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18.xml" ContentType="application/vnd.openxmlformats-officedocument.presentationml.notesSlide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handoutMasterIdLst>
    <p:handoutMasterId r:id="rId35"/>
  </p:handoutMasterIdLst>
  <p:sldIdLst>
    <p:sldId id="256" r:id="rId2"/>
    <p:sldId id="432" r:id="rId3"/>
    <p:sldId id="263" r:id="rId4"/>
    <p:sldId id="421" r:id="rId5"/>
    <p:sldId id="264" r:id="rId6"/>
    <p:sldId id="384" r:id="rId7"/>
    <p:sldId id="270" r:id="rId8"/>
    <p:sldId id="422" r:id="rId9"/>
    <p:sldId id="423" r:id="rId10"/>
    <p:sldId id="287" r:id="rId11"/>
    <p:sldId id="326" r:id="rId12"/>
    <p:sldId id="364" r:id="rId13"/>
    <p:sldId id="436" r:id="rId14"/>
    <p:sldId id="438" r:id="rId15"/>
    <p:sldId id="286" r:id="rId16"/>
    <p:sldId id="442" r:id="rId17"/>
    <p:sldId id="443" r:id="rId18"/>
    <p:sldId id="444" r:id="rId19"/>
    <p:sldId id="445" r:id="rId20"/>
    <p:sldId id="446" r:id="rId21"/>
    <p:sldId id="447" r:id="rId22"/>
    <p:sldId id="448" r:id="rId23"/>
    <p:sldId id="449" r:id="rId24"/>
    <p:sldId id="398" r:id="rId25"/>
    <p:sldId id="431" r:id="rId26"/>
    <p:sldId id="433" r:id="rId27"/>
    <p:sldId id="434" r:id="rId28"/>
    <p:sldId id="435" r:id="rId29"/>
    <p:sldId id="441" r:id="rId30"/>
    <p:sldId id="440" r:id="rId31"/>
    <p:sldId id="437" r:id="rId32"/>
    <p:sldId id="307" r:id="rId33"/>
  </p:sldIdLst>
  <p:sldSz cx="9144000" cy="6858000" type="screen4x3"/>
  <p:notesSz cx="6669088" cy="9928225"/>
  <p:defaultTextStyle>
    <a:defPPr>
      <a:defRPr lang="pt-B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</p:showPr>
  <p:clrMru>
    <a:srgbClr val="FFFF99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 vertBarState="maximized">
    <p:restoredLeft sz="15588" autoAdjust="0"/>
    <p:restoredTop sz="94598" autoAdjust="0"/>
  </p:normalViewPr>
  <p:slideViewPr>
    <p:cSldViewPr>
      <p:cViewPr varScale="1">
        <p:scale>
          <a:sx n="94" d="100"/>
          <a:sy n="94" d="100"/>
        </p:scale>
        <p:origin x="-204" y="-10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1872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889250" cy="496888"/>
          </a:xfrm>
          <a:prstGeom prst="rect">
            <a:avLst/>
          </a:prstGeom>
          <a:noFill/>
          <a:ln>
            <a:noFill/>
          </a:ln>
        </p:spPr>
        <p:txBody>
          <a:bodyPr vert="horz" wrap="none" lIns="91430" tIns="45710" rIns="91430" bIns="45710" anchor="ctr" anchorCtr="0" compatLnSpc="1"/>
          <a:lstStyle>
            <a:lvl1pPr fontAlgn="auto" hangingPunct="0">
              <a:spcBef>
                <a:spcPts val="0"/>
              </a:spcBef>
              <a:spcAft>
                <a:spcPts val="0"/>
              </a:spcAft>
              <a:defRPr sz="1800" kern="0">
                <a:solidFill>
                  <a:srgbClr val="000000"/>
                </a:solidFill>
                <a:latin typeface="Times New Roman"/>
                <a:cs typeface="+mn-cs"/>
              </a:defRPr>
            </a:lvl1pPr>
          </a:lstStyle>
          <a:p>
            <a:pPr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/>
          </a:p>
        </p:txBody>
      </p:sp>
      <p:sp>
        <p:nvSpPr>
          <p:cNvPr id="3" name="Rectangle 3"/>
          <p:cNvSpPr txBox="1">
            <a:spLocks noGrp="1"/>
          </p:cNvSpPr>
          <p:nvPr>
            <p:ph type="dt" sz="quarter" idx="1"/>
          </p:nvPr>
        </p:nvSpPr>
        <p:spPr>
          <a:xfrm>
            <a:off x="3779838" y="0"/>
            <a:ext cx="2889250" cy="496888"/>
          </a:xfrm>
          <a:prstGeom prst="rect">
            <a:avLst/>
          </a:prstGeom>
          <a:noFill/>
          <a:ln>
            <a:noFill/>
          </a:ln>
        </p:spPr>
        <p:txBody>
          <a:bodyPr vert="horz" wrap="none" lIns="91430" tIns="45710" rIns="91430" bIns="45710" anchor="ctr" anchorCtr="0" compatLnSpc="1"/>
          <a:lstStyle>
            <a:lvl1pPr algn="r" fontAlgn="auto" hangingPunct="0">
              <a:spcBef>
                <a:spcPts val="0"/>
              </a:spcBef>
              <a:spcAft>
                <a:spcPts val="0"/>
              </a:spcAft>
              <a:defRPr sz="1800" kern="0">
                <a:solidFill>
                  <a:srgbClr val="000000"/>
                </a:solidFill>
                <a:latin typeface="Times New Roman"/>
                <a:cs typeface="+mn-cs"/>
              </a:defRPr>
            </a:lvl1pPr>
          </a:lstStyle>
          <a:p>
            <a:pPr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/>
          </a:p>
        </p:txBody>
      </p:sp>
      <p:sp>
        <p:nvSpPr>
          <p:cNvPr id="4" name="Rectangle 4"/>
          <p:cNvSpPr txBox="1">
            <a:spLocks noGrp="1"/>
          </p:cNvSpPr>
          <p:nvPr>
            <p:ph type="ftr" sz="quarter" idx="2"/>
          </p:nvPr>
        </p:nvSpPr>
        <p:spPr>
          <a:xfrm>
            <a:off x="0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vert="horz" wrap="none" lIns="91430" tIns="45710" rIns="91430" bIns="45710" anchor="b" anchorCtr="0" compatLnSpc="1"/>
          <a:lstStyle>
            <a:lvl1pPr fontAlgn="auto" hangingPunct="0">
              <a:spcBef>
                <a:spcPts val="0"/>
              </a:spcBef>
              <a:spcAft>
                <a:spcPts val="0"/>
              </a:spcAft>
              <a:defRPr sz="1800" kern="0">
                <a:solidFill>
                  <a:srgbClr val="000000"/>
                </a:solidFill>
                <a:latin typeface="Times New Roman"/>
                <a:cs typeface="+mn-cs"/>
              </a:defRPr>
            </a:lvl1pPr>
          </a:lstStyle>
          <a:p>
            <a:pPr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sldNum" sz="quarter" idx="3"/>
          </p:nvPr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vert="horz" wrap="none" lIns="91430" tIns="45710" rIns="91430" bIns="45710" anchor="b" anchorCtr="0" compatLnSpc="1"/>
          <a:lstStyle>
            <a:lvl1pPr algn="r" fontAlgn="auto" hangingPunct="0">
              <a:spcBef>
                <a:spcPts val="0"/>
              </a:spcBef>
              <a:spcAft>
                <a:spcPts val="0"/>
              </a:spcAft>
              <a:defRPr kern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662EAB7-2126-4C4B-A65F-C78554AA6BC9}" type="slidenum">
              <a:rPr/>
              <a:pPr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‹nº›</a:t>
            </a:fld>
            <a:endParaRPr lang="en-US" sz="1200">
              <a:latin typeface="Times New Roman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889250" cy="49688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cs typeface="+mn-cs"/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3" name="Rectangle 3"/>
          <p:cNvSpPr txBox="1">
            <a:spLocks noGrp="1"/>
          </p:cNvSpPr>
          <p:nvPr>
            <p:ph type="dt" idx="1"/>
          </p:nvPr>
        </p:nvSpPr>
        <p:spPr>
          <a:xfrm>
            <a:off x="3779838" y="0"/>
            <a:ext cx="2889250" cy="49688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cs typeface="+mn-cs"/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5364" name="Rectangle 4"/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855663" y="744538"/>
            <a:ext cx="4962525" cy="3722687"/>
          </a:xfrm>
          <a:prstGeom prst="rect">
            <a:avLst/>
          </a:prstGeom>
          <a:noFill/>
          <a:ln w="9528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" name="Rectangle 5"/>
          <p:cNvSpPr txBox="1">
            <a:spLocks noGrp="1"/>
          </p:cNvSpPr>
          <p:nvPr>
            <p:ph type="body" sz="quarter" idx="3"/>
          </p:nvPr>
        </p:nvSpPr>
        <p:spPr>
          <a:xfrm>
            <a:off x="889000" y="4716463"/>
            <a:ext cx="4891088" cy="44672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/>
          <a:p>
            <a:pPr lvl="0"/>
            <a:r>
              <a:rPr lang="en-US" noProof="0"/>
              <a:t>Clique para editar os estilos do texto mestre</a:t>
            </a:r>
          </a:p>
          <a:p>
            <a:pPr lvl="0"/>
            <a:r>
              <a:rPr lang="en-US" noProof="0"/>
              <a:t>Segundo nível</a:t>
            </a:r>
          </a:p>
          <a:p>
            <a:pPr lvl="0"/>
            <a:r>
              <a:rPr lang="en-US" noProof="0"/>
              <a:t>Terceiro nível</a:t>
            </a:r>
          </a:p>
          <a:p>
            <a:pPr lvl="0"/>
            <a:r>
              <a:rPr lang="en-US" noProof="0"/>
              <a:t>Quarto nível</a:t>
            </a:r>
          </a:p>
          <a:p>
            <a:pPr lvl="0"/>
            <a:r>
              <a:rPr lang="en-US" noProof="0"/>
              <a:t>Quinto nível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ftr" sz="quarter" idx="4"/>
          </p:nvPr>
        </p:nvSpPr>
        <p:spPr>
          <a:xfrm>
            <a:off x="0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cs typeface="+mn-cs"/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7"/>
          <p:cNvSpPr txBox="1">
            <a:spLocks noGrp="1"/>
          </p:cNvSpPr>
          <p:nvPr>
            <p:ph type="sldNum" sz="quarter" idx="5"/>
          </p:nvPr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cs typeface="+mn-cs"/>
              </a:defRPr>
            </a:lvl1pPr>
          </a:lstStyle>
          <a:p>
            <a:pPr>
              <a:defRPr/>
            </a:pPr>
            <a:fld id="{BD6B37EE-F0E6-4CC8-8FCC-23658F9082B1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ts val="400"/>
      </a:spcBef>
      <a:spcAft>
        <a:spcPct val="0"/>
      </a:spcAft>
      <a:defRPr lang="en-US" sz="1200" kern="1200">
        <a:solidFill>
          <a:srgbClr val="000000"/>
        </a:solidFill>
        <a:latin typeface="Times New Roman"/>
      </a:defRPr>
    </a:lvl1pPr>
    <a:lvl2pPr marL="742950" indent="-285750" algn="l" rtl="0" eaLnBrk="0" fontAlgn="base" hangingPunct="0">
      <a:spcBef>
        <a:spcPts val="400"/>
      </a:spcBef>
      <a:spcAft>
        <a:spcPct val="0"/>
      </a:spcAft>
      <a:defRPr lang="en-US" sz="1200" kern="1200">
        <a:solidFill>
          <a:srgbClr val="000000"/>
        </a:solidFill>
        <a:latin typeface="Times New Roman"/>
      </a:defRPr>
    </a:lvl2pPr>
    <a:lvl3pPr marL="1143000" indent="-228600" algn="l" rtl="0" eaLnBrk="0" fontAlgn="base" hangingPunct="0">
      <a:spcBef>
        <a:spcPts val="400"/>
      </a:spcBef>
      <a:spcAft>
        <a:spcPct val="0"/>
      </a:spcAft>
      <a:defRPr lang="en-US" sz="1200" kern="1200">
        <a:solidFill>
          <a:srgbClr val="000000"/>
        </a:solidFill>
        <a:latin typeface="Times New Roman"/>
      </a:defRPr>
    </a:lvl3pPr>
    <a:lvl4pPr marL="1600200" indent="-228600" algn="l" rtl="0" eaLnBrk="0" fontAlgn="base" hangingPunct="0">
      <a:spcBef>
        <a:spcPts val="400"/>
      </a:spcBef>
      <a:spcAft>
        <a:spcPct val="0"/>
      </a:spcAft>
      <a:defRPr lang="en-US" sz="1200" kern="1200">
        <a:solidFill>
          <a:srgbClr val="000000"/>
        </a:solidFill>
        <a:latin typeface="Times New Roman"/>
      </a:defRPr>
    </a:lvl4pPr>
    <a:lvl5pPr marL="2057400" indent="-228600" algn="l" rtl="0" eaLnBrk="0" fontAlgn="base" hangingPunct="0">
      <a:spcBef>
        <a:spcPts val="400"/>
      </a:spcBef>
      <a:spcAft>
        <a:spcPct val="0"/>
      </a:spcAft>
      <a:defRPr lang="en-US" sz="1200" kern="1200">
        <a:solidFill>
          <a:srgbClr val="000000"/>
        </a:solidFill>
        <a:latin typeface="Times New Roman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CA56C7C-C953-4C51-80DB-CF61CCAABC91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44034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52488" y="744538"/>
            <a:ext cx="4964112" cy="3724275"/>
          </a:xfrm>
          <a:ln/>
        </p:spPr>
      </p:sp>
      <p:sp>
        <p:nvSpPr>
          <p:cNvPr id="44035" name="Rectangle 3"/>
          <p:cNvSpPr txBox="1">
            <a:spLocks noGrp="1"/>
          </p:cNvSpPr>
          <p:nvPr>
            <p:ph type="body" sz="quarter" idx="1"/>
          </p:nvPr>
        </p:nvSpPr>
        <p:spPr bwMode="auto">
          <a:noFill/>
        </p:spPr>
        <p:txBody>
          <a:bodyPr numCol="1">
            <a:prstTxWarp prst="textNoShape">
              <a:avLst/>
            </a:prstTxWarp>
          </a:bodyPr>
          <a:lstStyle/>
          <a:p>
            <a:pPr eaLnBrk="1"/>
            <a:endParaRPr lang="pt-BR" smtClean="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2E7DC76-66DF-448C-8FB2-C60D729A4FA7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14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947C3D1-4D57-44BA-A3DE-BFEA8D019C43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14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60771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BD38C3B-0587-4BF3-BF56-0038E41D6E8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15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6A372C-101F-4BA0-A77F-45EEC0F76E2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15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3603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BD38C3B-0587-4BF3-BF56-0038E41D6E8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16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6A372C-101F-4BA0-A77F-45EEC0F76E2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16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3603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BD38C3B-0587-4BF3-BF56-0038E41D6E8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6A372C-101F-4BA0-A77F-45EEC0F76E2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3603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BD38C3B-0587-4BF3-BF56-0038E41D6E8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18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6A372C-101F-4BA0-A77F-45EEC0F76E2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18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3603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BD38C3B-0587-4BF3-BF56-0038E41D6E8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6A372C-101F-4BA0-A77F-45EEC0F76E2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3603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BD38C3B-0587-4BF3-BF56-0038E41D6E8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20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6A372C-101F-4BA0-A77F-45EEC0F76E2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20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3603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BD38C3B-0587-4BF3-BF56-0038E41D6E8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6A372C-101F-4BA0-A77F-45EEC0F76E2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3603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BD38C3B-0587-4BF3-BF56-0038E41D6E8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6A372C-101F-4BA0-A77F-45EEC0F76E2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3603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BD38C3B-0587-4BF3-BF56-0038E41D6E8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6A372C-101F-4BA0-A77F-45EEC0F76E2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3603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CA56C7C-C953-4C51-80DB-CF61CCAABC91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44034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52488" y="744538"/>
            <a:ext cx="4964112" cy="3724275"/>
          </a:xfrm>
          <a:ln/>
        </p:spPr>
      </p:sp>
      <p:sp>
        <p:nvSpPr>
          <p:cNvPr id="44035" name="Rectangle 3"/>
          <p:cNvSpPr txBox="1">
            <a:spLocks noGrp="1"/>
          </p:cNvSpPr>
          <p:nvPr>
            <p:ph type="body" sz="quarter" idx="1"/>
          </p:nvPr>
        </p:nvSpPr>
        <p:spPr bwMode="auto">
          <a:noFill/>
        </p:spPr>
        <p:txBody>
          <a:bodyPr numCol="1">
            <a:prstTxWarp prst="textNoShape">
              <a:avLst/>
            </a:prstTxWarp>
          </a:bodyPr>
          <a:lstStyle/>
          <a:p>
            <a:pPr eaLnBrk="1"/>
            <a:endParaRPr lang="pt-BR" smtClean="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2E7DC76-66DF-448C-8FB2-C60D729A4FA7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947C3D1-4D57-44BA-A3DE-BFEA8D019C43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60771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FE9A661-9956-4FCE-B6D9-0CFB70FE0130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32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190466" name="Rectangle 2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Rectangle 3"/>
          <p:cNvSpPr txBox="1">
            <a:spLocks noGrp="1"/>
          </p:cNvSpPr>
          <p:nvPr>
            <p:ph type="body" sz="quarter" idx="1"/>
          </p:nvPr>
        </p:nvSpPr>
        <p:spPr bwMode="auto">
          <a:noFill/>
        </p:spPr>
        <p:txBody>
          <a:bodyPr numCol="1">
            <a:prstTxWarp prst="textNoShape">
              <a:avLst/>
            </a:prstTxWarp>
          </a:bodyPr>
          <a:lstStyle/>
          <a:p>
            <a:pPr eaLnBrk="1"/>
            <a:r>
              <a:rPr lang="pt-BR" smtClean="0">
                <a:latin typeface="Times New Roman" pitchFamily="18" charset="0"/>
              </a:rPr>
              <a:t>Não sou conduzido, conduzo.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3330053-77A6-4263-BCEA-D33013B06743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3D33B46-780E-4797-8357-989C2E3655F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54275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3330053-77A6-4263-BCEA-D33013B06743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3D33B46-780E-4797-8357-989C2E3655F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54275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3330053-77A6-4263-BCEA-D33013B06743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3D33B46-780E-4797-8357-989C2E3655F9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54275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7B8EF60-9852-472B-9433-C64673B94216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930B968-5160-4EBB-91CE-23D3E10A337D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7699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40B6A39-B7E7-44B1-A6FC-DE5F9BFD126E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8FCE605-D33D-47DD-99ED-EAD26C13301E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13667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2FE84C1-5434-42D1-91EF-EFE2BF6A60C2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FC89E26-BDF5-4F01-91B2-A1B55136FF7A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0531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3779838" y="9431338"/>
            <a:ext cx="2889250" cy="496887"/>
          </a:xfrm>
          <a:prstGeom prst="rect">
            <a:avLst/>
          </a:prstGeom>
          <a:noFill/>
          <a:ln>
            <a:noFill/>
          </a:ln>
        </p:spPr>
        <p:txBody>
          <a:bodyPr lIns="91430" tIns="45710" rIns="91430" bIns="45710" anchor="b"/>
          <a:lstStyle/>
          <a:p>
            <a:pPr algn="r" fontAlgn="auto" hangingPunct="0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2FE84C1-5434-42D1-91EF-EFE2BF6A60C2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fontAlgn="auto" hangingPunct="0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US" sz="1200" kern="0">
              <a:solidFill>
                <a:srgbClr val="000000"/>
              </a:solidFill>
              <a:latin typeface="Times New Roman" pitchFamily="18"/>
              <a:cs typeface="+mn-cs"/>
            </a:endParaRPr>
          </a:p>
        </p:txBody>
      </p:sp>
      <p:sp>
        <p:nvSpPr>
          <p:cNvPr id="3" name="Rectangle 7"/>
          <p:cNvSpPr txBox="1"/>
          <p:nvPr/>
        </p:nvSpPr>
        <p:spPr>
          <a:xfrm>
            <a:off x="3778250" y="9432925"/>
            <a:ext cx="2887663" cy="495300"/>
          </a:xfrm>
          <a:prstGeom prst="rect">
            <a:avLst/>
          </a:prstGeom>
          <a:noFill/>
          <a:ln>
            <a:noFill/>
          </a:ln>
        </p:spPr>
        <p:txBody>
          <a:bodyPr lIns="90004" tIns="46798" rIns="90004" bIns="46798" anchor="b"/>
          <a:lstStyle/>
          <a:p>
            <a:pPr algn="r" defTabSz="449263" fontAlgn="auto">
              <a:spcBef>
                <a:spcPts val="0"/>
              </a:spcBef>
              <a:spcAft>
                <a:spcPts val="0"/>
              </a:spcAft>
              <a:tabLst>
                <a:tab pos="723903" algn="l"/>
                <a:tab pos="1447796" algn="l"/>
                <a:tab pos="2171699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FC89E26-BDF5-4F01-91B2-A1B55136FF7A}" type="slidenum">
              <a:rPr kern="0">
                <a:solidFill>
                  <a:srgbClr val="000000"/>
                </a:solidFill>
                <a:latin typeface="+mn-lt"/>
                <a:cs typeface="+mn-cs"/>
              </a:rPr>
              <a:pPr algn="r" defTabSz="449263" fontAlgn="auto">
                <a:spcBef>
                  <a:spcPts val="0"/>
                </a:spcBef>
                <a:spcAft>
                  <a:spcPts val="0"/>
                </a:spcAft>
                <a:tabLst>
                  <a:tab pos="723903" algn="l"/>
                  <a:tab pos="1447796" algn="l"/>
                  <a:tab pos="2171699" algn="l"/>
                </a:tabLs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GB" sz="1200" kern="0">
              <a:solidFill>
                <a:srgbClr val="000000"/>
              </a:solidFill>
              <a:latin typeface="Tahoma" pitchFamily="34"/>
              <a:ea typeface="Arial Unicode MS" pitchFamily="34"/>
              <a:cs typeface="Arial Unicode MS" pitchFamily="34"/>
            </a:endParaRPr>
          </a:p>
        </p:txBody>
      </p:sp>
      <p:sp>
        <p:nvSpPr>
          <p:cNvPr id="150531" name="Rectangle 2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49313" y="742950"/>
            <a:ext cx="4970462" cy="3729038"/>
          </a:xfrm>
          <a:ln/>
        </p:spPr>
      </p:sp>
      <p:sp>
        <p:nvSpPr>
          <p:cNvPr id="5" name="Rectangle 3"/>
          <p:cNvSpPr txBox="1">
            <a:spLocks noGrp="1"/>
          </p:cNvSpPr>
          <p:nvPr>
            <p:ph type="body" sz="quarter" idx="1"/>
          </p:nvPr>
        </p:nvSpPr>
        <p:spPr>
          <a:xfrm>
            <a:off x="889000" y="4718050"/>
            <a:ext cx="4891088" cy="4467225"/>
          </a:xfrm>
          <a:solidFill>
            <a:srgbClr val="FFFFFF"/>
          </a:solidFill>
          <a:ln w="9528">
            <a:solidFill>
              <a:srgbClr val="000000"/>
            </a:solidFill>
            <a:miter/>
          </a:ln>
        </p:spPr>
        <p:txBody>
          <a:bodyPr lIns="90799" tIns="45399" rIns="90799" bIns="45399"/>
          <a:lstStyle/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Princípios constitucionais da Adm. Pub. – Artigo 37 da CF</a:t>
            </a: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r>
              <a:rPr lang="pt-BR"/>
              <a:t>LRF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Desenvolver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consciência crítica</a:t>
            </a:r>
            <a:r>
              <a:rPr lang="pt-BR" sz="2400">
                <a:latin typeface="Comic Sans MS" pitchFamily="66"/>
              </a:rPr>
              <a:t> da sociedade.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Fortalecer   a  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educação</a:t>
            </a:r>
            <a:r>
              <a:rPr lang="pt-BR" sz="2400">
                <a:latin typeface="Comic Sans MS" pitchFamily="66"/>
              </a:rPr>
              <a:t>   como   mecanismo   de transformação.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Harmonizar a relação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Estado/Cidadão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Conscientizar os cidadãos para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função socioeconômica</a:t>
            </a:r>
            <a:r>
              <a:rPr lang="pt-BR" sz="2400">
                <a:latin typeface="Comic Sans MS" pitchFamily="66"/>
              </a:rPr>
              <a:t> dos tributos.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Exercitar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controle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Reforçar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noção</a:t>
            </a:r>
            <a:r>
              <a:rPr lang="pt-BR" sz="2400">
                <a:latin typeface="Comic Sans MS" pitchFamily="66"/>
              </a:rPr>
              <a:t> de bem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Aumentar a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eficiência</a:t>
            </a:r>
            <a:r>
              <a:rPr lang="pt-BR" sz="2400">
                <a:latin typeface="Comic Sans MS" pitchFamily="66"/>
              </a:rPr>
              <a:t> e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transparência</a:t>
            </a:r>
            <a:r>
              <a:rPr lang="pt-BR" sz="2400">
                <a:latin typeface="Comic Sans MS" pitchFamily="66"/>
              </a:rPr>
              <a:t>  do Estado.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400"/>
              </a:spcBef>
              <a:spcAft>
                <a:spcPts val="0"/>
              </a:spcAft>
              <a:buSzPts val="2399"/>
              <a:buFontTx/>
              <a:buBlip>
                <a:blip r:embed="rId3"/>
              </a:buBlip>
              <a:defRPr/>
            </a:pPr>
            <a:r>
              <a:rPr lang="pt-BR" sz="2400">
                <a:latin typeface="Comic Sans MS" pitchFamily="66"/>
              </a:rPr>
              <a:t>Obter o </a:t>
            </a:r>
            <a:r>
              <a:rPr lang="pt-BR" sz="24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equilíbrio fiscal com responsabilidade social</a:t>
            </a:r>
            <a:r>
              <a:rPr lang="pt-BR" sz="24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Compartilhar o conhecimento sobre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gestão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Combater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corrupção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Fortalecer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ética</a:t>
            </a:r>
            <a:r>
              <a:rPr lang="pt-BR" sz="2500">
                <a:latin typeface="Comic Sans MS" pitchFamily="66"/>
              </a:rPr>
              <a:t> na administração pública.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Promover a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reflexão</a:t>
            </a:r>
            <a:r>
              <a:rPr lang="pt-BR" sz="2500">
                <a:latin typeface="Comic Sans MS" pitchFamily="66"/>
              </a:rPr>
              <a:t> sobre nossas práticas sociais.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Melhorar o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perfil</a:t>
            </a:r>
            <a:r>
              <a:rPr lang="pt-BR" sz="2500">
                <a:latin typeface="Comic Sans MS" pitchFamily="66"/>
              </a:rPr>
              <a:t> do homem público.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Atenuar as </a:t>
            </a:r>
            <a:r>
              <a:rPr lang="pt-BR" sz="2500">
                <a:effectLst>
                  <a:outerShdw dist="38096" dir="2700000">
                    <a:srgbClr val="C0C0C0"/>
                  </a:outerShdw>
                </a:effectLst>
                <a:latin typeface="Comic Sans MS" pitchFamily="66"/>
              </a:rPr>
              <a:t>desigualdades sociais</a:t>
            </a:r>
            <a:r>
              <a:rPr lang="pt-BR" sz="2500">
                <a:latin typeface="Comic Sans MS" pitchFamily="66"/>
              </a:rPr>
              <a:t>.</a:t>
            </a:r>
          </a:p>
          <a:p>
            <a:pPr marL="457200" lvl="1" indent="0" eaLnBrk="1" fontAlgn="auto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500"/>
              <a:buFontTx/>
              <a:buBlip>
                <a:blip r:embed="rId3"/>
              </a:buBlip>
              <a:defRPr/>
            </a:pPr>
            <a:r>
              <a:rPr lang="pt-BR" sz="2500">
                <a:latin typeface="Comic Sans MS" pitchFamily="66"/>
              </a:rPr>
              <a:t>Contribuir para a construção de uma sociedade mais justa.</a:t>
            </a:r>
          </a:p>
          <a:p>
            <a:pPr marL="914400" lvl="2" indent="0" algn="just" eaLnBrk="1" fontAlgn="auto" hangingPunct="1">
              <a:lnSpc>
                <a:spcPct val="90000"/>
              </a:lnSpc>
              <a:spcBef>
                <a:spcPts val="1700"/>
              </a:spcBef>
              <a:spcAft>
                <a:spcPts val="0"/>
              </a:spcAft>
              <a:buSzPts val="2799"/>
              <a:buFontTx/>
              <a:buBlip>
                <a:blip r:embed="rId3"/>
              </a:buBlip>
              <a:defRPr/>
            </a:pPr>
            <a:r>
              <a:rPr lang="pt-BR" sz="2800">
                <a:solidFill>
                  <a:srgbClr val="FF0000"/>
                </a:solidFill>
                <a:latin typeface="Comic Sans MS" pitchFamily="66"/>
              </a:rPr>
              <a:t>Estímulo ao cumprimento voluntário das obrigações tributárias que, em geral, representa 97% de toda a arrecadação e decorre da sensação de risco e da aceitação social do tributo.</a:t>
            </a:r>
            <a:endParaRPr lang="pt-BR" sz="2400">
              <a:solidFill>
                <a:srgbClr val="FF0000"/>
              </a:solidFill>
            </a:endParaRPr>
          </a:p>
          <a:p>
            <a:pPr eaLnBrk="1" fontAlgn="auto">
              <a:lnSpc>
                <a:spcPct val="90000"/>
              </a:lnSpc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/>
          <p:nvPr/>
        </p:nvSpPr>
        <p:spPr>
          <a:xfrm>
            <a:off x="8809038" y="0"/>
            <a:ext cx="334962" cy="6858000"/>
          </a:xfrm>
          <a:prstGeom prst="rect">
            <a:avLst/>
          </a:prstGeom>
          <a:gradFill>
            <a:gsLst>
              <a:gs pos="0">
                <a:srgbClr val="000044"/>
              </a:gs>
              <a:gs pos="50000">
                <a:srgbClr val="3366FF"/>
              </a:gs>
              <a:gs pos="100000">
                <a:srgbClr val="000044"/>
              </a:gs>
            </a:gsLst>
            <a:lin ang="0"/>
          </a:gradFill>
          <a:ln>
            <a:noFill/>
            <a:prstDash val="solid"/>
          </a:ln>
        </p:spPr>
        <p:txBody>
          <a:bodyPr wrap="none" anchor="ctr"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5" name="Freeform 3"/>
          <p:cNvSpPr/>
          <p:nvPr/>
        </p:nvSpPr>
        <p:spPr>
          <a:xfrm>
            <a:off x="-9525" y="4489450"/>
            <a:ext cx="5754688" cy="23685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25"/>
              <a:gd name="f7" fmla="val 1492"/>
              <a:gd name="f8" fmla="val 1491"/>
              <a:gd name="f9" fmla="val 171"/>
              <a:gd name="f10" fmla="val 3"/>
              <a:gd name="f11" fmla="val 355"/>
              <a:gd name="f12" fmla="val 9"/>
              <a:gd name="f13" fmla="val 499"/>
              <a:gd name="f14" fmla="val 21"/>
              <a:gd name="f15" fmla="val 650"/>
              <a:gd name="f16" fmla="val 36"/>
              <a:gd name="f17" fmla="val 809"/>
              <a:gd name="f18" fmla="val 54"/>
              <a:gd name="f19" fmla="val 957"/>
              <a:gd name="f20" fmla="val 78"/>
              <a:gd name="f21" fmla="val 1119"/>
              <a:gd name="f22" fmla="val 105"/>
              <a:gd name="f23" fmla="val 1261"/>
              <a:gd name="f24" fmla="val 133"/>
              <a:gd name="f25" fmla="val 1441"/>
              <a:gd name="f26" fmla="val 175"/>
              <a:gd name="f27" fmla="val 1598"/>
              <a:gd name="f28" fmla="val 217"/>
              <a:gd name="f29" fmla="val 1763"/>
              <a:gd name="f30" fmla="val 269"/>
              <a:gd name="f31" fmla="val 1887"/>
              <a:gd name="f32" fmla="val 308"/>
              <a:gd name="f33" fmla="val 2085"/>
              <a:gd name="f34" fmla="val 384"/>
              <a:gd name="f35" fmla="val 2230"/>
              <a:gd name="f36" fmla="val 444"/>
              <a:gd name="f37" fmla="val 2456"/>
              <a:gd name="f38" fmla="val 547"/>
              <a:gd name="f39" fmla="val 2666"/>
              <a:gd name="f40" fmla="val 662"/>
              <a:gd name="f41" fmla="val 2859"/>
              <a:gd name="f42" fmla="val 786"/>
              <a:gd name="f43" fmla="val 3046"/>
              <a:gd name="f44" fmla="val 920"/>
              <a:gd name="f45" fmla="val 3193"/>
              <a:gd name="f46" fmla="val 1038"/>
              <a:gd name="f47" fmla="val 3332"/>
              <a:gd name="f48" fmla="val 1168"/>
              <a:gd name="f49" fmla="val 3440"/>
              <a:gd name="f50" fmla="val 1280"/>
              <a:gd name="f51" fmla="val 3524"/>
              <a:gd name="f52" fmla="val 1380"/>
              <a:gd name="f53" fmla="val 3624"/>
              <a:gd name="f54" fmla="val 3608"/>
              <a:gd name="f55" fmla="+- 0 0 -90"/>
              <a:gd name="f56" fmla="*/ f3 1 3625"/>
              <a:gd name="f57" fmla="*/ f4 1 1492"/>
              <a:gd name="f58" fmla="val f5"/>
              <a:gd name="f59" fmla="val f6"/>
              <a:gd name="f60" fmla="val f7"/>
              <a:gd name="f61" fmla="*/ f55 f0 1"/>
              <a:gd name="f62" fmla="+- f60 0 f58"/>
              <a:gd name="f63" fmla="+- f59 0 f58"/>
              <a:gd name="f64" fmla="*/ f61 1 f2"/>
              <a:gd name="f65" fmla="*/ f63 1 3625"/>
              <a:gd name="f66" fmla="*/ f62 1 1492"/>
              <a:gd name="f67" fmla="+- f64 0 f1"/>
              <a:gd name="f68" fmla="*/ 0 1 f65"/>
              <a:gd name="f69" fmla="*/ 1491 1 f66"/>
              <a:gd name="f70" fmla="*/ 0 1 f66"/>
              <a:gd name="f71" fmla="*/ 171 1 f65"/>
              <a:gd name="f72" fmla="*/ 3 1 f66"/>
              <a:gd name="f73" fmla="*/ 355 1 f65"/>
              <a:gd name="f74" fmla="*/ 9 1 f66"/>
              <a:gd name="f75" fmla="*/ 499 1 f65"/>
              <a:gd name="f76" fmla="*/ 21 1 f66"/>
              <a:gd name="f77" fmla="*/ 650 1 f65"/>
              <a:gd name="f78" fmla="*/ 36 1 f66"/>
              <a:gd name="f79" fmla="*/ 809 1 f65"/>
              <a:gd name="f80" fmla="*/ 54 1 f66"/>
              <a:gd name="f81" fmla="*/ 957 1 f65"/>
              <a:gd name="f82" fmla="*/ 78 1 f66"/>
              <a:gd name="f83" fmla="*/ 1119 1 f65"/>
              <a:gd name="f84" fmla="*/ 105 1 f66"/>
              <a:gd name="f85" fmla="*/ 1261 1 f65"/>
              <a:gd name="f86" fmla="*/ 133 1 f66"/>
              <a:gd name="f87" fmla="*/ 1441 1 f65"/>
              <a:gd name="f88" fmla="*/ 175 1 f66"/>
              <a:gd name="f89" fmla="*/ 1598 1 f65"/>
              <a:gd name="f90" fmla="*/ 217 1 f66"/>
              <a:gd name="f91" fmla="*/ 1763 1 f65"/>
              <a:gd name="f92" fmla="*/ 269 1 f66"/>
              <a:gd name="f93" fmla="*/ 1887 1 f65"/>
              <a:gd name="f94" fmla="*/ 308 1 f66"/>
              <a:gd name="f95" fmla="*/ 2085 1 f65"/>
              <a:gd name="f96" fmla="*/ 384 1 f66"/>
              <a:gd name="f97" fmla="*/ 2230 1 f65"/>
              <a:gd name="f98" fmla="*/ 444 1 f66"/>
              <a:gd name="f99" fmla="*/ 2456 1 f65"/>
              <a:gd name="f100" fmla="*/ 547 1 f66"/>
              <a:gd name="f101" fmla="*/ 2666 1 f65"/>
              <a:gd name="f102" fmla="*/ 662 1 f66"/>
              <a:gd name="f103" fmla="*/ 2859 1 f65"/>
              <a:gd name="f104" fmla="*/ 786 1 f66"/>
              <a:gd name="f105" fmla="*/ 3046 1 f65"/>
              <a:gd name="f106" fmla="*/ 920 1 f66"/>
              <a:gd name="f107" fmla="*/ 3193 1 f65"/>
              <a:gd name="f108" fmla="*/ 1038 1 f66"/>
              <a:gd name="f109" fmla="*/ 3332 1 f65"/>
              <a:gd name="f110" fmla="*/ 1168 1 f66"/>
              <a:gd name="f111" fmla="*/ 3440 1 f65"/>
              <a:gd name="f112" fmla="*/ 1280 1 f66"/>
              <a:gd name="f113" fmla="*/ 3524 1 f65"/>
              <a:gd name="f114" fmla="*/ 1380 1 f66"/>
              <a:gd name="f115" fmla="*/ 3624 1 f65"/>
              <a:gd name="f116" fmla="*/ 3608 1 f65"/>
              <a:gd name="f117" fmla="*/ f59 1 f65"/>
              <a:gd name="f118" fmla="*/ f60 1 f66"/>
              <a:gd name="f119" fmla="*/ f68 f56 1"/>
              <a:gd name="f120" fmla="*/ f117 f56 1"/>
              <a:gd name="f121" fmla="*/ f118 f57 1"/>
              <a:gd name="f122" fmla="*/ f70 f57 1"/>
              <a:gd name="f123" fmla="*/ f69 f57 1"/>
              <a:gd name="f124" fmla="*/ f71 f56 1"/>
              <a:gd name="f125" fmla="*/ f72 f57 1"/>
              <a:gd name="f126" fmla="*/ f73 f56 1"/>
              <a:gd name="f127" fmla="*/ f74 f57 1"/>
              <a:gd name="f128" fmla="*/ f75 f56 1"/>
              <a:gd name="f129" fmla="*/ f76 f57 1"/>
              <a:gd name="f130" fmla="*/ f77 f56 1"/>
              <a:gd name="f131" fmla="*/ f78 f57 1"/>
              <a:gd name="f132" fmla="*/ f79 f56 1"/>
              <a:gd name="f133" fmla="*/ f80 f57 1"/>
              <a:gd name="f134" fmla="*/ f81 f56 1"/>
              <a:gd name="f135" fmla="*/ f82 f57 1"/>
              <a:gd name="f136" fmla="*/ f83 f56 1"/>
              <a:gd name="f137" fmla="*/ f84 f57 1"/>
              <a:gd name="f138" fmla="*/ f85 f56 1"/>
              <a:gd name="f139" fmla="*/ f86 f57 1"/>
              <a:gd name="f140" fmla="*/ f87 f56 1"/>
              <a:gd name="f141" fmla="*/ f88 f57 1"/>
              <a:gd name="f142" fmla="*/ f89 f56 1"/>
              <a:gd name="f143" fmla="*/ f90 f57 1"/>
              <a:gd name="f144" fmla="*/ f91 f56 1"/>
              <a:gd name="f145" fmla="*/ f92 f57 1"/>
              <a:gd name="f146" fmla="*/ f93 f56 1"/>
              <a:gd name="f147" fmla="*/ f94 f57 1"/>
              <a:gd name="f148" fmla="*/ f95 f56 1"/>
              <a:gd name="f149" fmla="*/ f96 f57 1"/>
              <a:gd name="f150" fmla="*/ f97 f56 1"/>
              <a:gd name="f151" fmla="*/ f98 f57 1"/>
              <a:gd name="f152" fmla="*/ f99 f56 1"/>
              <a:gd name="f153" fmla="*/ f100 f57 1"/>
              <a:gd name="f154" fmla="*/ f101 f56 1"/>
              <a:gd name="f155" fmla="*/ f102 f57 1"/>
              <a:gd name="f156" fmla="*/ f103 f56 1"/>
              <a:gd name="f157" fmla="*/ f104 f57 1"/>
              <a:gd name="f158" fmla="*/ f105 f56 1"/>
              <a:gd name="f159" fmla="*/ f106 f57 1"/>
              <a:gd name="f160" fmla="*/ f107 f56 1"/>
              <a:gd name="f161" fmla="*/ f108 f57 1"/>
              <a:gd name="f162" fmla="*/ f109 f56 1"/>
              <a:gd name="f163" fmla="*/ f110 f57 1"/>
              <a:gd name="f164" fmla="*/ f111 f56 1"/>
              <a:gd name="f165" fmla="*/ f112 f57 1"/>
              <a:gd name="f166" fmla="*/ f113 f56 1"/>
              <a:gd name="f167" fmla="*/ f114 f57 1"/>
              <a:gd name="f168" fmla="*/ f115 f56 1"/>
              <a:gd name="f169" fmla="*/ f116 f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119" y="f123"/>
              </a:cxn>
              <a:cxn ang="f67">
                <a:pos x="f119" y="f122"/>
              </a:cxn>
              <a:cxn ang="f67">
                <a:pos x="f124" y="f125"/>
              </a:cxn>
              <a:cxn ang="f67">
                <a:pos x="f126" y="f127"/>
              </a:cxn>
              <a:cxn ang="f67">
                <a:pos x="f128" y="f129"/>
              </a:cxn>
              <a:cxn ang="f67">
                <a:pos x="f130" y="f131"/>
              </a:cxn>
              <a:cxn ang="f67">
                <a:pos x="f132" y="f133"/>
              </a:cxn>
              <a:cxn ang="f67">
                <a:pos x="f134" y="f135"/>
              </a:cxn>
              <a:cxn ang="f67">
                <a:pos x="f136" y="f137"/>
              </a:cxn>
              <a:cxn ang="f67">
                <a:pos x="f138" y="f139"/>
              </a:cxn>
              <a:cxn ang="f67">
                <a:pos x="f140" y="f141"/>
              </a:cxn>
              <a:cxn ang="f67">
                <a:pos x="f142" y="f143"/>
              </a:cxn>
              <a:cxn ang="f67">
                <a:pos x="f144" y="f145"/>
              </a:cxn>
              <a:cxn ang="f67">
                <a:pos x="f146" y="f147"/>
              </a:cxn>
              <a:cxn ang="f67">
                <a:pos x="f148" y="f149"/>
              </a:cxn>
              <a:cxn ang="f67">
                <a:pos x="f150" y="f151"/>
              </a:cxn>
              <a:cxn ang="f67">
                <a:pos x="f152" y="f153"/>
              </a:cxn>
              <a:cxn ang="f67">
                <a:pos x="f154" y="f155"/>
              </a:cxn>
              <a:cxn ang="f67">
                <a:pos x="f156" y="f157"/>
              </a:cxn>
              <a:cxn ang="f67">
                <a:pos x="f158" y="f159"/>
              </a:cxn>
              <a:cxn ang="f67">
                <a:pos x="f160" y="f161"/>
              </a:cxn>
              <a:cxn ang="f67">
                <a:pos x="f162" y="f163"/>
              </a:cxn>
              <a:cxn ang="f67">
                <a:pos x="f164" y="f165"/>
              </a:cxn>
              <a:cxn ang="f67">
                <a:pos x="f166" y="f167"/>
              </a:cxn>
              <a:cxn ang="f67">
                <a:pos x="f168" y="f123"/>
              </a:cxn>
              <a:cxn ang="f67">
                <a:pos x="f169" y="f123"/>
              </a:cxn>
              <a:cxn ang="f67">
                <a:pos x="f119" y="f123"/>
              </a:cxn>
            </a:cxnLst>
            <a:rect l="f119" t="f122" r="f120" b="f121"/>
            <a:pathLst>
              <a:path w="3625" h="1492">
                <a:moveTo>
                  <a:pt x="f5" y="f8"/>
                </a:moveTo>
                <a:lnTo>
                  <a:pt x="f5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8"/>
                </a:lnTo>
                <a:lnTo>
                  <a:pt x="f54" y="f8"/>
                </a:lnTo>
                <a:lnTo>
                  <a:pt x="f5" y="f8"/>
                </a:lnTo>
              </a:path>
            </a:pathLst>
          </a:custGeom>
          <a:noFill/>
          <a:ln>
            <a:noFill/>
            <a:prstDash val="solid"/>
          </a:ln>
        </p:spPr>
        <p:txBody>
          <a:bodyPr wrap="none" anchor="ctr"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6" name="Freeform 4"/>
          <p:cNvSpPr/>
          <p:nvPr/>
        </p:nvSpPr>
        <p:spPr>
          <a:xfrm>
            <a:off x="0" y="3817938"/>
            <a:ext cx="8164513" cy="30194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43"/>
              <a:gd name="f7" fmla="val 1902"/>
              <a:gd name="f8" fmla="val 2718"/>
              <a:gd name="f9" fmla="val 405"/>
              <a:gd name="f10" fmla="val 2466"/>
              <a:gd name="f11" fmla="val 333"/>
              <a:gd name="f12" fmla="val 2202"/>
              <a:gd name="f13" fmla="val 261"/>
              <a:gd name="f14" fmla="val 1929"/>
              <a:gd name="f15" fmla="val 198"/>
              <a:gd name="f16" fmla="val 1695"/>
              <a:gd name="f17" fmla="val 153"/>
              <a:gd name="f18" fmla="val 1434"/>
              <a:gd name="f19" fmla="val 111"/>
              <a:gd name="f20" fmla="val 1188"/>
              <a:gd name="f21" fmla="val 75"/>
              <a:gd name="f22" fmla="val 957"/>
              <a:gd name="f23" fmla="val 48"/>
              <a:gd name="f24" fmla="val 747"/>
              <a:gd name="f25" fmla="val 30"/>
              <a:gd name="f26" fmla="val 501"/>
              <a:gd name="f27" fmla="val 15"/>
              <a:gd name="f28" fmla="val 246"/>
              <a:gd name="f29" fmla="val 3"/>
              <a:gd name="f30" fmla="val 275"/>
              <a:gd name="f31" fmla="val 345"/>
              <a:gd name="f32" fmla="val 342"/>
              <a:gd name="f33" fmla="val 339"/>
              <a:gd name="f34" fmla="val 351"/>
              <a:gd name="f35" fmla="val 606"/>
              <a:gd name="f36" fmla="val 372"/>
              <a:gd name="f37" fmla="val 852"/>
              <a:gd name="f38" fmla="val 399"/>
              <a:gd name="f39" fmla="val 1068"/>
              <a:gd name="f40" fmla="val 435"/>
              <a:gd name="f41" fmla="val 1275"/>
              <a:gd name="f42" fmla="val 474"/>
              <a:gd name="f43" fmla="val 1545"/>
              <a:gd name="f44" fmla="val 540"/>
              <a:gd name="f45" fmla="val 1761"/>
              <a:gd name="f46" fmla="val 603"/>
              <a:gd name="f47" fmla="val 1971"/>
              <a:gd name="f48" fmla="val 678"/>
              <a:gd name="f49" fmla="val 2166"/>
              <a:gd name="f50" fmla="val 2397"/>
              <a:gd name="f51" fmla="val 2613"/>
              <a:gd name="f52" fmla="val 960"/>
              <a:gd name="f53" fmla="val 2832"/>
              <a:gd name="f54" fmla="val 1095"/>
              <a:gd name="f55" fmla="val 3012"/>
              <a:gd name="f56" fmla="val 1212"/>
              <a:gd name="f57" fmla="val 3186"/>
              <a:gd name="f58" fmla="val 1347"/>
              <a:gd name="f59" fmla="val 3351"/>
              <a:gd name="f60" fmla="val 1497"/>
              <a:gd name="f61" fmla="val 3480"/>
              <a:gd name="f62" fmla="val 1629"/>
              <a:gd name="f63" fmla="val 3612"/>
              <a:gd name="f64" fmla="val 1785"/>
              <a:gd name="f65" fmla="val 3699"/>
              <a:gd name="f66" fmla="val 1901"/>
              <a:gd name="f67" fmla="val 5142"/>
              <a:gd name="f68" fmla="val 5076"/>
              <a:gd name="f69" fmla="val 1827"/>
              <a:gd name="f70" fmla="val 4968"/>
              <a:gd name="f71" fmla="val 1707"/>
              <a:gd name="f72" fmla="val 4797"/>
              <a:gd name="f73" fmla="val 1539"/>
              <a:gd name="f74" fmla="val 4617"/>
              <a:gd name="f75" fmla="val 1383"/>
              <a:gd name="f76" fmla="val 4410"/>
              <a:gd name="f77" fmla="val 1221"/>
              <a:gd name="f78" fmla="val 4185"/>
              <a:gd name="f79" fmla="val 1071"/>
              <a:gd name="f80" fmla="val 3960"/>
              <a:gd name="f81" fmla="val 939"/>
              <a:gd name="f82" fmla="val 3708"/>
              <a:gd name="f83" fmla="val 801"/>
              <a:gd name="f84" fmla="val 3492"/>
              <a:gd name="f85" fmla="val 702"/>
              <a:gd name="f86" fmla="val 3231"/>
              <a:gd name="f87" fmla="val 588"/>
              <a:gd name="f88" fmla="val 2964"/>
              <a:gd name="f89" fmla="val 489"/>
              <a:gd name="f90" fmla="+- 0 0 -90"/>
              <a:gd name="f91" fmla="*/ f3 1 5143"/>
              <a:gd name="f92" fmla="*/ f4 1 1902"/>
              <a:gd name="f93" fmla="val f5"/>
              <a:gd name="f94" fmla="val f6"/>
              <a:gd name="f95" fmla="val f7"/>
              <a:gd name="f96" fmla="*/ f90 f0 1"/>
              <a:gd name="f97" fmla="+- f95 0 f93"/>
              <a:gd name="f98" fmla="+- f94 0 f93"/>
              <a:gd name="f99" fmla="*/ f96 1 f2"/>
              <a:gd name="f100" fmla="*/ f98 1 5143"/>
              <a:gd name="f101" fmla="*/ f97 1 1902"/>
              <a:gd name="f102" fmla="+- f99 0 f1"/>
              <a:gd name="f103" fmla="*/ 2718 1 f100"/>
              <a:gd name="f104" fmla="*/ 405 1 f101"/>
              <a:gd name="f105" fmla="*/ 2466 1 f100"/>
              <a:gd name="f106" fmla="*/ 333 1 f101"/>
              <a:gd name="f107" fmla="*/ 2202 1 f100"/>
              <a:gd name="f108" fmla="*/ 261 1 f101"/>
              <a:gd name="f109" fmla="*/ 1929 1 f100"/>
              <a:gd name="f110" fmla="*/ 198 1 f101"/>
              <a:gd name="f111" fmla="*/ 1695 1 f100"/>
              <a:gd name="f112" fmla="*/ 153 1 f101"/>
              <a:gd name="f113" fmla="*/ 1434 1 f100"/>
              <a:gd name="f114" fmla="*/ 111 1 f101"/>
              <a:gd name="f115" fmla="*/ 1188 1 f100"/>
              <a:gd name="f116" fmla="*/ 75 1 f101"/>
              <a:gd name="f117" fmla="*/ 957 1 f100"/>
              <a:gd name="f118" fmla="*/ 48 1 f101"/>
              <a:gd name="f119" fmla="*/ 747 1 f100"/>
              <a:gd name="f120" fmla="*/ 30 1 f101"/>
              <a:gd name="f121" fmla="*/ 501 1 f100"/>
              <a:gd name="f122" fmla="*/ 15 1 f101"/>
              <a:gd name="f123" fmla="*/ 246 1 f100"/>
              <a:gd name="f124" fmla="*/ 3 1 f101"/>
              <a:gd name="f125" fmla="*/ 0 1 f100"/>
              <a:gd name="f126" fmla="*/ 0 1 f101"/>
              <a:gd name="f127" fmla="*/ 275 1 f101"/>
              <a:gd name="f128" fmla="*/ 345 1 f101"/>
              <a:gd name="f129" fmla="*/ 342 1 f101"/>
              <a:gd name="f130" fmla="*/ 339 1 f100"/>
              <a:gd name="f131" fmla="*/ 351 1 f101"/>
              <a:gd name="f132" fmla="*/ 606 1 f100"/>
              <a:gd name="f133" fmla="*/ 372 1 f101"/>
              <a:gd name="f134" fmla="*/ 852 1 f100"/>
              <a:gd name="f135" fmla="*/ 399 1 f101"/>
              <a:gd name="f136" fmla="*/ 1068 1 f100"/>
              <a:gd name="f137" fmla="*/ 435 1 f101"/>
              <a:gd name="f138" fmla="*/ 1275 1 f100"/>
              <a:gd name="f139" fmla="*/ 474 1 f101"/>
              <a:gd name="f140" fmla="*/ 1545 1 f100"/>
              <a:gd name="f141" fmla="*/ 540 1 f101"/>
              <a:gd name="f142" fmla="*/ 1761 1 f100"/>
              <a:gd name="f143" fmla="*/ 603 1 f101"/>
              <a:gd name="f144" fmla="*/ 1971 1 f100"/>
              <a:gd name="f145" fmla="*/ 678 1 f101"/>
              <a:gd name="f146" fmla="*/ 2166 1 f100"/>
              <a:gd name="f147" fmla="*/ 747 1 f101"/>
              <a:gd name="f148" fmla="*/ 2397 1 f100"/>
              <a:gd name="f149" fmla="*/ 852 1 f101"/>
              <a:gd name="f150" fmla="*/ 2613 1 f100"/>
              <a:gd name="f151" fmla="*/ 960 1 f101"/>
              <a:gd name="f152" fmla="*/ 2832 1 f100"/>
              <a:gd name="f153" fmla="*/ 1095 1 f101"/>
              <a:gd name="f154" fmla="*/ 3012 1 f100"/>
              <a:gd name="f155" fmla="*/ 1212 1 f101"/>
              <a:gd name="f156" fmla="*/ 3186 1 f100"/>
              <a:gd name="f157" fmla="*/ 1347 1 f101"/>
              <a:gd name="f158" fmla="*/ 3351 1 f100"/>
              <a:gd name="f159" fmla="*/ 1497 1 f101"/>
              <a:gd name="f160" fmla="*/ 3480 1 f100"/>
              <a:gd name="f161" fmla="*/ 1629 1 f101"/>
              <a:gd name="f162" fmla="*/ 3612 1 f100"/>
              <a:gd name="f163" fmla="*/ 1785 1 f101"/>
              <a:gd name="f164" fmla="*/ 3699 1 f100"/>
              <a:gd name="f165" fmla="*/ 1901 1 f101"/>
              <a:gd name="f166" fmla="*/ 5142 1 f100"/>
              <a:gd name="f167" fmla="*/ 5076 1 f100"/>
              <a:gd name="f168" fmla="*/ 1827 1 f101"/>
              <a:gd name="f169" fmla="*/ 4968 1 f100"/>
              <a:gd name="f170" fmla="*/ 1707 1 f101"/>
              <a:gd name="f171" fmla="*/ 4797 1 f100"/>
              <a:gd name="f172" fmla="*/ 1539 1 f101"/>
              <a:gd name="f173" fmla="*/ 4617 1 f100"/>
              <a:gd name="f174" fmla="*/ 1383 1 f101"/>
              <a:gd name="f175" fmla="*/ 4410 1 f100"/>
              <a:gd name="f176" fmla="*/ 1221 1 f101"/>
              <a:gd name="f177" fmla="*/ 4185 1 f100"/>
              <a:gd name="f178" fmla="*/ 1071 1 f101"/>
              <a:gd name="f179" fmla="*/ 3960 1 f100"/>
              <a:gd name="f180" fmla="*/ 939 1 f101"/>
              <a:gd name="f181" fmla="*/ 3708 1 f100"/>
              <a:gd name="f182" fmla="*/ 801 1 f101"/>
              <a:gd name="f183" fmla="*/ 3492 1 f100"/>
              <a:gd name="f184" fmla="*/ 702 1 f101"/>
              <a:gd name="f185" fmla="*/ 3231 1 f100"/>
              <a:gd name="f186" fmla="*/ 588 1 f101"/>
              <a:gd name="f187" fmla="*/ 2964 1 f100"/>
              <a:gd name="f188" fmla="*/ 489 1 f101"/>
              <a:gd name="f189" fmla="*/ f94 1 f100"/>
              <a:gd name="f190" fmla="*/ f95 1 f101"/>
              <a:gd name="f191" fmla="*/ f125 f91 1"/>
              <a:gd name="f192" fmla="*/ f189 f91 1"/>
              <a:gd name="f193" fmla="*/ f190 f92 1"/>
              <a:gd name="f194" fmla="*/ f126 f92 1"/>
              <a:gd name="f195" fmla="*/ f103 f91 1"/>
              <a:gd name="f196" fmla="*/ f104 f92 1"/>
              <a:gd name="f197" fmla="*/ f105 f91 1"/>
              <a:gd name="f198" fmla="*/ f106 f92 1"/>
              <a:gd name="f199" fmla="*/ f107 f91 1"/>
              <a:gd name="f200" fmla="*/ f108 f92 1"/>
              <a:gd name="f201" fmla="*/ f109 f91 1"/>
              <a:gd name="f202" fmla="*/ f110 f92 1"/>
              <a:gd name="f203" fmla="*/ f111 f91 1"/>
              <a:gd name="f204" fmla="*/ f112 f92 1"/>
              <a:gd name="f205" fmla="*/ f113 f91 1"/>
              <a:gd name="f206" fmla="*/ f114 f92 1"/>
              <a:gd name="f207" fmla="*/ f115 f91 1"/>
              <a:gd name="f208" fmla="*/ f116 f92 1"/>
              <a:gd name="f209" fmla="*/ f117 f91 1"/>
              <a:gd name="f210" fmla="*/ f118 f92 1"/>
              <a:gd name="f211" fmla="*/ f119 f91 1"/>
              <a:gd name="f212" fmla="*/ f120 f92 1"/>
              <a:gd name="f213" fmla="*/ f121 f91 1"/>
              <a:gd name="f214" fmla="*/ f122 f92 1"/>
              <a:gd name="f215" fmla="*/ f123 f91 1"/>
              <a:gd name="f216" fmla="*/ f124 f92 1"/>
              <a:gd name="f217" fmla="*/ f127 f92 1"/>
              <a:gd name="f218" fmla="*/ f128 f92 1"/>
              <a:gd name="f219" fmla="*/ f129 f92 1"/>
              <a:gd name="f220" fmla="*/ f130 f91 1"/>
              <a:gd name="f221" fmla="*/ f131 f92 1"/>
              <a:gd name="f222" fmla="*/ f132 f91 1"/>
              <a:gd name="f223" fmla="*/ f133 f92 1"/>
              <a:gd name="f224" fmla="*/ f134 f91 1"/>
              <a:gd name="f225" fmla="*/ f135 f92 1"/>
              <a:gd name="f226" fmla="*/ f136 f91 1"/>
              <a:gd name="f227" fmla="*/ f137 f92 1"/>
              <a:gd name="f228" fmla="*/ f138 f91 1"/>
              <a:gd name="f229" fmla="*/ f139 f92 1"/>
              <a:gd name="f230" fmla="*/ f140 f91 1"/>
              <a:gd name="f231" fmla="*/ f141 f92 1"/>
              <a:gd name="f232" fmla="*/ f142 f91 1"/>
              <a:gd name="f233" fmla="*/ f143 f92 1"/>
              <a:gd name="f234" fmla="*/ f144 f91 1"/>
              <a:gd name="f235" fmla="*/ f145 f92 1"/>
              <a:gd name="f236" fmla="*/ f146 f91 1"/>
              <a:gd name="f237" fmla="*/ f147 f92 1"/>
              <a:gd name="f238" fmla="*/ f148 f91 1"/>
              <a:gd name="f239" fmla="*/ f149 f92 1"/>
              <a:gd name="f240" fmla="*/ f150 f91 1"/>
              <a:gd name="f241" fmla="*/ f151 f92 1"/>
              <a:gd name="f242" fmla="*/ f152 f91 1"/>
              <a:gd name="f243" fmla="*/ f153 f92 1"/>
              <a:gd name="f244" fmla="*/ f154 f91 1"/>
              <a:gd name="f245" fmla="*/ f155 f92 1"/>
              <a:gd name="f246" fmla="*/ f156 f91 1"/>
              <a:gd name="f247" fmla="*/ f157 f92 1"/>
              <a:gd name="f248" fmla="*/ f158 f91 1"/>
              <a:gd name="f249" fmla="*/ f159 f92 1"/>
              <a:gd name="f250" fmla="*/ f160 f91 1"/>
              <a:gd name="f251" fmla="*/ f161 f92 1"/>
              <a:gd name="f252" fmla="*/ f162 f91 1"/>
              <a:gd name="f253" fmla="*/ f163 f92 1"/>
              <a:gd name="f254" fmla="*/ f164 f91 1"/>
              <a:gd name="f255" fmla="*/ f165 f92 1"/>
              <a:gd name="f256" fmla="*/ f166 f91 1"/>
              <a:gd name="f257" fmla="*/ f167 f91 1"/>
              <a:gd name="f258" fmla="*/ f168 f92 1"/>
              <a:gd name="f259" fmla="*/ f169 f91 1"/>
              <a:gd name="f260" fmla="*/ f170 f92 1"/>
              <a:gd name="f261" fmla="*/ f171 f91 1"/>
              <a:gd name="f262" fmla="*/ f172 f92 1"/>
              <a:gd name="f263" fmla="*/ f173 f91 1"/>
              <a:gd name="f264" fmla="*/ f174 f92 1"/>
              <a:gd name="f265" fmla="*/ f175 f91 1"/>
              <a:gd name="f266" fmla="*/ f176 f92 1"/>
              <a:gd name="f267" fmla="*/ f177 f91 1"/>
              <a:gd name="f268" fmla="*/ f178 f92 1"/>
              <a:gd name="f269" fmla="*/ f179 f91 1"/>
              <a:gd name="f270" fmla="*/ f180 f92 1"/>
              <a:gd name="f271" fmla="*/ f181 f91 1"/>
              <a:gd name="f272" fmla="*/ f182 f92 1"/>
              <a:gd name="f273" fmla="*/ f183 f91 1"/>
              <a:gd name="f274" fmla="*/ f184 f92 1"/>
              <a:gd name="f275" fmla="*/ f185 f91 1"/>
              <a:gd name="f276" fmla="*/ f186 f92 1"/>
              <a:gd name="f277" fmla="*/ f187 f91 1"/>
              <a:gd name="f278" fmla="*/ f188 f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2">
                <a:pos x="f195" y="f196"/>
              </a:cxn>
              <a:cxn ang="f102">
                <a:pos x="f197" y="f198"/>
              </a:cxn>
              <a:cxn ang="f102">
                <a:pos x="f199" y="f200"/>
              </a:cxn>
              <a:cxn ang="f102">
                <a:pos x="f201" y="f202"/>
              </a:cxn>
              <a:cxn ang="f102">
                <a:pos x="f203" y="f204"/>
              </a:cxn>
              <a:cxn ang="f102">
                <a:pos x="f205" y="f206"/>
              </a:cxn>
              <a:cxn ang="f102">
                <a:pos x="f207" y="f208"/>
              </a:cxn>
              <a:cxn ang="f102">
                <a:pos x="f209" y="f210"/>
              </a:cxn>
              <a:cxn ang="f102">
                <a:pos x="f211" y="f212"/>
              </a:cxn>
              <a:cxn ang="f102">
                <a:pos x="f213" y="f214"/>
              </a:cxn>
              <a:cxn ang="f102">
                <a:pos x="f215" y="f216"/>
              </a:cxn>
              <a:cxn ang="f102">
                <a:pos x="f191" y="f194"/>
              </a:cxn>
              <a:cxn ang="f102">
                <a:pos x="f191" y="f217"/>
              </a:cxn>
              <a:cxn ang="f102">
                <a:pos x="f191" y="f218"/>
              </a:cxn>
              <a:cxn ang="f102">
                <a:pos x="f191" y="f217"/>
              </a:cxn>
              <a:cxn ang="f102">
                <a:pos x="f191" y="f219"/>
              </a:cxn>
              <a:cxn ang="f102">
                <a:pos x="f220" y="f221"/>
              </a:cxn>
              <a:cxn ang="f102">
                <a:pos x="f222" y="f223"/>
              </a:cxn>
              <a:cxn ang="f102">
                <a:pos x="f224" y="f225"/>
              </a:cxn>
              <a:cxn ang="f102">
                <a:pos x="f226" y="f227"/>
              </a:cxn>
              <a:cxn ang="f102">
                <a:pos x="f228" y="f229"/>
              </a:cxn>
              <a:cxn ang="f102">
                <a:pos x="f230" y="f231"/>
              </a:cxn>
              <a:cxn ang="f102">
                <a:pos x="f232" y="f233"/>
              </a:cxn>
              <a:cxn ang="f102">
                <a:pos x="f234" y="f235"/>
              </a:cxn>
              <a:cxn ang="f102">
                <a:pos x="f236" y="f237"/>
              </a:cxn>
              <a:cxn ang="f102">
                <a:pos x="f238" y="f239"/>
              </a:cxn>
              <a:cxn ang="f102">
                <a:pos x="f240" y="f241"/>
              </a:cxn>
              <a:cxn ang="f102">
                <a:pos x="f242" y="f243"/>
              </a:cxn>
              <a:cxn ang="f102">
                <a:pos x="f244" y="f245"/>
              </a:cxn>
              <a:cxn ang="f102">
                <a:pos x="f246" y="f247"/>
              </a:cxn>
              <a:cxn ang="f102">
                <a:pos x="f248" y="f249"/>
              </a:cxn>
              <a:cxn ang="f102">
                <a:pos x="f250" y="f251"/>
              </a:cxn>
              <a:cxn ang="f102">
                <a:pos x="f252" y="f253"/>
              </a:cxn>
              <a:cxn ang="f102">
                <a:pos x="f254" y="f255"/>
              </a:cxn>
              <a:cxn ang="f102">
                <a:pos x="f256" y="f255"/>
              </a:cxn>
              <a:cxn ang="f102">
                <a:pos x="f257" y="f258"/>
              </a:cxn>
              <a:cxn ang="f102">
                <a:pos x="f259" y="f260"/>
              </a:cxn>
              <a:cxn ang="f102">
                <a:pos x="f261" y="f262"/>
              </a:cxn>
              <a:cxn ang="f102">
                <a:pos x="f263" y="f264"/>
              </a:cxn>
              <a:cxn ang="f102">
                <a:pos x="f265" y="f266"/>
              </a:cxn>
              <a:cxn ang="f102">
                <a:pos x="f267" y="f268"/>
              </a:cxn>
              <a:cxn ang="f102">
                <a:pos x="f269" y="f270"/>
              </a:cxn>
              <a:cxn ang="f102">
                <a:pos x="f271" y="f272"/>
              </a:cxn>
              <a:cxn ang="f102">
                <a:pos x="f273" y="f274"/>
              </a:cxn>
              <a:cxn ang="f102">
                <a:pos x="f275" y="f276"/>
              </a:cxn>
              <a:cxn ang="f102">
                <a:pos x="f277" y="f278"/>
              </a:cxn>
              <a:cxn ang="f102">
                <a:pos x="f195" y="f196"/>
              </a:cxn>
            </a:cxnLst>
            <a:rect l="f191" t="f194" r="f192" b="f193"/>
            <a:pathLst>
              <a:path w="5143" h="1902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5" y="f5"/>
                </a:lnTo>
                <a:lnTo>
                  <a:pt x="f5" y="f30"/>
                </a:lnTo>
                <a:lnTo>
                  <a:pt x="f5" y="f31"/>
                </a:lnTo>
                <a:lnTo>
                  <a:pt x="f5" y="f30"/>
                </a:lnTo>
                <a:lnTo>
                  <a:pt x="f5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24"/>
                </a:lnTo>
                <a:lnTo>
                  <a:pt x="f50" y="f37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6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8" y="f9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7" name="Freeform 5"/>
          <p:cNvSpPr/>
          <p:nvPr/>
        </p:nvSpPr>
        <p:spPr>
          <a:xfrm>
            <a:off x="0" y="3146425"/>
            <a:ext cx="9144000" cy="36909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60"/>
              <a:gd name="f7" fmla="val 2325"/>
              <a:gd name="f8" fmla="val 339"/>
              <a:gd name="f9" fmla="val 558"/>
              <a:gd name="f10" fmla="val 357"/>
              <a:gd name="f11" fmla="val 807"/>
              <a:gd name="f12" fmla="val 375"/>
              <a:gd name="f13" fmla="val 1056"/>
              <a:gd name="f14" fmla="val 399"/>
              <a:gd name="f15" fmla="val 1272"/>
              <a:gd name="f16" fmla="val 426"/>
              <a:gd name="f17" fmla="val 1539"/>
              <a:gd name="f18" fmla="val 465"/>
              <a:gd name="f19" fmla="val 1791"/>
              <a:gd name="f20" fmla="val 510"/>
              <a:gd name="f21" fmla="val 2076"/>
              <a:gd name="f22" fmla="val 570"/>
              <a:gd name="f23" fmla="val 2334"/>
              <a:gd name="f24" fmla="val 630"/>
              <a:gd name="f25" fmla="val 2544"/>
              <a:gd name="f26" fmla="val 687"/>
              <a:gd name="f27" fmla="val 2775"/>
              <a:gd name="f28" fmla="val 759"/>
              <a:gd name="f29" fmla="val 3003"/>
              <a:gd name="f30" fmla="val 837"/>
              <a:gd name="f31" fmla="val 3231"/>
              <a:gd name="f32" fmla="val 924"/>
              <a:gd name="f33" fmla="val 3438"/>
              <a:gd name="f34" fmla="val 1005"/>
              <a:gd name="f35" fmla="val 3663"/>
              <a:gd name="f36" fmla="val 1110"/>
              <a:gd name="f37" fmla="val 3903"/>
              <a:gd name="f38" fmla="val 1233"/>
              <a:gd name="f39" fmla="val 4149"/>
              <a:gd name="f40" fmla="val 1374"/>
              <a:gd name="f41" fmla="val 4353"/>
              <a:gd name="f42" fmla="val 1506"/>
              <a:gd name="f43" fmla="val 4491"/>
              <a:gd name="f44" fmla="val 1602"/>
              <a:gd name="f45" fmla="val 4668"/>
              <a:gd name="f46" fmla="val 1740"/>
              <a:gd name="f47" fmla="val 4824"/>
              <a:gd name="f48" fmla="val 1875"/>
              <a:gd name="f49" fmla="val 4968"/>
              <a:gd name="f50" fmla="val 2016"/>
              <a:gd name="f51" fmla="val 5100"/>
              <a:gd name="f52" fmla="val 2154"/>
              <a:gd name="f53" fmla="val 5238"/>
              <a:gd name="f54" fmla="val 2324"/>
              <a:gd name="f55" fmla="val 5759"/>
              <a:gd name="f56" fmla="val 1245"/>
              <a:gd name="f57" fmla="val 5580"/>
              <a:gd name="f58" fmla="val 1119"/>
              <a:gd name="f59" fmla="val 5400"/>
              <a:gd name="f60" fmla="val 1020"/>
              <a:gd name="f61" fmla="val 5205"/>
              <a:gd name="f62" fmla="val 918"/>
              <a:gd name="f63" fmla="val 5031"/>
              <a:gd name="f64" fmla="val 4866"/>
              <a:gd name="f65" fmla="val 771"/>
              <a:gd name="f66" fmla="val 4710"/>
              <a:gd name="f67" fmla="val 711"/>
              <a:gd name="f68" fmla="val 4545"/>
              <a:gd name="f69" fmla="val 651"/>
              <a:gd name="f70" fmla="val 4386"/>
              <a:gd name="f71" fmla="val 600"/>
              <a:gd name="f72" fmla="val 4248"/>
              <a:gd name="f73" fmla="val 552"/>
              <a:gd name="f74" fmla="val 3993"/>
              <a:gd name="f75" fmla="val 483"/>
              <a:gd name="f76" fmla="val 3777"/>
              <a:gd name="f77" fmla="val 423"/>
              <a:gd name="f78" fmla="val 3564"/>
              <a:gd name="f79" fmla="val 3282"/>
              <a:gd name="f80" fmla="val 312"/>
              <a:gd name="f81" fmla="val 261"/>
              <a:gd name="f82" fmla="val 2733"/>
              <a:gd name="f83" fmla="val 213"/>
              <a:gd name="f84" fmla="val 2451"/>
              <a:gd name="f85" fmla="val 171"/>
              <a:gd name="f86" fmla="val 2211"/>
              <a:gd name="f87" fmla="val 138"/>
              <a:gd name="f88" fmla="val 1974"/>
              <a:gd name="f89" fmla="val 108"/>
              <a:gd name="f90" fmla="val 1665"/>
              <a:gd name="f91" fmla="val 81"/>
              <a:gd name="f92" fmla="val 1437"/>
              <a:gd name="f93" fmla="val 60"/>
              <a:gd name="f94" fmla="val 1125"/>
              <a:gd name="f95" fmla="val 36"/>
              <a:gd name="f96" fmla="val 828"/>
              <a:gd name="f97" fmla="val 21"/>
              <a:gd name="f98" fmla="val 12"/>
              <a:gd name="f99" fmla="val 282"/>
              <a:gd name="f100" fmla="val 3"/>
              <a:gd name="f101" fmla="+- 0 0 -90"/>
              <a:gd name="f102" fmla="*/ f3 1 5760"/>
              <a:gd name="f103" fmla="*/ f4 1 2325"/>
              <a:gd name="f104" fmla="val f5"/>
              <a:gd name="f105" fmla="val f6"/>
              <a:gd name="f106" fmla="val f7"/>
              <a:gd name="f107" fmla="*/ f101 f0 1"/>
              <a:gd name="f108" fmla="+- f106 0 f104"/>
              <a:gd name="f109" fmla="+- f105 0 f104"/>
              <a:gd name="f110" fmla="*/ f107 1 f2"/>
              <a:gd name="f111" fmla="*/ f109 1 5760"/>
              <a:gd name="f112" fmla="*/ f108 1 2325"/>
              <a:gd name="f113" fmla="+- f110 0 f1"/>
              <a:gd name="f114" fmla="*/ 0 1 f111"/>
              <a:gd name="f115" fmla="*/ 0 1 f112"/>
              <a:gd name="f116" fmla="*/ 339 1 f112"/>
              <a:gd name="f117" fmla="*/ 558 1 f111"/>
              <a:gd name="f118" fmla="*/ 357 1 f112"/>
              <a:gd name="f119" fmla="*/ 807 1 f111"/>
              <a:gd name="f120" fmla="*/ 375 1 f112"/>
              <a:gd name="f121" fmla="*/ 1056 1 f111"/>
              <a:gd name="f122" fmla="*/ 399 1 f112"/>
              <a:gd name="f123" fmla="*/ 1272 1 f111"/>
              <a:gd name="f124" fmla="*/ 426 1 f112"/>
              <a:gd name="f125" fmla="*/ 1539 1 f111"/>
              <a:gd name="f126" fmla="*/ 465 1 f112"/>
              <a:gd name="f127" fmla="*/ 1791 1 f111"/>
              <a:gd name="f128" fmla="*/ 510 1 f112"/>
              <a:gd name="f129" fmla="*/ 2076 1 f111"/>
              <a:gd name="f130" fmla="*/ 570 1 f112"/>
              <a:gd name="f131" fmla="*/ 2334 1 f111"/>
              <a:gd name="f132" fmla="*/ 630 1 f112"/>
              <a:gd name="f133" fmla="*/ 2544 1 f111"/>
              <a:gd name="f134" fmla="*/ 687 1 f112"/>
              <a:gd name="f135" fmla="*/ 2775 1 f111"/>
              <a:gd name="f136" fmla="*/ 759 1 f112"/>
              <a:gd name="f137" fmla="*/ 3003 1 f111"/>
              <a:gd name="f138" fmla="*/ 837 1 f112"/>
              <a:gd name="f139" fmla="*/ 3231 1 f111"/>
              <a:gd name="f140" fmla="*/ 924 1 f112"/>
              <a:gd name="f141" fmla="*/ 3438 1 f111"/>
              <a:gd name="f142" fmla="*/ 1005 1 f112"/>
              <a:gd name="f143" fmla="*/ 3663 1 f111"/>
              <a:gd name="f144" fmla="*/ 1110 1 f112"/>
              <a:gd name="f145" fmla="*/ 3903 1 f111"/>
              <a:gd name="f146" fmla="*/ 1233 1 f112"/>
              <a:gd name="f147" fmla="*/ 4149 1 f111"/>
              <a:gd name="f148" fmla="*/ 1374 1 f112"/>
              <a:gd name="f149" fmla="*/ 4353 1 f111"/>
              <a:gd name="f150" fmla="*/ 1506 1 f112"/>
              <a:gd name="f151" fmla="*/ 4491 1 f111"/>
              <a:gd name="f152" fmla="*/ 1602 1 f112"/>
              <a:gd name="f153" fmla="*/ 4668 1 f111"/>
              <a:gd name="f154" fmla="*/ 1740 1 f112"/>
              <a:gd name="f155" fmla="*/ 4824 1 f111"/>
              <a:gd name="f156" fmla="*/ 1875 1 f112"/>
              <a:gd name="f157" fmla="*/ 4968 1 f111"/>
              <a:gd name="f158" fmla="*/ 2016 1 f112"/>
              <a:gd name="f159" fmla="*/ 5100 1 f111"/>
              <a:gd name="f160" fmla="*/ 2154 1 f112"/>
              <a:gd name="f161" fmla="*/ 5238 1 f111"/>
              <a:gd name="f162" fmla="*/ 2324 1 f112"/>
              <a:gd name="f163" fmla="*/ 5759 1 f111"/>
              <a:gd name="f164" fmla="*/ 1245 1 f112"/>
              <a:gd name="f165" fmla="*/ 5580 1 f111"/>
              <a:gd name="f166" fmla="*/ 1119 1 f112"/>
              <a:gd name="f167" fmla="*/ 5400 1 f111"/>
              <a:gd name="f168" fmla="*/ 1020 1 f112"/>
              <a:gd name="f169" fmla="*/ 5205 1 f111"/>
              <a:gd name="f170" fmla="*/ 918 1 f112"/>
              <a:gd name="f171" fmla="*/ 5031 1 f111"/>
              <a:gd name="f172" fmla="*/ 4866 1 f111"/>
              <a:gd name="f173" fmla="*/ 771 1 f112"/>
              <a:gd name="f174" fmla="*/ 4710 1 f111"/>
              <a:gd name="f175" fmla="*/ 711 1 f112"/>
              <a:gd name="f176" fmla="*/ 4545 1 f111"/>
              <a:gd name="f177" fmla="*/ 651 1 f112"/>
              <a:gd name="f178" fmla="*/ 4386 1 f111"/>
              <a:gd name="f179" fmla="*/ 600 1 f112"/>
              <a:gd name="f180" fmla="*/ 4248 1 f111"/>
              <a:gd name="f181" fmla="*/ 552 1 f112"/>
              <a:gd name="f182" fmla="*/ 3993 1 f111"/>
              <a:gd name="f183" fmla="*/ 483 1 f112"/>
              <a:gd name="f184" fmla="*/ 3777 1 f111"/>
              <a:gd name="f185" fmla="*/ 423 1 f112"/>
              <a:gd name="f186" fmla="*/ 3564 1 f111"/>
              <a:gd name="f187" fmla="*/ 3282 1 f111"/>
              <a:gd name="f188" fmla="*/ 312 1 f112"/>
              <a:gd name="f189" fmla="*/ 261 1 f112"/>
              <a:gd name="f190" fmla="*/ 2733 1 f111"/>
              <a:gd name="f191" fmla="*/ 213 1 f112"/>
              <a:gd name="f192" fmla="*/ 2451 1 f111"/>
              <a:gd name="f193" fmla="*/ 171 1 f112"/>
              <a:gd name="f194" fmla="*/ 2211 1 f111"/>
              <a:gd name="f195" fmla="*/ 138 1 f112"/>
              <a:gd name="f196" fmla="*/ 1974 1 f111"/>
              <a:gd name="f197" fmla="*/ 108 1 f112"/>
              <a:gd name="f198" fmla="*/ 1665 1 f111"/>
              <a:gd name="f199" fmla="*/ 81 1 f112"/>
              <a:gd name="f200" fmla="*/ 1437 1 f111"/>
              <a:gd name="f201" fmla="*/ 60 1 f112"/>
              <a:gd name="f202" fmla="*/ 1125 1 f111"/>
              <a:gd name="f203" fmla="*/ 36 1 f112"/>
              <a:gd name="f204" fmla="*/ 828 1 f111"/>
              <a:gd name="f205" fmla="*/ 21 1 f112"/>
              <a:gd name="f206" fmla="*/ 12 1 f112"/>
              <a:gd name="f207" fmla="*/ 282 1 f111"/>
              <a:gd name="f208" fmla="*/ 3 1 f112"/>
              <a:gd name="f209" fmla="*/ f105 1 f111"/>
              <a:gd name="f210" fmla="*/ f106 1 f112"/>
              <a:gd name="f211" fmla="*/ f114 f102 1"/>
              <a:gd name="f212" fmla="*/ f209 f102 1"/>
              <a:gd name="f213" fmla="*/ f210 f103 1"/>
              <a:gd name="f214" fmla="*/ f115 f103 1"/>
              <a:gd name="f215" fmla="*/ f116 f103 1"/>
              <a:gd name="f216" fmla="*/ f117 f102 1"/>
              <a:gd name="f217" fmla="*/ f118 f103 1"/>
              <a:gd name="f218" fmla="*/ f119 f102 1"/>
              <a:gd name="f219" fmla="*/ f120 f103 1"/>
              <a:gd name="f220" fmla="*/ f121 f102 1"/>
              <a:gd name="f221" fmla="*/ f122 f103 1"/>
              <a:gd name="f222" fmla="*/ f123 f102 1"/>
              <a:gd name="f223" fmla="*/ f124 f103 1"/>
              <a:gd name="f224" fmla="*/ f125 f102 1"/>
              <a:gd name="f225" fmla="*/ f126 f103 1"/>
              <a:gd name="f226" fmla="*/ f127 f102 1"/>
              <a:gd name="f227" fmla="*/ f128 f103 1"/>
              <a:gd name="f228" fmla="*/ f129 f102 1"/>
              <a:gd name="f229" fmla="*/ f130 f103 1"/>
              <a:gd name="f230" fmla="*/ f131 f102 1"/>
              <a:gd name="f231" fmla="*/ f132 f103 1"/>
              <a:gd name="f232" fmla="*/ f133 f102 1"/>
              <a:gd name="f233" fmla="*/ f134 f103 1"/>
              <a:gd name="f234" fmla="*/ f135 f102 1"/>
              <a:gd name="f235" fmla="*/ f136 f103 1"/>
              <a:gd name="f236" fmla="*/ f137 f102 1"/>
              <a:gd name="f237" fmla="*/ f138 f103 1"/>
              <a:gd name="f238" fmla="*/ f139 f102 1"/>
              <a:gd name="f239" fmla="*/ f140 f103 1"/>
              <a:gd name="f240" fmla="*/ f141 f102 1"/>
              <a:gd name="f241" fmla="*/ f142 f103 1"/>
              <a:gd name="f242" fmla="*/ f143 f102 1"/>
              <a:gd name="f243" fmla="*/ f144 f103 1"/>
              <a:gd name="f244" fmla="*/ f145 f102 1"/>
              <a:gd name="f245" fmla="*/ f146 f103 1"/>
              <a:gd name="f246" fmla="*/ f147 f102 1"/>
              <a:gd name="f247" fmla="*/ f148 f103 1"/>
              <a:gd name="f248" fmla="*/ f149 f102 1"/>
              <a:gd name="f249" fmla="*/ f150 f103 1"/>
              <a:gd name="f250" fmla="*/ f151 f102 1"/>
              <a:gd name="f251" fmla="*/ f152 f103 1"/>
              <a:gd name="f252" fmla="*/ f153 f102 1"/>
              <a:gd name="f253" fmla="*/ f154 f103 1"/>
              <a:gd name="f254" fmla="*/ f155 f102 1"/>
              <a:gd name="f255" fmla="*/ f156 f103 1"/>
              <a:gd name="f256" fmla="*/ f157 f102 1"/>
              <a:gd name="f257" fmla="*/ f158 f103 1"/>
              <a:gd name="f258" fmla="*/ f159 f102 1"/>
              <a:gd name="f259" fmla="*/ f160 f103 1"/>
              <a:gd name="f260" fmla="*/ f161 f102 1"/>
              <a:gd name="f261" fmla="*/ f162 f103 1"/>
              <a:gd name="f262" fmla="*/ f163 f102 1"/>
              <a:gd name="f263" fmla="*/ f164 f103 1"/>
              <a:gd name="f264" fmla="*/ f165 f102 1"/>
              <a:gd name="f265" fmla="*/ f166 f103 1"/>
              <a:gd name="f266" fmla="*/ f167 f102 1"/>
              <a:gd name="f267" fmla="*/ f168 f103 1"/>
              <a:gd name="f268" fmla="*/ f169 f102 1"/>
              <a:gd name="f269" fmla="*/ f170 f103 1"/>
              <a:gd name="f270" fmla="*/ f171 f102 1"/>
              <a:gd name="f271" fmla="*/ f172 f102 1"/>
              <a:gd name="f272" fmla="*/ f173 f103 1"/>
              <a:gd name="f273" fmla="*/ f174 f102 1"/>
              <a:gd name="f274" fmla="*/ f175 f103 1"/>
              <a:gd name="f275" fmla="*/ f176 f102 1"/>
              <a:gd name="f276" fmla="*/ f177 f103 1"/>
              <a:gd name="f277" fmla="*/ f178 f102 1"/>
              <a:gd name="f278" fmla="*/ f179 f103 1"/>
              <a:gd name="f279" fmla="*/ f180 f102 1"/>
              <a:gd name="f280" fmla="*/ f181 f103 1"/>
              <a:gd name="f281" fmla="*/ f182 f102 1"/>
              <a:gd name="f282" fmla="*/ f183 f103 1"/>
              <a:gd name="f283" fmla="*/ f184 f102 1"/>
              <a:gd name="f284" fmla="*/ f185 f103 1"/>
              <a:gd name="f285" fmla="*/ f186 f102 1"/>
              <a:gd name="f286" fmla="*/ f187 f102 1"/>
              <a:gd name="f287" fmla="*/ f188 f103 1"/>
              <a:gd name="f288" fmla="*/ f189 f103 1"/>
              <a:gd name="f289" fmla="*/ f190 f102 1"/>
              <a:gd name="f290" fmla="*/ f191 f103 1"/>
              <a:gd name="f291" fmla="*/ f192 f102 1"/>
              <a:gd name="f292" fmla="*/ f193 f103 1"/>
              <a:gd name="f293" fmla="*/ f194 f102 1"/>
              <a:gd name="f294" fmla="*/ f195 f103 1"/>
              <a:gd name="f295" fmla="*/ f196 f102 1"/>
              <a:gd name="f296" fmla="*/ f197 f103 1"/>
              <a:gd name="f297" fmla="*/ f198 f102 1"/>
              <a:gd name="f298" fmla="*/ f199 f103 1"/>
              <a:gd name="f299" fmla="*/ f200 f102 1"/>
              <a:gd name="f300" fmla="*/ f201 f103 1"/>
              <a:gd name="f301" fmla="*/ f202 f102 1"/>
              <a:gd name="f302" fmla="*/ f203 f103 1"/>
              <a:gd name="f303" fmla="*/ f204 f102 1"/>
              <a:gd name="f304" fmla="*/ f205 f103 1"/>
              <a:gd name="f305" fmla="*/ f206 f103 1"/>
              <a:gd name="f306" fmla="*/ f207 f102 1"/>
              <a:gd name="f307" fmla="*/ f208 f10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211" y="f214"/>
              </a:cxn>
              <a:cxn ang="f113">
                <a:pos x="f211" y="f215"/>
              </a:cxn>
              <a:cxn ang="f113">
                <a:pos x="f216" y="f217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23"/>
              </a:cxn>
              <a:cxn ang="f113">
                <a:pos x="f224" y="f225"/>
              </a:cxn>
              <a:cxn ang="f113">
                <a:pos x="f226" y="f227"/>
              </a:cxn>
              <a:cxn ang="f113">
                <a:pos x="f228" y="f229"/>
              </a:cxn>
              <a:cxn ang="f113">
                <a:pos x="f230" y="f231"/>
              </a:cxn>
              <a:cxn ang="f113">
                <a:pos x="f232" y="f233"/>
              </a:cxn>
              <a:cxn ang="f113">
                <a:pos x="f234" y="f235"/>
              </a:cxn>
              <a:cxn ang="f113">
                <a:pos x="f236" y="f237"/>
              </a:cxn>
              <a:cxn ang="f113">
                <a:pos x="f238" y="f239"/>
              </a:cxn>
              <a:cxn ang="f113">
                <a:pos x="f240" y="f241"/>
              </a:cxn>
              <a:cxn ang="f113">
                <a:pos x="f242" y="f243"/>
              </a:cxn>
              <a:cxn ang="f113">
                <a:pos x="f244" y="f245"/>
              </a:cxn>
              <a:cxn ang="f113">
                <a:pos x="f246" y="f247"/>
              </a:cxn>
              <a:cxn ang="f113">
                <a:pos x="f248" y="f249"/>
              </a:cxn>
              <a:cxn ang="f113">
                <a:pos x="f250" y="f251"/>
              </a:cxn>
              <a:cxn ang="f113">
                <a:pos x="f252" y="f253"/>
              </a:cxn>
              <a:cxn ang="f113">
                <a:pos x="f254" y="f255"/>
              </a:cxn>
              <a:cxn ang="f113">
                <a:pos x="f256" y="f257"/>
              </a:cxn>
              <a:cxn ang="f113">
                <a:pos x="f258" y="f259"/>
              </a:cxn>
              <a:cxn ang="f113">
                <a:pos x="f260" y="f261"/>
              </a:cxn>
              <a:cxn ang="f113">
                <a:pos x="f262" y="f261"/>
              </a:cxn>
              <a:cxn ang="f113">
                <a:pos x="f262" y="f263"/>
              </a:cxn>
              <a:cxn ang="f113">
                <a:pos x="f264" y="f265"/>
              </a:cxn>
              <a:cxn ang="f113">
                <a:pos x="f266" y="f267"/>
              </a:cxn>
              <a:cxn ang="f113">
                <a:pos x="f268" y="f269"/>
              </a:cxn>
              <a:cxn ang="f113">
                <a:pos x="f270" y="f237"/>
              </a:cxn>
              <a:cxn ang="f113">
                <a:pos x="f271" y="f272"/>
              </a:cxn>
              <a:cxn ang="f113">
                <a:pos x="f273" y="f274"/>
              </a:cxn>
              <a:cxn ang="f113">
                <a:pos x="f275" y="f276"/>
              </a:cxn>
              <a:cxn ang="f113">
                <a:pos x="f277" y="f278"/>
              </a:cxn>
              <a:cxn ang="f113">
                <a:pos x="f279" y="f280"/>
              </a:cxn>
              <a:cxn ang="f113">
                <a:pos x="f281" y="f282"/>
              </a:cxn>
              <a:cxn ang="f113">
                <a:pos x="f283" y="f284"/>
              </a:cxn>
              <a:cxn ang="f113">
                <a:pos x="f285" y="f219"/>
              </a:cxn>
              <a:cxn ang="f113">
                <a:pos x="f286" y="f287"/>
              </a:cxn>
              <a:cxn ang="f113">
                <a:pos x="f236" y="f288"/>
              </a:cxn>
              <a:cxn ang="f113">
                <a:pos x="f289" y="f290"/>
              </a:cxn>
              <a:cxn ang="f113">
                <a:pos x="f291" y="f292"/>
              </a:cxn>
              <a:cxn ang="f113">
                <a:pos x="f293" y="f294"/>
              </a:cxn>
              <a:cxn ang="f113">
                <a:pos x="f295" y="f296"/>
              </a:cxn>
              <a:cxn ang="f113">
                <a:pos x="f297" y="f298"/>
              </a:cxn>
              <a:cxn ang="f113">
                <a:pos x="f299" y="f300"/>
              </a:cxn>
              <a:cxn ang="f113">
                <a:pos x="f301" y="f302"/>
              </a:cxn>
              <a:cxn ang="f113">
                <a:pos x="f303" y="f304"/>
              </a:cxn>
              <a:cxn ang="f113">
                <a:pos x="f216" y="f305"/>
              </a:cxn>
              <a:cxn ang="f113">
                <a:pos x="f306" y="f307"/>
              </a:cxn>
              <a:cxn ang="f113">
                <a:pos x="f211" y="f214"/>
              </a:cxn>
            </a:cxnLst>
            <a:rect l="f211" t="f214" r="f212" b="f213"/>
            <a:pathLst>
              <a:path w="5760" h="2325">
                <a:moveTo>
                  <a:pt x="f5" y="f5"/>
                </a:moveTo>
                <a:lnTo>
                  <a:pt x="f5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30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12"/>
                </a:lnTo>
                <a:lnTo>
                  <a:pt x="f79" y="f80"/>
                </a:lnTo>
                <a:lnTo>
                  <a:pt x="f29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" y="f98"/>
                </a:lnTo>
                <a:lnTo>
                  <a:pt x="f99" y="f100"/>
                </a:lnTo>
                <a:lnTo>
                  <a:pt x="f5" y="f5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8" name="Freeform 6"/>
          <p:cNvSpPr/>
          <p:nvPr/>
        </p:nvSpPr>
        <p:spPr>
          <a:xfrm>
            <a:off x="0" y="2460625"/>
            <a:ext cx="9144000" cy="24971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60"/>
              <a:gd name="f7" fmla="val 1573"/>
              <a:gd name="f8" fmla="val 351"/>
              <a:gd name="f9" fmla="val 282"/>
              <a:gd name="f10" fmla="val 357"/>
              <a:gd name="f11" fmla="val 627"/>
              <a:gd name="f12" fmla="val 363"/>
              <a:gd name="f13" fmla="val 960"/>
              <a:gd name="f14" fmla="val 375"/>
              <a:gd name="f15" fmla="val 1218"/>
              <a:gd name="f16" fmla="val 393"/>
              <a:gd name="f17" fmla="val 1470"/>
              <a:gd name="f18" fmla="val 411"/>
              <a:gd name="f19" fmla="val 1746"/>
              <a:gd name="f20" fmla="val 435"/>
              <a:gd name="f21" fmla="val 2022"/>
              <a:gd name="f22" fmla="val 462"/>
              <a:gd name="f23" fmla="val 2340"/>
              <a:gd name="f24" fmla="val 504"/>
              <a:gd name="f25" fmla="val 2664"/>
              <a:gd name="f26" fmla="val 549"/>
              <a:gd name="f27" fmla="val 2952"/>
              <a:gd name="f28" fmla="val 597"/>
              <a:gd name="f29" fmla="val 3225"/>
              <a:gd name="f30" fmla="val 648"/>
              <a:gd name="f31" fmla="val 3513"/>
              <a:gd name="f32" fmla="val 708"/>
              <a:gd name="f33" fmla="val 3693"/>
              <a:gd name="f34" fmla="val 750"/>
              <a:gd name="f35" fmla="val 3936"/>
              <a:gd name="f36" fmla="val 810"/>
              <a:gd name="f37" fmla="val 4095"/>
              <a:gd name="f38" fmla="val 855"/>
              <a:gd name="f39" fmla="val 4281"/>
              <a:gd name="f40" fmla="val 909"/>
              <a:gd name="f41" fmla="val 4503"/>
              <a:gd name="f42" fmla="val 981"/>
              <a:gd name="f43" fmla="val 4704"/>
              <a:gd name="f44" fmla="val 1053"/>
              <a:gd name="f45" fmla="val 4911"/>
              <a:gd name="f46" fmla="val 1131"/>
              <a:gd name="f47" fmla="val 5073"/>
              <a:gd name="f48" fmla="val 1197"/>
              <a:gd name="f49" fmla="val 5256"/>
              <a:gd name="f50" fmla="val 1281"/>
              <a:gd name="f51" fmla="val 5475"/>
              <a:gd name="f52" fmla="val 1401"/>
              <a:gd name="f53" fmla="val 5628"/>
              <a:gd name="f54" fmla="val 1482"/>
              <a:gd name="f55" fmla="val 5759"/>
              <a:gd name="f56" fmla="val 1572"/>
              <a:gd name="f57" fmla="val 633"/>
              <a:gd name="f58" fmla="val 5493"/>
              <a:gd name="f59" fmla="val 570"/>
              <a:gd name="f60" fmla="val 5214"/>
              <a:gd name="f61" fmla="val 501"/>
              <a:gd name="f62" fmla="val 4950"/>
              <a:gd name="f63" fmla="val 444"/>
              <a:gd name="f64" fmla="val 4701"/>
              <a:gd name="f65" fmla="val 396"/>
              <a:gd name="f66" fmla="val 4425"/>
              <a:gd name="f67" fmla="val 348"/>
              <a:gd name="f68" fmla="val 4110"/>
              <a:gd name="f69" fmla="val 294"/>
              <a:gd name="f70" fmla="val 3813"/>
              <a:gd name="f71" fmla="val 252"/>
              <a:gd name="f72" fmla="val 3549"/>
              <a:gd name="f73" fmla="val 213"/>
              <a:gd name="f74" fmla="val 3261"/>
              <a:gd name="f75" fmla="val 183"/>
              <a:gd name="f76" fmla="val 3015"/>
              <a:gd name="f77" fmla="val 153"/>
              <a:gd name="f78" fmla="val 2757"/>
              <a:gd name="f79" fmla="val 129"/>
              <a:gd name="f80" fmla="val 2520"/>
              <a:gd name="f81" fmla="val 105"/>
              <a:gd name="f82" fmla="val 2301"/>
              <a:gd name="f83" fmla="val 87"/>
              <a:gd name="f84" fmla="val 2013"/>
              <a:gd name="f85" fmla="val 66"/>
              <a:gd name="f86" fmla="val 1731"/>
              <a:gd name="f87" fmla="val 48"/>
              <a:gd name="f88" fmla="val 1524"/>
              <a:gd name="f89" fmla="val 39"/>
              <a:gd name="f90" fmla="val 1260"/>
              <a:gd name="f91" fmla="val 27"/>
              <a:gd name="f92" fmla="val 966"/>
              <a:gd name="f93" fmla="val 15"/>
              <a:gd name="f94" fmla="val 714"/>
              <a:gd name="f95" fmla="val 12"/>
              <a:gd name="f96" fmla="val 510"/>
              <a:gd name="f97" fmla="val 6"/>
              <a:gd name="f98" fmla="val 243"/>
              <a:gd name="f99" fmla="+- 0 0 -90"/>
              <a:gd name="f100" fmla="*/ f3 1 5760"/>
              <a:gd name="f101" fmla="*/ f4 1 1573"/>
              <a:gd name="f102" fmla="val f5"/>
              <a:gd name="f103" fmla="val f6"/>
              <a:gd name="f104" fmla="val f7"/>
              <a:gd name="f105" fmla="*/ f99 f0 1"/>
              <a:gd name="f106" fmla="+- f104 0 f102"/>
              <a:gd name="f107" fmla="+- f103 0 f102"/>
              <a:gd name="f108" fmla="*/ f105 1 f2"/>
              <a:gd name="f109" fmla="*/ f107 1 5760"/>
              <a:gd name="f110" fmla="*/ f106 1 1573"/>
              <a:gd name="f111" fmla="+- f108 0 f1"/>
              <a:gd name="f112" fmla="*/ 0 1 f109"/>
              <a:gd name="f113" fmla="*/ 0 1 f110"/>
              <a:gd name="f114" fmla="*/ 351 1 f110"/>
              <a:gd name="f115" fmla="*/ 282 1 f109"/>
              <a:gd name="f116" fmla="*/ 357 1 f110"/>
              <a:gd name="f117" fmla="*/ 627 1 f109"/>
              <a:gd name="f118" fmla="*/ 363 1 f110"/>
              <a:gd name="f119" fmla="*/ 960 1 f109"/>
              <a:gd name="f120" fmla="*/ 375 1 f110"/>
              <a:gd name="f121" fmla="*/ 1218 1 f109"/>
              <a:gd name="f122" fmla="*/ 393 1 f110"/>
              <a:gd name="f123" fmla="*/ 1470 1 f109"/>
              <a:gd name="f124" fmla="*/ 411 1 f110"/>
              <a:gd name="f125" fmla="*/ 1746 1 f109"/>
              <a:gd name="f126" fmla="*/ 435 1 f110"/>
              <a:gd name="f127" fmla="*/ 2022 1 f109"/>
              <a:gd name="f128" fmla="*/ 462 1 f110"/>
              <a:gd name="f129" fmla="*/ 2340 1 f109"/>
              <a:gd name="f130" fmla="*/ 504 1 f110"/>
              <a:gd name="f131" fmla="*/ 2664 1 f109"/>
              <a:gd name="f132" fmla="*/ 549 1 f110"/>
              <a:gd name="f133" fmla="*/ 2952 1 f109"/>
              <a:gd name="f134" fmla="*/ 597 1 f110"/>
              <a:gd name="f135" fmla="*/ 3225 1 f109"/>
              <a:gd name="f136" fmla="*/ 648 1 f110"/>
              <a:gd name="f137" fmla="*/ 3513 1 f109"/>
              <a:gd name="f138" fmla="*/ 708 1 f110"/>
              <a:gd name="f139" fmla="*/ 3693 1 f109"/>
              <a:gd name="f140" fmla="*/ 750 1 f110"/>
              <a:gd name="f141" fmla="*/ 3936 1 f109"/>
              <a:gd name="f142" fmla="*/ 810 1 f110"/>
              <a:gd name="f143" fmla="*/ 4095 1 f109"/>
              <a:gd name="f144" fmla="*/ 855 1 f110"/>
              <a:gd name="f145" fmla="*/ 4281 1 f109"/>
              <a:gd name="f146" fmla="*/ 909 1 f110"/>
              <a:gd name="f147" fmla="*/ 4503 1 f109"/>
              <a:gd name="f148" fmla="*/ 981 1 f110"/>
              <a:gd name="f149" fmla="*/ 4704 1 f109"/>
              <a:gd name="f150" fmla="*/ 1053 1 f110"/>
              <a:gd name="f151" fmla="*/ 4911 1 f109"/>
              <a:gd name="f152" fmla="*/ 1131 1 f110"/>
              <a:gd name="f153" fmla="*/ 5073 1 f109"/>
              <a:gd name="f154" fmla="*/ 1197 1 f110"/>
              <a:gd name="f155" fmla="*/ 5256 1 f109"/>
              <a:gd name="f156" fmla="*/ 1281 1 f110"/>
              <a:gd name="f157" fmla="*/ 5475 1 f109"/>
              <a:gd name="f158" fmla="*/ 1401 1 f110"/>
              <a:gd name="f159" fmla="*/ 5628 1 f109"/>
              <a:gd name="f160" fmla="*/ 1482 1 f110"/>
              <a:gd name="f161" fmla="*/ 5759 1 f109"/>
              <a:gd name="f162" fmla="*/ 1572 1 f110"/>
              <a:gd name="f163" fmla="*/ 633 1 f110"/>
              <a:gd name="f164" fmla="*/ 5493 1 f109"/>
              <a:gd name="f165" fmla="*/ 570 1 f110"/>
              <a:gd name="f166" fmla="*/ 5214 1 f109"/>
              <a:gd name="f167" fmla="*/ 501 1 f110"/>
              <a:gd name="f168" fmla="*/ 4950 1 f109"/>
              <a:gd name="f169" fmla="*/ 444 1 f110"/>
              <a:gd name="f170" fmla="*/ 4701 1 f109"/>
              <a:gd name="f171" fmla="*/ 396 1 f110"/>
              <a:gd name="f172" fmla="*/ 4425 1 f109"/>
              <a:gd name="f173" fmla="*/ 348 1 f110"/>
              <a:gd name="f174" fmla="*/ 4110 1 f109"/>
              <a:gd name="f175" fmla="*/ 294 1 f110"/>
              <a:gd name="f176" fmla="*/ 3813 1 f109"/>
              <a:gd name="f177" fmla="*/ 252 1 f110"/>
              <a:gd name="f178" fmla="*/ 3549 1 f109"/>
              <a:gd name="f179" fmla="*/ 213 1 f110"/>
              <a:gd name="f180" fmla="*/ 3261 1 f109"/>
              <a:gd name="f181" fmla="*/ 183 1 f110"/>
              <a:gd name="f182" fmla="*/ 3015 1 f109"/>
              <a:gd name="f183" fmla="*/ 153 1 f110"/>
              <a:gd name="f184" fmla="*/ 2757 1 f109"/>
              <a:gd name="f185" fmla="*/ 129 1 f110"/>
              <a:gd name="f186" fmla="*/ 2520 1 f109"/>
              <a:gd name="f187" fmla="*/ 105 1 f110"/>
              <a:gd name="f188" fmla="*/ 2301 1 f109"/>
              <a:gd name="f189" fmla="*/ 87 1 f110"/>
              <a:gd name="f190" fmla="*/ 2013 1 f109"/>
              <a:gd name="f191" fmla="*/ 66 1 f110"/>
              <a:gd name="f192" fmla="*/ 1731 1 f109"/>
              <a:gd name="f193" fmla="*/ 48 1 f110"/>
              <a:gd name="f194" fmla="*/ 1524 1 f109"/>
              <a:gd name="f195" fmla="*/ 39 1 f110"/>
              <a:gd name="f196" fmla="*/ 1260 1 f109"/>
              <a:gd name="f197" fmla="*/ 27 1 f110"/>
              <a:gd name="f198" fmla="*/ 966 1 f109"/>
              <a:gd name="f199" fmla="*/ 15 1 f110"/>
              <a:gd name="f200" fmla="*/ 714 1 f109"/>
              <a:gd name="f201" fmla="*/ 12 1 f110"/>
              <a:gd name="f202" fmla="*/ 510 1 f109"/>
              <a:gd name="f203" fmla="*/ 6 1 f110"/>
              <a:gd name="f204" fmla="*/ 243 1 f109"/>
              <a:gd name="f205" fmla="*/ f103 1 f109"/>
              <a:gd name="f206" fmla="*/ f104 1 f110"/>
              <a:gd name="f207" fmla="*/ f112 f100 1"/>
              <a:gd name="f208" fmla="*/ f205 f100 1"/>
              <a:gd name="f209" fmla="*/ f206 f101 1"/>
              <a:gd name="f210" fmla="*/ f113 f101 1"/>
              <a:gd name="f211" fmla="*/ f114 f101 1"/>
              <a:gd name="f212" fmla="*/ f115 f100 1"/>
              <a:gd name="f213" fmla="*/ f116 f101 1"/>
              <a:gd name="f214" fmla="*/ f117 f100 1"/>
              <a:gd name="f215" fmla="*/ f118 f101 1"/>
              <a:gd name="f216" fmla="*/ f119 f100 1"/>
              <a:gd name="f217" fmla="*/ f120 f101 1"/>
              <a:gd name="f218" fmla="*/ f121 f100 1"/>
              <a:gd name="f219" fmla="*/ f122 f101 1"/>
              <a:gd name="f220" fmla="*/ f123 f100 1"/>
              <a:gd name="f221" fmla="*/ f124 f101 1"/>
              <a:gd name="f222" fmla="*/ f125 f100 1"/>
              <a:gd name="f223" fmla="*/ f126 f101 1"/>
              <a:gd name="f224" fmla="*/ f127 f100 1"/>
              <a:gd name="f225" fmla="*/ f128 f101 1"/>
              <a:gd name="f226" fmla="*/ f129 f100 1"/>
              <a:gd name="f227" fmla="*/ f130 f101 1"/>
              <a:gd name="f228" fmla="*/ f131 f100 1"/>
              <a:gd name="f229" fmla="*/ f132 f101 1"/>
              <a:gd name="f230" fmla="*/ f133 f100 1"/>
              <a:gd name="f231" fmla="*/ f134 f101 1"/>
              <a:gd name="f232" fmla="*/ f135 f100 1"/>
              <a:gd name="f233" fmla="*/ f136 f101 1"/>
              <a:gd name="f234" fmla="*/ f137 f100 1"/>
              <a:gd name="f235" fmla="*/ f138 f101 1"/>
              <a:gd name="f236" fmla="*/ f139 f100 1"/>
              <a:gd name="f237" fmla="*/ f140 f101 1"/>
              <a:gd name="f238" fmla="*/ f141 f100 1"/>
              <a:gd name="f239" fmla="*/ f142 f101 1"/>
              <a:gd name="f240" fmla="*/ f143 f100 1"/>
              <a:gd name="f241" fmla="*/ f144 f101 1"/>
              <a:gd name="f242" fmla="*/ f145 f100 1"/>
              <a:gd name="f243" fmla="*/ f146 f101 1"/>
              <a:gd name="f244" fmla="*/ f147 f100 1"/>
              <a:gd name="f245" fmla="*/ f148 f101 1"/>
              <a:gd name="f246" fmla="*/ f149 f100 1"/>
              <a:gd name="f247" fmla="*/ f150 f101 1"/>
              <a:gd name="f248" fmla="*/ f151 f100 1"/>
              <a:gd name="f249" fmla="*/ f152 f101 1"/>
              <a:gd name="f250" fmla="*/ f153 f100 1"/>
              <a:gd name="f251" fmla="*/ f154 f101 1"/>
              <a:gd name="f252" fmla="*/ f155 f100 1"/>
              <a:gd name="f253" fmla="*/ f156 f101 1"/>
              <a:gd name="f254" fmla="*/ f157 f100 1"/>
              <a:gd name="f255" fmla="*/ f158 f101 1"/>
              <a:gd name="f256" fmla="*/ f159 f100 1"/>
              <a:gd name="f257" fmla="*/ f160 f101 1"/>
              <a:gd name="f258" fmla="*/ f161 f100 1"/>
              <a:gd name="f259" fmla="*/ f162 f101 1"/>
              <a:gd name="f260" fmla="*/ f163 f101 1"/>
              <a:gd name="f261" fmla="*/ f164 f100 1"/>
              <a:gd name="f262" fmla="*/ f165 f101 1"/>
              <a:gd name="f263" fmla="*/ f166 f100 1"/>
              <a:gd name="f264" fmla="*/ f167 f101 1"/>
              <a:gd name="f265" fmla="*/ f168 f100 1"/>
              <a:gd name="f266" fmla="*/ f169 f101 1"/>
              <a:gd name="f267" fmla="*/ f170 f100 1"/>
              <a:gd name="f268" fmla="*/ f171 f101 1"/>
              <a:gd name="f269" fmla="*/ f172 f100 1"/>
              <a:gd name="f270" fmla="*/ f173 f101 1"/>
              <a:gd name="f271" fmla="*/ f174 f100 1"/>
              <a:gd name="f272" fmla="*/ f175 f101 1"/>
              <a:gd name="f273" fmla="*/ f176 f100 1"/>
              <a:gd name="f274" fmla="*/ f177 f101 1"/>
              <a:gd name="f275" fmla="*/ f178 f100 1"/>
              <a:gd name="f276" fmla="*/ f179 f101 1"/>
              <a:gd name="f277" fmla="*/ f180 f100 1"/>
              <a:gd name="f278" fmla="*/ f181 f101 1"/>
              <a:gd name="f279" fmla="*/ f182 f100 1"/>
              <a:gd name="f280" fmla="*/ f183 f101 1"/>
              <a:gd name="f281" fmla="*/ f184 f100 1"/>
              <a:gd name="f282" fmla="*/ f185 f101 1"/>
              <a:gd name="f283" fmla="*/ f186 f100 1"/>
              <a:gd name="f284" fmla="*/ f187 f101 1"/>
              <a:gd name="f285" fmla="*/ f188 f100 1"/>
              <a:gd name="f286" fmla="*/ f189 f101 1"/>
              <a:gd name="f287" fmla="*/ f190 f100 1"/>
              <a:gd name="f288" fmla="*/ f191 f101 1"/>
              <a:gd name="f289" fmla="*/ f192 f100 1"/>
              <a:gd name="f290" fmla="*/ f193 f101 1"/>
              <a:gd name="f291" fmla="*/ f194 f100 1"/>
              <a:gd name="f292" fmla="*/ f195 f101 1"/>
              <a:gd name="f293" fmla="*/ f196 f100 1"/>
              <a:gd name="f294" fmla="*/ f197 f101 1"/>
              <a:gd name="f295" fmla="*/ f198 f100 1"/>
              <a:gd name="f296" fmla="*/ f199 f101 1"/>
              <a:gd name="f297" fmla="*/ f200 f100 1"/>
              <a:gd name="f298" fmla="*/ f201 f101 1"/>
              <a:gd name="f299" fmla="*/ f202 f100 1"/>
              <a:gd name="f300" fmla="*/ f203 f101 1"/>
              <a:gd name="f301" fmla="*/ f204 f10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1">
                <a:pos x="f207" y="f210"/>
              </a:cxn>
              <a:cxn ang="f111">
                <a:pos x="f207" y="f211"/>
              </a:cxn>
              <a:cxn ang="f111">
                <a:pos x="f212" y="f213"/>
              </a:cxn>
              <a:cxn ang="f111">
                <a:pos x="f214" y="f215"/>
              </a:cxn>
              <a:cxn ang="f111">
                <a:pos x="f216" y="f217"/>
              </a:cxn>
              <a:cxn ang="f111">
                <a:pos x="f218" y="f219"/>
              </a:cxn>
              <a:cxn ang="f111">
                <a:pos x="f220" y="f221"/>
              </a:cxn>
              <a:cxn ang="f111">
                <a:pos x="f222" y="f223"/>
              </a:cxn>
              <a:cxn ang="f111">
                <a:pos x="f224" y="f225"/>
              </a:cxn>
              <a:cxn ang="f111">
                <a:pos x="f226" y="f227"/>
              </a:cxn>
              <a:cxn ang="f111">
                <a:pos x="f228" y="f229"/>
              </a:cxn>
              <a:cxn ang="f111">
                <a:pos x="f230" y="f231"/>
              </a:cxn>
              <a:cxn ang="f111">
                <a:pos x="f232" y="f233"/>
              </a:cxn>
              <a:cxn ang="f111">
                <a:pos x="f234" y="f235"/>
              </a:cxn>
              <a:cxn ang="f111">
                <a:pos x="f236" y="f237"/>
              </a:cxn>
              <a:cxn ang="f111">
                <a:pos x="f238" y="f239"/>
              </a:cxn>
              <a:cxn ang="f111">
                <a:pos x="f240" y="f241"/>
              </a:cxn>
              <a:cxn ang="f111">
                <a:pos x="f242" y="f243"/>
              </a:cxn>
              <a:cxn ang="f111">
                <a:pos x="f244" y="f245"/>
              </a:cxn>
              <a:cxn ang="f111">
                <a:pos x="f246" y="f247"/>
              </a:cxn>
              <a:cxn ang="f111">
                <a:pos x="f248" y="f249"/>
              </a:cxn>
              <a:cxn ang="f111">
                <a:pos x="f250" y="f251"/>
              </a:cxn>
              <a:cxn ang="f111">
                <a:pos x="f252" y="f253"/>
              </a:cxn>
              <a:cxn ang="f111">
                <a:pos x="f254" y="f255"/>
              </a:cxn>
              <a:cxn ang="f111">
                <a:pos x="f256" y="f257"/>
              </a:cxn>
              <a:cxn ang="f111">
                <a:pos x="f258" y="f259"/>
              </a:cxn>
              <a:cxn ang="f111">
                <a:pos x="f258" y="f260"/>
              </a:cxn>
              <a:cxn ang="f111">
                <a:pos x="f261" y="f262"/>
              </a:cxn>
              <a:cxn ang="f111">
                <a:pos x="f263" y="f264"/>
              </a:cxn>
              <a:cxn ang="f111">
                <a:pos x="f265" y="f266"/>
              </a:cxn>
              <a:cxn ang="f111">
                <a:pos x="f267" y="f268"/>
              </a:cxn>
              <a:cxn ang="f111">
                <a:pos x="f269" y="f270"/>
              </a:cxn>
              <a:cxn ang="f111">
                <a:pos x="f271" y="f272"/>
              </a:cxn>
              <a:cxn ang="f111">
                <a:pos x="f273" y="f274"/>
              </a:cxn>
              <a:cxn ang="f111">
                <a:pos x="f275" y="f276"/>
              </a:cxn>
              <a:cxn ang="f111">
                <a:pos x="f277" y="f278"/>
              </a:cxn>
              <a:cxn ang="f111">
                <a:pos x="f279" y="f280"/>
              </a:cxn>
              <a:cxn ang="f111">
                <a:pos x="f281" y="f282"/>
              </a:cxn>
              <a:cxn ang="f111">
                <a:pos x="f283" y="f284"/>
              </a:cxn>
              <a:cxn ang="f111">
                <a:pos x="f285" y="f286"/>
              </a:cxn>
              <a:cxn ang="f111">
                <a:pos x="f287" y="f288"/>
              </a:cxn>
              <a:cxn ang="f111">
                <a:pos x="f289" y="f290"/>
              </a:cxn>
              <a:cxn ang="f111">
                <a:pos x="f291" y="f292"/>
              </a:cxn>
              <a:cxn ang="f111">
                <a:pos x="f293" y="f294"/>
              </a:cxn>
              <a:cxn ang="f111">
                <a:pos x="f295" y="f296"/>
              </a:cxn>
              <a:cxn ang="f111">
                <a:pos x="f297" y="f298"/>
              </a:cxn>
              <a:cxn ang="f111">
                <a:pos x="f299" y="f300"/>
              </a:cxn>
              <a:cxn ang="f111">
                <a:pos x="f301" y="f210"/>
              </a:cxn>
              <a:cxn ang="f111">
                <a:pos x="f207" y="f210"/>
              </a:cxn>
            </a:cxnLst>
            <a:rect l="f207" t="f210" r="f208" b="f209"/>
            <a:pathLst>
              <a:path w="5760" h="1573">
                <a:moveTo>
                  <a:pt x="f5" y="f5"/>
                </a:moveTo>
                <a:lnTo>
                  <a:pt x="f5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5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5"/>
                </a:lnTo>
                <a:lnTo>
                  <a:pt x="f5" y="f5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9" name="Freeform 7"/>
          <p:cNvSpPr/>
          <p:nvPr/>
        </p:nvSpPr>
        <p:spPr>
          <a:xfrm>
            <a:off x="0" y="1793875"/>
            <a:ext cx="9144000" cy="153987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760"/>
              <a:gd name="f8" fmla="val 970"/>
              <a:gd name="f9" fmla="val 339"/>
              <a:gd name="f10" fmla="val 318"/>
              <a:gd name="f11" fmla="val 342"/>
              <a:gd name="f12" fmla="val 591"/>
              <a:gd name="f13" fmla="val 348"/>
              <a:gd name="f14" fmla="val 846"/>
              <a:gd name="f15" fmla="val 354"/>
              <a:gd name="f16" fmla="val 1074"/>
              <a:gd name="f17" fmla="val 1314"/>
              <a:gd name="f18" fmla="val 366"/>
              <a:gd name="f19" fmla="val 1599"/>
              <a:gd name="f20" fmla="val 381"/>
              <a:gd name="f21" fmla="val 1911"/>
              <a:gd name="f22" fmla="val 399"/>
              <a:gd name="f23" fmla="val 2241"/>
              <a:gd name="f24" fmla="val 420"/>
              <a:gd name="f25" fmla="val 2619"/>
              <a:gd name="f26" fmla="val 453"/>
              <a:gd name="f27" fmla="val 2889"/>
              <a:gd name="f28" fmla="val 477"/>
              <a:gd name="f29" fmla="val 3177"/>
              <a:gd name="f30" fmla="val 507"/>
              <a:gd name="f31" fmla="val 3498"/>
              <a:gd name="f32" fmla="val 543"/>
              <a:gd name="f33" fmla="val 3813"/>
              <a:gd name="f34" fmla="val 585"/>
              <a:gd name="f35" fmla="val 4044"/>
              <a:gd name="f36" fmla="val 618"/>
              <a:gd name="f37" fmla="val 4365"/>
              <a:gd name="f38" fmla="val 669"/>
              <a:gd name="f39" fmla="val 4683"/>
              <a:gd name="f40" fmla="val 726"/>
              <a:gd name="f41" fmla="val 4980"/>
              <a:gd name="f42" fmla="val 786"/>
              <a:gd name="f43" fmla="val 5268"/>
              <a:gd name="f44" fmla="val 5646"/>
              <a:gd name="f45" fmla="val 942"/>
              <a:gd name="f46" fmla="val 5759"/>
              <a:gd name="f47" fmla="val 969"/>
              <a:gd name="f48" fmla="+- 0 0 -90"/>
              <a:gd name="f49" fmla="*/ f4 1 5760"/>
              <a:gd name="f50" fmla="*/ f5 1 970"/>
              <a:gd name="f51" fmla="val f6"/>
              <a:gd name="f52" fmla="val f7"/>
              <a:gd name="f53" fmla="val f8"/>
              <a:gd name="f54" fmla="*/ f48 f0 1"/>
              <a:gd name="f55" fmla="+- f53 0 f51"/>
              <a:gd name="f56" fmla="+- f52 0 f51"/>
              <a:gd name="f57" fmla="*/ f54 1 f3"/>
              <a:gd name="f58" fmla="*/ f56 1 5760"/>
              <a:gd name="f59" fmla="*/ f55 1 970"/>
              <a:gd name="f60" fmla="+- f57 0 f1"/>
              <a:gd name="f61" fmla="*/ 0 1 f58"/>
              <a:gd name="f62" fmla="*/ 0 1 f59"/>
              <a:gd name="f63" fmla="*/ 339 1 f59"/>
              <a:gd name="f64" fmla="*/ 318 1 f58"/>
              <a:gd name="f65" fmla="*/ 342 1 f59"/>
              <a:gd name="f66" fmla="*/ 591 1 f58"/>
              <a:gd name="f67" fmla="*/ 348 1 f59"/>
              <a:gd name="f68" fmla="*/ 846 1 f58"/>
              <a:gd name="f69" fmla="*/ 354 1 f59"/>
              <a:gd name="f70" fmla="*/ 1074 1 f58"/>
              <a:gd name="f71" fmla="*/ 360 1 f59"/>
              <a:gd name="f72" fmla="*/ 1314 1 f58"/>
              <a:gd name="f73" fmla="*/ 366 1 f59"/>
              <a:gd name="f74" fmla="*/ 1599 1 f58"/>
              <a:gd name="f75" fmla="*/ 381 1 f59"/>
              <a:gd name="f76" fmla="*/ 1911 1 f58"/>
              <a:gd name="f77" fmla="*/ 399 1 f59"/>
              <a:gd name="f78" fmla="*/ 2241 1 f58"/>
              <a:gd name="f79" fmla="*/ 420 1 f59"/>
              <a:gd name="f80" fmla="*/ 2619 1 f58"/>
              <a:gd name="f81" fmla="*/ 453 1 f59"/>
              <a:gd name="f82" fmla="*/ 2889 1 f58"/>
              <a:gd name="f83" fmla="*/ 477 1 f59"/>
              <a:gd name="f84" fmla="*/ 3177 1 f58"/>
              <a:gd name="f85" fmla="*/ 507 1 f59"/>
              <a:gd name="f86" fmla="*/ 3498 1 f58"/>
              <a:gd name="f87" fmla="*/ 543 1 f59"/>
              <a:gd name="f88" fmla="*/ 3813 1 f58"/>
              <a:gd name="f89" fmla="*/ 585 1 f59"/>
              <a:gd name="f90" fmla="*/ 4044 1 f58"/>
              <a:gd name="f91" fmla="*/ 618 1 f59"/>
              <a:gd name="f92" fmla="*/ 4365 1 f58"/>
              <a:gd name="f93" fmla="*/ 669 1 f59"/>
              <a:gd name="f94" fmla="*/ 4683 1 f58"/>
              <a:gd name="f95" fmla="*/ 726 1 f59"/>
              <a:gd name="f96" fmla="*/ 4980 1 f58"/>
              <a:gd name="f97" fmla="*/ 786 1 f59"/>
              <a:gd name="f98" fmla="*/ 5268 1 f58"/>
              <a:gd name="f99" fmla="*/ 846 1 f59"/>
              <a:gd name="f100" fmla="*/ 5646 1 f58"/>
              <a:gd name="f101" fmla="*/ 942 1 f59"/>
              <a:gd name="f102" fmla="*/ 5759 1 f58"/>
              <a:gd name="f103" fmla="*/ 969 1 f59"/>
              <a:gd name="f104" fmla="*/ f52 1 f58"/>
              <a:gd name="f105" fmla="*/ f53 1 f59"/>
              <a:gd name="f106" fmla="*/ f61 f49 1"/>
              <a:gd name="f107" fmla="*/ f104 f49 1"/>
              <a:gd name="f108" fmla="*/ f105 f50 1"/>
              <a:gd name="f109" fmla="*/ f62 f50 1"/>
              <a:gd name="f110" fmla="*/ f63 f50 1"/>
              <a:gd name="f111" fmla="*/ f64 f49 1"/>
              <a:gd name="f112" fmla="*/ f65 f50 1"/>
              <a:gd name="f113" fmla="*/ f66 f49 1"/>
              <a:gd name="f114" fmla="*/ f67 f50 1"/>
              <a:gd name="f115" fmla="*/ f68 f49 1"/>
              <a:gd name="f116" fmla="*/ f69 f50 1"/>
              <a:gd name="f117" fmla="*/ f70 f49 1"/>
              <a:gd name="f118" fmla="*/ f71 f50 1"/>
              <a:gd name="f119" fmla="*/ f72 f49 1"/>
              <a:gd name="f120" fmla="*/ f73 f50 1"/>
              <a:gd name="f121" fmla="*/ f74 f49 1"/>
              <a:gd name="f122" fmla="*/ f75 f50 1"/>
              <a:gd name="f123" fmla="*/ f76 f49 1"/>
              <a:gd name="f124" fmla="*/ f77 f50 1"/>
              <a:gd name="f125" fmla="*/ f78 f49 1"/>
              <a:gd name="f126" fmla="*/ f79 f50 1"/>
              <a:gd name="f127" fmla="*/ f80 f49 1"/>
              <a:gd name="f128" fmla="*/ f81 f50 1"/>
              <a:gd name="f129" fmla="*/ f82 f49 1"/>
              <a:gd name="f130" fmla="*/ f83 f50 1"/>
              <a:gd name="f131" fmla="*/ f84 f49 1"/>
              <a:gd name="f132" fmla="*/ f85 f50 1"/>
              <a:gd name="f133" fmla="*/ f86 f49 1"/>
              <a:gd name="f134" fmla="*/ f87 f50 1"/>
              <a:gd name="f135" fmla="*/ f88 f49 1"/>
              <a:gd name="f136" fmla="*/ f89 f50 1"/>
              <a:gd name="f137" fmla="*/ f90 f49 1"/>
              <a:gd name="f138" fmla="*/ f91 f50 1"/>
              <a:gd name="f139" fmla="*/ f92 f49 1"/>
              <a:gd name="f140" fmla="*/ f93 f50 1"/>
              <a:gd name="f141" fmla="*/ f94 f49 1"/>
              <a:gd name="f142" fmla="*/ f95 f50 1"/>
              <a:gd name="f143" fmla="*/ f96 f49 1"/>
              <a:gd name="f144" fmla="*/ f97 f50 1"/>
              <a:gd name="f145" fmla="*/ f98 f49 1"/>
              <a:gd name="f146" fmla="*/ f99 f50 1"/>
              <a:gd name="f147" fmla="*/ f100 f49 1"/>
              <a:gd name="f148" fmla="*/ f101 f50 1"/>
              <a:gd name="f149" fmla="*/ f102 f49 1"/>
              <a:gd name="f150" fmla="*/ f103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106" y="f109"/>
              </a:cxn>
              <a:cxn ang="f60">
                <a:pos x="f106" y="f110"/>
              </a:cxn>
              <a:cxn ang="f60">
                <a:pos x="f111" y="f112"/>
              </a:cxn>
              <a:cxn ang="f60">
                <a:pos x="f113" y="f114"/>
              </a:cxn>
              <a:cxn ang="f60">
                <a:pos x="f115" y="f116"/>
              </a:cxn>
              <a:cxn ang="f60">
                <a:pos x="f117" y="f118"/>
              </a:cxn>
              <a:cxn ang="f60">
                <a:pos x="f119" y="f120"/>
              </a:cxn>
              <a:cxn ang="f60">
                <a:pos x="f121" y="f122"/>
              </a:cxn>
              <a:cxn ang="f60">
                <a:pos x="f123" y="f124"/>
              </a:cxn>
              <a:cxn ang="f60">
                <a:pos x="f125" y="f126"/>
              </a:cxn>
              <a:cxn ang="f60">
                <a:pos x="f127" y="f128"/>
              </a:cxn>
              <a:cxn ang="f60">
                <a:pos x="f129" y="f130"/>
              </a:cxn>
              <a:cxn ang="f60">
                <a:pos x="f131" y="f132"/>
              </a:cxn>
              <a:cxn ang="f60">
                <a:pos x="f133" y="f134"/>
              </a:cxn>
              <a:cxn ang="f60">
                <a:pos x="f135" y="f136"/>
              </a:cxn>
              <a:cxn ang="f60">
                <a:pos x="f137" y="f138"/>
              </a:cxn>
              <a:cxn ang="f60">
                <a:pos x="f139" y="f140"/>
              </a:cxn>
              <a:cxn ang="f60">
                <a:pos x="f141" y="f142"/>
              </a:cxn>
              <a:cxn ang="f60">
                <a:pos x="f143" y="f144"/>
              </a:cxn>
              <a:cxn ang="f60">
                <a:pos x="f145" y="f146"/>
              </a:cxn>
              <a:cxn ang="f60">
                <a:pos x="f147" y="f148"/>
              </a:cxn>
              <a:cxn ang="f60">
                <a:pos x="f149" y="f150"/>
              </a:cxn>
              <a:cxn ang="f60">
                <a:pos x="f149" y="f109"/>
              </a:cxn>
              <a:cxn ang="f60">
                <a:pos x="f106" y="f109"/>
              </a:cxn>
            </a:cxnLst>
            <a:rect l="f106" t="f109" r="f107" b="f108"/>
            <a:pathLst>
              <a:path w="5760" h="970">
                <a:moveTo>
                  <a:pt x="f6" y="f6"/>
                </a:moveTo>
                <a:lnTo>
                  <a:pt x="f6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2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14"/>
                </a:lnTo>
                <a:lnTo>
                  <a:pt x="f44" y="f45"/>
                </a:lnTo>
                <a:lnTo>
                  <a:pt x="f46" y="f47"/>
                </a:lnTo>
                <a:lnTo>
                  <a:pt x="f46" y="f6"/>
                </a:lnTo>
                <a:lnTo>
                  <a:pt x="f6" y="f6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10" name="Freeform 8"/>
          <p:cNvSpPr/>
          <p:nvPr/>
        </p:nvSpPr>
        <p:spPr>
          <a:xfrm>
            <a:off x="0" y="-20638"/>
            <a:ext cx="9144000" cy="16827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60"/>
              <a:gd name="f7" fmla="val 1060"/>
              <a:gd name="f8" fmla="val 753"/>
              <a:gd name="f9" fmla="val 1059"/>
              <a:gd name="f10" fmla="val 5759"/>
              <a:gd name="f11" fmla="val 5430"/>
              <a:gd name="f12" fmla="val 5298"/>
              <a:gd name="f13" fmla="val 84"/>
              <a:gd name="f14" fmla="val 5136"/>
              <a:gd name="f15" fmla="val 159"/>
              <a:gd name="f16" fmla="val 4968"/>
              <a:gd name="f17" fmla="val 222"/>
              <a:gd name="f18" fmla="val 4812"/>
              <a:gd name="f19" fmla="val 267"/>
              <a:gd name="f20" fmla="val 4626"/>
              <a:gd name="f21" fmla="val 324"/>
              <a:gd name="f22" fmla="val 4440"/>
              <a:gd name="f23" fmla="val 366"/>
              <a:gd name="f24" fmla="val 4230"/>
              <a:gd name="f25" fmla="val 414"/>
              <a:gd name="f26" fmla="val 3939"/>
              <a:gd name="f27" fmla="val 468"/>
              <a:gd name="f28" fmla="val 3711"/>
              <a:gd name="f29" fmla="val 504"/>
              <a:gd name="f30" fmla="val 3441"/>
              <a:gd name="f31" fmla="val 543"/>
              <a:gd name="f32" fmla="val 3189"/>
              <a:gd name="f33" fmla="val 579"/>
              <a:gd name="f34" fmla="val 2925"/>
              <a:gd name="f35" fmla="val 606"/>
              <a:gd name="f36" fmla="val 2679"/>
              <a:gd name="f37" fmla="val 633"/>
              <a:gd name="f38" fmla="val 2418"/>
              <a:gd name="f39" fmla="val 654"/>
              <a:gd name="f40" fmla="val 2142"/>
              <a:gd name="f41" fmla="val 675"/>
              <a:gd name="f42" fmla="val 1896"/>
              <a:gd name="f43" fmla="val 693"/>
              <a:gd name="f44" fmla="val 1647"/>
              <a:gd name="f45" fmla="val 708"/>
              <a:gd name="f46" fmla="val 1404"/>
              <a:gd name="f47" fmla="val 720"/>
              <a:gd name="f48" fmla="val 1170"/>
              <a:gd name="f49" fmla="val 732"/>
              <a:gd name="f50" fmla="val 906"/>
              <a:gd name="f51" fmla="val 738"/>
              <a:gd name="f52" fmla="val 534"/>
              <a:gd name="f53" fmla="val 747"/>
              <a:gd name="f54" fmla="val 201"/>
              <a:gd name="f55" fmla="+- 0 0 -90"/>
              <a:gd name="f56" fmla="*/ f3 1 5760"/>
              <a:gd name="f57" fmla="*/ f4 1 1060"/>
              <a:gd name="f58" fmla="val f5"/>
              <a:gd name="f59" fmla="val f6"/>
              <a:gd name="f60" fmla="val f7"/>
              <a:gd name="f61" fmla="*/ f55 f0 1"/>
              <a:gd name="f62" fmla="+- f60 0 f58"/>
              <a:gd name="f63" fmla="+- f59 0 f58"/>
              <a:gd name="f64" fmla="*/ f61 1 f2"/>
              <a:gd name="f65" fmla="*/ f63 1 5760"/>
              <a:gd name="f66" fmla="*/ f62 1 1060"/>
              <a:gd name="f67" fmla="+- f64 0 f1"/>
              <a:gd name="f68" fmla="*/ 0 1 f65"/>
              <a:gd name="f69" fmla="*/ 753 1 f66"/>
              <a:gd name="f70" fmla="*/ 1059 1 f66"/>
              <a:gd name="f71" fmla="*/ 5759 1 f65"/>
              <a:gd name="f72" fmla="*/ 0 1 f66"/>
              <a:gd name="f73" fmla="*/ 5430 1 f65"/>
              <a:gd name="f74" fmla="*/ 5298 1 f65"/>
              <a:gd name="f75" fmla="*/ 84 1 f66"/>
              <a:gd name="f76" fmla="*/ 5136 1 f65"/>
              <a:gd name="f77" fmla="*/ 159 1 f66"/>
              <a:gd name="f78" fmla="*/ 4968 1 f65"/>
              <a:gd name="f79" fmla="*/ 222 1 f66"/>
              <a:gd name="f80" fmla="*/ 4812 1 f65"/>
              <a:gd name="f81" fmla="*/ 267 1 f66"/>
              <a:gd name="f82" fmla="*/ 4626 1 f65"/>
              <a:gd name="f83" fmla="*/ 324 1 f66"/>
              <a:gd name="f84" fmla="*/ 4440 1 f65"/>
              <a:gd name="f85" fmla="*/ 366 1 f66"/>
              <a:gd name="f86" fmla="*/ 4230 1 f65"/>
              <a:gd name="f87" fmla="*/ 414 1 f66"/>
              <a:gd name="f88" fmla="*/ 3939 1 f65"/>
              <a:gd name="f89" fmla="*/ 468 1 f66"/>
              <a:gd name="f90" fmla="*/ 3711 1 f65"/>
              <a:gd name="f91" fmla="*/ 504 1 f66"/>
              <a:gd name="f92" fmla="*/ 3441 1 f65"/>
              <a:gd name="f93" fmla="*/ 543 1 f66"/>
              <a:gd name="f94" fmla="*/ 3189 1 f65"/>
              <a:gd name="f95" fmla="*/ 579 1 f66"/>
              <a:gd name="f96" fmla="*/ 2925 1 f65"/>
              <a:gd name="f97" fmla="*/ 606 1 f66"/>
              <a:gd name="f98" fmla="*/ 2679 1 f65"/>
              <a:gd name="f99" fmla="*/ 633 1 f66"/>
              <a:gd name="f100" fmla="*/ 2418 1 f65"/>
              <a:gd name="f101" fmla="*/ 654 1 f66"/>
              <a:gd name="f102" fmla="*/ 2142 1 f65"/>
              <a:gd name="f103" fmla="*/ 675 1 f66"/>
              <a:gd name="f104" fmla="*/ 1896 1 f65"/>
              <a:gd name="f105" fmla="*/ 693 1 f66"/>
              <a:gd name="f106" fmla="*/ 1647 1 f65"/>
              <a:gd name="f107" fmla="*/ 708 1 f66"/>
              <a:gd name="f108" fmla="*/ 1404 1 f65"/>
              <a:gd name="f109" fmla="*/ 720 1 f66"/>
              <a:gd name="f110" fmla="*/ 1170 1 f65"/>
              <a:gd name="f111" fmla="*/ 732 1 f66"/>
              <a:gd name="f112" fmla="*/ 906 1 f65"/>
              <a:gd name="f113" fmla="*/ 738 1 f66"/>
              <a:gd name="f114" fmla="*/ 534 1 f65"/>
              <a:gd name="f115" fmla="*/ 747 1 f66"/>
              <a:gd name="f116" fmla="*/ 201 1 f65"/>
              <a:gd name="f117" fmla="*/ f59 1 f65"/>
              <a:gd name="f118" fmla="*/ f60 1 f66"/>
              <a:gd name="f119" fmla="*/ f68 f56 1"/>
              <a:gd name="f120" fmla="*/ f117 f56 1"/>
              <a:gd name="f121" fmla="*/ f118 f57 1"/>
              <a:gd name="f122" fmla="*/ f72 f57 1"/>
              <a:gd name="f123" fmla="*/ f69 f57 1"/>
              <a:gd name="f124" fmla="*/ f70 f57 1"/>
              <a:gd name="f125" fmla="*/ f71 f56 1"/>
              <a:gd name="f126" fmla="*/ f73 f56 1"/>
              <a:gd name="f127" fmla="*/ f74 f56 1"/>
              <a:gd name="f128" fmla="*/ f75 f57 1"/>
              <a:gd name="f129" fmla="*/ f76 f56 1"/>
              <a:gd name="f130" fmla="*/ f77 f57 1"/>
              <a:gd name="f131" fmla="*/ f78 f56 1"/>
              <a:gd name="f132" fmla="*/ f79 f57 1"/>
              <a:gd name="f133" fmla="*/ f80 f56 1"/>
              <a:gd name="f134" fmla="*/ f81 f57 1"/>
              <a:gd name="f135" fmla="*/ f82 f56 1"/>
              <a:gd name="f136" fmla="*/ f83 f57 1"/>
              <a:gd name="f137" fmla="*/ f84 f56 1"/>
              <a:gd name="f138" fmla="*/ f85 f57 1"/>
              <a:gd name="f139" fmla="*/ f86 f56 1"/>
              <a:gd name="f140" fmla="*/ f87 f57 1"/>
              <a:gd name="f141" fmla="*/ f88 f56 1"/>
              <a:gd name="f142" fmla="*/ f89 f57 1"/>
              <a:gd name="f143" fmla="*/ f90 f56 1"/>
              <a:gd name="f144" fmla="*/ f91 f57 1"/>
              <a:gd name="f145" fmla="*/ f92 f56 1"/>
              <a:gd name="f146" fmla="*/ f93 f57 1"/>
              <a:gd name="f147" fmla="*/ f94 f56 1"/>
              <a:gd name="f148" fmla="*/ f95 f57 1"/>
              <a:gd name="f149" fmla="*/ f96 f56 1"/>
              <a:gd name="f150" fmla="*/ f97 f57 1"/>
              <a:gd name="f151" fmla="*/ f98 f56 1"/>
              <a:gd name="f152" fmla="*/ f99 f57 1"/>
              <a:gd name="f153" fmla="*/ f100 f56 1"/>
              <a:gd name="f154" fmla="*/ f101 f57 1"/>
              <a:gd name="f155" fmla="*/ f102 f56 1"/>
              <a:gd name="f156" fmla="*/ f103 f57 1"/>
              <a:gd name="f157" fmla="*/ f104 f56 1"/>
              <a:gd name="f158" fmla="*/ f105 f57 1"/>
              <a:gd name="f159" fmla="*/ f106 f56 1"/>
              <a:gd name="f160" fmla="*/ f107 f57 1"/>
              <a:gd name="f161" fmla="*/ f108 f56 1"/>
              <a:gd name="f162" fmla="*/ f109 f57 1"/>
              <a:gd name="f163" fmla="*/ f110 f56 1"/>
              <a:gd name="f164" fmla="*/ f111 f57 1"/>
              <a:gd name="f165" fmla="*/ f112 f56 1"/>
              <a:gd name="f166" fmla="*/ f113 f57 1"/>
              <a:gd name="f167" fmla="*/ f114 f56 1"/>
              <a:gd name="f168" fmla="*/ f115 f57 1"/>
              <a:gd name="f169" fmla="*/ f116 f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119" y="f123"/>
              </a:cxn>
              <a:cxn ang="f67">
                <a:pos x="f119" y="f124"/>
              </a:cxn>
              <a:cxn ang="f67">
                <a:pos x="f125" y="f124"/>
              </a:cxn>
              <a:cxn ang="f67">
                <a:pos x="f125" y="f122"/>
              </a:cxn>
              <a:cxn ang="f67">
                <a:pos x="f126" y="f122"/>
              </a:cxn>
              <a:cxn ang="f67">
                <a:pos x="f127" y="f128"/>
              </a:cxn>
              <a:cxn ang="f67">
                <a:pos x="f129" y="f130"/>
              </a:cxn>
              <a:cxn ang="f67">
                <a:pos x="f131" y="f132"/>
              </a:cxn>
              <a:cxn ang="f67">
                <a:pos x="f133" y="f134"/>
              </a:cxn>
              <a:cxn ang="f67">
                <a:pos x="f135" y="f136"/>
              </a:cxn>
              <a:cxn ang="f67">
                <a:pos x="f137" y="f138"/>
              </a:cxn>
              <a:cxn ang="f67">
                <a:pos x="f139" y="f140"/>
              </a:cxn>
              <a:cxn ang="f67">
                <a:pos x="f141" y="f142"/>
              </a:cxn>
              <a:cxn ang="f67">
                <a:pos x="f143" y="f144"/>
              </a:cxn>
              <a:cxn ang="f67">
                <a:pos x="f145" y="f146"/>
              </a:cxn>
              <a:cxn ang="f67">
                <a:pos x="f147" y="f148"/>
              </a:cxn>
              <a:cxn ang="f67">
                <a:pos x="f149" y="f150"/>
              </a:cxn>
              <a:cxn ang="f67">
                <a:pos x="f151" y="f152"/>
              </a:cxn>
              <a:cxn ang="f67">
                <a:pos x="f153" y="f154"/>
              </a:cxn>
              <a:cxn ang="f67">
                <a:pos x="f155" y="f156"/>
              </a:cxn>
              <a:cxn ang="f67">
                <a:pos x="f157" y="f158"/>
              </a:cxn>
              <a:cxn ang="f67">
                <a:pos x="f159" y="f160"/>
              </a:cxn>
              <a:cxn ang="f67">
                <a:pos x="f161" y="f162"/>
              </a:cxn>
              <a:cxn ang="f67">
                <a:pos x="f163" y="f164"/>
              </a:cxn>
              <a:cxn ang="f67">
                <a:pos x="f165" y="f166"/>
              </a:cxn>
              <a:cxn ang="f67">
                <a:pos x="f167" y="f168"/>
              </a:cxn>
              <a:cxn ang="f67">
                <a:pos x="f169" y="f123"/>
              </a:cxn>
              <a:cxn ang="f67">
                <a:pos x="f119" y="f123"/>
              </a:cxn>
            </a:cxnLst>
            <a:rect l="f119" t="f122" r="f120" b="f121"/>
            <a:pathLst>
              <a:path w="5760" h="106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0" y="f5"/>
                </a:lnTo>
                <a:lnTo>
                  <a:pt x="f11" y="f5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8"/>
                </a:lnTo>
                <a:lnTo>
                  <a:pt x="f5" y="f8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13" name="Freeform 9"/>
          <p:cNvSpPr/>
          <p:nvPr/>
        </p:nvSpPr>
        <p:spPr>
          <a:xfrm>
            <a:off x="0" y="-20638"/>
            <a:ext cx="8388350" cy="106838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284"/>
              <a:gd name="f8" fmla="val 673"/>
              <a:gd name="f9" fmla="val 366"/>
              <a:gd name="f10" fmla="val 672"/>
              <a:gd name="f11" fmla="val 303"/>
              <a:gd name="f12" fmla="val 723"/>
              <a:gd name="f13" fmla="val 663"/>
              <a:gd name="f14" fmla="val 1020"/>
              <a:gd name="f15" fmla="val 654"/>
              <a:gd name="f16" fmla="val 1302"/>
              <a:gd name="f17" fmla="val 642"/>
              <a:gd name="f18" fmla="val 1554"/>
              <a:gd name="f19" fmla="val 630"/>
              <a:gd name="f20" fmla="val 1779"/>
              <a:gd name="f21" fmla="val 615"/>
              <a:gd name="f22" fmla="val 1962"/>
              <a:gd name="f23" fmla="val 606"/>
              <a:gd name="f24" fmla="val 2193"/>
              <a:gd name="f25" fmla="val 588"/>
              <a:gd name="f26" fmla="val 2448"/>
              <a:gd name="f27" fmla="val 570"/>
              <a:gd name="f28" fmla="val 2700"/>
              <a:gd name="f29" fmla="val 546"/>
              <a:gd name="f30" fmla="val 2904"/>
              <a:gd name="f31" fmla="val 528"/>
              <a:gd name="f32" fmla="val 3138"/>
              <a:gd name="f33" fmla="val 498"/>
              <a:gd name="f34" fmla="val 3324"/>
              <a:gd name="f35" fmla="val 474"/>
              <a:gd name="f36" fmla="val 3534"/>
              <a:gd name="f37" fmla="val 447"/>
              <a:gd name="f38" fmla="val 3735"/>
              <a:gd name="f39" fmla="val 420"/>
              <a:gd name="f40" fmla="val 3933"/>
              <a:gd name="f41" fmla="val 384"/>
              <a:gd name="f42" fmla="val 4116"/>
              <a:gd name="f43" fmla="val 351"/>
              <a:gd name="f44" fmla="val 4266"/>
              <a:gd name="f45" fmla="val 318"/>
              <a:gd name="f46" fmla="val 4446"/>
              <a:gd name="f47" fmla="val 279"/>
              <a:gd name="f48" fmla="val 4620"/>
              <a:gd name="f49" fmla="val 237"/>
              <a:gd name="f50" fmla="val 4779"/>
              <a:gd name="f51" fmla="val 192"/>
              <a:gd name="f52" fmla="val 4920"/>
              <a:gd name="f53" fmla="val 147"/>
              <a:gd name="f54" fmla="val 5085"/>
              <a:gd name="f55" fmla="val 90"/>
              <a:gd name="f56" fmla="val 5193"/>
              <a:gd name="f57" fmla="val 42"/>
              <a:gd name="f58" fmla="val 5283"/>
              <a:gd name="f59" fmla="val 3201"/>
              <a:gd name="f60" fmla="val 2982"/>
              <a:gd name="f61" fmla="val 57"/>
              <a:gd name="f62" fmla="val 2775"/>
              <a:gd name="f63" fmla="val 108"/>
              <a:gd name="f64" fmla="val 2562"/>
              <a:gd name="f65" fmla="val 150"/>
              <a:gd name="f66" fmla="val 2397"/>
              <a:gd name="f67" fmla="val 183"/>
              <a:gd name="f68" fmla="val 2205"/>
              <a:gd name="f69" fmla="val 213"/>
              <a:gd name="f70" fmla="val 2001"/>
              <a:gd name="f71" fmla="val 243"/>
              <a:gd name="f72" fmla="val 1776"/>
              <a:gd name="f73" fmla="val 273"/>
              <a:gd name="f74" fmla="val 1536"/>
              <a:gd name="f75" fmla="val 297"/>
              <a:gd name="f76" fmla="val 1344"/>
              <a:gd name="f77" fmla="val 312"/>
              <a:gd name="f78" fmla="val 1134"/>
              <a:gd name="f79" fmla="val 330"/>
              <a:gd name="f80" fmla="val 921"/>
              <a:gd name="f81" fmla="val 342"/>
              <a:gd name="f82" fmla="val 696"/>
              <a:gd name="f83" fmla="val 354"/>
              <a:gd name="f84" fmla="val 501"/>
              <a:gd name="f85" fmla="val 99"/>
              <a:gd name="f86" fmla="val 369"/>
              <a:gd name="f87" fmla="+- 0 0 -90"/>
              <a:gd name="f88" fmla="*/ f4 1 5284"/>
              <a:gd name="f89" fmla="*/ f5 1 673"/>
              <a:gd name="f90" fmla="val f6"/>
              <a:gd name="f91" fmla="val f7"/>
              <a:gd name="f92" fmla="val f8"/>
              <a:gd name="f93" fmla="*/ f87 f0 1"/>
              <a:gd name="f94" fmla="+- f92 0 f90"/>
              <a:gd name="f95" fmla="+- f91 0 f90"/>
              <a:gd name="f96" fmla="*/ f93 1 f3"/>
              <a:gd name="f97" fmla="*/ f95 1 5284"/>
              <a:gd name="f98" fmla="*/ f94 1 673"/>
              <a:gd name="f99" fmla="+- f96 0 f1"/>
              <a:gd name="f100" fmla="*/ 0 1 f97"/>
              <a:gd name="f101" fmla="*/ 366 1 f98"/>
              <a:gd name="f102" fmla="*/ 672 1 f98"/>
              <a:gd name="f103" fmla="*/ 303 1 f97"/>
              <a:gd name="f104" fmla="*/ 723 1 f97"/>
              <a:gd name="f105" fmla="*/ 663 1 f98"/>
              <a:gd name="f106" fmla="*/ 1020 1 f97"/>
              <a:gd name="f107" fmla="*/ 654 1 f98"/>
              <a:gd name="f108" fmla="*/ 1302 1 f97"/>
              <a:gd name="f109" fmla="*/ 642 1 f98"/>
              <a:gd name="f110" fmla="*/ 1554 1 f97"/>
              <a:gd name="f111" fmla="*/ 630 1 f98"/>
              <a:gd name="f112" fmla="*/ 1779 1 f97"/>
              <a:gd name="f113" fmla="*/ 615 1 f98"/>
              <a:gd name="f114" fmla="*/ 1962 1 f97"/>
              <a:gd name="f115" fmla="*/ 606 1 f98"/>
              <a:gd name="f116" fmla="*/ 2193 1 f97"/>
              <a:gd name="f117" fmla="*/ 588 1 f98"/>
              <a:gd name="f118" fmla="*/ 2448 1 f97"/>
              <a:gd name="f119" fmla="*/ 570 1 f98"/>
              <a:gd name="f120" fmla="*/ 2700 1 f97"/>
              <a:gd name="f121" fmla="*/ 546 1 f98"/>
              <a:gd name="f122" fmla="*/ 2904 1 f97"/>
              <a:gd name="f123" fmla="*/ 528 1 f98"/>
              <a:gd name="f124" fmla="*/ 3138 1 f97"/>
              <a:gd name="f125" fmla="*/ 498 1 f98"/>
              <a:gd name="f126" fmla="*/ 3324 1 f97"/>
              <a:gd name="f127" fmla="*/ 474 1 f98"/>
              <a:gd name="f128" fmla="*/ 3534 1 f97"/>
              <a:gd name="f129" fmla="*/ 447 1 f98"/>
              <a:gd name="f130" fmla="*/ 3735 1 f97"/>
              <a:gd name="f131" fmla="*/ 420 1 f98"/>
              <a:gd name="f132" fmla="*/ 3933 1 f97"/>
              <a:gd name="f133" fmla="*/ 384 1 f98"/>
              <a:gd name="f134" fmla="*/ 4116 1 f97"/>
              <a:gd name="f135" fmla="*/ 351 1 f98"/>
              <a:gd name="f136" fmla="*/ 4266 1 f97"/>
              <a:gd name="f137" fmla="*/ 318 1 f98"/>
              <a:gd name="f138" fmla="*/ 4446 1 f97"/>
              <a:gd name="f139" fmla="*/ 279 1 f98"/>
              <a:gd name="f140" fmla="*/ 4620 1 f97"/>
              <a:gd name="f141" fmla="*/ 237 1 f98"/>
              <a:gd name="f142" fmla="*/ 4779 1 f97"/>
              <a:gd name="f143" fmla="*/ 192 1 f98"/>
              <a:gd name="f144" fmla="*/ 4920 1 f97"/>
              <a:gd name="f145" fmla="*/ 147 1 f98"/>
              <a:gd name="f146" fmla="*/ 5085 1 f97"/>
              <a:gd name="f147" fmla="*/ 90 1 f98"/>
              <a:gd name="f148" fmla="*/ 5193 1 f97"/>
              <a:gd name="f149" fmla="*/ 42 1 f98"/>
              <a:gd name="f150" fmla="*/ 5283 1 f97"/>
              <a:gd name="f151" fmla="*/ 0 1 f98"/>
              <a:gd name="f152" fmla="*/ 3201 1 f97"/>
              <a:gd name="f153" fmla="*/ 2982 1 f97"/>
              <a:gd name="f154" fmla="*/ 57 1 f98"/>
              <a:gd name="f155" fmla="*/ 2775 1 f97"/>
              <a:gd name="f156" fmla="*/ 108 1 f98"/>
              <a:gd name="f157" fmla="*/ 2562 1 f97"/>
              <a:gd name="f158" fmla="*/ 150 1 f98"/>
              <a:gd name="f159" fmla="*/ 2397 1 f97"/>
              <a:gd name="f160" fmla="*/ 183 1 f98"/>
              <a:gd name="f161" fmla="*/ 2205 1 f97"/>
              <a:gd name="f162" fmla="*/ 213 1 f98"/>
              <a:gd name="f163" fmla="*/ 2001 1 f97"/>
              <a:gd name="f164" fmla="*/ 243 1 f98"/>
              <a:gd name="f165" fmla="*/ 1776 1 f97"/>
              <a:gd name="f166" fmla="*/ 273 1 f98"/>
              <a:gd name="f167" fmla="*/ 1536 1 f97"/>
              <a:gd name="f168" fmla="*/ 297 1 f98"/>
              <a:gd name="f169" fmla="*/ 1344 1 f97"/>
              <a:gd name="f170" fmla="*/ 312 1 f98"/>
              <a:gd name="f171" fmla="*/ 1134 1 f97"/>
              <a:gd name="f172" fmla="*/ 330 1 f98"/>
              <a:gd name="f173" fmla="*/ 921 1 f97"/>
              <a:gd name="f174" fmla="*/ 342 1 f98"/>
              <a:gd name="f175" fmla="*/ 696 1 f97"/>
              <a:gd name="f176" fmla="*/ 354 1 f98"/>
              <a:gd name="f177" fmla="*/ 501 1 f97"/>
              <a:gd name="f178" fmla="*/ 360 1 f98"/>
              <a:gd name="f179" fmla="*/ 279 1 f97"/>
              <a:gd name="f180" fmla="*/ 99 1 f97"/>
              <a:gd name="f181" fmla="*/ 369 1 f98"/>
              <a:gd name="f182" fmla="*/ f91 1 f97"/>
              <a:gd name="f183" fmla="*/ f92 1 f98"/>
              <a:gd name="f184" fmla="*/ f100 f88 1"/>
              <a:gd name="f185" fmla="*/ f182 f88 1"/>
              <a:gd name="f186" fmla="*/ f183 f89 1"/>
              <a:gd name="f187" fmla="*/ f151 f89 1"/>
              <a:gd name="f188" fmla="*/ f101 f89 1"/>
              <a:gd name="f189" fmla="*/ f102 f89 1"/>
              <a:gd name="f190" fmla="*/ f103 f88 1"/>
              <a:gd name="f191" fmla="*/ f104 f88 1"/>
              <a:gd name="f192" fmla="*/ f105 f89 1"/>
              <a:gd name="f193" fmla="*/ f106 f88 1"/>
              <a:gd name="f194" fmla="*/ f107 f89 1"/>
              <a:gd name="f195" fmla="*/ f108 f88 1"/>
              <a:gd name="f196" fmla="*/ f109 f89 1"/>
              <a:gd name="f197" fmla="*/ f110 f88 1"/>
              <a:gd name="f198" fmla="*/ f111 f89 1"/>
              <a:gd name="f199" fmla="*/ f112 f88 1"/>
              <a:gd name="f200" fmla="*/ f113 f89 1"/>
              <a:gd name="f201" fmla="*/ f114 f88 1"/>
              <a:gd name="f202" fmla="*/ f115 f89 1"/>
              <a:gd name="f203" fmla="*/ f116 f88 1"/>
              <a:gd name="f204" fmla="*/ f117 f89 1"/>
              <a:gd name="f205" fmla="*/ f118 f88 1"/>
              <a:gd name="f206" fmla="*/ f119 f89 1"/>
              <a:gd name="f207" fmla="*/ f120 f88 1"/>
              <a:gd name="f208" fmla="*/ f121 f89 1"/>
              <a:gd name="f209" fmla="*/ f122 f88 1"/>
              <a:gd name="f210" fmla="*/ f123 f89 1"/>
              <a:gd name="f211" fmla="*/ f124 f88 1"/>
              <a:gd name="f212" fmla="*/ f125 f89 1"/>
              <a:gd name="f213" fmla="*/ f126 f88 1"/>
              <a:gd name="f214" fmla="*/ f127 f89 1"/>
              <a:gd name="f215" fmla="*/ f128 f88 1"/>
              <a:gd name="f216" fmla="*/ f129 f89 1"/>
              <a:gd name="f217" fmla="*/ f130 f88 1"/>
              <a:gd name="f218" fmla="*/ f131 f89 1"/>
              <a:gd name="f219" fmla="*/ f132 f88 1"/>
              <a:gd name="f220" fmla="*/ f133 f89 1"/>
              <a:gd name="f221" fmla="*/ f134 f88 1"/>
              <a:gd name="f222" fmla="*/ f135 f89 1"/>
              <a:gd name="f223" fmla="*/ f136 f88 1"/>
              <a:gd name="f224" fmla="*/ f137 f89 1"/>
              <a:gd name="f225" fmla="*/ f138 f88 1"/>
              <a:gd name="f226" fmla="*/ f139 f89 1"/>
              <a:gd name="f227" fmla="*/ f140 f88 1"/>
              <a:gd name="f228" fmla="*/ f141 f89 1"/>
              <a:gd name="f229" fmla="*/ f142 f88 1"/>
              <a:gd name="f230" fmla="*/ f143 f89 1"/>
              <a:gd name="f231" fmla="*/ f144 f88 1"/>
              <a:gd name="f232" fmla="*/ f145 f89 1"/>
              <a:gd name="f233" fmla="*/ f146 f88 1"/>
              <a:gd name="f234" fmla="*/ f147 f89 1"/>
              <a:gd name="f235" fmla="*/ f148 f88 1"/>
              <a:gd name="f236" fmla="*/ f149 f89 1"/>
              <a:gd name="f237" fmla="*/ f150 f88 1"/>
              <a:gd name="f238" fmla="*/ f152 f88 1"/>
              <a:gd name="f239" fmla="*/ f153 f88 1"/>
              <a:gd name="f240" fmla="*/ f154 f89 1"/>
              <a:gd name="f241" fmla="*/ f155 f88 1"/>
              <a:gd name="f242" fmla="*/ f156 f89 1"/>
              <a:gd name="f243" fmla="*/ f157 f88 1"/>
              <a:gd name="f244" fmla="*/ f158 f89 1"/>
              <a:gd name="f245" fmla="*/ f159 f88 1"/>
              <a:gd name="f246" fmla="*/ f160 f89 1"/>
              <a:gd name="f247" fmla="*/ f161 f88 1"/>
              <a:gd name="f248" fmla="*/ f162 f89 1"/>
              <a:gd name="f249" fmla="*/ f163 f88 1"/>
              <a:gd name="f250" fmla="*/ f164 f89 1"/>
              <a:gd name="f251" fmla="*/ f165 f88 1"/>
              <a:gd name="f252" fmla="*/ f166 f89 1"/>
              <a:gd name="f253" fmla="*/ f167 f88 1"/>
              <a:gd name="f254" fmla="*/ f168 f89 1"/>
              <a:gd name="f255" fmla="*/ f169 f88 1"/>
              <a:gd name="f256" fmla="*/ f170 f89 1"/>
              <a:gd name="f257" fmla="*/ f171 f88 1"/>
              <a:gd name="f258" fmla="*/ f172 f89 1"/>
              <a:gd name="f259" fmla="*/ f173 f88 1"/>
              <a:gd name="f260" fmla="*/ f174 f89 1"/>
              <a:gd name="f261" fmla="*/ f175 f88 1"/>
              <a:gd name="f262" fmla="*/ f176 f89 1"/>
              <a:gd name="f263" fmla="*/ f177 f88 1"/>
              <a:gd name="f264" fmla="*/ f178 f89 1"/>
              <a:gd name="f265" fmla="*/ f179 f88 1"/>
              <a:gd name="f266" fmla="*/ f180 f88 1"/>
              <a:gd name="f267" fmla="*/ f181 f8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9">
                <a:pos x="f184" y="f188"/>
              </a:cxn>
              <a:cxn ang="f99">
                <a:pos x="f184" y="f189"/>
              </a:cxn>
              <a:cxn ang="f99">
                <a:pos x="f190" y="f189"/>
              </a:cxn>
              <a:cxn ang="f99">
                <a:pos x="f191" y="f192"/>
              </a:cxn>
              <a:cxn ang="f99">
                <a:pos x="f193" y="f194"/>
              </a:cxn>
              <a:cxn ang="f99">
                <a:pos x="f195" y="f196"/>
              </a:cxn>
              <a:cxn ang="f99">
                <a:pos x="f197" y="f198"/>
              </a:cxn>
              <a:cxn ang="f99">
                <a:pos x="f199" y="f200"/>
              </a:cxn>
              <a:cxn ang="f99">
                <a:pos x="f201" y="f202"/>
              </a:cxn>
              <a:cxn ang="f99">
                <a:pos x="f203" y="f204"/>
              </a:cxn>
              <a:cxn ang="f99">
                <a:pos x="f205" y="f206"/>
              </a:cxn>
              <a:cxn ang="f99">
                <a:pos x="f207" y="f208"/>
              </a:cxn>
              <a:cxn ang="f99">
                <a:pos x="f209" y="f210"/>
              </a:cxn>
              <a:cxn ang="f99">
                <a:pos x="f211" y="f212"/>
              </a:cxn>
              <a:cxn ang="f99">
                <a:pos x="f213" y="f214"/>
              </a:cxn>
              <a:cxn ang="f99">
                <a:pos x="f215" y="f216"/>
              </a:cxn>
              <a:cxn ang="f99">
                <a:pos x="f217" y="f218"/>
              </a:cxn>
              <a:cxn ang="f99">
                <a:pos x="f219" y="f220"/>
              </a:cxn>
              <a:cxn ang="f99">
                <a:pos x="f221" y="f222"/>
              </a:cxn>
              <a:cxn ang="f99">
                <a:pos x="f223" y="f224"/>
              </a:cxn>
              <a:cxn ang="f99">
                <a:pos x="f225" y="f226"/>
              </a:cxn>
              <a:cxn ang="f99">
                <a:pos x="f227" y="f228"/>
              </a:cxn>
              <a:cxn ang="f99">
                <a:pos x="f229" y="f230"/>
              </a:cxn>
              <a:cxn ang="f99">
                <a:pos x="f231" y="f232"/>
              </a:cxn>
              <a:cxn ang="f99">
                <a:pos x="f233" y="f234"/>
              </a:cxn>
              <a:cxn ang="f99">
                <a:pos x="f235" y="f236"/>
              </a:cxn>
              <a:cxn ang="f99">
                <a:pos x="f237" y="f187"/>
              </a:cxn>
              <a:cxn ang="f99">
                <a:pos x="f238" y="f187"/>
              </a:cxn>
              <a:cxn ang="f99">
                <a:pos x="f239" y="f240"/>
              </a:cxn>
              <a:cxn ang="f99">
                <a:pos x="f241" y="f242"/>
              </a:cxn>
              <a:cxn ang="f99">
                <a:pos x="f243" y="f244"/>
              </a:cxn>
              <a:cxn ang="f99">
                <a:pos x="f245" y="f246"/>
              </a:cxn>
              <a:cxn ang="f99">
                <a:pos x="f247" y="f248"/>
              </a:cxn>
              <a:cxn ang="f99">
                <a:pos x="f249" y="f250"/>
              </a:cxn>
              <a:cxn ang="f99">
                <a:pos x="f251" y="f252"/>
              </a:cxn>
              <a:cxn ang="f99">
                <a:pos x="f253" y="f254"/>
              </a:cxn>
              <a:cxn ang="f99">
                <a:pos x="f255" y="f256"/>
              </a:cxn>
              <a:cxn ang="f99">
                <a:pos x="f257" y="f258"/>
              </a:cxn>
              <a:cxn ang="f99">
                <a:pos x="f259" y="f260"/>
              </a:cxn>
              <a:cxn ang="f99">
                <a:pos x="f261" y="f262"/>
              </a:cxn>
              <a:cxn ang="f99">
                <a:pos x="f263" y="f264"/>
              </a:cxn>
              <a:cxn ang="f99">
                <a:pos x="f265" y="f188"/>
              </a:cxn>
              <a:cxn ang="f99">
                <a:pos x="f266" y="f267"/>
              </a:cxn>
              <a:cxn ang="f99">
                <a:pos x="f184" y="f188"/>
              </a:cxn>
            </a:cxnLst>
            <a:rect l="f184" t="f187" r="f185" b="f186"/>
            <a:pathLst>
              <a:path w="5284" h="673">
                <a:moveTo>
                  <a:pt x="f6" y="f9"/>
                </a:moveTo>
                <a:lnTo>
                  <a:pt x="f6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6"/>
                </a:lnTo>
                <a:lnTo>
                  <a:pt x="f59" y="f6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2"/>
                </a:lnTo>
                <a:lnTo>
                  <a:pt x="f47" y="f9"/>
                </a:lnTo>
                <a:lnTo>
                  <a:pt x="f85" y="f86"/>
                </a:lnTo>
                <a:lnTo>
                  <a:pt x="f6" y="f9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14" name="Freeform 10"/>
          <p:cNvSpPr/>
          <p:nvPr/>
        </p:nvSpPr>
        <p:spPr>
          <a:xfrm>
            <a:off x="0" y="-20638"/>
            <a:ext cx="4578350" cy="4540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84"/>
              <a:gd name="f7" fmla="val 286"/>
              <a:gd name="f8" fmla="val 285"/>
              <a:gd name="f9" fmla="val 192"/>
              <a:gd name="f10" fmla="val 384"/>
              <a:gd name="f11" fmla="val 282"/>
              <a:gd name="f12" fmla="val 579"/>
              <a:gd name="f13" fmla="val 276"/>
              <a:gd name="f14" fmla="val 789"/>
              <a:gd name="f15" fmla="val 267"/>
              <a:gd name="f16" fmla="val 999"/>
              <a:gd name="f17" fmla="val 258"/>
              <a:gd name="f18" fmla="val 1161"/>
              <a:gd name="f19" fmla="val 246"/>
              <a:gd name="f20" fmla="val 1302"/>
              <a:gd name="f21" fmla="val 234"/>
              <a:gd name="f22" fmla="val 1458"/>
              <a:gd name="f23" fmla="val 222"/>
              <a:gd name="f24" fmla="val 1665"/>
              <a:gd name="f25" fmla="val 201"/>
              <a:gd name="f26" fmla="val 1992"/>
              <a:gd name="f27" fmla="val 159"/>
              <a:gd name="f28" fmla="val 2301"/>
              <a:gd name="f29" fmla="val 117"/>
              <a:gd name="f30" fmla="val 2604"/>
              <a:gd name="f31" fmla="val 60"/>
              <a:gd name="f32" fmla="val 2883"/>
              <a:gd name="f33" fmla="+- 0 0 -90"/>
              <a:gd name="f34" fmla="*/ f3 1 2884"/>
              <a:gd name="f35" fmla="*/ f4 1 286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2884"/>
              <a:gd name="f44" fmla="*/ f40 1 286"/>
              <a:gd name="f45" fmla="+- f42 0 f1"/>
              <a:gd name="f46" fmla="*/ 0 1 f43"/>
              <a:gd name="f47" fmla="*/ 0 1 f44"/>
              <a:gd name="f48" fmla="*/ 285 1 f44"/>
              <a:gd name="f49" fmla="*/ 192 1 f43"/>
              <a:gd name="f50" fmla="*/ 384 1 f43"/>
              <a:gd name="f51" fmla="*/ 282 1 f44"/>
              <a:gd name="f52" fmla="*/ 579 1 f43"/>
              <a:gd name="f53" fmla="*/ 276 1 f44"/>
              <a:gd name="f54" fmla="*/ 789 1 f43"/>
              <a:gd name="f55" fmla="*/ 267 1 f44"/>
              <a:gd name="f56" fmla="*/ 999 1 f43"/>
              <a:gd name="f57" fmla="*/ 258 1 f44"/>
              <a:gd name="f58" fmla="*/ 1161 1 f43"/>
              <a:gd name="f59" fmla="*/ 246 1 f44"/>
              <a:gd name="f60" fmla="*/ 1302 1 f43"/>
              <a:gd name="f61" fmla="*/ 234 1 f44"/>
              <a:gd name="f62" fmla="*/ 1458 1 f43"/>
              <a:gd name="f63" fmla="*/ 222 1 f44"/>
              <a:gd name="f64" fmla="*/ 1665 1 f43"/>
              <a:gd name="f65" fmla="*/ 201 1 f44"/>
              <a:gd name="f66" fmla="*/ 1992 1 f43"/>
              <a:gd name="f67" fmla="*/ 159 1 f44"/>
              <a:gd name="f68" fmla="*/ 2301 1 f43"/>
              <a:gd name="f69" fmla="*/ 117 1 f44"/>
              <a:gd name="f70" fmla="*/ 2604 1 f43"/>
              <a:gd name="f71" fmla="*/ 60 1 f44"/>
              <a:gd name="f72" fmla="*/ 2883 1 f43"/>
              <a:gd name="f73" fmla="*/ f37 1 f43"/>
              <a:gd name="f74" fmla="*/ f38 1 f44"/>
              <a:gd name="f75" fmla="*/ f46 f34 1"/>
              <a:gd name="f76" fmla="*/ f73 f34 1"/>
              <a:gd name="f77" fmla="*/ f74 f35 1"/>
              <a:gd name="f78" fmla="*/ f47 f35 1"/>
              <a:gd name="f79" fmla="*/ f48 f35 1"/>
              <a:gd name="f80" fmla="*/ f49 f34 1"/>
              <a:gd name="f81" fmla="*/ f50 f34 1"/>
              <a:gd name="f82" fmla="*/ f51 f35 1"/>
              <a:gd name="f83" fmla="*/ f52 f34 1"/>
              <a:gd name="f84" fmla="*/ f53 f35 1"/>
              <a:gd name="f85" fmla="*/ f54 f34 1"/>
              <a:gd name="f86" fmla="*/ f55 f35 1"/>
              <a:gd name="f87" fmla="*/ f56 f34 1"/>
              <a:gd name="f88" fmla="*/ f57 f35 1"/>
              <a:gd name="f89" fmla="*/ f58 f34 1"/>
              <a:gd name="f90" fmla="*/ f59 f35 1"/>
              <a:gd name="f91" fmla="*/ f60 f34 1"/>
              <a:gd name="f92" fmla="*/ f61 f35 1"/>
              <a:gd name="f93" fmla="*/ f62 f34 1"/>
              <a:gd name="f94" fmla="*/ f63 f35 1"/>
              <a:gd name="f95" fmla="*/ f64 f34 1"/>
              <a:gd name="f96" fmla="*/ f65 f35 1"/>
              <a:gd name="f97" fmla="*/ f66 f34 1"/>
              <a:gd name="f98" fmla="*/ f67 f35 1"/>
              <a:gd name="f99" fmla="*/ f68 f34 1"/>
              <a:gd name="f100" fmla="*/ f69 f35 1"/>
              <a:gd name="f101" fmla="*/ f70 f34 1"/>
              <a:gd name="f102" fmla="*/ f71 f35 1"/>
              <a:gd name="f103" fmla="*/ f72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5" y="f78"/>
              </a:cxn>
              <a:cxn ang="f45">
                <a:pos x="f75" y="f79"/>
              </a:cxn>
              <a:cxn ang="f45">
                <a:pos x="f80" y="f79"/>
              </a:cxn>
              <a:cxn ang="f45">
                <a:pos x="f81" y="f82"/>
              </a:cxn>
              <a:cxn ang="f45">
                <a:pos x="f83" y="f84"/>
              </a:cxn>
              <a:cxn ang="f45">
                <a:pos x="f85" y="f86"/>
              </a:cxn>
              <a:cxn ang="f45">
                <a:pos x="f87" y="f88"/>
              </a:cxn>
              <a:cxn ang="f45">
                <a:pos x="f89" y="f90"/>
              </a:cxn>
              <a:cxn ang="f45">
                <a:pos x="f91" y="f92"/>
              </a:cxn>
              <a:cxn ang="f45">
                <a:pos x="f93" y="f94"/>
              </a:cxn>
              <a:cxn ang="f45">
                <a:pos x="f95" y="f96"/>
              </a:cxn>
              <a:cxn ang="f45">
                <a:pos x="f97" y="f98"/>
              </a:cxn>
              <a:cxn ang="f45">
                <a:pos x="f99" y="f100"/>
              </a:cxn>
              <a:cxn ang="f45">
                <a:pos x="f101" y="f102"/>
              </a:cxn>
              <a:cxn ang="f45">
                <a:pos x="f103" y="f78"/>
              </a:cxn>
              <a:cxn ang="f45">
                <a:pos x="f75" y="f78"/>
              </a:cxn>
            </a:cxnLst>
            <a:rect l="f75" t="f78" r="f76" b="f77"/>
            <a:pathLst>
              <a:path w="2884" h="286">
                <a:moveTo>
                  <a:pt x="f5" y="f5"/>
                </a:moveTo>
                <a:lnTo>
                  <a:pt x="f5" y="f8"/>
                </a:ln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5"/>
                </a:lnTo>
                <a:lnTo>
                  <a:pt x="f5" y="f5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11" name="Rectangle 11"/>
          <p:cNvSpPr txBox="1">
            <a:spLocks noGrp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Clique para editar o estilo do título mestre</a:t>
            </a:r>
          </a:p>
        </p:txBody>
      </p:sp>
      <p:sp>
        <p:nvSpPr>
          <p:cNvPr id="12" name="Rectangle 1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Clique para editar o estilo do subtítulo mestre</a:t>
            </a:r>
          </a:p>
        </p:txBody>
      </p:sp>
      <p:sp>
        <p:nvSpPr>
          <p:cNvPr id="15" name="Rectangle 13"/>
          <p:cNvSpPr txBox="1"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16" name="Rectangle 14"/>
          <p:cNvSpPr txBox="1"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17" name="Rectangle 15"/>
          <p:cNvSpPr txBox="1"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85A4B6-F77C-4B7B-9AD6-8F6742EEC622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6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57DD47-E30A-4A76-9A84-F0A7611E2698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48640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48640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6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7D1D06-6231-40B4-AA06-BF2B10F308E0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Title, Text and Clip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685800" y="1981203"/>
            <a:ext cx="3810003" cy="411480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ClipArt Placeholder 3"/>
          <p:cNvSpPr txBox="1">
            <a:spLocks noGrp="1"/>
          </p:cNvSpPr>
          <p:nvPr>
            <p:ph type="pic" idx="4294967295"/>
          </p:nvPr>
        </p:nvSpPr>
        <p:spPr>
          <a:xfrm>
            <a:off x="4648196" y="1981203"/>
            <a:ext cx="3810003" cy="4114800"/>
          </a:xfrm>
        </p:spPr>
        <p:txBody>
          <a:bodyPr/>
          <a:lstStyle>
            <a:lvl1pPr>
              <a:defRPr lang="pt-BR"/>
            </a:lvl1pPr>
          </a:lstStyle>
          <a:p>
            <a:pPr lvl="0"/>
            <a:endParaRPr lang="pt-BR" noProof="0"/>
          </a:p>
        </p:txBody>
      </p:sp>
      <p:sp>
        <p:nvSpPr>
          <p:cNvPr id="5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7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D3D2B3-4819-4E88-945F-EEA43C30C81F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 txBox="1">
            <a:spLocks noGrp="1"/>
          </p:cNvSpPr>
          <p:nvPr>
            <p:ph/>
          </p:nvPr>
        </p:nvSpPr>
        <p:spPr>
          <a:xfrm>
            <a:off x="809628" y="1447796"/>
            <a:ext cx="8105771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</p:spTree>
  </p:cSld>
  <p:clrMapOvr>
    <a:masterClrMapping/>
  </p:clrMapOvr>
  <p:transition/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6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2E4B9A-1B85-4C43-B63B-8410EAF61E46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 anchorCtr="0"/>
          <a:lstStyle>
            <a:lvl1pPr algn="l">
              <a:defRPr sz="4000" b="1" cap="all"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6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1C32C3-310E-4746-945B-11CD1C45554A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4114800"/>
          </a:xfrm>
        </p:spPr>
        <p:txBody>
          <a:bodyPr/>
          <a:lstStyle>
            <a:lvl1pPr>
              <a:spcBef>
                <a:spcPts val="700"/>
              </a:spcBef>
              <a:defRPr sz="2800"/>
            </a:lvl1pPr>
            <a:lvl2pPr>
              <a:spcBef>
                <a:spcPts val="600"/>
              </a:spcBef>
              <a:defRPr sz="2400"/>
            </a:lvl2pPr>
            <a:lvl3pPr>
              <a:spcBef>
                <a:spcPts val="500"/>
              </a:spcBef>
              <a:defRPr sz="2000"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4114800"/>
          </a:xfrm>
        </p:spPr>
        <p:txBody>
          <a:bodyPr/>
          <a:lstStyle>
            <a:lvl1pPr>
              <a:spcBef>
                <a:spcPts val="700"/>
              </a:spcBef>
              <a:defRPr sz="2800"/>
            </a:lvl1pPr>
            <a:lvl2pPr>
              <a:spcBef>
                <a:spcPts val="600"/>
              </a:spcBef>
              <a:defRPr sz="2400"/>
            </a:lvl2pPr>
            <a:lvl3pPr>
              <a:spcBef>
                <a:spcPts val="500"/>
              </a:spcBef>
              <a:defRPr sz="2000"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5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7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4F13BA-FEA0-4A8E-9F15-0F721993C6C5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7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8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9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4ADE04-3A48-43A8-BF4B-A52133FD784A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5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376D04-B26B-46F3-8B1C-3FE3229D3A8B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3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4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2F7537-E112-4E69-9871-300002D0FD24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 anchorCtr="0"/>
          <a:lstStyle>
            <a:lvl1pPr algn="l">
              <a:defRPr sz="2000" b="1"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7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F52293-1F46-43CF-9FAD-CEA6CDA25BCE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 anchorCtr="0"/>
          <a:lstStyle>
            <a:lvl1pPr algn="l">
              <a:defRPr sz="2000" b="1"/>
            </a:lvl1pPr>
          </a:lstStyle>
          <a:p>
            <a:pPr lvl="0"/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buNone/>
              <a:defRPr lang="pt-BR"/>
            </a:lvl1pPr>
          </a:lstStyle>
          <a:p>
            <a:pPr lvl="0"/>
            <a:endParaRPr lang="pt-BR" noProof="0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3"/>
          <p:cNvSpPr txBox="1"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14"/>
          <p:cNvSpPr txBox="1"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7" name="Rectangle 15"/>
          <p:cNvSpPr txBox="1"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9B696C-AE3A-4494-9048-B9673284B41E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Ovr>
    <a:masterClrMapping/>
  </p:clrMapOvr>
  <p:transition>
    <p:random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100000">
              <a:srgbClr val="000066"/>
            </a:gs>
          </a:gsLst>
          <a:lin ang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/>
          <p:nvPr/>
        </p:nvSpPr>
        <p:spPr>
          <a:xfrm>
            <a:off x="8809038" y="0"/>
            <a:ext cx="334962" cy="6858000"/>
          </a:xfrm>
          <a:prstGeom prst="rect">
            <a:avLst/>
          </a:prstGeom>
          <a:gradFill>
            <a:gsLst>
              <a:gs pos="0">
                <a:srgbClr val="000044"/>
              </a:gs>
              <a:gs pos="50000">
                <a:srgbClr val="3366FF"/>
              </a:gs>
              <a:gs pos="100000">
                <a:srgbClr val="000044"/>
              </a:gs>
            </a:gsLst>
            <a:lin ang="0"/>
          </a:gradFill>
          <a:ln>
            <a:noFill/>
            <a:prstDash val="solid"/>
          </a:ln>
        </p:spPr>
        <p:txBody>
          <a:bodyPr wrap="none" anchor="ctr"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-9525" y="4489450"/>
            <a:ext cx="5754688" cy="23685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25"/>
              <a:gd name="f7" fmla="val 1492"/>
              <a:gd name="f8" fmla="val 1491"/>
              <a:gd name="f9" fmla="val 171"/>
              <a:gd name="f10" fmla="val 3"/>
              <a:gd name="f11" fmla="val 355"/>
              <a:gd name="f12" fmla="val 9"/>
              <a:gd name="f13" fmla="val 499"/>
              <a:gd name="f14" fmla="val 21"/>
              <a:gd name="f15" fmla="val 650"/>
              <a:gd name="f16" fmla="val 36"/>
              <a:gd name="f17" fmla="val 809"/>
              <a:gd name="f18" fmla="val 54"/>
              <a:gd name="f19" fmla="val 957"/>
              <a:gd name="f20" fmla="val 78"/>
              <a:gd name="f21" fmla="val 1119"/>
              <a:gd name="f22" fmla="val 105"/>
              <a:gd name="f23" fmla="val 1261"/>
              <a:gd name="f24" fmla="val 133"/>
              <a:gd name="f25" fmla="val 1441"/>
              <a:gd name="f26" fmla="val 175"/>
              <a:gd name="f27" fmla="val 1598"/>
              <a:gd name="f28" fmla="val 217"/>
              <a:gd name="f29" fmla="val 1763"/>
              <a:gd name="f30" fmla="val 269"/>
              <a:gd name="f31" fmla="val 1887"/>
              <a:gd name="f32" fmla="val 308"/>
              <a:gd name="f33" fmla="val 2085"/>
              <a:gd name="f34" fmla="val 384"/>
              <a:gd name="f35" fmla="val 2230"/>
              <a:gd name="f36" fmla="val 444"/>
              <a:gd name="f37" fmla="val 2456"/>
              <a:gd name="f38" fmla="val 547"/>
              <a:gd name="f39" fmla="val 2666"/>
              <a:gd name="f40" fmla="val 662"/>
              <a:gd name="f41" fmla="val 2859"/>
              <a:gd name="f42" fmla="val 786"/>
              <a:gd name="f43" fmla="val 3046"/>
              <a:gd name="f44" fmla="val 920"/>
              <a:gd name="f45" fmla="val 3193"/>
              <a:gd name="f46" fmla="val 1038"/>
              <a:gd name="f47" fmla="val 3332"/>
              <a:gd name="f48" fmla="val 1168"/>
              <a:gd name="f49" fmla="val 3440"/>
              <a:gd name="f50" fmla="val 1280"/>
              <a:gd name="f51" fmla="val 3524"/>
              <a:gd name="f52" fmla="val 1380"/>
              <a:gd name="f53" fmla="val 3624"/>
              <a:gd name="f54" fmla="val 3608"/>
              <a:gd name="f55" fmla="+- 0 0 -90"/>
              <a:gd name="f56" fmla="*/ f3 1 3625"/>
              <a:gd name="f57" fmla="*/ f4 1 1492"/>
              <a:gd name="f58" fmla="val f5"/>
              <a:gd name="f59" fmla="val f6"/>
              <a:gd name="f60" fmla="val f7"/>
              <a:gd name="f61" fmla="*/ f55 f0 1"/>
              <a:gd name="f62" fmla="+- f60 0 f58"/>
              <a:gd name="f63" fmla="+- f59 0 f58"/>
              <a:gd name="f64" fmla="*/ f61 1 f2"/>
              <a:gd name="f65" fmla="*/ f63 1 3625"/>
              <a:gd name="f66" fmla="*/ f62 1 1492"/>
              <a:gd name="f67" fmla="+- f64 0 f1"/>
              <a:gd name="f68" fmla="*/ 0 1 f65"/>
              <a:gd name="f69" fmla="*/ 1491 1 f66"/>
              <a:gd name="f70" fmla="*/ 0 1 f66"/>
              <a:gd name="f71" fmla="*/ 171 1 f65"/>
              <a:gd name="f72" fmla="*/ 3 1 f66"/>
              <a:gd name="f73" fmla="*/ 355 1 f65"/>
              <a:gd name="f74" fmla="*/ 9 1 f66"/>
              <a:gd name="f75" fmla="*/ 499 1 f65"/>
              <a:gd name="f76" fmla="*/ 21 1 f66"/>
              <a:gd name="f77" fmla="*/ 650 1 f65"/>
              <a:gd name="f78" fmla="*/ 36 1 f66"/>
              <a:gd name="f79" fmla="*/ 809 1 f65"/>
              <a:gd name="f80" fmla="*/ 54 1 f66"/>
              <a:gd name="f81" fmla="*/ 957 1 f65"/>
              <a:gd name="f82" fmla="*/ 78 1 f66"/>
              <a:gd name="f83" fmla="*/ 1119 1 f65"/>
              <a:gd name="f84" fmla="*/ 105 1 f66"/>
              <a:gd name="f85" fmla="*/ 1261 1 f65"/>
              <a:gd name="f86" fmla="*/ 133 1 f66"/>
              <a:gd name="f87" fmla="*/ 1441 1 f65"/>
              <a:gd name="f88" fmla="*/ 175 1 f66"/>
              <a:gd name="f89" fmla="*/ 1598 1 f65"/>
              <a:gd name="f90" fmla="*/ 217 1 f66"/>
              <a:gd name="f91" fmla="*/ 1763 1 f65"/>
              <a:gd name="f92" fmla="*/ 269 1 f66"/>
              <a:gd name="f93" fmla="*/ 1887 1 f65"/>
              <a:gd name="f94" fmla="*/ 308 1 f66"/>
              <a:gd name="f95" fmla="*/ 2085 1 f65"/>
              <a:gd name="f96" fmla="*/ 384 1 f66"/>
              <a:gd name="f97" fmla="*/ 2230 1 f65"/>
              <a:gd name="f98" fmla="*/ 444 1 f66"/>
              <a:gd name="f99" fmla="*/ 2456 1 f65"/>
              <a:gd name="f100" fmla="*/ 547 1 f66"/>
              <a:gd name="f101" fmla="*/ 2666 1 f65"/>
              <a:gd name="f102" fmla="*/ 662 1 f66"/>
              <a:gd name="f103" fmla="*/ 2859 1 f65"/>
              <a:gd name="f104" fmla="*/ 786 1 f66"/>
              <a:gd name="f105" fmla="*/ 3046 1 f65"/>
              <a:gd name="f106" fmla="*/ 920 1 f66"/>
              <a:gd name="f107" fmla="*/ 3193 1 f65"/>
              <a:gd name="f108" fmla="*/ 1038 1 f66"/>
              <a:gd name="f109" fmla="*/ 3332 1 f65"/>
              <a:gd name="f110" fmla="*/ 1168 1 f66"/>
              <a:gd name="f111" fmla="*/ 3440 1 f65"/>
              <a:gd name="f112" fmla="*/ 1280 1 f66"/>
              <a:gd name="f113" fmla="*/ 3524 1 f65"/>
              <a:gd name="f114" fmla="*/ 1380 1 f66"/>
              <a:gd name="f115" fmla="*/ 3624 1 f65"/>
              <a:gd name="f116" fmla="*/ 3608 1 f65"/>
              <a:gd name="f117" fmla="*/ f59 1 f65"/>
              <a:gd name="f118" fmla="*/ f60 1 f66"/>
              <a:gd name="f119" fmla="*/ f68 f56 1"/>
              <a:gd name="f120" fmla="*/ f117 f56 1"/>
              <a:gd name="f121" fmla="*/ f118 f57 1"/>
              <a:gd name="f122" fmla="*/ f70 f57 1"/>
              <a:gd name="f123" fmla="*/ f69 f57 1"/>
              <a:gd name="f124" fmla="*/ f71 f56 1"/>
              <a:gd name="f125" fmla="*/ f72 f57 1"/>
              <a:gd name="f126" fmla="*/ f73 f56 1"/>
              <a:gd name="f127" fmla="*/ f74 f57 1"/>
              <a:gd name="f128" fmla="*/ f75 f56 1"/>
              <a:gd name="f129" fmla="*/ f76 f57 1"/>
              <a:gd name="f130" fmla="*/ f77 f56 1"/>
              <a:gd name="f131" fmla="*/ f78 f57 1"/>
              <a:gd name="f132" fmla="*/ f79 f56 1"/>
              <a:gd name="f133" fmla="*/ f80 f57 1"/>
              <a:gd name="f134" fmla="*/ f81 f56 1"/>
              <a:gd name="f135" fmla="*/ f82 f57 1"/>
              <a:gd name="f136" fmla="*/ f83 f56 1"/>
              <a:gd name="f137" fmla="*/ f84 f57 1"/>
              <a:gd name="f138" fmla="*/ f85 f56 1"/>
              <a:gd name="f139" fmla="*/ f86 f57 1"/>
              <a:gd name="f140" fmla="*/ f87 f56 1"/>
              <a:gd name="f141" fmla="*/ f88 f57 1"/>
              <a:gd name="f142" fmla="*/ f89 f56 1"/>
              <a:gd name="f143" fmla="*/ f90 f57 1"/>
              <a:gd name="f144" fmla="*/ f91 f56 1"/>
              <a:gd name="f145" fmla="*/ f92 f57 1"/>
              <a:gd name="f146" fmla="*/ f93 f56 1"/>
              <a:gd name="f147" fmla="*/ f94 f57 1"/>
              <a:gd name="f148" fmla="*/ f95 f56 1"/>
              <a:gd name="f149" fmla="*/ f96 f57 1"/>
              <a:gd name="f150" fmla="*/ f97 f56 1"/>
              <a:gd name="f151" fmla="*/ f98 f57 1"/>
              <a:gd name="f152" fmla="*/ f99 f56 1"/>
              <a:gd name="f153" fmla="*/ f100 f57 1"/>
              <a:gd name="f154" fmla="*/ f101 f56 1"/>
              <a:gd name="f155" fmla="*/ f102 f57 1"/>
              <a:gd name="f156" fmla="*/ f103 f56 1"/>
              <a:gd name="f157" fmla="*/ f104 f57 1"/>
              <a:gd name="f158" fmla="*/ f105 f56 1"/>
              <a:gd name="f159" fmla="*/ f106 f57 1"/>
              <a:gd name="f160" fmla="*/ f107 f56 1"/>
              <a:gd name="f161" fmla="*/ f108 f57 1"/>
              <a:gd name="f162" fmla="*/ f109 f56 1"/>
              <a:gd name="f163" fmla="*/ f110 f57 1"/>
              <a:gd name="f164" fmla="*/ f111 f56 1"/>
              <a:gd name="f165" fmla="*/ f112 f57 1"/>
              <a:gd name="f166" fmla="*/ f113 f56 1"/>
              <a:gd name="f167" fmla="*/ f114 f57 1"/>
              <a:gd name="f168" fmla="*/ f115 f56 1"/>
              <a:gd name="f169" fmla="*/ f116 f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119" y="f123"/>
              </a:cxn>
              <a:cxn ang="f67">
                <a:pos x="f119" y="f122"/>
              </a:cxn>
              <a:cxn ang="f67">
                <a:pos x="f124" y="f125"/>
              </a:cxn>
              <a:cxn ang="f67">
                <a:pos x="f126" y="f127"/>
              </a:cxn>
              <a:cxn ang="f67">
                <a:pos x="f128" y="f129"/>
              </a:cxn>
              <a:cxn ang="f67">
                <a:pos x="f130" y="f131"/>
              </a:cxn>
              <a:cxn ang="f67">
                <a:pos x="f132" y="f133"/>
              </a:cxn>
              <a:cxn ang="f67">
                <a:pos x="f134" y="f135"/>
              </a:cxn>
              <a:cxn ang="f67">
                <a:pos x="f136" y="f137"/>
              </a:cxn>
              <a:cxn ang="f67">
                <a:pos x="f138" y="f139"/>
              </a:cxn>
              <a:cxn ang="f67">
                <a:pos x="f140" y="f141"/>
              </a:cxn>
              <a:cxn ang="f67">
                <a:pos x="f142" y="f143"/>
              </a:cxn>
              <a:cxn ang="f67">
                <a:pos x="f144" y="f145"/>
              </a:cxn>
              <a:cxn ang="f67">
                <a:pos x="f146" y="f147"/>
              </a:cxn>
              <a:cxn ang="f67">
                <a:pos x="f148" y="f149"/>
              </a:cxn>
              <a:cxn ang="f67">
                <a:pos x="f150" y="f151"/>
              </a:cxn>
              <a:cxn ang="f67">
                <a:pos x="f152" y="f153"/>
              </a:cxn>
              <a:cxn ang="f67">
                <a:pos x="f154" y="f155"/>
              </a:cxn>
              <a:cxn ang="f67">
                <a:pos x="f156" y="f157"/>
              </a:cxn>
              <a:cxn ang="f67">
                <a:pos x="f158" y="f159"/>
              </a:cxn>
              <a:cxn ang="f67">
                <a:pos x="f160" y="f161"/>
              </a:cxn>
              <a:cxn ang="f67">
                <a:pos x="f162" y="f163"/>
              </a:cxn>
              <a:cxn ang="f67">
                <a:pos x="f164" y="f165"/>
              </a:cxn>
              <a:cxn ang="f67">
                <a:pos x="f166" y="f167"/>
              </a:cxn>
              <a:cxn ang="f67">
                <a:pos x="f168" y="f123"/>
              </a:cxn>
              <a:cxn ang="f67">
                <a:pos x="f169" y="f123"/>
              </a:cxn>
              <a:cxn ang="f67">
                <a:pos x="f119" y="f123"/>
              </a:cxn>
            </a:cxnLst>
            <a:rect l="f119" t="f122" r="f120" b="f121"/>
            <a:pathLst>
              <a:path w="3625" h="1492">
                <a:moveTo>
                  <a:pt x="f5" y="f8"/>
                </a:moveTo>
                <a:lnTo>
                  <a:pt x="f5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8"/>
                </a:lnTo>
                <a:lnTo>
                  <a:pt x="f54" y="f8"/>
                </a:lnTo>
                <a:lnTo>
                  <a:pt x="f5" y="f8"/>
                </a:lnTo>
              </a:path>
            </a:pathLst>
          </a:custGeom>
          <a:noFill/>
          <a:ln>
            <a:noFill/>
            <a:prstDash val="solid"/>
          </a:ln>
        </p:spPr>
        <p:txBody>
          <a:bodyPr wrap="none" anchor="ctr"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0" y="3817938"/>
            <a:ext cx="8164513" cy="30194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43"/>
              <a:gd name="f7" fmla="val 1902"/>
              <a:gd name="f8" fmla="val 2718"/>
              <a:gd name="f9" fmla="val 405"/>
              <a:gd name="f10" fmla="val 2466"/>
              <a:gd name="f11" fmla="val 333"/>
              <a:gd name="f12" fmla="val 2202"/>
              <a:gd name="f13" fmla="val 261"/>
              <a:gd name="f14" fmla="val 1929"/>
              <a:gd name="f15" fmla="val 198"/>
              <a:gd name="f16" fmla="val 1695"/>
              <a:gd name="f17" fmla="val 153"/>
              <a:gd name="f18" fmla="val 1434"/>
              <a:gd name="f19" fmla="val 111"/>
              <a:gd name="f20" fmla="val 1188"/>
              <a:gd name="f21" fmla="val 75"/>
              <a:gd name="f22" fmla="val 957"/>
              <a:gd name="f23" fmla="val 48"/>
              <a:gd name="f24" fmla="val 747"/>
              <a:gd name="f25" fmla="val 30"/>
              <a:gd name="f26" fmla="val 501"/>
              <a:gd name="f27" fmla="val 15"/>
              <a:gd name="f28" fmla="val 246"/>
              <a:gd name="f29" fmla="val 3"/>
              <a:gd name="f30" fmla="val 275"/>
              <a:gd name="f31" fmla="val 345"/>
              <a:gd name="f32" fmla="val 342"/>
              <a:gd name="f33" fmla="val 339"/>
              <a:gd name="f34" fmla="val 351"/>
              <a:gd name="f35" fmla="val 606"/>
              <a:gd name="f36" fmla="val 372"/>
              <a:gd name="f37" fmla="val 852"/>
              <a:gd name="f38" fmla="val 399"/>
              <a:gd name="f39" fmla="val 1068"/>
              <a:gd name="f40" fmla="val 435"/>
              <a:gd name="f41" fmla="val 1275"/>
              <a:gd name="f42" fmla="val 474"/>
              <a:gd name="f43" fmla="val 1545"/>
              <a:gd name="f44" fmla="val 540"/>
              <a:gd name="f45" fmla="val 1761"/>
              <a:gd name="f46" fmla="val 603"/>
              <a:gd name="f47" fmla="val 1971"/>
              <a:gd name="f48" fmla="val 678"/>
              <a:gd name="f49" fmla="val 2166"/>
              <a:gd name="f50" fmla="val 2397"/>
              <a:gd name="f51" fmla="val 2613"/>
              <a:gd name="f52" fmla="val 960"/>
              <a:gd name="f53" fmla="val 2832"/>
              <a:gd name="f54" fmla="val 1095"/>
              <a:gd name="f55" fmla="val 3012"/>
              <a:gd name="f56" fmla="val 1212"/>
              <a:gd name="f57" fmla="val 3186"/>
              <a:gd name="f58" fmla="val 1347"/>
              <a:gd name="f59" fmla="val 3351"/>
              <a:gd name="f60" fmla="val 1497"/>
              <a:gd name="f61" fmla="val 3480"/>
              <a:gd name="f62" fmla="val 1629"/>
              <a:gd name="f63" fmla="val 3612"/>
              <a:gd name="f64" fmla="val 1785"/>
              <a:gd name="f65" fmla="val 3699"/>
              <a:gd name="f66" fmla="val 1901"/>
              <a:gd name="f67" fmla="val 5142"/>
              <a:gd name="f68" fmla="val 5076"/>
              <a:gd name="f69" fmla="val 1827"/>
              <a:gd name="f70" fmla="val 4968"/>
              <a:gd name="f71" fmla="val 1707"/>
              <a:gd name="f72" fmla="val 4797"/>
              <a:gd name="f73" fmla="val 1539"/>
              <a:gd name="f74" fmla="val 4617"/>
              <a:gd name="f75" fmla="val 1383"/>
              <a:gd name="f76" fmla="val 4410"/>
              <a:gd name="f77" fmla="val 1221"/>
              <a:gd name="f78" fmla="val 4185"/>
              <a:gd name="f79" fmla="val 1071"/>
              <a:gd name="f80" fmla="val 3960"/>
              <a:gd name="f81" fmla="val 939"/>
              <a:gd name="f82" fmla="val 3708"/>
              <a:gd name="f83" fmla="val 801"/>
              <a:gd name="f84" fmla="val 3492"/>
              <a:gd name="f85" fmla="val 702"/>
              <a:gd name="f86" fmla="val 3231"/>
              <a:gd name="f87" fmla="val 588"/>
              <a:gd name="f88" fmla="val 2964"/>
              <a:gd name="f89" fmla="val 489"/>
              <a:gd name="f90" fmla="+- 0 0 -90"/>
              <a:gd name="f91" fmla="*/ f3 1 5143"/>
              <a:gd name="f92" fmla="*/ f4 1 1902"/>
              <a:gd name="f93" fmla="val f5"/>
              <a:gd name="f94" fmla="val f6"/>
              <a:gd name="f95" fmla="val f7"/>
              <a:gd name="f96" fmla="*/ f90 f0 1"/>
              <a:gd name="f97" fmla="+- f95 0 f93"/>
              <a:gd name="f98" fmla="+- f94 0 f93"/>
              <a:gd name="f99" fmla="*/ f96 1 f2"/>
              <a:gd name="f100" fmla="*/ f98 1 5143"/>
              <a:gd name="f101" fmla="*/ f97 1 1902"/>
              <a:gd name="f102" fmla="+- f99 0 f1"/>
              <a:gd name="f103" fmla="*/ 2718 1 f100"/>
              <a:gd name="f104" fmla="*/ 405 1 f101"/>
              <a:gd name="f105" fmla="*/ 2466 1 f100"/>
              <a:gd name="f106" fmla="*/ 333 1 f101"/>
              <a:gd name="f107" fmla="*/ 2202 1 f100"/>
              <a:gd name="f108" fmla="*/ 261 1 f101"/>
              <a:gd name="f109" fmla="*/ 1929 1 f100"/>
              <a:gd name="f110" fmla="*/ 198 1 f101"/>
              <a:gd name="f111" fmla="*/ 1695 1 f100"/>
              <a:gd name="f112" fmla="*/ 153 1 f101"/>
              <a:gd name="f113" fmla="*/ 1434 1 f100"/>
              <a:gd name="f114" fmla="*/ 111 1 f101"/>
              <a:gd name="f115" fmla="*/ 1188 1 f100"/>
              <a:gd name="f116" fmla="*/ 75 1 f101"/>
              <a:gd name="f117" fmla="*/ 957 1 f100"/>
              <a:gd name="f118" fmla="*/ 48 1 f101"/>
              <a:gd name="f119" fmla="*/ 747 1 f100"/>
              <a:gd name="f120" fmla="*/ 30 1 f101"/>
              <a:gd name="f121" fmla="*/ 501 1 f100"/>
              <a:gd name="f122" fmla="*/ 15 1 f101"/>
              <a:gd name="f123" fmla="*/ 246 1 f100"/>
              <a:gd name="f124" fmla="*/ 3 1 f101"/>
              <a:gd name="f125" fmla="*/ 0 1 f100"/>
              <a:gd name="f126" fmla="*/ 0 1 f101"/>
              <a:gd name="f127" fmla="*/ 275 1 f101"/>
              <a:gd name="f128" fmla="*/ 345 1 f101"/>
              <a:gd name="f129" fmla="*/ 342 1 f101"/>
              <a:gd name="f130" fmla="*/ 339 1 f100"/>
              <a:gd name="f131" fmla="*/ 351 1 f101"/>
              <a:gd name="f132" fmla="*/ 606 1 f100"/>
              <a:gd name="f133" fmla="*/ 372 1 f101"/>
              <a:gd name="f134" fmla="*/ 852 1 f100"/>
              <a:gd name="f135" fmla="*/ 399 1 f101"/>
              <a:gd name="f136" fmla="*/ 1068 1 f100"/>
              <a:gd name="f137" fmla="*/ 435 1 f101"/>
              <a:gd name="f138" fmla="*/ 1275 1 f100"/>
              <a:gd name="f139" fmla="*/ 474 1 f101"/>
              <a:gd name="f140" fmla="*/ 1545 1 f100"/>
              <a:gd name="f141" fmla="*/ 540 1 f101"/>
              <a:gd name="f142" fmla="*/ 1761 1 f100"/>
              <a:gd name="f143" fmla="*/ 603 1 f101"/>
              <a:gd name="f144" fmla="*/ 1971 1 f100"/>
              <a:gd name="f145" fmla="*/ 678 1 f101"/>
              <a:gd name="f146" fmla="*/ 2166 1 f100"/>
              <a:gd name="f147" fmla="*/ 747 1 f101"/>
              <a:gd name="f148" fmla="*/ 2397 1 f100"/>
              <a:gd name="f149" fmla="*/ 852 1 f101"/>
              <a:gd name="f150" fmla="*/ 2613 1 f100"/>
              <a:gd name="f151" fmla="*/ 960 1 f101"/>
              <a:gd name="f152" fmla="*/ 2832 1 f100"/>
              <a:gd name="f153" fmla="*/ 1095 1 f101"/>
              <a:gd name="f154" fmla="*/ 3012 1 f100"/>
              <a:gd name="f155" fmla="*/ 1212 1 f101"/>
              <a:gd name="f156" fmla="*/ 3186 1 f100"/>
              <a:gd name="f157" fmla="*/ 1347 1 f101"/>
              <a:gd name="f158" fmla="*/ 3351 1 f100"/>
              <a:gd name="f159" fmla="*/ 1497 1 f101"/>
              <a:gd name="f160" fmla="*/ 3480 1 f100"/>
              <a:gd name="f161" fmla="*/ 1629 1 f101"/>
              <a:gd name="f162" fmla="*/ 3612 1 f100"/>
              <a:gd name="f163" fmla="*/ 1785 1 f101"/>
              <a:gd name="f164" fmla="*/ 3699 1 f100"/>
              <a:gd name="f165" fmla="*/ 1901 1 f101"/>
              <a:gd name="f166" fmla="*/ 5142 1 f100"/>
              <a:gd name="f167" fmla="*/ 5076 1 f100"/>
              <a:gd name="f168" fmla="*/ 1827 1 f101"/>
              <a:gd name="f169" fmla="*/ 4968 1 f100"/>
              <a:gd name="f170" fmla="*/ 1707 1 f101"/>
              <a:gd name="f171" fmla="*/ 4797 1 f100"/>
              <a:gd name="f172" fmla="*/ 1539 1 f101"/>
              <a:gd name="f173" fmla="*/ 4617 1 f100"/>
              <a:gd name="f174" fmla="*/ 1383 1 f101"/>
              <a:gd name="f175" fmla="*/ 4410 1 f100"/>
              <a:gd name="f176" fmla="*/ 1221 1 f101"/>
              <a:gd name="f177" fmla="*/ 4185 1 f100"/>
              <a:gd name="f178" fmla="*/ 1071 1 f101"/>
              <a:gd name="f179" fmla="*/ 3960 1 f100"/>
              <a:gd name="f180" fmla="*/ 939 1 f101"/>
              <a:gd name="f181" fmla="*/ 3708 1 f100"/>
              <a:gd name="f182" fmla="*/ 801 1 f101"/>
              <a:gd name="f183" fmla="*/ 3492 1 f100"/>
              <a:gd name="f184" fmla="*/ 702 1 f101"/>
              <a:gd name="f185" fmla="*/ 3231 1 f100"/>
              <a:gd name="f186" fmla="*/ 588 1 f101"/>
              <a:gd name="f187" fmla="*/ 2964 1 f100"/>
              <a:gd name="f188" fmla="*/ 489 1 f101"/>
              <a:gd name="f189" fmla="*/ f94 1 f100"/>
              <a:gd name="f190" fmla="*/ f95 1 f101"/>
              <a:gd name="f191" fmla="*/ f125 f91 1"/>
              <a:gd name="f192" fmla="*/ f189 f91 1"/>
              <a:gd name="f193" fmla="*/ f190 f92 1"/>
              <a:gd name="f194" fmla="*/ f126 f92 1"/>
              <a:gd name="f195" fmla="*/ f103 f91 1"/>
              <a:gd name="f196" fmla="*/ f104 f92 1"/>
              <a:gd name="f197" fmla="*/ f105 f91 1"/>
              <a:gd name="f198" fmla="*/ f106 f92 1"/>
              <a:gd name="f199" fmla="*/ f107 f91 1"/>
              <a:gd name="f200" fmla="*/ f108 f92 1"/>
              <a:gd name="f201" fmla="*/ f109 f91 1"/>
              <a:gd name="f202" fmla="*/ f110 f92 1"/>
              <a:gd name="f203" fmla="*/ f111 f91 1"/>
              <a:gd name="f204" fmla="*/ f112 f92 1"/>
              <a:gd name="f205" fmla="*/ f113 f91 1"/>
              <a:gd name="f206" fmla="*/ f114 f92 1"/>
              <a:gd name="f207" fmla="*/ f115 f91 1"/>
              <a:gd name="f208" fmla="*/ f116 f92 1"/>
              <a:gd name="f209" fmla="*/ f117 f91 1"/>
              <a:gd name="f210" fmla="*/ f118 f92 1"/>
              <a:gd name="f211" fmla="*/ f119 f91 1"/>
              <a:gd name="f212" fmla="*/ f120 f92 1"/>
              <a:gd name="f213" fmla="*/ f121 f91 1"/>
              <a:gd name="f214" fmla="*/ f122 f92 1"/>
              <a:gd name="f215" fmla="*/ f123 f91 1"/>
              <a:gd name="f216" fmla="*/ f124 f92 1"/>
              <a:gd name="f217" fmla="*/ f127 f92 1"/>
              <a:gd name="f218" fmla="*/ f128 f92 1"/>
              <a:gd name="f219" fmla="*/ f129 f92 1"/>
              <a:gd name="f220" fmla="*/ f130 f91 1"/>
              <a:gd name="f221" fmla="*/ f131 f92 1"/>
              <a:gd name="f222" fmla="*/ f132 f91 1"/>
              <a:gd name="f223" fmla="*/ f133 f92 1"/>
              <a:gd name="f224" fmla="*/ f134 f91 1"/>
              <a:gd name="f225" fmla="*/ f135 f92 1"/>
              <a:gd name="f226" fmla="*/ f136 f91 1"/>
              <a:gd name="f227" fmla="*/ f137 f92 1"/>
              <a:gd name="f228" fmla="*/ f138 f91 1"/>
              <a:gd name="f229" fmla="*/ f139 f92 1"/>
              <a:gd name="f230" fmla="*/ f140 f91 1"/>
              <a:gd name="f231" fmla="*/ f141 f92 1"/>
              <a:gd name="f232" fmla="*/ f142 f91 1"/>
              <a:gd name="f233" fmla="*/ f143 f92 1"/>
              <a:gd name="f234" fmla="*/ f144 f91 1"/>
              <a:gd name="f235" fmla="*/ f145 f92 1"/>
              <a:gd name="f236" fmla="*/ f146 f91 1"/>
              <a:gd name="f237" fmla="*/ f147 f92 1"/>
              <a:gd name="f238" fmla="*/ f148 f91 1"/>
              <a:gd name="f239" fmla="*/ f149 f92 1"/>
              <a:gd name="f240" fmla="*/ f150 f91 1"/>
              <a:gd name="f241" fmla="*/ f151 f92 1"/>
              <a:gd name="f242" fmla="*/ f152 f91 1"/>
              <a:gd name="f243" fmla="*/ f153 f92 1"/>
              <a:gd name="f244" fmla="*/ f154 f91 1"/>
              <a:gd name="f245" fmla="*/ f155 f92 1"/>
              <a:gd name="f246" fmla="*/ f156 f91 1"/>
              <a:gd name="f247" fmla="*/ f157 f92 1"/>
              <a:gd name="f248" fmla="*/ f158 f91 1"/>
              <a:gd name="f249" fmla="*/ f159 f92 1"/>
              <a:gd name="f250" fmla="*/ f160 f91 1"/>
              <a:gd name="f251" fmla="*/ f161 f92 1"/>
              <a:gd name="f252" fmla="*/ f162 f91 1"/>
              <a:gd name="f253" fmla="*/ f163 f92 1"/>
              <a:gd name="f254" fmla="*/ f164 f91 1"/>
              <a:gd name="f255" fmla="*/ f165 f92 1"/>
              <a:gd name="f256" fmla="*/ f166 f91 1"/>
              <a:gd name="f257" fmla="*/ f167 f91 1"/>
              <a:gd name="f258" fmla="*/ f168 f92 1"/>
              <a:gd name="f259" fmla="*/ f169 f91 1"/>
              <a:gd name="f260" fmla="*/ f170 f92 1"/>
              <a:gd name="f261" fmla="*/ f171 f91 1"/>
              <a:gd name="f262" fmla="*/ f172 f92 1"/>
              <a:gd name="f263" fmla="*/ f173 f91 1"/>
              <a:gd name="f264" fmla="*/ f174 f92 1"/>
              <a:gd name="f265" fmla="*/ f175 f91 1"/>
              <a:gd name="f266" fmla="*/ f176 f92 1"/>
              <a:gd name="f267" fmla="*/ f177 f91 1"/>
              <a:gd name="f268" fmla="*/ f178 f92 1"/>
              <a:gd name="f269" fmla="*/ f179 f91 1"/>
              <a:gd name="f270" fmla="*/ f180 f92 1"/>
              <a:gd name="f271" fmla="*/ f181 f91 1"/>
              <a:gd name="f272" fmla="*/ f182 f92 1"/>
              <a:gd name="f273" fmla="*/ f183 f91 1"/>
              <a:gd name="f274" fmla="*/ f184 f92 1"/>
              <a:gd name="f275" fmla="*/ f185 f91 1"/>
              <a:gd name="f276" fmla="*/ f186 f92 1"/>
              <a:gd name="f277" fmla="*/ f187 f91 1"/>
              <a:gd name="f278" fmla="*/ f188 f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2">
                <a:pos x="f195" y="f196"/>
              </a:cxn>
              <a:cxn ang="f102">
                <a:pos x="f197" y="f198"/>
              </a:cxn>
              <a:cxn ang="f102">
                <a:pos x="f199" y="f200"/>
              </a:cxn>
              <a:cxn ang="f102">
                <a:pos x="f201" y="f202"/>
              </a:cxn>
              <a:cxn ang="f102">
                <a:pos x="f203" y="f204"/>
              </a:cxn>
              <a:cxn ang="f102">
                <a:pos x="f205" y="f206"/>
              </a:cxn>
              <a:cxn ang="f102">
                <a:pos x="f207" y="f208"/>
              </a:cxn>
              <a:cxn ang="f102">
                <a:pos x="f209" y="f210"/>
              </a:cxn>
              <a:cxn ang="f102">
                <a:pos x="f211" y="f212"/>
              </a:cxn>
              <a:cxn ang="f102">
                <a:pos x="f213" y="f214"/>
              </a:cxn>
              <a:cxn ang="f102">
                <a:pos x="f215" y="f216"/>
              </a:cxn>
              <a:cxn ang="f102">
                <a:pos x="f191" y="f194"/>
              </a:cxn>
              <a:cxn ang="f102">
                <a:pos x="f191" y="f217"/>
              </a:cxn>
              <a:cxn ang="f102">
                <a:pos x="f191" y="f218"/>
              </a:cxn>
              <a:cxn ang="f102">
                <a:pos x="f191" y="f217"/>
              </a:cxn>
              <a:cxn ang="f102">
                <a:pos x="f191" y="f219"/>
              </a:cxn>
              <a:cxn ang="f102">
                <a:pos x="f220" y="f221"/>
              </a:cxn>
              <a:cxn ang="f102">
                <a:pos x="f222" y="f223"/>
              </a:cxn>
              <a:cxn ang="f102">
                <a:pos x="f224" y="f225"/>
              </a:cxn>
              <a:cxn ang="f102">
                <a:pos x="f226" y="f227"/>
              </a:cxn>
              <a:cxn ang="f102">
                <a:pos x="f228" y="f229"/>
              </a:cxn>
              <a:cxn ang="f102">
                <a:pos x="f230" y="f231"/>
              </a:cxn>
              <a:cxn ang="f102">
                <a:pos x="f232" y="f233"/>
              </a:cxn>
              <a:cxn ang="f102">
                <a:pos x="f234" y="f235"/>
              </a:cxn>
              <a:cxn ang="f102">
                <a:pos x="f236" y="f237"/>
              </a:cxn>
              <a:cxn ang="f102">
                <a:pos x="f238" y="f239"/>
              </a:cxn>
              <a:cxn ang="f102">
                <a:pos x="f240" y="f241"/>
              </a:cxn>
              <a:cxn ang="f102">
                <a:pos x="f242" y="f243"/>
              </a:cxn>
              <a:cxn ang="f102">
                <a:pos x="f244" y="f245"/>
              </a:cxn>
              <a:cxn ang="f102">
                <a:pos x="f246" y="f247"/>
              </a:cxn>
              <a:cxn ang="f102">
                <a:pos x="f248" y="f249"/>
              </a:cxn>
              <a:cxn ang="f102">
                <a:pos x="f250" y="f251"/>
              </a:cxn>
              <a:cxn ang="f102">
                <a:pos x="f252" y="f253"/>
              </a:cxn>
              <a:cxn ang="f102">
                <a:pos x="f254" y="f255"/>
              </a:cxn>
              <a:cxn ang="f102">
                <a:pos x="f256" y="f255"/>
              </a:cxn>
              <a:cxn ang="f102">
                <a:pos x="f257" y="f258"/>
              </a:cxn>
              <a:cxn ang="f102">
                <a:pos x="f259" y="f260"/>
              </a:cxn>
              <a:cxn ang="f102">
                <a:pos x="f261" y="f262"/>
              </a:cxn>
              <a:cxn ang="f102">
                <a:pos x="f263" y="f264"/>
              </a:cxn>
              <a:cxn ang="f102">
                <a:pos x="f265" y="f266"/>
              </a:cxn>
              <a:cxn ang="f102">
                <a:pos x="f267" y="f268"/>
              </a:cxn>
              <a:cxn ang="f102">
                <a:pos x="f269" y="f270"/>
              </a:cxn>
              <a:cxn ang="f102">
                <a:pos x="f271" y="f272"/>
              </a:cxn>
              <a:cxn ang="f102">
                <a:pos x="f273" y="f274"/>
              </a:cxn>
              <a:cxn ang="f102">
                <a:pos x="f275" y="f276"/>
              </a:cxn>
              <a:cxn ang="f102">
                <a:pos x="f277" y="f278"/>
              </a:cxn>
              <a:cxn ang="f102">
                <a:pos x="f195" y="f196"/>
              </a:cxn>
            </a:cxnLst>
            <a:rect l="f191" t="f194" r="f192" b="f193"/>
            <a:pathLst>
              <a:path w="5143" h="1902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5" y="f5"/>
                </a:lnTo>
                <a:lnTo>
                  <a:pt x="f5" y="f30"/>
                </a:lnTo>
                <a:lnTo>
                  <a:pt x="f5" y="f31"/>
                </a:lnTo>
                <a:lnTo>
                  <a:pt x="f5" y="f30"/>
                </a:lnTo>
                <a:lnTo>
                  <a:pt x="f5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24"/>
                </a:lnTo>
                <a:lnTo>
                  <a:pt x="f50" y="f37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6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8" y="f9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0" y="3146425"/>
            <a:ext cx="9144000" cy="36909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60"/>
              <a:gd name="f7" fmla="val 2325"/>
              <a:gd name="f8" fmla="val 339"/>
              <a:gd name="f9" fmla="val 558"/>
              <a:gd name="f10" fmla="val 357"/>
              <a:gd name="f11" fmla="val 807"/>
              <a:gd name="f12" fmla="val 375"/>
              <a:gd name="f13" fmla="val 1056"/>
              <a:gd name="f14" fmla="val 399"/>
              <a:gd name="f15" fmla="val 1272"/>
              <a:gd name="f16" fmla="val 426"/>
              <a:gd name="f17" fmla="val 1539"/>
              <a:gd name="f18" fmla="val 465"/>
              <a:gd name="f19" fmla="val 1791"/>
              <a:gd name="f20" fmla="val 510"/>
              <a:gd name="f21" fmla="val 2076"/>
              <a:gd name="f22" fmla="val 570"/>
              <a:gd name="f23" fmla="val 2334"/>
              <a:gd name="f24" fmla="val 630"/>
              <a:gd name="f25" fmla="val 2544"/>
              <a:gd name="f26" fmla="val 687"/>
              <a:gd name="f27" fmla="val 2775"/>
              <a:gd name="f28" fmla="val 759"/>
              <a:gd name="f29" fmla="val 3003"/>
              <a:gd name="f30" fmla="val 837"/>
              <a:gd name="f31" fmla="val 3231"/>
              <a:gd name="f32" fmla="val 924"/>
              <a:gd name="f33" fmla="val 3438"/>
              <a:gd name="f34" fmla="val 1005"/>
              <a:gd name="f35" fmla="val 3663"/>
              <a:gd name="f36" fmla="val 1110"/>
              <a:gd name="f37" fmla="val 3903"/>
              <a:gd name="f38" fmla="val 1233"/>
              <a:gd name="f39" fmla="val 4149"/>
              <a:gd name="f40" fmla="val 1374"/>
              <a:gd name="f41" fmla="val 4353"/>
              <a:gd name="f42" fmla="val 1506"/>
              <a:gd name="f43" fmla="val 4491"/>
              <a:gd name="f44" fmla="val 1602"/>
              <a:gd name="f45" fmla="val 4668"/>
              <a:gd name="f46" fmla="val 1740"/>
              <a:gd name="f47" fmla="val 4824"/>
              <a:gd name="f48" fmla="val 1875"/>
              <a:gd name="f49" fmla="val 4968"/>
              <a:gd name="f50" fmla="val 2016"/>
              <a:gd name="f51" fmla="val 5100"/>
              <a:gd name="f52" fmla="val 2154"/>
              <a:gd name="f53" fmla="val 5238"/>
              <a:gd name="f54" fmla="val 2324"/>
              <a:gd name="f55" fmla="val 5759"/>
              <a:gd name="f56" fmla="val 1245"/>
              <a:gd name="f57" fmla="val 5580"/>
              <a:gd name="f58" fmla="val 1119"/>
              <a:gd name="f59" fmla="val 5400"/>
              <a:gd name="f60" fmla="val 1020"/>
              <a:gd name="f61" fmla="val 5205"/>
              <a:gd name="f62" fmla="val 918"/>
              <a:gd name="f63" fmla="val 5031"/>
              <a:gd name="f64" fmla="val 4866"/>
              <a:gd name="f65" fmla="val 771"/>
              <a:gd name="f66" fmla="val 4710"/>
              <a:gd name="f67" fmla="val 711"/>
              <a:gd name="f68" fmla="val 4545"/>
              <a:gd name="f69" fmla="val 651"/>
              <a:gd name="f70" fmla="val 4386"/>
              <a:gd name="f71" fmla="val 600"/>
              <a:gd name="f72" fmla="val 4248"/>
              <a:gd name="f73" fmla="val 552"/>
              <a:gd name="f74" fmla="val 3993"/>
              <a:gd name="f75" fmla="val 483"/>
              <a:gd name="f76" fmla="val 3777"/>
              <a:gd name="f77" fmla="val 423"/>
              <a:gd name="f78" fmla="val 3564"/>
              <a:gd name="f79" fmla="val 3282"/>
              <a:gd name="f80" fmla="val 312"/>
              <a:gd name="f81" fmla="val 261"/>
              <a:gd name="f82" fmla="val 2733"/>
              <a:gd name="f83" fmla="val 213"/>
              <a:gd name="f84" fmla="val 2451"/>
              <a:gd name="f85" fmla="val 171"/>
              <a:gd name="f86" fmla="val 2211"/>
              <a:gd name="f87" fmla="val 138"/>
              <a:gd name="f88" fmla="val 1974"/>
              <a:gd name="f89" fmla="val 108"/>
              <a:gd name="f90" fmla="val 1665"/>
              <a:gd name="f91" fmla="val 81"/>
              <a:gd name="f92" fmla="val 1437"/>
              <a:gd name="f93" fmla="val 60"/>
              <a:gd name="f94" fmla="val 1125"/>
              <a:gd name="f95" fmla="val 36"/>
              <a:gd name="f96" fmla="val 828"/>
              <a:gd name="f97" fmla="val 21"/>
              <a:gd name="f98" fmla="val 12"/>
              <a:gd name="f99" fmla="val 282"/>
              <a:gd name="f100" fmla="val 3"/>
              <a:gd name="f101" fmla="+- 0 0 -90"/>
              <a:gd name="f102" fmla="*/ f3 1 5760"/>
              <a:gd name="f103" fmla="*/ f4 1 2325"/>
              <a:gd name="f104" fmla="val f5"/>
              <a:gd name="f105" fmla="val f6"/>
              <a:gd name="f106" fmla="val f7"/>
              <a:gd name="f107" fmla="*/ f101 f0 1"/>
              <a:gd name="f108" fmla="+- f106 0 f104"/>
              <a:gd name="f109" fmla="+- f105 0 f104"/>
              <a:gd name="f110" fmla="*/ f107 1 f2"/>
              <a:gd name="f111" fmla="*/ f109 1 5760"/>
              <a:gd name="f112" fmla="*/ f108 1 2325"/>
              <a:gd name="f113" fmla="+- f110 0 f1"/>
              <a:gd name="f114" fmla="*/ 0 1 f111"/>
              <a:gd name="f115" fmla="*/ 0 1 f112"/>
              <a:gd name="f116" fmla="*/ 339 1 f112"/>
              <a:gd name="f117" fmla="*/ 558 1 f111"/>
              <a:gd name="f118" fmla="*/ 357 1 f112"/>
              <a:gd name="f119" fmla="*/ 807 1 f111"/>
              <a:gd name="f120" fmla="*/ 375 1 f112"/>
              <a:gd name="f121" fmla="*/ 1056 1 f111"/>
              <a:gd name="f122" fmla="*/ 399 1 f112"/>
              <a:gd name="f123" fmla="*/ 1272 1 f111"/>
              <a:gd name="f124" fmla="*/ 426 1 f112"/>
              <a:gd name="f125" fmla="*/ 1539 1 f111"/>
              <a:gd name="f126" fmla="*/ 465 1 f112"/>
              <a:gd name="f127" fmla="*/ 1791 1 f111"/>
              <a:gd name="f128" fmla="*/ 510 1 f112"/>
              <a:gd name="f129" fmla="*/ 2076 1 f111"/>
              <a:gd name="f130" fmla="*/ 570 1 f112"/>
              <a:gd name="f131" fmla="*/ 2334 1 f111"/>
              <a:gd name="f132" fmla="*/ 630 1 f112"/>
              <a:gd name="f133" fmla="*/ 2544 1 f111"/>
              <a:gd name="f134" fmla="*/ 687 1 f112"/>
              <a:gd name="f135" fmla="*/ 2775 1 f111"/>
              <a:gd name="f136" fmla="*/ 759 1 f112"/>
              <a:gd name="f137" fmla="*/ 3003 1 f111"/>
              <a:gd name="f138" fmla="*/ 837 1 f112"/>
              <a:gd name="f139" fmla="*/ 3231 1 f111"/>
              <a:gd name="f140" fmla="*/ 924 1 f112"/>
              <a:gd name="f141" fmla="*/ 3438 1 f111"/>
              <a:gd name="f142" fmla="*/ 1005 1 f112"/>
              <a:gd name="f143" fmla="*/ 3663 1 f111"/>
              <a:gd name="f144" fmla="*/ 1110 1 f112"/>
              <a:gd name="f145" fmla="*/ 3903 1 f111"/>
              <a:gd name="f146" fmla="*/ 1233 1 f112"/>
              <a:gd name="f147" fmla="*/ 4149 1 f111"/>
              <a:gd name="f148" fmla="*/ 1374 1 f112"/>
              <a:gd name="f149" fmla="*/ 4353 1 f111"/>
              <a:gd name="f150" fmla="*/ 1506 1 f112"/>
              <a:gd name="f151" fmla="*/ 4491 1 f111"/>
              <a:gd name="f152" fmla="*/ 1602 1 f112"/>
              <a:gd name="f153" fmla="*/ 4668 1 f111"/>
              <a:gd name="f154" fmla="*/ 1740 1 f112"/>
              <a:gd name="f155" fmla="*/ 4824 1 f111"/>
              <a:gd name="f156" fmla="*/ 1875 1 f112"/>
              <a:gd name="f157" fmla="*/ 4968 1 f111"/>
              <a:gd name="f158" fmla="*/ 2016 1 f112"/>
              <a:gd name="f159" fmla="*/ 5100 1 f111"/>
              <a:gd name="f160" fmla="*/ 2154 1 f112"/>
              <a:gd name="f161" fmla="*/ 5238 1 f111"/>
              <a:gd name="f162" fmla="*/ 2324 1 f112"/>
              <a:gd name="f163" fmla="*/ 5759 1 f111"/>
              <a:gd name="f164" fmla="*/ 1245 1 f112"/>
              <a:gd name="f165" fmla="*/ 5580 1 f111"/>
              <a:gd name="f166" fmla="*/ 1119 1 f112"/>
              <a:gd name="f167" fmla="*/ 5400 1 f111"/>
              <a:gd name="f168" fmla="*/ 1020 1 f112"/>
              <a:gd name="f169" fmla="*/ 5205 1 f111"/>
              <a:gd name="f170" fmla="*/ 918 1 f112"/>
              <a:gd name="f171" fmla="*/ 5031 1 f111"/>
              <a:gd name="f172" fmla="*/ 4866 1 f111"/>
              <a:gd name="f173" fmla="*/ 771 1 f112"/>
              <a:gd name="f174" fmla="*/ 4710 1 f111"/>
              <a:gd name="f175" fmla="*/ 711 1 f112"/>
              <a:gd name="f176" fmla="*/ 4545 1 f111"/>
              <a:gd name="f177" fmla="*/ 651 1 f112"/>
              <a:gd name="f178" fmla="*/ 4386 1 f111"/>
              <a:gd name="f179" fmla="*/ 600 1 f112"/>
              <a:gd name="f180" fmla="*/ 4248 1 f111"/>
              <a:gd name="f181" fmla="*/ 552 1 f112"/>
              <a:gd name="f182" fmla="*/ 3993 1 f111"/>
              <a:gd name="f183" fmla="*/ 483 1 f112"/>
              <a:gd name="f184" fmla="*/ 3777 1 f111"/>
              <a:gd name="f185" fmla="*/ 423 1 f112"/>
              <a:gd name="f186" fmla="*/ 3564 1 f111"/>
              <a:gd name="f187" fmla="*/ 3282 1 f111"/>
              <a:gd name="f188" fmla="*/ 312 1 f112"/>
              <a:gd name="f189" fmla="*/ 261 1 f112"/>
              <a:gd name="f190" fmla="*/ 2733 1 f111"/>
              <a:gd name="f191" fmla="*/ 213 1 f112"/>
              <a:gd name="f192" fmla="*/ 2451 1 f111"/>
              <a:gd name="f193" fmla="*/ 171 1 f112"/>
              <a:gd name="f194" fmla="*/ 2211 1 f111"/>
              <a:gd name="f195" fmla="*/ 138 1 f112"/>
              <a:gd name="f196" fmla="*/ 1974 1 f111"/>
              <a:gd name="f197" fmla="*/ 108 1 f112"/>
              <a:gd name="f198" fmla="*/ 1665 1 f111"/>
              <a:gd name="f199" fmla="*/ 81 1 f112"/>
              <a:gd name="f200" fmla="*/ 1437 1 f111"/>
              <a:gd name="f201" fmla="*/ 60 1 f112"/>
              <a:gd name="f202" fmla="*/ 1125 1 f111"/>
              <a:gd name="f203" fmla="*/ 36 1 f112"/>
              <a:gd name="f204" fmla="*/ 828 1 f111"/>
              <a:gd name="f205" fmla="*/ 21 1 f112"/>
              <a:gd name="f206" fmla="*/ 12 1 f112"/>
              <a:gd name="f207" fmla="*/ 282 1 f111"/>
              <a:gd name="f208" fmla="*/ 3 1 f112"/>
              <a:gd name="f209" fmla="*/ f105 1 f111"/>
              <a:gd name="f210" fmla="*/ f106 1 f112"/>
              <a:gd name="f211" fmla="*/ f114 f102 1"/>
              <a:gd name="f212" fmla="*/ f209 f102 1"/>
              <a:gd name="f213" fmla="*/ f210 f103 1"/>
              <a:gd name="f214" fmla="*/ f115 f103 1"/>
              <a:gd name="f215" fmla="*/ f116 f103 1"/>
              <a:gd name="f216" fmla="*/ f117 f102 1"/>
              <a:gd name="f217" fmla="*/ f118 f103 1"/>
              <a:gd name="f218" fmla="*/ f119 f102 1"/>
              <a:gd name="f219" fmla="*/ f120 f103 1"/>
              <a:gd name="f220" fmla="*/ f121 f102 1"/>
              <a:gd name="f221" fmla="*/ f122 f103 1"/>
              <a:gd name="f222" fmla="*/ f123 f102 1"/>
              <a:gd name="f223" fmla="*/ f124 f103 1"/>
              <a:gd name="f224" fmla="*/ f125 f102 1"/>
              <a:gd name="f225" fmla="*/ f126 f103 1"/>
              <a:gd name="f226" fmla="*/ f127 f102 1"/>
              <a:gd name="f227" fmla="*/ f128 f103 1"/>
              <a:gd name="f228" fmla="*/ f129 f102 1"/>
              <a:gd name="f229" fmla="*/ f130 f103 1"/>
              <a:gd name="f230" fmla="*/ f131 f102 1"/>
              <a:gd name="f231" fmla="*/ f132 f103 1"/>
              <a:gd name="f232" fmla="*/ f133 f102 1"/>
              <a:gd name="f233" fmla="*/ f134 f103 1"/>
              <a:gd name="f234" fmla="*/ f135 f102 1"/>
              <a:gd name="f235" fmla="*/ f136 f103 1"/>
              <a:gd name="f236" fmla="*/ f137 f102 1"/>
              <a:gd name="f237" fmla="*/ f138 f103 1"/>
              <a:gd name="f238" fmla="*/ f139 f102 1"/>
              <a:gd name="f239" fmla="*/ f140 f103 1"/>
              <a:gd name="f240" fmla="*/ f141 f102 1"/>
              <a:gd name="f241" fmla="*/ f142 f103 1"/>
              <a:gd name="f242" fmla="*/ f143 f102 1"/>
              <a:gd name="f243" fmla="*/ f144 f103 1"/>
              <a:gd name="f244" fmla="*/ f145 f102 1"/>
              <a:gd name="f245" fmla="*/ f146 f103 1"/>
              <a:gd name="f246" fmla="*/ f147 f102 1"/>
              <a:gd name="f247" fmla="*/ f148 f103 1"/>
              <a:gd name="f248" fmla="*/ f149 f102 1"/>
              <a:gd name="f249" fmla="*/ f150 f103 1"/>
              <a:gd name="f250" fmla="*/ f151 f102 1"/>
              <a:gd name="f251" fmla="*/ f152 f103 1"/>
              <a:gd name="f252" fmla="*/ f153 f102 1"/>
              <a:gd name="f253" fmla="*/ f154 f103 1"/>
              <a:gd name="f254" fmla="*/ f155 f102 1"/>
              <a:gd name="f255" fmla="*/ f156 f103 1"/>
              <a:gd name="f256" fmla="*/ f157 f102 1"/>
              <a:gd name="f257" fmla="*/ f158 f103 1"/>
              <a:gd name="f258" fmla="*/ f159 f102 1"/>
              <a:gd name="f259" fmla="*/ f160 f103 1"/>
              <a:gd name="f260" fmla="*/ f161 f102 1"/>
              <a:gd name="f261" fmla="*/ f162 f103 1"/>
              <a:gd name="f262" fmla="*/ f163 f102 1"/>
              <a:gd name="f263" fmla="*/ f164 f103 1"/>
              <a:gd name="f264" fmla="*/ f165 f102 1"/>
              <a:gd name="f265" fmla="*/ f166 f103 1"/>
              <a:gd name="f266" fmla="*/ f167 f102 1"/>
              <a:gd name="f267" fmla="*/ f168 f103 1"/>
              <a:gd name="f268" fmla="*/ f169 f102 1"/>
              <a:gd name="f269" fmla="*/ f170 f103 1"/>
              <a:gd name="f270" fmla="*/ f171 f102 1"/>
              <a:gd name="f271" fmla="*/ f172 f102 1"/>
              <a:gd name="f272" fmla="*/ f173 f103 1"/>
              <a:gd name="f273" fmla="*/ f174 f102 1"/>
              <a:gd name="f274" fmla="*/ f175 f103 1"/>
              <a:gd name="f275" fmla="*/ f176 f102 1"/>
              <a:gd name="f276" fmla="*/ f177 f103 1"/>
              <a:gd name="f277" fmla="*/ f178 f102 1"/>
              <a:gd name="f278" fmla="*/ f179 f103 1"/>
              <a:gd name="f279" fmla="*/ f180 f102 1"/>
              <a:gd name="f280" fmla="*/ f181 f103 1"/>
              <a:gd name="f281" fmla="*/ f182 f102 1"/>
              <a:gd name="f282" fmla="*/ f183 f103 1"/>
              <a:gd name="f283" fmla="*/ f184 f102 1"/>
              <a:gd name="f284" fmla="*/ f185 f103 1"/>
              <a:gd name="f285" fmla="*/ f186 f102 1"/>
              <a:gd name="f286" fmla="*/ f187 f102 1"/>
              <a:gd name="f287" fmla="*/ f188 f103 1"/>
              <a:gd name="f288" fmla="*/ f189 f103 1"/>
              <a:gd name="f289" fmla="*/ f190 f102 1"/>
              <a:gd name="f290" fmla="*/ f191 f103 1"/>
              <a:gd name="f291" fmla="*/ f192 f102 1"/>
              <a:gd name="f292" fmla="*/ f193 f103 1"/>
              <a:gd name="f293" fmla="*/ f194 f102 1"/>
              <a:gd name="f294" fmla="*/ f195 f103 1"/>
              <a:gd name="f295" fmla="*/ f196 f102 1"/>
              <a:gd name="f296" fmla="*/ f197 f103 1"/>
              <a:gd name="f297" fmla="*/ f198 f102 1"/>
              <a:gd name="f298" fmla="*/ f199 f103 1"/>
              <a:gd name="f299" fmla="*/ f200 f102 1"/>
              <a:gd name="f300" fmla="*/ f201 f103 1"/>
              <a:gd name="f301" fmla="*/ f202 f102 1"/>
              <a:gd name="f302" fmla="*/ f203 f103 1"/>
              <a:gd name="f303" fmla="*/ f204 f102 1"/>
              <a:gd name="f304" fmla="*/ f205 f103 1"/>
              <a:gd name="f305" fmla="*/ f206 f103 1"/>
              <a:gd name="f306" fmla="*/ f207 f102 1"/>
              <a:gd name="f307" fmla="*/ f208 f10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211" y="f214"/>
              </a:cxn>
              <a:cxn ang="f113">
                <a:pos x="f211" y="f215"/>
              </a:cxn>
              <a:cxn ang="f113">
                <a:pos x="f216" y="f217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23"/>
              </a:cxn>
              <a:cxn ang="f113">
                <a:pos x="f224" y="f225"/>
              </a:cxn>
              <a:cxn ang="f113">
                <a:pos x="f226" y="f227"/>
              </a:cxn>
              <a:cxn ang="f113">
                <a:pos x="f228" y="f229"/>
              </a:cxn>
              <a:cxn ang="f113">
                <a:pos x="f230" y="f231"/>
              </a:cxn>
              <a:cxn ang="f113">
                <a:pos x="f232" y="f233"/>
              </a:cxn>
              <a:cxn ang="f113">
                <a:pos x="f234" y="f235"/>
              </a:cxn>
              <a:cxn ang="f113">
                <a:pos x="f236" y="f237"/>
              </a:cxn>
              <a:cxn ang="f113">
                <a:pos x="f238" y="f239"/>
              </a:cxn>
              <a:cxn ang="f113">
                <a:pos x="f240" y="f241"/>
              </a:cxn>
              <a:cxn ang="f113">
                <a:pos x="f242" y="f243"/>
              </a:cxn>
              <a:cxn ang="f113">
                <a:pos x="f244" y="f245"/>
              </a:cxn>
              <a:cxn ang="f113">
                <a:pos x="f246" y="f247"/>
              </a:cxn>
              <a:cxn ang="f113">
                <a:pos x="f248" y="f249"/>
              </a:cxn>
              <a:cxn ang="f113">
                <a:pos x="f250" y="f251"/>
              </a:cxn>
              <a:cxn ang="f113">
                <a:pos x="f252" y="f253"/>
              </a:cxn>
              <a:cxn ang="f113">
                <a:pos x="f254" y="f255"/>
              </a:cxn>
              <a:cxn ang="f113">
                <a:pos x="f256" y="f257"/>
              </a:cxn>
              <a:cxn ang="f113">
                <a:pos x="f258" y="f259"/>
              </a:cxn>
              <a:cxn ang="f113">
                <a:pos x="f260" y="f261"/>
              </a:cxn>
              <a:cxn ang="f113">
                <a:pos x="f262" y="f261"/>
              </a:cxn>
              <a:cxn ang="f113">
                <a:pos x="f262" y="f263"/>
              </a:cxn>
              <a:cxn ang="f113">
                <a:pos x="f264" y="f265"/>
              </a:cxn>
              <a:cxn ang="f113">
                <a:pos x="f266" y="f267"/>
              </a:cxn>
              <a:cxn ang="f113">
                <a:pos x="f268" y="f269"/>
              </a:cxn>
              <a:cxn ang="f113">
                <a:pos x="f270" y="f237"/>
              </a:cxn>
              <a:cxn ang="f113">
                <a:pos x="f271" y="f272"/>
              </a:cxn>
              <a:cxn ang="f113">
                <a:pos x="f273" y="f274"/>
              </a:cxn>
              <a:cxn ang="f113">
                <a:pos x="f275" y="f276"/>
              </a:cxn>
              <a:cxn ang="f113">
                <a:pos x="f277" y="f278"/>
              </a:cxn>
              <a:cxn ang="f113">
                <a:pos x="f279" y="f280"/>
              </a:cxn>
              <a:cxn ang="f113">
                <a:pos x="f281" y="f282"/>
              </a:cxn>
              <a:cxn ang="f113">
                <a:pos x="f283" y="f284"/>
              </a:cxn>
              <a:cxn ang="f113">
                <a:pos x="f285" y="f219"/>
              </a:cxn>
              <a:cxn ang="f113">
                <a:pos x="f286" y="f287"/>
              </a:cxn>
              <a:cxn ang="f113">
                <a:pos x="f236" y="f288"/>
              </a:cxn>
              <a:cxn ang="f113">
                <a:pos x="f289" y="f290"/>
              </a:cxn>
              <a:cxn ang="f113">
                <a:pos x="f291" y="f292"/>
              </a:cxn>
              <a:cxn ang="f113">
                <a:pos x="f293" y="f294"/>
              </a:cxn>
              <a:cxn ang="f113">
                <a:pos x="f295" y="f296"/>
              </a:cxn>
              <a:cxn ang="f113">
                <a:pos x="f297" y="f298"/>
              </a:cxn>
              <a:cxn ang="f113">
                <a:pos x="f299" y="f300"/>
              </a:cxn>
              <a:cxn ang="f113">
                <a:pos x="f301" y="f302"/>
              </a:cxn>
              <a:cxn ang="f113">
                <a:pos x="f303" y="f304"/>
              </a:cxn>
              <a:cxn ang="f113">
                <a:pos x="f216" y="f305"/>
              </a:cxn>
              <a:cxn ang="f113">
                <a:pos x="f306" y="f307"/>
              </a:cxn>
              <a:cxn ang="f113">
                <a:pos x="f211" y="f214"/>
              </a:cxn>
            </a:cxnLst>
            <a:rect l="f211" t="f214" r="f212" b="f213"/>
            <a:pathLst>
              <a:path w="5760" h="2325">
                <a:moveTo>
                  <a:pt x="f5" y="f5"/>
                </a:moveTo>
                <a:lnTo>
                  <a:pt x="f5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30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12"/>
                </a:lnTo>
                <a:lnTo>
                  <a:pt x="f79" y="f80"/>
                </a:lnTo>
                <a:lnTo>
                  <a:pt x="f29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" y="f98"/>
                </a:lnTo>
                <a:lnTo>
                  <a:pt x="f99" y="f100"/>
                </a:lnTo>
                <a:lnTo>
                  <a:pt x="f5" y="f5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0" y="2460625"/>
            <a:ext cx="9144000" cy="24971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60"/>
              <a:gd name="f7" fmla="val 1573"/>
              <a:gd name="f8" fmla="val 351"/>
              <a:gd name="f9" fmla="val 282"/>
              <a:gd name="f10" fmla="val 357"/>
              <a:gd name="f11" fmla="val 627"/>
              <a:gd name="f12" fmla="val 363"/>
              <a:gd name="f13" fmla="val 960"/>
              <a:gd name="f14" fmla="val 375"/>
              <a:gd name="f15" fmla="val 1218"/>
              <a:gd name="f16" fmla="val 393"/>
              <a:gd name="f17" fmla="val 1470"/>
              <a:gd name="f18" fmla="val 411"/>
              <a:gd name="f19" fmla="val 1746"/>
              <a:gd name="f20" fmla="val 435"/>
              <a:gd name="f21" fmla="val 2022"/>
              <a:gd name="f22" fmla="val 462"/>
              <a:gd name="f23" fmla="val 2340"/>
              <a:gd name="f24" fmla="val 504"/>
              <a:gd name="f25" fmla="val 2664"/>
              <a:gd name="f26" fmla="val 549"/>
              <a:gd name="f27" fmla="val 2952"/>
              <a:gd name="f28" fmla="val 597"/>
              <a:gd name="f29" fmla="val 3225"/>
              <a:gd name="f30" fmla="val 648"/>
              <a:gd name="f31" fmla="val 3513"/>
              <a:gd name="f32" fmla="val 708"/>
              <a:gd name="f33" fmla="val 3693"/>
              <a:gd name="f34" fmla="val 750"/>
              <a:gd name="f35" fmla="val 3936"/>
              <a:gd name="f36" fmla="val 810"/>
              <a:gd name="f37" fmla="val 4095"/>
              <a:gd name="f38" fmla="val 855"/>
              <a:gd name="f39" fmla="val 4281"/>
              <a:gd name="f40" fmla="val 909"/>
              <a:gd name="f41" fmla="val 4503"/>
              <a:gd name="f42" fmla="val 981"/>
              <a:gd name="f43" fmla="val 4704"/>
              <a:gd name="f44" fmla="val 1053"/>
              <a:gd name="f45" fmla="val 4911"/>
              <a:gd name="f46" fmla="val 1131"/>
              <a:gd name="f47" fmla="val 5073"/>
              <a:gd name="f48" fmla="val 1197"/>
              <a:gd name="f49" fmla="val 5256"/>
              <a:gd name="f50" fmla="val 1281"/>
              <a:gd name="f51" fmla="val 5475"/>
              <a:gd name="f52" fmla="val 1401"/>
              <a:gd name="f53" fmla="val 5628"/>
              <a:gd name="f54" fmla="val 1482"/>
              <a:gd name="f55" fmla="val 5759"/>
              <a:gd name="f56" fmla="val 1572"/>
              <a:gd name="f57" fmla="val 633"/>
              <a:gd name="f58" fmla="val 5493"/>
              <a:gd name="f59" fmla="val 570"/>
              <a:gd name="f60" fmla="val 5214"/>
              <a:gd name="f61" fmla="val 501"/>
              <a:gd name="f62" fmla="val 4950"/>
              <a:gd name="f63" fmla="val 444"/>
              <a:gd name="f64" fmla="val 4701"/>
              <a:gd name="f65" fmla="val 396"/>
              <a:gd name="f66" fmla="val 4425"/>
              <a:gd name="f67" fmla="val 348"/>
              <a:gd name="f68" fmla="val 4110"/>
              <a:gd name="f69" fmla="val 294"/>
              <a:gd name="f70" fmla="val 3813"/>
              <a:gd name="f71" fmla="val 252"/>
              <a:gd name="f72" fmla="val 3549"/>
              <a:gd name="f73" fmla="val 213"/>
              <a:gd name="f74" fmla="val 3261"/>
              <a:gd name="f75" fmla="val 183"/>
              <a:gd name="f76" fmla="val 3015"/>
              <a:gd name="f77" fmla="val 153"/>
              <a:gd name="f78" fmla="val 2757"/>
              <a:gd name="f79" fmla="val 129"/>
              <a:gd name="f80" fmla="val 2520"/>
              <a:gd name="f81" fmla="val 105"/>
              <a:gd name="f82" fmla="val 2301"/>
              <a:gd name="f83" fmla="val 87"/>
              <a:gd name="f84" fmla="val 2013"/>
              <a:gd name="f85" fmla="val 66"/>
              <a:gd name="f86" fmla="val 1731"/>
              <a:gd name="f87" fmla="val 48"/>
              <a:gd name="f88" fmla="val 1524"/>
              <a:gd name="f89" fmla="val 39"/>
              <a:gd name="f90" fmla="val 1260"/>
              <a:gd name="f91" fmla="val 27"/>
              <a:gd name="f92" fmla="val 966"/>
              <a:gd name="f93" fmla="val 15"/>
              <a:gd name="f94" fmla="val 714"/>
              <a:gd name="f95" fmla="val 12"/>
              <a:gd name="f96" fmla="val 510"/>
              <a:gd name="f97" fmla="val 6"/>
              <a:gd name="f98" fmla="val 243"/>
              <a:gd name="f99" fmla="+- 0 0 -90"/>
              <a:gd name="f100" fmla="*/ f3 1 5760"/>
              <a:gd name="f101" fmla="*/ f4 1 1573"/>
              <a:gd name="f102" fmla="val f5"/>
              <a:gd name="f103" fmla="val f6"/>
              <a:gd name="f104" fmla="val f7"/>
              <a:gd name="f105" fmla="*/ f99 f0 1"/>
              <a:gd name="f106" fmla="+- f104 0 f102"/>
              <a:gd name="f107" fmla="+- f103 0 f102"/>
              <a:gd name="f108" fmla="*/ f105 1 f2"/>
              <a:gd name="f109" fmla="*/ f107 1 5760"/>
              <a:gd name="f110" fmla="*/ f106 1 1573"/>
              <a:gd name="f111" fmla="+- f108 0 f1"/>
              <a:gd name="f112" fmla="*/ 0 1 f109"/>
              <a:gd name="f113" fmla="*/ 0 1 f110"/>
              <a:gd name="f114" fmla="*/ 351 1 f110"/>
              <a:gd name="f115" fmla="*/ 282 1 f109"/>
              <a:gd name="f116" fmla="*/ 357 1 f110"/>
              <a:gd name="f117" fmla="*/ 627 1 f109"/>
              <a:gd name="f118" fmla="*/ 363 1 f110"/>
              <a:gd name="f119" fmla="*/ 960 1 f109"/>
              <a:gd name="f120" fmla="*/ 375 1 f110"/>
              <a:gd name="f121" fmla="*/ 1218 1 f109"/>
              <a:gd name="f122" fmla="*/ 393 1 f110"/>
              <a:gd name="f123" fmla="*/ 1470 1 f109"/>
              <a:gd name="f124" fmla="*/ 411 1 f110"/>
              <a:gd name="f125" fmla="*/ 1746 1 f109"/>
              <a:gd name="f126" fmla="*/ 435 1 f110"/>
              <a:gd name="f127" fmla="*/ 2022 1 f109"/>
              <a:gd name="f128" fmla="*/ 462 1 f110"/>
              <a:gd name="f129" fmla="*/ 2340 1 f109"/>
              <a:gd name="f130" fmla="*/ 504 1 f110"/>
              <a:gd name="f131" fmla="*/ 2664 1 f109"/>
              <a:gd name="f132" fmla="*/ 549 1 f110"/>
              <a:gd name="f133" fmla="*/ 2952 1 f109"/>
              <a:gd name="f134" fmla="*/ 597 1 f110"/>
              <a:gd name="f135" fmla="*/ 3225 1 f109"/>
              <a:gd name="f136" fmla="*/ 648 1 f110"/>
              <a:gd name="f137" fmla="*/ 3513 1 f109"/>
              <a:gd name="f138" fmla="*/ 708 1 f110"/>
              <a:gd name="f139" fmla="*/ 3693 1 f109"/>
              <a:gd name="f140" fmla="*/ 750 1 f110"/>
              <a:gd name="f141" fmla="*/ 3936 1 f109"/>
              <a:gd name="f142" fmla="*/ 810 1 f110"/>
              <a:gd name="f143" fmla="*/ 4095 1 f109"/>
              <a:gd name="f144" fmla="*/ 855 1 f110"/>
              <a:gd name="f145" fmla="*/ 4281 1 f109"/>
              <a:gd name="f146" fmla="*/ 909 1 f110"/>
              <a:gd name="f147" fmla="*/ 4503 1 f109"/>
              <a:gd name="f148" fmla="*/ 981 1 f110"/>
              <a:gd name="f149" fmla="*/ 4704 1 f109"/>
              <a:gd name="f150" fmla="*/ 1053 1 f110"/>
              <a:gd name="f151" fmla="*/ 4911 1 f109"/>
              <a:gd name="f152" fmla="*/ 1131 1 f110"/>
              <a:gd name="f153" fmla="*/ 5073 1 f109"/>
              <a:gd name="f154" fmla="*/ 1197 1 f110"/>
              <a:gd name="f155" fmla="*/ 5256 1 f109"/>
              <a:gd name="f156" fmla="*/ 1281 1 f110"/>
              <a:gd name="f157" fmla="*/ 5475 1 f109"/>
              <a:gd name="f158" fmla="*/ 1401 1 f110"/>
              <a:gd name="f159" fmla="*/ 5628 1 f109"/>
              <a:gd name="f160" fmla="*/ 1482 1 f110"/>
              <a:gd name="f161" fmla="*/ 5759 1 f109"/>
              <a:gd name="f162" fmla="*/ 1572 1 f110"/>
              <a:gd name="f163" fmla="*/ 633 1 f110"/>
              <a:gd name="f164" fmla="*/ 5493 1 f109"/>
              <a:gd name="f165" fmla="*/ 570 1 f110"/>
              <a:gd name="f166" fmla="*/ 5214 1 f109"/>
              <a:gd name="f167" fmla="*/ 501 1 f110"/>
              <a:gd name="f168" fmla="*/ 4950 1 f109"/>
              <a:gd name="f169" fmla="*/ 444 1 f110"/>
              <a:gd name="f170" fmla="*/ 4701 1 f109"/>
              <a:gd name="f171" fmla="*/ 396 1 f110"/>
              <a:gd name="f172" fmla="*/ 4425 1 f109"/>
              <a:gd name="f173" fmla="*/ 348 1 f110"/>
              <a:gd name="f174" fmla="*/ 4110 1 f109"/>
              <a:gd name="f175" fmla="*/ 294 1 f110"/>
              <a:gd name="f176" fmla="*/ 3813 1 f109"/>
              <a:gd name="f177" fmla="*/ 252 1 f110"/>
              <a:gd name="f178" fmla="*/ 3549 1 f109"/>
              <a:gd name="f179" fmla="*/ 213 1 f110"/>
              <a:gd name="f180" fmla="*/ 3261 1 f109"/>
              <a:gd name="f181" fmla="*/ 183 1 f110"/>
              <a:gd name="f182" fmla="*/ 3015 1 f109"/>
              <a:gd name="f183" fmla="*/ 153 1 f110"/>
              <a:gd name="f184" fmla="*/ 2757 1 f109"/>
              <a:gd name="f185" fmla="*/ 129 1 f110"/>
              <a:gd name="f186" fmla="*/ 2520 1 f109"/>
              <a:gd name="f187" fmla="*/ 105 1 f110"/>
              <a:gd name="f188" fmla="*/ 2301 1 f109"/>
              <a:gd name="f189" fmla="*/ 87 1 f110"/>
              <a:gd name="f190" fmla="*/ 2013 1 f109"/>
              <a:gd name="f191" fmla="*/ 66 1 f110"/>
              <a:gd name="f192" fmla="*/ 1731 1 f109"/>
              <a:gd name="f193" fmla="*/ 48 1 f110"/>
              <a:gd name="f194" fmla="*/ 1524 1 f109"/>
              <a:gd name="f195" fmla="*/ 39 1 f110"/>
              <a:gd name="f196" fmla="*/ 1260 1 f109"/>
              <a:gd name="f197" fmla="*/ 27 1 f110"/>
              <a:gd name="f198" fmla="*/ 966 1 f109"/>
              <a:gd name="f199" fmla="*/ 15 1 f110"/>
              <a:gd name="f200" fmla="*/ 714 1 f109"/>
              <a:gd name="f201" fmla="*/ 12 1 f110"/>
              <a:gd name="f202" fmla="*/ 510 1 f109"/>
              <a:gd name="f203" fmla="*/ 6 1 f110"/>
              <a:gd name="f204" fmla="*/ 243 1 f109"/>
              <a:gd name="f205" fmla="*/ f103 1 f109"/>
              <a:gd name="f206" fmla="*/ f104 1 f110"/>
              <a:gd name="f207" fmla="*/ f112 f100 1"/>
              <a:gd name="f208" fmla="*/ f205 f100 1"/>
              <a:gd name="f209" fmla="*/ f206 f101 1"/>
              <a:gd name="f210" fmla="*/ f113 f101 1"/>
              <a:gd name="f211" fmla="*/ f114 f101 1"/>
              <a:gd name="f212" fmla="*/ f115 f100 1"/>
              <a:gd name="f213" fmla="*/ f116 f101 1"/>
              <a:gd name="f214" fmla="*/ f117 f100 1"/>
              <a:gd name="f215" fmla="*/ f118 f101 1"/>
              <a:gd name="f216" fmla="*/ f119 f100 1"/>
              <a:gd name="f217" fmla="*/ f120 f101 1"/>
              <a:gd name="f218" fmla="*/ f121 f100 1"/>
              <a:gd name="f219" fmla="*/ f122 f101 1"/>
              <a:gd name="f220" fmla="*/ f123 f100 1"/>
              <a:gd name="f221" fmla="*/ f124 f101 1"/>
              <a:gd name="f222" fmla="*/ f125 f100 1"/>
              <a:gd name="f223" fmla="*/ f126 f101 1"/>
              <a:gd name="f224" fmla="*/ f127 f100 1"/>
              <a:gd name="f225" fmla="*/ f128 f101 1"/>
              <a:gd name="f226" fmla="*/ f129 f100 1"/>
              <a:gd name="f227" fmla="*/ f130 f101 1"/>
              <a:gd name="f228" fmla="*/ f131 f100 1"/>
              <a:gd name="f229" fmla="*/ f132 f101 1"/>
              <a:gd name="f230" fmla="*/ f133 f100 1"/>
              <a:gd name="f231" fmla="*/ f134 f101 1"/>
              <a:gd name="f232" fmla="*/ f135 f100 1"/>
              <a:gd name="f233" fmla="*/ f136 f101 1"/>
              <a:gd name="f234" fmla="*/ f137 f100 1"/>
              <a:gd name="f235" fmla="*/ f138 f101 1"/>
              <a:gd name="f236" fmla="*/ f139 f100 1"/>
              <a:gd name="f237" fmla="*/ f140 f101 1"/>
              <a:gd name="f238" fmla="*/ f141 f100 1"/>
              <a:gd name="f239" fmla="*/ f142 f101 1"/>
              <a:gd name="f240" fmla="*/ f143 f100 1"/>
              <a:gd name="f241" fmla="*/ f144 f101 1"/>
              <a:gd name="f242" fmla="*/ f145 f100 1"/>
              <a:gd name="f243" fmla="*/ f146 f101 1"/>
              <a:gd name="f244" fmla="*/ f147 f100 1"/>
              <a:gd name="f245" fmla="*/ f148 f101 1"/>
              <a:gd name="f246" fmla="*/ f149 f100 1"/>
              <a:gd name="f247" fmla="*/ f150 f101 1"/>
              <a:gd name="f248" fmla="*/ f151 f100 1"/>
              <a:gd name="f249" fmla="*/ f152 f101 1"/>
              <a:gd name="f250" fmla="*/ f153 f100 1"/>
              <a:gd name="f251" fmla="*/ f154 f101 1"/>
              <a:gd name="f252" fmla="*/ f155 f100 1"/>
              <a:gd name="f253" fmla="*/ f156 f101 1"/>
              <a:gd name="f254" fmla="*/ f157 f100 1"/>
              <a:gd name="f255" fmla="*/ f158 f101 1"/>
              <a:gd name="f256" fmla="*/ f159 f100 1"/>
              <a:gd name="f257" fmla="*/ f160 f101 1"/>
              <a:gd name="f258" fmla="*/ f161 f100 1"/>
              <a:gd name="f259" fmla="*/ f162 f101 1"/>
              <a:gd name="f260" fmla="*/ f163 f101 1"/>
              <a:gd name="f261" fmla="*/ f164 f100 1"/>
              <a:gd name="f262" fmla="*/ f165 f101 1"/>
              <a:gd name="f263" fmla="*/ f166 f100 1"/>
              <a:gd name="f264" fmla="*/ f167 f101 1"/>
              <a:gd name="f265" fmla="*/ f168 f100 1"/>
              <a:gd name="f266" fmla="*/ f169 f101 1"/>
              <a:gd name="f267" fmla="*/ f170 f100 1"/>
              <a:gd name="f268" fmla="*/ f171 f101 1"/>
              <a:gd name="f269" fmla="*/ f172 f100 1"/>
              <a:gd name="f270" fmla="*/ f173 f101 1"/>
              <a:gd name="f271" fmla="*/ f174 f100 1"/>
              <a:gd name="f272" fmla="*/ f175 f101 1"/>
              <a:gd name="f273" fmla="*/ f176 f100 1"/>
              <a:gd name="f274" fmla="*/ f177 f101 1"/>
              <a:gd name="f275" fmla="*/ f178 f100 1"/>
              <a:gd name="f276" fmla="*/ f179 f101 1"/>
              <a:gd name="f277" fmla="*/ f180 f100 1"/>
              <a:gd name="f278" fmla="*/ f181 f101 1"/>
              <a:gd name="f279" fmla="*/ f182 f100 1"/>
              <a:gd name="f280" fmla="*/ f183 f101 1"/>
              <a:gd name="f281" fmla="*/ f184 f100 1"/>
              <a:gd name="f282" fmla="*/ f185 f101 1"/>
              <a:gd name="f283" fmla="*/ f186 f100 1"/>
              <a:gd name="f284" fmla="*/ f187 f101 1"/>
              <a:gd name="f285" fmla="*/ f188 f100 1"/>
              <a:gd name="f286" fmla="*/ f189 f101 1"/>
              <a:gd name="f287" fmla="*/ f190 f100 1"/>
              <a:gd name="f288" fmla="*/ f191 f101 1"/>
              <a:gd name="f289" fmla="*/ f192 f100 1"/>
              <a:gd name="f290" fmla="*/ f193 f101 1"/>
              <a:gd name="f291" fmla="*/ f194 f100 1"/>
              <a:gd name="f292" fmla="*/ f195 f101 1"/>
              <a:gd name="f293" fmla="*/ f196 f100 1"/>
              <a:gd name="f294" fmla="*/ f197 f101 1"/>
              <a:gd name="f295" fmla="*/ f198 f100 1"/>
              <a:gd name="f296" fmla="*/ f199 f101 1"/>
              <a:gd name="f297" fmla="*/ f200 f100 1"/>
              <a:gd name="f298" fmla="*/ f201 f101 1"/>
              <a:gd name="f299" fmla="*/ f202 f100 1"/>
              <a:gd name="f300" fmla="*/ f203 f101 1"/>
              <a:gd name="f301" fmla="*/ f204 f10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1">
                <a:pos x="f207" y="f210"/>
              </a:cxn>
              <a:cxn ang="f111">
                <a:pos x="f207" y="f211"/>
              </a:cxn>
              <a:cxn ang="f111">
                <a:pos x="f212" y="f213"/>
              </a:cxn>
              <a:cxn ang="f111">
                <a:pos x="f214" y="f215"/>
              </a:cxn>
              <a:cxn ang="f111">
                <a:pos x="f216" y="f217"/>
              </a:cxn>
              <a:cxn ang="f111">
                <a:pos x="f218" y="f219"/>
              </a:cxn>
              <a:cxn ang="f111">
                <a:pos x="f220" y="f221"/>
              </a:cxn>
              <a:cxn ang="f111">
                <a:pos x="f222" y="f223"/>
              </a:cxn>
              <a:cxn ang="f111">
                <a:pos x="f224" y="f225"/>
              </a:cxn>
              <a:cxn ang="f111">
                <a:pos x="f226" y="f227"/>
              </a:cxn>
              <a:cxn ang="f111">
                <a:pos x="f228" y="f229"/>
              </a:cxn>
              <a:cxn ang="f111">
                <a:pos x="f230" y="f231"/>
              </a:cxn>
              <a:cxn ang="f111">
                <a:pos x="f232" y="f233"/>
              </a:cxn>
              <a:cxn ang="f111">
                <a:pos x="f234" y="f235"/>
              </a:cxn>
              <a:cxn ang="f111">
                <a:pos x="f236" y="f237"/>
              </a:cxn>
              <a:cxn ang="f111">
                <a:pos x="f238" y="f239"/>
              </a:cxn>
              <a:cxn ang="f111">
                <a:pos x="f240" y="f241"/>
              </a:cxn>
              <a:cxn ang="f111">
                <a:pos x="f242" y="f243"/>
              </a:cxn>
              <a:cxn ang="f111">
                <a:pos x="f244" y="f245"/>
              </a:cxn>
              <a:cxn ang="f111">
                <a:pos x="f246" y="f247"/>
              </a:cxn>
              <a:cxn ang="f111">
                <a:pos x="f248" y="f249"/>
              </a:cxn>
              <a:cxn ang="f111">
                <a:pos x="f250" y="f251"/>
              </a:cxn>
              <a:cxn ang="f111">
                <a:pos x="f252" y="f253"/>
              </a:cxn>
              <a:cxn ang="f111">
                <a:pos x="f254" y="f255"/>
              </a:cxn>
              <a:cxn ang="f111">
                <a:pos x="f256" y="f257"/>
              </a:cxn>
              <a:cxn ang="f111">
                <a:pos x="f258" y="f259"/>
              </a:cxn>
              <a:cxn ang="f111">
                <a:pos x="f258" y="f260"/>
              </a:cxn>
              <a:cxn ang="f111">
                <a:pos x="f261" y="f262"/>
              </a:cxn>
              <a:cxn ang="f111">
                <a:pos x="f263" y="f264"/>
              </a:cxn>
              <a:cxn ang="f111">
                <a:pos x="f265" y="f266"/>
              </a:cxn>
              <a:cxn ang="f111">
                <a:pos x="f267" y="f268"/>
              </a:cxn>
              <a:cxn ang="f111">
                <a:pos x="f269" y="f270"/>
              </a:cxn>
              <a:cxn ang="f111">
                <a:pos x="f271" y="f272"/>
              </a:cxn>
              <a:cxn ang="f111">
                <a:pos x="f273" y="f274"/>
              </a:cxn>
              <a:cxn ang="f111">
                <a:pos x="f275" y="f276"/>
              </a:cxn>
              <a:cxn ang="f111">
                <a:pos x="f277" y="f278"/>
              </a:cxn>
              <a:cxn ang="f111">
                <a:pos x="f279" y="f280"/>
              </a:cxn>
              <a:cxn ang="f111">
                <a:pos x="f281" y="f282"/>
              </a:cxn>
              <a:cxn ang="f111">
                <a:pos x="f283" y="f284"/>
              </a:cxn>
              <a:cxn ang="f111">
                <a:pos x="f285" y="f286"/>
              </a:cxn>
              <a:cxn ang="f111">
                <a:pos x="f287" y="f288"/>
              </a:cxn>
              <a:cxn ang="f111">
                <a:pos x="f289" y="f290"/>
              </a:cxn>
              <a:cxn ang="f111">
                <a:pos x="f291" y="f292"/>
              </a:cxn>
              <a:cxn ang="f111">
                <a:pos x="f293" y="f294"/>
              </a:cxn>
              <a:cxn ang="f111">
                <a:pos x="f295" y="f296"/>
              </a:cxn>
              <a:cxn ang="f111">
                <a:pos x="f297" y="f298"/>
              </a:cxn>
              <a:cxn ang="f111">
                <a:pos x="f299" y="f300"/>
              </a:cxn>
              <a:cxn ang="f111">
                <a:pos x="f301" y="f210"/>
              </a:cxn>
              <a:cxn ang="f111">
                <a:pos x="f207" y="f210"/>
              </a:cxn>
            </a:cxnLst>
            <a:rect l="f207" t="f210" r="f208" b="f209"/>
            <a:pathLst>
              <a:path w="5760" h="1573">
                <a:moveTo>
                  <a:pt x="f5" y="f5"/>
                </a:moveTo>
                <a:lnTo>
                  <a:pt x="f5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5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5"/>
                </a:lnTo>
                <a:lnTo>
                  <a:pt x="f5" y="f5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0" y="1793875"/>
            <a:ext cx="9144000" cy="153987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760"/>
              <a:gd name="f8" fmla="val 970"/>
              <a:gd name="f9" fmla="val 339"/>
              <a:gd name="f10" fmla="val 318"/>
              <a:gd name="f11" fmla="val 342"/>
              <a:gd name="f12" fmla="val 591"/>
              <a:gd name="f13" fmla="val 348"/>
              <a:gd name="f14" fmla="val 846"/>
              <a:gd name="f15" fmla="val 354"/>
              <a:gd name="f16" fmla="val 1074"/>
              <a:gd name="f17" fmla="val 1314"/>
              <a:gd name="f18" fmla="val 366"/>
              <a:gd name="f19" fmla="val 1599"/>
              <a:gd name="f20" fmla="val 381"/>
              <a:gd name="f21" fmla="val 1911"/>
              <a:gd name="f22" fmla="val 399"/>
              <a:gd name="f23" fmla="val 2241"/>
              <a:gd name="f24" fmla="val 420"/>
              <a:gd name="f25" fmla="val 2619"/>
              <a:gd name="f26" fmla="val 453"/>
              <a:gd name="f27" fmla="val 2889"/>
              <a:gd name="f28" fmla="val 477"/>
              <a:gd name="f29" fmla="val 3177"/>
              <a:gd name="f30" fmla="val 507"/>
              <a:gd name="f31" fmla="val 3498"/>
              <a:gd name="f32" fmla="val 543"/>
              <a:gd name="f33" fmla="val 3813"/>
              <a:gd name="f34" fmla="val 585"/>
              <a:gd name="f35" fmla="val 4044"/>
              <a:gd name="f36" fmla="val 618"/>
              <a:gd name="f37" fmla="val 4365"/>
              <a:gd name="f38" fmla="val 669"/>
              <a:gd name="f39" fmla="val 4683"/>
              <a:gd name="f40" fmla="val 726"/>
              <a:gd name="f41" fmla="val 4980"/>
              <a:gd name="f42" fmla="val 786"/>
              <a:gd name="f43" fmla="val 5268"/>
              <a:gd name="f44" fmla="val 5646"/>
              <a:gd name="f45" fmla="val 942"/>
              <a:gd name="f46" fmla="val 5759"/>
              <a:gd name="f47" fmla="val 969"/>
              <a:gd name="f48" fmla="+- 0 0 -90"/>
              <a:gd name="f49" fmla="*/ f4 1 5760"/>
              <a:gd name="f50" fmla="*/ f5 1 970"/>
              <a:gd name="f51" fmla="val f6"/>
              <a:gd name="f52" fmla="val f7"/>
              <a:gd name="f53" fmla="val f8"/>
              <a:gd name="f54" fmla="*/ f48 f0 1"/>
              <a:gd name="f55" fmla="+- f53 0 f51"/>
              <a:gd name="f56" fmla="+- f52 0 f51"/>
              <a:gd name="f57" fmla="*/ f54 1 f3"/>
              <a:gd name="f58" fmla="*/ f56 1 5760"/>
              <a:gd name="f59" fmla="*/ f55 1 970"/>
              <a:gd name="f60" fmla="+- f57 0 f1"/>
              <a:gd name="f61" fmla="*/ 0 1 f58"/>
              <a:gd name="f62" fmla="*/ 0 1 f59"/>
              <a:gd name="f63" fmla="*/ 339 1 f59"/>
              <a:gd name="f64" fmla="*/ 318 1 f58"/>
              <a:gd name="f65" fmla="*/ 342 1 f59"/>
              <a:gd name="f66" fmla="*/ 591 1 f58"/>
              <a:gd name="f67" fmla="*/ 348 1 f59"/>
              <a:gd name="f68" fmla="*/ 846 1 f58"/>
              <a:gd name="f69" fmla="*/ 354 1 f59"/>
              <a:gd name="f70" fmla="*/ 1074 1 f58"/>
              <a:gd name="f71" fmla="*/ 360 1 f59"/>
              <a:gd name="f72" fmla="*/ 1314 1 f58"/>
              <a:gd name="f73" fmla="*/ 366 1 f59"/>
              <a:gd name="f74" fmla="*/ 1599 1 f58"/>
              <a:gd name="f75" fmla="*/ 381 1 f59"/>
              <a:gd name="f76" fmla="*/ 1911 1 f58"/>
              <a:gd name="f77" fmla="*/ 399 1 f59"/>
              <a:gd name="f78" fmla="*/ 2241 1 f58"/>
              <a:gd name="f79" fmla="*/ 420 1 f59"/>
              <a:gd name="f80" fmla="*/ 2619 1 f58"/>
              <a:gd name="f81" fmla="*/ 453 1 f59"/>
              <a:gd name="f82" fmla="*/ 2889 1 f58"/>
              <a:gd name="f83" fmla="*/ 477 1 f59"/>
              <a:gd name="f84" fmla="*/ 3177 1 f58"/>
              <a:gd name="f85" fmla="*/ 507 1 f59"/>
              <a:gd name="f86" fmla="*/ 3498 1 f58"/>
              <a:gd name="f87" fmla="*/ 543 1 f59"/>
              <a:gd name="f88" fmla="*/ 3813 1 f58"/>
              <a:gd name="f89" fmla="*/ 585 1 f59"/>
              <a:gd name="f90" fmla="*/ 4044 1 f58"/>
              <a:gd name="f91" fmla="*/ 618 1 f59"/>
              <a:gd name="f92" fmla="*/ 4365 1 f58"/>
              <a:gd name="f93" fmla="*/ 669 1 f59"/>
              <a:gd name="f94" fmla="*/ 4683 1 f58"/>
              <a:gd name="f95" fmla="*/ 726 1 f59"/>
              <a:gd name="f96" fmla="*/ 4980 1 f58"/>
              <a:gd name="f97" fmla="*/ 786 1 f59"/>
              <a:gd name="f98" fmla="*/ 5268 1 f58"/>
              <a:gd name="f99" fmla="*/ 846 1 f59"/>
              <a:gd name="f100" fmla="*/ 5646 1 f58"/>
              <a:gd name="f101" fmla="*/ 942 1 f59"/>
              <a:gd name="f102" fmla="*/ 5759 1 f58"/>
              <a:gd name="f103" fmla="*/ 969 1 f59"/>
              <a:gd name="f104" fmla="*/ f52 1 f58"/>
              <a:gd name="f105" fmla="*/ f53 1 f59"/>
              <a:gd name="f106" fmla="*/ f61 f49 1"/>
              <a:gd name="f107" fmla="*/ f104 f49 1"/>
              <a:gd name="f108" fmla="*/ f105 f50 1"/>
              <a:gd name="f109" fmla="*/ f62 f50 1"/>
              <a:gd name="f110" fmla="*/ f63 f50 1"/>
              <a:gd name="f111" fmla="*/ f64 f49 1"/>
              <a:gd name="f112" fmla="*/ f65 f50 1"/>
              <a:gd name="f113" fmla="*/ f66 f49 1"/>
              <a:gd name="f114" fmla="*/ f67 f50 1"/>
              <a:gd name="f115" fmla="*/ f68 f49 1"/>
              <a:gd name="f116" fmla="*/ f69 f50 1"/>
              <a:gd name="f117" fmla="*/ f70 f49 1"/>
              <a:gd name="f118" fmla="*/ f71 f50 1"/>
              <a:gd name="f119" fmla="*/ f72 f49 1"/>
              <a:gd name="f120" fmla="*/ f73 f50 1"/>
              <a:gd name="f121" fmla="*/ f74 f49 1"/>
              <a:gd name="f122" fmla="*/ f75 f50 1"/>
              <a:gd name="f123" fmla="*/ f76 f49 1"/>
              <a:gd name="f124" fmla="*/ f77 f50 1"/>
              <a:gd name="f125" fmla="*/ f78 f49 1"/>
              <a:gd name="f126" fmla="*/ f79 f50 1"/>
              <a:gd name="f127" fmla="*/ f80 f49 1"/>
              <a:gd name="f128" fmla="*/ f81 f50 1"/>
              <a:gd name="f129" fmla="*/ f82 f49 1"/>
              <a:gd name="f130" fmla="*/ f83 f50 1"/>
              <a:gd name="f131" fmla="*/ f84 f49 1"/>
              <a:gd name="f132" fmla="*/ f85 f50 1"/>
              <a:gd name="f133" fmla="*/ f86 f49 1"/>
              <a:gd name="f134" fmla="*/ f87 f50 1"/>
              <a:gd name="f135" fmla="*/ f88 f49 1"/>
              <a:gd name="f136" fmla="*/ f89 f50 1"/>
              <a:gd name="f137" fmla="*/ f90 f49 1"/>
              <a:gd name="f138" fmla="*/ f91 f50 1"/>
              <a:gd name="f139" fmla="*/ f92 f49 1"/>
              <a:gd name="f140" fmla="*/ f93 f50 1"/>
              <a:gd name="f141" fmla="*/ f94 f49 1"/>
              <a:gd name="f142" fmla="*/ f95 f50 1"/>
              <a:gd name="f143" fmla="*/ f96 f49 1"/>
              <a:gd name="f144" fmla="*/ f97 f50 1"/>
              <a:gd name="f145" fmla="*/ f98 f49 1"/>
              <a:gd name="f146" fmla="*/ f99 f50 1"/>
              <a:gd name="f147" fmla="*/ f100 f49 1"/>
              <a:gd name="f148" fmla="*/ f101 f50 1"/>
              <a:gd name="f149" fmla="*/ f102 f49 1"/>
              <a:gd name="f150" fmla="*/ f103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106" y="f109"/>
              </a:cxn>
              <a:cxn ang="f60">
                <a:pos x="f106" y="f110"/>
              </a:cxn>
              <a:cxn ang="f60">
                <a:pos x="f111" y="f112"/>
              </a:cxn>
              <a:cxn ang="f60">
                <a:pos x="f113" y="f114"/>
              </a:cxn>
              <a:cxn ang="f60">
                <a:pos x="f115" y="f116"/>
              </a:cxn>
              <a:cxn ang="f60">
                <a:pos x="f117" y="f118"/>
              </a:cxn>
              <a:cxn ang="f60">
                <a:pos x="f119" y="f120"/>
              </a:cxn>
              <a:cxn ang="f60">
                <a:pos x="f121" y="f122"/>
              </a:cxn>
              <a:cxn ang="f60">
                <a:pos x="f123" y="f124"/>
              </a:cxn>
              <a:cxn ang="f60">
                <a:pos x="f125" y="f126"/>
              </a:cxn>
              <a:cxn ang="f60">
                <a:pos x="f127" y="f128"/>
              </a:cxn>
              <a:cxn ang="f60">
                <a:pos x="f129" y="f130"/>
              </a:cxn>
              <a:cxn ang="f60">
                <a:pos x="f131" y="f132"/>
              </a:cxn>
              <a:cxn ang="f60">
                <a:pos x="f133" y="f134"/>
              </a:cxn>
              <a:cxn ang="f60">
                <a:pos x="f135" y="f136"/>
              </a:cxn>
              <a:cxn ang="f60">
                <a:pos x="f137" y="f138"/>
              </a:cxn>
              <a:cxn ang="f60">
                <a:pos x="f139" y="f140"/>
              </a:cxn>
              <a:cxn ang="f60">
                <a:pos x="f141" y="f142"/>
              </a:cxn>
              <a:cxn ang="f60">
                <a:pos x="f143" y="f144"/>
              </a:cxn>
              <a:cxn ang="f60">
                <a:pos x="f145" y="f146"/>
              </a:cxn>
              <a:cxn ang="f60">
                <a:pos x="f147" y="f148"/>
              </a:cxn>
              <a:cxn ang="f60">
                <a:pos x="f149" y="f150"/>
              </a:cxn>
              <a:cxn ang="f60">
                <a:pos x="f149" y="f109"/>
              </a:cxn>
              <a:cxn ang="f60">
                <a:pos x="f106" y="f109"/>
              </a:cxn>
            </a:cxnLst>
            <a:rect l="f106" t="f109" r="f107" b="f108"/>
            <a:pathLst>
              <a:path w="5760" h="970">
                <a:moveTo>
                  <a:pt x="f6" y="f6"/>
                </a:moveTo>
                <a:lnTo>
                  <a:pt x="f6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2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14"/>
                </a:lnTo>
                <a:lnTo>
                  <a:pt x="f44" y="f45"/>
                </a:lnTo>
                <a:lnTo>
                  <a:pt x="f46" y="f47"/>
                </a:lnTo>
                <a:lnTo>
                  <a:pt x="f46" y="f6"/>
                </a:lnTo>
                <a:lnTo>
                  <a:pt x="f6" y="f6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0" y="-20638"/>
            <a:ext cx="9144000" cy="16827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60"/>
              <a:gd name="f7" fmla="val 1060"/>
              <a:gd name="f8" fmla="val 753"/>
              <a:gd name="f9" fmla="val 1059"/>
              <a:gd name="f10" fmla="val 5759"/>
              <a:gd name="f11" fmla="val 5430"/>
              <a:gd name="f12" fmla="val 5298"/>
              <a:gd name="f13" fmla="val 84"/>
              <a:gd name="f14" fmla="val 5136"/>
              <a:gd name="f15" fmla="val 159"/>
              <a:gd name="f16" fmla="val 4968"/>
              <a:gd name="f17" fmla="val 222"/>
              <a:gd name="f18" fmla="val 4812"/>
              <a:gd name="f19" fmla="val 267"/>
              <a:gd name="f20" fmla="val 4626"/>
              <a:gd name="f21" fmla="val 324"/>
              <a:gd name="f22" fmla="val 4440"/>
              <a:gd name="f23" fmla="val 366"/>
              <a:gd name="f24" fmla="val 4230"/>
              <a:gd name="f25" fmla="val 414"/>
              <a:gd name="f26" fmla="val 3939"/>
              <a:gd name="f27" fmla="val 468"/>
              <a:gd name="f28" fmla="val 3711"/>
              <a:gd name="f29" fmla="val 504"/>
              <a:gd name="f30" fmla="val 3441"/>
              <a:gd name="f31" fmla="val 543"/>
              <a:gd name="f32" fmla="val 3189"/>
              <a:gd name="f33" fmla="val 579"/>
              <a:gd name="f34" fmla="val 2925"/>
              <a:gd name="f35" fmla="val 606"/>
              <a:gd name="f36" fmla="val 2679"/>
              <a:gd name="f37" fmla="val 633"/>
              <a:gd name="f38" fmla="val 2418"/>
              <a:gd name="f39" fmla="val 654"/>
              <a:gd name="f40" fmla="val 2142"/>
              <a:gd name="f41" fmla="val 675"/>
              <a:gd name="f42" fmla="val 1896"/>
              <a:gd name="f43" fmla="val 693"/>
              <a:gd name="f44" fmla="val 1647"/>
              <a:gd name="f45" fmla="val 708"/>
              <a:gd name="f46" fmla="val 1404"/>
              <a:gd name="f47" fmla="val 720"/>
              <a:gd name="f48" fmla="val 1170"/>
              <a:gd name="f49" fmla="val 732"/>
              <a:gd name="f50" fmla="val 906"/>
              <a:gd name="f51" fmla="val 738"/>
              <a:gd name="f52" fmla="val 534"/>
              <a:gd name="f53" fmla="val 747"/>
              <a:gd name="f54" fmla="val 201"/>
              <a:gd name="f55" fmla="+- 0 0 -90"/>
              <a:gd name="f56" fmla="*/ f3 1 5760"/>
              <a:gd name="f57" fmla="*/ f4 1 1060"/>
              <a:gd name="f58" fmla="val f5"/>
              <a:gd name="f59" fmla="val f6"/>
              <a:gd name="f60" fmla="val f7"/>
              <a:gd name="f61" fmla="*/ f55 f0 1"/>
              <a:gd name="f62" fmla="+- f60 0 f58"/>
              <a:gd name="f63" fmla="+- f59 0 f58"/>
              <a:gd name="f64" fmla="*/ f61 1 f2"/>
              <a:gd name="f65" fmla="*/ f63 1 5760"/>
              <a:gd name="f66" fmla="*/ f62 1 1060"/>
              <a:gd name="f67" fmla="+- f64 0 f1"/>
              <a:gd name="f68" fmla="*/ 0 1 f65"/>
              <a:gd name="f69" fmla="*/ 753 1 f66"/>
              <a:gd name="f70" fmla="*/ 1059 1 f66"/>
              <a:gd name="f71" fmla="*/ 5759 1 f65"/>
              <a:gd name="f72" fmla="*/ 0 1 f66"/>
              <a:gd name="f73" fmla="*/ 5430 1 f65"/>
              <a:gd name="f74" fmla="*/ 5298 1 f65"/>
              <a:gd name="f75" fmla="*/ 84 1 f66"/>
              <a:gd name="f76" fmla="*/ 5136 1 f65"/>
              <a:gd name="f77" fmla="*/ 159 1 f66"/>
              <a:gd name="f78" fmla="*/ 4968 1 f65"/>
              <a:gd name="f79" fmla="*/ 222 1 f66"/>
              <a:gd name="f80" fmla="*/ 4812 1 f65"/>
              <a:gd name="f81" fmla="*/ 267 1 f66"/>
              <a:gd name="f82" fmla="*/ 4626 1 f65"/>
              <a:gd name="f83" fmla="*/ 324 1 f66"/>
              <a:gd name="f84" fmla="*/ 4440 1 f65"/>
              <a:gd name="f85" fmla="*/ 366 1 f66"/>
              <a:gd name="f86" fmla="*/ 4230 1 f65"/>
              <a:gd name="f87" fmla="*/ 414 1 f66"/>
              <a:gd name="f88" fmla="*/ 3939 1 f65"/>
              <a:gd name="f89" fmla="*/ 468 1 f66"/>
              <a:gd name="f90" fmla="*/ 3711 1 f65"/>
              <a:gd name="f91" fmla="*/ 504 1 f66"/>
              <a:gd name="f92" fmla="*/ 3441 1 f65"/>
              <a:gd name="f93" fmla="*/ 543 1 f66"/>
              <a:gd name="f94" fmla="*/ 3189 1 f65"/>
              <a:gd name="f95" fmla="*/ 579 1 f66"/>
              <a:gd name="f96" fmla="*/ 2925 1 f65"/>
              <a:gd name="f97" fmla="*/ 606 1 f66"/>
              <a:gd name="f98" fmla="*/ 2679 1 f65"/>
              <a:gd name="f99" fmla="*/ 633 1 f66"/>
              <a:gd name="f100" fmla="*/ 2418 1 f65"/>
              <a:gd name="f101" fmla="*/ 654 1 f66"/>
              <a:gd name="f102" fmla="*/ 2142 1 f65"/>
              <a:gd name="f103" fmla="*/ 675 1 f66"/>
              <a:gd name="f104" fmla="*/ 1896 1 f65"/>
              <a:gd name="f105" fmla="*/ 693 1 f66"/>
              <a:gd name="f106" fmla="*/ 1647 1 f65"/>
              <a:gd name="f107" fmla="*/ 708 1 f66"/>
              <a:gd name="f108" fmla="*/ 1404 1 f65"/>
              <a:gd name="f109" fmla="*/ 720 1 f66"/>
              <a:gd name="f110" fmla="*/ 1170 1 f65"/>
              <a:gd name="f111" fmla="*/ 732 1 f66"/>
              <a:gd name="f112" fmla="*/ 906 1 f65"/>
              <a:gd name="f113" fmla="*/ 738 1 f66"/>
              <a:gd name="f114" fmla="*/ 534 1 f65"/>
              <a:gd name="f115" fmla="*/ 747 1 f66"/>
              <a:gd name="f116" fmla="*/ 201 1 f65"/>
              <a:gd name="f117" fmla="*/ f59 1 f65"/>
              <a:gd name="f118" fmla="*/ f60 1 f66"/>
              <a:gd name="f119" fmla="*/ f68 f56 1"/>
              <a:gd name="f120" fmla="*/ f117 f56 1"/>
              <a:gd name="f121" fmla="*/ f118 f57 1"/>
              <a:gd name="f122" fmla="*/ f72 f57 1"/>
              <a:gd name="f123" fmla="*/ f69 f57 1"/>
              <a:gd name="f124" fmla="*/ f70 f57 1"/>
              <a:gd name="f125" fmla="*/ f71 f56 1"/>
              <a:gd name="f126" fmla="*/ f73 f56 1"/>
              <a:gd name="f127" fmla="*/ f74 f56 1"/>
              <a:gd name="f128" fmla="*/ f75 f57 1"/>
              <a:gd name="f129" fmla="*/ f76 f56 1"/>
              <a:gd name="f130" fmla="*/ f77 f57 1"/>
              <a:gd name="f131" fmla="*/ f78 f56 1"/>
              <a:gd name="f132" fmla="*/ f79 f57 1"/>
              <a:gd name="f133" fmla="*/ f80 f56 1"/>
              <a:gd name="f134" fmla="*/ f81 f57 1"/>
              <a:gd name="f135" fmla="*/ f82 f56 1"/>
              <a:gd name="f136" fmla="*/ f83 f57 1"/>
              <a:gd name="f137" fmla="*/ f84 f56 1"/>
              <a:gd name="f138" fmla="*/ f85 f57 1"/>
              <a:gd name="f139" fmla="*/ f86 f56 1"/>
              <a:gd name="f140" fmla="*/ f87 f57 1"/>
              <a:gd name="f141" fmla="*/ f88 f56 1"/>
              <a:gd name="f142" fmla="*/ f89 f57 1"/>
              <a:gd name="f143" fmla="*/ f90 f56 1"/>
              <a:gd name="f144" fmla="*/ f91 f57 1"/>
              <a:gd name="f145" fmla="*/ f92 f56 1"/>
              <a:gd name="f146" fmla="*/ f93 f57 1"/>
              <a:gd name="f147" fmla="*/ f94 f56 1"/>
              <a:gd name="f148" fmla="*/ f95 f57 1"/>
              <a:gd name="f149" fmla="*/ f96 f56 1"/>
              <a:gd name="f150" fmla="*/ f97 f57 1"/>
              <a:gd name="f151" fmla="*/ f98 f56 1"/>
              <a:gd name="f152" fmla="*/ f99 f57 1"/>
              <a:gd name="f153" fmla="*/ f100 f56 1"/>
              <a:gd name="f154" fmla="*/ f101 f57 1"/>
              <a:gd name="f155" fmla="*/ f102 f56 1"/>
              <a:gd name="f156" fmla="*/ f103 f57 1"/>
              <a:gd name="f157" fmla="*/ f104 f56 1"/>
              <a:gd name="f158" fmla="*/ f105 f57 1"/>
              <a:gd name="f159" fmla="*/ f106 f56 1"/>
              <a:gd name="f160" fmla="*/ f107 f57 1"/>
              <a:gd name="f161" fmla="*/ f108 f56 1"/>
              <a:gd name="f162" fmla="*/ f109 f57 1"/>
              <a:gd name="f163" fmla="*/ f110 f56 1"/>
              <a:gd name="f164" fmla="*/ f111 f57 1"/>
              <a:gd name="f165" fmla="*/ f112 f56 1"/>
              <a:gd name="f166" fmla="*/ f113 f57 1"/>
              <a:gd name="f167" fmla="*/ f114 f56 1"/>
              <a:gd name="f168" fmla="*/ f115 f57 1"/>
              <a:gd name="f169" fmla="*/ f116 f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119" y="f123"/>
              </a:cxn>
              <a:cxn ang="f67">
                <a:pos x="f119" y="f124"/>
              </a:cxn>
              <a:cxn ang="f67">
                <a:pos x="f125" y="f124"/>
              </a:cxn>
              <a:cxn ang="f67">
                <a:pos x="f125" y="f122"/>
              </a:cxn>
              <a:cxn ang="f67">
                <a:pos x="f126" y="f122"/>
              </a:cxn>
              <a:cxn ang="f67">
                <a:pos x="f127" y="f128"/>
              </a:cxn>
              <a:cxn ang="f67">
                <a:pos x="f129" y="f130"/>
              </a:cxn>
              <a:cxn ang="f67">
                <a:pos x="f131" y="f132"/>
              </a:cxn>
              <a:cxn ang="f67">
                <a:pos x="f133" y="f134"/>
              </a:cxn>
              <a:cxn ang="f67">
                <a:pos x="f135" y="f136"/>
              </a:cxn>
              <a:cxn ang="f67">
                <a:pos x="f137" y="f138"/>
              </a:cxn>
              <a:cxn ang="f67">
                <a:pos x="f139" y="f140"/>
              </a:cxn>
              <a:cxn ang="f67">
                <a:pos x="f141" y="f142"/>
              </a:cxn>
              <a:cxn ang="f67">
                <a:pos x="f143" y="f144"/>
              </a:cxn>
              <a:cxn ang="f67">
                <a:pos x="f145" y="f146"/>
              </a:cxn>
              <a:cxn ang="f67">
                <a:pos x="f147" y="f148"/>
              </a:cxn>
              <a:cxn ang="f67">
                <a:pos x="f149" y="f150"/>
              </a:cxn>
              <a:cxn ang="f67">
                <a:pos x="f151" y="f152"/>
              </a:cxn>
              <a:cxn ang="f67">
                <a:pos x="f153" y="f154"/>
              </a:cxn>
              <a:cxn ang="f67">
                <a:pos x="f155" y="f156"/>
              </a:cxn>
              <a:cxn ang="f67">
                <a:pos x="f157" y="f158"/>
              </a:cxn>
              <a:cxn ang="f67">
                <a:pos x="f159" y="f160"/>
              </a:cxn>
              <a:cxn ang="f67">
                <a:pos x="f161" y="f162"/>
              </a:cxn>
              <a:cxn ang="f67">
                <a:pos x="f163" y="f164"/>
              </a:cxn>
              <a:cxn ang="f67">
                <a:pos x="f165" y="f166"/>
              </a:cxn>
              <a:cxn ang="f67">
                <a:pos x="f167" y="f168"/>
              </a:cxn>
              <a:cxn ang="f67">
                <a:pos x="f169" y="f123"/>
              </a:cxn>
              <a:cxn ang="f67">
                <a:pos x="f119" y="f123"/>
              </a:cxn>
            </a:cxnLst>
            <a:rect l="f119" t="f122" r="f120" b="f121"/>
            <a:pathLst>
              <a:path w="5760" h="106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0" y="f5"/>
                </a:lnTo>
                <a:lnTo>
                  <a:pt x="f11" y="f5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8"/>
                </a:lnTo>
                <a:lnTo>
                  <a:pt x="f5" y="f8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9" name="Freeform 9"/>
          <p:cNvSpPr/>
          <p:nvPr/>
        </p:nvSpPr>
        <p:spPr>
          <a:xfrm>
            <a:off x="0" y="-20638"/>
            <a:ext cx="8388350" cy="106838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284"/>
              <a:gd name="f8" fmla="val 673"/>
              <a:gd name="f9" fmla="val 366"/>
              <a:gd name="f10" fmla="val 672"/>
              <a:gd name="f11" fmla="val 303"/>
              <a:gd name="f12" fmla="val 723"/>
              <a:gd name="f13" fmla="val 663"/>
              <a:gd name="f14" fmla="val 1020"/>
              <a:gd name="f15" fmla="val 654"/>
              <a:gd name="f16" fmla="val 1302"/>
              <a:gd name="f17" fmla="val 642"/>
              <a:gd name="f18" fmla="val 1554"/>
              <a:gd name="f19" fmla="val 630"/>
              <a:gd name="f20" fmla="val 1779"/>
              <a:gd name="f21" fmla="val 615"/>
              <a:gd name="f22" fmla="val 1962"/>
              <a:gd name="f23" fmla="val 606"/>
              <a:gd name="f24" fmla="val 2193"/>
              <a:gd name="f25" fmla="val 588"/>
              <a:gd name="f26" fmla="val 2448"/>
              <a:gd name="f27" fmla="val 570"/>
              <a:gd name="f28" fmla="val 2700"/>
              <a:gd name="f29" fmla="val 546"/>
              <a:gd name="f30" fmla="val 2904"/>
              <a:gd name="f31" fmla="val 528"/>
              <a:gd name="f32" fmla="val 3138"/>
              <a:gd name="f33" fmla="val 498"/>
              <a:gd name="f34" fmla="val 3324"/>
              <a:gd name="f35" fmla="val 474"/>
              <a:gd name="f36" fmla="val 3534"/>
              <a:gd name="f37" fmla="val 447"/>
              <a:gd name="f38" fmla="val 3735"/>
              <a:gd name="f39" fmla="val 420"/>
              <a:gd name="f40" fmla="val 3933"/>
              <a:gd name="f41" fmla="val 384"/>
              <a:gd name="f42" fmla="val 4116"/>
              <a:gd name="f43" fmla="val 351"/>
              <a:gd name="f44" fmla="val 4266"/>
              <a:gd name="f45" fmla="val 318"/>
              <a:gd name="f46" fmla="val 4446"/>
              <a:gd name="f47" fmla="val 279"/>
              <a:gd name="f48" fmla="val 4620"/>
              <a:gd name="f49" fmla="val 237"/>
              <a:gd name="f50" fmla="val 4779"/>
              <a:gd name="f51" fmla="val 192"/>
              <a:gd name="f52" fmla="val 4920"/>
              <a:gd name="f53" fmla="val 147"/>
              <a:gd name="f54" fmla="val 5085"/>
              <a:gd name="f55" fmla="val 90"/>
              <a:gd name="f56" fmla="val 5193"/>
              <a:gd name="f57" fmla="val 42"/>
              <a:gd name="f58" fmla="val 5283"/>
              <a:gd name="f59" fmla="val 3201"/>
              <a:gd name="f60" fmla="val 2982"/>
              <a:gd name="f61" fmla="val 57"/>
              <a:gd name="f62" fmla="val 2775"/>
              <a:gd name="f63" fmla="val 108"/>
              <a:gd name="f64" fmla="val 2562"/>
              <a:gd name="f65" fmla="val 150"/>
              <a:gd name="f66" fmla="val 2397"/>
              <a:gd name="f67" fmla="val 183"/>
              <a:gd name="f68" fmla="val 2205"/>
              <a:gd name="f69" fmla="val 213"/>
              <a:gd name="f70" fmla="val 2001"/>
              <a:gd name="f71" fmla="val 243"/>
              <a:gd name="f72" fmla="val 1776"/>
              <a:gd name="f73" fmla="val 273"/>
              <a:gd name="f74" fmla="val 1536"/>
              <a:gd name="f75" fmla="val 297"/>
              <a:gd name="f76" fmla="val 1344"/>
              <a:gd name="f77" fmla="val 312"/>
              <a:gd name="f78" fmla="val 1134"/>
              <a:gd name="f79" fmla="val 330"/>
              <a:gd name="f80" fmla="val 921"/>
              <a:gd name="f81" fmla="val 342"/>
              <a:gd name="f82" fmla="val 696"/>
              <a:gd name="f83" fmla="val 354"/>
              <a:gd name="f84" fmla="val 501"/>
              <a:gd name="f85" fmla="val 99"/>
              <a:gd name="f86" fmla="val 369"/>
              <a:gd name="f87" fmla="+- 0 0 -90"/>
              <a:gd name="f88" fmla="*/ f4 1 5284"/>
              <a:gd name="f89" fmla="*/ f5 1 673"/>
              <a:gd name="f90" fmla="val f6"/>
              <a:gd name="f91" fmla="val f7"/>
              <a:gd name="f92" fmla="val f8"/>
              <a:gd name="f93" fmla="*/ f87 f0 1"/>
              <a:gd name="f94" fmla="+- f92 0 f90"/>
              <a:gd name="f95" fmla="+- f91 0 f90"/>
              <a:gd name="f96" fmla="*/ f93 1 f3"/>
              <a:gd name="f97" fmla="*/ f95 1 5284"/>
              <a:gd name="f98" fmla="*/ f94 1 673"/>
              <a:gd name="f99" fmla="+- f96 0 f1"/>
              <a:gd name="f100" fmla="*/ 0 1 f97"/>
              <a:gd name="f101" fmla="*/ 366 1 f98"/>
              <a:gd name="f102" fmla="*/ 672 1 f98"/>
              <a:gd name="f103" fmla="*/ 303 1 f97"/>
              <a:gd name="f104" fmla="*/ 723 1 f97"/>
              <a:gd name="f105" fmla="*/ 663 1 f98"/>
              <a:gd name="f106" fmla="*/ 1020 1 f97"/>
              <a:gd name="f107" fmla="*/ 654 1 f98"/>
              <a:gd name="f108" fmla="*/ 1302 1 f97"/>
              <a:gd name="f109" fmla="*/ 642 1 f98"/>
              <a:gd name="f110" fmla="*/ 1554 1 f97"/>
              <a:gd name="f111" fmla="*/ 630 1 f98"/>
              <a:gd name="f112" fmla="*/ 1779 1 f97"/>
              <a:gd name="f113" fmla="*/ 615 1 f98"/>
              <a:gd name="f114" fmla="*/ 1962 1 f97"/>
              <a:gd name="f115" fmla="*/ 606 1 f98"/>
              <a:gd name="f116" fmla="*/ 2193 1 f97"/>
              <a:gd name="f117" fmla="*/ 588 1 f98"/>
              <a:gd name="f118" fmla="*/ 2448 1 f97"/>
              <a:gd name="f119" fmla="*/ 570 1 f98"/>
              <a:gd name="f120" fmla="*/ 2700 1 f97"/>
              <a:gd name="f121" fmla="*/ 546 1 f98"/>
              <a:gd name="f122" fmla="*/ 2904 1 f97"/>
              <a:gd name="f123" fmla="*/ 528 1 f98"/>
              <a:gd name="f124" fmla="*/ 3138 1 f97"/>
              <a:gd name="f125" fmla="*/ 498 1 f98"/>
              <a:gd name="f126" fmla="*/ 3324 1 f97"/>
              <a:gd name="f127" fmla="*/ 474 1 f98"/>
              <a:gd name="f128" fmla="*/ 3534 1 f97"/>
              <a:gd name="f129" fmla="*/ 447 1 f98"/>
              <a:gd name="f130" fmla="*/ 3735 1 f97"/>
              <a:gd name="f131" fmla="*/ 420 1 f98"/>
              <a:gd name="f132" fmla="*/ 3933 1 f97"/>
              <a:gd name="f133" fmla="*/ 384 1 f98"/>
              <a:gd name="f134" fmla="*/ 4116 1 f97"/>
              <a:gd name="f135" fmla="*/ 351 1 f98"/>
              <a:gd name="f136" fmla="*/ 4266 1 f97"/>
              <a:gd name="f137" fmla="*/ 318 1 f98"/>
              <a:gd name="f138" fmla="*/ 4446 1 f97"/>
              <a:gd name="f139" fmla="*/ 279 1 f98"/>
              <a:gd name="f140" fmla="*/ 4620 1 f97"/>
              <a:gd name="f141" fmla="*/ 237 1 f98"/>
              <a:gd name="f142" fmla="*/ 4779 1 f97"/>
              <a:gd name="f143" fmla="*/ 192 1 f98"/>
              <a:gd name="f144" fmla="*/ 4920 1 f97"/>
              <a:gd name="f145" fmla="*/ 147 1 f98"/>
              <a:gd name="f146" fmla="*/ 5085 1 f97"/>
              <a:gd name="f147" fmla="*/ 90 1 f98"/>
              <a:gd name="f148" fmla="*/ 5193 1 f97"/>
              <a:gd name="f149" fmla="*/ 42 1 f98"/>
              <a:gd name="f150" fmla="*/ 5283 1 f97"/>
              <a:gd name="f151" fmla="*/ 0 1 f98"/>
              <a:gd name="f152" fmla="*/ 3201 1 f97"/>
              <a:gd name="f153" fmla="*/ 2982 1 f97"/>
              <a:gd name="f154" fmla="*/ 57 1 f98"/>
              <a:gd name="f155" fmla="*/ 2775 1 f97"/>
              <a:gd name="f156" fmla="*/ 108 1 f98"/>
              <a:gd name="f157" fmla="*/ 2562 1 f97"/>
              <a:gd name="f158" fmla="*/ 150 1 f98"/>
              <a:gd name="f159" fmla="*/ 2397 1 f97"/>
              <a:gd name="f160" fmla="*/ 183 1 f98"/>
              <a:gd name="f161" fmla="*/ 2205 1 f97"/>
              <a:gd name="f162" fmla="*/ 213 1 f98"/>
              <a:gd name="f163" fmla="*/ 2001 1 f97"/>
              <a:gd name="f164" fmla="*/ 243 1 f98"/>
              <a:gd name="f165" fmla="*/ 1776 1 f97"/>
              <a:gd name="f166" fmla="*/ 273 1 f98"/>
              <a:gd name="f167" fmla="*/ 1536 1 f97"/>
              <a:gd name="f168" fmla="*/ 297 1 f98"/>
              <a:gd name="f169" fmla="*/ 1344 1 f97"/>
              <a:gd name="f170" fmla="*/ 312 1 f98"/>
              <a:gd name="f171" fmla="*/ 1134 1 f97"/>
              <a:gd name="f172" fmla="*/ 330 1 f98"/>
              <a:gd name="f173" fmla="*/ 921 1 f97"/>
              <a:gd name="f174" fmla="*/ 342 1 f98"/>
              <a:gd name="f175" fmla="*/ 696 1 f97"/>
              <a:gd name="f176" fmla="*/ 354 1 f98"/>
              <a:gd name="f177" fmla="*/ 501 1 f97"/>
              <a:gd name="f178" fmla="*/ 360 1 f98"/>
              <a:gd name="f179" fmla="*/ 279 1 f97"/>
              <a:gd name="f180" fmla="*/ 99 1 f97"/>
              <a:gd name="f181" fmla="*/ 369 1 f98"/>
              <a:gd name="f182" fmla="*/ f91 1 f97"/>
              <a:gd name="f183" fmla="*/ f92 1 f98"/>
              <a:gd name="f184" fmla="*/ f100 f88 1"/>
              <a:gd name="f185" fmla="*/ f182 f88 1"/>
              <a:gd name="f186" fmla="*/ f183 f89 1"/>
              <a:gd name="f187" fmla="*/ f151 f89 1"/>
              <a:gd name="f188" fmla="*/ f101 f89 1"/>
              <a:gd name="f189" fmla="*/ f102 f89 1"/>
              <a:gd name="f190" fmla="*/ f103 f88 1"/>
              <a:gd name="f191" fmla="*/ f104 f88 1"/>
              <a:gd name="f192" fmla="*/ f105 f89 1"/>
              <a:gd name="f193" fmla="*/ f106 f88 1"/>
              <a:gd name="f194" fmla="*/ f107 f89 1"/>
              <a:gd name="f195" fmla="*/ f108 f88 1"/>
              <a:gd name="f196" fmla="*/ f109 f89 1"/>
              <a:gd name="f197" fmla="*/ f110 f88 1"/>
              <a:gd name="f198" fmla="*/ f111 f89 1"/>
              <a:gd name="f199" fmla="*/ f112 f88 1"/>
              <a:gd name="f200" fmla="*/ f113 f89 1"/>
              <a:gd name="f201" fmla="*/ f114 f88 1"/>
              <a:gd name="f202" fmla="*/ f115 f89 1"/>
              <a:gd name="f203" fmla="*/ f116 f88 1"/>
              <a:gd name="f204" fmla="*/ f117 f89 1"/>
              <a:gd name="f205" fmla="*/ f118 f88 1"/>
              <a:gd name="f206" fmla="*/ f119 f89 1"/>
              <a:gd name="f207" fmla="*/ f120 f88 1"/>
              <a:gd name="f208" fmla="*/ f121 f89 1"/>
              <a:gd name="f209" fmla="*/ f122 f88 1"/>
              <a:gd name="f210" fmla="*/ f123 f89 1"/>
              <a:gd name="f211" fmla="*/ f124 f88 1"/>
              <a:gd name="f212" fmla="*/ f125 f89 1"/>
              <a:gd name="f213" fmla="*/ f126 f88 1"/>
              <a:gd name="f214" fmla="*/ f127 f89 1"/>
              <a:gd name="f215" fmla="*/ f128 f88 1"/>
              <a:gd name="f216" fmla="*/ f129 f89 1"/>
              <a:gd name="f217" fmla="*/ f130 f88 1"/>
              <a:gd name="f218" fmla="*/ f131 f89 1"/>
              <a:gd name="f219" fmla="*/ f132 f88 1"/>
              <a:gd name="f220" fmla="*/ f133 f89 1"/>
              <a:gd name="f221" fmla="*/ f134 f88 1"/>
              <a:gd name="f222" fmla="*/ f135 f89 1"/>
              <a:gd name="f223" fmla="*/ f136 f88 1"/>
              <a:gd name="f224" fmla="*/ f137 f89 1"/>
              <a:gd name="f225" fmla="*/ f138 f88 1"/>
              <a:gd name="f226" fmla="*/ f139 f89 1"/>
              <a:gd name="f227" fmla="*/ f140 f88 1"/>
              <a:gd name="f228" fmla="*/ f141 f89 1"/>
              <a:gd name="f229" fmla="*/ f142 f88 1"/>
              <a:gd name="f230" fmla="*/ f143 f89 1"/>
              <a:gd name="f231" fmla="*/ f144 f88 1"/>
              <a:gd name="f232" fmla="*/ f145 f89 1"/>
              <a:gd name="f233" fmla="*/ f146 f88 1"/>
              <a:gd name="f234" fmla="*/ f147 f89 1"/>
              <a:gd name="f235" fmla="*/ f148 f88 1"/>
              <a:gd name="f236" fmla="*/ f149 f89 1"/>
              <a:gd name="f237" fmla="*/ f150 f88 1"/>
              <a:gd name="f238" fmla="*/ f152 f88 1"/>
              <a:gd name="f239" fmla="*/ f153 f88 1"/>
              <a:gd name="f240" fmla="*/ f154 f89 1"/>
              <a:gd name="f241" fmla="*/ f155 f88 1"/>
              <a:gd name="f242" fmla="*/ f156 f89 1"/>
              <a:gd name="f243" fmla="*/ f157 f88 1"/>
              <a:gd name="f244" fmla="*/ f158 f89 1"/>
              <a:gd name="f245" fmla="*/ f159 f88 1"/>
              <a:gd name="f246" fmla="*/ f160 f89 1"/>
              <a:gd name="f247" fmla="*/ f161 f88 1"/>
              <a:gd name="f248" fmla="*/ f162 f89 1"/>
              <a:gd name="f249" fmla="*/ f163 f88 1"/>
              <a:gd name="f250" fmla="*/ f164 f89 1"/>
              <a:gd name="f251" fmla="*/ f165 f88 1"/>
              <a:gd name="f252" fmla="*/ f166 f89 1"/>
              <a:gd name="f253" fmla="*/ f167 f88 1"/>
              <a:gd name="f254" fmla="*/ f168 f89 1"/>
              <a:gd name="f255" fmla="*/ f169 f88 1"/>
              <a:gd name="f256" fmla="*/ f170 f89 1"/>
              <a:gd name="f257" fmla="*/ f171 f88 1"/>
              <a:gd name="f258" fmla="*/ f172 f89 1"/>
              <a:gd name="f259" fmla="*/ f173 f88 1"/>
              <a:gd name="f260" fmla="*/ f174 f89 1"/>
              <a:gd name="f261" fmla="*/ f175 f88 1"/>
              <a:gd name="f262" fmla="*/ f176 f89 1"/>
              <a:gd name="f263" fmla="*/ f177 f88 1"/>
              <a:gd name="f264" fmla="*/ f178 f89 1"/>
              <a:gd name="f265" fmla="*/ f179 f88 1"/>
              <a:gd name="f266" fmla="*/ f180 f88 1"/>
              <a:gd name="f267" fmla="*/ f181 f8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9">
                <a:pos x="f184" y="f188"/>
              </a:cxn>
              <a:cxn ang="f99">
                <a:pos x="f184" y="f189"/>
              </a:cxn>
              <a:cxn ang="f99">
                <a:pos x="f190" y="f189"/>
              </a:cxn>
              <a:cxn ang="f99">
                <a:pos x="f191" y="f192"/>
              </a:cxn>
              <a:cxn ang="f99">
                <a:pos x="f193" y="f194"/>
              </a:cxn>
              <a:cxn ang="f99">
                <a:pos x="f195" y="f196"/>
              </a:cxn>
              <a:cxn ang="f99">
                <a:pos x="f197" y="f198"/>
              </a:cxn>
              <a:cxn ang="f99">
                <a:pos x="f199" y="f200"/>
              </a:cxn>
              <a:cxn ang="f99">
                <a:pos x="f201" y="f202"/>
              </a:cxn>
              <a:cxn ang="f99">
                <a:pos x="f203" y="f204"/>
              </a:cxn>
              <a:cxn ang="f99">
                <a:pos x="f205" y="f206"/>
              </a:cxn>
              <a:cxn ang="f99">
                <a:pos x="f207" y="f208"/>
              </a:cxn>
              <a:cxn ang="f99">
                <a:pos x="f209" y="f210"/>
              </a:cxn>
              <a:cxn ang="f99">
                <a:pos x="f211" y="f212"/>
              </a:cxn>
              <a:cxn ang="f99">
                <a:pos x="f213" y="f214"/>
              </a:cxn>
              <a:cxn ang="f99">
                <a:pos x="f215" y="f216"/>
              </a:cxn>
              <a:cxn ang="f99">
                <a:pos x="f217" y="f218"/>
              </a:cxn>
              <a:cxn ang="f99">
                <a:pos x="f219" y="f220"/>
              </a:cxn>
              <a:cxn ang="f99">
                <a:pos x="f221" y="f222"/>
              </a:cxn>
              <a:cxn ang="f99">
                <a:pos x="f223" y="f224"/>
              </a:cxn>
              <a:cxn ang="f99">
                <a:pos x="f225" y="f226"/>
              </a:cxn>
              <a:cxn ang="f99">
                <a:pos x="f227" y="f228"/>
              </a:cxn>
              <a:cxn ang="f99">
                <a:pos x="f229" y="f230"/>
              </a:cxn>
              <a:cxn ang="f99">
                <a:pos x="f231" y="f232"/>
              </a:cxn>
              <a:cxn ang="f99">
                <a:pos x="f233" y="f234"/>
              </a:cxn>
              <a:cxn ang="f99">
                <a:pos x="f235" y="f236"/>
              </a:cxn>
              <a:cxn ang="f99">
                <a:pos x="f237" y="f187"/>
              </a:cxn>
              <a:cxn ang="f99">
                <a:pos x="f238" y="f187"/>
              </a:cxn>
              <a:cxn ang="f99">
                <a:pos x="f239" y="f240"/>
              </a:cxn>
              <a:cxn ang="f99">
                <a:pos x="f241" y="f242"/>
              </a:cxn>
              <a:cxn ang="f99">
                <a:pos x="f243" y="f244"/>
              </a:cxn>
              <a:cxn ang="f99">
                <a:pos x="f245" y="f246"/>
              </a:cxn>
              <a:cxn ang="f99">
                <a:pos x="f247" y="f248"/>
              </a:cxn>
              <a:cxn ang="f99">
                <a:pos x="f249" y="f250"/>
              </a:cxn>
              <a:cxn ang="f99">
                <a:pos x="f251" y="f252"/>
              </a:cxn>
              <a:cxn ang="f99">
                <a:pos x="f253" y="f254"/>
              </a:cxn>
              <a:cxn ang="f99">
                <a:pos x="f255" y="f256"/>
              </a:cxn>
              <a:cxn ang="f99">
                <a:pos x="f257" y="f258"/>
              </a:cxn>
              <a:cxn ang="f99">
                <a:pos x="f259" y="f260"/>
              </a:cxn>
              <a:cxn ang="f99">
                <a:pos x="f261" y="f262"/>
              </a:cxn>
              <a:cxn ang="f99">
                <a:pos x="f263" y="f264"/>
              </a:cxn>
              <a:cxn ang="f99">
                <a:pos x="f265" y="f188"/>
              </a:cxn>
              <a:cxn ang="f99">
                <a:pos x="f266" y="f267"/>
              </a:cxn>
              <a:cxn ang="f99">
                <a:pos x="f184" y="f188"/>
              </a:cxn>
            </a:cxnLst>
            <a:rect l="f184" t="f187" r="f185" b="f186"/>
            <a:pathLst>
              <a:path w="5284" h="673">
                <a:moveTo>
                  <a:pt x="f6" y="f9"/>
                </a:moveTo>
                <a:lnTo>
                  <a:pt x="f6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6"/>
                </a:lnTo>
                <a:lnTo>
                  <a:pt x="f59" y="f6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2"/>
                </a:lnTo>
                <a:lnTo>
                  <a:pt x="f47" y="f9"/>
                </a:lnTo>
                <a:lnTo>
                  <a:pt x="f85" y="f86"/>
                </a:lnTo>
                <a:lnTo>
                  <a:pt x="f6" y="f9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10" name="Freeform 10"/>
          <p:cNvSpPr/>
          <p:nvPr/>
        </p:nvSpPr>
        <p:spPr>
          <a:xfrm>
            <a:off x="0" y="-20638"/>
            <a:ext cx="4578350" cy="4540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84"/>
              <a:gd name="f7" fmla="val 286"/>
              <a:gd name="f8" fmla="val 285"/>
              <a:gd name="f9" fmla="val 192"/>
              <a:gd name="f10" fmla="val 384"/>
              <a:gd name="f11" fmla="val 282"/>
              <a:gd name="f12" fmla="val 579"/>
              <a:gd name="f13" fmla="val 276"/>
              <a:gd name="f14" fmla="val 789"/>
              <a:gd name="f15" fmla="val 267"/>
              <a:gd name="f16" fmla="val 999"/>
              <a:gd name="f17" fmla="val 258"/>
              <a:gd name="f18" fmla="val 1161"/>
              <a:gd name="f19" fmla="val 246"/>
              <a:gd name="f20" fmla="val 1302"/>
              <a:gd name="f21" fmla="val 234"/>
              <a:gd name="f22" fmla="val 1458"/>
              <a:gd name="f23" fmla="val 222"/>
              <a:gd name="f24" fmla="val 1665"/>
              <a:gd name="f25" fmla="val 201"/>
              <a:gd name="f26" fmla="val 1992"/>
              <a:gd name="f27" fmla="val 159"/>
              <a:gd name="f28" fmla="val 2301"/>
              <a:gd name="f29" fmla="val 117"/>
              <a:gd name="f30" fmla="val 2604"/>
              <a:gd name="f31" fmla="val 60"/>
              <a:gd name="f32" fmla="val 2883"/>
              <a:gd name="f33" fmla="+- 0 0 -90"/>
              <a:gd name="f34" fmla="*/ f3 1 2884"/>
              <a:gd name="f35" fmla="*/ f4 1 286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2884"/>
              <a:gd name="f44" fmla="*/ f40 1 286"/>
              <a:gd name="f45" fmla="+- f42 0 f1"/>
              <a:gd name="f46" fmla="*/ 0 1 f43"/>
              <a:gd name="f47" fmla="*/ 0 1 f44"/>
              <a:gd name="f48" fmla="*/ 285 1 f44"/>
              <a:gd name="f49" fmla="*/ 192 1 f43"/>
              <a:gd name="f50" fmla="*/ 384 1 f43"/>
              <a:gd name="f51" fmla="*/ 282 1 f44"/>
              <a:gd name="f52" fmla="*/ 579 1 f43"/>
              <a:gd name="f53" fmla="*/ 276 1 f44"/>
              <a:gd name="f54" fmla="*/ 789 1 f43"/>
              <a:gd name="f55" fmla="*/ 267 1 f44"/>
              <a:gd name="f56" fmla="*/ 999 1 f43"/>
              <a:gd name="f57" fmla="*/ 258 1 f44"/>
              <a:gd name="f58" fmla="*/ 1161 1 f43"/>
              <a:gd name="f59" fmla="*/ 246 1 f44"/>
              <a:gd name="f60" fmla="*/ 1302 1 f43"/>
              <a:gd name="f61" fmla="*/ 234 1 f44"/>
              <a:gd name="f62" fmla="*/ 1458 1 f43"/>
              <a:gd name="f63" fmla="*/ 222 1 f44"/>
              <a:gd name="f64" fmla="*/ 1665 1 f43"/>
              <a:gd name="f65" fmla="*/ 201 1 f44"/>
              <a:gd name="f66" fmla="*/ 1992 1 f43"/>
              <a:gd name="f67" fmla="*/ 159 1 f44"/>
              <a:gd name="f68" fmla="*/ 2301 1 f43"/>
              <a:gd name="f69" fmla="*/ 117 1 f44"/>
              <a:gd name="f70" fmla="*/ 2604 1 f43"/>
              <a:gd name="f71" fmla="*/ 60 1 f44"/>
              <a:gd name="f72" fmla="*/ 2883 1 f43"/>
              <a:gd name="f73" fmla="*/ f37 1 f43"/>
              <a:gd name="f74" fmla="*/ f38 1 f44"/>
              <a:gd name="f75" fmla="*/ f46 f34 1"/>
              <a:gd name="f76" fmla="*/ f73 f34 1"/>
              <a:gd name="f77" fmla="*/ f74 f35 1"/>
              <a:gd name="f78" fmla="*/ f47 f35 1"/>
              <a:gd name="f79" fmla="*/ f48 f35 1"/>
              <a:gd name="f80" fmla="*/ f49 f34 1"/>
              <a:gd name="f81" fmla="*/ f50 f34 1"/>
              <a:gd name="f82" fmla="*/ f51 f35 1"/>
              <a:gd name="f83" fmla="*/ f52 f34 1"/>
              <a:gd name="f84" fmla="*/ f53 f35 1"/>
              <a:gd name="f85" fmla="*/ f54 f34 1"/>
              <a:gd name="f86" fmla="*/ f55 f35 1"/>
              <a:gd name="f87" fmla="*/ f56 f34 1"/>
              <a:gd name="f88" fmla="*/ f57 f35 1"/>
              <a:gd name="f89" fmla="*/ f58 f34 1"/>
              <a:gd name="f90" fmla="*/ f59 f35 1"/>
              <a:gd name="f91" fmla="*/ f60 f34 1"/>
              <a:gd name="f92" fmla="*/ f61 f35 1"/>
              <a:gd name="f93" fmla="*/ f62 f34 1"/>
              <a:gd name="f94" fmla="*/ f63 f35 1"/>
              <a:gd name="f95" fmla="*/ f64 f34 1"/>
              <a:gd name="f96" fmla="*/ f65 f35 1"/>
              <a:gd name="f97" fmla="*/ f66 f34 1"/>
              <a:gd name="f98" fmla="*/ f67 f35 1"/>
              <a:gd name="f99" fmla="*/ f68 f34 1"/>
              <a:gd name="f100" fmla="*/ f69 f35 1"/>
              <a:gd name="f101" fmla="*/ f70 f34 1"/>
              <a:gd name="f102" fmla="*/ f71 f35 1"/>
              <a:gd name="f103" fmla="*/ f72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5" y="f78"/>
              </a:cxn>
              <a:cxn ang="f45">
                <a:pos x="f75" y="f79"/>
              </a:cxn>
              <a:cxn ang="f45">
                <a:pos x="f80" y="f79"/>
              </a:cxn>
              <a:cxn ang="f45">
                <a:pos x="f81" y="f82"/>
              </a:cxn>
              <a:cxn ang="f45">
                <a:pos x="f83" y="f84"/>
              </a:cxn>
              <a:cxn ang="f45">
                <a:pos x="f85" y="f86"/>
              </a:cxn>
              <a:cxn ang="f45">
                <a:pos x="f87" y="f88"/>
              </a:cxn>
              <a:cxn ang="f45">
                <a:pos x="f89" y="f90"/>
              </a:cxn>
              <a:cxn ang="f45">
                <a:pos x="f91" y="f92"/>
              </a:cxn>
              <a:cxn ang="f45">
                <a:pos x="f93" y="f94"/>
              </a:cxn>
              <a:cxn ang="f45">
                <a:pos x="f95" y="f96"/>
              </a:cxn>
              <a:cxn ang="f45">
                <a:pos x="f97" y="f98"/>
              </a:cxn>
              <a:cxn ang="f45">
                <a:pos x="f99" y="f100"/>
              </a:cxn>
              <a:cxn ang="f45">
                <a:pos x="f101" y="f102"/>
              </a:cxn>
              <a:cxn ang="f45">
                <a:pos x="f103" y="f78"/>
              </a:cxn>
              <a:cxn ang="f45">
                <a:pos x="f75" y="f78"/>
              </a:cxn>
            </a:cxnLst>
            <a:rect l="f75" t="f78" r="f76" b="f77"/>
            <a:pathLst>
              <a:path w="2884" h="286">
                <a:moveTo>
                  <a:pt x="f5" y="f5"/>
                </a:moveTo>
                <a:lnTo>
                  <a:pt x="f5" y="f8"/>
                </a:ln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5"/>
                </a:lnTo>
                <a:lnTo>
                  <a:pt x="f5" y="f5"/>
                </a:lnTo>
              </a:path>
            </a:pathLst>
          </a:custGeom>
          <a:noFill/>
          <a:ln>
            <a:noFill/>
            <a:prstDash val="solid"/>
          </a:ln>
        </p:spPr>
        <p:txBody>
          <a:bodyPr anchorCtr="1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pt-BR" sz="4400" b="1" kern="0">
              <a:solidFill>
                <a:srgbClr val="000066"/>
              </a:solidFill>
              <a:latin typeface="Lucida Handwriting" pitchFamily="66"/>
              <a:cs typeface="+mn-cs"/>
            </a:endParaRPr>
          </a:p>
        </p:txBody>
      </p:sp>
      <p:sp>
        <p:nvSpPr>
          <p:cNvPr id="53259" name="Rectangle 11"/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Clique para editar o estilo do título mestre</a:t>
            </a:r>
          </a:p>
        </p:txBody>
      </p:sp>
      <p:sp>
        <p:nvSpPr>
          <p:cNvPr id="53260" name="Rectangle 12"/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Clique para editar os estilos do texto mestre</a:t>
            </a:r>
          </a:p>
          <a:p>
            <a:pPr lvl="1"/>
            <a:r>
              <a:rPr lang="en-US" smtClean="0"/>
              <a:t>Segundo nível</a:t>
            </a:r>
          </a:p>
          <a:p>
            <a:pPr lvl="2"/>
            <a:r>
              <a:rPr lang="en-US" smtClean="0"/>
              <a:t>Terceiro nível</a:t>
            </a:r>
          </a:p>
          <a:p>
            <a:pPr lvl="3"/>
            <a:r>
              <a:rPr lang="en-US" smtClean="0"/>
              <a:t>Quarto nível</a:t>
            </a:r>
          </a:p>
          <a:p>
            <a:pPr lvl="4"/>
            <a:r>
              <a:rPr lang="en-US" smtClean="0"/>
              <a:t>Quinto nível</a:t>
            </a:r>
          </a:p>
        </p:txBody>
      </p:sp>
      <p:sp>
        <p:nvSpPr>
          <p:cNvPr id="13" name="Rectangle 13"/>
          <p:cNvSpPr txBox="1">
            <a:spLocks noGrp="1"/>
          </p:cNvSpPr>
          <p:nvPr>
            <p:ph type="dt" sz="half" idx="2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Times New Roman"/>
                <a:cs typeface="+mn-cs"/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4" name="Rectangle 14"/>
          <p:cNvSpPr txBox="1">
            <a:spLocks noGrp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/>
          <a:lstStyle>
            <a:lvl1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Times New Roman"/>
                <a:cs typeface="+mn-cs"/>
              </a:defRPr>
            </a:lvl1pPr>
          </a:lstStyle>
          <a:p>
            <a:pPr>
              <a:defRPr/>
            </a:pPr>
            <a:r>
              <a:t>Vladimir Aras - 75-623-3596 - Email: vladimiraras@terra.com.br</a:t>
            </a:r>
          </a:p>
        </p:txBody>
      </p:sp>
      <p:sp>
        <p:nvSpPr>
          <p:cNvPr id="15" name="Rectangle 15"/>
          <p:cNvSpPr txBox="1">
            <a:spLocks noGrp="1"/>
          </p:cNvSpPr>
          <p:nvPr>
            <p:ph type="sldNum" sz="quarter" idx="4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Times New Roman"/>
                <a:cs typeface="+mn-cs"/>
              </a:defRPr>
            </a:lvl1pPr>
          </a:lstStyle>
          <a:p>
            <a:pPr>
              <a:defRPr/>
            </a:pPr>
            <a:fld id="{D1E09553-77D7-43A1-88FB-6279CEF03B7F}" type="slidenum">
              <a:rPr/>
              <a:pPr>
                <a:defRPr/>
              </a:pPr>
              <a:t>‹nº›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1" r:id="rId2"/>
    <p:sldLayoutId id="2147483660" r:id="rId3"/>
    <p:sldLayoutId id="2147483659" r:id="rId4"/>
    <p:sldLayoutId id="2147483658" r:id="rId5"/>
    <p:sldLayoutId id="2147483657" r:id="rId6"/>
    <p:sldLayoutId id="2147483656" r:id="rId7"/>
    <p:sldLayoutId id="2147483655" r:id="rId8"/>
    <p:sldLayoutId id="2147483654" r:id="rId9"/>
    <p:sldLayoutId id="2147483653" r:id="rId10"/>
    <p:sldLayoutId id="2147483652" r:id="rId11"/>
    <p:sldLayoutId id="2147483651" r:id="rId12"/>
    <p:sldLayoutId id="2147483663" r:id="rId13"/>
  </p:sldLayoutIdLst>
  <p:transition>
    <p:random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lang="en-US" sz="4400">
          <a:solidFill>
            <a:srgbClr val="FFCC66"/>
          </a:solidFill>
          <a:latin typeface="Times New Roman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CC66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CC66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CC66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CC66"/>
          </a:solidFill>
          <a:latin typeface="Times New Roman" pitchFamily="18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CC66"/>
          </a:solidFill>
          <a:latin typeface="Times New Roman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CC66"/>
          </a:solidFill>
          <a:latin typeface="Times New Roman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CC66"/>
          </a:solidFill>
          <a:latin typeface="Times New Roman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CC66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ts val="800"/>
        </a:spcBef>
        <a:spcAft>
          <a:spcPct val="0"/>
        </a:spcAft>
        <a:buSzPct val="100000"/>
        <a:buChar char="•"/>
        <a:defRPr lang="en-US" sz="3200">
          <a:solidFill>
            <a:srgbClr val="FFFFFF"/>
          </a:solidFill>
          <a:latin typeface="Times New Roman"/>
        </a:defRPr>
      </a:lvl1pPr>
      <a:lvl2pPr marL="742950" lvl="1" indent="-285750" algn="l" rtl="0" eaLnBrk="0" fontAlgn="base" hangingPunct="0">
        <a:spcBef>
          <a:spcPts val="700"/>
        </a:spcBef>
        <a:spcAft>
          <a:spcPct val="0"/>
        </a:spcAft>
        <a:buSzPct val="100000"/>
        <a:buChar char="–"/>
        <a:defRPr lang="en-US" sz="2800">
          <a:solidFill>
            <a:srgbClr val="FFFFFF"/>
          </a:solidFill>
          <a:latin typeface="Times New Roman"/>
        </a:defRPr>
      </a:lvl2pPr>
      <a:lvl3pPr marL="1143000" lvl="2" indent="-228600" algn="l" rtl="0" eaLnBrk="0" fontAlgn="base" hangingPunct="0">
        <a:spcBef>
          <a:spcPts val="600"/>
        </a:spcBef>
        <a:spcAft>
          <a:spcPct val="0"/>
        </a:spcAft>
        <a:buSzPct val="100000"/>
        <a:buChar char="•"/>
        <a:defRPr lang="en-US" sz="2400">
          <a:solidFill>
            <a:srgbClr val="FFFFFF"/>
          </a:solidFill>
          <a:latin typeface="Times New Roman"/>
        </a:defRPr>
      </a:lvl3pPr>
      <a:lvl4pPr marL="1600200" lvl="3" indent="-228600" algn="l" rtl="0" eaLnBrk="0" fontAlgn="base" hangingPunct="0">
        <a:spcBef>
          <a:spcPts val="500"/>
        </a:spcBef>
        <a:spcAft>
          <a:spcPct val="0"/>
        </a:spcAft>
        <a:buSzPct val="100000"/>
        <a:buChar char="–"/>
        <a:defRPr lang="en-US" sz="2000">
          <a:solidFill>
            <a:srgbClr val="FFFFFF"/>
          </a:solidFill>
          <a:latin typeface="Times New Roman"/>
        </a:defRPr>
      </a:lvl4pPr>
      <a:lvl5pPr marL="2057400" lvl="4" indent="-228600" algn="l" rtl="0" eaLnBrk="0" fontAlgn="base" hangingPunct="0">
        <a:spcBef>
          <a:spcPts val="500"/>
        </a:spcBef>
        <a:spcAft>
          <a:spcPct val="0"/>
        </a:spcAft>
        <a:buSzPct val="100000"/>
        <a:buChar char="»"/>
        <a:defRPr lang="en-US" sz="2000">
          <a:solidFill>
            <a:srgbClr val="FFFFFF"/>
          </a:solidFill>
          <a:latin typeface="Times New Roman"/>
        </a:defRPr>
      </a:lvl5pPr>
      <a:lvl6pPr marL="2514600" indent="-228600" algn="l" rtl="0" eaLnBrk="0" fontAlgn="base" hangingPunct="0">
        <a:spcBef>
          <a:spcPts val="500"/>
        </a:spcBef>
        <a:spcAft>
          <a:spcPct val="0"/>
        </a:spcAft>
        <a:buSzPct val="100000"/>
        <a:buChar char="»"/>
        <a:defRPr lang="en-US" sz="2000">
          <a:solidFill>
            <a:srgbClr val="FFFFFF"/>
          </a:solidFill>
          <a:latin typeface="Times New Roman"/>
        </a:defRPr>
      </a:lvl6pPr>
      <a:lvl7pPr marL="2971800" indent="-228600" algn="l" rtl="0" eaLnBrk="0" fontAlgn="base" hangingPunct="0">
        <a:spcBef>
          <a:spcPts val="500"/>
        </a:spcBef>
        <a:spcAft>
          <a:spcPct val="0"/>
        </a:spcAft>
        <a:buSzPct val="100000"/>
        <a:buChar char="»"/>
        <a:defRPr lang="en-US" sz="2000">
          <a:solidFill>
            <a:srgbClr val="FFFFFF"/>
          </a:solidFill>
          <a:latin typeface="Times New Roman"/>
        </a:defRPr>
      </a:lvl7pPr>
      <a:lvl8pPr marL="3429000" indent="-228600" algn="l" rtl="0" eaLnBrk="0" fontAlgn="base" hangingPunct="0">
        <a:spcBef>
          <a:spcPts val="500"/>
        </a:spcBef>
        <a:spcAft>
          <a:spcPct val="0"/>
        </a:spcAft>
        <a:buSzPct val="100000"/>
        <a:buChar char="»"/>
        <a:defRPr lang="en-US" sz="2000">
          <a:solidFill>
            <a:srgbClr val="FFFFFF"/>
          </a:solidFill>
          <a:latin typeface="Times New Roman"/>
        </a:defRPr>
      </a:lvl8pPr>
      <a:lvl9pPr marL="3886200" indent="-228600" algn="l" rtl="0" eaLnBrk="0" fontAlgn="base" hangingPunct="0">
        <a:spcBef>
          <a:spcPts val="500"/>
        </a:spcBef>
        <a:spcAft>
          <a:spcPct val="0"/>
        </a:spcAft>
        <a:buSzPct val="100000"/>
        <a:buChar char="»"/>
        <a:defRPr lang="en-US" sz="2000">
          <a:solidFill>
            <a:srgbClr val="FFFFFF"/>
          </a:solidFill>
          <a:latin typeface="Times New Roman"/>
        </a:defRPr>
      </a:lvl9pPr>
    </p:bodyStyle>
    <p:otherStyle/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4" Type="http://schemas.openxmlformats.org/officeDocument/2006/relationships/oleObject" Target="../embeddings/oleObject4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4" Type="http://schemas.openxmlformats.org/officeDocument/2006/relationships/oleObject" Target="../embeddings/oleObject5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4" Type="http://schemas.openxmlformats.org/officeDocument/2006/relationships/oleObject" Target="../embeddings/oleObject6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4" Type="http://schemas.openxmlformats.org/officeDocument/2006/relationships/oleObject" Target="../embeddings/oleObject7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4" Type="http://schemas.openxmlformats.org/officeDocument/2006/relationships/oleObject" Target="../embeddings/oleObject8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4" Type="http://schemas.openxmlformats.org/officeDocument/2006/relationships/oleObject" Target="../embeddings/oleObject9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4" Type="http://schemas.openxmlformats.org/officeDocument/2006/relationships/oleObject" Target="../embeddings/oleObject10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4" Type="http://schemas.openxmlformats.org/officeDocument/2006/relationships/oleObject" Target="../embeddings/oleObject11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4" Type="http://schemas.openxmlformats.org/officeDocument/2006/relationships/oleObject" Target="../embeddings/oleObject12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4" Type="http://schemas.openxmlformats.org/officeDocument/2006/relationships/oleObject" Target="../embeddings/oleObject13.bin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4" Type="http://schemas.openxmlformats.org/officeDocument/2006/relationships/oleObject" Target="../embeddings/oleObject14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4" Type="http://schemas.openxmlformats.org/officeDocument/2006/relationships/oleObject" Target="../embeddings/oleObject15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4" Type="http://schemas.openxmlformats.org/officeDocument/2006/relationships/oleObject" Target="../embeddings/oleObject16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4" Type="http://schemas.openxmlformats.org/officeDocument/2006/relationships/oleObject" Target="../embeddings/oleObject17.bin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portal.mec.gov.br/" TargetMode="Externa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4" Type="http://schemas.openxmlformats.org/officeDocument/2006/relationships/oleObject" Target="../embeddings/oleObject18.bin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oleObject" Target="../embeddings/oleObject1.bin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oleObject" Target="../embeddings/oleObject2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oleObject" Target="../embeddings/oleObject3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Rectangle 1"/>
          <p:cNvSpPr>
            <a:spLocks noChangeArrowheads="1"/>
          </p:cNvSpPr>
          <p:nvPr/>
        </p:nvSpPr>
        <p:spPr bwMode="auto">
          <a:xfrm>
            <a:off x="539750" y="333375"/>
            <a:ext cx="8215313" cy="6432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r>
              <a:rPr lang="en-US" sz="3600" dirty="0" smtClean="0">
                <a:solidFill>
                  <a:srgbClr val="FFC000"/>
                </a:solidFill>
                <a:latin typeface="Lucida Handwriting" pitchFamily="66" charset="0"/>
              </a:rPr>
              <a:t> </a:t>
            </a:r>
            <a:r>
              <a:rPr lang="en-US" sz="3600" dirty="0">
                <a:solidFill>
                  <a:srgbClr val="FFC000"/>
                </a:solidFill>
                <a:latin typeface="Lucida Handwriting" pitchFamily="66" charset="0"/>
              </a:rPr>
              <a:t>EDUCAÇÃO </a:t>
            </a:r>
            <a:r>
              <a:rPr lang="en-US" sz="3600" dirty="0" smtClean="0">
                <a:solidFill>
                  <a:srgbClr val="FFC000"/>
                </a:solidFill>
                <a:latin typeface="Lucida Handwriting" pitchFamily="66" charset="0"/>
              </a:rPr>
              <a:t>FISCAL: INSTRUMENTO DE </a:t>
            </a:r>
            <a:r>
              <a:rPr lang="en-US" sz="3600" dirty="0">
                <a:solidFill>
                  <a:srgbClr val="FFC000"/>
                </a:solidFill>
                <a:latin typeface="Lucida Handwriting" pitchFamily="66" charset="0"/>
              </a:rPr>
              <a:t>CIDADANIA</a:t>
            </a:r>
          </a:p>
          <a:p>
            <a:pPr algn="ctr"/>
            <a:endParaRPr lang="en-US" sz="3600" dirty="0">
              <a:solidFill>
                <a:srgbClr val="FFC000"/>
              </a:solidFill>
              <a:latin typeface="Lucida Handwriting" pitchFamily="66" charset="0"/>
            </a:endParaRPr>
          </a:p>
          <a:p>
            <a:pPr algn="ctr"/>
            <a:r>
              <a:rPr lang="en-US" sz="3600" dirty="0" err="1" smtClean="0">
                <a:solidFill>
                  <a:srgbClr val="FFFF00"/>
                </a:solidFill>
                <a:latin typeface="Arial Unicode MS" pitchFamily="34" charset="-128"/>
              </a:rPr>
              <a:t>Programa</a:t>
            </a:r>
            <a:r>
              <a:rPr lang="en-US" sz="3600" dirty="0" smtClean="0">
                <a:solidFill>
                  <a:srgbClr val="FFFF00"/>
                </a:solidFill>
                <a:latin typeface="Arial Unicode MS" pitchFamily="34" charset="-128"/>
              </a:rPr>
              <a:t> </a:t>
            </a:r>
            <a:r>
              <a:rPr lang="en-US" sz="3600" dirty="0" err="1" smtClean="0">
                <a:solidFill>
                  <a:srgbClr val="FFFF00"/>
                </a:solidFill>
                <a:latin typeface="Arial Unicode MS" pitchFamily="34" charset="-128"/>
              </a:rPr>
              <a:t>Nacional</a:t>
            </a:r>
            <a:r>
              <a:rPr lang="en-US" sz="3600" dirty="0" smtClean="0">
                <a:solidFill>
                  <a:srgbClr val="FFFF00"/>
                </a:solidFill>
                <a:latin typeface="Arial Unicode MS" pitchFamily="34" charset="-128"/>
              </a:rPr>
              <a:t> de </a:t>
            </a:r>
            <a:r>
              <a:rPr lang="en-US" sz="3600" dirty="0" err="1" smtClean="0">
                <a:solidFill>
                  <a:srgbClr val="FFFF00"/>
                </a:solidFill>
                <a:latin typeface="Arial Unicode MS" pitchFamily="34" charset="-128"/>
              </a:rPr>
              <a:t>Educação</a:t>
            </a:r>
            <a:r>
              <a:rPr lang="en-US" sz="3600" dirty="0" smtClean="0">
                <a:solidFill>
                  <a:srgbClr val="FFFF00"/>
                </a:solidFill>
                <a:latin typeface="Arial Unicode MS" pitchFamily="34" charset="-128"/>
              </a:rPr>
              <a:t> Fiscal do </a:t>
            </a:r>
            <a:r>
              <a:rPr lang="en-US" sz="3600" dirty="0" err="1" smtClean="0">
                <a:solidFill>
                  <a:srgbClr val="FFFF00"/>
                </a:solidFill>
                <a:latin typeface="Arial Unicode MS" pitchFamily="34" charset="-128"/>
              </a:rPr>
              <a:t>Brasil</a:t>
            </a:r>
            <a:r>
              <a:rPr lang="en-US" sz="3600" dirty="0" smtClean="0">
                <a:solidFill>
                  <a:srgbClr val="FFFF00"/>
                </a:solidFill>
                <a:latin typeface="Arial Unicode MS" pitchFamily="34" charset="-128"/>
              </a:rPr>
              <a:t> - PNEF: </a:t>
            </a:r>
            <a:r>
              <a:rPr lang="en-US" sz="3600" dirty="0" err="1" smtClean="0">
                <a:solidFill>
                  <a:srgbClr val="FFFF00"/>
                </a:solidFill>
                <a:latin typeface="Arial Unicode MS" pitchFamily="34" charset="-128"/>
              </a:rPr>
              <a:t>Princípios</a:t>
            </a:r>
            <a:r>
              <a:rPr lang="en-US" sz="3600" dirty="0" smtClean="0">
                <a:solidFill>
                  <a:srgbClr val="FFFF00"/>
                </a:solidFill>
                <a:latin typeface="Arial Unicode MS" pitchFamily="34" charset="-128"/>
              </a:rPr>
              <a:t>, </a:t>
            </a:r>
            <a:r>
              <a:rPr lang="en-US" sz="3600" dirty="0" err="1" smtClean="0">
                <a:solidFill>
                  <a:srgbClr val="FFFF00"/>
                </a:solidFill>
                <a:latin typeface="Arial Unicode MS" pitchFamily="34" charset="-128"/>
              </a:rPr>
              <a:t>Diretrizes</a:t>
            </a:r>
            <a:r>
              <a:rPr lang="en-US" sz="3600" dirty="0" smtClean="0">
                <a:solidFill>
                  <a:srgbClr val="FFFF00"/>
                </a:solidFill>
                <a:latin typeface="Arial Unicode MS" pitchFamily="34" charset="-128"/>
              </a:rPr>
              <a:t> e </a:t>
            </a:r>
            <a:r>
              <a:rPr lang="en-US" sz="3600" dirty="0" err="1" smtClean="0">
                <a:solidFill>
                  <a:srgbClr val="FFFF00"/>
                </a:solidFill>
                <a:latin typeface="Arial Unicode MS" pitchFamily="34" charset="-128"/>
              </a:rPr>
              <a:t>Objetivos</a:t>
            </a:r>
            <a:r>
              <a:rPr lang="en-US" sz="3600" dirty="0" smtClean="0">
                <a:solidFill>
                  <a:srgbClr val="FFFF00"/>
                </a:solidFill>
                <a:latin typeface="Arial Unicode MS" pitchFamily="34" charset="-128"/>
              </a:rPr>
              <a:t> </a:t>
            </a:r>
            <a:r>
              <a:rPr lang="en-US" sz="3600" dirty="0" err="1" smtClean="0">
                <a:solidFill>
                  <a:srgbClr val="FFFF00"/>
                </a:solidFill>
                <a:latin typeface="Arial Unicode MS" pitchFamily="34" charset="-128"/>
              </a:rPr>
              <a:t>Estratégicos</a:t>
            </a:r>
            <a:endParaRPr lang="en-US" sz="3600" dirty="0" smtClean="0">
              <a:solidFill>
                <a:srgbClr val="FFFF00"/>
              </a:solidFill>
              <a:latin typeface="Arial Unicode MS" pitchFamily="34" charset="-128"/>
            </a:endParaRPr>
          </a:p>
          <a:p>
            <a:pPr algn="ctr"/>
            <a:endParaRPr lang="en-US" sz="3600" dirty="0" smtClean="0">
              <a:solidFill>
                <a:srgbClr val="F2F2F2"/>
              </a:solidFill>
              <a:latin typeface="Arial Unicode MS" pitchFamily="34" charset="-128"/>
            </a:endParaRPr>
          </a:p>
          <a:p>
            <a:pPr algn="ctr"/>
            <a:r>
              <a:rPr lang="en-US" sz="3200" dirty="0" smtClean="0">
                <a:solidFill>
                  <a:srgbClr val="F2F2F2"/>
                </a:solidFill>
                <a:latin typeface="Arial Unicode MS" pitchFamily="34" charset="-128"/>
              </a:rPr>
              <a:t>Brasília, 16 de </a:t>
            </a:r>
            <a:r>
              <a:rPr lang="en-US" sz="3200" dirty="0" err="1" smtClean="0">
                <a:solidFill>
                  <a:srgbClr val="F2F2F2"/>
                </a:solidFill>
                <a:latin typeface="Arial Unicode MS" pitchFamily="34" charset="-128"/>
              </a:rPr>
              <a:t>abril</a:t>
            </a:r>
            <a:r>
              <a:rPr lang="en-US" sz="3200" dirty="0" smtClean="0">
                <a:solidFill>
                  <a:srgbClr val="F2F2F2"/>
                </a:solidFill>
                <a:latin typeface="Arial Unicode MS" pitchFamily="34" charset="-128"/>
              </a:rPr>
              <a:t> de 2013</a:t>
            </a:r>
            <a:endParaRPr lang="en-US" sz="3200" dirty="0">
              <a:solidFill>
                <a:srgbClr val="F2F2F2"/>
              </a:solidFill>
              <a:latin typeface="Arial Unicode MS" pitchFamily="34" charset="-128"/>
            </a:endParaRPr>
          </a:p>
          <a:p>
            <a:pPr algn="ctr"/>
            <a:endParaRPr lang="en-US" sz="3200" dirty="0">
              <a:solidFill>
                <a:srgbClr val="F2F2F2"/>
              </a:solidFill>
              <a:latin typeface="Arial Unicode MS" pitchFamily="34" charset="-128"/>
            </a:endParaRPr>
          </a:p>
          <a:p>
            <a:pPr algn="ctr"/>
            <a:r>
              <a:rPr lang="en-US" sz="3200" dirty="0" err="1" smtClean="0">
                <a:solidFill>
                  <a:srgbClr val="F2F2F2"/>
                </a:solidFill>
                <a:latin typeface="Arial Unicode MS" pitchFamily="34" charset="-128"/>
              </a:rPr>
              <a:t>Rai</a:t>
            </a:r>
            <a:r>
              <a:rPr lang="en-US" sz="3200" dirty="0" smtClean="0">
                <a:solidFill>
                  <a:srgbClr val="F2F2F2"/>
                </a:solidFill>
                <a:latin typeface="Arial Unicode MS" pitchFamily="34" charset="-128"/>
              </a:rPr>
              <a:t> de Almeida</a:t>
            </a:r>
            <a:endParaRPr lang="en-US" sz="3200" dirty="0">
              <a:solidFill>
                <a:srgbClr val="F2F2F2"/>
              </a:solidFill>
              <a:latin typeface="Arial Unicode MS" pitchFamily="34" charset="-128"/>
            </a:endParaRPr>
          </a:p>
          <a:p>
            <a:pPr algn="ctr"/>
            <a:r>
              <a:rPr lang="en-US" sz="3200" dirty="0" err="1" smtClean="0">
                <a:solidFill>
                  <a:srgbClr val="F2F2F2"/>
                </a:solidFill>
                <a:latin typeface="Arial Unicode MS" pitchFamily="34" charset="-128"/>
              </a:rPr>
              <a:t>Diretora-Geral</a:t>
            </a:r>
            <a:r>
              <a:rPr lang="en-US" sz="3200" dirty="0" smtClean="0">
                <a:solidFill>
                  <a:srgbClr val="F2F2F2"/>
                </a:solidFill>
                <a:latin typeface="Arial Unicode MS" pitchFamily="34" charset="-128"/>
              </a:rPr>
              <a:t> </a:t>
            </a:r>
            <a:r>
              <a:rPr lang="en-US" sz="3200" dirty="0" err="1" smtClean="0">
                <a:solidFill>
                  <a:srgbClr val="F2F2F2"/>
                </a:solidFill>
                <a:latin typeface="Arial Unicode MS" pitchFamily="34" charset="-128"/>
              </a:rPr>
              <a:t>Adjunta</a:t>
            </a:r>
            <a:r>
              <a:rPr lang="en-US" sz="3200" dirty="0" smtClean="0">
                <a:solidFill>
                  <a:srgbClr val="F2F2F2"/>
                </a:solidFill>
                <a:latin typeface="Arial Unicode MS" pitchFamily="34" charset="-128"/>
              </a:rPr>
              <a:t> </a:t>
            </a:r>
            <a:r>
              <a:rPr lang="en-US" sz="3200" dirty="0" err="1" smtClean="0">
                <a:solidFill>
                  <a:srgbClr val="F2F2F2"/>
                </a:solidFill>
                <a:latin typeface="Arial Unicode MS" pitchFamily="34" charset="-128"/>
              </a:rPr>
              <a:t>da</a:t>
            </a:r>
            <a:r>
              <a:rPr lang="en-US" sz="3200" dirty="0" smtClean="0">
                <a:solidFill>
                  <a:srgbClr val="F2F2F2"/>
                </a:solidFill>
                <a:latin typeface="Arial Unicode MS" pitchFamily="34" charset="-128"/>
              </a:rPr>
              <a:t> ESAF e</a:t>
            </a:r>
          </a:p>
          <a:p>
            <a:pPr algn="ctr"/>
            <a:r>
              <a:rPr lang="en-US" sz="3200" dirty="0" err="1" smtClean="0">
                <a:solidFill>
                  <a:srgbClr val="F2F2F2"/>
                </a:solidFill>
                <a:latin typeface="Arial Unicode MS" pitchFamily="34" charset="-128"/>
              </a:rPr>
              <a:t>Secretária</a:t>
            </a:r>
            <a:r>
              <a:rPr lang="en-US" sz="3200" dirty="0" smtClean="0">
                <a:solidFill>
                  <a:srgbClr val="F2F2F2"/>
                </a:solidFill>
                <a:latin typeface="Arial Unicode MS" pitchFamily="34" charset="-128"/>
              </a:rPr>
              <a:t> </a:t>
            </a:r>
            <a:r>
              <a:rPr lang="en-US" sz="3200" dirty="0" err="1" smtClean="0">
                <a:solidFill>
                  <a:srgbClr val="F2F2F2"/>
                </a:solidFill>
                <a:latin typeface="Arial Unicode MS" pitchFamily="34" charset="-128"/>
              </a:rPr>
              <a:t>Executiva</a:t>
            </a:r>
            <a:r>
              <a:rPr lang="en-US" sz="3200" dirty="0" smtClean="0">
                <a:solidFill>
                  <a:srgbClr val="F2F2F2"/>
                </a:solidFill>
                <a:latin typeface="Arial Unicode MS" pitchFamily="34" charset="-128"/>
              </a:rPr>
              <a:t> do PNEF</a:t>
            </a:r>
            <a:endParaRPr lang="pt-BR" sz="3200" dirty="0">
              <a:solidFill>
                <a:srgbClr val="F2F2F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Objetivos Específicos do PNEF</a:t>
            </a:r>
          </a:p>
        </p:txBody>
      </p:sp>
      <p:sp>
        <p:nvSpPr>
          <p:cNvPr id="7172" name="Rectangle 3"/>
          <p:cNvSpPr>
            <a:spLocks noChangeArrowheads="1"/>
          </p:cNvSpPr>
          <p:nvPr/>
        </p:nvSpPr>
        <p:spPr bwMode="auto">
          <a:xfrm>
            <a:off x="228600" y="1285875"/>
            <a:ext cx="8686800" cy="590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algn="just" defTabSz="449263">
              <a:lnSpc>
                <a:spcPct val="70000"/>
              </a:lnSpc>
              <a:spcBef>
                <a:spcPts val="1700"/>
              </a:spcBef>
            </a:pPr>
            <a:endParaRPr lang="pt-BR" sz="2800" dirty="0">
              <a:solidFill>
                <a:srgbClr val="0000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1" defTabSz="449263">
              <a:spcBef>
                <a:spcPts val="2400"/>
              </a:spcBef>
              <a:buSzPts val="3200"/>
            </a:pPr>
            <a:r>
              <a:rPr lang="en-US" sz="3200" dirty="0">
                <a:solidFill>
                  <a:srgbClr val="FFFFCC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Estimular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o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cidadão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a se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apropriar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dos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instrumentos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da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educação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fiscal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para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a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promoção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de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políticas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públicas</a:t>
            </a:r>
            <a:r>
              <a:rPr lang="en-US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pt-BR" sz="4000" dirty="0">
                <a:solidFill>
                  <a:schemeClr val="bg1"/>
                </a:solidFill>
                <a:latin typeface="Lucida Handwriting" pitchFamily="66" charset="0"/>
              </a:rPr>
              <a:t>capazes de reduzir as desigualdades sociais.</a:t>
            </a:r>
            <a:endParaRPr lang="en-US" sz="4000" dirty="0">
              <a:solidFill>
                <a:schemeClr val="bg1"/>
              </a:solidFill>
              <a:latin typeface="Lucida Handwriting" pitchFamily="66" charset="0"/>
            </a:endParaRPr>
          </a:p>
          <a:p>
            <a:pPr lvl="1" defTabSz="449263">
              <a:spcBef>
                <a:spcPts val="2400"/>
              </a:spcBef>
            </a:pPr>
            <a:endParaRPr lang="en-US" sz="4000" dirty="0">
              <a:solidFill>
                <a:srgbClr val="FFFFCC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1" algn="just" defTabSz="449263">
              <a:lnSpc>
                <a:spcPct val="70000"/>
              </a:lnSpc>
              <a:spcBef>
                <a:spcPts val="1900"/>
              </a:spcBef>
            </a:pPr>
            <a:endParaRPr lang="pt-BR" sz="3200" dirty="0">
              <a:solidFill>
                <a:srgbClr val="FFFFCC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7170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7170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3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Objetivos Específicos do PNEF</a:t>
            </a:r>
            <a:endParaRPr lang="pt-BR" sz="2800" b="1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12644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4849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lvl="1" algn="just" defTabSz="449263">
              <a:lnSpc>
                <a:spcPct val="150000"/>
              </a:lnSpc>
              <a:spcBef>
                <a:spcPts val="2200"/>
              </a:spcBef>
              <a:buSzPts val="3600"/>
            </a:pPr>
            <a:r>
              <a:rPr lang="pt-BR" sz="36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Difundir informações  fiscais em linguagem simples e de forma transparente,  possibilitando uma ampla disseminação de conteúdos .</a:t>
            </a:r>
          </a:p>
          <a:p>
            <a:pPr lvl="1" defTabSz="449263">
              <a:lnSpc>
                <a:spcPct val="90000"/>
              </a:lnSpc>
              <a:spcBef>
                <a:spcPts val="1700"/>
              </a:spcBef>
            </a:pPr>
            <a:endParaRPr lang="pt-BR" sz="2800" dirty="0">
              <a:solidFill>
                <a:srgbClr val="FFFFCC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112642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112642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Objetivos Específicos do PNEF</a:t>
            </a:r>
            <a:endParaRPr lang="pt-BR" sz="2800" b="1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49508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586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just">
              <a:buSzPct val="100000"/>
              <a:buFont typeface="Arial" charset="0"/>
              <a:buChar char="•"/>
            </a:pPr>
            <a:endParaRPr lang="pt-BR" sz="2800" dirty="0">
              <a:solidFill>
                <a:srgbClr val="000000"/>
              </a:solidFill>
              <a:latin typeface="Lucida Handwriting" pitchFamily="66" charset="0"/>
            </a:endParaRPr>
          </a:p>
          <a:p>
            <a:pPr algn="just">
              <a:buSzPct val="100000"/>
              <a:buFont typeface="Arial" charset="0"/>
              <a:buChar char="•"/>
            </a:pPr>
            <a:r>
              <a:rPr lang="pt-BR" sz="36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Compartilhar conhecimentos sobre gestão pública.</a:t>
            </a:r>
          </a:p>
          <a:p>
            <a:pPr algn="just"/>
            <a:endParaRPr lang="pt-BR" sz="3600" dirty="0">
              <a:solidFill>
                <a:srgbClr val="FFFFCC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algn="just">
              <a:buSzPct val="100000"/>
              <a:buFont typeface="Arial" charset="0"/>
              <a:buChar char="•"/>
            </a:pPr>
            <a:endParaRPr lang="pt-BR" sz="3600" dirty="0">
              <a:solidFill>
                <a:srgbClr val="000000"/>
              </a:solidFill>
              <a:latin typeface="Lucida Handwriting" pitchFamily="66" charset="0"/>
            </a:endParaRPr>
          </a:p>
          <a:p>
            <a:pPr algn="just">
              <a:buSzPct val="100000"/>
              <a:buFont typeface="Arial" charset="0"/>
              <a:buChar char="•"/>
            </a:pPr>
            <a:r>
              <a:rPr lang="pt-BR" sz="3600" dirty="0">
                <a:solidFill>
                  <a:srgbClr val="F2F2F2"/>
                </a:solidFill>
                <a:latin typeface="Lucida Handwriting" pitchFamily="66" charset="0"/>
              </a:rPr>
              <a:t>Demonstrar a importância da preservação dos bens públicos como patrimônio da sociedade.</a:t>
            </a:r>
          </a:p>
          <a:p>
            <a:pPr algn="just"/>
            <a:endParaRPr lang="pt-BR" sz="2800" dirty="0">
              <a:solidFill>
                <a:srgbClr val="000000"/>
              </a:solidFill>
              <a:latin typeface="Lucida Handwriting" pitchFamily="66" charset="0"/>
            </a:endParaRPr>
          </a:p>
          <a:p>
            <a:pPr algn="just">
              <a:buSzPct val="100000"/>
              <a:buFont typeface="Arial" charset="0"/>
              <a:buChar char="•"/>
            </a:pPr>
            <a:endParaRPr lang="en-US" sz="2800" b="1" dirty="0">
              <a:solidFill>
                <a:srgbClr val="000000"/>
              </a:solidFill>
              <a:latin typeface="Lucida Handwriting" pitchFamily="66" charset="0"/>
            </a:endParaRPr>
          </a:p>
          <a:p>
            <a:pPr lvl="1">
              <a:lnSpc>
                <a:spcPct val="90000"/>
              </a:lnSpc>
              <a:spcBef>
                <a:spcPts val="1700"/>
              </a:spcBef>
            </a:pPr>
            <a:endParaRPr lang="pt-BR" sz="2800" dirty="0">
              <a:solidFill>
                <a:srgbClr val="FFFFCC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14950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149506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Objetivos Específicos do PNEF</a:t>
            </a:r>
            <a:endParaRPr lang="pt-BR" sz="2800" b="1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49508" name="Rectangle 3"/>
          <p:cNvSpPr>
            <a:spLocks noChangeArrowheads="1"/>
          </p:cNvSpPr>
          <p:nvPr/>
        </p:nvSpPr>
        <p:spPr bwMode="auto">
          <a:xfrm>
            <a:off x="228600" y="1293914"/>
            <a:ext cx="8686800" cy="58687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just">
              <a:buSzPct val="100000"/>
              <a:buFont typeface="Arial" charset="0"/>
              <a:buChar char="•"/>
            </a:pPr>
            <a:endParaRPr lang="pt-BR" sz="2800" dirty="0">
              <a:solidFill>
                <a:srgbClr val="000000"/>
              </a:solidFill>
              <a:latin typeface="Lucida Handwriting" pitchFamily="66" charset="0"/>
            </a:endParaRPr>
          </a:p>
          <a:p>
            <a:pPr algn="just">
              <a:buSzPct val="100000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Demonstrar que a sonegação fiscal é um crime social que lesa toda a sociedade, especialmente os mais pobres,  por retirar do Estado os recursos essenciais </a:t>
            </a:r>
            <a:r>
              <a:rPr lang="pt-BR" sz="3600" dirty="0" smtClean="0">
                <a:solidFill>
                  <a:srgbClr val="F2F2F2"/>
                </a:solidFill>
                <a:latin typeface="Lucida Handwriting" pitchFamily="66" charset="0"/>
              </a:rPr>
              <a:t> ao cumprimento de sua missão constitucional.</a:t>
            </a:r>
            <a:endParaRPr lang="pt-BR" sz="3600" dirty="0">
              <a:solidFill>
                <a:srgbClr val="F2F2F2"/>
              </a:solidFill>
              <a:latin typeface="Lucida Handwriting" pitchFamily="66" charset="0"/>
            </a:endParaRPr>
          </a:p>
          <a:p>
            <a:pPr algn="just"/>
            <a:endParaRPr lang="pt-BR" sz="2800" dirty="0">
              <a:solidFill>
                <a:srgbClr val="000000"/>
              </a:solidFill>
              <a:latin typeface="Lucida Handwriting" pitchFamily="66" charset="0"/>
            </a:endParaRPr>
          </a:p>
          <a:p>
            <a:pPr algn="just">
              <a:buSzPct val="100000"/>
              <a:buFont typeface="Arial" charset="0"/>
              <a:buChar char="•"/>
            </a:pPr>
            <a:endParaRPr lang="en-US" sz="2800" b="1" dirty="0">
              <a:solidFill>
                <a:srgbClr val="000000"/>
              </a:solidFill>
              <a:latin typeface="Lucida Handwriting" pitchFamily="66" charset="0"/>
            </a:endParaRPr>
          </a:p>
          <a:p>
            <a:pPr lvl="1">
              <a:lnSpc>
                <a:spcPct val="90000"/>
              </a:lnSpc>
              <a:spcBef>
                <a:spcPts val="1700"/>
              </a:spcBef>
            </a:pPr>
            <a:endParaRPr lang="pt-BR" sz="2800" dirty="0">
              <a:solidFill>
                <a:srgbClr val="FFFFCC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14950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00706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Objetivos Específicos do PNEF</a:t>
            </a:r>
          </a:p>
        </p:txBody>
      </p:sp>
      <p:sp>
        <p:nvSpPr>
          <p:cNvPr id="8196" name="Rectangle 3"/>
          <p:cNvSpPr>
            <a:spLocks noChangeArrowheads="1"/>
          </p:cNvSpPr>
          <p:nvPr/>
        </p:nvSpPr>
        <p:spPr bwMode="auto">
          <a:xfrm>
            <a:off x="228600" y="1285875"/>
            <a:ext cx="8686800" cy="567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algn="just" defTabSz="449263">
              <a:lnSpc>
                <a:spcPct val="70000"/>
              </a:lnSpc>
              <a:spcBef>
                <a:spcPts val="1700"/>
              </a:spcBef>
            </a:pPr>
            <a:endParaRPr lang="pt-BR" sz="2800" dirty="0">
              <a:solidFill>
                <a:srgbClr val="0000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1" algn="just" defTabSz="449263">
              <a:spcBef>
                <a:spcPts val="2400"/>
              </a:spcBef>
              <a:buSzPts val="4000"/>
            </a:pPr>
            <a:r>
              <a:rPr lang="pt-BR" sz="4000" dirty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Promover a reflexão sobre nossas práticas como cidadãos, contribuindo para a ampliação da consciência ética na gestão pública e na sociedade.</a:t>
            </a:r>
          </a:p>
          <a:p>
            <a:pPr lvl="1" algn="just" defTabSz="449263">
              <a:lnSpc>
                <a:spcPct val="80000"/>
              </a:lnSpc>
              <a:spcBef>
                <a:spcPts val="1900"/>
              </a:spcBef>
            </a:pPr>
            <a:endParaRPr lang="en-US" sz="3200" dirty="0">
              <a:solidFill>
                <a:srgbClr val="FFFFCC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1" algn="just" defTabSz="449263">
              <a:lnSpc>
                <a:spcPct val="80000"/>
              </a:lnSpc>
              <a:spcBef>
                <a:spcPts val="1900"/>
              </a:spcBef>
            </a:pPr>
            <a:endParaRPr lang="pt-BR" sz="3200" dirty="0">
              <a:solidFill>
                <a:srgbClr val="FFFFCC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8194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02754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Objetivos Específicos do PNEF</a:t>
            </a:r>
            <a:endParaRPr lang="pt-BR" sz="2800" b="1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48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5016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algn="just" defTabSz="449263">
              <a:buSzPct val="100000"/>
            </a:pPr>
            <a:r>
              <a:rPr lang="pt-BR" sz="4000" dirty="0" smtClean="0">
                <a:solidFill>
                  <a:schemeClr val="bg1"/>
                </a:solidFill>
                <a:latin typeface="Lucida Handwriting" pitchFamily="66" charset="0"/>
              </a:rPr>
              <a:t>Promover </a:t>
            </a:r>
            <a:r>
              <a:rPr lang="pt-BR" sz="4000" dirty="0">
                <a:solidFill>
                  <a:schemeClr val="bg1"/>
                </a:solidFill>
                <a:latin typeface="Lucida Handwriting" pitchFamily="66" charset="0"/>
              </a:rPr>
              <a:t>a participação cidadã no processo de </a:t>
            </a:r>
            <a:r>
              <a:rPr lang="pt-BR" sz="4000" dirty="0" smtClean="0">
                <a:solidFill>
                  <a:schemeClr val="bg1"/>
                </a:solidFill>
                <a:latin typeface="Lucida Handwriting" pitchFamily="66" charset="0"/>
              </a:rPr>
              <a:t>elaboração, gestão </a:t>
            </a:r>
            <a:r>
              <a:rPr lang="pt-BR" sz="4000" dirty="0">
                <a:solidFill>
                  <a:schemeClr val="bg1"/>
                </a:solidFill>
                <a:latin typeface="Lucida Handwriting" pitchFamily="66" charset="0"/>
              </a:rPr>
              <a:t>e controle do orçamento, a fim </a:t>
            </a:r>
            <a:r>
              <a:rPr lang="pt-BR" sz="4000" dirty="0" smtClean="0">
                <a:solidFill>
                  <a:schemeClr val="bg1"/>
                </a:solidFill>
                <a:latin typeface="Lucida Handwriting" pitchFamily="66" charset="0"/>
              </a:rPr>
              <a:t>de assegurar a qualidade na aplicação dos recursos, maximizando </a:t>
            </a:r>
            <a:r>
              <a:rPr lang="pt-BR" sz="4000" dirty="0">
                <a:solidFill>
                  <a:schemeClr val="bg1"/>
                </a:solidFill>
                <a:latin typeface="Lucida Handwriting" pitchFamily="66" charset="0"/>
              </a:rPr>
              <a:t>o retorno para a </a:t>
            </a:r>
            <a:r>
              <a:rPr lang="pt-BR" sz="4000" dirty="0" smtClean="0">
                <a:solidFill>
                  <a:schemeClr val="bg1"/>
                </a:solidFill>
                <a:latin typeface="Lucida Handwriting" pitchFamily="66" charset="0"/>
              </a:rPr>
              <a:t>sociedade. </a:t>
            </a:r>
            <a:endParaRPr lang="pt-BR" sz="28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6146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/>
          <p:cNvSpPr>
            <a:spLocks noChangeArrowheads="1"/>
          </p:cNvSpPr>
          <p:nvPr/>
        </p:nvSpPr>
        <p:spPr bwMode="auto">
          <a:xfrm>
            <a:off x="1143000" y="0"/>
            <a:ext cx="80010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A FORÇA DO PNEF: SUAS INSTITUIÇÕES GESTORAS</a:t>
            </a:r>
            <a:endParaRPr lang="pt-BR" sz="28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48" name="Rectangle 3"/>
          <p:cNvSpPr>
            <a:spLocks noChangeArrowheads="1"/>
          </p:cNvSpPr>
          <p:nvPr/>
        </p:nvSpPr>
        <p:spPr bwMode="auto">
          <a:xfrm>
            <a:off x="285720" y="1214422"/>
            <a:ext cx="8686800" cy="45243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algn="just" defTabSz="449263">
              <a:buSzPct val="100000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A </a:t>
            </a: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força do Programa reside no fato de estar estruturado nos três níveis de governo (União, Estados e Municípios), todos orientados pelas Diretrizes Nacionais definidas pelo GEF – Grupo Nacional de Educação Fiscal.</a:t>
            </a:r>
            <a:endParaRPr lang="pt-BR" sz="36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16066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COMPOSIÇÃO DO GEF</a:t>
            </a:r>
            <a:endParaRPr lang="pt-BR" sz="28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48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45243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algn="just" defTabSz="449263">
              <a:buSzPct val="100000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O </a:t>
            </a: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GEF é interado pelas seguintes instituições:</a:t>
            </a:r>
          </a:p>
          <a:p>
            <a:pPr lvl="1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ESAF – Na qualidade de coordenadora nacional do PNEF e Secretaria Executiva do Programa, exercida com o </a:t>
            </a:r>
            <a:r>
              <a:rPr lang="pt-BR" sz="3600" dirty="0" err="1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apóio</a:t>
            </a: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 da Gerência de Educação Fiscal – GEREF.</a:t>
            </a:r>
            <a:endParaRPr lang="pt-BR" sz="36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17090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COMPOSIÇÃO DO GEF</a:t>
            </a:r>
            <a:endParaRPr lang="pt-BR" sz="28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48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5078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Instituições </a:t>
            </a: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gestoras federais:</a:t>
            </a:r>
          </a:p>
          <a:p>
            <a:pPr lvl="2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CGU</a:t>
            </a:r>
          </a:p>
          <a:p>
            <a:pPr lvl="2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MEC</a:t>
            </a:r>
          </a:p>
          <a:p>
            <a:pPr lvl="2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PGFN</a:t>
            </a:r>
          </a:p>
          <a:p>
            <a:pPr lvl="2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RFB</a:t>
            </a:r>
          </a:p>
          <a:p>
            <a:pPr lvl="2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SOF</a:t>
            </a:r>
          </a:p>
          <a:p>
            <a:pPr lvl="2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STN</a:t>
            </a:r>
          </a:p>
          <a:p>
            <a:pPr lvl="2" algn="just" defTabSz="449263">
              <a:buSzPct val="100000"/>
              <a:buFont typeface="Arial" pitchFamily="34" charset="0"/>
              <a:buChar char="•"/>
            </a:pP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  <a:buFont typeface="Arial" pitchFamily="34" charset="0"/>
              <a:buChar char="•"/>
            </a:pPr>
            <a:endParaRPr lang="pt-BR" sz="36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18114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COMPOSIÇÃO DO GEF</a:t>
            </a:r>
            <a:endParaRPr lang="pt-BR" sz="28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48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61247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algn="just" defTabSz="449263">
              <a:buSzPct val="100000"/>
              <a:buFontTx/>
              <a:buChar char="•"/>
            </a:pPr>
            <a:endParaRPr lang="pt-BR" sz="3200" dirty="0">
              <a:solidFill>
                <a:srgbClr val="FFFFCC"/>
              </a:solidFill>
              <a:latin typeface="Lucida Handwriting" pitchFamily="66" charset="0"/>
            </a:endParaRPr>
          </a:p>
          <a:p>
            <a:pPr lvl="1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Instituições gestoras estaduais:</a:t>
            </a:r>
          </a:p>
          <a:p>
            <a:pPr lvl="2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Secretarias de Educação dos 26 estados e do Distrito Federal.</a:t>
            </a:r>
          </a:p>
          <a:p>
            <a:pPr lvl="2" algn="just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Secretarias de Fazenda dos 26 estados e do Distrito Federal.</a:t>
            </a:r>
          </a:p>
          <a:p>
            <a:pPr lvl="2" algn="just" defTabSz="449263">
              <a:buSzPct val="100000"/>
            </a:pP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  <a:buFont typeface="Arial" pitchFamily="34" charset="0"/>
              <a:buChar char="•"/>
            </a:pPr>
            <a:endParaRPr lang="pt-BR" sz="36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19138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Rectangle 1"/>
          <p:cNvSpPr>
            <a:spLocks noChangeArrowheads="1"/>
          </p:cNvSpPr>
          <p:nvPr/>
        </p:nvSpPr>
        <p:spPr bwMode="auto">
          <a:xfrm>
            <a:off x="539750" y="333375"/>
            <a:ext cx="8215313" cy="6309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r>
              <a:rPr lang="en-US" sz="3600" dirty="0" smtClean="0">
                <a:solidFill>
                  <a:srgbClr val="FFC000"/>
                </a:solidFill>
                <a:latin typeface="Lucida Handwriting" pitchFamily="66" charset="0"/>
              </a:rPr>
              <a:t> </a:t>
            </a:r>
            <a:r>
              <a:rPr lang="en-US" sz="3600" dirty="0">
                <a:solidFill>
                  <a:srgbClr val="FFC000"/>
                </a:solidFill>
                <a:latin typeface="Lucida Handwriting" pitchFamily="66" charset="0"/>
              </a:rPr>
              <a:t>EDUCAÇÃO </a:t>
            </a:r>
            <a:r>
              <a:rPr lang="en-US" sz="3600" dirty="0" smtClean="0">
                <a:solidFill>
                  <a:srgbClr val="FFC000"/>
                </a:solidFill>
                <a:latin typeface="Lucida Handwriting" pitchFamily="66" charset="0"/>
              </a:rPr>
              <a:t>FISCAL: INSTRUMENTO DE </a:t>
            </a:r>
            <a:r>
              <a:rPr lang="en-US" sz="3600" dirty="0">
                <a:solidFill>
                  <a:srgbClr val="FFC000"/>
                </a:solidFill>
                <a:latin typeface="Lucida Handwriting" pitchFamily="66" charset="0"/>
              </a:rPr>
              <a:t>CIDADANIA</a:t>
            </a:r>
          </a:p>
          <a:p>
            <a:pPr algn="ctr"/>
            <a:endParaRPr lang="en-US" sz="3600" dirty="0">
              <a:solidFill>
                <a:srgbClr val="FFC000"/>
              </a:solidFill>
              <a:latin typeface="Lucida Handwriting" pitchFamily="66" charset="0"/>
            </a:endParaRPr>
          </a:p>
          <a:p>
            <a:pPr algn="just"/>
            <a:r>
              <a:rPr lang="pt-BR" sz="2800" dirty="0" smtClean="0">
                <a:solidFill>
                  <a:schemeClr val="bg1"/>
                </a:solidFill>
                <a:latin typeface="Lucida Handwriting" pitchFamily="66" charset="0"/>
              </a:rPr>
              <a:t>“O educar se constitui no processo em que a criança ou o adulto convive com o outro e, ao conviver com o outro, se transforma espontaneamente, de maneira que seu modo de viver se faz progressivamente mais congruente com o do outro no espaço de convivência.” ...</a:t>
            </a:r>
          </a:p>
          <a:p>
            <a:pPr algn="just"/>
            <a:endParaRPr lang="pt-BR" sz="3200" dirty="0" smtClean="0">
              <a:solidFill>
                <a:schemeClr val="bg1"/>
              </a:solidFill>
            </a:endParaRPr>
          </a:p>
          <a:p>
            <a:pPr algn="just"/>
            <a:r>
              <a:rPr lang="pt-BR" sz="2000" dirty="0" smtClean="0">
                <a:solidFill>
                  <a:schemeClr val="bg1"/>
                </a:solidFill>
              </a:rPr>
              <a:t>MATURANA, Humberto. Emoções e Linguagem na Educação e na Política. </a:t>
            </a:r>
            <a:endParaRPr lang="pt-BR" sz="20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COMPOSIÇÃO DO GEF</a:t>
            </a:r>
            <a:endParaRPr lang="pt-BR" sz="28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48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61863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defTabSz="449263">
              <a:buSzPct val="100000"/>
              <a:buFont typeface="Arial" pitchFamily="34" charset="0"/>
              <a:buChar char="•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Secretarias </a:t>
            </a: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Municipais de Educação e Fazenda – Embora não componham formalmente o GEF, são importantes parceiras do Programa executando um grande número de ações, conforme ficará demonstrado neste Encontro.</a:t>
            </a: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</a:pP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  <a:buFont typeface="Arial" pitchFamily="34" charset="0"/>
              <a:buChar char="•"/>
            </a:pPr>
            <a:endParaRPr lang="pt-BR" sz="36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20162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CURSO A DISTÂNCIA - DEF</a:t>
            </a:r>
            <a:endParaRPr lang="pt-BR" sz="28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48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6740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defTabSz="449263">
              <a:buSzPct val="100000"/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O curso a distância Disseminadores em Educação Fiscal é o principal produto do Programa Nacional, possibilitando que os conteúdos de educação fiscal sejam veiculados em todo o território nacional de maneira uniforme, com baixo custo e elevada capilaridade.</a:t>
            </a: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</a:pP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  <a:buFont typeface="Arial" pitchFamily="34" charset="0"/>
              <a:buChar char="•"/>
            </a:pPr>
            <a:endParaRPr lang="pt-BR" sz="36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21186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CURSO A DISTÂNCIA - DEF</a:t>
            </a:r>
            <a:endParaRPr lang="pt-BR" sz="28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48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71711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defTabSz="449263">
              <a:buSzPct val="100000"/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</a:rPr>
              <a:t>O DEF foi concebido pelo GEF-GEREF. É oferecido pela ESAF por meio de seu Centro Estratégico de Educação a Distância.</a:t>
            </a:r>
          </a:p>
          <a:p>
            <a:pPr lvl="1" defTabSz="449263">
              <a:buSzPct val="100000"/>
              <a:buFont typeface="Arial" pitchFamily="34" charset="0"/>
              <a:buChar char="•"/>
            </a:pPr>
            <a:endParaRPr lang="pt-BR" sz="3200" dirty="0" smtClean="0">
              <a:solidFill>
                <a:schemeClr val="bg1"/>
              </a:solidFill>
              <a:latin typeface="Lucida Handwriting" pitchFamily="66" charset="0"/>
            </a:endParaRPr>
          </a:p>
          <a:p>
            <a:pPr lvl="1" defTabSz="449263">
              <a:buSzPct val="100000"/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</a:rPr>
              <a:t>O curso ocorre em todo semestre letivo desde 2004, de forma ininterrupta. Está presente em todas as unidades da federação. Para isso, conta com o apoio dos GEF Estaduais.</a:t>
            </a:r>
          </a:p>
          <a:p>
            <a:pPr lvl="1" defTabSz="449263">
              <a:buSzPct val="100000"/>
            </a:pP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</a:pP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  <a:buFont typeface="Arial" pitchFamily="34" charset="0"/>
              <a:buChar char="•"/>
            </a:pPr>
            <a:endParaRPr lang="pt-BR" sz="36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22210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CURSO A DISTÂNCIA - DEF</a:t>
            </a:r>
            <a:endParaRPr lang="pt-BR" sz="28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6148" name="Rectangle 3"/>
          <p:cNvSpPr>
            <a:spLocks noChangeArrowheads="1"/>
          </p:cNvSpPr>
          <p:nvPr/>
        </p:nvSpPr>
        <p:spPr bwMode="auto">
          <a:xfrm>
            <a:off x="228600" y="1295400"/>
            <a:ext cx="8686800" cy="6678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defTabSz="449263">
              <a:buSzPct val="100000"/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</a:rPr>
              <a:t>Nesses dez anos de existência o DEF já formou 104.000 disseminadores do Programa espalhados por todo o território nacional. </a:t>
            </a:r>
            <a:endParaRPr lang="pt-BR" sz="3200" smtClean="0">
              <a:solidFill>
                <a:schemeClr val="bg1"/>
              </a:solidFill>
              <a:latin typeface="Lucida Handwriting" pitchFamily="66" charset="0"/>
            </a:endParaRPr>
          </a:p>
          <a:p>
            <a:pPr lvl="1" defTabSz="449263">
              <a:buSzPct val="100000"/>
            </a:pPr>
            <a:endParaRPr lang="pt-BR" sz="3200" dirty="0" smtClean="0">
              <a:solidFill>
                <a:schemeClr val="bg1"/>
              </a:solidFill>
              <a:latin typeface="Lucida Handwriting" pitchFamily="66" charset="0"/>
            </a:endParaRPr>
          </a:p>
          <a:p>
            <a:pPr lvl="1" defTabSz="449263">
              <a:buSzPct val="100000"/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</a:rPr>
              <a:t>Muitos dos nossos palestrantes foram formados pelo DEF e são uma demonstração clara da importância e da força do curso.</a:t>
            </a:r>
          </a:p>
          <a:p>
            <a:pPr lvl="1" defTabSz="449263">
              <a:buSzPct val="100000"/>
            </a:pP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</a:pPr>
            <a:endParaRPr lang="pt-BR" sz="3600" dirty="0" smtClean="0">
              <a:solidFill>
                <a:schemeClr val="bg1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2" algn="just" defTabSz="449263">
              <a:buSzPct val="100000"/>
              <a:buFont typeface="Arial" pitchFamily="34" charset="0"/>
              <a:buChar char="•"/>
            </a:pPr>
            <a:endParaRPr lang="pt-BR" sz="36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23234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83568" y="188640"/>
            <a:ext cx="7772400" cy="936104"/>
          </a:xfrm>
        </p:spPr>
        <p:txBody>
          <a:bodyPr/>
          <a:lstStyle/>
          <a:p>
            <a:r>
              <a:rPr lang="pt-BR" dirty="0" err="1" smtClean="0"/>
              <a:t>Consocial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683568" y="1052736"/>
            <a:ext cx="7772400" cy="5112568"/>
          </a:xfrm>
        </p:spPr>
        <p:txBody>
          <a:bodyPr/>
          <a:lstStyle/>
          <a:p>
            <a:pPr algn="just"/>
            <a:r>
              <a:rPr lang="pt-BR" sz="2600" b="1" dirty="0" smtClean="0"/>
              <a:t>As Conferências são um dos principais instrumentos  democráticos de aplicação do princípio  constitucional da participação popular.</a:t>
            </a:r>
          </a:p>
          <a:p>
            <a:pPr algn="just"/>
            <a:endParaRPr lang="pt-BR" sz="2600" b="1" dirty="0" smtClean="0"/>
          </a:p>
          <a:p>
            <a:pPr algn="just"/>
            <a:r>
              <a:rPr lang="pt-BR" sz="2600" b="1" dirty="0" smtClean="0"/>
              <a:t>1ª Conferência Nacional  sobre Transparência Pública e Controle Social foi realizada em Brasília nos período de 18 a 20 de maio de 2012 e teve por objetivo traçar diretrizes de atuação para assegurar a efetividade das políticas públicas de promoção da transparência e da participação social, além de fazer um diagnóstico sobre a adoção e implementação dessas políticas nos âmbitos municipal, estadual, distrital e nacional.</a:t>
            </a:r>
          </a:p>
          <a:p>
            <a:pPr algn="just">
              <a:buNone/>
            </a:pPr>
            <a:r>
              <a:rPr lang="pt-BR" sz="2400" dirty="0" smtClean="0"/>
              <a:t/>
            </a:r>
            <a:br>
              <a:rPr lang="pt-BR" sz="2400" dirty="0" smtClean="0"/>
            </a:br>
            <a:r>
              <a:rPr lang="pt-BR" sz="2400" dirty="0" smtClean="0"/>
              <a:t/>
            </a:r>
            <a:br>
              <a:rPr lang="pt-BR" sz="2400" dirty="0" smtClean="0"/>
            </a:br>
            <a:endParaRPr lang="pt-BR" sz="2400" dirty="0" smtClean="0"/>
          </a:p>
          <a:p>
            <a:pPr>
              <a:buNone/>
            </a:pPr>
            <a:r>
              <a:rPr lang="pt-BR" sz="1600" dirty="0" smtClean="0"/>
              <a:t/>
            </a:r>
            <a:br>
              <a:rPr lang="pt-BR" sz="1600" dirty="0" smtClean="0"/>
            </a:br>
            <a:endParaRPr lang="pt-BR" sz="1600" dirty="0"/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83568" y="260648"/>
            <a:ext cx="7772400" cy="936104"/>
          </a:xfrm>
        </p:spPr>
        <p:txBody>
          <a:bodyPr/>
          <a:lstStyle/>
          <a:p>
            <a:r>
              <a:rPr lang="pt-BR" dirty="0" err="1" smtClean="0"/>
              <a:t>Consocial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683568" y="1052736"/>
            <a:ext cx="7772400" cy="4114800"/>
          </a:xfrm>
        </p:spPr>
        <p:txBody>
          <a:bodyPr/>
          <a:lstStyle/>
          <a:p>
            <a:pPr algn="just"/>
            <a:r>
              <a:rPr lang="pt-BR" b="1" dirty="0" smtClean="0"/>
              <a:t>Dentre </a:t>
            </a:r>
            <a:r>
              <a:rPr lang="pt-BR" b="1" dirty="0" smtClean="0"/>
              <a:t>as 80 propostas aprovadas, que passaram a compor o documento final da </a:t>
            </a:r>
            <a:r>
              <a:rPr lang="pt-BR" b="1" dirty="0" err="1" smtClean="0"/>
              <a:t>Consocial</a:t>
            </a:r>
            <a:r>
              <a:rPr lang="pt-BR" b="1" dirty="0" smtClean="0"/>
              <a:t>, a segunda mais votada foi justamente a que consagra o direito da sociedade a ter acesso aos conteúdos da Educação  Fiscal.</a:t>
            </a:r>
          </a:p>
          <a:p>
            <a:pPr algn="just"/>
            <a:r>
              <a:rPr lang="pt-BR" b="1" dirty="0" smtClean="0"/>
              <a:t>Veja a íntegra do texto aprovado acessando: www.cgu.gov.br/consocial.</a:t>
            </a:r>
          </a:p>
          <a:p>
            <a:pPr algn="r">
              <a:buNone/>
            </a:pPr>
            <a:r>
              <a:rPr lang="pt-BR" b="1" dirty="0" smtClean="0"/>
              <a:t> </a:t>
            </a:r>
            <a:r>
              <a:rPr lang="pt-BR" sz="2000" b="1" dirty="0" smtClean="0"/>
              <a:t>(pesquisa feita em 15.04.2013).</a:t>
            </a:r>
          </a:p>
          <a:p>
            <a:pPr algn="just">
              <a:buNone/>
            </a:pPr>
            <a:endParaRPr lang="pt-BR" sz="2400" b="1" dirty="0" smtClean="0">
              <a:latin typeface="Lucida Handwriting" pitchFamily="66" charset="0"/>
            </a:endParaRPr>
          </a:p>
          <a:p>
            <a:pPr algn="just"/>
            <a:endParaRPr lang="pt-BR" sz="2400" b="1" dirty="0" smtClean="0"/>
          </a:p>
          <a:p>
            <a:pPr algn="just"/>
            <a:endParaRPr lang="pt-BR" sz="2400" dirty="0" smtClean="0"/>
          </a:p>
          <a:p>
            <a:pPr algn="just">
              <a:buNone/>
            </a:pPr>
            <a:r>
              <a:rPr lang="pt-BR" sz="2400" dirty="0" smtClean="0"/>
              <a:t/>
            </a:r>
            <a:br>
              <a:rPr lang="pt-BR" sz="2400" dirty="0" smtClean="0"/>
            </a:br>
            <a:r>
              <a:rPr lang="pt-BR" sz="2400" dirty="0" smtClean="0"/>
              <a:t/>
            </a:r>
            <a:br>
              <a:rPr lang="pt-BR" sz="2400" dirty="0" smtClean="0"/>
            </a:br>
            <a:endParaRPr lang="pt-BR" sz="2400" dirty="0" smtClean="0"/>
          </a:p>
          <a:p>
            <a:pPr>
              <a:buNone/>
            </a:pPr>
            <a:r>
              <a:rPr lang="pt-BR" sz="1600" dirty="0" smtClean="0"/>
              <a:t/>
            </a:r>
            <a:br>
              <a:rPr lang="pt-BR" sz="1600" dirty="0" smtClean="0"/>
            </a:br>
            <a:endParaRPr lang="pt-BR" sz="1600" dirty="0"/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83568" y="260648"/>
            <a:ext cx="7772400" cy="371128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pt-BR" sz="4000" dirty="0" smtClean="0">
                <a:solidFill>
                  <a:srgbClr val="FFC000"/>
                </a:solidFill>
              </a:rPr>
              <a:t>A Educação Fiscal na CONAE 2010</a:t>
            </a:r>
            <a:endParaRPr lang="pt-BR" sz="40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sz="quarter" idx="1"/>
          </p:nvPr>
        </p:nvSpPr>
        <p:spPr>
          <a:xfrm>
            <a:off x="685800" y="908720"/>
            <a:ext cx="7772400" cy="5616624"/>
          </a:xfrm>
        </p:spPr>
        <p:txBody>
          <a:bodyPr>
            <a:normAutofit/>
          </a:bodyPr>
          <a:lstStyle/>
          <a:p>
            <a:pPr algn="just">
              <a:buNone/>
              <a:defRPr/>
            </a:pPr>
            <a:r>
              <a:rPr lang="pt-BR" sz="4600" dirty="0" smtClean="0"/>
              <a:t> 	</a:t>
            </a:r>
            <a:r>
              <a:rPr lang="pt-BR" sz="4400" dirty="0" smtClean="0"/>
              <a:t>A temática da Educação Fiscal também foi consagrada na Conferência Nacional de Educação de 2010.  A íntegra do texto da </a:t>
            </a:r>
            <a:r>
              <a:rPr lang="pt-BR" sz="4400" dirty="0" err="1" smtClean="0"/>
              <a:t>Conae</a:t>
            </a:r>
            <a:r>
              <a:rPr lang="pt-BR" sz="4400" dirty="0" smtClean="0"/>
              <a:t> encontra-se disponível no endereço: www.conae.mec.gov.br.</a:t>
            </a:r>
          </a:p>
          <a:p>
            <a:pPr algn="r">
              <a:buNone/>
              <a:defRPr/>
            </a:pPr>
            <a:r>
              <a:rPr lang="pt-BR" sz="2000" dirty="0" smtClean="0"/>
              <a:t>(pesquisa feita em 15.04.2013)</a:t>
            </a:r>
          </a:p>
          <a:p>
            <a:pPr algn="just">
              <a:buNone/>
              <a:defRPr/>
            </a:pPr>
            <a:endParaRPr lang="pt-BR" dirty="0"/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ítulo 1"/>
          <p:cNvSpPr txBox="1">
            <a:spLocks noGrp="1"/>
          </p:cNvSpPr>
          <p:nvPr>
            <p:ph type="title"/>
          </p:nvPr>
        </p:nvSpPr>
        <p:spPr>
          <a:xfrm>
            <a:off x="539552" y="332656"/>
            <a:ext cx="7772400" cy="1143000"/>
          </a:xfrm>
        </p:spPr>
        <p:txBody>
          <a:bodyPr/>
          <a:lstStyle/>
          <a:p>
            <a:r>
              <a:rPr lang="pt-BR" sz="3600" dirty="0" smtClean="0">
                <a:solidFill>
                  <a:srgbClr val="FFC000"/>
                </a:solidFill>
                <a:latin typeface="Times New Roman" pitchFamily="18" charset="0"/>
              </a:rPr>
              <a:t>Educação Fiscal como tema transversal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quarter" idx="1"/>
          </p:nvPr>
        </p:nvSpPr>
        <p:spPr>
          <a:xfrm>
            <a:off x="685800" y="1484784"/>
            <a:ext cx="7772400" cy="5040560"/>
          </a:xfrm>
        </p:spPr>
        <p:txBody>
          <a:bodyPr>
            <a:normAutofit fontScale="92500" lnSpcReduction="20000"/>
          </a:bodyPr>
          <a:lstStyle/>
          <a:p>
            <a:pPr algn="just">
              <a:buFontTx/>
              <a:buNone/>
              <a:defRPr/>
            </a:pPr>
            <a:r>
              <a:rPr lang="pt-BR" sz="3600" dirty="0" smtClean="0">
                <a:solidFill>
                  <a:srgbClr val="FFC000"/>
                </a:solidFill>
                <a:latin typeface="Times New Roman" pitchFamily="18" charset="0"/>
              </a:rPr>
              <a:t>	</a:t>
            </a:r>
          </a:p>
          <a:p>
            <a:pPr algn="just">
              <a:buFontTx/>
              <a:buNone/>
              <a:defRPr/>
            </a:pPr>
            <a:r>
              <a:rPr lang="pt-BR" sz="3600" dirty="0" smtClean="0">
                <a:solidFill>
                  <a:srgbClr val="FFC000"/>
                </a:solidFill>
                <a:latin typeface="Times New Roman" pitchFamily="18" charset="0"/>
              </a:rPr>
              <a:t>	</a:t>
            </a:r>
            <a:r>
              <a:rPr lang="pt-BR" sz="3600" dirty="0" smtClean="0">
                <a:solidFill>
                  <a:schemeClr val="bg1"/>
                </a:solidFill>
                <a:latin typeface="Times New Roman" pitchFamily="18" charset="0"/>
              </a:rPr>
              <a:t>Em decorrência das diretrizes da  CONAE a  Educação Fiscal passou a ser tema transversal no ensino fundamental em consequência da Resolução  do Conselho Nacional de Educação nº 7/2010.</a:t>
            </a:r>
            <a:endParaRPr lang="pt-BR" sz="3600" dirty="0" smtClean="0">
              <a:solidFill>
                <a:schemeClr val="bg1"/>
              </a:solidFill>
            </a:endParaRPr>
          </a:p>
          <a:p>
            <a:pPr algn="r">
              <a:buFontTx/>
              <a:buNone/>
              <a:defRPr/>
            </a:pPr>
            <a:endParaRPr lang="pt-BR" sz="2400" dirty="0" smtClean="0"/>
          </a:p>
          <a:p>
            <a:pPr algn="r">
              <a:buFontTx/>
              <a:buNone/>
              <a:defRPr/>
            </a:pPr>
            <a:endParaRPr lang="pt-BR" sz="2400" dirty="0" smtClean="0"/>
          </a:p>
          <a:p>
            <a:pPr algn="r">
              <a:buFontTx/>
              <a:buNone/>
              <a:defRPr/>
            </a:pPr>
            <a:endParaRPr lang="pt-BR" sz="2400" dirty="0" smtClean="0"/>
          </a:p>
          <a:p>
            <a:pPr algn="r">
              <a:buFontTx/>
              <a:buNone/>
              <a:defRPr/>
            </a:pPr>
            <a:r>
              <a:rPr lang="pt-BR" sz="2400" dirty="0" smtClean="0"/>
              <a:t>Fonte: Resolução CNE – Câmara de Educação Básica nº 7/2010, disponível em </a:t>
            </a:r>
            <a:r>
              <a:rPr lang="pt-BR" sz="2400" dirty="0" smtClean="0">
                <a:hlinkClick r:id="rId2"/>
              </a:rPr>
              <a:t>www.portal.mec.gov.br</a:t>
            </a:r>
            <a:r>
              <a:rPr lang="pt-BR" sz="2400" dirty="0" smtClean="0"/>
              <a:t>.</a:t>
            </a:r>
          </a:p>
          <a:p>
            <a:pPr algn="r">
              <a:buFontTx/>
              <a:buNone/>
              <a:defRPr/>
            </a:pPr>
            <a:r>
              <a:rPr lang="pt-BR" sz="2400" dirty="0" smtClean="0"/>
              <a:t> Pesquisa feita em 15.04.2012 </a:t>
            </a:r>
          </a:p>
          <a:p>
            <a:pPr algn="r">
              <a:buFontTx/>
              <a:buNone/>
              <a:defRPr/>
            </a:pPr>
            <a:endParaRPr lang="pt-BR" sz="2000" dirty="0"/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ítulo 1"/>
          <p:cNvSpPr txBox="1">
            <a:spLocks noGrp="1"/>
          </p:cNvSpPr>
          <p:nvPr>
            <p:ph type="title"/>
          </p:nvPr>
        </p:nvSpPr>
        <p:spPr>
          <a:xfrm>
            <a:off x="539552" y="332656"/>
            <a:ext cx="7772400" cy="1143000"/>
          </a:xfrm>
        </p:spPr>
        <p:txBody>
          <a:bodyPr/>
          <a:lstStyle/>
          <a:p>
            <a:r>
              <a:rPr lang="pt-BR" sz="3600" dirty="0" smtClean="0">
                <a:solidFill>
                  <a:srgbClr val="FFC000"/>
                </a:solidFill>
                <a:latin typeface="Times New Roman" pitchFamily="18" charset="0"/>
              </a:rPr>
              <a:t>Diretrizes Curriculares Nacionais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quarter" idx="1"/>
          </p:nvPr>
        </p:nvSpPr>
        <p:spPr>
          <a:xfrm>
            <a:off x="685800" y="1484784"/>
            <a:ext cx="7772400" cy="5040560"/>
          </a:xfrm>
        </p:spPr>
        <p:txBody>
          <a:bodyPr>
            <a:normAutofit fontScale="92500" lnSpcReduction="10000"/>
          </a:bodyPr>
          <a:lstStyle/>
          <a:p>
            <a:pPr algn="just">
              <a:buFontTx/>
              <a:buNone/>
              <a:defRPr/>
            </a:pPr>
            <a:r>
              <a:rPr lang="pt-BR" sz="3600" dirty="0" smtClean="0">
                <a:solidFill>
                  <a:srgbClr val="FFC000"/>
                </a:solidFill>
                <a:latin typeface="Times New Roman" pitchFamily="18" charset="0"/>
              </a:rPr>
              <a:t>		</a:t>
            </a:r>
            <a:r>
              <a:rPr lang="pt-BR" sz="3600" dirty="0" smtClean="0">
                <a:solidFill>
                  <a:schemeClr val="bg1"/>
                </a:solidFill>
                <a:latin typeface="Times New Roman" pitchFamily="18" charset="0"/>
              </a:rPr>
              <a:t>O próximo desafio para os gestores do Programa será o de demonstrar ao Conselho Nacional de Educação a importância de que sejam estabelecidas as Diretrizes Curriculares Nacionais para o ensino da Educação Fiscal, à semelhança do que CNE definiu para a Educação em  Direitos Humanos (Resolução CNE/CP nº 01/2012) e para a Educação Ambiental  (Resolução CNE/CP nº 02/2012). </a:t>
            </a:r>
            <a:endParaRPr lang="pt-BR" sz="2400" dirty="0" smtClean="0"/>
          </a:p>
          <a:p>
            <a:pPr algn="r">
              <a:buFontTx/>
              <a:buNone/>
              <a:defRPr/>
            </a:pPr>
            <a:endParaRPr lang="pt-BR" sz="2000" dirty="0"/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85800" y="260350"/>
            <a:ext cx="7772400" cy="149225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pt-BR" sz="2800" dirty="0" smtClean="0">
                <a:solidFill>
                  <a:srgbClr val="FFC000"/>
                </a:solidFill>
              </a:rPr>
              <a:t/>
            </a:r>
            <a:br>
              <a:rPr lang="pt-BR" sz="2800" dirty="0" smtClean="0">
                <a:solidFill>
                  <a:srgbClr val="FFC000"/>
                </a:solidFill>
              </a:rPr>
            </a:br>
            <a:r>
              <a:rPr lang="pt-BR" sz="3600" dirty="0" smtClean="0">
                <a:solidFill>
                  <a:srgbClr val="FFC000"/>
                </a:solidFill>
              </a:rPr>
              <a:t>O Direito à Educação</a:t>
            </a:r>
            <a:r>
              <a:rPr lang="pt-BR" sz="2800" dirty="0" smtClean="0">
                <a:solidFill>
                  <a:srgbClr val="FFC000"/>
                </a:solidFill>
              </a:rPr>
              <a:t/>
            </a:r>
            <a:br>
              <a:rPr lang="pt-BR" sz="2800" dirty="0" smtClean="0">
                <a:solidFill>
                  <a:srgbClr val="FFC000"/>
                </a:solidFill>
              </a:rPr>
            </a:br>
            <a:r>
              <a:rPr lang="pt-BR" sz="2800" dirty="0" smtClean="0">
                <a:solidFill>
                  <a:srgbClr val="FFC000"/>
                </a:solidFill>
              </a:rPr>
              <a:t>Trechos do discurso da Presidente Dilma na abertura do ano letivo de 2011 </a:t>
            </a:r>
            <a:br>
              <a:rPr lang="pt-BR" sz="2800" dirty="0" smtClean="0">
                <a:solidFill>
                  <a:srgbClr val="FFC000"/>
                </a:solidFill>
              </a:rPr>
            </a:br>
            <a:r>
              <a:rPr lang="pt-BR" sz="2800" dirty="0" smtClean="0">
                <a:solidFill>
                  <a:srgbClr val="FFC000"/>
                </a:solidFill>
              </a:rPr>
              <a:t/>
            </a:r>
            <a:br>
              <a:rPr lang="pt-BR" sz="2800" dirty="0" smtClean="0">
                <a:solidFill>
                  <a:srgbClr val="FFC000"/>
                </a:solidFill>
              </a:rPr>
            </a:br>
            <a:endParaRPr lang="pt-BR" sz="2800" dirty="0">
              <a:solidFill>
                <a:srgbClr val="FFC000"/>
              </a:solidFill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sz="quarter" idx="1"/>
          </p:nvPr>
        </p:nvSpPr>
        <p:spPr>
          <a:xfrm>
            <a:off x="714348" y="1500174"/>
            <a:ext cx="7772400" cy="4114800"/>
          </a:xfrm>
        </p:spPr>
        <p:txBody>
          <a:bodyPr>
            <a:noAutofit/>
          </a:bodyPr>
          <a:lstStyle/>
          <a:p>
            <a:pPr algn="just">
              <a:defRPr/>
            </a:pPr>
            <a:r>
              <a:rPr lang="pt-BR" sz="2800" b="1" dirty="0" smtClean="0"/>
              <a:t>“Nenhuma área pode unir melhor a sociedade que a Educação. </a:t>
            </a:r>
          </a:p>
          <a:p>
            <a:pPr algn="just">
              <a:defRPr/>
            </a:pPr>
            <a:r>
              <a:rPr lang="pt-BR" sz="2800" b="1" dirty="0" smtClean="0"/>
              <a:t>Nenhuma ferramenta é mais decisiva do que ela para superarmos a pobreza e a miséria.</a:t>
            </a:r>
          </a:p>
          <a:p>
            <a:pPr algn="just">
              <a:defRPr/>
            </a:pPr>
            <a:r>
              <a:rPr lang="pt-BR" sz="2800" b="1" dirty="0" smtClean="0"/>
              <a:t> Nenhum espaço pode realizar melhor o presente e projetar com mais esperança o futuro do que uma sala de aula bem equipada, onde professores possam ensinar bem, e alunos possam aprender cada vez melhor.</a:t>
            </a:r>
          </a:p>
          <a:p>
            <a:pPr algn="just">
              <a:defRPr/>
            </a:pPr>
            <a:r>
              <a:rPr lang="pt-BR" sz="2800" b="1" dirty="0" smtClean="0"/>
              <a:t> É neste caminho que temos que seguir avançando com passos largos.”</a:t>
            </a:r>
            <a:endParaRPr lang="pt-BR" sz="2800" dirty="0"/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755576" y="260648"/>
            <a:ext cx="7772400" cy="1143000"/>
          </a:xfrm>
        </p:spPr>
        <p:txBody>
          <a:bodyPr/>
          <a:lstStyle/>
          <a:p>
            <a:pPr eaLnBrk="1"/>
            <a:r>
              <a:rPr lang="pt-BR" sz="3600" dirty="0" smtClean="0">
                <a:latin typeface="Times New Roman" pitchFamily="18" charset="0"/>
              </a:rPr>
              <a:t>PRINCÍPIOS FUNDAMENTAIS DA CONSTITUIÇÃO CIDADÃ</a:t>
            </a:r>
          </a:p>
        </p:txBody>
      </p:sp>
      <p:sp>
        <p:nvSpPr>
          <p:cNvPr id="43010" name="Rectangle 3"/>
          <p:cNvSpPr txBox="1">
            <a:spLocks noGrp="1"/>
          </p:cNvSpPr>
          <p:nvPr>
            <p:ph type="body" idx="4294967295"/>
          </p:nvPr>
        </p:nvSpPr>
        <p:spPr>
          <a:xfrm>
            <a:off x="0" y="1981200"/>
            <a:ext cx="7772400" cy="4114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sz="2800" b="1" dirty="0" smtClean="0">
                <a:latin typeface="Arial" charset="0"/>
                <a:cs typeface="Arial" charset="0"/>
              </a:rPr>
              <a:t>                    </a:t>
            </a:r>
            <a:r>
              <a:rPr lang="pt-BR" sz="2400" b="1" dirty="0" smtClean="0">
                <a:latin typeface="Arial" charset="0"/>
                <a:cs typeface="Arial" charset="0"/>
              </a:rPr>
              <a:t> </a:t>
            </a:r>
            <a:r>
              <a:rPr lang="pt-BR" sz="2400" b="1" dirty="0" smtClean="0">
                <a:solidFill>
                  <a:srgbClr val="FFFF00"/>
                </a:solidFill>
                <a:latin typeface="Arial" charset="0"/>
                <a:cs typeface="Arial" charset="0"/>
              </a:rPr>
              <a:t>Cidadania</a:t>
            </a:r>
            <a:endParaRPr lang="pt-BR" sz="2400" dirty="0" smtClean="0">
              <a:solidFill>
                <a:srgbClr val="FFFF00"/>
              </a:solidFill>
              <a:latin typeface="Times New Roman" pitchFamily="18" charset="0"/>
            </a:endParaRPr>
          </a:p>
          <a:p>
            <a:pPr eaLnBrk="1">
              <a:spcBef>
                <a:spcPts val="600"/>
              </a:spcBef>
            </a:pPr>
            <a:endParaRPr lang="pt-BR" sz="2400" dirty="0" smtClean="0">
              <a:latin typeface="Times New Roman" pitchFamily="18" charset="0"/>
            </a:endParaRPr>
          </a:p>
        </p:txBody>
      </p:sp>
      <p:grpSp>
        <p:nvGrpSpPr>
          <p:cNvPr id="43011" name="Group 4"/>
          <p:cNvGrpSpPr>
            <a:grpSpLocks/>
          </p:cNvGrpSpPr>
          <p:nvPr/>
        </p:nvGrpSpPr>
        <p:grpSpPr bwMode="auto">
          <a:xfrm>
            <a:off x="1371600" y="2438400"/>
            <a:ext cx="2743200" cy="2667000"/>
            <a:chOff x="1371600" y="2438403"/>
            <a:chExt cx="2743199" cy="2667002"/>
          </a:xfrm>
        </p:grpSpPr>
        <p:sp>
          <p:nvSpPr>
            <p:cNvPr id="5" name="Oval 5"/>
            <p:cNvSpPr/>
            <p:nvPr/>
          </p:nvSpPr>
          <p:spPr>
            <a:xfrm>
              <a:off x="1705264" y="2665768"/>
              <a:ext cx="2127616" cy="20668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00FF"/>
                </a:gs>
                <a:gs pos="100000">
                  <a:srgbClr val="00004D"/>
                </a:gs>
              </a:gsLst>
              <a:path path="circle">
                <a:fillToRect l="50000" t="50000" r="50000" b="50000"/>
              </a:path>
            </a:gradFill>
            <a:ln>
              <a:noFill/>
              <a:prstDash val="solid"/>
            </a:ln>
          </p:spPr>
          <p:txBody>
            <a:bodyPr anchorCtr="1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pt-BR" sz="4400" b="1" kern="0">
                <a:solidFill>
                  <a:srgbClr val="000066"/>
                </a:solidFill>
                <a:latin typeface="Lucida Handwriting" pitchFamily="66"/>
                <a:cs typeface="+mn-cs"/>
              </a:endParaRPr>
            </a:p>
          </p:txBody>
        </p:sp>
        <p:sp>
          <p:nvSpPr>
            <p:cNvPr id="43019" name="Rectangle 6"/>
            <p:cNvSpPr>
              <a:spLocks noChangeArrowheads="1"/>
            </p:cNvSpPr>
            <p:nvPr/>
          </p:nvSpPr>
          <p:spPr bwMode="auto">
            <a:xfrm>
              <a:off x="1906935" y="3255702"/>
              <a:ext cx="1621843" cy="9084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anchorCtr="1"/>
            <a:lstStyle/>
            <a:p>
              <a:pPr algn="ctr"/>
              <a:r>
                <a:rPr lang="en-US" sz="1600" b="1">
                  <a:solidFill>
                    <a:srgbClr val="FFFFFF"/>
                  </a:solidFill>
                </a:rPr>
                <a:t>Art</a:t>
              </a:r>
            </a:p>
            <a:p>
              <a:pPr algn="ctr"/>
              <a:r>
                <a:rPr lang="en-US" sz="1600" b="1">
                  <a:solidFill>
                    <a:srgbClr val="FFFFFF"/>
                  </a:solidFill>
                </a:rPr>
                <a:t>1º</a:t>
              </a:r>
            </a:p>
            <a:p>
              <a:pPr algn="ctr"/>
              <a:r>
                <a:rPr lang="en-US" sz="1600" b="1">
                  <a:solidFill>
                    <a:srgbClr val="FFFFFF"/>
                  </a:solidFill>
                </a:rPr>
                <a:t>CF 88</a:t>
              </a:r>
              <a:endParaRPr lang="pt-BR" sz="1600" b="1">
                <a:solidFill>
                  <a:srgbClr val="FFFFFF"/>
                </a:solidFill>
              </a:endParaRPr>
            </a:p>
          </p:txBody>
        </p:sp>
        <p:grpSp>
          <p:nvGrpSpPr>
            <p:cNvPr id="43020" name="Group 7"/>
            <p:cNvGrpSpPr>
              <a:grpSpLocks/>
            </p:cNvGrpSpPr>
            <p:nvPr/>
          </p:nvGrpSpPr>
          <p:grpSpPr bwMode="auto">
            <a:xfrm>
              <a:off x="1371600" y="3448257"/>
              <a:ext cx="2077992" cy="1657148"/>
              <a:chOff x="1371600" y="3448257"/>
              <a:chExt cx="2077992" cy="1657148"/>
            </a:xfrm>
          </p:grpSpPr>
          <p:sp>
            <p:nvSpPr>
              <p:cNvPr id="194900" name="Freeform 8"/>
              <p:cNvSpPr>
                <a:spLocks/>
              </p:cNvSpPr>
              <p:nvPr/>
            </p:nvSpPr>
            <p:spPr bwMode="auto">
              <a:xfrm>
                <a:off x="2579540" y="4715185"/>
                <a:ext cx="59134" cy="74770"/>
              </a:xfrm>
              <a:custGeom>
                <a:avLst/>
                <a:gdLst>
                  <a:gd name="T0" fmla="*/ 31789363 w 55"/>
                  <a:gd name="T1" fmla="*/ 0 h 73"/>
                  <a:gd name="T2" fmla="*/ 63578726 w 55"/>
                  <a:gd name="T3" fmla="*/ 38291458 h 73"/>
                  <a:gd name="T4" fmla="*/ 31789363 w 55"/>
                  <a:gd name="T5" fmla="*/ 76582916 h 73"/>
                  <a:gd name="T6" fmla="*/ 0 w 55"/>
                  <a:gd name="T7" fmla="*/ 38291458 h 73"/>
                  <a:gd name="T8" fmla="*/ 0 w 55"/>
                  <a:gd name="T9" fmla="*/ 76582916 h 73"/>
                  <a:gd name="T10" fmla="*/ 54331246 w 55"/>
                  <a:gd name="T11" fmla="*/ 7343847 h 73"/>
                  <a:gd name="T12" fmla="*/ 63578726 w 55"/>
                  <a:gd name="T13" fmla="*/ 0 h 73"/>
                  <a:gd name="T14" fmla="*/ 19651844 w 55"/>
                  <a:gd name="T15" fmla="*/ 68190244 h 73"/>
                  <a:gd name="T16" fmla="*/ 0 w 55"/>
                  <a:gd name="T17" fmla="*/ 76582916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73"/>
                  <a:gd name="T29" fmla="*/ 55 w 55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73">
                    <a:moveTo>
                      <a:pt x="0" y="73"/>
                    </a:moveTo>
                    <a:lnTo>
                      <a:pt x="47" y="7"/>
                    </a:lnTo>
                    <a:lnTo>
                      <a:pt x="55" y="0"/>
                    </a:lnTo>
                    <a:lnTo>
                      <a:pt x="17" y="65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1" name="Freeform 9"/>
              <p:cNvSpPr>
                <a:spLocks/>
              </p:cNvSpPr>
              <p:nvPr/>
            </p:nvSpPr>
            <p:spPr bwMode="auto">
              <a:xfrm>
                <a:off x="2584816" y="4706992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70240913 w 63"/>
                  <a:gd name="T9" fmla="*/ 0 h 80"/>
                  <a:gd name="T10" fmla="*/ 46827270 w 63"/>
                  <a:gd name="T11" fmla="*/ 15056746 h 80"/>
                  <a:gd name="T12" fmla="*/ 0 w 63"/>
                  <a:gd name="T13" fmla="*/ 86035742 h 80"/>
                  <a:gd name="T14" fmla="*/ 23413635 w 63"/>
                  <a:gd name="T15" fmla="*/ 69903593 h 80"/>
                  <a:gd name="T16" fmla="*/ 70240913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63" y="0"/>
                    </a:moveTo>
                    <a:lnTo>
                      <a:pt x="42" y="14"/>
                    </a:lnTo>
                    <a:lnTo>
                      <a:pt x="0" y="80"/>
                    </a:lnTo>
                    <a:lnTo>
                      <a:pt x="21" y="65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2" name="Freeform 10"/>
              <p:cNvSpPr>
                <a:spLocks/>
              </p:cNvSpPr>
              <p:nvPr/>
            </p:nvSpPr>
            <p:spPr bwMode="auto">
              <a:xfrm>
                <a:off x="2597490" y="4701872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66884930 w 60"/>
                  <a:gd name="T9" fmla="*/ 0 h 76"/>
                  <a:gd name="T10" fmla="*/ 42360426 w 60"/>
                  <a:gd name="T11" fmla="*/ 11540076 h 76"/>
                  <a:gd name="T12" fmla="*/ 0 w 60"/>
                  <a:gd name="T13" fmla="*/ 79728644 h 76"/>
                  <a:gd name="T14" fmla="*/ 18950857 w 60"/>
                  <a:gd name="T15" fmla="*/ 65042102 h 76"/>
                  <a:gd name="T16" fmla="*/ 66884930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60" y="0"/>
                    </a:moveTo>
                    <a:lnTo>
                      <a:pt x="38" y="11"/>
                    </a:lnTo>
                    <a:lnTo>
                      <a:pt x="0" y="76"/>
                    </a:lnTo>
                    <a:lnTo>
                      <a:pt x="17" y="6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3" name="Freeform 11"/>
              <p:cNvSpPr>
                <a:spLocks/>
              </p:cNvSpPr>
              <p:nvPr/>
            </p:nvSpPr>
            <p:spPr bwMode="auto">
              <a:xfrm>
                <a:off x="2606990" y="4695727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70240913 w 63"/>
                  <a:gd name="T9" fmla="*/ 0 h 76"/>
                  <a:gd name="T10" fmla="*/ 46827270 w 63"/>
                  <a:gd name="T11" fmla="*/ 11540076 h 76"/>
                  <a:gd name="T12" fmla="*/ 0 w 63"/>
                  <a:gd name="T13" fmla="*/ 79728644 h 76"/>
                  <a:gd name="T14" fmla="*/ 23413635 w 63"/>
                  <a:gd name="T15" fmla="*/ 65042102 h 76"/>
                  <a:gd name="T16" fmla="*/ 70240913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63" y="0"/>
                    </a:moveTo>
                    <a:lnTo>
                      <a:pt x="42" y="11"/>
                    </a:lnTo>
                    <a:lnTo>
                      <a:pt x="0" y="76"/>
                    </a:lnTo>
                    <a:lnTo>
                      <a:pt x="21" y="6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4" name="Freeform 12"/>
              <p:cNvSpPr>
                <a:spLocks/>
              </p:cNvSpPr>
              <p:nvPr/>
            </p:nvSpPr>
            <p:spPr bwMode="auto">
              <a:xfrm>
                <a:off x="2616491" y="4687525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69143382 w 64"/>
                  <a:gd name="T9" fmla="*/ 0 h 76"/>
                  <a:gd name="T10" fmla="*/ 46455217 w 64"/>
                  <a:gd name="T11" fmla="*/ 14686530 h 76"/>
                  <a:gd name="T12" fmla="*/ 0 w 64"/>
                  <a:gd name="T13" fmla="*/ 79728644 h 76"/>
                  <a:gd name="T14" fmla="*/ 22688157 w 64"/>
                  <a:gd name="T15" fmla="*/ 63992260 h 76"/>
                  <a:gd name="T16" fmla="*/ 69143382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64" y="0"/>
                    </a:moveTo>
                    <a:lnTo>
                      <a:pt x="43" y="14"/>
                    </a:lnTo>
                    <a:lnTo>
                      <a:pt x="0" y="76"/>
                    </a:lnTo>
                    <a:lnTo>
                      <a:pt x="21" y="6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5" name="Freeform 13"/>
              <p:cNvSpPr>
                <a:spLocks/>
              </p:cNvSpPr>
              <p:nvPr/>
            </p:nvSpPr>
            <p:spPr bwMode="auto">
              <a:xfrm>
                <a:off x="2629165" y="4680356"/>
                <a:ext cx="63349" cy="80915"/>
              </a:xfrm>
              <a:custGeom>
                <a:avLst/>
                <a:gdLst>
                  <a:gd name="T0" fmla="*/ 34009823 w 59"/>
                  <a:gd name="T1" fmla="*/ 0 h 77"/>
                  <a:gd name="T2" fmla="*/ 68018572 w 59"/>
                  <a:gd name="T3" fmla="*/ 42515052 h 77"/>
                  <a:gd name="T4" fmla="*/ 34009823 w 59"/>
                  <a:gd name="T5" fmla="*/ 85029054 h 77"/>
                  <a:gd name="T6" fmla="*/ 0 w 59"/>
                  <a:gd name="T7" fmla="*/ 42515052 h 77"/>
                  <a:gd name="T8" fmla="*/ 68018572 w 59"/>
                  <a:gd name="T9" fmla="*/ 0 h 77"/>
                  <a:gd name="T10" fmla="*/ 48420114 w 59"/>
                  <a:gd name="T11" fmla="*/ 16564454 h 77"/>
                  <a:gd name="T12" fmla="*/ 0 w 59"/>
                  <a:gd name="T13" fmla="*/ 85029054 h 77"/>
                  <a:gd name="T14" fmla="*/ 24210057 w 59"/>
                  <a:gd name="T15" fmla="*/ 68464588 h 77"/>
                  <a:gd name="T16" fmla="*/ 68018572 w 59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7"/>
                  <a:gd name="T29" fmla="*/ 59 w 59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7">
                    <a:moveTo>
                      <a:pt x="59" y="0"/>
                    </a:moveTo>
                    <a:lnTo>
                      <a:pt x="42" y="15"/>
                    </a:lnTo>
                    <a:lnTo>
                      <a:pt x="0" y="77"/>
                    </a:lnTo>
                    <a:lnTo>
                      <a:pt x="21" y="6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6" name="Freeform 14"/>
              <p:cNvSpPr>
                <a:spLocks/>
              </p:cNvSpPr>
              <p:nvPr/>
            </p:nvSpPr>
            <p:spPr bwMode="auto">
              <a:xfrm>
                <a:off x="2638665" y="4673187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69143382 w 64"/>
                  <a:gd name="T9" fmla="*/ 0 h 76"/>
                  <a:gd name="T10" fmla="*/ 46455217 w 64"/>
                  <a:gd name="T11" fmla="*/ 15736373 h 76"/>
                  <a:gd name="T12" fmla="*/ 0 w 64"/>
                  <a:gd name="T13" fmla="*/ 79728644 h 76"/>
                  <a:gd name="T14" fmla="*/ 23768100 w 64"/>
                  <a:gd name="T15" fmla="*/ 65042102 h 76"/>
                  <a:gd name="T16" fmla="*/ 69143382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64" y="0"/>
                    </a:moveTo>
                    <a:lnTo>
                      <a:pt x="43" y="15"/>
                    </a:lnTo>
                    <a:lnTo>
                      <a:pt x="0" y="76"/>
                    </a:lnTo>
                    <a:lnTo>
                      <a:pt x="22" y="6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7" name="Freeform 15"/>
              <p:cNvSpPr>
                <a:spLocks/>
              </p:cNvSpPr>
              <p:nvPr/>
            </p:nvSpPr>
            <p:spPr bwMode="auto">
              <a:xfrm>
                <a:off x="2651339" y="4666018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68018572 w 59"/>
                  <a:gd name="T9" fmla="*/ 0 h 76"/>
                  <a:gd name="T10" fmla="*/ 43808523 w 59"/>
                  <a:gd name="T11" fmla="*/ 14686530 h 76"/>
                  <a:gd name="T12" fmla="*/ 0 w 59"/>
                  <a:gd name="T13" fmla="*/ 79728644 h 76"/>
                  <a:gd name="T14" fmla="*/ 19598466 w 59"/>
                  <a:gd name="T15" fmla="*/ 65042102 h 76"/>
                  <a:gd name="T16" fmla="*/ 68018572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59" y="0"/>
                    </a:moveTo>
                    <a:lnTo>
                      <a:pt x="38" y="14"/>
                    </a:lnTo>
                    <a:lnTo>
                      <a:pt x="0" y="76"/>
                    </a:lnTo>
                    <a:lnTo>
                      <a:pt x="17" y="6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8" name="Freeform 16"/>
              <p:cNvSpPr>
                <a:spLocks/>
              </p:cNvSpPr>
              <p:nvPr/>
            </p:nvSpPr>
            <p:spPr bwMode="auto">
              <a:xfrm>
                <a:off x="2660839" y="4657825"/>
                <a:ext cx="66522" cy="79891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41445791 h 77"/>
                  <a:gd name="T4" fmla="*/ 35120456 w 63"/>
                  <a:gd name="T5" fmla="*/ 82890543 h 77"/>
                  <a:gd name="T6" fmla="*/ 0 w 63"/>
                  <a:gd name="T7" fmla="*/ 41445791 h 77"/>
                  <a:gd name="T8" fmla="*/ 70240913 w 63"/>
                  <a:gd name="T9" fmla="*/ 0 h 77"/>
                  <a:gd name="T10" fmla="*/ 46827270 w 63"/>
                  <a:gd name="T11" fmla="*/ 16147318 h 77"/>
                  <a:gd name="T12" fmla="*/ 0 w 63"/>
                  <a:gd name="T13" fmla="*/ 82890543 h 77"/>
                  <a:gd name="T14" fmla="*/ 23413635 w 63"/>
                  <a:gd name="T15" fmla="*/ 66743214 h 77"/>
                  <a:gd name="T16" fmla="*/ 70240913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63" y="0"/>
                    </a:moveTo>
                    <a:lnTo>
                      <a:pt x="42" y="15"/>
                    </a:lnTo>
                    <a:lnTo>
                      <a:pt x="0" y="77"/>
                    </a:lnTo>
                    <a:lnTo>
                      <a:pt x="21" y="6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9" name="Freeform 17"/>
              <p:cNvSpPr>
                <a:spLocks/>
              </p:cNvSpPr>
              <p:nvPr/>
            </p:nvSpPr>
            <p:spPr bwMode="auto">
              <a:xfrm>
                <a:off x="2670340" y="4651680"/>
                <a:ext cx="66522" cy="77842"/>
              </a:xfrm>
              <a:custGeom>
                <a:avLst/>
                <a:gdLst>
                  <a:gd name="T0" fmla="*/ 34571691 w 64"/>
                  <a:gd name="T1" fmla="*/ 0 h 77"/>
                  <a:gd name="T2" fmla="*/ 69143382 w 64"/>
                  <a:gd name="T3" fmla="*/ 39346604 h 77"/>
                  <a:gd name="T4" fmla="*/ 34571691 w 64"/>
                  <a:gd name="T5" fmla="*/ 78693208 h 77"/>
                  <a:gd name="T6" fmla="*/ 0 w 64"/>
                  <a:gd name="T7" fmla="*/ 39346604 h 77"/>
                  <a:gd name="T8" fmla="*/ 69143382 w 64"/>
                  <a:gd name="T9" fmla="*/ 0 h 77"/>
                  <a:gd name="T10" fmla="*/ 45375274 w 64"/>
                  <a:gd name="T11" fmla="*/ 15329817 h 77"/>
                  <a:gd name="T12" fmla="*/ 0 w 64"/>
                  <a:gd name="T13" fmla="*/ 78693208 h 77"/>
                  <a:gd name="T14" fmla="*/ 22688157 w 64"/>
                  <a:gd name="T15" fmla="*/ 63363379 h 77"/>
                  <a:gd name="T16" fmla="*/ 69143382 w 64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7"/>
                  <a:gd name="T29" fmla="*/ 64 w 64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7">
                    <a:moveTo>
                      <a:pt x="64" y="0"/>
                    </a:moveTo>
                    <a:lnTo>
                      <a:pt x="42" y="15"/>
                    </a:lnTo>
                    <a:lnTo>
                      <a:pt x="0" y="77"/>
                    </a:lnTo>
                    <a:lnTo>
                      <a:pt x="21" y="6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0" name="Freeform 18"/>
              <p:cNvSpPr>
                <a:spLocks/>
              </p:cNvSpPr>
              <p:nvPr/>
            </p:nvSpPr>
            <p:spPr bwMode="auto">
              <a:xfrm>
                <a:off x="2683014" y="464348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68018572 w 59"/>
                  <a:gd name="T9" fmla="*/ 0 h 76"/>
                  <a:gd name="T10" fmla="*/ 48420114 w 59"/>
                  <a:gd name="T11" fmla="*/ 14686530 h 76"/>
                  <a:gd name="T12" fmla="*/ 0 w 59"/>
                  <a:gd name="T13" fmla="*/ 79728644 h 76"/>
                  <a:gd name="T14" fmla="*/ 24210057 w 59"/>
                  <a:gd name="T15" fmla="*/ 65042102 h 76"/>
                  <a:gd name="T16" fmla="*/ 68018572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59" y="0"/>
                    </a:moveTo>
                    <a:lnTo>
                      <a:pt x="42" y="14"/>
                    </a:lnTo>
                    <a:lnTo>
                      <a:pt x="0" y="76"/>
                    </a:lnTo>
                    <a:lnTo>
                      <a:pt x="21" y="6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1" name="Freeform 19"/>
              <p:cNvSpPr>
                <a:spLocks/>
              </p:cNvSpPr>
              <p:nvPr/>
            </p:nvSpPr>
            <p:spPr bwMode="auto">
              <a:xfrm>
                <a:off x="2692514" y="4635294"/>
                <a:ext cx="66522" cy="79891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41991130 h 76"/>
                  <a:gd name="T4" fmla="*/ 34571691 w 64"/>
                  <a:gd name="T5" fmla="*/ 83981208 h 76"/>
                  <a:gd name="T6" fmla="*/ 0 w 64"/>
                  <a:gd name="T7" fmla="*/ 41991130 h 76"/>
                  <a:gd name="T8" fmla="*/ 69143382 w 64"/>
                  <a:gd name="T9" fmla="*/ 0 h 76"/>
                  <a:gd name="T10" fmla="*/ 46455217 w 64"/>
                  <a:gd name="T11" fmla="*/ 15470470 h 76"/>
                  <a:gd name="T12" fmla="*/ 0 w 64"/>
                  <a:gd name="T13" fmla="*/ 83981208 h 76"/>
                  <a:gd name="T14" fmla="*/ 22688157 w 64"/>
                  <a:gd name="T15" fmla="*/ 67405918 h 76"/>
                  <a:gd name="T16" fmla="*/ 69143382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64" y="0"/>
                    </a:moveTo>
                    <a:lnTo>
                      <a:pt x="43" y="14"/>
                    </a:lnTo>
                    <a:lnTo>
                      <a:pt x="0" y="76"/>
                    </a:lnTo>
                    <a:lnTo>
                      <a:pt x="21" y="6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2" name="Freeform 20"/>
              <p:cNvSpPr>
                <a:spLocks/>
              </p:cNvSpPr>
              <p:nvPr/>
            </p:nvSpPr>
            <p:spPr bwMode="auto">
              <a:xfrm>
                <a:off x="2705188" y="4632222"/>
                <a:ext cx="60185" cy="74770"/>
              </a:xfrm>
              <a:custGeom>
                <a:avLst/>
                <a:gdLst>
                  <a:gd name="T0" fmla="*/ 32929949 w 55"/>
                  <a:gd name="T1" fmla="*/ 0 h 73"/>
                  <a:gd name="T2" fmla="*/ 65858803 w 55"/>
                  <a:gd name="T3" fmla="*/ 38291458 h 73"/>
                  <a:gd name="T4" fmla="*/ 32929949 w 55"/>
                  <a:gd name="T5" fmla="*/ 76582916 h 73"/>
                  <a:gd name="T6" fmla="*/ 0 w 55"/>
                  <a:gd name="T7" fmla="*/ 38291458 h 73"/>
                  <a:gd name="T8" fmla="*/ 45502053 w 55"/>
                  <a:gd name="T9" fmla="*/ 11540185 h 73"/>
                  <a:gd name="T10" fmla="*/ 65858803 w 55"/>
                  <a:gd name="T11" fmla="*/ 0 h 73"/>
                  <a:gd name="T12" fmla="*/ 9579265 w 55"/>
                  <a:gd name="T13" fmla="*/ 68190244 h 73"/>
                  <a:gd name="T14" fmla="*/ 0 w 55"/>
                  <a:gd name="T15" fmla="*/ 76582916 h 73"/>
                  <a:gd name="T16" fmla="*/ 45502053 w 55"/>
                  <a:gd name="T17" fmla="*/ 11540185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73"/>
                  <a:gd name="T29" fmla="*/ 55 w 55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73">
                    <a:moveTo>
                      <a:pt x="38" y="11"/>
                    </a:moveTo>
                    <a:lnTo>
                      <a:pt x="55" y="0"/>
                    </a:lnTo>
                    <a:lnTo>
                      <a:pt x="8" y="65"/>
                    </a:lnTo>
                    <a:lnTo>
                      <a:pt x="0" y="73"/>
                    </a:lnTo>
                    <a:lnTo>
                      <a:pt x="38" y="11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3" name="Freeform 21"/>
              <p:cNvSpPr>
                <a:spLocks/>
              </p:cNvSpPr>
              <p:nvPr/>
            </p:nvSpPr>
            <p:spPr bwMode="auto">
              <a:xfrm>
                <a:off x="2714689" y="4632222"/>
                <a:ext cx="50685" cy="66577"/>
              </a:xfrm>
              <a:custGeom>
                <a:avLst/>
                <a:gdLst>
                  <a:gd name="T0" fmla="*/ 27329999 w 47"/>
                  <a:gd name="T1" fmla="*/ 0 h 65"/>
                  <a:gd name="T2" fmla="*/ 54658919 w 47"/>
                  <a:gd name="T3" fmla="*/ 34096642 h 65"/>
                  <a:gd name="T4" fmla="*/ 27329999 w 47"/>
                  <a:gd name="T5" fmla="*/ 68192260 h 65"/>
                  <a:gd name="T6" fmla="*/ 0 w 47"/>
                  <a:gd name="T7" fmla="*/ 34096642 h 65"/>
                  <a:gd name="T8" fmla="*/ 50006684 w 47"/>
                  <a:gd name="T9" fmla="*/ 4196400 h 65"/>
                  <a:gd name="T10" fmla="*/ 54658919 w 47"/>
                  <a:gd name="T11" fmla="*/ 0 h 65"/>
                  <a:gd name="T12" fmla="*/ 0 w 47"/>
                  <a:gd name="T13" fmla="*/ 68192260 h 65"/>
                  <a:gd name="T14" fmla="*/ 50006684 w 47"/>
                  <a:gd name="T15" fmla="*/ 4196400 h 6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65"/>
                  <a:gd name="T26" fmla="*/ 47 w 47"/>
                  <a:gd name="T27" fmla="*/ 65 h 6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65">
                    <a:moveTo>
                      <a:pt x="43" y="4"/>
                    </a:moveTo>
                    <a:lnTo>
                      <a:pt x="47" y="0"/>
                    </a:lnTo>
                    <a:lnTo>
                      <a:pt x="0" y="65"/>
                    </a:lnTo>
                    <a:lnTo>
                      <a:pt x="43" y="4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4" name="Freeform 22"/>
              <p:cNvSpPr>
                <a:spLocks/>
              </p:cNvSpPr>
              <p:nvPr/>
            </p:nvSpPr>
            <p:spPr bwMode="auto">
              <a:xfrm>
                <a:off x="2714689" y="4632222"/>
                <a:ext cx="53849" cy="77842"/>
              </a:xfrm>
              <a:custGeom>
                <a:avLst/>
                <a:gdLst>
                  <a:gd name="T0" fmla="*/ 28429104 w 51"/>
                  <a:gd name="T1" fmla="*/ 0 h 76"/>
                  <a:gd name="T2" fmla="*/ 56857152 w 51"/>
                  <a:gd name="T3" fmla="*/ 39864322 h 76"/>
                  <a:gd name="T4" fmla="*/ 28429104 w 51"/>
                  <a:gd name="T5" fmla="*/ 79728644 h 76"/>
                  <a:gd name="T6" fmla="*/ 0 w 51"/>
                  <a:gd name="T7" fmla="*/ 39864322 h 76"/>
                  <a:gd name="T8" fmla="*/ 0 w 51"/>
                  <a:gd name="T9" fmla="*/ 68188572 h 76"/>
                  <a:gd name="T10" fmla="*/ 52398245 w 51"/>
                  <a:gd name="T11" fmla="*/ 0 h 76"/>
                  <a:gd name="T12" fmla="*/ 56857152 w 51"/>
                  <a:gd name="T13" fmla="*/ 7343777 h 76"/>
                  <a:gd name="T14" fmla="*/ 5573900 w 51"/>
                  <a:gd name="T15" fmla="*/ 79728644 h 76"/>
                  <a:gd name="T16" fmla="*/ 0 w 51"/>
                  <a:gd name="T17" fmla="*/ 68188572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76"/>
                  <a:gd name="T29" fmla="*/ 51 w 51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76">
                    <a:moveTo>
                      <a:pt x="0" y="65"/>
                    </a:moveTo>
                    <a:lnTo>
                      <a:pt x="47" y="0"/>
                    </a:lnTo>
                    <a:lnTo>
                      <a:pt x="51" y="7"/>
                    </a:lnTo>
                    <a:lnTo>
                      <a:pt x="5" y="76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A87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5" name="Freeform 23"/>
              <p:cNvSpPr>
                <a:spLocks/>
              </p:cNvSpPr>
              <p:nvPr/>
            </p:nvSpPr>
            <p:spPr bwMode="auto">
              <a:xfrm>
                <a:off x="2714689" y="4632222"/>
                <a:ext cx="60185" cy="86035"/>
              </a:xfrm>
              <a:custGeom>
                <a:avLst/>
                <a:gdLst>
                  <a:gd name="T0" fmla="*/ 32341914 w 56"/>
                  <a:gd name="T1" fmla="*/ 0 h 84"/>
                  <a:gd name="T2" fmla="*/ 64682753 w 56"/>
                  <a:gd name="T3" fmla="*/ 44060162 h 84"/>
                  <a:gd name="T4" fmla="*/ 32341914 w 56"/>
                  <a:gd name="T5" fmla="*/ 88119300 h 84"/>
                  <a:gd name="T6" fmla="*/ 0 w 56"/>
                  <a:gd name="T7" fmla="*/ 44060162 h 84"/>
                  <a:gd name="T8" fmla="*/ 34651513 w 56"/>
                  <a:gd name="T9" fmla="*/ 26226334 h 84"/>
                  <a:gd name="T10" fmla="*/ 54286872 w 56"/>
                  <a:gd name="T11" fmla="*/ 0 h 84"/>
                  <a:gd name="T12" fmla="*/ 58907144 w 56"/>
                  <a:gd name="T13" fmla="*/ 7343701 h 84"/>
                  <a:gd name="T14" fmla="*/ 64682753 w 56"/>
                  <a:gd name="T15" fmla="*/ 15735185 h 84"/>
                  <a:gd name="T16" fmla="*/ 10395885 w 56"/>
                  <a:gd name="T17" fmla="*/ 88119300 h 84"/>
                  <a:gd name="T18" fmla="*/ 5775611 w 56"/>
                  <a:gd name="T19" fmla="*/ 79726794 h 84"/>
                  <a:gd name="T20" fmla="*/ 0 w 56"/>
                  <a:gd name="T21" fmla="*/ 72384119 h 84"/>
                  <a:gd name="T22" fmla="*/ 34651513 w 56"/>
                  <a:gd name="T23" fmla="*/ 26226334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84"/>
                  <a:gd name="T38" fmla="*/ 56 w 56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84">
                    <a:moveTo>
                      <a:pt x="30" y="25"/>
                    </a:moveTo>
                    <a:lnTo>
                      <a:pt x="47" y="0"/>
                    </a:lnTo>
                    <a:lnTo>
                      <a:pt x="51" y="7"/>
                    </a:lnTo>
                    <a:lnTo>
                      <a:pt x="56" y="15"/>
                    </a:lnTo>
                    <a:lnTo>
                      <a:pt x="9" y="84"/>
                    </a:lnTo>
                    <a:lnTo>
                      <a:pt x="5" y="76"/>
                    </a:lnTo>
                    <a:lnTo>
                      <a:pt x="0" y="6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BA8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6" name="Freeform 24"/>
              <p:cNvSpPr>
                <a:spLocks/>
              </p:cNvSpPr>
              <p:nvPr/>
            </p:nvSpPr>
            <p:spPr bwMode="auto">
              <a:xfrm>
                <a:off x="2718913" y="4638367"/>
                <a:ext cx="59134" cy="87060"/>
              </a:xfrm>
              <a:custGeom>
                <a:avLst/>
                <a:gdLst>
                  <a:gd name="T0" fmla="*/ 31789363 w 55"/>
                  <a:gd name="T1" fmla="*/ 0 h 84"/>
                  <a:gd name="T2" fmla="*/ 63578726 w 55"/>
                  <a:gd name="T3" fmla="*/ 45115736 h 84"/>
                  <a:gd name="T4" fmla="*/ 31789363 w 55"/>
                  <a:gd name="T5" fmla="*/ 90231471 h 84"/>
                  <a:gd name="T6" fmla="*/ 0 w 55"/>
                  <a:gd name="T7" fmla="*/ 45115736 h 84"/>
                  <a:gd name="T8" fmla="*/ 53175445 w 55"/>
                  <a:gd name="T9" fmla="*/ 0 h 84"/>
                  <a:gd name="T10" fmla="*/ 58954448 w 55"/>
                  <a:gd name="T11" fmla="*/ 11816322 h 84"/>
                  <a:gd name="T12" fmla="*/ 63578726 w 55"/>
                  <a:gd name="T13" fmla="*/ 16112317 h 84"/>
                  <a:gd name="T14" fmla="*/ 9247484 w 55"/>
                  <a:gd name="T15" fmla="*/ 90231471 h 84"/>
                  <a:gd name="T16" fmla="*/ 4624280 w 55"/>
                  <a:gd name="T17" fmla="*/ 82712184 h 84"/>
                  <a:gd name="T18" fmla="*/ 0 w 55"/>
                  <a:gd name="T19" fmla="*/ 74119158 h 84"/>
                  <a:gd name="T20" fmla="*/ 53175445 w 55"/>
                  <a:gd name="T21" fmla="*/ 0 h 8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4"/>
                  <a:gd name="T35" fmla="*/ 55 w 55"/>
                  <a:gd name="T36" fmla="*/ 84 h 8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4">
                    <a:moveTo>
                      <a:pt x="46" y="0"/>
                    </a:moveTo>
                    <a:lnTo>
                      <a:pt x="51" y="11"/>
                    </a:lnTo>
                    <a:lnTo>
                      <a:pt x="55" y="15"/>
                    </a:lnTo>
                    <a:lnTo>
                      <a:pt x="8" y="84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7" name="Freeform 25"/>
              <p:cNvSpPr>
                <a:spLocks/>
              </p:cNvSpPr>
              <p:nvPr/>
            </p:nvSpPr>
            <p:spPr bwMode="auto">
              <a:xfrm>
                <a:off x="2724189" y="4648608"/>
                <a:ext cx="57021" cy="83987"/>
              </a:xfrm>
              <a:custGeom>
                <a:avLst/>
                <a:gdLst>
                  <a:gd name="T0" fmla="*/ 29558650 w 55"/>
                  <a:gd name="T1" fmla="*/ 0 h 83"/>
                  <a:gd name="T2" fmla="*/ 59116262 w 55"/>
                  <a:gd name="T3" fmla="*/ 42493375 h 83"/>
                  <a:gd name="T4" fmla="*/ 29558650 w 55"/>
                  <a:gd name="T5" fmla="*/ 84985737 h 83"/>
                  <a:gd name="T6" fmla="*/ 0 w 55"/>
                  <a:gd name="T7" fmla="*/ 42493375 h 83"/>
                  <a:gd name="T8" fmla="*/ 50517498 w 55"/>
                  <a:gd name="T9" fmla="*/ 0 h 83"/>
                  <a:gd name="T10" fmla="*/ 50517498 w 55"/>
                  <a:gd name="T11" fmla="*/ 3072103 h 83"/>
                  <a:gd name="T12" fmla="*/ 54816880 w 55"/>
                  <a:gd name="T13" fmla="*/ 10239331 h 83"/>
                  <a:gd name="T14" fmla="*/ 59116262 w 55"/>
                  <a:gd name="T15" fmla="*/ 14334455 h 83"/>
                  <a:gd name="T16" fmla="*/ 8598768 w 55"/>
                  <a:gd name="T17" fmla="*/ 84985737 h 83"/>
                  <a:gd name="T18" fmla="*/ 8598768 w 55"/>
                  <a:gd name="T19" fmla="*/ 77818512 h 83"/>
                  <a:gd name="T20" fmla="*/ 0 w 55"/>
                  <a:gd name="T21" fmla="*/ 70651287 h 83"/>
                  <a:gd name="T22" fmla="*/ 50517498 w 55"/>
                  <a:gd name="T23" fmla="*/ 0 h 8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3"/>
                  <a:gd name="T38" fmla="*/ 55 w 55"/>
                  <a:gd name="T39" fmla="*/ 83 h 8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3">
                    <a:moveTo>
                      <a:pt x="47" y="0"/>
                    </a:moveTo>
                    <a:lnTo>
                      <a:pt x="47" y="3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8" y="83"/>
                    </a:lnTo>
                    <a:lnTo>
                      <a:pt x="8" y="76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4AE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8" name="Freeform 26"/>
              <p:cNvSpPr>
                <a:spLocks/>
              </p:cNvSpPr>
              <p:nvPr/>
            </p:nvSpPr>
            <p:spPr bwMode="auto">
              <a:xfrm>
                <a:off x="2727362" y="4654753"/>
                <a:ext cx="60185" cy="86035"/>
              </a:xfrm>
              <a:custGeom>
                <a:avLst/>
                <a:gdLst>
                  <a:gd name="T0" fmla="*/ 32929949 w 55"/>
                  <a:gd name="T1" fmla="*/ 0 h 83"/>
                  <a:gd name="T2" fmla="*/ 65858803 w 55"/>
                  <a:gd name="T3" fmla="*/ 44591007 h 83"/>
                  <a:gd name="T4" fmla="*/ 32929949 w 55"/>
                  <a:gd name="T5" fmla="*/ 89180978 h 83"/>
                  <a:gd name="T6" fmla="*/ 0 w 55"/>
                  <a:gd name="T7" fmla="*/ 44591007 h 83"/>
                  <a:gd name="T8" fmla="*/ 56279542 w 55"/>
                  <a:gd name="T9" fmla="*/ 0 h 83"/>
                  <a:gd name="T10" fmla="*/ 56279542 w 55"/>
                  <a:gd name="T11" fmla="*/ 3223721 h 83"/>
                  <a:gd name="T12" fmla="*/ 65858803 w 55"/>
                  <a:gd name="T13" fmla="*/ 15042648 h 83"/>
                  <a:gd name="T14" fmla="*/ 10776399 w 55"/>
                  <a:gd name="T15" fmla="*/ 89180978 h 83"/>
                  <a:gd name="T16" fmla="*/ 10776399 w 55"/>
                  <a:gd name="T17" fmla="*/ 85957258 h 83"/>
                  <a:gd name="T18" fmla="*/ 4789633 w 55"/>
                  <a:gd name="T19" fmla="*/ 74138334 h 83"/>
                  <a:gd name="T20" fmla="*/ 0 w 55"/>
                  <a:gd name="T21" fmla="*/ 74138334 h 83"/>
                  <a:gd name="T22" fmla="*/ 56279542 w 55"/>
                  <a:gd name="T23" fmla="*/ 0 h 8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3"/>
                  <a:gd name="T38" fmla="*/ 55 w 55"/>
                  <a:gd name="T39" fmla="*/ 83 h 8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3">
                    <a:moveTo>
                      <a:pt x="47" y="0"/>
                    </a:moveTo>
                    <a:lnTo>
                      <a:pt x="47" y="3"/>
                    </a:lnTo>
                    <a:lnTo>
                      <a:pt x="55" y="14"/>
                    </a:lnTo>
                    <a:lnTo>
                      <a:pt x="9" y="83"/>
                    </a:lnTo>
                    <a:lnTo>
                      <a:pt x="9" y="80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DBE6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9" name="Freeform 27"/>
              <p:cNvSpPr>
                <a:spLocks/>
              </p:cNvSpPr>
              <p:nvPr/>
            </p:nvSpPr>
            <p:spPr bwMode="auto">
              <a:xfrm>
                <a:off x="2731587" y="4662946"/>
                <a:ext cx="59134" cy="86035"/>
              </a:xfrm>
              <a:custGeom>
                <a:avLst/>
                <a:gdLst>
                  <a:gd name="T0" fmla="*/ 31789363 w 55"/>
                  <a:gd name="T1" fmla="*/ 0 h 84"/>
                  <a:gd name="T2" fmla="*/ 63578726 w 55"/>
                  <a:gd name="T3" fmla="*/ 44060162 h 84"/>
                  <a:gd name="T4" fmla="*/ 31789363 w 55"/>
                  <a:gd name="T5" fmla="*/ 88119300 h 84"/>
                  <a:gd name="T6" fmla="*/ 0 w 55"/>
                  <a:gd name="T7" fmla="*/ 44060162 h 84"/>
                  <a:gd name="T8" fmla="*/ 54331246 w 55"/>
                  <a:gd name="T9" fmla="*/ 0 h 84"/>
                  <a:gd name="T10" fmla="*/ 58954448 w 55"/>
                  <a:gd name="T11" fmla="*/ 7343701 h 84"/>
                  <a:gd name="T12" fmla="*/ 63578726 w 55"/>
                  <a:gd name="T13" fmla="*/ 15735185 h 84"/>
                  <a:gd name="T14" fmla="*/ 10403285 w 55"/>
                  <a:gd name="T15" fmla="*/ 88119300 h 84"/>
                  <a:gd name="T16" fmla="*/ 10403285 w 55"/>
                  <a:gd name="T17" fmla="*/ 83923047 h 84"/>
                  <a:gd name="T18" fmla="*/ 5780080 w 55"/>
                  <a:gd name="T19" fmla="*/ 76580372 h 84"/>
                  <a:gd name="T20" fmla="*/ 0 w 55"/>
                  <a:gd name="T21" fmla="*/ 72384119 h 84"/>
                  <a:gd name="T22" fmla="*/ 54331246 w 55"/>
                  <a:gd name="T23" fmla="*/ 0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4"/>
                  <a:gd name="T38" fmla="*/ 55 w 55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4">
                    <a:moveTo>
                      <a:pt x="47" y="0"/>
                    </a:moveTo>
                    <a:lnTo>
                      <a:pt x="51" y="7"/>
                    </a:lnTo>
                    <a:lnTo>
                      <a:pt x="55" y="15"/>
                    </a:lnTo>
                    <a:lnTo>
                      <a:pt x="9" y="84"/>
                    </a:lnTo>
                    <a:lnTo>
                      <a:pt x="9" y="80"/>
                    </a:lnTo>
                    <a:lnTo>
                      <a:pt x="5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5CE8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0" name="Freeform 28"/>
              <p:cNvSpPr>
                <a:spLocks/>
              </p:cNvSpPr>
              <p:nvPr/>
            </p:nvSpPr>
            <p:spPr bwMode="auto">
              <a:xfrm>
                <a:off x="2736863" y="4669090"/>
                <a:ext cx="60185" cy="86035"/>
              </a:xfrm>
              <a:custGeom>
                <a:avLst/>
                <a:gdLst>
                  <a:gd name="T0" fmla="*/ 32929949 w 55"/>
                  <a:gd name="T1" fmla="*/ 0 h 84"/>
                  <a:gd name="T2" fmla="*/ 65858803 w 55"/>
                  <a:gd name="T3" fmla="*/ 44060162 h 84"/>
                  <a:gd name="T4" fmla="*/ 32929949 w 55"/>
                  <a:gd name="T5" fmla="*/ 88119300 h 84"/>
                  <a:gd name="T6" fmla="*/ 0 w 55"/>
                  <a:gd name="T7" fmla="*/ 44060162 h 84"/>
                  <a:gd name="T8" fmla="*/ 55082408 w 55"/>
                  <a:gd name="T9" fmla="*/ 0 h 84"/>
                  <a:gd name="T10" fmla="*/ 59872038 w 55"/>
                  <a:gd name="T11" fmla="*/ 8392510 h 84"/>
                  <a:gd name="T12" fmla="*/ 65858803 w 55"/>
                  <a:gd name="T13" fmla="*/ 15735185 h 84"/>
                  <a:gd name="T14" fmla="*/ 9579265 w 55"/>
                  <a:gd name="T15" fmla="*/ 88119300 h 84"/>
                  <a:gd name="T16" fmla="*/ 9579265 w 55"/>
                  <a:gd name="T17" fmla="*/ 83923047 h 84"/>
                  <a:gd name="T18" fmla="*/ 4789633 w 55"/>
                  <a:gd name="T19" fmla="*/ 76580372 h 84"/>
                  <a:gd name="T20" fmla="*/ 0 w 55"/>
                  <a:gd name="T21" fmla="*/ 72384119 h 84"/>
                  <a:gd name="T22" fmla="*/ 55082408 w 55"/>
                  <a:gd name="T23" fmla="*/ 0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4"/>
                  <a:gd name="T38" fmla="*/ 55 w 55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4">
                    <a:moveTo>
                      <a:pt x="46" y="0"/>
                    </a:moveTo>
                    <a:lnTo>
                      <a:pt x="50" y="8"/>
                    </a:lnTo>
                    <a:lnTo>
                      <a:pt x="55" y="15"/>
                    </a:lnTo>
                    <a:lnTo>
                      <a:pt x="8" y="84"/>
                    </a:lnTo>
                    <a:lnTo>
                      <a:pt x="8" y="80"/>
                    </a:lnTo>
                    <a:lnTo>
                      <a:pt x="4" y="73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1" name="Freeform 29"/>
              <p:cNvSpPr>
                <a:spLocks/>
              </p:cNvSpPr>
              <p:nvPr/>
            </p:nvSpPr>
            <p:spPr bwMode="auto">
              <a:xfrm>
                <a:off x="2741087" y="4676259"/>
                <a:ext cx="57021" cy="82963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3018389 h 80"/>
                  <a:gd name="T4" fmla="*/ 29558650 w 55"/>
                  <a:gd name="T5" fmla="*/ 86035742 h 80"/>
                  <a:gd name="T6" fmla="*/ 0 w 55"/>
                  <a:gd name="T7" fmla="*/ 43018389 h 80"/>
                  <a:gd name="T8" fmla="*/ 49442393 w 55"/>
                  <a:gd name="T9" fmla="*/ 0 h 80"/>
                  <a:gd name="T10" fmla="*/ 54816880 w 55"/>
                  <a:gd name="T11" fmla="*/ 7527854 h 80"/>
                  <a:gd name="T12" fmla="*/ 59116262 w 55"/>
                  <a:gd name="T13" fmla="*/ 15056746 h 80"/>
                  <a:gd name="T14" fmla="*/ 8598768 w 55"/>
                  <a:gd name="T15" fmla="*/ 86035742 h 80"/>
                  <a:gd name="T16" fmla="*/ 4299384 w 55"/>
                  <a:gd name="T17" fmla="*/ 77432482 h 80"/>
                  <a:gd name="T18" fmla="*/ 0 w 55"/>
                  <a:gd name="T19" fmla="*/ 74206259 h 80"/>
                  <a:gd name="T20" fmla="*/ 4944239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6" y="0"/>
                    </a:moveTo>
                    <a:lnTo>
                      <a:pt x="51" y="7"/>
                    </a:lnTo>
                    <a:lnTo>
                      <a:pt x="55" y="14"/>
                    </a:lnTo>
                    <a:lnTo>
                      <a:pt x="8" y="80"/>
                    </a:lnTo>
                    <a:lnTo>
                      <a:pt x="4" y="72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6EED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2" name="Freeform 30"/>
              <p:cNvSpPr>
                <a:spLocks/>
              </p:cNvSpPr>
              <p:nvPr/>
            </p:nvSpPr>
            <p:spPr bwMode="auto">
              <a:xfrm>
                <a:off x="2746363" y="4684452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50517498 w 55"/>
                  <a:gd name="T9" fmla="*/ 0 h 80"/>
                  <a:gd name="T10" fmla="*/ 54816880 w 55"/>
                  <a:gd name="T11" fmla="*/ 7160977 h 80"/>
                  <a:gd name="T12" fmla="*/ 59116262 w 55"/>
                  <a:gd name="T13" fmla="*/ 14321953 h 80"/>
                  <a:gd name="T14" fmla="*/ 9673873 w 55"/>
                  <a:gd name="T15" fmla="*/ 81840466 h 80"/>
                  <a:gd name="T16" fmla="*/ 4299384 w 55"/>
                  <a:gd name="T17" fmla="*/ 77748191 h 80"/>
                  <a:gd name="T18" fmla="*/ 0 w 55"/>
                  <a:gd name="T19" fmla="*/ 70587216 h 80"/>
                  <a:gd name="T20" fmla="*/ 50517498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7" y="0"/>
                    </a:moveTo>
                    <a:lnTo>
                      <a:pt x="51" y="7"/>
                    </a:lnTo>
                    <a:lnTo>
                      <a:pt x="55" y="14"/>
                    </a:lnTo>
                    <a:lnTo>
                      <a:pt x="9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3" name="Freeform 31"/>
              <p:cNvSpPr>
                <a:spLocks/>
              </p:cNvSpPr>
              <p:nvPr/>
            </p:nvSpPr>
            <p:spPr bwMode="auto">
              <a:xfrm>
                <a:off x="2749536" y="4690597"/>
                <a:ext cx="59134" cy="82963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3018389 h 80"/>
                  <a:gd name="T4" fmla="*/ 31789363 w 55"/>
                  <a:gd name="T5" fmla="*/ 86035742 h 80"/>
                  <a:gd name="T6" fmla="*/ 0 w 55"/>
                  <a:gd name="T7" fmla="*/ 43018389 h 80"/>
                  <a:gd name="T8" fmla="*/ 54331246 w 55"/>
                  <a:gd name="T9" fmla="*/ 0 h 80"/>
                  <a:gd name="T10" fmla="*/ 63578726 w 55"/>
                  <a:gd name="T11" fmla="*/ 11829486 h 80"/>
                  <a:gd name="T12" fmla="*/ 63578726 w 55"/>
                  <a:gd name="T13" fmla="*/ 16132153 h 80"/>
                  <a:gd name="T14" fmla="*/ 15027562 w 55"/>
                  <a:gd name="T15" fmla="*/ 86035742 h 80"/>
                  <a:gd name="T16" fmla="*/ 10403285 w 55"/>
                  <a:gd name="T17" fmla="*/ 82809519 h 80"/>
                  <a:gd name="T18" fmla="*/ 0 w 55"/>
                  <a:gd name="T19" fmla="*/ 74206259 h 80"/>
                  <a:gd name="T20" fmla="*/ 0 w 55"/>
                  <a:gd name="T21" fmla="*/ 70979000 h 80"/>
                  <a:gd name="T22" fmla="*/ 54331246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7" y="0"/>
                    </a:moveTo>
                    <a:lnTo>
                      <a:pt x="55" y="11"/>
                    </a:lnTo>
                    <a:lnTo>
                      <a:pt x="55" y="15"/>
                    </a:lnTo>
                    <a:lnTo>
                      <a:pt x="13" y="80"/>
                    </a:lnTo>
                    <a:lnTo>
                      <a:pt x="9" y="77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CF8F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4" name="Freeform 32"/>
              <p:cNvSpPr>
                <a:spLocks/>
              </p:cNvSpPr>
              <p:nvPr/>
            </p:nvSpPr>
            <p:spPr bwMode="auto">
              <a:xfrm>
                <a:off x="2755873" y="4698790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49442393 w 55"/>
                  <a:gd name="T9" fmla="*/ 0 h 80"/>
                  <a:gd name="T10" fmla="*/ 53741775 w 55"/>
                  <a:gd name="T11" fmla="*/ 4092276 h 80"/>
                  <a:gd name="T12" fmla="*/ 59116262 w 55"/>
                  <a:gd name="T13" fmla="*/ 11253253 h 80"/>
                  <a:gd name="T14" fmla="*/ 12898151 w 55"/>
                  <a:gd name="T15" fmla="*/ 81840466 h 80"/>
                  <a:gd name="T16" fmla="*/ 8598768 w 55"/>
                  <a:gd name="T17" fmla="*/ 78771765 h 80"/>
                  <a:gd name="T18" fmla="*/ 4299384 w 55"/>
                  <a:gd name="T19" fmla="*/ 71610791 h 80"/>
                  <a:gd name="T20" fmla="*/ 0 w 55"/>
                  <a:gd name="T21" fmla="*/ 67518516 h 80"/>
                  <a:gd name="T22" fmla="*/ 49442393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6" y="0"/>
                    </a:moveTo>
                    <a:lnTo>
                      <a:pt x="50" y="4"/>
                    </a:lnTo>
                    <a:lnTo>
                      <a:pt x="55" y="11"/>
                    </a:lnTo>
                    <a:lnTo>
                      <a:pt x="12" y="80"/>
                    </a:lnTo>
                    <a:lnTo>
                      <a:pt x="8" y="77"/>
                    </a:lnTo>
                    <a:lnTo>
                      <a:pt x="4" y="70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9F1E2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5" name="Freeform 33"/>
              <p:cNvSpPr>
                <a:spLocks/>
              </p:cNvSpPr>
              <p:nvPr/>
            </p:nvSpPr>
            <p:spPr bwMode="auto">
              <a:xfrm>
                <a:off x="2765374" y="4706992"/>
                <a:ext cx="52797" cy="82963"/>
              </a:xfrm>
              <a:custGeom>
                <a:avLst/>
                <a:gdLst>
                  <a:gd name="T0" fmla="*/ 27329176 w 51"/>
                  <a:gd name="T1" fmla="*/ 0 h 80"/>
                  <a:gd name="T2" fmla="*/ 54657318 w 51"/>
                  <a:gd name="T3" fmla="*/ 43018389 h 80"/>
                  <a:gd name="T4" fmla="*/ 27329176 w 51"/>
                  <a:gd name="T5" fmla="*/ 86035742 h 80"/>
                  <a:gd name="T6" fmla="*/ 0 w 51"/>
                  <a:gd name="T7" fmla="*/ 43018389 h 80"/>
                  <a:gd name="T8" fmla="*/ 45012033 w 51"/>
                  <a:gd name="T9" fmla="*/ 0 h 80"/>
                  <a:gd name="T10" fmla="*/ 50370410 w 51"/>
                  <a:gd name="T11" fmla="*/ 3226223 h 80"/>
                  <a:gd name="T12" fmla="*/ 54657318 w 51"/>
                  <a:gd name="T13" fmla="*/ 11829486 h 80"/>
                  <a:gd name="T14" fmla="*/ 9645288 w 51"/>
                  <a:gd name="T15" fmla="*/ 86035742 h 80"/>
                  <a:gd name="T16" fmla="*/ 4286910 w 51"/>
                  <a:gd name="T17" fmla="*/ 81734112 h 80"/>
                  <a:gd name="T18" fmla="*/ 0 w 51"/>
                  <a:gd name="T19" fmla="*/ 74206259 h 80"/>
                  <a:gd name="T20" fmla="*/ 0 w 51"/>
                  <a:gd name="T21" fmla="*/ 69903593 h 80"/>
                  <a:gd name="T22" fmla="*/ 45012033 w 51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80"/>
                  <a:gd name="T38" fmla="*/ 51 w 51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80">
                    <a:moveTo>
                      <a:pt x="42" y="0"/>
                    </a:moveTo>
                    <a:lnTo>
                      <a:pt x="47" y="3"/>
                    </a:lnTo>
                    <a:lnTo>
                      <a:pt x="51" y="11"/>
                    </a:lnTo>
                    <a:lnTo>
                      <a:pt x="9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5EAD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6" name="Freeform 34"/>
              <p:cNvSpPr>
                <a:spLocks/>
              </p:cNvSpPr>
              <p:nvPr/>
            </p:nvSpPr>
            <p:spPr bwMode="auto">
              <a:xfrm>
                <a:off x="2768538" y="4710065"/>
                <a:ext cx="52797" cy="86035"/>
              </a:xfrm>
              <a:custGeom>
                <a:avLst/>
                <a:gdLst>
                  <a:gd name="T0" fmla="*/ 27329176 w 51"/>
                  <a:gd name="T1" fmla="*/ 0 h 84"/>
                  <a:gd name="T2" fmla="*/ 54657318 w 51"/>
                  <a:gd name="T3" fmla="*/ 44060162 h 84"/>
                  <a:gd name="T4" fmla="*/ 27329176 w 51"/>
                  <a:gd name="T5" fmla="*/ 88119300 h 84"/>
                  <a:gd name="T6" fmla="*/ 0 w 51"/>
                  <a:gd name="T7" fmla="*/ 44060162 h 84"/>
                  <a:gd name="T8" fmla="*/ 46083502 w 51"/>
                  <a:gd name="T9" fmla="*/ 0 h 84"/>
                  <a:gd name="T10" fmla="*/ 50370410 w 51"/>
                  <a:gd name="T11" fmla="*/ 8392510 h 84"/>
                  <a:gd name="T12" fmla="*/ 54657318 w 51"/>
                  <a:gd name="T13" fmla="*/ 15735185 h 84"/>
                  <a:gd name="T14" fmla="*/ 9645288 w 51"/>
                  <a:gd name="T15" fmla="*/ 88119300 h 84"/>
                  <a:gd name="T16" fmla="*/ 9645288 w 51"/>
                  <a:gd name="T17" fmla="*/ 83923047 h 84"/>
                  <a:gd name="T18" fmla="*/ 0 w 51"/>
                  <a:gd name="T19" fmla="*/ 76580372 h 84"/>
                  <a:gd name="T20" fmla="*/ 0 w 51"/>
                  <a:gd name="T21" fmla="*/ 72384119 h 84"/>
                  <a:gd name="T22" fmla="*/ 46083502 w 51"/>
                  <a:gd name="T23" fmla="*/ 0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84"/>
                  <a:gd name="T38" fmla="*/ 51 w 51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84">
                    <a:moveTo>
                      <a:pt x="43" y="0"/>
                    </a:moveTo>
                    <a:lnTo>
                      <a:pt x="47" y="8"/>
                    </a:lnTo>
                    <a:lnTo>
                      <a:pt x="51" y="15"/>
                    </a:lnTo>
                    <a:lnTo>
                      <a:pt x="9" y="84"/>
                    </a:lnTo>
                    <a:lnTo>
                      <a:pt x="9" y="80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2E3C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7" name="Freeform 35"/>
              <p:cNvSpPr>
                <a:spLocks/>
              </p:cNvSpPr>
              <p:nvPr/>
            </p:nvSpPr>
            <p:spPr bwMode="auto">
              <a:xfrm>
                <a:off x="2774874" y="4718258"/>
                <a:ext cx="55961" cy="82963"/>
              </a:xfrm>
              <a:custGeom>
                <a:avLst/>
                <a:gdLst>
                  <a:gd name="T0" fmla="*/ 28469904 w 55"/>
                  <a:gd name="T1" fmla="*/ 0 h 80"/>
                  <a:gd name="T2" fmla="*/ 56938791 w 55"/>
                  <a:gd name="T3" fmla="*/ 43018389 h 80"/>
                  <a:gd name="T4" fmla="*/ 28469904 w 55"/>
                  <a:gd name="T5" fmla="*/ 86035742 h 80"/>
                  <a:gd name="T6" fmla="*/ 0 w 55"/>
                  <a:gd name="T7" fmla="*/ 43018389 h 80"/>
                  <a:gd name="T8" fmla="*/ 43480683 w 55"/>
                  <a:gd name="T9" fmla="*/ 0 h 80"/>
                  <a:gd name="T10" fmla="*/ 51762909 w 55"/>
                  <a:gd name="T11" fmla="*/ 7527854 h 80"/>
                  <a:gd name="T12" fmla="*/ 56938791 w 55"/>
                  <a:gd name="T13" fmla="*/ 15056746 h 80"/>
                  <a:gd name="T14" fmla="*/ 8282228 w 55"/>
                  <a:gd name="T15" fmla="*/ 86035742 h 80"/>
                  <a:gd name="T16" fmla="*/ 4141114 w 55"/>
                  <a:gd name="T17" fmla="*/ 77432482 h 80"/>
                  <a:gd name="T18" fmla="*/ 0 w 55"/>
                  <a:gd name="T19" fmla="*/ 74206259 h 80"/>
                  <a:gd name="T20" fmla="*/ 4348068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2" y="0"/>
                    </a:moveTo>
                    <a:lnTo>
                      <a:pt x="50" y="7"/>
                    </a:lnTo>
                    <a:lnTo>
                      <a:pt x="55" y="14"/>
                    </a:lnTo>
                    <a:lnTo>
                      <a:pt x="8" y="80"/>
                    </a:lnTo>
                    <a:lnTo>
                      <a:pt x="4" y="72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BB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8" name="Freeform 36"/>
              <p:cNvSpPr>
                <a:spLocks/>
              </p:cNvSpPr>
              <p:nvPr/>
            </p:nvSpPr>
            <p:spPr bwMode="auto">
              <a:xfrm>
                <a:off x="2778047" y="4726451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45143011 w 55"/>
                  <a:gd name="T9" fmla="*/ 0 h 80"/>
                  <a:gd name="T10" fmla="*/ 49442393 w 55"/>
                  <a:gd name="T11" fmla="*/ 0 h 80"/>
                  <a:gd name="T12" fmla="*/ 54816880 w 55"/>
                  <a:gd name="T13" fmla="*/ 7160977 h 80"/>
                  <a:gd name="T14" fmla="*/ 59116262 w 55"/>
                  <a:gd name="T15" fmla="*/ 11253253 h 80"/>
                  <a:gd name="T16" fmla="*/ 8598768 w 55"/>
                  <a:gd name="T17" fmla="*/ 81840466 h 80"/>
                  <a:gd name="T18" fmla="*/ 4299384 w 55"/>
                  <a:gd name="T19" fmla="*/ 77748191 h 80"/>
                  <a:gd name="T20" fmla="*/ 0 w 55"/>
                  <a:gd name="T21" fmla="*/ 70587216 h 80"/>
                  <a:gd name="T22" fmla="*/ 45143011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2" y="0"/>
                    </a:moveTo>
                    <a:lnTo>
                      <a:pt x="46" y="0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8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9" name="Freeform 37"/>
              <p:cNvSpPr>
                <a:spLocks/>
              </p:cNvSpPr>
              <p:nvPr/>
            </p:nvSpPr>
            <p:spPr bwMode="auto">
              <a:xfrm>
                <a:off x="2781211" y="4732596"/>
                <a:ext cx="59134" cy="82963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3018389 h 80"/>
                  <a:gd name="T4" fmla="*/ 31789363 w 55"/>
                  <a:gd name="T5" fmla="*/ 86035742 h 80"/>
                  <a:gd name="T6" fmla="*/ 0 w 55"/>
                  <a:gd name="T7" fmla="*/ 43018389 h 80"/>
                  <a:gd name="T8" fmla="*/ 54331246 w 55"/>
                  <a:gd name="T9" fmla="*/ 0 h 80"/>
                  <a:gd name="T10" fmla="*/ 63578726 w 55"/>
                  <a:gd name="T11" fmla="*/ 11829486 h 80"/>
                  <a:gd name="T12" fmla="*/ 9247484 w 55"/>
                  <a:gd name="T13" fmla="*/ 86035742 h 80"/>
                  <a:gd name="T14" fmla="*/ 9247484 w 55"/>
                  <a:gd name="T15" fmla="*/ 82809519 h 80"/>
                  <a:gd name="T16" fmla="*/ 0 w 55"/>
                  <a:gd name="T17" fmla="*/ 74206259 h 80"/>
                  <a:gd name="T18" fmla="*/ 0 w 55"/>
                  <a:gd name="T19" fmla="*/ 70979000 h 80"/>
                  <a:gd name="T20" fmla="*/ 54331246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7" y="0"/>
                    </a:moveTo>
                    <a:lnTo>
                      <a:pt x="55" y="11"/>
                    </a:lnTo>
                    <a:lnTo>
                      <a:pt x="8" y="80"/>
                    </a:lnTo>
                    <a:lnTo>
                      <a:pt x="8" y="77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0" name="Freeform 38"/>
              <p:cNvSpPr>
                <a:spLocks/>
              </p:cNvSpPr>
              <p:nvPr/>
            </p:nvSpPr>
            <p:spPr bwMode="auto">
              <a:xfrm>
                <a:off x="2787548" y="4736692"/>
                <a:ext cx="55961" cy="80915"/>
              </a:xfrm>
              <a:custGeom>
                <a:avLst/>
                <a:gdLst>
                  <a:gd name="T0" fmla="*/ 28469904 w 55"/>
                  <a:gd name="T1" fmla="*/ 0 h 80"/>
                  <a:gd name="T2" fmla="*/ 56938791 w 55"/>
                  <a:gd name="T3" fmla="*/ 40920739 h 80"/>
                  <a:gd name="T4" fmla="*/ 28469904 w 55"/>
                  <a:gd name="T5" fmla="*/ 81840466 h 80"/>
                  <a:gd name="T6" fmla="*/ 0 w 55"/>
                  <a:gd name="T7" fmla="*/ 40920739 h 80"/>
                  <a:gd name="T8" fmla="*/ 48656566 w 55"/>
                  <a:gd name="T9" fmla="*/ 0 h 80"/>
                  <a:gd name="T10" fmla="*/ 52797679 w 55"/>
                  <a:gd name="T11" fmla="*/ 7160977 h 80"/>
                  <a:gd name="T12" fmla="*/ 56938791 w 55"/>
                  <a:gd name="T13" fmla="*/ 14321953 h 80"/>
                  <a:gd name="T14" fmla="*/ 13458112 w 55"/>
                  <a:gd name="T15" fmla="*/ 81840466 h 80"/>
                  <a:gd name="T16" fmla="*/ 9316999 w 55"/>
                  <a:gd name="T17" fmla="*/ 81840466 h 80"/>
                  <a:gd name="T18" fmla="*/ 4141114 w 55"/>
                  <a:gd name="T19" fmla="*/ 74679491 h 80"/>
                  <a:gd name="T20" fmla="*/ 0 w 55"/>
                  <a:gd name="T21" fmla="*/ 70587216 h 80"/>
                  <a:gd name="T22" fmla="*/ 48656566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7" y="0"/>
                    </a:moveTo>
                    <a:lnTo>
                      <a:pt x="51" y="7"/>
                    </a:lnTo>
                    <a:lnTo>
                      <a:pt x="55" y="14"/>
                    </a:lnTo>
                    <a:lnTo>
                      <a:pt x="13" y="80"/>
                    </a:lnTo>
                    <a:lnTo>
                      <a:pt x="9" y="80"/>
                    </a:lnTo>
                    <a:lnTo>
                      <a:pt x="4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1" name="Freeform 39"/>
              <p:cNvSpPr>
                <a:spLocks/>
              </p:cNvSpPr>
              <p:nvPr/>
            </p:nvSpPr>
            <p:spPr bwMode="auto">
              <a:xfrm>
                <a:off x="2790712" y="4743861"/>
                <a:ext cx="59134" cy="82963"/>
              </a:xfrm>
              <a:custGeom>
                <a:avLst/>
                <a:gdLst>
                  <a:gd name="T0" fmla="*/ 31221696 w 56"/>
                  <a:gd name="T1" fmla="*/ 0 h 80"/>
                  <a:gd name="T2" fmla="*/ 62443392 w 56"/>
                  <a:gd name="T3" fmla="*/ 43018389 h 80"/>
                  <a:gd name="T4" fmla="*/ 31221696 w 56"/>
                  <a:gd name="T5" fmla="*/ 86035742 h 80"/>
                  <a:gd name="T6" fmla="*/ 0 w 56"/>
                  <a:gd name="T7" fmla="*/ 43018389 h 80"/>
                  <a:gd name="T8" fmla="*/ 52407510 w 56"/>
                  <a:gd name="T9" fmla="*/ 0 h 80"/>
                  <a:gd name="T10" fmla="*/ 56867902 w 56"/>
                  <a:gd name="T11" fmla="*/ 7527854 h 80"/>
                  <a:gd name="T12" fmla="*/ 62443392 w 56"/>
                  <a:gd name="T13" fmla="*/ 11829486 h 80"/>
                  <a:gd name="T14" fmla="*/ 14496278 w 56"/>
                  <a:gd name="T15" fmla="*/ 86035742 h 80"/>
                  <a:gd name="T16" fmla="*/ 5575492 w 56"/>
                  <a:gd name="T17" fmla="*/ 78507889 h 80"/>
                  <a:gd name="T18" fmla="*/ 0 w 56"/>
                  <a:gd name="T19" fmla="*/ 74206259 h 80"/>
                  <a:gd name="T20" fmla="*/ 52407510 w 56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6"/>
                  <a:gd name="T34" fmla="*/ 0 h 80"/>
                  <a:gd name="T35" fmla="*/ 56 w 56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6" h="80">
                    <a:moveTo>
                      <a:pt x="47" y="0"/>
                    </a:moveTo>
                    <a:lnTo>
                      <a:pt x="51" y="7"/>
                    </a:lnTo>
                    <a:lnTo>
                      <a:pt x="56" y="11"/>
                    </a:lnTo>
                    <a:lnTo>
                      <a:pt x="13" y="80"/>
                    </a:lnTo>
                    <a:lnTo>
                      <a:pt x="5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2" name="Freeform 40"/>
              <p:cNvSpPr>
                <a:spLocks/>
              </p:cNvSpPr>
              <p:nvPr/>
            </p:nvSpPr>
            <p:spPr bwMode="auto">
              <a:xfrm>
                <a:off x="2799161" y="4751030"/>
                <a:ext cx="60185" cy="80915"/>
              </a:xfrm>
              <a:custGeom>
                <a:avLst/>
                <a:gdLst>
                  <a:gd name="T0" fmla="*/ 32929949 w 55"/>
                  <a:gd name="T1" fmla="*/ 0 h 80"/>
                  <a:gd name="T2" fmla="*/ 65858803 w 55"/>
                  <a:gd name="T3" fmla="*/ 40920739 h 80"/>
                  <a:gd name="T4" fmla="*/ 32929949 w 55"/>
                  <a:gd name="T5" fmla="*/ 81840466 h 80"/>
                  <a:gd name="T6" fmla="*/ 0 w 55"/>
                  <a:gd name="T7" fmla="*/ 40920739 h 80"/>
                  <a:gd name="T8" fmla="*/ 50291683 w 55"/>
                  <a:gd name="T9" fmla="*/ 0 h 80"/>
                  <a:gd name="T10" fmla="*/ 56279542 w 55"/>
                  <a:gd name="T11" fmla="*/ 8184551 h 80"/>
                  <a:gd name="T12" fmla="*/ 65858803 w 55"/>
                  <a:gd name="T13" fmla="*/ 11253253 h 80"/>
                  <a:gd name="T14" fmla="*/ 9579265 w 55"/>
                  <a:gd name="T15" fmla="*/ 81840466 h 80"/>
                  <a:gd name="T16" fmla="*/ 4789633 w 55"/>
                  <a:gd name="T17" fmla="*/ 74679491 h 80"/>
                  <a:gd name="T18" fmla="*/ 0 w 55"/>
                  <a:gd name="T19" fmla="*/ 67518516 h 80"/>
                  <a:gd name="T20" fmla="*/ 5029168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2" y="0"/>
                    </a:moveTo>
                    <a:lnTo>
                      <a:pt x="47" y="8"/>
                    </a:lnTo>
                    <a:lnTo>
                      <a:pt x="55" y="11"/>
                    </a:lnTo>
                    <a:lnTo>
                      <a:pt x="8" y="80"/>
                    </a:lnTo>
                    <a:lnTo>
                      <a:pt x="4" y="73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3" name="Freeform 41"/>
              <p:cNvSpPr>
                <a:spLocks/>
              </p:cNvSpPr>
              <p:nvPr/>
            </p:nvSpPr>
            <p:spPr bwMode="auto">
              <a:xfrm>
                <a:off x="2803385" y="4754102"/>
                <a:ext cx="59134" cy="82963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3018389 h 80"/>
                  <a:gd name="T4" fmla="*/ 31789363 w 55"/>
                  <a:gd name="T5" fmla="*/ 86035742 h 80"/>
                  <a:gd name="T6" fmla="*/ 0 w 55"/>
                  <a:gd name="T7" fmla="*/ 43018389 h 80"/>
                  <a:gd name="T8" fmla="*/ 49706968 w 55"/>
                  <a:gd name="T9" fmla="*/ 0 h 80"/>
                  <a:gd name="T10" fmla="*/ 49706968 w 55"/>
                  <a:gd name="T11" fmla="*/ 4301632 h 80"/>
                  <a:gd name="T12" fmla="*/ 58954448 w 55"/>
                  <a:gd name="T13" fmla="*/ 11829486 h 80"/>
                  <a:gd name="T14" fmla="*/ 63578726 w 55"/>
                  <a:gd name="T15" fmla="*/ 16132153 h 80"/>
                  <a:gd name="T16" fmla="*/ 10403285 w 55"/>
                  <a:gd name="T17" fmla="*/ 86035742 h 80"/>
                  <a:gd name="T18" fmla="*/ 4624280 w 55"/>
                  <a:gd name="T19" fmla="*/ 81734112 h 80"/>
                  <a:gd name="T20" fmla="*/ 0 w 55"/>
                  <a:gd name="T21" fmla="*/ 74206259 h 80"/>
                  <a:gd name="T22" fmla="*/ 49706968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3" y="0"/>
                    </a:moveTo>
                    <a:lnTo>
                      <a:pt x="43" y="4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9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4" name="Freeform 42"/>
              <p:cNvSpPr>
                <a:spLocks/>
              </p:cNvSpPr>
              <p:nvPr/>
            </p:nvSpPr>
            <p:spPr bwMode="auto">
              <a:xfrm>
                <a:off x="2808661" y="4762295"/>
                <a:ext cx="60185" cy="80915"/>
              </a:xfrm>
              <a:custGeom>
                <a:avLst/>
                <a:gdLst>
                  <a:gd name="T0" fmla="*/ 32341914 w 56"/>
                  <a:gd name="T1" fmla="*/ 0 h 80"/>
                  <a:gd name="T2" fmla="*/ 64682753 w 56"/>
                  <a:gd name="T3" fmla="*/ 40920739 h 80"/>
                  <a:gd name="T4" fmla="*/ 32341914 w 56"/>
                  <a:gd name="T5" fmla="*/ 81840466 h 80"/>
                  <a:gd name="T6" fmla="*/ 0 w 56"/>
                  <a:gd name="T7" fmla="*/ 40920739 h 80"/>
                  <a:gd name="T8" fmla="*/ 54286872 w 56"/>
                  <a:gd name="T9" fmla="*/ 0 h 80"/>
                  <a:gd name="T10" fmla="*/ 54286872 w 56"/>
                  <a:gd name="T11" fmla="*/ 4092276 h 80"/>
                  <a:gd name="T12" fmla="*/ 64682753 w 56"/>
                  <a:gd name="T13" fmla="*/ 11253253 h 80"/>
                  <a:gd name="T14" fmla="*/ 10395885 w 56"/>
                  <a:gd name="T15" fmla="*/ 81840466 h 80"/>
                  <a:gd name="T16" fmla="*/ 10395885 w 56"/>
                  <a:gd name="T17" fmla="*/ 78771765 h 80"/>
                  <a:gd name="T18" fmla="*/ 0 w 56"/>
                  <a:gd name="T19" fmla="*/ 70587216 h 80"/>
                  <a:gd name="T20" fmla="*/ 54286872 w 56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6"/>
                  <a:gd name="T34" fmla="*/ 0 h 80"/>
                  <a:gd name="T35" fmla="*/ 56 w 56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6" h="80">
                    <a:moveTo>
                      <a:pt x="47" y="0"/>
                    </a:moveTo>
                    <a:lnTo>
                      <a:pt x="47" y="4"/>
                    </a:lnTo>
                    <a:lnTo>
                      <a:pt x="56" y="11"/>
                    </a:lnTo>
                    <a:lnTo>
                      <a:pt x="9" y="80"/>
                    </a:lnTo>
                    <a:lnTo>
                      <a:pt x="9" y="77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5" name="Freeform 43"/>
              <p:cNvSpPr>
                <a:spLocks/>
              </p:cNvSpPr>
              <p:nvPr/>
            </p:nvSpPr>
            <p:spPr bwMode="auto">
              <a:xfrm>
                <a:off x="2812886" y="4770488"/>
                <a:ext cx="59134" cy="77842"/>
              </a:xfrm>
              <a:custGeom>
                <a:avLst/>
                <a:gdLst>
                  <a:gd name="T0" fmla="*/ 31789363 w 55"/>
                  <a:gd name="T1" fmla="*/ 0 h 76"/>
                  <a:gd name="T2" fmla="*/ 63578726 w 55"/>
                  <a:gd name="T3" fmla="*/ 39864322 h 76"/>
                  <a:gd name="T4" fmla="*/ 31789363 w 55"/>
                  <a:gd name="T5" fmla="*/ 79728644 h 76"/>
                  <a:gd name="T6" fmla="*/ 0 w 55"/>
                  <a:gd name="T7" fmla="*/ 39864322 h 76"/>
                  <a:gd name="T8" fmla="*/ 53175445 w 55"/>
                  <a:gd name="T9" fmla="*/ 0 h 76"/>
                  <a:gd name="T10" fmla="*/ 58954448 w 55"/>
                  <a:gd name="T11" fmla="*/ 3147480 h 76"/>
                  <a:gd name="T12" fmla="*/ 63578726 w 55"/>
                  <a:gd name="T13" fmla="*/ 10490234 h 76"/>
                  <a:gd name="T14" fmla="*/ 13871762 w 55"/>
                  <a:gd name="T15" fmla="*/ 79728644 h 76"/>
                  <a:gd name="T16" fmla="*/ 9247484 w 55"/>
                  <a:gd name="T17" fmla="*/ 79728644 h 76"/>
                  <a:gd name="T18" fmla="*/ 4624280 w 55"/>
                  <a:gd name="T19" fmla="*/ 72384869 h 76"/>
                  <a:gd name="T20" fmla="*/ 0 w 55"/>
                  <a:gd name="T21" fmla="*/ 68188572 h 76"/>
                  <a:gd name="T22" fmla="*/ 53175445 w 55"/>
                  <a:gd name="T23" fmla="*/ 0 h 7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76"/>
                  <a:gd name="T38" fmla="*/ 55 w 55"/>
                  <a:gd name="T39" fmla="*/ 76 h 7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76">
                    <a:moveTo>
                      <a:pt x="46" y="0"/>
                    </a:moveTo>
                    <a:lnTo>
                      <a:pt x="51" y="3"/>
                    </a:lnTo>
                    <a:lnTo>
                      <a:pt x="55" y="10"/>
                    </a:lnTo>
                    <a:lnTo>
                      <a:pt x="12" y="76"/>
                    </a:lnTo>
                    <a:lnTo>
                      <a:pt x="8" y="76"/>
                    </a:lnTo>
                    <a:lnTo>
                      <a:pt x="4" y="69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6" name="Freeform 44"/>
              <p:cNvSpPr>
                <a:spLocks/>
              </p:cNvSpPr>
              <p:nvPr/>
            </p:nvSpPr>
            <p:spPr bwMode="auto">
              <a:xfrm>
                <a:off x="2818171" y="4773561"/>
                <a:ext cx="63349" cy="82963"/>
              </a:xfrm>
              <a:custGeom>
                <a:avLst/>
                <a:gdLst>
                  <a:gd name="T0" fmla="*/ 34009823 w 59"/>
                  <a:gd name="T1" fmla="*/ 0 h 80"/>
                  <a:gd name="T2" fmla="*/ 68018572 w 59"/>
                  <a:gd name="T3" fmla="*/ 43018389 h 80"/>
                  <a:gd name="T4" fmla="*/ 34009823 w 59"/>
                  <a:gd name="T5" fmla="*/ 86035742 h 80"/>
                  <a:gd name="T6" fmla="*/ 0 w 59"/>
                  <a:gd name="T7" fmla="*/ 43018389 h 80"/>
                  <a:gd name="T8" fmla="*/ 54183798 w 59"/>
                  <a:gd name="T9" fmla="*/ 0 h 80"/>
                  <a:gd name="T10" fmla="*/ 58795390 w 59"/>
                  <a:gd name="T11" fmla="*/ 7527854 h 80"/>
                  <a:gd name="T12" fmla="*/ 68018572 w 59"/>
                  <a:gd name="T13" fmla="*/ 11829486 h 80"/>
                  <a:gd name="T14" fmla="*/ 14986871 w 59"/>
                  <a:gd name="T15" fmla="*/ 86035742 h 80"/>
                  <a:gd name="T16" fmla="*/ 4611593 w 59"/>
                  <a:gd name="T17" fmla="*/ 78507889 h 80"/>
                  <a:gd name="T18" fmla="*/ 0 w 59"/>
                  <a:gd name="T19" fmla="*/ 74206259 h 80"/>
                  <a:gd name="T20" fmla="*/ 54183798 w 59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80"/>
                  <a:gd name="T35" fmla="*/ 59 w 59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80">
                    <a:moveTo>
                      <a:pt x="47" y="0"/>
                    </a:moveTo>
                    <a:lnTo>
                      <a:pt x="51" y="7"/>
                    </a:lnTo>
                    <a:lnTo>
                      <a:pt x="59" y="11"/>
                    </a:lnTo>
                    <a:lnTo>
                      <a:pt x="13" y="80"/>
                    </a:lnTo>
                    <a:lnTo>
                      <a:pt x="4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7" name="Freeform 45"/>
              <p:cNvSpPr>
                <a:spLocks/>
              </p:cNvSpPr>
              <p:nvPr/>
            </p:nvSpPr>
            <p:spPr bwMode="auto">
              <a:xfrm>
                <a:off x="2825560" y="4779705"/>
                <a:ext cx="59134" cy="79891"/>
              </a:xfrm>
              <a:custGeom>
                <a:avLst/>
                <a:gdLst>
                  <a:gd name="T0" fmla="*/ 31789363 w 55"/>
                  <a:gd name="T1" fmla="*/ 0 h 77"/>
                  <a:gd name="T2" fmla="*/ 63578726 w 55"/>
                  <a:gd name="T3" fmla="*/ 41445791 h 77"/>
                  <a:gd name="T4" fmla="*/ 31789363 w 55"/>
                  <a:gd name="T5" fmla="*/ 82890543 h 77"/>
                  <a:gd name="T6" fmla="*/ 0 w 55"/>
                  <a:gd name="T7" fmla="*/ 41445791 h 77"/>
                  <a:gd name="T8" fmla="*/ 49706968 w 55"/>
                  <a:gd name="T9" fmla="*/ 0 h 77"/>
                  <a:gd name="T10" fmla="*/ 58954448 w 55"/>
                  <a:gd name="T11" fmla="*/ 4305814 h 77"/>
                  <a:gd name="T12" fmla="*/ 63578726 w 55"/>
                  <a:gd name="T13" fmla="*/ 11841506 h 77"/>
                  <a:gd name="T14" fmla="*/ 10403285 w 55"/>
                  <a:gd name="T15" fmla="*/ 82890543 h 77"/>
                  <a:gd name="T16" fmla="*/ 5780080 w 55"/>
                  <a:gd name="T17" fmla="*/ 78584732 h 77"/>
                  <a:gd name="T18" fmla="*/ 0 w 55"/>
                  <a:gd name="T19" fmla="*/ 71049042 h 77"/>
                  <a:gd name="T20" fmla="*/ 49706968 w 55"/>
                  <a:gd name="T21" fmla="*/ 0 h 7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77"/>
                  <a:gd name="T35" fmla="*/ 55 w 55"/>
                  <a:gd name="T36" fmla="*/ 77 h 7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77">
                    <a:moveTo>
                      <a:pt x="43" y="0"/>
                    </a:moveTo>
                    <a:lnTo>
                      <a:pt x="51" y="4"/>
                    </a:lnTo>
                    <a:lnTo>
                      <a:pt x="55" y="11"/>
                    </a:lnTo>
                    <a:lnTo>
                      <a:pt x="9" y="77"/>
                    </a:lnTo>
                    <a:lnTo>
                      <a:pt x="5" y="73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8" name="Freeform 46"/>
              <p:cNvSpPr>
                <a:spLocks/>
              </p:cNvSpPr>
              <p:nvPr/>
            </p:nvSpPr>
            <p:spPr bwMode="auto">
              <a:xfrm>
                <a:off x="2830836" y="4784826"/>
                <a:ext cx="60185" cy="82963"/>
              </a:xfrm>
              <a:custGeom>
                <a:avLst/>
                <a:gdLst>
                  <a:gd name="T0" fmla="*/ 32929949 w 55"/>
                  <a:gd name="T1" fmla="*/ 0 h 80"/>
                  <a:gd name="T2" fmla="*/ 65858803 w 55"/>
                  <a:gd name="T3" fmla="*/ 43018389 h 80"/>
                  <a:gd name="T4" fmla="*/ 32929949 w 55"/>
                  <a:gd name="T5" fmla="*/ 86035742 h 80"/>
                  <a:gd name="T6" fmla="*/ 0 w 55"/>
                  <a:gd name="T7" fmla="*/ 43018389 h 80"/>
                  <a:gd name="T8" fmla="*/ 55082408 w 55"/>
                  <a:gd name="T9" fmla="*/ 0 h 80"/>
                  <a:gd name="T10" fmla="*/ 65858803 w 55"/>
                  <a:gd name="T11" fmla="*/ 7527854 h 80"/>
                  <a:gd name="T12" fmla="*/ 65858803 w 55"/>
                  <a:gd name="T13" fmla="*/ 11829486 h 80"/>
                  <a:gd name="T14" fmla="*/ 14368895 w 55"/>
                  <a:gd name="T15" fmla="*/ 86035742 h 80"/>
                  <a:gd name="T16" fmla="*/ 9579265 w 55"/>
                  <a:gd name="T17" fmla="*/ 78507889 h 80"/>
                  <a:gd name="T18" fmla="*/ 0 w 55"/>
                  <a:gd name="T19" fmla="*/ 74206259 h 80"/>
                  <a:gd name="T20" fmla="*/ 55082408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6" y="0"/>
                    </a:moveTo>
                    <a:lnTo>
                      <a:pt x="55" y="7"/>
                    </a:lnTo>
                    <a:lnTo>
                      <a:pt x="55" y="11"/>
                    </a:lnTo>
                    <a:lnTo>
                      <a:pt x="12" y="80"/>
                    </a:lnTo>
                    <a:lnTo>
                      <a:pt x="8" y="73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9" name="Freeform 47"/>
              <p:cNvSpPr>
                <a:spLocks/>
              </p:cNvSpPr>
              <p:nvPr/>
            </p:nvSpPr>
            <p:spPr bwMode="auto">
              <a:xfrm>
                <a:off x="2835060" y="4793019"/>
                <a:ext cx="62298" cy="77842"/>
              </a:xfrm>
              <a:custGeom>
                <a:avLst/>
                <a:gdLst>
                  <a:gd name="T0" fmla="*/ 32890176 w 59"/>
                  <a:gd name="T1" fmla="*/ 0 h 77"/>
                  <a:gd name="T2" fmla="*/ 65780352 w 59"/>
                  <a:gd name="T3" fmla="*/ 39346604 h 77"/>
                  <a:gd name="T4" fmla="*/ 32890176 w 59"/>
                  <a:gd name="T5" fmla="*/ 78693208 h 77"/>
                  <a:gd name="T6" fmla="*/ 0 w 59"/>
                  <a:gd name="T7" fmla="*/ 39346604 h 77"/>
                  <a:gd name="T8" fmla="*/ 51286040 w 59"/>
                  <a:gd name="T9" fmla="*/ 0 h 77"/>
                  <a:gd name="T10" fmla="*/ 56861181 w 59"/>
                  <a:gd name="T11" fmla="*/ 0 h 77"/>
                  <a:gd name="T12" fmla="*/ 61320239 w 59"/>
                  <a:gd name="T13" fmla="*/ 8175431 h 77"/>
                  <a:gd name="T14" fmla="*/ 65780352 w 59"/>
                  <a:gd name="T15" fmla="*/ 8175431 h 77"/>
                  <a:gd name="T16" fmla="*/ 14494316 w 59"/>
                  <a:gd name="T17" fmla="*/ 78693208 h 77"/>
                  <a:gd name="T18" fmla="*/ 8919175 w 59"/>
                  <a:gd name="T19" fmla="*/ 74604988 h 77"/>
                  <a:gd name="T20" fmla="*/ 4460115 w 59"/>
                  <a:gd name="T21" fmla="*/ 67451614 h 77"/>
                  <a:gd name="T22" fmla="*/ 0 w 59"/>
                  <a:gd name="T23" fmla="*/ 67451614 h 77"/>
                  <a:gd name="T24" fmla="*/ 51286040 w 59"/>
                  <a:gd name="T25" fmla="*/ 0 h 7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77"/>
                  <a:gd name="T41" fmla="*/ 59 w 59"/>
                  <a:gd name="T42" fmla="*/ 77 h 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77">
                    <a:moveTo>
                      <a:pt x="46" y="0"/>
                    </a:moveTo>
                    <a:lnTo>
                      <a:pt x="51" y="0"/>
                    </a:lnTo>
                    <a:lnTo>
                      <a:pt x="55" y="8"/>
                    </a:lnTo>
                    <a:lnTo>
                      <a:pt x="59" y="8"/>
                    </a:lnTo>
                    <a:lnTo>
                      <a:pt x="13" y="77"/>
                    </a:lnTo>
                    <a:lnTo>
                      <a:pt x="8" y="73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0" name="Freeform 48"/>
              <p:cNvSpPr>
                <a:spLocks/>
              </p:cNvSpPr>
              <p:nvPr/>
            </p:nvSpPr>
            <p:spPr bwMode="auto">
              <a:xfrm>
                <a:off x="2843509" y="4796092"/>
                <a:ext cx="60185" cy="77842"/>
              </a:xfrm>
              <a:custGeom>
                <a:avLst/>
                <a:gdLst>
                  <a:gd name="T0" fmla="*/ 32929949 w 55"/>
                  <a:gd name="T1" fmla="*/ 0 h 76"/>
                  <a:gd name="T2" fmla="*/ 65858803 w 55"/>
                  <a:gd name="T3" fmla="*/ 39864322 h 76"/>
                  <a:gd name="T4" fmla="*/ 32929949 w 55"/>
                  <a:gd name="T5" fmla="*/ 79728644 h 76"/>
                  <a:gd name="T6" fmla="*/ 0 w 55"/>
                  <a:gd name="T7" fmla="*/ 39864322 h 76"/>
                  <a:gd name="T8" fmla="*/ 51489912 w 55"/>
                  <a:gd name="T9" fmla="*/ 0 h 76"/>
                  <a:gd name="T10" fmla="*/ 56279542 w 55"/>
                  <a:gd name="T11" fmla="*/ 4196299 h 76"/>
                  <a:gd name="T12" fmla="*/ 65858803 w 55"/>
                  <a:gd name="T13" fmla="*/ 11540076 h 76"/>
                  <a:gd name="T14" fmla="*/ 10776399 w 55"/>
                  <a:gd name="T15" fmla="*/ 79728644 h 76"/>
                  <a:gd name="T16" fmla="*/ 0 w 55"/>
                  <a:gd name="T17" fmla="*/ 72384869 h 76"/>
                  <a:gd name="T18" fmla="*/ 51489912 w 55"/>
                  <a:gd name="T19" fmla="*/ 0 h 7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76"/>
                  <a:gd name="T32" fmla="*/ 55 w 55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76">
                    <a:moveTo>
                      <a:pt x="43" y="0"/>
                    </a:moveTo>
                    <a:lnTo>
                      <a:pt x="47" y="4"/>
                    </a:lnTo>
                    <a:lnTo>
                      <a:pt x="55" y="11"/>
                    </a:lnTo>
                    <a:lnTo>
                      <a:pt x="9" y="76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1" name="Freeform 49"/>
              <p:cNvSpPr>
                <a:spLocks/>
              </p:cNvSpPr>
              <p:nvPr/>
            </p:nvSpPr>
            <p:spPr bwMode="auto">
              <a:xfrm>
                <a:off x="2849846" y="4800188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49442393 w 55"/>
                  <a:gd name="T9" fmla="*/ 0 h 80"/>
                  <a:gd name="T10" fmla="*/ 53741775 w 55"/>
                  <a:gd name="T11" fmla="*/ 7160977 h 80"/>
                  <a:gd name="T12" fmla="*/ 59116262 w 55"/>
                  <a:gd name="T13" fmla="*/ 11253253 h 80"/>
                  <a:gd name="T14" fmla="*/ 12898151 w 55"/>
                  <a:gd name="T15" fmla="*/ 81840466 h 80"/>
                  <a:gd name="T16" fmla="*/ 4299384 w 55"/>
                  <a:gd name="T17" fmla="*/ 73656928 h 80"/>
                  <a:gd name="T18" fmla="*/ 0 w 55"/>
                  <a:gd name="T19" fmla="*/ 70587216 h 80"/>
                  <a:gd name="T20" fmla="*/ 4944239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6" y="0"/>
                    </a:moveTo>
                    <a:lnTo>
                      <a:pt x="50" y="7"/>
                    </a:lnTo>
                    <a:lnTo>
                      <a:pt x="55" y="11"/>
                    </a:lnTo>
                    <a:lnTo>
                      <a:pt x="12" y="80"/>
                    </a:lnTo>
                    <a:lnTo>
                      <a:pt x="4" y="72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2" name="Freeform 50"/>
              <p:cNvSpPr>
                <a:spLocks/>
              </p:cNvSpPr>
              <p:nvPr/>
            </p:nvSpPr>
            <p:spPr bwMode="auto">
              <a:xfrm>
                <a:off x="2853010" y="480735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53031706 w 59"/>
                  <a:gd name="T9" fmla="*/ 0 h 76"/>
                  <a:gd name="T10" fmla="*/ 63406981 w 59"/>
                  <a:gd name="T11" fmla="*/ 4196299 h 76"/>
                  <a:gd name="T12" fmla="*/ 68018572 w 59"/>
                  <a:gd name="T13" fmla="*/ 7343777 h 76"/>
                  <a:gd name="T14" fmla="*/ 14986871 w 59"/>
                  <a:gd name="T15" fmla="*/ 79728644 h 76"/>
                  <a:gd name="T16" fmla="*/ 9223187 w 59"/>
                  <a:gd name="T17" fmla="*/ 76581166 h 76"/>
                  <a:gd name="T18" fmla="*/ 0 w 59"/>
                  <a:gd name="T19" fmla="*/ 68188572 h 76"/>
                  <a:gd name="T20" fmla="*/ 53031706 w 59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6"/>
                  <a:gd name="T35" fmla="*/ 59 w 59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6">
                    <a:moveTo>
                      <a:pt x="46" y="0"/>
                    </a:moveTo>
                    <a:lnTo>
                      <a:pt x="55" y="4"/>
                    </a:lnTo>
                    <a:lnTo>
                      <a:pt x="59" y="7"/>
                    </a:lnTo>
                    <a:lnTo>
                      <a:pt x="13" y="76"/>
                    </a:lnTo>
                    <a:lnTo>
                      <a:pt x="8" y="73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57F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3" name="Freeform 51"/>
              <p:cNvSpPr>
                <a:spLocks/>
              </p:cNvSpPr>
              <p:nvPr/>
            </p:nvSpPr>
            <p:spPr bwMode="auto">
              <a:xfrm>
                <a:off x="2862510" y="4811453"/>
                <a:ext cx="57021" cy="77842"/>
              </a:xfrm>
              <a:custGeom>
                <a:avLst/>
                <a:gdLst>
                  <a:gd name="T0" fmla="*/ 29558650 w 55"/>
                  <a:gd name="T1" fmla="*/ 0 h 76"/>
                  <a:gd name="T2" fmla="*/ 59116262 w 55"/>
                  <a:gd name="T3" fmla="*/ 39864322 h 76"/>
                  <a:gd name="T4" fmla="*/ 29558650 w 55"/>
                  <a:gd name="T5" fmla="*/ 79728644 h 76"/>
                  <a:gd name="T6" fmla="*/ 0 w 55"/>
                  <a:gd name="T7" fmla="*/ 39864322 h 76"/>
                  <a:gd name="T8" fmla="*/ 46218116 w 55"/>
                  <a:gd name="T9" fmla="*/ 0 h 76"/>
                  <a:gd name="T10" fmla="*/ 50517498 w 55"/>
                  <a:gd name="T11" fmla="*/ 0 h 76"/>
                  <a:gd name="T12" fmla="*/ 59116262 w 55"/>
                  <a:gd name="T13" fmla="*/ 7343777 h 76"/>
                  <a:gd name="T14" fmla="*/ 59116262 w 55"/>
                  <a:gd name="T15" fmla="*/ 10490234 h 76"/>
                  <a:gd name="T16" fmla="*/ 13973255 w 55"/>
                  <a:gd name="T17" fmla="*/ 79728644 h 76"/>
                  <a:gd name="T18" fmla="*/ 9673873 w 55"/>
                  <a:gd name="T19" fmla="*/ 75532348 h 76"/>
                  <a:gd name="T20" fmla="*/ 0 w 55"/>
                  <a:gd name="T21" fmla="*/ 72384869 h 76"/>
                  <a:gd name="T22" fmla="*/ 46218116 w 55"/>
                  <a:gd name="T23" fmla="*/ 0 h 7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76"/>
                  <a:gd name="T38" fmla="*/ 55 w 55"/>
                  <a:gd name="T39" fmla="*/ 76 h 7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76">
                    <a:moveTo>
                      <a:pt x="43" y="0"/>
                    </a:moveTo>
                    <a:lnTo>
                      <a:pt x="47" y="0"/>
                    </a:lnTo>
                    <a:lnTo>
                      <a:pt x="55" y="7"/>
                    </a:lnTo>
                    <a:lnTo>
                      <a:pt x="55" y="10"/>
                    </a:lnTo>
                    <a:lnTo>
                      <a:pt x="13" y="76"/>
                    </a:lnTo>
                    <a:lnTo>
                      <a:pt x="9" y="72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17B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4" name="Freeform 52"/>
              <p:cNvSpPr>
                <a:spLocks/>
              </p:cNvSpPr>
              <p:nvPr/>
            </p:nvSpPr>
            <p:spPr bwMode="auto">
              <a:xfrm>
                <a:off x="2866735" y="4814526"/>
                <a:ext cx="62298" cy="77842"/>
              </a:xfrm>
              <a:custGeom>
                <a:avLst/>
                <a:gdLst>
                  <a:gd name="T0" fmla="*/ 32890176 w 59"/>
                  <a:gd name="T1" fmla="*/ 0 h 77"/>
                  <a:gd name="T2" fmla="*/ 65780352 w 59"/>
                  <a:gd name="T3" fmla="*/ 39346604 h 77"/>
                  <a:gd name="T4" fmla="*/ 32890176 w 59"/>
                  <a:gd name="T5" fmla="*/ 78693208 h 77"/>
                  <a:gd name="T6" fmla="*/ 0 w 59"/>
                  <a:gd name="T7" fmla="*/ 39346604 h 77"/>
                  <a:gd name="T8" fmla="*/ 51286040 w 59"/>
                  <a:gd name="T9" fmla="*/ 0 h 77"/>
                  <a:gd name="T10" fmla="*/ 55746153 w 59"/>
                  <a:gd name="T11" fmla="*/ 4088221 h 77"/>
                  <a:gd name="T12" fmla="*/ 65780352 w 59"/>
                  <a:gd name="T13" fmla="*/ 11241597 h 77"/>
                  <a:gd name="T14" fmla="*/ 13379288 w 59"/>
                  <a:gd name="T15" fmla="*/ 78693208 h 77"/>
                  <a:gd name="T16" fmla="*/ 4460115 w 59"/>
                  <a:gd name="T17" fmla="*/ 70517779 h 77"/>
                  <a:gd name="T18" fmla="*/ 0 w 59"/>
                  <a:gd name="T19" fmla="*/ 70517779 h 77"/>
                  <a:gd name="T20" fmla="*/ 51286040 w 59"/>
                  <a:gd name="T21" fmla="*/ 0 h 7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7"/>
                  <a:gd name="T35" fmla="*/ 59 w 59"/>
                  <a:gd name="T36" fmla="*/ 77 h 7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7">
                    <a:moveTo>
                      <a:pt x="46" y="0"/>
                    </a:moveTo>
                    <a:lnTo>
                      <a:pt x="50" y="4"/>
                    </a:lnTo>
                    <a:lnTo>
                      <a:pt x="59" y="11"/>
                    </a:lnTo>
                    <a:lnTo>
                      <a:pt x="12" y="77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C76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5" name="Freeform 53"/>
              <p:cNvSpPr>
                <a:spLocks/>
              </p:cNvSpPr>
              <p:nvPr/>
            </p:nvSpPr>
            <p:spPr bwMode="auto">
              <a:xfrm>
                <a:off x="2875184" y="4821695"/>
                <a:ext cx="60185" cy="74770"/>
              </a:xfrm>
              <a:custGeom>
                <a:avLst/>
                <a:gdLst>
                  <a:gd name="T0" fmla="*/ 32929949 w 55"/>
                  <a:gd name="T1" fmla="*/ 0 h 73"/>
                  <a:gd name="T2" fmla="*/ 65858803 w 55"/>
                  <a:gd name="T3" fmla="*/ 38291458 h 73"/>
                  <a:gd name="T4" fmla="*/ 32929949 w 55"/>
                  <a:gd name="T5" fmla="*/ 76582916 h 73"/>
                  <a:gd name="T6" fmla="*/ 0 w 55"/>
                  <a:gd name="T7" fmla="*/ 38291458 h 73"/>
                  <a:gd name="T8" fmla="*/ 50291683 w 55"/>
                  <a:gd name="T9" fmla="*/ 0 h 73"/>
                  <a:gd name="T10" fmla="*/ 61069173 w 55"/>
                  <a:gd name="T11" fmla="*/ 4196338 h 73"/>
                  <a:gd name="T12" fmla="*/ 65858803 w 55"/>
                  <a:gd name="T13" fmla="*/ 8392677 h 73"/>
                  <a:gd name="T14" fmla="*/ 15567124 w 55"/>
                  <a:gd name="T15" fmla="*/ 76582916 h 73"/>
                  <a:gd name="T16" fmla="*/ 4789633 w 55"/>
                  <a:gd name="T17" fmla="*/ 73435408 h 73"/>
                  <a:gd name="T18" fmla="*/ 0 w 55"/>
                  <a:gd name="T19" fmla="*/ 69239072 h 73"/>
                  <a:gd name="T20" fmla="*/ 50291683 w 55"/>
                  <a:gd name="T21" fmla="*/ 0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73"/>
                  <a:gd name="T35" fmla="*/ 55 w 55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73">
                    <a:moveTo>
                      <a:pt x="42" y="0"/>
                    </a:moveTo>
                    <a:lnTo>
                      <a:pt x="51" y="4"/>
                    </a:lnTo>
                    <a:lnTo>
                      <a:pt x="55" y="8"/>
                    </a:lnTo>
                    <a:lnTo>
                      <a:pt x="13" y="73"/>
                    </a:lnTo>
                    <a:lnTo>
                      <a:pt x="4" y="70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872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6" name="Freeform 54"/>
              <p:cNvSpPr>
                <a:spLocks/>
              </p:cNvSpPr>
              <p:nvPr/>
            </p:nvSpPr>
            <p:spPr bwMode="auto">
              <a:xfrm>
                <a:off x="2879409" y="4825791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52392794 w 60"/>
                  <a:gd name="T9" fmla="*/ 0 h 76"/>
                  <a:gd name="T10" fmla="*/ 56852562 w 60"/>
                  <a:gd name="T11" fmla="*/ 4196299 h 76"/>
                  <a:gd name="T12" fmla="*/ 66884930 w 60"/>
                  <a:gd name="T13" fmla="*/ 7343777 h 76"/>
                  <a:gd name="T14" fmla="*/ 14492140 w 60"/>
                  <a:gd name="T15" fmla="*/ 79728644 h 76"/>
                  <a:gd name="T16" fmla="*/ 10032372 w 60"/>
                  <a:gd name="T17" fmla="*/ 72384869 h 76"/>
                  <a:gd name="T18" fmla="*/ 0 w 60"/>
                  <a:gd name="T19" fmla="*/ 69238415 h 76"/>
                  <a:gd name="T20" fmla="*/ 52392794 w 60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76"/>
                  <a:gd name="T35" fmla="*/ 60 w 6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76">
                    <a:moveTo>
                      <a:pt x="47" y="0"/>
                    </a:moveTo>
                    <a:lnTo>
                      <a:pt x="51" y="4"/>
                    </a:lnTo>
                    <a:lnTo>
                      <a:pt x="60" y="7"/>
                    </a:lnTo>
                    <a:lnTo>
                      <a:pt x="13" y="76"/>
                    </a:lnTo>
                    <a:lnTo>
                      <a:pt x="9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A46D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7" name="Freeform 55"/>
              <p:cNvSpPr>
                <a:spLocks/>
              </p:cNvSpPr>
              <p:nvPr/>
            </p:nvSpPr>
            <p:spPr bwMode="auto">
              <a:xfrm>
                <a:off x="2888909" y="4828864"/>
                <a:ext cx="59134" cy="77842"/>
              </a:xfrm>
              <a:custGeom>
                <a:avLst/>
                <a:gdLst>
                  <a:gd name="T0" fmla="*/ 31789363 w 55"/>
                  <a:gd name="T1" fmla="*/ 0 h 76"/>
                  <a:gd name="T2" fmla="*/ 63578726 w 55"/>
                  <a:gd name="T3" fmla="*/ 39864322 h 76"/>
                  <a:gd name="T4" fmla="*/ 31789363 w 55"/>
                  <a:gd name="T5" fmla="*/ 79728644 h 76"/>
                  <a:gd name="T6" fmla="*/ 0 w 55"/>
                  <a:gd name="T7" fmla="*/ 39864322 h 76"/>
                  <a:gd name="T8" fmla="*/ 48551168 w 55"/>
                  <a:gd name="T9" fmla="*/ 0 h 76"/>
                  <a:gd name="T10" fmla="*/ 58954448 w 55"/>
                  <a:gd name="T11" fmla="*/ 7343777 h 76"/>
                  <a:gd name="T12" fmla="*/ 63578726 w 55"/>
                  <a:gd name="T13" fmla="*/ 7343777 h 76"/>
                  <a:gd name="T14" fmla="*/ 13871762 w 55"/>
                  <a:gd name="T15" fmla="*/ 79728644 h 76"/>
                  <a:gd name="T16" fmla="*/ 9247484 w 55"/>
                  <a:gd name="T17" fmla="*/ 75532348 h 76"/>
                  <a:gd name="T18" fmla="*/ 0 w 55"/>
                  <a:gd name="T19" fmla="*/ 68188572 h 76"/>
                  <a:gd name="T20" fmla="*/ 48551168 w 55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76"/>
                  <a:gd name="T35" fmla="*/ 55 w 55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76">
                    <a:moveTo>
                      <a:pt x="42" y="0"/>
                    </a:moveTo>
                    <a:lnTo>
                      <a:pt x="51" y="7"/>
                    </a:lnTo>
                    <a:lnTo>
                      <a:pt x="55" y="7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F69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8" name="Freeform 56"/>
              <p:cNvSpPr>
                <a:spLocks/>
              </p:cNvSpPr>
              <p:nvPr/>
            </p:nvSpPr>
            <p:spPr bwMode="auto">
              <a:xfrm>
                <a:off x="2894194" y="4831936"/>
                <a:ext cx="63349" cy="79891"/>
              </a:xfrm>
              <a:custGeom>
                <a:avLst/>
                <a:gdLst>
                  <a:gd name="T0" fmla="*/ 34009823 w 59"/>
                  <a:gd name="T1" fmla="*/ 0 h 77"/>
                  <a:gd name="T2" fmla="*/ 68018572 w 59"/>
                  <a:gd name="T3" fmla="*/ 41445791 h 77"/>
                  <a:gd name="T4" fmla="*/ 34009823 w 59"/>
                  <a:gd name="T5" fmla="*/ 82890543 h 77"/>
                  <a:gd name="T6" fmla="*/ 0 w 59"/>
                  <a:gd name="T7" fmla="*/ 41445791 h 77"/>
                  <a:gd name="T8" fmla="*/ 54183798 w 59"/>
                  <a:gd name="T9" fmla="*/ 0 h 77"/>
                  <a:gd name="T10" fmla="*/ 54183798 w 59"/>
                  <a:gd name="T11" fmla="*/ 4305814 h 77"/>
                  <a:gd name="T12" fmla="*/ 68018572 w 59"/>
                  <a:gd name="T13" fmla="*/ 8611628 h 77"/>
                  <a:gd name="T14" fmla="*/ 14986871 w 59"/>
                  <a:gd name="T15" fmla="*/ 82890543 h 77"/>
                  <a:gd name="T16" fmla="*/ 14986871 w 59"/>
                  <a:gd name="T17" fmla="*/ 78584732 h 77"/>
                  <a:gd name="T18" fmla="*/ 4611593 w 59"/>
                  <a:gd name="T19" fmla="*/ 74278920 h 77"/>
                  <a:gd name="T20" fmla="*/ 0 w 59"/>
                  <a:gd name="T21" fmla="*/ 74278920 h 77"/>
                  <a:gd name="T22" fmla="*/ 54183798 w 59"/>
                  <a:gd name="T23" fmla="*/ 0 h 7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77"/>
                  <a:gd name="T38" fmla="*/ 59 w 59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77">
                    <a:moveTo>
                      <a:pt x="47" y="0"/>
                    </a:moveTo>
                    <a:lnTo>
                      <a:pt x="47" y="4"/>
                    </a:lnTo>
                    <a:lnTo>
                      <a:pt x="59" y="8"/>
                    </a:lnTo>
                    <a:lnTo>
                      <a:pt x="13" y="77"/>
                    </a:lnTo>
                    <a:lnTo>
                      <a:pt x="13" y="73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B64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9" name="Freeform 57"/>
              <p:cNvSpPr>
                <a:spLocks/>
              </p:cNvSpPr>
              <p:nvPr/>
            </p:nvSpPr>
            <p:spPr bwMode="auto">
              <a:xfrm>
                <a:off x="2901583" y="4837057"/>
                <a:ext cx="59134" cy="77842"/>
              </a:xfrm>
              <a:custGeom>
                <a:avLst/>
                <a:gdLst>
                  <a:gd name="T0" fmla="*/ 31221696 w 56"/>
                  <a:gd name="T1" fmla="*/ 0 h 76"/>
                  <a:gd name="T2" fmla="*/ 62443392 w 56"/>
                  <a:gd name="T3" fmla="*/ 39864322 h 76"/>
                  <a:gd name="T4" fmla="*/ 31221696 w 56"/>
                  <a:gd name="T5" fmla="*/ 79728644 h 76"/>
                  <a:gd name="T6" fmla="*/ 0 w 56"/>
                  <a:gd name="T7" fmla="*/ 39864322 h 76"/>
                  <a:gd name="T8" fmla="*/ 47947118 w 56"/>
                  <a:gd name="T9" fmla="*/ 0 h 76"/>
                  <a:gd name="T10" fmla="*/ 56867902 w 56"/>
                  <a:gd name="T11" fmla="*/ 4196299 h 76"/>
                  <a:gd name="T12" fmla="*/ 62443392 w 56"/>
                  <a:gd name="T13" fmla="*/ 7343777 h 76"/>
                  <a:gd name="T14" fmla="*/ 14496278 w 56"/>
                  <a:gd name="T15" fmla="*/ 79728644 h 76"/>
                  <a:gd name="T16" fmla="*/ 5575492 w 56"/>
                  <a:gd name="T17" fmla="*/ 72384869 h 76"/>
                  <a:gd name="T18" fmla="*/ 0 w 56"/>
                  <a:gd name="T19" fmla="*/ 72384869 h 76"/>
                  <a:gd name="T20" fmla="*/ 47947118 w 56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6"/>
                  <a:gd name="T34" fmla="*/ 0 h 76"/>
                  <a:gd name="T35" fmla="*/ 56 w 56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6" h="76">
                    <a:moveTo>
                      <a:pt x="43" y="0"/>
                    </a:moveTo>
                    <a:lnTo>
                      <a:pt x="51" y="4"/>
                    </a:lnTo>
                    <a:lnTo>
                      <a:pt x="56" y="7"/>
                    </a:lnTo>
                    <a:lnTo>
                      <a:pt x="13" y="76"/>
                    </a:lnTo>
                    <a:lnTo>
                      <a:pt x="5" y="69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975F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0" name="Freeform 58"/>
              <p:cNvSpPr>
                <a:spLocks/>
              </p:cNvSpPr>
              <p:nvPr/>
            </p:nvSpPr>
            <p:spPr bwMode="auto">
              <a:xfrm>
                <a:off x="2906859" y="484217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53031706 w 59"/>
                  <a:gd name="T9" fmla="*/ 0 h 76"/>
                  <a:gd name="T10" fmla="*/ 63406981 w 59"/>
                  <a:gd name="T11" fmla="*/ 3147480 h 76"/>
                  <a:gd name="T12" fmla="*/ 68018572 w 59"/>
                  <a:gd name="T13" fmla="*/ 7343777 h 76"/>
                  <a:gd name="T14" fmla="*/ 13834778 w 59"/>
                  <a:gd name="T15" fmla="*/ 79728644 h 76"/>
                  <a:gd name="T16" fmla="*/ 9223187 w 59"/>
                  <a:gd name="T17" fmla="*/ 75532348 h 76"/>
                  <a:gd name="T18" fmla="*/ 0 w 59"/>
                  <a:gd name="T19" fmla="*/ 72384869 h 76"/>
                  <a:gd name="T20" fmla="*/ 53031706 w 59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6"/>
                  <a:gd name="T35" fmla="*/ 59 w 59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6">
                    <a:moveTo>
                      <a:pt x="46" y="0"/>
                    </a:moveTo>
                    <a:lnTo>
                      <a:pt x="55" y="3"/>
                    </a:lnTo>
                    <a:lnTo>
                      <a:pt x="59" y="7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25B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1" name="Freeform 59"/>
              <p:cNvSpPr>
                <a:spLocks/>
              </p:cNvSpPr>
              <p:nvPr/>
            </p:nvSpPr>
            <p:spPr bwMode="auto">
              <a:xfrm>
                <a:off x="2916369" y="4843201"/>
                <a:ext cx="63349" cy="79891"/>
              </a:xfrm>
              <a:custGeom>
                <a:avLst/>
                <a:gdLst>
                  <a:gd name="T0" fmla="*/ 34009823 w 59"/>
                  <a:gd name="T1" fmla="*/ 0 h 77"/>
                  <a:gd name="T2" fmla="*/ 68018572 w 59"/>
                  <a:gd name="T3" fmla="*/ 41445791 h 77"/>
                  <a:gd name="T4" fmla="*/ 34009823 w 59"/>
                  <a:gd name="T5" fmla="*/ 82890543 h 77"/>
                  <a:gd name="T6" fmla="*/ 0 w 59"/>
                  <a:gd name="T7" fmla="*/ 41445791 h 77"/>
                  <a:gd name="T8" fmla="*/ 49573281 w 59"/>
                  <a:gd name="T9" fmla="*/ 0 h 77"/>
                  <a:gd name="T10" fmla="*/ 54183798 w 59"/>
                  <a:gd name="T11" fmla="*/ 0 h 77"/>
                  <a:gd name="T12" fmla="*/ 63406981 w 59"/>
                  <a:gd name="T13" fmla="*/ 8611628 h 77"/>
                  <a:gd name="T14" fmla="*/ 68018572 w 59"/>
                  <a:gd name="T15" fmla="*/ 8611628 h 77"/>
                  <a:gd name="T16" fmla="*/ 14986871 w 59"/>
                  <a:gd name="T17" fmla="*/ 82890543 h 77"/>
                  <a:gd name="T18" fmla="*/ 10375279 w 59"/>
                  <a:gd name="T19" fmla="*/ 78584732 h 77"/>
                  <a:gd name="T20" fmla="*/ 0 w 59"/>
                  <a:gd name="T21" fmla="*/ 74278920 h 77"/>
                  <a:gd name="T22" fmla="*/ 49573281 w 59"/>
                  <a:gd name="T23" fmla="*/ 0 h 7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77"/>
                  <a:gd name="T38" fmla="*/ 59 w 59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77">
                    <a:moveTo>
                      <a:pt x="43" y="0"/>
                    </a:moveTo>
                    <a:lnTo>
                      <a:pt x="47" y="0"/>
                    </a:lnTo>
                    <a:lnTo>
                      <a:pt x="55" y="8"/>
                    </a:lnTo>
                    <a:lnTo>
                      <a:pt x="59" y="8"/>
                    </a:lnTo>
                    <a:lnTo>
                      <a:pt x="13" y="77"/>
                    </a:lnTo>
                    <a:lnTo>
                      <a:pt x="9" y="73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E56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2" name="Freeform 60"/>
              <p:cNvSpPr>
                <a:spLocks/>
              </p:cNvSpPr>
              <p:nvPr/>
            </p:nvSpPr>
            <p:spPr bwMode="auto">
              <a:xfrm>
                <a:off x="2919532" y="4848322"/>
                <a:ext cx="63349" cy="74770"/>
              </a:xfrm>
              <a:custGeom>
                <a:avLst/>
                <a:gdLst>
                  <a:gd name="T0" fmla="*/ 33442993 w 60"/>
                  <a:gd name="T1" fmla="*/ 0 h 73"/>
                  <a:gd name="T2" fmla="*/ 66884930 w 60"/>
                  <a:gd name="T3" fmla="*/ 38291458 h 73"/>
                  <a:gd name="T4" fmla="*/ 33442993 w 60"/>
                  <a:gd name="T5" fmla="*/ 76582916 h 73"/>
                  <a:gd name="T6" fmla="*/ 0 w 60"/>
                  <a:gd name="T7" fmla="*/ 38291458 h 73"/>
                  <a:gd name="T8" fmla="*/ 52392794 w 60"/>
                  <a:gd name="T9" fmla="*/ 0 h 73"/>
                  <a:gd name="T10" fmla="*/ 56852562 w 60"/>
                  <a:gd name="T11" fmla="*/ 4196338 h 73"/>
                  <a:gd name="T12" fmla="*/ 66884930 w 60"/>
                  <a:gd name="T13" fmla="*/ 7343847 h 73"/>
                  <a:gd name="T14" fmla="*/ 18950857 w 60"/>
                  <a:gd name="T15" fmla="*/ 76582916 h 73"/>
                  <a:gd name="T16" fmla="*/ 14492140 w 60"/>
                  <a:gd name="T17" fmla="*/ 76582916 h 73"/>
                  <a:gd name="T18" fmla="*/ 5573657 w 60"/>
                  <a:gd name="T19" fmla="*/ 72386580 h 73"/>
                  <a:gd name="T20" fmla="*/ 0 w 60"/>
                  <a:gd name="T21" fmla="*/ 72386580 h 73"/>
                  <a:gd name="T22" fmla="*/ 52392794 w 60"/>
                  <a:gd name="T23" fmla="*/ 0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0"/>
                  <a:gd name="T37" fmla="*/ 0 h 73"/>
                  <a:gd name="T38" fmla="*/ 60 w 60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0" h="73">
                    <a:moveTo>
                      <a:pt x="47" y="0"/>
                    </a:moveTo>
                    <a:lnTo>
                      <a:pt x="51" y="4"/>
                    </a:lnTo>
                    <a:lnTo>
                      <a:pt x="60" y="7"/>
                    </a:lnTo>
                    <a:lnTo>
                      <a:pt x="17" y="73"/>
                    </a:lnTo>
                    <a:lnTo>
                      <a:pt x="13" y="73"/>
                    </a:lnTo>
                    <a:lnTo>
                      <a:pt x="5" y="69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952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3" name="Freeform 61"/>
              <p:cNvSpPr>
                <a:spLocks/>
              </p:cNvSpPr>
              <p:nvPr/>
            </p:nvSpPr>
            <p:spPr bwMode="auto">
              <a:xfrm>
                <a:off x="2929033" y="4853452"/>
                <a:ext cx="63349" cy="72722"/>
              </a:xfrm>
              <a:custGeom>
                <a:avLst/>
                <a:gdLst>
                  <a:gd name="T0" fmla="*/ 34009823 w 59"/>
                  <a:gd name="T1" fmla="*/ 0 h 72"/>
                  <a:gd name="T2" fmla="*/ 68018572 w 59"/>
                  <a:gd name="T3" fmla="*/ 36725620 h 72"/>
                  <a:gd name="T4" fmla="*/ 34009823 w 59"/>
                  <a:gd name="T5" fmla="*/ 73451240 h 72"/>
                  <a:gd name="T6" fmla="*/ 0 w 59"/>
                  <a:gd name="T7" fmla="*/ 36725620 h 72"/>
                  <a:gd name="T8" fmla="*/ 53031706 w 59"/>
                  <a:gd name="T9" fmla="*/ 0 h 72"/>
                  <a:gd name="T10" fmla="*/ 58795390 w 59"/>
                  <a:gd name="T11" fmla="*/ 3060384 h 72"/>
                  <a:gd name="T12" fmla="*/ 68018572 w 59"/>
                  <a:gd name="T13" fmla="*/ 7140895 h 72"/>
                  <a:gd name="T14" fmla="*/ 34585332 w 59"/>
                  <a:gd name="T15" fmla="*/ 51007407 h 72"/>
                  <a:gd name="T16" fmla="*/ 14986871 w 59"/>
                  <a:gd name="T17" fmla="*/ 73451240 h 72"/>
                  <a:gd name="T18" fmla="*/ 4611593 w 59"/>
                  <a:gd name="T19" fmla="*/ 70390858 h 72"/>
                  <a:gd name="T20" fmla="*/ 0 w 59"/>
                  <a:gd name="T21" fmla="*/ 70390858 h 72"/>
                  <a:gd name="T22" fmla="*/ 53031706 w 59"/>
                  <a:gd name="T23" fmla="*/ 0 h 7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72"/>
                  <a:gd name="T38" fmla="*/ 59 w 59"/>
                  <a:gd name="T39" fmla="*/ 72 h 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72">
                    <a:moveTo>
                      <a:pt x="46" y="0"/>
                    </a:moveTo>
                    <a:lnTo>
                      <a:pt x="51" y="3"/>
                    </a:lnTo>
                    <a:lnTo>
                      <a:pt x="59" y="7"/>
                    </a:lnTo>
                    <a:lnTo>
                      <a:pt x="30" y="50"/>
                    </a:lnTo>
                    <a:lnTo>
                      <a:pt x="13" y="72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54D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4" name="Freeform 62"/>
              <p:cNvSpPr>
                <a:spLocks/>
              </p:cNvSpPr>
              <p:nvPr/>
            </p:nvSpPr>
            <p:spPr bwMode="auto">
              <a:xfrm>
                <a:off x="2938543" y="4856524"/>
                <a:ext cx="53849" cy="69640"/>
              </a:xfrm>
              <a:custGeom>
                <a:avLst/>
                <a:gdLst>
                  <a:gd name="T0" fmla="*/ 28429104 w 51"/>
                  <a:gd name="T1" fmla="*/ 0 h 69"/>
                  <a:gd name="T2" fmla="*/ 56857152 w 51"/>
                  <a:gd name="T3" fmla="*/ 35142968 h 69"/>
                  <a:gd name="T4" fmla="*/ 28429104 w 51"/>
                  <a:gd name="T5" fmla="*/ 70285937 h 69"/>
                  <a:gd name="T6" fmla="*/ 0 w 51"/>
                  <a:gd name="T7" fmla="*/ 35142968 h 69"/>
                  <a:gd name="T8" fmla="*/ 47938283 w 51"/>
                  <a:gd name="T9" fmla="*/ 0 h 69"/>
                  <a:gd name="T10" fmla="*/ 56857152 w 51"/>
                  <a:gd name="T11" fmla="*/ 4074444 h 69"/>
                  <a:gd name="T12" fmla="*/ 5573900 w 51"/>
                  <a:gd name="T13" fmla="*/ 70285937 h 69"/>
                  <a:gd name="T14" fmla="*/ 0 w 51"/>
                  <a:gd name="T15" fmla="*/ 67229852 h 69"/>
                  <a:gd name="T16" fmla="*/ 47938283 w 51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9"/>
                  <a:gd name="T29" fmla="*/ 51 w 51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9">
                    <a:moveTo>
                      <a:pt x="43" y="0"/>
                    </a:moveTo>
                    <a:lnTo>
                      <a:pt x="51" y="4"/>
                    </a:lnTo>
                    <a:lnTo>
                      <a:pt x="5" y="69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149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5" name="Freeform 63"/>
              <p:cNvSpPr>
                <a:spLocks/>
              </p:cNvSpPr>
              <p:nvPr/>
            </p:nvSpPr>
            <p:spPr bwMode="auto">
              <a:xfrm>
                <a:off x="2960717" y="4859597"/>
                <a:ext cx="31674" cy="44037"/>
              </a:xfrm>
              <a:custGeom>
                <a:avLst/>
                <a:gdLst>
                  <a:gd name="T0" fmla="*/ 17297280 w 29"/>
                  <a:gd name="T1" fmla="*/ 0 h 43"/>
                  <a:gd name="T2" fmla="*/ 34594561 w 29"/>
                  <a:gd name="T3" fmla="*/ 22550016 h 43"/>
                  <a:gd name="T4" fmla="*/ 17297280 w 29"/>
                  <a:gd name="T5" fmla="*/ 45099009 h 43"/>
                  <a:gd name="T6" fmla="*/ 0 w 29"/>
                  <a:gd name="T7" fmla="*/ 22550016 h 43"/>
                  <a:gd name="T8" fmla="*/ 34594561 w 29"/>
                  <a:gd name="T9" fmla="*/ 0 h 43"/>
                  <a:gd name="T10" fmla="*/ 0 w 29"/>
                  <a:gd name="T11" fmla="*/ 45099009 h 43"/>
                  <a:gd name="T12" fmla="*/ 34594561 w 29"/>
                  <a:gd name="T13" fmla="*/ 0 h 43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29"/>
                  <a:gd name="T22" fmla="*/ 0 h 43"/>
                  <a:gd name="T23" fmla="*/ 29 w 29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" h="43">
                    <a:moveTo>
                      <a:pt x="29" y="0"/>
                    </a:moveTo>
                    <a:lnTo>
                      <a:pt x="0" y="4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7C44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6" name="Freeform 64"/>
              <p:cNvSpPr>
                <a:spLocks/>
              </p:cNvSpPr>
              <p:nvPr/>
            </p:nvSpPr>
            <p:spPr bwMode="auto">
              <a:xfrm>
                <a:off x="2942758" y="4859597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0 w 55"/>
                  <a:gd name="T9" fmla="*/ 70182992 h 69"/>
                  <a:gd name="T10" fmla="*/ 53175445 w 55"/>
                  <a:gd name="T11" fmla="*/ 0 h 69"/>
                  <a:gd name="T12" fmla="*/ 63578726 w 55"/>
                  <a:gd name="T13" fmla="*/ 3238879 h 69"/>
                  <a:gd name="T14" fmla="*/ 13871762 w 55"/>
                  <a:gd name="T15" fmla="*/ 74501495 h 69"/>
                  <a:gd name="T16" fmla="*/ 0 w 55"/>
                  <a:gd name="T17" fmla="*/ 70182992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0" y="65"/>
                    </a:moveTo>
                    <a:lnTo>
                      <a:pt x="46" y="0"/>
                    </a:lnTo>
                    <a:lnTo>
                      <a:pt x="55" y="3"/>
                    </a:lnTo>
                    <a:lnTo>
                      <a:pt x="12" y="69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976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7" name="Freeform 65"/>
              <p:cNvSpPr>
                <a:spLocks/>
              </p:cNvSpPr>
              <p:nvPr/>
            </p:nvSpPr>
            <p:spPr bwMode="auto">
              <a:xfrm>
                <a:off x="2942758" y="4859597"/>
                <a:ext cx="66522" cy="74770"/>
              </a:xfrm>
              <a:custGeom>
                <a:avLst/>
                <a:gdLst>
                  <a:gd name="T0" fmla="*/ 35120456 w 63"/>
                  <a:gd name="T1" fmla="*/ 0 h 73"/>
                  <a:gd name="T2" fmla="*/ 70240913 w 63"/>
                  <a:gd name="T3" fmla="*/ 38291458 h 73"/>
                  <a:gd name="T4" fmla="*/ 35120456 w 63"/>
                  <a:gd name="T5" fmla="*/ 76582916 h 73"/>
                  <a:gd name="T6" fmla="*/ 0 w 63"/>
                  <a:gd name="T7" fmla="*/ 38291458 h 73"/>
                  <a:gd name="T8" fmla="*/ 23413635 w 63"/>
                  <a:gd name="T9" fmla="*/ 37767044 h 73"/>
                  <a:gd name="T10" fmla="*/ 51287410 w 63"/>
                  <a:gd name="T11" fmla="*/ 0 h 73"/>
                  <a:gd name="T12" fmla="*/ 65780755 w 63"/>
                  <a:gd name="T13" fmla="*/ 3147509 h 73"/>
                  <a:gd name="T14" fmla="*/ 70240913 w 63"/>
                  <a:gd name="T15" fmla="*/ 3147509 h 73"/>
                  <a:gd name="T16" fmla="*/ 23413635 w 63"/>
                  <a:gd name="T17" fmla="*/ 76582916 h 73"/>
                  <a:gd name="T18" fmla="*/ 13379370 w 63"/>
                  <a:gd name="T19" fmla="*/ 72386580 h 73"/>
                  <a:gd name="T20" fmla="*/ 0 w 63"/>
                  <a:gd name="T21" fmla="*/ 68190244 h 73"/>
                  <a:gd name="T22" fmla="*/ 23413635 w 63"/>
                  <a:gd name="T23" fmla="*/ 37767044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73"/>
                  <a:gd name="T38" fmla="*/ 63 w 63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73">
                    <a:moveTo>
                      <a:pt x="21" y="36"/>
                    </a:moveTo>
                    <a:lnTo>
                      <a:pt x="46" y="0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21" y="73"/>
                    </a:lnTo>
                    <a:lnTo>
                      <a:pt x="12" y="69"/>
                    </a:lnTo>
                    <a:lnTo>
                      <a:pt x="0" y="65"/>
                    </a:lnTo>
                    <a:lnTo>
                      <a:pt x="21" y="36"/>
                    </a:lnTo>
                    <a:close/>
                  </a:path>
                </a:pathLst>
              </a:custGeom>
              <a:solidFill>
                <a:srgbClr val="A87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8" name="Freeform 66"/>
              <p:cNvSpPr>
                <a:spLocks/>
              </p:cNvSpPr>
              <p:nvPr/>
            </p:nvSpPr>
            <p:spPr bwMode="auto">
              <a:xfrm>
                <a:off x="2955432" y="4862669"/>
                <a:ext cx="68634" cy="71698"/>
              </a:xfrm>
              <a:custGeom>
                <a:avLst/>
                <a:gdLst>
                  <a:gd name="T0" fmla="*/ 36801764 w 64"/>
                  <a:gd name="T1" fmla="*/ 0 h 70"/>
                  <a:gd name="T2" fmla="*/ 73603529 w 64"/>
                  <a:gd name="T3" fmla="*/ 36718594 h 70"/>
                  <a:gd name="T4" fmla="*/ 36801764 w 64"/>
                  <a:gd name="T5" fmla="*/ 73437189 h 70"/>
                  <a:gd name="T6" fmla="*/ 0 w 64"/>
                  <a:gd name="T7" fmla="*/ 36718594 h 70"/>
                  <a:gd name="T8" fmla="*/ 49451863 w 64"/>
                  <a:gd name="T9" fmla="*/ 0 h 70"/>
                  <a:gd name="T10" fmla="*/ 54052483 w 64"/>
                  <a:gd name="T11" fmla="*/ 0 h 70"/>
                  <a:gd name="T12" fmla="*/ 73603529 w 64"/>
                  <a:gd name="T13" fmla="*/ 4196382 h 70"/>
                  <a:gd name="T14" fmla="*/ 19551037 w 64"/>
                  <a:gd name="T15" fmla="*/ 73437189 h 70"/>
                  <a:gd name="T16" fmla="*/ 0 w 64"/>
                  <a:gd name="T17" fmla="*/ 69240809 h 70"/>
                  <a:gd name="T18" fmla="*/ 49451863 w 64"/>
                  <a:gd name="T19" fmla="*/ 0 h 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4"/>
                  <a:gd name="T31" fmla="*/ 0 h 70"/>
                  <a:gd name="T32" fmla="*/ 64 w 64"/>
                  <a:gd name="T33" fmla="*/ 70 h 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4" h="70">
                    <a:moveTo>
                      <a:pt x="43" y="0"/>
                    </a:moveTo>
                    <a:lnTo>
                      <a:pt x="47" y="0"/>
                    </a:lnTo>
                    <a:lnTo>
                      <a:pt x="64" y="4"/>
                    </a:lnTo>
                    <a:lnTo>
                      <a:pt x="17" y="70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A8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9" name="Freeform 67"/>
              <p:cNvSpPr>
                <a:spLocks/>
              </p:cNvSpPr>
              <p:nvPr/>
            </p:nvSpPr>
            <p:spPr bwMode="auto">
              <a:xfrm>
                <a:off x="2964932" y="4862669"/>
                <a:ext cx="66522" cy="74770"/>
              </a:xfrm>
              <a:custGeom>
                <a:avLst/>
                <a:gdLst>
                  <a:gd name="T0" fmla="*/ 35120456 w 63"/>
                  <a:gd name="T1" fmla="*/ 0 h 73"/>
                  <a:gd name="T2" fmla="*/ 70240913 w 63"/>
                  <a:gd name="T3" fmla="*/ 38291458 h 73"/>
                  <a:gd name="T4" fmla="*/ 35120456 w 63"/>
                  <a:gd name="T5" fmla="*/ 76582916 h 73"/>
                  <a:gd name="T6" fmla="*/ 0 w 63"/>
                  <a:gd name="T7" fmla="*/ 38291458 h 73"/>
                  <a:gd name="T8" fmla="*/ 46827270 w 63"/>
                  <a:gd name="T9" fmla="*/ 0 h 73"/>
                  <a:gd name="T10" fmla="*/ 61321671 w 63"/>
                  <a:gd name="T11" fmla="*/ 4196338 h 73"/>
                  <a:gd name="T12" fmla="*/ 70240913 w 63"/>
                  <a:gd name="T13" fmla="*/ 4196338 h 73"/>
                  <a:gd name="T14" fmla="*/ 23413635 w 63"/>
                  <a:gd name="T15" fmla="*/ 76582916 h 73"/>
                  <a:gd name="T16" fmla="*/ 8919229 w 63"/>
                  <a:gd name="T17" fmla="*/ 73435408 h 73"/>
                  <a:gd name="T18" fmla="*/ 0 w 63"/>
                  <a:gd name="T19" fmla="*/ 73435408 h 73"/>
                  <a:gd name="T20" fmla="*/ 46827270 w 63"/>
                  <a:gd name="T21" fmla="*/ 0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73"/>
                  <a:gd name="T35" fmla="*/ 63 w 63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73">
                    <a:moveTo>
                      <a:pt x="42" y="0"/>
                    </a:moveTo>
                    <a:lnTo>
                      <a:pt x="55" y="4"/>
                    </a:lnTo>
                    <a:lnTo>
                      <a:pt x="63" y="4"/>
                    </a:lnTo>
                    <a:lnTo>
                      <a:pt x="21" y="73"/>
                    </a:lnTo>
                    <a:lnTo>
                      <a:pt x="8" y="70"/>
                    </a:lnTo>
                    <a:lnTo>
                      <a:pt x="0" y="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0" name="Freeform 68"/>
              <p:cNvSpPr>
                <a:spLocks/>
              </p:cNvSpPr>
              <p:nvPr/>
            </p:nvSpPr>
            <p:spPr bwMode="auto">
              <a:xfrm>
                <a:off x="2973381" y="4866765"/>
                <a:ext cx="69686" cy="69640"/>
              </a:xfrm>
              <a:custGeom>
                <a:avLst/>
                <a:gdLst>
                  <a:gd name="T0" fmla="*/ 37938582 w 64"/>
                  <a:gd name="T1" fmla="*/ 0 h 69"/>
                  <a:gd name="T2" fmla="*/ 75877163 w 64"/>
                  <a:gd name="T3" fmla="*/ 35142968 h 69"/>
                  <a:gd name="T4" fmla="*/ 37938582 w 64"/>
                  <a:gd name="T5" fmla="*/ 70285937 h 69"/>
                  <a:gd name="T6" fmla="*/ 0 w 64"/>
                  <a:gd name="T7" fmla="*/ 35142968 h 69"/>
                  <a:gd name="T8" fmla="*/ 55722658 w 64"/>
                  <a:gd name="T9" fmla="*/ 0 h 69"/>
                  <a:gd name="T10" fmla="*/ 71135234 w 64"/>
                  <a:gd name="T11" fmla="*/ 4074444 h 69"/>
                  <a:gd name="T12" fmla="*/ 75877163 w 64"/>
                  <a:gd name="T13" fmla="*/ 4074444 h 69"/>
                  <a:gd name="T14" fmla="*/ 24897498 w 64"/>
                  <a:gd name="T15" fmla="*/ 70285937 h 69"/>
                  <a:gd name="T16" fmla="*/ 15412580 w 64"/>
                  <a:gd name="T17" fmla="*/ 70285937 h 69"/>
                  <a:gd name="T18" fmla="*/ 0 w 64"/>
                  <a:gd name="T19" fmla="*/ 67229852 h 69"/>
                  <a:gd name="T20" fmla="*/ 55722658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7" y="0"/>
                    </a:moveTo>
                    <a:lnTo>
                      <a:pt x="60" y="4"/>
                    </a:lnTo>
                    <a:lnTo>
                      <a:pt x="64" y="4"/>
                    </a:lnTo>
                    <a:lnTo>
                      <a:pt x="21" y="69"/>
                    </a:lnTo>
                    <a:lnTo>
                      <a:pt x="13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4AE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1" name="Freeform 69"/>
              <p:cNvSpPr>
                <a:spLocks/>
              </p:cNvSpPr>
              <p:nvPr/>
            </p:nvSpPr>
            <p:spPr bwMode="auto">
              <a:xfrm>
                <a:off x="2989219" y="4866765"/>
                <a:ext cx="69686" cy="69640"/>
              </a:xfrm>
              <a:custGeom>
                <a:avLst/>
                <a:gdLst>
                  <a:gd name="T0" fmla="*/ 37938582 w 64"/>
                  <a:gd name="T1" fmla="*/ 0 h 69"/>
                  <a:gd name="T2" fmla="*/ 75877163 w 64"/>
                  <a:gd name="T3" fmla="*/ 35142968 h 69"/>
                  <a:gd name="T4" fmla="*/ 37938582 w 64"/>
                  <a:gd name="T5" fmla="*/ 70285937 h 69"/>
                  <a:gd name="T6" fmla="*/ 0 w 64"/>
                  <a:gd name="T7" fmla="*/ 35142968 h 69"/>
                  <a:gd name="T8" fmla="*/ 49793907 w 64"/>
                  <a:gd name="T9" fmla="*/ 0 h 69"/>
                  <a:gd name="T10" fmla="*/ 55722658 w 64"/>
                  <a:gd name="T11" fmla="*/ 4074444 h 69"/>
                  <a:gd name="T12" fmla="*/ 75877163 w 64"/>
                  <a:gd name="T13" fmla="*/ 4074444 h 69"/>
                  <a:gd name="T14" fmla="*/ 24897498 w 64"/>
                  <a:gd name="T15" fmla="*/ 70285937 h 69"/>
                  <a:gd name="T16" fmla="*/ 20154497 w 64"/>
                  <a:gd name="T17" fmla="*/ 70285937 h 69"/>
                  <a:gd name="T18" fmla="*/ 0 w 64"/>
                  <a:gd name="T19" fmla="*/ 70285937 h 69"/>
                  <a:gd name="T20" fmla="*/ 49793907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2" y="0"/>
                    </a:moveTo>
                    <a:lnTo>
                      <a:pt x="47" y="4"/>
                    </a:lnTo>
                    <a:lnTo>
                      <a:pt x="64" y="4"/>
                    </a:lnTo>
                    <a:lnTo>
                      <a:pt x="21" y="69"/>
                    </a:lnTo>
                    <a:lnTo>
                      <a:pt x="17" y="69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DBE6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2" name="Freeform 70"/>
              <p:cNvSpPr>
                <a:spLocks/>
              </p:cNvSpPr>
              <p:nvPr/>
            </p:nvSpPr>
            <p:spPr bwMode="auto">
              <a:xfrm>
                <a:off x="2995556" y="4870862"/>
                <a:ext cx="68634" cy="71698"/>
              </a:xfrm>
              <a:custGeom>
                <a:avLst/>
                <a:gdLst>
                  <a:gd name="T0" fmla="*/ 36801764 w 64"/>
                  <a:gd name="T1" fmla="*/ 0 h 69"/>
                  <a:gd name="T2" fmla="*/ 73603529 w 64"/>
                  <a:gd name="T3" fmla="*/ 37250748 h 69"/>
                  <a:gd name="T4" fmla="*/ 36801764 w 64"/>
                  <a:gd name="T5" fmla="*/ 74501495 h 69"/>
                  <a:gd name="T6" fmla="*/ 0 w 64"/>
                  <a:gd name="T7" fmla="*/ 37250748 h 69"/>
                  <a:gd name="T8" fmla="*/ 49451863 w 64"/>
                  <a:gd name="T9" fmla="*/ 0 h 69"/>
                  <a:gd name="T10" fmla="*/ 64403343 w 64"/>
                  <a:gd name="T11" fmla="*/ 0 h 69"/>
                  <a:gd name="T12" fmla="*/ 73603529 w 64"/>
                  <a:gd name="T13" fmla="*/ 0 h 69"/>
                  <a:gd name="T14" fmla="*/ 25301277 w 64"/>
                  <a:gd name="T15" fmla="*/ 74501495 h 69"/>
                  <a:gd name="T16" fmla="*/ 10350864 w 64"/>
                  <a:gd name="T17" fmla="*/ 70182992 h 69"/>
                  <a:gd name="T18" fmla="*/ 0 w 64"/>
                  <a:gd name="T19" fmla="*/ 70182992 h 69"/>
                  <a:gd name="T20" fmla="*/ 49451863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3" y="0"/>
                    </a:moveTo>
                    <a:lnTo>
                      <a:pt x="56" y="0"/>
                    </a:lnTo>
                    <a:lnTo>
                      <a:pt x="64" y="0"/>
                    </a:lnTo>
                    <a:lnTo>
                      <a:pt x="22" y="69"/>
                    </a:lnTo>
                    <a:lnTo>
                      <a:pt x="9" y="65"/>
                    </a:lnTo>
                    <a:lnTo>
                      <a:pt x="0" y="6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5CE8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3" name="Freeform 71"/>
              <p:cNvSpPr>
                <a:spLocks/>
              </p:cNvSpPr>
              <p:nvPr/>
            </p:nvSpPr>
            <p:spPr bwMode="auto">
              <a:xfrm>
                <a:off x="3011393" y="4870862"/>
                <a:ext cx="65461" cy="71698"/>
              </a:xfrm>
              <a:custGeom>
                <a:avLst/>
                <a:gdLst>
                  <a:gd name="T0" fmla="*/ 33478179 w 64"/>
                  <a:gd name="T1" fmla="*/ 0 h 69"/>
                  <a:gd name="T2" fmla="*/ 66955336 w 64"/>
                  <a:gd name="T3" fmla="*/ 37250748 h 69"/>
                  <a:gd name="T4" fmla="*/ 33478179 w 64"/>
                  <a:gd name="T5" fmla="*/ 74501495 h 69"/>
                  <a:gd name="T6" fmla="*/ 0 w 64"/>
                  <a:gd name="T7" fmla="*/ 37250748 h 69"/>
                  <a:gd name="T8" fmla="*/ 44986021 w 64"/>
                  <a:gd name="T9" fmla="*/ 0 h 69"/>
                  <a:gd name="T10" fmla="*/ 57540208 w 64"/>
                  <a:gd name="T11" fmla="*/ 3238879 h 69"/>
                  <a:gd name="T12" fmla="*/ 66955336 w 64"/>
                  <a:gd name="T13" fmla="*/ 3238879 h 69"/>
                  <a:gd name="T14" fmla="*/ 21969323 w 64"/>
                  <a:gd name="T15" fmla="*/ 74501495 h 69"/>
                  <a:gd name="T16" fmla="*/ 9415132 w 64"/>
                  <a:gd name="T17" fmla="*/ 74501495 h 69"/>
                  <a:gd name="T18" fmla="*/ 0 w 64"/>
                  <a:gd name="T19" fmla="*/ 70182992 h 69"/>
                  <a:gd name="T20" fmla="*/ 44986021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3" y="0"/>
                    </a:moveTo>
                    <a:lnTo>
                      <a:pt x="55" y="3"/>
                    </a:lnTo>
                    <a:lnTo>
                      <a:pt x="64" y="3"/>
                    </a:lnTo>
                    <a:lnTo>
                      <a:pt x="21" y="69"/>
                    </a:lnTo>
                    <a:lnTo>
                      <a:pt x="9" y="69"/>
                    </a:lnTo>
                    <a:lnTo>
                      <a:pt x="0" y="6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4" name="Freeform 72"/>
              <p:cNvSpPr>
                <a:spLocks/>
              </p:cNvSpPr>
              <p:nvPr/>
            </p:nvSpPr>
            <p:spPr bwMode="auto">
              <a:xfrm>
                <a:off x="3020903" y="4870862"/>
                <a:ext cx="65461" cy="71698"/>
              </a:xfrm>
              <a:custGeom>
                <a:avLst/>
                <a:gdLst>
                  <a:gd name="T0" fmla="*/ 34009587 w 63"/>
                  <a:gd name="T1" fmla="*/ 0 h 69"/>
                  <a:gd name="T2" fmla="*/ 68018135 w 63"/>
                  <a:gd name="T3" fmla="*/ 37250748 h 69"/>
                  <a:gd name="T4" fmla="*/ 34009587 w 63"/>
                  <a:gd name="T5" fmla="*/ 74501495 h 69"/>
                  <a:gd name="T6" fmla="*/ 0 w 63"/>
                  <a:gd name="T7" fmla="*/ 37250748 h 69"/>
                  <a:gd name="T8" fmla="*/ 45345775 w 63"/>
                  <a:gd name="T9" fmla="*/ 0 h 69"/>
                  <a:gd name="T10" fmla="*/ 49664122 w 63"/>
                  <a:gd name="T11" fmla="*/ 3238879 h 69"/>
                  <a:gd name="T12" fmla="*/ 68018135 w 63"/>
                  <a:gd name="T13" fmla="*/ 3238879 h 69"/>
                  <a:gd name="T14" fmla="*/ 22672368 w 63"/>
                  <a:gd name="T15" fmla="*/ 74501495 h 69"/>
                  <a:gd name="T16" fmla="*/ 18354021 w 63"/>
                  <a:gd name="T17" fmla="*/ 74501495 h 69"/>
                  <a:gd name="T18" fmla="*/ 0 w 63"/>
                  <a:gd name="T19" fmla="*/ 74501495 h 69"/>
                  <a:gd name="T20" fmla="*/ 45345775 w 63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9"/>
                  <a:gd name="T35" fmla="*/ 63 w 63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9">
                    <a:moveTo>
                      <a:pt x="42" y="0"/>
                    </a:moveTo>
                    <a:lnTo>
                      <a:pt x="46" y="3"/>
                    </a:lnTo>
                    <a:lnTo>
                      <a:pt x="63" y="3"/>
                    </a:lnTo>
                    <a:lnTo>
                      <a:pt x="21" y="69"/>
                    </a:lnTo>
                    <a:lnTo>
                      <a:pt x="17" y="69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6EED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5" name="Freeform 73"/>
              <p:cNvSpPr>
                <a:spLocks/>
              </p:cNvSpPr>
              <p:nvPr/>
            </p:nvSpPr>
            <p:spPr bwMode="auto">
              <a:xfrm>
                <a:off x="3033567" y="4873934"/>
                <a:ext cx="65461" cy="68616"/>
              </a:xfrm>
              <a:custGeom>
                <a:avLst/>
                <a:gdLst>
                  <a:gd name="T0" fmla="*/ 33478179 w 64"/>
                  <a:gd name="T1" fmla="*/ 0 h 66"/>
                  <a:gd name="T2" fmla="*/ 66955336 w 64"/>
                  <a:gd name="T3" fmla="*/ 35667844 h 66"/>
                  <a:gd name="T4" fmla="*/ 33478179 w 64"/>
                  <a:gd name="T5" fmla="*/ 71335688 h 66"/>
                  <a:gd name="T6" fmla="*/ 0 w 64"/>
                  <a:gd name="T7" fmla="*/ 35667844 h 66"/>
                  <a:gd name="T8" fmla="*/ 44986021 w 64"/>
                  <a:gd name="T9" fmla="*/ 0 h 66"/>
                  <a:gd name="T10" fmla="*/ 53354797 w 64"/>
                  <a:gd name="T11" fmla="*/ 0 h 66"/>
                  <a:gd name="T12" fmla="*/ 66955336 w 64"/>
                  <a:gd name="T13" fmla="*/ 0 h 66"/>
                  <a:gd name="T14" fmla="*/ 23015675 w 64"/>
                  <a:gd name="T15" fmla="*/ 71335688 h 66"/>
                  <a:gd name="T16" fmla="*/ 17784935 w 64"/>
                  <a:gd name="T17" fmla="*/ 71335688 h 66"/>
                  <a:gd name="T18" fmla="*/ 5230743 w 64"/>
                  <a:gd name="T19" fmla="*/ 71335688 h 66"/>
                  <a:gd name="T20" fmla="*/ 0 w 64"/>
                  <a:gd name="T21" fmla="*/ 71335688 h 66"/>
                  <a:gd name="T22" fmla="*/ 44986021 w 64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66"/>
                  <a:gd name="T38" fmla="*/ 64 w 64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66">
                    <a:moveTo>
                      <a:pt x="43" y="0"/>
                    </a:moveTo>
                    <a:lnTo>
                      <a:pt x="51" y="0"/>
                    </a:lnTo>
                    <a:lnTo>
                      <a:pt x="64" y="0"/>
                    </a:lnTo>
                    <a:lnTo>
                      <a:pt x="22" y="66"/>
                    </a:lnTo>
                    <a:lnTo>
                      <a:pt x="17" y="66"/>
                    </a:lnTo>
                    <a:lnTo>
                      <a:pt x="5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6" name="Freeform 74"/>
              <p:cNvSpPr>
                <a:spLocks/>
              </p:cNvSpPr>
              <p:nvPr/>
            </p:nvSpPr>
            <p:spPr bwMode="auto">
              <a:xfrm>
                <a:off x="3043068" y="4873934"/>
                <a:ext cx="71798" cy="68616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5667844 h 66"/>
                  <a:gd name="T4" fmla="*/ 37904064 w 68"/>
                  <a:gd name="T5" fmla="*/ 71335688 h 66"/>
                  <a:gd name="T6" fmla="*/ 0 w 68"/>
                  <a:gd name="T7" fmla="*/ 35667844 h 66"/>
                  <a:gd name="T8" fmla="*/ 46822850 w 68"/>
                  <a:gd name="T9" fmla="*/ 0 h 66"/>
                  <a:gd name="T10" fmla="*/ 61315481 w 68"/>
                  <a:gd name="T11" fmla="*/ 0 h 66"/>
                  <a:gd name="T12" fmla="*/ 75808128 w 68"/>
                  <a:gd name="T13" fmla="*/ 0 h 66"/>
                  <a:gd name="T14" fmla="*/ 23411425 w 68"/>
                  <a:gd name="T15" fmla="*/ 71335688 h 66"/>
                  <a:gd name="T16" fmla="*/ 8918790 w 68"/>
                  <a:gd name="T17" fmla="*/ 71335688 h 66"/>
                  <a:gd name="T18" fmla="*/ 0 w 68"/>
                  <a:gd name="T19" fmla="*/ 71335688 h 66"/>
                  <a:gd name="T20" fmla="*/ 46822850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2" y="0"/>
                    </a:moveTo>
                    <a:lnTo>
                      <a:pt x="55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CF8F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7" name="Freeform 75"/>
              <p:cNvSpPr>
                <a:spLocks/>
              </p:cNvSpPr>
              <p:nvPr/>
            </p:nvSpPr>
            <p:spPr bwMode="auto">
              <a:xfrm>
                <a:off x="3055741" y="4873934"/>
                <a:ext cx="65461" cy="68616"/>
              </a:xfrm>
              <a:custGeom>
                <a:avLst/>
                <a:gdLst>
                  <a:gd name="T0" fmla="*/ 34009587 w 63"/>
                  <a:gd name="T1" fmla="*/ 0 h 66"/>
                  <a:gd name="T2" fmla="*/ 68018135 w 63"/>
                  <a:gd name="T3" fmla="*/ 35667844 h 66"/>
                  <a:gd name="T4" fmla="*/ 34009587 w 63"/>
                  <a:gd name="T5" fmla="*/ 71335688 h 66"/>
                  <a:gd name="T6" fmla="*/ 0 w 63"/>
                  <a:gd name="T7" fmla="*/ 35667844 h 66"/>
                  <a:gd name="T8" fmla="*/ 45345775 w 63"/>
                  <a:gd name="T9" fmla="*/ 0 h 66"/>
                  <a:gd name="T10" fmla="*/ 63699788 w 63"/>
                  <a:gd name="T11" fmla="*/ 0 h 66"/>
                  <a:gd name="T12" fmla="*/ 68018135 w 63"/>
                  <a:gd name="T13" fmla="*/ 0 h 66"/>
                  <a:gd name="T14" fmla="*/ 22672368 w 63"/>
                  <a:gd name="T15" fmla="*/ 71335688 h 66"/>
                  <a:gd name="T16" fmla="*/ 12956084 w 63"/>
                  <a:gd name="T17" fmla="*/ 71335688 h 66"/>
                  <a:gd name="T18" fmla="*/ 0 w 63"/>
                  <a:gd name="T19" fmla="*/ 71335688 h 66"/>
                  <a:gd name="T20" fmla="*/ 45345775 w 63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6"/>
                  <a:gd name="T35" fmla="*/ 63 w 6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6">
                    <a:moveTo>
                      <a:pt x="42" y="0"/>
                    </a:moveTo>
                    <a:lnTo>
                      <a:pt x="59" y="0"/>
                    </a:lnTo>
                    <a:lnTo>
                      <a:pt x="63" y="0"/>
                    </a:lnTo>
                    <a:lnTo>
                      <a:pt x="21" y="66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1E2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8" name="Freeform 76"/>
              <p:cNvSpPr>
                <a:spLocks/>
              </p:cNvSpPr>
              <p:nvPr/>
            </p:nvSpPr>
            <p:spPr bwMode="auto">
              <a:xfrm>
                <a:off x="3064190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3956368 w 68"/>
                  <a:gd name="T9" fmla="*/ 0 h 66"/>
                  <a:gd name="T10" fmla="*/ 58548626 w 68"/>
                  <a:gd name="T11" fmla="*/ 0 h 66"/>
                  <a:gd name="T12" fmla="*/ 73472945 w 68"/>
                  <a:gd name="T13" fmla="*/ 0 h 66"/>
                  <a:gd name="T14" fmla="*/ 78065203 w 68"/>
                  <a:gd name="T15" fmla="*/ 0 h 66"/>
                  <a:gd name="T16" fmla="*/ 24108826 w 68"/>
                  <a:gd name="T17" fmla="*/ 71335688 h 66"/>
                  <a:gd name="T18" fmla="*/ 4592260 w 68"/>
                  <a:gd name="T19" fmla="*/ 71335688 h 66"/>
                  <a:gd name="T20" fmla="*/ 0 w 68"/>
                  <a:gd name="T21" fmla="*/ 71335688 h 66"/>
                  <a:gd name="T22" fmla="*/ 53956368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7" y="0"/>
                    </a:moveTo>
                    <a:lnTo>
                      <a:pt x="51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5EAD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9" name="Freeform 77"/>
              <p:cNvSpPr>
                <a:spLocks/>
              </p:cNvSpPr>
              <p:nvPr/>
            </p:nvSpPr>
            <p:spPr bwMode="auto">
              <a:xfrm>
                <a:off x="3076864" y="4873934"/>
                <a:ext cx="66522" cy="68616"/>
              </a:xfrm>
              <a:custGeom>
                <a:avLst/>
                <a:gdLst>
                  <a:gd name="T0" fmla="*/ 35120456 w 63"/>
                  <a:gd name="T1" fmla="*/ 0 h 66"/>
                  <a:gd name="T2" fmla="*/ 70240913 w 63"/>
                  <a:gd name="T3" fmla="*/ 35667844 h 66"/>
                  <a:gd name="T4" fmla="*/ 35120456 w 63"/>
                  <a:gd name="T5" fmla="*/ 71335688 h 66"/>
                  <a:gd name="T6" fmla="*/ 0 w 63"/>
                  <a:gd name="T7" fmla="*/ 35667844 h 66"/>
                  <a:gd name="T8" fmla="*/ 46827270 w 63"/>
                  <a:gd name="T9" fmla="*/ 0 h 66"/>
                  <a:gd name="T10" fmla="*/ 56861530 w 63"/>
                  <a:gd name="T11" fmla="*/ 0 h 66"/>
                  <a:gd name="T12" fmla="*/ 70240913 w 63"/>
                  <a:gd name="T13" fmla="*/ 0 h 66"/>
                  <a:gd name="T14" fmla="*/ 23413635 w 63"/>
                  <a:gd name="T15" fmla="*/ 71335688 h 66"/>
                  <a:gd name="T16" fmla="*/ 8919229 w 63"/>
                  <a:gd name="T17" fmla="*/ 71335688 h 66"/>
                  <a:gd name="T18" fmla="*/ 0 w 63"/>
                  <a:gd name="T19" fmla="*/ 71335688 h 66"/>
                  <a:gd name="T20" fmla="*/ 46827270 w 63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6"/>
                  <a:gd name="T35" fmla="*/ 63 w 6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6">
                    <a:moveTo>
                      <a:pt x="42" y="0"/>
                    </a:moveTo>
                    <a:lnTo>
                      <a:pt x="51" y="0"/>
                    </a:lnTo>
                    <a:lnTo>
                      <a:pt x="63" y="0"/>
                    </a:lnTo>
                    <a:lnTo>
                      <a:pt x="21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2E3C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0" name="Freeform 78"/>
              <p:cNvSpPr>
                <a:spLocks/>
              </p:cNvSpPr>
              <p:nvPr/>
            </p:nvSpPr>
            <p:spPr bwMode="auto">
              <a:xfrm>
                <a:off x="3086365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3956368 w 68"/>
                  <a:gd name="T9" fmla="*/ 0 h 66"/>
                  <a:gd name="T10" fmla="*/ 67733141 w 68"/>
                  <a:gd name="T11" fmla="*/ 0 h 66"/>
                  <a:gd name="T12" fmla="*/ 78065203 w 68"/>
                  <a:gd name="T13" fmla="*/ 0 h 66"/>
                  <a:gd name="T14" fmla="*/ 29848613 w 68"/>
                  <a:gd name="T15" fmla="*/ 71335688 h 66"/>
                  <a:gd name="T16" fmla="*/ 14924306 w 68"/>
                  <a:gd name="T17" fmla="*/ 71335688 h 66"/>
                  <a:gd name="T18" fmla="*/ 0 w 68"/>
                  <a:gd name="T19" fmla="*/ 71335688 h 66"/>
                  <a:gd name="T20" fmla="*/ 53956368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7" y="0"/>
                    </a:moveTo>
                    <a:lnTo>
                      <a:pt x="59" y="0"/>
                    </a:lnTo>
                    <a:lnTo>
                      <a:pt x="68" y="0"/>
                    </a:lnTo>
                    <a:lnTo>
                      <a:pt x="26" y="66"/>
                    </a:lnTo>
                    <a:lnTo>
                      <a:pt x="13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EDBB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1" name="Freeform 79"/>
              <p:cNvSpPr>
                <a:spLocks/>
              </p:cNvSpPr>
              <p:nvPr/>
            </p:nvSpPr>
            <p:spPr bwMode="auto">
              <a:xfrm>
                <a:off x="3099038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48216581 w 68"/>
                  <a:gd name="T9" fmla="*/ 0 h 66"/>
                  <a:gd name="T10" fmla="*/ 52808839 w 68"/>
                  <a:gd name="T11" fmla="*/ 0 h 66"/>
                  <a:gd name="T12" fmla="*/ 72325416 w 68"/>
                  <a:gd name="T13" fmla="*/ 0 h 66"/>
                  <a:gd name="T14" fmla="*/ 78065203 w 68"/>
                  <a:gd name="T15" fmla="*/ 0 h 66"/>
                  <a:gd name="T16" fmla="*/ 24108826 w 68"/>
                  <a:gd name="T17" fmla="*/ 71335688 h 66"/>
                  <a:gd name="T18" fmla="*/ 19516569 w 68"/>
                  <a:gd name="T19" fmla="*/ 71335688 h 66"/>
                  <a:gd name="T20" fmla="*/ 0 w 68"/>
                  <a:gd name="T21" fmla="*/ 71335688 h 66"/>
                  <a:gd name="T22" fmla="*/ 48216581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2" y="0"/>
                    </a:moveTo>
                    <a:lnTo>
                      <a:pt x="46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17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2" name="Freeform 80"/>
              <p:cNvSpPr>
                <a:spLocks/>
              </p:cNvSpPr>
              <p:nvPr/>
            </p:nvSpPr>
            <p:spPr bwMode="auto">
              <a:xfrm>
                <a:off x="3112763" y="4873934"/>
                <a:ext cx="66522" cy="68616"/>
              </a:xfrm>
              <a:custGeom>
                <a:avLst/>
                <a:gdLst>
                  <a:gd name="T0" fmla="*/ 35120456 w 63"/>
                  <a:gd name="T1" fmla="*/ 0 h 66"/>
                  <a:gd name="T2" fmla="*/ 70240913 w 63"/>
                  <a:gd name="T3" fmla="*/ 35667844 h 66"/>
                  <a:gd name="T4" fmla="*/ 35120456 w 63"/>
                  <a:gd name="T5" fmla="*/ 71335688 h 66"/>
                  <a:gd name="T6" fmla="*/ 0 w 63"/>
                  <a:gd name="T7" fmla="*/ 35667844 h 66"/>
                  <a:gd name="T8" fmla="*/ 46827270 w 63"/>
                  <a:gd name="T9" fmla="*/ 0 h 66"/>
                  <a:gd name="T10" fmla="*/ 55746495 w 63"/>
                  <a:gd name="T11" fmla="*/ 0 h 66"/>
                  <a:gd name="T12" fmla="*/ 70240913 w 63"/>
                  <a:gd name="T13" fmla="*/ 0 h 66"/>
                  <a:gd name="T14" fmla="*/ 23413635 w 63"/>
                  <a:gd name="T15" fmla="*/ 71335688 h 66"/>
                  <a:gd name="T16" fmla="*/ 18953494 w 63"/>
                  <a:gd name="T17" fmla="*/ 71335688 h 66"/>
                  <a:gd name="T18" fmla="*/ 4460143 w 63"/>
                  <a:gd name="T19" fmla="*/ 71335688 h 66"/>
                  <a:gd name="T20" fmla="*/ 0 w 63"/>
                  <a:gd name="T21" fmla="*/ 71335688 h 66"/>
                  <a:gd name="T22" fmla="*/ 46827270 w 63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66"/>
                  <a:gd name="T38" fmla="*/ 63 w 63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66">
                    <a:moveTo>
                      <a:pt x="42" y="0"/>
                    </a:moveTo>
                    <a:lnTo>
                      <a:pt x="50" y="0"/>
                    </a:lnTo>
                    <a:lnTo>
                      <a:pt x="63" y="0"/>
                    </a:lnTo>
                    <a:lnTo>
                      <a:pt x="21" y="66"/>
                    </a:lnTo>
                    <a:lnTo>
                      <a:pt x="17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3" name="Freeform 81"/>
              <p:cNvSpPr>
                <a:spLocks/>
              </p:cNvSpPr>
              <p:nvPr/>
            </p:nvSpPr>
            <p:spPr bwMode="auto">
              <a:xfrm>
                <a:off x="3121203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3956368 w 68"/>
                  <a:gd name="T9" fmla="*/ 0 h 66"/>
                  <a:gd name="T10" fmla="*/ 63140884 w 68"/>
                  <a:gd name="T11" fmla="*/ 0 h 66"/>
                  <a:gd name="T12" fmla="*/ 78065203 w 68"/>
                  <a:gd name="T13" fmla="*/ 0 h 66"/>
                  <a:gd name="T14" fmla="*/ 28700013 w 68"/>
                  <a:gd name="T15" fmla="*/ 71335688 h 66"/>
                  <a:gd name="T16" fmla="*/ 10332049 w 68"/>
                  <a:gd name="T17" fmla="*/ 71335688 h 66"/>
                  <a:gd name="T18" fmla="*/ 0 w 68"/>
                  <a:gd name="T19" fmla="*/ 71335688 h 66"/>
                  <a:gd name="T20" fmla="*/ 53956368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7" y="0"/>
                    </a:moveTo>
                    <a:lnTo>
                      <a:pt x="55" y="0"/>
                    </a:lnTo>
                    <a:lnTo>
                      <a:pt x="68" y="0"/>
                    </a:lnTo>
                    <a:lnTo>
                      <a:pt x="25" y="66"/>
                    </a:lnTo>
                    <a:lnTo>
                      <a:pt x="9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4" name="Freeform 82"/>
              <p:cNvSpPr>
                <a:spLocks/>
              </p:cNvSpPr>
              <p:nvPr/>
            </p:nvSpPr>
            <p:spPr bwMode="auto">
              <a:xfrm>
                <a:off x="3134938" y="4873934"/>
                <a:ext cx="71798" cy="68616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5667844 h 66"/>
                  <a:gd name="T4" fmla="*/ 37904064 w 68"/>
                  <a:gd name="T5" fmla="*/ 71335688 h 66"/>
                  <a:gd name="T6" fmla="*/ 0 w 68"/>
                  <a:gd name="T7" fmla="*/ 35667844 h 66"/>
                  <a:gd name="T8" fmla="*/ 46822850 w 68"/>
                  <a:gd name="T9" fmla="*/ 0 h 66"/>
                  <a:gd name="T10" fmla="*/ 65774346 w 68"/>
                  <a:gd name="T11" fmla="*/ 0 h 66"/>
                  <a:gd name="T12" fmla="*/ 75808128 w 68"/>
                  <a:gd name="T13" fmla="*/ 0 h 66"/>
                  <a:gd name="T14" fmla="*/ 23411425 w 68"/>
                  <a:gd name="T15" fmla="*/ 71335688 h 66"/>
                  <a:gd name="T16" fmla="*/ 13377655 w 68"/>
                  <a:gd name="T17" fmla="*/ 71335688 h 66"/>
                  <a:gd name="T18" fmla="*/ 0 w 68"/>
                  <a:gd name="T19" fmla="*/ 71335688 h 66"/>
                  <a:gd name="T20" fmla="*/ 46822850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2" y="0"/>
                    </a:moveTo>
                    <a:lnTo>
                      <a:pt x="59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5" name="Freeform 83"/>
              <p:cNvSpPr>
                <a:spLocks/>
              </p:cNvSpPr>
              <p:nvPr/>
            </p:nvSpPr>
            <p:spPr bwMode="auto">
              <a:xfrm>
                <a:off x="3147602" y="4873934"/>
                <a:ext cx="68634" cy="68616"/>
              </a:xfrm>
              <a:custGeom>
                <a:avLst/>
                <a:gdLst>
                  <a:gd name="T0" fmla="*/ 36801764 w 64"/>
                  <a:gd name="T1" fmla="*/ 0 h 66"/>
                  <a:gd name="T2" fmla="*/ 73603529 w 64"/>
                  <a:gd name="T3" fmla="*/ 35667844 h 66"/>
                  <a:gd name="T4" fmla="*/ 36801764 w 64"/>
                  <a:gd name="T5" fmla="*/ 71335688 h 66"/>
                  <a:gd name="T6" fmla="*/ 0 w 64"/>
                  <a:gd name="T7" fmla="*/ 35667844 h 66"/>
                  <a:gd name="T8" fmla="*/ 49451863 w 64"/>
                  <a:gd name="T9" fmla="*/ 0 h 66"/>
                  <a:gd name="T10" fmla="*/ 54052483 w 64"/>
                  <a:gd name="T11" fmla="*/ 0 h 66"/>
                  <a:gd name="T12" fmla="*/ 73603529 w 64"/>
                  <a:gd name="T13" fmla="*/ 0 h 66"/>
                  <a:gd name="T14" fmla="*/ 25301277 w 64"/>
                  <a:gd name="T15" fmla="*/ 71335688 h 66"/>
                  <a:gd name="T16" fmla="*/ 19551037 w 64"/>
                  <a:gd name="T17" fmla="*/ 71335688 h 66"/>
                  <a:gd name="T18" fmla="*/ 0 w 64"/>
                  <a:gd name="T19" fmla="*/ 71335688 h 66"/>
                  <a:gd name="T20" fmla="*/ 49451863 w 64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6"/>
                  <a:gd name="T35" fmla="*/ 64 w 64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6">
                    <a:moveTo>
                      <a:pt x="43" y="0"/>
                    </a:moveTo>
                    <a:lnTo>
                      <a:pt x="47" y="0"/>
                    </a:lnTo>
                    <a:lnTo>
                      <a:pt x="64" y="0"/>
                    </a:lnTo>
                    <a:lnTo>
                      <a:pt x="22" y="66"/>
                    </a:lnTo>
                    <a:lnTo>
                      <a:pt x="17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6" name="Freeform 84"/>
              <p:cNvSpPr>
                <a:spLocks/>
              </p:cNvSpPr>
              <p:nvPr/>
            </p:nvSpPr>
            <p:spPr bwMode="auto">
              <a:xfrm>
                <a:off x="3157112" y="4873934"/>
                <a:ext cx="71798" cy="68616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5667844 h 66"/>
                  <a:gd name="T4" fmla="*/ 37904064 w 68"/>
                  <a:gd name="T5" fmla="*/ 71335688 h 66"/>
                  <a:gd name="T6" fmla="*/ 0 w 68"/>
                  <a:gd name="T7" fmla="*/ 35667844 h 66"/>
                  <a:gd name="T8" fmla="*/ 52396695 w 68"/>
                  <a:gd name="T9" fmla="*/ 0 h 66"/>
                  <a:gd name="T10" fmla="*/ 61315481 w 68"/>
                  <a:gd name="T11" fmla="*/ 0 h 66"/>
                  <a:gd name="T12" fmla="*/ 75808128 w 68"/>
                  <a:gd name="T13" fmla="*/ 0 h 66"/>
                  <a:gd name="T14" fmla="*/ 27870290 w 68"/>
                  <a:gd name="T15" fmla="*/ 71335688 h 66"/>
                  <a:gd name="T16" fmla="*/ 23411425 w 68"/>
                  <a:gd name="T17" fmla="*/ 71335688 h 66"/>
                  <a:gd name="T18" fmla="*/ 8918790 w 68"/>
                  <a:gd name="T19" fmla="*/ 71335688 h 66"/>
                  <a:gd name="T20" fmla="*/ 0 w 68"/>
                  <a:gd name="T21" fmla="*/ 71335688 h 66"/>
                  <a:gd name="T22" fmla="*/ 52396695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7" y="0"/>
                    </a:moveTo>
                    <a:lnTo>
                      <a:pt x="55" y="0"/>
                    </a:lnTo>
                    <a:lnTo>
                      <a:pt x="68" y="0"/>
                    </a:lnTo>
                    <a:lnTo>
                      <a:pt x="25" y="66"/>
                    </a:lnTo>
                    <a:lnTo>
                      <a:pt x="21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7" name="Freeform 85"/>
              <p:cNvSpPr>
                <a:spLocks/>
              </p:cNvSpPr>
              <p:nvPr/>
            </p:nvSpPr>
            <p:spPr bwMode="auto">
              <a:xfrm>
                <a:off x="3171889" y="4873934"/>
                <a:ext cx="69686" cy="68616"/>
              </a:xfrm>
              <a:custGeom>
                <a:avLst/>
                <a:gdLst>
                  <a:gd name="T0" fmla="*/ 36239840 w 67"/>
                  <a:gd name="T1" fmla="*/ 0 h 66"/>
                  <a:gd name="T2" fmla="*/ 72479680 w 67"/>
                  <a:gd name="T3" fmla="*/ 35667844 h 66"/>
                  <a:gd name="T4" fmla="*/ 36239840 w 67"/>
                  <a:gd name="T5" fmla="*/ 71335688 h 66"/>
                  <a:gd name="T6" fmla="*/ 0 w 67"/>
                  <a:gd name="T7" fmla="*/ 35667844 h 66"/>
                  <a:gd name="T8" fmla="*/ 45435268 w 67"/>
                  <a:gd name="T9" fmla="*/ 0 h 66"/>
                  <a:gd name="T10" fmla="*/ 59498312 w 67"/>
                  <a:gd name="T11" fmla="*/ 0 h 66"/>
                  <a:gd name="T12" fmla="*/ 72479680 w 67"/>
                  <a:gd name="T13" fmla="*/ 0 h 66"/>
                  <a:gd name="T14" fmla="*/ 27044404 w 67"/>
                  <a:gd name="T15" fmla="*/ 71335688 h 66"/>
                  <a:gd name="T16" fmla="*/ 8654585 w 67"/>
                  <a:gd name="T17" fmla="*/ 71335688 h 66"/>
                  <a:gd name="T18" fmla="*/ 0 w 67"/>
                  <a:gd name="T19" fmla="*/ 71335688 h 66"/>
                  <a:gd name="T20" fmla="*/ 45435268 w 67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7"/>
                  <a:gd name="T34" fmla="*/ 0 h 66"/>
                  <a:gd name="T35" fmla="*/ 67 w 67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7" h="66">
                    <a:moveTo>
                      <a:pt x="42" y="0"/>
                    </a:moveTo>
                    <a:lnTo>
                      <a:pt x="55" y="0"/>
                    </a:lnTo>
                    <a:lnTo>
                      <a:pt x="67" y="0"/>
                    </a:lnTo>
                    <a:lnTo>
                      <a:pt x="25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8" name="Freeform 86"/>
              <p:cNvSpPr>
                <a:spLocks/>
              </p:cNvSpPr>
              <p:nvPr/>
            </p:nvSpPr>
            <p:spPr bwMode="auto">
              <a:xfrm>
                <a:off x="3184562" y="4873934"/>
                <a:ext cx="66522" cy="68616"/>
              </a:xfrm>
              <a:custGeom>
                <a:avLst/>
                <a:gdLst>
                  <a:gd name="T0" fmla="*/ 34571691 w 64"/>
                  <a:gd name="T1" fmla="*/ 0 h 66"/>
                  <a:gd name="T2" fmla="*/ 69143382 w 64"/>
                  <a:gd name="T3" fmla="*/ 35667844 h 66"/>
                  <a:gd name="T4" fmla="*/ 34571691 w 64"/>
                  <a:gd name="T5" fmla="*/ 71335688 h 66"/>
                  <a:gd name="T6" fmla="*/ 0 w 64"/>
                  <a:gd name="T7" fmla="*/ 35667844 h 66"/>
                  <a:gd name="T8" fmla="*/ 46455217 w 64"/>
                  <a:gd name="T9" fmla="*/ 0 h 66"/>
                  <a:gd name="T10" fmla="*/ 64821517 w 64"/>
                  <a:gd name="T11" fmla="*/ 0 h 66"/>
                  <a:gd name="T12" fmla="*/ 69143382 w 64"/>
                  <a:gd name="T13" fmla="*/ 0 h 66"/>
                  <a:gd name="T14" fmla="*/ 23768100 w 64"/>
                  <a:gd name="T15" fmla="*/ 71335688 h 66"/>
                  <a:gd name="T16" fmla="*/ 14044455 w 64"/>
                  <a:gd name="T17" fmla="*/ 71335688 h 66"/>
                  <a:gd name="T18" fmla="*/ 0 w 64"/>
                  <a:gd name="T19" fmla="*/ 71335688 h 66"/>
                  <a:gd name="T20" fmla="*/ 46455217 w 64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6"/>
                  <a:gd name="T35" fmla="*/ 64 w 64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6">
                    <a:moveTo>
                      <a:pt x="43" y="0"/>
                    </a:moveTo>
                    <a:lnTo>
                      <a:pt x="60" y="0"/>
                    </a:lnTo>
                    <a:lnTo>
                      <a:pt x="64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9" name="Freeform 87"/>
              <p:cNvSpPr>
                <a:spLocks/>
              </p:cNvSpPr>
              <p:nvPr/>
            </p:nvSpPr>
            <p:spPr bwMode="auto">
              <a:xfrm>
                <a:off x="3197236" y="4873934"/>
                <a:ext cx="69686" cy="68616"/>
              </a:xfrm>
              <a:custGeom>
                <a:avLst/>
                <a:gdLst>
                  <a:gd name="T0" fmla="*/ 37938582 w 64"/>
                  <a:gd name="T1" fmla="*/ 0 h 66"/>
                  <a:gd name="T2" fmla="*/ 75877163 w 64"/>
                  <a:gd name="T3" fmla="*/ 35667844 h 66"/>
                  <a:gd name="T4" fmla="*/ 37938582 w 64"/>
                  <a:gd name="T5" fmla="*/ 71335688 h 66"/>
                  <a:gd name="T6" fmla="*/ 0 w 64"/>
                  <a:gd name="T7" fmla="*/ 35667844 h 66"/>
                  <a:gd name="T8" fmla="*/ 49793907 w 64"/>
                  <a:gd name="T9" fmla="*/ 0 h 66"/>
                  <a:gd name="T10" fmla="*/ 55722658 w 64"/>
                  <a:gd name="T11" fmla="*/ 0 h 66"/>
                  <a:gd name="T12" fmla="*/ 69949484 w 64"/>
                  <a:gd name="T13" fmla="*/ 0 h 66"/>
                  <a:gd name="T14" fmla="*/ 75877163 w 64"/>
                  <a:gd name="T15" fmla="*/ 0 h 66"/>
                  <a:gd name="T16" fmla="*/ 24897498 w 64"/>
                  <a:gd name="T17" fmla="*/ 71335688 h 66"/>
                  <a:gd name="T18" fmla="*/ 15412580 w 64"/>
                  <a:gd name="T19" fmla="*/ 71335688 h 66"/>
                  <a:gd name="T20" fmla="*/ 0 w 64"/>
                  <a:gd name="T21" fmla="*/ 71335688 h 66"/>
                  <a:gd name="T22" fmla="*/ 49793907 w 64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66"/>
                  <a:gd name="T38" fmla="*/ 64 w 64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66">
                    <a:moveTo>
                      <a:pt x="42" y="0"/>
                    </a:moveTo>
                    <a:lnTo>
                      <a:pt x="47" y="0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21" y="66"/>
                    </a:lnTo>
                    <a:lnTo>
                      <a:pt x="13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0" name="Freeform 88"/>
              <p:cNvSpPr>
                <a:spLocks/>
              </p:cNvSpPr>
              <p:nvPr/>
            </p:nvSpPr>
            <p:spPr bwMode="auto">
              <a:xfrm>
                <a:off x="3206736" y="4873934"/>
                <a:ext cx="72859" cy="68616"/>
              </a:xfrm>
              <a:custGeom>
                <a:avLst/>
                <a:gdLst>
                  <a:gd name="T0" fmla="*/ 39615721 w 67"/>
                  <a:gd name="T1" fmla="*/ 0 h 66"/>
                  <a:gd name="T2" fmla="*/ 79230354 w 67"/>
                  <a:gd name="T3" fmla="*/ 35667844 h 66"/>
                  <a:gd name="T4" fmla="*/ 39615721 w 67"/>
                  <a:gd name="T5" fmla="*/ 71335688 h 66"/>
                  <a:gd name="T6" fmla="*/ 0 w 67"/>
                  <a:gd name="T7" fmla="*/ 35667844 h 66"/>
                  <a:gd name="T8" fmla="*/ 49666996 w 67"/>
                  <a:gd name="T9" fmla="*/ 0 h 66"/>
                  <a:gd name="T10" fmla="*/ 59126700 w 67"/>
                  <a:gd name="T11" fmla="*/ 0 h 66"/>
                  <a:gd name="T12" fmla="*/ 79230354 w 67"/>
                  <a:gd name="T13" fmla="*/ 0 h 66"/>
                  <a:gd name="T14" fmla="*/ 24832954 w 67"/>
                  <a:gd name="T15" fmla="*/ 71335688 h 66"/>
                  <a:gd name="T16" fmla="*/ 4730398 w 67"/>
                  <a:gd name="T17" fmla="*/ 71335688 h 66"/>
                  <a:gd name="T18" fmla="*/ 0 w 67"/>
                  <a:gd name="T19" fmla="*/ 71335688 h 66"/>
                  <a:gd name="T20" fmla="*/ 49666996 w 67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7"/>
                  <a:gd name="T34" fmla="*/ 0 h 66"/>
                  <a:gd name="T35" fmla="*/ 67 w 67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7" h="66">
                    <a:moveTo>
                      <a:pt x="42" y="0"/>
                    </a:moveTo>
                    <a:lnTo>
                      <a:pt x="50" y="0"/>
                    </a:lnTo>
                    <a:lnTo>
                      <a:pt x="67" y="0"/>
                    </a:lnTo>
                    <a:lnTo>
                      <a:pt x="21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1" name="Freeform 89"/>
              <p:cNvSpPr>
                <a:spLocks/>
              </p:cNvSpPr>
              <p:nvPr/>
            </p:nvSpPr>
            <p:spPr bwMode="auto">
              <a:xfrm>
                <a:off x="3219410" y="4873934"/>
                <a:ext cx="69686" cy="68616"/>
              </a:xfrm>
              <a:custGeom>
                <a:avLst/>
                <a:gdLst>
                  <a:gd name="T0" fmla="*/ 37938582 w 64"/>
                  <a:gd name="T1" fmla="*/ 0 h 66"/>
                  <a:gd name="T2" fmla="*/ 75877163 w 64"/>
                  <a:gd name="T3" fmla="*/ 35667844 h 66"/>
                  <a:gd name="T4" fmla="*/ 37938582 w 64"/>
                  <a:gd name="T5" fmla="*/ 71335688 h 66"/>
                  <a:gd name="T6" fmla="*/ 0 w 64"/>
                  <a:gd name="T7" fmla="*/ 35667844 h 66"/>
                  <a:gd name="T8" fmla="*/ 50979657 w 64"/>
                  <a:gd name="T9" fmla="*/ 0 h 66"/>
                  <a:gd name="T10" fmla="*/ 65206483 w 64"/>
                  <a:gd name="T11" fmla="*/ 0 h 66"/>
                  <a:gd name="T12" fmla="*/ 75877163 w 64"/>
                  <a:gd name="T13" fmla="*/ 0 h 66"/>
                  <a:gd name="T14" fmla="*/ 24897498 w 64"/>
                  <a:gd name="T15" fmla="*/ 71335688 h 66"/>
                  <a:gd name="T16" fmla="*/ 10670668 w 64"/>
                  <a:gd name="T17" fmla="*/ 71335688 h 66"/>
                  <a:gd name="T18" fmla="*/ 0 w 64"/>
                  <a:gd name="T19" fmla="*/ 71335688 h 66"/>
                  <a:gd name="T20" fmla="*/ 50979657 w 64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6"/>
                  <a:gd name="T35" fmla="*/ 64 w 64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6">
                    <a:moveTo>
                      <a:pt x="43" y="0"/>
                    </a:moveTo>
                    <a:lnTo>
                      <a:pt x="55" y="0"/>
                    </a:lnTo>
                    <a:lnTo>
                      <a:pt x="64" y="0"/>
                    </a:lnTo>
                    <a:lnTo>
                      <a:pt x="21" y="66"/>
                    </a:lnTo>
                    <a:lnTo>
                      <a:pt x="9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2" name="Freeform 90"/>
              <p:cNvSpPr>
                <a:spLocks/>
              </p:cNvSpPr>
              <p:nvPr/>
            </p:nvSpPr>
            <p:spPr bwMode="auto">
              <a:xfrm>
                <a:off x="3228910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2808839 w 68"/>
                  <a:gd name="T9" fmla="*/ 0 h 66"/>
                  <a:gd name="T10" fmla="*/ 67733141 w 68"/>
                  <a:gd name="T11" fmla="*/ 0 h 66"/>
                  <a:gd name="T12" fmla="*/ 78065203 w 68"/>
                  <a:gd name="T13" fmla="*/ 0 h 66"/>
                  <a:gd name="T14" fmla="*/ 28700013 w 68"/>
                  <a:gd name="T15" fmla="*/ 71335688 h 66"/>
                  <a:gd name="T16" fmla="*/ 13775706 w 68"/>
                  <a:gd name="T17" fmla="*/ 71335688 h 66"/>
                  <a:gd name="T18" fmla="*/ 0 w 68"/>
                  <a:gd name="T19" fmla="*/ 71335688 h 66"/>
                  <a:gd name="T20" fmla="*/ 52808839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6" y="0"/>
                    </a:moveTo>
                    <a:lnTo>
                      <a:pt x="59" y="0"/>
                    </a:lnTo>
                    <a:lnTo>
                      <a:pt x="68" y="0"/>
                    </a:lnTo>
                    <a:lnTo>
                      <a:pt x="25" y="66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3" name="Freeform 91"/>
              <p:cNvSpPr>
                <a:spLocks/>
              </p:cNvSpPr>
              <p:nvPr/>
            </p:nvSpPr>
            <p:spPr bwMode="auto">
              <a:xfrm>
                <a:off x="3241575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49365181 w 68"/>
                  <a:gd name="T9" fmla="*/ 0 h 66"/>
                  <a:gd name="T10" fmla="*/ 53956368 w 68"/>
                  <a:gd name="T11" fmla="*/ 0 h 66"/>
                  <a:gd name="T12" fmla="*/ 73472945 w 68"/>
                  <a:gd name="T13" fmla="*/ 0 h 66"/>
                  <a:gd name="T14" fmla="*/ 78065203 w 68"/>
                  <a:gd name="T15" fmla="*/ 0 h 66"/>
                  <a:gd name="T16" fmla="*/ 25256355 w 68"/>
                  <a:gd name="T17" fmla="*/ 71335688 h 66"/>
                  <a:gd name="T18" fmla="*/ 19516569 w 68"/>
                  <a:gd name="T19" fmla="*/ 71335688 h 66"/>
                  <a:gd name="T20" fmla="*/ 0 w 68"/>
                  <a:gd name="T21" fmla="*/ 71335688 h 66"/>
                  <a:gd name="T22" fmla="*/ 49365181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3" y="0"/>
                    </a:moveTo>
                    <a:lnTo>
                      <a:pt x="47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22" y="66"/>
                    </a:lnTo>
                    <a:lnTo>
                      <a:pt x="17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4" name="Freeform 92"/>
              <p:cNvSpPr>
                <a:spLocks/>
              </p:cNvSpPr>
              <p:nvPr/>
            </p:nvSpPr>
            <p:spPr bwMode="auto">
              <a:xfrm>
                <a:off x="3257421" y="4873934"/>
                <a:ext cx="65461" cy="71698"/>
              </a:xfrm>
              <a:custGeom>
                <a:avLst/>
                <a:gdLst>
                  <a:gd name="T0" fmla="*/ 33478179 w 64"/>
                  <a:gd name="T1" fmla="*/ 0 h 69"/>
                  <a:gd name="T2" fmla="*/ 66955336 w 64"/>
                  <a:gd name="T3" fmla="*/ 37250748 h 69"/>
                  <a:gd name="T4" fmla="*/ 33478179 w 64"/>
                  <a:gd name="T5" fmla="*/ 74501495 h 69"/>
                  <a:gd name="T6" fmla="*/ 0 w 64"/>
                  <a:gd name="T7" fmla="*/ 37250748 h 69"/>
                  <a:gd name="T8" fmla="*/ 44986021 w 64"/>
                  <a:gd name="T9" fmla="*/ 0 h 69"/>
                  <a:gd name="T10" fmla="*/ 53354797 w 64"/>
                  <a:gd name="T11" fmla="*/ 0 h 69"/>
                  <a:gd name="T12" fmla="*/ 66955336 w 64"/>
                  <a:gd name="T13" fmla="*/ 0 h 69"/>
                  <a:gd name="T14" fmla="*/ 21969323 w 64"/>
                  <a:gd name="T15" fmla="*/ 74501495 h 69"/>
                  <a:gd name="T16" fmla="*/ 17784935 w 64"/>
                  <a:gd name="T17" fmla="*/ 71262617 h 69"/>
                  <a:gd name="T18" fmla="*/ 4184389 w 64"/>
                  <a:gd name="T19" fmla="*/ 71262617 h 69"/>
                  <a:gd name="T20" fmla="*/ 0 w 64"/>
                  <a:gd name="T21" fmla="*/ 71262617 h 69"/>
                  <a:gd name="T22" fmla="*/ 44986021 w 64"/>
                  <a:gd name="T23" fmla="*/ 0 h 6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69"/>
                  <a:gd name="T38" fmla="*/ 64 w 64"/>
                  <a:gd name="T39" fmla="*/ 69 h 6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69">
                    <a:moveTo>
                      <a:pt x="43" y="0"/>
                    </a:moveTo>
                    <a:lnTo>
                      <a:pt x="51" y="0"/>
                    </a:lnTo>
                    <a:lnTo>
                      <a:pt x="64" y="0"/>
                    </a:lnTo>
                    <a:lnTo>
                      <a:pt x="21" y="69"/>
                    </a:lnTo>
                    <a:lnTo>
                      <a:pt x="17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5" name="Freeform 93"/>
              <p:cNvSpPr>
                <a:spLocks/>
              </p:cNvSpPr>
              <p:nvPr/>
            </p:nvSpPr>
            <p:spPr bwMode="auto">
              <a:xfrm>
                <a:off x="3266922" y="4873934"/>
                <a:ext cx="68634" cy="71698"/>
              </a:xfrm>
              <a:custGeom>
                <a:avLst/>
                <a:gdLst>
                  <a:gd name="T0" fmla="*/ 35153925 w 67"/>
                  <a:gd name="T1" fmla="*/ 0 h 69"/>
                  <a:gd name="T2" fmla="*/ 70307850 w 67"/>
                  <a:gd name="T3" fmla="*/ 37250748 h 69"/>
                  <a:gd name="T4" fmla="*/ 35153925 w 67"/>
                  <a:gd name="T5" fmla="*/ 74501495 h 69"/>
                  <a:gd name="T6" fmla="*/ 0 w 67"/>
                  <a:gd name="T7" fmla="*/ 37250748 h 69"/>
                  <a:gd name="T8" fmla="*/ 48271208 w 67"/>
                  <a:gd name="T9" fmla="*/ 0 h 69"/>
                  <a:gd name="T10" fmla="*/ 57715037 w 67"/>
                  <a:gd name="T11" fmla="*/ 0 h 69"/>
                  <a:gd name="T12" fmla="*/ 70307850 w 67"/>
                  <a:gd name="T13" fmla="*/ 4318506 h 69"/>
                  <a:gd name="T14" fmla="*/ 22036634 w 67"/>
                  <a:gd name="T15" fmla="*/ 74501495 h 69"/>
                  <a:gd name="T16" fmla="*/ 8394860 w 67"/>
                  <a:gd name="T17" fmla="*/ 71262617 h 69"/>
                  <a:gd name="T18" fmla="*/ 0 w 67"/>
                  <a:gd name="T19" fmla="*/ 71262617 h 69"/>
                  <a:gd name="T20" fmla="*/ 48271208 w 67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7"/>
                  <a:gd name="T34" fmla="*/ 0 h 69"/>
                  <a:gd name="T35" fmla="*/ 67 w 67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7" h="69">
                    <a:moveTo>
                      <a:pt x="46" y="0"/>
                    </a:moveTo>
                    <a:lnTo>
                      <a:pt x="55" y="0"/>
                    </a:lnTo>
                    <a:lnTo>
                      <a:pt x="67" y="4"/>
                    </a:lnTo>
                    <a:lnTo>
                      <a:pt x="21" y="69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57F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6" name="Freeform 94"/>
              <p:cNvSpPr>
                <a:spLocks/>
              </p:cNvSpPr>
              <p:nvPr/>
            </p:nvSpPr>
            <p:spPr bwMode="auto">
              <a:xfrm>
                <a:off x="3279596" y="4873934"/>
                <a:ext cx="65461" cy="71698"/>
              </a:xfrm>
              <a:custGeom>
                <a:avLst/>
                <a:gdLst>
                  <a:gd name="T0" fmla="*/ 33478179 w 64"/>
                  <a:gd name="T1" fmla="*/ 0 h 69"/>
                  <a:gd name="T2" fmla="*/ 66955336 w 64"/>
                  <a:gd name="T3" fmla="*/ 37250748 h 69"/>
                  <a:gd name="T4" fmla="*/ 33478179 w 64"/>
                  <a:gd name="T5" fmla="*/ 74501495 h 69"/>
                  <a:gd name="T6" fmla="*/ 0 w 64"/>
                  <a:gd name="T7" fmla="*/ 37250748 h 69"/>
                  <a:gd name="T8" fmla="*/ 44986021 w 64"/>
                  <a:gd name="T9" fmla="*/ 0 h 69"/>
                  <a:gd name="T10" fmla="*/ 57540208 w 64"/>
                  <a:gd name="T11" fmla="*/ 4318506 h 69"/>
                  <a:gd name="T12" fmla="*/ 66955336 w 64"/>
                  <a:gd name="T13" fmla="*/ 4318506 h 69"/>
                  <a:gd name="T14" fmla="*/ 23015675 w 64"/>
                  <a:gd name="T15" fmla="*/ 74501495 h 69"/>
                  <a:gd name="T16" fmla="*/ 9415132 w 64"/>
                  <a:gd name="T17" fmla="*/ 74501495 h 69"/>
                  <a:gd name="T18" fmla="*/ 0 w 64"/>
                  <a:gd name="T19" fmla="*/ 74501495 h 69"/>
                  <a:gd name="T20" fmla="*/ 44986021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3" y="0"/>
                    </a:moveTo>
                    <a:lnTo>
                      <a:pt x="55" y="4"/>
                    </a:lnTo>
                    <a:lnTo>
                      <a:pt x="64" y="4"/>
                    </a:lnTo>
                    <a:lnTo>
                      <a:pt x="22" y="69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17B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7" name="Freeform 95"/>
              <p:cNvSpPr>
                <a:spLocks/>
              </p:cNvSpPr>
              <p:nvPr/>
            </p:nvSpPr>
            <p:spPr bwMode="auto">
              <a:xfrm>
                <a:off x="3289096" y="4878031"/>
                <a:ext cx="65461" cy="69640"/>
              </a:xfrm>
              <a:custGeom>
                <a:avLst/>
                <a:gdLst>
                  <a:gd name="T0" fmla="*/ 34009587 w 63"/>
                  <a:gd name="T1" fmla="*/ 0 h 69"/>
                  <a:gd name="T2" fmla="*/ 68018135 w 63"/>
                  <a:gd name="T3" fmla="*/ 35142968 h 69"/>
                  <a:gd name="T4" fmla="*/ 34009587 w 63"/>
                  <a:gd name="T5" fmla="*/ 70285937 h 69"/>
                  <a:gd name="T6" fmla="*/ 0 w 63"/>
                  <a:gd name="T7" fmla="*/ 35142968 h 69"/>
                  <a:gd name="T8" fmla="*/ 49664122 w 63"/>
                  <a:gd name="T9" fmla="*/ 0 h 69"/>
                  <a:gd name="T10" fmla="*/ 63699788 w 63"/>
                  <a:gd name="T11" fmla="*/ 0 h 69"/>
                  <a:gd name="T12" fmla="*/ 68018135 w 63"/>
                  <a:gd name="T13" fmla="*/ 0 h 69"/>
                  <a:gd name="T14" fmla="*/ 22672368 w 63"/>
                  <a:gd name="T15" fmla="*/ 70285937 h 69"/>
                  <a:gd name="T16" fmla="*/ 14035670 w 63"/>
                  <a:gd name="T17" fmla="*/ 66211494 h 69"/>
                  <a:gd name="T18" fmla="*/ 0 w 63"/>
                  <a:gd name="T19" fmla="*/ 66211494 h 69"/>
                  <a:gd name="T20" fmla="*/ 49664122 w 63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9"/>
                  <a:gd name="T35" fmla="*/ 63 w 63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9">
                    <a:moveTo>
                      <a:pt x="46" y="0"/>
                    </a:moveTo>
                    <a:lnTo>
                      <a:pt x="59" y="0"/>
                    </a:lnTo>
                    <a:lnTo>
                      <a:pt x="63" y="0"/>
                    </a:lnTo>
                    <a:lnTo>
                      <a:pt x="21" y="69"/>
                    </a:lnTo>
                    <a:lnTo>
                      <a:pt x="13" y="65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C76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8" name="Freeform 96"/>
              <p:cNvSpPr>
                <a:spLocks/>
              </p:cNvSpPr>
              <p:nvPr/>
            </p:nvSpPr>
            <p:spPr bwMode="auto">
              <a:xfrm>
                <a:off x="3301761" y="4878031"/>
                <a:ext cx="65461" cy="69640"/>
              </a:xfrm>
              <a:custGeom>
                <a:avLst/>
                <a:gdLst>
                  <a:gd name="T0" fmla="*/ 34009587 w 63"/>
                  <a:gd name="T1" fmla="*/ 0 h 69"/>
                  <a:gd name="T2" fmla="*/ 68018135 w 63"/>
                  <a:gd name="T3" fmla="*/ 35142968 h 69"/>
                  <a:gd name="T4" fmla="*/ 34009587 w 63"/>
                  <a:gd name="T5" fmla="*/ 70285937 h 69"/>
                  <a:gd name="T6" fmla="*/ 0 w 63"/>
                  <a:gd name="T7" fmla="*/ 35142968 h 69"/>
                  <a:gd name="T8" fmla="*/ 45345775 w 63"/>
                  <a:gd name="T9" fmla="*/ 0 h 69"/>
                  <a:gd name="T10" fmla="*/ 49664122 w 63"/>
                  <a:gd name="T11" fmla="*/ 0 h 69"/>
                  <a:gd name="T12" fmla="*/ 63699788 w 63"/>
                  <a:gd name="T13" fmla="*/ 4074444 h 69"/>
                  <a:gd name="T14" fmla="*/ 68018135 w 63"/>
                  <a:gd name="T15" fmla="*/ 4074444 h 69"/>
                  <a:gd name="T16" fmla="*/ 22672368 w 63"/>
                  <a:gd name="T17" fmla="*/ 70285937 h 69"/>
                  <a:gd name="T18" fmla="*/ 12956084 w 63"/>
                  <a:gd name="T19" fmla="*/ 70285937 h 69"/>
                  <a:gd name="T20" fmla="*/ 0 w 63"/>
                  <a:gd name="T21" fmla="*/ 66211494 h 69"/>
                  <a:gd name="T22" fmla="*/ 45345775 w 63"/>
                  <a:gd name="T23" fmla="*/ 0 h 6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69"/>
                  <a:gd name="T38" fmla="*/ 63 w 63"/>
                  <a:gd name="T39" fmla="*/ 69 h 6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69">
                    <a:moveTo>
                      <a:pt x="42" y="0"/>
                    </a:moveTo>
                    <a:lnTo>
                      <a:pt x="46" y="0"/>
                    </a:lnTo>
                    <a:lnTo>
                      <a:pt x="59" y="4"/>
                    </a:lnTo>
                    <a:lnTo>
                      <a:pt x="63" y="4"/>
                    </a:lnTo>
                    <a:lnTo>
                      <a:pt x="21" y="69"/>
                    </a:lnTo>
                    <a:lnTo>
                      <a:pt x="12" y="69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872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9" name="Freeform 97"/>
              <p:cNvSpPr>
                <a:spLocks/>
              </p:cNvSpPr>
              <p:nvPr/>
            </p:nvSpPr>
            <p:spPr bwMode="auto">
              <a:xfrm>
                <a:off x="3311271" y="4878031"/>
                <a:ext cx="65461" cy="74770"/>
              </a:xfrm>
              <a:custGeom>
                <a:avLst/>
                <a:gdLst>
                  <a:gd name="T0" fmla="*/ 33478179 w 64"/>
                  <a:gd name="T1" fmla="*/ 0 h 73"/>
                  <a:gd name="T2" fmla="*/ 66955336 w 64"/>
                  <a:gd name="T3" fmla="*/ 38291458 h 73"/>
                  <a:gd name="T4" fmla="*/ 33478179 w 64"/>
                  <a:gd name="T5" fmla="*/ 76582916 h 73"/>
                  <a:gd name="T6" fmla="*/ 0 w 64"/>
                  <a:gd name="T7" fmla="*/ 38291458 h 73"/>
                  <a:gd name="T8" fmla="*/ 43939668 w 64"/>
                  <a:gd name="T9" fmla="*/ 0 h 73"/>
                  <a:gd name="T10" fmla="*/ 53354797 w 64"/>
                  <a:gd name="T11" fmla="*/ 4196338 h 73"/>
                  <a:gd name="T12" fmla="*/ 66955336 w 64"/>
                  <a:gd name="T13" fmla="*/ 4196338 h 73"/>
                  <a:gd name="T14" fmla="*/ 21969323 w 64"/>
                  <a:gd name="T15" fmla="*/ 76582916 h 73"/>
                  <a:gd name="T16" fmla="*/ 17784935 w 64"/>
                  <a:gd name="T17" fmla="*/ 72386580 h 73"/>
                  <a:gd name="T18" fmla="*/ 4184389 w 64"/>
                  <a:gd name="T19" fmla="*/ 72386580 h 73"/>
                  <a:gd name="T20" fmla="*/ 0 w 64"/>
                  <a:gd name="T21" fmla="*/ 72386580 h 73"/>
                  <a:gd name="T22" fmla="*/ 43939668 w 64"/>
                  <a:gd name="T23" fmla="*/ 0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73"/>
                  <a:gd name="T38" fmla="*/ 64 w 64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73">
                    <a:moveTo>
                      <a:pt x="42" y="0"/>
                    </a:moveTo>
                    <a:lnTo>
                      <a:pt x="51" y="4"/>
                    </a:lnTo>
                    <a:lnTo>
                      <a:pt x="64" y="4"/>
                    </a:lnTo>
                    <a:lnTo>
                      <a:pt x="21" y="73"/>
                    </a:lnTo>
                    <a:lnTo>
                      <a:pt x="17" y="69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46D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0" name="Freeform 98"/>
              <p:cNvSpPr>
                <a:spLocks/>
              </p:cNvSpPr>
              <p:nvPr/>
            </p:nvSpPr>
            <p:spPr bwMode="auto">
              <a:xfrm>
                <a:off x="3322883" y="4881103"/>
                <a:ext cx="63349" cy="71698"/>
              </a:xfrm>
              <a:custGeom>
                <a:avLst/>
                <a:gdLst>
                  <a:gd name="T0" fmla="*/ 34009823 w 59"/>
                  <a:gd name="T1" fmla="*/ 0 h 69"/>
                  <a:gd name="T2" fmla="*/ 68018572 w 59"/>
                  <a:gd name="T3" fmla="*/ 37250748 h 69"/>
                  <a:gd name="T4" fmla="*/ 34009823 w 59"/>
                  <a:gd name="T5" fmla="*/ 74501495 h 69"/>
                  <a:gd name="T6" fmla="*/ 0 w 59"/>
                  <a:gd name="T7" fmla="*/ 37250748 h 69"/>
                  <a:gd name="T8" fmla="*/ 48420114 w 59"/>
                  <a:gd name="T9" fmla="*/ 0 h 69"/>
                  <a:gd name="T10" fmla="*/ 58795390 w 59"/>
                  <a:gd name="T11" fmla="*/ 0 h 69"/>
                  <a:gd name="T12" fmla="*/ 68018572 w 59"/>
                  <a:gd name="T13" fmla="*/ 3238879 h 69"/>
                  <a:gd name="T14" fmla="*/ 19598466 w 59"/>
                  <a:gd name="T15" fmla="*/ 74501495 h 69"/>
                  <a:gd name="T16" fmla="*/ 4611593 w 59"/>
                  <a:gd name="T17" fmla="*/ 70182992 h 69"/>
                  <a:gd name="T18" fmla="*/ 0 w 59"/>
                  <a:gd name="T19" fmla="*/ 70182992 h 69"/>
                  <a:gd name="T20" fmla="*/ 48420114 w 59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69"/>
                  <a:gd name="T35" fmla="*/ 59 w 59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69">
                    <a:moveTo>
                      <a:pt x="42" y="0"/>
                    </a:moveTo>
                    <a:lnTo>
                      <a:pt x="51" y="0"/>
                    </a:lnTo>
                    <a:lnTo>
                      <a:pt x="59" y="3"/>
                    </a:lnTo>
                    <a:lnTo>
                      <a:pt x="17" y="69"/>
                    </a:lnTo>
                    <a:lnTo>
                      <a:pt x="4" y="65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F69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1" name="Freeform 99"/>
              <p:cNvSpPr>
                <a:spLocks/>
              </p:cNvSpPr>
              <p:nvPr/>
            </p:nvSpPr>
            <p:spPr bwMode="auto">
              <a:xfrm>
                <a:off x="3332384" y="4881103"/>
                <a:ext cx="66522" cy="74770"/>
              </a:xfrm>
              <a:custGeom>
                <a:avLst/>
                <a:gdLst>
                  <a:gd name="T0" fmla="*/ 34571691 w 64"/>
                  <a:gd name="T1" fmla="*/ 0 h 72"/>
                  <a:gd name="T2" fmla="*/ 69143382 w 64"/>
                  <a:gd name="T3" fmla="*/ 38823284 h 72"/>
                  <a:gd name="T4" fmla="*/ 34571691 w 64"/>
                  <a:gd name="T5" fmla="*/ 77646568 h 72"/>
                  <a:gd name="T6" fmla="*/ 0 w 64"/>
                  <a:gd name="T7" fmla="*/ 38823284 h 72"/>
                  <a:gd name="T8" fmla="*/ 46455217 w 64"/>
                  <a:gd name="T9" fmla="*/ 0 h 72"/>
                  <a:gd name="T10" fmla="*/ 59419725 w 64"/>
                  <a:gd name="T11" fmla="*/ 3234841 h 72"/>
                  <a:gd name="T12" fmla="*/ 69143382 w 64"/>
                  <a:gd name="T13" fmla="*/ 7548653 h 72"/>
                  <a:gd name="T14" fmla="*/ 18366308 w 64"/>
                  <a:gd name="T15" fmla="*/ 77646568 h 72"/>
                  <a:gd name="T16" fmla="*/ 9723645 w 64"/>
                  <a:gd name="T17" fmla="*/ 74411728 h 72"/>
                  <a:gd name="T18" fmla="*/ 0 w 64"/>
                  <a:gd name="T19" fmla="*/ 74411728 h 72"/>
                  <a:gd name="T20" fmla="*/ 46455217 w 64"/>
                  <a:gd name="T21" fmla="*/ 0 h 72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2"/>
                  <a:gd name="T35" fmla="*/ 64 w 64"/>
                  <a:gd name="T36" fmla="*/ 72 h 7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2">
                    <a:moveTo>
                      <a:pt x="43" y="0"/>
                    </a:moveTo>
                    <a:lnTo>
                      <a:pt x="55" y="3"/>
                    </a:lnTo>
                    <a:lnTo>
                      <a:pt x="64" y="7"/>
                    </a:lnTo>
                    <a:lnTo>
                      <a:pt x="17" y="7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9B64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2" name="Freeform 100"/>
              <p:cNvSpPr>
                <a:spLocks/>
              </p:cNvSpPr>
              <p:nvPr/>
            </p:nvSpPr>
            <p:spPr bwMode="auto">
              <a:xfrm>
                <a:off x="3341885" y="4885200"/>
                <a:ext cx="66522" cy="74770"/>
              </a:xfrm>
              <a:custGeom>
                <a:avLst/>
                <a:gdLst>
                  <a:gd name="T0" fmla="*/ 35120456 w 63"/>
                  <a:gd name="T1" fmla="*/ 0 h 73"/>
                  <a:gd name="T2" fmla="*/ 70240913 w 63"/>
                  <a:gd name="T3" fmla="*/ 38291458 h 73"/>
                  <a:gd name="T4" fmla="*/ 35120456 w 63"/>
                  <a:gd name="T5" fmla="*/ 76582916 h 73"/>
                  <a:gd name="T6" fmla="*/ 0 w 63"/>
                  <a:gd name="T7" fmla="*/ 38291458 h 73"/>
                  <a:gd name="T8" fmla="*/ 46827270 w 63"/>
                  <a:gd name="T9" fmla="*/ 0 h 73"/>
                  <a:gd name="T10" fmla="*/ 51287410 w 63"/>
                  <a:gd name="T11" fmla="*/ 0 h 73"/>
                  <a:gd name="T12" fmla="*/ 61321671 w 63"/>
                  <a:gd name="T13" fmla="*/ 4196338 h 73"/>
                  <a:gd name="T14" fmla="*/ 70240913 w 63"/>
                  <a:gd name="T15" fmla="*/ 8392677 h 73"/>
                  <a:gd name="T16" fmla="*/ 18953494 w 63"/>
                  <a:gd name="T17" fmla="*/ 76582916 h 73"/>
                  <a:gd name="T18" fmla="*/ 8919229 w 63"/>
                  <a:gd name="T19" fmla="*/ 72386580 h 73"/>
                  <a:gd name="T20" fmla="*/ 0 w 63"/>
                  <a:gd name="T21" fmla="*/ 69239072 h 73"/>
                  <a:gd name="T22" fmla="*/ 46827270 w 63"/>
                  <a:gd name="T23" fmla="*/ 0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73"/>
                  <a:gd name="T38" fmla="*/ 63 w 63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73">
                    <a:moveTo>
                      <a:pt x="42" y="0"/>
                    </a:moveTo>
                    <a:lnTo>
                      <a:pt x="46" y="0"/>
                    </a:lnTo>
                    <a:lnTo>
                      <a:pt x="55" y="4"/>
                    </a:lnTo>
                    <a:lnTo>
                      <a:pt x="63" y="8"/>
                    </a:lnTo>
                    <a:lnTo>
                      <a:pt x="17" y="73"/>
                    </a:lnTo>
                    <a:lnTo>
                      <a:pt x="8" y="69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75F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3" name="Freeform 101"/>
              <p:cNvSpPr>
                <a:spLocks/>
              </p:cNvSpPr>
              <p:nvPr/>
            </p:nvSpPr>
            <p:spPr bwMode="auto">
              <a:xfrm>
                <a:off x="3349282" y="4889296"/>
                <a:ext cx="68634" cy="74770"/>
              </a:xfrm>
              <a:custGeom>
                <a:avLst/>
                <a:gdLst>
                  <a:gd name="T0" fmla="*/ 36801764 w 64"/>
                  <a:gd name="T1" fmla="*/ 0 h 73"/>
                  <a:gd name="T2" fmla="*/ 73603529 w 64"/>
                  <a:gd name="T3" fmla="*/ 38291458 h 73"/>
                  <a:gd name="T4" fmla="*/ 36801764 w 64"/>
                  <a:gd name="T5" fmla="*/ 76582916 h 73"/>
                  <a:gd name="T6" fmla="*/ 0 w 64"/>
                  <a:gd name="T7" fmla="*/ 38291458 h 73"/>
                  <a:gd name="T8" fmla="*/ 54052483 w 64"/>
                  <a:gd name="T9" fmla="*/ 0 h 73"/>
                  <a:gd name="T10" fmla="*/ 69002892 w 64"/>
                  <a:gd name="T11" fmla="*/ 4196338 h 73"/>
                  <a:gd name="T12" fmla="*/ 73603529 w 64"/>
                  <a:gd name="T13" fmla="*/ 7343847 h 73"/>
                  <a:gd name="T14" fmla="*/ 19551037 w 64"/>
                  <a:gd name="T15" fmla="*/ 76582916 h 73"/>
                  <a:gd name="T16" fmla="*/ 14950413 w 64"/>
                  <a:gd name="T17" fmla="*/ 72386580 h 73"/>
                  <a:gd name="T18" fmla="*/ 0 w 64"/>
                  <a:gd name="T19" fmla="*/ 68190244 h 73"/>
                  <a:gd name="T20" fmla="*/ 54052483 w 64"/>
                  <a:gd name="T21" fmla="*/ 0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3"/>
                  <a:gd name="T35" fmla="*/ 64 w 64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3">
                    <a:moveTo>
                      <a:pt x="47" y="0"/>
                    </a:moveTo>
                    <a:lnTo>
                      <a:pt x="60" y="4"/>
                    </a:lnTo>
                    <a:lnTo>
                      <a:pt x="64" y="7"/>
                    </a:lnTo>
                    <a:lnTo>
                      <a:pt x="17" y="73"/>
                    </a:lnTo>
                    <a:lnTo>
                      <a:pt x="13" y="69"/>
                    </a:lnTo>
                    <a:lnTo>
                      <a:pt x="0" y="6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25B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4" name="Freeform 102"/>
              <p:cNvSpPr>
                <a:spLocks/>
              </p:cNvSpPr>
              <p:nvPr/>
            </p:nvSpPr>
            <p:spPr bwMode="auto">
              <a:xfrm>
                <a:off x="3358783" y="4892369"/>
                <a:ext cx="66522" cy="74770"/>
              </a:xfrm>
              <a:custGeom>
                <a:avLst/>
                <a:gdLst>
                  <a:gd name="T0" fmla="*/ 35120456 w 63"/>
                  <a:gd name="T1" fmla="*/ 0 h 72"/>
                  <a:gd name="T2" fmla="*/ 70240913 w 63"/>
                  <a:gd name="T3" fmla="*/ 38823284 h 72"/>
                  <a:gd name="T4" fmla="*/ 35120456 w 63"/>
                  <a:gd name="T5" fmla="*/ 77646568 h 72"/>
                  <a:gd name="T6" fmla="*/ 0 w 63"/>
                  <a:gd name="T7" fmla="*/ 38823284 h 72"/>
                  <a:gd name="T8" fmla="*/ 51287410 w 63"/>
                  <a:gd name="T9" fmla="*/ 0 h 72"/>
                  <a:gd name="T10" fmla="*/ 56861530 w 63"/>
                  <a:gd name="T11" fmla="*/ 0 h 72"/>
                  <a:gd name="T12" fmla="*/ 65780755 w 63"/>
                  <a:gd name="T13" fmla="*/ 3234841 h 72"/>
                  <a:gd name="T14" fmla="*/ 70240913 w 63"/>
                  <a:gd name="T15" fmla="*/ 7548653 h 72"/>
                  <a:gd name="T16" fmla="*/ 18953494 w 63"/>
                  <a:gd name="T17" fmla="*/ 77646568 h 72"/>
                  <a:gd name="T18" fmla="*/ 13379370 w 63"/>
                  <a:gd name="T19" fmla="*/ 77646568 h 72"/>
                  <a:gd name="T20" fmla="*/ 4460143 w 63"/>
                  <a:gd name="T21" fmla="*/ 70097916 h 72"/>
                  <a:gd name="T22" fmla="*/ 0 w 63"/>
                  <a:gd name="T23" fmla="*/ 70097916 h 72"/>
                  <a:gd name="T24" fmla="*/ 51287410 w 63"/>
                  <a:gd name="T25" fmla="*/ 0 h 7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3"/>
                  <a:gd name="T40" fmla="*/ 0 h 72"/>
                  <a:gd name="T41" fmla="*/ 63 w 63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3" h="72">
                    <a:moveTo>
                      <a:pt x="46" y="0"/>
                    </a:moveTo>
                    <a:lnTo>
                      <a:pt x="51" y="0"/>
                    </a:lnTo>
                    <a:lnTo>
                      <a:pt x="59" y="3"/>
                    </a:lnTo>
                    <a:lnTo>
                      <a:pt x="63" y="7"/>
                    </a:lnTo>
                    <a:lnTo>
                      <a:pt x="17" y="72"/>
                    </a:lnTo>
                    <a:lnTo>
                      <a:pt x="12" y="72"/>
                    </a:lnTo>
                    <a:lnTo>
                      <a:pt x="4" y="65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E56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5" name="Freeform 103"/>
              <p:cNvSpPr>
                <a:spLocks/>
              </p:cNvSpPr>
              <p:nvPr/>
            </p:nvSpPr>
            <p:spPr bwMode="auto">
              <a:xfrm>
                <a:off x="3367232" y="4895441"/>
                <a:ext cx="69686" cy="79891"/>
              </a:xfrm>
              <a:custGeom>
                <a:avLst/>
                <a:gdLst>
                  <a:gd name="T0" fmla="*/ 37938582 w 64"/>
                  <a:gd name="T1" fmla="*/ 0 h 77"/>
                  <a:gd name="T2" fmla="*/ 75877163 w 64"/>
                  <a:gd name="T3" fmla="*/ 41445791 h 77"/>
                  <a:gd name="T4" fmla="*/ 37938582 w 64"/>
                  <a:gd name="T5" fmla="*/ 82890543 h 77"/>
                  <a:gd name="T6" fmla="*/ 0 w 64"/>
                  <a:gd name="T7" fmla="*/ 41445791 h 77"/>
                  <a:gd name="T8" fmla="*/ 55722658 w 64"/>
                  <a:gd name="T9" fmla="*/ 0 h 77"/>
                  <a:gd name="T10" fmla="*/ 60464570 w 64"/>
                  <a:gd name="T11" fmla="*/ 0 h 77"/>
                  <a:gd name="T12" fmla="*/ 69949484 w 64"/>
                  <a:gd name="T13" fmla="*/ 7535692 h 77"/>
                  <a:gd name="T14" fmla="*/ 75877163 w 64"/>
                  <a:gd name="T15" fmla="*/ 7535692 h 77"/>
                  <a:gd name="T16" fmla="*/ 20154497 w 64"/>
                  <a:gd name="T17" fmla="*/ 82890543 h 77"/>
                  <a:gd name="T18" fmla="*/ 15412580 w 64"/>
                  <a:gd name="T19" fmla="*/ 78584732 h 77"/>
                  <a:gd name="T20" fmla="*/ 4741914 w 64"/>
                  <a:gd name="T21" fmla="*/ 74278920 h 77"/>
                  <a:gd name="T22" fmla="*/ 0 w 64"/>
                  <a:gd name="T23" fmla="*/ 71049042 h 77"/>
                  <a:gd name="T24" fmla="*/ 55722658 w 64"/>
                  <a:gd name="T25" fmla="*/ 0 h 7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4"/>
                  <a:gd name="T40" fmla="*/ 0 h 77"/>
                  <a:gd name="T41" fmla="*/ 64 w 64"/>
                  <a:gd name="T42" fmla="*/ 77 h 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4" h="77">
                    <a:moveTo>
                      <a:pt x="47" y="0"/>
                    </a:moveTo>
                    <a:lnTo>
                      <a:pt x="51" y="0"/>
                    </a:lnTo>
                    <a:lnTo>
                      <a:pt x="59" y="7"/>
                    </a:lnTo>
                    <a:lnTo>
                      <a:pt x="64" y="7"/>
                    </a:lnTo>
                    <a:lnTo>
                      <a:pt x="17" y="77"/>
                    </a:lnTo>
                    <a:lnTo>
                      <a:pt x="13" y="73"/>
                    </a:lnTo>
                    <a:lnTo>
                      <a:pt x="4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952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6" name="Freeform 104"/>
              <p:cNvSpPr>
                <a:spLocks/>
              </p:cNvSpPr>
              <p:nvPr/>
            </p:nvSpPr>
            <p:spPr bwMode="auto">
              <a:xfrm>
                <a:off x="3376732" y="4900562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53031706 w 59"/>
                  <a:gd name="T9" fmla="*/ 0 h 76"/>
                  <a:gd name="T10" fmla="*/ 57643297 w 59"/>
                  <a:gd name="T11" fmla="*/ 3147480 h 76"/>
                  <a:gd name="T12" fmla="*/ 68018572 w 59"/>
                  <a:gd name="T13" fmla="*/ 11540076 h 76"/>
                  <a:gd name="T14" fmla="*/ 19598466 w 59"/>
                  <a:gd name="T15" fmla="*/ 79728644 h 76"/>
                  <a:gd name="T16" fmla="*/ 4611593 w 59"/>
                  <a:gd name="T17" fmla="*/ 72384869 h 76"/>
                  <a:gd name="T18" fmla="*/ 0 w 59"/>
                  <a:gd name="T19" fmla="*/ 68188572 h 76"/>
                  <a:gd name="T20" fmla="*/ 53031706 w 59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6"/>
                  <a:gd name="T35" fmla="*/ 59 w 59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6">
                    <a:moveTo>
                      <a:pt x="46" y="0"/>
                    </a:moveTo>
                    <a:lnTo>
                      <a:pt x="50" y="3"/>
                    </a:lnTo>
                    <a:lnTo>
                      <a:pt x="59" y="11"/>
                    </a:lnTo>
                    <a:lnTo>
                      <a:pt x="17" y="76"/>
                    </a:lnTo>
                    <a:lnTo>
                      <a:pt x="4" y="69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54D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7" name="Freeform 105"/>
              <p:cNvSpPr>
                <a:spLocks/>
              </p:cNvSpPr>
              <p:nvPr/>
            </p:nvSpPr>
            <p:spPr bwMode="auto">
              <a:xfrm>
                <a:off x="3386233" y="4903634"/>
                <a:ext cx="63349" cy="82963"/>
              </a:xfrm>
              <a:custGeom>
                <a:avLst/>
                <a:gdLst>
                  <a:gd name="T0" fmla="*/ 34009823 w 59"/>
                  <a:gd name="T1" fmla="*/ 0 h 80"/>
                  <a:gd name="T2" fmla="*/ 68018572 w 59"/>
                  <a:gd name="T3" fmla="*/ 43018389 h 80"/>
                  <a:gd name="T4" fmla="*/ 34009823 w 59"/>
                  <a:gd name="T5" fmla="*/ 86035742 h 80"/>
                  <a:gd name="T6" fmla="*/ 0 w 59"/>
                  <a:gd name="T7" fmla="*/ 43018389 h 80"/>
                  <a:gd name="T8" fmla="*/ 54183798 w 59"/>
                  <a:gd name="T9" fmla="*/ 0 h 80"/>
                  <a:gd name="T10" fmla="*/ 58795390 w 59"/>
                  <a:gd name="T11" fmla="*/ 8603264 h 80"/>
                  <a:gd name="T12" fmla="*/ 68018572 w 59"/>
                  <a:gd name="T13" fmla="*/ 16132153 h 80"/>
                  <a:gd name="T14" fmla="*/ 43808523 w 59"/>
                  <a:gd name="T15" fmla="*/ 47320019 h 80"/>
                  <a:gd name="T16" fmla="*/ 14986871 w 59"/>
                  <a:gd name="T17" fmla="*/ 86035742 h 80"/>
                  <a:gd name="T18" fmla="*/ 10375279 w 59"/>
                  <a:gd name="T19" fmla="*/ 78507889 h 80"/>
                  <a:gd name="T20" fmla="*/ 0 w 59"/>
                  <a:gd name="T21" fmla="*/ 75281667 h 80"/>
                  <a:gd name="T22" fmla="*/ 54183798 w 59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80"/>
                  <a:gd name="T38" fmla="*/ 59 w 59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80">
                    <a:moveTo>
                      <a:pt x="47" y="0"/>
                    </a:moveTo>
                    <a:lnTo>
                      <a:pt x="51" y="8"/>
                    </a:lnTo>
                    <a:lnTo>
                      <a:pt x="59" y="15"/>
                    </a:lnTo>
                    <a:lnTo>
                      <a:pt x="38" y="44"/>
                    </a:lnTo>
                    <a:lnTo>
                      <a:pt x="13" y="80"/>
                    </a:lnTo>
                    <a:lnTo>
                      <a:pt x="9" y="73"/>
                    </a:lnTo>
                    <a:lnTo>
                      <a:pt x="0" y="7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149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8" name="Freeform 106"/>
              <p:cNvSpPr>
                <a:spLocks/>
              </p:cNvSpPr>
              <p:nvPr/>
            </p:nvSpPr>
            <p:spPr bwMode="auto">
              <a:xfrm>
                <a:off x="3395743" y="4911827"/>
                <a:ext cx="53849" cy="74770"/>
              </a:xfrm>
              <a:custGeom>
                <a:avLst/>
                <a:gdLst>
                  <a:gd name="T0" fmla="*/ 28997686 w 50"/>
                  <a:gd name="T1" fmla="*/ 0 h 72"/>
                  <a:gd name="T2" fmla="*/ 57994295 w 50"/>
                  <a:gd name="T3" fmla="*/ 38823284 h 72"/>
                  <a:gd name="T4" fmla="*/ 28997686 w 50"/>
                  <a:gd name="T5" fmla="*/ 77646568 h 72"/>
                  <a:gd name="T6" fmla="*/ 0 w 50"/>
                  <a:gd name="T7" fmla="*/ 38823284 h 72"/>
                  <a:gd name="T8" fmla="*/ 48715038 w 50"/>
                  <a:gd name="T9" fmla="*/ 0 h 72"/>
                  <a:gd name="T10" fmla="*/ 57994295 w 50"/>
                  <a:gd name="T11" fmla="*/ 7548653 h 72"/>
                  <a:gd name="T12" fmla="*/ 4639631 w 50"/>
                  <a:gd name="T13" fmla="*/ 77646568 h 72"/>
                  <a:gd name="T14" fmla="*/ 0 w 50"/>
                  <a:gd name="T15" fmla="*/ 70097916 h 72"/>
                  <a:gd name="T16" fmla="*/ 48715038 w 50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72"/>
                  <a:gd name="T29" fmla="*/ 50 w 5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72">
                    <a:moveTo>
                      <a:pt x="42" y="0"/>
                    </a:moveTo>
                    <a:lnTo>
                      <a:pt x="50" y="7"/>
                    </a:lnTo>
                    <a:lnTo>
                      <a:pt x="4" y="72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7C44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9" name="Freeform 107"/>
              <p:cNvSpPr>
                <a:spLocks/>
              </p:cNvSpPr>
              <p:nvPr/>
            </p:nvSpPr>
            <p:spPr bwMode="auto">
              <a:xfrm>
                <a:off x="3425305" y="4920020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23413632 w 21"/>
                  <a:gd name="T9" fmla="*/ 0 h 29"/>
                  <a:gd name="T10" fmla="*/ 0 w 21"/>
                  <a:gd name="T11" fmla="*/ 28353643 h 29"/>
                  <a:gd name="T12" fmla="*/ 23413632 w 21"/>
                  <a:gd name="T13" fmla="*/ 0 h 29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29"/>
                  <a:gd name="T23" fmla="*/ 21 w 21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29">
                    <a:moveTo>
                      <a:pt x="21" y="0"/>
                    </a:moveTo>
                    <a:lnTo>
                      <a:pt x="0" y="2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840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0" name="Freeform 108"/>
              <p:cNvSpPr>
                <a:spLocks/>
              </p:cNvSpPr>
              <p:nvPr/>
            </p:nvSpPr>
            <p:spPr bwMode="auto">
              <a:xfrm>
                <a:off x="3364059" y="4920020"/>
                <a:ext cx="85523" cy="138266"/>
              </a:xfrm>
              <a:custGeom>
                <a:avLst/>
                <a:gdLst>
                  <a:gd name="T0" fmla="*/ 45714181 w 80"/>
                  <a:gd name="T1" fmla="*/ 0 h 135"/>
                  <a:gd name="T2" fmla="*/ 91427293 w 80"/>
                  <a:gd name="T3" fmla="*/ 70805506 h 135"/>
                  <a:gd name="T4" fmla="*/ 45714181 w 80"/>
                  <a:gd name="T5" fmla="*/ 141611013 h 135"/>
                  <a:gd name="T6" fmla="*/ 0 w 80"/>
                  <a:gd name="T7" fmla="*/ 70805506 h 135"/>
                  <a:gd name="T8" fmla="*/ 38856308 w 80"/>
                  <a:gd name="T9" fmla="*/ 68183575 h 135"/>
                  <a:gd name="T10" fmla="*/ 91427293 w 80"/>
                  <a:gd name="T11" fmla="*/ 0 h 135"/>
                  <a:gd name="T12" fmla="*/ 91427293 w 80"/>
                  <a:gd name="T13" fmla="*/ 4196117 h 135"/>
                  <a:gd name="T14" fmla="*/ 86856090 w 80"/>
                  <a:gd name="T15" fmla="*/ 7342435 h 135"/>
                  <a:gd name="T16" fmla="*/ 86856090 w 80"/>
                  <a:gd name="T17" fmla="*/ 11538553 h 135"/>
                  <a:gd name="T18" fmla="*/ 82284887 w 80"/>
                  <a:gd name="T19" fmla="*/ 15734668 h 135"/>
                  <a:gd name="T20" fmla="*/ 82284887 w 80"/>
                  <a:gd name="T21" fmla="*/ 18880990 h 135"/>
                  <a:gd name="T22" fmla="*/ 82284887 w 80"/>
                  <a:gd name="T23" fmla="*/ 23077105 h 135"/>
                  <a:gd name="T24" fmla="*/ 77713685 w 80"/>
                  <a:gd name="T25" fmla="*/ 26224447 h 135"/>
                  <a:gd name="T26" fmla="*/ 77713685 w 80"/>
                  <a:gd name="T27" fmla="*/ 30420563 h 135"/>
                  <a:gd name="T28" fmla="*/ 71998613 w 80"/>
                  <a:gd name="T29" fmla="*/ 34615662 h 135"/>
                  <a:gd name="T30" fmla="*/ 71998613 w 80"/>
                  <a:gd name="T31" fmla="*/ 37763004 h 135"/>
                  <a:gd name="T32" fmla="*/ 67427393 w 80"/>
                  <a:gd name="T33" fmla="*/ 41959119 h 135"/>
                  <a:gd name="T34" fmla="*/ 67427393 w 80"/>
                  <a:gd name="T35" fmla="*/ 46154210 h 135"/>
                  <a:gd name="T36" fmla="*/ 62856191 w 80"/>
                  <a:gd name="T37" fmla="*/ 49301553 h 135"/>
                  <a:gd name="T38" fmla="*/ 0 w 80"/>
                  <a:gd name="T39" fmla="*/ 141611013 h 135"/>
                  <a:gd name="T40" fmla="*/ 0 w 80"/>
                  <a:gd name="T41" fmla="*/ 137414898 h 135"/>
                  <a:gd name="T42" fmla="*/ 0 w 80"/>
                  <a:gd name="T43" fmla="*/ 133218751 h 135"/>
                  <a:gd name="T44" fmla="*/ 4571205 w 80"/>
                  <a:gd name="T45" fmla="*/ 130072432 h 135"/>
                  <a:gd name="T46" fmla="*/ 4571205 w 80"/>
                  <a:gd name="T47" fmla="*/ 125876317 h 135"/>
                  <a:gd name="T48" fmla="*/ 9142409 w 80"/>
                  <a:gd name="T49" fmla="*/ 121680202 h 135"/>
                  <a:gd name="T50" fmla="*/ 9142409 w 80"/>
                  <a:gd name="T51" fmla="*/ 118533884 h 135"/>
                  <a:gd name="T52" fmla="*/ 14856413 w 80"/>
                  <a:gd name="T53" fmla="*/ 114337769 h 135"/>
                  <a:gd name="T54" fmla="*/ 14856413 w 80"/>
                  <a:gd name="T55" fmla="*/ 110141654 h 135"/>
                  <a:gd name="T56" fmla="*/ 19428688 w 80"/>
                  <a:gd name="T57" fmla="*/ 106995335 h 135"/>
                  <a:gd name="T58" fmla="*/ 19428688 w 80"/>
                  <a:gd name="T59" fmla="*/ 102799220 h 135"/>
                  <a:gd name="T60" fmla="*/ 23999891 w 80"/>
                  <a:gd name="T61" fmla="*/ 99651878 h 135"/>
                  <a:gd name="T62" fmla="*/ 23999891 w 80"/>
                  <a:gd name="T63" fmla="*/ 95456787 h 135"/>
                  <a:gd name="T64" fmla="*/ 28571094 w 80"/>
                  <a:gd name="T65" fmla="*/ 91260672 h 135"/>
                  <a:gd name="T66" fmla="*/ 28571094 w 80"/>
                  <a:gd name="T67" fmla="*/ 88113329 h 135"/>
                  <a:gd name="T68" fmla="*/ 34285097 w 80"/>
                  <a:gd name="T69" fmla="*/ 83917214 h 135"/>
                  <a:gd name="T70" fmla="*/ 34285097 w 80"/>
                  <a:gd name="T71" fmla="*/ 79722123 h 135"/>
                  <a:gd name="T72" fmla="*/ 34285097 w 80"/>
                  <a:gd name="T73" fmla="*/ 76574781 h 135"/>
                  <a:gd name="T74" fmla="*/ 38856308 w 80"/>
                  <a:gd name="T75" fmla="*/ 72378666 h 135"/>
                  <a:gd name="T76" fmla="*/ 38856308 w 80"/>
                  <a:gd name="T77" fmla="*/ 68183575 h 135"/>
                  <a:gd name="T78" fmla="*/ 17694720 60000 65536"/>
                  <a:gd name="T79" fmla="*/ 0 60000 65536"/>
                  <a:gd name="T80" fmla="*/ 5898240 60000 65536"/>
                  <a:gd name="T81" fmla="*/ 1179648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135"/>
                  <a:gd name="T119" fmla="*/ 80 w 80"/>
                  <a:gd name="T120" fmla="*/ 135 h 13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135">
                    <a:moveTo>
                      <a:pt x="34" y="65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76" y="7"/>
                    </a:lnTo>
                    <a:lnTo>
                      <a:pt x="76" y="11"/>
                    </a:lnTo>
                    <a:lnTo>
                      <a:pt x="72" y="15"/>
                    </a:lnTo>
                    <a:lnTo>
                      <a:pt x="72" y="18"/>
                    </a:lnTo>
                    <a:lnTo>
                      <a:pt x="72" y="22"/>
                    </a:lnTo>
                    <a:lnTo>
                      <a:pt x="68" y="25"/>
                    </a:lnTo>
                    <a:lnTo>
                      <a:pt x="68" y="29"/>
                    </a:lnTo>
                    <a:lnTo>
                      <a:pt x="63" y="33"/>
                    </a:lnTo>
                    <a:lnTo>
                      <a:pt x="63" y="36"/>
                    </a:lnTo>
                    <a:lnTo>
                      <a:pt x="59" y="40"/>
                    </a:lnTo>
                    <a:lnTo>
                      <a:pt x="59" y="44"/>
                    </a:lnTo>
                    <a:lnTo>
                      <a:pt x="55" y="47"/>
                    </a:lnTo>
                    <a:lnTo>
                      <a:pt x="0" y="135"/>
                    </a:lnTo>
                    <a:lnTo>
                      <a:pt x="0" y="131"/>
                    </a:lnTo>
                    <a:lnTo>
                      <a:pt x="0" y="127"/>
                    </a:lnTo>
                    <a:lnTo>
                      <a:pt x="4" y="124"/>
                    </a:lnTo>
                    <a:lnTo>
                      <a:pt x="4" y="120"/>
                    </a:lnTo>
                    <a:lnTo>
                      <a:pt x="8" y="116"/>
                    </a:lnTo>
                    <a:lnTo>
                      <a:pt x="8" y="113"/>
                    </a:lnTo>
                    <a:lnTo>
                      <a:pt x="13" y="109"/>
                    </a:lnTo>
                    <a:lnTo>
                      <a:pt x="13" y="105"/>
                    </a:lnTo>
                    <a:lnTo>
                      <a:pt x="17" y="102"/>
                    </a:lnTo>
                    <a:lnTo>
                      <a:pt x="17" y="98"/>
                    </a:lnTo>
                    <a:lnTo>
                      <a:pt x="21" y="95"/>
                    </a:lnTo>
                    <a:lnTo>
                      <a:pt x="21" y="91"/>
                    </a:lnTo>
                    <a:lnTo>
                      <a:pt x="25" y="87"/>
                    </a:lnTo>
                    <a:lnTo>
                      <a:pt x="25" y="84"/>
                    </a:lnTo>
                    <a:lnTo>
                      <a:pt x="30" y="80"/>
                    </a:lnTo>
                    <a:lnTo>
                      <a:pt x="30" y="76"/>
                    </a:lnTo>
                    <a:lnTo>
                      <a:pt x="30" y="73"/>
                    </a:lnTo>
                    <a:lnTo>
                      <a:pt x="34" y="69"/>
                    </a:lnTo>
                    <a:lnTo>
                      <a:pt x="34" y="65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1" name="Freeform 109"/>
              <p:cNvSpPr>
                <a:spLocks/>
              </p:cNvSpPr>
              <p:nvPr/>
            </p:nvSpPr>
            <p:spPr bwMode="auto">
              <a:xfrm>
                <a:off x="3341885" y="4930261"/>
                <a:ext cx="101361" cy="163869"/>
              </a:xfrm>
              <a:custGeom>
                <a:avLst/>
                <a:gdLst>
                  <a:gd name="T0" fmla="*/ 52959555 w 97"/>
                  <a:gd name="T1" fmla="*/ 0 h 160"/>
                  <a:gd name="T2" fmla="*/ 105918064 w 97"/>
                  <a:gd name="T3" fmla="*/ 83916291 h 160"/>
                  <a:gd name="T4" fmla="*/ 52959555 w 97"/>
                  <a:gd name="T5" fmla="*/ 167831557 h 160"/>
                  <a:gd name="T6" fmla="*/ 0 w 97"/>
                  <a:gd name="T7" fmla="*/ 83916291 h 160"/>
                  <a:gd name="T8" fmla="*/ 105918064 w 97"/>
                  <a:gd name="T9" fmla="*/ 0 h 160"/>
                  <a:gd name="T10" fmla="*/ 101550138 w 97"/>
                  <a:gd name="T11" fmla="*/ 4196071 h 160"/>
                  <a:gd name="T12" fmla="*/ 101550138 w 97"/>
                  <a:gd name="T13" fmla="*/ 7342355 h 160"/>
                  <a:gd name="T14" fmla="*/ 101550138 w 97"/>
                  <a:gd name="T15" fmla="*/ 11538426 h 160"/>
                  <a:gd name="T16" fmla="*/ 97182212 w 97"/>
                  <a:gd name="T17" fmla="*/ 14685733 h 160"/>
                  <a:gd name="T18" fmla="*/ 97182212 w 97"/>
                  <a:gd name="T19" fmla="*/ 18880782 h 160"/>
                  <a:gd name="T20" fmla="*/ 91723349 w 97"/>
                  <a:gd name="T21" fmla="*/ 23076851 h 160"/>
                  <a:gd name="T22" fmla="*/ 91723349 w 97"/>
                  <a:gd name="T23" fmla="*/ 26224159 h 160"/>
                  <a:gd name="T24" fmla="*/ 87355423 w 97"/>
                  <a:gd name="T25" fmla="*/ 30419204 h 160"/>
                  <a:gd name="T26" fmla="*/ 87355423 w 97"/>
                  <a:gd name="T27" fmla="*/ 34615281 h 160"/>
                  <a:gd name="T28" fmla="*/ 82987497 w 97"/>
                  <a:gd name="T29" fmla="*/ 37762588 h 160"/>
                  <a:gd name="T30" fmla="*/ 82987497 w 97"/>
                  <a:gd name="T31" fmla="*/ 41957633 h 160"/>
                  <a:gd name="T32" fmla="*/ 78619570 w 97"/>
                  <a:gd name="T33" fmla="*/ 46153702 h 160"/>
                  <a:gd name="T34" fmla="*/ 78619570 w 97"/>
                  <a:gd name="T35" fmla="*/ 49301010 h 160"/>
                  <a:gd name="T36" fmla="*/ 74251644 w 97"/>
                  <a:gd name="T37" fmla="*/ 53496055 h 160"/>
                  <a:gd name="T38" fmla="*/ 74251644 w 97"/>
                  <a:gd name="T39" fmla="*/ 56643363 h 160"/>
                  <a:gd name="T40" fmla="*/ 68791736 w 97"/>
                  <a:gd name="T41" fmla="*/ 60839432 h 160"/>
                  <a:gd name="T42" fmla="*/ 68791736 w 97"/>
                  <a:gd name="T43" fmla="*/ 65034476 h 160"/>
                  <a:gd name="T44" fmla="*/ 64424839 w 97"/>
                  <a:gd name="T45" fmla="*/ 68181800 h 160"/>
                  <a:gd name="T46" fmla="*/ 64424839 w 97"/>
                  <a:gd name="T47" fmla="*/ 72377869 h 160"/>
                  <a:gd name="T48" fmla="*/ 64424839 w 97"/>
                  <a:gd name="T49" fmla="*/ 76572914 h 160"/>
                  <a:gd name="T50" fmla="*/ 0 w 97"/>
                  <a:gd name="T51" fmla="*/ 167831557 h 160"/>
                  <a:gd name="T52" fmla="*/ 0 w 97"/>
                  <a:gd name="T53" fmla="*/ 163635488 h 160"/>
                  <a:gd name="T54" fmla="*/ 4367928 w 97"/>
                  <a:gd name="T55" fmla="*/ 160489205 h 160"/>
                  <a:gd name="T56" fmla="*/ 4367928 w 97"/>
                  <a:gd name="T57" fmla="*/ 156293136 h 160"/>
                  <a:gd name="T58" fmla="*/ 8735857 w 97"/>
                  <a:gd name="T59" fmla="*/ 152097067 h 160"/>
                  <a:gd name="T60" fmla="*/ 8735857 w 97"/>
                  <a:gd name="T61" fmla="*/ 148950783 h 160"/>
                  <a:gd name="T62" fmla="*/ 13103783 w 97"/>
                  <a:gd name="T63" fmla="*/ 144754714 h 160"/>
                  <a:gd name="T64" fmla="*/ 13103783 w 97"/>
                  <a:gd name="T65" fmla="*/ 140558645 h 160"/>
                  <a:gd name="T66" fmla="*/ 18562650 w 97"/>
                  <a:gd name="T67" fmla="*/ 137412362 h 160"/>
                  <a:gd name="T68" fmla="*/ 18562650 w 97"/>
                  <a:gd name="T69" fmla="*/ 133216261 h 160"/>
                  <a:gd name="T70" fmla="*/ 22930576 w 97"/>
                  <a:gd name="T71" fmla="*/ 130068953 h 160"/>
                  <a:gd name="T72" fmla="*/ 22930576 w 97"/>
                  <a:gd name="T73" fmla="*/ 125873908 h 160"/>
                  <a:gd name="T74" fmla="*/ 22930576 w 97"/>
                  <a:gd name="T75" fmla="*/ 121677839 h 160"/>
                  <a:gd name="T76" fmla="*/ 27298502 w 97"/>
                  <a:gd name="T77" fmla="*/ 118530531 h 160"/>
                  <a:gd name="T78" fmla="*/ 27298502 w 97"/>
                  <a:gd name="T79" fmla="*/ 114335486 h 160"/>
                  <a:gd name="T80" fmla="*/ 31666429 w 97"/>
                  <a:gd name="T81" fmla="*/ 110139417 h 160"/>
                  <a:gd name="T82" fmla="*/ 31666429 w 97"/>
                  <a:gd name="T83" fmla="*/ 106992110 h 160"/>
                  <a:gd name="T84" fmla="*/ 37126345 w 97"/>
                  <a:gd name="T85" fmla="*/ 102797065 h 160"/>
                  <a:gd name="T86" fmla="*/ 37126345 w 97"/>
                  <a:gd name="T87" fmla="*/ 98600996 h 160"/>
                  <a:gd name="T88" fmla="*/ 41493226 w 97"/>
                  <a:gd name="T89" fmla="*/ 95453688 h 160"/>
                  <a:gd name="T90" fmla="*/ 41493226 w 97"/>
                  <a:gd name="T91" fmla="*/ 91258643 h 160"/>
                  <a:gd name="T92" fmla="*/ 105918064 w 97"/>
                  <a:gd name="T93" fmla="*/ 0 h 160"/>
                  <a:gd name="T94" fmla="*/ 17694720 60000 65536"/>
                  <a:gd name="T95" fmla="*/ 0 60000 65536"/>
                  <a:gd name="T96" fmla="*/ 5898240 60000 65536"/>
                  <a:gd name="T97" fmla="*/ 1179648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7"/>
                  <a:gd name="T142" fmla="*/ 0 h 160"/>
                  <a:gd name="T143" fmla="*/ 97 w 97"/>
                  <a:gd name="T144" fmla="*/ 160 h 1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7" h="160">
                    <a:moveTo>
                      <a:pt x="97" y="0"/>
                    </a:moveTo>
                    <a:lnTo>
                      <a:pt x="93" y="4"/>
                    </a:lnTo>
                    <a:lnTo>
                      <a:pt x="93" y="7"/>
                    </a:lnTo>
                    <a:lnTo>
                      <a:pt x="93" y="11"/>
                    </a:lnTo>
                    <a:lnTo>
                      <a:pt x="89" y="14"/>
                    </a:lnTo>
                    <a:lnTo>
                      <a:pt x="89" y="18"/>
                    </a:lnTo>
                    <a:lnTo>
                      <a:pt x="84" y="22"/>
                    </a:lnTo>
                    <a:lnTo>
                      <a:pt x="84" y="25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6" y="36"/>
                    </a:lnTo>
                    <a:lnTo>
                      <a:pt x="76" y="40"/>
                    </a:lnTo>
                    <a:lnTo>
                      <a:pt x="72" y="44"/>
                    </a:lnTo>
                    <a:lnTo>
                      <a:pt x="72" y="47"/>
                    </a:lnTo>
                    <a:lnTo>
                      <a:pt x="68" y="51"/>
                    </a:lnTo>
                    <a:lnTo>
                      <a:pt x="68" y="54"/>
                    </a:lnTo>
                    <a:lnTo>
                      <a:pt x="63" y="58"/>
                    </a:lnTo>
                    <a:lnTo>
                      <a:pt x="63" y="62"/>
                    </a:lnTo>
                    <a:lnTo>
                      <a:pt x="59" y="65"/>
                    </a:lnTo>
                    <a:lnTo>
                      <a:pt x="59" y="69"/>
                    </a:lnTo>
                    <a:lnTo>
                      <a:pt x="59" y="73"/>
                    </a:lnTo>
                    <a:lnTo>
                      <a:pt x="0" y="160"/>
                    </a:lnTo>
                    <a:lnTo>
                      <a:pt x="0" y="156"/>
                    </a:lnTo>
                    <a:lnTo>
                      <a:pt x="4" y="153"/>
                    </a:lnTo>
                    <a:lnTo>
                      <a:pt x="4" y="149"/>
                    </a:lnTo>
                    <a:lnTo>
                      <a:pt x="8" y="145"/>
                    </a:lnTo>
                    <a:lnTo>
                      <a:pt x="8" y="142"/>
                    </a:lnTo>
                    <a:lnTo>
                      <a:pt x="12" y="138"/>
                    </a:lnTo>
                    <a:lnTo>
                      <a:pt x="12" y="134"/>
                    </a:lnTo>
                    <a:lnTo>
                      <a:pt x="17" y="131"/>
                    </a:lnTo>
                    <a:lnTo>
                      <a:pt x="17" y="127"/>
                    </a:lnTo>
                    <a:lnTo>
                      <a:pt x="21" y="124"/>
                    </a:lnTo>
                    <a:lnTo>
                      <a:pt x="21" y="120"/>
                    </a:lnTo>
                    <a:lnTo>
                      <a:pt x="21" y="116"/>
                    </a:lnTo>
                    <a:lnTo>
                      <a:pt x="25" y="113"/>
                    </a:lnTo>
                    <a:lnTo>
                      <a:pt x="25" y="109"/>
                    </a:lnTo>
                    <a:lnTo>
                      <a:pt x="29" y="105"/>
                    </a:lnTo>
                    <a:lnTo>
                      <a:pt x="29" y="102"/>
                    </a:lnTo>
                    <a:lnTo>
                      <a:pt x="34" y="98"/>
                    </a:lnTo>
                    <a:lnTo>
                      <a:pt x="34" y="94"/>
                    </a:lnTo>
                    <a:lnTo>
                      <a:pt x="38" y="91"/>
                    </a:lnTo>
                    <a:lnTo>
                      <a:pt x="38" y="87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2" name="Freeform 110"/>
              <p:cNvSpPr>
                <a:spLocks/>
              </p:cNvSpPr>
              <p:nvPr/>
            </p:nvSpPr>
            <p:spPr bwMode="auto">
              <a:xfrm>
                <a:off x="3332384" y="4967130"/>
                <a:ext cx="88696" cy="138266"/>
              </a:xfrm>
              <a:custGeom>
                <a:avLst/>
                <a:gdLst>
                  <a:gd name="T0" fmla="*/ 46276355 w 85"/>
                  <a:gd name="T1" fmla="*/ 0 h 135"/>
                  <a:gd name="T2" fmla="*/ 92552710 w 85"/>
                  <a:gd name="T3" fmla="*/ 70805506 h 135"/>
                  <a:gd name="T4" fmla="*/ 46276355 w 85"/>
                  <a:gd name="T5" fmla="*/ 141611013 h 135"/>
                  <a:gd name="T6" fmla="*/ 0 w 85"/>
                  <a:gd name="T7" fmla="*/ 70805506 h 135"/>
                  <a:gd name="T8" fmla="*/ 92552710 w 85"/>
                  <a:gd name="T9" fmla="*/ 0 h 135"/>
                  <a:gd name="T10" fmla="*/ 92552710 w 85"/>
                  <a:gd name="T11" fmla="*/ 4196117 h 135"/>
                  <a:gd name="T12" fmla="*/ 88197216 w 85"/>
                  <a:gd name="T13" fmla="*/ 8392234 h 135"/>
                  <a:gd name="T14" fmla="*/ 88197216 w 85"/>
                  <a:gd name="T15" fmla="*/ 11538553 h 135"/>
                  <a:gd name="T16" fmla="*/ 83841723 w 85"/>
                  <a:gd name="T17" fmla="*/ 15734668 h 135"/>
                  <a:gd name="T18" fmla="*/ 83841723 w 85"/>
                  <a:gd name="T19" fmla="*/ 18880990 h 135"/>
                  <a:gd name="T20" fmla="*/ 78397877 w 85"/>
                  <a:gd name="T21" fmla="*/ 23077105 h 135"/>
                  <a:gd name="T22" fmla="*/ 78397877 w 85"/>
                  <a:gd name="T23" fmla="*/ 27273220 h 135"/>
                  <a:gd name="T24" fmla="*/ 74042383 w 85"/>
                  <a:gd name="T25" fmla="*/ 30420563 h 135"/>
                  <a:gd name="T26" fmla="*/ 74042383 w 85"/>
                  <a:gd name="T27" fmla="*/ 34615662 h 135"/>
                  <a:gd name="T28" fmla="*/ 74042383 w 85"/>
                  <a:gd name="T29" fmla="*/ 38811777 h 135"/>
                  <a:gd name="T30" fmla="*/ 69686890 w 85"/>
                  <a:gd name="T31" fmla="*/ 41959119 h 135"/>
                  <a:gd name="T32" fmla="*/ 69686890 w 85"/>
                  <a:gd name="T33" fmla="*/ 46154210 h 135"/>
                  <a:gd name="T34" fmla="*/ 65331379 w 85"/>
                  <a:gd name="T35" fmla="*/ 50350325 h 135"/>
                  <a:gd name="T36" fmla="*/ 65331379 w 85"/>
                  <a:gd name="T37" fmla="*/ 53497668 h 135"/>
                  <a:gd name="T38" fmla="*/ 59887534 w 85"/>
                  <a:gd name="T39" fmla="*/ 57693783 h 135"/>
                  <a:gd name="T40" fmla="*/ 59887534 w 85"/>
                  <a:gd name="T41" fmla="*/ 60840101 h 135"/>
                  <a:gd name="T42" fmla="*/ 55532040 w 85"/>
                  <a:gd name="T43" fmla="*/ 65036216 h 135"/>
                  <a:gd name="T44" fmla="*/ 55532040 w 85"/>
                  <a:gd name="T45" fmla="*/ 69232347 h 135"/>
                  <a:gd name="T46" fmla="*/ 51176546 w 85"/>
                  <a:gd name="T47" fmla="*/ 72378666 h 135"/>
                  <a:gd name="T48" fmla="*/ 0 w 85"/>
                  <a:gd name="T49" fmla="*/ 141611013 h 135"/>
                  <a:gd name="T50" fmla="*/ 4355496 w 85"/>
                  <a:gd name="T51" fmla="*/ 137414898 h 135"/>
                  <a:gd name="T52" fmla="*/ 4355496 w 85"/>
                  <a:gd name="T53" fmla="*/ 134268580 h 135"/>
                  <a:gd name="T54" fmla="*/ 9799343 w 85"/>
                  <a:gd name="T55" fmla="*/ 130072432 h 135"/>
                  <a:gd name="T56" fmla="*/ 9799343 w 85"/>
                  <a:gd name="T57" fmla="*/ 125876317 h 135"/>
                  <a:gd name="T58" fmla="*/ 14154837 w 85"/>
                  <a:gd name="T59" fmla="*/ 122729999 h 135"/>
                  <a:gd name="T60" fmla="*/ 14154837 w 85"/>
                  <a:gd name="T61" fmla="*/ 118533884 h 135"/>
                  <a:gd name="T62" fmla="*/ 18510335 w 85"/>
                  <a:gd name="T63" fmla="*/ 114337769 h 135"/>
                  <a:gd name="T64" fmla="*/ 18510335 w 85"/>
                  <a:gd name="T65" fmla="*/ 111190426 h 135"/>
                  <a:gd name="T66" fmla="*/ 22865829 w 85"/>
                  <a:gd name="T67" fmla="*/ 106995335 h 135"/>
                  <a:gd name="T68" fmla="*/ 22865829 w 85"/>
                  <a:gd name="T69" fmla="*/ 102799220 h 135"/>
                  <a:gd name="T70" fmla="*/ 28310718 w 85"/>
                  <a:gd name="T71" fmla="*/ 99651878 h 135"/>
                  <a:gd name="T72" fmla="*/ 28310718 w 85"/>
                  <a:gd name="T73" fmla="*/ 95456787 h 135"/>
                  <a:gd name="T74" fmla="*/ 32665168 w 85"/>
                  <a:gd name="T75" fmla="*/ 92309444 h 135"/>
                  <a:gd name="T76" fmla="*/ 92552710 w 85"/>
                  <a:gd name="T77" fmla="*/ 0 h 135"/>
                  <a:gd name="T78" fmla="*/ 17694720 60000 65536"/>
                  <a:gd name="T79" fmla="*/ 0 60000 65536"/>
                  <a:gd name="T80" fmla="*/ 5898240 60000 65536"/>
                  <a:gd name="T81" fmla="*/ 1179648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5"/>
                  <a:gd name="T118" fmla="*/ 0 h 135"/>
                  <a:gd name="T119" fmla="*/ 85 w 85"/>
                  <a:gd name="T120" fmla="*/ 135 h 13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5" h="135">
                    <a:moveTo>
                      <a:pt x="85" y="0"/>
                    </a:moveTo>
                    <a:lnTo>
                      <a:pt x="85" y="4"/>
                    </a:lnTo>
                    <a:lnTo>
                      <a:pt x="81" y="8"/>
                    </a:lnTo>
                    <a:lnTo>
                      <a:pt x="81" y="11"/>
                    </a:lnTo>
                    <a:lnTo>
                      <a:pt x="77" y="15"/>
                    </a:lnTo>
                    <a:lnTo>
                      <a:pt x="77" y="18"/>
                    </a:lnTo>
                    <a:lnTo>
                      <a:pt x="72" y="22"/>
                    </a:lnTo>
                    <a:lnTo>
                      <a:pt x="72" y="26"/>
                    </a:lnTo>
                    <a:lnTo>
                      <a:pt x="68" y="29"/>
                    </a:lnTo>
                    <a:lnTo>
                      <a:pt x="68" y="33"/>
                    </a:lnTo>
                    <a:lnTo>
                      <a:pt x="68" y="37"/>
                    </a:lnTo>
                    <a:lnTo>
                      <a:pt x="64" y="40"/>
                    </a:lnTo>
                    <a:lnTo>
                      <a:pt x="64" y="44"/>
                    </a:lnTo>
                    <a:lnTo>
                      <a:pt x="60" y="48"/>
                    </a:lnTo>
                    <a:lnTo>
                      <a:pt x="60" y="51"/>
                    </a:lnTo>
                    <a:lnTo>
                      <a:pt x="55" y="55"/>
                    </a:lnTo>
                    <a:lnTo>
                      <a:pt x="55" y="58"/>
                    </a:lnTo>
                    <a:lnTo>
                      <a:pt x="51" y="62"/>
                    </a:lnTo>
                    <a:lnTo>
                      <a:pt x="51" y="66"/>
                    </a:lnTo>
                    <a:lnTo>
                      <a:pt x="47" y="69"/>
                    </a:lnTo>
                    <a:lnTo>
                      <a:pt x="0" y="135"/>
                    </a:lnTo>
                    <a:lnTo>
                      <a:pt x="4" y="131"/>
                    </a:lnTo>
                    <a:lnTo>
                      <a:pt x="4" y="128"/>
                    </a:lnTo>
                    <a:lnTo>
                      <a:pt x="9" y="124"/>
                    </a:lnTo>
                    <a:lnTo>
                      <a:pt x="9" y="120"/>
                    </a:lnTo>
                    <a:lnTo>
                      <a:pt x="13" y="117"/>
                    </a:lnTo>
                    <a:lnTo>
                      <a:pt x="13" y="113"/>
                    </a:lnTo>
                    <a:lnTo>
                      <a:pt x="17" y="109"/>
                    </a:lnTo>
                    <a:lnTo>
                      <a:pt x="17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6" y="95"/>
                    </a:lnTo>
                    <a:lnTo>
                      <a:pt x="26" y="91"/>
                    </a:lnTo>
                    <a:lnTo>
                      <a:pt x="30" y="88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3" name="Freeform 111"/>
              <p:cNvSpPr>
                <a:spLocks/>
              </p:cNvSpPr>
              <p:nvPr/>
            </p:nvSpPr>
            <p:spPr bwMode="auto">
              <a:xfrm>
                <a:off x="3332384" y="5005032"/>
                <a:ext cx="72859" cy="100373"/>
              </a:xfrm>
              <a:custGeom>
                <a:avLst/>
                <a:gdLst>
                  <a:gd name="T0" fmla="*/ 39033137 w 68"/>
                  <a:gd name="T1" fmla="*/ 0 h 98"/>
                  <a:gd name="T2" fmla="*/ 78065203 w 68"/>
                  <a:gd name="T3" fmla="*/ 51402242 h 98"/>
                  <a:gd name="T4" fmla="*/ 39033137 w 68"/>
                  <a:gd name="T5" fmla="*/ 102803460 h 98"/>
                  <a:gd name="T6" fmla="*/ 0 w 68"/>
                  <a:gd name="T7" fmla="*/ 51402242 h 98"/>
                  <a:gd name="T8" fmla="*/ 78065203 w 68"/>
                  <a:gd name="T9" fmla="*/ 0 h 98"/>
                  <a:gd name="T10" fmla="*/ 73472945 w 68"/>
                  <a:gd name="T11" fmla="*/ 3147411 h 98"/>
                  <a:gd name="T12" fmla="*/ 73472945 w 68"/>
                  <a:gd name="T13" fmla="*/ 7342592 h 98"/>
                  <a:gd name="T14" fmla="*/ 68880670 w 68"/>
                  <a:gd name="T15" fmla="*/ 11538799 h 98"/>
                  <a:gd name="T16" fmla="*/ 68880670 w 68"/>
                  <a:gd name="T17" fmla="*/ 14686208 h 98"/>
                  <a:gd name="T18" fmla="*/ 63140884 w 68"/>
                  <a:gd name="T19" fmla="*/ 18882417 h 98"/>
                  <a:gd name="T20" fmla="*/ 63140884 w 68"/>
                  <a:gd name="T21" fmla="*/ 22029826 h 98"/>
                  <a:gd name="T22" fmla="*/ 58548626 w 68"/>
                  <a:gd name="T23" fmla="*/ 26225007 h 98"/>
                  <a:gd name="T24" fmla="*/ 58548626 w 68"/>
                  <a:gd name="T25" fmla="*/ 30421211 h 98"/>
                  <a:gd name="T26" fmla="*/ 53956368 w 68"/>
                  <a:gd name="T27" fmla="*/ 33568629 h 98"/>
                  <a:gd name="T28" fmla="*/ 0 w 68"/>
                  <a:gd name="T29" fmla="*/ 102803460 h 98"/>
                  <a:gd name="T30" fmla="*/ 4592260 w 68"/>
                  <a:gd name="T31" fmla="*/ 98607256 h 98"/>
                  <a:gd name="T32" fmla="*/ 4592260 w 68"/>
                  <a:gd name="T33" fmla="*/ 95460871 h 98"/>
                  <a:gd name="T34" fmla="*/ 10332049 w 68"/>
                  <a:gd name="T35" fmla="*/ 91264666 h 98"/>
                  <a:gd name="T36" fmla="*/ 78065203 w 68"/>
                  <a:gd name="T37" fmla="*/ 0 h 98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"/>
                  <a:gd name="T58" fmla="*/ 0 h 98"/>
                  <a:gd name="T59" fmla="*/ 68 w 68"/>
                  <a:gd name="T60" fmla="*/ 98 h 9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" h="98">
                    <a:moveTo>
                      <a:pt x="68" y="0"/>
                    </a:moveTo>
                    <a:lnTo>
                      <a:pt x="64" y="3"/>
                    </a:lnTo>
                    <a:lnTo>
                      <a:pt x="64" y="7"/>
                    </a:lnTo>
                    <a:lnTo>
                      <a:pt x="60" y="11"/>
                    </a:lnTo>
                    <a:lnTo>
                      <a:pt x="60" y="14"/>
                    </a:lnTo>
                    <a:lnTo>
                      <a:pt x="55" y="18"/>
                    </a:lnTo>
                    <a:lnTo>
                      <a:pt x="55" y="21"/>
                    </a:lnTo>
                    <a:lnTo>
                      <a:pt x="51" y="25"/>
                    </a:lnTo>
                    <a:lnTo>
                      <a:pt x="51" y="29"/>
                    </a:lnTo>
                    <a:lnTo>
                      <a:pt x="47" y="32"/>
                    </a:lnTo>
                    <a:lnTo>
                      <a:pt x="0" y="98"/>
                    </a:lnTo>
                    <a:lnTo>
                      <a:pt x="4" y="94"/>
                    </a:lnTo>
                    <a:lnTo>
                      <a:pt x="4" y="91"/>
                    </a:lnTo>
                    <a:lnTo>
                      <a:pt x="9" y="87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4" name="Freeform 112"/>
              <p:cNvSpPr>
                <a:spLocks/>
              </p:cNvSpPr>
              <p:nvPr/>
            </p:nvSpPr>
            <p:spPr bwMode="auto">
              <a:xfrm>
                <a:off x="2579540" y="4759223"/>
                <a:ext cx="49624" cy="48134"/>
              </a:xfrm>
              <a:custGeom>
                <a:avLst/>
                <a:gdLst>
                  <a:gd name="T0" fmla="*/ 26197248 w 47"/>
                  <a:gd name="T1" fmla="*/ 0 h 47"/>
                  <a:gd name="T2" fmla="*/ 52394497 w 47"/>
                  <a:gd name="T3" fmla="*/ 24647680 h 47"/>
                  <a:gd name="T4" fmla="*/ 26197248 w 47"/>
                  <a:gd name="T5" fmla="*/ 49295361 h 47"/>
                  <a:gd name="T6" fmla="*/ 0 w 47"/>
                  <a:gd name="T7" fmla="*/ 24647680 h 47"/>
                  <a:gd name="T8" fmla="*/ 52394497 w 47"/>
                  <a:gd name="T9" fmla="*/ 0 h 47"/>
                  <a:gd name="T10" fmla="*/ 0 w 47"/>
                  <a:gd name="T11" fmla="*/ 30416590 h 47"/>
                  <a:gd name="T12" fmla="*/ 0 w 47"/>
                  <a:gd name="T13" fmla="*/ 33562717 h 47"/>
                  <a:gd name="T14" fmla="*/ 5573726 w 47"/>
                  <a:gd name="T15" fmla="*/ 33562717 h 47"/>
                  <a:gd name="T16" fmla="*/ 5573726 w 47"/>
                  <a:gd name="T17" fmla="*/ 37758566 h 47"/>
                  <a:gd name="T18" fmla="*/ 5573726 w 47"/>
                  <a:gd name="T19" fmla="*/ 41953392 h 47"/>
                  <a:gd name="T20" fmla="*/ 10032496 w 47"/>
                  <a:gd name="T21" fmla="*/ 41953392 h 47"/>
                  <a:gd name="T22" fmla="*/ 10032496 w 47"/>
                  <a:gd name="T23" fmla="*/ 45099511 h 47"/>
                  <a:gd name="T24" fmla="*/ 14492319 w 47"/>
                  <a:gd name="T25" fmla="*/ 45099511 h 47"/>
                  <a:gd name="T26" fmla="*/ 14492319 w 47"/>
                  <a:gd name="T27" fmla="*/ 49295361 h 47"/>
                  <a:gd name="T28" fmla="*/ 52394497 w 47"/>
                  <a:gd name="T29" fmla="*/ 0 h 47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7"/>
                  <a:gd name="T46" fmla="*/ 0 h 47"/>
                  <a:gd name="T47" fmla="*/ 47 w 47"/>
                  <a:gd name="T48" fmla="*/ 47 h 4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7" h="47">
                    <a:moveTo>
                      <a:pt x="47" y="0"/>
                    </a:moveTo>
                    <a:lnTo>
                      <a:pt x="0" y="29"/>
                    </a:lnTo>
                    <a:lnTo>
                      <a:pt x="0" y="32"/>
                    </a:lnTo>
                    <a:lnTo>
                      <a:pt x="5" y="32"/>
                    </a:lnTo>
                    <a:lnTo>
                      <a:pt x="5" y="36"/>
                    </a:lnTo>
                    <a:lnTo>
                      <a:pt x="5" y="40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13" y="43"/>
                    </a:lnTo>
                    <a:lnTo>
                      <a:pt x="13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55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5" name="Freeform 113"/>
              <p:cNvSpPr>
                <a:spLocks/>
              </p:cNvSpPr>
              <p:nvPr/>
            </p:nvSpPr>
            <p:spPr bwMode="auto">
              <a:xfrm>
                <a:off x="2584816" y="4729523"/>
                <a:ext cx="85523" cy="92180"/>
              </a:xfrm>
              <a:custGeom>
                <a:avLst/>
                <a:gdLst>
                  <a:gd name="T0" fmla="*/ 45714181 w 80"/>
                  <a:gd name="T1" fmla="*/ 0 h 90"/>
                  <a:gd name="T2" fmla="*/ 91427293 w 80"/>
                  <a:gd name="T3" fmla="*/ 47206402 h 90"/>
                  <a:gd name="T4" fmla="*/ 45714181 w 80"/>
                  <a:gd name="T5" fmla="*/ 94412804 h 90"/>
                  <a:gd name="T6" fmla="*/ 0 w 80"/>
                  <a:gd name="T7" fmla="*/ 47206402 h 90"/>
                  <a:gd name="T8" fmla="*/ 91427293 w 80"/>
                  <a:gd name="T9" fmla="*/ 0 h 90"/>
                  <a:gd name="T10" fmla="*/ 4571205 w 80"/>
                  <a:gd name="T11" fmla="*/ 56647679 h 90"/>
                  <a:gd name="T12" fmla="*/ 0 w 80"/>
                  <a:gd name="T13" fmla="*/ 63991350 h 90"/>
                  <a:gd name="T14" fmla="*/ 0 w 80"/>
                  <a:gd name="T15" fmla="*/ 68186579 h 90"/>
                  <a:gd name="T16" fmla="*/ 0 w 80"/>
                  <a:gd name="T17" fmla="*/ 72382816 h 90"/>
                  <a:gd name="T18" fmla="*/ 4571205 w 80"/>
                  <a:gd name="T19" fmla="*/ 72382816 h 90"/>
                  <a:gd name="T20" fmla="*/ 4571205 w 80"/>
                  <a:gd name="T21" fmla="*/ 75530250 h 90"/>
                  <a:gd name="T22" fmla="*/ 9142409 w 80"/>
                  <a:gd name="T23" fmla="*/ 79726487 h 90"/>
                  <a:gd name="T24" fmla="*/ 9142409 w 80"/>
                  <a:gd name="T25" fmla="*/ 83922724 h 90"/>
                  <a:gd name="T26" fmla="*/ 13713612 w 80"/>
                  <a:gd name="T27" fmla="*/ 83922724 h 90"/>
                  <a:gd name="T28" fmla="*/ 13713612 w 80"/>
                  <a:gd name="T29" fmla="*/ 87069134 h 90"/>
                  <a:gd name="T30" fmla="*/ 19428688 w 80"/>
                  <a:gd name="T31" fmla="*/ 91265371 h 90"/>
                  <a:gd name="T32" fmla="*/ 19428688 w 80"/>
                  <a:gd name="T33" fmla="*/ 94412804 h 90"/>
                  <a:gd name="T34" fmla="*/ 23999891 w 80"/>
                  <a:gd name="T35" fmla="*/ 94412804 h 90"/>
                  <a:gd name="T36" fmla="*/ 91427293 w 80"/>
                  <a:gd name="T37" fmla="*/ 0 h 9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0"/>
                  <a:gd name="T58" fmla="*/ 0 h 90"/>
                  <a:gd name="T59" fmla="*/ 80 w 80"/>
                  <a:gd name="T60" fmla="*/ 90 h 9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0" h="90">
                    <a:moveTo>
                      <a:pt x="80" y="0"/>
                    </a:moveTo>
                    <a:lnTo>
                      <a:pt x="4" y="54"/>
                    </a:lnTo>
                    <a:lnTo>
                      <a:pt x="0" y="61"/>
                    </a:lnTo>
                    <a:lnTo>
                      <a:pt x="0" y="65"/>
                    </a:lnTo>
                    <a:lnTo>
                      <a:pt x="0" y="69"/>
                    </a:lnTo>
                    <a:lnTo>
                      <a:pt x="4" y="69"/>
                    </a:lnTo>
                    <a:lnTo>
                      <a:pt x="4" y="72"/>
                    </a:lnTo>
                    <a:lnTo>
                      <a:pt x="8" y="76"/>
                    </a:lnTo>
                    <a:lnTo>
                      <a:pt x="8" y="80"/>
                    </a:lnTo>
                    <a:lnTo>
                      <a:pt x="12" y="80"/>
                    </a:lnTo>
                    <a:lnTo>
                      <a:pt x="12" y="83"/>
                    </a:lnTo>
                    <a:lnTo>
                      <a:pt x="17" y="87"/>
                    </a:lnTo>
                    <a:lnTo>
                      <a:pt x="17" y="90"/>
                    </a:lnTo>
                    <a:lnTo>
                      <a:pt x="21" y="9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976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6" name="Freeform 114"/>
              <p:cNvSpPr>
                <a:spLocks/>
              </p:cNvSpPr>
              <p:nvPr/>
            </p:nvSpPr>
            <p:spPr bwMode="auto">
              <a:xfrm>
                <a:off x="2594317" y="4701872"/>
                <a:ext cx="117207" cy="139290"/>
              </a:xfrm>
              <a:custGeom>
                <a:avLst/>
                <a:gdLst>
                  <a:gd name="T0" fmla="*/ 62443627 w 110"/>
                  <a:gd name="T1" fmla="*/ 0 h 135"/>
                  <a:gd name="T2" fmla="*/ 124886188 w 110"/>
                  <a:gd name="T3" fmla="*/ 71858163 h 135"/>
                  <a:gd name="T4" fmla="*/ 62443627 w 110"/>
                  <a:gd name="T5" fmla="*/ 143716326 h 135"/>
                  <a:gd name="T6" fmla="*/ 0 w 110"/>
                  <a:gd name="T7" fmla="*/ 71858163 h 135"/>
                  <a:gd name="T8" fmla="*/ 124886188 w 110"/>
                  <a:gd name="T9" fmla="*/ 0 h 135"/>
                  <a:gd name="T10" fmla="*/ 38601599 w 110"/>
                  <a:gd name="T11" fmla="*/ 58551315 h 135"/>
                  <a:gd name="T12" fmla="*/ 0 w 110"/>
                  <a:gd name="T13" fmla="*/ 108585308 h 135"/>
                  <a:gd name="T14" fmla="*/ 0 w 110"/>
                  <a:gd name="T15" fmla="*/ 112843453 h 135"/>
                  <a:gd name="T16" fmla="*/ 4541239 w 110"/>
                  <a:gd name="T17" fmla="*/ 112843453 h 135"/>
                  <a:gd name="T18" fmla="*/ 4541239 w 110"/>
                  <a:gd name="T19" fmla="*/ 116037836 h 135"/>
                  <a:gd name="T20" fmla="*/ 10218321 w 110"/>
                  <a:gd name="T21" fmla="*/ 120295981 h 135"/>
                  <a:gd name="T22" fmla="*/ 10218321 w 110"/>
                  <a:gd name="T23" fmla="*/ 123489332 h 135"/>
                  <a:gd name="T24" fmla="*/ 14759558 w 110"/>
                  <a:gd name="T25" fmla="*/ 123489332 h 135"/>
                  <a:gd name="T26" fmla="*/ 14759558 w 110"/>
                  <a:gd name="T27" fmla="*/ 127747476 h 135"/>
                  <a:gd name="T28" fmla="*/ 14759558 w 110"/>
                  <a:gd name="T29" fmla="*/ 132005621 h 135"/>
                  <a:gd name="T30" fmla="*/ 19300799 w 110"/>
                  <a:gd name="T31" fmla="*/ 132005621 h 135"/>
                  <a:gd name="T32" fmla="*/ 19300799 w 110"/>
                  <a:gd name="T33" fmla="*/ 135200004 h 135"/>
                  <a:gd name="T34" fmla="*/ 23842037 w 110"/>
                  <a:gd name="T35" fmla="*/ 139458181 h 135"/>
                  <a:gd name="T36" fmla="*/ 23842037 w 110"/>
                  <a:gd name="T37" fmla="*/ 143716326 h 135"/>
                  <a:gd name="T38" fmla="*/ 124886188 w 110"/>
                  <a:gd name="T39" fmla="*/ 0 h 135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0"/>
                  <a:gd name="T61" fmla="*/ 0 h 135"/>
                  <a:gd name="T62" fmla="*/ 110 w 110"/>
                  <a:gd name="T63" fmla="*/ 135 h 13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0" h="135">
                    <a:moveTo>
                      <a:pt x="110" y="0"/>
                    </a:moveTo>
                    <a:lnTo>
                      <a:pt x="34" y="55"/>
                    </a:lnTo>
                    <a:lnTo>
                      <a:pt x="0" y="102"/>
                    </a:lnTo>
                    <a:lnTo>
                      <a:pt x="0" y="106"/>
                    </a:lnTo>
                    <a:lnTo>
                      <a:pt x="4" y="106"/>
                    </a:lnTo>
                    <a:lnTo>
                      <a:pt x="4" y="109"/>
                    </a:lnTo>
                    <a:lnTo>
                      <a:pt x="9" y="113"/>
                    </a:lnTo>
                    <a:lnTo>
                      <a:pt x="9" y="116"/>
                    </a:lnTo>
                    <a:lnTo>
                      <a:pt x="13" y="116"/>
                    </a:lnTo>
                    <a:lnTo>
                      <a:pt x="13" y="120"/>
                    </a:lnTo>
                    <a:lnTo>
                      <a:pt x="13" y="124"/>
                    </a:lnTo>
                    <a:lnTo>
                      <a:pt x="17" y="124"/>
                    </a:lnTo>
                    <a:lnTo>
                      <a:pt x="17" y="127"/>
                    </a:lnTo>
                    <a:lnTo>
                      <a:pt x="21" y="131"/>
                    </a:lnTo>
                    <a:lnTo>
                      <a:pt x="21" y="13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A87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7" name="Freeform 115"/>
              <p:cNvSpPr>
                <a:spLocks/>
              </p:cNvSpPr>
              <p:nvPr/>
            </p:nvSpPr>
            <p:spPr bwMode="auto">
              <a:xfrm>
                <a:off x="2606990" y="4698790"/>
                <a:ext cx="117207" cy="156700"/>
              </a:xfrm>
              <a:custGeom>
                <a:avLst/>
                <a:gdLst>
                  <a:gd name="T0" fmla="*/ 62443627 w 110"/>
                  <a:gd name="T1" fmla="*/ 0 h 153"/>
                  <a:gd name="T2" fmla="*/ 124886188 w 110"/>
                  <a:gd name="T3" fmla="*/ 80244739 h 153"/>
                  <a:gd name="T4" fmla="*/ 62443627 w 110"/>
                  <a:gd name="T5" fmla="*/ 160489477 h 153"/>
                  <a:gd name="T6" fmla="*/ 0 w 110"/>
                  <a:gd name="T7" fmla="*/ 80244739 h 153"/>
                  <a:gd name="T8" fmla="*/ 66984864 w 110"/>
                  <a:gd name="T9" fmla="*/ 31468018 h 153"/>
                  <a:gd name="T10" fmla="*/ 114667872 w 110"/>
                  <a:gd name="T11" fmla="*/ 0 h 153"/>
                  <a:gd name="T12" fmla="*/ 114667872 w 110"/>
                  <a:gd name="T13" fmla="*/ 4196078 h 153"/>
                  <a:gd name="T14" fmla="*/ 120344951 w 110"/>
                  <a:gd name="T15" fmla="*/ 4196078 h 153"/>
                  <a:gd name="T16" fmla="*/ 120344951 w 110"/>
                  <a:gd name="T17" fmla="*/ 8391132 h 153"/>
                  <a:gd name="T18" fmla="*/ 120344951 w 110"/>
                  <a:gd name="T19" fmla="*/ 11538445 h 153"/>
                  <a:gd name="T20" fmla="*/ 124886188 w 110"/>
                  <a:gd name="T21" fmla="*/ 11538445 h 153"/>
                  <a:gd name="T22" fmla="*/ 124886188 w 110"/>
                  <a:gd name="T23" fmla="*/ 15734521 h 153"/>
                  <a:gd name="T24" fmla="*/ 23842037 w 110"/>
                  <a:gd name="T25" fmla="*/ 160489477 h 153"/>
                  <a:gd name="T26" fmla="*/ 23842037 w 110"/>
                  <a:gd name="T27" fmla="*/ 157342164 h 153"/>
                  <a:gd name="T28" fmla="*/ 19300799 w 110"/>
                  <a:gd name="T29" fmla="*/ 157342164 h 153"/>
                  <a:gd name="T30" fmla="*/ 19300799 w 110"/>
                  <a:gd name="T31" fmla="*/ 153147112 h 153"/>
                  <a:gd name="T32" fmla="*/ 13623716 w 110"/>
                  <a:gd name="T33" fmla="*/ 153147112 h 153"/>
                  <a:gd name="T34" fmla="*/ 13623716 w 110"/>
                  <a:gd name="T35" fmla="*/ 148951036 h 153"/>
                  <a:gd name="T36" fmla="*/ 13623716 w 110"/>
                  <a:gd name="T37" fmla="*/ 145803723 h 153"/>
                  <a:gd name="T38" fmla="*/ 9082479 w 110"/>
                  <a:gd name="T39" fmla="*/ 145803723 h 153"/>
                  <a:gd name="T40" fmla="*/ 9082479 w 110"/>
                  <a:gd name="T41" fmla="*/ 141608671 h 153"/>
                  <a:gd name="T42" fmla="*/ 4541239 w 110"/>
                  <a:gd name="T43" fmla="*/ 137412595 h 153"/>
                  <a:gd name="T44" fmla="*/ 4541239 w 110"/>
                  <a:gd name="T45" fmla="*/ 134265282 h 153"/>
                  <a:gd name="T46" fmla="*/ 0 w 110"/>
                  <a:gd name="T47" fmla="*/ 134265282 h 153"/>
                  <a:gd name="T48" fmla="*/ 0 w 110"/>
                  <a:gd name="T49" fmla="*/ 130070198 h 153"/>
                  <a:gd name="T50" fmla="*/ 0 w 110"/>
                  <a:gd name="T51" fmla="*/ 125874122 h 153"/>
                  <a:gd name="T52" fmla="*/ 66984864 w 110"/>
                  <a:gd name="T53" fmla="*/ 31468018 h 153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0"/>
                  <a:gd name="T82" fmla="*/ 0 h 153"/>
                  <a:gd name="T83" fmla="*/ 110 w 110"/>
                  <a:gd name="T84" fmla="*/ 153 h 15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0" h="153">
                    <a:moveTo>
                      <a:pt x="59" y="30"/>
                    </a:moveTo>
                    <a:lnTo>
                      <a:pt x="101" y="0"/>
                    </a:lnTo>
                    <a:lnTo>
                      <a:pt x="101" y="4"/>
                    </a:lnTo>
                    <a:lnTo>
                      <a:pt x="106" y="4"/>
                    </a:lnTo>
                    <a:lnTo>
                      <a:pt x="106" y="8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110" y="15"/>
                    </a:lnTo>
                    <a:lnTo>
                      <a:pt x="21" y="153"/>
                    </a:lnTo>
                    <a:lnTo>
                      <a:pt x="21" y="150"/>
                    </a:lnTo>
                    <a:lnTo>
                      <a:pt x="17" y="150"/>
                    </a:lnTo>
                    <a:lnTo>
                      <a:pt x="17" y="146"/>
                    </a:lnTo>
                    <a:lnTo>
                      <a:pt x="12" y="146"/>
                    </a:lnTo>
                    <a:lnTo>
                      <a:pt x="12" y="142"/>
                    </a:lnTo>
                    <a:lnTo>
                      <a:pt x="12" y="139"/>
                    </a:lnTo>
                    <a:lnTo>
                      <a:pt x="8" y="139"/>
                    </a:lnTo>
                    <a:lnTo>
                      <a:pt x="8" y="135"/>
                    </a:lnTo>
                    <a:lnTo>
                      <a:pt x="4" y="131"/>
                    </a:lnTo>
                    <a:lnTo>
                      <a:pt x="4" y="128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59" y="30"/>
                    </a:lnTo>
                    <a:close/>
                  </a:path>
                </a:pathLst>
              </a:custGeom>
              <a:solidFill>
                <a:srgbClr val="BA8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8" name="Freeform 116"/>
              <p:cNvSpPr>
                <a:spLocks/>
              </p:cNvSpPr>
              <p:nvPr/>
            </p:nvSpPr>
            <p:spPr bwMode="auto">
              <a:xfrm>
                <a:off x="2616491" y="4698790"/>
                <a:ext cx="117207" cy="171038"/>
              </a:xfrm>
              <a:custGeom>
                <a:avLst/>
                <a:gdLst>
                  <a:gd name="T0" fmla="*/ 62443627 w 110"/>
                  <a:gd name="T1" fmla="*/ 0 h 168"/>
                  <a:gd name="T2" fmla="*/ 124886188 w 110"/>
                  <a:gd name="T3" fmla="*/ 87065469 h 168"/>
                  <a:gd name="T4" fmla="*/ 62443627 w 110"/>
                  <a:gd name="T5" fmla="*/ 174130938 h 168"/>
                  <a:gd name="T6" fmla="*/ 0 w 110"/>
                  <a:gd name="T7" fmla="*/ 87065469 h 168"/>
                  <a:gd name="T8" fmla="*/ 101044160 w 110"/>
                  <a:gd name="T9" fmla="*/ 4145635 h 168"/>
                  <a:gd name="T10" fmla="*/ 105585397 w 110"/>
                  <a:gd name="T11" fmla="*/ 0 h 168"/>
                  <a:gd name="T12" fmla="*/ 105585397 w 110"/>
                  <a:gd name="T13" fmla="*/ 4145635 h 168"/>
                  <a:gd name="T14" fmla="*/ 111262476 w 110"/>
                  <a:gd name="T15" fmla="*/ 4145635 h 168"/>
                  <a:gd name="T16" fmla="*/ 111262476 w 110"/>
                  <a:gd name="T17" fmla="*/ 8292288 h 168"/>
                  <a:gd name="T18" fmla="*/ 111262476 w 110"/>
                  <a:gd name="T19" fmla="*/ 11401515 h 168"/>
                  <a:gd name="T20" fmla="*/ 115803714 w 110"/>
                  <a:gd name="T21" fmla="*/ 15547149 h 168"/>
                  <a:gd name="T22" fmla="*/ 115803714 w 110"/>
                  <a:gd name="T23" fmla="*/ 19693805 h 168"/>
                  <a:gd name="T24" fmla="*/ 120344951 w 110"/>
                  <a:gd name="T25" fmla="*/ 19693805 h 168"/>
                  <a:gd name="T26" fmla="*/ 120344951 w 110"/>
                  <a:gd name="T27" fmla="*/ 22803030 h 168"/>
                  <a:gd name="T28" fmla="*/ 120344951 w 110"/>
                  <a:gd name="T29" fmla="*/ 26948664 h 168"/>
                  <a:gd name="T30" fmla="*/ 124886188 w 110"/>
                  <a:gd name="T31" fmla="*/ 31094298 h 168"/>
                  <a:gd name="T32" fmla="*/ 124886188 w 110"/>
                  <a:gd name="T33" fmla="*/ 34204549 h 168"/>
                  <a:gd name="T34" fmla="*/ 23842037 w 110"/>
                  <a:gd name="T35" fmla="*/ 174130938 h 168"/>
                  <a:gd name="T36" fmla="*/ 23842037 w 110"/>
                  <a:gd name="T37" fmla="*/ 169985304 h 168"/>
                  <a:gd name="T38" fmla="*/ 19300799 w 110"/>
                  <a:gd name="T39" fmla="*/ 165838652 h 168"/>
                  <a:gd name="T40" fmla="*/ 19300799 w 110"/>
                  <a:gd name="T41" fmla="*/ 162729426 h 168"/>
                  <a:gd name="T42" fmla="*/ 14759558 w 110"/>
                  <a:gd name="T43" fmla="*/ 162729426 h 168"/>
                  <a:gd name="T44" fmla="*/ 14759558 w 110"/>
                  <a:gd name="T45" fmla="*/ 158583793 h 168"/>
                  <a:gd name="T46" fmla="*/ 14759558 w 110"/>
                  <a:gd name="T47" fmla="*/ 155474567 h 168"/>
                  <a:gd name="T48" fmla="*/ 10218321 w 110"/>
                  <a:gd name="T49" fmla="*/ 155474567 h 168"/>
                  <a:gd name="T50" fmla="*/ 10218321 w 110"/>
                  <a:gd name="T51" fmla="*/ 151327915 h 168"/>
                  <a:gd name="T52" fmla="*/ 4541239 w 110"/>
                  <a:gd name="T53" fmla="*/ 151327915 h 168"/>
                  <a:gd name="T54" fmla="*/ 4541239 w 110"/>
                  <a:gd name="T55" fmla="*/ 147182281 h 168"/>
                  <a:gd name="T56" fmla="*/ 4541239 w 110"/>
                  <a:gd name="T57" fmla="*/ 144073056 h 168"/>
                  <a:gd name="T58" fmla="*/ 0 w 110"/>
                  <a:gd name="T59" fmla="*/ 144073056 h 168"/>
                  <a:gd name="T60" fmla="*/ 101044160 w 110"/>
                  <a:gd name="T61" fmla="*/ 4145635 h 168"/>
                  <a:gd name="T62" fmla="*/ 17694720 60000 65536"/>
                  <a:gd name="T63" fmla="*/ 0 60000 65536"/>
                  <a:gd name="T64" fmla="*/ 5898240 60000 65536"/>
                  <a:gd name="T65" fmla="*/ 1179648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68"/>
                  <a:gd name="T95" fmla="*/ 110 w 110"/>
                  <a:gd name="T96" fmla="*/ 168 h 16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68">
                    <a:moveTo>
                      <a:pt x="89" y="4"/>
                    </a:moveTo>
                    <a:lnTo>
                      <a:pt x="93" y="0"/>
                    </a:lnTo>
                    <a:lnTo>
                      <a:pt x="93" y="4"/>
                    </a:lnTo>
                    <a:lnTo>
                      <a:pt x="98" y="4"/>
                    </a:lnTo>
                    <a:lnTo>
                      <a:pt x="98" y="8"/>
                    </a:lnTo>
                    <a:lnTo>
                      <a:pt x="98" y="11"/>
                    </a:lnTo>
                    <a:lnTo>
                      <a:pt x="102" y="15"/>
                    </a:lnTo>
                    <a:lnTo>
                      <a:pt x="102" y="19"/>
                    </a:lnTo>
                    <a:lnTo>
                      <a:pt x="106" y="19"/>
                    </a:lnTo>
                    <a:lnTo>
                      <a:pt x="106" y="22"/>
                    </a:lnTo>
                    <a:lnTo>
                      <a:pt x="106" y="26"/>
                    </a:lnTo>
                    <a:lnTo>
                      <a:pt x="110" y="30"/>
                    </a:lnTo>
                    <a:lnTo>
                      <a:pt x="110" y="33"/>
                    </a:lnTo>
                    <a:lnTo>
                      <a:pt x="21" y="168"/>
                    </a:lnTo>
                    <a:lnTo>
                      <a:pt x="21" y="164"/>
                    </a:lnTo>
                    <a:lnTo>
                      <a:pt x="17" y="160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13" y="153"/>
                    </a:lnTo>
                    <a:lnTo>
                      <a:pt x="13" y="150"/>
                    </a:lnTo>
                    <a:lnTo>
                      <a:pt x="9" y="150"/>
                    </a:lnTo>
                    <a:lnTo>
                      <a:pt x="9" y="146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4" y="139"/>
                    </a:lnTo>
                    <a:lnTo>
                      <a:pt x="0" y="139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9" name="Freeform 117"/>
              <p:cNvSpPr>
                <a:spLocks/>
              </p:cNvSpPr>
              <p:nvPr/>
            </p:nvSpPr>
            <p:spPr bwMode="auto">
              <a:xfrm>
                <a:off x="2629165" y="4715185"/>
                <a:ext cx="117207" cy="170014"/>
              </a:xfrm>
              <a:custGeom>
                <a:avLst/>
                <a:gdLst>
                  <a:gd name="T0" fmla="*/ 62443627 w 110"/>
                  <a:gd name="T1" fmla="*/ 0 h 167"/>
                  <a:gd name="T2" fmla="*/ 124886188 w 110"/>
                  <a:gd name="T3" fmla="*/ 86541198 h 167"/>
                  <a:gd name="T4" fmla="*/ 62443627 w 110"/>
                  <a:gd name="T5" fmla="*/ 173082397 h 167"/>
                  <a:gd name="T6" fmla="*/ 0 w 110"/>
                  <a:gd name="T7" fmla="*/ 86541198 h 167"/>
                  <a:gd name="T8" fmla="*/ 124886188 w 110"/>
                  <a:gd name="T9" fmla="*/ 34202341 h 167"/>
                  <a:gd name="T10" fmla="*/ 120344951 w 110"/>
                  <a:gd name="T11" fmla="*/ 34202341 h 167"/>
                  <a:gd name="T12" fmla="*/ 120344951 w 110"/>
                  <a:gd name="T13" fmla="*/ 30055825 h 167"/>
                  <a:gd name="T14" fmla="*/ 120344951 w 110"/>
                  <a:gd name="T15" fmla="*/ 25910336 h 167"/>
                  <a:gd name="T16" fmla="*/ 115803714 w 110"/>
                  <a:gd name="T17" fmla="*/ 25910336 h 167"/>
                  <a:gd name="T18" fmla="*/ 115803714 w 110"/>
                  <a:gd name="T19" fmla="*/ 22801219 h 167"/>
                  <a:gd name="T20" fmla="*/ 115803714 w 110"/>
                  <a:gd name="T21" fmla="*/ 18655729 h 167"/>
                  <a:gd name="T22" fmla="*/ 110126634 w 110"/>
                  <a:gd name="T23" fmla="*/ 18655729 h 167"/>
                  <a:gd name="T24" fmla="*/ 110126634 w 110"/>
                  <a:gd name="T25" fmla="*/ 15546608 h 167"/>
                  <a:gd name="T26" fmla="*/ 105585397 w 110"/>
                  <a:gd name="T27" fmla="*/ 11401118 h 167"/>
                  <a:gd name="T28" fmla="*/ 105585397 w 110"/>
                  <a:gd name="T29" fmla="*/ 7254609 h 167"/>
                  <a:gd name="T30" fmla="*/ 101044160 w 110"/>
                  <a:gd name="T31" fmla="*/ 4145491 h 167"/>
                  <a:gd name="T32" fmla="*/ 101044160 w 110"/>
                  <a:gd name="T33" fmla="*/ 0 h 167"/>
                  <a:gd name="T34" fmla="*/ 0 w 110"/>
                  <a:gd name="T35" fmla="*/ 143026579 h 167"/>
                  <a:gd name="T36" fmla="*/ 0 w 110"/>
                  <a:gd name="T37" fmla="*/ 147172069 h 167"/>
                  <a:gd name="T38" fmla="*/ 4541239 w 110"/>
                  <a:gd name="T39" fmla="*/ 147172069 h 167"/>
                  <a:gd name="T40" fmla="*/ 4541239 w 110"/>
                  <a:gd name="T41" fmla="*/ 150281186 h 167"/>
                  <a:gd name="T42" fmla="*/ 9082479 w 110"/>
                  <a:gd name="T43" fmla="*/ 154426676 h 167"/>
                  <a:gd name="T44" fmla="*/ 9082479 w 110"/>
                  <a:gd name="T45" fmla="*/ 158572165 h 167"/>
                  <a:gd name="T46" fmla="*/ 14759558 w 110"/>
                  <a:gd name="T47" fmla="*/ 158572165 h 167"/>
                  <a:gd name="T48" fmla="*/ 14759558 w 110"/>
                  <a:gd name="T49" fmla="*/ 161681282 h 167"/>
                  <a:gd name="T50" fmla="*/ 19300799 w 110"/>
                  <a:gd name="T51" fmla="*/ 165827790 h 167"/>
                  <a:gd name="T52" fmla="*/ 19300799 w 110"/>
                  <a:gd name="T53" fmla="*/ 169973280 h 167"/>
                  <a:gd name="T54" fmla="*/ 23842037 w 110"/>
                  <a:gd name="T55" fmla="*/ 169973280 h 167"/>
                  <a:gd name="T56" fmla="*/ 23842037 w 110"/>
                  <a:gd name="T57" fmla="*/ 173082397 h 167"/>
                  <a:gd name="T58" fmla="*/ 124886188 w 110"/>
                  <a:gd name="T59" fmla="*/ 34202341 h 167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167"/>
                  <a:gd name="T92" fmla="*/ 110 w 110"/>
                  <a:gd name="T93" fmla="*/ 167 h 1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167">
                    <a:moveTo>
                      <a:pt x="110" y="33"/>
                    </a:moveTo>
                    <a:lnTo>
                      <a:pt x="106" y="33"/>
                    </a:lnTo>
                    <a:lnTo>
                      <a:pt x="106" y="29"/>
                    </a:lnTo>
                    <a:lnTo>
                      <a:pt x="106" y="25"/>
                    </a:lnTo>
                    <a:lnTo>
                      <a:pt x="102" y="25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97" y="18"/>
                    </a:lnTo>
                    <a:lnTo>
                      <a:pt x="97" y="15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0" y="138"/>
                    </a:lnTo>
                    <a:lnTo>
                      <a:pt x="0" y="142"/>
                    </a:lnTo>
                    <a:lnTo>
                      <a:pt x="4" y="142"/>
                    </a:lnTo>
                    <a:lnTo>
                      <a:pt x="4" y="145"/>
                    </a:lnTo>
                    <a:lnTo>
                      <a:pt x="8" y="149"/>
                    </a:lnTo>
                    <a:lnTo>
                      <a:pt x="8" y="153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7" y="160"/>
                    </a:lnTo>
                    <a:lnTo>
                      <a:pt x="17" y="164"/>
                    </a:lnTo>
                    <a:lnTo>
                      <a:pt x="21" y="164"/>
                    </a:lnTo>
                    <a:lnTo>
                      <a:pt x="21" y="167"/>
                    </a:lnTo>
                    <a:lnTo>
                      <a:pt x="110" y="33"/>
                    </a:lnTo>
                    <a:close/>
                  </a:path>
                </a:pathLst>
              </a:custGeom>
              <a:solidFill>
                <a:srgbClr val="D4AE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0" name="Freeform 118"/>
              <p:cNvSpPr>
                <a:spLocks/>
              </p:cNvSpPr>
              <p:nvPr/>
            </p:nvSpPr>
            <p:spPr bwMode="auto">
              <a:xfrm>
                <a:off x="2638665" y="4732596"/>
                <a:ext cx="117207" cy="167966"/>
              </a:xfrm>
              <a:custGeom>
                <a:avLst/>
                <a:gdLst>
                  <a:gd name="T0" fmla="*/ 61881072 w 111"/>
                  <a:gd name="T1" fmla="*/ 0 h 164"/>
                  <a:gd name="T2" fmla="*/ 123761088 w 111"/>
                  <a:gd name="T3" fmla="*/ 86013955 h 164"/>
                  <a:gd name="T4" fmla="*/ 61881072 w 111"/>
                  <a:gd name="T5" fmla="*/ 172027909 h 164"/>
                  <a:gd name="T6" fmla="*/ 0 w 111"/>
                  <a:gd name="T7" fmla="*/ 86013955 h 164"/>
                  <a:gd name="T8" fmla="*/ 123761088 w 111"/>
                  <a:gd name="T9" fmla="*/ 34615338 h 164"/>
                  <a:gd name="T10" fmla="*/ 123761088 w 111"/>
                  <a:gd name="T11" fmla="*/ 30419254 h 164"/>
                  <a:gd name="T12" fmla="*/ 118185837 w 111"/>
                  <a:gd name="T13" fmla="*/ 30419254 h 164"/>
                  <a:gd name="T14" fmla="*/ 118185837 w 111"/>
                  <a:gd name="T15" fmla="*/ 27272965 h 164"/>
                  <a:gd name="T16" fmla="*/ 118185837 w 111"/>
                  <a:gd name="T17" fmla="*/ 23076889 h 164"/>
                  <a:gd name="T18" fmla="*/ 113726693 w 111"/>
                  <a:gd name="T19" fmla="*/ 23076889 h 164"/>
                  <a:gd name="T20" fmla="*/ 113726693 w 111"/>
                  <a:gd name="T21" fmla="*/ 18880813 h 164"/>
                  <a:gd name="T22" fmla="*/ 113726693 w 111"/>
                  <a:gd name="T23" fmla="*/ 15734520 h 164"/>
                  <a:gd name="T24" fmla="*/ 109266493 w 111"/>
                  <a:gd name="T25" fmla="*/ 15734520 h 164"/>
                  <a:gd name="T26" fmla="*/ 109266493 w 111"/>
                  <a:gd name="T27" fmla="*/ 11538445 h 164"/>
                  <a:gd name="T28" fmla="*/ 109266493 w 111"/>
                  <a:gd name="T29" fmla="*/ 7342367 h 164"/>
                  <a:gd name="T30" fmla="*/ 104806292 w 111"/>
                  <a:gd name="T31" fmla="*/ 7342367 h 164"/>
                  <a:gd name="T32" fmla="*/ 104806292 w 111"/>
                  <a:gd name="T33" fmla="*/ 4196078 h 164"/>
                  <a:gd name="T34" fmla="*/ 99232098 w 111"/>
                  <a:gd name="T35" fmla="*/ 0 h 164"/>
                  <a:gd name="T36" fmla="*/ 0 w 111"/>
                  <a:gd name="T37" fmla="*/ 141608664 h 164"/>
                  <a:gd name="T38" fmla="*/ 5575252 w 111"/>
                  <a:gd name="T39" fmla="*/ 141608664 h 164"/>
                  <a:gd name="T40" fmla="*/ 5575252 w 111"/>
                  <a:gd name="T41" fmla="*/ 144754952 h 164"/>
                  <a:gd name="T42" fmla="*/ 10034399 w 111"/>
                  <a:gd name="T43" fmla="*/ 148951028 h 164"/>
                  <a:gd name="T44" fmla="*/ 10034399 w 111"/>
                  <a:gd name="T45" fmla="*/ 153147104 h 164"/>
                  <a:gd name="T46" fmla="*/ 14494599 w 111"/>
                  <a:gd name="T47" fmla="*/ 153147104 h 164"/>
                  <a:gd name="T48" fmla="*/ 14494599 w 111"/>
                  <a:gd name="T49" fmla="*/ 156293393 h 164"/>
                  <a:gd name="T50" fmla="*/ 14494599 w 111"/>
                  <a:gd name="T51" fmla="*/ 160489469 h 164"/>
                  <a:gd name="T52" fmla="*/ 18954804 w 111"/>
                  <a:gd name="T53" fmla="*/ 160489469 h 164"/>
                  <a:gd name="T54" fmla="*/ 18954804 w 111"/>
                  <a:gd name="T55" fmla="*/ 164685545 h 164"/>
                  <a:gd name="T56" fmla="*/ 24528998 w 111"/>
                  <a:gd name="T57" fmla="*/ 164685545 h 164"/>
                  <a:gd name="T58" fmla="*/ 24528998 w 111"/>
                  <a:gd name="T59" fmla="*/ 167831834 h 164"/>
                  <a:gd name="T60" fmla="*/ 28989198 w 111"/>
                  <a:gd name="T61" fmla="*/ 172027909 h 164"/>
                  <a:gd name="T62" fmla="*/ 123761088 w 111"/>
                  <a:gd name="T63" fmla="*/ 34615338 h 164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164"/>
                  <a:gd name="T98" fmla="*/ 111 w 111"/>
                  <a:gd name="T99" fmla="*/ 164 h 1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164">
                    <a:moveTo>
                      <a:pt x="111" y="33"/>
                    </a:moveTo>
                    <a:lnTo>
                      <a:pt x="111" y="29"/>
                    </a:lnTo>
                    <a:lnTo>
                      <a:pt x="106" y="29"/>
                    </a:lnTo>
                    <a:lnTo>
                      <a:pt x="106" y="26"/>
                    </a:ln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102" y="1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8" y="7"/>
                    </a:lnTo>
                    <a:lnTo>
                      <a:pt x="94" y="7"/>
                    </a:lnTo>
                    <a:lnTo>
                      <a:pt x="94" y="4"/>
                    </a:lnTo>
                    <a:lnTo>
                      <a:pt x="89" y="0"/>
                    </a:lnTo>
                    <a:lnTo>
                      <a:pt x="0" y="135"/>
                    </a:lnTo>
                    <a:lnTo>
                      <a:pt x="5" y="135"/>
                    </a:lnTo>
                    <a:lnTo>
                      <a:pt x="5" y="138"/>
                    </a:lnTo>
                    <a:lnTo>
                      <a:pt x="9" y="142"/>
                    </a:lnTo>
                    <a:lnTo>
                      <a:pt x="9" y="146"/>
                    </a:lnTo>
                    <a:lnTo>
                      <a:pt x="13" y="146"/>
                    </a:lnTo>
                    <a:lnTo>
                      <a:pt x="13" y="149"/>
                    </a:lnTo>
                    <a:lnTo>
                      <a:pt x="13" y="153"/>
                    </a:lnTo>
                    <a:lnTo>
                      <a:pt x="17" y="153"/>
                    </a:lnTo>
                    <a:lnTo>
                      <a:pt x="17" y="157"/>
                    </a:lnTo>
                    <a:lnTo>
                      <a:pt x="22" y="157"/>
                    </a:lnTo>
                    <a:lnTo>
                      <a:pt x="22" y="160"/>
                    </a:lnTo>
                    <a:lnTo>
                      <a:pt x="26" y="164"/>
                    </a:lnTo>
                    <a:lnTo>
                      <a:pt x="111" y="33"/>
                    </a:lnTo>
                    <a:close/>
                  </a:path>
                </a:pathLst>
              </a:custGeom>
              <a:solidFill>
                <a:srgbClr val="DDBE6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1" name="Freeform 119"/>
              <p:cNvSpPr>
                <a:spLocks/>
              </p:cNvSpPr>
              <p:nvPr/>
            </p:nvSpPr>
            <p:spPr bwMode="auto">
              <a:xfrm>
                <a:off x="2651339" y="4747957"/>
                <a:ext cx="117207" cy="166942"/>
              </a:xfrm>
              <a:custGeom>
                <a:avLst/>
                <a:gdLst>
                  <a:gd name="T0" fmla="*/ 62443627 w 110"/>
                  <a:gd name="T1" fmla="*/ 0 h 163"/>
                  <a:gd name="T2" fmla="*/ 124886188 w 110"/>
                  <a:gd name="T3" fmla="*/ 85489667 h 163"/>
                  <a:gd name="T4" fmla="*/ 62443627 w 110"/>
                  <a:gd name="T5" fmla="*/ 170979334 h 163"/>
                  <a:gd name="T6" fmla="*/ 0 w 110"/>
                  <a:gd name="T7" fmla="*/ 85489667 h 163"/>
                  <a:gd name="T8" fmla="*/ 124886188 w 110"/>
                  <a:gd name="T9" fmla="*/ 33566611 h 163"/>
                  <a:gd name="T10" fmla="*/ 120344951 w 110"/>
                  <a:gd name="T11" fmla="*/ 33566611 h 163"/>
                  <a:gd name="T12" fmla="*/ 120344951 w 110"/>
                  <a:gd name="T13" fmla="*/ 30419287 h 163"/>
                  <a:gd name="T14" fmla="*/ 120344951 w 110"/>
                  <a:gd name="T15" fmla="*/ 26224231 h 163"/>
                  <a:gd name="T16" fmla="*/ 115803714 w 110"/>
                  <a:gd name="T17" fmla="*/ 26224231 h 163"/>
                  <a:gd name="T18" fmla="*/ 115803714 w 110"/>
                  <a:gd name="T19" fmla="*/ 23076914 h 163"/>
                  <a:gd name="T20" fmla="*/ 111262476 w 110"/>
                  <a:gd name="T21" fmla="*/ 18880834 h 163"/>
                  <a:gd name="T22" fmla="*/ 111262476 w 110"/>
                  <a:gd name="T23" fmla="*/ 14685774 h 163"/>
                  <a:gd name="T24" fmla="*/ 105585397 w 110"/>
                  <a:gd name="T25" fmla="*/ 14685774 h 163"/>
                  <a:gd name="T26" fmla="*/ 105585397 w 110"/>
                  <a:gd name="T27" fmla="*/ 11538457 h 163"/>
                  <a:gd name="T28" fmla="*/ 105585397 w 110"/>
                  <a:gd name="T29" fmla="*/ 7342375 h 163"/>
                  <a:gd name="T30" fmla="*/ 101044160 w 110"/>
                  <a:gd name="T31" fmla="*/ 7342375 h 163"/>
                  <a:gd name="T32" fmla="*/ 101044160 w 110"/>
                  <a:gd name="T33" fmla="*/ 3147317 h 163"/>
                  <a:gd name="T34" fmla="*/ 101044160 w 110"/>
                  <a:gd name="T35" fmla="*/ 0 h 163"/>
                  <a:gd name="T36" fmla="*/ 0 w 110"/>
                  <a:gd name="T37" fmla="*/ 140560054 h 163"/>
                  <a:gd name="T38" fmla="*/ 4541239 w 110"/>
                  <a:gd name="T39" fmla="*/ 144755111 h 163"/>
                  <a:gd name="T40" fmla="*/ 4541239 w 110"/>
                  <a:gd name="T41" fmla="*/ 148951191 h 163"/>
                  <a:gd name="T42" fmla="*/ 10218321 w 110"/>
                  <a:gd name="T43" fmla="*/ 148951191 h 163"/>
                  <a:gd name="T44" fmla="*/ 10218321 w 110"/>
                  <a:gd name="T45" fmla="*/ 152098508 h 163"/>
                  <a:gd name="T46" fmla="*/ 10218321 w 110"/>
                  <a:gd name="T47" fmla="*/ 156293564 h 163"/>
                  <a:gd name="T48" fmla="*/ 14759558 w 110"/>
                  <a:gd name="T49" fmla="*/ 156293564 h 163"/>
                  <a:gd name="T50" fmla="*/ 14759558 w 110"/>
                  <a:gd name="T51" fmla="*/ 159440880 h 163"/>
                  <a:gd name="T52" fmla="*/ 19300799 w 110"/>
                  <a:gd name="T53" fmla="*/ 159440880 h 163"/>
                  <a:gd name="T54" fmla="*/ 19300799 w 110"/>
                  <a:gd name="T55" fmla="*/ 163636961 h 163"/>
                  <a:gd name="T56" fmla="*/ 23842037 w 110"/>
                  <a:gd name="T57" fmla="*/ 163636961 h 163"/>
                  <a:gd name="T58" fmla="*/ 23842037 w 110"/>
                  <a:gd name="T59" fmla="*/ 167832017 h 163"/>
                  <a:gd name="T60" fmla="*/ 23842037 w 110"/>
                  <a:gd name="T61" fmla="*/ 170979334 h 163"/>
                  <a:gd name="T62" fmla="*/ 124886188 w 110"/>
                  <a:gd name="T63" fmla="*/ 33566611 h 163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63"/>
                  <a:gd name="T98" fmla="*/ 110 w 110"/>
                  <a:gd name="T99" fmla="*/ 163 h 16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63">
                    <a:moveTo>
                      <a:pt x="110" y="32"/>
                    </a:moveTo>
                    <a:lnTo>
                      <a:pt x="106" y="32"/>
                    </a:lnTo>
                    <a:lnTo>
                      <a:pt x="106" y="29"/>
                    </a:lnTo>
                    <a:lnTo>
                      <a:pt x="106" y="25"/>
                    </a:lnTo>
                    <a:lnTo>
                      <a:pt x="102" y="25"/>
                    </a:lnTo>
                    <a:lnTo>
                      <a:pt x="102" y="22"/>
                    </a:lnTo>
                    <a:lnTo>
                      <a:pt x="98" y="18"/>
                    </a:lnTo>
                    <a:lnTo>
                      <a:pt x="98" y="14"/>
                    </a:lnTo>
                    <a:lnTo>
                      <a:pt x="93" y="14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9" y="0"/>
                    </a:lnTo>
                    <a:lnTo>
                      <a:pt x="0" y="134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9" y="142"/>
                    </a:lnTo>
                    <a:lnTo>
                      <a:pt x="9" y="145"/>
                    </a:lnTo>
                    <a:lnTo>
                      <a:pt x="9" y="149"/>
                    </a:lnTo>
                    <a:lnTo>
                      <a:pt x="13" y="149"/>
                    </a:lnTo>
                    <a:lnTo>
                      <a:pt x="13" y="152"/>
                    </a:lnTo>
                    <a:lnTo>
                      <a:pt x="17" y="152"/>
                    </a:lnTo>
                    <a:lnTo>
                      <a:pt x="17" y="156"/>
                    </a:lnTo>
                    <a:lnTo>
                      <a:pt x="21" y="156"/>
                    </a:lnTo>
                    <a:lnTo>
                      <a:pt x="21" y="160"/>
                    </a:lnTo>
                    <a:lnTo>
                      <a:pt x="21" y="163"/>
                    </a:lnTo>
                    <a:lnTo>
                      <a:pt x="110" y="32"/>
                    </a:lnTo>
                    <a:close/>
                  </a:path>
                </a:pathLst>
              </a:custGeom>
              <a:solidFill>
                <a:srgbClr val="E5CE8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2" name="Freeform 120"/>
              <p:cNvSpPr>
                <a:spLocks/>
              </p:cNvSpPr>
              <p:nvPr/>
            </p:nvSpPr>
            <p:spPr bwMode="auto">
              <a:xfrm>
                <a:off x="2665064" y="4765368"/>
                <a:ext cx="112983" cy="160797"/>
              </a:xfrm>
              <a:custGeom>
                <a:avLst/>
                <a:gdLst>
                  <a:gd name="T0" fmla="*/ 60213543 w 106"/>
                  <a:gd name="T1" fmla="*/ 0 h 156"/>
                  <a:gd name="T2" fmla="*/ 120426020 w 106"/>
                  <a:gd name="T3" fmla="*/ 82871269 h 156"/>
                  <a:gd name="T4" fmla="*/ 60213543 w 106"/>
                  <a:gd name="T5" fmla="*/ 165741507 h 156"/>
                  <a:gd name="T6" fmla="*/ 0 w 106"/>
                  <a:gd name="T7" fmla="*/ 82871269 h 156"/>
                  <a:gd name="T8" fmla="*/ 120426020 w 106"/>
                  <a:gd name="T9" fmla="*/ 30811175 h 156"/>
                  <a:gd name="T10" fmla="*/ 120426020 w 106"/>
                  <a:gd name="T11" fmla="*/ 26561394 h 156"/>
                  <a:gd name="T12" fmla="*/ 115881120 w 106"/>
                  <a:gd name="T13" fmla="*/ 26561394 h 156"/>
                  <a:gd name="T14" fmla="*/ 115881120 w 106"/>
                  <a:gd name="T15" fmla="*/ 23373286 h 156"/>
                  <a:gd name="T16" fmla="*/ 110201062 w 106"/>
                  <a:gd name="T17" fmla="*/ 19124536 h 156"/>
                  <a:gd name="T18" fmla="*/ 110201062 w 106"/>
                  <a:gd name="T19" fmla="*/ 14873721 h 156"/>
                  <a:gd name="T20" fmla="*/ 105657228 w 106"/>
                  <a:gd name="T21" fmla="*/ 14873721 h 156"/>
                  <a:gd name="T22" fmla="*/ 105657228 w 106"/>
                  <a:gd name="T23" fmla="*/ 11686643 h 156"/>
                  <a:gd name="T24" fmla="*/ 105657228 w 106"/>
                  <a:gd name="T25" fmla="*/ 7436860 h 156"/>
                  <a:gd name="T26" fmla="*/ 101112328 w 106"/>
                  <a:gd name="T27" fmla="*/ 7436860 h 156"/>
                  <a:gd name="T28" fmla="*/ 101112328 w 106"/>
                  <a:gd name="T29" fmla="*/ 4249783 h 156"/>
                  <a:gd name="T30" fmla="*/ 96568494 w 106"/>
                  <a:gd name="T31" fmla="*/ 0 h 156"/>
                  <a:gd name="T32" fmla="*/ 0 w 106"/>
                  <a:gd name="T33" fmla="*/ 139180121 h 156"/>
                  <a:gd name="T34" fmla="*/ 0 w 106"/>
                  <a:gd name="T35" fmla="*/ 142368229 h 156"/>
                  <a:gd name="T36" fmla="*/ 4544902 w 106"/>
                  <a:gd name="T37" fmla="*/ 142368229 h 156"/>
                  <a:gd name="T38" fmla="*/ 4544902 w 106"/>
                  <a:gd name="T39" fmla="*/ 146618010 h 156"/>
                  <a:gd name="T40" fmla="*/ 9088738 w 106"/>
                  <a:gd name="T41" fmla="*/ 146618010 h 156"/>
                  <a:gd name="T42" fmla="*/ 9088738 w 106"/>
                  <a:gd name="T43" fmla="*/ 150867791 h 156"/>
                  <a:gd name="T44" fmla="*/ 9088738 w 106"/>
                  <a:gd name="T45" fmla="*/ 154054868 h 156"/>
                  <a:gd name="T46" fmla="*/ 14768797 w 106"/>
                  <a:gd name="T47" fmla="*/ 154054868 h 156"/>
                  <a:gd name="T48" fmla="*/ 14768797 w 106"/>
                  <a:gd name="T49" fmla="*/ 158304649 h 156"/>
                  <a:gd name="T50" fmla="*/ 19313701 w 106"/>
                  <a:gd name="T51" fmla="*/ 158304649 h 156"/>
                  <a:gd name="T52" fmla="*/ 19313701 w 106"/>
                  <a:gd name="T53" fmla="*/ 162554430 h 156"/>
                  <a:gd name="T54" fmla="*/ 23857534 w 106"/>
                  <a:gd name="T55" fmla="*/ 165741507 h 156"/>
                  <a:gd name="T56" fmla="*/ 120426020 w 106"/>
                  <a:gd name="T57" fmla="*/ 30811175 h 156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6"/>
                  <a:gd name="T88" fmla="*/ 0 h 156"/>
                  <a:gd name="T89" fmla="*/ 106 w 106"/>
                  <a:gd name="T90" fmla="*/ 156 h 15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6" h="156">
                    <a:moveTo>
                      <a:pt x="106" y="29"/>
                    </a:moveTo>
                    <a:lnTo>
                      <a:pt x="106" y="25"/>
                    </a:lnTo>
                    <a:lnTo>
                      <a:pt x="102" y="25"/>
                    </a:lnTo>
                    <a:lnTo>
                      <a:pt x="102" y="22"/>
                    </a:lnTo>
                    <a:lnTo>
                      <a:pt x="97" y="18"/>
                    </a:lnTo>
                    <a:lnTo>
                      <a:pt x="97" y="14"/>
                    </a:lnTo>
                    <a:lnTo>
                      <a:pt x="93" y="14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4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4" y="134"/>
                    </a:lnTo>
                    <a:lnTo>
                      <a:pt x="4" y="138"/>
                    </a:lnTo>
                    <a:lnTo>
                      <a:pt x="8" y="138"/>
                    </a:lnTo>
                    <a:lnTo>
                      <a:pt x="8" y="142"/>
                    </a:lnTo>
                    <a:lnTo>
                      <a:pt x="8" y="145"/>
                    </a:lnTo>
                    <a:lnTo>
                      <a:pt x="13" y="145"/>
                    </a:lnTo>
                    <a:lnTo>
                      <a:pt x="13" y="149"/>
                    </a:lnTo>
                    <a:lnTo>
                      <a:pt x="17" y="149"/>
                    </a:lnTo>
                    <a:lnTo>
                      <a:pt x="17" y="153"/>
                    </a:lnTo>
                    <a:lnTo>
                      <a:pt x="21" y="156"/>
                    </a:lnTo>
                    <a:lnTo>
                      <a:pt x="106" y="29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3" name="Freeform 121"/>
              <p:cNvSpPr>
                <a:spLocks/>
              </p:cNvSpPr>
              <p:nvPr/>
            </p:nvSpPr>
            <p:spPr bwMode="auto">
              <a:xfrm>
                <a:off x="2673513" y="4779705"/>
                <a:ext cx="117207" cy="161821"/>
              </a:xfrm>
              <a:custGeom>
                <a:avLst/>
                <a:gdLst>
                  <a:gd name="T0" fmla="*/ 62443627 w 110"/>
                  <a:gd name="T1" fmla="*/ 0 h 157"/>
                  <a:gd name="T2" fmla="*/ 124886188 w 110"/>
                  <a:gd name="T3" fmla="*/ 83395534 h 157"/>
                  <a:gd name="T4" fmla="*/ 62443627 w 110"/>
                  <a:gd name="T5" fmla="*/ 166790038 h 157"/>
                  <a:gd name="T6" fmla="*/ 0 w 110"/>
                  <a:gd name="T7" fmla="*/ 83395534 h 157"/>
                  <a:gd name="T8" fmla="*/ 124886188 w 110"/>
                  <a:gd name="T9" fmla="*/ 31870487 h 157"/>
                  <a:gd name="T10" fmla="*/ 120344951 w 110"/>
                  <a:gd name="T11" fmla="*/ 27620884 h 157"/>
                  <a:gd name="T12" fmla="*/ 120344951 w 110"/>
                  <a:gd name="T13" fmla="*/ 23372311 h 157"/>
                  <a:gd name="T14" fmla="*/ 115803714 w 110"/>
                  <a:gd name="T15" fmla="*/ 23372311 h 157"/>
                  <a:gd name="T16" fmla="*/ 115803714 w 110"/>
                  <a:gd name="T17" fmla="*/ 20184336 h 157"/>
                  <a:gd name="T18" fmla="*/ 111262476 w 110"/>
                  <a:gd name="T19" fmla="*/ 15935759 h 157"/>
                  <a:gd name="T20" fmla="*/ 111262476 w 110"/>
                  <a:gd name="T21" fmla="*/ 11686156 h 157"/>
                  <a:gd name="T22" fmla="*/ 106721239 w 110"/>
                  <a:gd name="T23" fmla="*/ 11686156 h 157"/>
                  <a:gd name="T24" fmla="*/ 106721239 w 110"/>
                  <a:gd name="T25" fmla="*/ 8499211 h 157"/>
                  <a:gd name="T26" fmla="*/ 101044160 w 110"/>
                  <a:gd name="T27" fmla="*/ 4249605 h 157"/>
                  <a:gd name="T28" fmla="*/ 101044160 w 110"/>
                  <a:gd name="T29" fmla="*/ 0 h 157"/>
                  <a:gd name="T30" fmla="*/ 0 w 110"/>
                  <a:gd name="T31" fmla="*/ 139169162 h 157"/>
                  <a:gd name="T32" fmla="*/ 5677081 w 110"/>
                  <a:gd name="T33" fmla="*/ 139169162 h 157"/>
                  <a:gd name="T34" fmla="*/ 5677081 w 110"/>
                  <a:gd name="T35" fmla="*/ 143417735 h 157"/>
                  <a:gd name="T36" fmla="*/ 10218321 w 110"/>
                  <a:gd name="T37" fmla="*/ 143417735 h 157"/>
                  <a:gd name="T38" fmla="*/ 10218321 w 110"/>
                  <a:gd name="T39" fmla="*/ 147667338 h 157"/>
                  <a:gd name="T40" fmla="*/ 14759558 w 110"/>
                  <a:gd name="T41" fmla="*/ 150854283 h 157"/>
                  <a:gd name="T42" fmla="*/ 14759558 w 110"/>
                  <a:gd name="T43" fmla="*/ 155103887 h 157"/>
                  <a:gd name="T44" fmla="*/ 19300799 w 110"/>
                  <a:gd name="T45" fmla="*/ 155103887 h 157"/>
                  <a:gd name="T46" fmla="*/ 19300799 w 110"/>
                  <a:gd name="T47" fmla="*/ 159353490 h 157"/>
                  <a:gd name="T48" fmla="*/ 24976813 w 110"/>
                  <a:gd name="T49" fmla="*/ 159353490 h 157"/>
                  <a:gd name="T50" fmla="*/ 24976813 w 110"/>
                  <a:gd name="T51" fmla="*/ 162540435 h 157"/>
                  <a:gd name="T52" fmla="*/ 29518050 w 110"/>
                  <a:gd name="T53" fmla="*/ 162540435 h 157"/>
                  <a:gd name="T54" fmla="*/ 29518050 w 110"/>
                  <a:gd name="T55" fmla="*/ 166790038 h 157"/>
                  <a:gd name="T56" fmla="*/ 124886188 w 110"/>
                  <a:gd name="T57" fmla="*/ 31870487 h 157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0"/>
                  <a:gd name="T88" fmla="*/ 0 h 157"/>
                  <a:gd name="T89" fmla="*/ 110 w 110"/>
                  <a:gd name="T90" fmla="*/ 157 h 15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0" h="157">
                    <a:moveTo>
                      <a:pt x="110" y="30"/>
                    </a:moveTo>
                    <a:lnTo>
                      <a:pt x="106" y="26"/>
                    </a:ln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9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4" y="11"/>
                    </a:lnTo>
                    <a:lnTo>
                      <a:pt x="94" y="8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0" y="131"/>
                    </a:lnTo>
                    <a:lnTo>
                      <a:pt x="5" y="131"/>
                    </a:lnTo>
                    <a:lnTo>
                      <a:pt x="5" y="135"/>
                    </a:lnTo>
                    <a:lnTo>
                      <a:pt x="9" y="135"/>
                    </a:lnTo>
                    <a:lnTo>
                      <a:pt x="9" y="139"/>
                    </a:lnTo>
                    <a:lnTo>
                      <a:pt x="13" y="142"/>
                    </a:lnTo>
                    <a:lnTo>
                      <a:pt x="13" y="146"/>
                    </a:lnTo>
                    <a:lnTo>
                      <a:pt x="17" y="146"/>
                    </a:lnTo>
                    <a:lnTo>
                      <a:pt x="17" y="150"/>
                    </a:lnTo>
                    <a:lnTo>
                      <a:pt x="22" y="150"/>
                    </a:lnTo>
                    <a:lnTo>
                      <a:pt x="22" y="153"/>
                    </a:lnTo>
                    <a:lnTo>
                      <a:pt x="26" y="153"/>
                    </a:lnTo>
                    <a:lnTo>
                      <a:pt x="26" y="157"/>
                    </a:lnTo>
                    <a:lnTo>
                      <a:pt x="110" y="30"/>
                    </a:lnTo>
                    <a:close/>
                  </a:path>
                </a:pathLst>
              </a:custGeom>
              <a:solidFill>
                <a:srgbClr val="F6EED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4" name="Freeform 122"/>
              <p:cNvSpPr>
                <a:spLocks/>
              </p:cNvSpPr>
              <p:nvPr/>
            </p:nvSpPr>
            <p:spPr bwMode="auto">
              <a:xfrm>
                <a:off x="2687238" y="4796092"/>
                <a:ext cx="116147" cy="156700"/>
              </a:xfrm>
              <a:custGeom>
                <a:avLst/>
                <a:gdLst>
                  <a:gd name="T0" fmla="*/ 61319280 w 110"/>
                  <a:gd name="T1" fmla="*/ 0 h 153"/>
                  <a:gd name="T2" fmla="*/ 122637505 w 110"/>
                  <a:gd name="T3" fmla="*/ 80244739 h 153"/>
                  <a:gd name="T4" fmla="*/ 61319280 w 110"/>
                  <a:gd name="T5" fmla="*/ 160489477 h 153"/>
                  <a:gd name="T6" fmla="*/ 0 w 110"/>
                  <a:gd name="T7" fmla="*/ 80244739 h 153"/>
                  <a:gd name="T8" fmla="*/ 122637505 w 110"/>
                  <a:gd name="T9" fmla="*/ 30419255 h 153"/>
                  <a:gd name="T10" fmla="*/ 118177461 w 110"/>
                  <a:gd name="T11" fmla="*/ 30419255 h 153"/>
                  <a:gd name="T12" fmla="*/ 118177461 w 110"/>
                  <a:gd name="T13" fmla="*/ 26224203 h 153"/>
                  <a:gd name="T14" fmla="*/ 118177461 w 110"/>
                  <a:gd name="T15" fmla="*/ 23076890 h 153"/>
                  <a:gd name="T16" fmla="*/ 113718473 w 110"/>
                  <a:gd name="T17" fmla="*/ 23076890 h 153"/>
                  <a:gd name="T18" fmla="*/ 113718473 w 110"/>
                  <a:gd name="T19" fmla="*/ 18880814 h 153"/>
                  <a:gd name="T20" fmla="*/ 108144475 w 110"/>
                  <a:gd name="T21" fmla="*/ 18880814 h 153"/>
                  <a:gd name="T22" fmla="*/ 108144475 w 110"/>
                  <a:gd name="T23" fmla="*/ 15734521 h 153"/>
                  <a:gd name="T24" fmla="*/ 103684431 w 110"/>
                  <a:gd name="T25" fmla="*/ 11538445 h 153"/>
                  <a:gd name="T26" fmla="*/ 103684431 w 110"/>
                  <a:gd name="T27" fmla="*/ 7342367 h 153"/>
                  <a:gd name="T28" fmla="*/ 99224388 w 110"/>
                  <a:gd name="T29" fmla="*/ 7342367 h 153"/>
                  <a:gd name="T30" fmla="*/ 99224388 w 110"/>
                  <a:gd name="T31" fmla="*/ 4196078 h 153"/>
                  <a:gd name="T32" fmla="*/ 94765400 w 110"/>
                  <a:gd name="T33" fmla="*/ 0 h 153"/>
                  <a:gd name="T34" fmla="*/ 0 w 110"/>
                  <a:gd name="T35" fmla="*/ 133216487 h 153"/>
                  <a:gd name="T36" fmla="*/ 0 w 110"/>
                  <a:gd name="T37" fmla="*/ 137412595 h 153"/>
                  <a:gd name="T38" fmla="*/ 4460046 w 110"/>
                  <a:gd name="T39" fmla="*/ 137412595 h 153"/>
                  <a:gd name="T40" fmla="*/ 4460046 w 110"/>
                  <a:gd name="T41" fmla="*/ 141608671 h 153"/>
                  <a:gd name="T42" fmla="*/ 10034046 w 110"/>
                  <a:gd name="T43" fmla="*/ 141608671 h 153"/>
                  <a:gd name="T44" fmla="*/ 10034046 w 110"/>
                  <a:gd name="T45" fmla="*/ 144754960 h 153"/>
                  <a:gd name="T46" fmla="*/ 14493034 w 110"/>
                  <a:gd name="T47" fmla="*/ 148951036 h 153"/>
                  <a:gd name="T48" fmla="*/ 18953082 w 110"/>
                  <a:gd name="T49" fmla="*/ 152098349 h 153"/>
                  <a:gd name="T50" fmla="*/ 18953082 w 110"/>
                  <a:gd name="T51" fmla="*/ 156293401 h 153"/>
                  <a:gd name="T52" fmla="*/ 23413125 w 110"/>
                  <a:gd name="T53" fmla="*/ 156293401 h 153"/>
                  <a:gd name="T54" fmla="*/ 23413125 w 110"/>
                  <a:gd name="T55" fmla="*/ 160489477 h 153"/>
                  <a:gd name="T56" fmla="*/ 27872113 w 110"/>
                  <a:gd name="T57" fmla="*/ 160489477 h 153"/>
                  <a:gd name="T58" fmla="*/ 122637505 w 110"/>
                  <a:gd name="T59" fmla="*/ 30419255 h 153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153"/>
                  <a:gd name="T92" fmla="*/ 110 w 110"/>
                  <a:gd name="T93" fmla="*/ 153 h 15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153">
                    <a:moveTo>
                      <a:pt x="110" y="29"/>
                    </a:moveTo>
                    <a:lnTo>
                      <a:pt x="106" y="29"/>
                    </a:lnTo>
                    <a:lnTo>
                      <a:pt x="106" y="25"/>
                    </a:ln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97" y="18"/>
                    </a:lnTo>
                    <a:lnTo>
                      <a:pt x="97" y="15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4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4" y="135"/>
                    </a:lnTo>
                    <a:lnTo>
                      <a:pt x="9" y="135"/>
                    </a:lnTo>
                    <a:lnTo>
                      <a:pt x="9" y="138"/>
                    </a:lnTo>
                    <a:lnTo>
                      <a:pt x="13" y="142"/>
                    </a:lnTo>
                    <a:lnTo>
                      <a:pt x="17" y="145"/>
                    </a:lnTo>
                    <a:lnTo>
                      <a:pt x="17" y="149"/>
                    </a:lnTo>
                    <a:lnTo>
                      <a:pt x="21" y="149"/>
                    </a:lnTo>
                    <a:lnTo>
                      <a:pt x="21" y="153"/>
                    </a:lnTo>
                    <a:lnTo>
                      <a:pt x="25" y="153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5" name="Freeform 123"/>
              <p:cNvSpPr>
                <a:spLocks/>
              </p:cNvSpPr>
              <p:nvPr/>
            </p:nvSpPr>
            <p:spPr bwMode="auto">
              <a:xfrm>
                <a:off x="2702024" y="4811453"/>
                <a:ext cx="110871" cy="155676"/>
              </a:xfrm>
              <a:custGeom>
                <a:avLst/>
                <a:gdLst>
                  <a:gd name="T0" fmla="*/ 57983441 w 106"/>
                  <a:gd name="T1" fmla="*/ 0 h 152"/>
                  <a:gd name="T2" fmla="*/ 115965836 w 106"/>
                  <a:gd name="T3" fmla="*/ 79720451 h 152"/>
                  <a:gd name="T4" fmla="*/ 57983441 w 106"/>
                  <a:gd name="T5" fmla="*/ 159440901 h 152"/>
                  <a:gd name="T6" fmla="*/ 0 w 106"/>
                  <a:gd name="T7" fmla="*/ 79720451 h 152"/>
                  <a:gd name="T8" fmla="*/ 115965836 w 106"/>
                  <a:gd name="T9" fmla="*/ 30419291 h 152"/>
                  <a:gd name="T10" fmla="*/ 115965836 w 106"/>
                  <a:gd name="T11" fmla="*/ 26224234 h 152"/>
                  <a:gd name="T12" fmla="*/ 115965836 w 106"/>
                  <a:gd name="T13" fmla="*/ 22028153 h 152"/>
                  <a:gd name="T14" fmla="*/ 110495504 w 106"/>
                  <a:gd name="T15" fmla="*/ 22028153 h 152"/>
                  <a:gd name="T16" fmla="*/ 110495504 w 106"/>
                  <a:gd name="T17" fmla="*/ 18880836 h 152"/>
                  <a:gd name="T18" fmla="*/ 106119238 w 106"/>
                  <a:gd name="T19" fmla="*/ 18880836 h 152"/>
                  <a:gd name="T20" fmla="*/ 106119238 w 106"/>
                  <a:gd name="T21" fmla="*/ 14685775 h 152"/>
                  <a:gd name="T22" fmla="*/ 101744019 w 106"/>
                  <a:gd name="T23" fmla="*/ 14685775 h 152"/>
                  <a:gd name="T24" fmla="*/ 101744019 w 106"/>
                  <a:gd name="T25" fmla="*/ 10489694 h 152"/>
                  <a:gd name="T26" fmla="*/ 101744019 w 106"/>
                  <a:gd name="T27" fmla="*/ 7342376 h 152"/>
                  <a:gd name="T28" fmla="*/ 97367754 w 106"/>
                  <a:gd name="T29" fmla="*/ 7342376 h 152"/>
                  <a:gd name="T30" fmla="*/ 97367754 w 106"/>
                  <a:gd name="T31" fmla="*/ 3147318 h 152"/>
                  <a:gd name="T32" fmla="*/ 91897422 w 106"/>
                  <a:gd name="T33" fmla="*/ 3147318 h 152"/>
                  <a:gd name="T34" fmla="*/ 91897422 w 106"/>
                  <a:gd name="T35" fmla="*/ 0 h 152"/>
                  <a:gd name="T36" fmla="*/ 0 w 106"/>
                  <a:gd name="T37" fmla="*/ 133216643 h 152"/>
                  <a:gd name="T38" fmla="*/ 4376267 w 106"/>
                  <a:gd name="T39" fmla="*/ 136363992 h 152"/>
                  <a:gd name="T40" fmla="*/ 4376267 w 106"/>
                  <a:gd name="T41" fmla="*/ 140560073 h 152"/>
                  <a:gd name="T42" fmla="*/ 8752535 w 106"/>
                  <a:gd name="T43" fmla="*/ 140560073 h 152"/>
                  <a:gd name="T44" fmla="*/ 8752535 w 106"/>
                  <a:gd name="T45" fmla="*/ 144755130 h 152"/>
                  <a:gd name="T46" fmla="*/ 13127754 w 106"/>
                  <a:gd name="T47" fmla="*/ 144755130 h 152"/>
                  <a:gd name="T48" fmla="*/ 13127754 w 106"/>
                  <a:gd name="T49" fmla="*/ 147902446 h 152"/>
                  <a:gd name="T50" fmla="*/ 18598090 w 106"/>
                  <a:gd name="T51" fmla="*/ 147902446 h 152"/>
                  <a:gd name="T52" fmla="*/ 18598090 w 106"/>
                  <a:gd name="T53" fmla="*/ 152098527 h 152"/>
                  <a:gd name="T54" fmla="*/ 22974355 w 106"/>
                  <a:gd name="T55" fmla="*/ 152098527 h 152"/>
                  <a:gd name="T56" fmla="*/ 22974355 w 106"/>
                  <a:gd name="T57" fmla="*/ 156293584 h 152"/>
                  <a:gd name="T58" fmla="*/ 27350621 w 106"/>
                  <a:gd name="T59" fmla="*/ 156293584 h 152"/>
                  <a:gd name="T60" fmla="*/ 27350621 w 106"/>
                  <a:gd name="T61" fmla="*/ 159440901 h 152"/>
                  <a:gd name="T62" fmla="*/ 115965836 w 106"/>
                  <a:gd name="T63" fmla="*/ 30419291 h 152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52"/>
                  <a:gd name="T98" fmla="*/ 106 w 106"/>
                  <a:gd name="T99" fmla="*/ 152 h 1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52">
                    <a:moveTo>
                      <a:pt x="106" y="29"/>
                    </a:moveTo>
                    <a:lnTo>
                      <a:pt x="106" y="25"/>
                    </a:lnTo>
                    <a:lnTo>
                      <a:pt x="106" y="21"/>
                    </a:lnTo>
                    <a:lnTo>
                      <a:pt x="101" y="21"/>
                    </a:lnTo>
                    <a:lnTo>
                      <a:pt x="101" y="18"/>
                    </a:lnTo>
                    <a:lnTo>
                      <a:pt x="97" y="18"/>
                    </a:lnTo>
                    <a:lnTo>
                      <a:pt x="97" y="14"/>
                    </a:lnTo>
                    <a:lnTo>
                      <a:pt x="93" y="14"/>
                    </a:lnTo>
                    <a:lnTo>
                      <a:pt x="93" y="10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0" y="127"/>
                    </a:lnTo>
                    <a:lnTo>
                      <a:pt x="4" y="130"/>
                    </a:lnTo>
                    <a:lnTo>
                      <a:pt x="4" y="134"/>
                    </a:lnTo>
                    <a:lnTo>
                      <a:pt x="8" y="134"/>
                    </a:lnTo>
                    <a:lnTo>
                      <a:pt x="8" y="138"/>
                    </a:lnTo>
                    <a:lnTo>
                      <a:pt x="12" y="138"/>
                    </a:lnTo>
                    <a:lnTo>
                      <a:pt x="12" y="141"/>
                    </a:lnTo>
                    <a:lnTo>
                      <a:pt x="17" y="141"/>
                    </a:lnTo>
                    <a:lnTo>
                      <a:pt x="17" y="145"/>
                    </a:lnTo>
                    <a:lnTo>
                      <a:pt x="21" y="145"/>
                    </a:lnTo>
                    <a:lnTo>
                      <a:pt x="21" y="149"/>
                    </a:lnTo>
                    <a:lnTo>
                      <a:pt x="25" y="149"/>
                    </a:lnTo>
                    <a:lnTo>
                      <a:pt x="25" y="152"/>
                    </a:lnTo>
                    <a:lnTo>
                      <a:pt x="106" y="29"/>
                    </a:lnTo>
                    <a:close/>
                  </a:path>
                </a:pathLst>
              </a:custGeom>
              <a:solidFill>
                <a:srgbClr val="FCF8F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6" name="Freeform 124"/>
              <p:cNvSpPr>
                <a:spLocks/>
              </p:cNvSpPr>
              <p:nvPr/>
            </p:nvSpPr>
            <p:spPr bwMode="auto">
              <a:xfrm>
                <a:off x="2714689" y="4825791"/>
                <a:ext cx="110871" cy="152604"/>
              </a:xfrm>
              <a:custGeom>
                <a:avLst/>
                <a:gdLst>
                  <a:gd name="T0" fmla="*/ 57983441 w 106"/>
                  <a:gd name="T1" fmla="*/ 0 h 149"/>
                  <a:gd name="T2" fmla="*/ 115965836 w 106"/>
                  <a:gd name="T3" fmla="*/ 78147587 h 149"/>
                  <a:gd name="T4" fmla="*/ 57983441 w 106"/>
                  <a:gd name="T5" fmla="*/ 156295173 h 149"/>
                  <a:gd name="T6" fmla="*/ 0 w 106"/>
                  <a:gd name="T7" fmla="*/ 78147587 h 149"/>
                  <a:gd name="T8" fmla="*/ 115965836 w 106"/>
                  <a:gd name="T9" fmla="*/ 27273097 h 149"/>
                  <a:gd name="T10" fmla="*/ 115965836 w 106"/>
                  <a:gd name="T11" fmla="*/ 23077001 h 149"/>
                  <a:gd name="T12" fmla="*/ 111589570 w 106"/>
                  <a:gd name="T13" fmla="*/ 23077001 h 149"/>
                  <a:gd name="T14" fmla="*/ 111589570 w 106"/>
                  <a:gd name="T15" fmla="*/ 18880905 h 149"/>
                  <a:gd name="T16" fmla="*/ 107213305 w 106"/>
                  <a:gd name="T17" fmla="*/ 18880905 h 149"/>
                  <a:gd name="T18" fmla="*/ 107213305 w 106"/>
                  <a:gd name="T19" fmla="*/ 15734597 h 149"/>
                  <a:gd name="T20" fmla="*/ 102838085 w 106"/>
                  <a:gd name="T21" fmla="*/ 15734597 h 149"/>
                  <a:gd name="T22" fmla="*/ 102838085 w 106"/>
                  <a:gd name="T23" fmla="*/ 11538500 h 149"/>
                  <a:gd name="T24" fmla="*/ 102838085 w 106"/>
                  <a:gd name="T25" fmla="*/ 7342402 h 149"/>
                  <a:gd name="T26" fmla="*/ 97367754 w 106"/>
                  <a:gd name="T27" fmla="*/ 7342402 h 149"/>
                  <a:gd name="T28" fmla="*/ 97367754 w 106"/>
                  <a:gd name="T29" fmla="*/ 4196098 h 149"/>
                  <a:gd name="T30" fmla="*/ 92991488 w 106"/>
                  <a:gd name="T31" fmla="*/ 4196098 h 149"/>
                  <a:gd name="T32" fmla="*/ 92991488 w 106"/>
                  <a:gd name="T33" fmla="*/ 0 h 149"/>
                  <a:gd name="T34" fmla="*/ 0 w 106"/>
                  <a:gd name="T35" fmla="*/ 130070820 h 149"/>
                  <a:gd name="T36" fmla="*/ 0 w 106"/>
                  <a:gd name="T37" fmla="*/ 133218148 h 149"/>
                  <a:gd name="T38" fmla="*/ 5470334 w 106"/>
                  <a:gd name="T39" fmla="*/ 133218148 h 149"/>
                  <a:gd name="T40" fmla="*/ 5470334 w 106"/>
                  <a:gd name="T41" fmla="*/ 137414277 h 149"/>
                  <a:gd name="T42" fmla="*/ 9846601 w 106"/>
                  <a:gd name="T43" fmla="*/ 137414277 h 149"/>
                  <a:gd name="T44" fmla="*/ 9846601 w 106"/>
                  <a:gd name="T45" fmla="*/ 141609349 h 149"/>
                  <a:gd name="T46" fmla="*/ 14221821 w 106"/>
                  <a:gd name="T47" fmla="*/ 141609349 h 149"/>
                  <a:gd name="T48" fmla="*/ 14221821 w 106"/>
                  <a:gd name="T49" fmla="*/ 144756677 h 149"/>
                  <a:gd name="T50" fmla="*/ 18598090 w 106"/>
                  <a:gd name="T51" fmla="*/ 144756677 h 149"/>
                  <a:gd name="T52" fmla="*/ 18598090 w 106"/>
                  <a:gd name="T53" fmla="*/ 148952773 h 149"/>
                  <a:gd name="T54" fmla="*/ 24068422 w 106"/>
                  <a:gd name="T55" fmla="*/ 148952773 h 149"/>
                  <a:gd name="T56" fmla="*/ 24068422 w 106"/>
                  <a:gd name="T57" fmla="*/ 153147845 h 149"/>
                  <a:gd name="T58" fmla="*/ 28444687 w 106"/>
                  <a:gd name="T59" fmla="*/ 153147845 h 149"/>
                  <a:gd name="T60" fmla="*/ 28444687 w 106"/>
                  <a:gd name="T61" fmla="*/ 156295173 h 149"/>
                  <a:gd name="T62" fmla="*/ 115965836 w 106"/>
                  <a:gd name="T63" fmla="*/ 27273097 h 149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49"/>
                  <a:gd name="T98" fmla="*/ 106 w 106"/>
                  <a:gd name="T99" fmla="*/ 149 h 14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49">
                    <a:moveTo>
                      <a:pt x="106" y="26"/>
                    </a:move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98" y="18"/>
                    </a:lnTo>
                    <a:lnTo>
                      <a:pt x="98" y="15"/>
                    </a:lnTo>
                    <a:lnTo>
                      <a:pt x="94" y="15"/>
                    </a:lnTo>
                    <a:lnTo>
                      <a:pt x="94" y="11"/>
                    </a:lnTo>
                    <a:lnTo>
                      <a:pt x="94" y="7"/>
                    </a:lnTo>
                    <a:lnTo>
                      <a:pt x="89" y="7"/>
                    </a:lnTo>
                    <a:lnTo>
                      <a:pt x="89" y="4"/>
                    </a:lnTo>
                    <a:lnTo>
                      <a:pt x="85" y="4"/>
                    </a:lnTo>
                    <a:lnTo>
                      <a:pt x="85" y="0"/>
                    </a:lnTo>
                    <a:lnTo>
                      <a:pt x="0" y="124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5" y="131"/>
                    </a:lnTo>
                    <a:lnTo>
                      <a:pt x="9" y="131"/>
                    </a:lnTo>
                    <a:lnTo>
                      <a:pt x="9" y="135"/>
                    </a:lnTo>
                    <a:lnTo>
                      <a:pt x="13" y="135"/>
                    </a:lnTo>
                    <a:lnTo>
                      <a:pt x="13" y="138"/>
                    </a:lnTo>
                    <a:lnTo>
                      <a:pt x="17" y="138"/>
                    </a:lnTo>
                    <a:lnTo>
                      <a:pt x="17" y="142"/>
                    </a:lnTo>
                    <a:lnTo>
                      <a:pt x="22" y="142"/>
                    </a:lnTo>
                    <a:lnTo>
                      <a:pt x="22" y="146"/>
                    </a:lnTo>
                    <a:lnTo>
                      <a:pt x="26" y="146"/>
                    </a:lnTo>
                    <a:lnTo>
                      <a:pt x="26" y="149"/>
                    </a:lnTo>
                    <a:lnTo>
                      <a:pt x="106" y="26"/>
                    </a:lnTo>
                    <a:close/>
                  </a:path>
                </a:pathLst>
              </a:custGeom>
              <a:solidFill>
                <a:srgbClr val="F9F1E2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7" name="Freeform 125"/>
              <p:cNvSpPr>
                <a:spLocks/>
              </p:cNvSpPr>
              <p:nvPr/>
            </p:nvSpPr>
            <p:spPr bwMode="auto">
              <a:xfrm>
                <a:off x="2727362" y="4842177"/>
                <a:ext cx="112983" cy="147483"/>
              </a:xfrm>
              <a:custGeom>
                <a:avLst/>
                <a:gdLst>
                  <a:gd name="T0" fmla="*/ 60213543 w 106"/>
                  <a:gd name="T1" fmla="*/ 0 h 145"/>
                  <a:gd name="T2" fmla="*/ 120426020 w 106"/>
                  <a:gd name="T3" fmla="*/ 75004768 h 145"/>
                  <a:gd name="T4" fmla="*/ 60213543 w 106"/>
                  <a:gd name="T5" fmla="*/ 150008520 h 145"/>
                  <a:gd name="T6" fmla="*/ 0 w 106"/>
                  <a:gd name="T7" fmla="*/ 75004768 h 145"/>
                  <a:gd name="T8" fmla="*/ 120426020 w 106"/>
                  <a:gd name="T9" fmla="*/ 21725770 h 145"/>
                  <a:gd name="T10" fmla="*/ 120426020 w 106"/>
                  <a:gd name="T11" fmla="*/ 18621509 h 145"/>
                  <a:gd name="T12" fmla="*/ 115881120 w 106"/>
                  <a:gd name="T13" fmla="*/ 18621509 h 145"/>
                  <a:gd name="T14" fmla="*/ 115881120 w 106"/>
                  <a:gd name="T15" fmla="*/ 14483846 h 145"/>
                  <a:gd name="T16" fmla="*/ 111337287 w 106"/>
                  <a:gd name="T17" fmla="*/ 14483846 h 145"/>
                  <a:gd name="T18" fmla="*/ 111337287 w 106"/>
                  <a:gd name="T19" fmla="*/ 11379584 h 145"/>
                  <a:gd name="T20" fmla="*/ 105657228 w 106"/>
                  <a:gd name="T21" fmla="*/ 11379584 h 145"/>
                  <a:gd name="T22" fmla="*/ 105657228 w 106"/>
                  <a:gd name="T23" fmla="*/ 7241923 h 145"/>
                  <a:gd name="T24" fmla="*/ 101112328 w 106"/>
                  <a:gd name="T25" fmla="*/ 7241923 h 145"/>
                  <a:gd name="T26" fmla="*/ 101112328 w 106"/>
                  <a:gd name="T27" fmla="*/ 3103245 h 145"/>
                  <a:gd name="T28" fmla="*/ 96568494 w 106"/>
                  <a:gd name="T29" fmla="*/ 3103245 h 145"/>
                  <a:gd name="T30" fmla="*/ 96568494 w 106"/>
                  <a:gd name="T31" fmla="*/ 0 h 145"/>
                  <a:gd name="T32" fmla="*/ 92023594 w 106"/>
                  <a:gd name="T33" fmla="*/ 0 h 145"/>
                  <a:gd name="T34" fmla="*/ 0 w 106"/>
                  <a:gd name="T35" fmla="*/ 127248311 h 145"/>
                  <a:gd name="T36" fmla="*/ 4544902 w 106"/>
                  <a:gd name="T37" fmla="*/ 127248311 h 145"/>
                  <a:gd name="T38" fmla="*/ 4544902 w 106"/>
                  <a:gd name="T39" fmla="*/ 131386987 h 145"/>
                  <a:gd name="T40" fmla="*/ 10224963 w 106"/>
                  <a:gd name="T41" fmla="*/ 131386987 h 145"/>
                  <a:gd name="T42" fmla="*/ 10224963 w 106"/>
                  <a:gd name="T43" fmla="*/ 135524678 h 145"/>
                  <a:gd name="T44" fmla="*/ 14768797 w 106"/>
                  <a:gd name="T45" fmla="*/ 135524678 h 145"/>
                  <a:gd name="T46" fmla="*/ 14768797 w 106"/>
                  <a:gd name="T47" fmla="*/ 138628940 h 145"/>
                  <a:gd name="T48" fmla="*/ 19313701 w 106"/>
                  <a:gd name="T49" fmla="*/ 142766599 h 145"/>
                  <a:gd name="T50" fmla="*/ 23857534 w 106"/>
                  <a:gd name="T51" fmla="*/ 142766599 h 145"/>
                  <a:gd name="T52" fmla="*/ 23857534 w 106"/>
                  <a:gd name="T53" fmla="*/ 145870860 h 145"/>
                  <a:gd name="T54" fmla="*/ 29538659 w 106"/>
                  <a:gd name="T55" fmla="*/ 145870860 h 145"/>
                  <a:gd name="T56" fmla="*/ 29538659 w 106"/>
                  <a:gd name="T57" fmla="*/ 150008520 h 145"/>
                  <a:gd name="T58" fmla="*/ 120426020 w 106"/>
                  <a:gd name="T59" fmla="*/ 21725770 h 145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6"/>
                  <a:gd name="T91" fmla="*/ 0 h 145"/>
                  <a:gd name="T92" fmla="*/ 106 w 106"/>
                  <a:gd name="T93" fmla="*/ 145 h 1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6" h="145">
                    <a:moveTo>
                      <a:pt x="106" y="21"/>
                    </a:moveTo>
                    <a:lnTo>
                      <a:pt x="106" y="18"/>
                    </a:lnTo>
                    <a:lnTo>
                      <a:pt x="102" y="18"/>
                    </a:lnTo>
                    <a:lnTo>
                      <a:pt x="102" y="14"/>
                    </a:lnTo>
                    <a:lnTo>
                      <a:pt x="98" y="14"/>
                    </a:lnTo>
                    <a:lnTo>
                      <a:pt x="98" y="11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5" y="3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4" y="127"/>
                    </a:lnTo>
                    <a:lnTo>
                      <a:pt x="9" y="127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3" y="134"/>
                    </a:lnTo>
                    <a:lnTo>
                      <a:pt x="17" y="138"/>
                    </a:lnTo>
                    <a:lnTo>
                      <a:pt x="21" y="138"/>
                    </a:lnTo>
                    <a:lnTo>
                      <a:pt x="21" y="141"/>
                    </a:lnTo>
                    <a:lnTo>
                      <a:pt x="26" y="141"/>
                    </a:lnTo>
                    <a:lnTo>
                      <a:pt x="26" y="145"/>
                    </a:lnTo>
                    <a:lnTo>
                      <a:pt x="106" y="21"/>
                    </a:lnTo>
                    <a:close/>
                  </a:path>
                </a:pathLst>
              </a:custGeom>
              <a:solidFill>
                <a:srgbClr val="F5EAD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8" name="Freeform 126"/>
              <p:cNvSpPr>
                <a:spLocks/>
              </p:cNvSpPr>
              <p:nvPr/>
            </p:nvSpPr>
            <p:spPr bwMode="auto">
              <a:xfrm>
                <a:off x="2741087" y="4853452"/>
                <a:ext cx="116147" cy="147483"/>
              </a:xfrm>
              <a:custGeom>
                <a:avLst/>
                <a:gdLst>
                  <a:gd name="T0" fmla="*/ 61319280 w 110"/>
                  <a:gd name="T1" fmla="*/ 0 h 145"/>
                  <a:gd name="T2" fmla="*/ 122637505 w 110"/>
                  <a:gd name="T3" fmla="*/ 75004768 h 145"/>
                  <a:gd name="T4" fmla="*/ 61319280 w 110"/>
                  <a:gd name="T5" fmla="*/ 150008520 h 145"/>
                  <a:gd name="T6" fmla="*/ 0 w 110"/>
                  <a:gd name="T7" fmla="*/ 75004768 h 145"/>
                  <a:gd name="T8" fmla="*/ 122637505 w 110"/>
                  <a:gd name="T9" fmla="*/ 21725770 h 145"/>
                  <a:gd name="T10" fmla="*/ 118177461 w 110"/>
                  <a:gd name="T11" fmla="*/ 21725770 h 145"/>
                  <a:gd name="T12" fmla="*/ 118177461 w 110"/>
                  <a:gd name="T13" fmla="*/ 18621509 h 145"/>
                  <a:gd name="T14" fmla="*/ 113718473 w 110"/>
                  <a:gd name="T15" fmla="*/ 18621509 h 145"/>
                  <a:gd name="T16" fmla="*/ 113718473 w 110"/>
                  <a:gd name="T17" fmla="*/ 14483846 h 145"/>
                  <a:gd name="T18" fmla="*/ 108144475 w 110"/>
                  <a:gd name="T19" fmla="*/ 14483846 h 145"/>
                  <a:gd name="T20" fmla="*/ 108144475 w 110"/>
                  <a:gd name="T21" fmla="*/ 10345169 h 145"/>
                  <a:gd name="T22" fmla="*/ 103684431 w 110"/>
                  <a:gd name="T23" fmla="*/ 10345169 h 145"/>
                  <a:gd name="T24" fmla="*/ 103684431 w 110"/>
                  <a:gd name="T25" fmla="*/ 7241923 h 145"/>
                  <a:gd name="T26" fmla="*/ 99224388 w 110"/>
                  <a:gd name="T27" fmla="*/ 7241923 h 145"/>
                  <a:gd name="T28" fmla="*/ 99224388 w 110"/>
                  <a:gd name="T29" fmla="*/ 3103245 h 145"/>
                  <a:gd name="T30" fmla="*/ 94765400 w 110"/>
                  <a:gd name="T31" fmla="*/ 3103245 h 145"/>
                  <a:gd name="T32" fmla="*/ 94765400 w 110"/>
                  <a:gd name="T33" fmla="*/ 0 h 145"/>
                  <a:gd name="T34" fmla="*/ 89191401 w 110"/>
                  <a:gd name="T35" fmla="*/ 0 h 145"/>
                  <a:gd name="T36" fmla="*/ 0 w 110"/>
                  <a:gd name="T37" fmla="*/ 127248311 h 145"/>
                  <a:gd name="T38" fmla="*/ 4460046 w 110"/>
                  <a:gd name="T39" fmla="*/ 127248311 h 145"/>
                  <a:gd name="T40" fmla="*/ 4460046 w 110"/>
                  <a:gd name="T41" fmla="*/ 131386987 h 145"/>
                  <a:gd name="T42" fmla="*/ 8919035 w 110"/>
                  <a:gd name="T43" fmla="*/ 131386987 h 145"/>
                  <a:gd name="T44" fmla="*/ 8919035 w 110"/>
                  <a:gd name="T45" fmla="*/ 134490263 h 145"/>
                  <a:gd name="T46" fmla="*/ 14493034 w 110"/>
                  <a:gd name="T47" fmla="*/ 134490263 h 145"/>
                  <a:gd name="T48" fmla="*/ 14493034 w 110"/>
                  <a:gd name="T49" fmla="*/ 138628940 h 145"/>
                  <a:gd name="T50" fmla="*/ 18953082 w 110"/>
                  <a:gd name="T51" fmla="*/ 138628940 h 145"/>
                  <a:gd name="T52" fmla="*/ 18953082 w 110"/>
                  <a:gd name="T53" fmla="*/ 142766599 h 145"/>
                  <a:gd name="T54" fmla="*/ 23413125 w 110"/>
                  <a:gd name="T55" fmla="*/ 142766599 h 145"/>
                  <a:gd name="T56" fmla="*/ 23413125 w 110"/>
                  <a:gd name="T57" fmla="*/ 145870860 h 145"/>
                  <a:gd name="T58" fmla="*/ 27872113 w 110"/>
                  <a:gd name="T59" fmla="*/ 145870860 h 145"/>
                  <a:gd name="T60" fmla="*/ 27872113 w 110"/>
                  <a:gd name="T61" fmla="*/ 150008520 h 145"/>
                  <a:gd name="T62" fmla="*/ 33446111 w 110"/>
                  <a:gd name="T63" fmla="*/ 150008520 h 145"/>
                  <a:gd name="T64" fmla="*/ 122637505 w 110"/>
                  <a:gd name="T65" fmla="*/ 21725770 h 145"/>
                  <a:gd name="T66" fmla="*/ 17694720 60000 65536"/>
                  <a:gd name="T67" fmla="*/ 0 60000 65536"/>
                  <a:gd name="T68" fmla="*/ 5898240 60000 65536"/>
                  <a:gd name="T69" fmla="*/ 1179648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45"/>
                  <a:gd name="T101" fmla="*/ 110 w 110"/>
                  <a:gd name="T102" fmla="*/ 145 h 14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45">
                    <a:moveTo>
                      <a:pt x="110" y="21"/>
                    </a:moveTo>
                    <a:lnTo>
                      <a:pt x="106" y="21"/>
                    </a:lnTo>
                    <a:lnTo>
                      <a:pt x="106" y="18"/>
                    </a:lnTo>
                    <a:lnTo>
                      <a:pt x="102" y="18"/>
                    </a:lnTo>
                    <a:lnTo>
                      <a:pt x="102" y="14"/>
                    </a:lnTo>
                    <a:lnTo>
                      <a:pt x="97" y="14"/>
                    </a:lnTo>
                    <a:lnTo>
                      <a:pt x="97" y="10"/>
                    </a:lnTo>
                    <a:lnTo>
                      <a:pt x="93" y="10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5" y="3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4" y="127"/>
                    </a:lnTo>
                    <a:lnTo>
                      <a:pt x="8" y="127"/>
                    </a:lnTo>
                    <a:lnTo>
                      <a:pt x="8" y="130"/>
                    </a:lnTo>
                    <a:lnTo>
                      <a:pt x="13" y="130"/>
                    </a:lnTo>
                    <a:lnTo>
                      <a:pt x="13" y="134"/>
                    </a:lnTo>
                    <a:lnTo>
                      <a:pt x="17" y="134"/>
                    </a:lnTo>
                    <a:lnTo>
                      <a:pt x="17" y="138"/>
                    </a:lnTo>
                    <a:lnTo>
                      <a:pt x="21" y="138"/>
                    </a:lnTo>
                    <a:lnTo>
                      <a:pt x="21" y="141"/>
                    </a:lnTo>
                    <a:lnTo>
                      <a:pt x="25" y="141"/>
                    </a:lnTo>
                    <a:lnTo>
                      <a:pt x="25" y="145"/>
                    </a:lnTo>
                    <a:lnTo>
                      <a:pt x="30" y="145"/>
                    </a:lnTo>
                    <a:lnTo>
                      <a:pt x="110" y="21"/>
                    </a:lnTo>
                    <a:close/>
                  </a:path>
                </a:pathLst>
              </a:custGeom>
              <a:solidFill>
                <a:srgbClr val="F2E3C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9" name="Freeform 127"/>
              <p:cNvSpPr>
                <a:spLocks/>
              </p:cNvSpPr>
              <p:nvPr/>
            </p:nvSpPr>
            <p:spPr bwMode="auto">
              <a:xfrm>
                <a:off x="2755873" y="4862669"/>
                <a:ext cx="116147" cy="146459"/>
              </a:xfrm>
              <a:custGeom>
                <a:avLst/>
                <a:gdLst>
                  <a:gd name="T0" fmla="*/ 61319280 w 110"/>
                  <a:gd name="T1" fmla="*/ 0 h 142"/>
                  <a:gd name="T2" fmla="*/ 122637505 w 110"/>
                  <a:gd name="T3" fmla="*/ 75529525 h 142"/>
                  <a:gd name="T4" fmla="*/ 61319280 w 110"/>
                  <a:gd name="T5" fmla="*/ 151058018 h 142"/>
                  <a:gd name="T6" fmla="*/ 0 w 110"/>
                  <a:gd name="T7" fmla="*/ 75529525 h 142"/>
                  <a:gd name="T8" fmla="*/ 122637505 w 110"/>
                  <a:gd name="T9" fmla="*/ 23403527 h 142"/>
                  <a:gd name="T10" fmla="*/ 118177461 w 110"/>
                  <a:gd name="T11" fmla="*/ 23403527 h 142"/>
                  <a:gd name="T12" fmla="*/ 118177461 w 110"/>
                  <a:gd name="T13" fmla="*/ 20212373 h 142"/>
                  <a:gd name="T14" fmla="*/ 112603462 w 110"/>
                  <a:gd name="T15" fmla="*/ 20212373 h 142"/>
                  <a:gd name="T16" fmla="*/ 112603462 w 110"/>
                  <a:gd name="T17" fmla="*/ 15956808 h 142"/>
                  <a:gd name="T18" fmla="*/ 108144475 w 110"/>
                  <a:gd name="T19" fmla="*/ 15956808 h 142"/>
                  <a:gd name="T20" fmla="*/ 108144475 w 110"/>
                  <a:gd name="T21" fmla="*/ 11701248 h 142"/>
                  <a:gd name="T22" fmla="*/ 103684431 w 110"/>
                  <a:gd name="T23" fmla="*/ 11701248 h 142"/>
                  <a:gd name="T24" fmla="*/ 103684431 w 110"/>
                  <a:gd name="T25" fmla="*/ 8510093 h 142"/>
                  <a:gd name="T26" fmla="*/ 99224388 w 110"/>
                  <a:gd name="T27" fmla="*/ 8510093 h 142"/>
                  <a:gd name="T28" fmla="*/ 99224388 w 110"/>
                  <a:gd name="T29" fmla="*/ 4255562 h 142"/>
                  <a:gd name="T30" fmla="*/ 93650389 w 110"/>
                  <a:gd name="T31" fmla="*/ 4255562 h 142"/>
                  <a:gd name="T32" fmla="*/ 93650389 w 110"/>
                  <a:gd name="T33" fmla="*/ 0 h 142"/>
                  <a:gd name="T34" fmla="*/ 89191401 w 110"/>
                  <a:gd name="T35" fmla="*/ 0 h 142"/>
                  <a:gd name="T36" fmla="*/ 0 w 110"/>
                  <a:gd name="T37" fmla="*/ 131910027 h 142"/>
                  <a:gd name="T38" fmla="*/ 4460046 w 110"/>
                  <a:gd name="T39" fmla="*/ 131910027 h 142"/>
                  <a:gd name="T40" fmla="*/ 4460046 w 110"/>
                  <a:gd name="T41" fmla="*/ 136164588 h 142"/>
                  <a:gd name="T42" fmla="*/ 8919035 w 110"/>
                  <a:gd name="T43" fmla="*/ 136164588 h 142"/>
                  <a:gd name="T44" fmla="*/ 8919035 w 110"/>
                  <a:gd name="T45" fmla="*/ 139356774 h 142"/>
                  <a:gd name="T46" fmla="*/ 13379079 w 110"/>
                  <a:gd name="T47" fmla="*/ 139356774 h 142"/>
                  <a:gd name="T48" fmla="*/ 13379079 w 110"/>
                  <a:gd name="T49" fmla="*/ 143611303 h 142"/>
                  <a:gd name="T50" fmla="*/ 18953082 w 110"/>
                  <a:gd name="T51" fmla="*/ 143611303 h 142"/>
                  <a:gd name="T52" fmla="*/ 18953082 w 110"/>
                  <a:gd name="T53" fmla="*/ 147866864 h 142"/>
                  <a:gd name="T54" fmla="*/ 23413125 w 110"/>
                  <a:gd name="T55" fmla="*/ 147866864 h 142"/>
                  <a:gd name="T56" fmla="*/ 27872113 w 110"/>
                  <a:gd name="T57" fmla="*/ 151058018 h 142"/>
                  <a:gd name="T58" fmla="*/ 32332156 w 110"/>
                  <a:gd name="T59" fmla="*/ 151058018 h 142"/>
                  <a:gd name="T60" fmla="*/ 122637505 w 110"/>
                  <a:gd name="T61" fmla="*/ 23403527 h 142"/>
                  <a:gd name="T62" fmla="*/ 17694720 60000 65536"/>
                  <a:gd name="T63" fmla="*/ 0 60000 65536"/>
                  <a:gd name="T64" fmla="*/ 5898240 60000 65536"/>
                  <a:gd name="T65" fmla="*/ 1179648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42"/>
                  <a:gd name="T95" fmla="*/ 110 w 110"/>
                  <a:gd name="T96" fmla="*/ 142 h 14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42">
                    <a:moveTo>
                      <a:pt x="110" y="22"/>
                    </a:moveTo>
                    <a:lnTo>
                      <a:pt x="106" y="22"/>
                    </a:lnTo>
                    <a:lnTo>
                      <a:pt x="106" y="19"/>
                    </a:lnTo>
                    <a:lnTo>
                      <a:pt x="101" y="19"/>
                    </a:lnTo>
                    <a:lnTo>
                      <a:pt x="101" y="15"/>
                    </a:lnTo>
                    <a:lnTo>
                      <a:pt x="97" y="15"/>
                    </a:lnTo>
                    <a:lnTo>
                      <a:pt x="97" y="11"/>
                    </a:lnTo>
                    <a:lnTo>
                      <a:pt x="93" y="11"/>
                    </a:lnTo>
                    <a:lnTo>
                      <a:pt x="93" y="8"/>
                    </a:lnTo>
                    <a:lnTo>
                      <a:pt x="89" y="8"/>
                    </a:lnTo>
                    <a:lnTo>
                      <a:pt x="89" y="4"/>
                    </a:lnTo>
                    <a:lnTo>
                      <a:pt x="84" y="4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4" y="128"/>
                    </a:lnTo>
                    <a:lnTo>
                      <a:pt x="8" y="128"/>
                    </a:lnTo>
                    <a:lnTo>
                      <a:pt x="8" y="131"/>
                    </a:lnTo>
                    <a:lnTo>
                      <a:pt x="12" y="131"/>
                    </a:lnTo>
                    <a:lnTo>
                      <a:pt x="12" y="135"/>
                    </a:lnTo>
                    <a:lnTo>
                      <a:pt x="17" y="135"/>
                    </a:lnTo>
                    <a:lnTo>
                      <a:pt x="17" y="139"/>
                    </a:lnTo>
                    <a:lnTo>
                      <a:pt x="21" y="139"/>
                    </a:lnTo>
                    <a:lnTo>
                      <a:pt x="25" y="142"/>
                    </a:lnTo>
                    <a:lnTo>
                      <a:pt x="29" y="142"/>
                    </a:lnTo>
                    <a:lnTo>
                      <a:pt x="110" y="22"/>
                    </a:lnTo>
                    <a:close/>
                  </a:path>
                </a:pathLst>
              </a:custGeom>
              <a:solidFill>
                <a:srgbClr val="EEDBB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0" name="Freeform 128"/>
              <p:cNvSpPr>
                <a:spLocks/>
              </p:cNvSpPr>
              <p:nvPr/>
            </p:nvSpPr>
            <p:spPr bwMode="auto">
              <a:xfrm>
                <a:off x="2774874" y="4873934"/>
                <a:ext cx="109810" cy="146459"/>
              </a:xfrm>
              <a:custGeom>
                <a:avLst/>
                <a:gdLst>
                  <a:gd name="T0" fmla="*/ 57420172 w 105"/>
                  <a:gd name="T1" fmla="*/ 0 h 142"/>
                  <a:gd name="T2" fmla="*/ 114840343 w 105"/>
                  <a:gd name="T3" fmla="*/ 75529525 h 142"/>
                  <a:gd name="T4" fmla="*/ 57420172 w 105"/>
                  <a:gd name="T5" fmla="*/ 151058018 h 142"/>
                  <a:gd name="T6" fmla="*/ 0 w 105"/>
                  <a:gd name="T7" fmla="*/ 75529525 h 142"/>
                  <a:gd name="T8" fmla="*/ 114840343 w 105"/>
                  <a:gd name="T9" fmla="*/ 23403527 h 142"/>
                  <a:gd name="T10" fmla="*/ 110465723 w 105"/>
                  <a:gd name="T11" fmla="*/ 20212373 h 142"/>
                  <a:gd name="T12" fmla="*/ 106091103 w 105"/>
                  <a:gd name="T13" fmla="*/ 20212373 h 142"/>
                  <a:gd name="T14" fmla="*/ 106091103 w 105"/>
                  <a:gd name="T15" fmla="*/ 15956808 h 142"/>
                  <a:gd name="T16" fmla="*/ 101715437 w 105"/>
                  <a:gd name="T17" fmla="*/ 15956808 h 142"/>
                  <a:gd name="T18" fmla="*/ 101715437 w 105"/>
                  <a:gd name="T19" fmla="*/ 11701248 h 142"/>
                  <a:gd name="T20" fmla="*/ 97340817 w 105"/>
                  <a:gd name="T21" fmla="*/ 11701248 h 142"/>
                  <a:gd name="T22" fmla="*/ 97340817 w 105"/>
                  <a:gd name="T23" fmla="*/ 8510093 h 142"/>
                  <a:gd name="T24" fmla="*/ 91872281 w 105"/>
                  <a:gd name="T25" fmla="*/ 8510093 h 142"/>
                  <a:gd name="T26" fmla="*/ 91872281 w 105"/>
                  <a:gd name="T27" fmla="*/ 4255562 h 142"/>
                  <a:gd name="T28" fmla="*/ 87497661 w 105"/>
                  <a:gd name="T29" fmla="*/ 4255562 h 142"/>
                  <a:gd name="T30" fmla="*/ 87497661 w 105"/>
                  <a:gd name="T31" fmla="*/ 0 h 142"/>
                  <a:gd name="T32" fmla="*/ 0 w 105"/>
                  <a:gd name="T33" fmla="*/ 131910027 h 142"/>
                  <a:gd name="T34" fmla="*/ 0 w 105"/>
                  <a:gd name="T35" fmla="*/ 136164588 h 142"/>
                  <a:gd name="T36" fmla="*/ 4374622 w 105"/>
                  <a:gd name="T37" fmla="*/ 136164588 h 142"/>
                  <a:gd name="T38" fmla="*/ 8749244 w 105"/>
                  <a:gd name="T39" fmla="*/ 139356774 h 142"/>
                  <a:gd name="T40" fmla="*/ 13124910 w 105"/>
                  <a:gd name="T41" fmla="*/ 139356774 h 142"/>
                  <a:gd name="T42" fmla="*/ 13124910 w 105"/>
                  <a:gd name="T43" fmla="*/ 143611303 h 142"/>
                  <a:gd name="T44" fmla="*/ 17499534 w 105"/>
                  <a:gd name="T45" fmla="*/ 143611303 h 142"/>
                  <a:gd name="T46" fmla="*/ 22968070 w 105"/>
                  <a:gd name="T47" fmla="*/ 147866864 h 142"/>
                  <a:gd name="T48" fmla="*/ 27342690 w 105"/>
                  <a:gd name="T49" fmla="*/ 147866864 h 142"/>
                  <a:gd name="T50" fmla="*/ 27342690 w 105"/>
                  <a:gd name="T51" fmla="*/ 151058018 h 142"/>
                  <a:gd name="T52" fmla="*/ 31717310 w 105"/>
                  <a:gd name="T53" fmla="*/ 151058018 h 142"/>
                  <a:gd name="T54" fmla="*/ 114840343 w 105"/>
                  <a:gd name="T55" fmla="*/ 23403527 h 142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5"/>
                  <a:gd name="T85" fmla="*/ 0 h 142"/>
                  <a:gd name="T86" fmla="*/ 105 w 105"/>
                  <a:gd name="T87" fmla="*/ 142 h 1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5" h="142">
                    <a:moveTo>
                      <a:pt x="105" y="22"/>
                    </a:moveTo>
                    <a:lnTo>
                      <a:pt x="101" y="19"/>
                    </a:lnTo>
                    <a:lnTo>
                      <a:pt x="97" y="19"/>
                    </a:lnTo>
                    <a:lnTo>
                      <a:pt x="97" y="15"/>
                    </a:lnTo>
                    <a:lnTo>
                      <a:pt x="93" y="15"/>
                    </a:lnTo>
                    <a:lnTo>
                      <a:pt x="93" y="11"/>
                    </a:lnTo>
                    <a:lnTo>
                      <a:pt x="89" y="11"/>
                    </a:lnTo>
                    <a:lnTo>
                      <a:pt x="89" y="8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0" y="124"/>
                    </a:lnTo>
                    <a:lnTo>
                      <a:pt x="0" y="128"/>
                    </a:lnTo>
                    <a:lnTo>
                      <a:pt x="4" y="128"/>
                    </a:lnTo>
                    <a:lnTo>
                      <a:pt x="8" y="131"/>
                    </a:lnTo>
                    <a:lnTo>
                      <a:pt x="12" y="131"/>
                    </a:lnTo>
                    <a:lnTo>
                      <a:pt x="12" y="135"/>
                    </a:lnTo>
                    <a:lnTo>
                      <a:pt x="16" y="135"/>
                    </a:lnTo>
                    <a:lnTo>
                      <a:pt x="21" y="139"/>
                    </a:lnTo>
                    <a:lnTo>
                      <a:pt x="25" y="139"/>
                    </a:lnTo>
                    <a:lnTo>
                      <a:pt x="25" y="142"/>
                    </a:lnTo>
                    <a:lnTo>
                      <a:pt x="29" y="142"/>
                    </a:lnTo>
                    <a:lnTo>
                      <a:pt x="105" y="22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1" name="Freeform 129"/>
              <p:cNvSpPr>
                <a:spLocks/>
              </p:cNvSpPr>
              <p:nvPr/>
            </p:nvSpPr>
            <p:spPr bwMode="auto">
              <a:xfrm>
                <a:off x="2787548" y="4885200"/>
                <a:ext cx="116147" cy="141338"/>
              </a:xfrm>
              <a:custGeom>
                <a:avLst/>
                <a:gdLst>
                  <a:gd name="T0" fmla="*/ 61319280 w 110"/>
                  <a:gd name="T1" fmla="*/ 0 h 138"/>
                  <a:gd name="T2" fmla="*/ 122637505 w 110"/>
                  <a:gd name="T3" fmla="*/ 72378370 h 138"/>
                  <a:gd name="T4" fmla="*/ 61319280 w 110"/>
                  <a:gd name="T5" fmla="*/ 144756741 h 138"/>
                  <a:gd name="T6" fmla="*/ 0 w 110"/>
                  <a:gd name="T7" fmla="*/ 72378370 h 138"/>
                  <a:gd name="T8" fmla="*/ 122637505 w 110"/>
                  <a:gd name="T9" fmla="*/ 23077011 h 138"/>
                  <a:gd name="T10" fmla="*/ 118177461 w 110"/>
                  <a:gd name="T11" fmla="*/ 18880913 h 138"/>
                  <a:gd name="T12" fmla="*/ 113718473 w 110"/>
                  <a:gd name="T13" fmla="*/ 18880913 h 138"/>
                  <a:gd name="T14" fmla="*/ 113718473 w 110"/>
                  <a:gd name="T15" fmla="*/ 15734604 h 138"/>
                  <a:gd name="T16" fmla="*/ 109258430 w 110"/>
                  <a:gd name="T17" fmla="*/ 15734604 h 138"/>
                  <a:gd name="T18" fmla="*/ 109258430 w 110"/>
                  <a:gd name="T19" fmla="*/ 11538505 h 138"/>
                  <a:gd name="T20" fmla="*/ 103684431 w 110"/>
                  <a:gd name="T21" fmla="*/ 11538505 h 138"/>
                  <a:gd name="T22" fmla="*/ 99224388 w 110"/>
                  <a:gd name="T23" fmla="*/ 8392200 h 138"/>
                  <a:gd name="T24" fmla="*/ 94765400 w 110"/>
                  <a:gd name="T25" fmla="*/ 8392200 h 138"/>
                  <a:gd name="T26" fmla="*/ 94765400 w 110"/>
                  <a:gd name="T27" fmla="*/ 4196100 h 138"/>
                  <a:gd name="T28" fmla="*/ 90305356 w 110"/>
                  <a:gd name="T29" fmla="*/ 4196100 h 138"/>
                  <a:gd name="T30" fmla="*/ 90305356 w 110"/>
                  <a:gd name="T31" fmla="*/ 0 h 138"/>
                  <a:gd name="T32" fmla="*/ 0 w 110"/>
                  <a:gd name="T33" fmla="*/ 125875804 h 138"/>
                  <a:gd name="T34" fmla="*/ 0 w 110"/>
                  <a:gd name="T35" fmla="*/ 130070878 h 138"/>
                  <a:gd name="T36" fmla="*/ 4460046 w 110"/>
                  <a:gd name="T37" fmla="*/ 130070878 h 138"/>
                  <a:gd name="T38" fmla="*/ 10034046 w 110"/>
                  <a:gd name="T39" fmla="*/ 134267008 h 138"/>
                  <a:gd name="T40" fmla="*/ 14493034 w 110"/>
                  <a:gd name="T41" fmla="*/ 134267008 h 138"/>
                  <a:gd name="T42" fmla="*/ 14493034 w 110"/>
                  <a:gd name="T43" fmla="*/ 137414337 h 138"/>
                  <a:gd name="T44" fmla="*/ 18953082 w 110"/>
                  <a:gd name="T45" fmla="*/ 137414337 h 138"/>
                  <a:gd name="T46" fmla="*/ 18953082 w 110"/>
                  <a:gd name="T47" fmla="*/ 141609411 h 138"/>
                  <a:gd name="T48" fmla="*/ 23413125 w 110"/>
                  <a:gd name="T49" fmla="*/ 141609411 h 138"/>
                  <a:gd name="T50" fmla="*/ 28987124 w 110"/>
                  <a:gd name="T51" fmla="*/ 141609411 h 138"/>
                  <a:gd name="T52" fmla="*/ 28987124 w 110"/>
                  <a:gd name="T53" fmla="*/ 144756741 h 138"/>
                  <a:gd name="T54" fmla="*/ 33446111 w 110"/>
                  <a:gd name="T55" fmla="*/ 144756741 h 138"/>
                  <a:gd name="T56" fmla="*/ 122637505 w 110"/>
                  <a:gd name="T57" fmla="*/ 23077011 h 138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0"/>
                  <a:gd name="T88" fmla="*/ 0 h 138"/>
                  <a:gd name="T89" fmla="*/ 110 w 110"/>
                  <a:gd name="T90" fmla="*/ 138 h 1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0" h="138">
                    <a:moveTo>
                      <a:pt x="110" y="22"/>
                    </a:moveTo>
                    <a:lnTo>
                      <a:pt x="106" y="18"/>
                    </a:lnTo>
                    <a:lnTo>
                      <a:pt x="102" y="18"/>
                    </a:lnTo>
                    <a:lnTo>
                      <a:pt x="102" y="1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3" y="11"/>
                    </a:lnTo>
                    <a:lnTo>
                      <a:pt x="89" y="8"/>
                    </a:lnTo>
                    <a:lnTo>
                      <a:pt x="85" y="8"/>
                    </a:lnTo>
                    <a:lnTo>
                      <a:pt x="85" y="4"/>
                    </a:lnTo>
                    <a:lnTo>
                      <a:pt x="81" y="4"/>
                    </a:lnTo>
                    <a:lnTo>
                      <a:pt x="81" y="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9" y="128"/>
                    </a:lnTo>
                    <a:lnTo>
                      <a:pt x="13" y="128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17" y="135"/>
                    </a:lnTo>
                    <a:lnTo>
                      <a:pt x="21" y="135"/>
                    </a:lnTo>
                    <a:lnTo>
                      <a:pt x="26" y="135"/>
                    </a:lnTo>
                    <a:lnTo>
                      <a:pt x="26" y="138"/>
                    </a:lnTo>
                    <a:lnTo>
                      <a:pt x="30" y="138"/>
                    </a:lnTo>
                    <a:lnTo>
                      <a:pt x="110" y="22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2" name="Freeform 130"/>
              <p:cNvSpPr>
                <a:spLocks/>
              </p:cNvSpPr>
              <p:nvPr/>
            </p:nvSpPr>
            <p:spPr bwMode="auto">
              <a:xfrm>
                <a:off x="2803385" y="4895441"/>
                <a:ext cx="112983" cy="138266"/>
              </a:xfrm>
              <a:custGeom>
                <a:avLst/>
                <a:gdLst>
                  <a:gd name="T0" fmla="*/ 60213543 w 106"/>
                  <a:gd name="T1" fmla="*/ 0 h 135"/>
                  <a:gd name="T2" fmla="*/ 120426020 w 106"/>
                  <a:gd name="T3" fmla="*/ 70805506 h 135"/>
                  <a:gd name="T4" fmla="*/ 60213543 w 106"/>
                  <a:gd name="T5" fmla="*/ 141611013 h 135"/>
                  <a:gd name="T6" fmla="*/ 0 w 106"/>
                  <a:gd name="T7" fmla="*/ 70805506 h 135"/>
                  <a:gd name="T8" fmla="*/ 120426020 w 106"/>
                  <a:gd name="T9" fmla="*/ 18880990 h 135"/>
                  <a:gd name="T10" fmla="*/ 120426020 w 106"/>
                  <a:gd name="T11" fmla="*/ 15734668 h 135"/>
                  <a:gd name="T12" fmla="*/ 115881120 w 106"/>
                  <a:gd name="T13" fmla="*/ 15734668 h 135"/>
                  <a:gd name="T14" fmla="*/ 111337287 w 106"/>
                  <a:gd name="T15" fmla="*/ 15734668 h 135"/>
                  <a:gd name="T16" fmla="*/ 111337287 w 106"/>
                  <a:gd name="T17" fmla="*/ 11538553 h 135"/>
                  <a:gd name="T18" fmla="*/ 105657228 w 106"/>
                  <a:gd name="T19" fmla="*/ 11538553 h 135"/>
                  <a:gd name="T20" fmla="*/ 101112328 w 106"/>
                  <a:gd name="T21" fmla="*/ 7342435 h 135"/>
                  <a:gd name="T22" fmla="*/ 96568494 w 106"/>
                  <a:gd name="T23" fmla="*/ 7342435 h 135"/>
                  <a:gd name="T24" fmla="*/ 96568494 w 106"/>
                  <a:gd name="T25" fmla="*/ 4196117 h 135"/>
                  <a:gd name="T26" fmla="*/ 92023594 w 106"/>
                  <a:gd name="T27" fmla="*/ 4196117 h 135"/>
                  <a:gd name="T28" fmla="*/ 92023594 w 106"/>
                  <a:gd name="T29" fmla="*/ 0 h 135"/>
                  <a:gd name="T30" fmla="*/ 86343536 w 106"/>
                  <a:gd name="T31" fmla="*/ 0 h 135"/>
                  <a:gd name="T32" fmla="*/ 0 w 106"/>
                  <a:gd name="T33" fmla="*/ 125876317 h 135"/>
                  <a:gd name="T34" fmla="*/ 0 w 106"/>
                  <a:gd name="T35" fmla="*/ 130072432 h 135"/>
                  <a:gd name="T36" fmla="*/ 4544902 w 106"/>
                  <a:gd name="T37" fmla="*/ 130072432 h 135"/>
                  <a:gd name="T38" fmla="*/ 10224963 w 106"/>
                  <a:gd name="T39" fmla="*/ 130072432 h 135"/>
                  <a:gd name="T40" fmla="*/ 10224963 w 106"/>
                  <a:gd name="T41" fmla="*/ 133218751 h 135"/>
                  <a:gd name="T42" fmla="*/ 14768797 w 106"/>
                  <a:gd name="T43" fmla="*/ 133218751 h 135"/>
                  <a:gd name="T44" fmla="*/ 19313701 w 106"/>
                  <a:gd name="T45" fmla="*/ 133218751 h 135"/>
                  <a:gd name="T46" fmla="*/ 19313701 w 106"/>
                  <a:gd name="T47" fmla="*/ 137414898 h 135"/>
                  <a:gd name="T48" fmla="*/ 23857534 w 106"/>
                  <a:gd name="T49" fmla="*/ 137414898 h 135"/>
                  <a:gd name="T50" fmla="*/ 23857534 w 106"/>
                  <a:gd name="T51" fmla="*/ 141611013 h 135"/>
                  <a:gd name="T52" fmla="*/ 29538659 w 106"/>
                  <a:gd name="T53" fmla="*/ 141611013 h 135"/>
                  <a:gd name="T54" fmla="*/ 34082493 w 106"/>
                  <a:gd name="T55" fmla="*/ 141611013 h 135"/>
                  <a:gd name="T56" fmla="*/ 120426020 w 106"/>
                  <a:gd name="T57" fmla="*/ 18880990 h 135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6"/>
                  <a:gd name="T88" fmla="*/ 0 h 135"/>
                  <a:gd name="T89" fmla="*/ 106 w 106"/>
                  <a:gd name="T90" fmla="*/ 135 h 13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6" h="135">
                    <a:moveTo>
                      <a:pt x="106" y="18"/>
                    </a:moveTo>
                    <a:lnTo>
                      <a:pt x="106" y="15"/>
                    </a:lnTo>
                    <a:lnTo>
                      <a:pt x="102" y="1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3" y="11"/>
                    </a:lnTo>
                    <a:lnTo>
                      <a:pt x="89" y="7"/>
                    </a:lnTo>
                    <a:lnTo>
                      <a:pt x="85" y="7"/>
                    </a:lnTo>
                    <a:lnTo>
                      <a:pt x="85" y="4"/>
                    </a:lnTo>
                    <a:lnTo>
                      <a:pt x="81" y="4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9" y="124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1" y="135"/>
                    </a:lnTo>
                    <a:lnTo>
                      <a:pt x="26" y="135"/>
                    </a:lnTo>
                    <a:lnTo>
                      <a:pt x="30" y="135"/>
                    </a:lnTo>
                    <a:lnTo>
                      <a:pt x="106" y="18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3" name="Freeform 131"/>
              <p:cNvSpPr>
                <a:spLocks/>
              </p:cNvSpPr>
              <p:nvPr/>
            </p:nvSpPr>
            <p:spPr bwMode="auto">
              <a:xfrm>
                <a:off x="2818171" y="4906706"/>
                <a:ext cx="117207" cy="135194"/>
              </a:xfrm>
              <a:custGeom>
                <a:avLst/>
                <a:gdLst>
                  <a:gd name="T0" fmla="*/ 62443627 w 110"/>
                  <a:gd name="T1" fmla="*/ 0 h 131"/>
                  <a:gd name="T2" fmla="*/ 124886188 w 110"/>
                  <a:gd name="T3" fmla="*/ 69761136 h 131"/>
                  <a:gd name="T4" fmla="*/ 62443627 w 110"/>
                  <a:gd name="T5" fmla="*/ 139522272 h 131"/>
                  <a:gd name="T6" fmla="*/ 0 w 110"/>
                  <a:gd name="T7" fmla="*/ 69761136 h 131"/>
                  <a:gd name="T8" fmla="*/ 124886188 w 110"/>
                  <a:gd name="T9" fmla="*/ 15975593 h 131"/>
                  <a:gd name="T10" fmla="*/ 120344951 w 110"/>
                  <a:gd name="T11" fmla="*/ 15975593 h 131"/>
                  <a:gd name="T12" fmla="*/ 120344951 w 110"/>
                  <a:gd name="T13" fmla="*/ 11715436 h 131"/>
                  <a:gd name="T14" fmla="*/ 115803714 w 110"/>
                  <a:gd name="T15" fmla="*/ 11715436 h 131"/>
                  <a:gd name="T16" fmla="*/ 110126634 w 110"/>
                  <a:gd name="T17" fmla="*/ 11715436 h 131"/>
                  <a:gd name="T18" fmla="*/ 110126634 w 110"/>
                  <a:gd name="T19" fmla="*/ 7455277 h 131"/>
                  <a:gd name="T20" fmla="*/ 105585397 w 110"/>
                  <a:gd name="T21" fmla="*/ 7455277 h 131"/>
                  <a:gd name="T22" fmla="*/ 105585397 w 110"/>
                  <a:gd name="T23" fmla="*/ 4260159 h 131"/>
                  <a:gd name="T24" fmla="*/ 101044160 w 110"/>
                  <a:gd name="T25" fmla="*/ 4260159 h 131"/>
                  <a:gd name="T26" fmla="*/ 96502923 w 110"/>
                  <a:gd name="T27" fmla="*/ 4260159 h 131"/>
                  <a:gd name="T28" fmla="*/ 96502923 w 110"/>
                  <a:gd name="T29" fmla="*/ 0 h 131"/>
                  <a:gd name="T30" fmla="*/ 90825843 w 110"/>
                  <a:gd name="T31" fmla="*/ 0 h 131"/>
                  <a:gd name="T32" fmla="*/ 0 w 110"/>
                  <a:gd name="T33" fmla="*/ 123546650 h 131"/>
                  <a:gd name="T34" fmla="*/ 4541239 w 110"/>
                  <a:gd name="T35" fmla="*/ 127806807 h 131"/>
                  <a:gd name="T36" fmla="*/ 9082479 w 110"/>
                  <a:gd name="T37" fmla="*/ 127806807 h 131"/>
                  <a:gd name="T38" fmla="*/ 9082479 w 110"/>
                  <a:gd name="T39" fmla="*/ 132066964 h 131"/>
                  <a:gd name="T40" fmla="*/ 14759558 w 110"/>
                  <a:gd name="T41" fmla="*/ 132066964 h 131"/>
                  <a:gd name="T42" fmla="*/ 19300799 w 110"/>
                  <a:gd name="T43" fmla="*/ 132066964 h 131"/>
                  <a:gd name="T44" fmla="*/ 19300799 w 110"/>
                  <a:gd name="T45" fmla="*/ 135262082 h 131"/>
                  <a:gd name="T46" fmla="*/ 23842037 w 110"/>
                  <a:gd name="T47" fmla="*/ 135262082 h 131"/>
                  <a:gd name="T48" fmla="*/ 28383274 w 110"/>
                  <a:gd name="T49" fmla="*/ 135262082 h 131"/>
                  <a:gd name="T50" fmla="*/ 28383274 w 110"/>
                  <a:gd name="T51" fmla="*/ 139522272 h 131"/>
                  <a:gd name="T52" fmla="*/ 34060353 w 110"/>
                  <a:gd name="T53" fmla="*/ 139522272 h 131"/>
                  <a:gd name="T54" fmla="*/ 38601599 w 110"/>
                  <a:gd name="T55" fmla="*/ 139522272 h 131"/>
                  <a:gd name="T56" fmla="*/ 124886188 w 110"/>
                  <a:gd name="T57" fmla="*/ 15975593 h 131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0"/>
                  <a:gd name="T88" fmla="*/ 0 h 131"/>
                  <a:gd name="T89" fmla="*/ 110 w 110"/>
                  <a:gd name="T90" fmla="*/ 131 h 13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0" h="131">
                    <a:moveTo>
                      <a:pt x="110" y="15"/>
                    </a:moveTo>
                    <a:lnTo>
                      <a:pt x="106" y="15"/>
                    </a:lnTo>
                    <a:lnTo>
                      <a:pt x="106" y="11"/>
                    </a:lnTo>
                    <a:lnTo>
                      <a:pt x="102" y="11"/>
                    </a:lnTo>
                    <a:lnTo>
                      <a:pt x="97" y="11"/>
                    </a:lnTo>
                    <a:lnTo>
                      <a:pt x="97" y="7"/>
                    </a:lnTo>
                    <a:lnTo>
                      <a:pt x="93" y="7"/>
                    </a:lnTo>
                    <a:lnTo>
                      <a:pt x="93" y="4"/>
                    </a:lnTo>
                    <a:lnTo>
                      <a:pt x="89" y="4"/>
                    </a:lnTo>
                    <a:lnTo>
                      <a:pt x="85" y="4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16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3" y="124"/>
                    </a:lnTo>
                    <a:lnTo>
                      <a:pt x="17" y="124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5" y="127"/>
                    </a:lnTo>
                    <a:lnTo>
                      <a:pt x="25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110" y="15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4" name="Freeform 132"/>
              <p:cNvSpPr>
                <a:spLocks/>
              </p:cNvSpPr>
              <p:nvPr/>
            </p:nvSpPr>
            <p:spPr bwMode="auto">
              <a:xfrm>
                <a:off x="2835060" y="4914900"/>
                <a:ext cx="116147" cy="135194"/>
              </a:xfrm>
              <a:custGeom>
                <a:avLst/>
                <a:gdLst>
                  <a:gd name="T0" fmla="*/ 61319280 w 110"/>
                  <a:gd name="T1" fmla="*/ 0 h 131"/>
                  <a:gd name="T2" fmla="*/ 122637505 w 110"/>
                  <a:gd name="T3" fmla="*/ 69761136 h 131"/>
                  <a:gd name="T4" fmla="*/ 61319280 w 110"/>
                  <a:gd name="T5" fmla="*/ 139522272 h 131"/>
                  <a:gd name="T6" fmla="*/ 0 w 110"/>
                  <a:gd name="T7" fmla="*/ 69761136 h 131"/>
                  <a:gd name="T8" fmla="*/ 84731358 w 110"/>
                  <a:gd name="T9" fmla="*/ 0 h 131"/>
                  <a:gd name="T10" fmla="*/ 89191401 w 110"/>
                  <a:gd name="T11" fmla="*/ 0 h 131"/>
                  <a:gd name="T12" fmla="*/ 89191401 w 110"/>
                  <a:gd name="T13" fmla="*/ 4260159 h 131"/>
                  <a:gd name="T14" fmla="*/ 94765400 w 110"/>
                  <a:gd name="T15" fmla="*/ 4260159 h 131"/>
                  <a:gd name="T16" fmla="*/ 99224388 w 110"/>
                  <a:gd name="T17" fmla="*/ 4260159 h 131"/>
                  <a:gd name="T18" fmla="*/ 99224388 w 110"/>
                  <a:gd name="T19" fmla="*/ 8520318 h 131"/>
                  <a:gd name="T20" fmla="*/ 103684431 w 110"/>
                  <a:gd name="T21" fmla="*/ 8520318 h 131"/>
                  <a:gd name="T22" fmla="*/ 108144475 w 110"/>
                  <a:gd name="T23" fmla="*/ 8520318 h 131"/>
                  <a:gd name="T24" fmla="*/ 108144475 w 110"/>
                  <a:gd name="T25" fmla="*/ 11715436 h 131"/>
                  <a:gd name="T26" fmla="*/ 113718473 w 110"/>
                  <a:gd name="T27" fmla="*/ 11715436 h 131"/>
                  <a:gd name="T28" fmla="*/ 118177461 w 110"/>
                  <a:gd name="T29" fmla="*/ 11715436 h 131"/>
                  <a:gd name="T30" fmla="*/ 118177461 w 110"/>
                  <a:gd name="T31" fmla="*/ 15975593 h 131"/>
                  <a:gd name="T32" fmla="*/ 122637505 w 110"/>
                  <a:gd name="T33" fmla="*/ 15975593 h 131"/>
                  <a:gd name="T34" fmla="*/ 37906163 w 110"/>
                  <a:gd name="T35" fmla="*/ 139522272 h 131"/>
                  <a:gd name="T36" fmla="*/ 33446111 w 110"/>
                  <a:gd name="T37" fmla="*/ 139522272 h 131"/>
                  <a:gd name="T38" fmla="*/ 33446111 w 110"/>
                  <a:gd name="T39" fmla="*/ 136327154 h 131"/>
                  <a:gd name="T40" fmla="*/ 27872113 w 110"/>
                  <a:gd name="T41" fmla="*/ 136327154 h 131"/>
                  <a:gd name="T42" fmla="*/ 23413125 w 110"/>
                  <a:gd name="T43" fmla="*/ 136327154 h 131"/>
                  <a:gd name="T44" fmla="*/ 18953082 w 110"/>
                  <a:gd name="T45" fmla="*/ 132066964 h 131"/>
                  <a:gd name="T46" fmla="*/ 14493034 w 110"/>
                  <a:gd name="T47" fmla="*/ 132066964 h 131"/>
                  <a:gd name="T48" fmla="*/ 8919035 w 110"/>
                  <a:gd name="T49" fmla="*/ 132066964 h 131"/>
                  <a:gd name="T50" fmla="*/ 8919035 w 110"/>
                  <a:gd name="T51" fmla="*/ 127806807 h 131"/>
                  <a:gd name="T52" fmla="*/ 4460046 w 110"/>
                  <a:gd name="T53" fmla="*/ 127806807 h 131"/>
                  <a:gd name="T54" fmla="*/ 0 w 110"/>
                  <a:gd name="T55" fmla="*/ 127806807 h 131"/>
                  <a:gd name="T56" fmla="*/ 0 w 110"/>
                  <a:gd name="T57" fmla="*/ 124611690 h 131"/>
                  <a:gd name="T58" fmla="*/ 84731358 w 110"/>
                  <a:gd name="T59" fmla="*/ 0 h 131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131"/>
                  <a:gd name="T92" fmla="*/ 110 w 110"/>
                  <a:gd name="T93" fmla="*/ 131 h 13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131">
                    <a:moveTo>
                      <a:pt x="76" y="0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85" y="4"/>
                    </a:lnTo>
                    <a:lnTo>
                      <a:pt x="89" y="4"/>
                    </a:lnTo>
                    <a:lnTo>
                      <a:pt x="89" y="8"/>
                    </a:lnTo>
                    <a:lnTo>
                      <a:pt x="93" y="8"/>
                    </a:lnTo>
                    <a:lnTo>
                      <a:pt x="97" y="8"/>
                    </a:lnTo>
                    <a:lnTo>
                      <a:pt x="97" y="11"/>
                    </a:lnTo>
                    <a:lnTo>
                      <a:pt x="102" y="11"/>
                    </a:lnTo>
                    <a:lnTo>
                      <a:pt x="106" y="11"/>
                    </a:lnTo>
                    <a:lnTo>
                      <a:pt x="106" y="15"/>
                    </a:lnTo>
                    <a:lnTo>
                      <a:pt x="110" y="15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30" y="128"/>
                    </a:lnTo>
                    <a:lnTo>
                      <a:pt x="25" y="128"/>
                    </a:lnTo>
                    <a:lnTo>
                      <a:pt x="21" y="128"/>
                    </a:lnTo>
                    <a:lnTo>
                      <a:pt x="17" y="124"/>
                    </a:lnTo>
                    <a:lnTo>
                      <a:pt x="13" y="124"/>
                    </a:lnTo>
                    <a:lnTo>
                      <a:pt x="8" y="124"/>
                    </a:lnTo>
                    <a:lnTo>
                      <a:pt x="8" y="120"/>
                    </a:lnTo>
                    <a:lnTo>
                      <a:pt x="4" y="120"/>
                    </a:lnTo>
                    <a:lnTo>
                      <a:pt x="0" y="120"/>
                    </a:lnTo>
                    <a:lnTo>
                      <a:pt x="0" y="117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5" name="Freeform 133"/>
              <p:cNvSpPr>
                <a:spLocks/>
              </p:cNvSpPr>
              <p:nvPr/>
            </p:nvSpPr>
            <p:spPr bwMode="auto">
              <a:xfrm>
                <a:off x="2853010" y="4923093"/>
                <a:ext cx="117207" cy="130073"/>
              </a:xfrm>
              <a:custGeom>
                <a:avLst/>
                <a:gdLst>
                  <a:gd name="T0" fmla="*/ 62443627 w 110"/>
                  <a:gd name="T1" fmla="*/ 0 h 127"/>
                  <a:gd name="T2" fmla="*/ 124886188 w 110"/>
                  <a:gd name="T3" fmla="*/ 66610691 h 127"/>
                  <a:gd name="T4" fmla="*/ 62443627 w 110"/>
                  <a:gd name="T5" fmla="*/ 133220357 h 127"/>
                  <a:gd name="T6" fmla="*/ 0 w 110"/>
                  <a:gd name="T7" fmla="*/ 66610691 h 127"/>
                  <a:gd name="T8" fmla="*/ 86284606 w 110"/>
                  <a:gd name="T9" fmla="*/ 0 h 127"/>
                  <a:gd name="T10" fmla="*/ 90825843 w 110"/>
                  <a:gd name="T11" fmla="*/ 0 h 127"/>
                  <a:gd name="T12" fmla="*/ 90825843 w 110"/>
                  <a:gd name="T13" fmla="*/ 3147357 h 127"/>
                  <a:gd name="T14" fmla="*/ 96502923 w 110"/>
                  <a:gd name="T15" fmla="*/ 3147357 h 127"/>
                  <a:gd name="T16" fmla="*/ 101044160 w 110"/>
                  <a:gd name="T17" fmla="*/ 3147357 h 127"/>
                  <a:gd name="T18" fmla="*/ 101044160 w 110"/>
                  <a:gd name="T19" fmla="*/ 7342467 h 127"/>
                  <a:gd name="T20" fmla="*/ 105585397 w 110"/>
                  <a:gd name="T21" fmla="*/ 7342467 h 127"/>
                  <a:gd name="T22" fmla="*/ 110126634 w 110"/>
                  <a:gd name="T23" fmla="*/ 7342467 h 127"/>
                  <a:gd name="T24" fmla="*/ 115803714 w 110"/>
                  <a:gd name="T25" fmla="*/ 7342467 h 127"/>
                  <a:gd name="T26" fmla="*/ 120344951 w 110"/>
                  <a:gd name="T27" fmla="*/ 11538603 h 127"/>
                  <a:gd name="T28" fmla="*/ 124886188 w 110"/>
                  <a:gd name="T29" fmla="*/ 11538603 h 127"/>
                  <a:gd name="T30" fmla="*/ 38601599 w 110"/>
                  <a:gd name="T31" fmla="*/ 133220357 h 127"/>
                  <a:gd name="T32" fmla="*/ 32924511 w 110"/>
                  <a:gd name="T33" fmla="*/ 133220357 h 127"/>
                  <a:gd name="T34" fmla="*/ 28383274 w 110"/>
                  <a:gd name="T35" fmla="*/ 133220357 h 127"/>
                  <a:gd name="T36" fmla="*/ 23842037 w 110"/>
                  <a:gd name="T37" fmla="*/ 129024223 h 127"/>
                  <a:gd name="T38" fmla="*/ 19300799 w 110"/>
                  <a:gd name="T39" fmla="*/ 129024223 h 127"/>
                  <a:gd name="T40" fmla="*/ 14759558 w 110"/>
                  <a:gd name="T41" fmla="*/ 129024223 h 127"/>
                  <a:gd name="T42" fmla="*/ 14759558 w 110"/>
                  <a:gd name="T43" fmla="*/ 125877891 h 127"/>
                  <a:gd name="T44" fmla="*/ 9082479 w 110"/>
                  <a:gd name="T45" fmla="*/ 125877891 h 127"/>
                  <a:gd name="T46" fmla="*/ 4541239 w 110"/>
                  <a:gd name="T47" fmla="*/ 125877891 h 127"/>
                  <a:gd name="T48" fmla="*/ 0 w 110"/>
                  <a:gd name="T49" fmla="*/ 121681758 h 127"/>
                  <a:gd name="T50" fmla="*/ 86284606 w 110"/>
                  <a:gd name="T51" fmla="*/ 0 h 127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0"/>
                  <a:gd name="T79" fmla="*/ 0 h 127"/>
                  <a:gd name="T80" fmla="*/ 110 w 110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0" h="127">
                    <a:moveTo>
                      <a:pt x="76" y="0"/>
                    </a:moveTo>
                    <a:lnTo>
                      <a:pt x="80" y="0"/>
                    </a:lnTo>
                    <a:lnTo>
                      <a:pt x="80" y="3"/>
                    </a:lnTo>
                    <a:lnTo>
                      <a:pt x="85" y="3"/>
                    </a:lnTo>
                    <a:lnTo>
                      <a:pt x="89" y="3"/>
                    </a:lnTo>
                    <a:lnTo>
                      <a:pt x="89" y="7"/>
                    </a:lnTo>
                    <a:lnTo>
                      <a:pt x="93" y="7"/>
                    </a:lnTo>
                    <a:lnTo>
                      <a:pt x="97" y="7"/>
                    </a:lnTo>
                    <a:lnTo>
                      <a:pt x="102" y="7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34" y="127"/>
                    </a:lnTo>
                    <a:lnTo>
                      <a:pt x="29" y="127"/>
                    </a:lnTo>
                    <a:lnTo>
                      <a:pt x="25" y="127"/>
                    </a:lnTo>
                    <a:lnTo>
                      <a:pt x="21" y="123"/>
                    </a:lnTo>
                    <a:lnTo>
                      <a:pt x="17" y="123"/>
                    </a:lnTo>
                    <a:lnTo>
                      <a:pt x="13" y="123"/>
                    </a:lnTo>
                    <a:lnTo>
                      <a:pt x="13" y="120"/>
                    </a:lnTo>
                    <a:lnTo>
                      <a:pt x="8" y="120"/>
                    </a:lnTo>
                    <a:lnTo>
                      <a:pt x="4" y="120"/>
                    </a:lnTo>
                    <a:lnTo>
                      <a:pt x="0" y="11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6" name="Freeform 134"/>
              <p:cNvSpPr>
                <a:spLocks/>
              </p:cNvSpPr>
              <p:nvPr/>
            </p:nvSpPr>
            <p:spPr bwMode="auto">
              <a:xfrm>
                <a:off x="2872020" y="4930261"/>
                <a:ext cx="120371" cy="127001"/>
              </a:xfrm>
              <a:custGeom>
                <a:avLst/>
                <a:gdLst>
                  <a:gd name="T0" fmla="*/ 63549552 w 114"/>
                  <a:gd name="T1" fmla="*/ 0 h 124"/>
                  <a:gd name="T2" fmla="*/ 127098048 w 114"/>
                  <a:gd name="T3" fmla="*/ 65037827 h 124"/>
                  <a:gd name="T4" fmla="*/ 63549552 w 114"/>
                  <a:gd name="T5" fmla="*/ 130074629 h 124"/>
                  <a:gd name="T6" fmla="*/ 0 w 114"/>
                  <a:gd name="T7" fmla="*/ 65037827 h 124"/>
                  <a:gd name="T8" fmla="*/ 127098048 w 114"/>
                  <a:gd name="T9" fmla="*/ 7342502 h 124"/>
                  <a:gd name="T10" fmla="*/ 122637987 w 114"/>
                  <a:gd name="T11" fmla="*/ 7342502 h 124"/>
                  <a:gd name="T12" fmla="*/ 118178982 w 114"/>
                  <a:gd name="T13" fmla="*/ 7342502 h 124"/>
                  <a:gd name="T14" fmla="*/ 118178982 w 114"/>
                  <a:gd name="T15" fmla="*/ 4196155 h 124"/>
                  <a:gd name="T16" fmla="*/ 112603906 w 114"/>
                  <a:gd name="T17" fmla="*/ 4196155 h 124"/>
                  <a:gd name="T18" fmla="*/ 108144900 w 114"/>
                  <a:gd name="T19" fmla="*/ 4196155 h 124"/>
                  <a:gd name="T20" fmla="*/ 103684839 w 114"/>
                  <a:gd name="T21" fmla="*/ 4196155 h 124"/>
                  <a:gd name="T22" fmla="*/ 99225834 w 114"/>
                  <a:gd name="T23" fmla="*/ 4196155 h 124"/>
                  <a:gd name="T24" fmla="*/ 99225834 w 114"/>
                  <a:gd name="T25" fmla="*/ 0 h 124"/>
                  <a:gd name="T26" fmla="*/ 94765773 w 114"/>
                  <a:gd name="T27" fmla="*/ 0 h 124"/>
                  <a:gd name="T28" fmla="*/ 89191752 w 114"/>
                  <a:gd name="T29" fmla="*/ 0 h 124"/>
                  <a:gd name="T30" fmla="*/ 84731691 w 114"/>
                  <a:gd name="T31" fmla="*/ 0 h 124"/>
                  <a:gd name="T32" fmla="*/ 0 w 114"/>
                  <a:gd name="T33" fmla="*/ 121682323 h 124"/>
                  <a:gd name="T34" fmla="*/ 4460063 w 114"/>
                  <a:gd name="T35" fmla="*/ 121682323 h 124"/>
                  <a:gd name="T36" fmla="*/ 8919070 w 114"/>
                  <a:gd name="T37" fmla="*/ 125878476 h 124"/>
                  <a:gd name="T38" fmla="*/ 13379132 w 114"/>
                  <a:gd name="T39" fmla="*/ 125878476 h 124"/>
                  <a:gd name="T40" fmla="*/ 18953156 w 114"/>
                  <a:gd name="T41" fmla="*/ 125878476 h 124"/>
                  <a:gd name="T42" fmla="*/ 23413217 w 114"/>
                  <a:gd name="T43" fmla="*/ 125878476 h 124"/>
                  <a:gd name="T44" fmla="*/ 23413217 w 114"/>
                  <a:gd name="T45" fmla="*/ 130074629 h 124"/>
                  <a:gd name="T46" fmla="*/ 27872223 w 114"/>
                  <a:gd name="T47" fmla="*/ 130074629 h 124"/>
                  <a:gd name="T48" fmla="*/ 32332284 w 114"/>
                  <a:gd name="T49" fmla="*/ 130074629 h 124"/>
                  <a:gd name="T50" fmla="*/ 37906312 w 114"/>
                  <a:gd name="T51" fmla="*/ 130074629 h 124"/>
                  <a:gd name="T52" fmla="*/ 127098048 w 114"/>
                  <a:gd name="T53" fmla="*/ 7342502 h 124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4"/>
                  <a:gd name="T82" fmla="*/ 0 h 124"/>
                  <a:gd name="T83" fmla="*/ 114 w 114"/>
                  <a:gd name="T84" fmla="*/ 124 h 12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4" h="124">
                    <a:moveTo>
                      <a:pt x="114" y="7"/>
                    </a:moveTo>
                    <a:lnTo>
                      <a:pt x="110" y="7"/>
                    </a:lnTo>
                    <a:lnTo>
                      <a:pt x="106" y="7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97" y="4"/>
                    </a:lnTo>
                    <a:lnTo>
                      <a:pt x="93" y="4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0" y="116"/>
                    </a:lnTo>
                    <a:lnTo>
                      <a:pt x="4" y="116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7" y="120"/>
                    </a:lnTo>
                    <a:lnTo>
                      <a:pt x="21" y="120"/>
                    </a:lnTo>
                    <a:lnTo>
                      <a:pt x="21" y="124"/>
                    </a:lnTo>
                    <a:lnTo>
                      <a:pt x="25" y="124"/>
                    </a:lnTo>
                    <a:lnTo>
                      <a:pt x="29" y="124"/>
                    </a:lnTo>
                    <a:lnTo>
                      <a:pt x="34" y="124"/>
                    </a:lnTo>
                    <a:lnTo>
                      <a:pt x="114" y="7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7" name="Freeform 135"/>
              <p:cNvSpPr>
                <a:spLocks/>
              </p:cNvSpPr>
              <p:nvPr/>
            </p:nvSpPr>
            <p:spPr bwMode="auto">
              <a:xfrm>
                <a:off x="2888909" y="4934358"/>
                <a:ext cx="120371" cy="127001"/>
              </a:xfrm>
              <a:custGeom>
                <a:avLst/>
                <a:gdLst>
                  <a:gd name="T0" fmla="*/ 63549552 w 114"/>
                  <a:gd name="T1" fmla="*/ 0 h 123"/>
                  <a:gd name="T2" fmla="*/ 127098048 w 114"/>
                  <a:gd name="T3" fmla="*/ 65566589 h 123"/>
                  <a:gd name="T4" fmla="*/ 63549552 w 114"/>
                  <a:gd name="T5" fmla="*/ 131132146 h 123"/>
                  <a:gd name="T6" fmla="*/ 0 w 114"/>
                  <a:gd name="T7" fmla="*/ 65566589 h 123"/>
                  <a:gd name="T8" fmla="*/ 127098048 w 114"/>
                  <a:gd name="T9" fmla="*/ 3198773 h 123"/>
                  <a:gd name="T10" fmla="*/ 122637987 w 114"/>
                  <a:gd name="T11" fmla="*/ 3198773 h 123"/>
                  <a:gd name="T12" fmla="*/ 118178982 w 114"/>
                  <a:gd name="T13" fmla="*/ 3198773 h 123"/>
                  <a:gd name="T14" fmla="*/ 112603906 w 114"/>
                  <a:gd name="T15" fmla="*/ 3198773 h 123"/>
                  <a:gd name="T16" fmla="*/ 108144900 w 114"/>
                  <a:gd name="T17" fmla="*/ 3198773 h 123"/>
                  <a:gd name="T18" fmla="*/ 103684839 w 114"/>
                  <a:gd name="T19" fmla="*/ 3198773 h 123"/>
                  <a:gd name="T20" fmla="*/ 99225834 w 114"/>
                  <a:gd name="T21" fmla="*/ 3198773 h 123"/>
                  <a:gd name="T22" fmla="*/ 99225834 w 114"/>
                  <a:gd name="T23" fmla="*/ 0 h 123"/>
                  <a:gd name="T24" fmla="*/ 93650758 w 114"/>
                  <a:gd name="T25" fmla="*/ 0 h 123"/>
                  <a:gd name="T26" fmla="*/ 89191752 w 114"/>
                  <a:gd name="T27" fmla="*/ 0 h 123"/>
                  <a:gd name="T28" fmla="*/ 84731691 w 114"/>
                  <a:gd name="T29" fmla="*/ 0 h 123"/>
                  <a:gd name="T30" fmla="*/ 0 w 114"/>
                  <a:gd name="T31" fmla="*/ 123669032 h 123"/>
                  <a:gd name="T32" fmla="*/ 4460063 w 114"/>
                  <a:gd name="T33" fmla="*/ 123669032 h 123"/>
                  <a:gd name="T34" fmla="*/ 4460063 w 114"/>
                  <a:gd name="T35" fmla="*/ 127933374 h 123"/>
                  <a:gd name="T36" fmla="*/ 8919070 w 114"/>
                  <a:gd name="T37" fmla="*/ 127933374 h 123"/>
                  <a:gd name="T38" fmla="*/ 13379132 w 114"/>
                  <a:gd name="T39" fmla="*/ 127933374 h 123"/>
                  <a:gd name="T40" fmla="*/ 18953156 w 114"/>
                  <a:gd name="T41" fmla="*/ 127933374 h 123"/>
                  <a:gd name="T42" fmla="*/ 23413217 w 114"/>
                  <a:gd name="T43" fmla="*/ 127933374 h 123"/>
                  <a:gd name="T44" fmla="*/ 23413217 w 114"/>
                  <a:gd name="T45" fmla="*/ 131132146 h 123"/>
                  <a:gd name="T46" fmla="*/ 27872223 w 114"/>
                  <a:gd name="T47" fmla="*/ 131132146 h 123"/>
                  <a:gd name="T48" fmla="*/ 32332284 w 114"/>
                  <a:gd name="T49" fmla="*/ 131132146 h 123"/>
                  <a:gd name="T50" fmla="*/ 37906312 w 114"/>
                  <a:gd name="T51" fmla="*/ 131132146 h 123"/>
                  <a:gd name="T52" fmla="*/ 127098048 w 114"/>
                  <a:gd name="T53" fmla="*/ 3198773 h 123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4"/>
                  <a:gd name="T82" fmla="*/ 0 h 123"/>
                  <a:gd name="T83" fmla="*/ 114 w 114"/>
                  <a:gd name="T84" fmla="*/ 123 h 1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4" h="123">
                    <a:moveTo>
                      <a:pt x="114" y="3"/>
                    </a:moveTo>
                    <a:lnTo>
                      <a:pt x="110" y="3"/>
                    </a:lnTo>
                    <a:lnTo>
                      <a:pt x="106" y="3"/>
                    </a:lnTo>
                    <a:lnTo>
                      <a:pt x="101" y="3"/>
                    </a:lnTo>
                    <a:lnTo>
                      <a:pt x="97" y="3"/>
                    </a:lnTo>
                    <a:lnTo>
                      <a:pt x="93" y="3"/>
                    </a:lnTo>
                    <a:lnTo>
                      <a:pt x="89" y="3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0" y="116"/>
                    </a:lnTo>
                    <a:lnTo>
                      <a:pt x="4" y="116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7" y="120"/>
                    </a:lnTo>
                    <a:lnTo>
                      <a:pt x="21" y="120"/>
                    </a:lnTo>
                    <a:lnTo>
                      <a:pt x="21" y="123"/>
                    </a:lnTo>
                    <a:lnTo>
                      <a:pt x="25" y="123"/>
                    </a:lnTo>
                    <a:lnTo>
                      <a:pt x="29" y="123"/>
                    </a:lnTo>
                    <a:lnTo>
                      <a:pt x="34" y="123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8" name="Freeform 136"/>
              <p:cNvSpPr>
                <a:spLocks/>
              </p:cNvSpPr>
              <p:nvPr/>
            </p:nvSpPr>
            <p:spPr bwMode="auto">
              <a:xfrm>
                <a:off x="2906859" y="4937430"/>
                <a:ext cx="126708" cy="127001"/>
              </a:xfrm>
              <a:custGeom>
                <a:avLst/>
                <a:gdLst>
                  <a:gd name="T0" fmla="*/ 68029310 w 118"/>
                  <a:gd name="T1" fmla="*/ 0 h 124"/>
                  <a:gd name="T2" fmla="*/ 136058619 w 118"/>
                  <a:gd name="T3" fmla="*/ 65037827 h 124"/>
                  <a:gd name="T4" fmla="*/ 68029310 w 118"/>
                  <a:gd name="T5" fmla="*/ 130074629 h 124"/>
                  <a:gd name="T6" fmla="*/ 0 w 118"/>
                  <a:gd name="T7" fmla="*/ 65037827 h 124"/>
                  <a:gd name="T8" fmla="*/ 136058619 w 118"/>
                  <a:gd name="T9" fmla="*/ 4196155 h 124"/>
                  <a:gd name="T10" fmla="*/ 131446664 w 118"/>
                  <a:gd name="T11" fmla="*/ 4196155 h 124"/>
                  <a:gd name="T12" fmla="*/ 126834709 w 118"/>
                  <a:gd name="T13" fmla="*/ 4196155 h 124"/>
                  <a:gd name="T14" fmla="*/ 122221680 w 118"/>
                  <a:gd name="T15" fmla="*/ 4196155 h 124"/>
                  <a:gd name="T16" fmla="*/ 116456467 w 118"/>
                  <a:gd name="T17" fmla="*/ 4196155 h 124"/>
                  <a:gd name="T18" fmla="*/ 111844512 w 118"/>
                  <a:gd name="T19" fmla="*/ 4196155 h 124"/>
                  <a:gd name="T20" fmla="*/ 111844512 w 118"/>
                  <a:gd name="T21" fmla="*/ 0 h 124"/>
                  <a:gd name="T22" fmla="*/ 107232557 w 118"/>
                  <a:gd name="T23" fmla="*/ 0 h 124"/>
                  <a:gd name="T24" fmla="*/ 102620601 w 118"/>
                  <a:gd name="T25" fmla="*/ 0 h 124"/>
                  <a:gd name="T26" fmla="*/ 96855389 w 118"/>
                  <a:gd name="T27" fmla="*/ 0 h 124"/>
                  <a:gd name="T28" fmla="*/ 92243434 w 118"/>
                  <a:gd name="T29" fmla="*/ 0 h 124"/>
                  <a:gd name="T30" fmla="*/ 0 w 118"/>
                  <a:gd name="T31" fmla="*/ 122732129 h 124"/>
                  <a:gd name="T32" fmla="*/ 4611957 w 118"/>
                  <a:gd name="T33" fmla="*/ 125878476 h 124"/>
                  <a:gd name="T34" fmla="*/ 9223915 w 118"/>
                  <a:gd name="T35" fmla="*/ 125878476 h 124"/>
                  <a:gd name="T36" fmla="*/ 13836944 w 118"/>
                  <a:gd name="T37" fmla="*/ 125878476 h 124"/>
                  <a:gd name="T38" fmla="*/ 19602160 w 118"/>
                  <a:gd name="T39" fmla="*/ 125878476 h 124"/>
                  <a:gd name="T40" fmla="*/ 24214116 w 118"/>
                  <a:gd name="T41" fmla="*/ 125878476 h 124"/>
                  <a:gd name="T42" fmla="*/ 28826071 w 118"/>
                  <a:gd name="T43" fmla="*/ 130074629 h 124"/>
                  <a:gd name="T44" fmla="*/ 33438026 w 118"/>
                  <a:gd name="T45" fmla="*/ 130074629 h 124"/>
                  <a:gd name="T46" fmla="*/ 39203247 w 118"/>
                  <a:gd name="T47" fmla="*/ 130074629 h 124"/>
                  <a:gd name="T48" fmla="*/ 43815202 w 118"/>
                  <a:gd name="T49" fmla="*/ 130074629 h 124"/>
                  <a:gd name="T50" fmla="*/ 136058619 w 118"/>
                  <a:gd name="T51" fmla="*/ 4196155 h 124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8"/>
                  <a:gd name="T79" fmla="*/ 0 h 124"/>
                  <a:gd name="T80" fmla="*/ 118 w 118"/>
                  <a:gd name="T81" fmla="*/ 124 h 1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8" h="124">
                    <a:moveTo>
                      <a:pt x="118" y="4"/>
                    </a:moveTo>
                    <a:lnTo>
                      <a:pt x="114" y="4"/>
                    </a:lnTo>
                    <a:lnTo>
                      <a:pt x="110" y="4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97" y="4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0" y="117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7" y="120"/>
                    </a:lnTo>
                    <a:lnTo>
                      <a:pt x="21" y="120"/>
                    </a:lnTo>
                    <a:lnTo>
                      <a:pt x="25" y="124"/>
                    </a:lnTo>
                    <a:lnTo>
                      <a:pt x="29" y="124"/>
                    </a:lnTo>
                    <a:lnTo>
                      <a:pt x="34" y="124"/>
                    </a:lnTo>
                    <a:lnTo>
                      <a:pt x="38" y="124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9" name="Freeform 137"/>
              <p:cNvSpPr>
                <a:spLocks/>
              </p:cNvSpPr>
              <p:nvPr/>
            </p:nvSpPr>
            <p:spPr bwMode="auto">
              <a:xfrm>
                <a:off x="2925869" y="4937430"/>
                <a:ext cx="123535" cy="130073"/>
              </a:xfrm>
              <a:custGeom>
                <a:avLst/>
                <a:gdLst>
                  <a:gd name="T0" fmla="*/ 64665338 w 118"/>
                  <a:gd name="T1" fmla="*/ 0 h 127"/>
                  <a:gd name="T2" fmla="*/ 129329628 w 118"/>
                  <a:gd name="T3" fmla="*/ 66610691 h 127"/>
                  <a:gd name="T4" fmla="*/ 64665338 w 118"/>
                  <a:gd name="T5" fmla="*/ 133220357 h 127"/>
                  <a:gd name="T6" fmla="*/ 0 w 118"/>
                  <a:gd name="T7" fmla="*/ 66610691 h 127"/>
                  <a:gd name="T8" fmla="*/ 129329628 w 118"/>
                  <a:gd name="T9" fmla="*/ 4196135 h 127"/>
                  <a:gd name="T10" fmla="*/ 124945184 w 118"/>
                  <a:gd name="T11" fmla="*/ 4196135 h 127"/>
                  <a:gd name="T12" fmla="*/ 120561786 w 118"/>
                  <a:gd name="T13" fmla="*/ 4196135 h 127"/>
                  <a:gd name="T14" fmla="*/ 116177342 w 118"/>
                  <a:gd name="T15" fmla="*/ 4196135 h 127"/>
                  <a:gd name="T16" fmla="*/ 110697833 w 118"/>
                  <a:gd name="T17" fmla="*/ 4196135 h 127"/>
                  <a:gd name="T18" fmla="*/ 106313389 w 118"/>
                  <a:gd name="T19" fmla="*/ 4196135 h 127"/>
                  <a:gd name="T20" fmla="*/ 101928944 w 118"/>
                  <a:gd name="T21" fmla="*/ 4196135 h 127"/>
                  <a:gd name="T22" fmla="*/ 97545547 w 118"/>
                  <a:gd name="T23" fmla="*/ 4196135 h 127"/>
                  <a:gd name="T24" fmla="*/ 92064991 w 118"/>
                  <a:gd name="T25" fmla="*/ 4196135 h 127"/>
                  <a:gd name="T26" fmla="*/ 87681594 w 118"/>
                  <a:gd name="T27" fmla="*/ 4196135 h 127"/>
                  <a:gd name="T28" fmla="*/ 87681594 w 118"/>
                  <a:gd name="T29" fmla="*/ 0 h 127"/>
                  <a:gd name="T30" fmla="*/ 0 w 118"/>
                  <a:gd name="T31" fmla="*/ 125877891 h 127"/>
                  <a:gd name="T32" fmla="*/ 4384447 w 118"/>
                  <a:gd name="T33" fmla="*/ 125877891 h 127"/>
                  <a:gd name="T34" fmla="*/ 8767846 w 118"/>
                  <a:gd name="T35" fmla="*/ 125877891 h 127"/>
                  <a:gd name="T36" fmla="*/ 8767846 w 118"/>
                  <a:gd name="T37" fmla="*/ 130073001 h 127"/>
                  <a:gd name="T38" fmla="*/ 13152291 w 118"/>
                  <a:gd name="T39" fmla="*/ 130073001 h 127"/>
                  <a:gd name="T40" fmla="*/ 18631803 w 118"/>
                  <a:gd name="T41" fmla="*/ 130073001 h 127"/>
                  <a:gd name="T42" fmla="*/ 23016248 w 118"/>
                  <a:gd name="T43" fmla="*/ 130073001 h 127"/>
                  <a:gd name="T44" fmla="*/ 27400692 w 118"/>
                  <a:gd name="T45" fmla="*/ 130073001 h 127"/>
                  <a:gd name="T46" fmla="*/ 31784090 w 118"/>
                  <a:gd name="T47" fmla="*/ 130073001 h 127"/>
                  <a:gd name="T48" fmla="*/ 37264654 w 118"/>
                  <a:gd name="T49" fmla="*/ 130073001 h 127"/>
                  <a:gd name="T50" fmla="*/ 37264654 w 118"/>
                  <a:gd name="T51" fmla="*/ 133220357 h 127"/>
                  <a:gd name="T52" fmla="*/ 41648051 w 118"/>
                  <a:gd name="T53" fmla="*/ 133220357 h 127"/>
                  <a:gd name="T54" fmla="*/ 129329628 w 118"/>
                  <a:gd name="T55" fmla="*/ 4196135 h 127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8"/>
                  <a:gd name="T85" fmla="*/ 0 h 127"/>
                  <a:gd name="T86" fmla="*/ 118 w 118"/>
                  <a:gd name="T87" fmla="*/ 127 h 1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8" h="127">
                    <a:moveTo>
                      <a:pt x="118" y="4"/>
                    </a:moveTo>
                    <a:lnTo>
                      <a:pt x="114" y="4"/>
                    </a:lnTo>
                    <a:lnTo>
                      <a:pt x="110" y="4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97" y="4"/>
                    </a:lnTo>
                    <a:lnTo>
                      <a:pt x="93" y="4"/>
                    </a:lnTo>
                    <a:lnTo>
                      <a:pt x="89" y="4"/>
                    </a:lnTo>
                    <a:lnTo>
                      <a:pt x="84" y="4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0" y="120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2" y="124"/>
                    </a:lnTo>
                    <a:lnTo>
                      <a:pt x="17" y="124"/>
                    </a:lnTo>
                    <a:lnTo>
                      <a:pt x="21" y="124"/>
                    </a:lnTo>
                    <a:lnTo>
                      <a:pt x="25" y="124"/>
                    </a:lnTo>
                    <a:lnTo>
                      <a:pt x="29" y="124"/>
                    </a:lnTo>
                    <a:lnTo>
                      <a:pt x="34" y="124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0" name="Freeform 138"/>
              <p:cNvSpPr>
                <a:spLocks/>
              </p:cNvSpPr>
              <p:nvPr/>
            </p:nvSpPr>
            <p:spPr bwMode="auto">
              <a:xfrm>
                <a:off x="2948043" y="4941527"/>
                <a:ext cx="123535" cy="123928"/>
              </a:xfrm>
              <a:custGeom>
                <a:avLst/>
                <a:gdLst>
                  <a:gd name="T0" fmla="*/ 64665338 w 118"/>
                  <a:gd name="T1" fmla="*/ 0 h 123"/>
                  <a:gd name="T2" fmla="*/ 129329628 w 118"/>
                  <a:gd name="T3" fmla="*/ 62431501 h 123"/>
                  <a:gd name="T4" fmla="*/ 64665338 w 118"/>
                  <a:gd name="T5" fmla="*/ 124863002 h 123"/>
                  <a:gd name="T6" fmla="*/ 0 w 118"/>
                  <a:gd name="T7" fmla="*/ 62431501 h 123"/>
                  <a:gd name="T8" fmla="*/ 129329628 w 118"/>
                  <a:gd name="T9" fmla="*/ 0 h 123"/>
                  <a:gd name="T10" fmla="*/ 124945184 w 118"/>
                  <a:gd name="T11" fmla="*/ 0 h 123"/>
                  <a:gd name="T12" fmla="*/ 120561786 w 118"/>
                  <a:gd name="T13" fmla="*/ 0 h 123"/>
                  <a:gd name="T14" fmla="*/ 116177342 w 118"/>
                  <a:gd name="T15" fmla="*/ 0 h 123"/>
                  <a:gd name="T16" fmla="*/ 111792897 w 118"/>
                  <a:gd name="T17" fmla="*/ 0 h 123"/>
                  <a:gd name="T18" fmla="*/ 106313389 w 118"/>
                  <a:gd name="T19" fmla="*/ 0 h 123"/>
                  <a:gd name="T20" fmla="*/ 101928944 w 118"/>
                  <a:gd name="T21" fmla="*/ 0 h 123"/>
                  <a:gd name="T22" fmla="*/ 97545547 w 118"/>
                  <a:gd name="T23" fmla="*/ 0 h 123"/>
                  <a:gd name="T24" fmla="*/ 93161102 w 118"/>
                  <a:gd name="T25" fmla="*/ 0 h 123"/>
                  <a:gd name="T26" fmla="*/ 87681594 w 118"/>
                  <a:gd name="T27" fmla="*/ 0 h 123"/>
                  <a:gd name="T28" fmla="*/ 0 w 118"/>
                  <a:gd name="T29" fmla="*/ 121817195 h 123"/>
                  <a:gd name="T30" fmla="*/ 4384447 w 118"/>
                  <a:gd name="T31" fmla="*/ 121817195 h 123"/>
                  <a:gd name="T32" fmla="*/ 8767846 w 118"/>
                  <a:gd name="T33" fmla="*/ 121817195 h 123"/>
                  <a:gd name="T34" fmla="*/ 14248402 w 118"/>
                  <a:gd name="T35" fmla="*/ 121817195 h 123"/>
                  <a:gd name="T36" fmla="*/ 14248402 w 118"/>
                  <a:gd name="T37" fmla="*/ 124863002 h 123"/>
                  <a:gd name="T38" fmla="*/ 18631803 w 118"/>
                  <a:gd name="T39" fmla="*/ 124863002 h 123"/>
                  <a:gd name="T40" fmla="*/ 23016248 w 118"/>
                  <a:gd name="T41" fmla="*/ 124863002 h 123"/>
                  <a:gd name="T42" fmla="*/ 27400692 w 118"/>
                  <a:gd name="T43" fmla="*/ 124863002 h 123"/>
                  <a:gd name="T44" fmla="*/ 31784090 w 118"/>
                  <a:gd name="T45" fmla="*/ 124863002 h 123"/>
                  <a:gd name="T46" fmla="*/ 37264654 w 118"/>
                  <a:gd name="T47" fmla="*/ 124863002 h 123"/>
                  <a:gd name="T48" fmla="*/ 41648051 w 118"/>
                  <a:gd name="T49" fmla="*/ 124863002 h 123"/>
                  <a:gd name="T50" fmla="*/ 129329628 w 118"/>
                  <a:gd name="T51" fmla="*/ 0 h 123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8"/>
                  <a:gd name="T79" fmla="*/ 0 h 123"/>
                  <a:gd name="T80" fmla="*/ 118 w 118"/>
                  <a:gd name="T81" fmla="*/ 123 h 1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8" h="123">
                    <a:moveTo>
                      <a:pt x="118" y="0"/>
                    </a:move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0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13" y="120"/>
                    </a:lnTo>
                    <a:lnTo>
                      <a:pt x="13" y="123"/>
                    </a:lnTo>
                    <a:lnTo>
                      <a:pt x="17" y="123"/>
                    </a:lnTo>
                    <a:lnTo>
                      <a:pt x="21" y="123"/>
                    </a:lnTo>
                    <a:lnTo>
                      <a:pt x="25" y="123"/>
                    </a:lnTo>
                    <a:lnTo>
                      <a:pt x="29" y="123"/>
                    </a:lnTo>
                    <a:lnTo>
                      <a:pt x="34" y="123"/>
                    </a:lnTo>
                    <a:lnTo>
                      <a:pt x="38" y="123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1" name="Freeform 139"/>
              <p:cNvSpPr>
                <a:spLocks/>
              </p:cNvSpPr>
              <p:nvPr/>
            </p:nvSpPr>
            <p:spPr bwMode="auto">
              <a:xfrm>
                <a:off x="2964932" y="4941527"/>
                <a:ext cx="129872" cy="130073"/>
              </a:xfrm>
              <a:custGeom>
                <a:avLst/>
                <a:gdLst>
                  <a:gd name="T0" fmla="*/ 68563969 w 123"/>
                  <a:gd name="T1" fmla="*/ 0 h 127"/>
                  <a:gd name="T2" fmla="*/ 137127937 w 123"/>
                  <a:gd name="T3" fmla="*/ 66610691 h 127"/>
                  <a:gd name="T4" fmla="*/ 68563969 w 123"/>
                  <a:gd name="T5" fmla="*/ 133220357 h 127"/>
                  <a:gd name="T6" fmla="*/ 0 w 123"/>
                  <a:gd name="T7" fmla="*/ 66610691 h 127"/>
                  <a:gd name="T8" fmla="*/ 137127937 w 123"/>
                  <a:gd name="T9" fmla="*/ 0 h 127"/>
                  <a:gd name="T10" fmla="*/ 131554001 w 123"/>
                  <a:gd name="T11" fmla="*/ 0 h 127"/>
                  <a:gd name="T12" fmla="*/ 127094008 w 123"/>
                  <a:gd name="T13" fmla="*/ 0 h 127"/>
                  <a:gd name="T14" fmla="*/ 122635070 w 123"/>
                  <a:gd name="T15" fmla="*/ 0 h 127"/>
                  <a:gd name="T16" fmla="*/ 118175077 w 123"/>
                  <a:gd name="T17" fmla="*/ 0 h 127"/>
                  <a:gd name="T18" fmla="*/ 112601141 w 123"/>
                  <a:gd name="T19" fmla="*/ 0 h 127"/>
                  <a:gd name="T20" fmla="*/ 108141147 w 123"/>
                  <a:gd name="T21" fmla="*/ 0 h 127"/>
                  <a:gd name="T22" fmla="*/ 103682210 w 123"/>
                  <a:gd name="T23" fmla="*/ 0 h 127"/>
                  <a:gd name="T24" fmla="*/ 99222216 w 123"/>
                  <a:gd name="T25" fmla="*/ 0 h 127"/>
                  <a:gd name="T26" fmla="*/ 94763279 w 123"/>
                  <a:gd name="T27" fmla="*/ 0 h 127"/>
                  <a:gd name="T28" fmla="*/ 89189343 w 123"/>
                  <a:gd name="T29" fmla="*/ 0 h 127"/>
                  <a:gd name="T30" fmla="*/ 0 w 123"/>
                  <a:gd name="T31" fmla="*/ 129024223 h 127"/>
                  <a:gd name="T32" fmla="*/ 4458940 w 123"/>
                  <a:gd name="T33" fmla="*/ 129024223 h 127"/>
                  <a:gd name="T34" fmla="*/ 8918935 w 123"/>
                  <a:gd name="T35" fmla="*/ 129024223 h 127"/>
                  <a:gd name="T36" fmla="*/ 13377873 w 123"/>
                  <a:gd name="T37" fmla="*/ 129024223 h 127"/>
                  <a:gd name="T38" fmla="*/ 18952869 w 123"/>
                  <a:gd name="T39" fmla="*/ 129024223 h 127"/>
                  <a:gd name="T40" fmla="*/ 23411806 w 123"/>
                  <a:gd name="T41" fmla="*/ 129024223 h 127"/>
                  <a:gd name="T42" fmla="*/ 27871800 w 123"/>
                  <a:gd name="T43" fmla="*/ 129024223 h 127"/>
                  <a:gd name="T44" fmla="*/ 32330737 w 123"/>
                  <a:gd name="T45" fmla="*/ 129024223 h 127"/>
                  <a:gd name="T46" fmla="*/ 32330737 w 123"/>
                  <a:gd name="T47" fmla="*/ 133220357 h 127"/>
                  <a:gd name="T48" fmla="*/ 37905737 w 123"/>
                  <a:gd name="T49" fmla="*/ 133220357 h 127"/>
                  <a:gd name="T50" fmla="*/ 42364675 w 123"/>
                  <a:gd name="T51" fmla="*/ 133220357 h 127"/>
                  <a:gd name="T52" fmla="*/ 46824668 w 123"/>
                  <a:gd name="T53" fmla="*/ 133220357 h 127"/>
                  <a:gd name="T54" fmla="*/ 137127937 w 123"/>
                  <a:gd name="T55" fmla="*/ 0 h 127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127"/>
                  <a:gd name="T86" fmla="*/ 123 w 123"/>
                  <a:gd name="T87" fmla="*/ 127 h 1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127">
                    <a:moveTo>
                      <a:pt x="123" y="0"/>
                    </a:moveTo>
                    <a:lnTo>
                      <a:pt x="118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8" y="123"/>
                    </a:lnTo>
                    <a:lnTo>
                      <a:pt x="12" y="123"/>
                    </a:lnTo>
                    <a:lnTo>
                      <a:pt x="17" y="123"/>
                    </a:lnTo>
                    <a:lnTo>
                      <a:pt x="21" y="123"/>
                    </a:lnTo>
                    <a:lnTo>
                      <a:pt x="25" y="123"/>
                    </a:lnTo>
                    <a:lnTo>
                      <a:pt x="29" y="123"/>
                    </a:lnTo>
                    <a:lnTo>
                      <a:pt x="29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42" y="12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2" name="Freeform 140"/>
              <p:cNvSpPr>
                <a:spLocks/>
              </p:cNvSpPr>
              <p:nvPr/>
            </p:nvSpPr>
            <p:spPr bwMode="auto">
              <a:xfrm>
                <a:off x="2989219" y="4941527"/>
                <a:ext cx="128820" cy="130073"/>
              </a:xfrm>
              <a:custGeom>
                <a:avLst/>
                <a:gdLst>
                  <a:gd name="T0" fmla="*/ 67457692 w 123"/>
                  <a:gd name="T1" fmla="*/ 0 h 127"/>
                  <a:gd name="T2" fmla="*/ 134915385 w 123"/>
                  <a:gd name="T3" fmla="*/ 66610691 h 127"/>
                  <a:gd name="T4" fmla="*/ 67457692 w 123"/>
                  <a:gd name="T5" fmla="*/ 133220357 h 127"/>
                  <a:gd name="T6" fmla="*/ 0 w 123"/>
                  <a:gd name="T7" fmla="*/ 66610691 h 127"/>
                  <a:gd name="T8" fmla="*/ 134915385 w 123"/>
                  <a:gd name="T9" fmla="*/ 0 h 127"/>
                  <a:gd name="T10" fmla="*/ 130528174 w 123"/>
                  <a:gd name="T11" fmla="*/ 0 h 127"/>
                  <a:gd name="T12" fmla="*/ 125043376 w 123"/>
                  <a:gd name="T13" fmla="*/ 0 h 127"/>
                  <a:gd name="T14" fmla="*/ 120656166 w 123"/>
                  <a:gd name="T15" fmla="*/ 0 h 127"/>
                  <a:gd name="T16" fmla="*/ 116268956 w 123"/>
                  <a:gd name="T17" fmla="*/ 0 h 127"/>
                  <a:gd name="T18" fmla="*/ 111880699 w 123"/>
                  <a:gd name="T19" fmla="*/ 0 h 127"/>
                  <a:gd name="T20" fmla="*/ 106396948 w 123"/>
                  <a:gd name="T21" fmla="*/ 0 h 127"/>
                  <a:gd name="T22" fmla="*/ 102008690 w 123"/>
                  <a:gd name="T23" fmla="*/ 0 h 127"/>
                  <a:gd name="T24" fmla="*/ 97621480 w 123"/>
                  <a:gd name="T25" fmla="*/ 0 h 127"/>
                  <a:gd name="T26" fmla="*/ 93234270 w 123"/>
                  <a:gd name="T27" fmla="*/ 0 h 127"/>
                  <a:gd name="T28" fmla="*/ 87749472 w 123"/>
                  <a:gd name="T29" fmla="*/ 0 h 127"/>
                  <a:gd name="T30" fmla="*/ 0 w 123"/>
                  <a:gd name="T31" fmla="*/ 129024223 h 127"/>
                  <a:gd name="T32" fmla="*/ 4387212 w 123"/>
                  <a:gd name="T33" fmla="*/ 129024223 h 127"/>
                  <a:gd name="T34" fmla="*/ 8775472 w 123"/>
                  <a:gd name="T35" fmla="*/ 129024223 h 127"/>
                  <a:gd name="T36" fmla="*/ 8775472 w 123"/>
                  <a:gd name="T37" fmla="*/ 133220357 h 127"/>
                  <a:gd name="T38" fmla="*/ 14259223 w 123"/>
                  <a:gd name="T39" fmla="*/ 133220357 h 127"/>
                  <a:gd name="T40" fmla="*/ 18646437 w 123"/>
                  <a:gd name="T41" fmla="*/ 133220357 h 127"/>
                  <a:gd name="T42" fmla="*/ 23034694 w 123"/>
                  <a:gd name="T43" fmla="*/ 133220357 h 127"/>
                  <a:gd name="T44" fmla="*/ 27421904 w 123"/>
                  <a:gd name="T45" fmla="*/ 133220357 h 127"/>
                  <a:gd name="T46" fmla="*/ 32906702 w 123"/>
                  <a:gd name="T47" fmla="*/ 133220357 h 127"/>
                  <a:gd name="T48" fmla="*/ 37293921 w 123"/>
                  <a:gd name="T49" fmla="*/ 133220357 h 127"/>
                  <a:gd name="T50" fmla="*/ 41681131 w 123"/>
                  <a:gd name="T51" fmla="*/ 133220357 h 127"/>
                  <a:gd name="T52" fmla="*/ 134915385 w 123"/>
                  <a:gd name="T53" fmla="*/ 0 h 127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3"/>
                  <a:gd name="T82" fmla="*/ 0 h 127"/>
                  <a:gd name="T83" fmla="*/ 123 w 123"/>
                  <a:gd name="T84" fmla="*/ 127 h 1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3" h="127">
                    <a:moveTo>
                      <a:pt x="123" y="0"/>
                    </a:move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8" y="123"/>
                    </a:lnTo>
                    <a:lnTo>
                      <a:pt x="8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5" y="127"/>
                    </a:lnTo>
                    <a:lnTo>
                      <a:pt x="30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3" name="Freeform 141"/>
              <p:cNvSpPr>
                <a:spLocks/>
              </p:cNvSpPr>
              <p:nvPr/>
            </p:nvSpPr>
            <p:spPr bwMode="auto">
              <a:xfrm>
                <a:off x="3011393" y="4941527"/>
                <a:ext cx="128820" cy="130073"/>
              </a:xfrm>
              <a:custGeom>
                <a:avLst/>
                <a:gdLst>
                  <a:gd name="T0" fmla="*/ 67457692 w 123"/>
                  <a:gd name="T1" fmla="*/ 0 h 127"/>
                  <a:gd name="T2" fmla="*/ 134915385 w 123"/>
                  <a:gd name="T3" fmla="*/ 66610691 h 127"/>
                  <a:gd name="T4" fmla="*/ 67457692 w 123"/>
                  <a:gd name="T5" fmla="*/ 133220357 h 127"/>
                  <a:gd name="T6" fmla="*/ 0 w 123"/>
                  <a:gd name="T7" fmla="*/ 66610691 h 127"/>
                  <a:gd name="T8" fmla="*/ 134915385 w 123"/>
                  <a:gd name="T9" fmla="*/ 0 h 127"/>
                  <a:gd name="T10" fmla="*/ 130528174 w 123"/>
                  <a:gd name="T11" fmla="*/ 0 h 127"/>
                  <a:gd name="T12" fmla="*/ 126139917 w 123"/>
                  <a:gd name="T13" fmla="*/ 0 h 127"/>
                  <a:gd name="T14" fmla="*/ 120656166 w 123"/>
                  <a:gd name="T15" fmla="*/ 0 h 127"/>
                  <a:gd name="T16" fmla="*/ 116268956 w 123"/>
                  <a:gd name="T17" fmla="*/ 0 h 127"/>
                  <a:gd name="T18" fmla="*/ 111880699 w 123"/>
                  <a:gd name="T19" fmla="*/ 0 h 127"/>
                  <a:gd name="T20" fmla="*/ 107493488 w 123"/>
                  <a:gd name="T21" fmla="*/ 0 h 127"/>
                  <a:gd name="T22" fmla="*/ 102008690 w 123"/>
                  <a:gd name="T23" fmla="*/ 0 h 127"/>
                  <a:gd name="T24" fmla="*/ 97621480 w 123"/>
                  <a:gd name="T25" fmla="*/ 0 h 127"/>
                  <a:gd name="T26" fmla="*/ 93234270 w 123"/>
                  <a:gd name="T27" fmla="*/ 0 h 127"/>
                  <a:gd name="T28" fmla="*/ 88847060 w 123"/>
                  <a:gd name="T29" fmla="*/ 0 h 127"/>
                  <a:gd name="T30" fmla="*/ 0 w 123"/>
                  <a:gd name="T31" fmla="*/ 133220357 h 127"/>
                  <a:gd name="T32" fmla="*/ 4387212 w 123"/>
                  <a:gd name="T33" fmla="*/ 133220357 h 127"/>
                  <a:gd name="T34" fmla="*/ 9872012 w 123"/>
                  <a:gd name="T35" fmla="*/ 133220357 h 127"/>
                  <a:gd name="T36" fmla="*/ 14259223 w 123"/>
                  <a:gd name="T37" fmla="*/ 133220357 h 127"/>
                  <a:gd name="T38" fmla="*/ 18646437 w 123"/>
                  <a:gd name="T39" fmla="*/ 133220357 h 127"/>
                  <a:gd name="T40" fmla="*/ 23034694 w 123"/>
                  <a:gd name="T41" fmla="*/ 133220357 h 127"/>
                  <a:gd name="T42" fmla="*/ 28518445 w 123"/>
                  <a:gd name="T43" fmla="*/ 133220357 h 127"/>
                  <a:gd name="T44" fmla="*/ 32906702 w 123"/>
                  <a:gd name="T45" fmla="*/ 133220357 h 127"/>
                  <a:gd name="T46" fmla="*/ 37293921 w 123"/>
                  <a:gd name="T47" fmla="*/ 133220357 h 127"/>
                  <a:gd name="T48" fmla="*/ 41681131 w 123"/>
                  <a:gd name="T49" fmla="*/ 133220357 h 127"/>
                  <a:gd name="T50" fmla="*/ 134915385 w 123"/>
                  <a:gd name="T51" fmla="*/ 0 h 127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23"/>
                  <a:gd name="T79" fmla="*/ 0 h 127"/>
                  <a:gd name="T80" fmla="*/ 123 w 123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23" h="127">
                    <a:moveTo>
                      <a:pt x="123" y="0"/>
                    </a:moveTo>
                    <a:lnTo>
                      <a:pt x="119" y="0"/>
                    </a:lnTo>
                    <a:lnTo>
                      <a:pt x="115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0" y="127"/>
                    </a:lnTo>
                    <a:lnTo>
                      <a:pt x="4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6" y="127"/>
                    </a:lnTo>
                    <a:lnTo>
                      <a:pt x="30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4" name="Freeform 142"/>
              <p:cNvSpPr>
                <a:spLocks/>
              </p:cNvSpPr>
              <p:nvPr/>
            </p:nvSpPr>
            <p:spPr bwMode="auto">
              <a:xfrm>
                <a:off x="3027230" y="4941527"/>
                <a:ext cx="135157" cy="130073"/>
              </a:xfrm>
              <a:custGeom>
                <a:avLst/>
                <a:gdLst>
                  <a:gd name="T0" fmla="*/ 71919503 w 127"/>
                  <a:gd name="T1" fmla="*/ 0 h 127"/>
                  <a:gd name="T2" fmla="*/ 143837943 w 127"/>
                  <a:gd name="T3" fmla="*/ 66610691 h 127"/>
                  <a:gd name="T4" fmla="*/ 71919503 w 127"/>
                  <a:gd name="T5" fmla="*/ 133220357 h 127"/>
                  <a:gd name="T6" fmla="*/ 0 w 127"/>
                  <a:gd name="T7" fmla="*/ 66610691 h 127"/>
                  <a:gd name="T8" fmla="*/ 143837943 w 127"/>
                  <a:gd name="T9" fmla="*/ 0 h 127"/>
                  <a:gd name="T10" fmla="*/ 139307490 w 127"/>
                  <a:gd name="T11" fmla="*/ 0 h 127"/>
                  <a:gd name="T12" fmla="*/ 134777071 w 127"/>
                  <a:gd name="T13" fmla="*/ 0 h 127"/>
                  <a:gd name="T14" fmla="*/ 129114314 w 127"/>
                  <a:gd name="T15" fmla="*/ 0 h 127"/>
                  <a:gd name="T16" fmla="*/ 124583895 w 127"/>
                  <a:gd name="T17" fmla="*/ 0 h 127"/>
                  <a:gd name="T18" fmla="*/ 120053476 w 127"/>
                  <a:gd name="T19" fmla="*/ 0 h 127"/>
                  <a:gd name="T20" fmla="*/ 115523057 w 127"/>
                  <a:gd name="T21" fmla="*/ 0 h 127"/>
                  <a:gd name="T22" fmla="*/ 110992638 w 127"/>
                  <a:gd name="T23" fmla="*/ 0 h 127"/>
                  <a:gd name="T24" fmla="*/ 105329880 w 127"/>
                  <a:gd name="T25" fmla="*/ 0 h 127"/>
                  <a:gd name="T26" fmla="*/ 100799461 w 127"/>
                  <a:gd name="T27" fmla="*/ 0 h 127"/>
                  <a:gd name="T28" fmla="*/ 96269042 w 127"/>
                  <a:gd name="T29" fmla="*/ 0 h 127"/>
                  <a:gd name="T30" fmla="*/ 0 w 127"/>
                  <a:gd name="T31" fmla="*/ 133220357 h 127"/>
                  <a:gd name="T32" fmla="*/ 4530421 w 127"/>
                  <a:gd name="T33" fmla="*/ 133220357 h 127"/>
                  <a:gd name="T34" fmla="*/ 10193181 w 127"/>
                  <a:gd name="T35" fmla="*/ 133220357 h 127"/>
                  <a:gd name="T36" fmla="*/ 14723600 w 127"/>
                  <a:gd name="T37" fmla="*/ 133220357 h 127"/>
                  <a:gd name="T38" fmla="*/ 19254023 w 127"/>
                  <a:gd name="T39" fmla="*/ 133220357 h 127"/>
                  <a:gd name="T40" fmla="*/ 23784442 w 127"/>
                  <a:gd name="T41" fmla="*/ 133220357 h 127"/>
                  <a:gd name="T42" fmla="*/ 29447200 w 127"/>
                  <a:gd name="T43" fmla="*/ 133220357 h 127"/>
                  <a:gd name="T44" fmla="*/ 33977619 w 127"/>
                  <a:gd name="T45" fmla="*/ 133220357 h 127"/>
                  <a:gd name="T46" fmla="*/ 38508046 w 127"/>
                  <a:gd name="T47" fmla="*/ 133220357 h 127"/>
                  <a:gd name="T48" fmla="*/ 43038465 w 127"/>
                  <a:gd name="T49" fmla="*/ 133220357 h 127"/>
                  <a:gd name="T50" fmla="*/ 47568884 w 127"/>
                  <a:gd name="T51" fmla="*/ 133220357 h 127"/>
                  <a:gd name="T52" fmla="*/ 143837943 w 127"/>
                  <a:gd name="T53" fmla="*/ 0 h 127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7"/>
                  <a:gd name="T82" fmla="*/ 0 h 127"/>
                  <a:gd name="T83" fmla="*/ 127 w 127"/>
                  <a:gd name="T84" fmla="*/ 127 h 1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7" h="127">
                    <a:moveTo>
                      <a:pt x="127" y="0"/>
                    </a:moveTo>
                    <a:lnTo>
                      <a:pt x="123" y="0"/>
                    </a:ln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4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6" y="127"/>
                    </a:lnTo>
                    <a:lnTo>
                      <a:pt x="30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42" y="127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B57F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5" name="Freeform 143"/>
              <p:cNvSpPr>
                <a:spLocks/>
              </p:cNvSpPr>
              <p:nvPr/>
            </p:nvSpPr>
            <p:spPr bwMode="auto">
              <a:xfrm>
                <a:off x="3049405" y="4941527"/>
                <a:ext cx="135157" cy="133145"/>
              </a:xfrm>
              <a:custGeom>
                <a:avLst/>
                <a:gdLst>
                  <a:gd name="T0" fmla="*/ 71919503 w 127"/>
                  <a:gd name="T1" fmla="*/ 0 h 131"/>
                  <a:gd name="T2" fmla="*/ 143837943 w 127"/>
                  <a:gd name="T3" fmla="*/ 67663070 h 131"/>
                  <a:gd name="T4" fmla="*/ 71919503 w 127"/>
                  <a:gd name="T5" fmla="*/ 135325123 h 131"/>
                  <a:gd name="T6" fmla="*/ 0 w 127"/>
                  <a:gd name="T7" fmla="*/ 67663070 h 131"/>
                  <a:gd name="T8" fmla="*/ 143837943 w 127"/>
                  <a:gd name="T9" fmla="*/ 0 h 131"/>
                  <a:gd name="T10" fmla="*/ 139307490 w 127"/>
                  <a:gd name="T11" fmla="*/ 0 h 131"/>
                  <a:gd name="T12" fmla="*/ 134777071 w 127"/>
                  <a:gd name="T13" fmla="*/ 0 h 131"/>
                  <a:gd name="T14" fmla="*/ 130246652 w 127"/>
                  <a:gd name="T15" fmla="*/ 0 h 131"/>
                  <a:gd name="T16" fmla="*/ 124583895 w 127"/>
                  <a:gd name="T17" fmla="*/ 0 h 131"/>
                  <a:gd name="T18" fmla="*/ 120053476 w 127"/>
                  <a:gd name="T19" fmla="*/ 0 h 131"/>
                  <a:gd name="T20" fmla="*/ 115523057 w 127"/>
                  <a:gd name="T21" fmla="*/ 0 h 131"/>
                  <a:gd name="T22" fmla="*/ 110992638 w 127"/>
                  <a:gd name="T23" fmla="*/ 0 h 131"/>
                  <a:gd name="T24" fmla="*/ 105329880 w 127"/>
                  <a:gd name="T25" fmla="*/ 0 h 131"/>
                  <a:gd name="T26" fmla="*/ 100799461 w 127"/>
                  <a:gd name="T27" fmla="*/ 0 h 131"/>
                  <a:gd name="T28" fmla="*/ 96269042 w 127"/>
                  <a:gd name="T29" fmla="*/ 0 h 131"/>
                  <a:gd name="T30" fmla="*/ 0 w 127"/>
                  <a:gd name="T31" fmla="*/ 131192516 h 131"/>
                  <a:gd name="T32" fmla="*/ 5662760 w 127"/>
                  <a:gd name="T33" fmla="*/ 131192516 h 131"/>
                  <a:gd name="T34" fmla="*/ 10193181 w 127"/>
                  <a:gd name="T35" fmla="*/ 131192516 h 131"/>
                  <a:gd name="T36" fmla="*/ 14723600 w 127"/>
                  <a:gd name="T37" fmla="*/ 131192516 h 131"/>
                  <a:gd name="T38" fmla="*/ 19254023 w 127"/>
                  <a:gd name="T39" fmla="*/ 131192516 h 131"/>
                  <a:gd name="T40" fmla="*/ 23784442 w 127"/>
                  <a:gd name="T41" fmla="*/ 131192516 h 131"/>
                  <a:gd name="T42" fmla="*/ 29447200 w 127"/>
                  <a:gd name="T43" fmla="*/ 131192516 h 131"/>
                  <a:gd name="T44" fmla="*/ 33977619 w 127"/>
                  <a:gd name="T45" fmla="*/ 131192516 h 131"/>
                  <a:gd name="T46" fmla="*/ 33977619 w 127"/>
                  <a:gd name="T47" fmla="*/ 135325123 h 131"/>
                  <a:gd name="T48" fmla="*/ 38508046 w 127"/>
                  <a:gd name="T49" fmla="*/ 135325123 h 131"/>
                  <a:gd name="T50" fmla="*/ 43038465 w 127"/>
                  <a:gd name="T51" fmla="*/ 135325123 h 131"/>
                  <a:gd name="T52" fmla="*/ 48701223 w 127"/>
                  <a:gd name="T53" fmla="*/ 135325123 h 131"/>
                  <a:gd name="T54" fmla="*/ 143837943 w 127"/>
                  <a:gd name="T55" fmla="*/ 0 h 131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7"/>
                  <a:gd name="T85" fmla="*/ 0 h 131"/>
                  <a:gd name="T86" fmla="*/ 127 w 127"/>
                  <a:gd name="T87" fmla="*/ 131 h 1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7" h="131">
                    <a:moveTo>
                      <a:pt x="127" y="0"/>
                    </a:moveTo>
                    <a:lnTo>
                      <a:pt x="123" y="0"/>
                    </a:lnTo>
                    <a:lnTo>
                      <a:pt x="119" y="0"/>
                    </a:lnTo>
                    <a:lnTo>
                      <a:pt x="115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6" y="127"/>
                    </a:lnTo>
                    <a:lnTo>
                      <a:pt x="30" y="127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43" y="13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B17B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6" name="Freeform 144"/>
              <p:cNvSpPr>
                <a:spLocks/>
              </p:cNvSpPr>
              <p:nvPr/>
            </p:nvSpPr>
            <p:spPr bwMode="auto">
              <a:xfrm>
                <a:off x="3071579" y="4941527"/>
                <a:ext cx="135157" cy="133145"/>
              </a:xfrm>
              <a:custGeom>
                <a:avLst/>
                <a:gdLst>
                  <a:gd name="T0" fmla="*/ 71357615 w 128"/>
                  <a:gd name="T1" fmla="*/ 0 h 131"/>
                  <a:gd name="T2" fmla="*/ 142714175 w 128"/>
                  <a:gd name="T3" fmla="*/ 67663070 h 131"/>
                  <a:gd name="T4" fmla="*/ 71357615 w 128"/>
                  <a:gd name="T5" fmla="*/ 135325123 h 131"/>
                  <a:gd name="T6" fmla="*/ 0 w 128"/>
                  <a:gd name="T7" fmla="*/ 67663070 h 131"/>
                  <a:gd name="T8" fmla="*/ 142714175 w 128"/>
                  <a:gd name="T9" fmla="*/ 0 h 131"/>
                  <a:gd name="T10" fmla="*/ 137138918 w 128"/>
                  <a:gd name="T11" fmla="*/ 0 h 131"/>
                  <a:gd name="T12" fmla="*/ 132679795 w 128"/>
                  <a:gd name="T13" fmla="*/ 0 h 131"/>
                  <a:gd name="T14" fmla="*/ 128219616 w 128"/>
                  <a:gd name="T15" fmla="*/ 0 h 131"/>
                  <a:gd name="T16" fmla="*/ 123759438 w 128"/>
                  <a:gd name="T17" fmla="*/ 0 h 131"/>
                  <a:gd name="T18" fmla="*/ 118185270 w 128"/>
                  <a:gd name="T19" fmla="*/ 0 h 131"/>
                  <a:gd name="T20" fmla="*/ 113725091 w 128"/>
                  <a:gd name="T21" fmla="*/ 0 h 131"/>
                  <a:gd name="T22" fmla="*/ 109265968 w 128"/>
                  <a:gd name="T23" fmla="*/ 0 h 131"/>
                  <a:gd name="T24" fmla="*/ 104805789 w 128"/>
                  <a:gd name="T25" fmla="*/ 0 h 131"/>
                  <a:gd name="T26" fmla="*/ 99230566 w 128"/>
                  <a:gd name="T27" fmla="*/ 0 h 131"/>
                  <a:gd name="T28" fmla="*/ 94771443 w 128"/>
                  <a:gd name="T29" fmla="*/ 0 h 131"/>
                  <a:gd name="T30" fmla="*/ 0 w 128"/>
                  <a:gd name="T31" fmla="*/ 131192516 h 131"/>
                  <a:gd name="T32" fmla="*/ 5575226 w 128"/>
                  <a:gd name="T33" fmla="*/ 131192516 h 131"/>
                  <a:gd name="T34" fmla="*/ 10034351 w 128"/>
                  <a:gd name="T35" fmla="*/ 131192516 h 131"/>
                  <a:gd name="T36" fmla="*/ 10034351 w 128"/>
                  <a:gd name="T37" fmla="*/ 135325123 h 131"/>
                  <a:gd name="T38" fmla="*/ 14494530 w 128"/>
                  <a:gd name="T39" fmla="*/ 135325123 h 131"/>
                  <a:gd name="T40" fmla="*/ 18954713 w 128"/>
                  <a:gd name="T41" fmla="*/ 135325123 h 131"/>
                  <a:gd name="T42" fmla="*/ 24528880 w 128"/>
                  <a:gd name="T43" fmla="*/ 135325123 h 131"/>
                  <a:gd name="T44" fmla="*/ 28989059 w 128"/>
                  <a:gd name="T45" fmla="*/ 135325123 h 131"/>
                  <a:gd name="T46" fmla="*/ 33448182 w 128"/>
                  <a:gd name="T47" fmla="*/ 135325123 h 131"/>
                  <a:gd name="T48" fmla="*/ 37908369 w 128"/>
                  <a:gd name="T49" fmla="*/ 135325123 h 131"/>
                  <a:gd name="T50" fmla="*/ 43483593 w 128"/>
                  <a:gd name="T51" fmla="*/ 135325123 h 131"/>
                  <a:gd name="T52" fmla="*/ 47942716 w 128"/>
                  <a:gd name="T53" fmla="*/ 135325123 h 131"/>
                  <a:gd name="T54" fmla="*/ 142714175 w 128"/>
                  <a:gd name="T55" fmla="*/ 0 h 131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8"/>
                  <a:gd name="T85" fmla="*/ 0 h 131"/>
                  <a:gd name="T86" fmla="*/ 128 w 128"/>
                  <a:gd name="T87" fmla="*/ 131 h 1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8" h="131">
                    <a:moveTo>
                      <a:pt x="128" y="0"/>
                    </a:moveTo>
                    <a:lnTo>
                      <a:pt x="123" y="0"/>
                    </a:lnTo>
                    <a:lnTo>
                      <a:pt x="119" y="0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9" y="131"/>
                    </a:lnTo>
                    <a:lnTo>
                      <a:pt x="43" y="13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AC76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7" name="Freeform 145"/>
              <p:cNvSpPr>
                <a:spLocks/>
              </p:cNvSpPr>
              <p:nvPr/>
            </p:nvSpPr>
            <p:spPr bwMode="auto">
              <a:xfrm>
                <a:off x="3095865" y="4941527"/>
                <a:ext cx="133045" cy="133145"/>
              </a:xfrm>
              <a:custGeom>
                <a:avLst/>
                <a:gdLst>
                  <a:gd name="T0" fmla="*/ 69689406 w 127"/>
                  <a:gd name="T1" fmla="*/ 0 h 131"/>
                  <a:gd name="T2" fmla="*/ 139377764 w 127"/>
                  <a:gd name="T3" fmla="*/ 67663070 h 131"/>
                  <a:gd name="T4" fmla="*/ 69689406 w 127"/>
                  <a:gd name="T5" fmla="*/ 135325123 h 131"/>
                  <a:gd name="T6" fmla="*/ 0 w 127"/>
                  <a:gd name="T7" fmla="*/ 67663070 h 131"/>
                  <a:gd name="T8" fmla="*/ 139377764 w 127"/>
                  <a:gd name="T9" fmla="*/ 0 h 131"/>
                  <a:gd name="T10" fmla="*/ 134988295 w 127"/>
                  <a:gd name="T11" fmla="*/ 0 h 131"/>
                  <a:gd name="T12" fmla="*/ 129500976 w 127"/>
                  <a:gd name="T13" fmla="*/ 0 h 131"/>
                  <a:gd name="T14" fmla="*/ 125110492 w 127"/>
                  <a:gd name="T15" fmla="*/ 0 h 131"/>
                  <a:gd name="T16" fmla="*/ 120721056 w 127"/>
                  <a:gd name="T17" fmla="*/ 0 h 131"/>
                  <a:gd name="T18" fmla="*/ 116330572 w 127"/>
                  <a:gd name="T19" fmla="*/ 0 h 131"/>
                  <a:gd name="T20" fmla="*/ 110843253 w 127"/>
                  <a:gd name="T21" fmla="*/ 0 h 131"/>
                  <a:gd name="T22" fmla="*/ 106453816 w 127"/>
                  <a:gd name="T23" fmla="*/ 0 h 131"/>
                  <a:gd name="T24" fmla="*/ 102064380 w 127"/>
                  <a:gd name="T25" fmla="*/ 0 h 131"/>
                  <a:gd name="T26" fmla="*/ 97673896 w 127"/>
                  <a:gd name="T27" fmla="*/ 0 h 131"/>
                  <a:gd name="T28" fmla="*/ 92186577 w 127"/>
                  <a:gd name="T29" fmla="*/ 0 h 131"/>
                  <a:gd name="T30" fmla="*/ 0 w 127"/>
                  <a:gd name="T31" fmla="*/ 135325123 h 131"/>
                  <a:gd name="T32" fmla="*/ 4389438 w 127"/>
                  <a:gd name="T33" fmla="*/ 135325123 h 131"/>
                  <a:gd name="T34" fmla="*/ 8779924 w 127"/>
                  <a:gd name="T35" fmla="*/ 135325123 h 131"/>
                  <a:gd name="T36" fmla="*/ 13169361 w 127"/>
                  <a:gd name="T37" fmla="*/ 135325123 h 131"/>
                  <a:gd name="T38" fmla="*/ 18656684 w 127"/>
                  <a:gd name="T39" fmla="*/ 135325123 h 131"/>
                  <a:gd name="T40" fmla="*/ 23047168 w 127"/>
                  <a:gd name="T41" fmla="*/ 135325123 h 131"/>
                  <a:gd name="T42" fmla="*/ 27436604 w 127"/>
                  <a:gd name="T43" fmla="*/ 135325123 h 131"/>
                  <a:gd name="T44" fmla="*/ 31826041 w 127"/>
                  <a:gd name="T45" fmla="*/ 135325123 h 131"/>
                  <a:gd name="T46" fmla="*/ 37313368 w 127"/>
                  <a:gd name="T47" fmla="*/ 135325123 h 131"/>
                  <a:gd name="T48" fmla="*/ 41703852 w 127"/>
                  <a:gd name="T49" fmla="*/ 135325123 h 131"/>
                  <a:gd name="T50" fmla="*/ 46093288 w 127"/>
                  <a:gd name="T51" fmla="*/ 135325123 h 131"/>
                  <a:gd name="T52" fmla="*/ 139377764 w 127"/>
                  <a:gd name="T53" fmla="*/ 0 h 131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7"/>
                  <a:gd name="T82" fmla="*/ 0 h 131"/>
                  <a:gd name="T83" fmla="*/ 127 w 127"/>
                  <a:gd name="T84" fmla="*/ 131 h 1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7" h="131">
                    <a:moveTo>
                      <a:pt x="127" y="0"/>
                    </a:moveTo>
                    <a:lnTo>
                      <a:pt x="123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2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42" y="13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A872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8" name="Freeform 146"/>
              <p:cNvSpPr>
                <a:spLocks/>
              </p:cNvSpPr>
              <p:nvPr/>
            </p:nvSpPr>
            <p:spPr bwMode="auto">
              <a:xfrm>
                <a:off x="3118039" y="4941527"/>
                <a:ext cx="133045" cy="133145"/>
              </a:xfrm>
              <a:custGeom>
                <a:avLst/>
                <a:gdLst>
                  <a:gd name="T0" fmla="*/ 69689406 w 127"/>
                  <a:gd name="T1" fmla="*/ 0 h 131"/>
                  <a:gd name="T2" fmla="*/ 139377764 w 127"/>
                  <a:gd name="T3" fmla="*/ 67663070 h 131"/>
                  <a:gd name="T4" fmla="*/ 69689406 w 127"/>
                  <a:gd name="T5" fmla="*/ 135325123 h 131"/>
                  <a:gd name="T6" fmla="*/ 0 w 127"/>
                  <a:gd name="T7" fmla="*/ 67663070 h 131"/>
                  <a:gd name="T8" fmla="*/ 139377764 w 127"/>
                  <a:gd name="T9" fmla="*/ 0 h 131"/>
                  <a:gd name="T10" fmla="*/ 134988295 w 127"/>
                  <a:gd name="T11" fmla="*/ 0 h 131"/>
                  <a:gd name="T12" fmla="*/ 129500976 w 127"/>
                  <a:gd name="T13" fmla="*/ 0 h 131"/>
                  <a:gd name="T14" fmla="*/ 125110492 w 127"/>
                  <a:gd name="T15" fmla="*/ 0 h 131"/>
                  <a:gd name="T16" fmla="*/ 120721056 w 127"/>
                  <a:gd name="T17" fmla="*/ 0 h 131"/>
                  <a:gd name="T18" fmla="*/ 116330572 w 127"/>
                  <a:gd name="T19" fmla="*/ 0 h 131"/>
                  <a:gd name="T20" fmla="*/ 111941136 w 127"/>
                  <a:gd name="T21" fmla="*/ 0 h 131"/>
                  <a:gd name="T22" fmla="*/ 106453816 w 127"/>
                  <a:gd name="T23" fmla="*/ 0 h 131"/>
                  <a:gd name="T24" fmla="*/ 102064380 w 127"/>
                  <a:gd name="T25" fmla="*/ 0 h 131"/>
                  <a:gd name="T26" fmla="*/ 97673896 w 127"/>
                  <a:gd name="T27" fmla="*/ 0 h 131"/>
                  <a:gd name="T28" fmla="*/ 93284460 w 127"/>
                  <a:gd name="T29" fmla="*/ 0 h 131"/>
                  <a:gd name="T30" fmla="*/ 0 w 127"/>
                  <a:gd name="T31" fmla="*/ 135325123 h 131"/>
                  <a:gd name="T32" fmla="*/ 4389438 w 127"/>
                  <a:gd name="T33" fmla="*/ 135325123 h 131"/>
                  <a:gd name="T34" fmla="*/ 8779924 w 127"/>
                  <a:gd name="T35" fmla="*/ 135325123 h 131"/>
                  <a:gd name="T36" fmla="*/ 14267244 w 127"/>
                  <a:gd name="T37" fmla="*/ 135325123 h 131"/>
                  <a:gd name="T38" fmla="*/ 18656684 w 127"/>
                  <a:gd name="T39" fmla="*/ 135325123 h 131"/>
                  <a:gd name="T40" fmla="*/ 23047168 w 127"/>
                  <a:gd name="T41" fmla="*/ 135325123 h 131"/>
                  <a:gd name="T42" fmla="*/ 27436604 w 127"/>
                  <a:gd name="T43" fmla="*/ 135325123 h 131"/>
                  <a:gd name="T44" fmla="*/ 31826041 w 127"/>
                  <a:gd name="T45" fmla="*/ 135325123 h 131"/>
                  <a:gd name="T46" fmla="*/ 37313368 w 127"/>
                  <a:gd name="T47" fmla="*/ 135325123 h 131"/>
                  <a:gd name="T48" fmla="*/ 41703852 w 127"/>
                  <a:gd name="T49" fmla="*/ 135325123 h 131"/>
                  <a:gd name="T50" fmla="*/ 139377764 w 127"/>
                  <a:gd name="T51" fmla="*/ 0 h 131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27"/>
                  <a:gd name="T79" fmla="*/ 0 h 131"/>
                  <a:gd name="T80" fmla="*/ 127 w 127"/>
                  <a:gd name="T81" fmla="*/ 131 h 13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27" h="131">
                    <a:moveTo>
                      <a:pt x="127" y="0"/>
                    </a:moveTo>
                    <a:lnTo>
                      <a:pt x="123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A46D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9" name="Freeform 147"/>
              <p:cNvSpPr>
                <a:spLocks/>
              </p:cNvSpPr>
              <p:nvPr/>
            </p:nvSpPr>
            <p:spPr bwMode="auto">
              <a:xfrm>
                <a:off x="3140214" y="4941527"/>
                <a:ext cx="129872" cy="133145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7663070 h 131"/>
                  <a:gd name="T4" fmla="*/ 68563969 w 123"/>
                  <a:gd name="T5" fmla="*/ 135325123 h 131"/>
                  <a:gd name="T6" fmla="*/ 0 w 123"/>
                  <a:gd name="T7" fmla="*/ 67663070 h 131"/>
                  <a:gd name="T8" fmla="*/ 137127937 w 123"/>
                  <a:gd name="T9" fmla="*/ 0 h 131"/>
                  <a:gd name="T10" fmla="*/ 132668999 w 123"/>
                  <a:gd name="T11" fmla="*/ 0 h 131"/>
                  <a:gd name="T12" fmla="*/ 127094008 w 123"/>
                  <a:gd name="T13" fmla="*/ 0 h 131"/>
                  <a:gd name="T14" fmla="*/ 122635070 w 123"/>
                  <a:gd name="T15" fmla="*/ 0 h 131"/>
                  <a:gd name="T16" fmla="*/ 118175077 w 123"/>
                  <a:gd name="T17" fmla="*/ 0 h 131"/>
                  <a:gd name="T18" fmla="*/ 113716139 w 123"/>
                  <a:gd name="T19" fmla="*/ 0 h 131"/>
                  <a:gd name="T20" fmla="*/ 108141147 w 123"/>
                  <a:gd name="T21" fmla="*/ 0 h 131"/>
                  <a:gd name="T22" fmla="*/ 103682210 w 123"/>
                  <a:gd name="T23" fmla="*/ 0 h 131"/>
                  <a:gd name="T24" fmla="*/ 99222216 w 123"/>
                  <a:gd name="T25" fmla="*/ 0 h 131"/>
                  <a:gd name="T26" fmla="*/ 94763279 w 123"/>
                  <a:gd name="T27" fmla="*/ 0 h 131"/>
                  <a:gd name="T28" fmla="*/ 0 w 123"/>
                  <a:gd name="T29" fmla="*/ 135325123 h 131"/>
                  <a:gd name="T30" fmla="*/ 4458940 w 123"/>
                  <a:gd name="T31" fmla="*/ 135325123 h 131"/>
                  <a:gd name="T32" fmla="*/ 8918935 w 123"/>
                  <a:gd name="T33" fmla="*/ 135325123 h 131"/>
                  <a:gd name="T34" fmla="*/ 14492871 w 123"/>
                  <a:gd name="T35" fmla="*/ 135325123 h 131"/>
                  <a:gd name="T36" fmla="*/ 18952869 w 123"/>
                  <a:gd name="T37" fmla="*/ 135325123 h 131"/>
                  <a:gd name="T38" fmla="*/ 23411806 w 123"/>
                  <a:gd name="T39" fmla="*/ 135325123 h 131"/>
                  <a:gd name="T40" fmla="*/ 27871800 w 123"/>
                  <a:gd name="T41" fmla="*/ 135325123 h 131"/>
                  <a:gd name="T42" fmla="*/ 33445735 w 123"/>
                  <a:gd name="T43" fmla="*/ 135325123 h 131"/>
                  <a:gd name="T44" fmla="*/ 37905737 w 123"/>
                  <a:gd name="T45" fmla="*/ 135325123 h 131"/>
                  <a:gd name="T46" fmla="*/ 42364675 w 123"/>
                  <a:gd name="T47" fmla="*/ 135325123 h 131"/>
                  <a:gd name="T48" fmla="*/ 137127937 w 123"/>
                  <a:gd name="T49" fmla="*/ 0 h 131"/>
                  <a:gd name="T50" fmla="*/ 17694720 60000 65536"/>
                  <a:gd name="T51" fmla="*/ 0 60000 65536"/>
                  <a:gd name="T52" fmla="*/ 5898240 60000 65536"/>
                  <a:gd name="T53" fmla="*/ 1179648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3"/>
                  <a:gd name="T76" fmla="*/ 0 h 131"/>
                  <a:gd name="T77" fmla="*/ 123 w 123"/>
                  <a:gd name="T78" fmla="*/ 131 h 1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3" h="131">
                    <a:moveTo>
                      <a:pt x="123" y="0"/>
                    </a:move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9F69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0" name="Freeform 148"/>
              <p:cNvSpPr>
                <a:spLocks/>
              </p:cNvSpPr>
              <p:nvPr/>
            </p:nvSpPr>
            <p:spPr bwMode="auto">
              <a:xfrm>
                <a:off x="3157112" y="4941527"/>
                <a:ext cx="135157" cy="133145"/>
              </a:xfrm>
              <a:custGeom>
                <a:avLst/>
                <a:gdLst>
                  <a:gd name="T0" fmla="*/ 71919503 w 127"/>
                  <a:gd name="T1" fmla="*/ 0 h 131"/>
                  <a:gd name="T2" fmla="*/ 143837943 w 127"/>
                  <a:gd name="T3" fmla="*/ 67663070 h 131"/>
                  <a:gd name="T4" fmla="*/ 71919503 w 127"/>
                  <a:gd name="T5" fmla="*/ 135325123 h 131"/>
                  <a:gd name="T6" fmla="*/ 0 w 127"/>
                  <a:gd name="T7" fmla="*/ 67663070 h 131"/>
                  <a:gd name="T8" fmla="*/ 143837943 w 127"/>
                  <a:gd name="T9" fmla="*/ 3098924 h 131"/>
                  <a:gd name="T10" fmla="*/ 139307490 w 127"/>
                  <a:gd name="T11" fmla="*/ 3098924 h 131"/>
                  <a:gd name="T12" fmla="*/ 134777071 w 127"/>
                  <a:gd name="T13" fmla="*/ 3098924 h 131"/>
                  <a:gd name="T14" fmla="*/ 129114314 w 127"/>
                  <a:gd name="T15" fmla="*/ 3098924 h 131"/>
                  <a:gd name="T16" fmla="*/ 129114314 w 127"/>
                  <a:gd name="T17" fmla="*/ 0 h 131"/>
                  <a:gd name="T18" fmla="*/ 124583895 w 127"/>
                  <a:gd name="T19" fmla="*/ 0 h 131"/>
                  <a:gd name="T20" fmla="*/ 120053476 w 127"/>
                  <a:gd name="T21" fmla="*/ 0 h 131"/>
                  <a:gd name="T22" fmla="*/ 115523057 w 127"/>
                  <a:gd name="T23" fmla="*/ 0 h 131"/>
                  <a:gd name="T24" fmla="*/ 109860299 w 127"/>
                  <a:gd name="T25" fmla="*/ 0 h 131"/>
                  <a:gd name="T26" fmla="*/ 105329880 w 127"/>
                  <a:gd name="T27" fmla="*/ 0 h 131"/>
                  <a:gd name="T28" fmla="*/ 100799461 w 127"/>
                  <a:gd name="T29" fmla="*/ 0 h 131"/>
                  <a:gd name="T30" fmla="*/ 0 w 127"/>
                  <a:gd name="T31" fmla="*/ 135325123 h 131"/>
                  <a:gd name="T32" fmla="*/ 4530421 w 127"/>
                  <a:gd name="T33" fmla="*/ 135325123 h 131"/>
                  <a:gd name="T34" fmla="*/ 9060842 w 127"/>
                  <a:gd name="T35" fmla="*/ 135325123 h 131"/>
                  <a:gd name="T36" fmla="*/ 14723600 w 127"/>
                  <a:gd name="T37" fmla="*/ 135325123 h 131"/>
                  <a:gd name="T38" fmla="*/ 19254023 w 127"/>
                  <a:gd name="T39" fmla="*/ 135325123 h 131"/>
                  <a:gd name="T40" fmla="*/ 23784442 w 127"/>
                  <a:gd name="T41" fmla="*/ 135325123 h 131"/>
                  <a:gd name="T42" fmla="*/ 28314861 w 127"/>
                  <a:gd name="T43" fmla="*/ 135325123 h 131"/>
                  <a:gd name="T44" fmla="*/ 33977619 w 127"/>
                  <a:gd name="T45" fmla="*/ 135325123 h 131"/>
                  <a:gd name="T46" fmla="*/ 38508046 w 127"/>
                  <a:gd name="T47" fmla="*/ 135325123 h 131"/>
                  <a:gd name="T48" fmla="*/ 43038465 w 127"/>
                  <a:gd name="T49" fmla="*/ 135325123 h 131"/>
                  <a:gd name="T50" fmla="*/ 47568884 w 127"/>
                  <a:gd name="T51" fmla="*/ 135325123 h 131"/>
                  <a:gd name="T52" fmla="*/ 143837943 w 127"/>
                  <a:gd name="T53" fmla="*/ 3098924 h 131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7"/>
                  <a:gd name="T82" fmla="*/ 0 h 131"/>
                  <a:gd name="T83" fmla="*/ 127 w 127"/>
                  <a:gd name="T84" fmla="*/ 131 h 1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7" h="131">
                    <a:moveTo>
                      <a:pt x="127" y="3"/>
                    </a:moveTo>
                    <a:lnTo>
                      <a:pt x="123" y="3"/>
                    </a:lnTo>
                    <a:lnTo>
                      <a:pt x="119" y="3"/>
                    </a:lnTo>
                    <a:lnTo>
                      <a:pt x="114" y="3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42" y="131"/>
                    </a:lnTo>
                    <a:lnTo>
                      <a:pt x="127" y="3"/>
                    </a:lnTo>
                    <a:close/>
                  </a:path>
                </a:pathLst>
              </a:custGeom>
              <a:solidFill>
                <a:srgbClr val="9B64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1" name="Freeform 149"/>
              <p:cNvSpPr>
                <a:spLocks/>
              </p:cNvSpPr>
              <p:nvPr/>
            </p:nvSpPr>
            <p:spPr bwMode="auto">
              <a:xfrm>
                <a:off x="3179286" y="4941527"/>
                <a:ext cx="135157" cy="136218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69236357 h 134"/>
                  <a:gd name="T4" fmla="*/ 71919503 w 127"/>
                  <a:gd name="T5" fmla="*/ 138472713 h 134"/>
                  <a:gd name="T6" fmla="*/ 0 w 127"/>
                  <a:gd name="T7" fmla="*/ 69236357 h 134"/>
                  <a:gd name="T8" fmla="*/ 143837943 w 127"/>
                  <a:gd name="T9" fmla="*/ 7233784 h 134"/>
                  <a:gd name="T10" fmla="*/ 139307490 w 127"/>
                  <a:gd name="T11" fmla="*/ 7233784 h 134"/>
                  <a:gd name="T12" fmla="*/ 139307490 w 127"/>
                  <a:gd name="T13" fmla="*/ 3100484 h 134"/>
                  <a:gd name="T14" fmla="*/ 134777071 w 127"/>
                  <a:gd name="T15" fmla="*/ 3100484 h 134"/>
                  <a:gd name="T16" fmla="*/ 130246652 w 127"/>
                  <a:gd name="T17" fmla="*/ 3100484 h 134"/>
                  <a:gd name="T18" fmla="*/ 124583895 w 127"/>
                  <a:gd name="T19" fmla="*/ 3100484 h 134"/>
                  <a:gd name="T20" fmla="*/ 120053476 w 127"/>
                  <a:gd name="T21" fmla="*/ 3100484 h 134"/>
                  <a:gd name="T22" fmla="*/ 115523057 w 127"/>
                  <a:gd name="T23" fmla="*/ 3100484 h 134"/>
                  <a:gd name="T24" fmla="*/ 110992638 w 127"/>
                  <a:gd name="T25" fmla="*/ 3100484 h 134"/>
                  <a:gd name="T26" fmla="*/ 105329880 w 127"/>
                  <a:gd name="T27" fmla="*/ 3100484 h 134"/>
                  <a:gd name="T28" fmla="*/ 105329880 w 127"/>
                  <a:gd name="T29" fmla="*/ 0 h 134"/>
                  <a:gd name="T30" fmla="*/ 100799461 w 127"/>
                  <a:gd name="T31" fmla="*/ 0 h 134"/>
                  <a:gd name="T32" fmla="*/ 96269042 w 127"/>
                  <a:gd name="T33" fmla="*/ 0 h 134"/>
                  <a:gd name="T34" fmla="*/ 0 w 127"/>
                  <a:gd name="T35" fmla="*/ 135372230 h 134"/>
                  <a:gd name="T36" fmla="*/ 4530421 w 127"/>
                  <a:gd name="T37" fmla="*/ 135372230 h 134"/>
                  <a:gd name="T38" fmla="*/ 10193181 w 127"/>
                  <a:gd name="T39" fmla="*/ 135372230 h 134"/>
                  <a:gd name="T40" fmla="*/ 14723600 w 127"/>
                  <a:gd name="T41" fmla="*/ 135372230 h 134"/>
                  <a:gd name="T42" fmla="*/ 19254023 w 127"/>
                  <a:gd name="T43" fmla="*/ 135372230 h 134"/>
                  <a:gd name="T44" fmla="*/ 23784442 w 127"/>
                  <a:gd name="T45" fmla="*/ 135372230 h 134"/>
                  <a:gd name="T46" fmla="*/ 29447200 w 127"/>
                  <a:gd name="T47" fmla="*/ 138472713 h 134"/>
                  <a:gd name="T48" fmla="*/ 33977619 w 127"/>
                  <a:gd name="T49" fmla="*/ 138472713 h 134"/>
                  <a:gd name="T50" fmla="*/ 38508046 w 127"/>
                  <a:gd name="T51" fmla="*/ 138472713 h 134"/>
                  <a:gd name="T52" fmla="*/ 43038465 w 127"/>
                  <a:gd name="T53" fmla="*/ 138472713 h 134"/>
                  <a:gd name="T54" fmla="*/ 48701223 w 127"/>
                  <a:gd name="T55" fmla="*/ 138472713 h 134"/>
                  <a:gd name="T56" fmla="*/ 143837943 w 127"/>
                  <a:gd name="T57" fmla="*/ 7233784 h 134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7"/>
                  <a:gd name="T88" fmla="*/ 0 h 134"/>
                  <a:gd name="T89" fmla="*/ 127 w 127"/>
                  <a:gd name="T90" fmla="*/ 134 h 1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7" h="134">
                    <a:moveTo>
                      <a:pt x="127" y="7"/>
                    </a:moveTo>
                    <a:lnTo>
                      <a:pt x="123" y="7"/>
                    </a:lnTo>
                    <a:lnTo>
                      <a:pt x="123" y="3"/>
                    </a:lnTo>
                    <a:lnTo>
                      <a:pt x="119" y="3"/>
                    </a:lnTo>
                    <a:lnTo>
                      <a:pt x="115" y="3"/>
                    </a:lnTo>
                    <a:lnTo>
                      <a:pt x="110" y="3"/>
                    </a:lnTo>
                    <a:lnTo>
                      <a:pt x="106" y="3"/>
                    </a:lnTo>
                    <a:lnTo>
                      <a:pt x="102" y="3"/>
                    </a:lnTo>
                    <a:lnTo>
                      <a:pt x="98" y="3"/>
                    </a:lnTo>
                    <a:lnTo>
                      <a:pt x="93" y="3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6" y="134"/>
                    </a:lnTo>
                    <a:lnTo>
                      <a:pt x="30" y="134"/>
                    </a:lnTo>
                    <a:lnTo>
                      <a:pt x="34" y="134"/>
                    </a:lnTo>
                    <a:lnTo>
                      <a:pt x="38" y="134"/>
                    </a:lnTo>
                    <a:lnTo>
                      <a:pt x="43" y="134"/>
                    </a:lnTo>
                    <a:lnTo>
                      <a:pt x="127" y="7"/>
                    </a:lnTo>
                    <a:close/>
                  </a:path>
                </a:pathLst>
              </a:custGeom>
              <a:solidFill>
                <a:srgbClr val="975F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2" name="Freeform 150"/>
              <p:cNvSpPr>
                <a:spLocks/>
              </p:cNvSpPr>
              <p:nvPr/>
            </p:nvSpPr>
            <p:spPr bwMode="auto">
              <a:xfrm>
                <a:off x="3203563" y="4944599"/>
                <a:ext cx="128820" cy="138266"/>
              </a:xfrm>
              <a:custGeom>
                <a:avLst/>
                <a:gdLst>
                  <a:gd name="T0" fmla="*/ 67457692 w 123"/>
                  <a:gd name="T1" fmla="*/ 0 h 135"/>
                  <a:gd name="T2" fmla="*/ 134915385 w 123"/>
                  <a:gd name="T3" fmla="*/ 70805506 h 135"/>
                  <a:gd name="T4" fmla="*/ 67457692 w 123"/>
                  <a:gd name="T5" fmla="*/ 141611013 h 135"/>
                  <a:gd name="T6" fmla="*/ 0 w 123"/>
                  <a:gd name="T7" fmla="*/ 70805506 h 135"/>
                  <a:gd name="T8" fmla="*/ 134915385 w 123"/>
                  <a:gd name="T9" fmla="*/ 8392234 h 135"/>
                  <a:gd name="T10" fmla="*/ 130528174 w 123"/>
                  <a:gd name="T11" fmla="*/ 4196117 h 135"/>
                  <a:gd name="T12" fmla="*/ 126139917 w 123"/>
                  <a:gd name="T13" fmla="*/ 4196117 h 135"/>
                  <a:gd name="T14" fmla="*/ 121752707 w 123"/>
                  <a:gd name="T15" fmla="*/ 4196117 h 135"/>
                  <a:gd name="T16" fmla="*/ 116268956 w 123"/>
                  <a:gd name="T17" fmla="*/ 4196117 h 135"/>
                  <a:gd name="T18" fmla="*/ 111880699 w 123"/>
                  <a:gd name="T19" fmla="*/ 4196117 h 135"/>
                  <a:gd name="T20" fmla="*/ 111880699 w 123"/>
                  <a:gd name="T21" fmla="*/ 0 h 135"/>
                  <a:gd name="T22" fmla="*/ 107493488 w 123"/>
                  <a:gd name="T23" fmla="*/ 0 h 135"/>
                  <a:gd name="T24" fmla="*/ 103106278 w 123"/>
                  <a:gd name="T25" fmla="*/ 0 h 135"/>
                  <a:gd name="T26" fmla="*/ 97621480 w 123"/>
                  <a:gd name="T27" fmla="*/ 0 h 135"/>
                  <a:gd name="T28" fmla="*/ 93234270 w 123"/>
                  <a:gd name="T29" fmla="*/ 0 h 135"/>
                  <a:gd name="T30" fmla="*/ 0 w 123"/>
                  <a:gd name="T31" fmla="*/ 134268580 h 135"/>
                  <a:gd name="T32" fmla="*/ 5484800 w 123"/>
                  <a:gd name="T33" fmla="*/ 137414898 h 135"/>
                  <a:gd name="T34" fmla="*/ 9872012 w 123"/>
                  <a:gd name="T35" fmla="*/ 137414898 h 135"/>
                  <a:gd name="T36" fmla="*/ 14259223 w 123"/>
                  <a:gd name="T37" fmla="*/ 137414898 h 135"/>
                  <a:gd name="T38" fmla="*/ 18646437 w 123"/>
                  <a:gd name="T39" fmla="*/ 137414898 h 135"/>
                  <a:gd name="T40" fmla="*/ 24131235 w 123"/>
                  <a:gd name="T41" fmla="*/ 137414898 h 135"/>
                  <a:gd name="T42" fmla="*/ 28518445 w 123"/>
                  <a:gd name="T43" fmla="*/ 137414898 h 135"/>
                  <a:gd name="T44" fmla="*/ 32906702 w 123"/>
                  <a:gd name="T45" fmla="*/ 137414898 h 135"/>
                  <a:gd name="T46" fmla="*/ 37293921 w 123"/>
                  <a:gd name="T47" fmla="*/ 137414898 h 135"/>
                  <a:gd name="T48" fmla="*/ 37293921 w 123"/>
                  <a:gd name="T49" fmla="*/ 141611013 h 135"/>
                  <a:gd name="T50" fmla="*/ 41681131 w 123"/>
                  <a:gd name="T51" fmla="*/ 141611013 h 135"/>
                  <a:gd name="T52" fmla="*/ 134915385 w 123"/>
                  <a:gd name="T53" fmla="*/ 8392234 h 135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3"/>
                  <a:gd name="T82" fmla="*/ 0 h 135"/>
                  <a:gd name="T83" fmla="*/ 123 w 123"/>
                  <a:gd name="T84" fmla="*/ 135 h 1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3" h="135">
                    <a:moveTo>
                      <a:pt x="123" y="8"/>
                    </a:moveTo>
                    <a:lnTo>
                      <a:pt x="119" y="4"/>
                    </a:lnTo>
                    <a:lnTo>
                      <a:pt x="115" y="4"/>
                    </a:lnTo>
                    <a:lnTo>
                      <a:pt x="111" y="4"/>
                    </a:lnTo>
                    <a:lnTo>
                      <a:pt x="106" y="4"/>
                    </a:lnTo>
                    <a:lnTo>
                      <a:pt x="102" y="4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8"/>
                    </a:lnTo>
                    <a:lnTo>
                      <a:pt x="5" y="131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4" y="135"/>
                    </a:lnTo>
                    <a:lnTo>
                      <a:pt x="38" y="135"/>
                    </a:ln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925B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3" name="Freeform 151"/>
              <p:cNvSpPr>
                <a:spLocks/>
              </p:cNvSpPr>
              <p:nvPr/>
            </p:nvSpPr>
            <p:spPr bwMode="auto">
              <a:xfrm>
                <a:off x="3225738" y="4948696"/>
                <a:ext cx="123535" cy="138266"/>
              </a:xfrm>
              <a:custGeom>
                <a:avLst/>
                <a:gdLst>
                  <a:gd name="T0" fmla="*/ 64665338 w 118"/>
                  <a:gd name="T1" fmla="*/ 0 h 135"/>
                  <a:gd name="T2" fmla="*/ 129329628 w 118"/>
                  <a:gd name="T3" fmla="*/ 70805506 h 135"/>
                  <a:gd name="T4" fmla="*/ 64665338 w 118"/>
                  <a:gd name="T5" fmla="*/ 141611013 h 135"/>
                  <a:gd name="T6" fmla="*/ 0 w 118"/>
                  <a:gd name="T7" fmla="*/ 70805506 h 135"/>
                  <a:gd name="T8" fmla="*/ 129329628 w 118"/>
                  <a:gd name="T9" fmla="*/ 7342435 h 135"/>
                  <a:gd name="T10" fmla="*/ 124945184 w 118"/>
                  <a:gd name="T11" fmla="*/ 7342435 h 135"/>
                  <a:gd name="T12" fmla="*/ 124945184 w 118"/>
                  <a:gd name="T13" fmla="*/ 4196117 h 135"/>
                  <a:gd name="T14" fmla="*/ 120561786 w 118"/>
                  <a:gd name="T15" fmla="*/ 4196117 h 135"/>
                  <a:gd name="T16" fmla="*/ 115081231 w 118"/>
                  <a:gd name="T17" fmla="*/ 4196117 h 135"/>
                  <a:gd name="T18" fmla="*/ 110697833 w 118"/>
                  <a:gd name="T19" fmla="*/ 4196117 h 135"/>
                  <a:gd name="T20" fmla="*/ 106313389 w 118"/>
                  <a:gd name="T21" fmla="*/ 0 h 135"/>
                  <a:gd name="T22" fmla="*/ 101928944 w 118"/>
                  <a:gd name="T23" fmla="*/ 0 h 135"/>
                  <a:gd name="T24" fmla="*/ 97545547 w 118"/>
                  <a:gd name="T25" fmla="*/ 0 h 135"/>
                  <a:gd name="T26" fmla="*/ 92064991 w 118"/>
                  <a:gd name="T27" fmla="*/ 0 h 135"/>
                  <a:gd name="T28" fmla="*/ 0 w 118"/>
                  <a:gd name="T29" fmla="*/ 133218751 h 135"/>
                  <a:gd name="T30" fmla="*/ 4384447 w 118"/>
                  <a:gd name="T31" fmla="*/ 133218751 h 135"/>
                  <a:gd name="T32" fmla="*/ 8767846 w 118"/>
                  <a:gd name="T33" fmla="*/ 133218751 h 135"/>
                  <a:gd name="T34" fmla="*/ 13152291 w 118"/>
                  <a:gd name="T35" fmla="*/ 133218751 h 135"/>
                  <a:gd name="T36" fmla="*/ 13152291 w 118"/>
                  <a:gd name="T37" fmla="*/ 137414898 h 135"/>
                  <a:gd name="T38" fmla="*/ 17536739 w 118"/>
                  <a:gd name="T39" fmla="*/ 137414898 h 135"/>
                  <a:gd name="T40" fmla="*/ 23016248 w 118"/>
                  <a:gd name="T41" fmla="*/ 137414898 h 135"/>
                  <a:gd name="T42" fmla="*/ 27400692 w 118"/>
                  <a:gd name="T43" fmla="*/ 137414898 h 135"/>
                  <a:gd name="T44" fmla="*/ 31784090 w 118"/>
                  <a:gd name="T45" fmla="*/ 137414898 h 135"/>
                  <a:gd name="T46" fmla="*/ 36168542 w 118"/>
                  <a:gd name="T47" fmla="*/ 137414898 h 135"/>
                  <a:gd name="T48" fmla="*/ 36168542 w 118"/>
                  <a:gd name="T49" fmla="*/ 141611013 h 135"/>
                  <a:gd name="T50" fmla="*/ 129329628 w 118"/>
                  <a:gd name="T51" fmla="*/ 7342435 h 135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8"/>
                  <a:gd name="T79" fmla="*/ 0 h 135"/>
                  <a:gd name="T80" fmla="*/ 118 w 118"/>
                  <a:gd name="T81" fmla="*/ 135 h 1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8" h="135">
                    <a:moveTo>
                      <a:pt x="118" y="7"/>
                    </a:moveTo>
                    <a:lnTo>
                      <a:pt x="114" y="7"/>
                    </a:lnTo>
                    <a:lnTo>
                      <a:pt x="114" y="4"/>
                    </a:lnTo>
                    <a:lnTo>
                      <a:pt x="110" y="4"/>
                    </a:lnTo>
                    <a:lnTo>
                      <a:pt x="105" y="4"/>
                    </a:lnTo>
                    <a:lnTo>
                      <a:pt x="101" y="4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0" y="127"/>
                    </a:lnTo>
                    <a:lnTo>
                      <a:pt x="4" y="127"/>
                    </a:lnTo>
                    <a:lnTo>
                      <a:pt x="8" y="127"/>
                    </a:lnTo>
                    <a:lnTo>
                      <a:pt x="12" y="127"/>
                    </a:lnTo>
                    <a:lnTo>
                      <a:pt x="12" y="131"/>
                    </a:lnTo>
                    <a:lnTo>
                      <a:pt x="16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3" y="131"/>
                    </a:lnTo>
                    <a:lnTo>
                      <a:pt x="33" y="135"/>
                    </a:lnTo>
                    <a:lnTo>
                      <a:pt x="118" y="7"/>
                    </a:lnTo>
                    <a:close/>
                  </a:path>
                </a:pathLst>
              </a:custGeom>
              <a:solidFill>
                <a:srgbClr val="8E56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4" name="Freeform 152"/>
              <p:cNvSpPr>
                <a:spLocks/>
              </p:cNvSpPr>
              <p:nvPr/>
            </p:nvSpPr>
            <p:spPr bwMode="auto">
              <a:xfrm>
                <a:off x="3241575" y="4952792"/>
                <a:ext cx="125647" cy="136218"/>
              </a:xfrm>
              <a:custGeom>
                <a:avLst/>
                <a:gdLst>
                  <a:gd name="T0" fmla="*/ 66333169 w 119"/>
                  <a:gd name="T1" fmla="*/ 0 h 134"/>
                  <a:gd name="T2" fmla="*/ 132665281 w 119"/>
                  <a:gd name="T3" fmla="*/ 69236357 h 134"/>
                  <a:gd name="T4" fmla="*/ 66333169 w 119"/>
                  <a:gd name="T5" fmla="*/ 138472713 h 134"/>
                  <a:gd name="T6" fmla="*/ 0 w 119"/>
                  <a:gd name="T7" fmla="*/ 69236357 h 134"/>
                  <a:gd name="T8" fmla="*/ 132665281 w 119"/>
                  <a:gd name="T9" fmla="*/ 11367086 h 134"/>
                  <a:gd name="T10" fmla="*/ 128206398 w 119"/>
                  <a:gd name="T11" fmla="*/ 11367086 h 134"/>
                  <a:gd name="T12" fmla="*/ 128206398 w 119"/>
                  <a:gd name="T13" fmla="*/ 7233784 h 134"/>
                  <a:gd name="T14" fmla="*/ 123746458 w 119"/>
                  <a:gd name="T15" fmla="*/ 7233784 h 134"/>
                  <a:gd name="T16" fmla="*/ 118172590 w 119"/>
                  <a:gd name="T17" fmla="*/ 7233784 h 134"/>
                  <a:gd name="T18" fmla="*/ 118172590 w 119"/>
                  <a:gd name="T19" fmla="*/ 3100484 h 134"/>
                  <a:gd name="T20" fmla="*/ 113712651 w 119"/>
                  <a:gd name="T21" fmla="*/ 3100484 h 134"/>
                  <a:gd name="T22" fmla="*/ 109253767 w 119"/>
                  <a:gd name="T23" fmla="*/ 3100484 h 134"/>
                  <a:gd name="T24" fmla="*/ 109253767 w 119"/>
                  <a:gd name="T25" fmla="*/ 0 h 134"/>
                  <a:gd name="T26" fmla="*/ 104794883 w 119"/>
                  <a:gd name="T27" fmla="*/ 0 h 134"/>
                  <a:gd name="T28" fmla="*/ 99219959 w 119"/>
                  <a:gd name="T29" fmla="*/ 0 h 134"/>
                  <a:gd name="T30" fmla="*/ 94761076 w 119"/>
                  <a:gd name="T31" fmla="*/ 0 h 134"/>
                  <a:gd name="T32" fmla="*/ 0 w 119"/>
                  <a:gd name="T33" fmla="*/ 131238899 h 134"/>
                  <a:gd name="T34" fmla="*/ 5573870 w 119"/>
                  <a:gd name="T35" fmla="*/ 131238899 h 134"/>
                  <a:gd name="T36" fmla="*/ 10033812 w 119"/>
                  <a:gd name="T37" fmla="*/ 131238899 h 134"/>
                  <a:gd name="T38" fmla="*/ 14492696 w 119"/>
                  <a:gd name="T39" fmla="*/ 131238899 h 134"/>
                  <a:gd name="T40" fmla="*/ 18952639 w 119"/>
                  <a:gd name="T41" fmla="*/ 131238899 h 134"/>
                  <a:gd name="T42" fmla="*/ 18952639 w 119"/>
                  <a:gd name="T43" fmla="*/ 135372230 h 134"/>
                  <a:gd name="T44" fmla="*/ 24526508 w 119"/>
                  <a:gd name="T45" fmla="*/ 135372230 h 134"/>
                  <a:gd name="T46" fmla="*/ 28985391 w 119"/>
                  <a:gd name="T47" fmla="*/ 135372230 h 134"/>
                  <a:gd name="T48" fmla="*/ 33445331 w 119"/>
                  <a:gd name="T49" fmla="*/ 135372230 h 134"/>
                  <a:gd name="T50" fmla="*/ 37904222 w 119"/>
                  <a:gd name="T51" fmla="*/ 135372230 h 134"/>
                  <a:gd name="T52" fmla="*/ 37904222 w 119"/>
                  <a:gd name="T53" fmla="*/ 138472713 h 134"/>
                  <a:gd name="T54" fmla="*/ 43478091 w 119"/>
                  <a:gd name="T55" fmla="*/ 138472713 h 134"/>
                  <a:gd name="T56" fmla="*/ 132665281 w 119"/>
                  <a:gd name="T57" fmla="*/ 11367086 h 134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9"/>
                  <a:gd name="T88" fmla="*/ 0 h 134"/>
                  <a:gd name="T89" fmla="*/ 119 w 119"/>
                  <a:gd name="T90" fmla="*/ 134 h 1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9" h="134">
                    <a:moveTo>
                      <a:pt x="119" y="11"/>
                    </a:moveTo>
                    <a:lnTo>
                      <a:pt x="115" y="11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06" y="7"/>
                    </a:lnTo>
                    <a:lnTo>
                      <a:pt x="106" y="3"/>
                    </a:lnTo>
                    <a:lnTo>
                      <a:pt x="102" y="3"/>
                    </a:lnTo>
                    <a:lnTo>
                      <a:pt x="98" y="3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4" y="134"/>
                    </a:lnTo>
                    <a:lnTo>
                      <a:pt x="39" y="134"/>
                    </a:lnTo>
                    <a:lnTo>
                      <a:pt x="119" y="11"/>
                    </a:lnTo>
                    <a:close/>
                  </a:path>
                </a:pathLst>
              </a:custGeom>
              <a:solidFill>
                <a:srgbClr val="8952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5" name="Freeform 153"/>
              <p:cNvSpPr>
                <a:spLocks/>
              </p:cNvSpPr>
              <p:nvPr/>
            </p:nvSpPr>
            <p:spPr bwMode="auto">
              <a:xfrm>
                <a:off x="3260585" y="4955865"/>
                <a:ext cx="120371" cy="138266"/>
              </a:xfrm>
              <a:custGeom>
                <a:avLst/>
                <a:gdLst>
                  <a:gd name="T0" fmla="*/ 62996948 w 115"/>
                  <a:gd name="T1" fmla="*/ 0 h 135"/>
                  <a:gd name="T2" fmla="*/ 125992848 w 115"/>
                  <a:gd name="T3" fmla="*/ 70805506 h 135"/>
                  <a:gd name="T4" fmla="*/ 62996948 w 115"/>
                  <a:gd name="T5" fmla="*/ 141611013 h 135"/>
                  <a:gd name="T6" fmla="*/ 0 w 115"/>
                  <a:gd name="T7" fmla="*/ 70805506 h 135"/>
                  <a:gd name="T8" fmla="*/ 125992848 w 115"/>
                  <a:gd name="T9" fmla="*/ 15734668 h 135"/>
                  <a:gd name="T10" fmla="*/ 121610298 w 115"/>
                  <a:gd name="T11" fmla="*/ 11538553 h 135"/>
                  <a:gd name="T12" fmla="*/ 116132896 w 115"/>
                  <a:gd name="T13" fmla="*/ 11538553 h 135"/>
                  <a:gd name="T14" fmla="*/ 116132896 w 115"/>
                  <a:gd name="T15" fmla="*/ 8392234 h 135"/>
                  <a:gd name="T16" fmla="*/ 111750346 w 115"/>
                  <a:gd name="T17" fmla="*/ 8392234 h 135"/>
                  <a:gd name="T18" fmla="*/ 107367796 w 115"/>
                  <a:gd name="T19" fmla="*/ 8392234 h 135"/>
                  <a:gd name="T20" fmla="*/ 107367796 w 115"/>
                  <a:gd name="T21" fmla="*/ 4196117 h 135"/>
                  <a:gd name="T22" fmla="*/ 102985246 w 115"/>
                  <a:gd name="T23" fmla="*/ 4196117 h 135"/>
                  <a:gd name="T24" fmla="*/ 97507844 w 115"/>
                  <a:gd name="T25" fmla="*/ 4196117 h 135"/>
                  <a:gd name="T26" fmla="*/ 97507844 w 115"/>
                  <a:gd name="T27" fmla="*/ 0 h 135"/>
                  <a:gd name="T28" fmla="*/ 93125294 w 115"/>
                  <a:gd name="T29" fmla="*/ 0 h 135"/>
                  <a:gd name="T30" fmla="*/ 0 w 115"/>
                  <a:gd name="T31" fmla="*/ 134268580 h 135"/>
                  <a:gd name="T32" fmla="*/ 5478451 w 115"/>
                  <a:gd name="T33" fmla="*/ 134268580 h 135"/>
                  <a:gd name="T34" fmla="*/ 9859956 w 115"/>
                  <a:gd name="T35" fmla="*/ 134268580 h 135"/>
                  <a:gd name="T36" fmla="*/ 14242506 w 115"/>
                  <a:gd name="T37" fmla="*/ 134268580 h 135"/>
                  <a:gd name="T38" fmla="*/ 18625060 w 115"/>
                  <a:gd name="T39" fmla="*/ 134268580 h 135"/>
                  <a:gd name="T40" fmla="*/ 18625060 w 115"/>
                  <a:gd name="T41" fmla="*/ 137414898 h 135"/>
                  <a:gd name="T42" fmla="*/ 24102463 w 115"/>
                  <a:gd name="T43" fmla="*/ 137414898 h 135"/>
                  <a:gd name="T44" fmla="*/ 28485013 w 115"/>
                  <a:gd name="T45" fmla="*/ 137414898 h 135"/>
                  <a:gd name="T46" fmla="*/ 32867563 w 115"/>
                  <a:gd name="T47" fmla="*/ 137414898 h 135"/>
                  <a:gd name="T48" fmla="*/ 37250121 w 115"/>
                  <a:gd name="T49" fmla="*/ 141611013 h 135"/>
                  <a:gd name="T50" fmla="*/ 42727523 w 115"/>
                  <a:gd name="T51" fmla="*/ 141611013 h 135"/>
                  <a:gd name="T52" fmla="*/ 125992848 w 115"/>
                  <a:gd name="T53" fmla="*/ 15734668 h 135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5"/>
                  <a:gd name="T82" fmla="*/ 0 h 135"/>
                  <a:gd name="T83" fmla="*/ 115 w 115"/>
                  <a:gd name="T84" fmla="*/ 135 h 1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5" h="135">
                    <a:moveTo>
                      <a:pt x="115" y="15"/>
                    </a:moveTo>
                    <a:lnTo>
                      <a:pt x="111" y="11"/>
                    </a:lnTo>
                    <a:lnTo>
                      <a:pt x="106" y="11"/>
                    </a:lnTo>
                    <a:lnTo>
                      <a:pt x="106" y="8"/>
                    </a:lnTo>
                    <a:lnTo>
                      <a:pt x="102" y="8"/>
                    </a:lnTo>
                    <a:lnTo>
                      <a:pt x="98" y="8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8"/>
                    </a:lnTo>
                    <a:lnTo>
                      <a:pt x="5" y="128"/>
                    </a:lnTo>
                    <a:lnTo>
                      <a:pt x="9" y="128"/>
                    </a:lnTo>
                    <a:lnTo>
                      <a:pt x="13" y="128"/>
                    </a:lnTo>
                    <a:lnTo>
                      <a:pt x="17" y="128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5"/>
                    </a:lnTo>
                    <a:lnTo>
                      <a:pt x="39" y="135"/>
                    </a:lnTo>
                    <a:lnTo>
                      <a:pt x="115" y="15"/>
                    </a:lnTo>
                    <a:close/>
                  </a:path>
                </a:pathLst>
              </a:custGeom>
              <a:solidFill>
                <a:srgbClr val="854D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6" name="Freeform 154"/>
              <p:cNvSpPr>
                <a:spLocks/>
              </p:cNvSpPr>
              <p:nvPr/>
            </p:nvSpPr>
            <p:spPr bwMode="auto">
              <a:xfrm>
                <a:off x="3282760" y="4964058"/>
                <a:ext cx="116147" cy="136218"/>
              </a:xfrm>
              <a:custGeom>
                <a:avLst/>
                <a:gdLst>
                  <a:gd name="T0" fmla="*/ 61319280 w 110"/>
                  <a:gd name="T1" fmla="*/ 0 h 134"/>
                  <a:gd name="T2" fmla="*/ 122637505 w 110"/>
                  <a:gd name="T3" fmla="*/ 69236357 h 134"/>
                  <a:gd name="T4" fmla="*/ 61319280 w 110"/>
                  <a:gd name="T5" fmla="*/ 138472713 h 134"/>
                  <a:gd name="T6" fmla="*/ 0 w 110"/>
                  <a:gd name="T7" fmla="*/ 69236357 h 134"/>
                  <a:gd name="T8" fmla="*/ 122637505 w 110"/>
                  <a:gd name="T9" fmla="*/ 18600872 h 134"/>
                  <a:gd name="T10" fmla="*/ 118177461 w 110"/>
                  <a:gd name="T11" fmla="*/ 18600872 h 134"/>
                  <a:gd name="T12" fmla="*/ 118177461 w 110"/>
                  <a:gd name="T13" fmla="*/ 14467569 h 134"/>
                  <a:gd name="T14" fmla="*/ 112603462 w 110"/>
                  <a:gd name="T15" fmla="*/ 14467569 h 134"/>
                  <a:gd name="T16" fmla="*/ 112603462 w 110"/>
                  <a:gd name="T17" fmla="*/ 11367086 h 134"/>
                  <a:gd name="T18" fmla="*/ 108144475 w 110"/>
                  <a:gd name="T19" fmla="*/ 11367086 h 134"/>
                  <a:gd name="T20" fmla="*/ 108144475 w 110"/>
                  <a:gd name="T21" fmla="*/ 7233784 h 134"/>
                  <a:gd name="T22" fmla="*/ 103684431 w 110"/>
                  <a:gd name="T23" fmla="*/ 7233784 h 134"/>
                  <a:gd name="T24" fmla="*/ 99224388 w 110"/>
                  <a:gd name="T25" fmla="*/ 3100484 h 134"/>
                  <a:gd name="T26" fmla="*/ 93650389 w 110"/>
                  <a:gd name="T27" fmla="*/ 3100484 h 134"/>
                  <a:gd name="T28" fmla="*/ 93650389 w 110"/>
                  <a:gd name="T29" fmla="*/ 0 h 134"/>
                  <a:gd name="T30" fmla="*/ 89191401 w 110"/>
                  <a:gd name="T31" fmla="*/ 0 h 134"/>
                  <a:gd name="T32" fmla="*/ 0 w 110"/>
                  <a:gd name="T33" fmla="*/ 127105600 h 134"/>
                  <a:gd name="T34" fmla="*/ 4460046 w 110"/>
                  <a:gd name="T35" fmla="*/ 127105600 h 134"/>
                  <a:gd name="T36" fmla="*/ 8919035 w 110"/>
                  <a:gd name="T37" fmla="*/ 127105600 h 134"/>
                  <a:gd name="T38" fmla="*/ 13379079 w 110"/>
                  <a:gd name="T39" fmla="*/ 131238899 h 134"/>
                  <a:gd name="T40" fmla="*/ 18953082 w 110"/>
                  <a:gd name="T41" fmla="*/ 131238899 h 134"/>
                  <a:gd name="T42" fmla="*/ 23413125 w 110"/>
                  <a:gd name="T43" fmla="*/ 131238899 h 134"/>
                  <a:gd name="T44" fmla="*/ 23413125 w 110"/>
                  <a:gd name="T45" fmla="*/ 135372230 h 134"/>
                  <a:gd name="T46" fmla="*/ 27872113 w 110"/>
                  <a:gd name="T47" fmla="*/ 135372230 h 134"/>
                  <a:gd name="T48" fmla="*/ 32332156 w 110"/>
                  <a:gd name="T49" fmla="*/ 135372230 h 134"/>
                  <a:gd name="T50" fmla="*/ 37906163 w 110"/>
                  <a:gd name="T51" fmla="*/ 138472713 h 134"/>
                  <a:gd name="T52" fmla="*/ 122637505 w 110"/>
                  <a:gd name="T53" fmla="*/ 18600872 h 134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0"/>
                  <a:gd name="T82" fmla="*/ 0 h 134"/>
                  <a:gd name="T83" fmla="*/ 110 w 110"/>
                  <a:gd name="T84" fmla="*/ 134 h 13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0" h="134">
                    <a:moveTo>
                      <a:pt x="110" y="18"/>
                    </a:moveTo>
                    <a:lnTo>
                      <a:pt x="106" y="18"/>
                    </a:lnTo>
                    <a:lnTo>
                      <a:pt x="106" y="14"/>
                    </a:lnTo>
                    <a:lnTo>
                      <a:pt x="101" y="14"/>
                    </a:lnTo>
                    <a:lnTo>
                      <a:pt x="101" y="11"/>
                    </a:lnTo>
                    <a:lnTo>
                      <a:pt x="97" y="11"/>
                    </a:lnTo>
                    <a:lnTo>
                      <a:pt x="97" y="7"/>
                    </a:lnTo>
                    <a:lnTo>
                      <a:pt x="93" y="7"/>
                    </a:lnTo>
                    <a:lnTo>
                      <a:pt x="89" y="3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8" y="123"/>
                    </a:lnTo>
                    <a:lnTo>
                      <a:pt x="12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4" y="134"/>
                    </a:lnTo>
                    <a:lnTo>
                      <a:pt x="110" y="18"/>
                    </a:lnTo>
                    <a:close/>
                  </a:path>
                </a:pathLst>
              </a:custGeom>
              <a:solidFill>
                <a:srgbClr val="8149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7" name="Freeform 155"/>
              <p:cNvSpPr>
                <a:spLocks/>
              </p:cNvSpPr>
              <p:nvPr/>
            </p:nvSpPr>
            <p:spPr bwMode="auto">
              <a:xfrm>
                <a:off x="3301761" y="4970202"/>
                <a:ext cx="97145" cy="135194"/>
              </a:xfrm>
              <a:custGeom>
                <a:avLst/>
                <a:gdLst>
                  <a:gd name="T0" fmla="*/ 50737893 w 93"/>
                  <a:gd name="T1" fmla="*/ 0 h 131"/>
                  <a:gd name="T2" fmla="*/ 101474742 w 93"/>
                  <a:gd name="T3" fmla="*/ 69761136 h 131"/>
                  <a:gd name="T4" fmla="*/ 50737893 w 93"/>
                  <a:gd name="T5" fmla="*/ 139522272 h 131"/>
                  <a:gd name="T6" fmla="*/ 0 w 93"/>
                  <a:gd name="T7" fmla="*/ 69761136 h 131"/>
                  <a:gd name="T8" fmla="*/ 82925275 w 93"/>
                  <a:gd name="T9" fmla="*/ 0 h 131"/>
                  <a:gd name="T10" fmla="*/ 87290532 w 93"/>
                  <a:gd name="T11" fmla="*/ 0 h 131"/>
                  <a:gd name="T12" fmla="*/ 87290532 w 93"/>
                  <a:gd name="T13" fmla="*/ 4260159 h 131"/>
                  <a:gd name="T14" fmla="*/ 91654743 w 93"/>
                  <a:gd name="T15" fmla="*/ 4260159 h 131"/>
                  <a:gd name="T16" fmla="*/ 91654743 w 93"/>
                  <a:gd name="T17" fmla="*/ 7455277 h 131"/>
                  <a:gd name="T18" fmla="*/ 97110530 w 93"/>
                  <a:gd name="T19" fmla="*/ 7455277 h 131"/>
                  <a:gd name="T20" fmla="*/ 97110530 w 93"/>
                  <a:gd name="T21" fmla="*/ 11715436 h 131"/>
                  <a:gd name="T22" fmla="*/ 101474742 w 93"/>
                  <a:gd name="T23" fmla="*/ 11715436 h 131"/>
                  <a:gd name="T24" fmla="*/ 101474742 w 93"/>
                  <a:gd name="T25" fmla="*/ 14910554 h 131"/>
                  <a:gd name="T26" fmla="*/ 101474742 w 93"/>
                  <a:gd name="T27" fmla="*/ 19170715 h 131"/>
                  <a:gd name="T28" fmla="*/ 97110530 w 93"/>
                  <a:gd name="T29" fmla="*/ 23430872 h 131"/>
                  <a:gd name="T30" fmla="*/ 97110530 w 93"/>
                  <a:gd name="T31" fmla="*/ 26625990 h 131"/>
                  <a:gd name="T32" fmla="*/ 97110530 w 93"/>
                  <a:gd name="T33" fmla="*/ 30886147 h 131"/>
                  <a:gd name="T34" fmla="*/ 91654743 w 93"/>
                  <a:gd name="T35" fmla="*/ 35147344 h 131"/>
                  <a:gd name="T36" fmla="*/ 91654743 w 93"/>
                  <a:gd name="T37" fmla="*/ 38342461 h 131"/>
                  <a:gd name="T38" fmla="*/ 87290532 w 93"/>
                  <a:gd name="T39" fmla="*/ 42602619 h 131"/>
                  <a:gd name="T40" fmla="*/ 87290532 w 93"/>
                  <a:gd name="T41" fmla="*/ 46862776 h 131"/>
                  <a:gd name="T42" fmla="*/ 82925275 w 93"/>
                  <a:gd name="T43" fmla="*/ 50057893 h 131"/>
                  <a:gd name="T44" fmla="*/ 82925275 w 93"/>
                  <a:gd name="T45" fmla="*/ 54318050 h 131"/>
                  <a:gd name="T46" fmla="*/ 78561064 w 93"/>
                  <a:gd name="T47" fmla="*/ 57513168 h 131"/>
                  <a:gd name="T48" fmla="*/ 78561064 w 93"/>
                  <a:gd name="T49" fmla="*/ 61773325 h 131"/>
                  <a:gd name="T50" fmla="*/ 73105277 w 93"/>
                  <a:gd name="T51" fmla="*/ 66033482 h 131"/>
                  <a:gd name="T52" fmla="*/ 73105277 w 93"/>
                  <a:gd name="T53" fmla="*/ 69228616 h 131"/>
                  <a:gd name="T54" fmla="*/ 68741066 w 93"/>
                  <a:gd name="T55" fmla="*/ 73488773 h 131"/>
                  <a:gd name="T56" fmla="*/ 68741066 w 93"/>
                  <a:gd name="T57" fmla="*/ 77748930 h 131"/>
                  <a:gd name="T58" fmla="*/ 64376838 w 93"/>
                  <a:gd name="T59" fmla="*/ 80944048 h 131"/>
                  <a:gd name="T60" fmla="*/ 64376838 w 93"/>
                  <a:gd name="T61" fmla="*/ 85204205 h 131"/>
                  <a:gd name="T62" fmla="*/ 64376838 w 93"/>
                  <a:gd name="T63" fmla="*/ 89464362 h 131"/>
                  <a:gd name="T64" fmla="*/ 60011582 w 93"/>
                  <a:gd name="T65" fmla="*/ 92659480 h 131"/>
                  <a:gd name="T66" fmla="*/ 60011582 w 93"/>
                  <a:gd name="T67" fmla="*/ 96919637 h 131"/>
                  <a:gd name="T68" fmla="*/ 54555795 w 93"/>
                  <a:gd name="T69" fmla="*/ 100114755 h 131"/>
                  <a:gd name="T70" fmla="*/ 54555795 w 93"/>
                  <a:gd name="T71" fmla="*/ 104374912 h 131"/>
                  <a:gd name="T72" fmla="*/ 50191583 w 93"/>
                  <a:gd name="T73" fmla="*/ 108636101 h 131"/>
                  <a:gd name="T74" fmla="*/ 50191583 w 93"/>
                  <a:gd name="T75" fmla="*/ 111831219 h 131"/>
                  <a:gd name="T76" fmla="*/ 45827372 w 93"/>
                  <a:gd name="T77" fmla="*/ 116091376 h 131"/>
                  <a:gd name="T78" fmla="*/ 45827372 w 93"/>
                  <a:gd name="T79" fmla="*/ 120351533 h 131"/>
                  <a:gd name="T80" fmla="*/ 41463160 w 93"/>
                  <a:gd name="T81" fmla="*/ 123546650 h 131"/>
                  <a:gd name="T82" fmla="*/ 41463160 w 93"/>
                  <a:gd name="T83" fmla="*/ 127806807 h 131"/>
                  <a:gd name="T84" fmla="*/ 36007373 w 93"/>
                  <a:gd name="T85" fmla="*/ 132066964 h 131"/>
                  <a:gd name="T86" fmla="*/ 36007373 w 93"/>
                  <a:gd name="T87" fmla="*/ 135262082 h 131"/>
                  <a:gd name="T88" fmla="*/ 31643154 w 93"/>
                  <a:gd name="T89" fmla="*/ 139522272 h 131"/>
                  <a:gd name="T90" fmla="*/ 27277897 w 93"/>
                  <a:gd name="T91" fmla="*/ 139522272 h 131"/>
                  <a:gd name="T92" fmla="*/ 22913686 w 93"/>
                  <a:gd name="T93" fmla="*/ 135262082 h 131"/>
                  <a:gd name="T94" fmla="*/ 18549474 w 93"/>
                  <a:gd name="T95" fmla="*/ 135262082 h 131"/>
                  <a:gd name="T96" fmla="*/ 13093683 w 93"/>
                  <a:gd name="T97" fmla="*/ 135262082 h 131"/>
                  <a:gd name="T98" fmla="*/ 13093683 w 93"/>
                  <a:gd name="T99" fmla="*/ 132066964 h 131"/>
                  <a:gd name="T100" fmla="*/ 8729472 w 93"/>
                  <a:gd name="T101" fmla="*/ 132066964 h 131"/>
                  <a:gd name="T102" fmla="*/ 4364214 w 93"/>
                  <a:gd name="T103" fmla="*/ 132066964 h 131"/>
                  <a:gd name="T104" fmla="*/ 4364214 w 93"/>
                  <a:gd name="T105" fmla="*/ 127806807 h 131"/>
                  <a:gd name="T106" fmla="*/ 0 w 93"/>
                  <a:gd name="T107" fmla="*/ 127806807 h 131"/>
                  <a:gd name="T108" fmla="*/ 82925275 w 93"/>
                  <a:gd name="T109" fmla="*/ 0 h 131"/>
                  <a:gd name="T110" fmla="*/ 17694720 60000 65536"/>
                  <a:gd name="T111" fmla="*/ 0 60000 65536"/>
                  <a:gd name="T112" fmla="*/ 5898240 60000 65536"/>
                  <a:gd name="T113" fmla="*/ 1179648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3"/>
                  <a:gd name="T166" fmla="*/ 0 h 131"/>
                  <a:gd name="T167" fmla="*/ 93 w 93"/>
                  <a:gd name="T168" fmla="*/ 131 h 13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3" h="131">
                    <a:moveTo>
                      <a:pt x="76" y="0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4" y="7"/>
                    </a:lnTo>
                    <a:lnTo>
                      <a:pt x="89" y="7"/>
                    </a:lnTo>
                    <a:lnTo>
                      <a:pt x="89" y="11"/>
                    </a:lnTo>
                    <a:lnTo>
                      <a:pt x="93" y="11"/>
                    </a:lnTo>
                    <a:lnTo>
                      <a:pt x="93" y="14"/>
                    </a:lnTo>
                    <a:lnTo>
                      <a:pt x="93" y="18"/>
                    </a:lnTo>
                    <a:lnTo>
                      <a:pt x="89" y="22"/>
                    </a:lnTo>
                    <a:lnTo>
                      <a:pt x="89" y="25"/>
                    </a:lnTo>
                    <a:lnTo>
                      <a:pt x="89" y="29"/>
                    </a:lnTo>
                    <a:lnTo>
                      <a:pt x="84" y="33"/>
                    </a:lnTo>
                    <a:lnTo>
                      <a:pt x="84" y="36"/>
                    </a:lnTo>
                    <a:lnTo>
                      <a:pt x="80" y="40"/>
                    </a:lnTo>
                    <a:lnTo>
                      <a:pt x="80" y="44"/>
                    </a:lnTo>
                    <a:lnTo>
                      <a:pt x="76" y="47"/>
                    </a:lnTo>
                    <a:lnTo>
                      <a:pt x="76" y="51"/>
                    </a:lnTo>
                    <a:lnTo>
                      <a:pt x="72" y="54"/>
                    </a:lnTo>
                    <a:lnTo>
                      <a:pt x="72" y="58"/>
                    </a:lnTo>
                    <a:lnTo>
                      <a:pt x="67" y="62"/>
                    </a:lnTo>
                    <a:lnTo>
                      <a:pt x="67" y="65"/>
                    </a:lnTo>
                    <a:lnTo>
                      <a:pt x="63" y="69"/>
                    </a:lnTo>
                    <a:lnTo>
                      <a:pt x="63" y="73"/>
                    </a:lnTo>
                    <a:lnTo>
                      <a:pt x="59" y="76"/>
                    </a:lnTo>
                    <a:lnTo>
                      <a:pt x="59" y="80"/>
                    </a:lnTo>
                    <a:lnTo>
                      <a:pt x="59" y="84"/>
                    </a:lnTo>
                    <a:lnTo>
                      <a:pt x="55" y="87"/>
                    </a:lnTo>
                    <a:lnTo>
                      <a:pt x="55" y="91"/>
                    </a:lnTo>
                    <a:lnTo>
                      <a:pt x="50" y="94"/>
                    </a:lnTo>
                    <a:lnTo>
                      <a:pt x="50" y="98"/>
                    </a:lnTo>
                    <a:lnTo>
                      <a:pt x="46" y="102"/>
                    </a:lnTo>
                    <a:lnTo>
                      <a:pt x="46" y="105"/>
                    </a:lnTo>
                    <a:lnTo>
                      <a:pt x="42" y="109"/>
                    </a:lnTo>
                    <a:lnTo>
                      <a:pt x="42" y="113"/>
                    </a:lnTo>
                    <a:lnTo>
                      <a:pt x="38" y="116"/>
                    </a:lnTo>
                    <a:lnTo>
                      <a:pt x="38" y="120"/>
                    </a:lnTo>
                    <a:lnTo>
                      <a:pt x="33" y="124"/>
                    </a:lnTo>
                    <a:lnTo>
                      <a:pt x="33" y="127"/>
                    </a:lnTo>
                    <a:lnTo>
                      <a:pt x="29" y="131"/>
                    </a:lnTo>
                    <a:lnTo>
                      <a:pt x="25" y="131"/>
                    </a:lnTo>
                    <a:lnTo>
                      <a:pt x="21" y="127"/>
                    </a:lnTo>
                    <a:lnTo>
                      <a:pt x="17" y="127"/>
                    </a:lnTo>
                    <a:lnTo>
                      <a:pt x="12" y="127"/>
                    </a:lnTo>
                    <a:lnTo>
                      <a:pt x="12" y="124"/>
                    </a:lnTo>
                    <a:lnTo>
                      <a:pt x="8" y="124"/>
                    </a:lnTo>
                    <a:lnTo>
                      <a:pt x="4" y="124"/>
                    </a:lnTo>
                    <a:lnTo>
                      <a:pt x="4" y="120"/>
                    </a:lnTo>
                    <a:lnTo>
                      <a:pt x="0" y="12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7C44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8" name="Freeform 156"/>
              <p:cNvSpPr>
                <a:spLocks/>
              </p:cNvSpPr>
              <p:nvPr/>
            </p:nvSpPr>
            <p:spPr bwMode="auto">
              <a:xfrm>
                <a:off x="3319710" y="4983516"/>
                <a:ext cx="79196" cy="121880"/>
              </a:xfrm>
              <a:custGeom>
                <a:avLst/>
                <a:gdLst>
                  <a:gd name="T0" fmla="*/ 41263200 w 76"/>
                  <a:gd name="T1" fmla="*/ 0 h 120"/>
                  <a:gd name="T2" fmla="*/ 82526400 w 76"/>
                  <a:gd name="T3" fmla="*/ 61894727 h 120"/>
                  <a:gd name="T4" fmla="*/ 41263200 w 76"/>
                  <a:gd name="T5" fmla="*/ 123789454 h 120"/>
                  <a:gd name="T6" fmla="*/ 0 w 76"/>
                  <a:gd name="T7" fmla="*/ 61894727 h 120"/>
                  <a:gd name="T8" fmla="*/ 82526400 w 76"/>
                  <a:gd name="T9" fmla="*/ 0 h 120"/>
                  <a:gd name="T10" fmla="*/ 82526400 w 76"/>
                  <a:gd name="T11" fmla="*/ 3094737 h 120"/>
                  <a:gd name="T12" fmla="*/ 82526400 w 76"/>
                  <a:gd name="T13" fmla="*/ 7221390 h 120"/>
                  <a:gd name="T14" fmla="*/ 78183126 w 76"/>
                  <a:gd name="T15" fmla="*/ 11347029 h 120"/>
                  <a:gd name="T16" fmla="*/ 78183126 w 76"/>
                  <a:gd name="T17" fmla="*/ 14441765 h 120"/>
                  <a:gd name="T18" fmla="*/ 78183126 w 76"/>
                  <a:gd name="T19" fmla="*/ 18568421 h 120"/>
                  <a:gd name="T20" fmla="*/ 72754034 w 76"/>
                  <a:gd name="T21" fmla="*/ 22695074 h 120"/>
                  <a:gd name="T22" fmla="*/ 72754034 w 76"/>
                  <a:gd name="T23" fmla="*/ 25789809 h 120"/>
                  <a:gd name="T24" fmla="*/ 68409718 w 76"/>
                  <a:gd name="T25" fmla="*/ 29915446 h 120"/>
                  <a:gd name="T26" fmla="*/ 68409718 w 76"/>
                  <a:gd name="T27" fmla="*/ 34042107 h 120"/>
                  <a:gd name="T28" fmla="*/ 64066428 w 76"/>
                  <a:gd name="T29" fmla="*/ 37136842 h 120"/>
                  <a:gd name="T30" fmla="*/ 64066428 w 76"/>
                  <a:gd name="T31" fmla="*/ 41263495 h 120"/>
                  <a:gd name="T32" fmla="*/ 59723155 w 76"/>
                  <a:gd name="T33" fmla="*/ 44358231 h 120"/>
                  <a:gd name="T34" fmla="*/ 59723155 w 76"/>
                  <a:gd name="T35" fmla="*/ 48483868 h 120"/>
                  <a:gd name="T36" fmla="*/ 54294063 w 76"/>
                  <a:gd name="T37" fmla="*/ 52610520 h 120"/>
                  <a:gd name="T38" fmla="*/ 54294063 w 76"/>
                  <a:gd name="T39" fmla="*/ 55705256 h 120"/>
                  <a:gd name="T40" fmla="*/ 49949747 w 76"/>
                  <a:gd name="T41" fmla="*/ 59831908 h 120"/>
                  <a:gd name="T42" fmla="*/ 49949747 w 76"/>
                  <a:gd name="T43" fmla="*/ 63957545 h 120"/>
                  <a:gd name="T44" fmla="*/ 45606473 w 76"/>
                  <a:gd name="T45" fmla="*/ 67052297 h 120"/>
                  <a:gd name="T46" fmla="*/ 45606473 w 76"/>
                  <a:gd name="T47" fmla="*/ 71178949 h 120"/>
                  <a:gd name="T48" fmla="*/ 45606473 w 76"/>
                  <a:gd name="T49" fmla="*/ 75305602 h 120"/>
                  <a:gd name="T50" fmla="*/ 41263200 w 76"/>
                  <a:gd name="T51" fmla="*/ 78400337 h 120"/>
                  <a:gd name="T52" fmla="*/ 41263200 w 76"/>
                  <a:gd name="T53" fmla="*/ 82525974 h 120"/>
                  <a:gd name="T54" fmla="*/ 35834108 w 76"/>
                  <a:gd name="T55" fmla="*/ 85620710 h 120"/>
                  <a:gd name="T56" fmla="*/ 35834108 w 76"/>
                  <a:gd name="T57" fmla="*/ 89747363 h 120"/>
                  <a:gd name="T58" fmla="*/ 31490826 w 76"/>
                  <a:gd name="T59" fmla="*/ 93874015 h 120"/>
                  <a:gd name="T60" fmla="*/ 31490826 w 76"/>
                  <a:gd name="T61" fmla="*/ 96968751 h 120"/>
                  <a:gd name="T62" fmla="*/ 27146510 w 76"/>
                  <a:gd name="T63" fmla="*/ 101094388 h 120"/>
                  <a:gd name="T64" fmla="*/ 27146510 w 76"/>
                  <a:gd name="T65" fmla="*/ 105221040 h 120"/>
                  <a:gd name="T66" fmla="*/ 22803237 w 76"/>
                  <a:gd name="T67" fmla="*/ 108315776 h 120"/>
                  <a:gd name="T68" fmla="*/ 22803237 w 76"/>
                  <a:gd name="T69" fmla="*/ 112442428 h 120"/>
                  <a:gd name="T70" fmla="*/ 17374145 w 76"/>
                  <a:gd name="T71" fmla="*/ 116568065 h 120"/>
                  <a:gd name="T72" fmla="*/ 17374145 w 76"/>
                  <a:gd name="T73" fmla="*/ 119662801 h 120"/>
                  <a:gd name="T74" fmla="*/ 13030867 w 76"/>
                  <a:gd name="T75" fmla="*/ 123789454 h 120"/>
                  <a:gd name="T76" fmla="*/ 8686551 w 76"/>
                  <a:gd name="T77" fmla="*/ 123789454 h 120"/>
                  <a:gd name="T78" fmla="*/ 4343276 w 76"/>
                  <a:gd name="T79" fmla="*/ 119662801 h 120"/>
                  <a:gd name="T80" fmla="*/ 0 w 76"/>
                  <a:gd name="T81" fmla="*/ 119662801 h 120"/>
                  <a:gd name="T82" fmla="*/ 82526400 w 76"/>
                  <a:gd name="T83" fmla="*/ 0 h 120"/>
                  <a:gd name="T84" fmla="*/ 17694720 60000 65536"/>
                  <a:gd name="T85" fmla="*/ 0 60000 65536"/>
                  <a:gd name="T86" fmla="*/ 5898240 60000 65536"/>
                  <a:gd name="T87" fmla="*/ 1179648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6"/>
                  <a:gd name="T127" fmla="*/ 0 h 120"/>
                  <a:gd name="T128" fmla="*/ 76 w 76"/>
                  <a:gd name="T129" fmla="*/ 120 h 1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6" h="120">
                    <a:moveTo>
                      <a:pt x="76" y="0"/>
                    </a:moveTo>
                    <a:lnTo>
                      <a:pt x="76" y="3"/>
                    </a:lnTo>
                    <a:lnTo>
                      <a:pt x="76" y="7"/>
                    </a:lnTo>
                    <a:lnTo>
                      <a:pt x="72" y="11"/>
                    </a:lnTo>
                    <a:lnTo>
                      <a:pt x="72" y="14"/>
                    </a:lnTo>
                    <a:lnTo>
                      <a:pt x="72" y="18"/>
                    </a:lnTo>
                    <a:lnTo>
                      <a:pt x="67" y="22"/>
                    </a:lnTo>
                    <a:lnTo>
                      <a:pt x="67" y="25"/>
                    </a:lnTo>
                    <a:lnTo>
                      <a:pt x="63" y="29"/>
                    </a:lnTo>
                    <a:lnTo>
                      <a:pt x="63" y="33"/>
                    </a:lnTo>
                    <a:lnTo>
                      <a:pt x="59" y="36"/>
                    </a:lnTo>
                    <a:lnTo>
                      <a:pt x="59" y="40"/>
                    </a:lnTo>
                    <a:lnTo>
                      <a:pt x="55" y="43"/>
                    </a:lnTo>
                    <a:lnTo>
                      <a:pt x="55" y="47"/>
                    </a:lnTo>
                    <a:lnTo>
                      <a:pt x="50" y="51"/>
                    </a:lnTo>
                    <a:lnTo>
                      <a:pt x="50" y="54"/>
                    </a:lnTo>
                    <a:lnTo>
                      <a:pt x="46" y="58"/>
                    </a:lnTo>
                    <a:lnTo>
                      <a:pt x="46" y="62"/>
                    </a:lnTo>
                    <a:lnTo>
                      <a:pt x="42" y="65"/>
                    </a:lnTo>
                    <a:lnTo>
                      <a:pt x="42" y="69"/>
                    </a:lnTo>
                    <a:lnTo>
                      <a:pt x="42" y="73"/>
                    </a:lnTo>
                    <a:lnTo>
                      <a:pt x="38" y="76"/>
                    </a:lnTo>
                    <a:lnTo>
                      <a:pt x="38" y="80"/>
                    </a:lnTo>
                    <a:lnTo>
                      <a:pt x="33" y="83"/>
                    </a:lnTo>
                    <a:lnTo>
                      <a:pt x="33" y="87"/>
                    </a:lnTo>
                    <a:lnTo>
                      <a:pt x="29" y="91"/>
                    </a:lnTo>
                    <a:lnTo>
                      <a:pt x="29" y="94"/>
                    </a:lnTo>
                    <a:lnTo>
                      <a:pt x="25" y="98"/>
                    </a:lnTo>
                    <a:lnTo>
                      <a:pt x="25" y="102"/>
                    </a:lnTo>
                    <a:lnTo>
                      <a:pt x="21" y="105"/>
                    </a:lnTo>
                    <a:lnTo>
                      <a:pt x="21" y="109"/>
                    </a:lnTo>
                    <a:lnTo>
                      <a:pt x="16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8" y="120"/>
                    </a:lnTo>
                    <a:lnTo>
                      <a:pt x="4" y="116"/>
                    </a:lnTo>
                    <a:lnTo>
                      <a:pt x="0" y="11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7840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9" name="Freeform 157"/>
              <p:cNvSpPr>
                <a:spLocks/>
              </p:cNvSpPr>
              <p:nvPr/>
            </p:nvSpPr>
            <p:spPr bwMode="auto">
              <a:xfrm>
                <a:off x="1371600" y="3705331"/>
                <a:ext cx="36960" cy="19458"/>
              </a:xfrm>
              <a:custGeom>
                <a:avLst/>
                <a:gdLst>
                  <a:gd name="T0" fmla="*/ 20088847 w 34"/>
                  <a:gd name="T1" fmla="*/ 0 h 18"/>
                  <a:gd name="T2" fmla="*/ 40177693 w 34"/>
                  <a:gd name="T3" fmla="*/ 10517049 h 18"/>
                  <a:gd name="T4" fmla="*/ 20088847 w 34"/>
                  <a:gd name="T5" fmla="*/ 21034098 h 18"/>
                  <a:gd name="T6" fmla="*/ 0 w 34"/>
                  <a:gd name="T7" fmla="*/ 10517049 h 18"/>
                  <a:gd name="T8" fmla="*/ 20088847 w 34"/>
                  <a:gd name="T9" fmla="*/ 0 h 18"/>
                  <a:gd name="T10" fmla="*/ 0 w 34"/>
                  <a:gd name="T11" fmla="*/ 21034098 h 18"/>
                  <a:gd name="T12" fmla="*/ 40177693 w 34"/>
                  <a:gd name="T13" fmla="*/ 21034098 h 18"/>
                  <a:gd name="T14" fmla="*/ 20088847 w 34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18"/>
                  <a:gd name="T26" fmla="*/ 34 w 34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18">
                    <a:moveTo>
                      <a:pt x="17" y="0"/>
                    </a:moveTo>
                    <a:lnTo>
                      <a:pt x="0" y="18"/>
                    </a:lnTo>
                    <a:lnTo>
                      <a:pt x="34" y="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0" name="Freeform 158"/>
              <p:cNvSpPr>
                <a:spLocks/>
              </p:cNvSpPr>
              <p:nvPr/>
            </p:nvSpPr>
            <p:spPr bwMode="auto">
              <a:xfrm>
                <a:off x="1381100" y="3694057"/>
                <a:ext cx="44348" cy="29699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5207936 h 29"/>
                  <a:gd name="T4" fmla="*/ 23413632 w 42"/>
                  <a:gd name="T5" fmla="*/ 30414848 h 29"/>
                  <a:gd name="T6" fmla="*/ 0 w 42"/>
                  <a:gd name="T7" fmla="*/ 15207936 h 29"/>
                  <a:gd name="T8" fmla="*/ 18953492 w 42"/>
                  <a:gd name="T9" fmla="*/ 0 h 29"/>
                  <a:gd name="T10" fmla="*/ 0 w 42"/>
                  <a:gd name="T11" fmla="*/ 22024371 h 29"/>
                  <a:gd name="T12" fmla="*/ 8919228 w 42"/>
                  <a:gd name="T13" fmla="*/ 30414848 h 29"/>
                  <a:gd name="T14" fmla="*/ 46827264 w 42"/>
                  <a:gd name="T15" fmla="*/ 30414848 h 29"/>
                  <a:gd name="T16" fmla="*/ 18953492 w 4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9"/>
                  <a:gd name="T29" fmla="*/ 42 w 4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9">
                    <a:moveTo>
                      <a:pt x="17" y="0"/>
                    </a:moveTo>
                    <a:lnTo>
                      <a:pt x="0" y="21"/>
                    </a:lnTo>
                    <a:lnTo>
                      <a:pt x="8" y="29"/>
                    </a:lnTo>
                    <a:lnTo>
                      <a:pt x="42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1" name="Freeform 159"/>
              <p:cNvSpPr>
                <a:spLocks/>
              </p:cNvSpPr>
              <p:nvPr/>
            </p:nvSpPr>
            <p:spPr bwMode="auto">
              <a:xfrm>
                <a:off x="1389549" y="3682791"/>
                <a:ext cx="50685" cy="40965"/>
              </a:xfrm>
              <a:custGeom>
                <a:avLst/>
                <a:gdLst>
                  <a:gd name="T0" fmla="*/ 27329999 w 47"/>
                  <a:gd name="T1" fmla="*/ 0 h 40"/>
                  <a:gd name="T2" fmla="*/ 54658919 w 47"/>
                  <a:gd name="T3" fmla="*/ 20977152 h 40"/>
                  <a:gd name="T4" fmla="*/ 27329999 w 47"/>
                  <a:gd name="T5" fmla="*/ 41953281 h 40"/>
                  <a:gd name="T6" fmla="*/ 0 w 47"/>
                  <a:gd name="T7" fmla="*/ 20977152 h 40"/>
                  <a:gd name="T8" fmla="*/ 15118149 w 47"/>
                  <a:gd name="T9" fmla="*/ 0 h 40"/>
                  <a:gd name="T10" fmla="*/ 0 w 47"/>
                  <a:gd name="T11" fmla="*/ 23074560 h 40"/>
                  <a:gd name="T12" fmla="*/ 19770387 w 47"/>
                  <a:gd name="T13" fmla="*/ 41953281 h 40"/>
                  <a:gd name="T14" fmla="*/ 54658919 w 47"/>
                  <a:gd name="T15" fmla="*/ 41953281 h 40"/>
                  <a:gd name="T16" fmla="*/ 15118149 w 47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0"/>
                  <a:gd name="T29" fmla="*/ 47 w 47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0">
                    <a:moveTo>
                      <a:pt x="13" y="0"/>
                    </a:moveTo>
                    <a:lnTo>
                      <a:pt x="0" y="22"/>
                    </a:lnTo>
                    <a:lnTo>
                      <a:pt x="17" y="40"/>
                    </a:lnTo>
                    <a:lnTo>
                      <a:pt x="47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2" name="Freeform 160"/>
              <p:cNvSpPr>
                <a:spLocks/>
              </p:cNvSpPr>
              <p:nvPr/>
            </p:nvSpPr>
            <p:spPr bwMode="auto">
              <a:xfrm>
                <a:off x="1399050" y="3671526"/>
                <a:ext cx="60185" cy="52230"/>
              </a:xfrm>
              <a:custGeom>
                <a:avLst/>
                <a:gdLst>
                  <a:gd name="T0" fmla="*/ 32929949 w 55"/>
                  <a:gd name="T1" fmla="*/ 0 h 51"/>
                  <a:gd name="T2" fmla="*/ 65858803 w 55"/>
                  <a:gd name="T3" fmla="*/ 26744832 h 51"/>
                  <a:gd name="T4" fmla="*/ 32929949 w 55"/>
                  <a:gd name="T5" fmla="*/ 53489665 h 51"/>
                  <a:gd name="T6" fmla="*/ 0 w 55"/>
                  <a:gd name="T7" fmla="*/ 26744832 h 51"/>
                  <a:gd name="T8" fmla="*/ 14368895 w 55"/>
                  <a:gd name="T9" fmla="*/ 0 h 51"/>
                  <a:gd name="T10" fmla="*/ 0 w 55"/>
                  <a:gd name="T11" fmla="*/ 23074396 h 51"/>
                  <a:gd name="T12" fmla="*/ 29936019 w 55"/>
                  <a:gd name="T13" fmla="*/ 53489665 h 51"/>
                  <a:gd name="T14" fmla="*/ 65858803 w 55"/>
                  <a:gd name="T15" fmla="*/ 53489665 h 51"/>
                  <a:gd name="T16" fmla="*/ 14368895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12" y="0"/>
                    </a:moveTo>
                    <a:lnTo>
                      <a:pt x="0" y="22"/>
                    </a:lnTo>
                    <a:lnTo>
                      <a:pt x="25" y="51"/>
                    </a:lnTo>
                    <a:lnTo>
                      <a:pt x="55" y="5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3" name="Freeform 161"/>
              <p:cNvSpPr>
                <a:spLocks/>
              </p:cNvSpPr>
              <p:nvPr/>
            </p:nvSpPr>
            <p:spPr bwMode="auto">
              <a:xfrm>
                <a:off x="1403274" y="3660260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18951504 w 68"/>
                  <a:gd name="T9" fmla="*/ 0 h 62"/>
                  <a:gd name="T10" fmla="*/ 0 w 68"/>
                  <a:gd name="T11" fmla="*/ 23073266 h 62"/>
                  <a:gd name="T12" fmla="*/ 37904064 w 68"/>
                  <a:gd name="T13" fmla="*/ 65026049 h 62"/>
                  <a:gd name="T14" fmla="*/ 75808128 w 68"/>
                  <a:gd name="T15" fmla="*/ 65026049 h 62"/>
                  <a:gd name="T16" fmla="*/ 18951504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17" y="0"/>
                    </a:moveTo>
                    <a:lnTo>
                      <a:pt x="0" y="22"/>
                    </a:lnTo>
                    <a:lnTo>
                      <a:pt x="34" y="62"/>
                    </a:lnTo>
                    <a:lnTo>
                      <a:pt x="68" y="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4" name="Freeform 162"/>
              <p:cNvSpPr>
                <a:spLocks/>
              </p:cNvSpPr>
              <p:nvPr/>
            </p:nvSpPr>
            <p:spPr bwMode="auto">
              <a:xfrm>
                <a:off x="1411723" y="3647971"/>
                <a:ext cx="82360" cy="75785"/>
              </a:xfrm>
              <a:custGeom>
                <a:avLst/>
                <a:gdLst>
                  <a:gd name="T0" fmla="*/ 44046555 w 77"/>
                  <a:gd name="T1" fmla="*/ 0 h 73"/>
                  <a:gd name="T2" fmla="*/ 88093110 w 77"/>
                  <a:gd name="T3" fmla="*/ 39338644 h 73"/>
                  <a:gd name="T4" fmla="*/ 44046555 w 77"/>
                  <a:gd name="T5" fmla="*/ 78676249 h 73"/>
                  <a:gd name="T6" fmla="*/ 0 w 77"/>
                  <a:gd name="T7" fmla="*/ 39338644 h 73"/>
                  <a:gd name="T8" fmla="*/ 19448726 w 77"/>
                  <a:gd name="T9" fmla="*/ 0 h 73"/>
                  <a:gd name="T10" fmla="*/ 0 w 77"/>
                  <a:gd name="T11" fmla="*/ 23710322 h 73"/>
                  <a:gd name="T12" fmla="*/ 49194588 w 77"/>
                  <a:gd name="T13" fmla="*/ 78676249 h 73"/>
                  <a:gd name="T14" fmla="*/ 88093110 w 77"/>
                  <a:gd name="T15" fmla="*/ 78676249 h 73"/>
                  <a:gd name="T16" fmla="*/ 19448726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17" y="0"/>
                    </a:moveTo>
                    <a:lnTo>
                      <a:pt x="0" y="22"/>
                    </a:lnTo>
                    <a:lnTo>
                      <a:pt x="43" y="73"/>
                    </a:lnTo>
                    <a:lnTo>
                      <a:pt x="77" y="7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5" name="Freeform 163"/>
              <p:cNvSpPr>
                <a:spLocks/>
              </p:cNvSpPr>
              <p:nvPr/>
            </p:nvSpPr>
            <p:spPr bwMode="auto">
              <a:xfrm>
                <a:off x="1421224" y="3641826"/>
                <a:ext cx="84472" cy="82963"/>
              </a:xfrm>
              <a:custGeom>
                <a:avLst/>
                <a:gdLst>
                  <a:gd name="T0" fmla="*/ 44596992 w 80"/>
                  <a:gd name="T1" fmla="*/ 0 h 80"/>
                  <a:gd name="T2" fmla="*/ 89193984 w 80"/>
                  <a:gd name="T3" fmla="*/ 43018389 h 80"/>
                  <a:gd name="T4" fmla="*/ 44596992 w 80"/>
                  <a:gd name="T5" fmla="*/ 86035742 h 80"/>
                  <a:gd name="T6" fmla="*/ 0 w 80"/>
                  <a:gd name="T7" fmla="*/ 43018389 h 80"/>
                  <a:gd name="T8" fmla="*/ 14494338 w 80"/>
                  <a:gd name="T9" fmla="*/ 0 h 80"/>
                  <a:gd name="T10" fmla="*/ 0 w 80"/>
                  <a:gd name="T11" fmla="*/ 19358380 h 80"/>
                  <a:gd name="T12" fmla="*/ 56861266 w 80"/>
                  <a:gd name="T13" fmla="*/ 86035742 h 80"/>
                  <a:gd name="T14" fmla="*/ 89193984 w 80"/>
                  <a:gd name="T15" fmla="*/ 86035742 h 80"/>
                  <a:gd name="T16" fmla="*/ 14494338 w 80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80"/>
                  <a:gd name="T29" fmla="*/ 80 w 80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80">
                    <a:moveTo>
                      <a:pt x="13" y="0"/>
                    </a:moveTo>
                    <a:lnTo>
                      <a:pt x="0" y="18"/>
                    </a:lnTo>
                    <a:lnTo>
                      <a:pt x="51" y="80"/>
                    </a:lnTo>
                    <a:lnTo>
                      <a:pt x="80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6" name="Freeform 164"/>
              <p:cNvSpPr>
                <a:spLocks/>
              </p:cNvSpPr>
              <p:nvPr/>
            </p:nvSpPr>
            <p:spPr bwMode="auto">
              <a:xfrm>
                <a:off x="1430734" y="3630561"/>
                <a:ext cx="93972" cy="93204"/>
              </a:xfrm>
              <a:custGeom>
                <a:avLst/>
                <a:gdLst>
                  <a:gd name="T0" fmla="*/ 49610880 w 89"/>
                  <a:gd name="T1" fmla="*/ 0 h 91"/>
                  <a:gd name="T2" fmla="*/ 99221761 w 89"/>
                  <a:gd name="T3" fmla="*/ 47730690 h 91"/>
                  <a:gd name="T4" fmla="*/ 49610880 w 89"/>
                  <a:gd name="T5" fmla="*/ 95461380 h 91"/>
                  <a:gd name="T6" fmla="*/ 0 w 89"/>
                  <a:gd name="T7" fmla="*/ 47730690 h 91"/>
                  <a:gd name="T8" fmla="*/ 14492804 w 89"/>
                  <a:gd name="T9" fmla="*/ 0 h 91"/>
                  <a:gd name="T10" fmla="*/ 0 w 89"/>
                  <a:gd name="T11" fmla="*/ 18882518 h 91"/>
                  <a:gd name="T12" fmla="*/ 66891164 w 89"/>
                  <a:gd name="T13" fmla="*/ 95461380 h 91"/>
                  <a:gd name="T14" fmla="*/ 99221761 w 89"/>
                  <a:gd name="T15" fmla="*/ 95461380 h 91"/>
                  <a:gd name="T16" fmla="*/ 14492804 w 89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1"/>
                  <a:gd name="T29" fmla="*/ 89 w 89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1">
                    <a:moveTo>
                      <a:pt x="13" y="0"/>
                    </a:moveTo>
                    <a:lnTo>
                      <a:pt x="0" y="18"/>
                    </a:lnTo>
                    <a:lnTo>
                      <a:pt x="60" y="91"/>
                    </a:lnTo>
                    <a:lnTo>
                      <a:pt x="89" y="9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7" name="Freeform 165"/>
              <p:cNvSpPr>
                <a:spLocks/>
              </p:cNvSpPr>
              <p:nvPr/>
            </p:nvSpPr>
            <p:spPr bwMode="auto">
              <a:xfrm>
                <a:off x="1434949" y="3619295"/>
                <a:ext cx="106646" cy="104470"/>
              </a:xfrm>
              <a:custGeom>
                <a:avLst/>
                <a:gdLst>
                  <a:gd name="T0" fmla="*/ 56303808 w 101"/>
                  <a:gd name="T1" fmla="*/ 0 h 102"/>
                  <a:gd name="T2" fmla="*/ 112607616 w 101"/>
                  <a:gd name="T3" fmla="*/ 53499906 h 102"/>
                  <a:gd name="T4" fmla="*/ 56303808 w 101"/>
                  <a:gd name="T5" fmla="*/ 106999813 h 102"/>
                  <a:gd name="T6" fmla="*/ 0 w 101"/>
                  <a:gd name="T7" fmla="*/ 53499906 h 102"/>
                  <a:gd name="T8" fmla="*/ 17838394 w 101"/>
                  <a:gd name="T9" fmla="*/ 0 h 102"/>
                  <a:gd name="T10" fmla="*/ 0 w 101"/>
                  <a:gd name="T11" fmla="*/ 23078653 h 102"/>
                  <a:gd name="T12" fmla="*/ 74699726 w 101"/>
                  <a:gd name="T13" fmla="*/ 106999813 h 102"/>
                  <a:gd name="T14" fmla="*/ 112607616 w 101"/>
                  <a:gd name="T15" fmla="*/ 106999813 h 102"/>
                  <a:gd name="T16" fmla="*/ 17838394 w 101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02"/>
                  <a:gd name="T29" fmla="*/ 101 w 101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02">
                    <a:moveTo>
                      <a:pt x="16" y="0"/>
                    </a:moveTo>
                    <a:lnTo>
                      <a:pt x="0" y="22"/>
                    </a:lnTo>
                    <a:lnTo>
                      <a:pt x="67" y="102"/>
                    </a:lnTo>
                    <a:lnTo>
                      <a:pt x="101" y="10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8" name="Freeform 166"/>
              <p:cNvSpPr>
                <a:spLocks/>
              </p:cNvSpPr>
              <p:nvPr/>
            </p:nvSpPr>
            <p:spPr bwMode="auto">
              <a:xfrm>
                <a:off x="1443398" y="3608030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14493034 w 110"/>
                  <a:gd name="T9" fmla="*/ 0 h 113"/>
                  <a:gd name="T10" fmla="*/ 0 w 110"/>
                  <a:gd name="T11" fmla="*/ 23077356 h 113"/>
                  <a:gd name="T12" fmla="*/ 84731358 w 110"/>
                  <a:gd name="T13" fmla="*/ 118536197 h 113"/>
                  <a:gd name="T14" fmla="*/ 122637505 w 110"/>
                  <a:gd name="T15" fmla="*/ 118536197 h 113"/>
                  <a:gd name="T16" fmla="*/ 14493034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3" y="0"/>
                    </a:moveTo>
                    <a:lnTo>
                      <a:pt x="0" y="22"/>
                    </a:lnTo>
                    <a:lnTo>
                      <a:pt x="76" y="113"/>
                    </a:lnTo>
                    <a:lnTo>
                      <a:pt x="110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9" name="Freeform 167"/>
              <p:cNvSpPr>
                <a:spLocks/>
              </p:cNvSpPr>
              <p:nvPr/>
            </p:nvSpPr>
            <p:spPr bwMode="auto">
              <a:xfrm>
                <a:off x="1452899" y="3596764"/>
                <a:ext cx="120371" cy="127001"/>
              </a:xfrm>
              <a:custGeom>
                <a:avLst/>
                <a:gdLst>
                  <a:gd name="T0" fmla="*/ 62996948 w 115"/>
                  <a:gd name="T1" fmla="*/ 0 h 124"/>
                  <a:gd name="T2" fmla="*/ 125992848 w 115"/>
                  <a:gd name="T3" fmla="*/ 65037827 h 124"/>
                  <a:gd name="T4" fmla="*/ 62996948 w 115"/>
                  <a:gd name="T5" fmla="*/ 130074629 h 124"/>
                  <a:gd name="T6" fmla="*/ 0 w 115"/>
                  <a:gd name="T7" fmla="*/ 65037827 h 124"/>
                  <a:gd name="T8" fmla="*/ 14242506 w 115"/>
                  <a:gd name="T9" fmla="*/ 0 h 124"/>
                  <a:gd name="T10" fmla="*/ 0 w 115"/>
                  <a:gd name="T11" fmla="*/ 23077313 h 124"/>
                  <a:gd name="T12" fmla="*/ 93125294 w 115"/>
                  <a:gd name="T13" fmla="*/ 130074629 h 124"/>
                  <a:gd name="T14" fmla="*/ 125992848 w 115"/>
                  <a:gd name="T15" fmla="*/ 130074629 h 124"/>
                  <a:gd name="T16" fmla="*/ 14242506 w 115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24"/>
                  <a:gd name="T29" fmla="*/ 115 w 115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24">
                    <a:moveTo>
                      <a:pt x="13" y="0"/>
                    </a:moveTo>
                    <a:lnTo>
                      <a:pt x="0" y="22"/>
                    </a:lnTo>
                    <a:lnTo>
                      <a:pt x="85" y="124"/>
                    </a:lnTo>
                    <a:lnTo>
                      <a:pt x="115" y="12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0" name="Freeform 168"/>
              <p:cNvSpPr>
                <a:spLocks/>
              </p:cNvSpPr>
              <p:nvPr/>
            </p:nvSpPr>
            <p:spPr bwMode="auto">
              <a:xfrm>
                <a:off x="1457123" y="3584475"/>
                <a:ext cx="133045" cy="139290"/>
              </a:xfrm>
              <a:custGeom>
                <a:avLst/>
                <a:gdLst>
                  <a:gd name="T0" fmla="*/ 69689406 w 127"/>
                  <a:gd name="T1" fmla="*/ 0 h 135"/>
                  <a:gd name="T2" fmla="*/ 139377764 w 127"/>
                  <a:gd name="T3" fmla="*/ 71858163 h 135"/>
                  <a:gd name="T4" fmla="*/ 69689406 w 127"/>
                  <a:gd name="T5" fmla="*/ 143716326 h 135"/>
                  <a:gd name="T6" fmla="*/ 0 w 127"/>
                  <a:gd name="T7" fmla="*/ 71858163 h 135"/>
                  <a:gd name="T8" fmla="*/ 18656684 w 127"/>
                  <a:gd name="T9" fmla="*/ 0 h 135"/>
                  <a:gd name="T10" fmla="*/ 0 w 127"/>
                  <a:gd name="T11" fmla="*/ 23420321 h 135"/>
                  <a:gd name="T12" fmla="*/ 106453816 w 127"/>
                  <a:gd name="T13" fmla="*/ 143716326 h 135"/>
                  <a:gd name="T14" fmla="*/ 139377764 w 127"/>
                  <a:gd name="T15" fmla="*/ 143716326 h 135"/>
                  <a:gd name="T16" fmla="*/ 18656684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17" y="0"/>
                    </a:moveTo>
                    <a:lnTo>
                      <a:pt x="0" y="22"/>
                    </a:lnTo>
                    <a:lnTo>
                      <a:pt x="97" y="135"/>
                    </a:lnTo>
                    <a:lnTo>
                      <a:pt x="127" y="13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1" name="Freeform 169"/>
              <p:cNvSpPr>
                <a:spLocks/>
              </p:cNvSpPr>
              <p:nvPr/>
            </p:nvSpPr>
            <p:spPr bwMode="auto">
              <a:xfrm>
                <a:off x="1465572" y="3573210"/>
                <a:ext cx="144658" cy="150555"/>
              </a:xfrm>
              <a:custGeom>
                <a:avLst/>
                <a:gdLst>
                  <a:gd name="T0" fmla="*/ 76933590 w 136"/>
                  <a:gd name="T1" fmla="*/ 0 h 146"/>
                  <a:gd name="T2" fmla="*/ 153867181 w 136"/>
                  <a:gd name="T3" fmla="*/ 77626570 h 146"/>
                  <a:gd name="T4" fmla="*/ 76933590 w 136"/>
                  <a:gd name="T5" fmla="*/ 155252109 h 146"/>
                  <a:gd name="T6" fmla="*/ 0 w 136"/>
                  <a:gd name="T7" fmla="*/ 77626570 h 146"/>
                  <a:gd name="T8" fmla="*/ 19233132 w 136"/>
                  <a:gd name="T9" fmla="*/ 0 h 146"/>
                  <a:gd name="T10" fmla="*/ 0 w 136"/>
                  <a:gd name="T11" fmla="*/ 23393770 h 146"/>
                  <a:gd name="T12" fmla="*/ 115399837 w 136"/>
                  <a:gd name="T13" fmla="*/ 155252109 h 146"/>
                  <a:gd name="T14" fmla="*/ 153867181 w 136"/>
                  <a:gd name="T15" fmla="*/ 155252109 h 146"/>
                  <a:gd name="T16" fmla="*/ 19233132 w 136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6"/>
                  <a:gd name="T29" fmla="*/ 136 w 136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6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6"/>
                    </a:lnTo>
                    <a:lnTo>
                      <a:pt x="136" y="1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2" name="Freeform 170"/>
              <p:cNvSpPr>
                <a:spLocks/>
              </p:cNvSpPr>
              <p:nvPr/>
            </p:nvSpPr>
            <p:spPr bwMode="auto">
              <a:xfrm>
                <a:off x="1475073" y="3561935"/>
                <a:ext cx="147821" cy="161821"/>
              </a:xfrm>
              <a:custGeom>
                <a:avLst/>
                <a:gdLst>
                  <a:gd name="T0" fmla="*/ 78601423 w 139"/>
                  <a:gd name="T1" fmla="*/ 0 h 157"/>
                  <a:gd name="T2" fmla="*/ 157201782 w 139"/>
                  <a:gd name="T3" fmla="*/ 83395534 h 157"/>
                  <a:gd name="T4" fmla="*/ 78601423 w 139"/>
                  <a:gd name="T5" fmla="*/ 166790038 h 157"/>
                  <a:gd name="T6" fmla="*/ 0 w 139"/>
                  <a:gd name="T7" fmla="*/ 83395534 h 157"/>
                  <a:gd name="T8" fmla="*/ 13571880 w 139"/>
                  <a:gd name="T9" fmla="*/ 0 h 157"/>
                  <a:gd name="T10" fmla="*/ 0 w 139"/>
                  <a:gd name="T11" fmla="*/ 23372311 h 157"/>
                  <a:gd name="T12" fmla="*/ 124404643 w 139"/>
                  <a:gd name="T13" fmla="*/ 166790038 h 157"/>
                  <a:gd name="T14" fmla="*/ 157201782 w 139"/>
                  <a:gd name="T15" fmla="*/ 166790038 h 157"/>
                  <a:gd name="T16" fmla="*/ 13571880 w 139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57"/>
                  <a:gd name="T29" fmla="*/ 139 w 139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57">
                    <a:moveTo>
                      <a:pt x="12" y="0"/>
                    </a:moveTo>
                    <a:lnTo>
                      <a:pt x="0" y="22"/>
                    </a:lnTo>
                    <a:lnTo>
                      <a:pt x="110" y="157"/>
                    </a:lnTo>
                    <a:lnTo>
                      <a:pt x="139" y="15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3" name="Freeform 171"/>
              <p:cNvSpPr>
                <a:spLocks/>
              </p:cNvSpPr>
              <p:nvPr/>
            </p:nvSpPr>
            <p:spPr bwMode="auto">
              <a:xfrm>
                <a:off x="1484583" y="3555790"/>
                <a:ext cx="155219" cy="167966"/>
              </a:xfrm>
              <a:custGeom>
                <a:avLst/>
                <a:gdLst>
                  <a:gd name="T0" fmla="*/ 81395584 w 148"/>
                  <a:gd name="T1" fmla="*/ 0 h 164"/>
                  <a:gd name="T2" fmla="*/ 162790120 w 148"/>
                  <a:gd name="T3" fmla="*/ 86013955 h 164"/>
                  <a:gd name="T4" fmla="*/ 81395584 w 148"/>
                  <a:gd name="T5" fmla="*/ 172027909 h 164"/>
                  <a:gd name="T6" fmla="*/ 0 w 148"/>
                  <a:gd name="T7" fmla="*/ 86013955 h 164"/>
                  <a:gd name="T8" fmla="*/ 14299024 w 148"/>
                  <a:gd name="T9" fmla="*/ 0 h 164"/>
                  <a:gd name="T10" fmla="*/ 0 w 148"/>
                  <a:gd name="T11" fmla="*/ 18880813 h 164"/>
                  <a:gd name="T12" fmla="*/ 130891547 w 148"/>
                  <a:gd name="T13" fmla="*/ 172027909 h 164"/>
                  <a:gd name="T14" fmla="*/ 162790120 w 148"/>
                  <a:gd name="T15" fmla="*/ 172027909 h 164"/>
                  <a:gd name="T16" fmla="*/ 14299024 w 148"/>
                  <a:gd name="T17" fmla="*/ 0 h 16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4"/>
                  <a:gd name="T29" fmla="*/ 148 w 148"/>
                  <a:gd name="T30" fmla="*/ 164 h 1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4">
                    <a:moveTo>
                      <a:pt x="13" y="0"/>
                    </a:moveTo>
                    <a:lnTo>
                      <a:pt x="0" y="18"/>
                    </a:lnTo>
                    <a:lnTo>
                      <a:pt x="119" y="164"/>
                    </a:lnTo>
                    <a:lnTo>
                      <a:pt x="148" y="16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4" name="Freeform 172"/>
              <p:cNvSpPr>
                <a:spLocks/>
              </p:cNvSpPr>
              <p:nvPr/>
            </p:nvSpPr>
            <p:spPr bwMode="auto">
              <a:xfrm>
                <a:off x="1487747" y="3544525"/>
                <a:ext cx="169996" cy="179231"/>
              </a:xfrm>
              <a:custGeom>
                <a:avLst/>
                <a:gdLst>
                  <a:gd name="T0" fmla="*/ 89747328 w 161"/>
                  <a:gd name="T1" fmla="*/ 0 h 175"/>
                  <a:gd name="T2" fmla="*/ 179494656 w 161"/>
                  <a:gd name="T3" fmla="*/ 91782659 h 175"/>
                  <a:gd name="T4" fmla="*/ 89747328 w 161"/>
                  <a:gd name="T5" fmla="*/ 183564293 h 175"/>
                  <a:gd name="T6" fmla="*/ 0 w 161"/>
                  <a:gd name="T7" fmla="*/ 91782659 h 175"/>
                  <a:gd name="T8" fmla="*/ 18952971 w 161"/>
                  <a:gd name="T9" fmla="*/ 0 h 175"/>
                  <a:gd name="T10" fmla="*/ 0 w 161"/>
                  <a:gd name="T11" fmla="*/ 18880707 h 175"/>
                  <a:gd name="T12" fmla="*/ 141588730 w 161"/>
                  <a:gd name="T13" fmla="*/ 183564293 h 175"/>
                  <a:gd name="T14" fmla="*/ 179494656 w 161"/>
                  <a:gd name="T15" fmla="*/ 183564293 h 175"/>
                  <a:gd name="T16" fmla="*/ 18952971 w 161"/>
                  <a:gd name="T17" fmla="*/ 0 h 17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5"/>
                  <a:gd name="T29" fmla="*/ 161 w 161"/>
                  <a:gd name="T30" fmla="*/ 175 h 1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5">
                    <a:moveTo>
                      <a:pt x="17" y="0"/>
                    </a:moveTo>
                    <a:lnTo>
                      <a:pt x="0" y="18"/>
                    </a:lnTo>
                    <a:lnTo>
                      <a:pt x="127" y="175"/>
                    </a:lnTo>
                    <a:lnTo>
                      <a:pt x="161" y="17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5" name="Freeform 173"/>
              <p:cNvSpPr>
                <a:spLocks/>
              </p:cNvSpPr>
              <p:nvPr/>
            </p:nvSpPr>
            <p:spPr bwMode="auto">
              <a:xfrm>
                <a:off x="1497247" y="3533259"/>
                <a:ext cx="179496" cy="190496"/>
              </a:xfrm>
              <a:custGeom>
                <a:avLst/>
                <a:gdLst>
                  <a:gd name="T0" fmla="*/ 95321934 w 169"/>
                  <a:gd name="T1" fmla="*/ 0 h 186"/>
                  <a:gd name="T2" fmla="*/ 190643867 w 169"/>
                  <a:gd name="T3" fmla="*/ 97550339 h 186"/>
                  <a:gd name="T4" fmla="*/ 95321934 w 169"/>
                  <a:gd name="T5" fmla="*/ 195100677 h 186"/>
                  <a:gd name="T6" fmla="*/ 0 w 169"/>
                  <a:gd name="T7" fmla="*/ 97550339 h 186"/>
                  <a:gd name="T8" fmla="*/ 14664503 w 169"/>
                  <a:gd name="T9" fmla="*/ 0 h 186"/>
                  <a:gd name="T10" fmla="*/ 0 w 169"/>
                  <a:gd name="T11" fmla="*/ 23076645 h 186"/>
                  <a:gd name="T12" fmla="*/ 152289091 w 169"/>
                  <a:gd name="T13" fmla="*/ 195100677 h 186"/>
                  <a:gd name="T14" fmla="*/ 190643867 w 169"/>
                  <a:gd name="T15" fmla="*/ 195100677 h 186"/>
                  <a:gd name="T16" fmla="*/ 14664503 w 169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6"/>
                  <a:gd name="T29" fmla="*/ 169 w 169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6">
                    <a:moveTo>
                      <a:pt x="13" y="0"/>
                    </a:moveTo>
                    <a:lnTo>
                      <a:pt x="0" y="22"/>
                    </a:lnTo>
                    <a:lnTo>
                      <a:pt x="135" y="186"/>
                    </a:lnTo>
                    <a:lnTo>
                      <a:pt x="169" y="18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6" name="Freeform 174"/>
              <p:cNvSpPr>
                <a:spLocks/>
              </p:cNvSpPr>
              <p:nvPr/>
            </p:nvSpPr>
            <p:spPr bwMode="auto">
              <a:xfrm>
                <a:off x="1504645" y="3520970"/>
                <a:ext cx="183721" cy="202786"/>
              </a:xfrm>
              <a:custGeom>
                <a:avLst/>
                <a:gdLst>
                  <a:gd name="T0" fmla="*/ 96993072 w 174"/>
                  <a:gd name="T1" fmla="*/ 0 h 197"/>
                  <a:gd name="T2" fmla="*/ 193985089 w 174"/>
                  <a:gd name="T3" fmla="*/ 104370969 h 197"/>
                  <a:gd name="T4" fmla="*/ 96993072 w 174"/>
                  <a:gd name="T5" fmla="*/ 208741938 h 197"/>
                  <a:gd name="T6" fmla="*/ 0 w 174"/>
                  <a:gd name="T7" fmla="*/ 104370969 h 197"/>
                  <a:gd name="T8" fmla="*/ 14492841 w 174"/>
                  <a:gd name="T9" fmla="*/ 0 h 197"/>
                  <a:gd name="T10" fmla="*/ 0 w 174"/>
                  <a:gd name="T11" fmla="*/ 23311126 h 197"/>
                  <a:gd name="T12" fmla="*/ 160539432 w 174"/>
                  <a:gd name="T13" fmla="*/ 208741938 h 197"/>
                  <a:gd name="T14" fmla="*/ 193985089 w 174"/>
                  <a:gd name="T15" fmla="*/ 208741938 h 197"/>
                  <a:gd name="T16" fmla="*/ 14492841 w 174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7"/>
                  <a:gd name="T29" fmla="*/ 174 w 174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7">
                    <a:moveTo>
                      <a:pt x="13" y="0"/>
                    </a:moveTo>
                    <a:lnTo>
                      <a:pt x="0" y="22"/>
                    </a:lnTo>
                    <a:lnTo>
                      <a:pt x="144" y="197"/>
                    </a:lnTo>
                    <a:lnTo>
                      <a:pt x="174" y="19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7" name="Freeform 175"/>
              <p:cNvSpPr>
                <a:spLocks/>
              </p:cNvSpPr>
              <p:nvPr/>
            </p:nvSpPr>
            <p:spPr bwMode="auto">
              <a:xfrm>
                <a:off x="1510972" y="3509704"/>
                <a:ext cx="196394" cy="214051"/>
              </a:xfrm>
              <a:custGeom>
                <a:avLst/>
                <a:gdLst>
                  <a:gd name="T0" fmla="*/ 103684416 w 186"/>
                  <a:gd name="T1" fmla="*/ 0 h 208"/>
                  <a:gd name="T2" fmla="*/ 207368833 w 186"/>
                  <a:gd name="T3" fmla="*/ 110139530 h 208"/>
                  <a:gd name="T4" fmla="*/ 103684416 w 186"/>
                  <a:gd name="T5" fmla="*/ 220278031 h 208"/>
                  <a:gd name="T6" fmla="*/ 0 w 186"/>
                  <a:gd name="T7" fmla="*/ 110139530 h 208"/>
                  <a:gd name="T8" fmla="*/ 18953079 w 186"/>
                  <a:gd name="T9" fmla="*/ 0 h 208"/>
                  <a:gd name="T10" fmla="*/ 0 w 186"/>
                  <a:gd name="T11" fmla="*/ 23298629 h 208"/>
                  <a:gd name="T12" fmla="*/ 173922734 w 186"/>
                  <a:gd name="T13" fmla="*/ 220278031 h 208"/>
                  <a:gd name="T14" fmla="*/ 207368833 w 186"/>
                  <a:gd name="T15" fmla="*/ 220278031 h 208"/>
                  <a:gd name="T16" fmla="*/ 18953079 w 186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8"/>
                  <a:gd name="T29" fmla="*/ 186 w 186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8">
                    <a:moveTo>
                      <a:pt x="17" y="0"/>
                    </a:moveTo>
                    <a:lnTo>
                      <a:pt x="0" y="22"/>
                    </a:lnTo>
                    <a:lnTo>
                      <a:pt x="156" y="208"/>
                    </a:lnTo>
                    <a:lnTo>
                      <a:pt x="186" y="20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8" name="Freeform 176"/>
              <p:cNvSpPr>
                <a:spLocks/>
              </p:cNvSpPr>
              <p:nvPr/>
            </p:nvSpPr>
            <p:spPr bwMode="auto">
              <a:xfrm>
                <a:off x="1519421" y="3500487"/>
                <a:ext cx="205895" cy="224302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5393090 h 218"/>
                  <a:gd name="T4" fmla="*/ 108699889 w 195"/>
                  <a:gd name="T5" fmla="*/ 230786180 h 218"/>
                  <a:gd name="T6" fmla="*/ 0 w 195"/>
                  <a:gd name="T7" fmla="*/ 115393090 h 218"/>
                  <a:gd name="T8" fmla="*/ 18952901 w 195"/>
                  <a:gd name="T9" fmla="*/ 0 h 218"/>
                  <a:gd name="T10" fmla="*/ 0 w 195"/>
                  <a:gd name="T11" fmla="*/ 22231623 h 218"/>
                  <a:gd name="T12" fmla="*/ 179492936 w 195"/>
                  <a:gd name="T13" fmla="*/ 230786180 h 218"/>
                  <a:gd name="T14" fmla="*/ 217398721 w 195"/>
                  <a:gd name="T15" fmla="*/ 230786180 h 218"/>
                  <a:gd name="T16" fmla="*/ 18952901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17" y="0"/>
                    </a:moveTo>
                    <a:lnTo>
                      <a:pt x="0" y="21"/>
                    </a:lnTo>
                    <a:lnTo>
                      <a:pt x="161" y="218"/>
                    </a:lnTo>
                    <a:lnTo>
                      <a:pt x="195" y="2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9" name="Freeform 177"/>
              <p:cNvSpPr>
                <a:spLocks/>
              </p:cNvSpPr>
              <p:nvPr/>
            </p:nvSpPr>
            <p:spPr bwMode="auto">
              <a:xfrm>
                <a:off x="1528922" y="3489222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3379078 w 203"/>
                  <a:gd name="T9" fmla="*/ 0 h 229"/>
                  <a:gd name="T10" fmla="*/ 0 w 203"/>
                  <a:gd name="T11" fmla="*/ 22028608 h 229"/>
                  <a:gd name="T12" fmla="*/ 188415777 w 203"/>
                  <a:gd name="T13" fmla="*/ 240220170 h 229"/>
                  <a:gd name="T14" fmla="*/ 226321921 w 203"/>
                  <a:gd name="T15" fmla="*/ 240220170 h 229"/>
                  <a:gd name="T16" fmla="*/ 13379078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2" y="0"/>
                    </a:moveTo>
                    <a:lnTo>
                      <a:pt x="0" y="21"/>
                    </a:lnTo>
                    <a:lnTo>
                      <a:pt x="169" y="229"/>
                    </a:lnTo>
                    <a:lnTo>
                      <a:pt x="203" y="2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0" name="Freeform 178"/>
              <p:cNvSpPr>
                <a:spLocks/>
              </p:cNvSpPr>
              <p:nvPr/>
            </p:nvSpPr>
            <p:spPr bwMode="auto">
              <a:xfrm>
                <a:off x="1536320" y="3481029"/>
                <a:ext cx="220681" cy="242736"/>
              </a:xfrm>
              <a:custGeom>
                <a:avLst/>
                <a:gdLst>
                  <a:gd name="T0" fmla="*/ 117068086 w 208"/>
                  <a:gd name="T1" fmla="*/ 0 h 237"/>
                  <a:gd name="T2" fmla="*/ 234135112 w 208"/>
                  <a:gd name="T3" fmla="*/ 124305413 h 237"/>
                  <a:gd name="T4" fmla="*/ 117068086 w 208"/>
                  <a:gd name="T5" fmla="*/ 248610826 h 237"/>
                  <a:gd name="T6" fmla="*/ 0 w 208"/>
                  <a:gd name="T7" fmla="*/ 124305413 h 237"/>
                  <a:gd name="T8" fmla="*/ 14633909 w 208"/>
                  <a:gd name="T9" fmla="*/ 0 h 237"/>
                  <a:gd name="T10" fmla="*/ 0 w 208"/>
                  <a:gd name="T11" fmla="*/ 19930984 h 237"/>
                  <a:gd name="T12" fmla="*/ 200365624 w 208"/>
                  <a:gd name="T13" fmla="*/ 248610826 h 237"/>
                  <a:gd name="T14" fmla="*/ 234135112 w 208"/>
                  <a:gd name="T15" fmla="*/ 248610826 h 237"/>
                  <a:gd name="T16" fmla="*/ 14633909 w 208"/>
                  <a:gd name="T17" fmla="*/ 0 h 2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7"/>
                  <a:gd name="T29" fmla="*/ 208 w 208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7">
                    <a:moveTo>
                      <a:pt x="13" y="0"/>
                    </a:moveTo>
                    <a:lnTo>
                      <a:pt x="0" y="19"/>
                    </a:lnTo>
                    <a:lnTo>
                      <a:pt x="178" y="237"/>
                    </a:lnTo>
                    <a:lnTo>
                      <a:pt x="208" y="23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1" name="Freeform 179"/>
              <p:cNvSpPr>
                <a:spLocks/>
              </p:cNvSpPr>
              <p:nvPr/>
            </p:nvSpPr>
            <p:spPr bwMode="auto">
              <a:xfrm>
                <a:off x="1541596" y="3469763"/>
                <a:ext cx="233354" cy="254002"/>
              </a:xfrm>
              <a:custGeom>
                <a:avLst/>
                <a:gdLst>
                  <a:gd name="T0" fmla="*/ 123199296 w 221"/>
                  <a:gd name="T1" fmla="*/ 0 h 248"/>
                  <a:gd name="T2" fmla="*/ 246398592 w 221"/>
                  <a:gd name="T3" fmla="*/ 130074629 h 248"/>
                  <a:gd name="T4" fmla="*/ 123199296 w 221"/>
                  <a:gd name="T5" fmla="*/ 260149258 h 248"/>
                  <a:gd name="T6" fmla="*/ 0 w 221"/>
                  <a:gd name="T7" fmla="*/ 130074629 h 248"/>
                  <a:gd name="T8" fmla="*/ 18953416 w 221"/>
                  <a:gd name="T9" fmla="*/ 0 h 248"/>
                  <a:gd name="T10" fmla="*/ 0 w 221"/>
                  <a:gd name="T11" fmla="*/ 19930966 h 248"/>
                  <a:gd name="T12" fmla="*/ 212950843 w 221"/>
                  <a:gd name="T13" fmla="*/ 260149258 h 248"/>
                  <a:gd name="T14" fmla="*/ 246398592 w 221"/>
                  <a:gd name="T15" fmla="*/ 260149258 h 248"/>
                  <a:gd name="T16" fmla="*/ 18953416 w 221"/>
                  <a:gd name="T17" fmla="*/ 0 h 2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48"/>
                  <a:gd name="T29" fmla="*/ 221 w 221"/>
                  <a:gd name="T30" fmla="*/ 248 h 2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48">
                    <a:moveTo>
                      <a:pt x="17" y="0"/>
                    </a:moveTo>
                    <a:lnTo>
                      <a:pt x="0" y="19"/>
                    </a:lnTo>
                    <a:lnTo>
                      <a:pt x="191" y="248"/>
                    </a:lnTo>
                    <a:lnTo>
                      <a:pt x="221" y="24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2" name="Freeform 180"/>
              <p:cNvSpPr>
                <a:spLocks/>
              </p:cNvSpPr>
              <p:nvPr/>
            </p:nvSpPr>
            <p:spPr bwMode="auto">
              <a:xfrm>
                <a:off x="1551096" y="3459522"/>
                <a:ext cx="232294" cy="265267"/>
              </a:xfrm>
              <a:custGeom>
                <a:avLst/>
                <a:gdLst>
                  <a:gd name="T0" fmla="*/ 122637505 w 220"/>
                  <a:gd name="T1" fmla="*/ 0 h 258"/>
                  <a:gd name="T2" fmla="*/ 245275009 w 220"/>
                  <a:gd name="T3" fmla="*/ 136369857 h 258"/>
                  <a:gd name="T4" fmla="*/ 122637505 w 220"/>
                  <a:gd name="T5" fmla="*/ 272738687 h 258"/>
                  <a:gd name="T6" fmla="*/ 0 w 220"/>
                  <a:gd name="T7" fmla="*/ 136369857 h 258"/>
                  <a:gd name="T8" fmla="*/ 18953082 w 220"/>
                  <a:gd name="T9" fmla="*/ 0 h 258"/>
                  <a:gd name="T10" fmla="*/ 0 w 220"/>
                  <a:gd name="T11" fmla="*/ 22199144 h 258"/>
                  <a:gd name="T12" fmla="*/ 217402904 w 220"/>
                  <a:gd name="T13" fmla="*/ 272738687 h 258"/>
                  <a:gd name="T14" fmla="*/ 236355978 w 220"/>
                  <a:gd name="T15" fmla="*/ 272738687 h 258"/>
                  <a:gd name="T16" fmla="*/ 245275009 w 220"/>
                  <a:gd name="T17" fmla="*/ 264281956 h 258"/>
                  <a:gd name="T18" fmla="*/ 18953082 w 220"/>
                  <a:gd name="T19" fmla="*/ 0 h 25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0"/>
                  <a:gd name="T31" fmla="*/ 0 h 258"/>
                  <a:gd name="T32" fmla="*/ 220 w 220"/>
                  <a:gd name="T33" fmla="*/ 258 h 2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0" h="258">
                    <a:moveTo>
                      <a:pt x="17" y="0"/>
                    </a:moveTo>
                    <a:lnTo>
                      <a:pt x="0" y="21"/>
                    </a:lnTo>
                    <a:lnTo>
                      <a:pt x="195" y="258"/>
                    </a:lnTo>
                    <a:lnTo>
                      <a:pt x="212" y="258"/>
                    </a:lnTo>
                    <a:lnTo>
                      <a:pt x="220" y="25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3" name="Freeform 181"/>
              <p:cNvSpPr>
                <a:spLocks/>
              </p:cNvSpPr>
              <p:nvPr/>
            </p:nvSpPr>
            <p:spPr bwMode="auto">
              <a:xfrm>
                <a:off x="1558494" y="3448257"/>
                <a:ext cx="233354" cy="276532"/>
              </a:xfrm>
              <a:custGeom>
                <a:avLst/>
                <a:gdLst>
                  <a:gd name="T0" fmla="*/ 123199296 w 221"/>
                  <a:gd name="T1" fmla="*/ 0 h 269"/>
                  <a:gd name="T2" fmla="*/ 246398592 w 221"/>
                  <a:gd name="T3" fmla="*/ 142137448 h 269"/>
                  <a:gd name="T4" fmla="*/ 123199296 w 221"/>
                  <a:gd name="T5" fmla="*/ 284274895 h 269"/>
                  <a:gd name="T6" fmla="*/ 0 w 221"/>
                  <a:gd name="T7" fmla="*/ 142137448 h 269"/>
                  <a:gd name="T8" fmla="*/ 0 w 221"/>
                  <a:gd name="T9" fmla="*/ 22192462 h 269"/>
                  <a:gd name="T10" fmla="*/ 14494346 w 221"/>
                  <a:gd name="T11" fmla="*/ 0 h 269"/>
                  <a:gd name="T12" fmla="*/ 246398592 w 221"/>
                  <a:gd name="T13" fmla="*/ 265252728 h 269"/>
                  <a:gd name="T14" fmla="*/ 227445184 w 221"/>
                  <a:gd name="T15" fmla="*/ 284274895 h 269"/>
                  <a:gd name="T16" fmla="*/ 0 w 221"/>
                  <a:gd name="T17" fmla="*/ 22192462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69"/>
                  <a:gd name="T29" fmla="*/ 221 w 221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69">
                    <a:moveTo>
                      <a:pt x="0" y="21"/>
                    </a:moveTo>
                    <a:lnTo>
                      <a:pt x="13" y="0"/>
                    </a:lnTo>
                    <a:lnTo>
                      <a:pt x="221" y="251"/>
                    </a:lnTo>
                    <a:lnTo>
                      <a:pt x="204" y="26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4" name="Freeform 182"/>
              <p:cNvSpPr>
                <a:spLocks/>
              </p:cNvSpPr>
              <p:nvPr/>
            </p:nvSpPr>
            <p:spPr bwMode="auto">
              <a:xfrm>
                <a:off x="1567994" y="3448257"/>
                <a:ext cx="229130" cy="266291"/>
              </a:xfrm>
              <a:custGeom>
                <a:avLst/>
                <a:gdLst>
                  <a:gd name="T0" fmla="*/ 121529066 w 216"/>
                  <a:gd name="T1" fmla="*/ 0 h 261"/>
                  <a:gd name="T2" fmla="*/ 243058131 w 216"/>
                  <a:gd name="T3" fmla="*/ 135845140 h 261"/>
                  <a:gd name="T4" fmla="*/ 121529066 w 216"/>
                  <a:gd name="T5" fmla="*/ 271689260 h 261"/>
                  <a:gd name="T6" fmla="*/ 0 w 216"/>
                  <a:gd name="T7" fmla="*/ 135845140 h 261"/>
                  <a:gd name="T8" fmla="*/ 0 w 216"/>
                  <a:gd name="T9" fmla="*/ 11450512 h 261"/>
                  <a:gd name="T10" fmla="*/ 4500920 w 216"/>
                  <a:gd name="T11" fmla="*/ 0 h 261"/>
                  <a:gd name="T12" fmla="*/ 23631154 w 216"/>
                  <a:gd name="T13" fmla="*/ 0 h 261"/>
                  <a:gd name="T14" fmla="*/ 243058131 w 216"/>
                  <a:gd name="T15" fmla="*/ 249828858 h 261"/>
                  <a:gd name="T16" fmla="*/ 228429882 w 216"/>
                  <a:gd name="T17" fmla="*/ 271689260 h 261"/>
                  <a:gd name="T18" fmla="*/ 0 w 216"/>
                  <a:gd name="T19" fmla="*/ 11450512 h 26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6"/>
                  <a:gd name="T31" fmla="*/ 0 h 261"/>
                  <a:gd name="T32" fmla="*/ 216 w 216"/>
                  <a:gd name="T33" fmla="*/ 261 h 2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6" h="261">
                    <a:moveTo>
                      <a:pt x="0" y="11"/>
                    </a:moveTo>
                    <a:lnTo>
                      <a:pt x="4" y="0"/>
                    </a:lnTo>
                    <a:lnTo>
                      <a:pt x="21" y="0"/>
                    </a:lnTo>
                    <a:lnTo>
                      <a:pt x="216" y="240"/>
                    </a:lnTo>
                    <a:lnTo>
                      <a:pt x="203" y="26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5" name="Freeform 183"/>
              <p:cNvSpPr>
                <a:spLocks/>
              </p:cNvSpPr>
              <p:nvPr/>
            </p:nvSpPr>
            <p:spPr bwMode="auto">
              <a:xfrm>
                <a:off x="1573270" y="3448257"/>
                <a:ext cx="232294" cy="257074"/>
              </a:xfrm>
              <a:custGeom>
                <a:avLst/>
                <a:gdLst>
                  <a:gd name="T0" fmla="*/ 122637505 w 220"/>
                  <a:gd name="T1" fmla="*/ 0 h 251"/>
                  <a:gd name="T2" fmla="*/ 245275009 w 220"/>
                  <a:gd name="T3" fmla="*/ 131647493 h 251"/>
                  <a:gd name="T4" fmla="*/ 122637505 w 220"/>
                  <a:gd name="T5" fmla="*/ 263294986 h 251"/>
                  <a:gd name="T6" fmla="*/ 0 w 220"/>
                  <a:gd name="T7" fmla="*/ 131647493 h 251"/>
                  <a:gd name="T8" fmla="*/ 37906163 w 220"/>
                  <a:gd name="T9" fmla="*/ 0 h 251"/>
                  <a:gd name="T10" fmla="*/ 0 w 220"/>
                  <a:gd name="T11" fmla="*/ 0 h 251"/>
                  <a:gd name="T12" fmla="*/ 231895934 w 220"/>
                  <a:gd name="T13" fmla="*/ 263294986 h 251"/>
                  <a:gd name="T14" fmla="*/ 245275009 w 220"/>
                  <a:gd name="T15" fmla="*/ 240217735 h 251"/>
                  <a:gd name="T16" fmla="*/ 37906163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34" y="0"/>
                    </a:moveTo>
                    <a:lnTo>
                      <a:pt x="0" y="0"/>
                    </a:lnTo>
                    <a:lnTo>
                      <a:pt x="208" y="251"/>
                    </a:lnTo>
                    <a:lnTo>
                      <a:pt x="220" y="2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6" name="Freeform 184"/>
              <p:cNvSpPr>
                <a:spLocks/>
              </p:cNvSpPr>
              <p:nvPr/>
            </p:nvSpPr>
            <p:spPr bwMode="auto">
              <a:xfrm>
                <a:off x="1590169" y="3448257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8681240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7" name="Freeform 185"/>
              <p:cNvSpPr>
                <a:spLocks/>
              </p:cNvSpPr>
              <p:nvPr/>
            </p:nvSpPr>
            <p:spPr bwMode="auto">
              <a:xfrm>
                <a:off x="1610230" y="3448257"/>
                <a:ext cx="209068" cy="234543"/>
              </a:xfrm>
              <a:custGeom>
                <a:avLst/>
                <a:gdLst>
                  <a:gd name="T0" fmla="*/ 109822684 w 199"/>
                  <a:gd name="T1" fmla="*/ 0 h 229"/>
                  <a:gd name="T2" fmla="*/ 219645368 w 199"/>
                  <a:gd name="T3" fmla="*/ 120110597 h 229"/>
                  <a:gd name="T4" fmla="*/ 109822684 w 199"/>
                  <a:gd name="T5" fmla="*/ 240220170 h 229"/>
                  <a:gd name="T6" fmla="*/ 0 w 199"/>
                  <a:gd name="T7" fmla="*/ 120110597 h 229"/>
                  <a:gd name="T8" fmla="*/ 32008414 w 199"/>
                  <a:gd name="T9" fmla="*/ 0 h 229"/>
                  <a:gd name="T10" fmla="*/ 0 w 199"/>
                  <a:gd name="T11" fmla="*/ 0 h 229"/>
                  <a:gd name="T12" fmla="*/ 205296374 w 199"/>
                  <a:gd name="T13" fmla="*/ 240220170 h 229"/>
                  <a:gd name="T14" fmla="*/ 219645368 w 199"/>
                  <a:gd name="T15" fmla="*/ 217141759 h 229"/>
                  <a:gd name="T16" fmla="*/ 32008414 w 199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9"/>
                  <a:gd name="T29" fmla="*/ 199 w 199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9">
                    <a:moveTo>
                      <a:pt x="29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199" y="20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8" name="Freeform 186"/>
              <p:cNvSpPr>
                <a:spLocks/>
              </p:cNvSpPr>
              <p:nvPr/>
            </p:nvSpPr>
            <p:spPr bwMode="auto">
              <a:xfrm>
                <a:off x="1627129" y="3448257"/>
                <a:ext cx="199558" cy="224302"/>
              </a:xfrm>
              <a:custGeom>
                <a:avLst/>
                <a:gdLst>
                  <a:gd name="T0" fmla="*/ 104798408 w 190"/>
                  <a:gd name="T1" fmla="*/ 0 h 218"/>
                  <a:gd name="T2" fmla="*/ 209596816 w 190"/>
                  <a:gd name="T3" fmla="*/ 115393090 h 218"/>
                  <a:gd name="T4" fmla="*/ 104798408 w 190"/>
                  <a:gd name="T5" fmla="*/ 230786180 h 218"/>
                  <a:gd name="T6" fmla="*/ 0 w 190"/>
                  <a:gd name="T7" fmla="*/ 115393090 h 218"/>
                  <a:gd name="T8" fmla="*/ 31991246 w 190"/>
                  <a:gd name="T9" fmla="*/ 0 h 218"/>
                  <a:gd name="T10" fmla="*/ 0 w 190"/>
                  <a:gd name="T11" fmla="*/ 0 h 218"/>
                  <a:gd name="T12" fmla="*/ 196358773 w 190"/>
                  <a:gd name="T13" fmla="*/ 230786180 h 218"/>
                  <a:gd name="T14" fmla="*/ 209596816 w 190"/>
                  <a:gd name="T15" fmla="*/ 207495819 h 218"/>
                  <a:gd name="T16" fmla="*/ 31991246 w 190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8"/>
                  <a:gd name="T29" fmla="*/ 190 w 190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8">
                    <a:moveTo>
                      <a:pt x="29" y="0"/>
                    </a:moveTo>
                    <a:lnTo>
                      <a:pt x="0" y="0"/>
                    </a:lnTo>
                    <a:lnTo>
                      <a:pt x="178" y="218"/>
                    </a:lnTo>
                    <a:lnTo>
                      <a:pt x="190" y="19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9" name="Freeform 187"/>
              <p:cNvSpPr>
                <a:spLocks/>
              </p:cNvSpPr>
              <p:nvPr/>
            </p:nvSpPr>
            <p:spPr bwMode="auto">
              <a:xfrm>
                <a:off x="1639793" y="3448257"/>
                <a:ext cx="196394" cy="213027"/>
              </a:xfrm>
              <a:custGeom>
                <a:avLst/>
                <a:gdLst>
                  <a:gd name="T0" fmla="*/ 103129954 w 187"/>
                  <a:gd name="T1" fmla="*/ 0 h 207"/>
                  <a:gd name="T2" fmla="*/ 206259909 w 187"/>
                  <a:gd name="T3" fmla="*/ 109615255 h 207"/>
                  <a:gd name="T4" fmla="*/ 103129954 w 187"/>
                  <a:gd name="T5" fmla="*/ 219229481 h 207"/>
                  <a:gd name="T6" fmla="*/ 0 w 187"/>
                  <a:gd name="T7" fmla="*/ 109615255 h 207"/>
                  <a:gd name="T8" fmla="*/ 37501806 w 187"/>
                  <a:gd name="T9" fmla="*/ 0 h 207"/>
                  <a:gd name="T10" fmla="*/ 0 w 187"/>
                  <a:gd name="T11" fmla="*/ 0 h 207"/>
                  <a:gd name="T12" fmla="*/ 187509014 w 187"/>
                  <a:gd name="T13" fmla="*/ 219229481 h 207"/>
                  <a:gd name="T14" fmla="*/ 206259909 w 187"/>
                  <a:gd name="T15" fmla="*/ 200166143 h 207"/>
                  <a:gd name="T16" fmla="*/ 37501806 w 187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7"/>
                  <a:gd name="T29" fmla="*/ 187 w 187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7">
                    <a:moveTo>
                      <a:pt x="34" y="0"/>
                    </a:moveTo>
                    <a:lnTo>
                      <a:pt x="0" y="0"/>
                    </a:lnTo>
                    <a:lnTo>
                      <a:pt x="170" y="207"/>
                    </a:lnTo>
                    <a:lnTo>
                      <a:pt x="187" y="18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0" name="Freeform 188"/>
              <p:cNvSpPr>
                <a:spLocks/>
              </p:cNvSpPr>
              <p:nvPr/>
            </p:nvSpPr>
            <p:spPr bwMode="auto">
              <a:xfrm>
                <a:off x="1657743" y="3448257"/>
                <a:ext cx="189006" cy="199714"/>
              </a:xfrm>
              <a:custGeom>
                <a:avLst/>
                <a:gdLst>
                  <a:gd name="T0" fmla="*/ 100346257 w 178"/>
                  <a:gd name="T1" fmla="*/ 0 h 196"/>
                  <a:gd name="T2" fmla="*/ 200692515 w 178"/>
                  <a:gd name="T3" fmla="*/ 101749188 h 196"/>
                  <a:gd name="T4" fmla="*/ 100346257 w 178"/>
                  <a:gd name="T5" fmla="*/ 203498377 h 196"/>
                  <a:gd name="T6" fmla="*/ 0 w 178"/>
                  <a:gd name="T7" fmla="*/ 101749188 h 196"/>
                  <a:gd name="T8" fmla="*/ 33824638 w 178"/>
                  <a:gd name="T9" fmla="*/ 0 h 196"/>
                  <a:gd name="T10" fmla="*/ 0 w 178"/>
                  <a:gd name="T11" fmla="*/ 0 h 196"/>
                  <a:gd name="T12" fmla="*/ 181525401 w 178"/>
                  <a:gd name="T13" fmla="*/ 203498377 h 196"/>
                  <a:gd name="T14" fmla="*/ 200692515 w 178"/>
                  <a:gd name="T15" fmla="*/ 184809839 h 196"/>
                  <a:gd name="T16" fmla="*/ 33824638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30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78" y="17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1" name="Freeform 189"/>
              <p:cNvSpPr>
                <a:spLocks/>
              </p:cNvSpPr>
              <p:nvPr/>
            </p:nvSpPr>
            <p:spPr bwMode="auto">
              <a:xfrm>
                <a:off x="1676753" y="3448257"/>
                <a:ext cx="174220" cy="193569"/>
              </a:xfrm>
              <a:custGeom>
                <a:avLst/>
                <a:gdLst>
                  <a:gd name="T0" fmla="*/ 91423518 w 166"/>
                  <a:gd name="T1" fmla="*/ 0 h 189"/>
                  <a:gd name="T2" fmla="*/ 182847037 w 166"/>
                  <a:gd name="T3" fmla="*/ 99124739 h 189"/>
                  <a:gd name="T4" fmla="*/ 91423518 w 166"/>
                  <a:gd name="T5" fmla="*/ 198248454 h 189"/>
                  <a:gd name="T6" fmla="*/ 0 w 166"/>
                  <a:gd name="T7" fmla="*/ 99124739 h 189"/>
                  <a:gd name="T8" fmla="*/ 33045122 w 166"/>
                  <a:gd name="T9" fmla="*/ 0 h 189"/>
                  <a:gd name="T10" fmla="*/ 0 w 166"/>
                  <a:gd name="T11" fmla="*/ 0 h 189"/>
                  <a:gd name="T12" fmla="*/ 168527418 w 166"/>
                  <a:gd name="T13" fmla="*/ 198248454 h 189"/>
                  <a:gd name="T14" fmla="*/ 182847037 w 166"/>
                  <a:gd name="T15" fmla="*/ 175171759 h 189"/>
                  <a:gd name="T16" fmla="*/ 33045122 w 166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9"/>
                  <a:gd name="T29" fmla="*/ 166 w 166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9">
                    <a:moveTo>
                      <a:pt x="30" y="0"/>
                    </a:moveTo>
                    <a:lnTo>
                      <a:pt x="0" y="0"/>
                    </a:lnTo>
                    <a:lnTo>
                      <a:pt x="153" y="189"/>
                    </a:lnTo>
                    <a:lnTo>
                      <a:pt x="166" y="16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2" name="Freeform 190"/>
              <p:cNvSpPr>
                <a:spLocks/>
              </p:cNvSpPr>
              <p:nvPr/>
            </p:nvSpPr>
            <p:spPr bwMode="auto">
              <a:xfrm>
                <a:off x="1689427" y="3448257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37905943 w 161"/>
                  <a:gd name="T9" fmla="*/ 0 h 178"/>
                  <a:gd name="T10" fmla="*/ 0 w 161"/>
                  <a:gd name="T11" fmla="*/ 0 h 178"/>
                  <a:gd name="T12" fmla="*/ 165001711 w 161"/>
                  <a:gd name="T13" fmla="*/ 186710021 h 178"/>
                  <a:gd name="T14" fmla="*/ 179494656 w 161"/>
                  <a:gd name="T15" fmla="*/ 163633337 h 178"/>
                  <a:gd name="T16" fmla="*/ 37905943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8" y="178"/>
                    </a:lnTo>
                    <a:lnTo>
                      <a:pt x="161" y="1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3" name="Freeform 191"/>
              <p:cNvSpPr>
                <a:spLocks/>
              </p:cNvSpPr>
              <p:nvPr/>
            </p:nvSpPr>
            <p:spPr bwMode="auto">
              <a:xfrm>
                <a:off x="1708428" y="3448257"/>
                <a:ext cx="160495" cy="171038"/>
              </a:xfrm>
              <a:custGeom>
                <a:avLst/>
                <a:gdLst>
                  <a:gd name="T0" fmla="*/ 84179102 w 153"/>
                  <a:gd name="T1" fmla="*/ 0 h 167"/>
                  <a:gd name="T2" fmla="*/ 168357155 w 153"/>
                  <a:gd name="T3" fmla="*/ 87586819 h 167"/>
                  <a:gd name="T4" fmla="*/ 84179102 w 153"/>
                  <a:gd name="T5" fmla="*/ 175173637 h 167"/>
                  <a:gd name="T6" fmla="*/ 0 w 153"/>
                  <a:gd name="T7" fmla="*/ 87586819 h 167"/>
                  <a:gd name="T8" fmla="*/ 37413169 w 153"/>
                  <a:gd name="T9" fmla="*/ 0 h 167"/>
                  <a:gd name="T10" fmla="*/ 0 w 153"/>
                  <a:gd name="T11" fmla="*/ 0 h 167"/>
                  <a:gd name="T12" fmla="*/ 149650579 w 153"/>
                  <a:gd name="T13" fmla="*/ 175173637 h 167"/>
                  <a:gd name="T14" fmla="*/ 168357155 w 153"/>
                  <a:gd name="T15" fmla="*/ 152096830 h 167"/>
                  <a:gd name="T16" fmla="*/ 37413169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34" y="0"/>
                    </a:moveTo>
                    <a:lnTo>
                      <a:pt x="0" y="0"/>
                    </a:lnTo>
                    <a:lnTo>
                      <a:pt x="136" y="167"/>
                    </a:lnTo>
                    <a:lnTo>
                      <a:pt x="153" y="14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4" name="Freeform 192"/>
              <p:cNvSpPr>
                <a:spLocks/>
              </p:cNvSpPr>
              <p:nvPr/>
            </p:nvSpPr>
            <p:spPr bwMode="auto">
              <a:xfrm>
                <a:off x="1725326" y="3448257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33445891 w 144"/>
                  <a:gd name="T9" fmla="*/ 0 h 156"/>
                  <a:gd name="T10" fmla="*/ 0 w 144"/>
                  <a:gd name="T11" fmla="*/ 0 h 156"/>
                  <a:gd name="T12" fmla="*/ 141588620 w 144"/>
                  <a:gd name="T13" fmla="*/ 165741507 h 156"/>
                  <a:gd name="T14" fmla="*/ 160541568 w 144"/>
                  <a:gd name="T15" fmla="*/ 142368229 h 156"/>
                  <a:gd name="T16" fmla="*/ 33445891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30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4" y="13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5" name="Freeform 193"/>
              <p:cNvSpPr>
                <a:spLocks/>
              </p:cNvSpPr>
              <p:nvPr/>
            </p:nvSpPr>
            <p:spPr bwMode="auto">
              <a:xfrm>
                <a:off x="1743276" y="3448257"/>
                <a:ext cx="138321" cy="149531"/>
              </a:xfrm>
              <a:custGeom>
                <a:avLst/>
                <a:gdLst>
                  <a:gd name="T0" fmla="*/ 73026096 w 131"/>
                  <a:gd name="T1" fmla="*/ 0 h 145"/>
                  <a:gd name="T2" fmla="*/ 146051136 w 131"/>
                  <a:gd name="T3" fmla="*/ 77102308 h 145"/>
                  <a:gd name="T4" fmla="*/ 73026096 w 131"/>
                  <a:gd name="T5" fmla="*/ 154203585 h 145"/>
                  <a:gd name="T6" fmla="*/ 0 w 131"/>
                  <a:gd name="T7" fmla="*/ 77102308 h 145"/>
                  <a:gd name="T8" fmla="*/ 33447278 w 131"/>
                  <a:gd name="T9" fmla="*/ 0 h 145"/>
                  <a:gd name="T10" fmla="*/ 0 w 131"/>
                  <a:gd name="T11" fmla="*/ 0 h 145"/>
                  <a:gd name="T12" fmla="*/ 132671984 w 131"/>
                  <a:gd name="T13" fmla="*/ 154203585 h 145"/>
                  <a:gd name="T14" fmla="*/ 146051136 w 131"/>
                  <a:gd name="T15" fmla="*/ 130807633 h 145"/>
                  <a:gd name="T16" fmla="*/ 33447278 w 131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5"/>
                  <a:gd name="T29" fmla="*/ 131 w 131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5">
                    <a:moveTo>
                      <a:pt x="30" y="0"/>
                    </a:moveTo>
                    <a:lnTo>
                      <a:pt x="0" y="0"/>
                    </a:lnTo>
                    <a:lnTo>
                      <a:pt x="119" y="145"/>
                    </a:lnTo>
                    <a:lnTo>
                      <a:pt x="131" y="12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6" name="Freeform 194"/>
              <p:cNvSpPr>
                <a:spLocks/>
              </p:cNvSpPr>
              <p:nvPr/>
            </p:nvSpPr>
            <p:spPr bwMode="auto">
              <a:xfrm>
                <a:off x="1757001" y="3448257"/>
                <a:ext cx="133045" cy="136218"/>
              </a:xfrm>
              <a:custGeom>
                <a:avLst/>
                <a:gdLst>
                  <a:gd name="T0" fmla="*/ 69689406 w 127"/>
                  <a:gd name="T1" fmla="*/ 0 h 134"/>
                  <a:gd name="T2" fmla="*/ 139377764 w 127"/>
                  <a:gd name="T3" fmla="*/ 69236357 h 134"/>
                  <a:gd name="T4" fmla="*/ 69689406 w 127"/>
                  <a:gd name="T5" fmla="*/ 138472713 h 134"/>
                  <a:gd name="T6" fmla="*/ 0 w 127"/>
                  <a:gd name="T7" fmla="*/ 69236357 h 134"/>
                  <a:gd name="T8" fmla="*/ 37313368 w 127"/>
                  <a:gd name="T9" fmla="*/ 0 h 134"/>
                  <a:gd name="T10" fmla="*/ 0 w 127"/>
                  <a:gd name="T11" fmla="*/ 0 h 134"/>
                  <a:gd name="T12" fmla="*/ 125110492 w 127"/>
                  <a:gd name="T13" fmla="*/ 138472713 h 134"/>
                  <a:gd name="T14" fmla="*/ 139377764 w 127"/>
                  <a:gd name="T15" fmla="*/ 115738518 h 134"/>
                  <a:gd name="T16" fmla="*/ 37313368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34" y="0"/>
                    </a:moveTo>
                    <a:lnTo>
                      <a:pt x="0" y="0"/>
                    </a:lnTo>
                    <a:lnTo>
                      <a:pt x="114" y="134"/>
                    </a:lnTo>
                    <a:lnTo>
                      <a:pt x="127" y="1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7" name="Freeform 195"/>
              <p:cNvSpPr>
                <a:spLocks/>
              </p:cNvSpPr>
              <p:nvPr/>
            </p:nvSpPr>
            <p:spPr bwMode="auto">
              <a:xfrm>
                <a:off x="1774950" y="3448257"/>
                <a:ext cx="125647" cy="124952"/>
              </a:xfrm>
              <a:custGeom>
                <a:avLst/>
                <a:gdLst>
                  <a:gd name="T0" fmla="*/ 66895314 w 118"/>
                  <a:gd name="T1" fmla="*/ 0 h 123"/>
                  <a:gd name="T2" fmla="*/ 133789563 w 118"/>
                  <a:gd name="T3" fmla="*/ 63467489 h 123"/>
                  <a:gd name="T4" fmla="*/ 66895314 w 118"/>
                  <a:gd name="T5" fmla="*/ 126934978 h 123"/>
                  <a:gd name="T6" fmla="*/ 0 w 118"/>
                  <a:gd name="T7" fmla="*/ 63467489 h 123"/>
                  <a:gd name="T8" fmla="*/ 37416193 w 118"/>
                  <a:gd name="T9" fmla="*/ 0 h 123"/>
                  <a:gd name="T10" fmla="*/ 0 w 118"/>
                  <a:gd name="T11" fmla="*/ 0 h 123"/>
                  <a:gd name="T12" fmla="*/ 114514466 w 118"/>
                  <a:gd name="T13" fmla="*/ 126934978 h 123"/>
                  <a:gd name="T14" fmla="*/ 133789563 w 118"/>
                  <a:gd name="T15" fmla="*/ 108358786 h 123"/>
                  <a:gd name="T16" fmla="*/ 37416193 w 118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3"/>
                  <a:gd name="T29" fmla="*/ 118 w 118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3">
                    <a:moveTo>
                      <a:pt x="33" y="0"/>
                    </a:moveTo>
                    <a:lnTo>
                      <a:pt x="0" y="0"/>
                    </a:lnTo>
                    <a:lnTo>
                      <a:pt x="101" y="123"/>
                    </a:lnTo>
                    <a:lnTo>
                      <a:pt x="118" y="10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8" name="Freeform 196"/>
              <p:cNvSpPr>
                <a:spLocks/>
              </p:cNvSpPr>
              <p:nvPr/>
            </p:nvSpPr>
            <p:spPr bwMode="auto">
              <a:xfrm>
                <a:off x="1791839" y="3448257"/>
                <a:ext cx="110871" cy="114711"/>
              </a:xfrm>
              <a:custGeom>
                <a:avLst/>
                <a:gdLst>
                  <a:gd name="T0" fmla="*/ 58535664 w 105"/>
                  <a:gd name="T1" fmla="*/ 0 h 112"/>
                  <a:gd name="T2" fmla="*/ 117070272 w 105"/>
                  <a:gd name="T3" fmla="*/ 58744322 h 112"/>
                  <a:gd name="T4" fmla="*/ 58535664 w 105"/>
                  <a:gd name="T5" fmla="*/ 117487621 h 112"/>
                  <a:gd name="T6" fmla="*/ 0 w 105"/>
                  <a:gd name="T7" fmla="*/ 58744322 h 112"/>
                  <a:gd name="T8" fmla="*/ 32334206 w 105"/>
                  <a:gd name="T9" fmla="*/ 0 h 112"/>
                  <a:gd name="T10" fmla="*/ 0 w 105"/>
                  <a:gd name="T11" fmla="*/ 0 h 112"/>
                  <a:gd name="T12" fmla="*/ 103690786 w 105"/>
                  <a:gd name="T13" fmla="*/ 117487621 h 112"/>
                  <a:gd name="T14" fmla="*/ 117070272 w 105"/>
                  <a:gd name="T15" fmla="*/ 98605376 h 112"/>
                  <a:gd name="T16" fmla="*/ 32334206 w 105"/>
                  <a:gd name="T17" fmla="*/ 0 h 11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5"/>
                  <a:gd name="T28" fmla="*/ 0 h 112"/>
                  <a:gd name="T29" fmla="*/ 105 w 105"/>
                  <a:gd name="T30" fmla="*/ 112 h 1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5" h="112">
                    <a:moveTo>
                      <a:pt x="29" y="0"/>
                    </a:moveTo>
                    <a:lnTo>
                      <a:pt x="0" y="0"/>
                    </a:lnTo>
                    <a:lnTo>
                      <a:pt x="93" y="112"/>
                    </a:lnTo>
                    <a:lnTo>
                      <a:pt x="105" y="9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9" name="Freeform 197"/>
              <p:cNvSpPr>
                <a:spLocks/>
              </p:cNvSpPr>
              <p:nvPr/>
            </p:nvSpPr>
            <p:spPr bwMode="auto">
              <a:xfrm>
                <a:off x="1809789" y="3448257"/>
                <a:ext cx="103473" cy="107542"/>
              </a:xfrm>
              <a:custGeom>
                <a:avLst/>
                <a:gdLst>
                  <a:gd name="T0" fmla="*/ 54626353 w 98"/>
                  <a:gd name="T1" fmla="*/ 0 h 105"/>
                  <a:gd name="T2" fmla="*/ 109251649 w 98"/>
                  <a:gd name="T3" fmla="*/ 55072770 h 105"/>
                  <a:gd name="T4" fmla="*/ 54626353 w 98"/>
                  <a:gd name="T5" fmla="*/ 110145541 h 105"/>
                  <a:gd name="T6" fmla="*/ 0 w 98"/>
                  <a:gd name="T7" fmla="*/ 55072770 h 105"/>
                  <a:gd name="T8" fmla="*/ 33443950 w 98"/>
                  <a:gd name="T9" fmla="*/ 0 h 105"/>
                  <a:gd name="T10" fmla="*/ 0 w 98"/>
                  <a:gd name="T11" fmla="*/ 0 h 105"/>
                  <a:gd name="T12" fmla="*/ 94759099 w 98"/>
                  <a:gd name="T13" fmla="*/ 110145541 h 105"/>
                  <a:gd name="T14" fmla="*/ 109251649 w 98"/>
                  <a:gd name="T15" fmla="*/ 87067034 h 105"/>
                  <a:gd name="T16" fmla="*/ 33443950 w 98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5"/>
                  <a:gd name="T29" fmla="*/ 98 w 98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5">
                    <a:moveTo>
                      <a:pt x="30" y="0"/>
                    </a:moveTo>
                    <a:lnTo>
                      <a:pt x="0" y="0"/>
                    </a:lnTo>
                    <a:lnTo>
                      <a:pt x="85" y="105"/>
                    </a:lnTo>
                    <a:lnTo>
                      <a:pt x="98" y="8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0" name="Freeform 198"/>
              <p:cNvSpPr>
                <a:spLocks/>
              </p:cNvSpPr>
              <p:nvPr/>
            </p:nvSpPr>
            <p:spPr bwMode="auto">
              <a:xfrm>
                <a:off x="1823523" y="3448257"/>
                <a:ext cx="98197" cy="97301"/>
              </a:xfrm>
              <a:custGeom>
                <a:avLst/>
                <a:gdLst>
                  <a:gd name="T0" fmla="*/ 51842736 w 93"/>
                  <a:gd name="T1" fmla="*/ 0 h 94"/>
                  <a:gd name="T2" fmla="*/ 103684416 w 93"/>
                  <a:gd name="T3" fmla="*/ 50359478 h 94"/>
                  <a:gd name="T4" fmla="*/ 51842736 w 93"/>
                  <a:gd name="T5" fmla="*/ 100717921 h 94"/>
                  <a:gd name="T6" fmla="*/ 0 w 93"/>
                  <a:gd name="T7" fmla="*/ 50359478 h 94"/>
                  <a:gd name="T8" fmla="*/ 37906158 w 93"/>
                  <a:gd name="T9" fmla="*/ 0 h 94"/>
                  <a:gd name="T10" fmla="*/ 0 w 93"/>
                  <a:gd name="T11" fmla="*/ 0 h 94"/>
                  <a:gd name="T12" fmla="*/ 84731346 w 93"/>
                  <a:gd name="T13" fmla="*/ 100717921 h 94"/>
                  <a:gd name="T14" fmla="*/ 103684416 w 93"/>
                  <a:gd name="T15" fmla="*/ 77145209 h 94"/>
                  <a:gd name="T16" fmla="*/ 37906158 w 93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4"/>
                  <a:gd name="T29" fmla="*/ 93 w 93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4">
                    <a:moveTo>
                      <a:pt x="34" y="0"/>
                    </a:moveTo>
                    <a:lnTo>
                      <a:pt x="0" y="0"/>
                    </a:lnTo>
                    <a:lnTo>
                      <a:pt x="76" y="94"/>
                    </a:lnTo>
                    <a:lnTo>
                      <a:pt x="93" y="7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1" name="Freeform 199"/>
              <p:cNvSpPr>
                <a:spLocks/>
              </p:cNvSpPr>
              <p:nvPr/>
            </p:nvSpPr>
            <p:spPr bwMode="auto">
              <a:xfrm>
                <a:off x="1841473" y="3448257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38806428 w 85"/>
                  <a:gd name="T9" fmla="*/ 0 h 83"/>
                  <a:gd name="T10" fmla="*/ 0 w 85"/>
                  <a:gd name="T11" fmla="*/ 0 h 83"/>
                  <a:gd name="T12" fmla="*/ 77611787 w 85"/>
                  <a:gd name="T13" fmla="*/ 89180978 h 83"/>
                  <a:gd name="T14" fmla="*/ 97014992 w 85"/>
                  <a:gd name="T15" fmla="*/ 65543114 h 83"/>
                  <a:gd name="T16" fmla="*/ 38806428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34" y="0"/>
                    </a:moveTo>
                    <a:lnTo>
                      <a:pt x="0" y="0"/>
                    </a:lnTo>
                    <a:lnTo>
                      <a:pt x="68" y="83"/>
                    </a:lnTo>
                    <a:lnTo>
                      <a:pt x="85" y="6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2" name="Freeform 200"/>
              <p:cNvSpPr>
                <a:spLocks/>
              </p:cNvSpPr>
              <p:nvPr/>
            </p:nvSpPr>
            <p:spPr bwMode="auto">
              <a:xfrm>
                <a:off x="1859423" y="3448257"/>
                <a:ext cx="76023" cy="72722"/>
              </a:xfrm>
              <a:custGeom>
                <a:avLst/>
                <a:gdLst>
                  <a:gd name="T0" fmla="*/ 40135920 w 72"/>
                  <a:gd name="T1" fmla="*/ 0 h 72"/>
                  <a:gd name="T2" fmla="*/ 80270784 w 72"/>
                  <a:gd name="T3" fmla="*/ 36725620 h 72"/>
                  <a:gd name="T4" fmla="*/ 40135920 w 72"/>
                  <a:gd name="T5" fmla="*/ 73451240 h 72"/>
                  <a:gd name="T6" fmla="*/ 0 w 72"/>
                  <a:gd name="T7" fmla="*/ 36725620 h 72"/>
                  <a:gd name="T8" fmla="*/ 33445891 w 72"/>
                  <a:gd name="T9" fmla="*/ 0 h 72"/>
                  <a:gd name="T10" fmla="*/ 0 w 72"/>
                  <a:gd name="T11" fmla="*/ 0 h 72"/>
                  <a:gd name="T12" fmla="*/ 65777833 w 72"/>
                  <a:gd name="T13" fmla="*/ 73451240 h 72"/>
                  <a:gd name="T14" fmla="*/ 80270784 w 72"/>
                  <a:gd name="T15" fmla="*/ 52027535 h 72"/>
                  <a:gd name="T16" fmla="*/ 33445891 w 72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2"/>
                  <a:gd name="T29" fmla="*/ 72 w 72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2">
                    <a:moveTo>
                      <a:pt x="30" y="0"/>
                    </a:moveTo>
                    <a:lnTo>
                      <a:pt x="0" y="0"/>
                    </a:lnTo>
                    <a:lnTo>
                      <a:pt x="59" y="72"/>
                    </a:lnTo>
                    <a:lnTo>
                      <a:pt x="72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3" name="Freeform 201"/>
              <p:cNvSpPr>
                <a:spLocks/>
              </p:cNvSpPr>
              <p:nvPr/>
            </p:nvSpPr>
            <p:spPr bwMode="auto">
              <a:xfrm>
                <a:off x="1878424" y="3448257"/>
                <a:ext cx="66522" cy="61447"/>
              </a:xfrm>
              <a:custGeom>
                <a:avLst/>
                <a:gdLst>
                  <a:gd name="T0" fmla="*/ 34571691 w 64"/>
                  <a:gd name="T1" fmla="*/ 0 h 61"/>
                  <a:gd name="T2" fmla="*/ 69143382 w 64"/>
                  <a:gd name="T3" fmla="*/ 30949142 h 61"/>
                  <a:gd name="T4" fmla="*/ 34571691 w 64"/>
                  <a:gd name="T5" fmla="*/ 61897276 h 61"/>
                  <a:gd name="T6" fmla="*/ 0 w 64"/>
                  <a:gd name="T7" fmla="*/ 30949142 h 61"/>
                  <a:gd name="T8" fmla="*/ 32410758 w 64"/>
                  <a:gd name="T9" fmla="*/ 0 h 61"/>
                  <a:gd name="T10" fmla="*/ 0 w 64"/>
                  <a:gd name="T11" fmla="*/ 0 h 61"/>
                  <a:gd name="T12" fmla="*/ 55098915 w 64"/>
                  <a:gd name="T13" fmla="*/ 61897276 h 61"/>
                  <a:gd name="T14" fmla="*/ 69143382 w 64"/>
                  <a:gd name="T15" fmla="*/ 40588267 h 61"/>
                  <a:gd name="T16" fmla="*/ 32410758 w 64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1"/>
                  <a:gd name="T29" fmla="*/ 64 w 64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1">
                    <a:moveTo>
                      <a:pt x="30" y="0"/>
                    </a:moveTo>
                    <a:lnTo>
                      <a:pt x="0" y="0"/>
                    </a:lnTo>
                    <a:lnTo>
                      <a:pt x="51" y="61"/>
                    </a:lnTo>
                    <a:lnTo>
                      <a:pt x="64" y="4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4" name="Freeform 202"/>
              <p:cNvSpPr>
                <a:spLocks/>
              </p:cNvSpPr>
              <p:nvPr/>
            </p:nvSpPr>
            <p:spPr bwMode="auto">
              <a:xfrm>
                <a:off x="1891098" y="3448257"/>
                <a:ext cx="63349" cy="52230"/>
              </a:xfrm>
              <a:custGeom>
                <a:avLst/>
                <a:gdLst>
                  <a:gd name="T0" fmla="*/ 34009823 w 59"/>
                  <a:gd name="T1" fmla="*/ 0 h 51"/>
                  <a:gd name="T2" fmla="*/ 68018572 w 59"/>
                  <a:gd name="T3" fmla="*/ 26744832 h 51"/>
                  <a:gd name="T4" fmla="*/ 34009823 w 59"/>
                  <a:gd name="T5" fmla="*/ 53489665 h 51"/>
                  <a:gd name="T6" fmla="*/ 0 w 59"/>
                  <a:gd name="T7" fmla="*/ 26744832 h 51"/>
                  <a:gd name="T8" fmla="*/ 39196932 w 59"/>
                  <a:gd name="T9" fmla="*/ 0 h 51"/>
                  <a:gd name="T10" fmla="*/ 0 w 59"/>
                  <a:gd name="T11" fmla="*/ 0 h 51"/>
                  <a:gd name="T12" fmla="*/ 48420114 w 59"/>
                  <a:gd name="T13" fmla="*/ 53489665 h 51"/>
                  <a:gd name="T14" fmla="*/ 68018572 w 59"/>
                  <a:gd name="T15" fmla="*/ 33562389 h 51"/>
                  <a:gd name="T16" fmla="*/ 39196932 w 5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1"/>
                  <a:gd name="T29" fmla="*/ 59 w 5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1">
                    <a:moveTo>
                      <a:pt x="34" y="0"/>
                    </a:moveTo>
                    <a:lnTo>
                      <a:pt x="0" y="0"/>
                    </a:lnTo>
                    <a:lnTo>
                      <a:pt x="42" y="51"/>
                    </a:lnTo>
                    <a:lnTo>
                      <a:pt x="59" y="3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5" name="Freeform 203"/>
              <p:cNvSpPr>
                <a:spLocks/>
              </p:cNvSpPr>
              <p:nvPr/>
            </p:nvSpPr>
            <p:spPr bwMode="auto">
              <a:xfrm>
                <a:off x="1910099" y="3448257"/>
                <a:ext cx="53849" cy="40965"/>
              </a:xfrm>
              <a:custGeom>
                <a:avLst/>
                <a:gdLst>
                  <a:gd name="T0" fmla="*/ 28429104 w 51"/>
                  <a:gd name="T1" fmla="*/ 0 h 40"/>
                  <a:gd name="T2" fmla="*/ 56857152 w 51"/>
                  <a:gd name="T3" fmla="*/ 20977152 h 40"/>
                  <a:gd name="T4" fmla="*/ 28429104 w 51"/>
                  <a:gd name="T5" fmla="*/ 41953281 h 40"/>
                  <a:gd name="T6" fmla="*/ 0 w 51"/>
                  <a:gd name="T7" fmla="*/ 20977152 h 40"/>
                  <a:gd name="T8" fmla="*/ 32330516 w 51"/>
                  <a:gd name="T9" fmla="*/ 0 h 40"/>
                  <a:gd name="T10" fmla="*/ 0 w 51"/>
                  <a:gd name="T11" fmla="*/ 0 h 40"/>
                  <a:gd name="T12" fmla="*/ 37904422 w 51"/>
                  <a:gd name="T13" fmla="*/ 41953281 h 40"/>
                  <a:gd name="T14" fmla="*/ 56857152 w 51"/>
                  <a:gd name="T15" fmla="*/ 22025856 h 40"/>
                  <a:gd name="T16" fmla="*/ 32330516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29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51" y="2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6" name="Freeform 204"/>
              <p:cNvSpPr>
                <a:spLocks/>
              </p:cNvSpPr>
              <p:nvPr/>
            </p:nvSpPr>
            <p:spPr bwMode="auto">
              <a:xfrm>
                <a:off x="1926997" y="3448257"/>
                <a:ext cx="40123" cy="33796"/>
              </a:xfrm>
              <a:custGeom>
                <a:avLst/>
                <a:gdLst>
                  <a:gd name="T0" fmla="*/ 21182832 w 38"/>
                  <a:gd name="T1" fmla="*/ 0 h 32"/>
                  <a:gd name="T2" fmla="*/ 42364608 w 38"/>
                  <a:gd name="T3" fmla="*/ 17846400 h 32"/>
                  <a:gd name="T4" fmla="*/ 21182832 w 38"/>
                  <a:gd name="T5" fmla="*/ 35692800 h 32"/>
                  <a:gd name="T6" fmla="*/ 0 w 38"/>
                  <a:gd name="T7" fmla="*/ 17846400 h 32"/>
                  <a:gd name="T8" fmla="*/ 32330686 w 38"/>
                  <a:gd name="T9" fmla="*/ 0 h 32"/>
                  <a:gd name="T10" fmla="*/ 0 w 38"/>
                  <a:gd name="T11" fmla="*/ 0 h 32"/>
                  <a:gd name="T12" fmla="*/ 27871756 w 38"/>
                  <a:gd name="T13" fmla="*/ 35692800 h 32"/>
                  <a:gd name="T14" fmla="*/ 42364608 w 38"/>
                  <a:gd name="T15" fmla="*/ 12269002 h 32"/>
                  <a:gd name="T16" fmla="*/ 32330686 w 38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2"/>
                  <a:gd name="T29" fmla="*/ 38 w 38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2">
                    <a:moveTo>
                      <a:pt x="29" y="0"/>
                    </a:moveTo>
                    <a:lnTo>
                      <a:pt x="0" y="0"/>
                    </a:lnTo>
                    <a:lnTo>
                      <a:pt x="25" y="32"/>
                    </a:lnTo>
                    <a:lnTo>
                      <a:pt x="38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7" name="Freeform 205"/>
              <p:cNvSpPr>
                <a:spLocks/>
              </p:cNvSpPr>
              <p:nvPr/>
            </p:nvSpPr>
            <p:spPr bwMode="auto">
              <a:xfrm>
                <a:off x="1939670" y="3448257"/>
                <a:ext cx="36960" cy="22530"/>
              </a:xfrm>
              <a:custGeom>
                <a:avLst/>
                <a:gdLst>
                  <a:gd name="T0" fmla="*/ 20088847 w 34"/>
                  <a:gd name="T1" fmla="*/ 0 h 21"/>
                  <a:gd name="T2" fmla="*/ 40177693 w 34"/>
                  <a:gd name="T3" fmla="*/ 12085736 h 21"/>
                  <a:gd name="T4" fmla="*/ 20088847 w 34"/>
                  <a:gd name="T5" fmla="*/ 24171471 h 21"/>
                  <a:gd name="T6" fmla="*/ 0 w 34"/>
                  <a:gd name="T7" fmla="*/ 12085736 h 21"/>
                  <a:gd name="T8" fmla="*/ 0 w 34"/>
                  <a:gd name="T9" fmla="*/ 0 h 21"/>
                  <a:gd name="T10" fmla="*/ 40177693 w 34"/>
                  <a:gd name="T11" fmla="*/ 0 h 21"/>
                  <a:gd name="T12" fmla="*/ 25997009 w 34"/>
                  <a:gd name="T13" fmla="*/ 24171471 h 21"/>
                  <a:gd name="T14" fmla="*/ 0 w 34"/>
                  <a:gd name="T15" fmla="*/ 0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1"/>
                  <a:gd name="T26" fmla="*/ 34 w 34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1">
                    <a:moveTo>
                      <a:pt x="0" y="0"/>
                    </a:moveTo>
                    <a:lnTo>
                      <a:pt x="34" y="0"/>
                    </a:lnTo>
                    <a:lnTo>
                      <a:pt x="2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8" name="Freeform 206"/>
              <p:cNvSpPr>
                <a:spLocks/>
              </p:cNvSpPr>
              <p:nvPr/>
            </p:nvSpPr>
            <p:spPr bwMode="auto">
              <a:xfrm>
                <a:off x="1957620" y="3448257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9" name="Freeform 207"/>
              <p:cNvSpPr>
                <a:spLocks/>
              </p:cNvSpPr>
              <p:nvPr/>
            </p:nvSpPr>
            <p:spPr bwMode="auto">
              <a:xfrm>
                <a:off x="1389549" y="3596764"/>
                <a:ext cx="38011" cy="22530"/>
              </a:xfrm>
              <a:custGeom>
                <a:avLst/>
                <a:gdLst>
                  <a:gd name="T0" fmla="*/ 21248148 w 34"/>
                  <a:gd name="T1" fmla="*/ 0 h 22"/>
                  <a:gd name="T2" fmla="*/ 42495178 w 34"/>
                  <a:gd name="T3" fmla="*/ 11536384 h 22"/>
                  <a:gd name="T4" fmla="*/ 21248148 w 34"/>
                  <a:gd name="T5" fmla="*/ 23072768 h 22"/>
                  <a:gd name="T6" fmla="*/ 0 w 34"/>
                  <a:gd name="T7" fmla="*/ 11536384 h 22"/>
                  <a:gd name="T8" fmla="*/ 16248582 w 34"/>
                  <a:gd name="T9" fmla="*/ 0 h 22"/>
                  <a:gd name="T10" fmla="*/ 0 w 34"/>
                  <a:gd name="T11" fmla="*/ 23072768 h 22"/>
                  <a:gd name="T12" fmla="*/ 42495178 w 34"/>
                  <a:gd name="T13" fmla="*/ 23072768 h 22"/>
                  <a:gd name="T14" fmla="*/ 16248582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3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21" name="Group 208"/>
            <p:cNvGrpSpPr>
              <a:grpSpLocks/>
            </p:cNvGrpSpPr>
            <p:nvPr/>
          </p:nvGrpSpPr>
          <p:grpSpPr bwMode="auto">
            <a:xfrm>
              <a:off x="1399050" y="3232147"/>
              <a:ext cx="2711524" cy="493667"/>
              <a:chOff x="1399050" y="3232147"/>
              <a:chExt cx="2711524" cy="493667"/>
            </a:xfrm>
          </p:grpSpPr>
          <p:sp>
            <p:nvSpPr>
              <p:cNvPr id="194700" name="Freeform 209"/>
              <p:cNvSpPr>
                <a:spLocks/>
              </p:cNvSpPr>
              <p:nvPr/>
            </p:nvSpPr>
            <p:spPr bwMode="auto">
              <a:xfrm>
                <a:off x="1399050" y="3586523"/>
                <a:ext cx="40123" cy="34820"/>
              </a:xfrm>
              <a:custGeom>
                <a:avLst/>
                <a:gdLst>
                  <a:gd name="T0" fmla="*/ 21182832 w 38"/>
                  <a:gd name="T1" fmla="*/ 0 h 33"/>
                  <a:gd name="T2" fmla="*/ 42364608 w 38"/>
                  <a:gd name="T3" fmla="*/ 18370188 h 33"/>
                  <a:gd name="T4" fmla="*/ 21182832 w 38"/>
                  <a:gd name="T5" fmla="*/ 36740375 h 33"/>
                  <a:gd name="T6" fmla="*/ 0 w 38"/>
                  <a:gd name="T7" fmla="*/ 18370188 h 33"/>
                  <a:gd name="T8" fmla="*/ 13377852 w 38"/>
                  <a:gd name="T9" fmla="*/ 0 h 33"/>
                  <a:gd name="T10" fmla="*/ 0 w 38"/>
                  <a:gd name="T11" fmla="*/ 24493229 h 33"/>
                  <a:gd name="T12" fmla="*/ 8918921 w 38"/>
                  <a:gd name="T13" fmla="*/ 36740375 h 33"/>
                  <a:gd name="T14" fmla="*/ 42364608 w 38"/>
                  <a:gd name="T15" fmla="*/ 36740375 h 33"/>
                  <a:gd name="T16" fmla="*/ 13377852 w 38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3"/>
                  <a:gd name="T29" fmla="*/ 38 w 38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3">
                    <a:moveTo>
                      <a:pt x="12" y="0"/>
                    </a:moveTo>
                    <a:lnTo>
                      <a:pt x="0" y="22"/>
                    </a:lnTo>
                    <a:lnTo>
                      <a:pt x="8" y="33"/>
                    </a:lnTo>
                    <a:lnTo>
                      <a:pt x="38" y="3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1" name="Freeform 210"/>
              <p:cNvSpPr>
                <a:spLocks/>
              </p:cNvSpPr>
              <p:nvPr/>
            </p:nvSpPr>
            <p:spPr bwMode="auto">
              <a:xfrm>
                <a:off x="1403274" y="3578330"/>
                <a:ext cx="53849" cy="40965"/>
              </a:xfrm>
              <a:custGeom>
                <a:avLst/>
                <a:gdLst>
                  <a:gd name="T0" fmla="*/ 28429104 w 51"/>
                  <a:gd name="T1" fmla="*/ 0 h 40"/>
                  <a:gd name="T2" fmla="*/ 56857152 w 51"/>
                  <a:gd name="T3" fmla="*/ 20977152 h 40"/>
                  <a:gd name="T4" fmla="*/ 28429104 w 51"/>
                  <a:gd name="T5" fmla="*/ 41953281 h 40"/>
                  <a:gd name="T6" fmla="*/ 0 w 51"/>
                  <a:gd name="T7" fmla="*/ 20977152 h 40"/>
                  <a:gd name="T8" fmla="*/ 18952739 w 51"/>
                  <a:gd name="T9" fmla="*/ 0 h 40"/>
                  <a:gd name="T10" fmla="*/ 0 w 51"/>
                  <a:gd name="T11" fmla="*/ 18878721 h 40"/>
                  <a:gd name="T12" fmla="*/ 23411646 w 51"/>
                  <a:gd name="T13" fmla="*/ 41953281 h 40"/>
                  <a:gd name="T14" fmla="*/ 56857152 w 51"/>
                  <a:gd name="T15" fmla="*/ 41953281 h 40"/>
                  <a:gd name="T16" fmla="*/ 18952739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17" y="0"/>
                    </a:moveTo>
                    <a:lnTo>
                      <a:pt x="0" y="18"/>
                    </a:lnTo>
                    <a:lnTo>
                      <a:pt x="21" y="40"/>
                    </a:lnTo>
                    <a:lnTo>
                      <a:pt x="51" y="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2" name="Freeform 211"/>
              <p:cNvSpPr>
                <a:spLocks/>
              </p:cNvSpPr>
              <p:nvPr/>
            </p:nvSpPr>
            <p:spPr bwMode="auto">
              <a:xfrm>
                <a:off x="1411723" y="3567065"/>
                <a:ext cx="63349" cy="52230"/>
              </a:xfrm>
              <a:custGeom>
                <a:avLst/>
                <a:gdLst>
                  <a:gd name="T0" fmla="*/ 33442993 w 60"/>
                  <a:gd name="T1" fmla="*/ 0 h 51"/>
                  <a:gd name="T2" fmla="*/ 66884930 w 60"/>
                  <a:gd name="T3" fmla="*/ 26744832 h 51"/>
                  <a:gd name="T4" fmla="*/ 33442993 w 60"/>
                  <a:gd name="T5" fmla="*/ 53489665 h 51"/>
                  <a:gd name="T6" fmla="*/ 0 w 60"/>
                  <a:gd name="T7" fmla="*/ 26744832 h 51"/>
                  <a:gd name="T8" fmla="*/ 18950857 w 60"/>
                  <a:gd name="T9" fmla="*/ 0 h 51"/>
                  <a:gd name="T10" fmla="*/ 0 w 60"/>
                  <a:gd name="T11" fmla="*/ 18878587 h 51"/>
                  <a:gd name="T12" fmla="*/ 28983224 w 60"/>
                  <a:gd name="T13" fmla="*/ 53489665 h 51"/>
                  <a:gd name="T14" fmla="*/ 66884930 w 60"/>
                  <a:gd name="T15" fmla="*/ 53489665 h 51"/>
                  <a:gd name="T16" fmla="*/ 18950857 w 60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1"/>
                  <a:gd name="T29" fmla="*/ 60 w 60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1">
                    <a:moveTo>
                      <a:pt x="17" y="0"/>
                    </a:moveTo>
                    <a:lnTo>
                      <a:pt x="0" y="18"/>
                    </a:lnTo>
                    <a:lnTo>
                      <a:pt x="26" y="51"/>
                    </a:lnTo>
                    <a:lnTo>
                      <a:pt x="60" y="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3" name="Freeform 212"/>
              <p:cNvSpPr>
                <a:spLocks/>
              </p:cNvSpPr>
              <p:nvPr/>
            </p:nvSpPr>
            <p:spPr bwMode="auto">
              <a:xfrm>
                <a:off x="1421224" y="3555790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14492635 w 68"/>
                  <a:gd name="T9" fmla="*/ 0 h 62"/>
                  <a:gd name="T10" fmla="*/ 0 w 68"/>
                  <a:gd name="T11" fmla="*/ 23073266 h 62"/>
                  <a:gd name="T12" fmla="*/ 37904064 w 68"/>
                  <a:gd name="T13" fmla="*/ 65026049 h 62"/>
                  <a:gd name="T14" fmla="*/ 75808128 w 68"/>
                  <a:gd name="T15" fmla="*/ 65026049 h 62"/>
                  <a:gd name="T16" fmla="*/ 14492635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13" y="0"/>
                    </a:moveTo>
                    <a:lnTo>
                      <a:pt x="0" y="22"/>
                    </a:lnTo>
                    <a:lnTo>
                      <a:pt x="34" y="62"/>
                    </a:lnTo>
                    <a:lnTo>
                      <a:pt x="68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4" name="Freeform 213"/>
              <p:cNvSpPr>
                <a:spLocks/>
              </p:cNvSpPr>
              <p:nvPr/>
            </p:nvSpPr>
            <p:spPr bwMode="auto">
              <a:xfrm>
                <a:off x="1428621" y="3544525"/>
                <a:ext cx="76023" cy="74770"/>
              </a:xfrm>
              <a:custGeom>
                <a:avLst/>
                <a:gdLst>
                  <a:gd name="T0" fmla="*/ 40135920 w 72"/>
                  <a:gd name="T1" fmla="*/ 0 h 73"/>
                  <a:gd name="T2" fmla="*/ 80270784 w 72"/>
                  <a:gd name="T3" fmla="*/ 38291458 h 73"/>
                  <a:gd name="T4" fmla="*/ 40135920 w 72"/>
                  <a:gd name="T5" fmla="*/ 76582916 h 73"/>
                  <a:gd name="T6" fmla="*/ 0 w 72"/>
                  <a:gd name="T7" fmla="*/ 38291458 h 73"/>
                  <a:gd name="T8" fmla="*/ 14492938 w 72"/>
                  <a:gd name="T9" fmla="*/ 0 h 73"/>
                  <a:gd name="T10" fmla="*/ 0 w 72"/>
                  <a:gd name="T11" fmla="*/ 23079346 h 73"/>
                  <a:gd name="T12" fmla="*/ 47939889 w 72"/>
                  <a:gd name="T13" fmla="*/ 76582916 h 73"/>
                  <a:gd name="T14" fmla="*/ 80270784 w 72"/>
                  <a:gd name="T15" fmla="*/ 76582916 h 73"/>
                  <a:gd name="T16" fmla="*/ 14492938 w 72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3"/>
                  <a:gd name="T29" fmla="*/ 72 w 7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3">
                    <a:moveTo>
                      <a:pt x="13" y="0"/>
                    </a:moveTo>
                    <a:lnTo>
                      <a:pt x="0" y="22"/>
                    </a:lnTo>
                    <a:lnTo>
                      <a:pt x="43" y="73"/>
                    </a:lnTo>
                    <a:lnTo>
                      <a:pt x="72" y="7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5" name="Freeform 214"/>
              <p:cNvSpPr>
                <a:spLocks/>
              </p:cNvSpPr>
              <p:nvPr/>
            </p:nvSpPr>
            <p:spPr bwMode="auto">
              <a:xfrm>
                <a:off x="1434949" y="3533259"/>
                <a:ext cx="87636" cy="86035"/>
              </a:xfrm>
              <a:custGeom>
                <a:avLst/>
                <a:gdLst>
                  <a:gd name="T0" fmla="*/ 45714693 w 84"/>
                  <a:gd name="T1" fmla="*/ 0 h 84"/>
                  <a:gd name="T2" fmla="*/ 91429386 w 84"/>
                  <a:gd name="T3" fmla="*/ 44060162 h 84"/>
                  <a:gd name="T4" fmla="*/ 45714693 w 84"/>
                  <a:gd name="T5" fmla="*/ 88119300 h 84"/>
                  <a:gd name="T6" fmla="*/ 0 w 84"/>
                  <a:gd name="T7" fmla="*/ 44060162 h 84"/>
                  <a:gd name="T8" fmla="*/ 17415570 w 84"/>
                  <a:gd name="T9" fmla="*/ 0 h 84"/>
                  <a:gd name="T10" fmla="*/ 0 w 84"/>
                  <a:gd name="T11" fmla="*/ 23078888 h 84"/>
                  <a:gd name="T12" fmla="*/ 59864772 w 84"/>
                  <a:gd name="T13" fmla="*/ 88119300 h 84"/>
                  <a:gd name="T14" fmla="*/ 91429386 w 84"/>
                  <a:gd name="T15" fmla="*/ 88119300 h 84"/>
                  <a:gd name="T16" fmla="*/ 17415570 w 84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84"/>
                  <a:gd name="T29" fmla="*/ 84 w 84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84">
                    <a:moveTo>
                      <a:pt x="16" y="0"/>
                    </a:moveTo>
                    <a:lnTo>
                      <a:pt x="0" y="22"/>
                    </a:lnTo>
                    <a:lnTo>
                      <a:pt x="55" y="84"/>
                    </a:lnTo>
                    <a:lnTo>
                      <a:pt x="84" y="8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6" name="Freeform 215"/>
              <p:cNvSpPr>
                <a:spLocks/>
              </p:cNvSpPr>
              <p:nvPr/>
            </p:nvSpPr>
            <p:spPr bwMode="auto">
              <a:xfrm>
                <a:off x="1443398" y="3523018"/>
                <a:ext cx="98197" cy="98325"/>
              </a:xfrm>
              <a:custGeom>
                <a:avLst/>
                <a:gdLst>
                  <a:gd name="T0" fmla="*/ 51842736 w 93"/>
                  <a:gd name="T1" fmla="*/ 0 h 95"/>
                  <a:gd name="T2" fmla="*/ 103684416 w 93"/>
                  <a:gd name="T3" fmla="*/ 50883705 h 95"/>
                  <a:gd name="T4" fmla="*/ 51842736 w 93"/>
                  <a:gd name="T5" fmla="*/ 101766375 h 95"/>
                  <a:gd name="T6" fmla="*/ 0 w 93"/>
                  <a:gd name="T7" fmla="*/ 50883705 h 95"/>
                  <a:gd name="T8" fmla="*/ 18953079 w 93"/>
                  <a:gd name="T9" fmla="*/ 0 h 95"/>
                  <a:gd name="T10" fmla="*/ 0 w 93"/>
                  <a:gd name="T11" fmla="*/ 23566951 h 95"/>
                  <a:gd name="T12" fmla="*/ 65778258 w 93"/>
                  <a:gd name="T13" fmla="*/ 101766375 h 95"/>
                  <a:gd name="T14" fmla="*/ 103684416 w 93"/>
                  <a:gd name="T15" fmla="*/ 101766375 h 95"/>
                  <a:gd name="T16" fmla="*/ 18953079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17" y="0"/>
                    </a:moveTo>
                    <a:lnTo>
                      <a:pt x="0" y="22"/>
                    </a:lnTo>
                    <a:lnTo>
                      <a:pt x="59" y="95"/>
                    </a:lnTo>
                    <a:lnTo>
                      <a:pt x="93" y="9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7" name="Freeform 216"/>
              <p:cNvSpPr>
                <a:spLocks/>
              </p:cNvSpPr>
              <p:nvPr/>
            </p:nvSpPr>
            <p:spPr bwMode="auto">
              <a:xfrm>
                <a:off x="1450796" y="3511753"/>
                <a:ext cx="106646" cy="107542"/>
              </a:xfrm>
              <a:custGeom>
                <a:avLst/>
                <a:gdLst>
                  <a:gd name="T0" fmla="*/ 55751810 w 102"/>
                  <a:gd name="T1" fmla="*/ 0 h 106"/>
                  <a:gd name="T2" fmla="*/ 111503620 w 102"/>
                  <a:gd name="T3" fmla="*/ 54553216 h 106"/>
                  <a:gd name="T4" fmla="*/ 55751810 w 102"/>
                  <a:gd name="T5" fmla="*/ 109106432 h 106"/>
                  <a:gd name="T6" fmla="*/ 0 w 102"/>
                  <a:gd name="T7" fmla="*/ 54553216 h 106"/>
                  <a:gd name="T8" fmla="*/ 14211102 w 102"/>
                  <a:gd name="T9" fmla="*/ 0 h 106"/>
                  <a:gd name="T10" fmla="*/ 0 w 102"/>
                  <a:gd name="T11" fmla="*/ 22644694 h 106"/>
                  <a:gd name="T12" fmla="*/ 74335409 w 102"/>
                  <a:gd name="T13" fmla="*/ 109106432 h 106"/>
                  <a:gd name="T14" fmla="*/ 111503620 w 102"/>
                  <a:gd name="T15" fmla="*/ 109106432 h 106"/>
                  <a:gd name="T16" fmla="*/ 14211102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13" y="0"/>
                    </a:moveTo>
                    <a:lnTo>
                      <a:pt x="0" y="22"/>
                    </a:lnTo>
                    <a:lnTo>
                      <a:pt x="68" y="106"/>
                    </a:lnTo>
                    <a:lnTo>
                      <a:pt x="102" y="10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8" name="Freeform 217"/>
              <p:cNvSpPr>
                <a:spLocks/>
              </p:cNvSpPr>
              <p:nvPr/>
            </p:nvSpPr>
            <p:spPr bwMode="auto">
              <a:xfrm>
                <a:off x="1460296" y="3500487"/>
                <a:ext cx="112983" cy="118807"/>
              </a:xfrm>
              <a:custGeom>
                <a:avLst/>
                <a:gdLst>
                  <a:gd name="T0" fmla="*/ 60213543 w 106"/>
                  <a:gd name="T1" fmla="*/ 0 h 116"/>
                  <a:gd name="T2" fmla="*/ 120426020 w 106"/>
                  <a:gd name="T3" fmla="*/ 60841474 h 116"/>
                  <a:gd name="T4" fmla="*/ 60213543 w 106"/>
                  <a:gd name="T5" fmla="*/ 121681925 h 116"/>
                  <a:gd name="T6" fmla="*/ 0 w 106"/>
                  <a:gd name="T7" fmla="*/ 60841474 h 116"/>
                  <a:gd name="T8" fmla="*/ 14768797 w 106"/>
                  <a:gd name="T9" fmla="*/ 0 h 116"/>
                  <a:gd name="T10" fmla="*/ 0 w 106"/>
                  <a:gd name="T11" fmla="*/ 22028459 h 116"/>
                  <a:gd name="T12" fmla="*/ 86343536 w 106"/>
                  <a:gd name="T13" fmla="*/ 121681925 h 116"/>
                  <a:gd name="T14" fmla="*/ 120426020 w 106"/>
                  <a:gd name="T15" fmla="*/ 121681925 h 116"/>
                  <a:gd name="T16" fmla="*/ 14768797 w 106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6"/>
                  <a:gd name="T29" fmla="*/ 106 w 10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6">
                    <a:moveTo>
                      <a:pt x="13" y="0"/>
                    </a:moveTo>
                    <a:lnTo>
                      <a:pt x="0" y="21"/>
                    </a:lnTo>
                    <a:lnTo>
                      <a:pt x="76" y="116"/>
                    </a:lnTo>
                    <a:lnTo>
                      <a:pt x="106" y="1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9" name="Freeform 218"/>
              <p:cNvSpPr>
                <a:spLocks/>
              </p:cNvSpPr>
              <p:nvPr/>
            </p:nvSpPr>
            <p:spPr bwMode="auto">
              <a:xfrm>
                <a:off x="1465572" y="3489222"/>
                <a:ext cx="125647" cy="130073"/>
              </a:xfrm>
              <a:custGeom>
                <a:avLst/>
                <a:gdLst>
                  <a:gd name="T0" fmla="*/ 66333169 w 119"/>
                  <a:gd name="T1" fmla="*/ 0 h 127"/>
                  <a:gd name="T2" fmla="*/ 132665281 w 119"/>
                  <a:gd name="T3" fmla="*/ 66610691 h 127"/>
                  <a:gd name="T4" fmla="*/ 66333169 w 119"/>
                  <a:gd name="T5" fmla="*/ 133220357 h 127"/>
                  <a:gd name="T6" fmla="*/ 0 w 119"/>
                  <a:gd name="T7" fmla="*/ 66610691 h 127"/>
                  <a:gd name="T8" fmla="*/ 18952639 w 119"/>
                  <a:gd name="T9" fmla="*/ 0 h 127"/>
                  <a:gd name="T10" fmla="*/ 0 w 119"/>
                  <a:gd name="T11" fmla="*/ 22028429 h 127"/>
                  <a:gd name="T12" fmla="*/ 99219959 w 119"/>
                  <a:gd name="T13" fmla="*/ 133220357 h 127"/>
                  <a:gd name="T14" fmla="*/ 132665281 w 119"/>
                  <a:gd name="T15" fmla="*/ 133220357 h 127"/>
                  <a:gd name="T16" fmla="*/ 18952639 w 119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7"/>
                  <a:gd name="T29" fmla="*/ 119 w 119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7">
                    <a:moveTo>
                      <a:pt x="17" y="0"/>
                    </a:moveTo>
                    <a:lnTo>
                      <a:pt x="0" y="21"/>
                    </a:lnTo>
                    <a:lnTo>
                      <a:pt x="89" y="127"/>
                    </a:lnTo>
                    <a:lnTo>
                      <a:pt x="119" y="1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0" name="Freeform 219"/>
              <p:cNvSpPr>
                <a:spLocks/>
              </p:cNvSpPr>
              <p:nvPr/>
            </p:nvSpPr>
            <p:spPr bwMode="auto">
              <a:xfrm>
                <a:off x="1475073" y="3477956"/>
                <a:ext cx="133045" cy="141338"/>
              </a:xfrm>
              <a:custGeom>
                <a:avLst/>
                <a:gdLst>
                  <a:gd name="T0" fmla="*/ 69689406 w 127"/>
                  <a:gd name="T1" fmla="*/ 0 h 138"/>
                  <a:gd name="T2" fmla="*/ 139377764 w 127"/>
                  <a:gd name="T3" fmla="*/ 72378370 h 138"/>
                  <a:gd name="T4" fmla="*/ 69689406 w 127"/>
                  <a:gd name="T5" fmla="*/ 144756741 h 138"/>
                  <a:gd name="T6" fmla="*/ 0 w 127"/>
                  <a:gd name="T7" fmla="*/ 72378370 h 138"/>
                  <a:gd name="T8" fmla="*/ 18656684 w 127"/>
                  <a:gd name="T9" fmla="*/ 0 h 138"/>
                  <a:gd name="T10" fmla="*/ 0 w 127"/>
                  <a:gd name="T11" fmla="*/ 23077011 h 138"/>
                  <a:gd name="T12" fmla="*/ 102064380 w 127"/>
                  <a:gd name="T13" fmla="*/ 144756741 h 138"/>
                  <a:gd name="T14" fmla="*/ 139377764 w 127"/>
                  <a:gd name="T15" fmla="*/ 144756741 h 138"/>
                  <a:gd name="T16" fmla="*/ 18656684 w 127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8"/>
                  <a:gd name="T29" fmla="*/ 127 w 127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8">
                    <a:moveTo>
                      <a:pt x="17" y="0"/>
                    </a:moveTo>
                    <a:lnTo>
                      <a:pt x="0" y="22"/>
                    </a:lnTo>
                    <a:lnTo>
                      <a:pt x="93" y="138"/>
                    </a:lnTo>
                    <a:lnTo>
                      <a:pt x="127" y="1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1" name="Freeform 220"/>
              <p:cNvSpPr>
                <a:spLocks/>
              </p:cNvSpPr>
              <p:nvPr/>
            </p:nvSpPr>
            <p:spPr bwMode="auto">
              <a:xfrm>
                <a:off x="1482471" y="3469763"/>
                <a:ext cx="144658" cy="149531"/>
              </a:xfrm>
              <a:custGeom>
                <a:avLst/>
                <a:gdLst>
                  <a:gd name="T0" fmla="*/ 76933590 w 136"/>
                  <a:gd name="T1" fmla="*/ 0 h 146"/>
                  <a:gd name="T2" fmla="*/ 153867181 w 136"/>
                  <a:gd name="T3" fmla="*/ 76574211 h 146"/>
                  <a:gd name="T4" fmla="*/ 76933590 w 136"/>
                  <a:gd name="T5" fmla="*/ 153147397 h 146"/>
                  <a:gd name="T6" fmla="*/ 0 w 136"/>
                  <a:gd name="T7" fmla="*/ 76574211 h 146"/>
                  <a:gd name="T8" fmla="*/ 14708312 w 136"/>
                  <a:gd name="T9" fmla="*/ 0 h 146"/>
                  <a:gd name="T10" fmla="*/ 0 w 136"/>
                  <a:gd name="T11" fmla="*/ 19930638 h 146"/>
                  <a:gd name="T12" fmla="*/ 115399837 w 136"/>
                  <a:gd name="T13" fmla="*/ 153147397 h 146"/>
                  <a:gd name="T14" fmla="*/ 153867181 w 136"/>
                  <a:gd name="T15" fmla="*/ 153147397 h 146"/>
                  <a:gd name="T16" fmla="*/ 14708312 w 136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6"/>
                  <a:gd name="T29" fmla="*/ 136 w 136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6">
                    <a:moveTo>
                      <a:pt x="13" y="0"/>
                    </a:moveTo>
                    <a:lnTo>
                      <a:pt x="0" y="19"/>
                    </a:lnTo>
                    <a:lnTo>
                      <a:pt x="102" y="146"/>
                    </a:lnTo>
                    <a:lnTo>
                      <a:pt x="136" y="14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2" name="Freeform 221"/>
              <p:cNvSpPr>
                <a:spLocks/>
              </p:cNvSpPr>
              <p:nvPr/>
            </p:nvSpPr>
            <p:spPr bwMode="auto">
              <a:xfrm>
                <a:off x="1491971" y="3459522"/>
                <a:ext cx="147821" cy="161821"/>
              </a:xfrm>
              <a:custGeom>
                <a:avLst/>
                <a:gdLst>
                  <a:gd name="T0" fmla="*/ 78601423 w 139"/>
                  <a:gd name="T1" fmla="*/ 0 h 156"/>
                  <a:gd name="T2" fmla="*/ 157201782 w 139"/>
                  <a:gd name="T3" fmla="*/ 83930121 h 156"/>
                  <a:gd name="T4" fmla="*/ 78601423 w 139"/>
                  <a:gd name="T5" fmla="*/ 167859205 h 156"/>
                  <a:gd name="T6" fmla="*/ 0 w 139"/>
                  <a:gd name="T7" fmla="*/ 83930121 h 156"/>
                  <a:gd name="T8" fmla="*/ 13571880 w 139"/>
                  <a:gd name="T9" fmla="*/ 0 h 156"/>
                  <a:gd name="T10" fmla="*/ 0 w 139"/>
                  <a:gd name="T11" fmla="*/ 19368729 h 156"/>
                  <a:gd name="T12" fmla="*/ 124404643 w 139"/>
                  <a:gd name="T13" fmla="*/ 167859205 h 156"/>
                  <a:gd name="T14" fmla="*/ 157201782 w 139"/>
                  <a:gd name="T15" fmla="*/ 167859205 h 156"/>
                  <a:gd name="T16" fmla="*/ 13571880 w 139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56"/>
                  <a:gd name="T29" fmla="*/ 139 w 139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56">
                    <a:moveTo>
                      <a:pt x="12" y="0"/>
                    </a:moveTo>
                    <a:lnTo>
                      <a:pt x="0" y="18"/>
                    </a:lnTo>
                    <a:lnTo>
                      <a:pt x="110" y="156"/>
                    </a:lnTo>
                    <a:lnTo>
                      <a:pt x="139" y="15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3" name="Freeform 222"/>
              <p:cNvSpPr>
                <a:spLocks/>
              </p:cNvSpPr>
              <p:nvPr/>
            </p:nvSpPr>
            <p:spPr bwMode="auto">
              <a:xfrm>
                <a:off x="1497247" y="3448257"/>
                <a:ext cx="160495" cy="171038"/>
              </a:xfrm>
              <a:custGeom>
                <a:avLst/>
                <a:gdLst>
                  <a:gd name="T0" fmla="*/ 84732912 w 152"/>
                  <a:gd name="T1" fmla="*/ 0 h 167"/>
                  <a:gd name="T2" fmla="*/ 169464768 w 152"/>
                  <a:gd name="T3" fmla="*/ 87586819 h 167"/>
                  <a:gd name="T4" fmla="*/ 84732912 w 152"/>
                  <a:gd name="T5" fmla="*/ 175173637 h 167"/>
                  <a:gd name="T6" fmla="*/ 0 w 152"/>
                  <a:gd name="T7" fmla="*/ 87586819 h 167"/>
                  <a:gd name="T8" fmla="*/ 18953193 w 152"/>
                  <a:gd name="T9" fmla="*/ 0 h 167"/>
                  <a:gd name="T10" fmla="*/ 0 w 152"/>
                  <a:gd name="T11" fmla="*/ 22028056 h 167"/>
                  <a:gd name="T12" fmla="*/ 137132397 w 152"/>
                  <a:gd name="T13" fmla="*/ 175173637 h 167"/>
                  <a:gd name="T14" fmla="*/ 169464768 w 152"/>
                  <a:gd name="T15" fmla="*/ 175173637 h 167"/>
                  <a:gd name="T16" fmla="*/ 18953193 w 152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67"/>
                  <a:gd name="T29" fmla="*/ 152 w 152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67">
                    <a:moveTo>
                      <a:pt x="17" y="0"/>
                    </a:moveTo>
                    <a:lnTo>
                      <a:pt x="0" y="21"/>
                    </a:lnTo>
                    <a:lnTo>
                      <a:pt x="123" y="167"/>
                    </a:lnTo>
                    <a:lnTo>
                      <a:pt x="152" y="16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4" name="Freeform 223"/>
              <p:cNvSpPr>
                <a:spLocks/>
              </p:cNvSpPr>
              <p:nvPr/>
            </p:nvSpPr>
            <p:spPr bwMode="auto">
              <a:xfrm>
                <a:off x="1504645" y="3436991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18952971 w 161"/>
                  <a:gd name="T9" fmla="*/ 0 h 178"/>
                  <a:gd name="T10" fmla="*/ 0 w 161"/>
                  <a:gd name="T11" fmla="*/ 23076692 h 178"/>
                  <a:gd name="T12" fmla="*/ 141588730 w 161"/>
                  <a:gd name="T13" fmla="*/ 186710021 h 178"/>
                  <a:gd name="T14" fmla="*/ 179494656 w 161"/>
                  <a:gd name="T15" fmla="*/ 186710021 h 178"/>
                  <a:gd name="T16" fmla="*/ 18952971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17" y="0"/>
                    </a:moveTo>
                    <a:lnTo>
                      <a:pt x="0" y="22"/>
                    </a:lnTo>
                    <a:lnTo>
                      <a:pt x="127" y="178"/>
                    </a:lnTo>
                    <a:lnTo>
                      <a:pt x="161" y="17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5" name="Freeform 224"/>
              <p:cNvSpPr>
                <a:spLocks/>
              </p:cNvSpPr>
              <p:nvPr/>
            </p:nvSpPr>
            <p:spPr bwMode="auto">
              <a:xfrm>
                <a:off x="1513085" y="3425726"/>
                <a:ext cx="180557" cy="193569"/>
              </a:xfrm>
              <a:custGeom>
                <a:avLst/>
                <a:gdLst>
                  <a:gd name="T0" fmla="*/ 96452693 w 169"/>
                  <a:gd name="T1" fmla="*/ 0 h 189"/>
                  <a:gd name="T2" fmla="*/ 192904318 w 169"/>
                  <a:gd name="T3" fmla="*/ 99124739 h 189"/>
                  <a:gd name="T4" fmla="*/ 96452693 w 169"/>
                  <a:gd name="T5" fmla="*/ 198248454 h 189"/>
                  <a:gd name="T6" fmla="*/ 0 w 169"/>
                  <a:gd name="T7" fmla="*/ 99124739 h 189"/>
                  <a:gd name="T8" fmla="*/ 14838793 w 169"/>
                  <a:gd name="T9" fmla="*/ 0 h 189"/>
                  <a:gd name="T10" fmla="*/ 0 w 169"/>
                  <a:gd name="T11" fmla="*/ 23076703 h 189"/>
                  <a:gd name="T12" fmla="*/ 154095261 w 169"/>
                  <a:gd name="T13" fmla="*/ 198248454 h 189"/>
                  <a:gd name="T14" fmla="*/ 192904318 w 169"/>
                  <a:gd name="T15" fmla="*/ 198248454 h 189"/>
                  <a:gd name="T16" fmla="*/ 14838793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13" y="0"/>
                    </a:moveTo>
                    <a:lnTo>
                      <a:pt x="0" y="22"/>
                    </a:lnTo>
                    <a:lnTo>
                      <a:pt x="135" y="189"/>
                    </a:lnTo>
                    <a:lnTo>
                      <a:pt x="169" y="18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6" name="Freeform 225"/>
              <p:cNvSpPr>
                <a:spLocks/>
              </p:cNvSpPr>
              <p:nvPr/>
            </p:nvSpPr>
            <p:spPr bwMode="auto">
              <a:xfrm>
                <a:off x="1522594" y="3414451"/>
                <a:ext cx="189006" cy="204834"/>
              </a:xfrm>
              <a:custGeom>
                <a:avLst/>
                <a:gdLst>
                  <a:gd name="T0" fmla="*/ 100346257 w 178"/>
                  <a:gd name="T1" fmla="*/ 0 h 200"/>
                  <a:gd name="T2" fmla="*/ 200692515 w 178"/>
                  <a:gd name="T3" fmla="*/ 104892419 h 200"/>
                  <a:gd name="T4" fmla="*/ 100346257 w 178"/>
                  <a:gd name="T5" fmla="*/ 209784838 h 200"/>
                  <a:gd name="T6" fmla="*/ 0 w 178"/>
                  <a:gd name="T7" fmla="*/ 104892419 h 200"/>
                  <a:gd name="T8" fmla="*/ 14657521 w 178"/>
                  <a:gd name="T9" fmla="*/ 0 h 200"/>
                  <a:gd name="T10" fmla="*/ 0 w 178"/>
                  <a:gd name="T11" fmla="*/ 23076599 h 200"/>
                  <a:gd name="T12" fmla="*/ 162358288 w 178"/>
                  <a:gd name="T13" fmla="*/ 209784838 h 200"/>
                  <a:gd name="T14" fmla="*/ 200692515 w 178"/>
                  <a:gd name="T15" fmla="*/ 209784838 h 200"/>
                  <a:gd name="T16" fmla="*/ 14657521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13" y="0"/>
                    </a:moveTo>
                    <a:lnTo>
                      <a:pt x="0" y="22"/>
                    </a:lnTo>
                    <a:lnTo>
                      <a:pt x="144" y="200"/>
                    </a:lnTo>
                    <a:lnTo>
                      <a:pt x="178" y="20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7" name="Freeform 226"/>
              <p:cNvSpPr>
                <a:spLocks/>
              </p:cNvSpPr>
              <p:nvPr/>
            </p:nvSpPr>
            <p:spPr bwMode="auto">
              <a:xfrm>
                <a:off x="1528922" y="3403186"/>
                <a:ext cx="196394" cy="216109"/>
              </a:xfrm>
              <a:custGeom>
                <a:avLst/>
                <a:gdLst>
                  <a:gd name="T0" fmla="*/ 103684416 w 186"/>
                  <a:gd name="T1" fmla="*/ 0 h 211"/>
                  <a:gd name="T2" fmla="*/ 207368833 w 186"/>
                  <a:gd name="T3" fmla="*/ 110671365 h 211"/>
                  <a:gd name="T4" fmla="*/ 103684416 w 186"/>
                  <a:gd name="T5" fmla="*/ 221341706 h 211"/>
                  <a:gd name="T6" fmla="*/ 0 w 186"/>
                  <a:gd name="T7" fmla="*/ 110671365 h 211"/>
                  <a:gd name="T8" fmla="*/ 17838068 w 186"/>
                  <a:gd name="T9" fmla="*/ 0 h 211"/>
                  <a:gd name="T10" fmla="*/ 0 w 186"/>
                  <a:gd name="T11" fmla="*/ 23078599 h 211"/>
                  <a:gd name="T12" fmla="*/ 173922734 w 186"/>
                  <a:gd name="T13" fmla="*/ 221341706 h 211"/>
                  <a:gd name="T14" fmla="*/ 207368833 w 186"/>
                  <a:gd name="T15" fmla="*/ 221341706 h 211"/>
                  <a:gd name="T16" fmla="*/ 17838068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16" y="0"/>
                    </a:moveTo>
                    <a:lnTo>
                      <a:pt x="0" y="22"/>
                    </a:lnTo>
                    <a:lnTo>
                      <a:pt x="156" y="211"/>
                    </a:lnTo>
                    <a:lnTo>
                      <a:pt x="186" y="21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8" name="Freeform 227"/>
              <p:cNvSpPr>
                <a:spLocks/>
              </p:cNvSpPr>
              <p:nvPr/>
            </p:nvSpPr>
            <p:spPr bwMode="auto">
              <a:xfrm>
                <a:off x="1535259" y="3392945"/>
                <a:ext cx="204843" cy="228398"/>
              </a:xfrm>
              <a:custGeom>
                <a:avLst/>
                <a:gdLst>
                  <a:gd name="T0" fmla="*/ 107591947 w 195"/>
                  <a:gd name="T1" fmla="*/ 0 h 222"/>
                  <a:gd name="T2" fmla="*/ 215182843 w 195"/>
                  <a:gd name="T3" fmla="*/ 117490194 h 222"/>
                  <a:gd name="T4" fmla="*/ 107591947 w 195"/>
                  <a:gd name="T5" fmla="*/ 234980389 h 222"/>
                  <a:gd name="T6" fmla="*/ 0 w 195"/>
                  <a:gd name="T7" fmla="*/ 117490194 h 222"/>
                  <a:gd name="T8" fmla="*/ 18759419 w 195"/>
                  <a:gd name="T9" fmla="*/ 0 h 222"/>
                  <a:gd name="T10" fmla="*/ 0 w 195"/>
                  <a:gd name="T11" fmla="*/ 23286309 h 222"/>
                  <a:gd name="T12" fmla="*/ 182078123 w 195"/>
                  <a:gd name="T13" fmla="*/ 234980389 h 222"/>
                  <a:gd name="T14" fmla="*/ 215182843 w 195"/>
                  <a:gd name="T15" fmla="*/ 234980389 h 222"/>
                  <a:gd name="T16" fmla="*/ 18759419 w 195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22"/>
                  <a:gd name="T29" fmla="*/ 195 w 195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22">
                    <a:moveTo>
                      <a:pt x="17" y="0"/>
                    </a:moveTo>
                    <a:lnTo>
                      <a:pt x="0" y="22"/>
                    </a:lnTo>
                    <a:lnTo>
                      <a:pt x="165" y="222"/>
                    </a:lnTo>
                    <a:lnTo>
                      <a:pt x="195" y="2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9" name="Freeform 228"/>
              <p:cNvSpPr>
                <a:spLocks/>
              </p:cNvSpPr>
              <p:nvPr/>
            </p:nvSpPr>
            <p:spPr bwMode="auto">
              <a:xfrm>
                <a:off x="1544769" y="3381679"/>
                <a:ext cx="214344" cy="237615"/>
              </a:xfrm>
              <a:custGeom>
                <a:avLst/>
                <a:gdLst>
                  <a:gd name="T0" fmla="*/ 112606250 w 204"/>
                  <a:gd name="T1" fmla="*/ 0 h 233"/>
                  <a:gd name="T2" fmla="*/ 225212500 w 204"/>
                  <a:gd name="T3" fmla="*/ 121161214 h 233"/>
                  <a:gd name="T4" fmla="*/ 112606250 w 204"/>
                  <a:gd name="T5" fmla="*/ 242321409 h 233"/>
                  <a:gd name="T6" fmla="*/ 0 w 204"/>
                  <a:gd name="T7" fmla="*/ 121161214 h 233"/>
                  <a:gd name="T8" fmla="*/ 14351591 w 204"/>
                  <a:gd name="T9" fmla="*/ 0 h 233"/>
                  <a:gd name="T10" fmla="*/ 0 w 204"/>
                  <a:gd name="T11" fmla="*/ 22880389 h 233"/>
                  <a:gd name="T12" fmla="*/ 187677094 w 204"/>
                  <a:gd name="T13" fmla="*/ 242321409 h 233"/>
                  <a:gd name="T14" fmla="*/ 225212500 w 204"/>
                  <a:gd name="T15" fmla="*/ 242321409 h 233"/>
                  <a:gd name="T16" fmla="*/ 14351591 w 204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33"/>
                  <a:gd name="T29" fmla="*/ 204 w 204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33">
                    <a:moveTo>
                      <a:pt x="13" y="0"/>
                    </a:moveTo>
                    <a:lnTo>
                      <a:pt x="0" y="22"/>
                    </a:lnTo>
                    <a:lnTo>
                      <a:pt x="170" y="233"/>
                    </a:lnTo>
                    <a:lnTo>
                      <a:pt x="204" y="2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0" name="Freeform 229"/>
              <p:cNvSpPr>
                <a:spLocks/>
              </p:cNvSpPr>
              <p:nvPr/>
            </p:nvSpPr>
            <p:spPr bwMode="auto">
              <a:xfrm>
                <a:off x="1554269" y="3373486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4492908 w 212"/>
                  <a:gd name="T9" fmla="*/ 0 h 240"/>
                  <a:gd name="T10" fmla="*/ 0 w 212"/>
                  <a:gd name="T11" fmla="*/ 18882231 h 240"/>
                  <a:gd name="T12" fmla="*/ 198445992 w 212"/>
                  <a:gd name="T13" fmla="*/ 251758602 h 240"/>
                  <a:gd name="T14" fmla="*/ 236351809 w 212"/>
                  <a:gd name="T15" fmla="*/ 251758602 h 240"/>
                  <a:gd name="T16" fmla="*/ 14492908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3" y="0"/>
                    </a:moveTo>
                    <a:lnTo>
                      <a:pt x="0" y="18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1" name="Freeform 230"/>
              <p:cNvSpPr>
                <a:spLocks/>
              </p:cNvSpPr>
              <p:nvPr/>
            </p:nvSpPr>
            <p:spPr bwMode="auto">
              <a:xfrm>
                <a:off x="1557433" y="3362221"/>
                <a:ext cx="233354" cy="257074"/>
              </a:xfrm>
              <a:custGeom>
                <a:avLst/>
                <a:gdLst>
                  <a:gd name="T0" fmla="*/ 123199296 w 221"/>
                  <a:gd name="T1" fmla="*/ 0 h 251"/>
                  <a:gd name="T2" fmla="*/ 246398592 w 221"/>
                  <a:gd name="T3" fmla="*/ 131647493 h 251"/>
                  <a:gd name="T4" fmla="*/ 123199296 w 221"/>
                  <a:gd name="T5" fmla="*/ 263294986 h 251"/>
                  <a:gd name="T6" fmla="*/ 0 w 221"/>
                  <a:gd name="T7" fmla="*/ 131647493 h 251"/>
                  <a:gd name="T8" fmla="*/ 18953416 w 221"/>
                  <a:gd name="T9" fmla="*/ 0 h 251"/>
                  <a:gd name="T10" fmla="*/ 0 w 221"/>
                  <a:gd name="T11" fmla="*/ 18882140 h 251"/>
                  <a:gd name="T12" fmla="*/ 212950843 w 221"/>
                  <a:gd name="T13" fmla="*/ 263294986 h 251"/>
                  <a:gd name="T14" fmla="*/ 246398592 w 221"/>
                  <a:gd name="T15" fmla="*/ 263294986 h 251"/>
                  <a:gd name="T16" fmla="*/ 18953416 w 221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51"/>
                  <a:gd name="T29" fmla="*/ 221 w 221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51">
                    <a:moveTo>
                      <a:pt x="17" y="0"/>
                    </a:moveTo>
                    <a:lnTo>
                      <a:pt x="0" y="18"/>
                    </a:lnTo>
                    <a:lnTo>
                      <a:pt x="191" y="251"/>
                    </a:lnTo>
                    <a:lnTo>
                      <a:pt x="221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2" name="Freeform 231"/>
              <p:cNvSpPr>
                <a:spLocks/>
              </p:cNvSpPr>
              <p:nvPr/>
            </p:nvSpPr>
            <p:spPr bwMode="auto">
              <a:xfrm>
                <a:off x="1566943" y="3350955"/>
                <a:ext cx="236518" cy="268339"/>
              </a:xfrm>
              <a:custGeom>
                <a:avLst/>
                <a:gdLst>
                  <a:gd name="T0" fmla="*/ 124867776 w 224"/>
                  <a:gd name="T1" fmla="*/ 0 h 262"/>
                  <a:gd name="T2" fmla="*/ 249735553 w 224"/>
                  <a:gd name="T3" fmla="*/ 137416197 h 262"/>
                  <a:gd name="T4" fmla="*/ 124867776 w 224"/>
                  <a:gd name="T5" fmla="*/ 274831370 h 262"/>
                  <a:gd name="T6" fmla="*/ 0 w 224"/>
                  <a:gd name="T7" fmla="*/ 137416197 h 262"/>
                  <a:gd name="T8" fmla="*/ 13379106 w 224"/>
                  <a:gd name="T9" fmla="*/ 0 h 262"/>
                  <a:gd name="T10" fmla="*/ 0 w 224"/>
                  <a:gd name="T11" fmla="*/ 23077151 h 262"/>
                  <a:gd name="T12" fmla="*/ 221863392 w 224"/>
                  <a:gd name="T13" fmla="*/ 274831370 h 262"/>
                  <a:gd name="T14" fmla="*/ 240816504 w 224"/>
                  <a:gd name="T15" fmla="*/ 274831370 h 262"/>
                  <a:gd name="T16" fmla="*/ 249735553 w 224"/>
                  <a:gd name="T17" fmla="*/ 267488858 h 262"/>
                  <a:gd name="T18" fmla="*/ 13379106 w 224"/>
                  <a:gd name="T19" fmla="*/ 0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4"/>
                  <a:gd name="T31" fmla="*/ 0 h 262"/>
                  <a:gd name="T32" fmla="*/ 224 w 224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4" h="262">
                    <a:moveTo>
                      <a:pt x="12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16" y="262"/>
                    </a:lnTo>
                    <a:lnTo>
                      <a:pt x="224" y="25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3" name="Freeform 232"/>
              <p:cNvSpPr>
                <a:spLocks/>
              </p:cNvSpPr>
              <p:nvPr/>
            </p:nvSpPr>
            <p:spPr bwMode="auto">
              <a:xfrm>
                <a:off x="1576443" y="3342762"/>
                <a:ext cx="233354" cy="276532"/>
              </a:xfrm>
              <a:custGeom>
                <a:avLst/>
                <a:gdLst>
                  <a:gd name="T0" fmla="*/ 123759293 w 220"/>
                  <a:gd name="T1" fmla="*/ 0 h 269"/>
                  <a:gd name="T2" fmla="*/ 247518585 w 220"/>
                  <a:gd name="T3" fmla="*/ 142137448 h 269"/>
                  <a:gd name="T4" fmla="*/ 123759293 w 220"/>
                  <a:gd name="T5" fmla="*/ 284274895 h 269"/>
                  <a:gd name="T6" fmla="*/ 0 w 220"/>
                  <a:gd name="T7" fmla="*/ 142137448 h 269"/>
                  <a:gd name="T8" fmla="*/ 0 w 220"/>
                  <a:gd name="T9" fmla="*/ 19022111 h 269"/>
                  <a:gd name="T10" fmla="*/ 14625992 w 220"/>
                  <a:gd name="T11" fmla="*/ 0 h 269"/>
                  <a:gd name="T12" fmla="*/ 19126545 w 220"/>
                  <a:gd name="T13" fmla="*/ 0 h 269"/>
                  <a:gd name="T14" fmla="*/ 247518585 w 220"/>
                  <a:gd name="T15" fmla="*/ 265252728 h 269"/>
                  <a:gd name="T16" fmla="*/ 234018000 w 220"/>
                  <a:gd name="T17" fmla="*/ 284274895 h 269"/>
                  <a:gd name="T18" fmla="*/ 229517451 w 220"/>
                  <a:gd name="T19" fmla="*/ 284274895 h 269"/>
                  <a:gd name="T20" fmla="*/ 0 w 220"/>
                  <a:gd name="T21" fmla="*/ 19022111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0"/>
                  <a:gd name="T34" fmla="*/ 0 h 269"/>
                  <a:gd name="T35" fmla="*/ 220 w 220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0" h="269">
                    <a:moveTo>
                      <a:pt x="0" y="18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0" y="251"/>
                    </a:lnTo>
                    <a:lnTo>
                      <a:pt x="208" y="269"/>
                    </a:lnTo>
                    <a:lnTo>
                      <a:pt x="204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4" name="Freeform 233"/>
              <p:cNvSpPr>
                <a:spLocks/>
              </p:cNvSpPr>
              <p:nvPr/>
            </p:nvSpPr>
            <p:spPr bwMode="auto">
              <a:xfrm>
                <a:off x="1579607" y="3342762"/>
                <a:ext cx="239682" cy="269363"/>
              </a:xfrm>
              <a:custGeom>
                <a:avLst/>
                <a:gdLst>
                  <a:gd name="T0" fmla="*/ 127661023 w 225"/>
                  <a:gd name="T1" fmla="*/ 0 h 262"/>
                  <a:gd name="T2" fmla="*/ 255322047 w 225"/>
                  <a:gd name="T3" fmla="*/ 138466975 h 262"/>
                  <a:gd name="T4" fmla="*/ 127661023 w 225"/>
                  <a:gd name="T5" fmla="*/ 276932922 h 262"/>
                  <a:gd name="T6" fmla="*/ 0 w 225"/>
                  <a:gd name="T7" fmla="*/ 138466975 h 262"/>
                  <a:gd name="T8" fmla="*/ 0 w 225"/>
                  <a:gd name="T9" fmla="*/ 7399256 h 262"/>
                  <a:gd name="T10" fmla="*/ 10212585 w 225"/>
                  <a:gd name="T11" fmla="*/ 0 h 262"/>
                  <a:gd name="T12" fmla="*/ 34043365 w 225"/>
                  <a:gd name="T13" fmla="*/ 0 h 262"/>
                  <a:gd name="T14" fmla="*/ 255322047 w 225"/>
                  <a:gd name="T15" fmla="*/ 253679234 h 262"/>
                  <a:gd name="T16" fmla="*/ 240570423 w 225"/>
                  <a:gd name="T17" fmla="*/ 276932922 h 262"/>
                  <a:gd name="T18" fmla="*/ 0 w 225"/>
                  <a:gd name="T19" fmla="*/ 7399256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5"/>
                  <a:gd name="T31" fmla="*/ 0 h 262"/>
                  <a:gd name="T32" fmla="*/ 225 w 225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5" h="262">
                    <a:moveTo>
                      <a:pt x="0" y="7"/>
                    </a:moveTo>
                    <a:lnTo>
                      <a:pt x="9" y="0"/>
                    </a:lnTo>
                    <a:lnTo>
                      <a:pt x="30" y="0"/>
                    </a:lnTo>
                    <a:lnTo>
                      <a:pt x="225" y="240"/>
                    </a:lnTo>
                    <a:lnTo>
                      <a:pt x="212" y="26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5" name="Freeform 234"/>
              <p:cNvSpPr>
                <a:spLocks/>
              </p:cNvSpPr>
              <p:nvPr/>
            </p:nvSpPr>
            <p:spPr bwMode="auto">
              <a:xfrm>
                <a:off x="1595445" y="3342762"/>
                <a:ext cx="232294" cy="259122"/>
              </a:xfrm>
              <a:custGeom>
                <a:avLst/>
                <a:gdLst>
                  <a:gd name="T0" fmla="*/ 122637505 w 220"/>
                  <a:gd name="T1" fmla="*/ 0 h 251"/>
                  <a:gd name="T2" fmla="*/ 245275009 w 220"/>
                  <a:gd name="T3" fmla="*/ 133753408 h 251"/>
                  <a:gd name="T4" fmla="*/ 122637505 w 220"/>
                  <a:gd name="T5" fmla="*/ 267506816 h 251"/>
                  <a:gd name="T6" fmla="*/ 0 w 220"/>
                  <a:gd name="T7" fmla="*/ 133753408 h 251"/>
                  <a:gd name="T8" fmla="*/ 33446111 w 220"/>
                  <a:gd name="T9" fmla="*/ 0 h 251"/>
                  <a:gd name="T10" fmla="*/ 0 w 220"/>
                  <a:gd name="T11" fmla="*/ 0 h 251"/>
                  <a:gd name="T12" fmla="*/ 226321936 w 220"/>
                  <a:gd name="T13" fmla="*/ 267506816 h 251"/>
                  <a:gd name="T14" fmla="*/ 245275009 w 220"/>
                  <a:gd name="T15" fmla="*/ 244059894 h 251"/>
                  <a:gd name="T16" fmla="*/ 33446111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30" y="0"/>
                    </a:moveTo>
                    <a:lnTo>
                      <a:pt x="0" y="0"/>
                    </a:lnTo>
                    <a:lnTo>
                      <a:pt x="203" y="251"/>
                    </a:lnTo>
                    <a:lnTo>
                      <a:pt x="220" y="2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6" name="Freeform 235"/>
              <p:cNvSpPr>
                <a:spLocks/>
              </p:cNvSpPr>
              <p:nvPr/>
            </p:nvSpPr>
            <p:spPr bwMode="auto">
              <a:xfrm>
                <a:off x="1613394" y="3342762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3445820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8681240 h 240"/>
                  <a:gd name="T16" fmla="*/ 33445820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0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7" name="Freeform 236"/>
              <p:cNvSpPr>
                <a:spLocks/>
              </p:cNvSpPr>
              <p:nvPr/>
            </p:nvSpPr>
            <p:spPr bwMode="auto">
              <a:xfrm>
                <a:off x="1627129" y="3342762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11828892 w 203"/>
                  <a:gd name="T13" fmla="*/ 240220170 h 229"/>
                  <a:gd name="T14" fmla="*/ 226321921 w 203"/>
                  <a:gd name="T15" fmla="*/ 217141759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0" y="229"/>
                    </a:lnTo>
                    <a:lnTo>
                      <a:pt x="203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8" name="Freeform 237"/>
              <p:cNvSpPr>
                <a:spLocks/>
              </p:cNvSpPr>
              <p:nvPr/>
            </p:nvSpPr>
            <p:spPr bwMode="auto">
              <a:xfrm>
                <a:off x="1645078" y="3342762"/>
                <a:ext cx="205895" cy="224302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5393090 h 218"/>
                  <a:gd name="T4" fmla="*/ 108699889 w 195"/>
                  <a:gd name="T5" fmla="*/ 230786180 h 218"/>
                  <a:gd name="T6" fmla="*/ 0 w 195"/>
                  <a:gd name="T7" fmla="*/ 115393090 h 218"/>
                  <a:gd name="T8" fmla="*/ 37905802 w 195"/>
                  <a:gd name="T9" fmla="*/ 0 h 218"/>
                  <a:gd name="T10" fmla="*/ 0 w 195"/>
                  <a:gd name="T11" fmla="*/ 0 h 218"/>
                  <a:gd name="T12" fmla="*/ 202905829 w 195"/>
                  <a:gd name="T13" fmla="*/ 230786180 h 218"/>
                  <a:gd name="T14" fmla="*/ 217398721 w 195"/>
                  <a:gd name="T15" fmla="*/ 211730804 h 218"/>
                  <a:gd name="T16" fmla="*/ 37905802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34" y="0"/>
                    </a:moveTo>
                    <a:lnTo>
                      <a:pt x="0" y="0"/>
                    </a:lnTo>
                    <a:lnTo>
                      <a:pt x="182" y="218"/>
                    </a:lnTo>
                    <a:lnTo>
                      <a:pt x="195" y="20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9" name="Freeform 238"/>
              <p:cNvSpPr>
                <a:spLocks/>
              </p:cNvSpPr>
              <p:nvPr/>
            </p:nvSpPr>
            <p:spPr bwMode="auto">
              <a:xfrm>
                <a:off x="1661967" y="3342762"/>
                <a:ext cx="195343" cy="213027"/>
              </a:xfrm>
              <a:custGeom>
                <a:avLst/>
                <a:gdLst>
                  <a:gd name="T0" fmla="*/ 102578179 w 186"/>
                  <a:gd name="T1" fmla="*/ 0 h 207"/>
                  <a:gd name="T2" fmla="*/ 205155308 w 186"/>
                  <a:gd name="T3" fmla="*/ 109615255 h 207"/>
                  <a:gd name="T4" fmla="*/ 102578179 w 186"/>
                  <a:gd name="T5" fmla="*/ 219229481 h 207"/>
                  <a:gd name="T6" fmla="*/ 0 w 186"/>
                  <a:gd name="T7" fmla="*/ 109615255 h 207"/>
                  <a:gd name="T8" fmla="*/ 31986889 w 186"/>
                  <a:gd name="T9" fmla="*/ 0 h 207"/>
                  <a:gd name="T10" fmla="*/ 0 w 186"/>
                  <a:gd name="T11" fmla="*/ 0 h 207"/>
                  <a:gd name="T12" fmla="*/ 186404487 w 186"/>
                  <a:gd name="T13" fmla="*/ 219229481 h 207"/>
                  <a:gd name="T14" fmla="*/ 205155308 w 186"/>
                  <a:gd name="T15" fmla="*/ 200166143 h 207"/>
                  <a:gd name="T16" fmla="*/ 31986889 w 186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7"/>
                  <a:gd name="T29" fmla="*/ 186 w 186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7">
                    <a:moveTo>
                      <a:pt x="29" y="0"/>
                    </a:moveTo>
                    <a:lnTo>
                      <a:pt x="0" y="0"/>
                    </a:lnTo>
                    <a:lnTo>
                      <a:pt x="169" y="207"/>
                    </a:lnTo>
                    <a:lnTo>
                      <a:pt x="186" y="18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0" name="Freeform 239"/>
              <p:cNvSpPr>
                <a:spLocks/>
              </p:cNvSpPr>
              <p:nvPr/>
            </p:nvSpPr>
            <p:spPr bwMode="auto">
              <a:xfrm>
                <a:off x="1680978" y="3342762"/>
                <a:ext cx="185833" cy="205858"/>
              </a:xfrm>
              <a:custGeom>
                <a:avLst/>
                <a:gdLst>
                  <a:gd name="T0" fmla="*/ 97005869 w 178"/>
                  <a:gd name="T1" fmla="*/ 0 h 200"/>
                  <a:gd name="T2" fmla="*/ 194010695 w 178"/>
                  <a:gd name="T3" fmla="*/ 105943790 h 200"/>
                  <a:gd name="T4" fmla="*/ 97005869 w 178"/>
                  <a:gd name="T5" fmla="*/ 211887580 h 200"/>
                  <a:gd name="T6" fmla="*/ 0 w 178"/>
                  <a:gd name="T7" fmla="*/ 105943790 h 200"/>
                  <a:gd name="T8" fmla="*/ 31608311 w 178"/>
                  <a:gd name="T9" fmla="*/ 0 h 200"/>
                  <a:gd name="T10" fmla="*/ 0 w 178"/>
                  <a:gd name="T11" fmla="*/ 0 h 200"/>
                  <a:gd name="T12" fmla="*/ 175481689 w 178"/>
                  <a:gd name="T13" fmla="*/ 211887580 h 200"/>
                  <a:gd name="T14" fmla="*/ 194010695 w 178"/>
                  <a:gd name="T15" fmla="*/ 188580345 h 200"/>
                  <a:gd name="T16" fmla="*/ 31608311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29" y="0"/>
                    </a:moveTo>
                    <a:lnTo>
                      <a:pt x="0" y="0"/>
                    </a:lnTo>
                    <a:lnTo>
                      <a:pt x="161" y="200"/>
                    </a:lnTo>
                    <a:lnTo>
                      <a:pt x="178" y="17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1" name="Freeform 240"/>
              <p:cNvSpPr>
                <a:spLocks/>
              </p:cNvSpPr>
              <p:nvPr/>
            </p:nvSpPr>
            <p:spPr bwMode="auto">
              <a:xfrm>
                <a:off x="1693642" y="3342762"/>
                <a:ext cx="179496" cy="193569"/>
              </a:xfrm>
              <a:custGeom>
                <a:avLst/>
                <a:gdLst>
                  <a:gd name="T0" fmla="*/ 94761217 w 170"/>
                  <a:gd name="T1" fmla="*/ 0 h 189"/>
                  <a:gd name="T2" fmla="*/ 189522433 w 170"/>
                  <a:gd name="T3" fmla="*/ 99124739 h 189"/>
                  <a:gd name="T4" fmla="*/ 94761217 w 170"/>
                  <a:gd name="T5" fmla="*/ 198248454 h 189"/>
                  <a:gd name="T6" fmla="*/ 0 w 170"/>
                  <a:gd name="T7" fmla="*/ 99124739 h 189"/>
                  <a:gd name="T8" fmla="*/ 37904279 w 170"/>
                  <a:gd name="T9" fmla="*/ 0 h 189"/>
                  <a:gd name="T10" fmla="*/ 0 w 170"/>
                  <a:gd name="T11" fmla="*/ 0 h 189"/>
                  <a:gd name="T12" fmla="*/ 175029720 w 170"/>
                  <a:gd name="T13" fmla="*/ 198248454 h 189"/>
                  <a:gd name="T14" fmla="*/ 189522433 w 170"/>
                  <a:gd name="T15" fmla="*/ 175171759 h 189"/>
                  <a:gd name="T16" fmla="*/ 37904279 w 170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9"/>
                  <a:gd name="T29" fmla="*/ 170 w 170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7" y="189"/>
                    </a:lnTo>
                    <a:lnTo>
                      <a:pt x="170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2" name="Freeform 241"/>
              <p:cNvSpPr>
                <a:spLocks/>
              </p:cNvSpPr>
              <p:nvPr/>
            </p:nvSpPr>
            <p:spPr bwMode="auto">
              <a:xfrm>
                <a:off x="1711592" y="3342762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37905943 w 161"/>
                  <a:gd name="T9" fmla="*/ 0 h 178"/>
                  <a:gd name="T10" fmla="*/ 0 w 161"/>
                  <a:gd name="T11" fmla="*/ 0 h 178"/>
                  <a:gd name="T12" fmla="*/ 166115660 w 161"/>
                  <a:gd name="T13" fmla="*/ 186710021 h 178"/>
                  <a:gd name="T14" fmla="*/ 179494656 w 161"/>
                  <a:gd name="T15" fmla="*/ 163633337 h 178"/>
                  <a:gd name="T16" fmla="*/ 37905943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9" y="178"/>
                    </a:lnTo>
                    <a:lnTo>
                      <a:pt x="161" y="1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3" name="Freeform 242"/>
              <p:cNvSpPr>
                <a:spLocks/>
              </p:cNvSpPr>
              <p:nvPr/>
            </p:nvSpPr>
            <p:spPr bwMode="auto">
              <a:xfrm>
                <a:off x="1728490" y="3342762"/>
                <a:ext cx="160495" cy="171038"/>
              </a:xfrm>
              <a:custGeom>
                <a:avLst/>
                <a:gdLst>
                  <a:gd name="T0" fmla="*/ 84179102 w 153"/>
                  <a:gd name="T1" fmla="*/ 0 h 167"/>
                  <a:gd name="T2" fmla="*/ 168357155 w 153"/>
                  <a:gd name="T3" fmla="*/ 87586819 h 167"/>
                  <a:gd name="T4" fmla="*/ 84179102 w 153"/>
                  <a:gd name="T5" fmla="*/ 175173637 h 167"/>
                  <a:gd name="T6" fmla="*/ 0 w 153"/>
                  <a:gd name="T7" fmla="*/ 87586819 h 167"/>
                  <a:gd name="T8" fmla="*/ 33011614 w 153"/>
                  <a:gd name="T9" fmla="*/ 0 h 167"/>
                  <a:gd name="T10" fmla="*/ 0 w 153"/>
                  <a:gd name="T11" fmla="*/ 0 h 167"/>
                  <a:gd name="T12" fmla="*/ 149650579 w 153"/>
                  <a:gd name="T13" fmla="*/ 175173637 h 167"/>
                  <a:gd name="T14" fmla="*/ 168357155 w 153"/>
                  <a:gd name="T15" fmla="*/ 152096830 h 167"/>
                  <a:gd name="T16" fmla="*/ 33011614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30" y="0"/>
                    </a:moveTo>
                    <a:lnTo>
                      <a:pt x="0" y="0"/>
                    </a:lnTo>
                    <a:lnTo>
                      <a:pt x="136" y="167"/>
                    </a:lnTo>
                    <a:lnTo>
                      <a:pt x="153" y="14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4" name="Freeform 243"/>
              <p:cNvSpPr>
                <a:spLocks/>
              </p:cNvSpPr>
              <p:nvPr/>
            </p:nvSpPr>
            <p:spPr bwMode="auto">
              <a:xfrm>
                <a:off x="1746439" y="3342762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33445891 w 144"/>
                  <a:gd name="T9" fmla="*/ 0 h 156"/>
                  <a:gd name="T10" fmla="*/ 0 w 144"/>
                  <a:gd name="T11" fmla="*/ 0 h 156"/>
                  <a:gd name="T12" fmla="*/ 141588620 w 144"/>
                  <a:gd name="T13" fmla="*/ 165741507 h 156"/>
                  <a:gd name="T14" fmla="*/ 160541568 w 144"/>
                  <a:gd name="T15" fmla="*/ 142368229 h 156"/>
                  <a:gd name="T16" fmla="*/ 33445891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30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4" y="13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5" name="Freeform 244"/>
              <p:cNvSpPr>
                <a:spLocks/>
              </p:cNvSpPr>
              <p:nvPr/>
            </p:nvSpPr>
            <p:spPr bwMode="auto">
              <a:xfrm>
                <a:off x="1759113" y="3342762"/>
                <a:ext cx="142545" cy="149531"/>
              </a:xfrm>
              <a:custGeom>
                <a:avLst/>
                <a:gdLst>
                  <a:gd name="T0" fmla="*/ 75256368 w 135"/>
                  <a:gd name="T1" fmla="*/ 0 h 145"/>
                  <a:gd name="T2" fmla="*/ 150511680 w 135"/>
                  <a:gd name="T3" fmla="*/ 77102308 h 145"/>
                  <a:gd name="T4" fmla="*/ 75256368 w 135"/>
                  <a:gd name="T5" fmla="*/ 154203585 h 145"/>
                  <a:gd name="T6" fmla="*/ 0 w 135"/>
                  <a:gd name="T7" fmla="*/ 77102308 h 145"/>
                  <a:gd name="T8" fmla="*/ 37906410 w 135"/>
                  <a:gd name="T9" fmla="*/ 0 h 145"/>
                  <a:gd name="T10" fmla="*/ 0 w 135"/>
                  <a:gd name="T11" fmla="*/ 0 h 145"/>
                  <a:gd name="T12" fmla="*/ 137132485 w 135"/>
                  <a:gd name="T13" fmla="*/ 154203585 h 145"/>
                  <a:gd name="T14" fmla="*/ 150511680 w 135"/>
                  <a:gd name="T15" fmla="*/ 130807633 h 145"/>
                  <a:gd name="T16" fmla="*/ 37906410 w 135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5"/>
                  <a:gd name="T29" fmla="*/ 135 w 135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5">
                    <a:moveTo>
                      <a:pt x="34" y="0"/>
                    </a:moveTo>
                    <a:lnTo>
                      <a:pt x="0" y="0"/>
                    </a:lnTo>
                    <a:lnTo>
                      <a:pt x="123" y="145"/>
                    </a:lnTo>
                    <a:lnTo>
                      <a:pt x="135" y="12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6" name="Freeform 245"/>
              <p:cNvSpPr>
                <a:spLocks/>
              </p:cNvSpPr>
              <p:nvPr/>
            </p:nvSpPr>
            <p:spPr bwMode="auto">
              <a:xfrm>
                <a:off x="1778114" y="3342762"/>
                <a:ext cx="135157" cy="138266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71333906 h 134"/>
                  <a:gd name="T4" fmla="*/ 71919503 w 127"/>
                  <a:gd name="T5" fmla="*/ 142667811 h 134"/>
                  <a:gd name="T6" fmla="*/ 0 w 127"/>
                  <a:gd name="T7" fmla="*/ 71333906 h 134"/>
                  <a:gd name="T8" fmla="*/ 38508046 w 127"/>
                  <a:gd name="T9" fmla="*/ 0 h 134"/>
                  <a:gd name="T10" fmla="*/ 0 w 127"/>
                  <a:gd name="T11" fmla="*/ 0 h 134"/>
                  <a:gd name="T12" fmla="*/ 129114314 w 127"/>
                  <a:gd name="T13" fmla="*/ 142667811 h 134"/>
                  <a:gd name="T14" fmla="*/ 143837943 w 127"/>
                  <a:gd name="T15" fmla="*/ 120308939 h 134"/>
                  <a:gd name="T16" fmla="*/ 38508046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34" y="0"/>
                    </a:moveTo>
                    <a:lnTo>
                      <a:pt x="0" y="0"/>
                    </a:lnTo>
                    <a:lnTo>
                      <a:pt x="114" y="134"/>
                    </a:lnTo>
                    <a:lnTo>
                      <a:pt x="127" y="1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7" name="Freeform 246"/>
              <p:cNvSpPr>
                <a:spLocks/>
              </p:cNvSpPr>
              <p:nvPr/>
            </p:nvSpPr>
            <p:spPr bwMode="auto">
              <a:xfrm>
                <a:off x="1797125" y="3342762"/>
                <a:ext cx="123535" cy="127001"/>
              </a:xfrm>
              <a:custGeom>
                <a:avLst/>
                <a:gdLst>
                  <a:gd name="T0" fmla="*/ 64665338 w 118"/>
                  <a:gd name="T1" fmla="*/ 0 h 123"/>
                  <a:gd name="T2" fmla="*/ 129329628 w 118"/>
                  <a:gd name="T3" fmla="*/ 65566589 h 123"/>
                  <a:gd name="T4" fmla="*/ 64665338 w 118"/>
                  <a:gd name="T5" fmla="*/ 131132146 h 123"/>
                  <a:gd name="T6" fmla="*/ 0 w 118"/>
                  <a:gd name="T7" fmla="*/ 65566589 h 123"/>
                  <a:gd name="T8" fmla="*/ 37264654 w 118"/>
                  <a:gd name="T9" fmla="*/ 0 h 123"/>
                  <a:gd name="T10" fmla="*/ 0 w 118"/>
                  <a:gd name="T11" fmla="*/ 0 h 123"/>
                  <a:gd name="T12" fmla="*/ 110697833 w 118"/>
                  <a:gd name="T13" fmla="*/ 131132146 h 123"/>
                  <a:gd name="T14" fmla="*/ 129329628 w 118"/>
                  <a:gd name="T15" fmla="*/ 108743837 h 123"/>
                  <a:gd name="T16" fmla="*/ 37264654 w 118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3"/>
                  <a:gd name="T29" fmla="*/ 118 w 118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3">
                    <a:moveTo>
                      <a:pt x="34" y="0"/>
                    </a:moveTo>
                    <a:lnTo>
                      <a:pt x="0" y="0"/>
                    </a:lnTo>
                    <a:lnTo>
                      <a:pt x="101" y="123"/>
                    </a:lnTo>
                    <a:lnTo>
                      <a:pt x="118" y="10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8" name="Freeform 247"/>
              <p:cNvSpPr>
                <a:spLocks/>
              </p:cNvSpPr>
              <p:nvPr/>
            </p:nvSpPr>
            <p:spPr bwMode="auto">
              <a:xfrm>
                <a:off x="1812962" y="3342762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32924511 w 110"/>
                  <a:gd name="T9" fmla="*/ 0 h 113"/>
                  <a:gd name="T10" fmla="*/ 0 w 110"/>
                  <a:gd name="T11" fmla="*/ 0 h 113"/>
                  <a:gd name="T12" fmla="*/ 105585397 w 110"/>
                  <a:gd name="T13" fmla="*/ 118536197 h 113"/>
                  <a:gd name="T14" fmla="*/ 124886188 w 110"/>
                  <a:gd name="T15" fmla="*/ 98605201 h 113"/>
                  <a:gd name="T16" fmla="*/ 32924511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29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0" y="9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9" name="Freeform 248"/>
              <p:cNvSpPr>
                <a:spLocks/>
              </p:cNvSpPr>
              <p:nvPr/>
            </p:nvSpPr>
            <p:spPr bwMode="auto">
              <a:xfrm>
                <a:off x="1831963" y="3342762"/>
                <a:ext cx="103473" cy="104470"/>
              </a:xfrm>
              <a:custGeom>
                <a:avLst/>
                <a:gdLst>
                  <a:gd name="T0" fmla="*/ 55189511 w 97"/>
                  <a:gd name="T1" fmla="*/ 0 h 102"/>
                  <a:gd name="T2" fmla="*/ 110377955 w 97"/>
                  <a:gd name="T3" fmla="*/ 53499906 h 102"/>
                  <a:gd name="T4" fmla="*/ 55189511 w 97"/>
                  <a:gd name="T5" fmla="*/ 106999813 h 102"/>
                  <a:gd name="T6" fmla="*/ 0 w 97"/>
                  <a:gd name="T7" fmla="*/ 53499906 h 102"/>
                  <a:gd name="T8" fmla="*/ 32999351 w 97"/>
                  <a:gd name="T9" fmla="*/ 0 h 102"/>
                  <a:gd name="T10" fmla="*/ 0 w 97"/>
                  <a:gd name="T11" fmla="*/ 0 h 102"/>
                  <a:gd name="T12" fmla="*/ 95584520 w 97"/>
                  <a:gd name="T13" fmla="*/ 106999813 h 102"/>
                  <a:gd name="T14" fmla="*/ 110377955 w 97"/>
                  <a:gd name="T15" fmla="*/ 87068581 h 102"/>
                  <a:gd name="T16" fmla="*/ 32999351 w 97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02"/>
                  <a:gd name="T29" fmla="*/ 97 w 97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02">
                    <a:moveTo>
                      <a:pt x="29" y="0"/>
                    </a:moveTo>
                    <a:lnTo>
                      <a:pt x="0" y="0"/>
                    </a:lnTo>
                    <a:lnTo>
                      <a:pt x="84" y="102"/>
                    </a:lnTo>
                    <a:lnTo>
                      <a:pt x="97" y="8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0" name="Freeform 249"/>
              <p:cNvSpPr>
                <a:spLocks/>
              </p:cNvSpPr>
              <p:nvPr/>
            </p:nvSpPr>
            <p:spPr bwMode="auto">
              <a:xfrm>
                <a:off x="1844637" y="3342762"/>
                <a:ext cx="100309" cy="97301"/>
              </a:xfrm>
              <a:custGeom>
                <a:avLst/>
                <a:gdLst>
                  <a:gd name="T0" fmla="*/ 53521253 w 94"/>
                  <a:gd name="T1" fmla="*/ 0 h 94"/>
                  <a:gd name="T2" fmla="*/ 107041440 w 94"/>
                  <a:gd name="T3" fmla="*/ 50359478 h 94"/>
                  <a:gd name="T4" fmla="*/ 53521253 w 94"/>
                  <a:gd name="T5" fmla="*/ 100717921 h 94"/>
                  <a:gd name="T6" fmla="*/ 0 w 94"/>
                  <a:gd name="T7" fmla="*/ 50359478 h 94"/>
                  <a:gd name="T8" fmla="*/ 38717144 w 94"/>
                  <a:gd name="T9" fmla="*/ 0 h 94"/>
                  <a:gd name="T10" fmla="*/ 0 w 94"/>
                  <a:gd name="T11" fmla="*/ 0 h 94"/>
                  <a:gd name="T12" fmla="*/ 92237330 w 94"/>
                  <a:gd name="T13" fmla="*/ 100717921 h 94"/>
                  <a:gd name="T14" fmla="*/ 107041440 w 94"/>
                  <a:gd name="T15" fmla="*/ 78217590 h 94"/>
                  <a:gd name="T16" fmla="*/ 38717144 w 94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4"/>
                  <a:gd name="T29" fmla="*/ 94 w 94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4">
                    <a:moveTo>
                      <a:pt x="34" y="0"/>
                    </a:moveTo>
                    <a:lnTo>
                      <a:pt x="0" y="0"/>
                    </a:lnTo>
                    <a:lnTo>
                      <a:pt x="81" y="94"/>
                    </a:lnTo>
                    <a:lnTo>
                      <a:pt x="94" y="7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1" name="Freeform 250"/>
              <p:cNvSpPr>
                <a:spLocks/>
              </p:cNvSpPr>
              <p:nvPr/>
            </p:nvSpPr>
            <p:spPr bwMode="auto">
              <a:xfrm>
                <a:off x="1863647" y="3342762"/>
                <a:ext cx="88696" cy="86035"/>
              </a:xfrm>
              <a:custGeom>
                <a:avLst/>
                <a:gdLst>
                  <a:gd name="T0" fmla="*/ 46276355 w 85"/>
                  <a:gd name="T1" fmla="*/ 0 h 83"/>
                  <a:gd name="T2" fmla="*/ 92552710 w 85"/>
                  <a:gd name="T3" fmla="*/ 44591007 h 83"/>
                  <a:gd name="T4" fmla="*/ 46276355 w 85"/>
                  <a:gd name="T5" fmla="*/ 89180978 h 83"/>
                  <a:gd name="T6" fmla="*/ 0 w 85"/>
                  <a:gd name="T7" fmla="*/ 44591007 h 83"/>
                  <a:gd name="T8" fmla="*/ 37020670 w 85"/>
                  <a:gd name="T9" fmla="*/ 0 h 83"/>
                  <a:gd name="T10" fmla="*/ 0 w 85"/>
                  <a:gd name="T11" fmla="*/ 0 h 83"/>
                  <a:gd name="T12" fmla="*/ 74042383 w 85"/>
                  <a:gd name="T13" fmla="*/ 89180978 h 83"/>
                  <a:gd name="T14" fmla="*/ 92552710 w 85"/>
                  <a:gd name="T15" fmla="*/ 66616996 h 83"/>
                  <a:gd name="T16" fmla="*/ 37020670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34" y="0"/>
                    </a:moveTo>
                    <a:lnTo>
                      <a:pt x="0" y="0"/>
                    </a:lnTo>
                    <a:lnTo>
                      <a:pt x="68" y="83"/>
                    </a:lnTo>
                    <a:lnTo>
                      <a:pt x="85" y="6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2" name="Freeform 251"/>
              <p:cNvSpPr>
                <a:spLocks/>
              </p:cNvSpPr>
              <p:nvPr/>
            </p:nvSpPr>
            <p:spPr bwMode="auto">
              <a:xfrm>
                <a:off x="1881597" y="3342762"/>
                <a:ext cx="81299" cy="75785"/>
              </a:xfrm>
              <a:custGeom>
                <a:avLst/>
                <a:gdLst>
                  <a:gd name="T0" fmla="*/ 42919536 w 77"/>
                  <a:gd name="T1" fmla="*/ 0 h 73"/>
                  <a:gd name="T2" fmla="*/ 85838017 w 77"/>
                  <a:gd name="T3" fmla="*/ 39338644 h 73"/>
                  <a:gd name="T4" fmla="*/ 42919536 w 77"/>
                  <a:gd name="T5" fmla="*/ 78676249 h 73"/>
                  <a:gd name="T6" fmla="*/ 0 w 77"/>
                  <a:gd name="T7" fmla="*/ 39338644 h 73"/>
                  <a:gd name="T8" fmla="*/ 33443447 w 77"/>
                  <a:gd name="T9" fmla="*/ 0 h 73"/>
                  <a:gd name="T10" fmla="*/ 0 w 77"/>
                  <a:gd name="T11" fmla="*/ 0 h 73"/>
                  <a:gd name="T12" fmla="*/ 66886895 w 77"/>
                  <a:gd name="T13" fmla="*/ 78676249 h 73"/>
                  <a:gd name="T14" fmla="*/ 85838017 w 77"/>
                  <a:gd name="T15" fmla="*/ 54965919 h 73"/>
                  <a:gd name="T16" fmla="*/ 33443447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30" y="0"/>
                    </a:moveTo>
                    <a:lnTo>
                      <a:pt x="0" y="0"/>
                    </a:lnTo>
                    <a:lnTo>
                      <a:pt x="60" y="73"/>
                    </a:lnTo>
                    <a:lnTo>
                      <a:pt x="77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3" name="Freeform 252"/>
              <p:cNvSpPr>
                <a:spLocks/>
              </p:cNvSpPr>
              <p:nvPr/>
            </p:nvSpPr>
            <p:spPr bwMode="auto">
              <a:xfrm>
                <a:off x="1898486" y="3342762"/>
                <a:ext cx="68634" cy="63495"/>
              </a:xfrm>
              <a:custGeom>
                <a:avLst/>
                <a:gdLst>
                  <a:gd name="T0" fmla="*/ 36801764 w 64"/>
                  <a:gd name="T1" fmla="*/ 0 h 62"/>
                  <a:gd name="T2" fmla="*/ 73603529 w 64"/>
                  <a:gd name="T3" fmla="*/ 32513536 h 62"/>
                  <a:gd name="T4" fmla="*/ 36801764 w 64"/>
                  <a:gd name="T5" fmla="*/ 65026049 h 62"/>
                  <a:gd name="T6" fmla="*/ 0 w 64"/>
                  <a:gd name="T7" fmla="*/ 32513536 h 62"/>
                  <a:gd name="T8" fmla="*/ 34501446 w 64"/>
                  <a:gd name="T9" fmla="*/ 0 h 62"/>
                  <a:gd name="T10" fmla="*/ 0 w 64"/>
                  <a:gd name="T11" fmla="*/ 0 h 62"/>
                  <a:gd name="T12" fmla="*/ 58653104 w 64"/>
                  <a:gd name="T13" fmla="*/ 65026049 h 62"/>
                  <a:gd name="T14" fmla="*/ 73603529 w 64"/>
                  <a:gd name="T15" fmla="*/ 41952791 h 62"/>
                  <a:gd name="T16" fmla="*/ 34501446 w 64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2"/>
                  <a:gd name="T29" fmla="*/ 64 w 64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2">
                    <a:moveTo>
                      <a:pt x="30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4" y="4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4" name="Freeform 253"/>
              <p:cNvSpPr>
                <a:spLocks/>
              </p:cNvSpPr>
              <p:nvPr/>
            </p:nvSpPr>
            <p:spPr bwMode="auto">
              <a:xfrm>
                <a:off x="1913272" y="3342762"/>
                <a:ext cx="62298" cy="52230"/>
              </a:xfrm>
              <a:custGeom>
                <a:avLst/>
                <a:gdLst>
                  <a:gd name="T0" fmla="*/ 32890176 w 59"/>
                  <a:gd name="T1" fmla="*/ 0 h 51"/>
                  <a:gd name="T2" fmla="*/ 65780352 w 59"/>
                  <a:gd name="T3" fmla="*/ 26744832 h 51"/>
                  <a:gd name="T4" fmla="*/ 32890176 w 59"/>
                  <a:gd name="T5" fmla="*/ 53489665 h 51"/>
                  <a:gd name="T6" fmla="*/ 0 w 59"/>
                  <a:gd name="T7" fmla="*/ 26744832 h 51"/>
                  <a:gd name="T8" fmla="*/ 37907812 w 59"/>
                  <a:gd name="T9" fmla="*/ 0 h 51"/>
                  <a:gd name="T10" fmla="*/ 0 w 59"/>
                  <a:gd name="T11" fmla="*/ 0 h 51"/>
                  <a:gd name="T12" fmla="*/ 52401068 w 59"/>
                  <a:gd name="T13" fmla="*/ 53489665 h 51"/>
                  <a:gd name="T14" fmla="*/ 65780352 w 59"/>
                  <a:gd name="T15" fmla="*/ 30415269 h 51"/>
                  <a:gd name="T16" fmla="*/ 37907812 w 5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1"/>
                  <a:gd name="T29" fmla="*/ 59 w 5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1">
                    <a:moveTo>
                      <a:pt x="34" y="0"/>
                    </a:moveTo>
                    <a:lnTo>
                      <a:pt x="0" y="0"/>
                    </a:lnTo>
                    <a:lnTo>
                      <a:pt x="47" y="51"/>
                    </a:lnTo>
                    <a:lnTo>
                      <a:pt x="59" y="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5" name="Freeform 254"/>
              <p:cNvSpPr>
                <a:spLocks/>
              </p:cNvSpPr>
              <p:nvPr/>
            </p:nvSpPr>
            <p:spPr bwMode="auto">
              <a:xfrm>
                <a:off x="1930161" y="3342762"/>
                <a:ext cx="52797" cy="40965"/>
              </a:xfrm>
              <a:custGeom>
                <a:avLst/>
                <a:gdLst>
                  <a:gd name="T0" fmla="*/ 27329176 w 51"/>
                  <a:gd name="T1" fmla="*/ 0 h 40"/>
                  <a:gd name="T2" fmla="*/ 54657318 w 51"/>
                  <a:gd name="T3" fmla="*/ 20977152 h 40"/>
                  <a:gd name="T4" fmla="*/ 27329176 w 51"/>
                  <a:gd name="T5" fmla="*/ 41953281 h 40"/>
                  <a:gd name="T6" fmla="*/ 0 w 51"/>
                  <a:gd name="T7" fmla="*/ 20977152 h 40"/>
                  <a:gd name="T8" fmla="*/ 36438217 w 51"/>
                  <a:gd name="T9" fmla="*/ 0 h 40"/>
                  <a:gd name="T10" fmla="*/ 0 w 51"/>
                  <a:gd name="T11" fmla="*/ 0 h 40"/>
                  <a:gd name="T12" fmla="*/ 36438217 w 51"/>
                  <a:gd name="T13" fmla="*/ 41953281 h 40"/>
                  <a:gd name="T14" fmla="*/ 54657318 w 51"/>
                  <a:gd name="T15" fmla="*/ 18878721 h 40"/>
                  <a:gd name="T16" fmla="*/ 36438217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34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51" y="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6" name="Freeform 255"/>
              <p:cNvSpPr>
                <a:spLocks/>
              </p:cNvSpPr>
              <p:nvPr/>
            </p:nvSpPr>
            <p:spPr bwMode="auto">
              <a:xfrm>
                <a:off x="1949171" y="3342762"/>
                <a:ext cx="40123" cy="28675"/>
              </a:xfrm>
              <a:custGeom>
                <a:avLst/>
                <a:gdLst>
                  <a:gd name="T0" fmla="*/ 21182832 w 38"/>
                  <a:gd name="T1" fmla="*/ 0 h 29"/>
                  <a:gd name="T2" fmla="*/ 42364608 w 38"/>
                  <a:gd name="T3" fmla="*/ 14177316 h 29"/>
                  <a:gd name="T4" fmla="*/ 21182832 w 38"/>
                  <a:gd name="T5" fmla="*/ 28353643 h 29"/>
                  <a:gd name="T6" fmla="*/ 0 w 38"/>
                  <a:gd name="T7" fmla="*/ 14177316 h 29"/>
                  <a:gd name="T8" fmla="*/ 32330686 w 38"/>
                  <a:gd name="T9" fmla="*/ 0 h 29"/>
                  <a:gd name="T10" fmla="*/ 0 w 38"/>
                  <a:gd name="T11" fmla="*/ 0 h 29"/>
                  <a:gd name="T12" fmla="*/ 27871756 w 38"/>
                  <a:gd name="T13" fmla="*/ 28353643 h 29"/>
                  <a:gd name="T14" fmla="*/ 42364608 w 38"/>
                  <a:gd name="T15" fmla="*/ 6844426 h 29"/>
                  <a:gd name="T16" fmla="*/ 32330686 w 38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29"/>
                  <a:gd name="T29" fmla="*/ 38 w 38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29">
                    <a:moveTo>
                      <a:pt x="29" y="0"/>
                    </a:moveTo>
                    <a:lnTo>
                      <a:pt x="0" y="0"/>
                    </a:lnTo>
                    <a:lnTo>
                      <a:pt x="25" y="29"/>
                    </a:lnTo>
                    <a:lnTo>
                      <a:pt x="38" y="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7" name="Freeform 256"/>
              <p:cNvSpPr>
                <a:spLocks/>
              </p:cNvSpPr>
              <p:nvPr/>
            </p:nvSpPr>
            <p:spPr bwMode="auto">
              <a:xfrm>
                <a:off x="1967121" y="3342762"/>
                <a:ext cx="30623" cy="19458"/>
              </a:xfrm>
              <a:custGeom>
                <a:avLst/>
                <a:gdLst>
                  <a:gd name="T0" fmla="*/ 16168944 w 29"/>
                  <a:gd name="T1" fmla="*/ 0 h 18"/>
                  <a:gd name="T2" fmla="*/ 32336832 w 29"/>
                  <a:gd name="T3" fmla="*/ 10517049 h 18"/>
                  <a:gd name="T4" fmla="*/ 16168944 w 29"/>
                  <a:gd name="T5" fmla="*/ 21034098 h 18"/>
                  <a:gd name="T6" fmla="*/ 0 w 29"/>
                  <a:gd name="T7" fmla="*/ 10517049 h 18"/>
                  <a:gd name="T8" fmla="*/ 0 w 29"/>
                  <a:gd name="T9" fmla="*/ 0 h 18"/>
                  <a:gd name="T10" fmla="*/ 32336832 w 29"/>
                  <a:gd name="T11" fmla="*/ 0 h 18"/>
                  <a:gd name="T12" fmla="*/ 18955640 w 29"/>
                  <a:gd name="T13" fmla="*/ 21034098 h 18"/>
                  <a:gd name="T14" fmla="*/ 0 w 29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18"/>
                  <a:gd name="T26" fmla="*/ 29 w 29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18">
                    <a:moveTo>
                      <a:pt x="0" y="0"/>
                    </a:moveTo>
                    <a:lnTo>
                      <a:pt x="29" y="0"/>
                    </a:lnTo>
                    <a:lnTo>
                      <a:pt x="1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8" name="Freeform 257"/>
              <p:cNvSpPr>
                <a:spLocks/>
              </p:cNvSpPr>
              <p:nvPr/>
            </p:nvSpPr>
            <p:spPr bwMode="auto">
              <a:xfrm>
                <a:off x="1979794" y="3342762"/>
                <a:ext cx="17949" cy="8193"/>
              </a:xfrm>
              <a:custGeom>
                <a:avLst/>
                <a:gdLst>
                  <a:gd name="T0" fmla="*/ 9476016 w 17"/>
                  <a:gd name="T1" fmla="*/ 0 h 7"/>
                  <a:gd name="T2" fmla="*/ 18950976 w 17"/>
                  <a:gd name="T3" fmla="*/ 4795247 h 7"/>
                  <a:gd name="T4" fmla="*/ 9476016 w 17"/>
                  <a:gd name="T5" fmla="*/ 9589323 h 7"/>
                  <a:gd name="T6" fmla="*/ 0 w 17"/>
                  <a:gd name="T7" fmla="*/ 4795247 h 7"/>
                  <a:gd name="T8" fmla="*/ 0 w 17"/>
                  <a:gd name="T9" fmla="*/ 0 h 7"/>
                  <a:gd name="T10" fmla="*/ 18950976 w 17"/>
                  <a:gd name="T11" fmla="*/ 0 h 7"/>
                  <a:gd name="T12" fmla="*/ 10032435 w 17"/>
                  <a:gd name="T13" fmla="*/ 9589323 h 7"/>
                  <a:gd name="T14" fmla="*/ 0 w 17"/>
                  <a:gd name="T15" fmla="*/ 0 h 7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7"/>
                  <a:gd name="T26" fmla="*/ 17 w 17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7">
                    <a:moveTo>
                      <a:pt x="0" y="0"/>
                    </a:moveTo>
                    <a:lnTo>
                      <a:pt x="17" y="0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9" name="Freeform 258"/>
              <p:cNvSpPr>
                <a:spLocks/>
              </p:cNvSpPr>
              <p:nvPr/>
            </p:nvSpPr>
            <p:spPr bwMode="auto">
              <a:xfrm>
                <a:off x="3509778" y="3702259"/>
                <a:ext cx="31674" cy="23554"/>
              </a:xfrm>
              <a:custGeom>
                <a:avLst/>
                <a:gdLst>
                  <a:gd name="T0" fmla="*/ 17297280 w 29"/>
                  <a:gd name="T1" fmla="*/ 0 h 22"/>
                  <a:gd name="T2" fmla="*/ 34594561 w 29"/>
                  <a:gd name="T3" fmla="*/ 12608884 h 22"/>
                  <a:gd name="T4" fmla="*/ 17297280 w 29"/>
                  <a:gd name="T5" fmla="*/ 25217769 h 22"/>
                  <a:gd name="T6" fmla="*/ 0 w 29"/>
                  <a:gd name="T7" fmla="*/ 12608884 h 22"/>
                  <a:gd name="T8" fmla="*/ 14314464 w 29"/>
                  <a:gd name="T9" fmla="*/ 0 h 22"/>
                  <a:gd name="T10" fmla="*/ 0 w 29"/>
                  <a:gd name="T11" fmla="*/ 25217769 h 22"/>
                  <a:gd name="T12" fmla="*/ 34594561 w 29"/>
                  <a:gd name="T13" fmla="*/ 25217769 h 22"/>
                  <a:gd name="T14" fmla="*/ 14314464 w 29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22"/>
                  <a:gd name="T26" fmla="*/ 29 w 29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22">
                    <a:moveTo>
                      <a:pt x="12" y="0"/>
                    </a:moveTo>
                    <a:lnTo>
                      <a:pt x="0" y="22"/>
                    </a:lnTo>
                    <a:lnTo>
                      <a:pt x="29" y="2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0" name="Freeform 259"/>
              <p:cNvSpPr>
                <a:spLocks/>
              </p:cNvSpPr>
              <p:nvPr/>
            </p:nvSpPr>
            <p:spPr bwMode="auto">
              <a:xfrm>
                <a:off x="3519278" y="3690984"/>
                <a:ext cx="40123" cy="34820"/>
              </a:xfrm>
              <a:custGeom>
                <a:avLst/>
                <a:gdLst>
                  <a:gd name="T0" fmla="*/ 21182832 w 38"/>
                  <a:gd name="T1" fmla="*/ 0 h 33"/>
                  <a:gd name="T2" fmla="*/ 42364608 w 38"/>
                  <a:gd name="T3" fmla="*/ 18370188 h 33"/>
                  <a:gd name="T4" fmla="*/ 21182832 w 38"/>
                  <a:gd name="T5" fmla="*/ 36740375 h 33"/>
                  <a:gd name="T6" fmla="*/ 0 w 38"/>
                  <a:gd name="T7" fmla="*/ 18370188 h 33"/>
                  <a:gd name="T8" fmla="*/ 14492848 w 38"/>
                  <a:gd name="T9" fmla="*/ 0 h 33"/>
                  <a:gd name="T10" fmla="*/ 0 w 38"/>
                  <a:gd name="T11" fmla="*/ 24493229 h 33"/>
                  <a:gd name="T12" fmla="*/ 10033918 w 38"/>
                  <a:gd name="T13" fmla="*/ 36740375 h 33"/>
                  <a:gd name="T14" fmla="*/ 42364608 w 38"/>
                  <a:gd name="T15" fmla="*/ 36740375 h 33"/>
                  <a:gd name="T16" fmla="*/ 14492848 w 38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3"/>
                  <a:gd name="T29" fmla="*/ 38 w 38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3">
                    <a:moveTo>
                      <a:pt x="13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38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1" name="Freeform 260"/>
              <p:cNvSpPr>
                <a:spLocks/>
              </p:cNvSpPr>
              <p:nvPr/>
            </p:nvSpPr>
            <p:spPr bwMode="auto">
              <a:xfrm>
                <a:off x="3522442" y="3679719"/>
                <a:ext cx="52797" cy="44037"/>
              </a:xfrm>
              <a:custGeom>
                <a:avLst/>
                <a:gdLst>
                  <a:gd name="T0" fmla="*/ 27329176 w 51"/>
                  <a:gd name="T1" fmla="*/ 0 h 44"/>
                  <a:gd name="T2" fmla="*/ 54657318 w 51"/>
                  <a:gd name="T3" fmla="*/ 22037516 h 44"/>
                  <a:gd name="T4" fmla="*/ 27329176 w 51"/>
                  <a:gd name="T5" fmla="*/ 44074031 h 44"/>
                  <a:gd name="T6" fmla="*/ 0 w 51"/>
                  <a:gd name="T7" fmla="*/ 22037516 h 44"/>
                  <a:gd name="T8" fmla="*/ 18219109 w 51"/>
                  <a:gd name="T9" fmla="*/ 0 h 44"/>
                  <a:gd name="T10" fmla="*/ 0 w 51"/>
                  <a:gd name="T11" fmla="*/ 22037516 h 44"/>
                  <a:gd name="T12" fmla="*/ 18219109 w 51"/>
                  <a:gd name="T13" fmla="*/ 44074031 h 44"/>
                  <a:gd name="T14" fmla="*/ 54657318 w 51"/>
                  <a:gd name="T15" fmla="*/ 44074031 h 44"/>
                  <a:gd name="T16" fmla="*/ 18219109 w 51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4"/>
                  <a:gd name="T29" fmla="*/ 51 w 51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4">
                    <a:moveTo>
                      <a:pt x="17" y="0"/>
                    </a:moveTo>
                    <a:lnTo>
                      <a:pt x="0" y="22"/>
                    </a:lnTo>
                    <a:lnTo>
                      <a:pt x="17" y="44"/>
                    </a:lnTo>
                    <a:lnTo>
                      <a:pt x="51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2" name="Freeform 261"/>
              <p:cNvSpPr>
                <a:spLocks/>
              </p:cNvSpPr>
              <p:nvPr/>
            </p:nvSpPr>
            <p:spPr bwMode="auto">
              <a:xfrm>
                <a:off x="3531952" y="3667429"/>
                <a:ext cx="62298" cy="58375"/>
              </a:xfrm>
              <a:custGeom>
                <a:avLst/>
                <a:gdLst>
                  <a:gd name="T0" fmla="*/ 32890176 w 59"/>
                  <a:gd name="T1" fmla="*/ 0 h 55"/>
                  <a:gd name="T2" fmla="*/ 65780352 w 59"/>
                  <a:gd name="T3" fmla="*/ 30979082 h 55"/>
                  <a:gd name="T4" fmla="*/ 32890176 w 59"/>
                  <a:gd name="T5" fmla="*/ 61957102 h 55"/>
                  <a:gd name="T6" fmla="*/ 0 w 59"/>
                  <a:gd name="T7" fmla="*/ 30979082 h 55"/>
                  <a:gd name="T8" fmla="*/ 18953378 w 59"/>
                  <a:gd name="T9" fmla="*/ 0 h 55"/>
                  <a:gd name="T10" fmla="*/ 0 w 59"/>
                  <a:gd name="T11" fmla="*/ 24782842 h 55"/>
                  <a:gd name="T12" fmla="*/ 27872549 w 59"/>
                  <a:gd name="T13" fmla="*/ 61957102 h 55"/>
                  <a:gd name="T14" fmla="*/ 65780352 w 59"/>
                  <a:gd name="T15" fmla="*/ 61957102 h 55"/>
                  <a:gd name="T16" fmla="*/ 18953378 w 59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5"/>
                  <a:gd name="T29" fmla="*/ 59 w 5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5">
                    <a:moveTo>
                      <a:pt x="17" y="0"/>
                    </a:moveTo>
                    <a:lnTo>
                      <a:pt x="0" y="22"/>
                    </a:lnTo>
                    <a:lnTo>
                      <a:pt x="25" y="55"/>
                    </a:lnTo>
                    <a:lnTo>
                      <a:pt x="59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3" name="Freeform 262"/>
              <p:cNvSpPr>
                <a:spLocks/>
              </p:cNvSpPr>
              <p:nvPr/>
            </p:nvSpPr>
            <p:spPr bwMode="auto">
              <a:xfrm>
                <a:off x="3541452" y="3656164"/>
                <a:ext cx="65461" cy="69640"/>
              </a:xfrm>
              <a:custGeom>
                <a:avLst/>
                <a:gdLst>
                  <a:gd name="T0" fmla="*/ 33478179 w 64"/>
                  <a:gd name="T1" fmla="*/ 0 h 66"/>
                  <a:gd name="T2" fmla="*/ 66955336 w 64"/>
                  <a:gd name="T3" fmla="*/ 36740375 h 66"/>
                  <a:gd name="T4" fmla="*/ 33478179 w 64"/>
                  <a:gd name="T5" fmla="*/ 73480751 h 66"/>
                  <a:gd name="T6" fmla="*/ 0 w 64"/>
                  <a:gd name="T7" fmla="*/ 36740375 h 66"/>
                  <a:gd name="T8" fmla="*/ 13600543 w 64"/>
                  <a:gd name="T9" fmla="*/ 0 h 66"/>
                  <a:gd name="T10" fmla="*/ 0 w 64"/>
                  <a:gd name="T11" fmla="*/ 24493229 h 66"/>
                  <a:gd name="T12" fmla="*/ 35569870 w 64"/>
                  <a:gd name="T13" fmla="*/ 73480751 h 66"/>
                  <a:gd name="T14" fmla="*/ 66955336 w 64"/>
                  <a:gd name="T15" fmla="*/ 73480751 h 66"/>
                  <a:gd name="T16" fmla="*/ 13600543 w 64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6"/>
                  <a:gd name="T29" fmla="*/ 64 w 64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6">
                    <a:moveTo>
                      <a:pt x="13" y="0"/>
                    </a:moveTo>
                    <a:lnTo>
                      <a:pt x="0" y="22"/>
                    </a:lnTo>
                    <a:lnTo>
                      <a:pt x="34" y="66"/>
                    </a:lnTo>
                    <a:lnTo>
                      <a:pt x="64" y="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4" name="Freeform 263"/>
              <p:cNvSpPr>
                <a:spLocks/>
              </p:cNvSpPr>
              <p:nvPr/>
            </p:nvSpPr>
            <p:spPr bwMode="auto">
              <a:xfrm>
                <a:off x="3549901" y="3651043"/>
                <a:ext cx="76023" cy="74770"/>
              </a:xfrm>
              <a:custGeom>
                <a:avLst/>
                <a:gdLst>
                  <a:gd name="T0" fmla="*/ 40135920 w 72"/>
                  <a:gd name="T1" fmla="*/ 0 h 73"/>
                  <a:gd name="T2" fmla="*/ 80270784 w 72"/>
                  <a:gd name="T3" fmla="*/ 38291458 h 73"/>
                  <a:gd name="T4" fmla="*/ 40135920 w 72"/>
                  <a:gd name="T5" fmla="*/ 76582916 h 73"/>
                  <a:gd name="T6" fmla="*/ 0 w 72"/>
                  <a:gd name="T7" fmla="*/ 38291458 h 73"/>
                  <a:gd name="T8" fmla="*/ 14492938 w 72"/>
                  <a:gd name="T9" fmla="*/ 0 h 73"/>
                  <a:gd name="T10" fmla="*/ 0 w 72"/>
                  <a:gd name="T11" fmla="*/ 18883010 h 73"/>
                  <a:gd name="T12" fmla="*/ 46824885 w 72"/>
                  <a:gd name="T13" fmla="*/ 76582916 h 73"/>
                  <a:gd name="T14" fmla="*/ 80270784 w 72"/>
                  <a:gd name="T15" fmla="*/ 76582916 h 73"/>
                  <a:gd name="T16" fmla="*/ 14492938 w 72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3"/>
                  <a:gd name="T29" fmla="*/ 72 w 7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3">
                    <a:moveTo>
                      <a:pt x="13" y="0"/>
                    </a:moveTo>
                    <a:lnTo>
                      <a:pt x="0" y="18"/>
                    </a:lnTo>
                    <a:lnTo>
                      <a:pt x="42" y="73"/>
                    </a:lnTo>
                    <a:lnTo>
                      <a:pt x="72" y="7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5" name="Freeform 264"/>
              <p:cNvSpPr>
                <a:spLocks/>
              </p:cNvSpPr>
              <p:nvPr/>
            </p:nvSpPr>
            <p:spPr bwMode="auto">
              <a:xfrm>
                <a:off x="3553065" y="3638754"/>
                <a:ext cx="91860" cy="87060"/>
              </a:xfrm>
              <a:custGeom>
                <a:avLst/>
                <a:gdLst>
                  <a:gd name="T0" fmla="*/ 49636820 w 85"/>
                  <a:gd name="T1" fmla="*/ 0 h 84"/>
                  <a:gd name="T2" fmla="*/ 99273640 w 85"/>
                  <a:gd name="T3" fmla="*/ 45115736 h 84"/>
                  <a:gd name="T4" fmla="*/ 49636820 w 85"/>
                  <a:gd name="T5" fmla="*/ 90231471 h 84"/>
                  <a:gd name="T6" fmla="*/ 0 w 85"/>
                  <a:gd name="T7" fmla="*/ 45115736 h 84"/>
                  <a:gd name="T8" fmla="*/ 19854730 w 85"/>
                  <a:gd name="T9" fmla="*/ 0 h 84"/>
                  <a:gd name="T10" fmla="*/ 0 w 85"/>
                  <a:gd name="T11" fmla="*/ 19335613 h 84"/>
                  <a:gd name="T12" fmla="*/ 59564181 w 85"/>
                  <a:gd name="T13" fmla="*/ 90231471 h 84"/>
                  <a:gd name="T14" fmla="*/ 99273640 w 85"/>
                  <a:gd name="T15" fmla="*/ 90231471 h 84"/>
                  <a:gd name="T16" fmla="*/ 19854730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17" y="0"/>
                    </a:moveTo>
                    <a:lnTo>
                      <a:pt x="0" y="18"/>
                    </a:lnTo>
                    <a:lnTo>
                      <a:pt x="51" y="84"/>
                    </a:lnTo>
                    <a:lnTo>
                      <a:pt x="85" y="8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6" name="Freeform 265"/>
              <p:cNvSpPr>
                <a:spLocks/>
              </p:cNvSpPr>
              <p:nvPr/>
            </p:nvSpPr>
            <p:spPr bwMode="auto">
              <a:xfrm>
                <a:off x="3562566" y="3627488"/>
                <a:ext cx="98197" cy="98325"/>
              </a:xfrm>
              <a:custGeom>
                <a:avLst/>
                <a:gdLst>
                  <a:gd name="T0" fmla="*/ 51842736 w 93"/>
                  <a:gd name="T1" fmla="*/ 0 h 95"/>
                  <a:gd name="T2" fmla="*/ 103684416 w 93"/>
                  <a:gd name="T3" fmla="*/ 50883705 h 95"/>
                  <a:gd name="T4" fmla="*/ 51842736 w 93"/>
                  <a:gd name="T5" fmla="*/ 101766375 h 95"/>
                  <a:gd name="T6" fmla="*/ 0 w 93"/>
                  <a:gd name="T7" fmla="*/ 50883705 h 95"/>
                  <a:gd name="T8" fmla="*/ 13379077 w 93"/>
                  <a:gd name="T9" fmla="*/ 0 h 95"/>
                  <a:gd name="T10" fmla="*/ 0 w 93"/>
                  <a:gd name="T11" fmla="*/ 23566951 h 95"/>
                  <a:gd name="T12" fmla="*/ 65778258 w 93"/>
                  <a:gd name="T13" fmla="*/ 101766375 h 95"/>
                  <a:gd name="T14" fmla="*/ 103684416 w 93"/>
                  <a:gd name="T15" fmla="*/ 101766375 h 95"/>
                  <a:gd name="T16" fmla="*/ 13379077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12" y="0"/>
                    </a:moveTo>
                    <a:lnTo>
                      <a:pt x="0" y="22"/>
                    </a:lnTo>
                    <a:lnTo>
                      <a:pt x="59" y="95"/>
                    </a:lnTo>
                    <a:lnTo>
                      <a:pt x="93" y="9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7" name="Freeform 266"/>
              <p:cNvSpPr>
                <a:spLocks/>
              </p:cNvSpPr>
              <p:nvPr/>
            </p:nvSpPr>
            <p:spPr bwMode="auto">
              <a:xfrm>
                <a:off x="3572076" y="3616223"/>
                <a:ext cx="104534" cy="107542"/>
              </a:xfrm>
              <a:custGeom>
                <a:avLst/>
                <a:gdLst>
                  <a:gd name="T0" fmla="*/ 55751822 w 98"/>
                  <a:gd name="T1" fmla="*/ 0 h 106"/>
                  <a:gd name="T2" fmla="*/ 111503643 w 98"/>
                  <a:gd name="T3" fmla="*/ 54553216 h 106"/>
                  <a:gd name="T4" fmla="*/ 55751822 w 98"/>
                  <a:gd name="T5" fmla="*/ 109106432 h 106"/>
                  <a:gd name="T6" fmla="*/ 0 w 98"/>
                  <a:gd name="T7" fmla="*/ 54553216 h 106"/>
                  <a:gd name="T8" fmla="*/ 14791561 w 98"/>
                  <a:gd name="T9" fmla="*/ 0 h 106"/>
                  <a:gd name="T10" fmla="*/ 0 w 98"/>
                  <a:gd name="T11" fmla="*/ 22644694 h 106"/>
                  <a:gd name="T12" fmla="*/ 77370103 w 98"/>
                  <a:gd name="T13" fmla="*/ 109106432 h 106"/>
                  <a:gd name="T14" fmla="*/ 111503643 w 98"/>
                  <a:gd name="T15" fmla="*/ 109106432 h 106"/>
                  <a:gd name="T16" fmla="*/ 14791561 w 98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6"/>
                  <a:gd name="T29" fmla="*/ 98 w 98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6">
                    <a:moveTo>
                      <a:pt x="13" y="0"/>
                    </a:moveTo>
                    <a:lnTo>
                      <a:pt x="0" y="22"/>
                    </a:lnTo>
                    <a:lnTo>
                      <a:pt x="68" y="106"/>
                    </a:lnTo>
                    <a:lnTo>
                      <a:pt x="98" y="10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8" name="Freeform 267"/>
              <p:cNvSpPr>
                <a:spLocks/>
              </p:cNvSpPr>
              <p:nvPr/>
            </p:nvSpPr>
            <p:spPr bwMode="auto">
              <a:xfrm>
                <a:off x="3575239" y="3603933"/>
                <a:ext cx="117207" cy="121880"/>
              </a:xfrm>
              <a:custGeom>
                <a:avLst/>
                <a:gdLst>
                  <a:gd name="T0" fmla="*/ 62443627 w 110"/>
                  <a:gd name="T1" fmla="*/ 0 h 117"/>
                  <a:gd name="T2" fmla="*/ 124886188 w 110"/>
                  <a:gd name="T3" fmla="*/ 63481771 h 117"/>
                  <a:gd name="T4" fmla="*/ 62443627 w 110"/>
                  <a:gd name="T5" fmla="*/ 126963541 h 117"/>
                  <a:gd name="T6" fmla="*/ 0 w 110"/>
                  <a:gd name="T7" fmla="*/ 63481771 h 117"/>
                  <a:gd name="T8" fmla="*/ 19300799 w 110"/>
                  <a:gd name="T9" fmla="*/ 0 h 117"/>
                  <a:gd name="T10" fmla="*/ 0 w 110"/>
                  <a:gd name="T11" fmla="*/ 23873898 h 117"/>
                  <a:gd name="T12" fmla="*/ 91961686 w 110"/>
                  <a:gd name="T13" fmla="*/ 126963541 h 117"/>
                  <a:gd name="T14" fmla="*/ 124886188 w 110"/>
                  <a:gd name="T15" fmla="*/ 126963541 h 117"/>
                  <a:gd name="T16" fmla="*/ 19300799 w 110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7"/>
                  <a:gd name="T29" fmla="*/ 110 w 110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7">
                    <a:moveTo>
                      <a:pt x="17" y="0"/>
                    </a:moveTo>
                    <a:lnTo>
                      <a:pt x="0" y="22"/>
                    </a:lnTo>
                    <a:lnTo>
                      <a:pt x="81" y="117"/>
                    </a:lnTo>
                    <a:lnTo>
                      <a:pt x="110" y="11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9" name="Freeform 268"/>
              <p:cNvSpPr>
                <a:spLocks/>
              </p:cNvSpPr>
              <p:nvPr/>
            </p:nvSpPr>
            <p:spPr bwMode="auto">
              <a:xfrm>
                <a:off x="3584740" y="3592668"/>
                <a:ext cx="126708" cy="133145"/>
              </a:xfrm>
              <a:custGeom>
                <a:avLst/>
                <a:gdLst>
                  <a:gd name="T0" fmla="*/ 68029310 w 118"/>
                  <a:gd name="T1" fmla="*/ 0 h 128"/>
                  <a:gd name="T2" fmla="*/ 136058619 w 118"/>
                  <a:gd name="T3" fmla="*/ 69248922 h 128"/>
                  <a:gd name="T4" fmla="*/ 68029310 w 118"/>
                  <a:gd name="T5" fmla="*/ 138496804 h 128"/>
                  <a:gd name="T6" fmla="*/ 0 w 118"/>
                  <a:gd name="T7" fmla="*/ 69248922 h 128"/>
                  <a:gd name="T8" fmla="*/ 19602160 w 118"/>
                  <a:gd name="T9" fmla="*/ 0 h 128"/>
                  <a:gd name="T10" fmla="*/ 0 w 118"/>
                  <a:gd name="T11" fmla="*/ 23803826 h 128"/>
                  <a:gd name="T12" fmla="*/ 98008646 w 118"/>
                  <a:gd name="T13" fmla="*/ 138496804 h 128"/>
                  <a:gd name="T14" fmla="*/ 136058619 w 118"/>
                  <a:gd name="T15" fmla="*/ 138496804 h 128"/>
                  <a:gd name="T16" fmla="*/ 19602160 w 118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8"/>
                  <a:gd name="T29" fmla="*/ 118 w 118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8">
                    <a:moveTo>
                      <a:pt x="17" y="0"/>
                    </a:moveTo>
                    <a:lnTo>
                      <a:pt x="0" y="22"/>
                    </a:lnTo>
                    <a:lnTo>
                      <a:pt x="85" y="128"/>
                    </a:lnTo>
                    <a:lnTo>
                      <a:pt x="118" y="12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0" name="Freeform 269"/>
              <p:cNvSpPr>
                <a:spLocks/>
              </p:cNvSpPr>
              <p:nvPr/>
            </p:nvSpPr>
            <p:spPr bwMode="auto">
              <a:xfrm>
                <a:off x="3594250" y="3584475"/>
                <a:ext cx="129872" cy="141338"/>
              </a:xfrm>
              <a:custGeom>
                <a:avLst/>
                <a:gdLst>
                  <a:gd name="T0" fmla="*/ 68563969 w 123"/>
                  <a:gd name="T1" fmla="*/ 0 h 138"/>
                  <a:gd name="T2" fmla="*/ 137127937 w 123"/>
                  <a:gd name="T3" fmla="*/ 72378370 h 138"/>
                  <a:gd name="T4" fmla="*/ 68563969 w 123"/>
                  <a:gd name="T5" fmla="*/ 144756741 h 138"/>
                  <a:gd name="T6" fmla="*/ 0 w 123"/>
                  <a:gd name="T7" fmla="*/ 72378370 h 138"/>
                  <a:gd name="T8" fmla="*/ 14492871 w 123"/>
                  <a:gd name="T9" fmla="*/ 0 h 138"/>
                  <a:gd name="T10" fmla="*/ 0 w 123"/>
                  <a:gd name="T11" fmla="*/ 22028242 h 138"/>
                  <a:gd name="T12" fmla="*/ 103682210 w 123"/>
                  <a:gd name="T13" fmla="*/ 144756741 h 138"/>
                  <a:gd name="T14" fmla="*/ 137127937 w 123"/>
                  <a:gd name="T15" fmla="*/ 144756741 h 138"/>
                  <a:gd name="T16" fmla="*/ 14492871 w 123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8"/>
                  <a:gd name="T29" fmla="*/ 123 w 12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8">
                    <a:moveTo>
                      <a:pt x="13" y="0"/>
                    </a:moveTo>
                    <a:lnTo>
                      <a:pt x="0" y="21"/>
                    </a:lnTo>
                    <a:lnTo>
                      <a:pt x="93" y="138"/>
                    </a:lnTo>
                    <a:lnTo>
                      <a:pt x="123" y="13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1" name="Freeform 270"/>
              <p:cNvSpPr>
                <a:spLocks/>
              </p:cNvSpPr>
              <p:nvPr/>
            </p:nvSpPr>
            <p:spPr bwMode="auto">
              <a:xfrm>
                <a:off x="3603750" y="3575258"/>
                <a:ext cx="139372" cy="150555"/>
              </a:xfrm>
              <a:custGeom>
                <a:avLst/>
                <a:gdLst>
                  <a:gd name="T0" fmla="*/ 74139519 w 131"/>
                  <a:gd name="T1" fmla="*/ 0 h 146"/>
                  <a:gd name="T2" fmla="*/ 148279039 w 131"/>
                  <a:gd name="T3" fmla="*/ 77626570 h 146"/>
                  <a:gd name="T4" fmla="*/ 74139519 w 131"/>
                  <a:gd name="T5" fmla="*/ 155252109 h 146"/>
                  <a:gd name="T6" fmla="*/ 0 w 131"/>
                  <a:gd name="T7" fmla="*/ 77626570 h 146"/>
                  <a:gd name="T8" fmla="*/ 13582916 w 131"/>
                  <a:gd name="T9" fmla="*/ 0 h 146"/>
                  <a:gd name="T10" fmla="*/ 0 w 131"/>
                  <a:gd name="T11" fmla="*/ 19141109 h 146"/>
                  <a:gd name="T12" fmla="*/ 114322257 w 131"/>
                  <a:gd name="T13" fmla="*/ 155252109 h 146"/>
                  <a:gd name="T14" fmla="*/ 148279039 w 131"/>
                  <a:gd name="T15" fmla="*/ 155252109 h 146"/>
                  <a:gd name="T16" fmla="*/ 13582916 w 131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6"/>
                  <a:gd name="T29" fmla="*/ 131 w 131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6">
                    <a:moveTo>
                      <a:pt x="12" y="0"/>
                    </a:moveTo>
                    <a:lnTo>
                      <a:pt x="0" y="18"/>
                    </a:lnTo>
                    <a:lnTo>
                      <a:pt x="101" y="146"/>
                    </a:lnTo>
                    <a:lnTo>
                      <a:pt x="131" y="14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2" name="Freeform 271"/>
              <p:cNvSpPr>
                <a:spLocks/>
              </p:cNvSpPr>
              <p:nvPr/>
            </p:nvSpPr>
            <p:spPr bwMode="auto">
              <a:xfrm>
                <a:off x="3606914" y="3563992"/>
                <a:ext cx="152046" cy="161821"/>
              </a:xfrm>
              <a:custGeom>
                <a:avLst/>
                <a:gdLst>
                  <a:gd name="T0" fmla="*/ 80270784 w 144"/>
                  <a:gd name="T1" fmla="*/ 0 h 157"/>
                  <a:gd name="T2" fmla="*/ 160541568 w 144"/>
                  <a:gd name="T3" fmla="*/ 83395534 h 157"/>
                  <a:gd name="T4" fmla="*/ 80270784 w 144"/>
                  <a:gd name="T5" fmla="*/ 166790038 h 157"/>
                  <a:gd name="T6" fmla="*/ 0 w 144"/>
                  <a:gd name="T7" fmla="*/ 83395534 h 157"/>
                  <a:gd name="T8" fmla="*/ 18952956 w 144"/>
                  <a:gd name="T9" fmla="*/ 0 h 157"/>
                  <a:gd name="T10" fmla="*/ 0 w 144"/>
                  <a:gd name="T11" fmla="*/ 20184336 h 157"/>
                  <a:gd name="T12" fmla="*/ 122635639 w 144"/>
                  <a:gd name="T13" fmla="*/ 166790038 h 157"/>
                  <a:gd name="T14" fmla="*/ 160541568 w 144"/>
                  <a:gd name="T15" fmla="*/ 166790038 h 157"/>
                  <a:gd name="T16" fmla="*/ 18952956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17" y="0"/>
                    </a:moveTo>
                    <a:lnTo>
                      <a:pt x="0" y="19"/>
                    </a:lnTo>
                    <a:lnTo>
                      <a:pt x="110" y="157"/>
                    </a:lnTo>
                    <a:lnTo>
                      <a:pt x="144" y="1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3" name="Freeform 272"/>
              <p:cNvSpPr>
                <a:spLocks/>
              </p:cNvSpPr>
              <p:nvPr/>
            </p:nvSpPr>
            <p:spPr bwMode="auto">
              <a:xfrm>
                <a:off x="3616424" y="3552727"/>
                <a:ext cx="160495" cy="171038"/>
              </a:xfrm>
              <a:custGeom>
                <a:avLst/>
                <a:gdLst>
                  <a:gd name="T0" fmla="*/ 84179102 w 153"/>
                  <a:gd name="T1" fmla="*/ 0 h 168"/>
                  <a:gd name="T2" fmla="*/ 168357155 w 153"/>
                  <a:gd name="T3" fmla="*/ 87065469 h 168"/>
                  <a:gd name="T4" fmla="*/ 84179102 w 153"/>
                  <a:gd name="T5" fmla="*/ 174130938 h 168"/>
                  <a:gd name="T6" fmla="*/ 0 w 153"/>
                  <a:gd name="T7" fmla="*/ 87065469 h 168"/>
                  <a:gd name="T8" fmla="*/ 18706585 w 153"/>
                  <a:gd name="T9" fmla="*/ 0 h 168"/>
                  <a:gd name="T10" fmla="*/ 0 w 153"/>
                  <a:gd name="T11" fmla="*/ 22803030 h 168"/>
                  <a:gd name="T12" fmla="*/ 130943970 w 153"/>
                  <a:gd name="T13" fmla="*/ 174130938 h 168"/>
                  <a:gd name="T14" fmla="*/ 168357155 w 153"/>
                  <a:gd name="T15" fmla="*/ 174130938 h 168"/>
                  <a:gd name="T16" fmla="*/ 18706585 w 153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8"/>
                  <a:gd name="T29" fmla="*/ 153 w 153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8">
                    <a:moveTo>
                      <a:pt x="17" y="0"/>
                    </a:moveTo>
                    <a:lnTo>
                      <a:pt x="0" y="22"/>
                    </a:lnTo>
                    <a:lnTo>
                      <a:pt x="119" y="168"/>
                    </a:lnTo>
                    <a:lnTo>
                      <a:pt x="153" y="16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4" name="Freeform 273"/>
              <p:cNvSpPr>
                <a:spLocks/>
              </p:cNvSpPr>
              <p:nvPr/>
            </p:nvSpPr>
            <p:spPr bwMode="auto">
              <a:xfrm>
                <a:off x="3625925" y="3541452"/>
                <a:ext cx="166832" cy="182303"/>
              </a:xfrm>
              <a:custGeom>
                <a:avLst/>
                <a:gdLst>
                  <a:gd name="T0" fmla="*/ 88639859 w 157"/>
                  <a:gd name="T1" fmla="*/ 0 h 178"/>
                  <a:gd name="T2" fmla="*/ 177279719 w 157"/>
                  <a:gd name="T3" fmla="*/ 93355523 h 178"/>
                  <a:gd name="T4" fmla="*/ 88639859 w 157"/>
                  <a:gd name="T5" fmla="*/ 186710021 h 178"/>
                  <a:gd name="T6" fmla="*/ 0 w 157"/>
                  <a:gd name="T7" fmla="*/ 93355523 h 178"/>
                  <a:gd name="T8" fmla="*/ 14679089 w 157"/>
                  <a:gd name="T9" fmla="*/ 0 h 178"/>
                  <a:gd name="T10" fmla="*/ 0 w 157"/>
                  <a:gd name="T11" fmla="*/ 22027938 h 178"/>
                  <a:gd name="T12" fmla="*/ 143404335 w 157"/>
                  <a:gd name="T13" fmla="*/ 186710021 h 178"/>
                  <a:gd name="T14" fmla="*/ 177279719 w 157"/>
                  <a:gd name="T15" fmla="*/ 186710021 h 178"/>
                  <a:gd name="T16" fmla="*/ 14679089 w 157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8"/>
                  <a:gd name="T29" fmla="*/ 157 w 157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8">
                    <a:moveTo>
                      <a:pt x="13" y="0"/>
                    </a:moveTo>
                    <a:lnTo>
                      <a:pt x="0" y="21"/>
                    </a:lnTo>
                    <a:lnTo>
                      <a:pt x="127" y="178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5" name="Freeform 274"/>
              <p:cNvSpPr>
                <a:spLocks/>
              </p:cNvSpPr>
              <p:nvPr/>
            </p:nvSpPr>
            <p:spPr bwMode="auto">
              <a:xfrm>
                <a:off x="3635425" y="3530187"/>
                <a:ext cx="173169" cy="193569"/>
              </a:xfrm>
              <a:custGeom>
                <a:avLst/>
                <a:gdLst>
                  <a:gd name="T0" fmla="*/ 90324324 w 166"/>
                  <a:gd name="T1" fmla="*/ 0 h 189"/>
                  <a:gd name="T2" fmla="*/ 180647605 w 166"/>
                  <a:gd name="T3" fmla="*/ 99124739 h 189"/>
                  <a:gd name="T4" fmla="*/ 90324324 w 166"/>
                  <a:gd name="T5" fmla="*/ 198248454 h 189"/>
                  <a:gd name="T6" fmla="*/ 0 w 166"/>
                  <a:gd name="T7" fmla="*/ 99124739 h 189"/>
                  <a:gd name="T8" fmla="*/ 14146654 w 166"/>
                  <a:gd name="T9" fmla="*/ 0 h 189"/>
                  <a:gd name="T10" fmla="*/ 0 w 166"/>
                  <a:gd name="T11" fmla="*/ 22027948 h 189"/>
                  <a:gd name="T12" fmla="*/ 148000044 w 166"/>
                  <a:gd name="T13" fmla="*/ 198248454 h 189"/>
                  <a:gd name="T14" fmla="*/ 180647605 w 166"/>
                  <a:gd name="T15" fmla="*/ 198248454 h 189"/>
                  <a:gd name="T16" fmla="*/ 14146654 w 166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9"/>
                  <a:gd name="T29" fmla="*/ 166 w 166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9">
                    <a:moveTo>
                      <a:pt x="13" y="0"/>
                    </a:moveTo>
                    <a:lnTo>
                      <a:pt x="0" y="21"/>
                    </a:lnTo>
                    <a:lnTo>
                      <a:pt x="136" y="189"/>
                    </a:lnTo>
                    <a:lnTo>
                      <a:pt x="166" y="18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6" name="Freeform 275"/>
              <p:cNvSpPr>
                <a:spLocks/>
              </p:cNvSpPr>
              <p:nvPr/>
            </p:nvSpPr>
            <p:spPr bwMode="auto">
              <a:xfrm>
                <a:off x="3638589" y="3519946"/>
                <a:ext cx="185833" cy="205858"/>
              </a:xfrm>
              <a:custGeom>
                <a:avLst/>
                <a:gdLst>
                  <a:gd name="T0" fmla="*/ 97005869 w 178"/>
                  <a:gd name="T1" fmla="*/ 0 h 200"/>
                  <a:gd name="T2" fmla="*/ 194010695 w 178"/>
                  <a:gd name="T3" fmla="*/ 105943790 h 200"/>
                  <a:gd name="T4" fmla="*/ 97005869 w 178"/>
                  <a:gd name="T5" fmla="*/ 211887580 h 200"/>
                  <a:gd name="T6" fmla="*/ 0 w 178"/>
                  <a:gd name="T7" fmla="*/ 105943790 h 200"/>
                  <a:gd name="T8" fmla="*/ 18529014 w 178"/>
                  <a:gd name="T9" fmla="*/ 0 h 200"/>
                  <a:gd name="T10" fmla="*/ 0 w 178"/>
                  <a:gd name="T11" fmla="*/ 23307244 h 200"/>
                  <a:gd name="T12" fmla="*/ 156952684 w 178"/>
                  <a:gd name="T13" fmla="*/ 211887580 h 200"/>
                  <a:gd name="T14" fmla="*/ 194010695 w 178"/>
                  <a:gd name="T15" fmla="*/ 211887580 h 200"/>
                  <a:gd name="T16" fmla="*/ 18529014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17" y="0"/>
                    </a:moveTo>
                    <a:lnTo>
                      <a:pt x="0" y="22"/>
                    </a:lnTo>
                    <a:lnTo>
                      <a:pt x="144" y="200"/>
                    </a:lnTo>
                    <a:lnTo>
                      <a:pt x="178" y="20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7" name="Freeform 276"/>
              <p:cNvSpPr>
                <a:spLocks/>
              </p:cNvSpPr>
              <p:nvPr/>
            </p:nvSpPr>
            <p:spPr bwMode="auto">
              <a:xfrm>
                <a:off x="3648099" y="3508680"/>
                <a:ext cx="198507" cy="217133"/>
              </a:xfrm>
              <a:custGeom>
                <a:avLst/>
                <a:gdLst>
                  <a:gd name="T0" fmla="*/ 105361570 w 187"/>
                  <a:gd name="T1" fmla="*/ 0 h 211"/>
                  <a:gd name="T2" fmla="*/ 210722078 w 187"/>
                  <a:gd name="T3" fmla="*/ 111722646 h 211"/>
                  <a:gd name="T4" fmla="*/ 105361570 w 187"/>
                  <a:gd name="T5" fmla="*/ 223444264 h 211"/>
                  <a:gd name="T6" fmla="*/ 0 w 187"/>
                  <a:gd name="T7" fmla="*/ 111722646 h 211"/>
                  <a:gd name="T8" fmla="*/ 14649179 w 187"/>
                  <a:gd name="T9" fmla="*/ 0 h 211"/>
                  <a:gd name="T10" fmla="*/ 0 w 187"/>
                  <a:gd name="T11" fmla="*/ 23297034 h 211"/>
                  <a:gd name="T12" fmla="*/ 172409178 w 187"/>
                  <a:gd name="T13" fmla="*/ 223444264 h 211"/>
                  <a:gd name="T14" fmla="*/ 210722078 w 187"/>
                  <a:gd name="T15" fmla="*/ 219208628 h 211"/>
                  <a:gd name="T16" fmla="*/ 14649179 w 187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11"/>
                  <a:gd name="T29" fmla="*/ 187 w 187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11">
                    <a:moveTo>
                      <a:pt x="13" y="0"/>
                    </a:moveTo>
                    <a:lnTo>
                      <a:pt x="0" y="22"/>
                    </a:lnTo>
                    <a:lnTo>
                      <a:pt x="153" y="211"/>
                    </a:lnTo>
                    <a:lnTo>
                      <a:pt x="187" y="20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8" name="Freeform 277"/>
              <p:cNvSpPr>
                <a:spLocks/>
              </p:cNvSpPr>
              <p:nvPr/>
            </p:nvSpPr>
            <p:spPr bwMode="auto">
              <a:xfrm>
                <a:off x="3657600" y="3497415"/>
                <a:ext cx="201670" cy="228398"/>
              </a:xfrm>
              <a:custGeom>
                <a:avLst/>
                <a:gdLst>
                  <a:gd name="T0" fmla="*/ 107028391 w 190"/>
                  <a:gd name="T1" fmla="*/ 0 h 222"/>
                  <a:gd name="T2" fmla="*/ 214056781 w 190"/>
                  <a:gd name="T3" fmla="*/ 117490194 h 222"/>
                  <a:gd name="T4" fmla="*/ 107028391 w 190"/>
                  <a:gd name="T5" fmla="*/ 234980389 h 222"/>
                  <a:gd name="T6" fmla="*/ 0 w 190"/>
                  <a:gd name="T7" fmla="*/ 117490194 h 222"/>
                  <a:gd name="T8" fmla="*/ 13519320 w 190"/>
                  <a:gd name="T9" fmla="*/ 0 h 222"/>
                  <a:gd name="T10" fmla="*/ 0 w 190"/>
                  <a:gd name="T11" fmla="*/ 23286309 h 222"/>
                  <a:gd name="T12" fmla="*/ 181385190 w 190"/>
                  <a:gd name="T13" fmla="*/ 234980389 h 222"/>
                  <a:gd name="T14" fmla="*/ 214056781 w 190"/>
                  <a:gd name="T15" fmla="*/ 230746797 h 222"/>
                  <a:gd name="T16" fmla="*/ 13519320 w 190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22"/>
                  <a:gd name="T29" fmla="*/ 190 w 190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22">
                    <a:moveTo>
                      <a:pt x="12" y="0"/>
                    </a:moveTo>
                    <a:lnTo>
                      <a:pt x="0" y="22"/>
                    </a:lnTo>
                    <a:lnTo>
                      <a:pt x="161" y="222"/>
                    </a:lnTo>
                    <a:lnTo>
                      <a:pt x="190" y="2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9" name="Freeform 278"/>
              <p:cNvSpPr>
                <a:spLocks/>
              </p:cNvSpPr>
              <p:nvPr/>
            </p:nvSpPr>
            <p:spPr bwMode="auto">
              <a:xfrm>
                <a:off x="3662876" y="3489222"/>
                <a:ext cx="214344" cy="230447"/>
              </a:xfrm>
              <a:custGeom>
                <a:avLst/>
                <a:gdLst>
                  <a:gd name="T0" fmla="*/ 113160960 w 203"/>
                  <a:gd name="T1" fmla="*/ 0 h 225"/>
                  <a:gd name="T2" fmla="*/ 226321921 w 203"/>
                  <a:gd name="T3" fmla="*/ 118013445 h 225"/>
                  <a:gd name="T4" fmla="*/ 113160960 w 203"/>
                  <a:gd name="T5" fmla="*/ 236025866 h 225"/>
                  <a:gd name="T6" fmla="*/ 0 w 203"/>
                  <a:gd name="T7" fmla="*/ 118013445 h 225"/>
                  <a:gd name="T8" fmla="*/ 18953080 w 203"/>
                  <a:gd name="T9" fmla="*/ 0 h 225"/>
                  <a:gd name="T10" fmla="*/ 0 w 203"/>
                  <a:gd name="T11" fmla="*/ 18882318 h 225"/>
                  <a:gd name="T12" fmla="*/ 193989775 w 203"/>
                  <a:gd name="T13" fmla="*/ 236025866 h 225"/>
                  <a:gd name="T14" fmla="*/ 226321921 w 203"/>
                  <a:gd name="T15" fmla="*/ 236025866 h 225"/>
                  <a:gd name="T16" fmla="*/ 18953080 w 203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5"/>
                  <a:gd name="T29" fmla="*/ 203 w 203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5">
                    <a:moveTo>
                      <a:pt x="17" y="0"/>
                    </a:moveTo>
                    <a:lnTo>
                      <a:pt x="0" y="18"/>
                    </a:lnTo>
                    <a:lnTo>
                      <a:pt x="174" y="225"/>
                    </a:lnTo>
                    <a:lnTo>
                      <a:pt x="203" y="2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0" name="Freeform 279"/>
              <p:cNvSpPr>
                <a:spLocks/>
              </p:cNvSpPr>
              <p:nvPr/>
            </p:nvSpPr>
            <p:spPr bwMode="auto">
              <a:xfrm>
                <a:off x="3670273" y="3477956"/>
                <a:ext cx="223845" cy="241712"/>
              </a:xfrm>
              <a:custGeom>
                <a:avLst/>
                <a:gdLst>
                  <a:gd name="T0" fmla="*/ 118176433 w 212"/>
                  <a:gd name="T1" fmla="*/ 0 h 236"/>
                  <a:gd name="T2" fmla="*/ 236351809 w 212"/>
                  <a:gd name="T3" fmla="*/ 123781125 h 236"/>
                  <a:gd name="T4" fmla="*/ 118176433 w 212"/>
                  <a:gd name="T5" fmla="*/ 247562250 h 236"/>
                  <a:gd name="T6" fmla="*/ 0 w 212"/>
                  <a:gd name="T7" fmla="*/ 123781125 h 236"/>
                  <a:gd name="T8" fmla="*/ 18952917 w 212"/>
                  <a:gd name="T9" fmla="*/ 0 h 236"/>
                  <a:gd name="T10" fmla="*/ 0 w 212"/>
                  <a:gd name="T11" fmla="*/ 18882217 h 236"/>
                  <a:gd name="T12" fmla="*/ 198445992 w 212"/>
                  <a:gd name="T13" fmla="*/ 247562250 h 236"/>
                  <a:gd name="T14" fmla="*/ 236351809 w 212"/>
                  <a:gd name="T15" fmla="*/ 247562250 h 236"/>
                  <a:gd name="T16" fmla="*/ 18952917 w 212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36"/>
                  <a:gd name="T29" fmla="*/ 212 w 212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36">
                    <a:moveTo>
                      <a:pt x="17" y="0"/>
                    </a:moveTo>
                    <a:lnTo>
                      <a:pt x="0" y="18"/>
                    </a:lnTo>
                    <a:lnTo>
                      <a:pt x="178" y="236"/>
                    </a:lnTo>
                    <a:lnTo>
                      <a:pt x="212" y="2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1" name="Freeform 280"/>
              <p:cNvSpPr>
                <a:spLocks/>
              </p:cNvSpPr>
              <p:nvPr/>
            </p:nvSpPr>
            <p:spPr bwMode="auto">
              <a:xfrm>
                <a:off x="3679774" y="3466691"/>
                <a:ext cx="233354" cy="251953"/>
              </a:xfrm>
              <a:custGeom>
                <a:avLst/>
                <a:gdLst>
                  <a:gd name="T0" fmla="*/ 123759293 w 220"/>
                  <a:gd name="T1" fmla="*/ 0 h 247"/>
                  <a:gd name="T2" fmla="*/ 247518585 w 220"/>
                  <a:gd name="T3" fmla="*/ 128503170 h 247"/>
                  <a:gd name="T4" fmla="*/ 123759293 w 220"/>
                  <a:gd name="T5" fmla="*/ 257005321 h 247"/>
                  <a:gd name="T6" fmla="*/ 0 w 220"/>
                  <a:gd name="T7" fmla="*/ 128503170 h 247"/>
                  <a:gd name="T8" fmla="*/ 13500590 w 220"/>
                  <a:gd name="T9" fmla="*/ 0 h 247"/>
                  <a:gd name="T10" fmla="*/ 0 w 220"/>
                  <a:gd name="T11" fmla="*/ 22891003 h 247"/>
                  <a:gd name="T12" fmla="*/ 209265511 w 220"/>
                  <a:gd name="T13" fmla="*/ 257005321 h 247"/>
                  <a:gd name="T14" fmla="*/ 247518585 w 220"/>
                  <a:gd name="T15" fmla="*/ 257005321 h 247"/>
                  <a:gd name="T16" fmla="*/ 13500590 w 220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47"/>
                  <a:gd name="T29" fmla="*/ 220 w 220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47">
                    <a:moveTo>
                      <a:pt x="12" y="0"/>
                    </a:moveTo>
                    <a:lnTo>
                      <a:pt x="0" y="22"/>
                    </a:lnTo>
                    <a:lnTo>
                      <a:pt x="186" y="247"/>
                    </a:lnTo>
                    <a:lnTo>
                      <a:pt x="220" y="2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2" name="Freeform 281"/>
              <p:cNvSpPr>
                <a:spLocks/>
              </p:cNvSpPr>
              <p:nvPr/>
            </p:nvSpPr>
            <p:spPr bwMode="auto">
              <a:xfrm>
                <a:off x="3689274" y="3456450"/>
                <a:ext cx="227018" cy="263219"/>
              </a:xfrm>
              <a:custGeom>
                <a:avLst/>
                <a:gdLst>
                  <a:gd name="T0" fmla="*/ 119299009 w 216"/>
                  <a:gd name="T1" fmla="*/ 0 h 258"/>
                  <a:gd name="T2" fmla="*/ 238598018 w 216"/>
                  <a:gd name="T3" fmla="*/ 134272297 h 258"/>
                  <a:gd name="T4" fmla="*/ 119299009 w 216"/>
                  <a:gd name="T5" fmla="*/ 268543574 h 258"/>
                  <a:gd name="T6" fmla="*/ 0 w 216"/>
                  <a:gd name="T7" fmla="*/ 134272297 h 258"/>
                  <a:gd name="T8" fmla="*/ 14359940 w 216"/>
                  <a:gd name="T9" fmla="*/ 0 h 258"/>
                  <a:gd name="T10" fmla="*/ 0 w 216"/>
                  <a:gd name="T11" fmla="*/ 22899030 h 258"/>
                  <a:gd name="T12" fmla="*/ 215401199 w 216"/>
                  <a:gd name="T13" fmla="*/ 268543574 h 258"/>
                  <a:gd name="T14" fmla="*/ 234179577 w 216"/>
                  <a:gd name="T15" fmla="*/ 268543574 h 258"/>
                  <a:gd name="T16" fmla="*/ 238598018 w 216"/>
                  <a:gd name="T17" fmla="*/ 261257040 h 258"/>
                  <a:gd name="T18" fmla="*/ 14359940 w 216"/>
                  <a:gd name="T19" fmla="*/ 0 h 25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6"/>
                  <a:gd name="T31" fmla="*/ 0 h 258"/>
                  <a:gd name="T32" fmla="*/ 216 w 216"/>
                  <a:gd name="T33" fmla="*/ 258 h 2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6" h="258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58"/>
                    </a:lnTo>
                    <a:lnTo>
                      <a:pt x="212" y="258"/>
                    </a:lnTo>
                    <a:lnTo>
                      <a:pt x="216" y="2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3" name="Freeform 282"/>
              <p:cNvSpPr>
                <a:spLocks/>
              </p:cNvSpPr>
              <p:nvPr/>
            </p:nvSpPr>
            <p:spPr bwMode="auto">
              <a:xfrm>
                <a:off x="3692447" y="3445184"/>
                <a:ext cx="233354" cy="274484"/>
              </a:xfrm>
              <a:custGeom>
                <a:avLst/>
                <a:gdLst>
                  <a:gd name="T0" fmla="*/ 123199296 w 221"/>
                  <a:gd name="T1" fmla="*/ 0 h 269"/>
                  <a:gd name="T2" fmla="*/ 246398592 w 221"/>
                  <a:gd name="T3" fmla="*/ 140039900 h 269"/>
                  <a:gd name="T4" fmla="*/ 123199296 w 221"/>
                  <a:gd name="T5" fmla="*/ 280079801 h 269"/>
                  <a:gd name="T6" fmla="*/ 0 w 221"/>
                  <a:gd name="T7" fmla="*/ 140039900 h 269"/>
                  <a:gd name="T8" fmla="*/ 0 w 221"/>
                  <a:gd name="T9" fmla="*/ 22906657 h 269"/>
                  <a:gd name="T10" fmla="*/ 18953416 w 221"/>
                  <a:gd name="T11" fmla="*/ 0 h 269"/>
                  <a:gd name="T12" fmla="*/ 246398592 w 221"/>
                  <a:gd name="T13" fmla="*/ 261338304 h 269"/>
                  <a:gd name="T14" fmla="*/ 231904251 w 221"/>
                  <a:gd name="T15" fmla="*/ 280079801 h 269"/>
                  <a:gd name="T16" fmla="*/ 0 w 221"/>
                  <a:gd name="T17" fmla="*/ 22906657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69"/>
                  <a:gd name="T29" fmla="*/ 221 w 221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69">
                    <a:moveTo>
                      <a:pt x="0" y="22"/>
                    </a:moveTo>
                    <a:lnTo>
                      <a:pt x="17" y="0"/>
                    </a:lnTo>
                    <a:lnTo>
                      <a:pt x="221" y="251"/>
                    </a:lnTo>
                    <a:lnTo>
                      <a:pt x="208" y="26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4" name="Freeform 283"/>
              <p:cNvSpPr>
                <a:spLocks/>
              </p:cNvSpPr>
              <p:nvPr/>
            </p:nvSpPr>
            <p:spPr bwMode="auto">
              <a:xfrm>
                <a:off x="3701948" y="3445184"/>
                <a:ext cx="233354" cy="269363"/>
              </a:xfrm>
              <a:custGeom>
                <a:avLst/>
                <a:gdLst>
                  <a:gd name="T0" fmla="*/ 123759293 w 220"/>
                  <a:gd name="T1" fmla="*/ 0 h 262"/>
                  <a:gd name="T2" fmla="*/ 247518585 w 220"/>
                  <a:gd name="T3" fmla="*/ 138466975 h 262"/>
                  <a:gd name="T4" fmla="*/ 123759293 w 220"/>
                  <a:gd name="T5" fmla="*/ 276932922 h 262"/>
                  <a:gd name="T6" fmla="*/ 0 w 220"/>
                  <a:gd name="T7" fmla="*/ 138466975 h 262"/>
                  <a:gd name="T8" fmla="*/ 0 w 220"/>
                  <a:gd name="T9" fmla="*/ 11626816 h 262"/>
                  <a:gd name="T10" fmla="*/ 9001102 w 220"/>
                  <a:gd name="T11" fmla="*/ 0 h 262"/>
                  <a:gd name="T12" fmla="*/ 28127643 w 220"/>
                  <a:gd name="T13" fmla="*/ 0 h 262"/>
                  <a:gd name="T14" fmla="*/ 247518585 w 220"/>
                  <a:gd name="T15" fmla="*/ 253679234 h 262"/>
                  <a:gd name="T16" fmla="*/ 228392048 w 220"/>
                  <a:gd name="T17" fmla="*/ 276932922 h 262"/>
                  <a:gd name="T18" fmla="*/ 0 w 220"/>
                  <a:gd name="T19" fmla="*/ 11626816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0"/>
                  <a:gd name="T31" fmla="*/ 0 h 262"/>
                  <a:gd name="T32" fmla="*/ 220 w 220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0" h="262">
                    <a:moveTo>
                      <a:pt x="0" y="11"/>
                    </a:moveTo>
                    <a:lnTo>
                      <a:pt x="8" y="0"/>
                    </a:lnTo>
                    <a:lnTo>
                      <a:pt x="25" y="0"/>
                    </a:lnTo>
                    <a:lnTo>
                      <a:pt x="220" y="240"/>
                    </a:lnTo>
                    <a:lnTo>
                      <a:pt x="203" y="26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5" name="Freeform 284"/>
              <p:cNvSpPr>
                <a:spLocks/>
              </p:cNvSpPr>
              <p:nvPr/>
            </p:nvSpPr>
            <p:spPr bwMode="auto">
              <a:xfrm>
                <a:off x="3711449" y="3445184"/>
                <a:ext cx="233354" cy="257074"/>
              </a:xfrm>
              <a:custGeom>
                <a:avLst/>
                <a:gdLst>
                  <a:gd name="T0" fmla="*/ 123199296 w 221"/>
                  <a:gd name="T1" fmla="*/ 0 h 251"/>
                  <a:gd name="T2" fmla="*/ 246398592 w 221"/>
                  <a:gd name="T3" fmla="*/ 131647493 h 251"/>
                  <a:gd name="T4" fmla="*/ 123199296 w 221"/>
                  <a:gd name="T5" fmla="*/ 263294986 h 251"/>
                  <a:gd name="T6" fmla="*/ 0 w 221"/>
                  <a:gd name="T7" fmla="*/ 131647493 h 251"/>
                  <a:gd name="T8" fmla="*/ 33447758 w 221"/>
                  <a:gd name="T9" fmla="*/ 0 h 251"/>
                  <a:gd name="T10" fmla="*/ 0 w 221"/>
                  <a:gd name="T11" fmla="*/ 0 h 251"/>
                  <a:gd name="T12" fmla="*/ 227445184 w 221"/>
                  <a:gd name="T13" fmla="*/ 263294986 h 251"/>
                  <a:gd name="T14" fmla="*/ 246398592 w 221"/>
                  <a:gd name="T15" fmla="*/ 240217735 h 251"/>
                  <a:gd name="T16" fmla="*/ 33447758 w 221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51"/>
                  <a:gd name="T29" fmla="*/ 221 w 221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51">
                    <a:moveTo>
                      <a:pt x="30" y="0"/>
                    </a:moveTo>
                    <a:lnTo>
                      <a:pt x="0" y="0"/>
                    </a:lnTo>
                    <a:lnTo>
                      <a:pt x="204" y="251"/>
                    </a:lnTo>
                    <a:lnTo>
                      <a:pt x="221" y="2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6" name="Freeform 285"/>
              <p:cNvSpPr>
                <a:spLocks/>
              </p:cNvSpPr>
              <p:nvPr/>
            </p:nvSpPr>
            <p:spPr bwMode="auto">
              <a:xfrm>
                <a:off x="3729398" y="3445184"/>
                <a:ext cx="218569" cy="245809"/>
              </a:xfrm>
              <a:custGeom>
                <a:avLst/>
                <a:gdLst>
                  <a:gd name="T0" fmla="*/ 114838043 w 208"/>
                  <a:gd name="T1" fmla="*/ 0 h 240"/>
                  <a:gd name="T2" fmla="*/ 229675036 w 208"/>
                  <a:gd name="T3" fmla="*/ 125879813 h 240"/>
                  <a:gd name="T4" fmla="*/ 114838043 w 208"/>
                  <a:gd name="T5" fmla="*/ 251758602 h 240"/>
                  <a:gd name="T6" fmla="*/ 0 w 208"/>
                  <a:gd name="T7" fmla="*/ 125879813 h 240"/>
                  <a:gd name="T8" fmla="*/ 33125812 w 208"/>
                  <a:gd name="T9" fmla="*/ 0 h 240"/>
                  <a:gd name="T10" fmla="*/ 0 w 208"/>
                  <a:gd name="T11" fmla="*/ 0 h 240"/>
                  <a:gd name="T12" fmla="*/ 215319890 w 208"/>
                  <a:gd name="T13" fmla="*/ 251758602 h 240"/>
                  <a:gd name="T14" fmla="*/ 229675036 w 208"/>
                  <a:gd name="T15" fmla="*/ 228681240 h 240"/>
                  <a:gd name="T16" fmla="*/ 33125812 w 208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40"/>
                  <a:gd name="T29" fmla="*/ 208 w 208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40">
                    <a:moveTo>
                      <a:pt x="30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08" y="2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7" name="Freeform 286"/>
              <p:cNvSpPr>
                <a:spLocks/>
              </p:cNvSpPr>
              <p:nvPr/>
            </p:nvSpPr>
            <p:spPr bwMode="auto">
              <a:xfrm>
                <a:off x="3743123" y="3445184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12942847 w 203"/>
                  <a:gd name="T13" fmla="*/ 240220170 h 229"/>
                  <a:gd name="T14" fmla="*/ 226321921 w 203"/>
                  <a:gd name="T15" fmla="*/ 217141759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1" y="229"/>
                    </a:lnTo>
                    <a:lnTo>
                      <a:pt x="203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8" name="Freeform 287"/>
              <p:cNvSpPr>
                <a:spLocks/>
              </p:cNvSpPr>
              <p:nvPr/>
            </p:nvSpPr>
            <p:spPr bwMode="auto">
              <a:xfrm>
                <a:off x="3761073" y="3445184"/>
                <a:ext cx="205895" cy="222254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3295506 h 218"/>
                  <a:gd name="T4" fmla="*/ 108699889 w 195"/>
                  <a:gd name="T5" fmla="*/ 226591012 h 218"/>
                  <a:gd name="T6" fmla="*/ 0 w 195"/>
                  <a:gd name="T7" fmla="*/ 113295506 h 218"/>
                  <a:gd name="T8" fmla="*/ 37905802 w 195"/>
                  <a:gd name="T9" fmla="*/ 0 h 218"/>
                  <a:gd name="T10" fmla="*/ 0 w 195"/>
                  <a:gd name="T11" fmla="*/ 0 h 218"/>
                  <a:gd name="T12" fmla="*/ 198445828 w 195"/>
                  <a:gd name="T13" fmla="*/ 226591012 h 218"/>
                  <a:gd name="T14" fmla="*/ 217398721 w 195"/>
                  <a:gd name="T15" fmla="*/ 207881920 h 218"/>
                  <a:gd name="T16" fmla="*/ 37905802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34" y="0"/>
                    </a:moveTo>
                    <a:lnTo>
                      <a:pt x="0" y="0"/>
                    </a:lnTo>
                    <a:lnTo>
                      <a:pt x="178" y="218"/>
                    </a:lnTo>
                    <a:lnTo>
                      <a:pt x="195" y="20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9" name="Freeform 288"/>
              <p:cNvSpPr>
                <a:spLocks/>
              </p:cNvSpPr>
              <p:nvPr/>
            </p:nvSpPr>
            <p:spPr bwMode="auto">
              <a:xfrm>
                <a:off x="3776910" y="3445184"/>
                <a:ext cx="193231" cy="210979"/>
              </a:xfrm>
              <a:custGeom>
                <a:avLst/>
                <a:gdLst>
                  <a:gd name="T0" fmla="*/ 102578055 w 182"/>
                  <a:gd name="T1" fmla="*/ 0 h 207"/>
                  <a:gd name="T2" fmla="*/ 205155049 w 182"/>
                  <a:gd name="T3" fmla="*/ 107517752 h 207"/>
                  <a:gd name="T4" fmla="*/ 102578055 w 182"/>
                  <a:gd name="T5" fmla="*/ 215034486 h 207"/>
                  <a:gd name="T6" fmla="*/ 0 w 182"/>
                  <a:gd name="T7" fmla="*/ 107517752 h 207"/>
                  <a:gd name="T8" fmla="*/ 33816484 w 182"/>
                  <a:gd name="T9" fmla="*/ 0 h 207"/>
                  <a:gd name="T10" fmla="*/ 0 w 182"/>
                  <a:gd name="T11" fmla="*/ 0 h 207"/>
                  <a:gd name="T12" fmla="*/ 190501349 w 182"/>
                  <a:gd name="T13" fmla="*/ 215034486 h 207"/>
                  <a:gd name="T14" fmla="*/ 205155049 w 182"/>
                  <a:gd name="T15" fmla="*/ 196335840 h 207"/>
                  <a:gd name="T16" fmla="*/ 33816484 w 182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7"/>
                  <a:gd name="T29" fmla="*/ 182 w 182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7">
                    <a:moveTo>
                      <a:pt x="30" y="0"/>
                    </a:moveTo>
                    <a:lnTo>
                      <a:pt x="0" y="0"/>
                    </a:lnTo>
                    <a:lnTo>
                      <a:pt x="169" y="207"/>
                    </a:lnTo>
                    <a:lnTo>
                      <a:pt x="182" y="18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0" name="Freeform 289"/>
              <p:cNvSpPr>
                <a:spLocks/>
              </p:cNvSpPr>
              <p:nvPr/>
            </p:nvSpPr>
            <p:spPr bwMode="auto">
              <a:xfrm>
                <a:off x="3795921" y="3445184"/>
                <a:ext cx="183721" cy="205858"/>
              </a:xfrm>
              <a:custGeom>
                <a:avLst/>
                <a:gdLst>
                  <a:gd name="T0" fmla="*/ 96993072 w 174"/>
                  <a:gd name="T1" fmla="*/ 0 h 200"/>
                  <a:gd name="T2" fmla="*/ 193985089 w 174"/>
                  <a:gd name="T3" fmla="*/ 105943790 h 200"/>
                  <a:gd name="T4" fmla="*/ 96993072 w 174"/>
                  <a:gd name="T5" fmla="*/ 211887580 h 200"/>
                  <a:gd name="T6" fmla="*/ 0 w 174"/>
                  <a:gd name="T7" fmla="*/ 105943790 h 200"/>
                  <a:gd name="T8" fmla="*/ 33445665 w 174"/>
                  <a:gd name="T9" fmla="*/ 0 h 200"/>
                  <a:gd name="T10" fmla="*/ 0 w 174"/>
                  <a:gd name="T11" fmla="*/ 0 h 200"/>
                  <a:gd name="T12" fmla="*/ 179492252 w 174"/>
                  <a:gd name="T13" fmla="*/ 211887580 h 200"/>
                  <a:gd name="T14" fmla="*/ 193985089 w 174"/>
                  <a:gd name="T15" fmla="*/ 188580345 h 200"/>
                  <a:gd name="T16" fmla="*/ 33445665 w 174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200"/>
                  <a:gd name="T29" fmla="*/ 174 w 174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200">
                    <a:moveTo>
                      <a:pt x="30" y="0"/>
                    </a:moveTo>
                    <a:lnTo>
                      <a:pt x="0" y="0"/>
                    </a:lnTo>
                    <a:lnTo>
                      <a:pt x="161" y="200"/>
                    </a:lnTo>
                    <a:lnTo>
                      <a:pt x="174" y="17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1" name="Freeform 290"/>
              <p:cNvSpPr>
                <a:spLocks/>
              </p:cNvSpPr>
              <p:nvPr/>
            </p:nvSpPr>
            <p:spPr bwMode="auto">
              <a:xfrm>
                <a:off x="3808594" y="3445184"/>
                <a:ext cx="180557" cy="193569"/>
              </a:xfrm>
              <a:custGeom>
                <a:avLst/>
                <a:gdLst>
                  <a:gd name="T0" fmla="*/ 96452693 w 169"/>
                  <a:gd name="T1" fmla="*/ 0 h 189"/>
                  <a:gd name="T2" fmla="*/ 192904318 w 169"/>
                  <a:gd name="T3" fmla="*/ 99124739 h 189"/>
                  <a:gd name="T4" fmla="*/ 96452693 w 169"/>
                  <a:gd name="T5" fmla="*/ 198248454 h 189"/>
                  <a:gd name="T6" fmla="*/ 0 w 169"/>
                  <a:gd name="T7" fmla="*/ 99124739 h 189"/>
                  <a:gd name="T8" fmla="*/ 38809074 w 169"/>
                  <a:gd name="T9" fmla="*/ 0 h 189"/>
                  <a:gd name="T10" fmla="*/ 0 w 169"/>
                  <a:gd name="T11" fmla="*/ 0 h 189"/>
                  <a:gd name="T12" fmla="*/ 173499255 w 169"/>
                  <a:gd name="T13" fmla="*/ 198248454 h 189"/>
                  <a:gd name="T14" fmla="*/ 192904318 w 169"/>
                  <a:gd name="T15" fmla="*/ 175171759 h 189"/>
                  <a:gd name="T16" fmla="*/ 38809074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2" y="189"/>
                    </a:lnTo>
                    <a:lnTo>
                      <a:pt x="169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2" name="Freeform 291"/>
              <p:cNvSpPr>
                <a:spLocks/>
              </p:cNvSpPr>
              <p:nvPr/>
            </p:nvSpPr>
            <p:spPr bwMode="auto">
              <a:xfrm>
                <a:off x="3827596" y="3445184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32330912 w 161"/>
                  <a:gd name="T9" fmla="*/ 0 h 178"/>
                  <a:gd name="T10" fmla="*/ 0 w 161"/>
                  <a:gd name="T11" fmla="*/ 0 h 178"/>
                  <a:gd name="T12" fmla="*/ 160541693 w 161"/>
                  <a:gd name="T13" fmla="*/ 186710021 h 178"/>
                  <a:gd name="T14" fmla="*/ 179494656 w 161"/>
                  <a:gd name="T15" fmla="*/ 163633337 h 178"/>
                  <a:gd name="T16" fmla="*/ 32330912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29" y="0"/>
                    </a:moveTo>
                    <a:lnTo>
                      <a:pt x="0" y="0"/>
                    </a:lnTo>
                    <a:lnTo>
                      <a:pt x="144" y="178"/>
                    </a:lnTo>
                    <a:lnTo>
                      <a:pt x="161" y="15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3" name="Freeform 292"/>
              <p:cNvSpPr>
                <a:spLocks/>
              </p:cNvSpPr>
              <p:nvPr/>
            </p:nvSpPr>
            <p:spPr bwMode="auto">
              <a:xfrm>
                <a:off x="3846606" y="3445184"/>
                <a:ext cx="154158" cy="171038"/>
              </a:xfrm>
              <a:custGeom>
                <a:avLst/>
                <a:gdLst>
                  <a:gd name="T0" fmla="*/ 80286111 w 148"/>
                  <a:gd name="T1" fmla="*/ 0 h 167"/>
                  <a:gd name="T2" fmla="*/ 160572222 w 148"/>
                  <a:gd name="T3" fmla="*/ 87586819 h 167"/>
                  <a:gd name="T4" fmla="*/ 80286111 w 148"/>
                  <a:gd name="T5" fmla="*/ 175173637 h 167"/>
                  <a:gd name="T6" fmla="*/ 0 w 148"/>
                  <a:gd name="T7" fmla="*/ 87586819 h 167"/>
                  <a:gd name="T8" fmla="*/ 31463851 w 148"/>
                  <a:gd name="T9" fmla="*/ 0 h 167"/>
                  <a:gd name="T10" fmla="*/ 0 w 148"/>
                  <a:gd name="T11" fmla="*/ 0 h 167"/>
                  <a:gd name="T12" fmla="*/ 146467812 w 148"/>
                  <a:gd name="T13" fmla="*/ 175173637 h 167"/>
                  <a:gd name="T14" fmla="*/ 160572222 w 148"/>
                  <a:gd name="T15" fmla="*/ 152096830 h 167"/>
                  <a:gd name="T16" fmla="*/ 31463851 w 148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7"/>
                  <a:gd name="T29" fmla="*/ 148 w 148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7">
                    <a:moveTo>
                      <a:pt x="29" y="0"/>
                    </a:moveTo>
                    <a:lnTo>
                      <a:pt x="0" y="0"/>
                    </a:lnTo>
                    <a:lnTo>
                      <a:pt x="135" y="167"/>
                    </a:lnTo>
                    <a:lnTo>
                      <a:pt x="148" y="14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4" name="Freeform 293"/>
              <p:cNvSpPr>
                <a:spLocks/>
              </p:cNvSpPr>
              <p:nvPr/>
            </p:nvSpPr>
            <p:spPr bwMode="auto">
              <a:xfrm>
                <a:off x="3859270" y="3445184"/>
                <a:ext cx="150994" cy="158748"/>
              </a:xfrm>
              <a:custGeom>
                <a:avLst/>
                <a:gdLst>
                  <a:gd name="T0" fmla="*/ 79163847 w 144"/>
                  <a:gd name="T1" fmla="*/ 0 h 156"/>
                  <a:gd name="T2" fmla="*/ 158327693 w 144"/>
                  <a:gd name="T3" fmla="*/ 80772204 h 156"/>
                  <a:gd name="T4" fmla="*/ 79163847 w 144"/>
                  <a:gd name="T5" fmla="*/ 161544407 h 156"/>
                  <a:gd name="T6" fmla="*/ 0 w 144"/>
                  <a:gd name="T7" fmla="*/ 80772204 h 156"/>
                  <a:gd name="T8" fmla="*/ 37382550 w 144"/>
                  <a:gd name="T9" fmla="*/ 0 h 156"/>
                  <a:gd name="T10" fmla="*/ 0 w 144"/>
                  <a:gd name="T11" fmla="*/ 0 h 156"/>
                  <a:gd name="T12" fmla="*/ 145133549 w 144"/>
                  <a:gd name="T13" fmla="*/ 161544407 h 156"/>
                  <a:gd name="T14" fmla="*/ 158327693 w 144"/>
                  <a:gd name="T15" fmla="*/ 139797975 h 156"/>
                  <a:gd name="T16" fmla="*/ 37382550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34" y="0"/>
                    </a:moveTo>
                    <a:lnTo>
                      <a:pt x="0" y="0"/>
                    </a:lnTo>
                    <a:lnTo>
                      <a:pt x="132" y="156"/>
                    </a:lnTo>
                    <a:lnTo>
                      <a:pt x="144" y="13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5" name="Freeform 294"/>
              <p:cNvSpPr>
                <a:spLocks/>
              </p:cNvSpPr>
              <p:nvPr/>
            </p:nvSpPr>
            <p:spPr bwMode="auto">
              <a:xfrm>
                <a:off x="3875117" y="3445184"/>
                <a:ext cx="141485" cy="147483"/>
              </a:xfrm>
              <a:custGeom>
                <a:avLst/>
                <a:gdLst>
                  <a:gd name="T0" fmla="*/ 73596127 w 136"/>
                  <a:gd name="T1" fmla="*/ 0 h 145"/>
                  <a:gd name="T2" fmla="*/ 147191214 w 136"/>
                  <a:gd name="T3" fmla="*/ 75004768 h 145"/>
                  <a:gd name="T4" fmla="*/ 73596127 w 136"/>
                  <a:gd name="T5" fmla="*/ 150008520 h 145"/>
                  <a:gd name="T6" fmla="*/ 0 w 136"/>
                  <a:gd name="T7" fmla="*/ 75004768 h 145"/>
                  <a:gd name="T8" fmla="*/ 36797543 w 136"/>
                  <a:gd name="T9" fmla="*/ 0 h 145"/>
                  <a:gd name="T10" fmla="*/ 0 w 136"/>
                  <a:gd name="T11" fmla="*/ 0 h 145"/>
                  <a:gd name="T12" fmla="*/ 128791898 w 136"/>
                  <a:gd name="T13" fmla="*/ 150008520 h 145"/>
                  <a:gd name="T14" fmla="*/ 147191214 w 136"/>
                  <a:gd name="T15" fmla="*/ 131386987 h 145"/>
                  <a:gd name="T16" fmla="*/ 36797543 w 136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5"/>
                  <a:gd name="T29" fmla="*/ 136 w 136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5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5"/>
                    </a:lnTo>
                    <a:lnTo>
                      <a:pt x="136" y="12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6" name="Freeform 295"/>
              <p:cNvSpPr>
                <a:spLocks/>
              </p:cNvSpPr>
              <p:nvPr/>
            </p:nvSpPr>
            <p:spPr bwMode="auto">
              <a:xfrm>
                <a:off x="3894118" y="3445184"/>
                <a:ext cx="135157" cy="139290"/>
              </a:xfrm>
              <a:custGeom>
                <a:avLst/>
                <a:gdLst>
                  <a:gd name="T0" fmla="*/ 71919503 w 127"/>
                  <a:gd name="T1" fmla="*/ 0 h 135"/>
                  <a:gd name="T2" fmla="*/ 143837943 w 127"/>
                  <a:gd name="T3" fmla="*/ 71858163 h 135"/>
                  <a:gd name="T4" fmla="*/ 71919503 w 127"/>
                  <a:gd name="T5" fmla="*/ 143716326 h 135"/>
                  <a:gd name="T6" fmla="*/ 0 w 127"/>
                  <a:gd name="T7" fmla="*/ 71858163 h 135"/>
                  <a:gd name="T8" fmla="*/ 33977619 w 127"/>
                  <a:gd name="T9" fmla="*/ 0 h 135"/>
                  <a:gd name="T10" fmla="*/ 0 w 127"/>
                  <a:gd name="T11" fmla="*/ 0 h 135"/>
                  <a:gd name="T12" fmla="*/ 124583895 w 127"/>
                  <a:gd name="T13" fmla="*/ 143716326 h 135"/>
                  <a:gd name="T14" fmla="*/ 143837943 w 127"/>
                  <a:gd name="T15" fmla="*/ 123489332 h 135"/>
                  <a:gd name="T16" fmla="*/ 33977619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0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7" name="Freeform 296"/>
              <p:cNvSpPr>
                <a:spLocks/>
              </p:cNvSpPr>
              <p:nvPr/>
            </p:nvSpPr>
            <p:spPr bwMode="auto">
              <a:xfrm>
                <a:off x="3913129" y="3445184"/>
                <a:ext cx="119310" cy="130073"/>
              </a:xfrm>
              <a:custGeom>
                <a:avLst/>
                <a:gdLst>
                  <a:gd name="T0" fmla="*/ 61890765 w 115"/>
                  <a:gd name="T1" fmla="*/ 0 h 127"/>
                  <a:gd name="T2" fmla="*/ 123781531 w 115"/>
                  <a:gd name="T3" fmla="*/ 66610691 h 127"/>
                  <a:gd name="T4" fmla="*/ 61890765 w 115"/>
                  <a:gd name="T5" fmla="*/ 133220357 h 127"/>
                  <a:gd name="T6" fmla="*/ 0 w 115"/>
                  <a:gd name="T7" fmla="*/ 66610691 h 127"/>
                  <a:gd name="T8" fmla="*/ 32290473 w 115"/>
                  <a:gd name="T9" fmla="*/ 0 h 127"/>
                  <a:gd name="T10" fmla="*/ 0 w 115"/>
                  <a:gd name="T11" fmla="*/ 0 h 127"/>
                  <a:gd name="T12" fmla="*/ 109789065 w 115"/>
                  <a:gd name="T13" fmla="*/ 133220357 h 127"/>
                  <a:gd name="T14" fmla="*/ 123781531 w 115"/>
                  <a:gd name="T15" fmla="*/ 110143159 h 127"/>
                  <a:gd name="T16" fmla="*/ 32290473 w 115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27"/>
                  <a:gd name="T29" fmla="*/ 115 w 115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27">
                    <a:moveTo>
                      <a:pt x="30" y="0"/>
                    </a:moveTo>
                    <a:lnTo>
                      <a:pt x="0" y="0"/>
                    </a:lnTo>
                    <a:lnTo>
                      <a:pt x="102" y="127"/>
                    </a:lnTo>
                    <a:lnTo>
                      <a:pt x="115" y="10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8" name="Freeform 297"/>
              <p:cNvSpPr>
                <a:spLocks/>
              </p:cNvSpPr>
              <p:nvPr/>
            </p:nvSpPr>
            <p:spPr bwMode="auto">
              <a:xfrm>
                <a:off x="3925793" y="3445184"/>
                <a:ext cx="116147" cy="118807"/>
              </a:xfrm>
              <a:custGeom>
                <a:avLst/>
                <a:gdLst>
                  <a:gd name="T0" fmla="*/ 61319280 w 110"/>
                  <a:gd name="T1" fmla="*/ 0 h 116"/>
                  <a:gd name="T2" fmla="*/ 122637505 w 110"/>
                  <a:gd name="T3" fmla="*/ 60841474 h 116"/>
                  <a:gd name="T4" fmla="*/ 61319280 w 110"/>
                  <a:gd name="T5" fmla="*/ 121681925 h 116"/>
                  <a:gd name="T6" fmla="*/ 0 w 110"/>
                  <a:gd name="T7" fmla="*/ 60841474 h 116"/>
                  <a:gd name="T8" fmla="*/ 37906163 w 110"/>
                  <a:gd name="T9" fmla="*/ 0 h 116"/>
                  <a:gd name="T10" fmla="*/ 0 w 110"/>
                  <a:gd name="T11" fmla="*/ 0 h 116"/>
                  <a:gd name="T12" fmla="*/ 108144475 w 110"/>
                  <a:gd name="T13" fmla="*/ 121681925 h 116"/>
                  <a:gd name="T14" fmla="*/ 122637505 w 110"/>
                  <a:gd name="T15" fmla="*/ 99653474 h 116"/>
                  <a:gd name="T16" fmla="*/ 37906163 w 110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6"/>
                  <a:gd name="T29" fmla="*/ 110 w 110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6">
                    <a:moveTo>
                      <a:pt x="34" y="0"/>
                    </a:moveTo>
                    <a:lnTo>
                      <a:pt x="0" y="0"/>
                    </a:lnTo>
                    <a:lnTo>
                      <a:pt x="97" y="116"/>
                    </a:lnTo>
                    <a:lnTo>
                      <a:pt x="110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9" name="Freeform 298"/>
              <p:cNvSpPr>
                <a:spLocks/>
              </p:cNvSpPr>
              <p:nvPr/>
            </p:nvSpPr>
            <p:spPr bwMode="auto">
              <a:xfrm>
                <a:off x="3944803" y="3445184"/>
                <a:ext cx="106646" cy="107542"/>
              </a:xfrm>
              <a:custGeom>
                <a:avLst/>
                <a:gdLst>
                  <a:gd name="T0" fmla="*/ 56303808 w 101"/>
                  <a:gd name="T1" fmla="*/ 0 h 105"/>
                  <a:gd name="T2" fmla="*/ 112607616 w 101"/>
                  <a:gd name="T3" fmla="*/ 55072770 h 105"/>
                  <a:gd name="T4" fmla="*/ 56303808 w 101"/>
                  <a:gd name="T5" fmla="*/ 110145541 h 105"/>
                  <a:gd name="T6" fmla="*/ 0 w 101"/>
                  <a:gd name="T7" fmla="*/ 55072770 h 105"/>
                  <a:gd name="T8" fmla="*/ 37907906 w 101"/>
                  <a:gd name="T9" fmla="*/ 0 h 105"/>
                  <a:gd name="T10" fmla="*/ 0 w 101"/>
                  <a:gd name="T11" fmla="*/ 0 h 105"/>
                  <a:gd name="T12" fmla="*/ 94769230 w 101"/>
                  <a:gd name="T13" fmla="*/ 110145541 h 105"/>
                  <a:gd name="T14" fmla="*/ 112607616 w 101"/>
                  <a:gd name="T15" fmla="*/ 88116849 h 105"/>
                  <a:gd name="T16" fmla="*/ 37907906 w 101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05"/>
                  <a:gd name="T29" fmla="*/ 101 w 101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05">
                    <a:moveTo>
                      <a:pt x="34" y="0"/>
                    </a:moveTo>
                    <a:lnTo>
                      <a:pt x="0" y="0"/>
                    </a:lnTo>
                    <a:lnTo>
                      <a:pt x="85" y="105"/>
                    </a:lnTo>
                    <a:lnTo>
                      <a:pt x="101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0" name="Freeform 299"/>
              <p:cNvSpPr>
                <a:spLocks/>
              </p:cNvSpPr>
              <p:nvPr/>
            </p:nvSpPr>
            <p:spPr bwMode="auto">
              <a:xfrm>
                <a:off x="3962753" y="3445184"/>
                <a:ext cx="93972" cy="98325"/>
              </a:xfrm>
              <a:custGeom>
                <a:avLst/>
                <a:gdLst>
                  <a:gd name="T0" fmla="*/ 49610880 w 89"/>
                  <a:gd name="T1" fmla="*/ 0 h 95"/>
                  <a:gd name="T2" fmla="*/ 99221761 w 89"/>
                  <a:gd name="T3" fmla="*/ 50883705 h 95"/>
                  <a:gd name="T4" fmla="*/ 49610880 w 89"/>
                  <a:gd name="T5" fmla="*/ 101766375 h 95"/>
                  <a:gd name="T6" fmla="*/ 0 w 89"/>
                  <a:gd name="T7" fmla="*/ 50883705 h 95"/>
                  <a:gd name="T8" fmla="*/ 32330589 w 89"/>
                  <a:gd name="T9" fmla="*/ 0 h 95"/>
                  <a:gd name="T10" fmla="*/ 0 w 89"/>
                  <a:gd name="T11" fmla="*/ 0 h 95"/>
                  <a:gd name="T12" fmla="*/ 84728960 w 89"/>
                  <a:gd name="T13" fmla="*/ 101766375 h 95"/>
                  <a:gd name="T14" fmla="*/ 99221761 w 89"/>
                  <a:gd name="T15" fmla="*/ 78199432 h 95"/>
                  <a:gd name="T16" fmla="*/ 32330589 w 89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5"/>
                  <a:gd name="T29" fmla="*/ 89 w 89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5">
                    <a:moveTo>
                      <a:pt x="29" y="0"/>
                    </a:moveTo>
                    <a:lnTo>
                      <a:pt x="0" y="0"/>
                    </a:lnTo>
                    <a:lnTo>
                      <a:pt x="76" y="95"/>
                    </a:lnTo>
                    <a:lnTo>
                      <a:pt x="89" y="7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1" name="Freeform 300"/>
              <p:cNvSpPr>
                <a:spLocks/>
              </p:cNvSpPr>
              <p:nvPr/>
            </p:nvSpPr>
            <p:spPr bwMode="auto">
              <a:xfrm>
                <a:off x="3979642" y="3445184"/>
                <a:ext cx="84472" cy="87060"/>
              </a:xfrm>
              <a:custGeom>
                <a:avLst/>
                <a:gdLst>
                  <a:gd name="T0" fmla="*/ 44596992 w 80"/>
                  <a:gd name="T1" fmla="*/ 0 h 84"/>
                  <a:gd name="T2" fmla="*/ 89193984 w 80"/>
                  <a:gd name="T3" fmla="*/ 45115736 h 84"/>
                  <a:gd name="T4" fmla="*/ 44596992 w 80"/>
                  <a:gd name="T5" fmla="*/ 90231471 h 84"/>
                  <a:gd name="T6" fmla="*/ 0 w 80"/>
                  <a:gd name="T7" fmla="*/ 45115736 h 84"/>
                  <a:gd name="T8" fmla="*/ 32332710 w 80"/>
                  <a:gd name="T9" fmla="*/ 0 h 84"/>
                  <a:gd name="T10" fmla="*/ 0 w 80"/>
                  <a:gd name="T11" fmla="*/ 0 h 84"/>
                  <a:gd name="T12" fmla="*/ 74699650 w 80"/>
                  <a:gd name="T13" fmla="*/ 90231471 h 84"/>
                  <a:gd name="T14" fmla="*/ 89193984 w 80"/>
                  <a:gd name="T15" fmla="*/ 66599856 h 84"/>
                  <a:gd name="T16" fmla="*/ 32332710 w 80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84"/>
                  <a:gd name="T29" fmla="*/ 80 w 80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84">
                    <a:moveTo>
                      <a:pt x="29" y="0"/>
                    </a:moveTo>
                    <a:lnTo>
                      <a:pt x="0" y="0"/>
                    </a:lnTo>
                    <a:lnTo>
                      <a:pt x="67" y="84"/>
                    </a:lnTo>
                    <a:lnTo>
                      <a:pt x="80" y="6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2" name="Freeform 301"/>
              <p:cNvSpPr>
                <a:spLocks/>
              </p:cNvSpPr>
              <p:nvPr/>
            </p:nvSpPr>
            <p:spPr bwMode="auto">
              <a:xfrm>
                <a:off x="3992316" y="3445184"/>
                <a:ext cx="81299" cy="74770"/>
              </a:xfrm>
              <a:custGeom>
                <a:avLst/>
                <a:gdLst>
                  <a:gd name="T0" fmla="*/ 42919536 w 77"/>
                  <a:gd name="T1" fmla="*/ 0 h 73"/>
                  <a:gd name="T2" fmla="*/ 85838017 w 77"/>
                  <a:gd name="T3" fmla="*/ 38291458 h 73"/>
                  <a:gd name="T4" fmla="*/ 42919536 w 77"/>
                  <a:gd name="T5" fmla="*/ 76582916 h 73"/>
                  <a:gd name="T6" fmla="*/ 0 w 77"/>
                  <a:gd name="T7" fmla="*/ 38291458 h 73"/>
                  <a:gd name="T8" fmla="*/ 37902229 w 77"/>
                  <a:gd name="T9" fmla="*/ 0 h 73"/>
                  <a:gd name="T10" fmla="*/ 0 w 77"/>
                  <a:gd name="T11" fmla="*/ 0 h 73"/>
                  <a:gd name="T12" fmla="*/ 66886895 w 77"/>
                  <a:gd name="T13" fmla="*/ 76582916 h 73"/>
                  <a:gd name="T14" fmla="*/ 85838017 w 77"/>
                  <a:gd name="T15" fmla="*/ 53503562 h 73"/>
                  <a:gd name="T16" fmla="*/ 37902229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34" y="0"/>
                    </a:moveTo>
                    <a:lnTo>
                      <a:pt x="0" y="0"/>
                    </a:lnTo>
                    <a:lnTo>
                      <a:pt x="60" y="73"/>
                    </a:lnTo>
                    <a:lnTo>
                      <a:pt x="77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3" name="Freeform 302"/>
              <p:cNvSpPr>
                <a:spLocks/>
              </p:cNvSpPr>
              <p:nvPr/>
            </p:nvSpPr>
            <p:spPr bwMode="auto">
              <a:xfrm>
                <a:off x="4010265" y="3445184"/>
                <a:ext cx="72859" cy="63495"/>
              </a:xfrm>
              <a:custGeom>
                <a:avLst/>
                <a:gdLst>
                  <a:gd name="T0" fmla="*/ 39033137 w 68"/>
                  <a:gd name="T1" fmla="*/ 0 h 62"/>
                  <a:gd name="T2" fmla="*/ 78065203 w 68"/>
                  <a:gd name="T3" fmla="*/ 32513536 h 62"/>
                  <a:gd name="T4" fmla="*/ 39033137 w 68"/>
                  <a:gd name="T5" fmla="*/ 65026049 h 62"/>
                  <a:gd name="T6" fmla="*/ 0 w 68"/>
                  <a:gd name="T7" fmla="*/ 32513536 h 62"/>
                  <a:gd name="T8" fmla="*/ 39033137 w 68"/>
                  <a:gd name="T9" fmla="*/ 0 h 62"/>
                  <a:gd name="T10" fmla="*/ 0 w 68"/>
                  <a:gd name="T11" fmla="*/ 0 h 62"/>
                  <a:gd name="T12" fmla="*/ 58548626 w 68"/>
                  <a:gd name="T13" fmla="*/ 65026049 h 62"/>
                  <a:gd name="T14" fmla="*/ 78065203 w 68"/>
                  <a:gd name="T15" fmla="*/ 46147556 h 62"/>
                  <a:gd name="T16" fmla="*/ 39033137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34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8" y="4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4" name="Freeform 303"/>
              <p:cNvSpPr>
                <a:spLocks/>
              </p:cNvSpPr>
              <p:nvPr/>
            </p:nvSpPr>
            <p:spPr bwMode="auto">
              <a:xfrm>
                <a:off x="4029276" y="3445184"/>
                <a:ext cx="57021" cy="52230"/>
              </a:xfrm>
              <a:custGeom>
                <a:avLst/>
                <a:gdLst>
                  <a:gd name="T0" fmla="*/ 29558650 w 55"/>
                  <a:gd name="T1" fmla="*/ 0 h 51"/>
                  <a:gd name="T2" fmla="*/ 59116262 w 55"/>
                  <a:gd name="T3" fmla="*/ 26744832 h 51"/>
                  <a:gd name="T4" fmla="*/ 29558650 w 55"/>
                  <a:gd name="T5" fmla="*/ 53489665 h 51"/>
                  <a:gd name="T6" fmla="*/ 0 w 55"/>
                  <a:gd name="T7" fmla="*/ 26744832 h 51"/>
                  <a:gd name="T8" fmla="*/ 32244856 w 55"/>
                  <a:gd name="T9" fmla="*/ 0 h 51"/>
                  <a:gd name="T10" fmla="*/ 0 w 55"/>
                  <a:gd name="T11" fmla="*/ 0 h 51"/>
                  <a:gd name="T12" fmla="*/ 46218116 w 55"/>
                  <a:gd name="T13" fmla="*/ 53489665 h 51"/>
                  <a:gd name="T14" fmla="*/ 59116262 w 55"/>
                  <a:gd name="T15" fmla="*/ 34611086 h 51"/>
                  <a:gd name="T16" fmla="*/ 32244856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30" y="0"/>
                    </a:moveTo>
                    <a:lnTo>
                      <a:pt x="0" y="0"/>
                    </a:lnTo>
                    <a:lnTo>
                      <a:pt x="43" y="51"/>
                    </a:lnTo>
                    <a:lnTo>
                      <a:pt x="55" y="3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5" name="Freeform 304"/>
              <p:cNvSpPr>
                <a:spLocks/>
              </p:cNvSpPr>
              <p:nvPr/>
            </p:nvSpPr>
            <p:spPr bwMode="auto">
              <a:xfrm>
                <a:off x="4045113" y="3445184"/>
                <a:ext cx="50685" cy="44037"/>
              </a:xfrm>
              <a:custGeom>
                <a:avLst/>
                <a:gdLst>
                  <a:gd name="T0" fmla="*/ 27329999 w 47"/>
                  <a:gd name="T1" fmla="*/ 0 h 44"/>
                  <a:gd name="T2" fmla="*/ 54658919 w 47"/>
                  <a:gd name="T3" fmla="*/ 22037516 h 44"/>
                  <a:gd name="T4" fmla="*/ 27329999 w 47"/>
                  <a:gd name="T5" fmla="*/ 44074031 h 44"/>
                  <a:gd name="T6" fmla="*/ 0 w 47"/>
                  <a:gd name="T7" fmla="*/ 22037516 h 44"/>
                  <a:gd name="T8" fmla="*/ 34888532 w 47"/>
                  <a:gd name="T9" fmla="*/ 0 h 44"/>
                  <a:gd name="T10" fmla="*/ 0 w 47"/>
                  <a:gd name="T11" fmla="*/ 0 h 44"/>
                  <a:gd name="T12" fmla="*/ 39540774 w 47"/>
                  <a:gd name="T13" fmla="*/ 44074031 h 44"/>
                  <a:gd name="T14" fmla="*/ 54658919 w 47"/>
                  <a:gd name="T15" fmla="*/ 22037516 h 44"/>
                  <a:gd name="T16" fmla="*/ 34888532 w 47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4"/>
                  <a:gd name="T29" fmla="*/ 47 w 47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4">
                    <a:moveTo>
                      <a:pt x="30" y="0"/>
                    </a:moveTo>
                    <a:lnTo>
                      <a:pt x="0" y="0"/>
                    </a:lnTo>
                    <a:lnTo>
                      <a:pt x="34" y="44"/>
                    </a:lnTo>
                    <a:lnTo>
                      <a:pt x="47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6" name="Freeform 305"/>
              <p:cNvSpPr>
                <a:spLocks/>
              </p:cNvSpPr>
              <p:nvPr/>
            </p:nvSpPr>
            <p:spPr bwMode="auto">
              <a:xfrm>
                <a:off x="4060950" y="3445184"/>
                <a:ext cx="44348" cy="34820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8370188 h 33"/>
                  <a:gd name="T4" fmla="*/ 23413632 w 42"/>
                  <a:gd name="T5" fmla="*/ 36740375 h 33"/>
                  <a:gd name="T6" fmla="*/ 0 w 42"/>
                  <a:gd name="T7" fmla="*/ 18370188 h 33"/>
                  <a:gd name="T8" fmla="*/ 37908040 w 42"/>
                  <a:gd name="T9" fmla="*/ 0 h 33"/>
                  <a:gd name="T10" fmla="*/ 0 w 42"/>
                  <a:gd name="T11" fmla="*/ 0 h 33"/>
                  <a:gd name="T12" fmla="*/ 27873772 w 42"/>
                  <a:gd name="T13" fmla="*/ 36740375 h 33"/>
                  <a:gd name="T14" fmla="*/ 46827264 w 42"/>
                  <a:gd name="T15" fmla="*/ 12247142 h 33"/>
                  <a:gd name="T16" fmla="*/ 37908040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34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42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7" name="Freeform 306"/>
              <p:cNvSpPr>
                <a:spLocks/>
              </p:cNvSpPr>
              <p:nvPr/>
            </p:nvSpPr>
            <p:spPr bwMode="auto">
              <a:xfrm>
                <a:off x="4076788" y="3445184"/>
                <a:ext cx="31674" cy="23554"/>
              </a:xfrm>
              <a:custGeom>
                <a:avLst/>
                <a:gdLst>
                  <a:gd name="T0" fmla="*/ 16720704 w 30"/>
                  <a:gd name="T1" fmla="*/ 0 h 22"/>
                  <a:gd name="T2" fmla="*/ 33441409 w 30"/>
                  <a:gd name="T3" fmla="*/ 12608884 h 22"/>
                  <a:gd name="T4" fmla="*/ 16720704 w 30"/>
                  <a:gd name="T5" fmla="*/ 25217769 h 22"/>
                  <a:gd name="T6" fmla="*/ 0 w 30"/>
                  <a:gd name="T7" fmla="*/ 12608884 h 22"/>
                  <a:gd name="T8" fmla="*/ 0 w 30"/>
                  <a:gd name="T9" fmla="*/ 0 h 22"/>
                  <a:gd name="T10" fmla="*/ 33441409 w 30"/>
                  <a:gd name="T11" fmla="*/ 0 h 22"/>
                  <a:gd name="T12" fmla="*/ 18950558 w 30"/>
                  <a:gd name="T13" fmla="*/ 25217769 h 22"/>
                  <a:gd name="T14" fmla="*/ 0 w 30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22"/>
                  <a:gd name="T26" fmla="*/ 30 w 30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22">
                    <a:moveTo>
                      <a:pt x="0" y="0"/>
                    </a:moveTo>
                    <a:lnTo>
                      <a:pt x="30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8" name="Freeform 307"/>
              <p:cNvSpPr>
                <a:spLocks/>
              </p:cNvSpPr>
              <p:nvPr/>
            </p:nvSpPr>
            <p:spPr bwMode="auto">
              <a:xfrm>
                <a:off x="4095789" y="3445184"/>
                <a:ext cx="14785" cy="11265"/>
              </a:xfrm>
              <a:custGeom>
                <a:avLst/>
                <a:gdLst>
                  <a:gd name="T0" fmla="*/ 8408116 w 13"/>
                  <a:gd name="T1" fmla="*/ 0 h 11"/>
                  <a:gd name="T2" fmla="*/ 16815094 w 13"/>
                  <a:gd name="T3" fmla="*/ 5768704 h 11"/>
                  <a:gd name="T4" fmla="*/ 8408116 w 13"/>
                  <a:gd name="T5" fmla="*/ 11536384 h 11"/>
                  <a:gd name="T6" fmla="*/ 0 w 13"/>
                  <a:gd name="T7" fmla="*/ 5768704 h 11"/>
                  <a:gd name="T8" fmla="*/ 0 w 13"/>
                  <a:gd name="T9" fmla="*/ 0 h 11"/>
                  <a:gd name="T10" fmla="*/ 16815094 w 13"/>
                  <a:gd name="T11" fmla="*/ 0 h 11"/>
                  <a:gd name="T12" fmla="*/ 10347227 w 13"/>
                  <a:gd name="T13" fmla="*/ 11536384 h 11"/>
                  <a:gd name="T14" fmla="*/ 0 w 13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1"/>
                  <a:gd name="T26" fmla="*/ 13 w 13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1">
                    <a:moveTo>
                      <a:pt x="0" y="0"/>
                    </a:moveTo>
                    <a:lnTo>
                      <a:pt x="13" y="0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9" name="Freeform 308"/>
              <p:cNvSpPr>
                <a:spLocks/>
              </p:cNvSpPr>
              <p:nvPr/>
            </p:nvSpPr>
            <p:spPr bwMode="auto">
              <a:xfrm>
                <a:off x="3487603" y="3596764"/>
                <a:ext cx="31674" cy="19458"/>
              </a:xfrm>
              <a:custGeom>
                <a:avLst/>
                <a:gdLst>
                  <a:gd name="T0" fmla="*/ 17297280 w 29"/>
                  <a:gd name="T1" fmla="*/ 0 h 18"/>
                  <a:gd name="T2" fmla="*/ 34594561 w 29"/>
                  <a:gd name="T3" fmla="*/ 10517049 h 18"/>
                  <a:gd name="T4" fmla="*/ 17297280 w 29"/>
                  <a:gd name="T5" fmla="*/ 21034098 h 18"/>
                  <a:gd name="T6" fmla="*/ 0 w 29"/>
                  <a:gd name="T7" fmla="*/ 10517049 h 18"/>
                  <a:gd name="T8" fmla="*/ 14314464 w 29"/>
                  <a:gd name="T9" fmla="*/ 0 h 18"/>
                  <a:gd name="T10" fmla="*/ 0 w 29"/>
                  <a:gd name="T11" fmla="*/ 21034098 h 18"/>
                  <a:gd name="T12" fmla="*/ 34594561 w 29"/>
                  <a:gd name="T13" fmla="*/ 21034098 h 18"/>
                  <a:gd name="T14" fmla="*/ 14314464 w 29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18"/>
                  <a:gd name="T26" fmla="*/ 29 w 29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18">
                    <a:moveTo>
                      <a:pt x="12" y="0"/>
                    </a:moveTo>
                    <a:lnTo>
                      <a:pt x="0" y="18"/>
                    </a:lnTo>
                    <a:lnTo>
                      <a:pt x="29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0" name="Freeform 309"/>
              <p:cNvSpPr>
                <a:spLocks/>
              </p:cNvSpPr>
              <p:nvPr/>
            </p:nvSpPr>
            <p:spPr bwMode="auto">
              <a:xfrm>
                <a:off x="3492879" y="3586523"/>
                <a:ext cx="44348" cy="29699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5207936 h 29"/>
                  <a:gd name="T4" fmla="*/ 23413632 w 42"/>
                  <a:gd name="T5" fmla="*/ 30414848 h 29"/>
                  <a:gd name="T6" fmla="*/ 0 w 42"/>
                  <a:gd name="T7" fmla="*/ 15207936 h 29"/>
                  <a:gd name="T8" fmla="*/ 18953492 w 42"/>
                  <a:gd name="T9" fmla="*/ 0 h 29"/>
                  <a:gd name="T10" fmla="*/ 0 w 42"/>
                  <a:gd name="T11" fmla="*/ 18878326 h 29"/>
                  <a:gd name="T12" fmla="*/ 8919228 w 42"/>
                  <a:gd name="T13" fmla="*/ 30414848 h 29"/>
                  <a:gd name="T14" fmla="*/ 46827264 w 42"/>
                  <a:gd name="T15" fmla="*/ 30414848 h 29"/>
                  <a:gd name="T16" fmla="*/ 18953492 w 4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9"/>
                  <a:gd name="T29" fmla="*/ 42 w 4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9">
                    <a:moveTo>
                      <a:pt x="17" y="0"/>
                    </a:moveTo>
                    <a:lnTo>
                      <a:pt x="0" y="18"/>
                    </a:lnTo>
                    <a:lnTo>
                      <a:pt x="8" y="29"/>
                    </a:lnTo>
                    <a:lnTo>
                      <a:pt x="42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1" name="Freeform 310"/>
              <p:cNvSpPr>
                <a:spLocks/>
              </p:cNvSpPr>
              <p:nvPr/>
            </p:nvSpPr>
            <p:spPr bwMode="auto">
              <a:xfrm>
                <a:off x="3500268" y="3575258"/>
                <a:ext cx="52797" cy="40965"/>
              </a:xfrm>
              <a:custGeom>
                <a:avLst/>
                <a:gdLst>
                  <a:gd name="T0" fmla="*/ 27329176 w 51"/>
                  <a:gd name="T1" fmla="*/ 0 h 40"/>
                  <a:gd name="T2" fmla="*/ 54657318 w 51"/>
                  <a:gd name="T3" fmla="*/ 20977152 h 40"/>
                  <a:gd name="T4" fmla="*/ 27329176 w 51"/>
                  <a:gd name="T5" fmla="*/ 41953281 h 40"/>
                  <a:gd name="T6" fmla="*/ 0 w 51"/>
                  <a:gd name="T7" fmla="*/ 20977152 h 40"/>
                  <a:gd name="T8" fmla="*/ 18219109 w 51"/>
                  <a:gd name="T9" fmla="*/ 0 h 40"/>
                  <a:gd name="T10" fmla="*/ 0 w 51"/>
                  <a:gd name="T11" fmla="*/ 23074560 h 40"/>
                  <a:gd name="T12" fmla="*/ 18219109 w 51"/>
                  <a:gd name="T13" fmla="*/ 41953281 h 40"/>
                  <a:gd name="T14" fmla="*/ 54657318 w 51"/>
                  <a:gd name="T15" fmla="*/ 41953281 h 40"/>
                  <a:gd name="T16" fmla="*/ 18219109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17" y="0"/>
                    </a:moveTo>
                    <a:lnTo>
                      <a:pt x="0" y="22"/>
                    </a:lnTo>
                    <a:lnTo>
                      <a:pt x="17" y="40"/>
                    </a:lnTo>
                    <a:lnTo>
                      <a:pt x="51" y="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2" name="Freeform 311"/>
              <p:cNvSpPr>
                <a:spLocks/>
              </p:cNvSpPr>
              <p:nvPr/>
            </p:nvSpPr>
            <p:spPr bwMode="auto">
              <a:xfrm>
                <a:off x="3509778" y="3563992"/>
                <a:ext cx="59134" cy="52230"/>
              </a:xfrm>
              <a:custGeom>
                <a:avLst/>
                <a:gdLst>
                  <a:gd name="T0" fmla="*/ 31789363 w 55"/>
                  <a:gd name="T1" fmla="*/ 0 h 51"/>
                  <a:gd name="T2" fmla="*/ 63578726 w 55"/>
                  <a:gd name="T3" fmla="*/ 26744832 h 51"/>
                  <a:gd name="T4" fmla="*/ 31789363 w 55"/>
                  <a:gd name="T5" fmla="*/ 53489665 h 51"/>
                  <a:gd name="T6" fmla="*/ 0 w 55"/>
                  <a:gd name="T7" fmla="*/ 26744832 h 51"/>
                  <a:gd name="T8" fmla="*/ 13871762 w 55"/>
                  <a:gd name="T9" fmla="*/ 0 h 51"/>
                  <a:gd name="T10" fmla="*/ 0 w 55"/>
                  <a:gd name="T11" fmla="*/ 23074396 h 51"/>
                  <a:gd name="T12" fmla="*/ 28899324 w 55"/>
                  <a:gd name="T13" fmla="*/ 53489665 h 51"/>
                  <a:gd name="T14" fmla="*/ 63578726 w 55"/>
                  <a:gd name="T15" fmla="*/ 53489665 h 51"/>
                  <a:gd name="T16" fmla="*/ 13871762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12" y="0"/>
                    </a:moveTo>
                    <a:lnTo>
                      <a:pt x="0" y="22"/>
                    </a:lnTo>
                    <a:lnTo>
                      <a:pt x="25" y="51"/>
                    </a:lnTo>
                    <a:lnTo>
                      <a:pt x="55" y="5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3" name="Freeform 312"/>
              <p:cNvSpPr>
                <a:spLocks/>
              </p:cNvSpPr>
              <p:nvPr/>
            </p:nvSpPr>
            <p:spPr bwMode="auto">
              <a:xfrm>
                <a:off x="3519278" y="3552727"/>
                <a:ext cx="65461" cy="63495"/>
              </a:xfrm>
              <a:custGeom>
                <a:avLst/>
                <a:gdLst>
                  <a:gd name="T0" fmla="*/ 33478179 w 64"/>
                  <a:gd name="T1" fmla="*/ 0 h 62"/>
                  <a:gd name="T2" fmla="*/ 66955336 w 64"/>
                  <a:gd name="T3" fmla="*/ 32513536 h 62"/>
                  <a:gd name="T4" fmla="*/ 33478179 w 64"/>
                  <a:gd name="T5" fmla="*/ 65026049 h 62"/>
                  <a:gd name="T6" fmla="*/ 0 w 64"/>
                  <a:gd name="T7" fmla="*/ 32513536 h 62"/>
                  <a:gd name="T8" fmla="*/ 13600543 w 64"/>
                  <a:gd name="T9" fmla="*/ 0 h 62"/>
                  <a:gd name="T10" fmla="*/ 0 w 64"/>
                  <a:gd name="T11" fmla="*/ 23073266 h 62"/>
                  <a:gd name="T12" fmla="*/ 35569870 w 64"/>
                  <a:gd name="T13" fmla="*/ 65026049 h 62"/>
                  <a:gd name="T14" fmla="*/ 66955336 w 64"/>
                  <a:gd name="T15" fmla="*/ 65026049 h 62"/>
                  <a:gd name="T16" fmla="*/ 13600543 w 64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2"/>
                  <a:gd name="T29" fmla="*/ 64 w 64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2">
                    <a:moveTo>
                      <a:pt x="13" y="0"/>
                    </a:moveTo>
                    <a:lnTo>
                      <a:pt x="0" y="22"/>
                    </a:lnTo>
                    <a:lnTo>
                      <a:pt x="34" y="62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4" name="Freeform 313"/>
              <p:cNvSpPr>
                <a:spLocks/>
              </p:cNvSpPr>
              <p:nvPr/>
            </p:nvSpPr>
            <p:spPr bwMode="auto">
              <a:xfrm>
                <a:off x="3522442" y="3541452"/>
                <a:ext cx="81299" cy="74770"/>
              </a:xfrm>
              <a:custGeom>
                <a:avLst/>
                <a:gdLst>
                  <a:gd name="T0" fmla="*/ 42919536 w 77"/>
                  <a:gd name="T1" fmla="*/ 0 h 72"/>
                  <a:gd name="T2" fmla="*/ 85838017 w 77"/>
                  <a:gd name="T3" fmla="*/ 38823284 h 72"/>
                  <a:gd name="T4" fmla="*/ 42919536 w 77"/>
                  <a:gd name="T5" fmla="*/ 77646568 h 72"/>
                  <a:gd name="T6" fmla="*/ 0 w 77"/>
                  <a:gd name="T7" fmla="*/ 38823284 h 72"/>
                  <a:gd name="T8" fmla="*/ 18951114 w 77"/>
                  <a:gd name="T9" fmla="*/ 0 h 72"/>
                  <a:gd name="T10" fmla="*/ 0 w 77"/>
                  <a:gd name="T11" fmla="*/ 22647001 h 72"/>
                  <a:gd name="T12" fmla="*/ 47935788 w 77"/>
                  <a:gd name="T13" fmla="*/ 77646568 h 72"/>
                  <a:gd name="T14" fmla="*/ 85838017 w 77"/>
                  <a:gd name="T15" fmla="*/ 77646568 h 72"/>
                  <a:gd name="T16" fmla="*/ 18951114 w 77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2"/>
                  <a:gd name="T29" fmla="*/ 77 w 77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2">
                    <a:moveTo>
                      <a:pt x="17" y="0"/>
                    </a:moveTo>
                    <a:lnTo>
                      <a:pt x="0" y="21"/>
                    </a:lnTo>
                    <a:lnTo>
                      <a:pt x="43" y="72"/>
                    </a:lnTo>
                    <a:lnTo>
                      <a:pt x="77" y="7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5" name="Freeform 314"/>
              <p:cNvSpPr>
                <a:spLocks/>
              </p:cNvSpPr>
              <p:nvPr/>
            </p:nvSpPr>
            <p:spPr bwMode="auto">
              <a:xfrm>
                <a:off x="3531952" y="3530187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19403214 w 85"/>
                  <a:gd name="T9" fmla="*/ 0 h 83"/>
                  <a:gd name="T10" fmla="*/ 0 w 85"/>
                  <a:gd name="T11" fmla="*/ 22563974 h 83"/>
                  <a:gd name="T12" fmla="*/ 58208565 w 85"/>
                  <a:gd name="T13" fmla="*/ 89180978 h 83"/>
                  <a:gd name="T14" fmla="*/ 97014992 w 85"/>
                  <a:gd name="T15" fmla="*/ 89180978 h 83"/>
                  <a:gd name="T16" fmla="*/ 19403214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17" y="0"/>
                    </a:moveTo>
                    <a:lnTo>
                      <a:pt x="0" y="21"/>
                    </a:lnTo>
                    <a:lnTo>
                      <a:pt x="51" y="83"/>
                    </a:lnTo>
                    <a:lnTo>
                      <a:pt x="85" y="8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6" name="Freeform 315"/>
              <p:cNvSpPr>
                <a:spLocks/>
              </p:cNvSpPr>
              <p:nvPr/>
            </p:nvSpPr>
            <p:spPr bwMode="auto">
              <a:xfrm>
                <a:off x="3541452" y="3519946"/>
                <a:ext cx="97145" cy="98325"/>
              </a:xfrm>
              <a:custGeom>
                <a:avLst/>
                <a:gdLst>
                  <a:gd name="T0" fmla="*/ 50198128 w 94"/>
                  <a:gd name="T1" fmla="*/ 0 h 94"/>
                  <a:gd name="T2" fmla="*/ 100395223 w 94"/>
                  <a:gd name="T3" fmla="*/ 51425021 h 94"/>
                  <a:gd name="T4" fmla="*/ 50198128 w 94"/>
                  <a:gd name="T5" fmla="*/ 102848995 h 94"/>
                  <a:gd name="T6" fmla="*/ 0 w 94"/>
                  <a:gd name="T7" fmla="*/ 51425021 h 94"/>
                  <a:gd name="T8" fmla="*/ 13884500 w 94"/>
                  <a:gd name="T9" fmla="*/ 0 h 94"/>
                  <a:gd name="T10" fmla="*/ 0 w 94"/>
                  <a:gd name="T11" fmla="*/ 24070797 h 94"/>
                  <a:gd name="T12" fmla="*/ 64081591 w 94"/>
                  <a:gd name="T13" fmla="*/ 102848995 h 94"/>
                  <a:gd name="T14" fmla="*/ 100395223 w 94"/>
                  <a:gd name="T15" fmla="*/ 102848995 h 94"/>
                  <a:gd name="T16" fmla="*/ 13884500 w 94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4"/>
                  <a:gd name="T29" fmla="*/ 94 w 94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4">
                    <a:moveTo>
                      <a:pt x="13" y="0"/>
                    </a:moveTo>
                    <a:lnTo>
                      <a:pt x="0" y="22"/>
                    </a:lnTo>
                    <a:lnTo>
                      <a:pt x="60" y="94"/>
                    </a:lnTo>
                    <a:lnTo>
                      <a:pt x="94" y="9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7" name="Freeform 316"/>
              <p:cNvSpPr>
                <a:spLocks/>
              </p:cNvSpPr>
              <p:nvPr/>
            </p:nvSpPr>
            <p:spPr bwMode="auto">
              <a:xfrm>
                <a:off x="3549901" y="3508680"/>
                <a:ext cx="103473" cy="107542"/>
              </a:xfrm>
              <a:custGeom>
                <a:avLst/>
                <a:gdLst>
                  <a:gd name="T0" fmla="*/ 55189511 w 97"/>
                  <a:gd name="T1" fmla="*/ 0 h 105"/>
                  <a:gd name="T2" fmla="*/ 110377955 w 97"/>
                  <a:gd name="T3" fmla="*/ 55072770 h 105"/>
                  <a:gd name="T4" fmla="*/ 55189511 w 97"/>
                  <a:gd name="T5" fmla="*/ 110145541 h 105"/>
                  <a:gd name="T6" fmla="*/ 0 w 97"/>
                  <a:gd name="T7" fmla="*/ 55072770 h 105"/>
                  <a:gd name="T8" fmla="*/ 14793438 w 97"/>
                  <a:gd name="T9" fmla="*/ 0 h 105"/>
                  <a:gd name="T10" fmla="*/ 0 w 97"/>
                  <a:gd name="T11" fmla="*/ 23078514 h 105"/>
                  <a:gd name="T12" fmla="*/ 77378612 w 97"/>
                  <a:gd name="T13" fmla="*/ 110145541 h 105"/>
                  <a:gd name="T14" fmla="*/ 110377955 w 97"/>
                  <a:gd name="T15" fmla="*/ 110145541 h 105"/>
                  <a:gd name="T16" fmla="*/ 14793438 w 97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05"/>
                  <a:gd name="T29" fmla="*/ 97 w 97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05">
                    <a:moveTo>
                      <a:pt x="13" y="0"/>
                    </a:moveTo>
                    <a:lnTo>
                      <a:pt x="0" y="22"/>
                    </a:lnTo>
                    <a:lnTo>
                      <a:pt x="68" y="105"/>
                    </a:lnTo>
                    <a:lnTo>
                      <a:pt x="97" y="10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8" name="Freeform 317"/>
              <p:cNvSpPr>
                <a:spLocks/>
              </p:cNvSpPr>
              <p:nvPr/>
            </p:nvSpPr>
            <p:spPr bwMode="auto">
              <a:xfrm>
                <a:off x="3553065" y="3497415"/>
                <a:ext cx="117207" cy="118807"/>
              </a:xfrm>
              <a:custGeom>
                <a:avLst/>
                <a:gdLst>
                  <a:gd name="T0" fmla="*/ 62443627 w 110"/>
                  <a:gd name="T1" fmla="*/ 0 h 116"/>
                  <a:gd name="T2" fmla="*/ 124886188 w 110"/>
                  <a:gd name="T3" fmla="*/ 60841474 h 116"/>
                  <a:gd name="T4" fmla="*/ 62443627 w 110"/>
                  <a:gd name="T5" fmla="*/ 121681925 h 116"/>
                  <a:gd name="T6" fmla="*/ 0 w 110"/>
                  <a:gd name="T7" fmla="*/ 60841474 h 116"/>
                  <a:gd name="T8" fmla="*/ 19300799 w 110"/>
                  <a:gd name="T9" fmla="*/ 0 h 116"/>
                  <a:gd name="T10" fmla="*/ 0 w 110"/>
                  <a:gd name="T11" fmla="*/ 23077237 h 116"/>
                  <a:gd name="T12" fmla="*/ 91961686 w 110"/>
                  <a:gd name="T13" fmla="*/ 121681925 h 116"/>
                  <a:gd name="T14" fmla="*/ 124886188 w 110"/>
                  <a:gd name="T15" fmla="*/ 121681925 h 116"/>
                  <a:gd name="T16" fmla="*/ 19300799 w 110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6"/>
                  <a:gd name="T29" fmla="*/ 110 w 110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6">
                    <a:moveTo>
                      <a:pt x="17" y="0"/>
                    </a:moveTo>
                    <a:lnTo>
                      <a:pt x="0" y="22"/>
                    </a:lnTo>
                    <a:lnTo>
                      <a:pt x="81" y="116"/>
                    </a:lnTo>
                    <a:lnTo>
                      <a:pt x="110" y="11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9" name="Freeform 318"/>
              <p:cNvSpPr>
                <a:spLocks/>
              </p:cNvSpPr>
              <p:nvPr/>
            </p:nvSpPr>
            <p:spPr bwMode="auto">
              <a:xfrm>
                <a:off x="3562566" y="3489222"/>
                <a:ext cx="126708" cy="127001"/>
              </a:xfrm>
              <a:custGeom>
                <a:avLst/>
                <a:gdLst>
                  <a:gd name="T0" fmla="*/ 68029310 w 118"/>
                  <a:gd name="T1" fmla="*/ 0 h 123"/>
                  <a:gd name="T2" fmla="*/ 136058619 w 118"/>
                  <a:gd name="T3" fmla="*/ 65566589 h 123"/>
                  <a:gd name="T4" fmla="*/ 68029310 w 118"/>
                  <a:gd name="T5" fmla="*/ 131132146 h 123"/>
                  <a:gd name="T6" fmla="*/ 0 w 118"/>
                  <a:gd name="T7" fmla="*/ 65566589 h 123"/>
                  <a:gd name="T8" fmla="*/ 13836944 w 118"/>
                  <a:gd name="T9" fmla="*/ 0 h 123"/>
                  <a:gd name="T10" fmla="*/ 0 w 118"/>
                  <a:gd name="T11" fmla="*/ 19190577 h 123"/>
                  <a:gd name="T12" fmla="*/ 96855389 w 118"/>
                  <a:gd name="T13" fmla="*/ 131132146 h 123"/>
                  <a:gd name="T14" fmla="*/ 136058619 w 118"/>
                  <a:gd name="T15" fmla="*/ 131132146 h 123"/>
                  <a:gd name="T16" fmla="*/ 13836944 w 118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3"/>
                  <a:gd name="T29" fmla="*/ 118 w 118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3">
                    <a:moveTo>
                      <a:pt x="12" y="0"/>
                    </a:moveTo>
                    <a:lnTo>
                      <a:pt x="0" y="18"/>
                    </a:lnTo>
                    <a:lnTo>
                      <a:pt x="84" y="123"/>
                    </a:lnTo>
                    <a:lnTo>
                      <a:pt x="118" y="12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0" name="Freeform 319"/>
              <p:cNvSpPr>
                <a:spLocks/>
              </p:cNvSpPr>
              <p:nvPr/>
            </p:nvSpPr>
            <p:spPr bwMode="auto">
              <a:xfrm>
                <a:off x="3572076" y="3477956"/>
                <a:ext cx="135157" cy="138266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71333906 h 134"/>
                  <a:gd name="T4" fmla="*/ 71919503 w 127"/>
                  <a:gd name="T5" fmla="*/ 142667811 h 134"/>
                  <a:gd name="T6" fmla="*/ 0 w 127"/>
                  <a:gd name="T7" fmla="*/ 71333906 h 134"/>
                  <a:gd name="T8" fmla="*/ 14723600 w 127"/>
                  <a:gd name="T9" fmla="*/ 0 h 134"/>
                  <a:gd name="T10" fmla="*/ 0 w 127"/>
                  <a:gd name="T11" fmla="*/ 19164286 h 134"/>
                  <a:gd name="T12" fmla="*/ 105329880 w 127"/>
                  <a:gd name="T13" fmla="*/ 142667811 h 134"/>
                  <a:gd name="T14" fmla="*/ 143837943 w 127"/>
                  <a:gd name="T15" fmla="*/ 142667811 h 134"/>
                  <a:gd name="T16" fmla="*/ 14723600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13" y="0"/>
                    </a:moveTo>
                    <a:lnTo>
                      <a:pt x="0" y="18"/>
                    </a:lnTo>
                    <a:lnTo>
                      <a:pt x="93" y="134"/>
                    </a:lnTo>
                    <a:lnTo>
                      <a:pt x="127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1" name="Freeform 320"/>
              <p:cNvSpPr>
                <a:spLocks/>
              </p:cNvSpPr>
              <p:nvPr/>
            </p:nvSpPr>
            <p:spPr bwMode="auto">
              <a:xfrm>
                <a:off x="3575239" y="3466691"/>
                <a:ext cx="145709" cy="149531"/>
              </a:xfrm>
              <a:custGeom>
                <a:avLst/>
                <a:gdLst>
                  <a:gd name="T0" fmla="*/ 78056095 w 136"/>
                  <a:gd name="T1" fmla="*/ 0 h 145"/>
                  <a:gd name="T2" fmla="*/ 156111120 w 136"/>
                  <a:gd name="T3" fmla="*/ 77102308 h 145"/>
                  <a:gd name="T4" fmla="*/ 78056095 w 136"/>
                  <a:gd name="T5" fmla="*/ 154203585 h 145"/>
                  <a:gd name="T6" fmla="*/ 0 w 136"/>
                  <a:gd name="T7" fmla="*/ 77102308 h 145"/>
                  <a:gd name="T8" fmla="*/ 19514292 w 136"/>
                  <a:gd name="T9" fmla="*/ 0 h 145"/>
                  <a:gd name="T10" fmla="*/ 0 w 136"/>
                  <a:gd name="T11" fmla="*/ 23395928 h 145"/>
                  <a:gd name="T12" fmla="*/ 121674494 w 136"/>
                  <a:gd name="T13" fmla="*/ 154203585 h 145"/>
                  <a:gd name="T14" fmla="*/ 156111120 w 136"/>
                  <a:gd name="T15" fmla="*/ 154203585 h 145"/>
                  <a:gd name="T16" fmla="*/ 19514292 w 136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5"/>
                  <a:gd name="T29" fmla="*/ 136 w 136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5">
                    <a:moveTo>
                      <a:pt x="17" y="0"/>
                    </a:moveTo>
                    <a:lnTo>
                      <a:pt x="0" y="22"/>
                    </a:lnTo>
                    <a:lnTo>
                      <a:pt x="106" y="145"/>
                    </a:lnTo>
                    <a:lnTo>
                      <a:pt x="136" y="14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2" name="Freeform 321"/>
              <p:cNvSpPr>
                <a:spLocks/>
              </p:cNvSpPr>
              <p:nvPr/>
            </p:nvSpPr>
            <p:spPr bwMode="auto">
              <a:xfrm>
                <a:off x="3584740" y="3456450"/>
                <a:ext cx="152046" cy="161821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3930121 h 156"/>
                  <a:gd name="T4" fmla="*/ 80270784 w 144"/>
                  <a:gd name="T5" fmla="*/ 167859205 h 156"/>
                  <a:gd name="T6" fmla="*/ 0 w 144"/>
                  <a:gd name="T7" fmla="*/ 83930121 h 156"/>
                  <a:gd name="T8" fmla="*/ 18952956 w 144"/>
                  <a:gd name="T9" fmla="*/ 0 h 156"/>
                  <a:gd name="T10" fmla="*/ 0 w 144"/>
                  <a:gd name="T11" fmla="*/ 23672544 h 156"/>
                  <a:gd name="T12" fmla="*/ 127095653 w 144"/>
                  <a:gd name="T13" fmla="*/ 167859205 h 156"/>
                  <a:gd name="T14" fmla="*/ 160541568 w 144"/>
                  <a:gd name="T15" fmla="*/ 167859205 h 156"/>
                  <a:gd name="T16" fmla="*/ 18952956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17" y="0"/>
                    </a:moveTo>
                    <a:lnTo>
                      <a:pt x="0" y="22"/>
                    </a:lnTo>
                    <a:lnTo>
                      <a:pt x="114" y="156"/>
                    </a:lnTo>
                    <a:lnTo>
                      <a:pt x="144" y="15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3" name="Freeform 322"/>
              <p:cNvSpPr>
                <a:spLocks/>
              </p:cNvSpPr>
              <p:nvPr/>
            </p:nvSpPr>
            <p:spPr bwMode="auto">
              <a:xfrm>
                <a:off x="3594250" y="3445184"/>
                <a:ext cx="161547" cy="171038"/>
              </a:xfrm>
              <a:custGeom>
                <a:avLst/>
                <a:gdLst>
                  <a:gd name="T0" fmla="*/ 85286256 w 153"/>
                  <a:gd name="T1" fmla="*/ 0 h 167"/>
                  <a:gd name="T2" fmla="*/ 170571457 w 153"/>
                  <a:gd name="T3" fmla="*/ 87586819 h 167"/>
                  <a:gd name="T4" fmla="*/ 85286256 w 153"/>
                  <a:gd name="T5" fmla="*/ 175173637 h 167"/>
                  <a:gd name="T6" fmla="*/ 0 w 153"/>
                  <a:gd name="T7" fmla="*/ 87586819 h 167"/>
                  <a:gd name="T8" fmla="*/ 14492770 w 153"/>
                  <a:gd name="T9" fmla="*/ 0 h 167"/>
                  <a:gd name="T10" fmla="*/ 0 w 153"/>
                  <a:gd name="T11" fmla="*/ 23076815 h 167"/>
                  <a:gd name="T12" fmla="*/ 132667022 w 153"/>
                  <a:gd name="T13" fmla="*/ 175173637 h 167"/>
                  <a:gd name="T14" fmla="*/ 170571457 w 153"/>
                  <a:gd name="T15" fmla="*/ 175173637 h 167"/>
                  <a:gd name="T16" fmla="*/ 14492770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13" y="0"/>
                    </a:moveTo>
                    <a:lnTo>
                      <a:pt x="0" y="22"/>
                    </a:lnTo>
                    <a:lnTo>
                      <a:pt x="119" y="167"/>
                    </a:lnTo>
                    <a:lnTo>
                      <a:pt x="153" y="16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4" name="Freeform 323"/>
              <p:cNvSpPr>
                <a:spLocks/>
              </p:cNvSpPr>
              <p:nvPr/>
            </p:nvSpPr>
            <p:spPr bwMode="auto">
              <a:xfrm>
                <a:off x="3603750" y="3433919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13379001 w 161"/>
                  <a:gd name="T9" fmla="*/ 0 h 178"/>
                  <a:gd name="T10" fmla="*/ 0 w 161"/>
                  <a:gd name="T11" fmla="*/ 23076692 h 178"/>
                  <a:gd name="T12" fmla="*/ 141588730 w 161"/>
                  <a:gd name="T13" fmla="*/ 186710021 h 178"/>
                  <a:gd name="T14" fmla="*/ 179494656 w 161"/>
                  <a:gd name="T15" fmla="*/ 186710021 h 178"/>
                  <a:gd name="T16" fmla="*/ 13379001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12" y="0"/>
                    </a:moveTo>
                    <a:lnTo>
                      <a:pt x="0" y="22"/>
                    </a:lnTo>
                    <a:lnTo>
                      <a:pt x="127" y="178"/>
                    </a:lnTo>
                    <a:lnTo>
                      <a:pt x="161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5" name="Freeform 324"/>
              <p:cNvSpPr>
                <a:spLocks/>
              </p:cNvSpPr>
              <p:nvPr/>
            </p:nvSpPr>
            <p:spPr bwMode="auto">
              <a:xfrm>
                <a:off x="3606914" y="3420605"/>
                <a:ext cx="176332" cy="195617"/>
              </a:xfrm>
              <a:custGeom>
                <a:avLst/>
                <a:gdLst>
                  <a:gd name="T0" fmla="*/ 91991047 w 169"/>
                  <a:gd name="T1" fmla="*/ 0 h 189"/>
                  <a:gd name="T2" fmla="*/ 183982095 w 169"/>
                  <a:gd name="T3" fmla="*/ 101233350 h 189"/>
                  <a:gd name="T4" fmla="*/ 91991047 w 169"/>
                  <a:gd name="T5" fmla="*/ 202465664 h 189"/>
                  <a:gd name="T6" fmla="*/ 0 w 169"/>
                  <a:gd name="T7" fmla="*/ 101233350 h 189"/>
                  <a:gd name="T8" fmla="*/ 18507558 w 169"/>
                  <a:gd name="T9" fmla="*/ 0 h 189"/>
                  <a:gd name="T10" fmla="*/ 0 w 169"/>
                  <a:gd name="T11" fmla="*/ 23567191 h 189"/>
                  <a:gd name="T12" fmla="*/ 152411374 w 169"/>
                  <a:gd name="T13" fmla="*/ 202465664 h 189"/>
                  <a:gd name="T14" fmla="*/ 183982095 w 169"/>
                  <a:gd name="T15" fmla="*/ 202465664 h 189"/>
                  <a:gd name="T16" fmla="*/ 18507558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89"/>
                    </a:lnTo>
                    <a:lnTo>
                      <a:pt x="169" y="18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6" name="Freeform 325"/>
              <p:cNvSpPr>
                <a:spLocks/>
              </p:cNvSpPr>
              <p:nvPr/>
            </p:nvSpPr>
            <p:spPr bwMode="auto">
              <a:xfrm>
                <a:off x="3616424" y="3410364"/>
                <a:ext cx="189006" cy="205858"/>
              </a:xfrm>
              <a:custGeom>
                <a:avLst/>
                <a:gdLst>
                  <a:gd name="T0" fmla="*/ 100346257 w 178"/>
                  <a:gd name="T1" fmla="*/ 0 h 200"/>
                  <a:gd name="T2" fmla="*/ 200692515 w 178"/>
                  <a:gd name="T3" fmla="*/ 105943790 h 200"/>
                  <a:gd name="T4" fmla="*/ 100346257 w 178"/>
                  <a:gd name="T5" fmla="*/ 211887580 h 200"/>
                  <a:gd name="T6" fmla="*/ 0 w 178"/>
                  <a:gd name="T7" fmla="*/ 105943790 h 200"/>
                  <a:gd name="T8" fmla="*/ 19167121 w 178"/>
                  <a:gd name="T9" fmla="*/ 0 h 200"/>
                  <a:gd name="T10" fmla="*/ 0 w 178"/>
                  <a:gd name="T11" fmla="*/ 23307244 h 200"/>
                  <a:gd name="T12" fmla="*/ 167995550 w 178"/>
                  <a:gd name="T13" fmla="*/ 211887580 h 200"/>
                  <a:gd name="T14" fmla="*/ 200692515 w 178"/>
                  <a:gd name="T15" fmla="*/ 211887580 h 200"/>
                  <a:gd name="T16" fmla="*/ 19167121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17" y="0"/>
                    </a:moveTo>
                    <a:lnTo>
                      <a:pt x="0" y="22"/>
                    </a:lnTo>
                    <a:lnTo>
                      <a:pt x="149" y="200"/>
                    </a:lnTo>
                    <a:lnTo>
                      <a:pt x="178" y="20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7" name="Freeform 326"/>
              <p:cNvSpPr>
                <a:spLocks/>
              </p:cNvSpPr>
              <p:nvPr/>
            </p:nvSpPr>
            <p:spPr bwMode="auto">
              <a:xfrm>
                <a:off x="3625925" y="3399089"/>
                <a:ext cx="195343" cy="217133"/>
              </a:xfrm>
              <a:custGeom>
                <a:avLst/>
                <a:gdLst>
                  <a:gd name="T0" fmla="*/ 102578179 w 186"/>
                  <a:gd name="T1" fmla="*/ 0 h 211"/>
                  <a:gd name="T2" fmla="*/ 205155308 w 186"/>
                  <a:gd name="T3" fmla="*/ 111722646 h 211"/>
                  <a:gd name="T4" fmla="*/ 102578179 w 186"/>
                  <a:gd name="T5" fmla="*/ 223444264 h 211"/>
                  <a:gd name="T6" fmla="*/ 0 w 186"/>
                  <a:gd name="T7" fmla="*/ 111722646 h 211"/>
                  <a:gd name="T8" fmla="*/ 14338806 w 186"/>
                  <a:gd name="T9" fmla="*/ 0 h 211"/>
                  <a:gd name="T10" fmla="*/ 0 w 186"/>
                  <a:gd name="T11" fmla="*/ 23297034 h 211"/>
                  <a:gd name="T12" fmla="*/ 167653665 w 186"/>
                  <a:gd name="T13" fmla="*/ 223444264 h 211"/>
                  <a:gd name="T14" fmla="*/ 205155308 w 186"/>
                  <a:gd name="T15" fmla="*/ 223444264 h 211"/>
                  <a:gd name="T16" fmla="*/ 14338806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13" y="0"/>
                    </a:moveTo>
                    <a:lnTo>
                      <a:pt x="0" y="22"/>
                    </a:lnTo>
                    <a:lnTo>
                      <a:pt x="152" y="211"/>
                    </a:lnTo>
                    <a:lnTo>
                      <a:pt x="186" y="2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8" name="Freeform 327"/>
              <p:cNvSpPr>
                <a:spLocks/>
              </p:cNvSpPr>
              <p:nvPr/>
            </p:nvSpPr>
            <p:spPr bwMode="auto">
              <a:xfrm>
                <a:off x="3635425" y="3392945"/>
                <a:ext cx="204843" cy="225326"/>
              </a:xfrm>
              <a:custGeom>
                <a:avLst/>
                <a:gdLst>
                  <a:gd name="T0" fmla="*/ 107591947 w 195"/>
                  <a:gd name="T1" fmla="*/ 0 h 218"/>
                  <a:gd name="T2" fmla="*/ 215182843 w 195"/>
                  <a:gd name="T3" fmla="*/ 116449097 h 218"/>
                  <a:gd name="T4" fmla="*/ 107591947 w 195"/>
                  <a:gd name="T5" fmla="*/ 232898193 h 218"/>
                  <a:gd name="T6" fmla="*/ 0 w 195"/>
                  <a:gd name="T7" fmla="*/ 116449097 h 218"/>
                  <a:gd name="T8" fmla="*/ 14345312 w 195"/>
                  <a:gd name="T9" fmla="*/ 0 h 218"/>
                  <a:gd name="T10" fmla="*/ 0 w 195"/>
                  <a:gd name="T11" fmla="*/ 19230233 h 218"/>
                  <a:gd name="T12" fmla="*/ 177664021 w 195"/>
                  <a:gd name="T13" fmla="*/ 232898193 h 218"/>
                  <a:gd name="T14" fmla="*/ 215182843 w 195"/>
                  <a:gd name="T15" fmla="*/ 232898193 h 218"/>
                  <a:gd name="T16" fmla="*/ 14345312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13" y="0"/>
                    </a:moveTo>
                    <a:lnTo>
                      <a:pt x="0" y="18"/>
                    </a:lnTo>
                    <a:lnTo>
                      <a:pt x="161" y="218"/>
                    </a:lnTo>
                    <a:lnTo>
                      <a:pt x="195" y="21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9" name="Freeform 328"/>
              <p:cNvSpPr>
                <a:spLocks/>
              </p:cNvSpPr>
              <p:nvPr/>
            </p:nvSpPr>
            <p:spPr bwMode="auto">
              <a:xfrm>
                <a:off x="3638589" y="3381679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8953080 w 203"/>
                  <a:gd name="T9" fmla="*/ 0 h 229"/>
                  <a:gd name="T10" fmla="*/ 0 w 203"/>
                  <a:gd name="T11" fmla="*/ 18882251 h 229"/>
                  <a:gd name="T12" fmla="*/ 192875820 w 203"/>
                  <a:gd name="T13" fmla="*/ 240220170 h 229"/>
                  <a:gd name="T14" fmla="*/ 226321921 w 203"/>
                  <a:gd name="T15" fmla="*/ 240220170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18"/>
                    </a:lnTo>
                    <a:lnTo>
                      <a:pt x="173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0" name="Freeform 329"/>
              <p:cNvSpPr>
                <a:spLocks/>
              </p:cNvSpPr>
              <p:nvPr/>
            </p:nvSpPr>
            <p:spPr bwMode="auto">
              <a:xfrm>
                <a:off x="3648099" y="3370414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8952917 w 212"/>
                  <a:gd name="T9" fmla="*/ 0 h 240"/>
                  <a:gd name="T10" fmla="*/ 0 w 212"/>
                  <a:gd name="T11" fmla="*/ 23077370 h 240"/>
                  <a:gd name="T12" fmla="*/ 202905997 w 212"/>
                  <a:gd name="T13" fmla="*/ 251758602 h 240"/>
                  <a:gd name="T14" fmla="*/ 236351809 w 212"/>
                  <a:gd name="T15" fmla="*/ 251758602 h 240"/>
                  <a:gd name="T16" fmla="*/ 1895291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7" y="0"/>
                    </a:moveTo>
                    <a:lnTo>
                      <a:pt x="0" y="22"/>
                    </a:lnTo>
                    <a:lnTo>
                      <a:pt x="182" y="240"/>
                    </a:lnTo>
                    <a:lnTo>
                      <a:pt x="212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1" name="Freeform 330"/>
              <p:cNvSpPr>
                <a:spLocks/>
              </p:cNvSpPr>
              <p:nvPr/>
            </p:nvSpPr>
            <p:spPr bwMode="auto">
              <a:xfrm>
                <a:off x="3657600" y="3357100"/>
                <a:ext cx="233354" cy="259122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3753408 h 251"/>
                  <a:gd name="T4" fmla="*/ 123759293 w 220"/>
                  <a:gd name="T5" fmla="*/ 267506816 h 251"/>
                  <a:gd name="T6" fmla="*/ 0 w 220"/>
                  <a:gd name="T7" fmla="*/ 133753408 h 251"/>
                  <a:gd name="T8" fmla="*/ 13500590 w 220"/>
                  <a:gd name="T9" fmla="*/ 0 h 251"/>
                  <a:gd name="T10" fmla="*/ 0 w 220"/>
                  <a:gd name="T11" fmla="*/ 23446930 h 251"/>
                  <a:gd name="T12" fmla="*/ 209265511 w 220"/>
                  <a:gd name="T13" fmla="*/ 267506816 h 251"/>
                  <a:gd name="T14" fmla="*/ 247518585 w 220"/>
                  <a:gd name="T15" fmla="*/ 267506816 h 251"/>
                  <a:gd name="T16" fmla="*/ 13500590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2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2" name="Freeform 331"/>
              <p:cNvSpPr>
                <a:spLocks/>
              </p:cNvSpPr>
              <p:nvPr/>
            </p:nvSpPr>
            <p:spPr bwMode="auto">
              <a:xfrm>
                <a:off x="3667100" y="3346859"/>
                <a:ext cx="232294" cy="269363"/>
              </a:xfrm>
              <a:custGeom>
                <a:avLst/>
                <a:gdLst>
                  <a:gd name="T0" fmla="*/ 122637505 w 220"/>
                  <a:gd name="T1" fmla="*/ 0 h 262"/>
                  <a:gd name="T2" fmla="*/ 245275009 w 220"/>
                  <a:gd name="T3" fmla="*/ 138466975 h 262"/>
                  <a:gd name="T4" fmla="*/ 122637505 w 220"/>
                  <a:gd name="T5" fmla="*/ 276932922 h 262"/>
                  <a:gd name="T6" fmla="*/ 0 w 220"/>
                  <a:gd name="T7" fmla="*/ 138466975 h 262"/>
                  <a:gd name="T8" fmla="*/ 14493034 w 220"/>
                  <a:gd name="T9" fmla="*/ 0 h 262"/>
                  <a:gd name="T10" fmla="*/ 0 w 220"/>
                  <a:gd name="T11" fmla="*/ 23253632 h 262"/>
                  <a:gd name="T12" fmla="*/ 217402904 w 220"/>
                  <a:gd name="T13" fmla="*/ 276932922 h 262"/>
                  <a:gd name="T14" fmla="*/ 240814965 w 220"/>
                  <a:gd name="T15" fmla="*/ 276932922 h 262"/>
                  <a:gd name="T16" fmla="*/ 245275009 w 220"/>
                  <a:gd name="T17" fmla="*/ 269533668 h 262"/>
                  <a:gd name="T18" fmla="*/ 14493034 w 220"/>
                  <a:gd name="T19" fmla="*/ 0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0"/>
                  <a:gd name="T31" fmla="*/ 0 h 262"/>
                  <a:gd name="T32" fmla="*/ 220 w 220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0" h="262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62"/>
                    </a:lnTo>
                    <a:lnTo>
                      <a:pt x="216" y="262"/>
                    </a:lnTo>
                    <a:lnTo>
                      <a:pt x="220" y="25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3" name="Freeform 332"/>
              <p:cNvSpPr>
                <a:spLocks/>
              </p:cNvSpPr>
              <p:nvPr/>
            </p:nvSpPr>
            <p:spPr bwMode="auto">
              <a:xfrm>
                <a:off x="3670273" y="3339690"/>
                <a:ext cx="238630" cy="276532"/>
              </a:xfrm>
              <a:custGeom>
                <a:avLst/>
                <a:gdLst>
                  <a:gd name="T0" fmla="*/ 126542836 w 225"/>
                  <a:gd name="T1" fmla="*/ 0 h 269"/>
                  <a:gd name="T2" fmla="*/ 253085673 w 225"/>
                  <a:gd name="T3" fmla="*/ 142137448 h 269"/>
                  <a:gd name="T4" fmla="*/ 126542836 w 225"/>
                  <a:gd name="T5" fmla="*/ 284274895 h 269"/>
                  <a:gd name="T6" fmla="*/ 0 w 225"/>
                  <a:gd name="T7" fmla="*/ 142137448 h 269"/>
                  <a:gd name="T8" fmla="*/ 0 w 225"/>
                  <a:gd name="T9" fmla="*/ 19022111 h 269"/>
                  <a:gd name="T10" fmla="*/ 14623247 w 225"/>
                  <a:gd name="T11" fmla="*/ 0 h 269"/>
                  <a:gd name="T12" fmla="*/ 19122220 w 225"/>
                  <a:gd name="T13" fmla="*/ 0 h 269"/>
                  <a:gd name="T14" fmla="*/ 253085673 w 225"/>
                  <a:gd name="T15" fmla="*/ 265252728 h 269"/>
                  <a:gd name="T16" fmla="*/ 238462430 w 225"/>
                  <a:gd name="T17" fmla="*/ 284274895 h 269"/>
                  <a:gd name="T18" fmla="*/ 233963461 w 225"/>
                  <a:gd name="T19" fmla="*/ 284274895 h 269"/>
                  <a:gd name="T20" fmla="*/ 0 w 225"/>
                  <a:gd name="T21" fmla="*/ 19022111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"/>
                  <a:gd name="T34" fmla="*/ 0 h 269"/>
                  <a:gd name="T35" fmla="*/ 225 w 225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" h="269">
                    <a:moveTo>
                      <a:pt x="0" y="18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5" y="251"/>
                    </a:lnTo>
                    <a:lnTo>
                      <a:pt x="212" y="269"/>
                    </a:lnTo>
                    <a:lnTo>
                      <a:pt x="208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4" name="Freeform 333"/>
              <p:cNvSpPr>
                <a:spLocks/>
              </p:cNvSpPr>
              <p:nvPr/>
            </p:nvSpPr>
            <p:spPr bwMode="auto">
              <a:xfrm>
                <a:off x="3679774" y="3339690"/>
                <a:ext cx="236518" cy="268339"/>
              </a:xfrm>
              <a:custGeom>
                <a:avLst/>
                <a:gdLst>
                  <a:gd name="T0" fmla="*/ 124867776 w 224"/>
                  <a:gd name="T1" fmla="*/ 0 h 262"/>
                  <a:gd name="T2" fmla="*/ 249735553 w 224"/>
                  <a:gd name="T3" fmla="*/ 137416197 h 262"/>
                  <a:gd name="T4" fmla="*/ 124867776 w 224"/>
                  <a:gd name="T5" fmla="*/ 274831370 h 262"/>
                  <a:gd name="T6" fmla="*/ 0 w 224"/>
                  <a:gd name="T7" fmla="*/ 137416197 h 262"/>
                  <a:gd name="T8" fmla="*/ 0 w 224"/>
                  <a:gd name="T9" fmla="*/ 7342450 h 262"/>
                  <a:gd name="T10" fmla="*/ 4460055 w 224"/>
                  <a:gd name="T11" fmla="*/ 0 h 262"/>
                  <a:gd name="T12" fmla="*/ 27872169 w 224"/>
                  <a:gd name="T13" fmla="*/ 0 h 262"/>
                  <a:gd name="T14" fmla="*/ 249735553 w 224"/>
                  <a:gd name="T15" fmla="*/ 251754163 h 262"/>
                  <a:gd name="T16" fmla="*/ 230782442 w 224"/>
                  <a:gd name="T17" fmla="*/ 274831370 h 262"/>
                  <a:gd name="T18" fmla="*/ 0 w 224"/>
                  <a:gd name="T19" fmla="*/ 7342450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4"/>
                  <a:gd name="T31" fmla="*/ 0 h 262"/>
                  <a:gd name="T32" fmla="*/ 224 w 224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4" h="262">
                    <a:moveTo>
                      <a:pt x="0" y="7"/>
                    </a:moveTo>
                    <a:lnTo>
                      <a:pt x="4" y="0"/>
                    </a:lnTo>
                    <a:lnTo>
                      <a:pt x="25" y="0"/>
                    </a:lnTo>
                    <a:lnTo>
                      <a:pt x="224" y="240"/>
                    </a:lnTo>
                    <a:lnTo>
                      <a:pt x="207" y="26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5" name="Freeform 334"/>
              <p:cNvSpPr>
                <a:spLocks/>
              </p:cNvSpPr>
              <p:nvPr/>
            </p:nvSpPr>
            <p:spPr bwMode="auto">
              <a:xfrm>
                <a:off x="3689274" y="3339690"/>
                <a:ext cx="236518" cy="257074"/>
              </a:xfrm>
              <a:custGeom>
                <a:avLst/>
                <a:gdLst>
                  <a:gd name="T0" fmla="*/ 124312809 w 225"/>
                  <a:gd name="T1" fmla="*/ 0 h 251"/>
                  <a:gd name="T2" fmla="*/ 248625617 w 225"/>
                  <a:gd name="T3" fmla="*/ 131647493 h 251"/>
                  <a:gd name="T4" fmla="*/ 124312809 w 225"/>
                  <a:gd name="T5" fmla="*/ 263294986 h 251"/>
                  <a:gd name="T6" fmla="*/ 0 w 225"/>
                  <a:gd name="T7" fmla="*/ 131647493 h 251"/>
                  <a:gd name="T8" fmla="*/ 37570628 w 225"/>
                  <a:gd name="T9" fmla="*/ 0 h 251"/>
                  <a:gd name="T10" fmla="*/ 0 w 225"/>
                  <a:gd name="T11" fmla="*/ 0 h 251"/>
                  <a:gd name="T12" fmla="*/ 229840837 w 225"/>
                  <a:gd name="T13" fmla="*/ 263294986 h 251"/>
                  <a:gd name="T14" fmla="*/ 248625617 w 225"/>
                  <a:gd name="T15" fmla="*/ 240217735 h 251"/>
                  <a:gd name="T16" fmla="*/ 37570628 w 225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1"/>
                  <a:gd name="T29" fmla="*/ 225 w 225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1">
                    <a:moveTo>
                      <a:pt x="34" y="0"/>
                    </a:moveTo>
                    <a:lnTo>
                      <a:pt x="0" y="0"/>
                    </a:lnTo>
                    <a:lnTo>
                      <a:pt x="208" y="251"/>
                    </a:lnTo>
                    <a:lnTo>
                      <a:pt x="225" y="2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6" name="Freeform 335"/>
              <p:cNvSpPr>
                <a:spLocks/>
              </p:cNvSpPr>
              <p:nvPr/>
            </p:nvSpPr>
            <p:spPr bwMode="auto">
              <a:xfrm>
                <a:off x="3707224" y="3339690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21858906 w 212"/>
                  <a:gd name="T13" fmla="*/ 251758602 h 240"/>
                  <a:gd name="T14" fmla="*/ 236351809 w 212"/>
                  <a:gd name="T15" fmla="*/ 232876379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9" y="240"/>
                    </a:lnTo>
                    <a:lnTo>
                      <a:pt x="212" y="2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7" name="Freeform 336"/>
              <p:cNvSpPr>
                <a:spLocks/>
              </p:cNvSpPr>
              <p:nvPr/>
            </p:nvSpPr>
            <p:spPr bwMode="auto">
              <a:xfrm>
                <a:off x="3724122" y="3339690"/>
                <a:ext cx="214344" cy="234543"/>
              </a:xfrm>
              <a:custGeom>
                <a:avLst/>
                <a:gdLst>
                  <a:gd name="T0" fmla="*/ 112606250 w 204"/>
                  <a:gd name="T1" fmla="*/ 0 h 229"/>
                  <a:gd name="T2" fmla="*/ 225212500 w 204"/>
                  <a:gd name="T3" fmla="*/ 120110597 h 229"/>
                  <a:gd name="T4" fmla="*/ 112606250 w 204"/>
                  <a:gd name="T5" fmla="*/ 240220170 h 229"/>
                  <a:gd name="T6" fmla="*/ 0 w 204"/>
                  <a:gd name="T7" fmla="*/ 120110597 h 229"/>
                  <a:gd name="T8" fmla="*/ 37535422 w 204"/>
                  <a:gd name="T9" fmla="*/ 0 h 229"/>
                  <a:gd name="T10" fmla="*/ 0 w 204"/>
                  <a:gd name="T11" fmla="*/ 0 h 229"/>
                  <a:gd name="T12" fmla="*/ 210860913 w 204"/>
                  <a:gd name="T13" fmla="*/ 240220170 h 229"/>
                  <a:gd name="T14" fmla="*/ 225212500 w 204"/>
                  <a:gd name="T15" fmla="*/ 221337927 h 229"/>
                  <a:gd name="T16" fmla="*/ 37535422 w 204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9"/>
                  <a:gd name="T29" fmla="*/ 204 w 204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1" y="229"/>
                    </a:lnTo>
                    <a:lnTo>
                      <a:pt x="204" y="2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8" name="Freeform 337"/>
              <p:cNvSpPr>
                <a:spLocks/>
              </p:cNvSpPr>
              <p:nvPr/>
            </p:nvSpPr>
            <p:spPr bwMode="auto">
              <a:xfrm>
                <a:off x="3743123" y="3339690"/>
                <a:ext cx="204843" cy="227374"/>
              </a:xfrm>
              <a:custGeom>
                <a:avLst/>
                <a:gdLst>
                  <a:gd name="T0" fmla="*/ 107591947 w 195"/>
                  <a:gd name="T1" fmla="*/ 0 h 222"/>
                  <a:gd name="T2" fmla="*/ 215182843 w 195"/>
                  <a:gd name="T3" fmla="*/ 116439045 h 222"/>
                  <a:gd name="T4" fmla="*/ 107591947 w 195"/>
                  <a:gd name="T5" fmla="*/ 232878090 h 222"/>
                  <a:gd name="T6" fmla="*/ 0 w 195"/>
                  <a:gd name="T7" fmla="*/ 116439045 h 222"/>
                  <a:gd name="T8" fmla="*/ 33104728 w 195"/>
                  <a:gd name="T9" fmla="*/ 0 h 222"/>
                  <a:gd name="T10" fmla="*/ 0 w 195"/>
                  <a:gd name="T11" fmla="*/ 0 h 222"/>
                  <a:gd name="T12" fmla="*/ 196423432 w 195"/>
                  <a:gd name="T13" fmla="*/ 232878090 h 222"/>
                  <a:gd name="T14" fmla="*/ 215182843 w 195"/>
                  <a:gd name="T15" fmla="*/ 209799635 h 222"/>
                  <a:gd name="T16" fmla="*/ 33104728 w 195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22"/>
                  <a:gd name="T29" fmla="*/ 195 w 195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22">
                    <a:moveTo>
                      <a:pt x="30" y="0"/>
                    </a:moveTo>
                    <a:lnTo>
                      <a:pt x="0" y="0"/>
                    </a:lnTo>
                    <a:lnTo>
                      <a:pt x="178" y="222"/>
                    </a:lnTo>
                    <a:lnTo>
                      <a:pt x="195" y="20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9" name="Freeform 338"/>
              <p:cNvSpPr>
                <a:spLocks/>
              </p:cNvSpPr>
              <p:nvPr/>
            </p:nvSpPr>
            <p:spPr bwMode="auto">
              <a:xfrm>
                <a:off x="3761073" y="3339690"/>
                <a:ext cx="196394" cy="216109"/>
              </a:xfrm>
              <a:custGeom>
                <a:avLst/>
                <a:gdLst>
                  <a:gd name="T0" fmla="*/ 103684416 w 186"/>
                  <a:gd name="T1" fmla="*/ 0 h 211"/>
                  <a:gd name="T2" fmla="*/ 207368833 w 186"/>
                  <a:gd name="T3" fmla="*/ 110671365 h 211"/>
                  <a:gd name="T4" fmla="*/ 103684416 w 186"/>
                  <a:gd name="T5" fmla="*/ 221341706 h 211"/>
                  <a:gd name="T6" fmla="*/ 0 w 186"/>
                  <a:gd name="T7" fmla="*/ 110671365 h 211"/>
                  <a:gd name="T8" fmla="*/ 33446107 w 186"/>
                  <a:gd name="T9" fmla="*/ 0 h 211"/>
                  <a:gd name="T10" fmla="*/ 0 w 186"/>
                  <a:gd name="T11" fmla="*/ 0 h 211"/>
                  <a:gd name="T12" fmla="*/ 189530773 w 186"/>
                  <a:gd name="T13" fmla="*/ 221341706 h 211"/>
                  <a:gd name="T14" fmla="*/ 207368833 w 186"/>
                  <a:gd name="T15" fmla="*/ 198263115 h 211"/>
                  <a:gd name="T16" fmla="*/ 33446107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30" y="0"/>
                    </a:moveTo>
                    <a:lnTo>
                      <a:pt x="0" y="0"/>
                    </a:lnTo>
                    <a:lnTo>
                      <a:pt x="170" y="211"/>
                    </a:lnTo>
                    <a:lnTo>
                      <a:pt x="186" y="18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0" name="Freeform 339"/>
              <p:cNvSpPr>
                <a:spLocks/>
              </p:cNvSpPr>
              <p:nvPr/>
            </p:nvSpPr>
            <p:spPr bwMode="auto">
              <a:xfrm>
                <a:off x="3773747" y="3339690"/>
                <a:ext cx="189006" cy="204834"/>
              </a:xfrm>
              <a:custGeom>
                <a:avLst/>
                <a:gdLst>
                  <a:gd name="T0" fmla="*/ 100346257 w 178"/>
                  <a:gd name="T1" fmla="*/ 0 h 200"/>
                  <a:gd name="T2" fmla="*/ 200692515 w 178"/>
                  <a:gd name="T3" fmla="*/ 104892419 h 200"/>
                  <a:gd name="T4" fmla="*/ 100346257 w 178"/>
                  <a:gd name="T5" fmla="*/ 209784838 h 200"/>
                  <a:gd name="T6" fmla="*/ 0 w 178"/>
                  <a:gd name="T7" fmla="*/ 104892419 h 200"/>
                  <a:gd name="T8" fmla="*/ 38334243 w 178"/>
                  <a:gd name="T9" fmla="*/ 0 h 200"/>
                  <a:gd name="T10" fmla="*/ 0 w 178"/>
                  <a:gd name="T11" fmla="*/ 0 h 200"/>
                  <a:gd name="T12" fmla="*/ 186034998 w 178"/>
                  <a:gd name="T13" fmla="*/ 209784838 h 200"/>
                  <a:gd name="T14" fmla="*/ 200692515 w 178"/>
                  <a:gd name="T15" fmla="*/ 186708246 h 200"/>
                  <a:gd name="T16" fmla="*/ 38334243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34" y="0"/>
                    </a:moveTo>
                    <a:lnTo>
                      <a:pt x="0" y="0"/>
                    </a:lnTo>
                    <a:lnTo>
                      <a:pt x="165" y="200"/>
                    </a:lnTo>
                    <a:lnTo>
                      <a:pt x="178" y="17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1" name="Freeform 340"/>
              <p:cNvSpPr>
                <a:spLocks/>
              </p:cNvSpPr>
              <p:nvPr/>
            </p:nvSpPr>
            <p:spPr bwMode="auto">
              <a:xfrm>
                <a:off x="3792757" y="3339690"/>
                <a:ext cx="177384" cy="193569"/>
              </a:xfrm>
              <a:custGeom>
                <a:avLst/>
                <a:gdLst>
                  <a:gd name="T0" fmla="*/ 93091962 w 169"/>
                  <a:gd name="T1" fmla="*/ 0 h 189"/>
                  <a:gd name="T2" fmla="*/ 186183924 w 169"/>
                  <a:gd name="T3" fmla="*/ 99124739 h 189"/>
                  <a:gd name="T4" fmla="*/ 93091962 w 169"/>
                  <a:gd name="T5" fmla="*/ 198248454 h 189"/>
                  <a:gd name="T6" fmla="*/ 0 w 169"/>
                  <a:gd name="T7" fmla="*/ 99124739 h 189"/>
                  <a:gd name="T8" fmla="*/ 37457416 w 169"/>
                  <a:gd name="T9" fmla="*/ 0 h 189"/>
                  <a:gd name="T10" fmla="*/ 0 w 169"/>
                  <a:gd name="T11" fmla="*/ 0 h 189"/>
                  <a:gd name="T12" fmla="*/ 171862008 w 169"/>
                  <a:gd name="T13" fmla="*/ 198248454 h 189"/>
                  <a:gd name="T14" fmla="*/ 186183924 w 169"/>
                  <a:gd name="T15" fmla="*/ 175171759 h 189"/>
                  <a:gd name="T16" fmla="*/ 37457416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6" y="189"/>
                    </a:lnTo>
                    <a:lnTo>
                      <a:pt x="169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2" name="Freeform 341"/>
              <p:cNvSpPr>
                <a:spLocks/>
              </p:cNvSpPr>
              <p:nvPr/>
            </p:nvSpPr>
            <p:spPr bwMode="auto">
              <a:xfrm>
                <a:off x="3808594" y="3339690"/>
                <a:ext cx="171056" cy="182303"/>
              </a:xfrm>
              <a:custGeom>
                <a:avLst/>
                <a:gdLst>
                  <a:gd name="T0" fmla="*/ 90870046 w 161"/>
                  <a:gd name="T1" fmla="*/ 0 h 178"/>
                  <a:gd name="T2" fmla="*/ 181740092 w 161"/>
                  <a:gd name="T3" fmla="*/ 93355523 h 178"/>
                  <a:gd name="T4" fmla="*/ 90870046 w 161"/>
                  <a:gd name="T5" fmla="*/ 186710021 h 178"/>
                  <a:gd name="T6" fmla="*/ 0 w 161"/>
                  <a:gd name="T7" fmla="*/ 93355523 h 178"/>
                  <a:gd name="T8" fmla="*/ 32735439 w 161"/>
                  <a:gd name="T9" fmla="*/ 0 h 178"/>
                  <a:gd name="T10" fmla="*/ 0 w 161"/>
                  <a:gd name="T11" fmla="*/ 0 h 178"/>
                  <a:gd name="T12" fmla="*/ 162549953 w 161"/>
                  <a:gd name="T13" fmla="*/ 186710021 h 178"/>
                  <a:gd name="T14" fmla="*/ 181740092 w 161"/>
                  <a:gd name="T15" fmla="*/ 164682091 h 178"/>
                  <a:gd name="T16" fmla="*/ 32735439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29" y="0"/>
                    </a:moveTo>
                    <a:lnTo>
                      <a:pt x="0" y="0"/>
                    </a:lnTo>
                    <a:lnTo>
                      <a:pt x="144" y="178"/>
                    </a:lnTo>
                    <a:lnTo>
                      <a:pt x="161" y="15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3" name="Freeform 342"/>
              <p:cNvSpPr>
                <a:spLocks/>
              </p:cNvSpPr>
              <p:nvPr/>
            </p:nvSpPr>
            <p:spPr bwMode="auto">
              <a:xfrm>
                <a:off x="3827596" y="3339690"/>
                <a:ext cx="157322" cy="171038"/>
              </a:xfrm>
              <a:custGeom>
                <a:avLst/>
                <a:gdLst>
                  <a:gd name="T0" fmla="*/ 83615579 w 148"/>
                  <a:gd name="T1" fmla="*/ 0 h 167"/>
                  <a:gd name="T2" fmla="*/ 167231157 w 148"/>
                  <a:gd name="T3" fmla="*/ 87586819 h 167"/>
                  <a:gd name="T4" fmla="*/ 83615579 w 148"/>
                  <a:gd name="T5" fmla="*/ 175173637 h 167"/>
                  <a:gd name="T6" fmla="*/ 0 w 148"/>
                  <a:gd name="T7" fmla="*/ 87586819 h 167"/>
                  <a:gd name="T8" fmla="*/ 32768679 w 148"/>
                  <a:gd name="T9" fmla="*/ 0 h 167"/>
                  <a:gd name="T10" fmla="*/ 0 w 148"/>
                  <a:gd name="T11" fmla="*/ 0 h 167"/>
                  <a:gd name="T12" fmla="*/ 152541753 w 148"/>
                  <a:gd name="T13" fmla="*/ 175173637 h 167"/>
                  <a:gd name="T14" fmla="*/ 167231157 w 148"/>
                  <a:gd name="T15" fmla="*/ 153145590 h 167"/>
                  <a:gd name="T16" fmla="*/ 32768679 w 148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7"/>
                  <a:gd name="T29" fmla="*/ 148 w 148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7">
                    <a:moveTo>
                      <a:pt x="29" y="0"/>
                    </a:moveTo>
                    <a:lnTo>
                      <a:pt x="0" y="0"/>
                    </a:lnTo>
                    <a:lnTo>
                      <a:pt x="135" y="167"/>
                    </a:lnTo>
                    <a:lnTo>
                      <a:pt x="148" y="14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4" name="Freeform 343"/>
              <p:cNvSpPr>
                <a:spLocks/>
              </p:cNvSpPr>
              <p:nvPr/>
            </p:nvSpPr>
            <p:spPr bwMode="auto">
              <a:xfrm>
                <a:off x="3840269" y="3339690"/>
                <a:ext cx="152046" cy="160797"/>
              </a:xfrm>
              <a:custGeom>
                <a:avLst/>
                <a:gdLst>
                  <a:gd name="T0" fmla="*/ 80270784 w 144"/>
                  <a:gd name="T1" fmla="*/ 0 h 157"/>
                  <a:gd name="T2" fmla="*/ 160541568 w 144"/>
                  <a:gd name="T3" fmla="*/ 82343427 h 157"/>
                  <a:gd name="T4" fmla="*/ 80270784 w 144"/>
                  <a:gd name="T5" fmla="*/ 164685829 h 157"/>
                  <a:gd name="T6" fmla="*/ 0 w 144"/>
                  <a:gd name="T7" fmla="*/ 82343427 h 157"/>
                  <a:gd name="T8" fmla="*/ 37905913 w 144"/>
                  <a:gd name="T9" fmla="*/ 0 h 157"/>
                  <a:gd name="T10" fmla="*/ 0 w 144"/>
                  <a:gd name="T11" fmla="*/ 0 h 157"/>
                  <a:gd name="T12" fmla="*/ 147163638 w 144"/>
                  <a:gd name="T13" fmla="*/ 164685829 h 157"/>
                  <a:gd name="T14" fmla="*/ 160541568 w 144"/>
                  <a:gd name="T15" fmla="*/ 141608908 h 157"/>
                  <a:gd name="T16" fmla="*/ 37905913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34" y="0"/>
                    </a:moveTo>
                    <a:lnTo>
                      <a:pt x="0" y="0"/>
                    </a:lnTo>
                    <a:lnTo>
                      <a:pt x="132" y="157"/>
                    </a:lnTo>
                    <a:lnTo>
                      <a:pt x="144" y="13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5" name="Freeform 344"/>
              <p:cNvSpPr>
                <a:spLocks/>
              </p:cNvSpPr>
              <p:nvPr/>
            </p:nvSpPr>
            <p:spPr bwMode="auto">
              <a:xfrm>
                <a:off x="3859270" y="3339690"/>
                <a:ext cx="141485" cy="149531"/>
              </a:xfrm>
              <a:custGeom>
                <a:avLst/>
                <a:gdLst>
                  <a:gd name="T0" fmla="*/ 73596127 w 136"/>
                  <a:gd name="T1" fmla="*/ 0 h 146"/>
                  <a:gd name="T2" fmla="*/ 147191214 w 136"/>
                  <a:gd name="T3" fmla="*/ 76574211 h 146"/>
                  <a:gd name="T4" fmla="*/ 73596127 w 136"/>
                  <a:gd name="T5" fmla="*/ 153147397 h 146"/>
                  <a:gd name="T6" fmla="*/ 0 w 136"/>
                  <a:gd name="T7" fmla="*/ 76574211 h 146"/>
                  <a:gd name="T8" fmla="*/ 36797543 w 136"/>
                  <a:gd name="T9" fmla="*/ 0 h 146"/>
                  <a:gd name="T10" fmla="*/ 0 w 136"/>
                  <a:gd name="T11" fmla="*/ 0 h 146"/>
                  <a:gd name="T12" fmla="*/ 128791898 w 136"/>
                  <a:gd name="T13" fmla="*/ 153147397 h 146"/>
                  <a:gd name="T14" fmla="*/ 147191214 w 136"/>
                  <a:gd name="T15" fmla="*/ 130070440 h 146"/>
                  <a:gd name="T16" fmla="*/ 36797543 w 136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6"/>
                  <a:gd name="T29" fmla="*/ 136 w 136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6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6"/>
                    </a:lnTo>
                    <a:lnTo>
                      <a:pt x="136" y="1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6" name="Freeform 345"/>
              <p:cNvSpPr>
                <a:spLocks/>
              </p:cNvSpPr>
              <p:nvPr/>
            </p:nvSpPr>
            <p:spPr bwMode="auto">
              <a:xfrm>
                <a:off x="3875117" y="3339690"/>
                <a:ext cx="131984" cy="138266"/>
              </a:xfrm>
              <a:custGeom>
                <a:avLst/>
                <a:gdLst>
                  <a:gd name="T0" fmla="*/ 68581812 w 127"/>
                  <a:gd name="T1" fmla="*/ 0 h 135"/>
                  <a:gd name="T2" fmla="*/ 137163625 w 127"/>
                  <a:gd name="T3" fmla="*/ 70805506 h 135"/>
                  <a:gd name="T4" fmla="*/ 68581812 w 127"/>
                  <a:gd name="T5" fmla="*/ 141611013 h 135"/>
                  <a:gd name="T6" fmla="*/ 0 w 127"/>
                  <a:gd name="T7" fmla="*/ 70805506 h 135"/>
                  <a:gd name="T8" fmla="*/ 32400513 w 127"/>
                  <a:gd name="T9" fmla="*/ 0 h 135"/>
                  <a:gd name="T10" fmla="*/ 0 w 127"/>
                  <a:gd name="T11" fmla="*/ 0 h 135"/>
                  <a:gd name="T12" fmla="*/ 118803271 w 127"/>
                  <a:gd name="T13" fmla="*/ 141611013 h 135"/>
                  <a:gd name="T14" fmla="*/ 137163625 w 127"/>
                  <a:gd name="T15" fmla="*/ 122729999 h 135"/>
                  <a:gd name="T16" fmla="*/ 32400513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0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1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7" name="Freeform 346"/>
              <p:cNvSpPr>
                <a:spLocks/>
              </p:cNvSpPr>
              <p:nvPr/>
            </p:nvSpPr>
            <p:spPr bwMode="auto">
              <a:xfrm>
                <a:off x="3894118" y="3339690"/>
                <a:ext cx="122483" cy="127001"/>
              </a:xfrm>
              <a:custGeom>
                <a:avLst/>
                <a:gdLst>
                  <a:gd name="T0" fmla="*/ 65226990 w 115"/>
                  <a:gd name="T1" fmla="*/ 0 h 124"/>
                  <a:gd name="T2" fmla="*/ 130452914 w 115"/>
                  <a:gd name="T3" fmla="*/ 65037827 h 124"/>
                  <a:gd name="T4" fmla="*/ 65226990 w 115"/>
                  <a:gd name="T5" fmla="*/ 130074629 h 124"/>
                  <a:gd name="T6" fmla="*/ 0 w 115"/>
                  <a:gd name="T7" fmla="*/ 65037827 h 124"/>
                  <a:gd name="T8" fmla="*/ 34031102 w 115"/>
                  <a:gd name="T9" fmla="*/ 0 h 124"/>
                  <a:gd name="T10" fmla="*/ 0 w 115"/>
                  <a:gd name="T11" fmla="*/ 0 h 124"/>
                  <a:gd name="T12" fmla="*/ 115705965 w 115"/>
                  <a:gd name="T13" fmla="*/ 130074629 h 124"/>
                  <a:gd name="T14" fmla="*/ 130452914 w 115"/>
                  <a:gd name="T15" fmla="*/ 111192453 h 124"/>
                  <a:gd name="T16" fmla="*/ 34031102 w 115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24"/>
                  <a:gd name="T29" fmla="*/ 115 w 115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24">
                    <a:moveTo>
                      <a:pt x="30" y="0"/>
                    </a:moveTo>
                    <a:lnTo>
                      <a:pt x="0" y="0"/>
                    </a:lnTo>
                    <a:lnTo>
                      <a:pt x="102" y="124"/>
                    </a:lnTo>
                    <a:lnTo>
                      <a:pt x="115" y="10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8" name="Freeform 347"/>
              <p:cNvSpPr>
                <a:spLocks/>
              </p:cNvSpPr>
              <p:nvPr/>
            </p:nvSpPr>
            <p:spPr bwMode="auto">
              <a:xfrm>
                <a:off x="3908904" y="3339690"/>
                <a:ext cx="116147" cy="118807"/>
              </a:xfrm>
              <a:custGeom>
                <a:avLst/>
                <a:gdLst>
                  <a:gd name="T0" fmla="*/ 61319280 w 110"/>
                  <a:gd name="T1" fmla="*/ 0 h 117"/>
                  <a:gd name="T2" fmla="*/ 122637505 w 110"/>
                  <a:gd name="T3" fmla="*/ 60321462 h 117"/>
                  <a:gd name="T4" fmla="*/ 61319280 w 110"/>
                  <a:gd name="T5" fmla="*/ 120641908 h 117"/>
                  <a:gd name="T6" fmla="*/ 0 w 110"/>
                  <a:gd name="T7" fmla="*/ 60321462 h 117"/>
                  <a:gd name="T8" fmla="*/ 37906163 w 110"/>
                  <a:gd name="T9" fmla="*/ 0 h 117"/>
                  <a:gd name="T10" fmla="*/ 0 w 110"/>
                  <a:gd name="T11" fmla="*/ 0 h 117"/>
                  <a:gd name="T12" fmla="*/ 108144475 w 110"/>
                  <a:gd name="T13" fmla="*/ 120641908 h 117"/>
                  <a:gd name="T14" fmla="*/ 122637505 w 110"/>
                  <a:gd name="T15" fmla="*/ 97956885 h 117"/>
                  <a:gd name="T16" fmla="*/ 37906163 w 110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7"/>
                  <a:gd name="T29" fmla="*/ 110 w 110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7">
                    <a:moveTo>
                      <a:pt x="34" y="0"/>
                    </a:moveTo>
                    <a:lnTo>
                      <a:pt x="0" y="0"/>
                    </a:lnTo>
                    <a:lnTo>
                      <a:pt x="97" y="117"/>
                    </a:lnTo>
                    <a:lnTo>
                      <a:pt x="110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9" name="Freeform 348"/>
              <p:cNvSpPr>
                <a:spLocks/>
              </p:cNvSpPr>
              <p:nvPr/>
            </p:nvSpPr>
            <p:spPr bwMode="auto">
              <a:xfrm>
                <a:off x="3925793" y="3339690"/>
                <a:ext cx="106646" cy="107542"/>
              </a:xfrm>
              <a:custGeom>
                <a:avLst/>
                <a:gdLst>
                  <a:gd name="T0" fmla="*/ 55751810 w 102"/>
                  <a:gd name="T1" fmla="*/ 0 h 106"/>
                  <a:gd name="T2" fmla="*/ 111503620 w 102"/>
                  <a:gd name="T3" fmla="*/ 54553216 h 106"/>
                  <a:gd name="T4" fmla="*/ 55751810 w 102"/>
                  <a:gd name="T5" fmla="*/ 109106432 h 106"/>
                  <a:gd name="T6" fmla="*/ 0 w 102"/>
                  <a:gd name="T7" fmla="*/ 54553216 h 106"/>
                  <a:gd name="T8" fmla="*/ 37168227 w 102"/>
                  <a:gd name="T9" fmla="*/ 0 h 106"/>
                  <a:gd name="T10" fmla="*/ 0 w 102"/>
                  <a:gd name="T11" fmla="*/ 0 h 106"/>
                  <a:gd name="T12" fmla="*/ 92920037 w 102"/>
                  <a:gd name="T13" fmla="*/ 109106432 h 106"/>
                  <a:gd name="T14" fmla="*/ 111503620 w 102"/>
                  <a:gd name="T15" fmla="*/ 86461746 h 106"/>
                  <a:gd name="T16" fmla="*/ 37168227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34" y="0"/>
                    </a:moveTo>
                    <a:lnTo>
                      <a:pt x="0" y="0"/>
                    </a:lnTo>
                    <a:lnTo>
                      <a:pt x="85" y="106"/>
                    </a:lnTo>
                    <a:lnTo>
                      <a:pt x="102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0" name="Freeform 349"/>
              <p:cNvSpPr>
                <a:spLocks/>
              </p:cNvSpPr>
              <p:nvPr/>
            </p:nvSpPr>
            <p:spPr bwMode="auto">
              <a:xfrm>
                <a:off x="3944803" y="3339690"/>
                <a:ext cx="97145" cy="97301"/>
              </a:xfrm>
              <a:custGeom>
                <a:avLst/>
                <a:gdLst>
                  <a:gd name="T0" fmla="*/ 50737893 w 93"/>
                  <a:gd name="T1" fmla="*/ 0 h 95"/>
                  <a:gd name="T2" fmla="*/ 101474742 w 93"/>
                  <a:gd name="T3" fmla="*/ 49829378 h 95"/>
                  <a:gd name="T4" fmla="*/ 50737893 w 93"/>
                  <a:gd name="T5" fmla="*/ 99657733 h 95"/>
                  <a:gd name="T6" fmla="*/ 0 w 93"/>
                  <a:gd name="T7" fmla="*/ 49829378 h 95"/>
                  <a:gd name="T8" fmla="*/ 31643154 w 93"/>
                  <a:gd name="T9" fmla="*/ 0 h 95"/>
                  <a:gd name="T10" fmla="*/ 0 w 93"/>
                  <a:gd name="T11" fmla="*/ 0 h 95"/>
                  <a:gd name="T12" fmla="*/ 82925275 w 93"/>
                  <a:gd name="T13" fmla="*/ 99657733 h 95"/>
                  <a:gd name="T14" fmla="*/ 101474742 w 93"/>
                  <a:gd name="T15" fmla="*/ 76578967 h 95"/>
                  <a:gd name="T16" fmla="*/ 31643154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29" y="0"/>
                    </a:moveTo>
                    <a:lnTo>
                      <a:pt x="0" y="0"/>
                    </a:lnTo>
                    <a:lnTo>
                      <a:pt x="76" y="95"/>
                    </a:lnTo>
                    <a:lnTo>
                      <a:pt x="93" y="7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1" name="Freeform 350"/>
              <p:cNvSpPr>
                <a:spLocks/>
              </p:cNvSpPr>
              <p:nvPr/>
            </p:nvSpPr>
            <p:spPr bwMode="auto">
              <a:xfrm>
                <a:off x="3962753" y="3339690"/>
                <a:ext cx="84472" cy="86035"/>
              </a:xfrm>
              <a:custGeom>
                <a:avLst/>
                <a:gdLst>
                  <a:gd name="T0" fmla="*/ 44596992 w 80"/>
                  <a:gd name="T1" fmla="*/ 0 h 84"/>
                  <a:gd name="T2" fmla="*/ 89193984 w 80"/>
                  <a:gd name="T3" fmla="*/ 44060162 h 84"/>
                  <a:gd name="T4" fmla="*/ 44596992 w 80"/>
                  <a:gd name="T5" fmla="*/ 88119300 h 84"/>
                  <a:gd name="T6" fmla="*/ 0 w 80"/>
                  <a:gd name="T7" fmla="*/ 44060162 h 84"/>
                  <a:gd name="T8" fmla="*/ 32332710 w 80"/>
                  <a:gd name="T9" fmla="*/ 0 h 84"/>
                  <a:gd name="T10" fmla="*/ 0 w 80"/>
                  <a:gd name="T11" fmla="*/ 0 h 84"/>
                  <a:gd name="T12" fmla="*/ 75814680 w 80"/>
                  <a:gd name="T13" fmla="*/ 88119300 h 84"/>
                  <a:gd name="T14" fmla="*/ 89193984 w 80"/>
                  <a:gd name="T15" fmla="*/ 65040404 h 84"/>
                  <a:gd name="T16" fmla="*/ 32332710 w 80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84"/>
                  <a:gd name="T29" fmla="*/ 80 w 80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84">
                    <a:moveTo>
                      <a:pt x="29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0" y="6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2" name="Freeform 351"/>
              <p:cNvSpPr>
                <a:spLocks/>
              </p:cNvSpPr>
              <p:nvPr/>
            </p:nvSpPr>
            <p:spPr bwMode="auto">
              <a:xfrm>
                <a:off x="3975418" y="3339690"/>
                <a:ext cx="81299" cy="74770"/>
              </a:xfrm>
              <a:custGeom>
                <a:avLst/>
                <a:gdLst>
                  <a:gd name="T0" fmla="*/ 42919536 w 77"/>
                  <a:gd name="T1" fmla="*/ 0 h 73"/>
                  <a:gd name="T2" fmla="*/ 85838017 w 77"/>
                  <a:gd name="T3" fmla="*/ 38291458 h 73"/>
                  <a:gd name="T4" fmla="*/ 42919536 w 77"/>
                  <a:gd name="T5" fmla="*/ 76582916 h 73"/>
                  <a:gd name="T6" fmla="*/ 0 w 77"/>
                  <a:gd name="T7" fmla="*/ 38291458 h 73"/>
                  <a:gd name="T8" fmla="*/ 37902229 w 77"/>
                  <a:gd name="T9" fmla="*/ 0 h 73"/>
                  <a:gd name="T10" fmla="*/ 0 w 77"/>
                  <a:gd name="T11" fmla="*/ 0 h 73"/>
                  <a:gd name="T12" fmla="*/ 71345684 w 77"/>
                  <a:gd name="T13" fmla="*/ 76582916 h 73"/>
                  <a:gd name="T14" fmla="*/ 85838017 w 77"/>
                  <a:gd name="T15" fmla="*/ 53503562 h 73"/>
                  <a:gd name="T16" fmla="*/ 37902229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34" y="0"/>
                    </a:moveTo>
                    <a:lnTo>
                      <a:pt x="0" y="0"/>
                    </a:lnTo>
                    <a:lnTo>
                      <a:pt x="64" y="73"/>
                    </a:lnTo>
                    <a:lnTo>
                      <a:pt x="77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3" name="Freeform 352"/>
              <p:cNvSpPr>
                <a:spLocks/>
              </p:cNvSpPr>
              <p:nvPr/>
            </p:nvSpPr>
            <p:spPr bwMode="auto">
              <a:xfrm>
                <a:off x="3992316" y="3339690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37904064 w 68"/>
                  <a:gd name="T9" fmla="*/ 0 h 62"/>
                  <a:gd name="T10" fmla="*/ 0 w 68"/>
                  <a:gd name="T11" fmla="*/ 0 h 62"/>
                  <a:gd name="T12" fmla="*/ 56855560 w 68"/>
                  <a:gd name="T13" fmla="*/ 65026049 h 62"/>
                  <a:gd name="T14" fmla="*/ 75808128 w 68"/>
                  <a:gd name="T15" fmla="*/ 41952791 h 62"/>
                  <a:gd name="T16" fmla="*/ 37904064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34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8" y="4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4" name="Freeform 353"/>
              <p:cNvSpPr>
                <a:spLocks/>
              </p:cNvSpPr>
              <p:nvPr/>
            </p:nvSpPr>
            <p:spPr bwMode="auto">
              <a:xfrm>
                <a:off x="4010265" y="3339690"/>
                <a:ext cx="63349" cy="52230"/>
              </a:xfrm>
              <a:custGeom>
                <a:avLst/>
                <a:gdLst>
                  <a:gd name="T0" fmla="*/ 33442993 w 60"/>
                  <a:gd name="T1" fmla="*/ 0 h 51"/>
                  <a:gd name="T2" fmla="*/ 66884930 w 60"/>
                  <a:gd name="T3" fmla="*/ 26744832 h 51"/>
                  <a:gd name="T4" fmla="*/ 33442993 w 60"/>
                  <a:gd name="T5" fmla="*/ 53489665 h 51"/>
                  <a:gd name="T6" fmla="*/ 0 w 60"/>
                  <a:gd name="T7" fmla="*/ 26744832 h 51"/>
                  <a:gd name="T8" fmla="*/ 37901714 w 60"/>
                  <a:gd name="T9" fmla="*/ 0 h 51"/>
                  <a:gd name="T10" fmla="*/ 0 w 60"/>
                  <a:gd name="T11" fmla="*/ 0 h 51"/>
                  <a:gd name="T12" fmla="*/ 47934081 w 60"/>
                  <a:gd name="T13" fmla="*/ 53489665 h 51"/>
                  <a:gd name="T14" fmla="*/ 66884930 w 60"/>
                  <a:gd name="T15" fmla="*/ 30415269 h 51"/>
                  <a:gd name="T16" fmla="*/ 37901714 w 60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1"/>
                  <a:gd name="T29" fmla="*/ 60 w 60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1">
                    <a:moveTo>
                      <a:pt x="34" y="0"/>
                    </a:moveTo>
                    <a:lnTo>
                      <a:pt x="0" y="0"/>
                    </a:lnTo>
                    <a:lnTo>
                      <a:pt x="43" y="51"/>
                    </a:lnTo>
                    <a:lnTo>
                      <a:pt x="60" y="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5" name="Freeform 354"/>
              <p:cNvSpPr>
                <a:spLocks/>
              </p:cNvSpPr>
              <p:nvPr/>
            </p:nvSpPr>
            <p:spPr bwMode="auto">
              <a:xfrm>
                <a:off x="4029276" y="3339690"/>
                <a:ext cx="49624" cy="40965"/>
              </a:xfrm>
              <a:custGeom>
                <a:avLst/>
                <a:gdLst>
                  <a:gd name="T0" fmla="*/ 26197248 w 47"/>
                  <a:gd name="T1" fmla="*/ 0 h 40"/>
                  <a:gd name="T2" fmla="*/ 52394497 w 47"/>
                  <a:gd name="T3" fmla="*/ 20977152 h 40"/>
                  <a:gd name="T4" fmla="*/ 26197248 w 47"/>
                  <a:gd name="T5" fmla="*/ 41953281 h 40"/>
                  <a:gd name="T6" fmla="*/ 0 w 47"/>
                  <a:gd name="T7" fmla="*/ 20977152 h 40"/>
                  <a:gd name="T8" fmla="*/ 33443406 w 47"/>
                  <a:gd name="T9" fmla="*/ 0 h 40"/>
                  <a:gd name="T10" fmla="*/ 0 w 47"/>
                  <a:gd name="T11" fmla="*/ 0 h 40"/>
                  <a:gd name="T12" fmla="*/ 37902182 w 47"/>
                  <a:gd name="T13" fmla="*/ 41953281 h 40"/>
                  <a:gd name="T14" fmla="*/ 52394497 w 47"/>
                  <a:gd name="T15" fmla="*/ 23074560 h 40"/>
                  <a:gd name="T16" fmla="*/ 33443406 w 47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0"/>
                  <a:gd name="T29" fmla="*/ 47 w 47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0">
                    <a:moveTo>
                      <a:pt x="30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47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6" name="Freeform 355"/>
              <p:cNvSpPr>
                <a:spLocks/>
              </p:cNvSpPr>
              <p:nvPr/>
            </p:nvSpPr>
            <p:spPr bwMode="auto">
              <a:xfrm>
                <a:off x="4045113" y="3339690"/>
                <a:ext cx="41175" cy="29699"/>
              </a:xfrm>
              <a:custGeom>
                <a:avLst/>
                <a:gdLst>
                  <a:gd name="T0" fmla="*/ 22308181 w 38"/>
                  <a:gd name="T1" fmla="*/ 0 h 29"/>
                  <a:gd name="T2" fmla="*/ 44615279 w 38"/>
                  <a:gd name="T3" fmla="*/ 15207936 h 29"/>
                  <a:gd name="T4" fmla="*/ 22308181 w 38"/>
                  <a:gd name="T5" fmla="*/ 30414848 h 29"/>
                  <a:gd name="T6" fmla="*/ 0 w 38"/>
                  <a:gd name="T7" fmla="*/ 15207936 h 29"/>
                  <a:gd name="T8" fmla="*/ 35223040 w 38"/>
                  <a:gd name="T9" fmla="*/ 0 h 29"/>
                  <a:gd name="T10" fmla="*/ 0 w 38"/>
                  <a:gd name="T11" fmla="*/ 0 h 29"/>
                  <a:gd name="T12" fmla="*/ 30525841 w 38"/>
                  <a:gd name="T13" fmla="*/ 30414848 h 29"/>
                  <a:gd name="T14" fmla="*/ 44615279 w 38"/>
                  <a:gd name="T15" fmla="*/ 11536526 h 29"/>
                  <a:gd name="T16" fmla="*/ 35223040 w 38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29"/>
                  <a:gd name="T29" fmla="*/ 38 w 38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29">
                    <a:moveTo>
                      <a:pt x="30" y="0"/>
                    </a:moveTo>
                    <a:lnTo>
                      <a:pt x="0" y="0"/>
                    </a:lnTo>
                    <a:lnTo>
                      <a:pt x="26" y="29"/>
                    </a:lnTo>
                    <a:lnTo>
                      <a:pt x="38" y="1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7" name="Freeform 356"/>
              <p:cNvSpPr>
                <a:spLocks/>
              </p:cNvSpPr>
              <p:nvPr/>
            </p:nvSpPr>
            <p:spPr bwMode="auto">
              <a:xfrm>
                <a:off x="4060950" y="3339690"/>
                <a:ext cx="34847" cy="22530"/>
              </a:xfrm>
              <a:custGeom>
                <a:avLst/>
                <a:gdLst>
                  <a:gd name="T0" fmla="*/ 17858063 w 34"/>
                  <a:gd name="T1" fmla="*/ 0 h 22"/>
                  <a:gd name="T2" fmla="*/ 35715100 w 34"/>
                  <a:gd name="T3" fmla="*/ 11536384 h 22"/>
                  <a:gd name="T4" fmla="*/ 17858063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35715100 w 34"/>
                  <a:gd name="T11" fmla="*/ 0 h 22"/>
                  <a:gd name="T12" fmla="*/ 17857038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8" name="Freeform 357"/>
              <p:cNvSpPr>
                <a:spLocks/>
              </p:cNvSpPr>
              <p:nvPr/>
            </p:nvSpPr>
            <p:spPr bwMode="auto">
              <a:xfrm>
                <a:off x="4076788" y="3339690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0003733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9" name="Freeform 358"/>
              <p:cNvSpPr>
                <a:spLocks/>
              </p:cNvSpPr>
              <p:nvPr/>
            </p:nvSpPr>
            <p:spPr bwMode="auto">
              <a:xfrm>
                <a:off x="3443255" y="3489222"/>
                <a:ext cx="34847" cy="22530"/>
              </a:xfrm>
              <a:custGeom>
                <a:avLst/>
                <a:gdLst>
                  <a:gd name="T0" fmla="*/ 17858063 w 34"/>
                  <a:gd name="T1" fmla="*/ 0 h 21"/>
                  <a:gd name="T2" fmla="*/ 35715100 w 34"/>
                  <a:gd name="T3" fmla="*/ 12085736 h 21"/>
                  <a:gd name="T4" fmla="*/ 17858063 w 34"/>
                  <a:gd name="T5" fmla="*/ 24171471 h 21"/>
                  <a:gd name="T6" fmla="*/ 0 w 34"/>
                  <a:gd name="T7" fmla="*/ 12085736 h 21"/>
                  <a:gd name="T8" fmla="*/ 17857038 w 34"/>
                  <a:gd name="T9" fmla="*/ 0 h 21"/>
                  <a:gd name="T10" fmla="*/ 0 w 34"/>
                  <a:gd name="T11" fmla="*/ 24171471 h 21"/>
                  <a:gd name="T12" fmla="*/ 35715100 w 34"/>
                  <a:gd name="T13" fmla="*/ 24171471 h 21"/>
                  <a:gd name="T14" fmla="*/ 17857038 w 34"/>
                  <a:gd name="T15" fmla="*/ 0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1"/>
                  <a:gd name="T26" fmla="*/ 34 w 34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1">
                    <a:moveTo>
                      <a:pt x="17" y="0"/>
                    </a:moveTo>
                    <a:lnTo>
                      <a:pt x="0" y="21"/>
                    </a:lnTo>
                    <a:lnTo>
                      <a:pt x="34" y="2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0" name="Freeform 359"/>
              <p:cNvSpPr>
                <a:spLocks/>
              </p:cNvSpPr>
              <p:nvPr/>
            </p:nvSpPr>
            <p:spPr bwMode="auto">
              <a:xfrm>
                <a:off x="3452756" y="3477956"/>
                <a:ext cx="44348" cy="33796"/>
              </a:xfrm>
              <a:custGeom>
                <a:avLst/>
                <a:gdLst>
                  <a:gd name="T0" fmla="*/ 23413632 w 42"/>
                  <a:gd name="T1" fmla="*/ 0 h 32"/>
                  <a:gd name="T2" fmla="*/ 46827264 w 42"/>
                  <a:gd name="T3" fmla="*/ 17846400 h 32"/>
                  <a:gd name="T4" fmla="*/ 23413632 w 42"/>
                  <a:gd name="T5" fmla="*/ 35692800 h 32"/>
                  <a:gd name="T6" fmla="*/ 0 w 42"/>
                  <a:gd name="T7" fmla="*/ 17846400 h 32"/>
                  <a:gd name="T8" fmla="*/ 13379369 w 42"/>
                  <a:gd name="T9" fmla="*/ 0 h 32"/>
                  <a:gd name="T10" fmla="*/ 0 w 42"/>
                  <a:gd name="T11" fmla="*/ 24539061 h 32"/>
                  <a:gd name="T12" fmla="*/ 8919228 w 42"/>
                  <a:gd name="T13" fmla="*/ 35692800 h 32"/>
                  <a:gd name="T14" fmla="*/ 46827264 w 42"/>
                  <a:gd name="T15" fmla="*/ 35692800 h 32"/>
                  <a:gd name="T16" fmla="*/ 13379369 w 42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2"/>
                  <a:gd name="T29" fmla="*/ 42 w 42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2">
                    <a:moveTo>
                      <a:pt x="12" y="0"/>
                    </a:moveTo>
                    <a:lnTo>
                      <a:pt x="0" y="22"/>
                    </a:lnTo>
                    <a:lnTo>
                      <a:pt x="8" y="32"/>
                    </a:lnTo>
                    <a:lnTo>
                      <a:pt x="42" y="3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1" name="Freeform 360"/>
              <p:cNvSpPr>
                <a:spLocks/>
              </p:cNvSpPr>
              <p:nvPr/>
            </p:nvSpPr>
            <p:spPr bwMode="auto">
              <a:xfrm>
                <a:off x="3461205" y="3466691"/>
                <a:ext cx="49624" cy="44037"/>
              </a:xfrm>
              <a:custGeom>
                <a:avLst/>
                <a:gdLst>
                  <a:gd name="T0" fmla="*/ 26197248 w 47"/>
                  <a:gd name="T1" fmla="*/ 0 h 43"/>
                  <a:gd name="T2" fmla="*/ 52394497 w 47"/>
                  <a:gd name="T3" fmla="*/ 22550016 h 43"/>
                  <a:gd name="T4" fmla="*/ 26197248 w 47"/>
                  <a:gd name="T5" fmla="*/ 45099009 h 43"/>
                  <a:gd name="T6" fmla="*/ 0 w 47"/>
                  <a:gd name="T7" fmla="*/ 22550016 h 43"/>
                  <a:gd name="T8" fmla="*/ 14492319 w 47"/>
                  <a:gd name="T9" fmla="*/ 0 h 43"/>
                  <a:gd name="T10" fmla="*/ 0 w 47"/>
                  <a:gd name="T11" fmla="*/ 23074364 h 43"/>
                  <a:gd name="T12" fmla="*/ 18951091 w 47"/>
                  <a:gd name="T13" fmla="*/ 45099009 h 43"/>
                  <a:gd name="T14" fmla="*/ 52394497 w 47"/>
                  <a:gd name="T15" fmla="*/ 45099009 h 43"/>
                  <a:gd name="T16" fmla="*/ 14492319 w 47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3"/>
                  <a:gd name="T29" fmla="*/ 47 w 47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3">
                    <a:moveTo>
                      <a:pt x="13" y="0"/>
                    </a:moveTo>
                    <a:lnTo>
                      <a:pt x="0" y="22"/>
                    </a:lnTo>
                    <a:lnTo>
                      <a:pt x="17" y="43"/>
                    </a:lnTo>
                    <a:lnTo>
                      <a:pt x="47" y="4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2" name="Freeform 361"/>
              <p:cNvSpPr>
                <a:spLocks/>
              </p:cNvSpPr>
              <p:nvPr/>
            </p:nvSpPr>
            <p:spPr bwMode="auto">
              <a:xfrm>
                <a:off x="3465429" y="3456450"/>
                <a:ext cx="63349" cy="55302"/>
              </a:xfrm>
              <a:custGeom>
                <a:avLst/>
                <a:gdLst>
                  <a:gd name="T0" fmla="*/ 33442993 w 60"/>
                  <a:gd name="T1" fmla="*/ 0 h 54"/>
                  <a:gd name="T2" fmla="*/ 66884930 w 60"/>
                  <a:gd name="T3" fmla="*/ 28317696 h 54"/>
                  <a:gd name="T4" fmla="*/ 33442993 w 60"/>
                  <a:gd name="T5" fmla="*/ 56635393 h 54"/>
                  <a:gd name="T6" fmla="*/ 0 w 60"/>
                  <a:gd name="T7" fmla="*/ 28317696 h 54"/>
                  <a:gd name="T8" fmla="*/ 18950857 w 60"/>
                  <a:gd name="T9" fmla="*/ 0 h 54"/>
                  <a:gd name="T10" fmla="*/ 0 w 60"/>
                  <a:gd name="T11" fmla="*/ 23073225 h 54"/>
                  <a:gd name="T12" fmla="*/ 33442993 w 60"/>
                  <a:gd name="T13" fmla="*/ 56635393 h 54"/>
                  <a:gd name="T14" fmla="*/ 66884930 w 60"/>
                  <a:gd name="T15" fmla="*/ 56635393 h 54"/>
                  <a:gd name="T16" fmla="*/ 18950857 w 60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4"/>
                  <a:gd name="T29" fmla="*/ 60 w 60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4">
                    <a:moveTo>
                      <a:pt x="17" y="0"/>
                    </a:moveTo>
                    <a:lnTo>
                      <a:pt x="0" y="22"/>
                    </a:lnTo>
                    <a:lnTo>
                      <a:pt x="30" y="54"/>
                    </a:lnTo>
                    <a:lnTo>
                      <a:pt x="60" y="5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3" name="Freeform 362"/>
              <p:cNvSpPr>
                <a:spLocks/>
              </p:cNvSpPr>
              <p:nvPr/>
            </p:nvSpPr>
            <p:spPr bwMode="auto">
              <a:xfrm>
                <a:off x="3474930" y="3445184"/>
                <a:ext cx="71798" cy="66577"/>
              </a:xfrm>
              <a:custGeom>
                <a:avLst/>
                <a:gdLst>
                  <a:gd name="T0" fmla="*/ 37904064 w 68"/>
                  <a:gd name="T1" fmla="*/ 0 h 65"/>
                  <a:gd name="T2" fmla="*/ 75808128 w 68"/>
                  <a:gd name="T3" fmla="*/ 34096642 h 65"/>
                  <a:gd name="T4" fmla="*/ 37904064 w 68"/>
                  <a:gd name="T5" fmla="*/ 68192260 h 65"/>
                  <a:gd name="T6" fmla="*/ 0 w 68"/>
                  <a:gd name="T7" fmla="*/ 34096642 h 65"/>
                  <a:gd name="T8" fmla="*/ 18951504 w 68"/>
                  <a:gd name="T9" fmla="*/ 0 h 65"/>
                  <a:gd name="T10" fmla="*/ 0 w 68"/>
                  <a:gd name="T11" fmla="*/ 23080707 h 65"/>
                  <a:gd name="T12" fmla="*/ 37904064 w 68"/>
                  <a:gd name="T13" fmla="*/ 68192260 h 65"/>
                  <a:gd name="T14" fmla="*/ 75808128 w 68"/>
                  <a:gd name="T15" fmla="*/ 68192260 h 65"/>
                  <a:gd name="T16" fmla="*/ 18951504 w 68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5"/>
                  <a:gd name="T29" fmla="*/ 68 w 68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5">
                    <a:moveTo>
                      <a:pt x="17" y="0"/>
                    </a:moveTo>
                    <a:lnTo>
                      <a:pt x="0" y="22"/>
                    </a:lnTo>
                    <a:lnTo>
                      <a:pt x="34" y="65"/>
                    </a:lnTo>
                    <a:lnTo>
                      <a:pt x="68" y="6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4" name="Freeform 363"/>
              <p:cNvSpPr>
                <a:spLocks/>
              </p:cNvSpPr>
              <p:nvPr/>
            </p:nvSpPr>
            <p:spPr bwMode="auto">
              <a:xfrm>
                <a:off x="3483379" y="3433919"/>
                <a:ext cx="81299" cy="77842"/>
              </a:xfrm>
              <a:custGeom>
                <a:avLst/>
                <a:gdLst>
                  <a:gd name="T0" fmla="*/ 42919536 w 77"/>
                  <a:gd name="T1" fmla="*/ 0 h 76"/>
                  <a:gd name="T2" fmla="*/ 85838017 w 77"/>
                  <a:gd name="T3" fmla="*/ 39864322 h 76"/>
                  <a:gd name="T4" fmla="*/ 42919536 w 77"/>
                  <a:gd name="T5" fmla="*/ 79728644 h 76"/>
                  <a:gd name="T6" fmla="*/ 0 w 77"/>
                  <a:gd name="T7" fmla="*/ 39864322 h 76"/>
                  <a:gd name="T8" fmla="*/ 14492337 w 77"/>
                  <a:gd name="T9" fmla="*/ 0 h 76"/>
                  <a:gd name="T10" fmla="*/ 0 w 77"/>
                  <a:gd name="T11" fmla="*/ 23079127 h 76"/>
                  <a:gd name="T12" fmla="*/ 47935788 w 77"/>
                  <a:gd name="T13" fmla="*/ 79728644 h 76"/>
                  <a:gd name="T14" fmla="*/ 85838017 w 77"/>
                  <a:gd name="T15" fmla="*/ 79728644 h 76"/>
                  <a:gd name="T16" fmla="*/ 14492337 w 77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6"/>
                  <a:gd name="T29" fmla="*/ 77 w 7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6">
                    <a:moveTo>
                      <a:pt x="13" y="0"/>
                    </a:moveTo>
                    <a:lnTo>
                      <a:pt x="0" y="22"/>
                    </a:lnTo>
                    <a:lnTo>
                      <a:pt x="43" y="76"/>
                    </a:lnTo>
                    <a:lnTo>
                      <a:pt x="77" y="7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5" name="Freeform 364"/>
              <p:cNvSpPr>
                <a:spLocks/>
              </p:cNvSpPr>
              <p:nvPr/>
            </p:nvSpPr>
            <p:spPr bwMode="auto">
              <a:xfrm>
                <a:off x="3492879" y="3420605"/>
                <a:ext cx="88696" cy="90132"/>
              </a:xfrm>
              <a:custGeom>
                <a:avLst/>
                <a:gdLst>
                  <a:gd name="T0" fmla="*/ 46276355 w 85"/>
                  <a:gd name="T1" fmla="*/ 0 h 87"/>
                  <a:gd name="T2" fmla="*/ 92552710 w 85"/>
                  <a:gd name="T3" fmla="*/ 46688376 h 87"/>
                  <a:gd name="T4" fmla="*/ 46276355 w 85"/>
                  <a:gd name="T5" fmla="*/ 93376752 h 87"/>
                  <a:gd name="T6" fmla="*/ 0 w 85"/>
                  <a:gd name="T7" fmla="*/ 46688376 h 87"/>
                  <a:gd name="T8" fmla="*/ 14154837 w 85"/>
                  <a:gd name="T9" fmla="*/ 0 h 87"/>
                  <a:gd name="T10" fmla="*/ 0 w 85"/>
                  <a:gd name="T11" fmla="*/ 23612512 h 87"/>
                  <a:gd name="T12" fmla="*/ 55532040 w 85"/>
                  <a:gd name="T13" fmla="*/ 93376752 h 87"/>
                  <a:gd name="T14" fmla="*/ 92552710 w 85"/>
                  <a:gd name="T15" fmla="*/ 93376752 h 87"/>
                  <a:gd name="T16" fmla="*/ 14154837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13" y="0"/>
                    </a:moveTo>
                    <a:lnTo>
                      <a:pt x="0" y="22"/>
                    </a:lnTo>
                    <a:lnTo>
                      <a:pt x="51" y="87"/>
                    </a:lnTo>
                    <a:lnTo>
                      <a:pt x="85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6" name="Freeform 365"/>
              <p:cNvSpPr>
                <a:spLocks/>
              </p:cNvSpPr>
              <p:nvPr/>
            </p:nvSpPr>
            <p:spPr bwMode="auto">
              <a:xfrm>
                <a:off x="3497104" y="3410364"/>
                <a:ext cx="100309" cy="101397"/>
              </a:xfrm>
              <a:custGeom>
                <a:avLst/>
                <a:gdLst>
                  <a:gd name="T0" fmla="*/ 51865958 w 97"/>
                  <a:gd name="T1" fmla="*/ 0 h 98"/>
                  <a:gd name="T2" fmla="*/ 103730881 w 97"/>
                  <a:gd name="T3" fmla="*/ 52456393 h 98"/>
                  <a:gd name="T4" fmla="*/ 51865958 w 97"/>
                  <a:gd name="T5" fmla="*/ 104911751 h 98"/>
                  <a:gd name="T6" fmla="*/ 0 w 97"/>
                  <a:gd name="T7" fmla="*/ 52456393 h 98"/>
                  <a:gd name="T8" fmla="*/ 18179716 w 97"/>
                  <a:gd name="T9" fmla="*/ 0 h 98"/>
                  <a:gd name="T10" fmla="*/ 0 w 97"/>
                  <a:gd name="T11" fmla="*/ 23552041 h 98"/>
                  <a:gd name="T12" fmla="*/ 68440738 w 97"/>
                  <a:gd name="T13" fmla="*/ 104911751 h 98"/>
                  <a:gd name="T14" fmla="*/ 103730881 w 97"/>
                  <a:gd name="T15" fmla="*/ 104911751 h 98"/>
                  <a:gd name="T16" fmla="*/ 18179716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17" y="0"/>
                    </a:moveTo>
                    <a:lnTo>
                      <a:pt x="0" y="22"/>
                    </a:lnTo>
                    <a:lnTo>
                      <a:pt x="64" y="98"/>
                    </a:lnTo>
                    <a:lnTo>
                      <a:pt x="97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7" name="Freeform 366"/>
              <p:cNvSpPr>
                <a:spLocks/>
              </p:cNvSpPr>
              <p:nvPr/>
            </p:nvSpPr>
            <p:spPr bwMode="auto">
              <a:xfrm>
                <a:off x="3506605" y="3403186"/>
                <a:ext cx="106646" cy="107542"/>
              </a:xfrm>
              <a:custGeom>
                <a:avLst/>
                <a:gdLst>
                  <a:gd name="T0" fmla="*/ 56303808 w 101"/>
                  <a:gd name="T1" fmla="*/ 0 h 105"/>
                  <a:gd name="T2" fmla="*/ 112607616 w 101"/>
                  <a:gd name="T3" fmla="*/ 55072770 h 105"/>
                  <a:gd name="T4" fmla="*/ 56303808 w 101"/>
                  <a:gd name="T5" fmla="*/ 110145541 h 105"/>
                  <a:gd name="T6" fmla="*/ 0 w 101"/>
                  <a:gd name="T7" fmla="*/ 55072770 h 105"/>
                  <a:gd name="T8" fmla="*/ 17838394 w 101"/>
                  <a:gd name="T9" fmla="*/ 0 h 105"/>
                  <a:gd name="T10" fmla="*/ 0 w 101"/>
                  <a:gd name="T11" fmla="*/ 18882329 h 105"/>
                  <a:gd name="T12" fmla="*/ 80274882 w 101"/>
                  <a:gd name="T13" fmla="*/ 110145541 h 105"/>
                  <a:gd name="T14" fmla="*/ 112607616 w 101"/>
                  <a:gd name="T15" fmla="*/ 110145541 h 105"/>
                  <a:gd name="T16" fmla="*/ 17838394 w 101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05"/>
                  <a:gd name="T29" fmla="*/ 101 w 101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05">
                    <a:moveTo>
                      <a:pt x="16" y="0"/>
                    </a:moveTo>
                    <a:lnTo>
                      <a:pt x="0" y="18"/>
                    </a:lnTo>
                    <a:lnTo>
                      <a:pt x="72" y="105"/>
                    </a:lnTo>
                    <a:lnTo>
                      <a:pt x="101" y="10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8" name="Freeform 367"/>
              <p:cNvSpPr>
                <a:spLocks/>
              </p:cNvSpPr>
              <p:nvPr/>
            </p:nvSpPr>
            <p:spPr bwMode="auto">
              <a:xfrm>
                <a:off x="3515054" y="3392945"/>
                <a:ext cx="116147" cy="118807"/>
              </a:xfrm>
              <a:custGeom>
                <a:avLst/>
                <a:gdLst>
                  <a:gd name="T0" fmla="*/ 61319280 w 110"/>
                  <a:gd name="T1" fmla="*/ 0 h 116"/>
                  <a:gd name="T2" fmla="*/ 122637505 w 110"/>
                  <a:gd name="T3" fmla="*/ 60841474 h 116"/>
                  <a:gd name="T4" fmla="*/ 61319280 w 110"/>
                  <a:gd name="T5" fmla="*/ 121681925 h 116"/>
                  <a:gd name="T6" fmla="*/ 0 w 110"/>
                  <a:gd name="T7" fmla="*/ 60841474 h 116"/>
                  <a:gd name="T8" fmla="*/ 18953082 w 110"/>
                  <a:gd name="T9" fmla="*/ 0 h 116"/>
                  <a:gd name="T10" fmla="*/ 0 w 110"/>
                  <a:gd name="T11" fmla="*/ 18882122 h 116"/>
                  <a:gd name="T12" fmla="*/ 89191401 w 110"/>
                  <a:gd name="T13" fmla="*/ 121681925 h 116"/>
                  <a:gd name="T14" fmla="*/ 122637505 w 110"/>
                  <a:gd name="T15" fmla="*/ 121681925 h 116"/>
                  <a:gd name="T16" fmla="*/ 18953082 w 110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6"/>
                  <a:gd name="T29" fmla="*/ 110 w 110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6">
                    <a:moveTo>
                      <a:pt x="17" y="0"/>
                    </a:moveTo>
                    <a:lnTo>
                      <a:pt x="0" y="18"/>
                    </a:lnTo>
                    <a:lnTo>
                      <a:pt x="80" y="116"/>
                    </a:lnTo>
                    <a:lnTo>
                      <a:pt x="110" y="11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9" name="Freeform 368"/>
              <p:cNvSpPr>
                <a:spLocks/>
              </p:cNvSpPr>
              <p:nvPr/>
            </p:nvSpPr>
            <p:spPr bwMode="auto">
              <a:xfrm>
                <a:off x="3522442" y="3381679"/>
                <a:ext cx="125647" cy="130073"/>
              </a:xfrm>
              <a:custGeom>
                <a:avLst/>
                <a:gdLst>
                  <a:gd name="T0" fmla="*/ 66333169 w 119"/>
                  <a:gd name="T1" fmla="*/ 0 h 127"/>
                  <a:gd name="T2" fmla="*/ 132665281 w 119"/>
                  <a:gd name="T3" fmla="*/ 66610691 h 127"/>
                  <a:gd name="T4" fmla="*/ 66333169 w 119"/>
                  <a:gd name="T5" fmla="*/ 133220357 h 127"/>
                  <a:gd name="T6" fmla="*/ 0 w 119"/>
                  <a:gd name="T7" fmla="*/ 66610691 h 127"/>
                  <a:gd name="T8" fmla="*/ 14492696 w 119"/>
                  <a:gd name="T9" fmla="*/ 0 h 127"/>
                  <a:gd name="T10" fmla="*/ 0 w 119"/>
                  <a:gd name="T11" fmla="*/ 23077206 h 127"/>
                  <a:gd name="T12" fmla="*/ 94761076 w 119"/>
                  <a:gd name="T13" fmla="*/ 133220357 h 127"/>
                  <a:gd name="T14" fmla="*/ 132665281 w 119"/>
                  <a:gd name="T15" fmla="*/ 133220357 h 127"/>
                  <a:gd name="T16" fmla="*/ 14492696 w 119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7"/>
                  <a:gd name="T29" fmla="*/ 119 w 119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7">
                    <a:moveTo>
                      <a:pt x="13" y="0"/>
                    </a:moveTo>
                    <a:lnTo>
                      <a:pt x="0" y="22"/>
                    </a:lnTo>
                    <a:lnTo>
                      <a:pt x="85" y="127"/>
                    </a:lnTo>
                    <a:lnTo>
                      <a:pt x="119" y="1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0" name="Freeform 369"/>
              <p:cNvSpPr>
                <a:spLocks/>
              </p:cNvSpPr>
              <p:nvPr/>
            </p:nvSpPr>
            <p:spPr bwMode="auto">
              <a:xfrm>
                <a:off x="3531952" y="3370414"/>
                <a:ext cx="135157" cy="141338"/>
              </a:xfrm>
              <a:custGeom>
                <a:avLst/>
                <a:gdLst>
                  <a:gd name="T0" fmla="*/ 71919503 w 127"/>
                  <a:gd name="T1" fmla="*/ 0 h 138"/>
                  <a:gd name="T2" fmla="*/ 143837943 w 127"/>
                  <a:gd name="T3" fmla="*/ 72378370 h 138"/>
                  <a:gd name="T4" fmla="*/ 71919503 w 127"/>
                  <a:gd name="T5" fmla="*/ 144756741 h 138"/>
                  <a:gd name="T6" fmla="*/ 0 w 127"/>
                  <a:gd name="T7" fmla="*/ 72378370 h 138"/>
                  <a:gd name="T8" fmla="*/ 14723600 w 127"/>
                  <a:gd name="T9" fmla="*/ 0 h 138"/>
                  <a:gd name="T10" fmla="*/ 0 w 127"/>
                  <a:gd name="T11" fmla="*/ 23077011 h 138"/>
                  <a:gd name="T12" fmla="*/ 105329880 w 127"/>
                  <a:gd name="T13" fmla="*/ 144756741 h 138"/>
                  <a:gd name="T14" fmla="*/ 143837943 w 127"/>
                  <a:gd name="T15" fmla="*/ 144756741 h 138"/>
                  <a:gd name="T16" fmla="*/ 14723600 w 127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8"/>
                  <a:gd name="T29" fmla="*/ 127 w 127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8">
                    <a:moveTo>
                      <a:pt x="13" y="0"/>
                    </a:moveTo>
                    <a:lnTo>
                      <a:pt x="0" y="22"/>
                    </a:lnTo>
                    <a:lnTo>
                      <a:pt x="93" y="138"/>
                    </a:lnTo>
                    <a:lnTo>
                      <a:pt x="127" y="13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1" name="Freeform 370"/>
              <p:cNvSpPr>
                <a:spLocks/>
              </p:cNvSpPr>
              <p:nvPr/>
            </p:nvSpPr>
            <p:spPr bwMode="auto">
              <a:xfrm>
                <a:off x="3537228" y="3357100"/>
                <a:ext cx="147821" cy="153628"/>
              </a:xfrm>
              <a:custGeom>
                <a:avLst/>
                <a:gdLst>
                  <a:gd name="T0" fmla="*/ 78039984 w 140"/>
                  <a:gd name="T1" fmla="*/ 0 h 149"/>
                  <a:gd name="T2" fmla="*/ 156078913 w 140"/>
                  <a:gd name="T3" fmla="*/ 79199874 h 149"/>
                  <a:gd name="T4" fmla="*/ 78039984 w 140"/>
                  <a:gd name="T5" fmla="*/ 158399747 h 149"/>
                  <a:gd name="T6" fmla="*/ 0 w 140"/>
                  <a:gd name="T7" fmla="*/ 79199874 h 149"/>
                  <a:gd name="T8" fmla="*/ 18952764 w 140"/>
                  <a:gd name="T9" fmla="*/ 0 h 149"/>
                  <a:gd name="T10" fmla="*/ 0 w 140"/>
                  <a:gd name="T11" fmla="*/ 23387542 h 149"/>
                  <a:gd name="T12" fmla="*/ 118174424 w 140"/>
                  <a:gd name="T13" fmla="*/ 158399747 h 149"/>
                  <a:gd name="T14" fmla="*/ 156078913 w 140"/>
                  <a:gd name="T15" fmla="*/ 158399747 h 149"/>
                  <a:gd name="T16" fmla="*/ 18952764 w 140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9"/>
                  <a:gd name="T29" fmla="*/ 140 w 140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9">
                    <a:moveTo>
                      <a:pt x="17" y="0"/>
                    </a:moveTo>
                    <a:lnTo>
                      <a:pt x="0" y="22"/>
                    </a:lnTo>
                    <a:lnTo>
                      <a:pt x="106" y="149"/>
                    </a:lnTo>
                    <a:lnTo>
                      <a:pt x="140" y="14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2" name="Freeform 371"/>
              <p:cNvSpPr>
                <a:spLocks/>
              </p:cNvSpPr>
              <p:nvPr/>
            </p:nvSpPr>
            <p:spPr bwMode="auto">
              <a:xfrm>
                <a:off x="3546728" y="3346859"/>
                <a:ext cx="155219" cy="164893"/>
              </a:xfrm>
              <a:custGeom>
                <a:avLst/>
                <a:gdLst>
                  <a:gd name="T0" fmla="*/ 81395584 w 148"/>
                  <a:gd name="T1" fmla="*/ 0 h 160"/>
                  <a:gd name="T2" fmla="*/ 162790120 w 148"/>
                  <a:gd name="T3" fmla="*/ 84968332 h 160"/>
                  <a:gd name="T4" fmla="*/ 81395584 w 148"/>
                  <a:gd name="T5" fmla="*/ 169935634 h 160"/>
                  <a:gd name="T6" fmla="*/ 0 w 148"/>
                  <a:gd name="T7" fmla="*/ 84968332 h 160"/>
                  <a:gd name="T8" fmla="*/ 18698646 w 148"/>
                  <a:gd name="T9" fmla="*/ 0 h 160"/>
                  <a:gd name="T10" fmla="*/ 0 w 148"/>
                  <a:gd name="T11" fmla="*/ 23366368 h 160"/>
                  <a:gd name="T12" fmla="*/ 125392811 w 148"/>
                  <a:gd name="T13" fmla="*/ 169935634 h 160"/>
                  <a:gd name="T14" fmla="*/ 162790120 w 148"/>
                  <a:gd name="T15" fmla="*/ 169935634 h 160"/>
                  <a:gd name="T16" fmla="*/ 18698646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2"/>
                    </a:lnTo>
                    <a:lnTo>
                      <a:pt x="114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3" name="Freeform 372"/>
              <p:cNvSpPr>
                <a:spLocks/>
              </p:cNvSpPr>
              <p:nvPr/>
            </p:nvSpPr>
            <p:spPr bwMode="auto">
              <a:xfrm>
                <a:off x="3553065" y="3336618"/>
                <a:ext cx="161547" cy="174110"/>
              </a:xfrm>
              <a:custGeom>
                <a:avLst/>
                <a:gdLst>
                  <a:gd name="T0" fmla="*/ 85286256 w 153"/>
                  <a:gd name="T1" fmla="*/ 0 h 170"/>
                  <a:gd name="T2" fmla="*/ 170571457 w 153"/>
                  <a:gd name="T3" fmla="*/ 89159683 h 170"/>
                  <a:gd name="T4" fmla="*/ 85286256 w 153"/>
                  <a:gd name="T5" fmla="*/ 178319365 h 170"/>
                  <a:gd name="T6" fmla="*/ 0 w 153"/>
                  <a:gd name="T7" fmla="*/ 89159683 h 170"/>
                  <a:gd name="T8" fmla="*/ 14492770 w 153"/>
                  <a:gd name="T9" fmla="*/ 0 h 170"/>
                  <a:gd name="T10" fmla="*/ 0 w 153"/>
                  <a:gd name="T11" fmla="*/ 22027988 h 170"/>
                  <a:gd name="T12" fmla="*/ 137125929 w 153"/>
                  <a:gd name="T13" fmla="*/ 178319365 h 170"/>
                  <a:gd name="T14" fmla="*/ 170571457 w 153"/>
                  <a:gd name="T15" fmla="*/ 178319365 h 170"/>
                  <a:gd name="T16" fmla="*/ 14492770 w 153"/>
                  <a:gd name="T17" fmla="*/ 0 h 1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70"/>
                  <a:gd name="T29" fmla="*/ 153 w 153"/>
                  <a:gd name="T30" fmla="*/ 170 h 1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70">
                    <a:moveTo>
                      <a:pt x="13" y="0"/>
                    </a:moveTo>
                    <a:lnTo>
                      <a:pt x="0" y="21"/>
                    </a:lnTo>
                    <a:lnTo>
                      <a:pt x="123" y="170"/>
                    </a:lnTo>
                    <a:lnTo>
                      <a:pt x="153" y="17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4" name="Freeform 373"/>
              <p:cNvSpPr>
                <a:spLocks/>
              </p:cNvSpPr>
              <p:nvPr/>
            </p:nvSpPr>
            <p:spPr bwMode="auto">
              <a:xfrm>
                <a:off x="3562566" y="3325352"/>
                <a:ext cx="171056" cy="185376"/>
              </a:xfrm>
              <a:custGeom>
                <a:avLst/>
                <a:gdLst>
                  <a:gd name="T0" fmla="*/ 90870046 w 161"/>
                  <a:gd name="T1" fmla="*/ 0 h 181"/>
                  <a:gd name="T2" fmla="*/ 181740092 w 161"/>
                  <a:gd name="T3" fmla="*/ 94928899 h 181"/>
                  <a:gd name="T4" fmla="*/ 90870046 w 161"/>
                  <a:gd name="T5" fmla="*/ 189857798 h 181"/>
                  <a:gd name="T6" fmla="*/ 0 w 161"/>
                  <a:gd name="T7" fmla="*/ 94928899 h 181"/>
                  <a:gd name="T8" fmla="*/ 13546359 w 161"/>
                  <a:gd name="T9" fmla="*/ 0 h 181"/>
                  <a:gd name="T10" fmla="*/ 0 w 161"/>
                  <a:gd name="T11" fmla="*/ 22027995 h 181"/>
                  <a:gd name="T12" fmla="*/ 147875266 w 161"/>
                  <a:gd name="T13" fmla="*/ 189857798 h 181"/>
                  <a:gd name="T14" fmla="*/ 181740092 w 161"/>
                  <a:gd name="T15" fmla="*/ 189857798 h 181"/>
                  <a:gd name="T16" fmla="*/ 13546359 w 161"/>
                  <a:gd name="T17" fmla="*/ 0 h 18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81"/>
                  <a:gd name="T29" fmla="*/ 161 w 161"/>
                  <a:gd name="T30" fmla="*/ 181 h 1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81">
                    <a:moveTo>
                      <a:pt x="12" y="0"/>
                    </a:moveTo>
                    <a:lnTo>
                      <a:pt x="0" y="21"/>
                    </a:lnTo>
                    <a:lnTo>
                      <a:pt x="131" y="181"/>
                    </a:lnTo>
                    <a:lnTo>
                      <a:pt x="161" y="18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5" name="Freeform 374"/>
              <p:cNvSpPr>
                <a:spLocks/>
              </p:cNvSpPr>
              <p:nvPr/>
            </p:nvSpPr>
            <p:spPr bwMode="auto">
              <a:xfrm>
                <a:off x="3568903" y="3315111"/>
                <a:ext cx="183721" cy="196641"/>
              </a:xfrm>
              <a:custGeom>
                <a:avLst/>
                <a:gdLst>
                  <a:gd name="T0" fmla="*/ 96993072 w 174"/>
                  <a:gd name="T1" fmla="*/ 0 h 192"/>
                  <a:gd name="T2" fmla="*/ 193985089 w 174"/>
                  <a:gd name="T3" fmla="*/ 100697603 h 192"/>
                  <a:gd name="T4" fmla="*/ 96993072 w 174"/>
                  <a:gd name="T5" fmla="*/ 201394182 h 192"/>
                  <a:gd name="T6" fmla="*/ 0 w 174"/>
                  <a:gd name="T7" fmla="*/ 100697603 h 192"/>
                  <a:gd name="T8" fmla="*/ 18952829 w 174"/>
                  <a:gd name="T9" fmla="*/ 0 h 192"/>
                  <a:gd name="T10" fmla="*/ 0 w 174"/>
                  <a:gd name="T11" fmla="*/ 23076641 h 192"/>
                  <a:gd name="T12" fmla="*/ 156080504 w 174"/>
                  <a:gd name="T13" fmla="*/ 201394182 h 192"/>
                  <a:gd name="T14" fmla="*/ 193985089 w 174"/>
                  <a:gd name="T15" fmla="*/ 201394182 h 192"/>
                  <a:gd name="T16" fmla="*/ 18952829 w 174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2"/>
                  <a:gd name="T29" fmla="*/ 174 w 174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2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92"/>
                    </a:lnTo>
                    <a:lnTo>
                      <a:pt x="174" y="19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6" name="Freeform 375"/>
              <p:cNvSpPr>
                <a:spLocks/>
              </p:cNvSpPr>
              <p:nvPr/>
            </p:nvSpPr>
            <p:spPr bwMode="auto">
              <a:xfrm>
                <a:off x="3575239" y="3303846"/>
                <a:ext cx="193231" cy="207907"/>
              </a:xfrm>
              <a:custGeom>
                <a:avLst/>
                <a:gdLst>
                  <a:gd name="T0" fmla="*/ 102017520 w 183"/>
                  <a:gd name="T1" fmla="*/ 0 h 203"/>
                  <a:gd name="T2" fmla="*/ 204033984 w 183"/>
                  <a:gd name="T3" fmla="*/ 106466819 h 203"/>
                  <a:gd name="T4" fmla="*/ 102017520 w 183"/>
                  <a:gd name="T5" fmla="*/ 212932614 h 203"/>
                  <a:gd name="T6" fmla="*/ 0 w 183"/>
                  <a:gd name="T7" fmla="*/ 106466819 h 203"/>
                  <a:gd name="T8" fmla="*/ 18953534 w 183"/>
                  <a:gd name="T9" fmla="*/ 0 h 203"/>
                  <a:gd name="T10" fmla="*/ 0 w 183"/>
                  <a:gd name="T11" fmla="*/ 23076654 h 203"/>
                  <a:gd name="T12" fmla="*/ 166125875 w 183"/>
                  <a:gd name="T13" fmla="*/ 212932614 h 203"/>
                  <a:gd name="T14" fmla="*/ 204033984 w 183"/>
                  <a:gd name="T15" fmla="*/ 212932614 h 203"/>
                  <a:gd name="T16" fmla="*/ 18953534 w 183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203"/>
                  <a:gd name="T29" fmla="*/ 183 w 183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203">
                    <a:moveTo>
                      <a:pt x="17" y="0"/>
                    </a:moveTo>
                    <a:lnTo>
                      <a:pt x="0" y="22"/>
                    </a:lnTo>
                    <a:lnTo>
                      <a:pt x="149" y="203"/>
                    </a:lnTo>
                    <a:lnTo>
                      <a:pt x="183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7" name="Freeform 376"/>
              <p:cNvSpPr>
                <a:spLocks/>
              </p:cNvSpPr>
              <p:nvPr/>
            </p:nvSpPr>
            <p:spPr bwMode="auto">
              <a:xfrm>
                <a:off x="3584740" y="3290532"/>
                <a:ext cx="198507" cy="220205"/>
              </a:xfrm>
              <a:custGeom>
                <a:avLst/>
                <a:gdLst>
                  <a:gd name="T0" fmla="*/ 103697967 w 190"/>
                  <a:gd name="T1" fmla="*/ 0 h 214"/>
                  <a:gd name="T2" fmla="*/ 207394888 w 190"/>
                  <a:gd name="T3" fmla="*/ 113295472 h 214"/>
                  <a:gd name="T4" fmla="*/ 103697967 w 190"/>
                  <a:gd name="T5" fmla="*/ 226589916 h 214"/>
                  <a:gd name="T6" fmla="*/ 0 w 190"/>
                  <a:gd name="T7" fmla="*/ 113295472 h 214"/>
                  <a:gd name="T8" fmla="*/ 13098328 w 190"/>
                  <a:gd name="T9" fmla="*/ 0 h 214"/>
                  <a:gd name="T10" fmla="*/ 0 w 190"/>
                  <a:gd name="T11" fmla="*/ 23294398 h 214"/>
                  <a:gd name="T12" fmla="*/ 171373193 w 190"/>
                  <a:gd name="T13" fmla="*/ 226589916 h 214"/>
                  <a:gd name="T14" fmla="*/ 207394888 w 190"/>
                  <a:gd name="T15" fmla="*/ 226589916 h 214"/>
                  <a:gd name="T16" fmla="*/ 13098328 w 190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4"/>
                  <a:gd name="T29" fmla="*/ 190 w 190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4">
                    <a:moveTo>
                      <a:pt x="12" y="0"/>
                    </a:moveTo>
                    <a:lnTo>
                      <a:pt x="0" y="22"/>
                    </a:lnTo>
                    <a:lnTo>
                      <a:pt x="157" y="214"/>
                    </a:lnTo>
                    <a:lnTo>
                      <a:pt x="190" y="21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8" name="Freeform 377"/>
              <p:cNvSpPr>
                <a:spLocks/>
              </p:cNvSpPr>
              <p:nvPr/>
            </p:nvSpPr>
            <p:spPr bwMode="auto">
              <a:xfrm>
                <a:off x="3594250" y="3279266"/>
                <a:ext cx="211180" cy="231471"/>
              </a:xfrm>
              <a:custGeom>
                <a:avLst/>
                <a:gdLst>
                  <a:gd name="T0" fmla="*/ 112052744 w 199"/>
                  <a:gd name="T1" fmla="*/ 0 h 225"/>
                  <a:gd name="T2" fmla="*/ 224105487 w 199"/>
                  <a:gd name="T3" fmla="*/ 119064567 h 225"/>
                  <a:gd name="T4" fmla="*/ 112052744 w 199"/>
                  <a:gd name="T5" fmla="*/ 238128106 h 225"/>
                  <a:gd name="T6" fmla="*/ 0 w 199"/>
                  <a:gd name="T7" fmla="*/ 119064567 h 225"/>
                  <a:gd name="T8" fmla="*/ 14640398 w 199"/>
                  <a:gd name="T9" fmla="*/ 0 h 225"/>
                  <a:gd name="T10" fmla="*/ 0 w 199"/>
                  <a:gd name="T11" fmla="*/ 23283927 h 225"/>
                  <a:gd name="T12" fmla="*/ 186942063 w 199"/>
                  <a:gd name="T13" fmla="*/ 238128106 h 225"/>
                  <a:gd name="T14" fmla="*/ 224105487 w 199"/>
                  <a:gd name="T15" fmla="*/ 238128106 h 225"/>
                  <a:gd name="T16" fmla="*/ 14640398 w 199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5"/>
                  <a:gd name="T29" fmla="*/ 199 w 199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5">
                    <a:moveTo>
                      <a:pt x="13" y="0"/>
                    </a:moveTo>
                    <a:lnTo>
                      <a:pt x="0" y="22"/>
                    </a:lnTo>
                    <a:lnTo>
                      <a:pt x="166" y="225"/>
                    </a:lnTo>
                    <a:lnTo>
                      <a:pt x="199" y="22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9" name="Freeform 378"/>
              <p:cNvSpPr>
                <a:spLocks/>
              </p:cNvSpPr>
              <p:nvPr/>
            </p:nvSpPr>
            <p:spPr bwMode="auto">
              <a:xfrm>
                <a:off x="3597414" y="3269016"/>
                <a:ext cx="217517" cy="242736"/>
              </a:xfrm>
              <a:custGeom>
                <a:avLst/>
                <a:gdLst>
                  <a:gd name="T0" fmla="*/ 113735246 w 208"/>
                  <a:gd name="T1" fmla="*/ 0 h 236"/>
                  <a:gd name="T2" fmla="*/ 227469447 w 208"/>
                  <a:gd name="T3" fmla="*/ 124832131 h 236"/>
                  <a:gd name="T4" fmla="*/ 113735246 w 208"/>
                  <a:gd name="T5" fmla="*/ 249664261 h 236"/>
                  <a:gd name="T6" fmla="*/ 0 w 208"/>
                  <a:gd name="T7" fmla="*/ 124832131 h 236"/>
                  <a:gd name="T8" fmla="*/ 18591432 w 208"/>
                  <a:gd name="T9" fmla="*/ 0 h 236"/>
                  <a:gd name="T10" fmla="*/ 0 w 208"/>
                  <a:gd name="T11" fmla="*/ 23273859 h 236"/>
                  <a:gd name="T12" fmla="*/ 194660991 w 208"/>
                  <a:gd name="T13" fmla="*/ 249664261 h 236"/>
                  <a:gd name="T14" fmla="*/ 227469447 w 208"/>
                  <a:gd name="T15" fmla="*/ 249664261 h 236"/>
                  <a:gd name="T16" fmla="*/ 18591432 w 208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6"/>
                  <a:gd name="T29" fmla="*/ 208 w 208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6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36"/>
                    </a:lnTo>
                    <a:lnTo>
                      <a:pt x="208" y="2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0" name="Freeform 379"/>
              <p:cNvSpPr>
                <a:spLocks/>
              </p:cNvSpPr>
              <p:nvPr/>
            </p:nvSpPr>
            <p:spPr bwMode="auto">
              <a:xfrm>
                <a:off x="3606914" y="3257751"/>
                <a:ext cx="230181" cy="254002"/>
              </a:xfrm>
              <a:custGeom>
                <a:avLst/>
                <a:gdLst>
                  <a:gd name="T0" fmla="*/ 122647042 w 216"/>
                  <a:gd name="T1" fmla="*/ 0 h 247"/>
                  <a:gd name="T2" fmla="*/ 245293019 w 216"/>
                  <a:gd name="T3" fmla="*/ 130601247 h 247"/>
                  <a:gd name="T4" fmla="*/ 122647042 w 216"/>
                  <a:gd name="T5" fmla="*/ 261202494 h 247"/>
                  <a:gd name="T6" fmla="*/ 0 w 216"/>
                  <a:gd name="T7" fmla="*/ 130601247 h 247"/>
                  <a:gd name="T8" fmla="*/ 19305369 w 216"/>
                  <a:gd name="T9" fmla="*/ 0 h 247"/>
                  <a:gd name="T10" fmla="*/ 0 w 216"/>
                  <a:gd name="T11" fmla="*/ 23265351 h 247"/>
                  <a:gd name="T12" fmla="*/ 211224110 w 216"/>
                  <a:gd name="T13" fmla="*/ 261202494 h 247"/>
                  <a:gd name="T14" fmla="*/ 245293019 w 216"/>
                  <a:gd name="T15" fmla="*/ 261202494 h 247"/>
                  <a:gd name="T16" fmla="*/ 19305369 w 216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7"/>
                  <a:gd name="T29" fmla="*/ 216 w 216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7">
                    <a:moveTo>
                      <a:pt x="17" y="0"/>
                    </a:moveTo>
                    <a:lnTo>
                      <a:pt x="0" y="22"/>
                    </a:lnTo>
                    <a:lnTo>
                      <a:pt x="186" y="247"/>
                    </a:lnTo>
                    <a:lnTo>
                      <a:pt x="216" y="2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1" name="Freeform 380"/>
              <p:cNvSpPr>
                <a:spLocks/>
              </p:cNvSpPr>
              <p:nvPr/>
            </p:nvSpPr>
            <p:spPr bwMode="auto">
              <a:xfrm>
                <a:off x="3616424" y="3246485"/>
                <a:ext cx="238630" cy="265267"/>
              </a:xfrm>
              <a:custGeom>
                <a:avLst/>
                <a:gdLst>
                  <a:gd name="T0" fmla="*/ 126542836 w 225"/>
                  <a:gd name="T1" fmla="*/ 0 h 258"/>
                  <a:gd name="T2" fmla="*/ 253085673 w 225"/>
                  <a:gd name="T3" fmla="*/ 136369857 h 258"/>
                  <a:gd name="T4" fmla="*/ 126542836 w 225"/>
                  <a:gd name="T5" fmla="*/ 272738687 h 258"/>
                  <a:gd name="T6" fmla="*/ 0 w 225"/>
                  <a:gd name="T7" fmla="*/ 136369857 h 258"/>
                  <a:gd name="T8" fmla="*/ 19122220 w 225"/>
                  <a:gd name="T9" fmla="*/ 0 h 258"/>
                  <a:gd name="T10" fmla="*/ 0 w 225"/>
                  <a:gd name="T11" fmla="*/ 23257127 h 258"/>
                  <a:gd name="T12" fmla="*/ 214841248 w 225"/>
                  <a:gd name="T13" fmla="*/ 272738687 h 258"/>
                  <a:gd name="T14" fmla="*/ 253085673 w 225"/>
                  <a:gd name="T15" fmla="*/ 272738687 h 258"/>
                  <a:gd name="T16" fmla="*/ 19122220 w 225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8"/>
                  <a:gd name="T29" fmla="*/ 225 w 225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8">
                    <a:moveTo>
                      <a:pt x="17" y="0"/>
                    </a:moveTo>
                    <a:lnTo>
                      <a:pt x="0" y="22"/>
                    </a:lnTo>
                    <a:lnTo>
                      <a:pt x="191" y="258"/>
                    </a:lnTo>
                    <a:lnTo>
                      <a:pt x="225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2" name="Freeform 381"/>
              <p:cNvSpPr>
                <a:spLocks/>
              </p:cNvSpPr>
              <p:nvPr/>
            </p:nvSpPr>
            <p:spPr bwMode="auto">
              <a:xfrm>
                <a:off x="3625925" y="3235220"/>
                <a:ext cx="242855" cy="276532"/>
              </a:xfrm>
              <a:custGeom>
                <a:avLst/>
                <a:gdLst>
                  <a:gd name="T0" fmla="*/ 128774658 w 229"/>
                  <a:gd name="T1" fmla="*/ 0 h 269"/>
                  <a:gd name="T2" fmla="*/ 257548255 w 229"/>
                  <a:gd name="T3" fmla="*/ 142137448 h 269"/>
                  <a:gd name="T4" fmla="*/ 128774658 w 229"/>
                  <a:gd name="T5" fmla="*/ 284274895 h 269"/>
                  <a:gd name="T6" fmla="*/ 0 w 229"/>
                  <a:gd name="T7" fmla="*/ 142137448 h 269"/>
                  <a:gd name="T8" fmla="*/ 14621144 w 229"/>
                  <a:gd name="T9" fmla="*/ 0 h 269"/>
                  <a:gd name="T10" fmla="*/ 0 w 229"/>
                  <a:gd name="T11" fmla="*/ 23249245 h 269"/>
                  <a:gd name="T12" fmla="*/ 223808387 w 229"/>
                  <a:gd name="T13" fmla="*/ 284274895 h 269"/>
                  <a:gd name="T14" fmla="*/ 257548255 w 229"/>
                  <a:gd name="T15" fmla="*/ 284274895 h 269"/>
                  <a:gd name="T16" fmla="*/ 257548255 w 229"/>
                  <a:gd name="T17" fmla="*/ 281104545 h 269"/>
                  <a:gd name="T18" fmla="*/ 14621144 w 229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9"/>
                  <a:gd name="T31" fmla="*/ 0 h 269"/>
                  <a:gd name="T32" fmla="*/ 229 w 229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9" h="269">
                    <a:moveTo>
                      <a:pt x="13" y="0"/>
                    </a:moveTo>
                    <a:lnTo>
                      <a:pt x="0" y="22"/>
                    </a:lnTo>
                    <a:lnTo>
                      <a:pt x="199" y="269"/>
                    </a:lnTo>
                    <a:lnTo>
                      <a:pt x="229" y="269"/>
                    </a:lnTo>
                    <a:lnTo>
                      <a:pt x="229" y="2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3" name="Freeform 382"/>
              <p:cNvSpPr>
                <a:spLocks/>
              </p:cNvSpPr>
              <p:nvPr/>
            </p:nvSpPr>
            <p:spPr bwMode="auto">
              <a:xfrm>
                <a:off x="3635425" y="3235220"/>
                <a:ext cx="241794" cy="276532"/>
              </a:xfrm>
              <a:custGeom>
                <a:avLst/>
                <a:gdLst>
                  <a:gd name="T0" fmla="*/ 127651393 w 229"/>
                  <a:gd name="T1" fmla="*/ 0 h 269"/>
                  <a:gd name="T2" fmla="*/ 255302786 w 229"/>
                  <a:gd name="T3" fmla="*/ 142137448 h 269"/>
                  <a:gd name="T4" fmla="*/ 127651393 w 229"/>
                  <a:gd name="T5" fmla="*/ 284274895 h 269"/>
                  <a:gd name="T6" fmla="*/ 0 w 229"/>
                  <a:gd name="T7" fmla="*/ 142137448 h 269"/>
                  <a:gd name="T8" fmla="*/ 0 w 229"/>
                  <a:gd name="T9" fmla="*/ 11624623 h 269"/>
                  <a:gd name="T10" fmla="*/ 10033925 w 229"/>
                  <a:gd name="T11" fmla="*/ 0 h 269"/>
                  <a:gd name="T12" fmla="*/ 24526783 w 229"/>
                  <a:gd name="T13" fmla="*/ 0 h 269"/>
                  <a:gd name="T14" fmla="*/ 255302786 w 229"/>
                  <a:gd name="T15" fmla="*/ 269479862 h 269"/>
                  <a:gd name="T16" fmla="*/ 246383863 w 229"/>
                  <a:gd name="T17" fmla="*/ 284274895 h 269"/>
                  <a:gd name="T18" fmla="*/ 231891009 w 229"/>
                  <a:gd name="T19" fmla="*/ 284274895 h 269"/>
                  <a:gd name="T20" fmla="*/ 0 w 229"/>
                  <a:gd name="T21" fmla="*/ 11624623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9"/>
                  <a:gd name="T34" fmla="*/ 0 h 269"/>
                  <a:gd name="T35" fmla="*/ 229 w 229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9" h="269">
                    <a:moveTo>
                      <a:pt x="0" y="11"/>
                    </a:moveTo>
                    <a:lnTo>
                      <a:pt x="9" y="0"/>
                    </a:lnTo>
                    <a:lnTo>
                      <a:pt x="22" y="0"/>
                    </a:lnTo>
                    <a:lnTo>
                      <a:pt x="229" y="255"/>
                    </a:lnTo>
                    <a:lnTo>
                      <a:pt x="221" y="269"/>
                    </a:lnTo>
                    <a:lnTo>
                      <a:pt x="208" y="26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4" name="Freeform 383"/>
              <p:cNvSpPr>
                <a:spLocks/>
              </p:cNvSpPr>
              <p:nvPr/>
            </p:nvSpPr>
            <p:spPr bwMode="auto">
              <a:xfrm>
                <a:off x="3638589" y="3235220"/>
                <a:ext cx="246019" cy="273460"/>
              </a:xfrm>
              <a:custGeom>
                <a:avLst/>
                <a:gdLst>
                  <a:gd name="T0" fmla="*/ 129883249 w 233"/>
                  <a:gd name="T1" fmla="*/ 0 h 266"/>
                  <a:gd name="T2" fmla="*/ 259765442 w 233"/>
                  <a:gd name="T3" fmla="*/ 140564608 h 266"/>
                  <a:gd name="T4" fmla="*/ 129883249 w 233"/>
                  <a:gd name="T5" fmla="*/ 281129216 h 266"/>
                  <a:gd name="T6" fmla="*/ 0 w 233"/>
                  <a:gd name="T7" fmla="*/ 140564608 h 266"/>
                  <a:gd name="T8" fmla="*/ 0 w 233"/>
                  <a:gd name="T9" fmla="*/ 0 h 266"/>
                  <a:gd name="T10" fmla="*/ 4460019 w 233"/>
                  <a:gd name="T11" fmla="*/ 0 h 266"/>
                  <a:gd name="T12" fmla="*/ 32330909 w 233"/>
                  <a:gd name="T13" fmla="*/ 0 h 266"/>
                  <a:gd name="T14" fmla="*/ 259765442 w 233"/>
                  <a:gd name="T15" fmla="*/ 257877866 h 266"/>
                  <a:gd name="T16" fmla="*/ 240812481 w 233"/>
                  <a:gd name="T17" fmla="*/ 281129216 h 266"/>
                  <a:gd name="T18" fmla="*/ 0 w 233"/>
                  <a:gd name="T19" fmla="*/ 0 h 26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3"/>
                  <a:gd name="T31" fmla="*/ 0 h 266"/>
                  <a:gd name="T32" fmla="*/ 233 w 233"/>
                  <a:gd name="T33" fmla="*/ 266 h 2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3" h="266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233" y="244"/>
                    </a:lnTo>
                    <a:lnTo>
                      <a:pt x="216" y="2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5" name="Freeform 384"/>
              <p:cNvSpPr>
                <a:spLocks/>
              </p:cNvSpPr>
              <p:nvPr/>
            </p:nvSpPr>
            <p:spPr bwMode="auto">
              <a:xfrm>
                <a:off x="3657600" y="3235220"/>
                <a:ext cx="236518" cy="262195"/>
              </a:xfrm>
              <a:custGeom>
                <a:avLst/>
                <a:gdLst>
                  <a:gd name="T0" fmla="*/ 124867776 w 224"/>
                  <a:gd name="T1" fmla="*/ 0 h 255"/>
                  <a:gd name="T2" fmla="*/ 249735553 w 224"/>
                  <a:gd name="T3" fmla="*/ 134797052 h 255"/>
                  <a:gd name="T4" fmla="*/ 124867776 w 224"/>
                  <a:gd name="T5" fmla="*/ 269593076 h 255"/>
                  <a:gd name="T6" fmla="*/ 0 w 224"/>
                  <a:gd name="T7" fmla="*/ 134797052 h 255"/>
                  <a:gd name="T8" fmla="*/ 32332221 w 224"/>
                  <a:gd name="T9" fmla="*/ 0 h 255"/>
                  <a:gd name="T10" fmla="*/ 0 w 224"/>
                  <a:gd name="T11" fmla="*/ 0 h 255"/>
                  <a:gd name="T12" fmla="*/ 230782442 w 224"/>
                  <a:gd name="T13" fmla="*/ 269593076 h 255"/>
                  <a:gd name="T14" fmla="*/ 249735553 w 224"/>
                  <a:gd name="T15" fmla="*/ 246333750 h 255"/>
                  <a:gd name="T16" fmla="*/ 32332221 w 224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5"/>
                  <a:gd name="T29" fmla="*/ 224 w 224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5">
                    <a:moveTo>
                      <a:pt x="29" y="0"/>
                    </a:moveTo>
                    <a:lnTo>
                      <a:pt x="0" y="0"/>
                    </a:lnTo>
                    <a:lnTo>
                      <a:pt x="207" y="255"/>
                    </a:lnTo>
                    <a:lnTo>
                      <a:pt x="224" y="23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6" name="Freeform 385"/>
              <p:cNvSpPr>
                <a:spLocks/>
              </p:cNvSpPr>
              <p:nvPr/>
            </p:nvSpPr>
            <p:spPr bwMode="auto">
              <a:xfrm>
                <a:off x="3670273" y="3235220"/>
                <a:ext cx="229130" cy="250929"/>
              </a:xfrm>
              <a:custGeom>
                <a:avLst/>
                <a:gdLst>
                  <a:gd name="T0" fmla="*/ 121529066 w 216"/>
                  <a:gd name="T1" fmla="*/ 0 h 244"/>
                  <a:gd name="T2" fmla="*/ 243058131 w 216"/>
                  <a:gd name="T3" fmla="*/ 129027897 h 244"/>
                  <a:gd name="T4" fmla="*/ 121529066 w 216"/>
                  <a:gd name="T5" fmla="*/ 258054766 h 244"/>
                  <a:gd name="T6" fmla="*/ 0 w 216"/>
                  <a:gd name="T7" fmla="*/ 129027897 h 244"/>
                  <a:gd name="T8" fmla="*/ 38259412 w 216"/>
                  <a:gd name="T9" fmla="*/ 0 h 244"/>
                  <a:gd name="T10" fmla="*/ 0 w 216"/>
                  <a:gd name="T11" fmla="*/ 0 h 244"/>
                  <a:gd name="T12" fmla="*/ 229555377 w 216"/>
                  <a:gd name="T13" fmla="*/ 258054766 h 244"/>
                  <a:gd name="T14" fmla="*/ 243058131 w 216"/>
                  <a:gd name="T15" fmla="*/ 234787278 h 244"/>
                  <a:gd name="T16" fmla="*/ 38259412 w 216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4"/>
                  <a:gd name="T29" fmla="*/ 216 w 216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4">
                    <a:moveTo>
                      <a:pt x="34" y="0"/>
                    </a:moveTo>
                    <a:lnTo>
                      <a:pt x="0" y="0"/>
                    </a:lnTo>
                    <a:lnTo>
                      <a:pt x="204" y="244"/>
                    </a:lnTo>
                    <a:lnTo>
                      <a:pt x="216" y="2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7" name="Freeform 386"/>
              <p:cNvSpPr>
                <a:spLocks/>
              </p:cNvSpPr>
              <p:nvPr/>
            </p:nvSpPr>
            <p:spPr bwMode="auto">
              <a:xfrm>
                <a:off x="3689274" y="3235220"/>
                <a:ext cx="217517" cy="237615"/>
              </a:xfrm>
              <a:custGeom>
                <a:avLst/>
                <a:gdLst>
                  <a:gd name="T0" fmla="*/ 113735246 w 208"/>
                  <a:gd name="T1" fmla="*/ 0 h 233"/>
                  <a:gd name="T2" fmla="*/ 227469447 w 208"/>
                  <a:gd name="T3" fmla="*/ 121161214 h 233"/>
                  <a:gd name="T4" fmla="*/ 113735246 w 208"/>
                  <a:gd name="T5" fmla="*/ 242321409 h 233"/>
                  <a:gd name="T6" fmla="*/ 0 w 208"/>
                  <a:gd name="T7" fmla="*/ 121161214 h 233"/>
                  <a:gd name="T8" fmla="*/ 37182863 w 208"/>
                  <a:gd name="T9" fmla="*/ 0 h 233"/>
                  <a:gd name="T10" fmla="*/ 0 w 208"/>
                  <a:gd name="T11" fmla="*/ 0 h 233"/>
                  <a:gd name="T12" fmla="*/ 213252415 w 208"/>
                  <a:gd name="T13" fmla="*/ 242321409 h 233"/>
                  <a:gd name="T14" fmla="*/ 227469447 w 208"/>
                  <a:gd name="T15" fmla="*/ 219441028 h 233"/>
                  <a:gd name="T16" fmla="*/ 37182863 w 208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3"/>
                  <a:gd name="T29" fmla="*/ 208 w 208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3">
                    <a:moveTo>
                      <a:pt x="34" y="0"/>
                    </a:moveTo>
                    <a:lnTo>
                      <a:pt x="0" y="0"/>
                    </a:lnTo>
                    <a:lnTo>
                      <a:pt x="195" y="233"/>
                    </a:lnTo>
                    <a:lnTo>
                      <a:pt x="208" y="2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8" name="Freeform 387"/>
              <p:cNvSpPr>
                <a:spLocks/>
              </p:cNvSpPr>
              <p:nvPr/>
            </p:nvSpPr>
            <p:spPr bwMode="auto">
              <a:xfrm>
                <a:off x="3707224" y="3235220"/>
                <a:ext cx="209068" cy="227374"/>
              </a:xfrm>
              <a:custGeom>
                <a:avLst/>
                <a:gdLst>
                  <a:gd name="T0" fmla="*/ 109822684 w 199"/>
                  <a:gd name="T1" fmla="*/ 0 h 222"/>
                  <a:gd name="T2" fmla="*/ 219645368 w 199"/>
                  <a:gd name="T3" fmla="*/ 116439045 h 222"/>
                  <a:gd name="T4" fmla="*/ 109822684 w 199"/>
                  <a:gd name="T5" fmla="*/ 232878090 h 222"/>
                  <a:gd name="T6" fmla="*/ 0 w 199"/>
                  <a:gd name="T7" fmla="*/ 116439045 h 222"/>
                  <a:gd name="T8" fmla="*/ 37527186 w 199"/>
                  <a:gd name="T9" fmla="*/ 0 h 222"/>
                  <a:gd name="T10" fmla="*/ 0 w 199"/>
                  <a:gd name="T11" fmla="*/ 0 h 222"/>
                  <a:gd name="T12" fmla="*/ 200881784 w 199"/>
                  <a:gd name="T13" fmla="*/ 232878090 h 222"/>
                  <a:gd name="T14" fmla="*/ 219645368 w 199"/>
                  <a:gd name="T15" fmla="*/ 209799635 h 222"/>
                  <a:gd name="T16" fmla="*/ 37527186 w 199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2"/>
                  <a:gd name="T29" fmla="*/ 199 w 199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2">
                    <a:moveTo>
                      <a:pt x="34" y="0"/>
                    </a:moveTo>
                    <a:lnTo>
                      <a:pt x="0" y="0"/>
                    </a:lnTo>
                    <a:lnTo>
                      <a:pt x="182" y="222"/>
                    </a:lnTo>
                    <a:lnTo>
                      <a:pt x="199" y="20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9" name="Freeform 388"/>
              <p:cNvSpPr>
                <a:spLocks/>
              </p:cNvSpPr>
              <p:nvPr/>
            </p:nvSpPr>
            <p:spPr bwMode="auto">
              <a:xfrm>
                <a:off x="3724122" y="3235220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37904462 w 191"/>
                  <a:gd name="T9" fmla="*/ 0 h 211"/>
                  <a:gd name="T10" fmla="*/ 0 w 191"/>
                  <a:gd name="T11" fmla="*/ 0 h 211"/>
                  <a:gd name="T12" fmla="*/ 193983315 w 191"/>
                  <a:gd name="T13" fmla="*/ 221341706 h 211"/>
                  <a:gd name="T14" fmla="*/ 212936065 w 191"/>
                  <a:gd name="T15" fmla="*/ 198263115 h 211"/>
                  <a:gd name="T16" fmla="*/ 37904462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34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1" y="18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0" name="Freeform 389"/>
              <p:cNvSpPr>
                <a:spLocks/>
              </p:cNvSpPr>
              <p:nvPr/>
            </p:nvSpPr>
            <p:spPr bwMode="auto">
              <a:xfrm>
                <a:off x="3743123" y="3235220"/>
                <a:ext cx="185833" cy="204834"/>
              </a:xfrm>
              <a:custGeom>
                <a:avLst/>
                <a:gdLst>
                  <a:gd name="T0" fmla="*/ 97005869 w 178"/>
                  <a:gd name="T1" fmla="*/ 0 h 200"/>
                  <a:gd name="T2" fmla="*/ 194010695 w 178"/>
                  <a:gd name="T3" fmla="*/ 104892419 h 200"/>
                  <a:gd name="T4" fmla="*/ 97005869 w 178"/>
                  <a:gd name="T5" fmla="*/ 209784838 h 200"/>
                  <a:gd name="T6" fmla="*/ 0 w 178"/>
                  <a:gd name="T7" fmla="*/ 104892419 h 200"/>
                  <a:gd name="T8" fmla="*/ 32698253 w 178"/>
                  <a:gd name="T9" fmla="*/ 0 h 200"/>
                  <a:gd name="T10" fmla="*/ 0 w 178"/>
                  <a:gd name="T11" fmla="*/ 0 h 200"/>
                  <a:gd name="T12" fmla="*/ 179841455 w 178"/>
                  <a:gd name="T13" fmla="*/ 209784838 h 200"/>
                  <a:gd name="T14" fmla="*/ 194010695 w 178"/>
                  <a:gd name="T15" fmla="*/ 187756996 h 200"/>
                  <a:gd name="T16" fmla="*/ 32698253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30" y="0"/>
                    </a:moveTo>
                    <a:lnTo>
                      <a:pt x="0" y="0"/>
                    </a:lnTo>
                    <a:lnTo>
                      <a:pt x="165" y="200"/>
                    </a:lnTo>
                    <a:lnTo>
                      <a:pt x="178" y="17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1" name="Freeform 390"/>
              <p:cNvSpPr>
                <a:spLocks/>
              </p:cNvSpPr>
              <p:nvPr/>
            </p:nvSpPr>
            <p:spPr bwMode="auto">
              <a:xfrm>
                <a:off x="3761073" y="3235220"/>
                <a:ext cx="179496" cy="193569"/>
              </a:xfrm>
              <a:custGeom>
                <a:avLst/>
                <a:gdLst>
                  <a:gd name="T0" fmla="*/ 94761217 w 170"/>
                  <a:gd name="T1" fmla="*/ 0 h 189"/>
                  <a:gd name="T2" fmla="*/ 189522433 w 170"/>
                  <a:gd name="T3" fmla="*/ 99124739 h 189"/>
                  <a:gd name="T4" fmla="*/ 94761217 w 170"/>
                  <a:gd name="T5" fmla="*/ 198248454 h 189"/>
                  <a:gd name="T6" fmla="*/ 0 w 170"/>
                  <a:gd name="T7" fmla="*/ 99124739 h 189"/>
                  <a:gd name="T8" fmla="*/ 33445380 w 170"/>
                  <a:gd name="T9" fmla="*/ 0 h 189"/>
                  <a:gd name="T10" fmla="*/ 0 w 170"/>
                  <a:gd name="T11" fmla="*/ 0 h 189"/>
                  <a:gd name="T12" fmla="*/ 175029720 w 170"/>
                  <a:gd name="T13" fmla="*/ 198248454 h 189"/>
                  <a:gd name="T14" fmla="*/ 189522433 w 170"/>
                  <a:gd name="T15" fmla="*/ 176220513 h 189"/>
                  <a:gd name="T16" fmla="*/ 33445380 w 170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9"/>
                  <a:gd name="T29" fmla="*/ 170 w 170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9">
                    <a:moveTo>
                      <a:pt x="30" y="0"/>
                    </a:moveTo>
                    <a:lnTo>
                      <a:pt x="0" y="0"/>
                    </a:lnTo>
                    <a:lnTo>
                      <a:pt x="157" y="189"/>
                    </a:lnTo>
                    <a:lnTo>
                      <a:pt x="170" y="16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2" name="Freeform 391"/>
              <p:cNvSpPr>
                <a:spLocks/>
              </p:cNvSpPr>
              <p:nvPr/>
            </p:nvSpPr>
            <p:spPr bwMode="auto">
              <a:xfrm>
                <a:off x="3773747" y="3235220"/>
                <a:ext cx="174220" cy="184352"/>
              </a:xfrm>
              <a:custGeom>
                <a:avLst/>
                <a:gdLst>
                  <a:gd name="T0" fmla="*/ 91977600 w 165"/>
                  <a:gd name="T1" fmla="*/ 0 h 179"/>
                  <a:gd name="T2" fmla="*/ 183955200 w 165"/>
                  <a:gd name="T3" fmla="*/ 94932011 h 179"/>
                  <a:gd name="T4" fmla="*/ 91977600 w 165"/>
                  <a:gd name="T5" fmla="*/ 189864021 h 179"/>
                  <a:gd name="T6" fmla="*/ 0 w 165"/>
                  <a:gd name="T7" fmla="*/ 94932011 h 179"/>
                  <a:gd name="T8" fmla="*/ 37906051 w 165"/>
                  <a:gd name="T9" fmla="*/ 0 h 179"/>
                  <a:gd name="T10" fmla="*/ 0 w 165"/>
                  <a:gd name="T11" fmla="*/ 0 h 179"/>
                  <a:gd name="T12" fmla="*/ 165002183 w 165"/>
                  <a:gd name="T13" fmla="*/ 189864021 h 179"/>
                  <a:gd name="T14" fmla="*/ 183955200 w 165"/>
                  <a:gd name="T15" fmla="*/ 169710956 h 179"/>
                  <a:gd name="T16" fmla="*/ 37906051 w 165"/>
                  <a:gd name="T17" fmla="*/ 0 h 17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79"/>
                  <a:gd name="T29" fmla="*/ 165 w 165"/>
                  <a:gd name="T30" fmla="*/ 179 h 1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79">
                    <a:moveTo>
                      <a:pt x="34" y="0"/>
                    </a:moveTo>
                    <a:lnTo>
                      <a:pt x="0" y="0"/>
                    </a:lnTo>
                    <a:lnTo>
                      <a:pt x="148" y="179"/>
                    </a:lnTo>
                    <a:lnTo>
                      <a:pt x="165" y="16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3" name="Freeform 392"/>
              <p:cNvSpPr>
                <a:spLocks/>
              </p:cNvSpPr>
              <p:nvPr/>
            </p:nvSpPr>
            <p:spPr bwMode="auto">
              <a:xfrm>
                <a:off x="3792757" y="3235220"/>
                <a:ext cx="164720" cy="171038"/>
              </a:xfrm>
              <a:custGeom>
                <a:avLst/>
                <a:gdLst>
                  <a:gd name="T0" fmla="*/ 86963712 w 156"/>
                  <a:gd name="T1" fmla="*/ 0 h 168"/>
                  <a:gd name="T2" fmla="*/ 173927424 w 156"/>
                  <a:gd name="T3" fmla="*/ 87065469 h 168"/>
                  <a:gd name="T4" fmla="*/ 86963712 w 156"/>
                  <a:gd name="T5" fmla="*/ 174130938 h 168"/>
                  <a:gd name="T6" fmla="*/ 0 w 156"/>
                  <a:gd name="T7" fmla="*/ 87065469 h 168"/>
                  <a:gd name="T8" fmla="*/ 37907776 w 156"/>
                  <a:gd name="T9" fmla="*/ 0 h 168"/>
                  <a:gd name="T10" fmla="*/ 0 w 156"/>
                  <a:gd name="T11" fmla="*/ 0 h 168"/>
                  <a:gd name="T12" fmla="*/ 156089099 w 156"/>
                  <a:gd name="T13" fmla="*/ 174130938 h 168"/>
                  <a:gd name="T14" fmla="*/ 173927424 w 156"/>
                  <a:gd name="T15" fmla="*/ 154437141 h 168"/>
                  <a:gd name="T16" fmla="*/ 37907776 w 156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68"/>
                  <a:gd name="T29" fmla="*/ 156 w 156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68">
                    <a:moveTo>
                      <a:pt x="34" y="0"/>
                    </a:moveTo>
                    <a:lnTo>
                      <a:pt x="0" y="0"/>
                    </a:lnTo>
                    <a:lnTo>
                      <a:pt x="140" y="168"/>
                    </a:lnTo>
                    <a:lnTo>
                      <a:pt x="156" y="1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4" name="Freeform 393"/>
              <p:cNvSpPr>
                <a:spLocks/>
              </p:cNvSpPr>
              <p:nvPr/>
            </p:nvSpPr>
            <p:spPr bwMode="auto">
              <a:xfrm>
                <a:off x="3808594" y="3235220"/>
                <a:ext cx="152046" cy="163869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3916291 h 160"/>
                  <a:gd name="T4" fmla="*/ 80270784 w 144"/>
                  <a:gd name="T5" fmla="*/ 167831557 h 160"/>
                  <a:gd name="T6" fmla="*/ 0 w 144"/>
                  <a:gd name="T7" fmla="*/ 83916291 h 160"/>
                  <a:gd name="T8" fmla="*/ 37905913 w 144"/>
                  <a:gd name="T9" fmla="*/ 0 h 160"/>
                  <a:gd name="T10" fmla="*/ 0 w 144"/>
                  <a:gd name="T11" fmla="*/ 0 h 160"/>
                  <a:gd name="T12" fmla="*/ 146048634 w 144"/>
                  <a:gd name="T13" fmla="*/ 167831557 h 160"/>
                  <a:gd name="T14" fmla="*/ 160541568 w 144"/>
                  <a:gd name="T15" fmla="*/ 145803475 h 160"/>
                  <a:gd name="T16" fmla="*/ 37905913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34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4" y="13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5" name="Freeform 394"/>
              <p:cNvSpPr>
                <a:spLocks/>
              </p:cNvSpPr>
              <p:nvPr/>
            </p:nvSpPr>
            <p:spPr bwMode="auto">
              <a:xfrm>
                <a:off x="3827596" y="3235220"/>
                <a:ext cx="142545" cy="152604"/>
              </a:xfrm>
              <a:custGeom>
                <a:avLst/>
                <a:gdLst>
                  <a:gd name="T0" fmla="*/ 75256368 w 135"/>
                  <a:gd name="T1" fmla="*/ 0 h 149"/>
                  <a:gd name="T2" fmla="*/ 150511680 w 135"/>
                  <a:gd name="T3" fmla="*/ 78147587 h 149"/>
                  <a:gd name="T4" fmla="*/ 75256368 w 135"/>
                  <a:gd name="T5" fmla="*/ 156295173 h 149"/>
                  <a:gd name="T6" fmla="*/ 0 w 135"/>
                  <a:gd name="T7" fmla="*/ 78147587 h 149"/>
                  <a:gd name="T8" fmla="*/ 37906410 w 135"/>
                  <a:gd name="T9" fmla="*/ 0 h 149"/>
                  <a:gd name="T10" fmla="*/ 0 w 135"/>
                  <a:gd name="T11" fmla="*/ 0 h 149"/>
                  <a:gd name="T12" fmla="*/ 136017466 w 135"/>
                  <a:gd name="T13" fmla="*/ 156295173 h 149"/>
                  <a:gd name="T14" fmla="*/ 150511680 w 135"/>
                  <a:gd name="T15" fmla="*/ 134266949 h 149"/>
                  <a:gd name="T16" fmla="*/ 37906410 w 135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9"/>
                  <a:gd name="T29" fmla="*/ 135 w 135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9">
                    <a:moveTo>
                      <a:pt x="34" y="0"/>
                    </a:moveTo>
                    <a:lnTo>
                      <a:pt x="0" y="0"/>
                    </a:lnTo>
                    <a:lnTo>
                      <a:pt x="122" y="149"/>
                    </a:lnTo>
                    <a:lnTo>
                      <a:pt x="135" y="12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6" name="Freeform 395"/>
              <p:cNvSpPr>
                <a:spLocks/>
              </p:cNvSpPr>
              <p:nvPr/>
            </p:nvSpPr>
            <p:spPr bwMode="auto">
              <a:xfrm>
                <a:off x="3846606" y="3235220"/>
                <a:ext cx="133045" cy="142362"/>
              </a:xfrm>
              <a:custGeom>
                <a:avLst/>
                <a:gdLst>
                  <a:gd name="T0" fmla="*/ 69689406 w 127"/>
                  <a:gd name="T1" fmla="*/ 0 h 139"/>
                  <a:gd name="T2" fmla="*/ 139377764 w 127"/>
                  <a:gd name="T3" fmla="*/ 72902658 h 139"/>
                  <a:gd name="T4" fmla="*/ 69689406 w 127"/>
                  <a:gd name="T5" fmla="*/ 145805317 h 139"/>
                  <a:gd name="T6" fmla="*/ 0 w 127"/>
                  <a:gd name="T7" fmla="*/ 72902658 h 139"/>
                  <a:gd name="T8" fmla="*/ 31826041 w 127"/>
                  <a:gd name="T9" fmla="*/ 0 h 139"/>
                  <a:gd name="T10" fmla="*/ 0 w 127"/>
                  <a:gd name="T11" fmla="*/ 0 h 139"/>
                  <a:gd name="T12" fmla="*/ 120721056 w 127"/>
                  <a:gd name="T13" fmla="*/ 145805317 h 139"/>
                  <a:gd name="T14" fmla="*/ 139377764 w 127"/>
                  <a:gd name="T15" fmla="*/ 122728312 h 139"/>
                  <a:gd name="T16" fmla="*/ 31826041 w 127"/>
                  <a:gd name="T17" fmla="*/ 0 h 13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9"/>
                  <a:gd name="T29" fmla="*/ 127 w 127"/>
                  <a:gd name="T30" fmla="*/ 139 h 1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9">
                    <a:moveTo>
                      <a:pt x="29" y="0"/>
                    </a:moveTo>
                    <a:lnTo>
                      <a:pt x="0" y="0"/>
                    </a:lnTo>
                    <a:lnTo>
                      <a:pt x="110" y="139"/>
                    </a:lnTo>
                    <a:lnTo>
                      <a:pt x="127" y="11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7" name="Freeform 396"/>
              <p:cNvSpPr>
                <a:spLocks/>
              </p:cNvSpPr>
              <p:nvPr/>
            </p:nvSpPr>
            <p:spPr bwMode="auto">
              <a:xfrm>
                <a:off x="3862443" y="3235220"/>
                <a:ext cx="126708" cy="132121"/>
              </a:xfrm>
              <a:custGeom>
                <a:avLst/>
                <a:gdLst>
                  <a:gd name="T0" fmla="*/ 68029310 w 118"/>
                  <a:gd name="T1" fmla="*/ 0 h 128"/>
                  <a:gd name="T2" fmla="*/ 136058619 w 118"/>
                  <a:gd name="T3" fmla="*/ 68187854 h 128"/>
                  <a:gd name="T4" fmla="*/ 68029310 w 118"/>
                  <a:gd name="T5" fmla="*/ 136374676 h 128"/>
                  <a:gd name="T6" fmla="*/ 0 w 118"/>
                  <a:gd name="T7" fmla="*/ 68187854 h 128"/>
                  <a:gd name="T8" fmla="*/ 33438026 w 118"/>
                  <a:gd name="T9" fmla="*/ 0 h 128"/>
                  <a:gd name="T10" fmla="*/ 0 w 118"/>
                  <a:gd name="T11" fmla="*/ 0 h 128"/>
                  <a:gd name="T12" fmla="*/ 116456467 w 118"/>
                  <a:gd name="T13" fmla="*/ 136374676 h 128"/>
                  <a:gd name="T14" fmla="*/ 136058619 w 118"/>
                  <a:gd name="T15" fmla="*/ 112935564 h 128"/>
                  <a:gd name="T16" fmla="*/ 33438026 w 118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8"/>
                  <a:gd name="T29" fmla="*/ 118 w 118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8">
                    <a:moveTo>
                      <a:pt x="29" y="0"/>
                    </a:moveTo>
                    <a:lnTo>
                      <a:pt x="0" y="0"/>
                    </a:lnTo>
                    <a:lnTo>
                      <a:pt x="101" y="128"/>
                    </a:lnTo>
                    <a:lnTo>
                      <a:pt x="118" y="10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8" name="Freeform 397"/>
              <p:cNvSpPr>
                <a:spLocks/>
              </p:cNvSpPr>
              <p:nvPr/>
            </p:nvSpPr>
            <p:spPr bwMode="auto">
              <a:xfrm>
                <a:off x="3875117" y="3235220"/>
                <a:ext cx="120371" cy="120856"/>
              </a:xfrm>
              <a:custGeom>
                <a:avLst/>
                <a:gdLst>
                  <a:gd name="T0" fmla="*/ 62996948 w 115"/>
                  <a:gd name="T1" fmla="*/ 0 h 117"/>
                  <a:gd name="T2" fmla="*/ 125992848 w 115"/>
                  <a:gd name="T3" fmla="*/ 62419541 h 117"/>
                  <a:gd name="T4" fmla="*/ 62996948 w 115"/>
                  <a:gd name="T5" fmla="*/ 124839083 h 117"/>
                  <a:gd name="T6" fmla="*/ 0 w 115"/>
                  <a:gd name="T7" fmla="*/ 62419541 h 117"/>
                  <a:gd name="T8" fmla="*/ 37250121 w 115"/>
                  <a:gd name="T9" fmla="*/ 0 h 117"/>
                  <a:gd name="T10" fmla="*/ 0 w 115"/>
                  <a:gd name="T11" fmla="*/ 0 h 117"/>
                  <a:gd name="T12" fmla="*/ 107367796 w 115"/>
                  <a:gd name="T13" fmla="*/ 124839083 h 117"/>
                  <a:gd name="T14" fmla="*/ 125992848 w 115"/>
                  <a:gd name="T15" fmla="*/ 101365135 h 117"/>
                  <a:gd name="T16" fmla="*/ 37250121 w 115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17"/>
                  <a:gd name="T29" fmla="*/ 115 w 115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17">
                    <a:moveTo>
                      <a:pt x="34" y="0"/>
                    </a:moveTo>
                    <a:lnTo>
                      <a:pt x="0" y="0"/>
                    </a:lnTo>
                    <a:lnTo>
                      <a:pt x="98" y="117"/>
                    </a:lnTo>
                    <a:lnTo>
                      <a:pt x="115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9" name="Freeform 398"/>
              <p:cNvSpPr>
                <a:spLocks/>
              </p:cNvSpPr>
              <p:nvPr/>
            </p:nvSpPr>
            <p:spPr bwMode="auto">
              <a:xfrm>
                <a:off x="3894118" y="3235220"/>
                <a:ext cx="106646" cy="107542"/>
              </a:xfrm>
              <a:custGeom>
                <a:avLst/>
                <a:gdLst>
                  <a:gd name="T0" fmla="*/ 55751810 w 102"/>
                  <a:gd name="T1" fmla="*/ 0 h 106"/>
                  <a:gd name="T2" fmla="*/ 111503620 w 102"/>
                  <a:gd name="T3" fmla="*/ 54553216 h 106"/>
                  <a:gd name="T4" fmla="*/ 55751810 w 102"/>
                  <a:gd name="T5" fmla="*/ 109106432 h 106"/>
                  <a:gd name="T6" fmla="*/ 0 w 102"/>
                  <a:gd name="T7" fmla="*/ 54553216 h 106"/>
                  <a:gd name="T8" fmla="*/ 37168227 w 102"/>
                  <a:gd name="T9" fmla="*/ 0 h 106"/>
                  <a:gd name="T10" fmla="*/ 0 w 102"/>
                  <a:gd name="T11" fmla="*/ 0 h 106"/>
                  <a:gd name="T12" fmla="*/ 97292522 w 102"/>
                  <a:gd name="T13" fmla="*/ 109106432 h 106"/>
                  <a:gd name="T14" fmla="*/ 111503620 w 102"/>
                  <a:gd name="T15" fmla="*/ 86461746 h 106"/>
                  <a:gd name="T16" fmla="*/ 37168227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34" y="0"/>
                    </a:moveTo>
                    <a:lnTo>
                      <a:pt x="0" y="0"/>
                    </a:lnTo>
                    <a:lnTo>
                      <a:pt x="89" y="106"/>
                    </a:lnTo>
                    <a:lnTo>
                      <a:pt x="102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0" name="Freeform 399"/>
              <p:cNvSpPr>
                <a:spLocks/>
              </p:cNvSpPr>
              <p:nvPr/>
            </p:nvSpPr>
            <p:spPr bwMode="auto">
              <a:xfrm>
                <a:off x="3913129" y="3232147"/>
                <a:ext cx="97145" cy="100373"/>
              </a:xfrm>
              <a:custGeom>
                <a:avLst/>
                <a:gdLst>
                  <a:gd name="T0" fmla="*/ 50737893 w 93"/>
                  <a:gd name="T1" fmla="*/ 0 h 98"/>
                  <a:gd name="T2" fmla="*/ 101474742 w 93"/>
                  <a:gd name="T3" fmla="*/ 51402242 h 98"/>
                  <a:gd name="T4" fmla="*/ 50737893 w 93"/>
                  <a:gd name="T5" fmla="*/ 102803460 h 98"/>
                  <a:gd name="T6" fmla="*/ 0 w 93"/>
                  <a:gd name="T7" fmla="*/ 51402242 h 98"/>
                  <a:gd name="T8" fmla="*/ 37097904 w 93"/>
                  <a:gd name="T9" fmla="*/ 0 h 98"/>
                  <a:gd name="T10" fmla="*/ 0 w 93"/>
                  <a:gd name="T11" fmla="*/ 3147411 h 98"/>
                  <a:gd name="T12" fmla="*/ 88381062 w 93"/>
                  <a:gd name="T13" fmla="*/ 102803460 h 98"/>
                  <a:gd name="T14" fmla="*/ 101474742 w 93"/>
                  <a:gd name="T15" fmla="*/ 79724847 h 98"/>
                  <a:gd name="T16" fmla="*/ 37097904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34" y="0"/>
                    </a:moveTo>
                    <a:lnTo>
                      <a:pt x="0" y="3"/>
                    </a:lnTo>
                    <a:lnTo>
                      <a:pt x="81" y="98"/>
                    </a:lnTo>
                    <a:lnTo>
                      <a:pt x="93" y="7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1" name="Freeform 400"/>
              <p:cNvSpPr>
                <a:spLocks/>
              </p:cNvSpPr>
              <p:nvPr/>
            </p:nvSpPr>
            <p:spPr bwMode="auto">
              <a:xfrm>
                <a:off x="3931078" y="3232147"/>
                <a:ext cx="88696" cy="89108"/>
              </a:xfrm>
              <a:custGeom>
                <a:avLst/>
                <a:gdLst>
                  <a:gd name="T0" fmla="*/ 46276355 w 85"/>
                  <a:gd name="T1" fmla="*/ 0 h 87"/>
                  <a:gd name="T2" fmla="*/ 92552710 w 85"/>
                  <a:gd name="T3" fmla="*/ 45633538 h 87"/>
                  <a:gd name="T4" fmla="*/ 46276355 w 85"/>
                  <a:gd name="T5" fmla="*/ 91267077 h 87"/>
                  <a:gd name="T6" fmla="*/ 0 w 85"/>
                  <a:gd name="T7" fmla="*/ 45633538 h 87"/>
                  <a:gd name="T8" fmla="*/ 32665168 w 85"/>
                  <a:gd name="T9" fmla="*/ 0 h 87"/>
                  <a:gd name="T10" fmla="*/ 0 w 85"/>
                  <a:gd name="T11" fmla="*/ 3147458 h 87"/>
                  <a:gd name="T12" fmla="*/ 74042383 w 85"/>
                  <a:gd name="T13" fmla="*/ 91267077 h 87"/>
                  <a:gd name="T14" fmla="*/ 92552710 w 85"/>
                  <a:gd name="T15" fmla="*/ 68188113 h 87"/>
                  <a:gd name="T16" fmla="*/ 32665168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30" y="0"/>
                    </a:moveTo>
                    <a:lnTo>
                      <a:pt x="0" y="3"/>
                    </a:lnTo>
                    <a:lnTo>
                      <a:pt x="68" y="87"/>
                    </a:lnTo>
                    <a:lnTo>
                      <a:pt x="85" y="6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2" name="Freeform 401"/>
              <p:cNvSpPr>
                <a:spLocks/>
              </p:cNvSpPr>
              <p:nvPr/>
            </p:nvSpPr>
            <p:spPr bwMode="auto">
              <a:xfrm>
                <a:off x="3947967" y="3232147"/>
                <a:ext cx="81299" cy="77842"/>
              </a:xfrm>
              <a:custGeom>
                <a:avLst/>
                <a:gdLst>
                  <a:gd name="T0" fmla="*/ 43484267 w 76"/>
                  <a:gd name="T1" fmla="*/ 0 h 76"/>
                  <a:gd name="T2" fmla="*/ 86967464 w 76"/>
                  <a:gd name="T3" fmla="*/ 39864322 h 76"/>
                  <a:gd name="T4" fmla="*/ 43484267 w 76"/>
                  <a:gd name="T5" fmla="*/ 79728644 h 76"/>
                  <a:gd name="T6" fmla="*/ 0 w 76"/>
                  <a:gd name="T7" fmla="*/ 39864322 h 76"/>
                  <a:gd name="T8" fmla="*/ 34329567 w 76"/>
                  <a:gd name="T9" fmla="*/ 0 h 76"/>
                  <a:gd name="T10" fmla="*/ 0 w 76"/>
                  <a:gd name="T11" fmla="*/ 0 h 76"/>
                  <a:gd name="T12" fmla="*/ 67514530 w 76"/>
                  <a:gd name="T13" fmla="*/ 79728644 h 76"/>
                  <a:gd name="T14" fmla="*/ 86967464 w 76"/>
                  <a:gd name="T15" fmla="*/ 56649509 h 76"/>
                  <a:gd name="T16" fmla="*/ 34329567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30" y="0"/>
                    </a:moveTo>
                    <a:lnTo>
                      <a:pt x="0" y="0"/>
                    </a:lnTo>
                    <a:lnTo>
                      <a:pt x="59" y="76"/>
                    </a:lnTo>
                    <a:lnTo>
                      <a:pt x="76" y="5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3" name="Freeform 402"/>
              <p:cNvSpPr>
                <a:spLocks/>
              </p:cNvSpPr>
              <p:nvPr/>
            </p:nvSpPr>
            <p:spPr bwMode="auto">
              <a:xfrm>
                <a:off x="3962753" y="3232147"/>
                <a:ext cx="71798" cy="66577"/>
              </a:xfrm>
              <a:custGeom>
                <a:avLst/>
                <a:gdLst>
                  <a:gd name="T0" fmla="*/ 37904064 w 68"/>
                  <a:gd name="T1" fmla="*/ 0 h 65"/>
                  <a:gd name="T2" fmla="*/ 75808128 w 68"/>
                  <a:gd name="T3" fmla="*/ 34096642 h 65"/>
                  <a:gd name="T4" fmla="*/ 37904064 w 68"/>
                  <a:gd name="T5" fmla="*/ 68192260 h 65"/>
                  <a:gd name="T6" fmla="*/ 0 w 68"/>
                  <a:gd name="T7" fmla="*/ 34096642 h 65"/>
                  <a:gd name="T8" fmla="*/ 37904064 w 68"/>
                  <a:gd name="T9" fmla="*/ 0 h 65"/>
                  <a:gd name="T10" fmla="*/ 0 w 68"/>
                  <a:gd name="T11" fmla="*/ 0 h 65"/>
                  <a:gd name="T12" fmla="*/ 61315481 w 68"/>
                  <a:gd name="T13" fmla="*/ 68192260 h 65"/>
                  <a:gd name="T14" fmla="*/ 75808128 w 68"/>
                  <a:gd name="T15" fmla="*/ 45111546 h 65"/>
                  <a:gd name="T16" fmla="*/ 37904064 w 68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5"/>
                  <a:gd name="T29" fmla="*/ 68 w 68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5">
                    <a:moveTo>
                      <a:pt x="34" y="0"/>
                    </a:moveTo>
                    <a:lnTo>
                      <a:pt x="0" y="0"/>
                    </a:lnTo>
                    <a:lnTo>
                      <a:pt x="55" y="65"/>
                    </a:lnTo>
                    <a:lnTo>
                      <a:pt x="68" y="4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4" name="Freeform 403"/>
              <p:cNvSpPr>
                <a:spLocks/>
              </p:cNvSpPr>
              <p:nvPr/>
            </p:nvSpPr>
            <p:spPr bwMode="auto">
              <a:xfrm>
                <a:off x="3979642" y="3232147"/>
                <a:ext cx="62298" cy="55302"/>
              </a:xfrm>
              <a:custGeom>
                <a:avLst/>
                <a:gdLst>
                  <a:gd name="T0" fmla="*/ 32890176 w 59"/>
                  <a:gd name="T1" fmla="*/ 0 h 54"/>
                  <a:gd name="T2" fmla="*/ 65780352 w 59"/>
                  <a:gd name="T3" fmla="*/ 28317696 h 54"/>
                  <a:gd name="T4" fmla="*/ 32890176 w 59"/>
                  <a:gd name="T5" fmla="*/ 56635393 h 54"/>
                  <a:gd name="T6" fmla="*/ 0 w 59"/>
                  <a:gd name="T7" fmla="*/ 28317696 h 54"/>
                  <a:gd name="T8" fmla="*/ 37907812 w 59"/>
                  <a:gd name="T9" fmla="*/ 0 h 54"/>
                  <a:gd name="T10" fmla="*/ 0 w 59"/>
                  <a:gd name="T11" fmla="*/ 0 h 54"/>
                  <a:gd name="T12" fmla="*/ 51286040 w 59"/>
                  <a:gd name="T13" fmla="*/ 56635393 h 54"/>
                  <a:gd name="T14" fmla="*/ 65780352 w 59"/>
                  <a:gd name="T15" fmla="*/ 33562176 h 54"/>
                  <a:gd name="T16" fmla="*/ 37907812 w 59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4"/>
                  <a:gd name="T29" fmla="*/ 59 w 59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4">
                    <a:moveTo>
                      <a:pt x="34" y="0"/>
                    </a:moveTo>
                    <a:lnTo>
                      <a:pt x="0" y="0"/>
                    </a:lnTo>
                    <a:lnTo>
                      <a:pt x="46" y="54"/>
                    </a:lnTo>
                    <a:lnTo>
                      <a:pt x="59" y="3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5" name="Freeform 404"/>
              <p:cNvSpPr>
                <a:spLocks/>
              </p:cNvSpPr>
              <p:nvPr/>
            </p:nvSpPr>
            <p:spPr bwMode="auto">
              <a:xfrm>
                <a:off x="3997592" y="3232147"/>
                <a:ext cx="53849" cy="44037"/>
              </a:xfrm>
              <a:custGeom>
                <a:avLst/>
                <a:gdLst>
                  <a:gd name="T0" fmla="*/ 28997686 w 50"/>
                  <a:gd name="T1" fmla="*/ 0 h 43"/>
                  <a:gd name="T2" fmla="*/ 57994295 w 50"/>
                  <a:gd name="T3" fmla="*/ 22550016 h 43"/>
                  <a:gd name="T4" fmla="*/ 28997686 w 50"/>
                  <a:gd name="T5" fmla="*/ 45099009 h 43"/>
                  <a:gd name="T6" fmla="*/ 0 w 50"/>
                  <a:gd name="T7" fmla="*/ 22550016 h 43"/>
                  <a:gd name="T8" fmla="*/ 39435781 w 50"/>
                  <a:gd name="T9" fmla="*/ 0 h 43"/>
                  <a:gd name="T10" fmla="*/ 0 w 50"/>
                  <a:gd name="T11" fmla="*/ 0 h 43"/>
                  <a:gd name="T12" fmla="*/ 39435781 w 50"/>
                  <a:gd name="T13" fmla="*/ 45099009 h 43"/>
                  <a:gd name="T14" fmla="*/ 57994295 w 50"/>
                  <a:gd name="T15" fmla="*/ 23074364 h 43"/>
                  <a:gd name="T16" fmla="*/ 39435781 w 5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43"/>
                  <a:gd name="T29" fmla="*/ 50 w 5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43">
                    <a:moveTo>
                      <a:pt x="34" y="0"/>
                    </a:moveTo>
                    <a:lnTo>
                      <a:pt x="0" y="0"/>
                    </a:lnTo>
                    <a:lnTo>
                      <a:pt x="34" y="43"/>
                    </a:lnTo>
                    <a:lnTo>
                      <a:pt x="50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6" name="Freeform 405"/>
              <p:cNvSpPr>
                <a:spLocks/>
              </p:cNvSpPr>
              <p:nvPr/>
            </p:nvSpPr>
            <p:spPr bwMode="auto">
              <a:xfrm>
                <a:off x="4016602" y="3232147"/>
                <a:ext cx="44348" cy="33796"/>
              </a:xfrm>
              <a:custGeom>
                <a:avLst/>
                <a:gdLst>
                  <a:gd name="T0" fmla="*/ 23413632 w 42"/>
                  <a:gd name="T1" fmla="*/ 0 h 32"/>
                  <a:gd name="T2" fmla="*/ 46827264 w 42"/>
                  <a:gd name="T3" fmla="*/ 17846400 h 32"/>
                  <a:gd name="T4" fmla="*/ 23413632 w 42"/>
                  <a:gd name="T5" fmla="*/ 35692800 h 32"/>
                  <a:gd name="T6" fmla="*/ 0 w 42"/>
                  <a:gd name="T7" fmla="*/ 17846400 h 32"/>
                  <a:gd name="T8" fmla="*/ 36793005 w 42"/>
                  <a:gd name="T9" fmla="*/ 0 h 32"/>
                  <a:gd name="T10" fmla="*/ 0 w 42"/>
                  <a:gd name="T11" fmla="*/ 0 h 32"/>
                  <a:gd name="T12" fmla="*/ 27873772 w 42"/>
                  <a:gd name="T13" fmla="*/ 35692800 h 32"/>
                  <a:gd name="T14" fmla="*/ 46827264 w 42"/>
                  <a:gd name="T15" fmla="*/ 12269002 h 32"/>
                  <a:gd name="T16" fmla="*/ 36793005 w 42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2"/>
                  <a:gd name="T29" fmla="*/ 42 w 42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2">
                    <a:moveTo>
                      <a:pt x="33" y="0"/>
                    </a:moveTo>
                    <a:lnTo>
                      <a:pt x="0" y="0"/>
                    </a:lnTo>
                    <a:lnTo>
                      <a:pt x="25" y="32"/>
                    </a:lnTo>
                    <a:lnTo>
                      <a:pt x="42" y="1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7" name="Freeform 406"/>
              <p:cNvSpPr>
                <a:spLocks/>
              </p:cNvSpPr>
              <p:nvPr/>
            </p:nvSpPr>
            <p:spPr bwMode="auto">
              <a:xfrm>
                <a:off x="4032439" y="3232147"/>
                <a:ext cx="31674" cy="22530"/>
              </a:xfrm>
              <a:custGeom>
                <a:avLst/>
                <a:gdLst>
                  <a:gd name="T0" fmla="*/ 17297280 w 29"/>
                  <a:gd name="T1" fmla="*/ 0 h 22"/>
                  <a:gd name="T2" fmla="*/ 34594561 w 29"/>
                  <a:gd name="T3" fmla="*/ 11536384 h 22"/>
                  <a:gd name="T4" fmla="*/ 17297280 w 29"/>
                  <a:gd name="T5" fmla="*/ 23072768 h 22"/>
                  <a:gd name="T6" fmla="*/ 0 w 29"/>
                  <a:gd name="T7" fmla="*/ 11536384 h 22"/>
                  <a:gd name="T8" fmla="*/ 0 w 29"/>
                  <a:gd name="T9" fmla="*/ 0 h 22"/>
                  <a:gd name="T10" fmla="*/ 34594561 w 29"/>
                  <a:gd name="T11" fmla="*/ 0 h 22"/>
                  <a:gd name="T12" fmla="*/ 19086319 w 29"/>
                  <a:gd name="T13" fmla="*/ 23072768 h 22"/>
                  <a:gd name="T14" fmla="*/ 0 w 29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22"/>
                  <a:gd name="T26" fmla="*/ 29 w 29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22">
                    <a:moveTo>
                      <a:pt x="0" y="0"/>
                    </a:moveTo>
                    <a:lnTo>
                      <a:pt x="29" y="0"/>
                    </a:lnTo>
                    <a:lnTo>
                      <a:pt x="16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8" name="Freeform 407"/>
              <p:cNvSpPr>
                <a:spLocks/>
              </p:cNvSpPr>
              <p:nvPr/>
            </p:nvSpPr>
            <p:spPr bwMode="auto">
              <a:xfrm>
                <a:off x="4051450" y="3232147"/>
                <a:ext cx="12673" cy="11265"/>
              </a:xfrm>
              <a:custGeom>
                <a:avLst/>
                <a:gdLst>
                  <a:gd name="T0" fmla="*/ 6177600 w 13"/>
                  <a:gd name="T1" fmla="*/ 0 h 11"/>
                  <a:gd name="T2" fmla="*/ 12354225 w 13"/>
                  <a:gd name="T3" fmla="*/ 5768704 h 11"/>
                  <a:gd name="T4" fmla="*/ 6177600 w 13"/>
                  <a:gd name="T5" fmla="*/ 11536384 h 11"/>
                  <a:gd name="T6" fmla="*/ 0 w 13"/>
                  <a:gd name="T7" fmla="*/ 5768704 h 11"/>
                  <a:gd name="T8" fmla="*/ 0 w 13"/>
                  <a:gd name="T9" fmla="*/ 0 h 11"/>
                  <a:gd name="T10" fmla="*/ 12354225 w 13"/>
                  <a:gd name="T11" fmla="*/ 0 h 11"/>
                  <a:gd name="T12" fmla="*/ 8553301 w 13"/>
                  <a:gd name="T13" fmla="*/ 11536384 h 11"/>
                  <a:gd name="T14" fmla="*/ 0 w 13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1"/>
                  <a:gd name="T26" fmla="*/ 13 w 13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1">
                    <a:moveTo>
                      <a:pt x="0" y="0"/>
                    </a:moveTo>
                    <a:lnTo>
                      <a:pt x="13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9" name="Freeform 408"/>
              <p:cNvSpPr>
                <a:spLocks/>
              </p:cNvSpPr>
              <p:nvPr/>
            </p:nvSpPr>
            <p:spPr bwMode="auto">
              <a:xfrm>
                <a:off x="1415948" y="3492294"/>
                <a:ext cx="34847" cy="22530"/>
              </a:xfrm>
              <a:custGeom>
                <a:avLst/>
                <a:gdLst>
                  <a:gd name="T0" fmla="*/ 18399216 w 33"/>
                  <a:gd name="T1" fmla="*/ 0 h 22"/>
                  <a:gd name="T2" fmla="*/ 36797376 w 33"/>
                  <a:gd name="T3" fmla="*/ 11536384 h 22"/>
                  <a:gd name="T4" fmla="*/ 18399216 w 33"/>
                  <a:gd name="T5" fmla="*/ 23072768 h 22"/>
                  <a:gd name="T6" fmla="*/ 0 w 33"/>
                  <a:gd name="T7" fmla="*/ 11536384 h 22"/>
                  <a:gd name="T8" fmla="*/ 18955712 w 33"/>
                  <a:gd name="T9" fmla="*/ 0 h 22"/>
                  <a:gd name="T10" fmla="*/ 0 w 33"/>
                  <a:gd name="T11" fmla="*/ 23072768 h 22"/>
                  <a:gd name="T12" fmla="*/ 36797376 w 33"/>
                  <a:gd name="T13" fmla="*/ 23072768 h 22"/>
                  <a:gd name="T14" fmla="*/ 18955712 w 33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22"/>
                  <a:gd name="T26" fmla="*/ 33 w 33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22">
                    <a:moveTo>
                      <a:pt x="17" y="0"/>
                    </a:moveTo>
                    <a:lnTo>
                      <a:pt x="0" y="22"/>
                    </a:lnTo>
                    <a:lnTo>
                      <a:pt x="33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22" name="Group 409"/>
            <p:cNvGrpSpPr>
              <a:grpSpLocks/>
            </p:cNvGrpSpPr>
            <p:nvPr/>
          </p:nvGrpSpPr>
          <p:grpSpPr bwMode="auto">
            <a:xfrm>
              <a:off x="1425449" y="3127677"/>
              <a:ext cx="2599602" cy="441427"/>
              <a:chOff x="1425449" y="3127677"/>
              <a:chExt cx="2599602" cy="441427"/>
            </a:xfrm>
          </p:grpSpPr>
          <p:sp>
            <p:nvSpPr>
              <p:cNvPr id="194500" name="Freeform 410"/>
              <p:cNvSpPr>
                <a:spLocks/>
              </p:cNvSpPr>
              <p:nvPr/>
            </p:nvSpPr>
            <p:spPr bwMode="auto">
              <a:xfrm>
                <a:off x="1425449" y="3481029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18953492 w 42"/>
                  <a:gd name="T9" fmla="*/ 0 h 33"/>
                  <a:gd name="T10" fmla="*/ 0 w 42"/>
                  <a:gd name="T11" fmla="*/ 23074472 h 33"/>
                  <a:gd name="T12" fmla="*/ 10034263 w 42"/>
                  <a:gd name="T13" fmla="*/ 34611200 h 33"/>
                  <a:gd name="T14" fmla="*/ 46827264 w 42"/>
                  <a:gd name="T15" fmla="*/ 34611200 h 33"/>
                  <a:gd name="T16" fmla="*/ 18953492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17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2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1" name="Freeform 411"/>
              <p:cNvSpPr>
                <a:spLocks/>
              </p:cNvSpPr>
              <p:nvPr/>
            </p:nvSpPr>
            <p:spPr bwMode="auto">
              <a:xfrm>
                <a:off x="1434949" y="3470788"/>
                <a:ext cx="52797" cy="44037"/>
              </a:xfrm>
              <a:custGeom>
                <a:avLst/>
                <a:gdLst>
                  <a:gd name="T0" fmla="*/ 27875760 w 50"/>
                  <a:gd name="T1" fmla="*/ 0 h 44"/>
                  <a:gd name="T2" fmla="*/ 55750464 w 50"/>
                  <a:gd name="T3" fmla="*/ 22037516 h 44"/>
                  <a:gd name="T4" fmla="*/ 27875760 w 50"/>
                  <a:gd name="T5" fmla="*/ 44074031 h 44"/>
                  <a:gd name="T6" fmla="*/ 0 w 50"/>
                  <a:gd name="T7" fmla="*/ 22037516 h 44"/>
                  <a:gd name="T8" fmla="*/ 13379816 w 50"/>
                  <a:gd name="T9" fmla="*/ 0 h 44"/>
                  <a:gd name="T10" fmla="*/ 0 w 50"/>
                  <a:gd name="T11" fmla="*/ 22037516 h 44"/>
                  <a:gd name="T12" fmla="*/ 17840109 w 50"/>
                  <a:gd name="T13" fmla="*/ 44074031 h 44"/>
                  <a:gd name="T14" fmla="*/ 55750464 w 50"/>
                  <a:gd name="T15" fmla="*/ 44074031 h 44"/>
                  <a:gd name="T16" fmla="*/ 13379816 w 5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44"/>
                  <a:gd name="T29" fmla="*/ 50 w 5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44">
                    <a:moveTo>
                      <a:pt x="12" y="0"/>
                    </a:moveTo>
                    <a:lnTo>
                      <a:pt x="0" y="22"/>
                    </a:lnTo>
                    <a:lnTo>
                      <a:pt x="16" y="44"/>
                    </a:lnTo>
                    <a:lnTo>
                      <a:pt x="50" y="4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2" name="Freeform 412"/>
              <p:cNvSpPr>
                <a:spLocks/>
              </p:cNvSpPr>
              <p:nvPr/>
            </p:nvSpPr>
            <p:spPr bwMode="auto">
              <a:xfrm>
                <a:off x="1443398" y="3459522"/>
                <a:ext cx="60185" cy="55302"/>
              </a:xfrm>
              <a:custGeom>
                <a:avLst/>
                <a:gdLst>
                  <a:gd name="T0" fmla="*/ 32929949 w 55"/>
                  <a:gd name="T1" fmla="*/ 0 h 54"/>
                  <a:gd name="T2" fmla="*/ 65858803 w 55"/>
                  <a:gd name="T3" fmla="*/ 28317696 h 54"/>
                  <a:gd name="T4" fmla="*/ 32929949 w 55"/>
                  <a:gd name="T5" fmla="*/ 56635393 h 54"/>
                  <a:gd name="T6" fmla="*/ 0 w 55"/>
                  <a:gd name="T7" fmla="*/ 28317696 h 54"/>
                  <a:gd name="T8" fmla="*/ 15567124 w 55"/>
                  <a:gd name="T9" fmla="*/ 0 h 54"/>
                  <a:gd name="T10" fmla="*/ 0 w 55"/>
                  <a:gd name="T11" fmla="*/ 22024535 h 54"/>
                  <a:gd name="T12" fmla="*/ 29936019 w 55"/>
                  <a:gd name="T13" fmla="*/ 56635393 h 54"/>
                  <a:gd name="T14" fmla="*/ 65858803 w 55"/>
                  <a:gd name="T15" fmla="*/ 56635393 h 54"/>
                  <a:gd name="T16" fmla="*/ 15567124 w 55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4"/>
                  <a:gd name="T29" fmla="*/ 55 w 5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4">
                    <a:moveTo>
                      <a:pt x="13" y="0"/>
                    </a:moveTo>
                    <a:lnTo>
                      <a:pt x="0" y="21"/>
                    </a:lnTo>
                    <a:lnTo>
                      <a:pt x="25" y="54"/>
                    </a:lnTo>
                    <a:lnTo>
                      <a:pt x="55" y="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3" name="Freeform 413"/>
              <p:cNvSpPr>
                <a:spLocks/>
              </p:cNvSpPr>
              <p:nvPr/>
            </p:nvSpPr>
            <p:spPr bwMode="auto">
              <a:xfrm>
                <a:off x="1447623" y="3448257"/>
                <a:ext cx="71798" cy="66577"/>
              </a:xfrm>
              <a:custGeom>
                <a:avLst/>
                <a:gdLst>
                  <a:gd name="T0" fmla="*/ 37904064 w 68"/>
                  <a:gd name="T1" fmla="*/ 0 h 65"/>
                  <a:gd name="T2" fmla="*/ 75808128 w 68"/>
                  <a:gd name="T3" fmla="*/ 34096642 h 65"/>
                  <a:gd name="T4" fmla="*/ 37904064 w 68"/>
                  <a:gd name="T5" fmla="*/ 68192260 h 65"/>
                  <a:gd name="T6" fmla="*/ 0 w 68"/>
                  <a:gd name="T7" fmla="*/ 34096642 h 65"/>
                  <a:gd name="T8" fmla="*/ 18951504 w 68"/>
                  <a:gd name="T9" fmla="*/ 0 h 65"/>
                  <a:gd name="T10" fmla="*/ 0 w 68"/>
                  <a:gd name="T11" fmla="*/ 22030839 h 65"/>
                  <a:gd name="T12" fmla="*/ 42362929 w 68"/>
                  <a:gd name="T13" fmla="*/ 68192260 h 65"/>
                  <a:gd name="T14" fmla="*/ 75808128 w 68"/>
                  <a:gd name="T15" fmla="*/ 68192260 h 65"/>
                  <a:gd name="T16" fmla="*/ 18951504 w 68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5"/>
                  <a:gd name="T29" fmla="*/ 68 w 68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5">
                    <a:moveTo>
                      <a:pt x="17" y="0"/>
                    </a:moveTo>
                    <a:lnTo>
                      <a:pt x="0" y="21"/>
                    </a:lnTo>
                    <a:lnTo>
                      <a:pt x="38" y="65"/>
                    </a:lnTo>
                    <a:lnTo>
                      <a:pt x="68" y="6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4" name="Freeform 414"/>
              <p:cNvSpPr>
                <a:spLocks/>
              </p:cNvSpPr>
              <p:nvPr/>
            </p:nvSpPr>
            <p:spPr bwMode="auto">
              <a:xfrm>
                <a:off x="1457123" y="3436991"/>
                <a:ext cx="79196" cy="77842"/>
              </a:xfrm>
              <a:custGeom>
                <a:avLst/>
                <a:gdLst>
                  <a:gd name="T0" fmla="*/ 41263200 w 76"/>
                  <a:gd name="T1" fmla="*/ 0 h 76"/>
                  <a:gd name="T2" fmla="*/ 82526400 w 76"/>
                  <a:gd name="T3" fmla="*/ 39864322 h 76"/>
                  <a:gd name="T4" fmla="*/ 41263200 w 76"/>
                  <a:gd name="T5" fmla="*/ 79728644 h 76"/>
                  <a:gd name="T6" fmla="*/ 0 w 76"/>
                  <a:gd name="T7" fmla="*/ 39864322 h 76"/>
                  <a:gd name="T8" fmla="*/ 18459963 w 76"/>
                  <a:gd name="T9" fmla="*/ 0 h 76"/>
                  <a:gd name="T10" fmla="*/ 0 w 76"/>
                  <a:gd name="T11" fmla="*/ 23079127 h 76"/>
                  <a:gd name="T12" fmla="*/ 45606473 w 76"/>
                  <a:gd name="T13" fmla="*/ 79728644 h 76"/>
                  <a:gd name="T14" fmla="*/ 82526400 w 76"/>
                  <a:gd name="T15" fmla="*/ 79728644 h 76"/>
                  <a:gd name="T16" fmla="*/ 18459963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17" y="0"/>
                    </a:moveTo>
                    <a:lnTo>
                      <a:pt x="0" y="22"/>
                    </a:lnTo>
                    <a:lnTo>
                      <a:pt x="42" y="76"/>
                    </a:lnTo>
                    <a:lnTo>
                      <a:pt x="76" y="7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5" name="Freeform 415"/>
              <p:cNvSpPr>
                <a:spLocks/>
              </p:cNvSpPr>
              <p:nvPr/>
            </p:nvSpPr>
            <p:spPr bwMode="auto">
              <a:xfrm>
                <a:off x="1465572" y="3425726"/>
                <a:ext cx="90809" cy="89108"/>
              </a:xfrm>
              <a:custGeom>
                <a:avLst/>
                <a:gdLst>
                  <a:gd name="T0" fmla="*/ 48508030 w 85"/>
                  <a:gd name="T1" fmla="*/ 0 h 87"/>
                  <a:gd name="T2" fmla="*/ 97014992 w 85"/>
                  <a:gd name="T3" fmla="*/ 45633538 h 87"/>
                  <a:gd name="T4" fmla="*/ 48508030 w 85"/>
                  <a:gd name="T5" fmla="*/ 91267077 h 87"/>
                  <a:gd name="T6" fmla="*/ 0 w 85"/>
                  <a:gd name="T7" fmla="*/ 45633538 h 87"/>
                  <a:gd name="T8" fmla="*/ 14837121 w 85"/>
                  <a:gd name="T9" fmla="*/ 0 h 87"/>
                  <a:gd name="T10" fmla="*/ 0 w 85"/>
                  <a:gd name="T11" fmla="*/ 23078972 h 87"/>
                  <a:gd name="T12" fmla="*/ 58208565 w 85"/>
                  <a:gd name="T13" fmla="*/ 91267077 h 87"/>
                  <a:gd name="T14" fmla="*/ 97014992 w 85"/>
                  <a:gd name="T15" fmla="*/ 91267077 h 87"/>
                  <a:gd name="T16" fmla="*/ 14837121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13" y="0"/>
                    </a:moveTo>
                    <a:lnTo>
                      <a:pt x="0" y="22"/>
                    </a:lnTo>
                    <a:lnTo>
                      <a:pt x="51" y="87"/>
                    </a:lnTo>
                    <a:lnTo>
                      <a:pt x="85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6" name="Freeform 416"/>
              <p:cNvSpPr>
                <a:spLocks/>
              </p:cNvSpPr>
              <p:nvPr/>
            </p:nvSpPr>
            <p:spPr bwMode="auto">
              <a:xfrm>
                <a:off x="1475073" y="3414451"/>
                <a:ext cx="98197" cy="100373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1402242 h 98"/>
                  <a:gd name="T4" fmla="*/ 51842736 w 93"/>
                  <a:gd name="T5" fmla="*/ 102803460 h 98"/>
                  <a:gd name="T6" fmla="*/ 0 w 93"/>
                  <a:gd name="T7" fmla="*/ 51402242 h 98"/>
                  <a:gd name="T8" fmla="*/ 13379077 w 93"/>
                  <a:gd name="T9" fmla="*/ 0 h 98"/>
                  <a:gd name="T10" fmla="*/ 0 w 93"/>
                  <a:gd name="T11" fmla="*/ 23078621 h 98"/>
                  <a:gd name="T12" fmla="*/ 65778258 w 93"/>
                  <a:gd name="T13" fmla="*/ 102803460 h 98"/>
                  <a:gd name="T14" fmla="*/ 103684416 w 93"/>
                  <a:gd name="T15" fmla="*/ 102803460 h 98"/>
                  <a:gd name="T16" fmla="*/ 13379077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12" y="0"/>
                    </a:moveTo>
                    <a:lnTo>
                      <a:pt x="0" y="22"/>
                    </a:lnTo>
                    <a:lnTo>
                      <a:pt x="59" y="98"/>
                    </a:lnTo>
                    <a:lnTo>
                      <a:pt x="93" y="9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7" name="Freeform 417"/>
              <p:cNvSpPr>
                <a:spLocks/>
              </p:cNvSpPr>
              <p:nvPr/>
            </p:nvSpPr>
            <p:spPr bwMode="auto">
              <a:xfrm>
                <a:off x="1479298" y="3403186"/>
                <a:ext cx="110871" cy="111639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7171459 h 109"/>
                  <a:gd name="T4" fmla="*/ 57983441 w 106"/>
                  <a:gd name="T5" fmla="*/ 114341893 h 109"/>
                  <a:gd name="T6" fmla="*/ 0 w 106"/>
                  <a:gd name="T7" fmla="*/ 57171459 h 109"/>
                  <a:gd name="T8" fmla="*/ 18598090 w 106"/>
                  <a:gd name="T9" fmla="*/ 0 h 109"/>
                  <a:gd name="T10" fmla="*/ 0 w 106"/>
                  <a:gd name="T11" fmla="*/ 23078548 h 109"/>
                  <a:gd name="T12" fmla="*/ 78769672 w 106"/>
                  <a:gd name="T13" fmla="*/ 114341893 h 109"/>
                  <a:gd name="T14" fmla="*/ 115965836 w 106"/>
                  <a:gd name="T15" fmla="*/ 114341893 h 109"/>
                  <a:gd name="T16" fmla="*/ 1859809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2"/>
                    </a:lnTo>
                    <a:lnTo>
                      <a:pt x="72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8" name="Freeform 418"/>
              <p:cNvSpPr>
                <a:spLocks/>
              </p:cNvSpPr>
              <p:nvPr/>
            </p:nvSpPr>
            <p:spPr bwMode="auto">
              <a:xfrm>
                <a:off x="1487747" y="3392945"/>
                <a:ext cx="117207" cy="121880"/>
              </a:xfrm>
              <a:custGeom>
                <a:avLst/>
                <a:gdLst>
                  <a:gd name="T0" fmla="*/ 61881072 w 111"/>
                  <a:gd name="T1" fmla="*/ 0 h 120"/>
                  <a:gd name="T2" fmla="*/ 123761088 w 111"/>
                  <a:gd name="T3" fmla="*/ 61894727 h 120"/>
                  <a:gd name="T4" fmla="*/ 61881072 w 111"/>
                  <a:gd name="T5" fmla="*/ 123789454 h 120"/>
                  <a:gd name="T6" fmla="*/ 0 w 111"/>
                  <a:gd name="T7" fmla="*/ 61894727 h 120"/>
                  <a:gd name="T8" fmla="*/ 18954804 w 111"/>
                  <a:gd name="T9" fmla="*/ 0 h 120"/>
                  <a:gd name="T10" fmla="*/ 0 w 111"/>
                  <a:gd name="T11" fmla="*/ 22695074 h 120"/>
                  <a:gd name="T12" fmla="*/ 90311697 w 111"/>
                  <a:gd name="T13" fmla="*/ 123789454 h 120"/>
                  <a:gd name="T14" fmla="*/ 123761088 w 111"/>
                  <a:gd name="T15" fmla="*/ 123789454 h 120"/>
                  <a:gd name="T16" fmla="*/ 18954804 w 111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20"/>
                  <a:gd name="T29" fmla="*/ 111 w 111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20">
                    <a:moveTo>
                      <a:pt x="17" y="0"/>
                    </a:moveTo>
                    <a:lnTo>
                      <a:pt x="0" y="22"/>
                    </a:lnTo>
                    <a:lnTo>
                      <a:pt x="81" y="120"/>
                    </a:lnTo>
                    <a:lnTo>
                      <a:pt x="111" y="12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9" name="Freeform 419"/>
              <p:cNvSpPr>
                <a:spLocks/>
              </p:cNvSpPr>
              <p:nvPr/>
            </p:nvSpPr>
            <p:spPr bwMode="auto">
              <a:xfrm>
                <a:off x="1497247" y="3379631"/>
                <a:ext cx="125647" cy="135194"/>
              </a:xfrm>
              <a:custGeom>
                <a:avLst/>
                <a:gdLst>
                  <a:gd name="T0" fmla="*/ 66895314 w 118"/>
                  <a:gd name="T1" fmla="*/ 0 h 131"/>
                  <a:gd name="T2" fmla="*/ 133789563 w 118"/>
                  <a:gd name="T3" fmla="*/ 69761136 h 131"/>
                  <a:gd name="T4" fmla="*/ 66895314 w 118"/>
                  <a:gd name="T5" fmla="*/ 139522272 h 131"/>
                  <a:gd name="T6" fmla="*/ 0 w 118"/>
                  <a:gd name="T7" fmla="*/ 69761136 h 131"/>
                  <a:gd name="T8" fmla="*/ 14739032 w 118"/>
                  <a:gd name="T9" fmla="*/ 0 h 131"/>
                  <a:gd name="T10" fmla="*/ 0 w 118"/>
                  <a:gd name="T11" fmla="*/ 23430872 h 131"/>
                  <a:gd name="T12" fmla="*/ 100909455 w 118"/>
                  <a:gd name="T13" fmla="*/ 139522272 h 131"/>
                  <a:gd name="T14" fmla="*/ 133789563 w 118"/>
                  <a:gd name="T15" fmla="*/ 139522272 h 131"/>
                  <a:gd name="T16" fmla="*/ 14739032 w 118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31"/>
                  <a:gd name="T29" fmla="*/ 118 w 118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31">
                    <a:moveTo>
                      <a:pt x="13" y="0"/>
                    </a:moveTo>
                    <a:lnTo>
                      <a:pt x="0" y="22"/>
                    </a:lnTo>
                    <a:lnTo>
                      <a:pt x="89" y="131"/>
                    </a:lnTo>
                    <a:lnTo>
                      <a:pt x="118" y="13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0" name="Freeform 420"/>
              <p:cNvSpPr>
                <a:spLocks/>
              </p:cNvSpPr>
              <p:nvPr/>
            </p:nvSpPr>
            <p:spPr bwMode="auto">
              <a:xfrm>
                <a:off x="1506757" y="3368366"/>
                <a:ext cx="133045" cy="146459"/>
              </a:xfrm>
              <a:custGeom>
                <a:avLst/>
                <a:gdLst>
                  <a:gd name="T0" fmla="*/ 69689406 w 127"/>
                  <a:gd name="T1" fmla="*/ 0 h 142"/>
                  <a:gd name="T2" fmla="*/ 139377764 w 127"/>
                  <a:gd name="T3" fmla="*/ 75529525 h 142"/>
                  <a:gd name="T4" fmla="*/ 69689406 w 127"/>
                  <a:gd name="T5" fmla="*/ 151058018 h 142"/>
                  <a:gd name="T6" fmla="*/ 0 w 127"/>
                  <a:gd name="T7" fmla="*/ 75529525 h 142"/>
                  <a:gd name="T8" fmla="*/ 14267244 w 127"/>
                  <a:gd name="T9" fmla="*/ 0 h 142"/>
                  <a:gd name="T10" fmla="*/ 0 w 127"/>
                  <a:gd name="T11" fmla="*/ 23403527 h 142"/>
                  <a:gd name="T12" fmla="*/ 103161215 w 127"/>
                  <a:gd name="T13" fmla="*/ 151058018 h 142"/>
                  <a:gd name="T14" fmla="*/ 139377764 w 127"/>
                  <a:gd name="T15" fmla="*/ 151058018 h 142"/>
                  <a:gd name="T16" fmla="*/ 14267244 w 127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42"/>
                  <a:gd name="T29" fmla="*/ 127 w 127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42">
                    <a:moveTo>
                      <a:pt x="13" y="0"/>
                    </a:moveTo>
                    <a:lnTo>
                      <a:pt x="0" y="22"/>
                    </a:lnTo>
                    <a:lnTo>
                      <a:pt x="94" y="142"/>
                    </a:lnTo>
                    <a:lnTo>
                      <a:pt x="127" y="14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1" name="Freeform 421"/>
              <p:cNvSpPr>
                <a:spLocks/>
              </p:cNvSpPr>
              <p:nvPr/>
            </p:nvSpPr>
            <p:spPr bwMode="auto">
              <a:xfrm>
                <a:off x="1510972" y="3362221"/>
                <a:ext cx="145709" cy="152604"/>
              </a:xfrm>
              <a:custGeom>
                <a:avLst/>
                <a:gdLst>
                  <a:gd name="T0" fmla="*/ 76371432 w 139"/>
                  <a:gd name="T1" fmla="*/ 0 h 149"/>
                  <a:gd name="T2" fmla="*/ 152741816 w 139"/>
                  <a:gd name="T3" fmla="*/ 78147587 h 149"/>
                  <a:gd name="T4" fmla="*/ 76371432 w 139"/>
                  <a:gd name="T5" fmla="*/ 156295173 h 149"/>
                  <a:gd name="T6" fmla="*/ 0 w 139"/>
                  <a:gd name="T7" fmla="*/ 78147587 h 149"/>
                  <a:gd name="T8" fmla="*/ 18681152 w 139"/>
                  <a:gd name="T9" fmla="*/ 0 h 149"/>
                  <a:gd name="T10" fmla="*/ 0 w 139"/>
                  <a:gd name="T11" fmla="*/ 18880905 h 149"/>
                  <a:gd name="T12" fmla="*/ 115380545 w 139"/>
                  <a:gd name="T13" fmla="*/ 156295173 h 149"/>
                  <a:gd name="T14" fmla="*/ 152741816 w 139"/>
                  <a:gd name="T15" fmla="*/ 156295173 h 149"/>
                  <a:gd name="T16" fmla="*/ 18681152 w 139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49"/>
                  <a:gd name="T29" fmla="*/ 139 w 139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49">
                    <a:moveTo>
                      <a:pt x="17" y="0"/>
                    </a:moveTo>
                    <a:lnTo>
                      <a:pt x="0" y="18"/>
                    </a:lnTo>
                    <a:lnTo>
                      <a:pt x="105" y="149"/>
                    </a:lnTo>
                    <a:lnTo>
                      <a:pt x="139" y="14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2" name="Freeform 422"/>
              <p:cNvSpPr>
                <a:spLocks/>
              </p:cNvSpPr>
              <p:nvPr/>
            </p:nvSpPr>
            <p:spPr bwMode="auto">
              <a:xfrm>
                <a:off x="1519421" y="3350955"/>
                <a:ext cx="157322" cy="163869"/>
              </a:xfrm>
              <a:custGeom>
                <a:avLst/>
                <a:gdLst>
                  <a:gd name="T0" fmla="*/ 83615579 w 148"/>
                  <a:gd name="T1" fmla="*/ 0 h 160"/>
                  <a:gd name="T2" fmla="*/ 167231157 w 148"/>
                  <a:gd name="T3" fmla="*/ 83916291 h 160"/>
                  <a:gd name="T4" fmla="*/ 83615579 w 148"/>
                  <a:gd name="T5" fmla="*/ 167831557 h 160"/>
                  <a:gd name="T6" fmla="*/ 0 w 148"/>
                  <a:gd name="T7" fmla="*/ 83916291 h 160"/>
                  <a:gd name="T8" fmla="*/ 19209229 w 148"/>
                  <a:gd name="T9" fmla="*/ 0 h 160"/>
                  <a:gd name="T10" fmla="*/ 0 w 148"/>
                  <a:gd name="T11" fmla="*/ 18880782 h 160"/>
                  <a:gd name="T12" fmla="*/ 128812683 w 148"/>
                  <a:gd name="T13" fmla="*/ 167831557 h 160"/>
                  <a:gd name="T14" fmla="*/ 167231157 w 148"/>
                  <a:gd name="T15" fmla="*/ 167831557 h 160"/>
                  <a:gd name="T16" fmla="*/ 19209229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18"/>
                    </a:lnTo>
                    <a:lnTo>
                      <a:pt x="114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3" name="Freeform 423"/>
              <p:cNvSpPr>
                <a:spLocks/>
              </p:cNvSpPr>
              <p:nvPr/>
            </p:nvSpPr>
            <p:spPr bwMode="auto">
              <a:xfrm>
                <a:off x="1528922" y="3339690"/>
                <a:ext cx="164720" cy="175135"/>
              </a:xfrm>
              <a:custGeom>
                <a:avLst/>
                <a:gdLst>
                  <a:gd name="T0" fmla="*/ 86963712 w 156"/>
                  <a:gd name="T1" fmla="*/ 0 h 171"/>
                  <a:gd name="T2" fmla="*/ 173927424 w 156"/>
                  <a:gd name="T3" fmla="*/ 89685507 h 171"/>
                  <a:gd name="T4" fmla="*/ 86963712 w 156"/>
                  <a:gd name="T5" fmla="*/ 179369990 h 171"/>
                  <a:gd name="T6" fmla="*/ 0 w 156"/>
                  <a:gd name="T7" fmla="*/ 89685507 h 171"/>
                  <a:gd name="T8" fmla="*/ 17838333 w 156"/>
                  <a:gd name="T9" fmla="*/ 0 h 171"/>
                  <a:gd name="T10" fmla="*/ 0 w 156"/>
                  <a:gd name="T11" fmla="*/ 23076853 h 171"/>
                  <a:gd name="T12" fmla="*/ 136019632 w 156"/>
                  <a:gd name="T13" fmla="*/ 179369990 h 171"/>
                  <a:gd name="T14" fmla="*/ 173927424 w 156"/>
                  <a:gd name="T15" fmla="*/ 179369990 h 171"/>
                  <a:gd name="T16" fmla="*/ 17838333 w 156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71"/>
                  <a:gd name="T29" fmla="*/ 156 w 156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71">
                    <a:moveTo>
                      <a:pt x="16" y="0"/>
                    </a:moveTo>
                    <a:lnTo>
                      <a:pt x="0" y="22"/>
                    </a:lnTo>
                    <a:lnTo>
                      <a:pt x="122" y="171"/>
                    </a:lnTo>
                    <a:lnTo>
                      <a:pt x="156" y="17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4" name="Freeform 424"/>
              <p:cNvSpPr>
                <a:spLocks/>
              </p:cNvSpPr>
              <p:nvPr/>
            </p:nvSpPr>
            <p:spPr bwMode="auto">
              <a:xfrm>
                <a:off x="1536320" y="3329449"/>
                <a:ext cx="171056" cy="185376"/>
              </a:xfrm>
              <a:custGeom>
                <a:avLst/>
                <a:gdLst>
                  <a:gd name="T0" fmla="*/ 90870046 w 161"/>
                  <a:gd name="T1" fmla="*/ 0 h 182"/>
                  <a:gd name="T2" fmla="*/ 181740092 w 161"/>
                  <a:gd name="T3" fmla="*/ 94407312 h 182"/>
                  <a:gd name="T4" fmla="*/ 90870046 w 161"/>
                  <a:gd name="T5" fmla="*/ 188814623 h 182"/>
                  <a:gd name="T6" fmla="*/ 0 w 161"/>
                  <a:gd name="T7" fmla="*/ 94407312 h 182"/>
                  <a:gd name="T8" fmla="*/ 14674691 w 161"/>
                  <a:gd name="T9" fmla="*/ 0 h 182"/>
                  <a:gd name="T10" fmla="*/ 0 w 161"/>
                  <a:gd name="T11" fmla="*/ 22823656 h 182"/>
                  <a:gd name="T12" fmla="*/ 147875266 w 161"/>
                  <a:gd name="T13" fmla="*/ 188814623 h 182"/>
                  <a:gd name="T14" fmla="*/ 181740092 w 161"/>
                  <a:gd name="T15" fmla="*/ 188814623 h 182"/>
                  <a:gd name="T16" fmla="*/ 14674691 w 161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82"/>
                  <a:gd name="T29" fmla="*/ 161 w 161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82">
                    <a:moveTo>
                      <a:pt x="13" y="0"/>
                    </a:moveTo>
                    <a:lnTo>
                      <a:pt x="0" y="22"/>
                    </a:lnTo>
                    <a:lnTo>
                      <a:pt x="131" y="182"/>
                    </a:lnTo>
                    <a:lnTo>
                      <a:pt x="161" y="18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5" name="Freeform 425"/>
              <p:cNvSpPr>
                <a:spLocks/>
              </p:cNvSpPr>
              <p:nvPr/>
            </p:nvSpPr>
            <p:spPr bwMode="auto">
              <a:xfrm>
                <a:off x="1545820" y="3316135"/>
                <a:ext cx="179496" cy="198689"/>
              </a:xfrm>
              <a:custGeom>
                <a:avLst/>
                <a:gdLst>
                  <a:gd name="T0" fmla="*/ 94761217 w 170"/>
                  <a:gd name="T1" fmla="*/ 0 h 193"/>
                  <a:gd name="T2" fmla="*/ 189522433 w 170"/>
                  <a:gd name="T3" fmla="*/ 102273361 h 193"/>
                  <a:gd name="T4" fmla="*/ 94761217 w 170"/>
                  <a:gd name="T5" fmla="*/ 204545693 h 193"/>
                  <a:gd name="T6" fmla="*/ 0 w 170"/>
                  <a:gd name="T7" fmla="*/ 102273361 h 193"/>
                  <a:gd name="T8" fmla="*/ 14492717 w 170"/>
                  <a:gd name="T9" fmla="*/ 0 h 193"/>
                  <a:gd name="T10" fmla="*/ 0 w 170"/>
                  <a:gd name="T11" fmla="*/ 23315589 h 193"/>
                  <a:gd name="T12" fmla="*/ 156077061 w 170"/>
                  <a:gd name="T13" fmla="*/ 204545693 h 193"/>
                  <a:gd name="T14" fmla="*/ 189522433 w 170"/>
                  <a:gd name="T15" fmla="*/ 204545693 h 193"/>
                  <a:gd name="T16" fmla="*/ 14492717 w 170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93"/>
                  <a:gd name="T29" fmla="*/ 170 w 170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93">
                    <a:moveTo>
                      <a:pt x="13" y="0"/>
                    </a:moveTo>
                    <a:lnTo>
                      <a:pt x="0" y="22"/>
                    </a:lnTo>
                    <a:lnTo>
                      <a:pt x="140" y="193"/>
                    </a:lnTo>
                    <a:lnTo>
                      <a:pt x="170" y="19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6" name="Freeform 426"/>
              <p:cNvSpPr>
                <a:spLocks/>
              </p:cNvSpPr>
              <p:nvPr/>
            </p:nvSpPr>
            <p:spPr bwMode="auto">
              <a:xfrm>
                <a:off x="1551096" y="3304870"/>
                <a:ext cx="192170" cy="209964"/>
              </a:xfrm>
              <a:custGeom>
                <a:avLst/>
                <a:gdLst>
                  <a:gd name="T0" fmla="*/ 101454144 w 182"/>
                  <a:gd name="T1" fmla="*/ 0 h 204"/>
                  <a:gd name="T2" fmla="*/ 202908289 w 182"/>
                  <a:gd name="T3" fmla="*/ 108051179 h 204"/>
                  <a:gd name="T4" fmla="*/ 101454144 w 182"/>
                  <a:gd name="T5" fmla="*/ 216102359 h 204"/>
                  <a:gd name="T6" fmla="*/ 0 w 182"/>
                  <a:gd name="T7" fmla="*/ 108051179 h 204"/>
                  <a:gd name="T8" fmla="*/ 18953032 w 182"/>
                  <a:gd name="T9" fmla="*/ 0 h 204"/>
                  <a:gd name="T10" fmla="*/ 0 w 182"/>
                  <a:gd name="T11" fmla="*/ 23304976 h 204"/>
                  <a:gd name="T12" fmla="*/ 165002241 w 182"/>
                  <a:gd name="T13" fmla="*/ 216102359 h 204"/>
                  <a:gd name="T14" fmla="*/ 202908289 w 182"/>
                  <a:gd name="T15" fmla="*/ 216102359 h 204"/>
                  <a:gd name="T16" fmla="*/ 18953032 w 182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4"/>
                  <a:gd name="T29" fmla="*/ 182 w 182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4">
                    <a:moveTo>
                      <a:pt x="17" y="0"/>
                    </a:moveTo>
                    <a:lnTo>
                      <a:pt x="0" y="22"/>
                    </a:lnTo>
                    <a:lnTo>
                      <a:pt x="148" y="204"/>
                    </a:lnTo>
                    <a:lnTo>
                      <a:pt x="182" y="20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7" name="Freeform 427"/>
              <p:cNvSpPr>
                <a:spLocks/>
              </p:cNvSpPr>
              <p:nvPr/>
            </p:nvSpPr>
            <p:spPr bwMode="auto">
              <a:xfrm>
                <a:off x="1558494" y="3295653"/>
                <a:ext cx="201670" cy="219172"/>
              </a:xfrm>
              <a:custGeom>
                <a:avLst/>
                <a:gdLst>
                  <a:gd name="T0" fmla="*/ 106468033 w 191"/>
                  <a:gd name="T1" fmla="*/ 0 h 214"/>
                  <a:gd name="T2" fmla="*/ 212936065 w 191"/>
                  <a:gd name="T3" fmla="*/ 112234499 h 214"/>
                  <a:gd name="T4" fmla="*/ 106468033 w 191"/>
                  <a:gd name="T5" fmla="*/ 224468998 h 214"/>
                  <a:gd name="T6" fmla="*/ 0 w 191"/>
                  <a:gd name="T7" fmla="*/ 112234499 h 214"/>
                  <a:gd name="T8" fmla="*/ 18952759 w 191"/>
                  <a:gd name="T9" fmla="*/ 0 h 214"/>
                  <a:gd name="T10" fmla="*/ 0 w 191"/>
                  <a:gd name="T11" fmla="*/ 22027812 h 214"/>
                  <a:gd name="T12" fmla="*/ 175031620 w 191"/>
                  <a:gd name="T13" fmla="*/ 224468998 h 214"/>
                  <a:gd name="T14" fmla="*/ 212936065 w 191"/>
                  <a:gd name="T15" fmla="*/ 224468998 h 214"/>
                  <a:gd name="T16" fmla="*/ 18952759 w 191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4"/>
                  <a:gd name="T29" fmla="*/ 191 w 191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4">
                    <a:moveTo>
                      <a:pt x="17" y="0"/>
                    </a:moveTo>
                    <a:lnTo>
                      <a:pt x="0" y="21"/>
                    </a:lnTo>
                    <a:lnTo>
                      <a:pt x="157" y="214"/>
                    </a:lnTo>
                    <a:lnTo>
                      <a:pt x="191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8" name="Freeform 428"/>
              <p:cNvSpPr>
                <a:spLocks/>
              </p:cNvSpPr>
              <p:nvPr/>
            </p:nvSpPr>
            <p:spPr bwMode="auto">
              <a:xfrm>
                <a:off x="1567994" y="3284387"/>
                <a:ext cx="211180" cy="230447"/>
              </a:xfrm>
              <a:custGeom>
                <a:avLst/>
                <a:gdLst>
                  <a:gd name="T0" fmla="*/ 112052744 w 199"/>
                  <a:gd name="T1" fmla="*/ 0 h 225"/>
                  <a:gd name="T2" fmla="*/ 224105487 w 199"/>
                  <a:gd name="T3" fmla="*/ 118013445 h 225"/>
                  <a:gd name="T4" fmla="*/ 112052744 w 199"/>
                  <a:gd name="T5" fmla="*/ 236025866 h 225"/>
                  <a:gd name="T6" fmla="*/ 0 w 199"/>
                  <a:gd name="T7" fmla="*/ 118013445 h 225"/>
                  <a:gd name="T8" fmla="*/ 13513398 w 199"/>
                  <a:gd name="T9" fmla="*/ 0 h 225"/>
                  <a:gd name="T10" fmla="*/ 0 w 199"/>
                  <a:gd name="T11" fmla="*/ 22028687 h 225"/>
                  <a:gd name="T12" fmla="*/ 185816124 w 199"/>
                  <a:gd name="T13" fmla="*/ 236025866 h 225"/>
                  <a:gd name="T14" fmla="*/ 224105487 w 199"/>
                  <a:gd name="T15" fmla="*/ 236025866 h 225"/>
                  <a:gd name="T16" fmla="*/ 13513398 w 199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5"/>
                  <a:gd name="T29" fmla="*/ 199 w 199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5">
                    <a:moveTo>
                      <a:pt x="12" y="0"/>
                    </a:moveTo>
                    <a:lnTo>
                      <a:pt x="0" y="21"/>
                    </a:lnTo>
                    <a:lnTo>
                      <a:pt x="165" y="225"/>
                    </a:lnTo>
                    <a:lnTo>
                      <a:pt x="199" y="22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9" name="Freeform 429"/>
              <p:cNvSpPr>
                <a:spLocks/>
              </p:cNvSpPr>
              <p:nvPr/>
            </p:nvSpPr>
            <p:spPr bwMode="auto">
              <a:xfrm>
                <a:off x="1577495" y="3273113"/>
                <a:ext cx="217517" cy="241712"/>
              </a:xfrm>
              <a:custGeom>
                <a:avLst/>
                <a:gdLst>
                  <a:gd name="T0" fmla="*/ 113735246 w 208"/>
                  <a:gd name="T1" fmla="*/ 0 h 236"/>
                  <a:gd name="T2" fmla="*/ 227469447 w 208"/>
                  <a:gd name="T3" fmla="*/ 123781125 h 236"/>
                  <a:gd name="T4" fmla="*/ 113735246 w 208"/>
                  <a:gd name="T5" fmla="*/ 247562250 h 236"/>
                  <a:gd name="T6" fmla="*/ 0 w 208"/>
                  <a:gd name="T7" fmla="*/ 123781125 h 236"/>
                  <a:gd name="T8" fmla="*/ 14217037 w 208"/>
                  <a:gd name="T9" fmla="*/ 0 h 236"/>
                  <a:gd name="T10" fmla="*/ 0 w 208"/>
                  <a:gd name="T11" fmla="*/ 23077353 h 236"/>
                  <a:gd name="T12" fmla="*/ 190286600 w 208"/>
                  <a:gd name="T13" fmla="*/ 247562250 h 236"/>
                  <a:gd name="T14" fmla="*/ 227469447 w 208"/>
                  <a:gd name="T15" fmla="*/ 247562250 h 236"/>
                  <a:gd name="T16" fmla="*/ 14217037 w 208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6"/>
                  <a:gd name="T29" fmla="*/ 208 w 208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6">
                    <a:moveTo>
                      <a:pt x="13" y="0"/>
                    </a:moveTo>
                    <a:lnTo>
                      <a:pt x="0" y="22"/>
                    </a:lnTo>
                    <a:lnTo>
                      <a:pt x="174" y="236"/>
                    </a:lnTo>
                    <a:lnTo>
                      <a:pt x="208" y="2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0" name="Freeform 430"/>
              <p:cNvSpPr>
                <a:spLocks/>
              </p:cNvSpPr>
              <p:nvPr/>
            </p:nvSpPr>
            <p:spPr bwMode="auto">
              <a:xfrm>
                <a:off x="1580668" y="3261847"/>
                <a:ext cx="229130" cy="250929"/>
              </a:xfrm>
              <a:custGeom>
                <a:avLst/>
                <a:gdLst>
                  <a:gd name="T0" fmla="*/ 121529066 w 216"/>
                  <a:gd name="T1" fmla="*/ 0 h 247"/>
                  <a:gd name="T2" fmla="*/ 243058131 w 216"/>
                  <a:gd name="T3" fmla="*/ 127460757 h 247"/>
                  <a:gd name="T4" fmla="*/ 121529066 w 216"/>
                  <a:gd name="T5" fmla="*/ 254920499 h 247"/>
                  <a:gd name="T6" fmla="*/ 0 w 216"/>
                  <a:gd name="T7" fmla="*/ 127460757 h 247"/>
                  <a:gd name="T8" fmla="*/ 19129176 w 216"/>
                  <a:gd name="T9" fmla="*/ 0 h 247"/>
                  <a:gd name="T10" fmla="*/ 0 w 216"/>
                  <a:gd name="T11" fmla="*/ 22705521 h 247"/>
                  <a:gd name="T12" fmla="*/ 210425149 w 216"/>
                  <a:gd name="T13" fmla="*/ 254920499 h 247"/>
                  <a:gd name="T14" fmla="*/ 243058131 w 216"/>
                  <a:gd name="T15" fmla="*/ 254920499 h 247"/>
                  <a:gd name="T16" fmla="*/ 19129176 w 216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7"/>
                  <a:gd name="T29" fmla="*/ 216 w 216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7">
                    <a:moveTo>
                      <a:pt x="17" y="0"/>
                    </a:moveTo>
                    <a:lnTo>
                      <a:pt x="0" y="22"/>
                    </a:lnTo>
                    <a:lnTo>
                      <a:pt x="187" y="247"/>
                    </a:lnTo>
                    <a:lnTo>
                      <a:pt x="216" y="2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1" name="Freeform 431"/>
              <p:cNvSpPr>
                <a:spLocks/>
              </p:cNvSpPr>
              <p:nvPr/>
            </p:nvSpPr>
            <p:spPr bwMode="auto">
              <a:xfrm>
                <a:off x="1590169" y="3249558"/>
                <a:ext cx="236518" cy="265267"/>
              </a:xfrm>
              <a:custGeom>
                <a:avLst/>
                <a:gdLst>
                  <a:gd name="T0" fmla="*/ 124867776 w 224"/>
                  <a:gd name="T1" fmla="*/ 0 h 258"/>
                  <a:gd name="T2" fmla="*/ 249735553 w 224"/>
                  <a:gd name="T3" fmla="*/ 136369857 h 258"/>
                  <a:gd name="T4" fmla="*/ 124867776 w 224"/>
                  <a:gd name="T5" fmla="*/ 272738687 h 258"/>
                  <a:gd name="T6" fmla="*/ 0 w 224"/>
                  <a:gd name="T7" fmla="*/ 136369857 h 258"/>
                  <a:gd name="T8" fmla="*/ 18953120 w 224"/>
                  <a:gd name="T9" fmla="*/ 0 h 258"/>
                  <a:gd name="T10" fmla="*/ 0 w 224"/>
                  <a:gd name="T11" fmla="*/ 23257127 h 258"/>
                  <a:gd name="T12" fmla="*/ 217403340 w 224"/>
                  <a:gd name="T13" fmla="*/ 272738687 h 258"/>
                  <a:gd name="T14" fmla="*/ 249735553 w 224"/>
                  <a:gd name="T15" fmla="*/ 272738687 h 258"/>
                  <a:gd name="T16" fmla="*/ 18953120 w 224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8"/>
                  <a:gd name="T29" fmla="*/ 224 w 224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8">
                    <a:moveTo>
                      <a:pt x="17" y="0"/>
                    </a:moveTo>
                    <a:lnTo>
                      <a:pt x="0" y="22"/>
                    </a:lnTo>
                    <a:lnTo>
                      <a:pt x="195" y="258"/>
                    </a:lnTo>
                    <a:lnTo>
                      <a:pt x="224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2" name="Freeform 432"/>
              <p:cNvSpPr>
                <a:spLocks/>
              </p:cNvSpPr>
              <p:nvPr/>
            </p:nvSpPr>
            <p:spPr bwMode="auto">
              <a:xfrm>
                <a:off x="1600730" y="3238292"/>
                <a:ext cx="242855" cy="276532"/>
              </a:xfrm>
              <a:custGeom>
                <a:avLst/>
                <a:gdLst>
                  <a:gd name="T0" fmla="*/ 128774658 w 229"/>
                  <a:gd name="T1" fmla="*/ 0 h 269"/>
                  <a:gd name="T2" fmla="*/ 257548255 w 229"/>
                  <a:gd name="T3" fmla="*/ 142137448 h 269"/>
                  <a:gd name="T4" fmla="*/ 128774658 w 229"/>
                  <a:gd name="T5" fmla="*/ 284274895 h 269"/>
                  <a:gd name="T6" fmla="*/ 0 w 229"/>
                  <a:gd name="T7" fmla="*/ 142137448 h 269"/>
                  <a:gd name="T8" fmla="*/ 14621144 w 229"/>
                  <a:gd name="T9" fmla="*/ 0 h 269"/>
                  <a:gd name="T10" fmla="*/ 0 w 229"/>
                  <a:gd name="T11" fmla="*/ 23249245 h 269"/>
                  <a:gd name="T12" fmla="*/ 223808387 w 229"/>
                  <a:gd name="T13" fmla="*/ 284274895 h 269"/>
                  <a:gd name="T14" fmla="*/ 257548255 w 229"/>
                  <a:gd name="T15" fmla="*/ 284274895 h 269"/>
                  <a:gd name="T16" fmla="*/ 257548255 w 229"/>
                  <a:gd name="T17" fmla="*/ 280047761 h 269"/>
                  <a:gd name="T18" fmla="*/ 14621144 w 229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9"/>
                  <a:gd name="T31" fmla="*/ 0 h 269"/>
                  <a:gd name="T32" fmla="*/ 229 w 229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9" h="269">
                    <a:moveTo>
                      <a:pt x="13" y="0"/>
                    </a:moveTo>
                    <a:lnTo>
                      <a:pt x="0" y="22"/>
                    </a:lnTo>
                    <a:lnTo>
                      <a:pt x="199" y="269"/>
                    </a:lnTo>
                    <a:lnTo>
                      <a:pt x="229" y="269"/>
                    </a:lnTo>
                    <a:lnTo>
                      <a:pt x="229" y="2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3" name="Freeform 433"/>
              <p:cNvSpPr>
                <a:spLocks/>
              </p:cNvSpPr>
              <p:nvPr/>
            </p:nvSpPr>
            <p:spPr bwMode="auto">
              <a:xfrm>
                <a:off x="1610230" y="3235220"/>
                <a:ext cx="242855" cy="279605"/>
              </a:xfrm>
              <a:custGeom>
                <a:avLst/>
                <a:gdLst>
                  <a:gd name="T0" fmla="*/ 128774658 w 229"/>
                  <a:gd name="T1" fmla="*/ 0 h 273"/>
                  <a:gd name="T2" fmla="*/ 257548255 w 229"/>
                  <a:gd name="T3" fmla="*/ 143185413 h 273"/>
                  <a:gd name="T4" fmla="*/ 128774658 w 229"/>
                  <a:gd name="T5" fmla="*/ 286369802 h 273"/>
                  <a:gd name="T6" fmla="*/ 0 w 229"/>
                  <a:gd name="T7" fmla="*/ 143185413 h 273"/>
                  <a:gd name="T8" fmla="*/ 0 w 229"/>
                  <a:gd name="T9" fmla="*/ 15734692 h 273"/>
                  <a:gd name="T10" fmla="*/ 8997302 w 229"/>
                  <a:gd name="T11" fmla="*/ 0 h 273"/>
                  <a:gd name="T12" fmla="*/ 23618446 w 229"/>
                  <a:gd name="T13" fmla="*/ 0 h 273"/>
                  <a:gd name="T14" fmla="*/ 257548255 w 229"/>
                  <a:gd name="T15" fmla="*/ 271683889 h 273"/>
                  <a:gd name="T16" fmla="*/ 247425765 w 229"/>
                  <a:gd name="T17" fmla="*/ 286369802 h 273"/>
                  <a:gd name="T18" fmla="*/ 232805686 w 229"/>
                  <a:gd name="T19" fmla="*/ 286369802 h 273"/>
                  <a:gd name="T20" fmla="*/ 0 w 229"/>
                  <a:gd name="T21" fmla="*/ 15734692 h 2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9"/>
                  <a:gd name="T34" fmla="*/ 0 h 273"/>
                  <a:gd name="T35" fmla="*/ 229 w 229"/>
                  <a:gd name="T36" fmla="*/ 273 h 2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9" h="273">
                    <a:moveTo>
                      <a:pt x="0" y="15"/>
                    </a:moveTo>
                    <a:lnTo>
                      <a:pt x="8" y="0"/>
                    </a:lnTo>
                    <a:lnTo>
                      <a:pt x="21" y="0"/>
                    </a:lnTo>
                    <a:lnTo>
                      <a:pt x="229" y="259"/>
                    </a:lnTo>
                    <a:lnTo>
                      <a:pt x="220" y="273"/>
                    </a:lnTo>
                    <a:lnTo>
                      <a:pt x="207" y="27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4" name="Freeform 434"/>
              <p:cNvSpPr>
                <a:spLocks/>
              </p:cNvSpPr>
              <p:nvPr/>
            </p:nvSpPr>
            <p:spPr bwMode="auto">
              <a:xfrm>
                <a:off x="1613394" y="3235220"/>
                <a:ext cx="246019" cy="274484"/>
              </a:xfrm>
              <a:custGeom>
                <a:avLst/>
                <a:gdLst>
                  <a:gd name="T0" fmla="*/ 129883249 w 233"/>
                  <a:gd name="T1" fmla="*/ 0 h 269"/>
                  <a:gd name="T2" fmla="*/ 259765442 w 233"/>
                  <a:gd name="T3" fmla="*/ 140039900 h 269"/>
                  <a:gd name="T4" fmla="*/ 129883249 w 233"/>
                  <a:gd name="T5" fmla="*/ 280079801 h 269"/>
                  <a:gd name="T6" fmla="*/ 0 w 233"/>
                  <a:gd name="T7" fmla="*/ 140039900 h 269"/>
                  <a:gd name="T8" fmla="*/ 0 w 233"/>
                  <a:gd name="T9" fmla="*/ 4165217 h 269"/>
                  <a:gd name="T10" fmla="*/ 4460019 w 233"/>
                  <a:gd name="T11" fmla="*/ 0 h 269"/>
                  <a:gd name="T12" fmla="*/ 37905938 w 233"/>
                  <a:gd name="T13" fmla="*/ 0 h 269"/>
                  <a:gd name="T14" fmla="*/ 259765442 w 233"/>
                  <a:gd name="T15" fmla="*/ 258214902 h 269"/>
                  <a:gd name="T16" fmla="*/ 240812481 w 233"/>
                  <a:gd name="T17" fmla="*/ 280079801 h 269"/>
                  <a:gd name="T18" fmla="*/ 0 w 233"/>
                  <a:gd name="T19" fmla="*/ 416521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3"/>
                  <a:gd name="T31" fmla="*/ 0 h 269"/>
                  <a:gd name="T32" fmla="*/ 233 w 233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3" h="269">
                    <a:moveTo>
                      <a:pt x="0" y="4"/>
                    </a:moveTo>
                    <a:lnTo>
                      <a:pt x="4" y="0"/>
                    </a:lnTo>
                    <a:lnTo>
                      <a:pt x="34" y="0"/>
                    </a:lnTo>
                    <a:lnTo>
                      <a:pt x="233" y="248"/>
                    </a:lnTo>
                    <a:lnTo>
                      <a:pt x="216" y="26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5" name="Freeform 435"/>
              <p:cNvSpPr>
                <a:spLocks/>
              </p:cNvSpPr>
              <p:nvPr/>
            </p:nvSpPr>
            <p:spPr bwMode="auto">
              <a:xfrm>
                <a:off x="1632405" y="3235220"/>
                <a:ext cx="236518" cy="265267"/>
              </a:xfrm>
              <a:custGeom>
                <a:avLst/>
                <a:gdLst>
                  <a:gd name="T0" fmla="*/ 124312809 w 225"/>
                  <a:gd name="T1" fmla="*/ 0 h 259"/>
                  <a:gd name="T2" fmla="*/ 248625617 w 225"/>
                  <a:gd name="T3" fmla="*/ 135843333 h 259"/>
                  <a:gd name="T4" fmla="*/ 124312809 w 225"/>
                  <a:gd name="T5" fmla="*/ 271685642 h 259"/>
                  <a:gd name="T6" fmla="*/ 0 w 225"/>
                  <a:gd name="T7" fmla="*/ 135843333 h 259"/>
                  <a:gd name="T8" fmla="*/ 33150362 w 225"/>
                  <a:gd name="T9" fmla="*/ 0 h 259"/>
                  <a:gd name="T10" fmla="*/ 0 w 225"/>
                  <a:gd name="T11" fmla="*/ 0 h 259"/>
                  <a:gd name="T12" fmla="*/ 229840837 w 225"/>
                  <a:gd name="T13" fmla="*/ 271685642 h 259"/>
                  <a:gd name="T14" fmla="*/ 248625617 w 225"/>
                  <a:gd name="T15" fmla="*/ 248608384 h 259"/>
                  <a:gd name="T16" fmla="*/ 33150362 w 225"/>
                  <a:gd name="T17" fmla="*/ 0 h 2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9"/>
                  <a:gd name="T29" fmla="*/ 225 w 225"/>
                  <a:gd name="T30" fmla="*/ 259 h 2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9">
                    <a:moveTo>
                      <a:pt x="30" y="0"/>
                    </a:moveTo>
                    <a:lnTo>
                      <a:pt x="0" y="0"/>
                    </a:lnTo>
                    <a:lnTo>
                      <a:pt x="208" y="259"/>
                    </a:lnTo>
                    <a:lnTo>
                      <a:pt x="225" y="23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6" name="Freeform 436"/>
              <p:cNvSpPr>
                <a:spLocks/>
              </p:cNvSpPr>
              <p:nvPr/>
            </p:nvSpPr>
            <p:spPr bwMode="auto">
              <a:xfrm>
                <a:off x="1649294" y="3235220"/>
                <a:ext cx="229130" cy="254002"/>
              </a:xfrm>
              <a:custGeom>
                <a:avLst/>
                <a:gdLst>
                  <a:gd name="T0" fmla="*/ 121529066 w 216"/>
                  <a:gd name="T1" fmla="*/ 0 h 248"/>
                  <a:gd name="T2" fmla="*/ 243058131 w 216"/>
                  <a:gd name="T3" fmla="*/ 130074629 h 248"/>
                  <a:gd name="T4" fmla="*/ 121529066 w 216"/>
                  <a:gd name="T5" fmla="*/ 260149258 h 248"/>
                  <a:gd name="T6" fmla="*/ 0 w 216"/>
                  <a:gd name="T7" fmla="*/ 130074629 h 248"/>
                  <a:gd name="T8" fmla="*/ 33758485 w 216"/>
                  <a:gd name="T9" fmla="*/ 0 h 248"/>
                  <a:gd name="T10" fmla="*/ 0 w 216"/>
                  <a:gd name="T11" fmla="*/ 0 h 248"/>
                  <a:gd name="T12" fmla="*/ 223928964 w 216"/>
                  <a:gd name="T13" fmla="*/ 260149258 h 248"/>
                  <a:gd name="T14" fmla="*/ 243058131 w 216"/>
                  <a:gd name="T15" fmla="*/ 237071953 h 248"/>
                  <a:gd name="T16" fmla="*/ 33758485 w 216"/>
                  <a:gd name="T17" fmla="*/ 0 h 2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8"/>
                  <a:gd name="T29" fmla="*/ 216 w 216"/>
                  <a:gd name="T30" fmla="*/ 248 h 2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8">
                    <a:moveTo>
                      <a:pt x="30" y="0"/>
                    </a:moveTo>
                    <a:lnTo>
                      <a:pt x="0" y="0"/>
                    </a:lnTo>
                    <a:lnTo>
                      <a:pt x="199" y="248"/>
                    </a:lnTo>
                    <a:lnTo>
                      <a:pt x="216" y="2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7" name="Freeform 437"/>
              <p:cNvSpPr>
                <a:spLocks/>
              </p:cNvSpPr>
              <p:nvPr/>
            </p:nvSpPr>
            <p:spPr bwMode="auto">
              <a:xfrm>
                <a:off x="1664079" y="3235220"/>
                <a:ext cx="217517" cy="242736"/>
              </a:xfrm>
              <a:custGeom>
                <a:avLst/>
                <a:gdLst>
                  <a:gd name="T0" fmla="*/ 114284692 w 207"/>
                  <a:gd name="T1" fmla="*/ 0 h 237"/>
                  <a:gd name="T2" fmla="*/ 228568333 w 207"/>
                  <a:gd name="T3" fmla="*/ 124305413 h 237"/>
                  <a:gd name="T4" fmla="*/ 114284692 w 207"/>
                  <a:gd name="T5" fmla="*/ 248610826 h 237"/>
                  <a:gd name="T6" fmla="*/ 0 w 207"/>
                  <a:gd name="T7" fmla="*/ 124305413 h 237"/>
                  <a:gd name="T8" fmla="*/ 37542179 w 207"/>
                  <a:gd name="T9" fmla="*/ 0 h 237"/>
                  <a:gd name="T10" fmla="*/ 0 w 207"/>
                  <a:gd name="T11" fmla="*/ 0 h 237"/>
                  <a:gd name="T12" fmla="*/ 215317664 w 207"/>
                  <a:gd name="T13" fmla="*/ 248610826 h 237"/>
                  <a:gd name="T14" fmla="*/ 228568333 w 207"/>
                  <a:gd name="T15" fmla="*/ 225533500 h 237"/>
                  <a:gd name="T16" fmla="*/ 37542179 w 207"/>
                  <a:gd name="T17" fmla="*/ 0 h 2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7"/>
                  <a:gd name="T29" fmla="*/ 207 w 207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7">
                    <a:moveTo>
                      <a:pt x="34" y="0"/>
                    </a:moveTo>
                    <a:lnTo>
                      <a:pt x="0" y="0"/>
                    </a:lnTo>
                    <a:lnTo>
                      <a:pt x="195" y="237"/>
                    </a:lnTo>
                    <a:lnTo>
                      <a:pt x="207" y="2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8" name="Freeform 438"/>
              <p:cNvSpPr>
                <a:spLocks/>
              </p:cNvSpPr>
              <p:nvPr/>
            </p:nvSpPr>
            <p:spPr bwMode="auto">
              <a:xfrm>
                <a:off x="1680978" y="3235220"/>
                <a:ext cx="209068" cy="231471"/>
              </a:xfrm>
              <a:custGeom>
                <a:avLst/>
                <a:gdLst>
                  <a:gd name="T0" fmla="*/ 109822684 w 199"/>
                  <a:gd name="T1" fmla="*/ 0 h 226"/>
                  <a:gd name="T2" fmla="*/ 219645368 w 199"/>
                  <a:gd name="T3" fmla="*/ 118537733 h 226"/>
                  <a:gd name="T4" fmla="*/ 109822684 w 199"/>
                  <a:gd name="T5" fmla="*/ 237074442 h 226"/>
                  <a:gd name="T6" fmla="*/ 0 w 199"/>
                  <a:gd name="T7" fmla="*/ 118537733 h 226"/>
                  <a:gd name="T8" fmla="*/ 36424063 w 199"/>
                  <a:gd name="T9" fmla="*/ 0 h 226"/>
                  <a:gd name="T10" fmla="*/ 0 w 199"/>
                  <a:gd name="T11" fmla="*/ 0 h 226"/>
                  <a:gd name="T12" fmla="*/ 205296374 w 199"/>
                  <a:gd name="T13" fmla="*/ 237074442 h 226"/>
                  <a:gd name="T14" fmla="*/ 219645368 w 199"/>
                  <a:gd name="T15" fmla="*/ 213995970 h 226"/>
                  <a:gd name="T16" fmla="*/ 36424063 w 199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6"/>
                  <a:gd name="T29" fmla="*/ 199 w 199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6">
                    <a:moveTo>
                      <a:pt x="33" y="0"/>
                    </a:moveTo>
                    <a:lnTo>
                      <a:pt x="0" y="0"/>
                    </a:lnTo>
                    <a:lnTo>
                      <a:pt x="186" y="226"/>
                    </a:lnTo>
                    <a:lnTo>
                      <a:pt x="199" y="20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9" name="Freeform 439"/>
              <p:cNvSpPr>
                <a:spLocks/>
              </p:cNvSpPr>
              <p:nvPr/>
            </p:nvSpPr>
            <p:spPr bwMode="auto">
              <a:xfrm>
                <a:off x="1698927" y="3235220"/>
                <a:ext cx="201670" cy="220205"/>
              </a:xfrm>
              <a:custGeom>
                <a:avLst/>
                <a:gdLst>
                  <a:gd name="T0" fmla="*/ 107028391 w 190"/>
                  <a:gd name="T1" fmla="*/ 0 h 215"/>
                  <a:gd name="T2" fmla="*/ 214056781 w 190"/>
                  <a:gd name="T3" fmla="*/ 112768517 h 215"/>
                  <a:gd name="T4" fmla="*/ 107028391 w 190"/>
                  <a:gd name="T5" fmla="*/ 225536009 h 215"/>
                  <a:gd name="T6" fmla="*/ 0 w 190"/>
                  <a:gd name="T7" fmla="*/ 112768517 h 215"/>
                  <a:gd name="T8" fmla="*/ 37178400 w 190"/>
                  <a:gd name="T9" fmla="*/ 0 h 215"/>
                  <a:gd name="T10" fmla="*/ 0 w 190"/>
                  <a:gd name="T11" fmla="*/ 0 h 215"/>
                  <a:gd name="T12" fmla="*/ 194904506 w 190"/>
                  <a:gd name="T13" fmla="*/ 225536009 h 215"/>
                  <a:gd name="T14" fmla="*/ 214056781 w 190"/>
                  <a:gd name="T15" fmla="*/ 202457508 h 215"/>
                  <a:gd name="T16" fmla="*/ 37178400 w 190"/>
                  <a:gd name="T17" fmla="*/ 0 h 2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5"/>
                  <a:gd name="T29" fmla="*/ 190 w 190"/>
                  <a:gd name="T30" fmla="*/ 215 h 2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5">
                    <a:moveTo>
                      <a:pt x="33" y="0"/>
                    </a:moveTo>
                    <a:lnTo>
                      <a:pt x="0" y="0"/>
                    </a:lnTo>
                    <a:lnTo>
                      <a:pt x="173" y="215"/>
                    </a:lnTo>
                    <a:lnTo>
                      <a:pt x="190" y="19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0" name="Freeform 440"/>
              <p:cNvSpPr>
                <a:spLocks/>
              </p:cNvSpPr>
              <p:nvPr/>
            </p:nvSpPr>
            <p:spPr bwMode="auto">
              <a:xfrm>
                <a:off x="1715816" y="3235220"/>
                <a:ext cx="193231" cy="209964"/>
              </a:xfrm>
              <a:custGeom>
                <a:avLst/>
                <a:gdLst>
                  <a:gd name="T0" fmla="*/ 102017520 w 183"/>
                  <a:gd name="T1" fmla="*/ 0 h 204"/>
                  <a:gd name="T2" fmla="*/ 204033984 w 183"/>
                  <a:gd name="T3" fmla="*/ 108051179 h 204"/>
                  <a:gd name="T4" fmla="*/ 102017520 w 183"/>
                  <a:gd name="T5" fmla="*/ 216102359 h 204"/>
                  <a:gd name="T6" fmla="*/ 0 w 183"/>
                  <a:gd name="T7" fmla="*/ 108051179 h 204"/>
                  <a:gd name="T8" fmla="*/ 37908125 w 183"/>
                  <a:gd name="T9" fmla="*/ 0 h 204"/>
                  <a:gd name="T10" fmla="*/ 0 w 183"/>
                  <a:gd name="T11" fmla="*/ 0 h 204"/>
                  <a:gd name="T12" fmla="*/ 185080457 w 183"/>
                  <a:gd name="T13" fmla="*/ 216102359 h 204"/>
                  <a:gd name="T14" fmla="*/ 204033984 w 183"/>
                  <a:gd name="T15" fmla="*/ 192797391 h 204"/>
                  <a:gd name="T16" fmla="*/ 37908125 w 183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204"/>
                  <a:gd name="T29" fmla="*/ 183 w 183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204">
                    <a:moveTo>
                      <a:pt x="34" y="0"/>
                    </a:moveTo>
                    <a:lnTo>
                      <a:pt x="0" y="0"/>
                    </a:lnTo>
                    <a:lnTo>
                      <a:pt x="166" y="204"/>
                    </a:lnTo>
                    <a:lnTo>
                      <a:pt x="183" y="18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1" name="Freeform 441"/>
              <p:cNvSpPr>
                <a:spLocks/>
              </p:cNvSpPr>
              <p:nvPr/>
            </p:nvSpPr>
            <p:spPr bwMode="auto">
              <a:xfrm>
                <a:off x="1733766" y="3235220"/>
                <a:ext cx="179496" cy="196641"/>
              </a:xfrm>
              <a:custGeom>
                <a:avLst/>
                <a:gdLst>
                  <a:gd name="T0" fmla="*/ 94761217 w 170"/>
                  <a:gd name="T1" fmla="*/ 0 h 193"/>
                  <a:gd name="T2" fmla="*/ 189522433 w 170"/>
                  <a:gd name="T3" fmla="*/ 100175854 h 193"/>
                  <a:gd name="T4" fmla="*/ 94761217 w 170"/>
                  <a:gd name="T5" fmla="*/ 200350689 h 193"/>
                  <a:gd name="T6" fmla="*/ 0 w 170"/>
                  <a:gd name="T7" fmla="*/ 100175854 h 193"/>
                  <a:gd name="T8" fmla="*/ 33445380 w 170"/>
                  <a:gd name="T9" fmla="*/ 0 h 193"/>
                  <a:gd name="T10" fmla="*/ 0 w 170"/>
                  <a:gd name="T11" fmla="*/ 0 h 193"/>
                  <a:gd name="T12" fmla="*/ 175029720 w 170"/>
                  <a:gd name="T13" fmla="*/ 200350689 h 193"/>
                  <a:gd name="T14" fmla="*/ 189522433 w 170"/>
                  <a:gd name="T15" fmla="*/ 177512831 h 193"/>
                  <a:gd name="T16" fmla="*/ 33445380 w 170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93"/>
                  <a:gd name="T29" fmla="*/ 170 w 170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93">
                    <a:moveTo>
                      <a:pt x="30" y="0"/>
                    </a:moveTo>
                    <a:lnTo>
                      <a:pt x="0" y="0"/>
                    </a:lnTo>
                    <a:lnTo>
                      <a:pt x="157" y="193"/>
                    </a:lnTo>
                    <a:lnTo>
                      <a:pt x="170" y="17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2" name="Freeform 442"/>
              <p:cNvSpPr>
                <a:spLocks/>
              </p:cNvSpPr>
              <p:nvPr/>
            </p:nvSpPr>
            <p:spPr bwMode="auto">
              <a:xfrm>
                <a:off x="1750664" y="3235220"/>
                <a:ext cx="171056" cy="185376"/>
              </a:xfrm>
              <a:custGeom>
                <a:avLst/>
                <a:gdLst>
                  <a:gd name="T0" fmla="*/ 90870046 w 161"/>
                  <a:gd name="T1" fmla="*/ 0 h 182"/>
                  <a:gd name="T2" fmla="*/ 181740092 w 161"/>
                  <a:gd name="T3" fmla="*/ 94407312 h 182"/>
                  <a:gd name="T4" fmla="*/ 90870046 w 161"/>
                  <a:gd name="T5" fmla="*/ 188814623 h 182"/>
                  <a:gd name="T6" fmla="*/ 0 w 161"/>
                  <a:gd name="T7" fmla="*/ 94407312 h 182"/>
                  <a:gd name="T8" fmla="*/ 33864834 w 161"/>
                  <a:gd name="T9" fmla="*/ 0 h 182"/>
                  <a:gd name="T10" fmla="*/ 0 w 161"/>
                  <a:gd name="T11" fmla="*/ 0 h 182"/>
                  <a:gd name="T12" fmla="*/ 168193736 w 161"/>
                  <a:gd name="T13" fmla="*/ 188814623 h 182"/>
                  <a:gd name="T14" fmla="*/ 181740092 w 161"/>
                  <a:gd name="T15" fmla="*/ 165990975 h 182"/>
                  <a:gd name="T16" fmla="*/ 33864834 w 161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82"/>
                  <a:gd name="T29" fmla="*/ 161 w 161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82">
                    <a:moveTo>
                      <a:pt x="30" y="0"/>
                    </a:moveTo>
                    <a:lnTo>
                      <a:pt x="0" y="0"/>
                    </a:lnTo>
                    <a:lnTo>
                      <a:pt x="149" y="182"/>
                    </a:lnTo>
                    <a:lnTo>
                      <a:pt x="161" y="16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3" name="Freeform 443"/>
              <p:cNvSpPr>
                <a:spLocks/>
              </p:cNvSpPr>
              <p:nvPr/>
            </p:nvSpPr>
            <p:spPr bwMode="auto">
              <a:xfrm>
                <a:off x="1765450" y="3235220"/>
                <a:ext cx="164720" cy="175135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9685507 h 171"/>
                  <a:gd name="T4" fmla="*/ 86409803 w 157"/>
                  <a:gd name="T5" fmla="*/ 179369990 h 171"/>
                  <a:gd name="T6" fmla="*/ 0 w 157"/>
                  <a:gd name="T7" fmla="*/ 89685507 h 171"/>
                  <a:gd name="T8" fmla="*/ 37426065 w 157"/>
                  <a:gd name="T9" fmla="*/ 0 h 171"/>
                  <a:gd name="T10" fmla="*/ 0 w 157"/>
                  <a:gd name="T11" fmla="*/ 0 h 171"/>
                  <a:gd name="T12" fmla="*/ 154106582 w 157"/>
                  <a:gd name="T13" fmla="*/ 179369990 h 171"/>
                  <a:gd name="T14" fmla="*/ 172819606 w 157"/>
                  <a:gd name="T15" fmla="*/ 156293145 h 171"/>
                  <a:gd name="T16" fmla="*/ 37426065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4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4" name="Freeform 444"/>
              <p:cNvSpPr>
                <a:spLocks/>
              </p:cNvSpPr>
              <p:nvPr/>
            </p:nvSpPr>
            <p:spPr bwMode="auto">
              <a:xfrm>
                <a:off x="1782339" y="3235220"/>
                <a:ext cx="157322" cy="163869"/>
              </a:xfrm>
              <a:custGeom>
                <a:avLst/>
                <a:gdLst>
                  <a:gd name="T0" fmla="*/ 83615579 w 148"/>
                  <a:gd name="T1" fmla="*/ 0 h 160"/>
                  <a:gd name="T2" fmla="*/ 167231157 w 148"/>
                  <a:gd name="T3" fmla="*/ 83916291 h 160"/>
                  <a:gd name="T4" fmla="*/ 83615579 w 148"/>
                  <a:gd name="T5" fmla="*/ 167831557 h 160"/>
                  <a:gd name="T6" fmla="*/ 0 w 148"/>
                  <a:gd name="T7" fmla="*/ 83916291 h 160"/>
                  <a:gd name="T8" fmla="*/ 38418458 w 148"/>
                  <a:gd name="T9" fmla="*/ 0 h 160"/>
                  <a:gd name="T10" fmla="*/ 0 w 148"/>
                  <a:gd name="T11" fmla="*/ 0 h 160"/>
                  <a:gd name="T12" fmla="*/ 148021937 w 148"/>
                  <a:gd name="T13" fmla="*/ 167831557 h 160"/>
                  <a:gd name="T14" fmla="*/ 167231157 w 148"/>
                  <a:gd name="T15" fmla="*/ 145803475 h 160"/>
                  <a:gd name="T16" fmla="*/ 38418458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34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8" y="13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5" name="Freeform 445"/>
              <p:cNvSpPr>
                <a:spLocks/>
              </p:cNvSpPr>
              <p:nvPr/>
            </p:nvSpPr>
            <p:spPr bwMode="auto">
              <a:xfrm>
                <a:off x="1801349" y="3235220"/>
                <a:ext cx="141485" cy="152604"/>
              </a:xfrm>
              <a:custGeom>
                <a:avLst/>
                <a:gdLst>
                  <a:gd name="T0" fmla="*/ 73596127 w 136"/>
                  <a:gd name="T1" fmla="*/ 0 h 149"/>
                  <a:gd name="T2" fmla="*/ 147191214 w 136"/>
                  <a:gd name="T3" fmla="*/ 78147587 h 149"/>
                  <a:gd name="T4" fmla="*/ 73596127 w 136"/>
                  <a:gd name="T5" fmla="*/ 156295173 h 149"/>
                  <a:gd name="T6" fmla="*/ 0 w 136"/>
                  <a:gd name="T7" fmla="*/ 78147587 h 149"/>
                  <a:gd name="T8" fmla="*/ 36797543 w 136"/>
                  <a:gd name="T9" fmla="*/ 0 h 149"/>
                  <a:gd name="T10" fmla="*/ 0 w 136"/>
                  <a:gd name="T11" fmla="*/ 0 h 149"/>
                  <a:gd name="T12" fmla="*/ 133121753 w 136"/>
                  <a:gd name="T13" fmla="*/ 156295173 h 149"/>
                  <a:gd name="T14" fmla="*/ 147191214 w 136"/>
                  <a:gd name="T15" fmla="*/ 137414277 h 149"/>
                  <a:gd name="T16" fmla="*/ 36797543 w 136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9"/>
                  <a:gd name="T29" fmla="*/ 136 w 136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9">
                    <a:moveTo>
                      <a:pt x="34" y="0"/>
                    </a:moveTo>
                    <a:lnTo>
                      <a:pt x="0" y="0"/>
                    </a:lnTo>
                    <a:lnTo>
                      <a:pt x="123" y="149"/>
                    </a:lnTo>
                    <a:lnTo>
                      <a:pt x="136" y="1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6" name="Freeform 446"/>
              <p:cNvSpPr>
                <a:spLocks/>
              </p:cNvSpPr>
              <p:nvPr/>
            </p:nvSpPr>
            <p:spPr bwMode="auto">
              <a:xfrm>
                <a:off x="1819299" y="3235220"/>
                <a:ext cx="133045" cy="143387"/>
              </a:xfrm>
              <a:custGeom>
                <a:avLst/>
                <a:gdLst>
                  <a:gd name="T0" fmla="*/ 69689406 w 127"/>
                  <a:gd name="T1" fmla="*/ 0 h 139"/>
                  <a:gd name="T2" fmla="*/ 139377764 w 127"/>
                  <a:gd name="T3" fmla="*/ 73956745 h 139"/>
                  <a:gd name="T4" fmla="*/ 69689406 w 127"/>
                  <a:gd name="T5" fmla="*/ 147912458 h 139"/>
                  <a:gd name="T6" fmla="*/ 0 w 127"/>
                  <a:gd name="T7" fmla="*/ 73956745 h 139"/>
                  <a:gd name="T8" fmla="*/ 37313368 w 127"/>
                  <a:gd name="T9" fmla="*/ 0 h 139"/>
                  <a:gd name="T10" fmla="*/ 0 w 127"/>
                  <a:gd name="T11" fmla="*/ 0 h 139"/>
                  <a:gd name="T12" fmla="*/ 125110492 w 127"/>
                  <a:gd name="T13" fmla="*/ 147912458 h 139"/>
                  <a:gd name="T14" fmla="*/ 139377764 w 127"/>
                  <a:gd name="T15" fmla="*/ 127693836 h 139"/>
                  <a:gd name="T16" fmla="*/ 37313368 w 127"/>
                  <a:gd name="T17" fmla="*/ 0 h 13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9"/>
                  <a:gd name="T29" fmla="*/ 127 w 127"/>
                  <a:gd name="T30" fmla="*/ 139 h 1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9">
                    <a:moveTo>
                      <a:pt x="34" y="0"/>
                    </a:moveTo>
                    <a:lnTo>
                      <a:pt x="0" y="0"/>
                    </a:lnTo>
                    <a:lnTo>
                      <a:pt x="114" y="139"/>
                    </a:lnTo>
                    <a:lnTo>
                      <a:pt x="127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7" name="Freeform 447"/>
              <p:cNvSpPr>
                <a:spLocks/>
              </p:cNvSpPr>
              <p:nvPr/>
            </p:nvSpPr>
            <p:spPr bwMode="auto">
              <a:xfrm>
                <a:off x="1837249" y="3235220"/>
                <a:ext cx="125647" cy="133145"/>
              </a:xfrm>
              <a:custGeom>
                <a:avLst/>
                <a:gdLst>
                  <a:gd name="T0" fmla="*/ 66333169 w 119"/>
                  <a:gd name="T1" fmla="*/ 0 h 131"/>
                  <a:gd name="T2" fmla="*/ 132665281 w 119"/>
                  <a:gd name="T3" fmla="*/ 67663070 h 131"/>
                  <a:gd name="T4" fmla="*/ 66333169 w 119"/>
                  <a:gd name="T5" fmla="*/ 135325123 h 131"/>
                  <a:gd name="T6" fmla="*/ 0 w 119"/>
                  <a:gd name="T7" fmla="*/ 67663070 h 131"/>
                  <a:gd name="T8" fmla="*/ 33445331 w 119"/>
                  <a:gd name="T9" fmla="*/ 0 h 131"/>
                  <a:gd name="T10" fmla="*/ 0 w 119"/>
                  <a:gd name="T11" fmla="*/ 0 h 131"/>
                  <a:gd name="T12" fmla="*/ 113712651 w 119"/>
                  <a:gd name="T13" fmla="*/ 135325123 h 131"/>
                  <a:gd name="T14" fmla="*/ 132665281 w 119"/>
                  <a:gd name="T15" fmla="*/ 112598978 h 131"/>
                  <a:gd name="T16" fmla="*/ 33445331 w 119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31"/>
                  <a:gd name="T29" fmla="*/ 119 w 119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31">
                    <a:moveTo>
                      <a:pt x="30" y="0"/>
                    </a:moveTo>
                    <a:lnTo>
                      <a:pt x="0" y="0"/>
                    </a:lnTo>
                    <a:lnTo>
                      <a:pt x="102" y="131"/>
                    </a:lnTo>
                    <a:lnTo>
                      <a:pt x="119" y="10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8" name="Freeform 448"/>
              <p:cNvSpPr>
                <a:spLocks/>
              </p:cNvSpPr>
              <p:nvPr/>
            </p:nvSpPr>
            <p:spPr bwMode="auto">
              <a:xfrm>
                <a:off x="1856250" y="3235220"/>
                <a:ext cx="116147" cy="121880"/>
              </a:xfrm>
              <a:custGeom>
                <a:avLst/>
                <a:gdLst>
                  <a:gd name="T0" fmla="*/ 61319280 w 110"/>
                  <a:gd name="T1" fmla="*/ 0 h 120"/>
                  <a:gd name="T2" fmla="*/ 122637505 w 110"/>
                  <a:gd name="T3" fmla="*/ 61894727 h 120"/>
                  <a:gd name="T4" fmla="*/ 61319280 w 110"/>
                  <a:gd name="T5" fmla="*/ 123789454 h 120"/>
                  <a:gd name="T6" fmla="*/ 0 w 110"/>
                  <a:gd name="T7" fmla="*/ 61894727 h 120"/>
                  <a:gd name="T8" fmla="*/ 33446111 w 110"/>
                  <a:gd name="T9" fmla="*/ 0 h 120"/>
                  <a:gd name="T10" fmla="*/ 0 w 110"/>
                  <a:gd name="T11" fmla="*/ 0 h 120"/>
                  <a:gd name="T12" fmla="*/ 103684431 w 110"/>
                  <a:gd name="T13" fmla="*/ 123789454 h 120"/>
                  <a:gd name="T14" fmla="*/ 122637505 w 110"/>
                  <a:gd name="T15" fmla="*/ 102126305 h 120"/>
                  <a:gd name="T16" fmla="*/ 33446111 w 110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20"/>
                  <a:gd name="T29" fmla="*/ 110 w 110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20">
                    <a:moveTo>
                      <a:pt x="30" y="0"/>
                    </a:moveTo>
                    <a:lnTo>
                      <a:pt x="0" y="0"/>
                    </a:lnTo>
                    <a:lnTo>
                      <a:pt x="93" y="120"/>
                    </a:lnTo>
                    <a:lnTo>
                      <a:pt x="110" y="9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9" name="Freeform 449"/>
              <p:cNvSpPr>
                <a:spLocks/>
              </p:cNvSpPr>
              <p:nvPr/>
            </p:nvSpPr>
            <p:spPr bwMode="auto">
              <a:xfrm>
                <a:off x="1868923" y="3235220"/>
                <a:ext cx="110871" cy="111639"/>
              </a:xfrm>
              <a:custGeom>
                <a:avLst/>
                <a:gdLst>
                  <a:gd name="T0" fmla="*/ 58535664 w 105"/>
                  <a:gd name="T1" fmla="*/ 0 h 109"/>
                  <a:gd name="T2" fmla="*/ 117070272 w 105"/>
                  <a:gd name="T3" fmla="*/ 57171459 h 109"/>
                  <a:gd name="T4" fmla="*/ 58535664 w 105"/>
                  <a:gd name="T5" fmla="*/ 114341893 h 109"/>
                  <a:gd name="T6" fmla="*/ 0 w 105"/>
                  <a:gd name="T7" fmla="*/ 57171459 h 109"/>
                  <a:gd name="T8" fmla="*/ 36793339 w 105"/>
                  <a:gd name="T9" fmla="*/ 0 h 109"/>
                  <a:gd name="T10" fmla="*/ 0 w 105"/>
                  <a:gd name="T11" fmla="*/ 0 h 109"/>
                  <a:gd name="T12" fmla="*/ 99230605 w 105"/>
                  <a:gd name="T13" fmla="*/ 114341893 h 109"/>
                  <a:gd name="T14" fmla="*/ 117070272 w 105"/>
                  <a:gd name="T15" fmla="*/ 92313169 h 109"/>
                  <a:gd name="T16" fmla="*/ 36793339 w 105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5"/>
                  <a:gd name="T28" fmla="*/ 0 h 109"/>
                  <a:gd name="T29" fmla="*/ 105 w 105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5" h="109">
                    <a:moveTo>
                      <a:pt x="33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5" y="8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0" name="Freeform 450"/>
              <p:cNvSpPr>
                <a:spLocks/>
              </p:cNvSpPr>
              <p:nvPr/>
            </p:nvSpPr>
            <p:spPr bwMode="auto">
              <a:xfrm>
                <a:off x="1887925" y="3235220"/>
                <a:ext cx="97145" cy="101397"/>
              </a:xfrm>
              <a:custGeom>
                <a:avLst/>
                <a:gdLst>
                  <a:gd name="T0" fmla="*/ 50737893 w 93"/>
                  <a:gd name="T1" fmla="*/ 0 h 99"/>
                  <a:gd name="T2" fmla="*/ 101474742 w 93"/>
                  <a:gd name="T3" fmla="*/ 51926530 h 99"/>
                  <a:gd name="T4" fmla="*/ 50737893 w 93"/>
                  <a:gd name="T5" fmla="*/ 103852036 h 99"/>
                  <a:gd name="T6" fmla="*/ 0 w 93"/>
                  <a:gd name="T7" fmla="*/ 51926530 h 99"/>
                  <a:gd name="T8" fmla="*/ 36007373 w 93"/>
                  <a:gd name="T9" fmla="*/ 0 h 99"/>
                  <a:gd name="T10" fmla="*/ 0 w 93"/>
                  <a:gd name="T11" fmla="*/ 0 h 99"/>
                  <a:gd name="T12" fmla="*/ 87290532 w 93"/>
                  <a:gd name="T13" fmla="*/ 103852036 h 99"/>
                  <a:gd name="T14" fmla="*/ 101474742 w 93"/>
                  <a:gd name="T15" fmla="*/ 80773472 h 99"/>
                  <a:gd name="T16" fmla="*/ 36007373 w 93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9"/>
                  <a:gd name="T29" fmla="*/ 93 w 93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9">
                    <a:moveTo>
                      <a:pt x="33" y="0"/>
                    </a:moveTo>
                    <a:lnTo>
                      <a:pt x="0" y="0"/>
                    </a:lnTo>
                    <a:lnTo>
                      <a:pt x="80" y="99"/>
                    </a:lnTo>
                    <a:lnTo>
                      <a:pt x="93" y="7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1" name="Freeform 451"/>
              <p:cNvSpPr>
                <a:spLocks/>
              </p:cNvSpPr>
              <p:nvPr/>
            </p:nvSpPr>
            <p:spPr bwMode="auto">
              <a:xfrm>
                <a:off x="1903771" y="3235220"/>
                <a:ext cx="90809" cy="90132"/>
              </a:xfrm>
              <a:custGeom>
                <a:avLst/>
                <a:gdLst>
                  <a:gd name="T0" fmla="*/ 48508030 w 85"/>
                  <a:gd name="T1" fmla="*/ 0 h 88"/>
                  <a:gd name="T2" fmla="*/ 97014992 w 85"/>
                  <a:gd name="T3" fmla="*/ 46157826 h 88"/>
                  <a:gd name="T4" fmla="*/ 48508030 w 85"/>
                  <a:gd name="T5" fmla="*/ 92315653 h 88"/>
                  <a:gd name="T6" fmla="*/ 0 w 85"/>
                  <a:gd name="T7" fmla="*/ 46157826 h 88"/>
                  <a:gd name="T8" fmla="*/ 38806428 w 85"/>
                  <a:gd name="T9" fmla="*/ 0 h 88"/>
                  <a:gd name="T10" fmla="*/ 0 w 85"/>
                  <a:gd name="T11" fmla="*/ 0 h 88"/>
                  <a:gd name="T12" fmla="*/ 82177876 w 85"/>
                  <a:gd name="T13" fmla="*/ 92315653 h 88"/>
                  <a:gd name="T14" fmla="*/ 97014992 w 85"/>
                  <a:gd name="T15" fmla="*/ 69236747 h 88"/>
                  <a:gd name="T16" fmla="*/ 38806428 w 85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8"/>
                  <a:gd name="T29" fmla="*/ 85 w 85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8">
                    <a:moveTo>
                      <a:pt x="34" y="0"/>
                    </a:moveTo>
                    <a:lnTo>
                      <a:pt x="0" y="0"/>
                    </a:lnTo>
                    <a:lnTo>
                      <a:pt x="72" y="88"/>
                    </a:lnTo>
                    <a:lnTo>
                      <a:pt x="85" y="6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2" name="Freeform 452"/>
              <p:cNvSpPr>
                <a:spLocks/>
              </p:cNvSpPr>
              <p:nvPr/>
            </p:nvSpPr>
            <p:spPr bwMode="auto">
              <a:xfrm>
                <a:off x="1922772" y="3235220"/>
                <a:ext cx="81299" cy="79891"/>
              </a:xfrm>
              <a:custGeom>
                <a:avLst/>
                <a:gdLst>
                  <a:gd name="T0" fmla="*/ 42919536 w 77"/>
                  <a:gd name="T1" fmla="*/ 0 h 77"/>
                  <a:gd name="T2" fmla="*/ 85838017 w 77"/>
                  <a:gd name="T3" fmla="*/ 41445791 h 77"/>
                  <a:gd name="T4" fmla="*/ 42919536 w 77"/>
                  <a:gd name="T5" fmla="*/ 82890543 h 77"/>
                  <a:gd name="T6" fmla="*/ 0 w 77"/>
                  <a:gd name="T7" fmla="*/ 41445791 h 77"/>
                  <a:gd name="T8" fmla="*/ 37902229 w 77"/>
                  <a:gd name="T9" fmla="*/ 0 h 77"/>
                  <a:gd name="T10" fmla="*/ 0 w 77"/>
                  <a:gd name="T11" fmla="*/ 0 h 77"/>
                  <a:gd name="T12" fmla="*/ 66886895 w 77"/>
                  <a:gd name="T13" fmla="*/ 82890543 h 77"/>
                  <a:gd name="T14" fmla="*/ 85838017 w 77"/>
                  <a:gd name="T15" fmla="*/ 59207524 h 77"/>
                  <a:gd name="T16" fmla="*/ 37902229 w 77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7"/>
                  <a:gd name="T29" fmla="*/ 77 w 77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7">
                    <a:moveTo>
                      <a:pt x="34" y="0"/>
                    </a:moveTo>
                    <a:lnTo>
                      <a:pt x="0" y="0"/>
                    </a:lnTo>
                    <a:lnTo>
                      <a:pt x="60" y="77"/>
                    </a:lnTo>
                    <a:lnTo>
                      <a:pt x="77" y="5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3" name="Freeform 453"/>
              <p:cNvSpPr>
                <a:spLocks/>
              </p:cNvSpPr>
              <p:nvPr/>
            </p:nvSpPr>
            <p:spPr bwMode="auto">
              <a:xfrm>
                <a:off x="1939670" y="3235220"/>
                <a:ext cx="71798" cy="66577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3580027 h 66"/>
                  <a:gd name="T4" fmla="*/ 37904064 w 68"/>
                  <a:gd name="T5" fmla="*/ 67159045 h 66"/>
                  <a:gd name="T6" fmla="*/ 0 w 68"/>
                  <a:gd name="T7" fmla="*/ 33580027 h 66"/>
                  <a:gd name="T8" fmla="*/ 33445191 w 68"/>
                  <a:gd name="T9" fmla="*/ 0 h 66"/>
                  <a:gd name="T10" fmla="*/ 0 w 68"/>
                  <a:gd name="T11" fmla="*/ 0 h 66"/>
                  <a:gd name="T12" fmla="*/ 56855560 w 68"/>
                  <a:gd name="T13" fmla="*/ 67159045 h 66"/>
                  <a:gd name="T14" fmla="*/ 75808128 w 68"/>
                  <a:gd name="T15" fmla="*/ 44773028 h 66"/>
                  <a:gd name="T16" fmla="*/ 33445191 w 68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6"/>
                  <a:gd name="T29" fmla="*/ 68 w 68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6">
                    <a:moveTo>
                      <a:pt x="30" y="0"/>
                    </a:moveTo>
                    <a:lnTo>
                      <a:pt x="0" y="0"/>
                    </a:lnTo>
                    <a:lnTo>
                      <a:pt x="51" y="66"/>
                    </a:lnTo>
                    <a:lnTo>
                      <a:pt x="68" y="4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4" name="Freeform 454"/>
              <p:cNvSpPr>
                <a:spLocks/>
              </p:cNvSpPr>
              <p:nvPr/>
            </p:nvSpPr>
            <p:spPr bwMode="auto">
              <a:xfrm>
                <a:off x="1957620" y="3235220"/>
                <a:ext cx="59134" cy="55302"/>
              </a:xfrm>
              <a:custGeom>
                <a:avLst/>
                <a:gdLst>
                  <a:gd name="T0" fmla="*/ 31789363 w 55"/>
                  <a:gd name="T1" fmla="*/ 0 h 55"/>
                  <a:gd name="T2" fmla="*/ 63578726 w 55"/>
                  <a:gd name="T3" fmla="*/ 27802829 h 55"/>
                  <a:gd name="T4" fmla="*/ 31789363 w 55"/>
                  <a:gd name="T5" fmla="*/ 55605659 h 55"/>
                  <a:gd name="T6" fmla="*/ 0 w 55"/>
                  <a:gd name="T7" fmla="*/ 27802829 h 55"/>
                  <a:gd name="T8" fmla="*/ 34679402 w 55"/>
                  <a:gd name="T9" fmla="*/ 0 h 55"/>
                  <a:gd name="T10" fmla="*/ 0 w 55"/>
                  <a:gd name="T11" fmla="*/ 0 h 55"/>
                  <a:gd name="T12" fmla="*/ 49706968 w 55"/>
                  <a:gd name="T13" fmla="*/ 55605659 h 55"/>
                  <a:gd name="T14" fmla="*/ 63578726 w 55"/>
                  <a:gd name="T15" fmla="*/ 33363200 h 55"/>
                  <a:gd name="T16" fmla="*/ 34679402 w 55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5"/>
                  <a:gd name="T29" fmla="*/ 55 w 55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5">
                    <a:moveTo>
                      <a:pt x="30" y="0"/>
                    </a:moveTo>
                    <a:lnTo>
                      <a:pt x="0" y="0"/>
                    </a:lnTo>
                    <a:lnTo>
                      <a:pt x="43" y="55"/>
                    </a:lnTo>
                    <a:lnTo>
                      <a:pt x="55" y="3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5" name="Freeform 455"/>
              <p:cNvSpPr>
                <a:spLocks/>
              </p:cNvSpPr>
              <p:nvPr/>
            </p:nvSpPr>
            <p:spPr bwMode="auto">
              <a:xfrm>
                <a:off x="1971345" y="3235220"/>
                <a:ext cx="53849" cy="44037"/>
              </a:xfrm>
              <a:custGeom>
                <a:avLst/>
                <a:gdLst>
                  <a:gd name="T0" fmla="*/ 28429104 w 51"/>
                  <a:gd name="T1" fmla="*/ 0 h 44"/>
                  <a:gd name="T2" fmla="*/ 56857152 w 51"/>
                  <a:gd name="T3" fmla="*/ 22037516 h 44"/>
                  <a:gd name="T4" fmla="*/ 28429104 w 51"/>
                  <a:gd name="T5" fmla="*/ 44074031 h 44"/>
                  <a:gd name="T6" fmla="*/ 0 w 51"/>
                  <a:gd name="T7" fmla="*/ 22037516 h 44"/>
                  <a:gd name="T8" fmla="*/ 37904422 w 51"/>
                  <a:gd name="T9" fmla="*/ 0 h 44"/>
                  <a:gd name="T10" fmla="*/ 0 w 51"/>
                  <a:gd name="T11" fmla="*/ 0 h 44"/>
                  <a:gd name="T12" fmla="*/ 42364385 w 51"/>
                  <a:gd name="T13" fmla="*/ 44074031 h 44"/>
                  <a:gd name="T14" fmla="*/ 56857152 w 51"/>
                  <a:gd name="T15" fmla="*/ 22037516 h 44"/>
                  <a:gd name="T16" fmla="*/ 37904422 w 51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4"/>
                  <a:gd name="T29" fmla="*/ 51 w 51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4">
                    <a:moveTo>
                      <a:pt x="34" y="0"/>
                    </a:moveTo>
                    <a:lnTo>
                      <a:pt x="0" y="0"/>
                    </a:lnTo>
                    <a:lnTo>
                      <a:pt x="38" y="44"/>
                    </a:lnTo>
                    <a:lnTo>
                      <a:pt x="51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6" name="Freeform 456"/>
              <p:cNvSpPr>
                <a:spLocks/>
              </p:cNvSpPr>
              <p:nvPr/>
            </p:nvSpPr>
            <p:spPr bwMode="auto">
              <a:xfrm>
                <a:off x="1989295" y="3235220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37908040 w 42"/>
                  <a:gd name="T9" fmla="*/ 0 h 33"/>
                  <a:gd name="T10" fmla="*/ 0 w 42"/>
                  <a:gd name="T11" fmla="*/ 0 h 33"/>
                  <a:gd name="T12" fmla="*/ 27873772 w 42"/>
                  <a:gd name="T13" fmla="*/ 34611200 h 33"/>
                  <a:gd name="T14" fmla="*/ 46827264 w 42"/>
                  <a:gd name="T15" fmla="*/ 11536724 h 33"/>
                  <a:gd name="T16" fmla="*/ 37908040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34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42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7" name="Freeform 457"/>
              <p:cNvSpPr>
                <a:spLocks/>
              </p:cNvSpPr>
              <p:nvPr/>
            </p:nvSpPr>
            <p:spPr bwMode="auto">
              <a:xfrm>
                <a:off x="2006184" y="3235220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0088847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8" name="Freeform 458"/>
              <p:cNvSpPr>
                <a:spLocks/>
              </p:cNvSpPr>
              <p:nvPr/>
            </p:nvSpPr>
            <p:spPr bwMode="auto">
              <a:xfrm>
                <a:off x="2025194" y="3235220"/>
                <a:ext cx="17949" cy="11265"/>
              </a:xfrm>
              <a:custGeom>
                <a:avLst/>
                <a:gdLst>
                  <a:gd name="T0" fmla="*/ 9476016 w 17"/>
                  <a:gd name="T1" fmla="*/ 0 h 11"/>
                  <a:gd name="T2" fmla="*/ 18950976 w 17"/>
                  <a:gd name="T3" fmla="*/ 5768704 h 11"/>
                  <a:gd name="T4" fmla="*/ 947601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18950976 w 17"/>
                  <a:gd name="T11" fmla="*/ 0 h 11"/>
                  <a:gd name="T12" fmla="*/ 8918541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9" name="Freeform 459"/>
              <p:cNvSpPr>
                <a:spLocks/>
              </p:cNvSpPr>
              <p:nvPr/>
            </p:nvSpPr>
            <p:spPr bwMode="auto">
              <a:xfrm>
                <a:off x="1819299" y="3551694"/>
                <a:ext cx="8449" cy="17410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10103605 h 15"/>
                  <a:gd name="T4" fmla="*/ 4462128 w 8"/>
                  <a:gd name="T5" fmla="*/ 20207211 h 15"/>
                  <a:gd name="T6" fmla="*/ 0 w 8"/>
                  <a:gd name="T7" fmla="*/ 10103605 h 15"/>
                  <a:gd name="T8" fmla="*/ 8923200 w 8"/>
                  <a:gd name="T9" fmla="*/ 0 h 15"/>
                  <a:gd name="T10" fmla="*/ 0 w 8"/>
                  <a:gd name="T11" fmla="*/ 20207211 h 15"/>
                  <a:gd name="T12" fmla="*/ 0 w 8"/>
                  <a:gd name="T13" fmla="*/ 14818232 h 15"/>
                  <a:gd name="T14" fmla="*/ 0 w 8"/>
                  <a:gd name="T15" fmla="*/ 10776792 h 15"/>
                  <a:gd name="T16" fmla="*/ 4462128 w 8"/>
                  <a:gd name="T17" fmla="*/ 5388976 h 15"/>
                  <a:gd name="T18" fmla="*/ 4462128 w 8"/>
                  <a:gd name="T19" fmla="*/ 0 h 15"/>
                  <a:gd name="T20" fmla="*/ 8923200 w 8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0" name="Freeform 460"/>
              <p:cNvSpPr>
                <a:spLocks/>
              </p:cNvSpPr>
              <p:nvPr/>
            </p:nvSpPr>
            <p:spPr bwMode="auto">
              <a:xfrm>
                <a:off x="1819299" y="3544525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5173613 w 13"/>
                  <a:gd name="T9" fmla="*/ 13703305 h 15"/>
                  <a:gd name="T10" fmla="*/ 16815094 w 13"/>
                  <a:gd name="T11" fmla="*/ 3654023 h 15"/>
                  <a:gd name="T12" fmla="*/ 10347227 w 13"/>
                  <a:gd name="T13" fmla="*/ 0 h 15"/>
                  <a:gd name="T14" fmla="*/ 5173613 w 13"/>
                  <a:gd name="T15" fmla="*/ 3654023 h 15"/>
                  <a:gd name="T16" fmla="*/ 5173613 w 13"/>
                  <a:gd name="T17" fmla="*/ 6395258 h 15"/>
                  <a:gd name="T18" fmla="*/ 5173613 w 13"/>
                  <a:gd name="T19" fmla="*/ 10049282 h 15"/>
                  <a:gd name="T20" fmla="*/ 0 w 13"/>
                  <a:gd name="T21" fmla="*/ 13703305 h 15"/>
                  <a:gd name="T22" fmla="*/ 5173613 w 13"/>
                  <a:gd name="T23" fmla="*/ 13703305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4" y="15"/>
                    </a:moveTo>
                    <a:lnTo>
                      <a:pt x="13" y="4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1" name="Freeform 461"/>
              <p:cNvSpPr>
                <a:spLocks/>
              </p:cNvSpPr>
              <p:nvPr/>
            </p:nvSpPr>
            <p:spPr bwMode="auto">
              <a:xfrm>
                <a:off x="1823523" y="3534284"/>
                <a:ext cx="12673" cy="17410"/>
              </a:xfrm>
              <a:custGeom>
                <a:avLst/>
                <a:gdLst>
                  <a:gd name="T0" fmla="*/ 6177600 w 13"/>
                  <a:gd name="T1" fmla="*/ 0 h 18"/>
                  <a:gd name="T2" fmla="*/ 12354225 w 13"/>
                  <a:gd name="T3" fmla="*/ 8419670 h 18"/>
                  <a:gd name="T4" fmla="*/ 6177600 w 13"/>
                  <a:gd name="T5" fmla="*/ 16839339 h 18"/>
                  <a:gd name="T6" fmla="*/ 0 w 13"/>
                  <a:gd name="T7" fmla="*/ 8419670 h 18"/>
                  <a:gd name="T8" fmla="*/ 3800925 w 13"/>
                  <a:gd name="T9" fmla="*/ 16839339 h 18"/>
                  <a:gd name="T10" fmla="*/ 12354225 w 13"/>
                  <a:gd name="T11" fmla="*/ 7484364 h 18"/>
                  <a:gd name="T12" fmla="*/ 8553301 w 13"/>
                  <a:gd name="T13" fmla="*/ 0 h 18"/>
                  <a:gd name="T14" fmla="*/ 8553301 w 13"/>
                  <a:gd name="T15" fmla="*/ 3742182 h 18"/>
                  <a:gd name="T16" fmla="*/ 3800925 w 13"/>
                  <a:gd name="T17" fmla="*/ 3742182 h 18"/>
                  <a:gd name="T18" fmla="*/ 3800925 w 13"/>
                  <a:gd name="T19" fmla="*/ 7484364 h 18"/>
                  <a:gd name="T20" fmla="*/ 3800925 w 13"/>
                  <a:gd name="T21" fmla="*/ 10290277 h 18"/>
                  <a:gd name="T22" fmla="*/ 0 w 13"/>
                  <a:gd name="T23" fmla="*/ 14032458 h 18"/>
                  <a:gd name="T24" fmla="*/ 0 w 13"/>
                  <a:gd name="T25" fmla="*/ 16839339 h 18"/>
                  <a:gd name="T26" fmla="*/ 3800925 w 13"/>
                  <a:gd name="T27" fmla="*/ 16839339 h 18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8"/>
                  <a:gd name="T44" fmla="*/ 13 w 13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8">
                    <a:moveTo>
                      <a:pt x="4" y="18"/>
                    </a:moveTo>
                    <a:lnTo>
                      <a:pt x="13" y="8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2" name="Freeform 462"/>
              <p:cNvSpPr>
                <a:spLocks/>
              </p:cNvSpPr>
              <p:nvPr/>
            </p:nvSpPr>
            <p:spPr bwMode="auto">
              <a:xfrm>
                <a:off x="1826687" y="3526090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6467869 w 13"/>
                  <a:gd name="T9" fmla="*/ 23072768 h 22"/>
                  <a:gd name="T10" fmla="*/ 16815094 w 13"/>
                  <a:gd name="T11" fmla="*/ 7341707 h 22"/>
                  <a:gd name="T12" fmla="*/ 6467869 w 13"/>
                  <a:gd name="T13" fmla="*/ 0 h 22"/>
                  <a:gd name="T14" fmla="*/ 6467869 w 13"/>
                  <a:gd name="T15" fmla="*/ 4194677 h 22"/>
                  <a:gd name="T16" fmla="*/ 6467869 w 13"/>
                  <a:gd name="T17" fmla="*/ 7341707 h 22"/>
                  <a:gd name="T18" fmla="*/ 6467869 w 13"/>
                  <a:gd name="T19" fmla="*/ 11536384 h 22"/>
                  <a:gd name="T20" fmla="*/ 0 w 13"/>
                  <a:gd name="T21" fmla="*/ 11536384 h 22"/>
                  <a:gd name="T22" fmla="*/ 0 w 13"/>
                  <a:gd name="T23" fmla="*/ 15731059 h 22"/>
                  <a:gd name="T24" fmla="*/ 0 w 13"/>
                  <a:gd name="T25" fmla="*/ 18878093 h 22"/>
                  <a:gd name="T26" fmla="*/ 6467869 w 13"/>
                  <a:gd name="T27" fmla="*/ 23072768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2"/>
                  <a:gd name="T44" fmla="*/ 13 w 13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2">
                    <a:moveTo>
                      <a:pt x="5" y="22"/>
                    </a:moveTo>
                    <a:lnTo>
                      <a:pt x="13" y="7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3" name="Freeform 463"/>
              <p:cNvSpPr>
                <a:spLocks/>
              </p:cNvSpPr>
              <p:nvPr/>
            </p:nvSpPr>
            <p:spPr bwMode="auto">
              <a:xfrm>
                <a:off x="1834076" y="3519946"/>
                <a:ext cx="12673" cy="23554"/>
              </a:xfrm>
              <a:custGeom>
                <a:avLst/>
                <a:gdLst>
                  <a:gd name="T0" fmla="*/ 6692400 w 12"/>
                  <a:gd name="T1" fmla="*/ 0 h 22"/>
                  <a:gd name="T2" fmla="*/ 13383744 w 12"/>
                  <a:gd name="T3" fmla="*/ 12608884 h 22"/>
                  <a:gd name="T4" fmla="*/ 6692400 w 12"/>
                  <a:gd name="T5" fmla="*/ 25217769 h 22"/>
                  <a:gd name="T6" fmla="*/ 0 w 12"/>
                  <a:gd name="T7" fmla="*/ 12608884 h 22"/>
                  <a:gd name="T8" fmla="*/ 4460897 w 12"/>
                  <a:gd name="T9" fmla="*/ 25217769 h 22"/>
                  <a:gd name="T10" fmla="*/ 13383744 w 12"/>
                  <a:gd name="T11" fmla="*/ 12608884 h 22"/>
                  <a:gd name="T12" fmla="*/ 4460897 w 12"/>
                  <a:gd name="T13" fmla="*/ 0 h 22"/>
                  <a:gd name="T14" fmla="*/ 4460897 w 12"/>
                  <a:gd name="T15" fmla="*/ 3438884 h 22"/>
                  <a:gd name="T16" fmla="*/ 4460897 w 12"/>
                  <a:gd name="T17" fmla="*/ 8023348 h 22"/>
                  <a:gd name="T18" fmla="*/ 0 w 12"/>
                  <a:gd name="T19" fmla="*/ 12608884 h 22"/>
                  <a:gd name="T20" fmla="*/ 0 w 12"/>
                  <a:gd name="T21" fmla="*/ 16047767 h 22"/>
                  <a:gd name="T22" fmla="*/ 4460897 w 12"/>
                  <a:gd name="T23" fmla="*/ 25217769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22"/>
                  <a:gd name="T38" fmla="*/ 12 w 12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22">
                    <a:moveTo>
                      <a:pt x="4" y="22"/>
                    </a:moveTo>
                    <a:lnTo>
                      <a:pt x="12" y="11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4" name="Freeform 464"/>
              <p:cNvSpPr>
                <a:spLocks/>
              </p:cNvSpPr>
              <p:nvPr/>
            </p:nvSpPr>
            <p:spPr bwMode="auto">
              <a:xfrm>
                <a:off x="1834076" y="3509704"/>
                <a:ext cx="19010" cy="23554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2608884 h 22"/>
                  <a:gd name="T4" fmla="*/ 10628826 w 17"/>
                  <a:gd name="T5" fmla="*/ 25217769 h 22"/>
                  <a:gd name="T6" fmla="*/ 0 w 17"/>
                  <a:gd name="T7" fmla="*/ 12608884 h 22"/>
                  <a:gd name="T8" fmla="*/ 10003733 w 17"/>
                  <a:gd name="T9" fmla="*/ 0 h 22"/>
                  <a:gd name="T10" fmla="*/ 10003733 w 17"/>
                  <a:gd name="T11" fmla="*/ 4585536 h 22"/>
                  <a:gd name="T12" fmla="*/ 5001866 w 17"/>
                  <a:gd name="T13" fmla="*/ 9170001 h 22"/>
                  <a:gd name="T14" fmla="*/ 5001866 w 17"/>
                  <a:gd name="T15" fmla="*/ 12608884 h 22"/>
                  <a:gd name="T16" fmla="*/ 5001866 w 17"/>
                  <a:gd name="T17" fmla="*/ 17194418 h 22"/>
                  <a:gd name="T18" fmla="*/ 0 w 17"/>
                  <a:gd name="T19" fmla="*/ 17194418 h 22"/>
                  <a:gd name="T20" fmla="*/ 10003733 w 17"/>
                  <a:gd name="T21" fmla="*/ 25217769 h 22"/>
                  <a:gd name="T22" fmla="*/ 21257652 w 17"/>
                  <a:gd name="T23" fmla="*/ 12608884 h 22"/>
                  <a:gd name="T24" fmla="*/ 10003733 w 17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2"/>
                  <a:gd name="T41" fmla="*/ 17 w 17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2">
                    <a:moveTo>
                      <a:pt x="8" y="0"/>
                    </a:moveTo>
                    <a:lnTo>
                      <a:pt x="8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5" name="Freeform 465"/>
              <p:cNvSpPr>
                <a:spLocks/>
              </p:cNvSpPr>
              <p:nvPr/>
            </p:nvSpPr>
            <p:spPr bwMode="auto">
              <a:xfrm>
                <a:off x="1837249" y="3508680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5001866 w 17"/>
                  <a:gd name="T11" fmla="*/ 7341707 h 22"/>
                  <a:gd name="T12" fmla="*/ 0 w 17"/>
                  <a:gd name="T13" fmla="*/ 11536384 h 22"/>
                  <a:gd name="T14" fmla="*/ 10003733 w 17"/>
                  <a:gd name="T15" fmla="*/ 23072768 h 22"/>
                  <a:gd name="T16" fmla="*/ 21257652 w 17"/>
                  <a:gd name="T17" fmla="*/ 7341707 h 22"/>
                  <a:gd name="T18" fmla="*/ 10003733 w 17"/>
                  <a:gd name="T19" fmla="*/ 0 h 2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22"/>
                  <a:gd name="T32" fmla="*/ 17 w 17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22">
                    <a:moveTo>
                      <a:pt x="8" y="0"/>
                    </a:moveTo>
                    <a:lnTo>
                      <a:pt x="4" y="7"/>
                    </a:ln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6" name="Freeform 466"/>
              <p:cNvSpPr>
                <a:spLocks/>
              </p:cNvSpPr>
              <p:nvPr/>
            </p:nvSpPr>
            <p:spPr bwMode="auto">
              <a:xfrm>
                <a:off x="1841473" y="3500487"/>
                <a:ext cx="17949" cy="22530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12085736 h 21"/>
                  <a:gd name="T4" fmla="*/ 9476016 w 17"/>
                  <a:gd name="T5" fmla="*/ 24171471 h 21"/>
                  <a:gd name="T6" fmla="*/ 0 w 17"/>
                  <a:gd name="T7" fmla="*/ 12085736 h 21"/>
                  <a:gd name="T8" fmla="*/ 10032435 w 17"/>
                  <a:gd name="T9" fmla="*/ 0 h 21"/>
                  <a:gd name="T10" fmla="*/ 0 w 17"/>
                  <a:gd name="T11" fmla="*/ 11510684 h 21"/>
                  <a:gd name="T12" fmla="*/ 10032435 w 17"/>
                  <a:gd name="T13" fmla="*/ 24171471 h 21"/>
                  <a:gd name="T14" fmla="*/ 18950976 w 17"/>
                  <a:gd name="T15" fmla="*/ 8057156 h 21"/>
                  <a:gd name="T16" fmla="*/ 10032435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9" y="0"/>
                    </a:moveTo>
                    <a:lnTo>
                      <a:pt x="0" y="10"/>
                    </a:lnTo>
                    <a:lnTo>
                      <a:pt x="9" y="21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7" name="Freeform 467"/>
              <p:cNvSpPr>
                <a:spLocks/>
              </p:cNvSpPr>
              <p:nvPr/>
            </p:nvSpPr>
            <p:spPr bwMode="auto">
              <a:xfrm>
                <a:off x="1846749" y="3492294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5731059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8" name="Freeform 468"/>
              <p:cNvSpPr>
                <a:spLocks/>
              </p:cNvSpPr>
              <p:nvPr/>
            </p:nvSpPr>
            <p:spPr bwMode="auto">
              <a:xfrm>
                <a:off x="1850974" y="3484101"/>
                <a:ext cx="17949" cy="23554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2608884 h 22"/>
                  <a:gd name="T4" fmla="*/ 9476016 w 17"/>
                  <a:gd name="T5" fmla="*/ 25217769 h 22"/>
                  <a:gd name="T6" fmla="*/ 0 w 17"/>
                  <a:gd name="T7" fmla="*/ 12608884 h 22"/>
                  <a:gd name="T8" fmla="*/ 8918541 w 17"/>
                  <a:gd name="T9" fmla="*/ 0 h 22"/>
                  <a:gd name="T10" fmla="*/ 0 w 17"/>
                  <a:gd name="T11" fmla="*/ 17194418 h 22"/>
                  <a:gd name="T12" fmla="*/ 8918541 w 17"/>
                  <a:gd name="T13" fmla="*/ 25217769 h 22"/>
                  <a:gd name="T14" fmla="*/ 18950976 w 17"/>
                  <a:gd name="T15" fmla="*/ 12608884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9" name="Freeform 469"/>
              <p:cNvSpPr>
                <a:spLocks/>
              </p:cNvSpPr>
              <p:nvPr/>
            </p:nvSpPr>
            <p:spPr bwMode="auto">
              <a:xfrm>
                <a:off x="1856250" y="3481029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1536384 h 22"/>
                  <a:gd name="T12" fmla="*/ 10003733 w 17"/>
                  <a:gd name="T13" fmla="*/ 23072768 h 22"/>
                  <a:gd name="T14" fmla="*/ 21257652 w 17"/>
                  <a:gd name="T15" fmla="*/ 8390378 h 22"/>
                  <a:gd name="T16" fmla="*/ 10003733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0" name="Freeform 470"/>
              <p:cNvSpPr>
                <a:spLocks/>
              </p:cNvSpPr>
              <p:nvPr/>
            </p:nvSpPr>
            <p:spPr bwMode="auto">
              <a:xfrm>
                <a:off x="1859423" y="3473860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1536384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1" name="Freeform 471"/>
              <p:cNvSpPr>
                <a:spLocks/>
              </p:cNvSpPr>
              <p:nvPr/>
            </p:nvSpPr>
            <p:spPr bwMode="auto">
              <a:xfrm>
                <a:off x="1863647" y="3466691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4682390 h 22"/>
                  <a:gd name="T12" fmla="*/ 10032435 w 17"/>
                  <a:gd name="T13" fmla="*/ 23072768 h 22"/>
                  <a:gd name="T14" fmla="*/ 18950976 w 17"/>
                  <a:gd name="T15" fmla="*/ 115363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4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2" name="Freeform 472"/>
              <p:cNvSpPr>
                <a:spLocks/>
              </p:cNvSpPr>
              <p:nvPr/>
            </p:nvSpPr>
            <p:spPr bwMode="auto">
              <a:xfrm>
                <a:off x="1868923" y="3462595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1536384 h 22"/>
                  <a:gd name="T12" fmla="*/ 10003733 w 17"/>
                  <a:gd name="T13" fmla="*/ 23072768 h 22"/>
                  <a:gd name="T14" fmla="*/ 21257652 w 17"/>
                  <a:gd name="T15" fmla="*/ 7341707 h 22"/>
                  <a:gd name="T16" fmla="*/ 10003733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3" name="Freeform 473"/>
              <p:cNvSpPr>
                <a:spLocks/>
              </p:cNvSpPr>
              <p:nvPr/>
            </p:nvSpPr>
            <p:spPr bwMode="auto">
              <a:xfrm>
                <a:off x="1873148" y="345645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7341707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4" name="Freeform 474"/>
              <p:cNvSpPr>
                <a:spLocks/>
              </p:cNvSpPr>
              <p:nvPr/>
            </p:nvSpPr>
            <p:spPr bwMode="auto">
              <a:xfrm>
                <a:off x="1878424" y="3448257"/>
                <a:ext cx="19010" cy="22530"/>
              </a:xfrm>
              <a:custGeom>
                <a:avLst/>
                <a:gdLst>
                  <a:gd name="T0" fmla="*/ 10628826 w 17"/>
                  <a:gd name="T1" fmla="*/ 0 h 21"/>
                  <a:gd name="T2" fmla="*/ 21257652 w 17"/>
                  <a:gd name="T3" fmla="*/ 12085736 h 21"/>
                  <a:gd name="T4" fmla="*/ 10628826 w 17"/>
                  <a:gd name="T5" fmla="*/ 24171471 h 21"/>
                  <a:gd name="T6" fmla="*/ 0 w 17"/>
                  <a:gd name="T7" fmla="*/ 12085736 h 21"/>
                  <a:gd name="T8" fmla="*/ 11253919 w 17"/>
                  <a:gd name="T9" fmla="*/ 0 h 21"/>
                  <a:gd name="T10" fmla="*/ 0 w 17"/>
                  <a:gd name="T11" fmla="*/ 16114313 h 21"/>
                  <a:gd name="T12" fmla="*/ 11253919 w 17"/>
                  <a:gd name="T13" fmla="*/ 24171471 h 21"/>
                  <a:gd name="T14" fmla="*/ 21257652 w 17"/>
                  <a:gd name="T15" fmla="*/ 12660787 h 21"/>
                  <a:gd name="T16" fmla="*/ 11253919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9" y="0"/>
                    </a:moveTo>
                    <a:lnTo>
                      <a:pt x="0" y="14"/>
                    </a:lnTo>
                    <a:lnTo>
                      <a:pt x="9" y="21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5" name="Freeform 475"/>
              <p:cNvSpPr>
                <a:spLocks/>
              </p:cNvSpPr>
              <p:nvPr/>
            </p:nvSpPr>
            <p:spPr bwMode="auto">
              <a:xfrm>
                <a:off x="1881597" y="3440064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6255784 w 17"/>
                  <a:gd name="T9" fmla="*/ 0 h 22"/>
                  <a:gd name="T10" fmla="*/ 0 w 17"/>
                  <a:gd name="T11" fmla="*/ 15731059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6255784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13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6" name="Freeform 476"/>
              <p:cNvSpPr>
                <a:spLocks/>
              </p:cNvSpPr>
              <p:nvPr/>
            </p:nvSpPr>
            <p:spPr bwMode="auto">
              <a:xfrm>
                <a:off x="1887925" y="3436991"/>
                <a:ext cx="15837" cy="22530"/>
              </a:xfrm>
              <a:custGeom>
                <a:avLst/>
                <a:gdLst>
                  <a:gd name="T0" fmla="*/ 7838323 w 16"/>
                  <a:gd name="T1" fmla="*/ 0 h 22"/>
                  <a:gd name="T2" fmla="*/ 15675657 w 16"/>
                  <a:gd name="T3" fmla="*/ 11536384 h 22"/>
                  <a:gd name="T4" fmla="*/ 7838323 w 16"/>
                  <a:gd name="T5" fmla="*/ 23072768 h 22"/>
                  <a:gd name="T6" fmla="*/ 0 w 16"/>
                  <a:gd name="T7" fmla="*/ 11536384 h 22"/>
                  <a:gd name="T8" fmla="*/ 11756991 w 16"/>
                  <a:gd name="T9" fmla="*/ 0 h 22"/>
                  <a:gd name="T10" fmla="*/ 0 w 16"/>
                  <a:gd name="T11" fmla="*/ 11536384 h 22"/>
                  <a:gd name="T12" fmla="*/ 7838323 w 16"/>
                  <a:gd name="T13" fmla="*/ 23072768 h 22"/>
                  <a:gd name="T14" fmla="*/ 15675657 w 16"/>
                  <a:gd name="T15" fmla="*/ 7341707 h 22"/>
                  <a:gd name="T16" fmla="*/ 11756991 w 16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22"/>
                  <a:gd name="T29" fmla="*/ 16 w 16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22">
                    <a:moveTo>
                      <a:pt x="12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6" y="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7" name="Freeform 477"/>
              <p:cNvSpPr>
                <a:spLocks/>
              </p:cNvSpPr>
              <p:nvPr/>
            </p:nvSpPr>
            <p:spPr bwMode="auto">
              <a:xfrm>
                <a:off x="1895322" y="3428798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10347227 w 13"/>
                  <a:gd name="T9" fmla="*/ 0 h 22"/>
                  <a:gd name="T10" fmla="*/ 0 w 13"/>
                  <a:gd name="T11" fmla="*/ 11536384 h 22"/>
                  <a:gd name="T12" fmla="*/ 5173613 w 13"/>
                  <a:gd name="T13" fmla="*/ 23072768 h 22"/>
                  <a:gd name="T14" fmla="*/ 16815094 w 13"/>
                  <a:gd name="T15" fmla="*/ 8390378 h 22"/>
                  <a:gd name="T16" fmla="*/ 10347227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8" y="0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13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8" name="Freeform 478"/>
              <p:cNvSpPr>
                <a:spLocks/>
              </p:cNvSpPr>
              <p:nvPr/>
            </p:nvSpPr>
            <p:spPr bwMode="auto">
              <a:xfrm>
                <a:off x="1900598" y="3420596"/>
                <a:ext cx="12673" cy="23554"/>
              </a:xfrm>
              <a:custGeom>
                <a:avLst/>
                <a:gdLst>
                  <a:gd name="T0" fmla="*/ 6177600 w 13"/>
                  <a:gd name="T1" fmla="*/ 0 h 22"/>
                  <a:gd name="T2" fmla="*/ 12354225 w 13"/>
                  <a:gd name="T3" fmla="*/ 12608884 h 22"/>
                  <a:gd name="T4" fmla="*/ 6177600 w 13"/>
                  <a:gd name="T5" fmla="*/ 25217769 h 22"/>
                  <a:gd name="T6" fmla="*/ 0 w 13"/>
                  <a:gd name="T7" fmla="*/ 12608884 h 22"/>
                  <a:gd name="T8" fmla="*/ 8553301 w 13"/>
                  <a:gd name="T9" fmla="*/ 0 h 22"/>
                  <a:gd name="T10" fmla="*/ 0 w 13"/>
                  <a:gd name="T11" fmla="*/ 17194418 h 22"/>
                  <a:gd name="T12" fmla="*/ 3800925 w 13"/>
                  <a:gd name="T13" fmla="*/ 25217769 h 22"/>
                  <a:gd name="T14" fmla="*/ 12354225 w 13"/>
                  <a:gd name="T15" fmla="*/ 12608884 h 22"/>
                  <a:gd name="T16" fmla="*/ 8553301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9" y="0"/>
                    </a:moveTo>
                    <a:lnTo>
                      <a:pt x="0" y="15"/>
                    </a:lnTo>
                    <a:lnTo>
                      <a:pt x="4" y="22"/>
                    </a:lnTo>
                    <a:lnTo>
                      <a:pt x="13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9" name="Freeform 479"/>
              <p:cNvSpPr>
                <a:spLocks/>
              </p:cNvSpPr>
              <p:nvPr/>
            </p:nvSpPr>
            <p:spPr bwMode="auto">
              <a:xfrm>
                <a:off x="1903771" y="3414451"/>
                <a:ext cx="15837" cy="22530"/>
              </a:xfrm>
              <a:custGeom>
                <a:avLst/>
                <a:gdLst>
                  <a:gd name="T0" fmla="*/ 9647169 w 13"/>
                  <a:gd name="T1" fmla="*/ 0 h 22"/>
                  <a:gd name="T2" fmla="*/ 19293120 w 13"/>
                  <a:gd name="T3" fmla="*/ 11536384 h 22"/>
                  <a:gd name="T4" fmla="*/ 9647169 w 13"/>
                  <a:gd name="T5" fmla="*/ 23072768 h 22"/>
                  <a:gd name="T6" fmla="*/ 0 w 13"/>
                  <a:gd name="T7" fmla="*/ 11536384 h 22"/>
                  <a:gd name="T8" fmla="*/ 13356683 w 13"/>
                  <a:gd name="T9" fmla="*/ 0 h 22"/>
                  <a:gd name="T10" fmla="*/ 0 w 13"/>
                  <a:gd name="T11" fmla="*/ 14682390 h 22"/>
                  <a:gd name="T12" fmla="*/ 7420244 w 13"/>
                  <a:gd name="T13" fmla="*/ 23072768 h 22"/>
                  <a:gd name="T14" fmla="*/ 19293120 w 13"/>
                  <a:gd name="T15" fmla="*/ 11536384 h 22"/>
                  <a:gd name="T16" fmla="*/ 13356683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9" y="0"/>
                    </a:moveTo>
                    <a:lnTo>
                      <a:pt x="0" y="14"/>
                    </a:lnTo>
                    <a:lnTo>
                      <a:pt x="5" y="22"/>
                    </a:lnTo>
                    <a:lnTo>
                      <a:pt x="13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0" name="Freeform 480"/>
              <p:cNvSpPr>
                <a:spLocks/>
              </p:cNvSpPr>
              <p:nvPr/>
            </p:nvSpPr>
            <p:spPr bwMode="auto">
              <a:xfrm>
                <a:off x="1910099" y="3410355"/>
                <a:ext cx="12673" cy="22530"/>
              </a:xfrm>
              <a:custGeom>
                <a:avLst/>
                <a:gdLst>
                  <a:gd name="T0" fmla="*/ 6692400 w 12"/>
                  <a:gd name="T1" fmla="*/ 0 h 22"/>
                  <a:gd name="T2" fmla="*/ 13383744 w 12"/>
                  <a:gd name="T3" fmla="*/ 11536384 h 22"/>
                  <a:gd name="T4" fmla="*/ 6692400 w 12"/>
                  <a:gd name="T5" fmla="*/ 23072768 h 22"/>
                  <a:gd name="T6" fmla="*/ 0 w 12"/>
                  <a:gd name="T7" fmla="*/ 11536384 h 22"/>
                  <a:gd name="T8" fmla="*/ 8922849 w 12"/>
                  <a:gd name="T9" fmla="*/ 0 h 22"/>
                  <a:gd name="T10" fmla="*/ 0 w 12"/>
                  <a:gd name="T11" fmla="*/ 11536384 h 22"/>
                  <a:gd name="T12" fmla="*/ 4460897 w 12"/>
                  <a:gd name="T13" fmla="*/ 23072768 h 22"/>
                  <a:gd name="T14" fmla="*/ 13383744 w 12"/>
                  <a:gd name="T15" fmla="*/ 8390378 h 22"/>
                  <a:gd name="T16" fmla="*/ 8922849 w 12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2"/>
                  <a:gd name="T29" fmla="*/ 12 w 12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2">
                    <a:moveTo>
                      <a:pt x="8" y="0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12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1" name="Freeform 481"/>
              <p:cNvSpPr>
                <a:spLocks/>
              </p:cNvSpPr>
              <p:nvPr/>
            </p:nvSpPr>
            <p:spPr bwMode="auto">
              <a:xfrm>
                <a:off x="1913272" y="3403186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10347227 w 13"/>
                  <a:gd name="T9" fmla="*/ 0 h 22"/>
                  <a:gd name="T10" fmla="*/ 0 w 13"/>
                  <a:gd name="T11" fmla="*/ 11536384 h 22"/>
                  <a:gd name="T12" fmla="*/ 5173613 w 13"/>
                  <a:gd name="T13" fmla="*/ 23072768 h 22"/>
                  <a:gd name="T14" fmla="*/ 16815094 w 13"/>
                  <a:gd name="T15" fmla="*/ 11536384 h 22"/>
                  <a:gd name="T16" fmla="*/ 10347227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8" y="0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13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2" name="Freeform 482"/>
              <p:cNvSpPr>
                <a:spLocks/>
              </p:cNvSpPr>
              <p:nvPr/>
            </p:nvSpPr>
            <p:spPr bwMode="auto">
              <a:xfrm>
                <a:off x="1917496" y="3396017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4682390 h 22"/>
                  <a:gd name="T12" fmla="*/ 4458743 w 17"/>
                  <a:gd name="T13" fmla="*/ 23072768 h 22"/>
                  <a:gd name="T14" fmla="*/ 18950976 w 17"/>
                  <a:gd name="T15" fmla="*/ 115363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4"/>
                    </a:lnTo>
                    <a:lnTo>
                      <a:pt x="4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3" name="Freeform 483"/>
              <p:cNvSpPr>
                <a:spLocks/>
              </p:cNvSpPr>
              <p:nvPr/>
            </p:nvSpPr>
            <p:spPr bwMode="auto">
              <a:xfrm>
                <a:off x="1922772" y="3392945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1536384 h 22"/>
                  <a:gd name="T12" fmla="*/ 5573692 w 17"/>
                  <a:gd name="T13" fmla="*/ 23072768 h 22"/>
                  <a:gd name="T14" fmla="*/ 18950976 w 17"/>
                  <a:gd name="T15" fmla="*/ 7341707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5" y="22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4" name="Freeform 484"/>
              <p:cNvSpPr>
                <a:spLocks/>
              </p:cNvSpPr>
              <p:nvPr/>
            </p:nvSpPr>
            <p:spPr bwMode="auto">
              <a:xfrm>
                <a:off x="1926997" y="3384752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7341707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5" name="Freeform 485"/>
              <p:cNvSpPr>
                <a:spLocks/>
              </p:cNvSpPr>
              <p:nvPr/>
            </p:nvSpPr>
            <p:spPr bwMode="auto">
              <a:xfrm>
                <a:off x="1930161" y="3378607"/>
                <a:ext cx="19010" cy="20482"/>
              </a:xfrm>
              <a:custGeom>
                <a:avLst/>
                <a:gdLst>
                  <a:gd name="T0" fmla="*/ 10628826 w 17"/>
                  <a:gd name="T1" fmla="*/ 0 h 21"/>
                  <a:gd name="T2" fmla="*/ 21257652 w 17"/>
                  <a:gd name="T3" fmla="*/ 9988389 h 21"/>
                  <a:gd name="T4" fmla="*/ 10628826 w 17"/>
                  <a:gd name="T5" fmla="*/ 19976778 h 21"/>
                  <a:gd name="T6" fmla="*/ 0 w 17"/>
                  <a:gd name="T7" fmla="*/ 9988389 h 21"/>
                  <a:gd name="T8" fmla="*/ 10003733 w 17"/>
                  <a:gd name="T9" fmla="*/ 0 h 21"/>
                  <a:gd name="T10" fmla="*/ 0 w 17"/>
                  <a:gd name="T11" fmla="*/ 13318176 h 21"/>
                  <a:gd name="T12" fmla="*/ 10003733 w 17"/>
                  <a:gd name="T13" fmla="*/ 19976778 h 21"/>
                  <a:gd name="T14" fmla="*/ 21257652 w 17"/>
                  <a:gd name="T15" fmla="*/ 9512426 h 21"/>
                  <a:gd name="T16" fmla="*/ 10003733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8" y="0"/>
                    </a:moveTo>
                    <a:lnTo>
                      <a:pt x="0" y="14"/>
                    </a:lnTo>
                    <a:lnTo>
                      <a:pt x="8" y="21"/>
                    </a:lnTo>
                    <a:lnTo>
                      <a:pt x="17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6" name="Freeform 486"/>
              <p:cNvSpPr>
                <a:spLocks/>
              </p:cNvSpPr>
              <p:nvPr/>
            </p:nvSpPr>
            <p:spPr bwMode="auto">
              <a:xfrm>
                <a:off x="1935446" y="3368366"/>
                <a:ext cx="17949" cy="23554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2608884 h 22"/>
                  <a:gd name="T4" fmla="*/ 9476016 w 17"/>
                  <a:gd name="T5" fmla="*/ 25217769 h 22"/>
                  <a:gd name="T6" fmla="*/ 0 w 17"/>
                  <a:gd name="T7" fmla="*/ 12608884 h 22"/>
                  <a:gd name="T8" fmla="*/ 10032435 w 17"/>
                  <a:gd name="T9" fmla="*/ 0 h 22"/>
                  <a:gd name="T10" fmla="*/ 0 w 17"/>
                  <a:gd name="T11" fmla="*/ 17194418 h 22"/>
                  <a:gd name="T12" fmla="*/ 10032435 w 17"/>
                  <a:gd name="T13" fmla="*/ 25217769 h 22"/>
                  <a:gd name="T14" fmla="*/ 18950976 w 17"/>
                  <a:gd name="T15" fmla="*/ 126088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7" name="Freeform 487"/>
              <p:cNvSpPr>
                <a:spLocks/>
              </p:cNvSpPr>
              <p:nvPr/>
            </p:nvSpPr>
            <p:spPr bwMode="auto">
              <a:xfrm>
                <a:off x="1939670" y="3365293"/>
                <a:ext cx="17949" cy="22530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12085736 h 21"/>
                  <a:gd name="T4" fmla="*/ 9476016 w 17"/>
                  <a:gd name="T5" fmla="*/ 24171471 h 21"/>
                  <a:gd name="T6" fmla="*/ 0 w 17"/>
                  <a:gd name="T7" fmla="*/ 12085736 h 21"/>
                  <a:gd name="T8" fmla="*/ 10032435 w 17"/>
                  <a:gd name="T9" fmla="*/ 0 h 21"/>
                  <a:gd name="T10" fmla="*/ 0 w 17"/>
                  <a:gd name="T11" fmla="*/ 12660787 h 21"/>
                  <a:gd name="T12" fmla="*/ 10032435 w 17"/>
                  <a:gd name="T13" fmla="*/ 24171471 h 21"/>
                  <a:gd name="T14" fmla="*/ 18950976 w 17"/>
                  <a:gd name="T15" fmla="*/ 8057156 h 21"/>
                  <a:gd name="T16" fmla="*/ 10032435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9" y="0"/>
                    </a:moveTo>
                    <a:lnTo>
                      <a:pt x="0" y="11"/>
                    </a:lnTo>
                    <a:lnTo>
                      <a:pt x="9" y="21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8" name="Freeform 488"/>
              <p:cNvSpPr>
                <a:spLocks/>
              </p:cNvSpPr>
              <p:nvPr/>
            </p:nvSpPr>
            <p:spPr bwMode="auto">
              <a:xfrm>
                <a:off x="1944947" y="335710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8390378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9" name="Freeform 489"/>
              <p:cNvSpPr>
                <a:spLocks/>
              </p:cNvSpPr>
              <p:nvPr/>
            </p:nvSpPr>
            <p:spPr bwMode="auto">
              <a:xfrm>
                <a:off x="1949171" y="3350955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5731059 h 22"/>
                  <a:gd name="T12" fmla="*/ 8918541 w 17"/>
                  <a:gd name="T13" fmla="*/ 23072768 h 22"/>
                  <a:gd name="T14" fmla="*/ 18950976 w 17"/>
                  <a:gd name="T15" fmla="*/ 11536384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0" name="Freeform 490"/>
              <p:cNvSpPr>
                <a:spLocks/>
              </p:cNvSpPr>
              <p:nvPr/>
            </p:nvSpPr>
            <p:spPr bwMode="auto">
              <a:xfrm>
                <a:off x="1952335" y="3346859"/>
                <a:ext cx="19010" cy="19458"/>
              </a:xfrm>
              <a:custGeom>
                <a:avLst/>
                <a:gdLst>
                  <a:gd name="T0" fmla="*/ 10628826 w 17"/>
                  <a:gd name="T1" fmla="*/ 0 h 19"/>
                  <a:gd name="T2" fmla="*/ 21257652 w 17"/>
                  <a:gd name="T3" fmla="*/ 9963520 h 19"/>
                  <a:gd name="T4" fmla="*/ 10628826 w 17"/>
                  <a:gd name="T5" fmla="*/ 19927040 h 19"/>
                  <a:gd name="T6" fmla="*/ 0 w 17"/>
                  <a:gd name="T7" fmla="*/ 9963520 h 19"/>
                  <a:gd name="T8" fmla="*/ 11253919 w 17"/>
                  <a:gd name="T9" fmla="*/ 0 h 19"/>
                  <a:gd name="T10" fmla="*/ 0 w 17"/>
                  <a:gd name="T11" fmla="*/ 11536545 h 19"/>
                  <a:gd name="T12" fmla="*/ 11253919 w 17"/>
                  <a:gd name="T13" fmla="*/ 19927040 h 19"/>
                  <a:gd name="T14" fmla="*/ 21257652 w 17"/>
                  <a:gd name="T15" fmla="*/ 8390495 h 19"/>
                  <a:gd name="T16" fmla="*/ 11253919 w 17"/>
                  <a:gd name="T17" fmla="*/ 0 h 1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9"/>
                  <a:gd name="T29" fmla="*/ 17 w 1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9">
                    <a:moveTo>
                      <a:pt x="9" y="0"/>
                    </a:moveTo>
                    <a:lnTo>
                      <a:pt x="0" y="11"/>
                    </a:lnTo>
                    <a:lnTo>
                      <a:pt x="9" y="19"/>
                    </a:lnTo>
                    <a:lnTo>
                      <a:pt x="17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1" name="Freeform 491"/>
              <p:cNvSpPr>
                <a:spLocks/>
              </p:cNvSpPr>
              <p:nvPr/>
            </p:nvSpPr>
            <p:spPr bwMode="auto">
              <a:xfrm>
                <a:off x="1957620" y="333969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1536384 h 22"/>
                  <a:gd name="T12" fmla="*/ 10032435 w 17"/>
                  <a:gd name="T13" fmla="*/ 23072768 h 22"/>
                  <a:gd name="T14" fmla="*/ 18950976 w 17"/>
                  <a:gd name="T15" fmla="*/ 7341707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2" name="Freeform 492"/>
              <p:cNvSpPr>
                <a:spLocks/>
              </p:cNvSpPr>
              <p:nvPr/>
            </p:nvSpPr>
            <p:spPr bwMode="auto">
              <a:xfrm>
                <a:off x="1961845" y="3332521"/>
                <a:ext cx="17949" cy="22530"/>
              </a:xfrm>
              <a:custGeom>
                <a:avLst/>
                <a:gdLst>
                  <a:gd name="T0" fmla="*/ 10068267 w 16"/>
                  <a:gd name="T1" fmla="*/ 0 h 22"/>
                  <a:gd name="T2" fmla="*/ 20135412 w 16"/>
                  <a:gd name="T3" fmla="*/ 11536384 h 22"/>
                  <a:gd name="T4" fmla="*/ 10068267 w 16"/>
                  <a:gd name="T5" fmla="*/ 23072768 h 22"/>
                  <a:gd name="T6" fmla="*/ 0 w 16"/>
                  <a:gd name="T7" fmla="*/ 11536384 h 22"/>
                  <a:gd name="T8" fmla="*/ 10068267 w 16"/>
                  <a:gd name="T9" fmla="*/ 0 h 22"/>
                  <a:gd name="T10" fmla="*/ 0 w 16"/>
                  <a:gd name="T11" fmla="*/ 14682390 h 22"/>
                  <a:gd name="T12" fmla="*/ 10068267 w 16"/>
                  <a:gd name="T13" fmla="*/ 23072768 h 22"/>
                  <a:gd name="T14" fmla="*/ 20135412 w 16"/>
                  <a:gd name="T15" fmla="*/ 11536384 h 22"/>
                  <a:gd name="T16" fmla="*/ 10068267 w 16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22"/>
                  <a:gd name="T29" fmla="*/ 16 w 16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22">
                    <a:moveTo>
                      <a:pt x="8" y="0"/>
                    </a:moveTo>
                    <a:lnTo>
                      <a:pt x="0" y="14"/>
                    </a:lnTo>
                    <a:lnTo>
                      <a:pt x="8" y="22"/>
                    </a:lnTo>
                    <a:lnTo>
                      <a:pt x="16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3" name="Freeform 493"/>
              <p:cNvSpPr>
                <a:spLocks/>
              </p:cNvSpPr>
              <p:nvPr/>
            </p:nvSpPr>
            <p:spPr bwMode="auto">
              <a:xfrm>
                <a:off x="1967121" y="3325352"/>
                <a:ext cx="17949" cy="20482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9988389 h 21"/>
                  <a:gd name="T4" fmla="*/ 9476016 w 17"/>
                  <a:gd name="T5" fmla="*/ 19976778 h 21"/>
                  <a:gd name="T6" fmla="*/ 0 w 17"/>
                  <a:gd name="T7" fmla="*/ 9988389 h 21"/>
                  <a:gd name="T8" fmla="*/ 8918541 w 17"/>
                  <a:gd name="T9" fmla="*/ 0 h 21"/>
                  <a:gd name="T10" fmla="*/ 0 w 17"/>
                  <a:gd name="T11" fmla="*/ 13318176 h 21"/>
                  <a:gd name="T12" fmla="*/ 8918541 w 17"/>
                  <a:gd name="T13" fmla="*/ 19976778 h 21"/>
                  <a:gd name="T14" fmla="*/ 18950976 w 17"/>
                  <a:gd name="T15" fmla="*/ 10464351 h 21"/>
                  <a:gd name="T16" fmla="*/ 8918541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8" y="0"/>
                    </a:moveTo>
                    <a:lnTo>
                      <a:pt x="0" y="14"/>
                    </a:lnTo>
                    <a:lnTo>
                      <a:pt x="8" y="21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4" name="Freeform 494"/>
              <p:cNvSpPr>
                <a:spLocks/>
              </p:cNvSpPr>
              <p:nvPr/>
            </p:nvSpPr>
            <p:spPr bwMode="auto">
              <a:xfrm>
                <a:off x="1971345" y="3321256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7341707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5" name="Freeform 495"/>
              <p:cNvSpPr>
                <a:spLocks/>
              </p:cNvSpPr>
              <p:nvPr/>
            </p:nvSpPr>
            <p:spPr bwMode="auto">
              <a:xfrm>
                <a:off x="1974509" y="3315111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1536384 h 22"/>
                  <a:gd name="T12" fmla="*/ 11253919 w 17"/>
                  <a:gd name="T13" fmla="*/ 23072768 h 22"/>
                  <a:gd name="T14" fmla="*/ 21257652 w 17"/>
                  <a:gd name="T15" fmla="*/ 7341707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6" name="Freeform 496"/>
              <p:cNvSpPr>
                <a:spLocks/>
              </p:cNvSpPr>
              <p:nvPr/>
            </p:nvSpPr>
            <p:spPr bwMode="auto">
              <a:xfrm>
                <a:off x="1979794" y="3304870"/>
                <a:ext cx="17949" cy="23554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2608884 h 22"/>
                  <a:gd name="T4" fmla="*/ 9476016 w 17"/>
                  <a:gd name="T5" fmla="*/ 25217769 h 22"/>
                  <a:gd name="T6" fmla="*/ 0 w 17"/>
                  <a:gd name="T7" fmla="*/ 12608884 h 22"/>
                  <a:gd name="T8" fmla="*/ 10032435 w 17"/>
                  <a:gd name="T9" fmla="*/ 0 h 22"/>
                  <a:gd name="T10" fmla="*/ 0 w 17"/>
                  <a:gd name="T11" fmla="*/ 17194418 h 22"/>
                  <a:gd name="T12" fmla="*/ 10032435 w 17"/>
                  <a:gd name="T13" fmla="*/ 25217769 h 22"/>
                  <a:gd name="T14" fmla="*/ 18950976 w 17"/>
                  <a:gd name="T15" fmla="*/ 126088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7" name="Freeform 497"/>
              <p:cNvSpPr>
                <a:spLocks/>
              </p:cNvSpPr>
              <p:nvPr/>
            </p:nvSpPr>
            <p:spPr bwMode="auto">
              <a:xfrm>
                <a:off x="1984019" y="3298725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5731059 h 22"/>
                  <a:gd name="T12" fmla="*/ 10003733 w 17"/>
                  <a:gd name="T13" fmla="*/ 23072768 h 22"/>
                  <a:gd name="T14" fmla="*/ 21257652 w 17"/>
                  <a:gd name="T15" fmla="*/ 11536384 h 22"/>
                  <a:gd name="T16" fmla="*/ 10003733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8" name="Freeform 498"/>
              <p:cNvSpPr>
                <a:spLocks/>
              </p:cNvSpPr>
              <p:nvPr/>
            </p:nvSpPr>
            <p:spPr bwMode="auto">
              <a:xfrm>
                <a:off x="1989295" y="3295653"/>
                <a:ext cx="17949" cy="20482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9988389 h 21"/>
                  <a:gd name="T4" fmla="*/ 9476016 w 17"/>
                  <a:gd name="T5" fmla="*/ 19976778 h 21"/>
                  <a:gd name="T6" fmla="*/ 0 w 17"/>
                  <a:gd name="T7" fmla="*/ 9988389 h 21"/>
                  <a:gd name="T8" fmla="*/ 8918541 w 17"/>
                  <a:gd name="T9" fmla="*/ 0 h 21"/>
                  <a:gd name="T10" fmla="*/ 0 w 17"/>
                  <a:gd name="T11" fmla="*/ 9512426 h 21"/>
                  <a:gd name="T12" fmla="*/ 8918541 w 17"/>
                  <a:gd name="T13" fmla="*/ 19976778 h 21"/>
                  <a:gd name="T14" fmla="*/ 18950976 w 17"/>
                  <a:gd name="T15" fmla="*/ 6658600 h 21"/>
                  <a:gd name="T16" fmla="*/ 8918541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8" y="0"/>
                    </a:moveTo>
                    <a:lnTo>
                      <a:pt x="0" y="10"/>
                    </a:lnTo>
                    <a:lnTo>
                      <a:pt x="8" y="21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9" name="Freeform 499"/>
              <p:cNvSpPr>
                <a:spLocks/>
              </p:cNvSpPr>
              <p:nvPr/>
            </p:nvSpPr>
            <p:spPr bwMode="auto">
              <a:xfrm>
                <a:off x="1993520" y="328746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1536384 h 22"/>
                  <a:gd name="T12" fmla="*/ 10032435 w 17"/>
                  <a:gd name="T13" fmla="*/ 23072768 h 22"/>
                  <a:gd name="T14" fmla="*/ 18950976 w 17"/>
                  <a:gd name="T15" fmla="*/ 115363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0" name="Freeform 500"/>
              <p:cNvSpPr>
                <a:spLocks/>
              </p:cNvSpPr>
              <p:nvPr/>
            </p:nvSpPr>
            <p:spPr bwMode="auto">
              <a:xfrm>
                <a:off x="1996683" y="3280291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5731059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1" name="Freeform 501"/>
              <p:cNvSpPr>
                <a:spLocks/>
              </p:cNvSpPr>
              <p:nvPr/>
            </p:nvSpPr>
            <p:spPr bwMode="auto">
              <a:xfrm>
                <a:off x="2003020" y="3276185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3377282 w 17"/>
                  <a:gd name="T15" fmla="*/ 15731059 h 22"/>
                  <a:gd name="T16" fmla="*/ 13377282 w 17"/>
                  <a:gd name="T17" fmla="*/ 11536384 h 22"/>
                  <a:gd name="T18" fmla="*/ 18950976 w 17"/>
                  <a:gd name="T19" fmla="*/ 11536384 h 22"/>
                  <a:gd name="T20" fmla="*/ 18950976 w 17"/>
                  <a:gd name="T21" fmla="*/ 8390378 h 22"/>
                  <a:gd name="T22" fmla="*/ 8918541 w 17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22"/>
                  <a:gd name="T38" fmla="*/ 17 w 1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2" y="15"/>
                    </a:lnTo>
                    <a:lnTo>
                      <a:pt x="12" y="11"/>
                    </a:lnTo>
                    <a:lnTo>
                      <a:pt x="17" y="11"/>
                    </a:lnTo>
                    <a:lnTo>
                      <a:pt x="17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2" name="Freeform 502"/>
              <p:cNvSpPr>
                <a:spLocks/>
              </p:cNvSpPr>
              <p:nvPr/>
            </p:nvSpPr>
            <p:spPr bwMode="auto">
              <a:xfrm>
                <a:off x="2006184" y="3269016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6255784 w 17"/>
                  <a:gd name="T9" fmla="*/ 0 h 22"/>
                  <a:gd name="T10" fmla="*/ 0 w 17"/>
                  <a:gd name="T11" fmla="*/ 11536384 h 22"/>
                  <a:gd name="T12" fmla="*/ 10003733 w 17"/>
                  <a:gd name="T13" fmla="*/ 23072768 h 22"/>
                  <a:gd name="T14" fmla="*/ 10003733 w 17"/>
                  <a:gd name="T15" fmla="*/ 18878093 h 22"/>
                  <a:gd name="T16" fmla="*/ 16255784 w 17"/>
                  <a:gd name="T17" fmla="*/ 18878093 h 22"/>
                  <a:gd name="T18" fmla="*/ 16255784 w 17"/>
                  <a:gd name="T19" fmla="*/ 15731059 h 22"/>
                  <a:gd name="T20" fmla="*/ 16255784 w 17"/>
                  <a:gd name="T21" fmla="*/ 11536384 h 22"/>
                  <a:gd name="T22" fmla="*/ 16255784 w 17"/>
                  <a:gd name="T23" fmla="*/ 7341707 h 22"/>
                  <a:gd name="T24" fmla="*/ 21257652 w 17"/>
                  <a:gd name="T25" fmla="*/ 7341707 h 22"/>
                  <a:gd name="T26" fmla="*/ 16255784 w 17"/>
                  <a:gd name="T27" fmla="*/ 0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"/>
                  <a:gd name="T43" fmla="*/ 0 h 22"/>
                  <a:gd name="T44" fmla="*/ 17 w 17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" h="22">
                    <a:moveTo>
                      <a:pt x="13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8" y="18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3" name="Freeform 503"/>
              <p:cNvSpPr>
                <a:spLocks/>
              </p:cNvSpPr>
              <p:nvPr/>
            </p:nvSpPr>
            <p:spPr bwMode="auto">
              <a:xfrm>
                <a:off x="2011469" y="3261847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16815094 w 13"/>
                  <a:gd name="T9" fmla="*/ 0 h 22"/>
                  <a:gd name="T10" fmla="*/ 0 w 13"/>
                  <a:gd name="T11" fmla="*/ 14682390 h 22"/>
                  <a:gd name="T12" fmla="*/ 11641483 w 13"/>
                  <a:gd name="T13" fmla="*/ 23072768 h 22"/>
                  <a:gd name="T14" fmla="*/ 11641483 w 13"/>
                  <a:gd name="T15" fmla="*/ 18878093 h 22"/>
                  <a:gd name="T16" fmla="*/ 11641483 w 13"/>
                  <a:gd name="T17" fmla="*/ 14682390 h 22"/>
                  <a:gd name="T18" fmla="*/ 16815094 w 13"/>
                  <a:gd name="T19" fmla="*/ 14682390 h 22"/>
                  <a:gd name="T20" fmla="*/ 16815094 w 13"/>
                  <a:gd name="T21" fmla="*/ 11536384 h 22"/>
                  <a:gd name="T22" fmla="*/ 16815094 w 13"/>
                  <a:gd name="T23" fmla="*/ 7341707 h 22"/>
                  <a:gd name="T24" fmla="*/ 16815094 w 13"/>
                  <a:gd name="T25" fmla="*/ 3146007 h 22"/>
                  <a:gd name="T26" fmla="*/ 16815094 w 13"/>
                  <a:gd name="T27" fmla="*/ 0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2"/>
                  <a:gd name="T44" fmla="*/ 13 w 13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2">
                    <a:moveTo>
                      <a:pt x="13" y="0"/>
                    </a:moveTo>
                    <a:lnTo>
                      <a:pt x="0" y="14"/>
                    </a:lnTo>
                    <a:lnTo>
                      <a:pt x="9" y="22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4" name="Freeform 504"/>
              <p:cNvSpPr>
                <a:spLocks/>
              </p:cNvSpPr>
              <p:nvPr/>
            </p:nvSpPr>
            <p:spPr bwMode="auto">
              <a:xfrm>
                <a:off x="2020970" y="3254678"/>
                <a:ext cx="8449" cy="22530"/>
              </a:xfrm>
              <a:custGeom>
                <a:avLst/>
                <a:gdLst>
                  <a:gd name="T0" fmla="*/ 4462128 w 8"/>
                  <a:gd name="T1" fmla="*/ 0 h 21"/>
                  <a:gd name="T2" fmla="*/ 8923200 w 8"/>
                  <a:gd name="T3" fmla="*/ 12085736 h 21"/>
                  <a:gd name="T4" fmla="*/ 4462128 w 8"/>
                  <a:gd name="T5" fmla="*/ 24171471 h 21"/>
                  <a:gd name="T6" fmla="*/ 0 w 8"/>
                  <a:gd name="T7" fmla="*/ 12085736 h 21"/>
                  <a:gd name="T8" fmla="*/ 8923200 w 8"/>
                  <a:gd name="T9" fmla="*/ 0 h 21"/>
                  <a:gd name="T10" fmla="*/ 0 w 8"/>
                  <a:gd name="T11" fmla="*/ 16114313 h 21"/>
                  <a:gd name="T12" fmla="*/ 4462128 w 8"/>
                  <a:gd name="T13" fmla="*/ 24171471 h 21"/>
                  <a:gd name="T14" fmla="*/ 4462128 w 8"/>
                  <a:gd name="T15" fmla="*/ 20717945 h 21"/>
                  <a:gd name="T16" fmla="*/ 4462128 w 8"/>
                  <a:gd name="T17" fmla="*/ 16114313 h 21"/>
                  <a:gd name="T18" fmla="*/ 8923200 w 8"/>
                  <a:gd name="T19" fmla="*/ 11510684 h 21"/>
                  <a:gd name="T20" fmla="*/ 8923200 w 8"/>
                  <a:gd name="T21" fmla="*/ 8057156 h 21"/>
                  <a:gd name="T22" fmla="*/ 8923200 w 8"/>
                  <a:gd name="T23" fmla="*/ 3453527 h 21"/>
                  <a:gd name="T24" fmla="*/ 8923200 w 8"/>
                  <a:gd name="T25" fmla="*/ 0 h 21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"/>
                  <a:gd name="T40" fmla="*/ 0 h 21"/>
                  <a:gd name="T41" fmla="*/ 8 w 8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" h="21">
                    <a:moveTo>
                      <a:pt x="8" y="0"/>
                    </a:moveTo>
                    <a:lnTo>
                      <a:pt x="0" y="1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5" name="Freeform 505"/>
              <p:cNvSpPr>
                <a:spLocks/>
              </p:cNvSpPr>
              <p:nvPr/>
            </p:nvSpPr>
            <p:spPr bwMode="auto">
              <a:xfrm>
                <a:off x="2025194" y="3249558"/>
                <a:ext cx="8449" cy="16386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9589323 h 14"/>
                  <a:gd name="T4" fmla="*/ 4462128 w 8"/>
                  <a:gd name="T5" fmla="*/ 19178646 h 14"/>
                  <a:gd name="T6" fmla="*/ 0 w 8"/>
                  <a:gd name="T7" fmla="*/ 9589323 h 14"/>
                  <a:gd name="T8" fmla="*/ 8923200 w 8"/>
                  <a:gd name="T9" fmla="*/ 0 h 14"/>
                  <a:gd name="T10" fmla="*/ 0 w 8"/>
                  <a:gd name="T11" fmla="*/ 15069268 h 14"/>
                  <a:gd name="T12" fmla="*/ 0 w 8"/>
                  <a:gd name="T13" fmla="*/ 19178646 h 14"/>
                  <a:gd name="T14" fmla="*/ 4462128 w 8"/>
                  <a:gd name="T15" fmla="*/ 19178646 h 14"/>
                  <a:gd name="T16" fmla="*/ 4462128 w 8"/>
                  <a:gd name="T17" fmla="*/ 15069268 h 14"/>
                  <a:gd name="T18" fmla="*/ 4462128 w 8"/>
                  <a:gd name="T19" fmla="*/ 9589323 h 14"/>
                  <a:gd name="T20" fmla="*/ 8923200 w 8"/>
                  <a:gd name="T21" fmla="*/ 9589323 h 14"/>
                  <a:gd name="T22" fmla="*/ 8923200 w 8"/>
                  <a:gd name="T23" fmla="*/ 5479947 h 14"/>
                  <a:gd name="T24" fmla="*/ 8923200 w 8"/>
                  <a:gd name="T25" fmla="*/ 0 h 14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"/>
                  <a:gd name="T40" fmla="*/ 0 h 14"/>
                  <a:gd name="T41" fmla="*/ 8 w 8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6" name="Freeform 506"/>
              <p:cNvSpPr>
                <a:spLocks/>
              </p:cNvSpPr>
              <p:nvPr/>
            </p:nvSpPr>
            <p:spPr bwMode="auto">
              <a:xfrm>
                <a:off x="2028358" y="32434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4456556 w 9"/>
                  <a:gd name="T15" fmla="*/ 14682112 h 14"/>
                  <a:gd name="T16" fmla="*/ 4456556 w 9"/>
                  <a:gd name="T17" fmla="*/ 11536165 h 14"/>
                  <a:gd name="T18" fmla="*/ 4456556 w 9"/>
                  <a:gd name="T19" fmla="*/ 7341568 h 14"/>
                  <a:gd name="T20" fmla="*/ 4456556 w 9"/>
                  <a:gd name="T21" fmla="*/ 3145948 h 14"/>
                  <a:gd name="T22" fmla="*/ 10027778 w 9"/>
                  <a:gd name="T23" fmla="*/ 3145948 h 14"/>
                  <a:gd name="T24" fmla="*/ 10027778 w 9"/>
                  <a:gd name="T25" fmla="*/ 0 h 14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14"/>
                  <a:gd name="T41" fmla="*/ 9 w 9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7" name="Freeform 507"/>
              <p:cNvSpPr>
                <a:spLocks/>
              </p:cNvSpPr>
              <p:nvPr/>
            </p:nvSpPr>
            <p:spPr bwMode="auto">
              <a:xfrm>
                <a:off x="2033643" y="3235220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0 w 9"/>
                  <a:gd name="T9" fmla="*/ 13703305 h 15"/>
                  <a:gd name="T10" fmla="*/ 10027778 w 9"/>
                  <a:gd name="T11" fmla="*/ 0 h 15"/>
                  <a:gd name="T12" fmla="*/ 5571222 w 9"/>
                  <a:gd name="T13" fmla="*/ 3654023 h 15"/>
                  <a:gd name="T14" fmla="*/ 5571222 w 9"/>
                  <a:gd name="T15" fmla="*/ 7308047 h 15"/>
                  <a:gd name="T16" fmla="*/ 5571222 w 9"/>
                  <a:gd name="T17" fmla="*/ 10049282 h 15"/>
                  <a:gd name="T18" fmla="*/ 0 w 9"/>
                  <a:gd name="T19" fmla="*/ 10049282 h 15"/>
                  <a:gd name="T20" fmla="*/ 0 w 9"/>
                  <a:gd name="T21" fmla="*/ 13703305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15"/>
                  <a:gd name="T35" fmla="*/ 9 w 9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15">
                    <a:moveTo>
                      <a:pt x="0" y="15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8" name="Freeform 508"/>
              <p:cNvSpPr>
                <a:spLocks/>
              </p:cNvSpPr>
              <p:nvPr/>
            </p:nvSpPr>
            <p:spPr bwMode="auto">
              <a:xfrm>
                <a:off x="2037868" y="3235220"/>
                <a:ext cx="5276" cy="8193"/>
              </a:xfrm>
              <a:custGeom>
                <a:avLst/>
                <a:gdLst>
                  <a:gd name="T0" fmla="*/ 3479522 w 4"/>
                  <a:gd name="T1" fmla="*/ 0 h 8"/>
                  <a:gd name="T2" fmla="*/ 6959043 w 4"/>
                  <a:gd name="T3" fmla="*/ 4195840 h 8"/>
                  <a:gd name="T4" fmla="*/ 3479522 w 4"/>
                  <a:gd name="T5" fmla="*/ 8390656 h 8"/>
                  <a:gd name="T6" fmla="*/ 0 w 4"/>
                  <a:gd name="T7" fmla="*/ 4195840 h 8"/>
                  <a:gd name="T8" fmla="*/ 0 w 4"/>
                  <a:gd name="T9" fmla="*/ 8390656 h 8"/>
                  <a:gd name="T10" fmla="*/ 6959043 w 4"/>
                  <a:gd name="T11" fmla="*/ 0 h 8"/>
                  <a:gd name="T12" fmla="*/ 0 w 4"/>
                  <a:gd name="T13" fmla="*/ 4195840 h 8"/>
                  <a:gd name="T14" fmla="*/ 0 w 4"/>
                  <a:gd name="T15" fmla="*/ 8390656 h 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8"/>
                  <a:gd name="T26" fmla="*/ 4 w 4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8">
                    <a:moveTo>
                      <a:pt x="0" y="8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9" name="Freeform 509"/>
              <p:cNvSpPr>
                <a:spLocks/>
              </p:cNvSpPr>
              <p:nvPr/>
            </p:nvSpPr>
            <p:spPr bwMode="auto">
              <a:xfrm>
                <a:off x="1868923" y="3448257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13383744 w 12"/>
                  <a:gd name="T9" fmla="*/ 0 h 14"/>
                  <a:gd name="T10" fmla="*/ 0 w 12"/>
                  <a:gd name="T11" fmla="*/ 14682112 h 14"/>
                  <a:gd name="T12" fmla="*/ 4460897 w 12"/>
                  <a:gd name="T13" fmla="*/ 11536165 h 14"/>
                  <a:gd name="T14" fmla="*/ 4460897 w 12"/>
                  <a:gd name="T15" fmla="*/ 7341568 h 14"/>
                  <a:gd name="T16" fmla="*/ 8922849 w 12"/>
                  <a:gd name="T17" fmla="*/ 3145948 h 14"/>
                  <a:gd name="T18" fmla="*/ 8922849 w 12"/>
                  <a:gd name="T19" fmla="*/ 0 h 14"/>
                  <a:gd name="T20" fmla="*/ 13383744 w 12"/>
                  <a:gd name="T21" fmla="*/ 0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4"/>
                  <a:gd name="T35" fmla="*/ 12 w 12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4">
                    <a:moveTo>
                      <a:pt x="12" y="0"/>
                    </a:moveTo>
                    <a:lnTo>
                      <a:pt x="0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0" name="Freeform 510"/>
              <p:cNvSpPr>
                <a:spLocks/>
              </p:cNvSpPr>
              <p:nvPr/>
            </p:nvSpPr>
            <p:spPr bwMode="auto">
              <a:xfrm>
                <a:off x="1873148" y="3440064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0 w 13"/>
                  <a:gd name="T9" fmla="*/ 17900070 h 15"/>
                  <a:gd name="T10" fmla="*/ 16815094 w 13"/>
                  <a:gd name="T11" fmla="*/ 0 h 15"/>
                  <a:gd name="T12" fmla="*/ 10347227 w 13"/>
                  <a:gd name="T13" fmla="*/ 0 h 15"/>
                  <a:gd name="T14" fmla="*/ 10347227 w 13"/>
                  <a:gd name="T15" fmla="*/ 4773789 h 15"/>
                  <a:gd name="T16" fmla="*/ 5173613 w 13"/>
                  <a:gd name="T17" fmla="*/ 9546485 h 15"/>
                  <a:gd name="T18" fmla="*/ 5173613 w 13"/>
                  <a:gd name="T19" fmla="*/ 13126279 h 15"/>
                  <a:gd name="T20" fmla="*/ 0 w 13"/>
                  <a:gd name="T21" fmla="*/ 1790007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0" y="15"/>
                    </a:move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1" name="Freeform 511"/>
              <p:cNvSpPr>
                <a:spLocks/>
              </p:cNvSpPr>
              <p:nvPr/>
            </p:nvSpPr>
            <p:spPr bwMode="auto">
              <a:xfrm>
                <a:off x="1878424" y="3431871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3800925 w 13"/>
                  <a:gd name="T9" fmla="*/ 17900070 h 15"/>
                  <a:gd name="T10" fmla="*/ 12354225 w 13"/>
                  <a:gd name="T11" fmla="*/ 0 h 15"/>
                  <a:gd name="T12" fmla="*/ 8553301 w 13"/>
                  <a:gd name="T13" fmla="*/ 0 h 15"/>
                  <a:gd name="T14" fmla="*/ 8553301 w 13"/>
                  <a:gd name="T15" fmla="*/ 4773789 h 15"/>
                  <a:gd name="T16" fmla="*/ 3800925 w 13"/>
                  <a:gd name="T17" fmla="*/ 8353583 h 15"/>
                  <a:gd name="T18" fmla="*/ 3800925 w 13"/>
                  <a:gd name="T19" fmla="*/ 13126279 h 15"/>
                  <a:gd name="T20" fmla="*/ 0 w 13"/>
                  <a:gd name="T21" fmla="*/ 17900070 h 15"/>
                  <a:gd name="T22" fmla="*/ 3800925 w 13"/>
                  <a:gd name="T23" fmla="*/ 1790007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4" y="15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2" name="Freeform 512"/>
              <p:cNvSpPr>
                <a:spLocks/>
              </p:cNvSpPr>
              <p:nvPr/>
            </p:nvSpPr>
            <p:spPr bwMode="auto">
              <a:xfrm>
                <a:off x="1881597" y="3425726"/>
                <a:ext cx="15837" cy="14337"/>
              </a:xfrm>
              <a:custGeom>
                <a:avLst/>
                <a:gdLst>
                  <a:gd name="T0" fmla="*/ 9647169 w 13"/>
                  <a:gd name="T1" fmla="*/ 0 h 14"/>
                  <a:gd name="T2" fmla="*/ 19293120 w 13"/>
                  <a:gd name="T3" fmla="*/ 7341568 h 14"/>
                  <a:gd name="T4" fmla="*/ 9647169 w 13"/>
                  <a:gd name="T5" fmla="*/ 14682112 h 14"/>
                  <a:gd name="T6" fmla="*/ 0 w 13"/>
                  <a:gd name="T7" fmla="*/ 7341568 h 14"/>
                  <a:gd name="T8" fmla="*/ 7420244 w 13"/>
                  <a:gd name="T9" fmla="*/ 14682112 h 14"/>
                  <a:gd name="T10" fmla="*/ 19293120 w 13"/>
                  <a:gd name="T11" fmla="*/ 3145948 h 14"/>
                  <a:gd name="T12" fmla="*/ 13356683 w 13"/>
                  <a:gd name="T13" fmla="*/ 0 h 14"/>
                  <a:gd name="T14" fmla="*/ 13356683 w 13"/>
                  <a:gd name="T15" fmla="*/ 3145948 h 14"/>
                  <a:gd name="T16" fmla="*/ 7420244 w 13"/>
                  <a:gd name="T17" fmla="*/ 7341568 h 14"/>
                  <a:gd name="T18" fmla="*/ 7420244 w 13"/>
                  <a:gd name="T19" fmla="*/ 11536165 h 14"/>
                  <a:gd name="T20" fmla="*/ 0 w 13"/>
                  <a:gd name="T21" fmla="*/ 14682112 h 14"/>
                  <a:gd name="T22" fmla="*/ 7420244 w 13"/>
                  <a:gd name="T23" fmla="*/ 14682112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4"/>
                  <a:gd name="T38" fmla="*/ 13 w 13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4">
                    <a:moveTo>
                      <a:pt x="5" y="14"/>
                    </a:moveTo>
                    <a:lnTo>
                      <a:pt x="13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0" y="1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3" name="Freeform 513"/>
              <p:cNvSpPr>
                <a:spLocks/>
              </p:cNvSpPr>
              <p:nvPr/>
            </p:nvSpPr>
            <p:spPr bwMode="auto">
              <a:xfrm>
                <a:off x="1887925" y="3417533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4460897 w 12"/>
                  <a:gd name="T9" fmla="*/ 14682112 h 14"/>
                  <a:gd name="T10" fmla="*/ 13383744 w 12"/>
                  <a:gd name="T11" fmla="*/ 3145948 h 14"/>
                  <a:gd name="T12" fmla="*/ 8922849 w 12"/>
                  <a:gd name="T13" fmla="*/ 0 h 14"/>
                  <a:gd name="T14" fmla="*/ 8922849 w 12"/>
                  <a:gd name="T15" fmla="*/ 3145948 h 14"/>
                  <a:gd name="T16" fmla="*/ 8922849 w 12"/>
                  <a:gd name="T17" fmla="*/ 7341568 h 14"/>
                  <a:gd name="T18" fmla="*/ 4460897 w 12"/>
                  <a:gd name="T19" fmla="*/ 10487517 h 14"/>
                  <a:gd name="T20" fmla="*/ 0 w 12"/>
                  <a:gd name="T21" fmla="*/ 14682112 h 14"/>
                  <a:gd name="T22" fmla="*/ 4460897 w 12"/>
                  <a:gd name="T23" fmla="*/ 14682112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14"/>
                  <a:gd name="T38" fmla="*/ 12 w 12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14">
                    <a:moveTo>
                      <a:pt x="4" y="14"/>
                    </a:moveTo>
                    <a:lnTo>
                      <a:pt x="12" y="3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4" name="Freeform 514"/>
              <p:cNvSpPr>
                <a:spLocks/>
              </p:cNvSpPr>
              <p:nvPr/>
            </p:nvSpPr>
            <p:spPr bwMode="auto">
              <a:xfrm>
                <a:off x="1891098" y="3414451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4460897 w 12"/>
                  <a:gd name="T9" fmla="*/ 14682112 h 14"/>
                  <a:gd name="T10" fmla="*/ 13383744 w 12"/>
                  <a:gd name="T11" fmla="*/ 0 h 14"/>
                  <a:gd name="T12" fmla="*/ 8922849 w 12"/>
                  <a:gd name="T13" fmla="*/ 0 h 14"/>
                  <a:gd name="T14" fmla="*/ 8922849 w 12"/>
                  <a:gd name="T15" fmla="*/ 4194597 h 14"/>
                  <a:gd name="T16" fmla="*/ 4460897 w 12"/>
                  <a:gd name="T17" fmla="*/ 7341568 h 14"/>
                  <a:gd name="T18" fmla="*/ 4460897 w 12"/>
                  <a:gd name="T19" fmla="*/ 11536165 h 14"/>
                  <a:gd name="T20" fmla="*/ 0 w 12"/>
                  <a:gd name="T21" fmla="*/ 11536165 h 14"/>
                  <a:gd name="T22" fmla="*/ 4460897 w 12"/>
                  <a:gd name="T23" fmla="*/ 14682112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14"/>
                  <a:gd name="T38" fmla="*/ 12 w 12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14">
                    <a:moveTo>
                      <a:pt x="4" y="1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5" name="Freeform 515"/>
              <p:cNvSpPr>
                <a:spLocks/>
              </p:cNvSpPr>
              <p:nvPr/>
            </p:nvSpPr>
            <p:spPr bwMode="auto">
              <a:xfrm>
                <a:off x="1895322" y="3407283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6815094 w 13"/>
                  <a:gd name="T9" fmla="*/ 0 h 14"/>
                  <a:gd name="T10" fmla="*/ 10347227 w 13"/>
                  <a:gd name="T11" fmla="*/ 0 h 14"/>
                  <a:gd name="T12" fmla="*/ 10347227 w 13"/>
                  <a:gd name="T13" fmla="*/ 3145948 h 14"/>
                  <a:gd name="T14" fmla="*/ 5173613 w 13"/>
                  <a:gd name="T15" fmla="*/ 7341568 h 14"/>
                  <a:gd name="T16" fmla="*/ 5173613 w 13"/>
                  <a:gd name="T17" fmla="*/ 11536165 h 14"/>
                  <a:gd name="T18" fmla="*/ 0 w 13"/>
                  <a:gd name="T19" fmla="*/ 11536165 h 14"/>
                  <a:gd name="T20" fmla="*/ 5173613 w 13"/>
                  <a:gd name="T21" fmla="*/ 14682112 h 14"/>
                  <a:gd name="T22" fmla="*/ 16815094 w 13"/>
                  <a:gd name="T23" fmla="*/ 0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4"/>
                  <a:gd name="T38" fmla="*/ 13 w 13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4">
                    <a:moveTo>
                      <a:pt x="13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6" name="Freeform 516"/>
              <p:cNvSpPr>
                <a:spLocks/>
              </p:cNvSpPr>
              <p:nvPr/>
            </p:nvSpPr>
            <p:spPr bwMode="auto">
              <a:xfrm>
                <a:off x="1900598" y="3399089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12354225 w 13"/>
                  <a:gd name="T9" fmla="*/ 0 h 15"/>
                  <a:gd name="T10" fmla="*/ 3800925 w 13"/>
                  <a:gd name="T11" fmla="*/ 9546485 h 15"/>
                  <a:gd name="T12" fmla="*/ 3800925 w 13"/>
                  <a:gd name="T13" fmla="*/ 13126279 h 15"/>
                  <a:gd name="T14" fmla="*/ 0 w 13"/>
                  <a:gd name="T15" fmla="*/ 17900070 h 15"/>
                  <a:gd name="T16" fmla="*/ 3800925 w 13"/>
                  <a:gd name="T17" fmla="*/ 17900070 h 15"/>
                  <a:gd name="T18" fmla="*/ 12354225 w 13"/>
                  <a:gd name="T19" fmla="*/ 4773789 h 15"/>
                  <a:gd name="T20" fmla="*/ 12354225 w 13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13" y="0"/>
                    </a:moveTo>
                    <a:lnTo>
                      <a:pt x="4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7" name="Freeform 517"/>
              <p:cNvSpPr>
                <a:spLocks/>
              </p:cNvSpPr>
              <p:nvPr/>
            </p:nvSpPr>
            <p:spPr bwMode="auto">
              <a:xfrm>
                <a:off x="1910099" y="3392945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3703305 h 15"/>
                  <a:gd name="T12" fmla="*/ 11281249 w 8"/>
                  <a:gd name="T13" fmla="*/ 3654023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8" name="Freeform 518"/>
              <p:cNvSpPr>
                <a:spLocks/>
              </p:cNvSpPr>
              <p:nvPr/>
            </p:nvSpPr>
            <p:spPr bwMode="auto">
              <a:xfrm>
                <a:off x="1913272" y="3387824"/>
                <a:ext cx="9500" cy="16386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8950035 h 15"/>
                  <a:gd name="T4" fmla="*/ 5640625 w 8"/>
                  <a:gd name="T5" fmla="*/ 17900070 h 15"/>
                  <a:gd name="T6" fmla="*/ 0 w 8"/>
                  <a:gd name="T7" fmla="*/ 8950035 h 15"/>
                  <a:gd name="T8" fmla="*/ 11281249 w 8"/>
                  <a:gd name="T9" fmla="*/ 0 h 15"/>
                  <a:gd name="T10" fmla="*/ 0 w 8"/>
                  <a:gd name="T11" fmla="*/ 13126279 h 15"/>
                  <a:gd name="T12" fmla="*/ 0 w 8"/>
                  <a:gd name="T13" fmla="*/ 17900070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9" name="Freeform 519"/>
              <p:cNvSpPr>
                <a:spLocks/>
              </p:cNvSpPr>
              <p:nvPr/>
            </p:nvSpPr>
            <p:spPr bwMode="auto">
              <a:xfrm>
                <a:off x="1917496" y="3379631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3126279 h 15"/>
                  <a:gd name="T12" fmla="*/ 0 w 9"/>
                  <a:gd name="T13" fmla="*/ 17900070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0" name="Freeform 520"/>
              <p:cNvSpPr>
                <a:spLocks/>
              </p:cNvSpPr>
              <p:nvPr/>
            </p:nvSpPr>
            <p:spPr bwMode="auto">
              <a:xfrm>
                <a:off x="1922772" y="3373486"/>
                <a:ext cx="8449" cy="14337"/>
              </a:xfrm>
              <a:custGeom>
                <a:avLst/>
                <a:gdLst>
                  <a:gd name="T0" fmla="*/ 3966336 w 9"/>
                  <a:gd name="T1" fmla="*/ 0 h 14"/>
                  <a:gd name="T2" fmla="*/ 7931734 w 9"/>
                  <a:gd name="T3" fmla="*/ 7341568 h 14"/>
                  <a:gd name="T4" fmla="*/ 3966336 w 9"/>
                  <a:gd name="T5" fmla="*/ 14682112 h 14"/>
                  <a:gd name="T6" fmla="*/ 0 w 9"/>
                  <a:gd name="T7" fmla="*/ 7341568 h 14"/>
                  <a:gd name="T8" fmla="*/ 7931734 w 9"/>
                  <a:gd name="T9" fmla="*/ 0 h 14"/>
                  <a:gd name="T10" fmla="*/ 0 w 9"/>
                  <a:gd name="T11" fmla="*/ 14682112 h 14"/>
                  <a:gd name="T12" fmla="*/ 7931734 w 9"/>
                  <a:gd name="T13" fmla="*/ 4194597 h 14"/>
                  <a:gd name="T14" fmla="*/ 7931734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1" name="Freeform 521"/>
              <p:cNvSpPr>
                <a:spLocks/>
              </p:cNvSpPr>
              <p:nvPr/>
            </p:nvSpPr>
            <p:spPr bwMode="auto">
              <a:xfrm>
                <a:off x="1926997" y="3365293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4682112 h 14"/>
                  <a:gd name="T12" fmla="*/ 8923200 w 8"/>
                  <a:gd name="T13" fmla="*/ 3145948 h 14"/>
                  <a:gd name="T14" fmla="*/ 8923200 w 8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4"/>
                  <a:gd name="T26" fmla="*/ 8 w 8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2" name="Freeform 522"/>
              <p:cNvSpPr>
                <a:spLocks/>
              </p:cNvSpPr>
              <p:nvPr/>
            </p:nvSpPr>
            <p:spPr bwMode="auto">
              <a:xfrm>
                <a:off x="1930161" y="3362221"/>
                <a:ext cx="9500" cy="16386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8950035 h 15"/>
                  <a:gd name="T4" fmla="*/ 5640625 w 8"/>
                  <a:gd name="T5" fmla="*/ 17900070 h 15"/>
                  <a:gd name="T6" fmla="*/ 0 w 8"/>
                  <a:gd name="T7" fmla="*/ 8950035 h 15"/>
                  <a:gd name="T8" fmla="*/ 11281249 w 8"/>
                  <a:gd name="T9" fmla="*/ 0 h 15"/>
                  <a:gd name="T10" fmla="*/ 0 w 8"/>
                  <a:gd name="T11" fmla="*/ 13126279 h 15"/>
                  <a:gd name="T12" fmla="*/ 0 w 8"/>
                  <a:gd name="T13" fmla="*/ 17900070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3" name="Freeform 523"/>
              <p:cNvSpPr>
                <a:spLocks/>
              </p:cNvSpPr>
              <p:nvPr/>
            </p:nvSpPr>
            <p:spPr bwMode="auto">
              <a:xfrm>
                <a:off x="1935446" y="3354028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4" name="Freeform 524"/>
              <p:cNvSpPr>
                <a:spLocks/>
              </p:cNvSpPr>
              <p:nvPr/>
            </p:nvSpPr>
            <p:spPr bwMode="auto">
              <a:xfrm>
                <a:off x="1939670" y="3346859"/>
                <a:ext cx="9500" cy="17410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10103605 h 15"/>
                  <a:gd name="T4" fmla="*/ 5013889 w 9"/>
                  <a:gd name="T5" fmla="*/ 20207211 h 15"/>
                  <a:gd name="T6" fmla="*/ 0 w 9"/>
                  <a:gd name="T7" fmla="*/ 10103605 h 15"/>
                  <a:gd name="T8" fmla="*/ 10027778 w 9"/>
                  <a:gd name="T9" fmla="*/ 0 h 15"/>
                  <a:gd name="T10" fmla="*/ 0 w 9"/>
                  <a:gd name="T11" fmla="*/ 20207211 h 15"/>
                  <a:gd name="T12" fmla="*/ 10027778 w 9"/>
                  <a:gd name="T13" fmla="*/ 5388976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5" name="Freeform 525"/>
              <p:cNvSpPr>
                <a:spLocks/>
              </p:cNvSpPr>
              <p:nvPr/>
            </p:nvSpPr>
            <p:spPr bwMode="auto">
              <a:xfrm>
                <a:off x="1944947" y="3339690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3703305 h 15"/>
                  <a:gd name="T12" fmla="*/ 13383744 w 12"/>
                  <a:gd name="T13" fmla="*/ 3654023 h 15"/>
                  <a:gd name="T14" fmla="*/ 8922849 w 12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5"/>
                  <a:gd name="T26" fmla="*/ 12 w 12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5">
                    <a:moveTo>
                      <a:pt x="8" y="0"/>
                    </a:moveTo>
                    <a:lnTo>
                      <a:pt x="0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6" name="Freeform 526"/>
              <p:cNvSpPr>
                <a:spLocks/>
              </p:cNvSpPr>
              <p:nvPr/>
            </p:nvSpPr>
            <p:spPr bwMode="auto">
              <a:xfrm>
                <a:off x="1949171" y="3336618"/>
                <a:ext cx="12673" cy="14337"/>
              </a:xfrm>
              <a:custGeom>
                <a:avLst/>
                <a:gdLst>
                  <a:gd name="T0" fmla="*/ 6177600 w 13"/>
                  <a:gd name="T1" fmla="*/ 0 h 14"/>
                  <a:gd name="T2" fmla="*/ 12354225 w 13"/>
                  <a:gd name="T3" fmla="*/ 7341568 h 14"/>
                  <a:gd name="T4" fmla="*/ 6177600 w 13"/>
                  <a:gd name="T5" fmla="*/ 14682112 h 14"/>
                  <a:gd name="T6" fmla="*/ 0 w 13"/>
                  <a:gd name="T7" fmla="*/ 7341568 h 14"/>
                  <a:gd name="T8" fmla="*/ 7602825 w 13"/>
                  <a:gd name="T9" fmla="*/ 0 h 14"/>
                  <a:gd name="T10" fmla="*/ 0 w 13"/>
                  <a:gd name="T11" fmla="*/ 10487517 h 14"/>
                  <a:gd name="T12" fmla="*/ 0 w 13"/>
                  <a:gd name="T13" fmla="*/ 14682112 h 14"/>
                  <a:gd name="T14" fmla="*/ 12354225 w 13"/>
                  <a:gd name="T15" fmla="*/ 0 h 14"/>
                  <a:gd name="T16" fmla="*/ 7602825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7" name="Freeform 527"/>
              <p:cNvSpPr>
                <a:spLocks/>
              </p:cNvSpPr>
              <p:nvPr/>
            </p:nvSpPr>
            <p:spPr bwMode="auto">
              <a:xfrm>
                <a:off x="1952335" y="3329449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5173613 w 13"/>
                  <a:gd name="T13" fmla="*/ 13703305 h 15"/>
                  <a:gd name="T14" fmla="*/ 16815094 w 13"/>
                  <a:gd name="T15" fmla="*/ 0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8" name="Freeform 528"/>
              <p:cNvSpPr>
                <a:spLocks/>
              </p:cNvSpPr>
              <p:nvPr/>
            </p:nvSpPr>
            <p:spPr bwMode="auto">
              <a:xfrm>
                <a:off x="1957620" y="3321256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1641483 w 13"/>
                  <a:gd name="T9" fmla="*/ 0 h 15"/>
                  <a:gd name="T10" fmla="*/ 0 w 13"/>
                  <a:gd name="T11" fmla="*/ 17900070 h 15"/>
                  <a:gd name="T12" fmla="*/ 6467869 w 13"/>
                  <a:gd name="T13" fmla="*/ 17900070 h 15"/>
                  <a:gd name="T14" fmla="*/ 16815094 w 13"/>
                  <a:gd name="T15" fmla="*/ 4773789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9" name="Freeform 529"/>
              <p:cNvSpPr>
                <a:spLocks/>
              </p:cNvSpPr>
              <p:nvPr/>
            </p:nvSpPr>
            <p:spPr bwMode="auto">
              <a:xfrm>
                <a:off x="1961845" y="3315111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4682112 h 14"/>
                  <a:gd name="T12" fmla="*/ 4460897 w 12"/>
                  <a:gd name="T13" fmla="*/ 14682112 h 14"/>
                  <a:gd name="T14" fmla="*/ 13383744 w 12"/>
                  <a:gd name="T15" fmla="*/ 3145948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2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0" name="Freeform 530"/>
              <p:cNvSpPr>
                <a:spLocks/>
              </p:cNvSpPr>
              <p:nvPr/>
            </p:nvSpPr>
            <p:spPr bwMode="auto">
              <a:xfrm>
                <a:off x="1967121" y="3309990"/>
                <a:ext cx="12673" cy="16386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8950035 h 15"/>
                  <a:gd name="T4" fmla="*/ 6692400 w 12"/>
                  <a:gd name="T5" fmla="*/ 17900070 h 15"/>
                  <a:gd name="T6" fmla="*/ 0 w 12"/>
                  <a:gd name="T7" fmla="*/ 8950035 h 15"/>
                  <a:gd name="T8" fmla="*/ 8922849 w 12"/>
                  <a:gd name="T9" fmla="*/ 0 h 15"/>
                  <a:gd name="T10" fmla="*/ 0 w 12"/>
                  <a:gd name="T11" fmla="*/ 13126279 h 15"/>
                  <a:gd name="T12" fmla="*/ 4460897 w 12"/>
                  <a:gd name="T13" fmla="*/ 17900070 h 15"/>
                  <a:gd name="T14" fmla="*/ 13383744 w 12"/>
                  <a:gd name="T15" fmla="*/ 0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1" name="Freeform 531"/>
              <p:cNvSpPr>
                <a:spLocks/>
              </p:cNvSpPr>
              <p:nvPr/>
            </p:nvSpPr>
            <p:spPr bwMode="auto">
              <a:xfrm>
                <a:off x="1971345" y="3301797"/>
                <a:ext cx="12673" cy="14337"/>
              </a:xfrm>
              <a:custGeom>
                <a:avLst/>
                <a:gdLst>
                  <a:gd name="T0" fmla="*/ 6177600 w 13"/>
                  <a:gd name="T1" fmla="*/ 0 h 14"/>
                  <a:gd name="T2" fmla="*/ 12354225 w 13"/>
                  <a:gd name="T3" fmla="*/ 7341568 h 14"/>
                  <a:gd name="T4" fmla="*/ 6177600 w 13"/>
                  <a:gd name="T5" fmla="*/ 14682112 h 14"/>
                  <a:gd name="T6" fmla="*/ 0 w 13"/>
                  <a:gd name="T7" fmla="*/ 7341568 h 14"/>
                  <a:gd name="T8" fmla="*/ 12354225 w 13"/>
                  <a:gd name="T9" fmla="*/ 0 h 14"/>
                  <a:gd name="T10" fmla="*/ 0 w 13"/>
                  <a:gd name="T11" fmla="*/ 11536165 h 14"/>
                  <a:gd name="T12" fmla="*/ 3800925 w 13"/>
                  <a:gd name="T13" fmla="*/ 14682112 h 14"/>
                  <a:gd name="T14" fmla="*/ 12354225 w 13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4"/>
                  <a:gd name="T26" fmla="*/ 13 w 1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4">
                    <a:moveTo>
                      <a:pt x="13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2" name="Freeform 532"/>
              <p:cNvSpPr>
                <a:spLocks/>
              </p:cNvSpPr>
              <p:nvPr/>
            </p:nvSpPr>
            <p:spPr bwMode="auto">
              <a:xfrm>
                <a:off x="1974509" y="3295653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6815094 w 13"/>
                  <a:gd name="T9" fmla="*/ 0 h 14"/>
                  <a:gd name="T10" fmla="*/ 0 w 13"/>
                  <a:gd name="T11" fmla="*/ 14682112 h 14"/>
                  <a:gd name="T12" fmla="*/ 5173613 w 13"/>
                  <a:gd name="T13" fmla="*/ 14682112 h 14"/>
                  <a:gd name="T14" fmla="*/ 16815094 w 13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4"/>
                  <a:gd name="T26" fmla="*/ 13 w 1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4">
                    <a:moveTo>
                      <a:pt x="13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3" name="Freeform 533"/>
              <p:cNvSpPr>
                <a:spLocks/>
              </p:cNvSpPr>
              <p:nvPr/>
            </p:nvSpPr>
            <p:spPr bwMode="auto">
              <a:xfrm>
                <a:off x="1984019" y="3287460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3703305 h 15"/>
                  <a:gd name="T12" fmla="*/ 11281249 w 8"/>
                  <a:gd name="T13" fmla="*/ 3654023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4" name="Freeform 534"/>
              <p:cNvSpPr>
                <a:spLocks/>
              </p:cNvSpPr>
              <p:nvPr/>
            </p:nvSpPr>
            <p:spPr bwMode="auto">
              <a:xfrm>
                <a:off x="1989295" y="3280291"/>
                <a:ext cx="8449" cy="17410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10103605 h 15"/>
                  <a:gd name="T4" fmla="*/ 4462128 w 8"/>
                  <a:gd name="T5" fmla="*/ 20207211 h 15"/>
                  <a:gd name="T6" fmla="*/ 0 w 8"/>
                  <a:gd name="T7" fmla="*/ 10103605 h 15"/>
                  <a:gd name="T8" fmla="*/ 8923200 w 8"/>
                  <a:gd name="T9" fmla="*/ 0 h 15"/>
                  <a:gd name="T10" fmla="*/ 0 w 8"/>
                  <a:gd name="T11" fmla="*/ 20207211 h 15"/>
                  <a:gd name="T12" fmla="*/ 8923200 w 8"/>
                  <a:gd name="T13" fmla="*/ 5388976 h 15"/>
                  <a:gd name="T14" fmla="*/ 8923200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5" name="Freeform 535"/>
              <p:cNvSpPr>
                <a:spLocks/>
              </p:cNvSpPr>
              <p:nvPr/>
            </p:nvSpPr>
            <p:spPr bwMode="auto">
              <a:xfrm>
                <a:off x="1993520" y="3276185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6" name="Freeform 536"/>
              <p:cNvSpPr>
                <a:spLocks/>
              </p:cNvSpPr>
              <p:nvPr/>
            </p:nvSpPr>
            <p:spPr bwMode="auto">
              <a:xfrm>
                <a:off x="1996683" y="3269016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3126279 h 15"/>
                  <a:gd name="T12" fmla="*/ 0 w 9"/>
                  <a:gd name="T13" fmla="*/ 17900070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7" name="Freeform 537"/>
              <p:cNvSpPr>
                <a:spLocks/>
              </p:cNvSpPr>
              <p:nvPr/>
            </p:nvSpPr>
            <p:spPr bwMode="auto">
              <a:xfrm>
                <a:off x="2003020" y="3261847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4682112 h 14"/>
                  <a:gd name="T12" fmla="*/ 8923200 w 8"/>
                  <a:gd name="T13" fmla="*/ 3145948 h 14"/>
                  <a:gd name="T14" fmla="*/ 8923200 w 8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4"/>
                  <a:gd name="T26" fmla="*/ 8 w 8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8" name="Freeform 538"/>
              <p:cNvSpPr>
                <a:spLocks/>
              </p:cNvSpPr>
              <p:nvPr/>
            </p:nvSpPr>
            <p:spPr bwMode="auto">
              <a:xfrm>
                <a:off x="2006184" y="3254678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4682112 h 14"/>
                  <a:gd name="T12" fmla="*/ 11281249 w 8"/>
                  <a:gd name="T13" fmla="*/ 3145948 h 14"/>
                  <a:gd name="T14" fmla="*/ 11281249 w 8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4"/>
                  <a:gd name="T26" fmla="*/ 8 w 8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9" name="Freeform 539"/>
              <p:cNvSpPr>
                <a:spLocks/>
              </p:cNvSpPr>
              <p:nvPr/>
            </p:nvSpPr>
            <p:spPr bwMode="auto">
              <a:xfrm>
                <a:off x="2011469" y="3249558"/>
                <a:ext cx="9500" cy="16386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9589323 h 14"/>
                  <a:gd name="T4" fmla="*/ 5013889 w 9"/>
                  <a:gd name="T5" fmla="*/ 19178646 h 14"/>
                  <a:gd name="T6" fmla="*/ 0 w 9"/>
                  <a:gd name="T7" fmla="*/ 9589323 h 14"/>
                  <a:gd name="T8" fmla="*/ 10027778 w 9"/>
                  <a:gd name="T9" fmla="*/ 0 h 14"/>
                  <a:gd name="T10" fmla="*/ 0 w 9"/>
                  <a:gd name="T11" fmla="*/ 15069268 h 14"/>
                  <a:gd name="T12" fmla="*/ 0 w 9"/>
                  <a:gd name="T13" fmla="*/ 19178646 h 14"/>
                  <a:gd name="T14" fmla="*/ 10027778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0" name="Freeform 540"/>
              <p:cNvSpPr>
                <a:spLocks/>
              </p:cNvSpPr>
              <p:nvPr/>
            </p:nvSpPr>
            <p:spPr bwMode="auto">
              <a:xfrm>
                <a:off x="2015694" y="32434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1" name="Freeform 541"/>
              <p:cNvSpPr>
                <a:spLocks/>
              </p:cNvSpPr>
              <p:nvPr/>
            </p:nvSpPr>
            <p:spPr bwMode="auto">
              <a:xfrm>
                <a:off x="2020970" y="3235220"/>
                <a:ext cx="8449" cy="14337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6852130 h 15"/>
                  <a:gd name="T4" fmla="*/ 4462128 w 8"/>
                  <a:gd name="T5" fmla="*/ 13703305 h 15"/>
                  <a:gd name="T6" fmla="*/ 0 w 8"/>
                  <a:gd name="T7" fmla="*/ 6852130 h 15"/>
                  <a:gd name="T8" fmla="*/ 8923200 w 8"/>
                  <a:gd name="T9" fmla="*/ 0 h 15"/>
                  <a:gd name="T10" fmla="*/ 0 w 8"/>
                  <a:gd name="T11" fmla="*/ 13703305 h 15"/>
                  <a:gd name="T12" fmla="*/ 8923200 w 8"/>
                  <a:gd name="T13" fmla="*/ 3654023 h 15"/>
                  <a:gd name="T14" fmla="*/ 8923200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2" name="Freeform 542"/>
              <p:cNvSpPr>
                <a:spLocks/>
              </p:cNvSpPr>
              <p:nvPr/>
            </p:nvSpPr>
            <p:spPr bwMode="auto">
              <a:xfrm>
                <a:off x="2025194" y="3227027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7602825 w 13"/>
                  <a:gd name="T9" fmla="*/ 0 h 15"/>
                  <a:gd name="T10" fmla="*/ 0 w 13"/>
                  <a:gd name="T11" fmla="*/ 17900070 h 15"/>
                  <a:gd name="T12" fmla="*/ 12354225 w 13"/>
                  <a:gd name="T13" fmla="*/ 4773789 h 15"/>
                  <a:gd name="T14" fmla="*/ 7602825 w 13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5"/>
                  <a:gd name="T26" fmla="*/ 13 w 13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5">
                    <a:moveTo>
                      <a:pt x="8" y="0"/>
                    </a:moveTo>
                    <a:lnTo>
                      <a:pt x="0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3" name="Freeform 543"/>
              <p:cNvSpPr>
                <a:spLocks/>
              </p:cNvSpPr>
              <p:nvPr/>
            </p:nvSpPr>
            <p:spPr bwMode="auto">
              <a:xfrm>
                <a:off x="2028358" y="3223954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0 w 13"/>
                  <a:gd name="T13" fmla="*/ 13703305 h 15"/>
                  <a:gd name="T14" fmla="*/ 16815094 w 13"/>
                  <a:gd name="T15" fmla="*/ 0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4" name="Freeform 544"/>
              <p:cNvSpPr>
                <a:spLocks/>
              </p:cNvSpPr>
              <p:nvPr/>
            </p:nvSpPr>
            <p:spPr bwMode="auto">
              <a:xfrm>
                <a:off x="2033643" y="3216786"/>
                <a:ext cx="14785" cy="17410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10103605 h 15"/>
                  <a:gd name="T4" fmla="*/ 8408116 w 13"/>
                  <a:gd name="T5" fmla="*/ 20207211 h 15"/>
                  <a:gd name="T6" fmla="*/ 0 w 13"/>
                  <a:gd name="T7" fmla="*/ 10103605 h 15"/>
                  <a:gd name="T8" fmla="*/ 11641483 w 13"/>
                  <a:gd name="T9" fmla="*/ 0 h 15"/>
                  <a:gd name="T10" fmla="*/ 0 w 13"/>
                  <a:gd name="T11" fmla="*/ 14818232 h 15"/>
                  <a:gd name="T12" fmla="*/ 6467869 w 13"/>
                  <a:gd name="T13" fmla="*/ 20207211 h 15"/>
                  <a:gd name="T14" fmla="*/ 16815094 w 13"/>
                  <a:gd name="T15" fmla="*/ 0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5" name="Freeform 545"/>
              <p:cNvSpPr>
                <a:spLocks/>
              </p:cNvSpPr>
              <p:nvPr/>
            </p:nvSpPr>
            <p:spPr bwMode="auto">
              <a:xfrm>
                <a:off x="2037868" y="3209617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4682112 h 14"/>
                  <a:gd name="T12" fmla="*/ 4460897 w 12"/>
                  <a:gd name="T13" fmla="*/ 14682112 h 14"/>
                  <a:gd name="T14" fmla="*/ 13383744 w 12"/>
                  <a:gd name="T15" fmla="*/ 4194597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6" name="Freeform 546"/>
              <p:cNvSpPr>
                <a:spLocks/>
              </p:cNvSpPr>
              <p:nvPr/>
            </p:nvSpPr>
            <p:spPr bwMode="auto">
              <a:xfrm>
                <a:off x="2043144" y="3202448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0347227 w 13"/>
                  <a:gd name="T9" fmla="*/ 0 h 14"/>
                  <a:gd name="T10" fmla="*/ 0 w 13"/>
                  <a:gd name="T11" fmla="*/ 14682112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0347227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7" name="Freeform 547"/>
              <p:cNvSpPr>
                <a:spLocks/>
              </p:cNvSpPr>
              <p:nvPr/>
            </p:nvSpPr>
            <p:spPr bwMode="auto">
              <a:xfrm>
                <a:off x="2047369" y="3198351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0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8" name="Freeform 548"/>
              <p:cNvSpPr>
                <a:spLocks/>
              </p:cNvSpPr>
              <p:nvPr/>
            </p:nvSpPr>
            <p:spPr bwMode="auto">
              <a:xfrm>
                <a:off x="2050532" y="3191182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6815094 w 13"/>
                  <a:gd name="T9" fmla="*/ 0 h 14"/>
                  <a:gd name="T10" fmla="*/ 0 w 13"/>
                  <a:gd name="T11" fmla="*/ 11536165 h 14"/>
                  <a:gd name="T12" fmla="*/ 6467869 w 13"/>
                  <a:gd name="T13" fmla="*/ 14682112 h 14"/>
                  <a:gd name="T14" fmla="*/ 16815094 w 13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4"/>
                  <a:gd name="T26" fmla="*/ 13 w 1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4">
                    <a:moveTo>
                      <a:pt x="13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9" name="Freeform 549"/>
              <p:cNvSpPr>
                <a:spLocks/>
              </p:cNvSpPr>
              <p:nvPr/>
            </p:nvSpPr>
            <p:spPr bwMode="auto">
              <a:xfrm>
                <a:off x="2057930" y="3182989"/>
                <a:ext cx="12673" cy="16386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8950035 h 15"/>
                  <a:gd name="T4" fmla="*/ 6692400 w 12"/>
                  <a:gd name="T5" fmla="*/ 17900070 h 15"/>
                  <a:gd name="T6" fmla="*/ 0 w 12"/>
                  <a:gd name="T7" fmla="*/ 8950035 h 15"/>
                  <a:gd name="T8" fmla="*/ 13383744 w 12"/>
                  <a:gd name="T9" fmla="*/ 0 h 15"/>
                  <a:gd name="T10" fmla="*/ 0 w 12"/>
                  <a:gd name="T11" fmla="*/ 17900070 h 15"/>
                  <a:gd name="T12" fmla="*/ 4460897 w 12"/>
                  <a:gd name="T13" fmla="*/ 17900070 h 15"/>
                  <a:gd name="T14" fmla="*/ 13383744 w 12"/>
                  <a:gd name="T15" fmla="*/ 4773789 h 15"/>
                  <a:gd name="T16" fmla="*/ 13383744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12" y="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0" name="Freeform 550"/>
              <p:cNvSpPr>
                <a:spLocks/>
              </p:cNvSpPr>
              <p:nvPr/>
            </p:nvSpPr>
            <p:spPr bwMode="auto">
              <a:xfrm>
                <a:off x="2065318" y="3174796"/>
                <a:ext cx="8449" cy="16386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8950035 h 15"/>
                  <a:gd name="T4" fmla="*/ 4462128 w 8"/>
                  <a:gd name="T5" fmla="*/ 17900070 h 15"/>
                  <a:gd name="T6" fmla="*/ 0 w 8"/>
                  <a:gd name="T7" fmla="*/ 8950035 h 15"/>
                  <a:gd name="T8" fmla="*/ 8923200 w 8"/>
                  <a:gd name="T9" fmla="*/ 0 h 15"/>
                  <a:gd name="T10" fmla="*/ 0 w 8"/>
                  <a:gd name="T11" fmla="*/ 17900070 h 15"/>
                  <a:gd name="T12" fmla="*/ 4462128 w 8"/>
                  <a:gd name="T13" fmla="*/ 8353583 h 15"/>
                  <a:gd name="T14" fmla="*/ 8923200 w 8"/>
                  <a:gd name="T15" fmla="*/ 4773789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1" name="Freeform 551"/>
              <p:cNvSpPr>
                <a:spLocks/>
              </p:cNvSpPr>
              <p:nvPr/>
            </p:nvSpPr>
            <p:spPr bwMode="auto">
              <a:xfrm>
                <a:off x="2070594" y="3171724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0487517 h 14"/>
                  <a:gd name="T12" fmla="*/ 0 w 9"/>
                  <a:gd name="T13" fmla="*/ 14682112 h 14"/>
                  <a:gd name="T14" fmla="*/ 0 w 9"/>
                  <a:gd name="T15" fmla="*/ 10487517 h 14"/>
                  <a:gd name="T16" fmla="*/ 4456556 w 9"/>
                  <a:gd name="T17" fmla="*/ 7341568 h 14"/>
                  <a:gd name="T18" fmla="*/ 4456556 w 9"/>
                  <a:gd name="T19" fmla="*/ 3145948 h 14"/>
                  <a:gd name="T20" fmla="*/ 10027778 w 9"/>
                  <a:gd name="T21" fmla="*/ 0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14"/>
                  <a:gd name="T35" fmla="*/ 9 w 9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14">
                    <a:moveTo>
                      <a:pt x="9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2" name="Freeform 552"/>
              <p:cNvSpPr>
                <a:spLocks/>
              </p:cNvSpPr>
              <p:nvPr/>
            </p:nvSpPr>
            <p:spPr bwMode="auto">
              <a:xfrm>
                <a:off x="2073767" y="3163531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3126279 h 15"/>
                  <a:gd name="T12" fmla="*/ 0 w 9"/>
                  <a:gd name="T13" fmla="*/ 17900070 h 15"/>
                  <a:gd name="T14" fmla="*/ 0 w 9"/>
                  <a:gd name="T15" fmla="*/ 13126279 h 15"/>
                  <a:gd name="T16" fmla="*/ 5571222 w 9"/>
                  <a:gd name="T17" fmla="*/ 9546485 h 15"/>
                  <a:gd name="T18" fmla="*/ 5571222 w 9"/>
                  <a:gd name="T19" fmla="*/ 4773789 h 15"/>
                  <a:gd name="T20" fmla="*/ 10027778 w 9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15"/>
                  <a:gd name="T35" fmla="*/ 9 w 9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5" y="8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3" name="Freeform 553"/>
              <p:cNvSpPr>
                <a:spLocks/>
              </p:cNvSpPr>
              <p:nvPr/>
            </p:nvSpPr>
            <p:spPr bwMode="auto">
              <a:xfrm>
                <a:off x="2080104" y="3157386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3703305 h 15"/>
                  <a:gd name="T12" fmla="*/ 0 w 8"/>
                  <a:gd name="T13" fmla="*/ 10049282 h 15"/>
                  <a:gd name="T14" fmla="*/ 5640625 w 8"/>
                  <a:gd name="T15" fmla="*/ 6395258 h 15"/>
                  <a:gd name="T16" fmla="*/ 5640625 w 8"/>
                  <a:gd name="T17" fmla="*/ 3654023 h 15"/>
                  <a:gd name="T18" fmla="*/ 11281249 w 8"/>
                  <a:gd name="T19" fmla="*/ 0 h 1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15"/>
                  <a:gd name="T32" fmla="*/ 8 w 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4" name="Freeform 554"/>
              <p:cNvSpPr>
                <a:spLocks/>
              </p:cNvSpPr>
              <p:nvPr/>
            </p:nvSpPr>
            <p:spPr bwMode="auto">
              <a:xfrm>
                <a:off x="2083268" y="3149193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4682112 h 14"/>
                  <a:gd name="T12" fmla="*/ 0 w 8"/>
                  <a:gd name="T13" fmla="*/ 11536165 h 14"/>
                  <a:gd name="T14" fmla="*/ 5640625 w 8"/>
                  <a:gd name="T15" fmla="*/ 7341568 h 14"/>
                  <a:gd name="T16" fmla="*/ 5640625 w 8"/>
                  <a:gd name="T17" fmla="*/ 3145948 h 14"/>
                  <a:gd name="T18" fmla="*/ 11281249 w 8"/>
                  <a:gd name="T19" fmla="*/ 0 h 1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14"/>
                  <a:gd name="T32" fmla="*/ 8 w 8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0" y="11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5" name="Freeform 555"/>
              <p:cNvSpPr>
                <a:spLocks/>
              </p:cNvSpPr>
              <p:nvPr/>
            </p:nvSpPr>
            <p:spPr bwMode="auto">
              <a:xfrm>
                <a:off x="2087492" y="3142024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7900070 h 15"/>
                  <a:gd name="T12" fmla="*/ 0 w 9"/>
                  <a:gd name="T13" fmla="*/ 13126279 h 15"/>
                  <a:gd name="T14" fmla="*/ 4456556 w 9"/>
                  <a:gd name="T15" fmla="*/ 9546485 h 15"/>
                  <a:gd name="T16" fmla="*/ 4456556 w 9"/>
                  <a:gd name="T17" fmla="*/ 4773789 h 15"/>
                  <a:gd name="T18" fmla="*/ 10027778 w 9"/>
                  <a:gd name="T19" fmla="*/ 0 h 1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5"/>
                  <a:gd name="T32" fmla="*/ 9 w 9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5">
                    <a:moveTo>
                      <a:pt x="9" y="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6" name="Freeform 556"/>
              <p:cNvSpPr>
                <a:spLocks/>
              </p:cNvSpPr>
              <p:nvPr/>
            </p:nvSpPr>
            <p:spPr bwMode="auto">
              <a:xfrm>
                <a:off x="2092768" y="313895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0 w 9"/>
                  <a:gd name="T13" fmla="*/ 7341707 h 11"/>
                  <a:gd name="T14" fmla="*/ 5571222 w 9"/>
                  <a:gd name="T15" fmla="*/ 3146007 h 11"/>
                  <a:gd name="T16" fmla="*/ 10027778 w 9"/>
                  <a:gd name="T17" fmla="*/ 0 h 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1"/>
                  <a:gd name="T29" fmla="*/ 9 w 9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0" y="7"/>
                    </a:lnTo>
                    <a:lnTo>
                      <a:pt x="5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7" name="Freeform 557"/>
              <p:cNvSpPr>
                <a:spLocks/>
              </p:cNvSpPr>
              <p:nvPr/>
            </p:nvSpPr>
            <p:spPr bwMode="auto">
              <a:xfrm>
                <a:off x="2096993" y="3131783"/>
                <a:ext cx="8449" cy="8193"/>
              </a:xfrm>
              <a:custGeom>
                <a:avLst/>
                <a:gdLst>
                  <a:gd name="T0" fmla="*/ 4462128 w 8"/>
                  <a:gd name="T1" fmla="*/ 0 h 10"/>
                  <a:gd name="T2" fmla="*/ 8923200 w 8"/>
                  <a:gd name="T3" fmla="*/ 3356672 h 10"/>
                  <a:gd name="T4" fmla="*/ 4462128 w 8"/>
                  <a:gd name="T5" fmla="*/ 6712526 h 10"/>
                  <a:gd name="T6" fmla="*/ 0 w 8"/>
                  <a:gd name="T7" fmla="*/ 3356672 h 10"/>
                  <a:gd name="T8" fmla="*/ 0 w 8"/>
                  <a:gd name="T9" fmla="*/ 6712526 h 10"/>
                  <a:gd name="T10" fmla="*/ 8923200 w 8"/>
                  <a:gd name="T11" fmla="*/ 0 h 10"/>
                  <a:gd name="T12" fmla="*/ 8923200 w 8"/>
                  <a:gd name="T13" fmla="*/ 2013839 h 10"/>
                  <a:gd name="T14" fmla="*/ 4462128 w 8"/>
                  <a:gd name="T15" fmla="*/ 4698685 h 10"/>
                  <a:gd name="T16" fmla="*/ 0 w 8"/>
                  <a:gd name="T17" fmla="*/ 6712526 h 1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0" y="1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8" name="Freeform 558"/>
              <p:cNvSpPr>
                <a:spLocks/>
              </p:cNvSpPr>
              <p:nvPr/>
            </p:nvSpPr>
            <p:spPr bwMode="auto">
              <a:xfrm>
                <a:off x="2102278" y="3131783"/>
                <a:ext cx="3163" cy="5120"/>
              </a:xfrm>
              <a:custGeom>
                <a:avLst/>
                <a:gdLst>
                  <a:gd name="T0" fmla="*/ 1250966 w 4"/>
                  <a:gd name="T1" fmla="*/ 0 h 7"/>
                  <a:gd name="T2" fmla="*/ 2501142 w 4"/>
                  <a:gd name="T3" fmla="*/ 1872457 h 7"/>
                  <a:gd name="T4" fmla="*/ 1250966 w 4"/>
                  <a:gd name="T5" fmla="*/ 3744915 h 7"/>
                  <a:gd name="T6" fmla="*/ 0 w 4"/>
                  <a:gd name="T7" fmla="*/ 1872457 h 7"/>
                  <a:gd name="T8" fmla="*/ 0 w 4"/>
                  <a:gd name="T9" fmla="*/ 3744915 h 7"/>
                  <a:gd name="T10" fmla="*/ 2501142 w 4"/>
                  <a:gd name="T11" fmla="*/ 0 h 7"/>
                  <a:gd name="T12" fmla="*/ 2501142 w 4"/>
                  <a:gd name="T13" fmla="*/ 1604755 h 7"/>
                  <a:gd name="T14" fmla="*/ 0 w 4"/>
                  <a:gd name="T15" fmla="*/ 3744915 h 7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7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9" name="Freeform 559"/>
              <p:cNvSpPr>
                <a:spLocks/>
              </p:cNvSpPr>
              <p:nvPr/>
            </p:nvSpPr>
            <p:spPr bwMode="auto">
              <a:xfrm>
                <a:off x="3379896" y="3384752"/>
                <a:ext cx="31674" cy="22530"/>
              </a:xfrm>
              <a:custGeom>
                <a:avLst/>
                <a:gdLst>
                  <a:gd name="T0" fmla="*/ 16720704 w 30"/>
                  <a:gd name="T1" fmla="*/ 0 h 22"/>
                  <a:gd name="T2" fmla="*/ 33441409 w 30"/>
                  <a:gd name="T3" fmla="*/ 11536384 h 22"/>
                  <a:gd name="T4" fmla="*/ 16720704 w 30"/>
                  <a:gd name="T5" fmla="*/ 23072768 h 22"/>
                  <a:gd name="T6" fmla="*/ 0 w 30"/>
                  <a:gd name="T7" fmla="*/ 11536384 h 22"/>
                  <a:gd name="T8" fmla="*/ 14490855 w 30"/>
                  <a:gd name="T9" fmla="*/ 0 h 22"/>
                  <a:gd name="T10" fmla="*/ 0 w 30"/>
                  <a:gd name="T11" fmla="*/ 23072768 h 22"/>
                  <a:gd name="T12" fmla="*/ 33441409 w 30"/>
                  <a:gd name="T13" fmla="*/ 23072768 h 22"/>
                  <a:gd name="T14" fmla="*/ 14490855 w 30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22"/>
                  <a:gd name="T26" fmla="*/ 30 w 30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22">
                    <a:moveTo>
                      <a:pt x="13" y="0"/>
                    </a:moveTo>
                    <a:lnTo>
                      <a:pt x="0" y="22"/>
                    </a:lnTo>
                    <a:lnTo>
                      <a:pt x="30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0" name="Freeform 560"/>
              <p:cNvSpPr>
                <a:spLocks/>
              </p:cNvSpPr>
              <p:nvPr/>
            </p:nvSpPr>
            <p:spPr bwMode="auto">
              <a:xfrm>
                <a:off x="3383069" y="3373486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18953492 w 42"/>
                  <a:gd name="T9" fmla="*/ 0 h 33"/>
                  <a:gd name="T10" fmla="*/ 0 w 42"/>
                  <a:gd name="T11" fmla="*/ 23074472 h 33"/>
                  <a:gd name="T12" fmla="*/ 14494404 w 42"/>
                  <a:gd name="T13" fmla="*/ 34611200 h 33"/>
                  <a:gd name="T14" fmla="*/ 46827264 w 42"/>
                  <a:gd name="T15" fmla="*/ 34611200 h 33"/>
                  <a:gd name="T16" fmla="*/ 18953492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17" y="0"/>
                    </a:moveTo>
                    <a:lnTo>
                      <a:pt x="0" y="22"/>
                    </a:lnTo>
                    <a:lnTo>
                      <a:pt x="13" y="33"/>
                    </a:lnTo>
                    <a:lnTo>
                      <a:pt x="42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1" name="Freeform 561"/>
              <p:cNvSpPr>
                <a:spLocks/>
              </p:cNvSpPr>
              <p:nvPr/>
            </p:nvSpPr>
            <p:spPr bwMode="auto">
              <a:xfrm>
                <a:off x="3392570" y="3362221"/>
                <a:ext cx="53849" cy="44037"/>
              </a:xfrm>
              <a:custGeom>
                <a:avLst/>
                <a:gdLst>
                  <a:gd name="T0" fmla="*/ 28997686 w 50"/>
                  <a:gd name="T1" fmla="*/ 0 h 44"/>
                  <a:gd name="T2" fmla="*/ 57994295 w 50"/>
                  <a:gd name="T3" fmla="*/ 22037516 h 44"/>
                  <a:gd name="T4" fmla="*/ 28997686 w 50"/>
                  <a:gd name="T5" fmla="*/ 44074031 h 44"/>
                  <a:gd name="T6" fmla="*/ 0 w 50"/>
                  <a:gd name="T7" fmla="*/ 22037516 h 44"/>
                  <a:gd name="T8" fmla="*/ 19718429 w 50"/>
                  <a:gd name="T9" fmla="*/ 0 h 44"/>
                  <a:gd name="T10" fmla="*/ 0 w 50"/>
                  <a:gd name="T11" fmla="*/ 22037516 h 44"/>
                  <a:gd name="T12" fmla="*/ 19718429 w 50"/>
                  <a:gd name="T13" fmla="*/ 44074031 h 44"/>
                  <a:gd name="T14" fmla="*/ 57994295 w 50"/>
                  <a:gd name="T15" fmla="*/ 44074031 h 44"/>
                  <a:gd name="T16" fmla="*/ 19718429 w 5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44"/>
                  <a:gd name="T29" fmla="*/ 50 w 5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44">
                    <a:moveTo>
                      <a:pt x="17" y="0"/>
                    </a:moveTo>
                    <a:lnTo>
                      <a:pt x="0" y="22"/>
                    </a:lnTo>
                    <a:lnTo>
                      <a:pt x="17" y="44"/>
                    </a:lnTo>
                    <a:lnTo>
                      <a:pt x="50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2" name="Freeform 562"/>
              <p:cNvSpPr>
                <a:spLocks/>
              </p:cNvSpPr>
              <p:nvPr/>
            </p:nvSpPr>
            <p:spPr bwMode="auto">
              <a:xfrm>
                <a:off x="3402070" y="3350955"/>
                <a:ext cx="63349" cy="55302"/>
              </a:xfrm>
              <a:custGeom>
                <a:avLst/>
                <a:gdLst>
                  <a:gd name="T0" fmla="*/ 34009823 w 59"/>
                  <a:gd name="T1" fmla="*/ 0 h 55"/>
                  <a:gd name="T2" fmla="*/ 68018572 w 59"/>
                  <a:gd name="T3" fmla="*/ 27802829 h 55"/>
                  <a:gd name="T4" fmla="*/ 34009823 w 59"/>
                  <a:gd name="T5" fmla="*/ 55605659 h 55"/>
                  <a:gd name="T6" fmla="*/ 0 w 59"/>
                  <a:gd name="T7" fmla="*/ 27802829 h 55"/>
                  <a:gd name="T8" fmla="*/ 19598466 w 59"/>
                  <a:gd name="T9" fmla="*/ 0 h 55"/>
                  <a:gd name="T10" fmla="*/ 0 w 59"/>
                  <a:gd name="T11" fmla="*/ 22242466 h 55"/>
                  <a:gd name="T12" fmla="*/ 28821649 w 59"/>
                  <a:gd name="T13" fmla="*/ 55605659 h 55"/>
                  <a:gd name="T14" fmla="*/ 68018572 w 59"/>
                  <a:gd name="T15" fmla="*/ 55605659 h 55"/>
                  <a:gd name="T16" fmla="*/ 19598466 w 59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5"/>
                  <a:gd name="T29" fmla="*/ 59 w 5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5">
                    <a:moveTo>
                      <a:pt x="17" y="0"/>
                    </a:moveTo>
                    <a:lnTo>
                      <a:pt x="0" y="22"/>
                    </a:lnTo>
                    <a:lnTo>
                      <a:pt x="25" y="55"/>
                    </a:lnTo>
                    <a:lnTo>
                      <a:pt x="59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3" name="Freeform 563"/>
              <p:cNvSpPr>
                <a:spLocks/>
              </p:cNvSpPr>
              <p:nvPr/>
            </p:nvSpPr>
            <p:spPr bwMode="auto">
              <a:xfrm>
                <a:off x="3411580" y="3339690"/>
                <a:ext cx="71798" cy="66577"/>
              </a:xfrm>
              <a:custGeom>
                <a:avLst/>
                <a:gdLst>
                  <a:gd name="T0" fmla="*/ 38469796 w 67"/>
                  <a:gd name="T1" fmla="*/ 0 h 66"/>
                  <a:gd name="T2" fmla="*/ 76939593 w 67"/>
                  <a:gd name="T3" fmla="*/ 33580027 h 66"/>
                  <a:gd name="T4" fmla="*/ 38469796 w 67"/>
                  <a:gd name="T5" fmla="*/ 67159045 h 66"/>
                  <a:gd name="T6" fmla="*/ 0 w 67"/>
                  <a:gd name="T7" fmla="*/ 33580027 h 66"/>
                  <a:gd name="T8" fmla="*/ 13779856 w 67"/>
                  <a:gd name="T9" fmla="*/ 0 h 66"/>
                  <a:gd name="T10" fmla="*/ 0 w 67"/>
                  <a:gd name="T11" fmla="*/ 22386009 h 66"/>
                  <a:gd name="T12" fmla="*/ 37895413 w 67"/>
                  <a:gd name="T13" fmla="*/ 67159045 h 66"/>
                  <a:gd name="T14" fmla="*/ 76939593 w 67"/>
                  <a:gd name="T15" fmla="*/ 67159045 h 66"/>
                  <a:gd name="T16" fmla="*/ 13779856 w 67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66"/>
                  <a:gd name="T29" fmla="*/ 67 w 67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66">
                    <a:moveTo>
                      <a:pt x="12" y="0"/>
                    </a:moveTo>
                    <a:lnTo>
                      <a:pt x="0" y="22"/>
                    </a:lnTo>
                    <a:lnTo>
                      <a:pt x="33" y="66"/>
                    </a:lnTo>
                    <a:lnTo>
                      <a:pt x="67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4" name="Freeform 564"/>
              <p:cNvSpPr>
                <a:spLocks/>
              </p:cNvSpPr>
              <p:nvPr/>
            </p:nvSpPr>
            <p:spPr bwMode="auto">
              <a:xfrm>
                <a:off x="3421081" y="3329449"/>
                <a:ext cx="79196" cy="77842"/>
              </a:xfrm>
              <a:custGeom>
                <a:avLst/>
                <a:gdLst>
                  <a:gd name="T0" fmla="*/ 41263200 w 76"/>
                  <a:gd name="T1" fmla="*/ 0 h 77"/>
                  <a:gd name="T2" fmla="*/ 82526400 w 76"/>
                  <a:gd name="T3" fmla="*/ 39346604 h 77"/>
                  <a:gd name="T4" fmla="*/ 41263200 w 76"/>
                  <a:gd name="T5" fmla="*/ 78693208 h 77"/>
                  <a:gd name="T6" fmla="*/ 0 w 76"/>
                  <a:gd name="T7" fmla="*/ 39346604 h 77"/>
                  <a:gd name="T8" fmla="*/ 14116685 w 76"/>
                  <a:gd name="T9" fmla="*/ 0 h 77"/>
                  <a:gd name="T10" fmla="*/ 0 w 76"/>
                  <a:gd name="T11" fmla="*/ 22484206 h 77"/>
                  <a:gd name="T12" fmla="*/ 45606473 w 76"/>
                  <a:gd name="T13" fmla="*/ 78693208 h 77"/>
                  <a:gd name="T14" fmla="*/ 82526400 w 76"/>
                  <a:gd name="T15" fmla="*/ 78693208 h 77"/>
                  <a:gd name="T16" fmla="*/ 14116685 w 76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7"/>
                  <a:gd name="T29" fmla="*/ 76 w 76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7">
                    <a:moveTo>
                      <a:pt x="13" y="0"/>
                    </a:moveTo>
                    <a:lnTo>
                      <a:pt x="0" y="22"/>
                    </a:lnTo>
                    <a:lnTo>
                      <a:pt x="42" y="77"/>
                    </a:lnTo>
                    <a:lnTo>
                      <a:pt x="76" y="7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5" name="Freeform 565"/>
              <p:cNvSpPr>
                <a:spLocks/>
              </p:cNvSpPr>
              <p:nvPr/>
            </p:nvSpPr>
            <p:spPr bwMode="auto">
              <a:xfrm>
                <a:off x="3424245" y="3316135"/>
                <a:ext cx="95033" cy="90132"/>
              </a:xfrm>
              <a:custGeom>
                <a:avLst/>
                <a:gdLst>
                  <a:gd name="T0" fmla="*/ 50738011 w 89"/>
                  <a:gd name="T1" fmla="*/ 0 h 88"/>
                  <a:gd name="T2" fmla="*/ 101474955 w 89"/>
                  <a:gd name="T3" fmla="*/ 46157826 h 88"/>
                  <a:gd name="T4" fmla="*/ 50738011 w 89"/>
                  <a:gd name="T5" fmla="*/ 92315653 h 88"/>
                  <a:gd name="T6" fmla="*/ 0 w 89"/>
                  <a:gd name="T7" fmla="*/ 46157826 h 88"/>
                  <a:gd name="T8" fmla="*/ 19382463 w 89"/>
                  <a:gd name="T9" fmla="*/ 0 h 88"/>
                  <a:gd name="T10" fmla="*/ 0 w 89"/>
                  <a:gd name="T11" fmla="*/ 23078913 h 88"/>
                  <a:gd name="T12" fmla="*/ 62708962 w 89"/>
                  <a:gd name="T13" fmla="*/ 92315653 h 88"/>
                  <a:gd name="T14" fmla="*/ 101474955 w 89"/>
                  <a:gd name="T15" fmla="*/ 92315653 h 88"/>
                  <a:gd name="T16" fmla="*/ 19382463 w 89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8"/>
                  <a:gd name="T29" fmla="*/ 89 w 89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8">
                    <a:moveTo>
                      <a:pt x="17" y="0"/>
                    </a:moveTo>
                    <a:lnTo>
                      <a:pt x="0" y="22"/>
                    </a:lnTo>
                    <a:lnTo>
                      <a:pt x="55" y="88"/>
                    </a:lnTo>
                    <a:lnTo>
                      <a:pt x="89" y="8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6" name="Freeform 566"/>
              <p:cNvSpPr>
                <a:spLocks/>
              </p:cNvSpPr>
              <p:nvPr/>
            </p:nvSpPr>
            <p:spPr bwMode="auto">
              <a:xfrm>
                <a:off x="3433754" y="3304870"/>
                <a:ext cx="103473" cy="101397"/>
              </a:xfrm>
              <a:custGeom>
                <a:avLst/>
                <a:gdLst>
                  <a:gd name="T0" fmla="*/ 55189511 w 97"/>
                  <a:gd name="T1" fmla="*/ 0 h 99"/>
                  <a:gd name="T2" fmla="*/ 110377955 w 97"/>
                  <a:gd name="T3" fmla="*/ 51926530 h 99"/>
                  <a:gd name="T4" fmla="*/ 55189511 w 97"/>
                  <a:gd name="T5" fmla="*/ 103852036 h 99"/>
                  <a:gd name="T6" fmla="*/ 0 w 97"/>
                  <a:gd name="T7" fmla="*/ 51926530 h 99"/>
                  <a:gd name="T8" fmla="*/ 19344120 w 97"/>
                  <a:gd name="T9" fmla="*/ 0 h 99"/>
                  <a:gd name="T10" fmla="*/ 0 w 97"/>
                  <a:gd name="T11" fmla="*/ 23078573 h 99"/>
                  <a:gd name="T12" fmla="*/ 71688665 w 97"/>
                  <a:gd name="T13" fmla="*/ 103852036 h 99"/>
                  <a:gd name="T14" fmla="*/ 110377955 w 97"/>
                  <a:gd name="T15" fmla="*/ 103852036 h 99"/>
                  <a:gd name="T16" fmla="*/ 19344120 w 97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9"/>
                  <a:gd name="T29" fmla="*/ 97 w 97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9">
                    <a:moveTo>
                      <a:pt x="17" y="0"/>
                    </a:moveTo>
                    <a:lnTo>
                      <a:pt x="0" y="22"/>
                    </a:lnTo>
                    <a:lnTo>
                      <a:pt x="63" y="99"/>
                    </a:lnTo>
                    <a:lnTo>
                      <a:pt x="97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7" name="Freeform 567"/>
              <p:cNvSpPr>
                <a:spLocks/>
              </p:cNvSpPr>
              <p:nvPr/>
            </p:nvSpPr>
            <p:spPr bwMode="auto">
              <a:xfrm>
                <a:off x="3443255" y="3295653"/>
                <a:ext cx="109810" cy="111639"/>
              </a:xfrm>
              <a:custGeom>
                <a:avLst/>
                <a:gdLst>
                  <a:gd name="T0" fmla="*/ 56878472 w 106"/>
                  <a:gd name="T1" fmla="*/ 0 h 109"/>
                  <a:gd name="T2" fmla="*/ 113756944 w 106"/>
                  <a:gd name="T3" fmla="*/ 57171459 h 109"/>
                  <a:gd name="T4" fmla="*/ 56878472 w 106"/>
                  <a:gd name="T5" fmla="*/ 114341893 h 109"/>
                  <a:gd name="T6" fmla="*/ 0 w 106"/>
                  <a:gd name="T7" fmla="*/ 57171459 h 109"/>
                  <a:gd name="T8" fmla="*/ 18244002 w 106"/>
                  <a:gd name="T9" fmla="*/ 0 h 109"/>
                  <a:gd name="T10" fmla="*/ 0 w 106"/>
                  <a:gd name="T11" fmla="*/ 22028732 h 109"/>
                  <a:gd name="T12" fmla="*/ 77268956 w 106"/>
                  <a:gd name="T13" fmla="*/ 114341893 h 109"/>
                  <a:gd name="T14" fmla="*/ 113756944 w 106"/>
                  <a:gd name="T15" fmla="*/ 114341893 h 109"/>
                  <a:gd name="T16" fmla="*/ 18244002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1"/>
                    </a:lnTo>
                    <a:lnTo>
                      <a:pt x="72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8" name="Freeform 568"/>
              <p:cNvSpPr>
                <a:spLocks/>
              </p:cNvSpPr>
              <p:nvPr/>
            </p:nvSpPr>
            <p:spPr bwMode="auto">
              <a:xfrm>
                <a:off x="3452756" y="3280291"/>
                <a:ext cx="119310" cy="127001"/>
              </a:xfrm>
              <a:custGeom>
                <a:avLst/>
                <a:gdLst>
                  <a:gd name="T0" fmla="*/ 62433667 w 114"/>
                  <a:gd name="T1" fmla="*/ 0 h 124"/>
                  <a:gd name="T2" fmla="*/ 124867333 w 114"/>
                  <a:gd name="T3" fmla="*/ 65037827 h 124"/>
                  <a:gd name="T4" fmla="*/ 62433667 w 114"/>
                  <a:gd name="T5" fmla="*/ 130074629 h 124"/>
                  <a:gd name="T6" fmla="*/ 0 w 114"/>
                  <a:gd name="T7" fmla="*/ 65037827 h 124"/>
                  <a:gd name="T8" fmla="*/ 18620736 w 114"/>
                  <a:gd name="T9" fmla="*/ 0 h 124"/>
                  <a:gd name="T10" fmla="*/ 0 w 114"/>
                  <a:gd name="T11" fmla="*/ 26224684 h 124"/>
                  <a:gd name="T12" fmla="*/ 87625878 w 114"/>
                  <a:gd name="T13" fmla="*/ 130074629 h 124"/>
                  <a:gd name="T14" fmla="*/ 124867333 w 114"/>
                  <a:gd name="T15" fmla="*/ 130074629 h 124"/>
                  <a:gd name="T16" fmla="*/ 18620736 w 114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4"/>
                  <a:gd name="T29" fmla="*/ 114 w 114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4">
                    <a:moveTo>
                      <a:pt x="17" y="0"/>
                    </a:moveTo>
                    <a:lnTo>
                      <a:pt x="0" y="25"/>
                    </a:lnTo>
                    <a:lnTo>
                      <a:pt x="80" y="124"/>
                    </a:lnTo>
                    <a:lnTo>
                      <a:pt x="114" y="12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9" name="Freeform 569"/>
              <p:cNvSpPr>
                <a:spLocks/>
              </p:cNvSpPr>
              <p:nvPr/>
            </p:nvSpPr>
            <p:spPr bwMode="auto">
              <a:xfrm>
                <a:off x="3461205" y="3269016"/>
                <a:ext cx="129872" cy="138266"/>
              </a:xfrm>
              <a:custGeom>
                <a:avLst/>
                <a:gdLst>
                  <a:gd name="T0" fmla="*/ 68563969 w 123"/>
                  <a:gd name="T1" fmla="*/ 0 h 135"/>
                  <a:gd name="T2" fmla="*/ 137127937 w 123"/>
                  <a:gd name="T3" fmla="*/ 70805506 h 135"/>
                  <a:gd name="T4" fmla="*/ 68563969 w 123"/>
                  <a:gd name="T5" fmla="*/ 141611013 h 135"/>
                  <a:gd name="T6" fmla="*/ 0 w 123"/>
                  <a:gd name="T7" fmla="*/ 70805506 h 135"/>
                  <a:gd name="T8" fmla="*/ 14492871 w 123"/>
                  <a:gd name="T9" fmla="*/ 0 h 135"/>
                  <a:gd name="T10" fmla="*/ 0 w 123"/>
                  <a:gd name="T11" fmla="*/ 27273220 h 135"/>
                  <a:gd name="T12" fmla="*/ 99222216 w 123"/>
                  <a:gd name="T13" fmla="*/ 141611013 h 135"/>
                  <a:gd name="T14" fmla="*/ 137127937 w 123"/>
                  <a:gd name="T15" fmla="*/ 141611013 h 135"/>
                  <a:gd name="T16" fmla="*/ 14492871 w 123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5"/>
                  <a:gd name="T29" fmla="*/ 123 w 123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5">
                    <a:moveTo>
                      <a:pt x="13" y="0"/>
                    </a:moveTo>
                    <a:lnTo>
                      <a:pt x="0" y="26"/>
                    </a:lnTo>
                    <a:lnTo>
                      <a:pt x="89" y="135"/>
                    </a:lnTo>
                    <a:lnTo>
                      <a:pt x="123" y="13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0" name="Freeform 570"/>
              <p:cNvSpPr>
                <a:spLocks/>
              </p:cNvSpPr>
              <p:nvPr/>
            </p:nvSpPr>
            <p:spPr bwMode="auto">
              <a:xfrm>
                <a:off x="3470705" y="3257751"/>
                <a:ext cx="138321" cy="149531"/>
              </a:xfrm>
              <a:custGeom>
                <a:avLst/>
                <a:gdLst>
                  <a:gd name="T0" fmla="*/ 73026096 w 131"/>
                  <a:gd name="T1" fmla="*/ 0 h 146"/>
                  <a:gd name="T2" fmla="*/ 146051136 w 131"/>
                  <a:gd name="T3" fmla="*/ 76574211 h 146"/>
                  <a:gd name="T4" fmla="*/ 73026096 w 131"/>
                  <a:gd name="T5" fmla="*/ 153147397 h 146"/>
                  <a:gd name="T6" fmla="*/ 0 w 131"/>
                  <a:gd name="T7" fmla="*/ 76574211 h 146"/>
                  <a:gd name="T8" fmla="*/ 13379123 w 131"/>
                  <a:gd name="T9" fmla="*/ 0 h 146"/>
                  <a:gd name="T10" fmla="*/ 0 w 131"/>
                  <a:gd name="T11" fmla="*/ 23076933 h 146"/>
                  <a:gd name="T12" fmla="*/ 108144831 w 131"/>
                  <a:gd name="T13" fmla="*/ 153147397 h 146"/>
                  <a:gd name="T14" fmla="*/ 146051136 w 131"/>
                  <a:gd name="T15" fmla="*/ 153147397 h 146"/>
                  <a:gd name="T16" fmla="*/ 13379123 w 131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6"/>
                  <a:gd name="T29" fmla="*/ 131 w 131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6">
                    <a:moveTo>
                      <a:pt x="12" y="0"/>
                    </a:moveTo>
                    <a:lnTo>
                      <a:pt x="0" y="22"/>
                    </a:lnTo>
                    <a:lnTo>
                      <a:pt x="97" y="146"/>
                    </a:lnTo>
                    <a:lnTo>
                      <a:pt x="131" y="14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1" name="Freeform 571"/>
              <p:cNvSpPr>
                <a:spLocks/>
              </p:cNvSpPr>
              <p:nvPr/>
            </p:nvSpPr>
            <p:spPr bwMode="auto">
              <a:xfrm>
                <a:off x="3474930" y="3246485"/>
                <a:ext cx="150994" cy="160797"/>
              </a:xfrm>
              <a:custGeom>
                <a:avLst/>
                <a:gdLst>
                  <a:gd name="T0" fmla="*/ 79163847 w 144"/>
                  <a:gd name="T1" fmla="*/ 0 h 157"/>
                  <a:gd name="T2" fmla="*/ 158327693 w 144"/>
                  <a:gd name="T3" fmla="*/ 82343427 h 157"/>
                  <a:gd name="T4" fmla="*/ 79163847 w 144"/>
                  <a:gd name="T5" fmla="*/ 164685829 h 157"/>
                  <a:gd name="T6" fmla="*/ 0 w 144"/>
                  <a:gd name="T7" fmla="*/ 82343427 h 157"/>
                  <a:gd name="T8" fmla="*/ 18691799 w 144"/>
                  <a:gd name="T9" fmla="*/ 0 h 157"/>
                  <a:gd name="T10" fmla="*/ 0 w 144"/>
                  <a:gd name="T11" fmla="*/ 23076929 h 157"/>
                  <a:gd name="T12" fmla="*/ 120945127 w 144"/>
                  <a:gd name="T13" fmla="*/ 164685829 h 157"/>
                  <a:gd name="T14" fmla="*/ 158327693 w 144"/>
                  <a:gd name="T15" fmla="*/ 164685829 h 157"/>
                  <a:gd name="T16" fmla="*/ 18691799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17" y="0"/>
                    </a:moveTo>
                    <a:lnTo>
                      <a:pt x="0" y="22"/>
                    </a:lnTo>
                    <a:lnTo>
                      <a:pt x="110" y="157"/>
                    </a:lnTo>
                    <a:lnTo>
                      <a:pt x="144" y="1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2" name="Freeform 572"/>
              <p:cNvSpPr>
                <a:spLocks/>
              </p:cNvSpPr>
              <p:nvPr/>
            </p:nvSpPr>
            <p:spPr bwMode="auto">
              <a:xfrm>
                <a:off x="3483379" y="3235220"/>
                <a:ext cx="161547" cy="171038"/>
              </a:xfrm>
              <a:custGeom>
                <a:avLst/>
                <a:gdLst>
                  <a:gd name="T0" fmla="*/ 85286256 w 153"/>
                  <a:gd name="T1" fmla="*/ 0 h 168"/>
                  <a:gd name="T2" fmla="*/ 170571457 w 153"/>
                  <a:gd name="T3" fmla="*/ 87065469 h 168"/>
                  <a:gd name="T4" fmla="*/ 85286256 w 153"/>
                  <a:gd name="T5" fmla="*/ 174130938 h 168"/>
                  <a:gd name="T6" fmla="*/ 0 w 153"/>
                  <a:gd name="T7" fmla="*/ 87065469 h 168"/>
                  <a:gd name="T8" fmla="*/ 18952737 w 153"/>
                  <a:gd name="T9" fmla="*/ 0 h 168"/>
                  <a:gd name="T10" fmla="*/ 0 w 153"/>
                  <a:gd name="T11" fmla="*/ 22803030 h 168"/>
                  <a:gd name="T12" fmla="*/ 132667022 w 153"/>
                  <a:gd name="T13" fmla="*/ 174130938 h 168"/>
                  <a:gd name="T14" fmla="*/ 170571457 w 153"/>
                  <a:gd name="T15" fmla="*/ 174130938 h 168"/>
                  <a:gd name="T16" fmla="*/ 18952737 w 153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8"/>
                  <a:gd name="T29" fmla="*/ 153 w 153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8">
                    <a:moveTo>
                      <a:pt x="17" y="0"/>
                    </a:moveTo>
                    <a:lnTo>
                      <a:pt x="0" y="22"/>
                    </a:lnTo>
                    <a:lnTo>
                      <a:pt x="119" y="168"/>
                    </a:lnTo>
                    <a:lnTo>
                      <a:pt x="153" y="16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3" name="Freeform 573"/>
              <p:cNvSpPr>
                <a:spLocks/>
              </p:cNvSpPr>
              <p:nvPr/>
            </p:nvSpPr>
            <p:spPr bwMode="auto">
              <a:xfrm>
                <a:off x="3492879" y="3223954"/>
                <a:ext cx="169996" cy="182303"/>
              </a:xfrm>
              <a:custGeom>
                <a:avLst/>
                <a:gdLst>
                  <a:gd name="T0" fmla="*/ 89747328 w 161"/>
                  <a:gd name="T1" fmla="*/ 0 h 179"/>
                  <a:gd name="T2" fmla="*/ 179494656 w 161"/>
                  <a:gd name="T3" fmla="*/ 92833984 h 179"/>
                  <a:gd name="T4" fmla="*/ 89747328 w 161"/>
                  <a:gd name="T5" fmla="*/ 185666949 h 179"/>
                  <a:gd name="T6" fmla="*/ 0 w 161"/>
                  <a:gd name="T7" fmla="*/ 92833984 h 179"/>
                  <a:gd name="T8" fmla="*/ 18952971 w 161"/>
                  <a:gd name="T9" fmla="*/ 0 h 179"/>
                  <a:gd name="T10" fmla="*/ 0 w 161"/>
                  <a:gd name="T11" fmla="*/ 22819447 h 179"/>
                  <a:gd name="T12" fmla="*/ 141588730 w 161"/>
                  <a:gd name="T13" fmla="*/ 185666949 h 179"/>
                  <a:gd name="T14" fmla="*/ 179494656 w 161"/>
                  <a:gd name="T15" fmla="*/ 185666949 h 179"/>
                  <a:gd name="T16" fmla="*/ 18952971 w 161"/>
                  <a:gd name="T17" fmla="*/ 0 h 17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9"/>
                  <a:gd name="T29" fmla="*/ 161 w 161"/>
                  <a:gd name="T30" fmla="*/ 179 h 1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9">
                    <a:moveTo>
                      <a:pt x="17" y="0"/>
                    </a:moveTo>
                    <a:lnTo>
                      <a:pt x="0" y="22"/>
                    </a:lnTo>
                    <a:lnTo>
                      <a:pt x="127" y="179"/>
                    </a:lnTo>
                    <a:lnTo>
                      <a:pt x="161" y="17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4" name="Freeform 574"/>
              <p:cNvSpPr>
                <a:spLocks/>
              </p:cNvSpPr>
              <p:nvPr/>
            </p:nvSpPr>
            <p:spPr bwMode="auto">
              <a:xfrm>
                <a:off x="3500268" y="3212689"/>
                <a:ext cx="176332" cy="193569"/>
              </a:xfrm>
              <a:custGeom>
                <a:avLst/>
                <a:gdLst>
                  <a:gd name="T0" fmla="*/ 93653536 w 166"/>
                  <a:gd name="T1" fmla="*/ 0 h 189"/>
                  <a:gd name="T2" fmla="*/ 187307071 w 166"/>
                  <a:gd name="T3" fmla="*/ 99124739 h 189"/>
                  <a:gd name="T4" fmla="*/ 93653536 w 166"/>
                  <a:gd name="T5" fmla="*/ 198248454 h 189"/>
                  <a:gd name="T6" fmla="*/ 0 w 166"/>
                  <a:gd name="T7" fmla="*/ 99124739 h 189"/>
                  <a:gd name="T8" fmla="*/ 14668484 w 166"/>
                  <a:gd name="T9" fmla="*/ 0 h 189"/>
                  <a:gd name="T10" fmla="*/ 0 w 166"/>
                  <a:gd name="T11" fmla="*/ 22027948 h 189"/>
                  <a:gd name="T12" fmla="*/ 153456651 w 166"/>
                  <a:gd name="T13" fmla="*/ 198248454 h 189"/>
                  <a:gd name="T14" fmla="*/ 187307071 w 166"/>
                  <a:gd name="T15" fmla="*/ 198248454 h 189"/>
                  <a:gd name="T16" fmla="*/ 14668484 w 166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9"/>
                  <a:gd name="T29" fmla="*/ 166 w 166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9">
                    <a:moveTo>
                      <a:pt x="13" y="0"/>
                    </a:moveTo>
                    <a:lnTo>
                      <a:pt x="0" y="21"/>
                    </a:lnTo>
                    <a:lnTo>
                      <a:pt x="136" y="189"/>
                    </a:lnTo>
                    <a:lnTo>
                      <a:pt x="166" y="18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5" name="Freeform 575"/>
              <p:cNvSpPr>
                <a:spLocks/>
              </p:cNvSpPr>
              <p:nvPr/>
            </p:nvSpPr>
            <p:spPr bwMode="auto">
              <a:xfrm>
                <a:off x="3509778" y="3202448"/>
                <a:ext cx="182669" cy="204834"/>
              </a:xfrm>
              <a:custGeom>
                <a:avLst/>
                <a:gdLst>
                  <a:gd name="T0" fmla="*/ 96439728 w 173"/>
                  <a:gd name="T1" fmla="*/ 0 h 200"/>
                  <a:gd name="T2" fmla="*/ 192878400 w 173"/>
                  <a:gd name="T3" fmla="*/ 104892419 h 200"/>
                  <a:gd name="T4" fmla="*/ 96439728 w 173"/>
                  <a:gd name="T5" fmla="*/ 209784838 h 200"/>
                  <a:gd name="T6" fmla="*/ 0 w 173"/>
                  <a:gd name="T7" fmla="*/ 104892419 h 200"/>
                  <a:gd name="T8" fmla="*/ 13379184 w 173"/>
                  <a:gd name="T9" fmla="*/ 0 h 200"/>
                  <a:gd name="T10" fmla="*/ 0 w 173"/>
                  <a:gd name="T11" fmla="*/ 22027850 h 200"/>
                  <a:gd name="T12" fmla="*/ 160545998 w 173"/>
                  <a:gd name="T13" fmla="*/ 209784838 h 200"/>
                  <a:gd name="T14" fmla="*/ 192878400 w 173"/>
                  <a:gd name="T15" fmla="*/ 209784838 h 200"/>
                  <a:gd name="T16" fmla="*/ 13379184 w 173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200"/>
                  <a:gd name="T29" fmla="*/ 173 w 173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200">
                    <a:moveTo>
                      <a:pt x="12" y="0"/>
                    </a:moveTo>
                    <a:lnTo>
                      <a:pt x="0" y="21"/>
                    </a:lnTo>
                    <a:lnTo>
                      <a:pt x="144" y="200"/>
                    </a:lnTo>
                    <a:lnTo>
                      <a:pt x="173" y="20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6" name="Freeform 576"/>
              <p:cNvSpPr>
                <a:spLocks/>
              </p:cNvSpPr>
              <p:nvPr/>
            </p:nvSpPr>
            <p:spPr bwMode="auto">
              <a:xfrm>
                <a:off x="3515054" y="3191182"/>
                <a:ext cx="196394" cy="216109"/>
              </a:xfrm>
              <a:custGeom>
                <a:avLst/>
                <a:gdLst>
                  <a:gd name="T0" fmla="*/ 103684416 w 186"/>
                  <a:gd name="T1" fmla="*/ 0 h 211"/>
                  <a:gd name="T2" fmla="*/ 207368833 w 186"/>
                  <a:gd name="T3" fmla="*/ 110671365 h 211"/>
                  <a:gd name="T4" fmla="*/ 103684416 w 186"/>
                  <a:gd name="T5" fmla="*/ 221341706 h 211"/>
                  <a:gd name="T6" fmla="*/ 0 w 186"/>
                  <a:gd name="T7" fmla="*/ 110671365 h 211"/>
                  <a:gd name="T8" fmla="*/ 18953079 w 186"/>
                  <a:gd name="T9" fmla="*/ 0 h 211"/>
                  <a:gd name="T10" fmla="*/ 0 w 186"/>
                  <a:gd name="T11" fmla="*/ 23078599 h 211"/>
                  <a:gd name="T12" fmla="*/ 170577702 w 186"/>
                  <a:gd name="T13" fmla="*/ 221341706 h 211"/>
                  <a:gd name="T14" fmla="*/ 207368833 w 186"/>
                  <a:gd name="T15" fmla="*/ 221341706 h 211"/>
                  <a:gd name="T16" fmla="*/ 18953079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17" y="0"/>
                    </a:moveTo>
                    <a:lnTo>
                      <a:pt x="0" y="22"/>
                    </a:lnTo>
                    <a:lnTo>
                      <a:pt x="153" y="211"/>
                    </a:lnTo>
                    <a:lnTo>
                      <a:pt x="186" y="2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7" name="Freeform 577"/>
              <p:cNvSpPr>
                <a:spLocks/>
              </p:cNvSpPr>
              <p:nvPr/>
            </p:nvSpPr>
            <p:spPr bwMode="auto">
              <a:xfrm>
                <a:off x="3522442" y="3179917"/>
                <a:ext cx="201670" cy="227374"/>
              </a:xfrm>
              <a:custGeom>
                <a:avLst/>
                <a:gdLst>
                  <a:gd name="T0" fmla="*/ 104284074 w 195"/>
                  <a:gd name="T1" fmla="*/ 0 h 222"/>
                  <a:gd name="T2" fmla="*/ 208568148 w 195"/>
                  <a:gd name="T3" fmla="*/ 116439045 h 222"/>
                  <a:gd name="T4" fmla="*/ 104284074 w 195"/>
                  <a:gd name="T5" fmla="*/ 232878090 h 222"/>
                  <a:gd name="T6" fmla="*/ 0 w 195"/>
                  <a:gd name="T7" fmla="*/ 116439045 h 222"/>
                  <a:gd name="T8" fmla="*/ 18182363 w 195"/>
                  <a:gd name="T9" fmla="*/ 0 h 222"/>
                  <a:gd name="T10" fmla="*/ 0 w 195"/>
                  <a:gd name="T11" fmla="*/ 23078463 h 222"/>
                  <a:gd name="T12" fmla="*/ 172202404 w 195"/>
                  <a:gd name="T13" fmla="*/ 232878090 h 222"/>
                  <a:gd name="T14" fmla="*/ 208568148 w 195"/>
                  <a:gd name="T15" fmla="*/ 232878090 h 222"/>
                  <a:gd name="T16" fmla="*/ 18182363 w 195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22"/>
                  <a:gd name="T29" fmla="*/ 195 w 195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22">
                    <a:moveTo>
                      <a:pt x="17" y="0"/>
                    </a:moveTo>
                    <a:lnTo>
                      <a:pt x="0" y="22"/>
                    </a:lnTo>
                    <a:lnTo>
                      <a:pt x="161" y="222"/>
                    </a:lnTo>
                    <a:lnTo>
                      <a:pt x="195" y="2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8" name="Freeform 578"/>
              <p:cNvSpPr>
                <a:spLocks/>
              </p:cNvSpPr>
              <p:nvPr/>
            </p:nvSpPr>
            <p:spPr bwMode="auto">
              <a:xfrm>
                <a:off x="3530891" y="3168652"/>
                <a:ext cx="214344" cy="238640"/>
              </a:xfrm>
              <a:custGeom>
                <a:avLst/>
                <a:gdLst>
                  <a:gd name="T0" fmla="*/ 113160960 w 203"/>
                  <a:gd name="T1" fmla="*/ 0 h 233"/>
                  <a:gd name="T2" fmla="*/ 226321921 w 203"/>
                  <a:gd name="T3" fmla="*/ 122208261 h 233"/>
                  <a:gd name="T4" fmla="*/ 113160960 w 203"/>
                  <a:gd name="T5" fmla="*/ 244416522 h 233"/>
                  <a:gd name="T6" fmla="*/ 0 w 203"/>
                  <a:gd name="T7" fmla="*/ 122208261 h 233"/>
                  <a:gd name="T8" fmla="*/ 18953080 w 203"/>
                  <a:gd name="T9" fmla="*/ 0 h 233"/>
                  <a:gd name="T10" fmla="*/ 0 w 203"/>
                  <a:gd name="T11" fmla="*/ 23078436 h 233"/>
                  <a:gd name="T12" fmla="*/ 188415777 w 203"/>
                  <a:gd name="T13" fmla="*/ 244416522 h 233"/>
                  <a:gd name="T14" fmla="*/ 226321921 w 203"/>
                  <a:gd name="T15" fmla="*/ 244416522 h 233"/>
                  <a:gd name="T16" fmla="*/ 18953080 w 203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33"/>
                  <a:gd name="T29" fmla="*/ 203 w 203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33">
                    <a:moveTo>
                      <a:pt x="17" y="0"/>
                    </a:moveTo>
                    <a:lnTo>
                      <a:pt x="0" y="22"/>
                    </a:lnTo>
                    <a:lnTo>
                      <a:pt x="169" y="233"/>
                    </a:lnTo>
                    <a:lnTo>
                      <a:pt x="203" y="2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9" name="Freeform 579"/>
              <p:cNvSpPr>
                <a:spLocks/>
              </p:cNvSpPr>
              <p:nvPr/>
            </p:nvSpPr>
            <p:spPr bwMode="auto">
              <a:xfrm>
                <a:off x="3540392" y="3157386"/>
                <a:ext cx="223845" cy="248881"/>
              </a:xfrm>
              <a:custGeom>
                <a:avLst/>
                <a:gdLst>
                  <a:gd name="T0" fmla="*/ 118176433 w 212"/>
                  <a:gd name="T1" fmla="*/ 0 h 244"/>
                  <a:gd name="T2" fmla="*/ 236351809 w 212"/>
                  <a:gd name="T3" fmla="*/ 126930330 h 244"/>
                  <a:gd name="T4" fmla="*/ 118176433 w 212"/>
                  <a:gd name="T5" fmla="*/ 253859640 h 244"/>
                  <a:gd name="T6" fmla="*/ 0 w 212"/>
                  <a:gd name="T7" fmla="*/ 126930330 h 244"/>
                  <a:gd name="T8" fmla="*/ 18952917 w 212"/>
                  <a:gd name="T9" fmla="*/ 0 h 244"/>
                  <a:gd name="T10" fmla="*/ 0 w 212"/>
                  <a:gd name="T11" fmla="*/ 22888894 h 244"/>
                  <a:gd name="T12" fmla="*/ 198445992 w 212"/>
                  <a:gd name="T13" fmla="*/ 253859640 h 244"/>
                  <a:gd name="T14" fmla="*/ 236351809 w 212"/>
                  <a:gd name="T15" fmla="*/ 253859640 h 244"/>
                  <a:gd name="T16" fmla="*/ 18952917 w 212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4"/>
                  <a:gd name="T29" fmla="*/ 212 w 212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4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44"/>
                    </a:lnTo>
                    <a:lnTo>
                      <a:pt x="212" y="2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0" name="Freeform 580"/>
              <p:cNvSpPr>
                <a:spLocks/>
              </p:cNvSpPr>
              <p:nvPr/>
            </p:nvSpPr>
            <p:spPr bwMode="auto">
              <a:xfrm>
                <a:off x="3549901" y="3146121"/>
                <a:ext cx="233354" cy="260146"/>
              </a:xfrm>
              <a:custGeom>
                <a:avLst/>
                <a:gdLst>
                  <a:gd name="T0" fmla="*/ 123759293 w 220"/>
                  <a:gd name="T1" fmla="*/ 0 h 255"/>
                  <a:gd name="T2" fmla="*/ 247518585 w 220"/>
                  <a:gd name="T3" fmla="*/ 132697924 h 255"/>
                  <a:gd name="T4" fmla="*/ 123759293 w 220"/>
                  <a:gd name="T5" fmla="*/ 265395849 h 255"/>
                  <a:gd name="T6" fmla="*/ 0 w 220"/>
                  <a:gd name="T7" fmla="*/ 132697924 h 255"/>
                  <a:gd name="T8" fmla="*/ 14625992 w 220"/>
                  <a:gd name="T9" fmla="*/ 0 h 255"/>
                  <a:gd name="T10" fmla="*/ 0 w 220"/>
                  <a:gd name="T11" fmla="*/ 22896931 h 255"/>
                  <a:gd name="T12" fmla="*/ 209265511 w 220"/>
                  <a:gd name="T13" fmla="*/ 265395849 h 255"/>
                  <a:gd name="T14" fmla="*/ 247518585 w 220"/>
                  <a:gd name="T15" fmla="*/ 265395849 h 255"/>
                  <a:gd name="T16" fmla="*/ 14625992 w 220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5"/>
                  <a:gd name="T29" fmla="*/ 220 w 220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5">
                    <a:moveTo>
                      <a:pt x="13" y="0"/>
                    </a:moveTo>
                    <a:lnTo>
                      <a:pt x="0" y="22"/>
                    </a:lnTo>
                    <a:lnTo>
                      <a:pt x="186" y="255"/>
                    </a:lnTo>
                    <a:lnTo>
                      <a:pt x="220" y="25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1" name="Freeform 581"/>
              <p:cNvSpPr>
                <a:spLocks/>
              </p:cNvSpPr>
              <p:nvPr/>
            </p:nvSpPr>
            <p:spPr bwMode="auto">
              <a:xfrm>
                <a:off x="3559402" y="3134846"/>
                <a:ext cx="241794" cy="271412"/>
              </a:xfrm>
              <a:custGeom>
                <a:avLst/>
                <a:gdLst>
                  <a:gd name="T0" fmla="*/ 127651393 w 229"/>
                  <a:gd name="T1" fmla="*/ 0 h 266"/>
                  <a:gd name="T2" fmla="*/ 255302786 w 229"/>
                  <a:gd name="T3" fmla="*/ 138467056 h 266"/>
                  <a:gd name="T4" fmla="*/ 127651393 w 229"/>
                  <a:gd name="T5" fmla="*/ 276934112 h 266"/>
                  <a:gd name="T6" fmla="*/ 0 w 229"/>
                  <a:gd name="T7" fmla="*/ 138467056 h 266"/>
                  <a:gd name="T8" fmla="*/ 14492858 w 229"/>
                  <a:gd name="T9" fmla="*/ 0 h 266"/>
                  <a:gd name="T10" fmla="*/ 0 w 229"/>
                  <a:gd name="T11" fmla="*/ 22904721 h 266"/>
                  <a:gd name="T12" fmla="*/ 217397099 w 229"/>
                  <a:gd name="T13" fmla="*/ 276934112 h 266"/>
                  <a:gd name="T14" fmla="*/ 255302786 w 229"/>
                  <a:gd name="T15" fmla="*/ 276934112 h 266"/>
                  <a:gd name="T16" fmla="*/ 14492858 w 229"/>
                  <a:gd name="T17" fmla="*/ 0 h 2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6"/>
                  <a:gd name="T29" fmla="*/ 229 w 229"/>
                  <a:gd name="T30" fmla="*/ 266 h 2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6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66"/>
                    </a:lnTo>
                    <a:lnTo>
                      <a:pt x="229" y="2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2" name="Freeform 582"/>
              <p:cNvSpPr>
                <a:spLocks/>
              </p:cNvSpPr>
              <p:nvPr/>
            </p:nvSpPr>
            <p:spPr bwMode="auto">
              <a:xfrm>
                <a:off x="3562566" y="3127677"/>
                <a:ext cx="255529" cy="279605"/>
              </a:xfrm>
              <a:custGeom>
                <a:avLst/>
                <a:gdLst>
                  <a:gd name="T0" fmla="*/ 135467479 w 241"/>
                  <a:gd name="T1" fmla="*/ 0 h 273"/>
                  <a:gd name="T2" fmla="*/ 270933897 w 241"/>
                  <a:gd name="T3" fmla="*/ 143185413 h 273"/>
                  <a:gd name="T4" fmla="*/ 135467479 w 241"/>
                  <a:gd name="T5" fmla="*/ 286369802 h 273"/>
                  <a:gd name="T6" fmla="*/ 0 w 241"/>
                  <a:gd name="T7" fmla="*/ 143185413 h 273"/>
                  <a:gd name="T8" fmla="*/ 0 w 241"/>
                  <a:gd name="T9" fmla="*/ 18881019 h 273"/>
                  <a:gd name="T10" fmla="*/ 13490023 w 241"/>
                  <a:gd name="T11" fmla="*/ 0 h 273"/>
                  <a:gd name="T12" fmla="*/ 23608337 w 241"/>
                  <a:gd name="T13" fmla="*/ 0 h 273"/>
                  <a:gd name="T14" fmla="*/ 270933897 w 241"/>
                  <a:gd name="T15" fmla="*/ 286369802 h 273"/>
                  <a:gd name="T16" fmla="*/ 232710586 w 241"/>
                  <a:gd name="T17" fmla="*/ 286369802 h 273"/>
                  <a:gd name="T18" fmla="*/ 0 w 241"/>
                  <a:gd name="T19" fmla="*/ 18881019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73"/>
                  <a:gd name="T32" fmla="*/ 241 w 241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73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73"/>
                    </a:lnTo>
                    <a:lnTo>
                      <a:pt x="207" y="27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3" name="Freeform 583"/>
              <p:cNvSpPr>
                <a:spLocks/>
              </p:cNvSpPr>
              <p:nvPr/>
            </p:nvSpPr>
            <p:spPr bwMode="auto">
              <a:xfrm>
                <a:off x="3572076" y="3127677"/>
                <a:ext cx="260805" cy="279605"/>
              </a:xfrm>
              <a:custGeom>
                <a:avLst/>
                <a:gdLst>
                  <a:gd name="T0" fmla="*/ 138251033 w 246"/>
                  <a:gd name="T1" fmla="*/ 0 h 273"/>
                  <a:gd name="T2" fmla="*/ 276501006 w 246"/>
                  <a:gd name="T3" fmla="*/ 143185413 h 273"/>
                  <a:gd name="T4" fmla="*/ 138251033 w 246"/>
                  <a:gd name="T5" fmla="*/ 286369802 h 273"/>
                  <a:gd name="T6" fmla="*/ 0 w 246"/>
                  <a:gd name="T7" fmla="*/ 143185413 h 273"/>
                  <a:gd name="T8" fmla="*/ 0 w 246"/>
                  <a:gd name="T9" fmla="*/ 7342447 h 273"/>
                  <a:gd name="T10" fmla="*/ 4496237 w 246"/>
                  <a:gd name="T11" fmla="*/ 0 h 273"/>
                  <a:gd name="T12" fmla="*/ 33719118 w 246"/>
                  <a:gd name="T13" fmla="*/ 0 h 273"/>
                  <a:gd name="T14" fmla="*/ 276501006 w 246"/>
                  <a:gd name="T15" fmla="*/ 277977559 h 273"/>
                  <a:gd name="T16" fmla="*/ 272004771 w 246"/>
                  <a:gd name="T17" fmla="*/ 286369802 h 273"/>
                  <a:gd name="T18" fmla="*/ 242781896 w 246"/>
                  <a:gd name="T19" fmla="*/ 286369802 h 273"/>
                  <a:gd name="T20" fmla="*/ 0 w 246"/>
                  <a:gd name="T21" fmla="*/ 7342447 h 2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46"/>
                  <a:gd name="T34" fmla="*/ 0 h 273"/>
                  <a:gd name="T35" fmla="*/ 246 w 246"/>
                  <a:gd name="T36" fmla="*/ 273 h 2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46" h="273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46" y="265"/>
                    </a:lnTo>
                    <a:lnTo>
                      <a:pt x="242" y="273"/>
                    </a:lnTo>
                    <a:lnTo>
                      <a:pt x="216" y="27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4" name="Freeform 584"/>
              <p:cNvSpPr>
                <a:spLocks/>
              </p:cNvSpPr>
              <p:nvPr/>
            </p:nvSpPr>
            <p:spPr bwMode="auto">
              <a:xfrm>
                <a:off x="3584740" y="3127677"/>
                <a:ext cx="252356" cy="279605"/>
              </a:xfrm>
              <a:custGeom>
                <a:avLst/>
                <a:gdLst>
                  <a:gd name="T0" fmla="*/ 134353481 w 237"/>
                  <a:gd name="T1" fmla="*/ 0 h 273"/>
                  <a:gd name="T2" fmla="*/ 268706962 w 237"/>
                  <a:gd name="T3" fmla="*/ 143185413 h 273"/>
                  <a:gd name="T4" fmla="*/ 134353481 w 237"/>
                  <a:gd name="T5" fmla="*/ 286369802 h 273"/>
                  <a:gd name="T6" fmla="*/ 0 w 237"/>
                  <a:gd name="T7" fmla="*/ 143185413 h 273"/>
                  <a:gd name="T8" fmla="*/ 38548717 w 237"/>
                  <a:gd name="T9" fmla="*/ 0 h 273"/>
                  <a:gd name="T10" fmla="*/ 0 w 237"/>
                  <a:gd name="T11" fmla="*/ 0 h 273"/>
                  <a:gd name="T12" fmla="*/ 249433145 w 237"/>
                  <a:gd name="T13" fmla="*/ 286369802 h 273"/>
                  <a:gd name="T14" fmla="*/ 259637056 w 237"/>
                  <a:gd name="T15" fmla="*/ 286369802 h 273"/>
                  <a:gd name="T16" fmla="*/ 268706962 w 237"/>
                  <a:gd name="T17" fmla="*/ 266438929 h 273"/>
                  <a:gd name="T18" fmla="*/ 38548717 w 237"/>
                  <a:gd name="T19" fmla="*/ 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273"/>
                  <a:gd name="T32" fmla="*/ 237 w 237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273">
                    <a:moveTo>
                      <a:pt x="34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29" y="273"/>
                    </a:lnTo>
                    <a:lnTo>
                      <a:pt x="237" y="25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5" name="Freeform 585"/>
              <p:cNvSpPr>
                <a:spLocks/>
              </p:cNvSpPr>
              <p:nvPr/>
            </p:nvSpPr>
            <p:spPr bwMode="auto">
              <a:xfrm>
                <a:off x="3603750" y="3127677"/>
                <a:ext cx="242855" cy="271412"/>
              </a:xfrm>
              <a:custGeom>
                <a:avLst/>
                <a:gdLst>
                  <a:gd name="T0" fmla="*/ 128774658 w 229"/>
                  <a:gd name="T1" fmla="*/ 0 h 265"/>
                  <a:gd name="T2" fmla="*/ 257548255 w 229"/>
                  <a:gd name="T3" fmla="*/ 138989573 h 265"/>
                  <a:gd name="T4" fmla="*/ 128774658 w 229"/>
                  <a:gd name="T5" fmla="*/ 277979146 h 265"/>
                  <a:gd name="T6" fmla="*/ 0 w 229"/>
                  <a:gd name="T7" fmla="*/ 138989573 h 265"/>
                  <a:gd name="T8" fmla="*/ 38238534 w 229"/>
                  <a:gd name="T9" fmla="*/ 0 h 265"/>
                  <a:gd name="T10" fmla="*/ 0 w 229"/>
                  <a:gd name="T11" fmla="*/ 0 h 265"/>
                  <a:gd name="T12" fmla="*/ 242927116 w 229"/>
                  <a:gd name="T13" fmla="*/ 277979146 h 265"/>
                  <a:gd name="T14" fmla="*/ 257548255 w 229"/>
                  <a:gd name="T15" fmla="*/ 255950680 h 265"/>
                  <a:gd name="T16" fmla="*/ 38238534 w 229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5"/>
                  <a:gd name="T29" fmla="*/ 229 w 229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5">
                    <a:moveTo>
                      <a:pt x="34" y="0"/>
                    </a:moveTo>
                    <a:lnTo>
                      <a:pt x="0" y="0"/>
                    </a:lnTo>
                    <a:lnTo>
                      <a:pt x="216" y="265"/>
                    </a:lnTo>
                    <a:lnTo>
                      <a:pt x="229" y="24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6" name="Freeform 586"/>
              <p:cNvSpPr>
                <a:spLocks/>
              </p:cNvSpPr>
              <p:nvPr/>
            </p:nvSpPr>
            <p:spPr bwMode="auto">
              <a:xfrm>
                <a:off x="3622752" y="3127677"/>
                <a:ext cx="232294" cy="260146"/>
              </a:xfrm>
              <a:custGeom>
                <a:avLst/>
                <a:gdLst>
                  <a:gd name="T0" fmla="*/ 122637505 w 220"/>
                  <a:gd name="T1" fmla="*/ 0 h 254"/>
                  <a:gd name="T2" fmla="*/ 245275009 w 220"/>
                  <a:gd name="T3" fmla="*/ 133220357 h 254"/>
                  <a:gd name="T4" fmla="*/ 122637505 w 220"/>
                  <a:gd name="T5" fmla="*/ 266440714 h 254"/>
                  <a:gd name="T6" fmla="*/ 0 w 220"/>
                  <a:gd name="T7" fmla="*/ 133220357 h 254"/>
                  <a:gd name="T8" fmla="*/ 37906163 w 220"/>
                  <a:gd name="T9" fmla="*/ 0 h 254"/>
                  <a:gd name="T10" fmla="*/ 0 w 220"/>
                  <a:gd name="T11" fmla="*/ 0 h 254"/>
                  <a:gd name="T12" fmla="*/ 226321936 w 220"/>
                  <a:gd name="T13" fmla="*/ 266440714 h 254"/>
                  <a:gd name="T14" fmla="*/ 245275009 w 220"/>
                  <a:gd name="T15" fmla="*/ 244412293 h 254"/>
                  <a:gd name="T16" fmla="*/ 37906163 w 220"/>
                  <a:gd name="T17" fmla="*/ 0 h 2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4"/>
                  <a:gd name="T29" fmla="*/ 220 w 220"/>
                  <a:gd name="T30" fmla="*/ 254 h 2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4">
                    <a:moveTo>
                      <a:pt x="34" y="0"/>
                    </a:moveTo>
                    <a:lnTo>
                      <a:pt x="0" y="0"/>
                    </a:lnTo>
                    <a:lnTo>
                      <a:pt x="203" y="254"/>
                    </a:lnTo>
                    <a:lnTo>
                      <a:pt x="220" y="23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7" name="Freeform 587"/>
              <p:cNvSpPr>
                <a:spLocks/>
              </p:cNvSpPr>
              <p:nvPr/>
            </p:nvSpPr>
            <p:spPr bwMode="auto">
              <a:xfrm>
                <a:off x="3638589" y="3127677"/>
                <a:ext cx="223845" cy="250929"/>
              </a:xfrm>
              <a:custGeom>
                <a:avLst/>
                <a:gdLst>
                  <a:gd name="T0" fmla="*/ 118176433 w 212"/>
                  <a:gd name="T1" fmla="*/ 0 h 244"/>
                  <a:gd name="T2" fmla="*/ 236351809 w 212"/>
                  <a:gd name="T3" fmla="*/ 129027897 h 244"/>
                  <a:gd name="T4" fmla="*/ 118176433 w 212"/>
                  <a:gd name="T5" fmla="*/ 258054766 h 244"/>
                  <a:gd name="T6" fmla="*/ 0 w 212"/>
                  <a:gd name="T7" fmla="*/ 129027897 h 244"/>
                  <a:gd name="T8" fmla="*/ 37905833 w 212"/>
                  <a:gd name="T9" fmla="*/ 0 h 244"/>
                  <a:gd name="T10" fmla="*/ 0 w 212"/>
                  <a:gd name="T11" fmla="*/ 0 h 244"/>
                  <a:gd name="T12" fmla="*/ 217398901 w 212"/>
                  <a:gd name="T13" fmla="*/ 258054766 h 244"/>
                  <a:gd name="T14" fmla="*/ 236351809 w 212"/>
                  <a:gd name="T15" fmla="*/ 234787278 h 244"/>
                  <a:gd name="T16" fmla="*/ 37905833 w 212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4"/>
                  <a:gd name="T29" fmla="*/ 212 w 212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4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4"/>
                    </a:lnTo>
                    <a:lnTo>
                      <a:pt x="212" y="2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8" name="Freeform 588"/>
              <p:cNvSpPr>
                <a:spLocks/>
              </p:cNvSpPr>
              <p:nvPr/>
            </p:nvSpPr>
            <p:spPr bwMode="auto">
              <a:xfrm>
                <a:off x="3657600" y="3127677"/>
                <a:ext cx="214344" cy="238640"/>
              </a:xfrm>
              <a:custGeom>
                <a:avLst/>
                <a:gdLst>
                  <a:gd name="T0" fmla="*/ 113160960 w 203"/>
                  <a:gd name="T1" fmla="*/ 0 h 233"/>
                  <a:gd name="T2" fmla="*/ 226321921 w 203"/>
                  <a:gd name="T3" fmla="*/ 122208261 h 233"/>
                  <a:gd name="T4" fmla="*/ 113160960 w 203"/>
                  <a:gd name="T5" fmla="*/ 244416522 h 233"/>
                  <a:gd name="T6" fmla="*/ 0 w 203"/>
                  <a:gd name="T7" fmla="*/ 122208261 h 233"/>
                  <a:gd name="T8" fmla="*/ 32332154 w 203"/>
                  <a:gd name="T9" fmla="*/ 0 h 233"/>
                  <a:gd name="T10" fmla="*/ 0 w 203"/>
                  <a:gd name="T11" fmla="*/ 0 h 233"/>
                  <a:gd name="T12" fmla="*/ 207368849 w 203"/>
                  <a:gd name="T13" fmla="*/ 244416522 h 233"/>
                  <a:gd name="T14" fmla="*/ 226321921 w 203"/>
                  <a:gd name="T15" fmla="*/ 221338094 h 233"/>
                  <a:gd name="T16" fmla="*/ 32332154 w 203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33"/>
                  <a:gd name="T29" fmla="*/ 203 w 203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33">
                    <a:moveTo>
                      <a:pt x="29" y="0"/>
                    </a:moveTo>
                    <a:lnTo>
                      <a:pt x="0" y="0"/>
                    </a:lnTo>
                    <a:lnTo>
                      <a:pt x="186" y="233"/>
                    </a:lnTo>
                    <a:lnTo>
                      <a:pt x="203" y="2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9" name="Freeform 589"/>
              <p:cNvSpPr>
                <a:spLocks/>
              </p:cNvSpPr>
              <p:nvPr/>
            </p:nvSpPr>
            <p:spPr bwMode="auto">
              <a:xfrm>
                <a:off x="3676610" y="3127677"/>
                <a:ext cx="204843" cy="227374"/>
              </a:xfrm>
              <a:custGeom>
                <a:avLst/>
                <a:gdLst>
                  <a:gd name="T0" fmla="*/ 108146544 w 194"/>
                  <a:gd name="T1" fmla="*/ 0 h 222"/>
                  <a:gd name="T2" fmla="*/ 216292032 w 194"/>
                  <a:gd name="T3" fmla="*/ 116439045 h 222"/>
                  <a:gd name="T4" fmla="*/ 108146544 w 194"/>
                  <a:gd name="T5" fmla="*/ 232878090 h 222"/>
                  <a:gd name="T6" fmla="*/ 0 w 194"/>
                  <a:gd name="T7" fmla="*/ 116439045 h 222"/>
                  <a:gd name="T8" fmla="*/ 32332459 w 194"/>
                  <a:gd name="T9" fmla="*/ 0 h 222"/>
                  <a:gd name="T10" fmla="*/ 0 w 194"/>
                  <a:gd name="T11" fmla="*/ 0 h 222"/>
                  <a:gd name="T12" fmla="*/ 198453803 w 194"/>
                  <a:gd name="T13" fmla="*/ 232878090 h 222"/>
                  <a:gd name="T14" fmla="*/ 216292032 w 194"/>
                  <a:gd name="T15" fmla="*/ 209799635 h 222"/>
                  <a:gd name="T16" fmla="*/ 32332459 w 194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4"/>
                  <a:gd name="T28" fmla="*/ 0 h 222"/>
                  <a:gd name="T29" fmla="*/ 194 w 194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4" h="222">
                    <a:moveTo>
                      <a:pt x="29" y="0"/>
                    </a:moveTo>
                    <a:lnTo>
                      <a:pt x="0" y="0"/>
                    </a:lnTo>
                    <a:lnTo>
                      <a:pt x="178" y="222"/>
                    </a:lnTo>
                    <a:lnTo>
                      <a:pt x="194" y="20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0" name="Freeform 590"/>
              <p:cNvSpPr>
                <a:spLocks/>
              </p:cNvSpPr>
              <p:nvPr/>
            </p:nvSpPr>
            <p:spPr bwMode="auto">
              <a:xfrm>
                <a:off x="3689274" y="3127677"/>
                <a:ext cx="195343" cy="216109"/>
              </a:xfrm>
              <a:custGeom>
                <a:avLst/>
                <a:gdLst>
                  <a:gd name="T0" fmla="*/ 102029633 w 187"/>
                  <a:gd name="T1" fmla="*/ 0 h 211"/>
                  <a:gd name="T2" fmla="*/ 204058221 w 187"/>
                  <a:gd name="T3" fmla="*/ 110671365 h 211"/>
                  <a:gd name="T4" fmla="*/ 102029633 w 187"/>
                  <a:gd name="T5" fmla="*/ 221341706 h 211"/>
                  <a:gd name="T6" fmla="*/ 0 w 187"/>
                  <a:gd name="T7" fmla="*/ 110671365 h 211"/>
                  <a:gd name="T8" fmla="*/ 37101594 w 187"/>
                  <a:gd name="T9" fmla="*/ 0 h 211"/>
                  <a:gd name="T10" fmla="*/ 0 w 187"/>
                  <a:gd name="T11" fmla="*/ 0 h 211"/>
                  <a:gd name="T12" fmla="*/ 189872355 w 187"/>
                  <a:gd name="T13" fmla="*/ 221341706 h 211"/>
                  <a:gd name="T14" fmla="*/ 204058221 w 187"/>
                  <a:gd name="T15" fmla="*/ 198263115 h 211"/>
                  <a:gd name="T16" fmla="*/ 37101594 w 187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11"/>
                  <a:gd name="T29" fmla="*/ 187 w 187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11">
                    <a:moveTo>
                      <a:pt x="34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87" y="18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1" name="Freeform 591"/>
              <p:cNvSpPr>
                <a:spLocks/>
              </p:cNvSpPr>
              <p:nvPr/>
            </p:nvSpPr>
            <p:spPr bwMode="auto">
              <a:xfrm>
                <a:off x="3707224" y="3127677"/>
                <a:ext cx="186894" cy="204834"/>
              </a:xfrm>
              <a:custGeom>
                <a:avLst/>
                <a:gdLst>
                  <a:gd name="T0" fmla="*/ 98116199 w 178"/>
                  <a:gd name="T1" fmla="*/ 0 h 200"/>
                  <a:gd name="T2" fmla="*/ 196232399 w 178"/>
                  <a:gd name="T3" fmla="*/ 104892419 h 200"/>
                  <a:gd name="T4" fmla="*/ 98116199 w 178"/>
                  <a:gd name="T5" fmla="*/ 209784838 h 200"/>
                  <a:gd name="T6" fmla="*/ 0 w 178"/>
                  <a:gd name="T7" fmla="*/ 104892419 h 200"/>
                  <a:gd name="T8" fmla="*/ 37482750 w 178"/>
                  <a:gd name="T9" fmla="*/ 0 h 200"/>
                  <a:gd name="T10" fmla="*/ 0 w 178"/>
                  <a:gd name="T11" fmla="*/ 0 h 200"/>
                  <a:gd name="T12" fmla="*/ 181900364 w 178"/>
                  <a:gd name="T13" fmla="*/ 209784838 h 200"/>
                  <a:gd name="T14" fmla="*/ 196232399 w 178"/>
                  <a:gd name="T15" fmla="*/ 186708246 h 200"/>
                  <a:gd name="T16" fmla="*/ 37482750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34" y="0"/>
                    </a:moveTo>
                    <a:lnTo>
                      <a:pt x="0" y="0"/>
                    </a:lnTo>
                    <a:lnTo>
                      <a:pt x="165" y="200"/>
                    </a:lnTo>
                    <a:lnTo>
                      <a:pt x="178" y="17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2" name="Freeform 592"/>
              <p:cNvSpPr>
                <a:spLocks/>
              </p:cNvSpPr>
              <p:nvPr/>
            </p:nvSpPr>
            <p:spPr bwMode="auto">
              <a:xfrm>
                <a:off x="3724122" y="3127677"/>
                <a:ext cx="179496" cy="193569"/>
              </a:xfrm>
              <a:custGeom>
                <a:avLst/>
                <a:gdLst>
                  <a:gd name="T0" fmla="*/ 94761217 w 170"/>
                  <a:gd name="T1" fmla="*/ 0 h 189"/>
                  <a:gd name="T2" fmla="*/ 189522433 w 170"/>
                  <a:gd name="T3" fmla="*/ 99124739 h 189"/>
                  <a:gd name="T4" fmla="*/ 94761217 w 170"/>
                  <a:gd name="T5" fmla="*/ 198248454 h 189"/>
                  <a:gd name="T6" fmla="*/ 0 w 170"/>
                  <a:gd name="T7" fmla="*/ 99124739 h 189"/>
                  <a:gd name="T8" fmla="*/ 37904279 w 170"/>
                  <a:gd name="T9" fmla="*/ 0 h 189"/>
                  <a:gd name="T10" fmla="*/ 0 w 170"/>
                  <a:gd name="T11" fmla="*/ 0 h 189"/>
                  <a:gd name="T12" fmla="*/ 170569774 w 170"/>
                  <a:gd name="T13" fmla="*/ 198248454 h 189"/>
                  <a:gd name="T14" fmla="*/ 189522433 w 170"/>
                  <a:gd name="T15" fmla="*/ 175171759 h 189"/>
                  <a:gd name="T16" fmla="*/ 37904279 w 170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9"/>
                  <a:gd name="T29" fmla="*/ 170 w 170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3" y="189"/>
                    </a:lnTo>
                    <a:lnTo>
                      <a:pt x="170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3" name="Freeform 593"/>
              <p:cNvSpPr>
                <a:spLocks/>
              </p:cNvSpPr>
              <p:nvPr/>
            </p:nvSpPr>
            <p:spPr bwMode="auto">
              <a:xfrm>
                <a:off x="3742072" y="3127677"/>
                <a:ext cx="171056" cy="182303"/>
              </a:xfrm>
              <a:custGeom>
                <a:avLst/>
                <a:gdLst>
                  <a:gd name="T0" fmla="*/ 90870046 w 161"/>
                  <a:gd name="T1" fmla="*/ 0 h 178"/>
                  <a:gd name="T2" fmla="*/ 181740092 w 161"/>
                  <a:gd name="T3" fmla="*/ 93355523 h 178"/>
                  <a:gd name="T4" fmla="*/ 90870046 w 161"/>
                  <a:gd name="T5" fmla="*/ 186710021 h 178"/>
                  <a:gd name="T6" fmla="*/ 0 w 161"/>
                  <a:gd name="T7" fmla="*/ 93355523 h 178"/>
                  <a:gd name="T8" fmla="*/ 38380294 w 161"/>
                  <a:gd name="T9" fmla="*/ 0 h 178"/>
                  <a:gd name="T10" fmla="*/ 0 w 161"/>
                  <a:gd name="T11" fmla="*/ 0 h 178"/>
                  <a:gd name="T12" fmla="*/ 162549953 w 161"/>
                  <a:gd name="T13" fmla="*/ 186710021 h 178"/>
                  <a:gd name="T14" fmla="*/ 181740092 w 161"/>
                  <a:gd name="T15" fmla="*/ 160487075 h 178"/>
                  <a:gd name="T16" fmla="*/ 38380294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4" y="178"/>
                    </a:lnTo>
                    <a:lnTo>
                      <a:pt x="161" y="15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4" name="Freeform 594"/>
              <p:cNvSpPr>
                <a:spLocks/>
              </p:cNvSpPr>
              <p:nvPr/>
            </p:nvSpPr>
            <p:spPr bwMode="auto">
              <a:xfrm>
                <a:off x="3761073" y="3127677"/>
                <a:ext cx="161547" cy="171038"/>
              </a:xfrm>
              <a:custGeom>
                <a:avLst/>
                <a:gdLst>
                  <a:gd name="T0" fmla="*/ 85286256 w 153"/>
                  <a:gd name="T1" fmla="*/ 0 h 167"/>
                  <a:gd name="T2" fmla="*/ 170571457 w 153"/>
                  <a:gd name="T3" fmla="*/ 87586819 h 167"/>
                  <a:gd name="T4" fmla="*/ 85286256 w 153"/>
                  <a:gd name="T5" fmla="*/ 175173637 h 167"/>
                  <a:gd name="T6" fmla="*/ 0 w 153"/>
                  <a:gd name="T7" fmla="*/ 87586819 h 167"/>
                  <a:gd name="T8" fmla="*/ 37904418 w 153"/>
                  <a:gd name="T9" fmla="*/ 0 h 167"/>
                  <a:gd name="T10" fmla="*/ 0 w 153"/>
                  <a:gd name="T11" fmla="*/ 0 h 167"/>
                  <a:gd name="T12" fmla="*/ 151618728 w 153"/>
                  <a:gd name="T13" fmla="*/ 175173637 h 167"/>
                  <a:gd name="T14" fmla="*/ 170571457 w 153"/>
                  <a:gd name="T15" fmla="*/ 148950551 h 167"/>
                  <a:gd name="T16" fmla="*/ 37904418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34" y="0"/>
                    </a:moveTo>
                    <a:lnTo>
                      <a:pt x="0" y="0"/>
                    </a:lnTo>
                    <a:lnTo>
                      <a:pt x="136" y="167"/>
                    </a:lnTo>
                    <a:lnTo>
                      <a:pt x="153" y="14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5" name="Freeform 595"/>
              <p:cNvSpPr>
                <a:spLocks/>
              </p:cNvSpPr>
              <p:nvPr/>
            </p:nvSpPr>
            <p:spPr bwMode="auto">
              <a:xfrm>
                <a:off x="3776910" y="3127677"/>
                <a:ext cx="147821" cy="156700"/>
              </a:xfrm>
              <a:custGeom>
                <a:avLst/>
                <a:gdLst>
                  <a:gd name="T0" fmla="*/ 78039984 w 140"/>
                  <a:gd name="T1" fmla="*/ 0 h 153"/>
                  <a:gd name="T2" fmla="*/ 156078913 w 140"/>
                  <a:gd name="T3" fmla="*/ 80244739 h 153"/>
                  <a:gd name="T4" fmla="*/ 78039984 w 140"/>
                  <a:gd name="T5" fmla="*/ 160489477 h 153"/>
                  <a:gd name="T6" fmla="*/ 0 w 140"/>
                  <a:gd name="T7" fmla="*/ 80244739 h 153"/>
                  <a:gd name="T8" fmla="*/ 37904472 w 140"/>
                  <a:gd name="T9" fmla="*/ 0 h 153"/>
                  <a:gd name="T10" fmla="*/ 0 w 140"/>
                  <a:gd name="T11" fmla="*/ 0 h 153"/>
                  <a:gd name="T12" fmla="*/ 141586126 w 140"/>
                  <a:gd name="T13" fmla="*/ 160489477 h 153"/>
                  <a:gd name="T14" fmla="*/ 156078913 w 140"/>
                  <a:gd name="T15" fmla="*/ 137412595 h 153"/>
                  <a:gd name="T16" fmla="*/ 37904472 w 140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53"/>
                  <a:gd name="T29" fmla="*/ 140 w 140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53">
                    <a:moveTo>
                      <a:pt x="34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0" y="1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6" name="Freeform 596"/>
              <p:cNvSpPr>
                <a:spLocks/>
              </p:cNvSpPr>
              <p:nvPr/>
            </p:nvSpPr>
            <p:spPr bwMode="auto">
              <a:xfrm>
                <a:off x="3795921" y="3127677"/>
                <a:ext cx="138321" cy="146459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5529525 h 142"/>
                  <a:gd name="T4" fmla="*/ 73026096 w 131"/>
                  <a:gd name="T5" fmla="*/ 151058018 h 142"/>
                  <a:gd name="T6" fmla="*/ 0 w 131"/>
                  <a:gd name="T7" fmla="*/ 75529525 h 142"/>
                  <a:gd name="T8" fmla="*/ 37906288 w 131"/>
                  <a:gd name="T9" fmla="*/ 0 h 142"/>
                  <a:gd name="T10" fmla="*/ 0 w 131"/>
                  <a:gd name="T11" fmla="*/ 0 h 142"/>
                  <a:gd name="T12" fmla="*/ 132671984 w 131"/>
                  <a:gd name="T13" fmla="*/ 151058018 h 142"/>
                  <a:gd name="T14" fmla="*/ 146051136 w 131"/>
                  <a:gd name="T15" fmla="*/ 127654467 h 142"/>
                  <a:gd name="T16" fmla="*/ 37906288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1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7" name="Freeform 597"/>
              <p:cNvSpPr>
                <a:spLocks/>
              </p:cNvSpPr>
              <p:nvPr/>
            </p:nvSpPr>
            <p:spPr bwMode="auto">
              <a:xfrm>
                <a:off x="3814922" y="3127677"/>
                <a:ext cx="128820" cy="135194"/>
              </a:xfrm>
              <a:custGeom>
                <a:avLst/>
                <a:gdLst>
                  <a:gd name="T0" fmla="*/ 67457692 w 123"/>
                  <a:gd name="T1" fmla="*/ 0 h 131"/>
                  <a:gd name="T2" fmla="*/ 134915385 w 123"/>
                  <a:gd name="T3" fmla="*/ 69761136 h 131"/>
                  <a:gd name="T4" fmla="*/ 67457692 w 123"/>
                  <a:gd name="T5" fmla="*/ 139522272 h 131"/>
                  <a:gd name="T6" fmla="*/ 0 w 123"/>
                  <a:gd name="T7" fmla="*/ 69761136 h 131"/>
                  <a:gd name="T8" fmla="*/ 37293921 w 123"/>
                  <a:gd name="T9" fmla="*/ 0 h 131"/>
                  <a:gd name="T10" fmla="*/ 0 w 123"/>
                  <a:gd name="T11" fmla="*/ 0 h 131"/>
                  <a:gd name="T12" fmla="*/ 116268956 w 123"/>
                  <a:gd name="T13" fmla="*/ 139522272 h 131"/>
                  <a:gd name="T14" fmla="*/ 134915385 w 123"/>
                  <a:gd name="T15" fmla="*/ 116091376 h 131"/>
                  <a:gd name="T16" fmla="*/ 37293921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34" y="0"/>
                    </a:moveTo>
                    <a:lnTo>
                      <a:pt x="0" y="0"/>
                    </a:lnTo>
                    <a:lnTo>
                      <a:pt x="106" y="131"/>
                    </a:lnTo>
                    <a:lnTo>
                      <a:pt x="123" y="10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8" name="Freeform 598"/>
              <p:cNvSpPr>
                <a:spLocks/>
              </p:cNvSpPr>
              <p:nvPr/>
            </p:nvSpPr>
            <p:spPr bwMode="auto">
              <a:xfrm>
                <a:off x="3830769" y="3127677"/>
                <a:ext cx="119310" cy="121880"/>
              </a:xfrm>
              <a:custGeom>
                <a:avLst/>
                <a:gdLst>
                  <a:gd name="T0" fmla="*/ 62433667 w 114"/>
                  <a:gd name="T1" fmla="*/ 0 h 120"/>
                  <a:gd name="T2" fmla="*/ 124867333 w 114"/>
                  <a:gd name="T3" fmla="*/ 61894727 h 120"/>
                  <a:gd name="T4" fmla="*/ 62433667 w 114"/>
                  <a:gd name="T5" fmla="*/ 123789454 h 120"/>
                  <a:gd name="T6" fmla="*/ 0 w 114"/>
                  <a:gd name="T7" fmla="*/ 61894727 h 120"/>
                  <a:gd name="T8" fmla="*/ 37241472 w 114"/>
                  <a:gd name="T9" fmla="*/ 0 h 120"/>
                  <a:gd name="T10" fmla="*/ 0 w 114"/>
                  <a:gd name="T11" fmla="*/ 0 h 120"/>
                  <a:gd name="T12" fmla="*/ 106246606 w 114"/>
                  <a:gd name="T13" fmla="*/ 123789454 h 120"/>
                  <a:gd name="T14" fmla="*/ 124867333 w 114"/>
                  <a:gd name="T15" fmla="*/ 101094388 h 120"/>
                  <a:gd name="T16" fmla="*/ 3724147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4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9" name="Freeform 599"/>
              <p:cNvSpPr>
                <a:spLocks/>
              </p:cNvSpPr>
              <p:nvPr/>
            </p:nvSpPr>
            <p:spPr bwMode="auto">
              <a:xfrm>
                <a:off x="3849770" y="3127677"/>
                <a:ext cx="112983" cy="111639"/>
              </a:xfrm>
              <a:custGeom>
                <a:avLst/>
                <a:gdLst>
                  <a:gd name="T0" fmla="*/ 60213543 w 106"/>
                  <a:gd name="T1" fmla="*/ 0 h 109"/>
                  <a:gd name="T2" fmla="*/ 120426020 w 106"/>
                  <a:gd name="T3" fmla="*/ 57171459 h 109"/>
                  <a:gd name="T4" fmla="*/ 60213543 w 106"/>
                  <a:gd name="T5" fmla="*/ 114341893 h 109"/>
                  <a:gd name="T6" fmla="*/ 0 w 106"/>
                  <a:gd name="T7" fmla="*/ 57171459 h 109"/>
                  <a:gd name="T8" fmla="*/ 38627401 w 106"/>
                  <a:gd name="T9" fmla="*/ 0 h 109"/>
                  <a:gd name="T10" fmla="*/ 0 w 106"/>
                  <a:gd name="T11" fmla="*/ 0 h 109"/>
                  <a:gd name="T12" fmla="*/ 101112328 w 106"/>
                  <a:gd name="T13" fmla="*/ 114341893 h 109"/>
                  <a:gd name="T14" fmla="*/ 120426020 w 106"/>
                  <a:gd name="T15" fmla="*/ 91263353 h 109"/>
                  <a:gd name="T16" fmla="*/ 38627401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4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0" name="Freeform 600"/>
              <p:cNvSpPr>
                <a:spLocks/>
              </p:cNvSpPr>
              <p:nvPr/>
            </p:nvSpPr>
            <p:spPr bwMode="auto">
              <a:xfrm>
                <a:off x="3868780" y="3127677"/>
                <a:ext cx="100309" cy="100373"/>
              </a:xfrm>
              <a:custGeom>
                <a:avLst/>
                <a:gdLst>
                  <a:gd name="T0" fmla="*/ 51865958 w 97"/>
                  <a:gd name="T1" fmla="*/ 0 h 98"/>
                  <a:gd name="T2" fmla="*/ 103730881 w 97"/>
                  <a:gd name="T3" fmla="*/ 51402242 h 98"/>
                  <a:gd name="T4" fmla="*/ 51865958 w 97"/>
                  <a:gd name="T5" fmla="*/ 102803460 h 98"/>
                  <a:gd name="T6" fmla="*/ 0 w 97"/>
                  <a:gd name="T7" fmla="*/ 51402242 h 98"/>
                  <a:gd name="T8" fmla="*/ 36359432 w 97"/>
                  <a:gd name="T9" fmla="*/ 0 h 98"/>
                  <a:gd name="T10" fmla="*/ 0 w 97"/>
                  <a:gd name="T11" fmla="*/ 0 h 98"/>
                  <a:gd name="T12" fmla="*/ 85551173 w 97"/>
                  <a:gd name="T13" fmla="*/ 102803460 h 98"/>
                  <a:gd name="T14" fmla="*/ 103730881 w 97"/>
                  <a:gd name="T15" fmla="*/ 79724847 h 98"/>
                  <a:gd name="T16" fmla="*/ 36359432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34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7" y="7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1" name="Freeform 601"/>
              <p:cNvSpPr>
                <a:spLocks/>
              </p:cNvSpPr>
              <p:nvPr/>
            </p:nvSpPr>
            <p:spPr bwMode="auto">
              <a:xfrm>
                <a:off x="3886730" y="3127677"/>
                <a:ext cx="88696" cy="89108"/>
              </a:xfrm>
              <a:custGeom>
                <a:avLst/>
                <a:gdLst>
                  <a:gd name="T0" fmla="*/ 46827264 w 84"/>
                  <a:gd name="T1" fmla="*/ 0 h 87"/>
                  <a:gd name="T2" fmla="*/ 93654528 w 84"/>
                  <a:gd name="T3" fmla="*/ 45633538 h 87"/>
                  <a:gd name="T4" fmla="*/ 46827264 w 84"/>
                  <a:gd name="T5" fmla="*/ 91267077 h 87"/>
                  <a:gd name="T6" fmla="*/ 0 w 84"/>
                  <a:gd name="T7" fmla="*/ 45633538 h 87"/>
                  <a:gd name="T8" fmla="*/ 37908040 w 84"/>
                  <a:gd name="T9" fmla="*/ 0 h 87"/>
                  <a:gd name="T10" fmla="*/ 0 w 84"/>
                  <a:gd name="T11" fmla="*/ 0 h 87"/>
                  <a:gd name="T12" fmla="*/ 80275163 w 84"/>
                  <a:gd name="T13" fmla="*/ 91267077 h 87"/>
                  <a:gd name="T14" fmla="*/ 93654528 w 84"/>
                  <a:gd name="T15" fmla="*/ 68188113 h 87"/>
                  <a:gd name="T16" fmla="*/ 37908040 w 84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87"/>
                  <a:gd name="T29" fmla="*/ 84 w 84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87">
                    <a:moveTo>
                      <a:pt x="34" y="0"/>
                    </a:moveTo>
                    <a:lnTo>
                      <a:pt x="0" y="0"/>
                    </a:lnTo>
                    <a:lnTo>
                      <a:pt x="72" y="87"/>
                    </a:lnTo>
                    <a:lnTo>
                      <a:pt x="84" y="6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2" name="Freeform 602"/>
              <p:cNvSpPr>
                <a:spLocks/>
              </p:cNvSpPr>
              <p:nvPr/>
            </p:nvSpPr>
            <p:spPr bwMode="auto">
              <a:xfrm>
                <a:off x="3903619" y="3127677"/>
                <a:ext cx="81299" cy="77842"/>
              </a:xfrm>
              <a:custGeom>
                <a:avLst/>
                <a:gdLst>
                  <a:gd name="T0" fmla="*/ 43484267 w 76"/>
                  <a:gd name="T1" fmla="*/ 0 h 76"/>
                  <a:gd name="T2" fmla="*/ 86967464 w 76"/>
                  <a:gd name="T3" fmla="*/ 39864322 h 76"/>
                  <a:gd name="T4" fmla="*/ 43484267 w 76"/>
                  <a:gd name="T5" fmla="*/ 79728644 h 76"/>
                  <a:gd name="T6" fmla="*/ 0 w 76"/>
                  <a:gd name="T7" fmla="*/ 39864322 h 76"/>
                  <a:gd name="T8" fmla="*/ 38906921 w 76"/>
                  <a:gd name="T9" fmla="*/ 0 h 76"/>
                  <a:gd name="T10" fmla="*/ 0 w 76"/>
                  <a:gd name="T11" fmla="*/ 0 h 76"/>
                  <a:gd name="T12" fmla="*/ 72091893 w 76"/>
                  <a:gd name="T13" fmla="*/ 79728644 h 76"/>
                  <a:gd name="T14" fmla="*/ 86967464 w 76"/>
                  <a:gd name="T15" fmla="*/ 56649509 h 76"/>
                  <a:gd name="T16" fmla="*/ 38906921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34" y="0"/>
                    </a:moveTo>
                    <a:lnTo>
                      <a:pt x="0" y="0"/>
                    </a:lnTo>
                    <a:lnTo>
                      <a:pt x="63" y="76"/>
                    </a:lnTo>
                    <a:lnTo>
                      <a:pt x="76" y="5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3" name="Freeform 603"/>
              <p:cNvSpPr>
                <a:spLocks/>
              </p:cNvSpPr>
              <p:nvPr/>
            </p:nvSpPr>
            <p:spPr bwMode="auto">
              <a:xfrm>
                <a:off x="3922629" y="3127677"/>
                <a:ext cx="68634" cy="66577"/>
              </a:xfrm>
              <a:custGeom>
                <a:avLst/>
                <a:gdLst>
                  <a:gd name="T0" fmla="*/ 35153925 w 67"/>
                  <a:gd name="T1" fmla="*/ 0 h 65"/>
                  <a:gd name="T2" fmla="*/ 70307850 w 67"/>
                  <a:gd name="T3" fmla="*/ 34096642 h 65"/>
                  <a:gd name="T4" fmla="*/ 35153925 w 67"/>
                  <a:gd name="T5" fmla="*/ 68192260 h 65"/>
                  <a:gd name="T6" fmla="*/ 0 w 67"/>
                  <a:gd name="T7" fmla="*/ 34096642 h 65"/>
                  <a:gd name="T8" fmla="*/ 30431490 w 67"/>
                  <a:gd name="T9" fmla="*/ 0 h 65"/>
                  <a:gd name="T10" fmla="*/ 0 w 67"/>
                  <a:gd name="T11" fmla="*/ 0 h 65"/>
                  <a:gd name="T12" fmla="*/ 52468124 w 67"/>
                  <a:gd name="T13" fmla="*/ 68192260 h 65"/>
                  <a:gd name="T14" fmla="*/ 70307850 w 67"/>
                  <a:gd name="T15" fmla="*/ 46161413 h 65"/>
                  <a:gd name="T16" fmla="*/ 30431490 w 67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65"/>
                  <a:gd name="T29" fmla="*/ 67 w 67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65">
                    <a:moveTo>
                      <a:pt x="29" y="0"/>
                    </a:moveTo>
                    <a:lnTo>
                      <a:pt x="0" y="0"/>
                    </a:lnTo>
                    <a:lnTo>
                      <a:pt x="50" y="65"/>
                    </a:lnTo>
                    <a:lnTo>
                      <a:pt x="67" y="4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4" name="Freeform 604"/>
              <p:cNvSpPr>
                <a:spLocks/>
              </p:cNvSpPr>
              <p:nvPr/>
            </p:nvSpPr>
            <p:spPr bwMode="auto">
              <a:xfrm>
                <a:off x="3940579" y="3127677"/>
                <a:ext cx="62298" cy="55302"/>
              </a:xfrm>
              <a:custGeom>
                <a:avLst/>
                <a:gdLst>
                  <a:gd name="T0" fmla="*/ 32890176 w 59"/>
                  <a:gd name="T1" fmla="*/ 0 h 54"/>
                  <a:gd name="T2" fmla="*/ 65780352 w 59"/>
                  <a:gd name="T3" fmla="*/ 28317696 h 54"/>
                  <a:gd name="T4" fmla="*/ 32890176 w 59"/>
                  <a:gd name="T5" fmla="*/ 56635393 h 54"/>
                  <a:gd name="T6" fmla="*/ 0 w 59"/>
                  <a:gd name="T7" fmla="*/ 28317696 h 54"/>
                  <a:gd name="T8" fmla="*/ 32332662 w 59"/>
                  <a:gd name="T9" fmla="*/ 0 h 54"/>
                  <a:gd name="T10" fmla="*/ 0 w 59"/>
                  <a:gd name="T11" fmla="*/ 0 h 54"/>
                  <a:gd name="T12" fmla="*/ 46826982 w 59"/>
                  <a:gd name="T13" fmla="*/ 56635393 h 54"/>
                  <a:gd name="T14" fmla="*/ 65780352 w 59"/>
                  <a:gd name="T15" fmla="*/ 34610865 h 54"/>
                  <a:gd name="T16" fmla="*/ 32332662 w 59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4"/>
                  <a:gd name="T29" fmla="*/ 59 w 59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4">
                    <a:moveTo>
                      <a:pt x="29" y="0"/>
                    </a:moveTo>
                    <a:lnTo>
                      <a:pt x="0" y="0"/>
                    </a:lnTo>
                    <a:lnTo>
                      <a:pt x="42" y="54"/>
                    </a:lnTo>
                    <a:lnTo>
                      <a:pt x="59" y="3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5" name="Freeform 605"/>
              <p:cNvSpPr>
                <a:spLocks/>
              </p:cNvSpPr>
              <p:nvPr/>
            </p:nvSpPr>
            <p:spPr bwMode="auto">
              <a:xfrm>
                <a:off x="3953252" y="3127677"/>
                <a:ext cx="57021" cy="44037"/>
              </a:xfrm>
              <a:custGeom>
                <a:avLst/>
                <a:gdLst>
                  <a:gd name="T0" fmla="*/ 29558650 w 55"/>
                  <a:gd name="T1" fmla="*/ 0 h 44"/>
                  <a:gd name="T2" fmla="*/ 59116262 w 55"/>
                  <a:gd name="T3" fmla="*/ 22037516 h 44"/>
                  <a:gd name="T4" fmla="*/ 29558650 w 55"/>
                  <a:gd name="T5" fmla="*/ 44074031 h 44"/>
                  <a:gd name="T6" fmla="*/ 0 w 55"/>
                  <a:gd name="T7" fmla="*/ 22037516 h 44"/>
                  <a:gd name="T8" fmla="*/ 36544247 w 55"/>
                  <a:gd name="T9" fmla="*/ 0 h 44"/>
                  <a:gd name="T10" fmla="*/ 0 w 55"/>
                  <a:gd name="T11" fmla="*/ 0 h 44"/>
                  <a:gd name="T12" fmla="*/ 40843629 w 55"/>
                  <a:gd name="T13" fmla="*/ 44074031 h 44"/>
                  <a:gd name="T14" fmla="*/ 59116262 w 55"/>
                  <a:gd name="T15" fmla="*/ 22037516 h 44"/>
                  <a:gd name="T16" fmla="*/ 36544247 w 55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4"/>
                  <a:gd name="T29" fmla="*/ 55 w 5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4">
                    <a:moveTo>
                      <a:pt x="34" y="0"/>
                    </a:moveTo>
                    <a:lnTo>
                      <a:pt x="0" y="0"/>
                    </a:lnTo>
                    <a:lnTo>
                      <a:pt x="38" y="44"/>
                    </a:lnTo>
                    <a:lnTo>
                      <a:pt x="55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6" name="Freeform 606"/>
              <p:cNvSpPr>
                <a:spLocks/>
              </p:cNvSpPr>
              <p:nvPr/>
            </p:nvSpPr>
            <p:spPr bwMode="auto">
              <a:xfrm>
                <a:off x="3969090" y="3127677"/>
                <a:ext cx="47512" cy="33796"/>
              </a:xfrm>
              <a:custGeom>
                <a:avLst/>
                <a:gdLst>
                  <a:gd name="T0" fmla="*/ 26248722 w 43"/>
                  <a:gd name="T1" fmla="*/ 0 h 33"/>
                  <a:gd name="T2" fmla="*/ 52497444 w 43"/>
                  <a:gd name="T3" fmla="*/ 17305600 h 33"/>
                  <a:gd name="T4" fmla="*/ 26248722 w 43"/>
                  <a:gd name="T5" fmla="*/ 34611200 h 33"/>
                  <a:gd name="T6" fmla="*/ 0 w 43"/>
                  <a:gd name="T7" fmla="*/ 17305600 h 33"/>
                  <a:gd name="T8" fmla="*/ 41510022 w 43"/>
                  <a:gd name="T9" fmla="*/ 0 h 33"/>
                  <a:gd name="T10" fmla="*/ 0 w 43"/>
                  <a:gd name="T11" fmla="*/ 0 h 33"/>
                  <a:gd name="T12" fmla="*/ 36626232 w 43"/>
                  <a:gd name="T13" fmla="*/ 34611200 h 33"/>
                  <a:gd name="T14" fmla="*/ 52497444 w 43"/>
                  <a:gd name="T15" fmla="*/ 11536724 h 33"/>
                  <a:gd name="T16" fmla="*/ 41510022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34" y="0"/>
                    </a:moveTo>
                    <a:lnTo>
                      <a:pt x="0" y="0"/>
                    </a:lnTo>
                    <a:lnTo>
                      <a:pt x="30" y="33"/>
                    </a:lnTo>
                    <a:lnTo>
                      <a:pt x="43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7" name="Freeform 607"/>
              <p:cNvSpPr>
                <a:spLocks/>
              </p:cNvSpPr>
              <p:nvPr/>
            </p:nvSpPr>
            <p:spPr bwMode="auto">
              <a:xfrm>
                <a:off x="3988091" y="3127677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4815376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8" name="Freeform 608"/>
              <p:cNvSpPr>
                <a:spLocks/>
              </p:cNvSpPr>
              <p:nvPr/>
            </p:nvSpPr>
            <p:spPr bwMode="auto">
              <a:xfrm>
                <a:off x="4007101" y="3127677"/>
                <a:ext cx="17949" cy="11265"/>
              </a:xfrm>
              <a:custGeom>
                <a:avLst/>
                <a:gdLst>
                  <a:gd name="T0" fmla="*/ 9476016 w 17"/>
                  <a:gd name="T1" fmla="*/ 0 h 11"/>
                  <a:gd name="T2" fmla="*/ 18950976 w 17"/>
                  <a:gd name="T3" fmla="*/ 5768704 h 11"/>
                  <a:gd name="T4" fmla="*/ 947601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18950976 w 17"/>
                  <a:gd name="T11" fmla="*/ 0 h 11"/>
                  <a:gd name="T12" fmla="*/ 10032435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9" name="Freeform 609"/>
              <p:cNvSpPr>
                <a:spLocks/>
              </p:cNvSpPr>
              <p:nvPr/>
            </p:nvSpPr>
            <p:spPr bwMode="auto">
              <a:xfrm>
                <a:off x="3285923" y="3276185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15362313 w 34"/>
                  <a:gd name="T9" fmla="*/ 0 h 22"/>
                  <a:gd name="T10" fmla="*/ 0 w 34"/>
                  <a:gd name="T11" fmla="*/ 23072768 h 22"/>
                  <a:gd name="T12" fmla="*/ 40177693 w 34"/>
                  <a:gd name="T13" fmla="*/ 23072768 h 22"/>
                  <a:gd name="T14" fmla="*/ 15362313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3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23" name="Group 610"/>
            <p:cNvGrpSpPr>
              <a:grpSpLocks/>
            </p:cNvGrpSpPr>
            <p:nvPr/>
          </p:nvGrpSpPr>
          <p:grpSpPr bwMode="auto">
            <a:xfrm>
              <a:off x="1457123" y="2975073"/>
              <a:ext cx="2516191" cy="432218"/>
              <a:chOff x="1457123" y="2975073"/>
              <a:chExt cx="2516191" cy="432218"/>
            </a:xfrm>
          </p:grpSpPr>
          <p:sp>
            <p:nvSpPr>
              <p:cNvPr id="194300" name="Freeform 611"/>
              <p:cNvSpPr>
                <a:spLocks/>
              </p:cNvSpPr>
              <p:nvPr/>
            </p:nvSpPr>
            <p:spPr bwMode="auto">
              <a:xfrm>
                <a:off x="3295433" y="3263895"/>
                <a:ext cx="47512" cy="34820"/>
              </a:xfrm>
              <a:custGeom>
                <a:avLst/>
                <a:gdLst>
                  <a:gd name="T0" fmla="*/ 26248722 w 43"/>
                  <a:gd name="T1" fmla="*/ 0 h 33"/>
                  <a:gd name="T2" fmla="*/ 52497444 w 43"/>
                  <a:gd name="T3" fmla="*/ 18370188 h 33"/>
                  <a:gd name="T4" fmla="*/ 26248722 w 43"/>
                  <a:gd name="T5" fmla="*/ 36740375 h 33"/>
                  <a:gd name="T6" fmla="*/ 0 w 43"/>
                  <a:gd name="T7" fmla="*/ 18370188 h 33"/>
                  <a:gd name="T8" fmla="*/ 15871217 w 43"/>
                  <a:gd name="T9" fmla="*/ 0 h 33"/>
                  <a:gd name="T10" fmla="*/ 0 w 43"/>
                  <a:gd name="T11" fmla="*/ 24493229 h 33"/>
                  <a:gd name="T12" fmla="*/ 10987427 w 43"/>
                  <a:gd name="T13" fmla="*/ 36740375 h 33"/>
                  <a:gd name="T14" fmla="*/ 52497444 w 43"/>
                  <a:gd name="T15" fmla="*/ 36740375 h 33"/>
                  <a:gd name="T16" fmla="*/ 15871217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13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3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1" name="Freeform 612"/>
              <p:cNvSpPr>
                <a:spLocks/>
              </p:cNvSpPr>
              <p:nvPr/>
            </p:nvSpPr>
            <p:spPr bwMode="auto">
              <a:xfrm>
                <a:off x="3301761" y="3254678"/>
                <a:ext cx="57021" cy="44037"/>
              </a:xfrm>
              <a:custGeom>
                <a:avLst/>
                <a:gdLst>
                  <a:gd name="T0" fmla="*/ 29558650 w 55"/>
                  <a:gd name="T1" fmla="*/ 0 h 43"/>
                  <a:gd name="T2" fmla="*/ 59116262 w 55"/>
                  <a:gd name="T3" fmla="*/ 22550016 h 43"/>
                  <a:gd name="T4" fmla="*/ 29558650 w 55"/>
                  <a:gd name="T5" fmla="*/ 45099009 h 43"/>
                  <a:gd name="T6" fmla="*/ 0 w 55"/>
                  <a:gd name="T7" fmla="*/ 22550016 h 43"/>
                  <a:gd name="T8" fmla="*/ 18272642 w 55"/>
                  <a:gd name="T9" fmla="*/ 0 h 43"/>
                  <a:gd name="T10" fmla="*/ 0 w 55"/>
                  <a:gd name="T11" fmla="*/ 22024645 h 43"/>
                  <a:gd name="T12" fmla="*/ 22572024 w 55"/>
                  <a:gd name="T13" fmla="*/ 45099009 h 43"/>
                  <a:gd name="T14" fmla="*/ 59116262 w 55"/>
                  <a:gd name="T15" fmla="*/ 45099009 h 43"/>
                  <a:gd name="T16" fmla="*/ 18272642 w 55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3"/>
                  <a:gd name="T29" fmla="*/ 55 w 55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3">
                    <a:moveTo>
                      <a:pt x="17" y="0"/>
                    </a:moveTo>
                    <a:lnTo>
                      <a:pt x="0" y="21"/>
                    </a:lnTo>
                    <a:lnTo>
                      <a:pt x="21" y="43"/>
                    </a:lnTo>
                    <a:lnTo>
                      <a:pt x="55" y="4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2" name="Freeform 613"/>
              <p:cNvSpPr>
                <a:spLocks/>
              </p:cNvSpPr>
              <p:nvPr/>
            </p:nvSpPr>
            <p:spPr bwMode="auto">
              <a:xfrm>
                <a:off x="3311271" y="3243413"/>
                <a:ext cx="65461" cy="55302"/>
              </a:xfrm>
              <a:custGeom>
                <a:avLst/>
                <a:gdLst>
                  <a:gd name="T0" fmla="*/ 33478179 w 64"/>
                  <a:gd name="T1" fmla="*/ 0 h 54"/>
                  <a:gd name="T2" fmla="*/ 66955336 w 64"/>
                  <a:gd name="T3" fmla="*/ 28317696 h 54"/>
                  <a:gd name="T4" fmla="*/ 33478179 w 64"/>
                  <a:gd name="T5" fmla="*/ 56635393 h 54"/>
                  <a:gd name="T6" fmla="*/ 0 w 64"/>
                  <a:gd name="T7" fmla="*/ 28317696 h 54"/>
                  <a:gd name="T8" fmla="*/ 17784935 w 64"/>
                  <a:gd name="T9" fmla="*/ 0 h 54"/>
                  <a:gd name="T10" fmla="*/ 0 w 64"/>
                  <a:gd name="T11" fmla="*/ 22024535 h 54"/>
                  <a:gd name="T12" fmla="*/ 31385474 w 64"/>
                  <a:gd name="T13" fmla="*/ 56635393 h 54"/>
                  <a:gd name="T14" fmla="*/ 66955336 w 64"/>
                  <a:gd name="T15" fmla="*/ 56635393 h 54"/>
                  <a:gd name="T16" fmla="*/ 17784935 w 64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4"/>
                  <a:gd name="T29" fmla="*/ 64 w 64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4">
                    <a:moveTo>
                      <a:pt x="17" y="0"/>
                    </a:moveTo>
                    <a:lnTo>
                      <a:pt x="0" y="21"/>
                    </a:lnTo>
                    <a:lnTo>
                      <a:pt x="30" y="54"/>
                    </a:lnTo>
                    <a:lnTo>
                      <a:pt x="64" y="5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3" name="Freeform 614"/>
              <p:cNvSpPr>
                <a:spLocks/>
              </p:cNvSpPr>
              <p:nvPr/>
            </p:nvSpPr>
            <p:spPr bwMode="auto">
              <a:xfrm>
                <a:off x="3320771" y="3232147"/>
                <a:ext cx="74971" cy="66577"/>
              </a:xfrm>
              <a:custGeom>
                <a:avLst/>
                <a:gdLst>
                  <a:gd name="T0" fmla="*/ 39032818 w 72"/>
                  <a:gd name="T1" fmla="*/ 0 h 65"/>
                  <a:gd name="T2" fmla="*/ 78064594 w 72"/>
                  <a:gd name="T3" fmla="*/ 34096642 h 65"/>
                  <a:gd name="T4" fmla="*/ 39032818 w 72"/>
                  <a:gd name="T5" fmla="*/ 68192260 h 65"/>
                  <a:gd name="T6" fmla="*/ 0 w 72"/>
                  <a:gd name="T7" fmla="*/ 34096642 h 65"/>
                  <a:gd name="T8" fmla="*/ 17347457 w 72"/>
                  <a:gd name="T9" fmla="*/ 0 h 65"/>
                  <a:gd name="T10" fmla="*/ 0 w 72"/>
                  <a:gd name="T11" fmla="*/ 23080707 h 65"/>
                  <a:gd name="T12" fmla="*/ 41200728 w 72"/>
                  <a:gd name="T13" fmla="*/ 68192260 h 65"/>
                  <a:gd name="T14" fmla="*/ 78064594 w 72"/>
                  <a:gd name="T15" fmla="*/ 68192260 h 65"/>
                  <a:gd name="T16" fmla="*/ 17347457 w 72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5"/>
                  <a:gd name="T29" fmla="*/ 72 w 7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5">
                    <a:moveTo>
                      <a:pt x="16" y="0"/>
                    </a:moveTo>
                    <a:lnTo>
                      <a:pt x="0" y="22"/>
                    </a:lnTo>
                    <a:lnTo>
                      <a:pt x="38" y="65"/>
                    </a:lnTo>
                    <a:lnTo>
                      <a:pt x="72" y="6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4" name="Freeform 615"/>
              <p:cNvSpPr>
                <a:spLocks/>
              </p:cNvSpPr>
              <p:nvPr/>
            </p:nvSpPr>
            <p:spPr bwMode="auto">
              <a:xfrm>
                <a:off x="3327108" y="3216786"/>
                <a:ext cx="85523" cy="82963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3018389 h 80"/>
                  <a:gd name="T4" fmla="*/ 45149808 w 81"/>
                  <a:gd name="T5" fmla="*/ 86035742 h 80"/>
                  <a:gd name="T6" fmla="*/ 0 w 81"/>
                  <a:gd name="T7" fmla="*/ 43018389 h 80"/>
                  <a:gd name="T8" fmla="*/ 18951264 w 81"/>
                  <a:gd name="T9" fmla="*/ 0 h 80"/>
                  <a:gd name="T10" fmla="*/ 0 w 81"/>
                  <a:gd name="T11" fmla="*/ 27961640 h 80"/>
                  <a:gd name="T12" fmla="*/ 52394976 w 81"/>
                  <a:gd name="T13" fmla="*/ 86035742 h 80"/>
                  <a:gd name="T14" fmla="*/ 90298561 w 81"/>
                  <a:gd name="T15" fmla="*/ 86035742 h 80"/>
                  <a:gd name="T16" fmla="*/ 18951264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17" y="0"/>
                    </a:moveTo>
                    <a:lnTo>
                      <a:pt x="0" y="26"/>
                    </a:lnTo>
                    <a:lnTo>
                      <a:pt x="47" y="80"/>
                    </a:lnTo>
                    <a:lnTo>
                      <a:pt x="81" y="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5" name="Freeform 616"/>
              <p:cNvSpPr>
                <a:spLocks/>
              </p:cNvSpPr>
              <p:nvPr/>
            </p:nvSpPr>
            <p:spPr bwMode="auto">
              <a:xfrm>
                <a:off x="3336609" y="3205520"/>
                <a:ext cx="98197" cy="93204"/>
              </a:xfrm>
              <a:custGeom>
                <a:avLst/>
                <a:gdLst>
                  <a:gd name="T0" fmla="*/ 51291218 w 94"/>
                  <a:gd name="T1" fmla="*/ 0 h 91"/>
                  <a:gd name="T2" fmla="*/ 102581391 w 94"/>
                  <a:gd name="T3" fmla="*/ 47730690 h 91"/>
                  <a:gd name="T4" fmla="*/ 51291218 w 94"/>
                  <a:gd name="T5" fmla="*/ 95461380 h 91"/>
                  <a:gd name="T6" fmla="*/ 0 w 94"/>
                  <a:gd name="T7" fmla="*/ 47730690 h 91"/>
                  <a:gd name="T8" fmla="*/ 18551923 w 94"/>
                  <a:gd name="T9" fmla="*/ 0 h 91"/>
                  <a:gd name="T10" fmla="*/ 0 w 94"/>
                  <a:gd name="T11" fmla="*/ 27274972 h 91"/>
                  <a:gd name="T12" fmla="*/ 61111959 w 94"/>
                  <a:gd name="T13" fmla="*/ 95461380 h 91"/>
                  <a:gd name="T14" fmla="*/ 102581391 w 94"/>
                  <a:gd name="T15" fmla="*/ 95461380 h 91"/>
                  <a:gd name="T16" fmla="*/ 18551923 w 94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1"/>
                  <a:gd name="T29" fmla="*/ 94 w 9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1">
                    <a:moveTo>
                      <a:pt x="17" y="0"/>
                    </a:moveTo>
                    <a:lnTo>
                      <a:pt x="0" y="26"/>
                    </a:lnTo>
                    <a:lnTo>
                      <a:pt x="56" y="91"/>
                    </a:lnTo>
                    <a:lnTo>
                      <a:pt x="94" y="9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6" name="Freeform 617"/>
              <p:cNvSpPr>
                <a:spLocks/>
              </p:cNvSpPr>
              <p:nvPr/>
            </p:nvSpPr>
            <p:spPr bwMode="auto">
              <a:xfrm>
                <a:off x="3345058" y="3194255"/>
                <a:ext cx="107698" cy="104470"/>
              </a:xfrm>
              <a:custGeom>
                <a:avLst/>
                <a:gdLst>
                  <a:gd name="T0" fmla="*/ 56857152 w 102"/>
                  <a:gd name="T1" fmla="*/ 0 h 102"/>
                  <a:gd name="T2" fmla="*/ 113714305 w 102"/>
                  <a:gd name="T3" fmla="*/ 53499906 h 102"/>
                  <a:gd name="T4" fmla="*/ 56857152 w 102"/>
                  <a:gd name="T5" fmla="*/ 106999813 h 102"/>
                  <a:gd name="T6" fmla="*/ 0 w 102"/>
                  <a:gd name="T7" fmla="*/ 53499906 h 102"/>
                  <a:gd name="T8" fmla="*/ 18952739 w 102"/>
                  <a:gd name="T9" fmla="*/ 0 h 102"/>
                  <a:gd name="T10" fmla="*/ 0 w 102"/>
                  <a:gd name="T11" fmla="*/ 23078653 h 102"/>
                  <a:gd name="T12" fmla="*/ 71349937 w 102"/>
                  <a:gd name="T13" fmla="*/ 106999813 h 102"/>
                  <a:gd name="T14" fmla="*/ 113714305 w 102"/>
                  <a:gd name="T15" fmla="*/ 106999813 h 102"/>
                  <a:gd name="T16" fmla="*/ 18952739 w 102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2"/>
                  <a:gd name="T29" fmla="*/ 102 w 10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2">
                    <a:moveTo>
                      <a:pt x="17" y="0"/>
                    </a:moveTo>
                    <a:lnTo>
                      <a:pt x="0" y="22"/>
                    </a:lnTo>
                    <a:lnTo>
                      <a:pt x="64" y="102"/>
                    </a:lnTo>
                    <a:lnTo>
                      <a:pt x="102" y="1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7" name="Freeform 618"/>
              <p:cNvSpPr>
                <a:spLocks/>
              </p:cNvSpPr>
              <p:nvPr/>
            </p:nvSpPr>
            <p:spPr bwMode="auto">
              <a:xfrm>
                <a:off x="3354558" y="3182989"/>
                <a:ext cx="117207" cy="115735"/>
              </a:xfrm>
              <a:custGeom>
                <a:avLst/>
                <a:gdLst>
                  <a:gd name="T0" fmla="*/ 61881072 w 111"/>
                  <a:gd name="T1" fmla="*/ 0 h 113"/>
                  <a:gd name="T2" fmla="*/ 123761088 w 111"/>
                  <a:gd name="T3" fmla="*/ 59268610 h 113"/>
                  <a:gd name="T4" fmla="*/ 61881072 w 111"/>
                  <a:gd name="T5" fmla="*/ 118536197 h 113"/>
                  <a:gd name="T6" fmla="*/ 0 w 111"/>
                  <a:gd name="T7" fmla="*/ 59268610 h 113"/>
                  <a:gd name="T8" fmla="*/ 18954804 w 111"/>
                  <a:gd name="T9" fmla="*/ 0 h 113"/>
                  <a:gd name="T10" fmla="*/ 0 w 111"/>
                  <a:gd name="T11" fmla="*/ 23077356 h 113"/>
                  <a:gd name="T12" fmla="*/ 85852553 w 111"/>
                  <a:gd name="T13" fmla="*/ 118536197 h 113"/>
                  <a:gd name="T14" fmla="*/ 123761088 w 111"/>
                  <a:gd name="T15" fmla="*/ 118536197 h 113"/>
                  <a:gd name="T16" fmla="*/ 18954804 w 11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3"/>
                  <a:gd name="T29" fmla="*/ 111 w 11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3">
                    <a:moveTo>
                      <a:pt x="17" y="0"/>
                    </a:moveTo>
                    <a:lnTo>
                      <a:pt x="0" y="22"/>
                    </a:lnTo>
                    <a:lnTo>
                      <a:pt x="77" y="113"/>
                    </a:lnTo>
                    <a:lnTo>
                      <a:pt x="111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8" name="Freeform 619"/>
              <p:cNvSpPr>
                <a:spLocks/>
              </p:cNvSpPr>
              <p:nvPr/>
            </p:nvSpPr>
            <p:spPr bwMode="auto">
              <a:xfrm>
                <a:off x="3364059" y="3171724"/>
                <a:ext cx="126708" cy="127001"/>
              </a:xfrm>
              <a:custGeom>
                <a:avLst/>
                <a:gdLst>
                  <a:gd name="T0" fmla="*/ 67457635 w 119"/>
                  <a:gd name="T1" fmla="*/ 0 h 123"/>
                  <a:gd name="T2" fmla="*/ 134915270 w 119"/>
                  <a:gd name="T3" fmla="*/ 65566589 h 123"/>
                  <a:gd name="T4" fmla="*/ 67457635 w 119"/>
                  <a:gd name="T5" fmla="*/ 131132146 h 123"/>
                  <a:gd name="T6" fmla="*/ 0 w 119"/>
                  <a:gd name="T7" fmla="*/ 65566589 h 123"/>
                  <a:gd name="T8" fmla="*/ 19273461 w 119"/>
                  <a:gd name="T9" fmla="*/ 0 h 123"/>
                  <a:gd name="T10" fmla="*/ 0 w 119"/>
                  <a:gd name="T11" fmla="*/ 22388317 h 123"/>
                  <a:gd name="T12" fmla="*/ 96368364 w 119"/>
                  <a:gd name="T13" fmla="*/ 131132146 h 123"/>
                  <a:gd name="T14" fmla="*/ 134915270 w 119"/>
                  <a:gd name="T15" fmla="*/ 131132146 h 123"/>
                  <a:gd name="T16" fmla="*/ 19273461 w 119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3"/>
                  <a:gd name="T29" fmla="*/ 119 w 119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3">
                    <a:moveTo>
                      <a:pt x="17" y="0"/>
                    </a:moveTo>
                    <a:lnTo>
                      <a:pt x="0" y="21"/>
                    </a:lnTo>
                    <a:lnTo>
                      <a:pt x="85" y="123"/>
                    </a:lnTo>
                    <a:lnTo>
                      <a:pt x="119" y="12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9" name="Freeform 620"/>
              <p:cNvSpPr>
                <a:spLocks/>
              </p:cNvSpPr>
              <p:nvPr/>
            </p:nvSpPr>
            <p:spPr bwMode="auto">
              <a:xfrm>
                <a:off x="3371456" y="3160459"/>
                <a:ext cx="135157" cy="138266"/>
              </a:xfrm>
              <a:custGeom>
                <a:avLst/>
                <a:gdLst>
                  <a:gd name="T0" fmla="*/ 71357615 w 128"/>
                  <a:gd name="T1" fmla="*/ 0 h 134"/>
                  <a:gd name="T2" fmla="*/ 142714175 w 128"/>
                  <a:gd name="T3" fmla="*/ 71333906 h 134"/>
                  <a:gd name="T4" fmla="*/ 71357615 w 128"/>
                  <a:gd name="T5" fmla="*/ 142667811 h 134"/>
                  <a:gd name="T6" fmla="*/ 0 w 128"/>
                  <a:gd name="T7" fmla="*/ 71333906 h 134"/>
                  <a:gd name="T8" fmla="*/ 14494530 w 128"/>
                  <a:gd name="T9" fmla="*/ 0 h 134"/>
                  <a:gd name="T10" fmla="*/ 0 w 128"/>
                  <a:gd name="T11" fmla="*/ 22358848 h 134"/>
                  <a:gd name="T12" fmla="*/ 104805789 w 128"/>
                  <a:gd name="T13" fmla="*/ 142667811 h 134"/>
                  <a:gd name="T14" fmla="*/ 142714175 w 128"/>
                  <a:gd name="T15" fmla="*/ 142667811 h 134"/>
                  <a:gd name="T16" fmla="*/ 14494530 w 128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8"/>
                  <a:gd name="T28" fmla="*/ 0 h 134"/>
                  <a:gd name="T29" fmla="*/ 128 w 128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8" h="134">
                    <a:moveTo>
                      <a:pt x="13" y="0"/>
                    </a:moveTo>
                    <a:lnTo>
                      <a:pt x="0" y="21"/>
                    </a:lnTo>
                    <a:lnTo>
                      <a:pt x="94" y="134"/>
                    </a:lnTo>
                    <a:lnTo>
                      <a:pt x="128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0" name="Freeform 621"/>
              <p:cNvSpPr>
                <a:spLocks/>
              </p:cNvSpPr>
              <p:nvPr/>
            </p:nvSpPr>
            <p:spPr bwMode="auto">
              <a:xfrm>
                <a:off x="3380957" y="3146121"/>
                <a:ext cx="142545" cy="152604"/>
              </a:xfrm>
              <a:custGeom>
                <a:avLst/>
                <a:gdLst>
                  <a:gd name="T0" fmla="*/ 75256368 w 135"/>
                  <a:gd name="T1" fmla="*/ 0 h 149"/>
                  <a:gd name="T2" fmla="*/ 150511680 w 135"/>
                  <a:gd name="T3" fmla="*/ 78147587 h 149"/>
                  <a:gd name="T4" fmla="*/ 75256368 w 135"/>
                  <a:gd name="T5" fmla="*/ 156295173 h 149"/>
                  <a:gd name="T6" fmla="*/ 0 w 135"/>
                  <a:gd name="T7" fmla="*/ 78147587 h 149"/>
                  <a:gd name="T8" fmla="*/ 14494184 w 135"/>
                  <a:gd name="T9" fmla="*/ 0 h 149"/>
                  <a:gd name="T10" fmla="*/ 0 w 135"/>
                  <a:gd name="T11" fmla="*/ 27273097 h 149"/>
                  <a:gd name="T12" fmla="*/ 113720271 w 135"/>
                  <a:gd name="T13" fmla="*/ 156295173 h 149"/>
                  <a:gd name="T14" fmla="*/ 150511680 w 135"/>
                  <a:gd name="T15" fmla="*/ 156295173 h 149"/>
                  <a:gd name="T16" fmla="*/ 14494184 w 135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9"/>
                  <a:gd name="T29" fmla="*/ 135 w 135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9">
                    <a:moveTo>
                      <a:pt x="13" y="0"/>
                    </a:moveTo>
                    <a:lnTo>
                      <a:pt x="0" y="26"/>
                    </a:lnTo>
                    <a:lnTo>
                      <a:pt x="102" y="149"/>
                    </a:lnTo>
                    <a:lnTo>
                      <a:pt x="135" y="14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1" name="Freeform 622"/>
              <p:cNvSpPr>
                <a:spLocks/>
              </p:cNvSpPr>
              <p:nvPr/>
            </p:nvSpPr>
            <p:spPr bwMode="auto">
              <a:xfrm>
                <a:off x="3386233" y="3134846"/>
                <a:ext cx="155219" cy="163869"/>
              </a:xfrm>
              <a:custGeom>
                <a:avLst/>
                <a:gdLst>
                  <a:gd name="T0" fmla="*/ 81395584 w 148"/>
                  <a:gd name="T1" fmla="*/ 0 h 160"/>
                  <a:gd name="T2" fmla="*/ 162790120 w 148"/>
                  <a:gd name="T3" fmla="*/ 83916291 h 160"/>
                  <a:gd name="T4" fmla="*/ 81395584 w 148"/>
                  <a:gd name="T5" fmla="*/ 167831557 h 160"/>
                  <a:gd name="T6" fmla="*/ 0 w 148"/>
                  <a:gd name="T7" fmla="*/ 83916291 h 160"/>
                  <a:gd name="T8" fmla="*/ 18698646 w 148"/>
                  <a:gd name="T9" fmla="*/ 0 h 160"/>
                  <a:gd name="T10" fmla="*/ 0 w 148"/>
                  <a:gd name="T11" fmla="*/ 27272920 h 160"/>
                  <a:gd name="T12" fmla="*/ 126491929 w 148"/>
                  <a:gd name="T13" fmla="*/ 167831557 h 160"/>
                  <a:gd name="T14" fmla="*/ 162790120 w 148"/>
                  <a:gd name="T15" fmla="*/ 167831557 h 160"/>
                  <a:gd name="T16" fmla="*/ 18698646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6"/>
                    </a:lnTo>
                    <a:lnTo>
                      <a:pt x="115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2" name="Freeform 623"/>
              <p:cNvSpPr>
                <a:spLocks/>
              </p:cNvSpPr>
              <p:nvPr/>
            </p:nvSpPr>
            <p:spPr bwMode="auto">
              <a:xfrm>
                <a:off x="3395743" y="3122557"/>
                <a:ext cx="164720" cy="176159"/>
              </a:xfrm>
              <a:custGeom>
                <a:avLst/>
                <a:gdLst>
                  <a:gd name="T0" fmla="*/ 86963712 w 156"/>
                  <a:gd name="T1" fmla="*/ 0 h 171"/>
                  <a:gd name="T2" fmla="*/ 173927424 w 156"/>
                  <a:gd name="T3" fmla="*/ 90737337 h 171"/>
                  <a:gd name="T4" fmla="*/ 86963712 w 156"/>
                  <a:gd name="T5" fmla="*/ 181473645 h 171"/>
                  <a:gd name="T6" fmla="*/ 0 w 156"/>
                  <a:gd name="T7" fmla="*/ 90737337 h 171"/>
                  <a:gd name="T8" fmla="*/ 18953360 w 156"/>
                  <a:gd name="T9" fmla="*/ 0 h 171"/>
                  <a:gd name="T10" fmla="*/ 0 w 156"/>
                  <a:gd name="T11" fmla="*/ 23347763 h 171"/>
                  <a:gd name="T12" fmla="*/ 136019632 w 156"/>
                  <a:gd name="T13" fmla="*/ 181473645 h 171"/>
                  <a:gd name="T14" fmla="*/ 173927424 w 156"/>
                  <a:gd name="T15" fmla="*/ 181473645 h 171"/>
                  <a:gd name="T16" fmla="*/ 18953360 w 156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71"/>
                  <a:gd name="T29" fmla="*/ 156 w 156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71">
                    <a:moveTo>
                      <a:pt x="17" y="0"/>
                    </a:moveTo>
                    <a:lnTo>
                      <a:pt x="0" y="22"/>
                    </a:lnTo>
                    <a:lnTo>
                      <a:pt x="122" y="171"/>
                    </a:lnTo>
                    <a:lnTo>
                      <a:pt x="156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3" name="Freeform 624"/>
              <p:cNvSpPr>
                <a:spLocks/>
              </p:cNvSpPr>
              <p:nvPr/>
            </p:nvSpPr>
            <p:spPr bwMode="auto">
              <a:xfrm>
                <a:off x="3403131" y="3111291"/>
                <a:ext cx="174220" cy="187424"/>
              </a:xfrm>
              <a:custGeom>
                <a:avLst/>
                <a:gdLst>
                  <a:gd name="T0" fmla="*/ 91977600 w 165"/>
                  <a:gd name="T1" fmla="*/ 0 h 182"/>
                  <a:gd name="T2" fmla="*/ 183955200 w 165"/>
                  <a:gd name="T3" fmla="*/ 96504823 h 182"/>
                  <a:gd name="T4" fmla="*/ 91977600 w 165"/>
                  <a:gd name="T5" fmla="*/ 193009647 h 182"/>
                  <a:gd name="T6" fmla="*/ 0 w 165"/>
                  <a:gd name="T7" fmla="*/ 96504823 h 182"/>
                  <a:gd name="T8" fmla="*/ 18953025 w 165"/>
                  <a:gd name="T9" fmla="*/ 0 h 182"/>
                  <a:gd name="T10" fmla="*/ 0 w 165"/>
                  <a:gd name="T11" fmla="*/ 23331199 h 182"/>
                  <a:gd name="T12" fmla="*/ 146049166 w 165"/>
                  <a:gd name="T13" fmla="*/ 193009647 h 182"/>
                  <a:gd name="T14" fmla="*/ 183955200 w 165"/>
                  <a:gd name="T15" fmla="*/ 193009647 h 182"/>
                  <a:gd name="T16" fmla="*/ 18953025 w 165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2"/>
                  <a:gd name="T29" fmla="*/ 165 w 165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2">
                    <a:moveTo>
                      <a:pt x="17" y="0"/>
                    </a:moveTo>
                    <a:lnTo>
                      <a:pt x="0" y="22"/>
                    </a:lnTo>
                    <a:lnTo>
                      <a:pt x="131" y="182"/>
                    </a:lnTo>
                    <a:lnTo>
                      <a:pt x="165" y="18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4" name="Freeform 625"/>
              <p:cNvSpPr>
                <a:spLocks/>
              </p:cNvSpPr>
              <p:nvPr/>
            </p:nvSpPr>
            <p:spPr bwMode="auto">
              <a:xfrm>
                <a:off x="3412632" y="3100026"/>
                <a:ext cx="182669" cy="198689"/>
              </a:xfrm>
              <a:custGeom>
                <a:avLst/>
                <a:gdLst>
                  <a:gd name="T0" fmla="*/ 96439728 w 173"/>
                  <a:gd name="T1" fmla="*/ 0 h 193"/>
                  <a:gd name="T2" fmla="*/ 192878400 w 173"/>
                  <a:gd name="T3" fmla="*/ 102273361 h 193"/>
                  <a:gd name="T4" fmla="*/ 96439728 w 173"/>
                  <a:gd name="T5" fmla="*/ 204545693 h 193"/>
                  <a:gd name="T6" fmla="*/ 0 w 173"/>
                  <a:gd name="T7" fmla="*/ 102273361 h 193"/>
                  <a:gd name="T8" fmla="*/ 17838211 w 173"/>
                  <a:gd name="T9" fmla="*/ 0 h 193"/>
                  <a:gd name="T10" fmla="*/ 0 w 173"/>
                  <a:gd name="T11" fmla="*/ 23315589 h 193"/>
                  <a:gd name="T12" fmla="*/ 154971956 w 173"/>
                  <a:gd name="T13" fmla="*/ 204545693 h 193"/>
                  <a:gd name="T14" fmla="*/ 192878400 w 173"/>
                  <a:gd name="T15" fmla="*/ 204545693 h 193"/>
                  <a:gd name="T16" fmla="*/ 17838211 w 173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193"/>
                  <a:gd name="T29" fmla="*/ 173 w 173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193">
                    <a:moveTo>
                      <a:pt x="16" y="0"/>
                    </a:moveTo>
                    <a:lnTo>
                      <a:pt x="0" y="22"/>
                    </a:lnTo>
                    <a:lnTo>
                      <a:pt x="139" y="193"/>
                    </a:lnTo>
                    <a:lnTo>
                      <a:pt x="173" y="19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5" name="Freeform 626"/>
              <p:cNvSpPr>
                <a:spLocks/>
              </p:cNvSpPr>
              <p:nvPr/>
            </p:nvSpPr>
            <p:spPr bwMode="auto">
              <a:xfrm>
                <a:off x="3421081" y="3090809"/>
                <a:ext cx="196394" cy="207907"/>
              </a:xfrm>
              <a:custGeom>
                <a:avLst/>
                <a:gdLst>
                  <a:gd name="T0" fmla="*/ 103684416 w 186"/>
                  <a:gd name="T1" fmla="*/ 0 h 203"/>
                  <a:gd name="T2" fmla="*/ 207368833 w 186"/>
                  <a:gd name="T3" fmla="*/ 106466819 h 203"/>
                  <a:gd name="T4" fmla="*/ 103684416 w 186"/>
                  <a:gd name="T5" fmla="*/ 212932614 h 203"/>
                  <a:gd name="T6" fmla="*/ 0 w 186"/>
                  <a:gd name="T7" fmla="*/ 106466819 h 203"/>
                  <a:gd name="T8" fmla="*/ 18953079 w 186"/>
                  <a:gd name="T9" fmla="*/ 0 h 203"/>
                  <a:gd name="T10" fmla="*/ 0 w 186"/>
                  <a:gd name="T11" fmla="*/ 22027902 h 203"/>
                  <a:gd name="T12" fmla="*/ 165003704 w 186"/>
                  <a:gd name="T13" fmla="*/ 212932614 h 203"/>
                  <a:gd name="T14" fmla="*/ 207368833 w 186"/>
                  <a:gd name="T15" fmla="*/ 212932614 h 203"/>
                  <a:gd name="T16" fmla="*/ 18953079 w 186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3"/>
                  <a:gd name="T29" fmla="*/ 186 w 186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3">
                    <a:moveTo>
                      <a:pt x="17" y="0"/>
                    </a:moveTo>
                    <a:lnTo>
                      <a:pt x="0" y="21"/>
                    </a:lnTo>
                    <a:lnTo>
                      <a:pt x="148" y="203"/>
                    </a:lnTo>
                    <a:lnTo>
                      <a:pt x="186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6" name="Freeform 627"/>
              <p:cNvSpPr>
                <a:spLocks/>
              </p:cNvSpPr>
              <p:nvPr/>
            </p:nvSpPr>
            <p:spPr bwMode="auto">
              <a:xfrm>
                <a:off x="3430581" y="3079543"/>
                <a:ext cx="204843" cy="219181"/>
              </a:xfrm>
              <a:custGeom>
                <a:avLst/>
                <a:gdLst>
                  <a:gd name="T0" fmla="*/ 107591947 w 195"/>
                  <a:gd name="T1" fmla="*/ 0 h 214"/>
                  <a:gd name="T2" fmla="*/ 215182843 w 195"/>
                  <a:gd name="T3" fmla="*/ 112244229 h 214"/>
                  <a:gd name="T4" fmla="*/ 107591947 w 195"/>
                  <a:gd name="T5" fmla="*/ 224487433 h 214"/>
                  <a:gd name="T6" fmla="*/ 0 w 195"/>
                  <a:gd name="T7" fmla="*/ 112244229 h 214"/>
                  <a:gd name="T8" fmla="*/ 18759419 w 195"/>
                  <a:gd name="T9" fmla="*/ 0 h 214"/>
                  <a:gd name="T10" fmla="*/ 0 w 195"/>
                  <a:gd name="T11" fmla="*/ 22028716 h 214"/>
                  <a:gd name="T12" fmla="*/ 173249918 w 195"/>
                  <a:gd name="T13" fmla="*/ 224487433 h 214"/>
                  <a:gd name="T14" fmla="*/ 215182843 w 195"/>
                  <a:gd name="T15" fmla="*/ 224487433 h 214"/>
                  <a:gd name="T16" fmla="*/ 18759419 w 195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4"/>
                  <a:gd name="T29" fmla="*/ 195 w 195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4">
                    <a:moveTo>
                      <a:pt x="17" y="0"/>
                    </a:moveTo>
                    <a:lnTo>
                      <a:pt x="0" y="21"/>
                    </a:lnTo>
                    <a:lnTo>
                      <a:pt x="157" y="214"/>
                    </a:lnTo>
                    <a:lnTo>
                      <a:pt x="195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7" name="Freeform 628"/>
              <p:cNvSpPr>
                <a:spLocks/>
              </p:cNvSpPr>
              <p:nvPr/>
            </p:nvSpPr>
            <p:spPr bwMode="auto">
              <a:xfrm>
                <a:off x="3440082" y="3064181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8953080 w 203"/>
                  <a:gd name="T9" fmla="*/ 0 h 229"/>
                  <a:gd name="T10" fmla="*/ 0 w 203"/>
                  <a:gd name="T11" fmla="*/ 27273562 h 229"/>
                  <a:gd name="T12" fmla="*/ 188415777 w 203"/>
                  <a:gd name="T13" fmla="*/ 240220170 h 229"/>
                  <a:gd name="T14" fmla="*/ 226321921 w 203"/>
                  <a:gd name="T15" fmla="*/ 240220170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6"/>
                    </a:lnTo>
                    <a:lnTo>
                      <a:pt x="169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8" name="Freeform 629"/>
              <p:cNvSpPr>
                <a:spLocks/>
              </p:cNvSpPr>
              <p:nvPr/>
            </p:nvSpPr>
            <p:spPr bwMode="auto">
              <a:xfrm>
                <a:off x="3449592" y="3052916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4492908 w 212"/>
                  <a:gd name="T9" fmla="*/ 0 h 240"/>
                  <a:gd name="T10" fmla="*/ 0 w 212"/>
                  <a:gd name="T11" fmla="*/ 27273534 h 240"/>
                  <a:gd name="T12" fmla="*/ 198445992 w 212"/>
                  <a:gd name="T13" fmla="*/ 251758602 h 240"/>
                  <a:gd name="T14" fmla="*/ 236351809 w 212"/>
                  <a:gd name="T15" fmla="*/ 251758602 h 240"/>
                  <a:gd name="T16" fmla="*/ 14492908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3" y="0"/>
                    </a:moveTo>
                    <a:lnTo>
                      <a:pt x="0" y="26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9" name="Freeform 630"/>
              <p:cNvSpPr>
                <a:spLocks/>
              </p:cNvSpPr>
              <p:nvPr/>
            </p:nvSpPr>
            <p:spPr bwMode="auto">
              <a:xfrm>
                <a:off x="3459092" y="3041651"/>
                <a:ext cx="233354" cy="257074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1647493 h 251"/>
                  <a:gd name="T4" fmla="*/ 123759293 w 220"/>
                  <a:gd name="T5" fmla="*/ 263294986 h 251"/>
                  <a:gd name="T6" fmla="*/ 0 w 220"/>
                  <a:gd name="T7" fmla="*/ 131647493 h 251"/>
                  <a:gd name="T8" fmla="*/ 14625992 w 220"/>
                  <a:gd name="T9" fmla="*/ 0 h 251"/>
                  <a:gd name="T10" fmla="*/ 0 w 220"/>
                  <a:gd name="T11" fmla="*/ 23077259 h 251"/>
                  <a:gd name="T12" fmla="*/ 209265511 w 220"/>
                  <a:gd name="T13" fmla="*/ 263294986 h 251"/>
                  <a:gd name="T14" fmla="*/ 247518585 w 220"/>
                  <a:gd name="T15" fmla="*/ 263294986 h 251"/>
                  <a:gd name="T16" fmla="*/ 14625992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3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0" name="Freeform 631"/>
              <p:cNvSpPr>
                <a:spLocks/>
              </p:cNvSpPr>
              <p:nvPr/>
            </p:nvSpPr>
            <p:spPr bwMode="auto">
              <a:xfrm>
                <a:off x="3462256" y="3030385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18952969 w 233"/>
                  <a:gd name="T9" fmla="*/ 0 h 262"/>
                  <a:gd name="T10" fmla="*/ 0 w 233"/>
                  <a:gd name="T11" fmla="*/ 23077151 h 262"/>
                  <a:gd name="T12" fmla="*/ 221859520 w 233"/>
                  <a:gd name="T13" fmla="*/ 274831370 h 262"/>
                  <a:gd name="T14" fmla="*/ 259765442 w 233"/>
                  <a:gd name="T15" fmla="*/ 274831370 h 262"/>
                  <a:gd name="T16" fmla="*/ 18952969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33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1" name="Freeform 632"/>
              <p:cNvSpPr>
                <a:spLocks/>
              </p:cNvSpPr>
              <p:nvPr/>
            </p:nvSpPr>
            <p:spPr bwMode="auto">
              <a:xfrm>
                <a:off x="3471766" y="3022192"/>
                <a:ext cx="255529" cy="276532"/>
              </a:xfrm>
              <a:custGeom>
                <a:avLst/>
                <a:gdLst>
                  <a:gd name="T0" fmla="*/ 135467479 w 241"/>
                  <a:gd name="T1" fmla="*/ 0 h 269"/>
                  <a:gd name="T2" fmla="*/ 270933897 w 241"/>
                  <a:gd name="T3" fmla="*/ 142137448 h 269"/>
                  <a:gd name="T4" fmla="*/ 135467479 w 241"/>
                  <a:gd name="T5" fmla="*/ 284274895 h 269"/>
                  <a:gd name="T6" fmla="*/ 0 w 241"/>
                  <a:gd name="T7" fmla="*/ 142137448 h 269"/>
                  <a:gd name="T8" fmla="*/ 0 w 241"/>
                  <a:gd name="T9" fmla="*/ 19022111 h 269"/>
                  <a:gd name="T10" fmla="*/ 13490023 w 241"/>
                  <a:gd name="T11" fmla="*/ 0 h 269"/>
                  <a:gd name="T12" fmla="*/ 23608337 w 241"/>
                  <a:gd name="T13" fmla="*/ 0 h 269"/>
                  <a:gd name="T14" fmla="*/ 270933897 w 241"/>
                  <a:gd name="T15" fmla="*/ 284274895 h 269"/>
                  <a:gd name="T16" fmla="*/ 232710586 w 241"/>
                  <a:gd name="T17" fmla="*/ 284274895 h 269"/>
                  <a:gd name="T18" fmla="*/ 0 w 241"/>
                  <a:gd name="T19" fmla="*/ 19022111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69"/>
                    </a:lnTo>
                    <a:lnTo>
                      <a:pt x="207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2" name="Freeform 633"/>
              <p:cNvSpPr>
                <a:spLocks/>
              </p:cNvSpPr>
              <p:nvPr/>
            </p:nvSpPr>
            <p:spPr bwMode="auto">
              <a:xfrm>
                <a:off x="3481267" y="3022192"/>
                <a:ext cx="265029" cy="276532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2137448 h 269"/>
                  <a:gd name="T4" fmla="*/ 140481304 w 250"/>
                  <a:gd name="T5" fmla="*/ 284274895 h 269"/>
                  <a:gd name="T6" fmla="*/ 0 w 250"/>
                  <a:gd name="T7" fmla="*/ 142137448 h 269"/>
                  <a:gd name="T8" fmla="*/ 0 w 250"/>
                  <a:gd name="T9" fmla="*/ 7397487 h 269"/>
                  <a:gd name="T10" fmla="*/ 4494893 w 250"/>
                  <a:gd name="T11" fmla="*/ 0 h 269"/>
                  <a:gd name="T12" fmla="*/ 33714869 w 250"/>
                  <a:gd name="T13" fmla="*/ 0 h 269"/>
                  <a:gd name="T14" fmla="*/ 280961547 w 250"/>
                  <a:gd name="T15" fmla="*/ 284274895 h 269"/>
                  <a:gd name="T16" fmla="*/ 242750669 w 250"/>
                  <a:gd name="T17" fmla="*/ 284274895 h 269"/>
                  <a:gd name="T18" fmla="*/ 0 w 250"/>
                  <a:gd name="T19" fmla="*/ 739748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50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3" name="Freeform 634"/>
              <p:cNvSpPr>
                <a:spLocks/>
              </p:cNvSpPr>
              <p:nvPr/>
            </p:nvSpPr>
            <p:spPr bwMode="auto">
              <a:xfrm>
                <a:off x="3493940" y="302219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37906026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83179140 w 254"/>
                  <a:gd name="T15" fmla="*/ 284274895 h 269"/>
                  <a:gd name="T16" fmla="*/ 37906026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4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4" name="Freeform 635"/>
              <p:cNvSpPr>
                <a:spLocks/>
              </p:cNvSpPr>
              <p:nvPr/>
            </p:nvSpPr>
            <p:spPr bwMode="auto">
              <a:xfrm>
                <a:off x="3512941" y="3022192"/>
                <a:ext cx="265029" cy="276532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2137448 h 269"/>
                  <a:gd name="T4" fmla="*/ 140481304 w 250"/>
                  <a:gd name="T5" fmla="*/ 284274895 h 269"/>
                  <a:gd name="T6" fmla="*/ 0 w 250"/>
                  <a:gd name="T7" fmla="*/ 142137448 h 269"/>
                  <a:gd name="T8" fmla="*/ 38210828 w 250"/>
                  <a:gd name="T9" fmla="*/ 0 h 269"/>
                  <a:gd name="T10" fmla="*/ 0 w 250"/>
                  <a:gd name="T11" fmla="*/ 0 h 269"/>
                  <a:gd name="T12" fmla="*/ 247246620 w 250"/>
                  <a:gd name="T13" fmla="*/ 284274895 h 269"/>
                  <a:gd name="T14" fmla="*/ 276466590 w 250"/>
                  <a:gd name="T15" fmla="*/ 284274895 h 269"/>
                  <a:gd name="T16" fmla="*/ 280961547 w 250"/>
                  <a:gd name="T17" fmla="*/ 276877411 h 269"/>
                  <a:gd name="T18" fmla="*/ 38210828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46" y="269"/>
                    </a:lnTo>
                    <a:lnTo>
                      <a:pt x="250" y="26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5" name="Freeform 636"/>
              <p:cNvSpPr>
                <a:spLocks/>
              </p:cNvSpPr>
              <p:nvPr/>
            </p:nvSpPr>
            <p:spPr bwMode="auto">
              <a:xfrm>
                <a:off x="3528779" y="3022192"/>
                <a:ext cx="255529" cy="276532"/>
              </a:xfrm>
              <a:custGeom>
                <a:avLst/>
                <a:gdLst>
                  <a:gd name="T0" fmla="*/ 135467479 w 241"/>
                  <a:gd name="T1" fmla="*/ 0 h 269"/>
                  <a:gd name="T2" fmla="*/ 270933897 w 241"/>
                  <a:gd name="T3" fmla="*/ 142137448 h 269"/>
                  <a:gd name="T4" fmla="*/ 135467479 w 241"/>
                  <a:gd name="T5" fmla="*/ 284274895 h 269"/>
                  <a:gd name="T6" fmla="*/ 0 w 241"/>
                  <a:gd name="T7" fmla="*/ 142137448 h 269"/>
                  <a:gd name="T8" fmla="*/ 38223328 w 241"/>
                  <a:gd name="T9" fmla="*/ 0 h 269"/>
                  <a:gd name="T10" fmla="*/ 0 w 241"/>
                  <a:gd name="T11" fmla="*/ 0 h 269"/>
                  <a:gd name="T12" fmla="*/ 247325568 w 241"/>
                  <a:gd name="T13" fmla="*/ 284274895 h 269"/>
                  <a:gd name="T14" fmla="*/ 257443878 w 241"/>
                  <a:gd name="T15" fmla="*/ 284274895 h 269"/>
                  <a:gd name="T16" fmla="*/ 270933897 w 241"/>
                  <a:gd name="T17" fmla="*/ 265252728 h 269"/>
                  <a:gd name="T18" fmla="*/ 38223328 w 241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29" y="269"/>
                    </a:lnTo>
                    <a:lnTo>
                      <a:pt x="241" y="2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6" name="Freeform 637"/>
              <p:cNvSpPr>
                <a:spLocks/>
              </p:cNvSpPr>
              <p:nvPr/>
            </p:nvSpPr>
            <p:spPr bwMode="auto">
              <a:xfrm>
                <a:off x="3547789" y="302219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42364900 w 233"/>
                  <a:gd name="T9" fmla="*/ 0 h 262"/>
                  <a:gd name="T10" fmla="*/ 0 w 233"/>
                  <a:gd name="T11" fmla="*/ 0 h 262"/>
                  <a:gd name="T12" fmla="*/ 240812481 w 233"/>
                  <a:gd name="T13" fmla="*/ 274831370 h 262"/>
                  <a:gd name="T14" fmla="*/ 259765442 w 233"/>
                  <a:gd name="T15" fmla="*/ 251754163 h 262"/>
                  <a:gd name="T16" fmla="*/ 42364900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38" y="0"/>
                    </a:moveTo>
                    <a:lnTo>
                      <a:pt x="0" y="0"/>
                    </a:lnTo>
                    <a:lnTo>
                      <a:pt x="216" y="262"/>
                    </a:lnTo>
                    <a:lnTo>
                      <a:pt x="233" y="24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7" name="Freeform 638"/>
              <p:cNvSpPr>
                <a:spLocks/>
              </p:cNvSpPr>
              <p:nvPr/>
            </p:nvSpPr>
            <p:spPr bwMode="auto">
              <a:xfrm>
                <a:off x="3566790" y="3022192"/>
                <a:ext cx="236518" cy="256050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0600802 h 251"/>
                  <a:gd name="T4" fmla="*/ 124867776 w 224"/>
                  <a:gd name="T5" fmla="*/ 261201604 h 251"/>
                  <a:gd name="T6" fmla="*/ 0 w 224"/>
                  <a:gd name="T7" fmla="*/ 130600802 h 251"/>
                  <a:gd name="T8" fmla="*/ 42366292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1201604 h 251"/>
                  <a:gd name="T14" fmla="*/ 249735553 w 224"/>
                  <a:gd name="T15" fmla="*/ 238307067 h 251"/>
                  <a:gd name="T16" fmla="*/ 4236629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38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8" name="Freeform 639"/>
              <p:cNvSpPr>
                <a:spLocks/>
              </p:cNvSpPr>
              <p:nvPr/>
            </p:nvSpPr>
            <p:spPr bwMode="auto">
              <a:xfrm>
                <a:off x="3588965" y="3022192"/>
                <a:ext cx="223845" cy="244784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4831681 h 240"/>
                  <a:gd name="T4" fmla="*/ 118176433 w 212"/>
                  <a:gd name="T5" fmla="*/ 249663361 h 240"/>
                  <a:gd name="T6" fmla="*/ 0 w 212"/>
                  <a:gd name="T7" fmla="*/ 124831681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49663361 h 240"/>
                  <a:gd name="T14" fmla="*/ 236351809 w 212"/>
                  <a:gd name="T15" fmla="*/ 226777083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9" name="Freeform 640"/>
              <p:cNvSpPr>
                <a:spLocks/>
              </p:cNvSpPr>
              <p:nvPr/>
            </p:nvSpPr>
            <p:spPr bwMode="auto">
              <a:xfrm>
                <a:off x="3604802" y="3022192"/>
                <a:ext cx="214344" cy="233519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19064098 h 229"/>
                  <a:gd name="T4" fmla="*/ 113160960 w 203"/>
                  <a:gd name="T5" fmla="*/ 238127177 h 229"/>
                  <a:gd name="T6" fmla="*/ 0 w 203"/>
                  <a:gd name="T7" fmla="*/ 119064098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07368849 w 203"/>
                  <a:gd name="T13" fmla="*/ 238127177 h 229"/>
                  <a:gd name="T14" fmla="*/ 226321921 w 203"/>
                  <a:gd name="T15" fmla="*/ 215250478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203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0" name="Freeform 641"/>
              <p:cNvSpPr>
                <a:spLocks/>
              </p:cNvSpPr>
              <p:nvPr/>
            </p:nvSpPr>
            <p:spPr bwMode="auto">
              <a:xfrm>
                <a:off x="3622752" y="3022192"/>
                <a:ext cx="202731" cy="224302"/>
              </a:xfrm>
              <a:custGeom>
                <a:avLst/>
                <a:gdLst>
                  <a:gd name="T0" fmla="*/ 108158054 w 190"/>
                  <a:gd name="T1" fmla="*/ 0 h 218"/>
                  <a:gd name="T2" fmla="*/ 216315041 w 190"/>
                  <a:gd name="T3" fmla="*/ 115393090 h 218"/>
                  <a:gd name="T4" fmla="*/ 108158054 w 190"/>
                  <a:gd name="T5" fmla="*/ 230786180 h 218"/>
                  <a:gd name="T6" fmla="*/ 0 w 190"/>
                  <a:gd name="T7" fmla="*/ 115393090 h 218"/>
                  <a:gd name="T8" fmla="*/ 38708821 w 190"/>
                  <a:gd name="T9" fmla="*/ 0 h 218"/>
                  <a:gd name="T10" fmla="*/ 0 w 190"/>
                  <a:gd name="T11" fmla="*/ 0 h 218"/>
                  <a:gd name="T12" fmla="*/ 202653110 w 190"/>
                  <a:gd name="T13" fmla="*/ 230786180 h 218"/>
                  <a:gd name="T14" fmla="*/ 216315041 w 190"/>
                  <a:gd name="T15" fmla="*/ 204319580 h 218"/>
                  <a:gd name="T16" fmla="*/ 38708821 w 190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8"/>
                  <a:gd name="T29" fmla="*/ 190 w 190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8">
                    <a:moveTo>
                      <a:pt x="34" y="0"/>
                    </a:moveTo>
                    <a:lnTo>
                      <a:pt x="0" y="0"/>
                    </a:lnTo>
                    <a:lnTo>
                      <a:pt x="178" y="218"/>
                    </a:lnTo>
                    <a:lnTo>
                      <a:pt x="190" y="19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1" name="Freeform 642"/>
              <p:cNvSpPr>
                <a:spLocks/>
              </p:cNvSpPr>
              <p:nvPr/>
            </p:nvSpPr>
            <p:spPr bwMode="auto">
              <a:xfrm>
                <a:off x="3641762" y="3022192"/>
                <a:ext cx="193231" cy="213027"/>
              </a:xfrm>
              <a:custGeom>
                <a:avLst/>
                <a:gdLst>
                  <a:gd name="T0" fmla="*/ 102578055 w 182"/>
                  <a:gd name="T1" fmla="*/ 0 h 207"/>
                  <a:gd name="T2" fmla="*/ 205155049 w 182"/>
                  <a:gd name="T3" fmla="*/ 109615255 h 207"/>
                  <a:gd name="T4" fmla="*/ 102578055 w 182"/>
                  <a:gd name="T5" fmla="*/ 219229481 h 207"/>
                  <a:gd name="T6" fmla="*/ 0 w 182"/>
                  <a:gd name="T7" fmla="*/ 109615255 h 207"/>
                  <a:gd name="T8" fmla="*/ 38325568 w 182"/>
                  <a:gd name="T9" fmla="*/ 0 h 207"/>
                  <a:gd name="T10" fmla="*/ 0 w 182"/>
                  <a:gd name="T11" fmla="*/ 0 h 207"/>
                  <a:gd name="T12" fmla="*/ 190501349 w 182"/>
                  <a:gd name="T13" fmla="*/ 219229481 h 207"/>
                  <a:gd name="T14" fmla="*/ 205155049 w 182"/>
                  <a:gd name="T15" fmla="*/ 192752394 h 207"/>
                  <a:gd name="T16" fmla="*/ 38325568 w 182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7"/>
                  <a:gd name="T29" fmla="*/ 182 w 182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7">
                    <a:moveTo>
                      <a:pt x="34" y="0"/>
                    </a:moveTo>
                    <a:lnTo>
                      <a:pt x="0" y="0"/>
                    </a:lnTo>
                    <a:lnTo>
                      <a:pt x="169" y="207"/>
                    </a:lnTo>
                    <a:lnTo>
                      <a:pt x="182" y="18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2" name="Freeform 643"/>
              <p:cNvSpPr>
                <a:spLocks/>
              </p:cNvSpPr>
              <p:nvPr/>
            </p:nvSpPr>
            <p:spPr bwMode="auto">
              <a:xfrm>
                <a:off x="3660763" y="3022192"/>
                <a:ext cx="183721" cy="198689"/>
              </a:xfrm>
              <a:custGeom>
                <a:avLst/>
                <a:gdLst>
                  <a:gd name="T0" fmla="*/ 97553726 w 173"/>
                  <a:gd name="T1" fmla="*/ 0 h 193"/>
                  <a:gd name="T2" fmla="*/ 195106390 w 173"/>
                  <a:gd name="T3" fmla="*/ 102273361 h 193"/>
                  <a:gd name="T4" fmla="*/ 97553726 w 173"/>
                  <a:gd name="T5" fmla="*/ 204545693 h 193"/>
                  <a:gd name="T6" fmla="*/ 0 w 173"/>
                  <a:gd name="T7" fmla="*/ 102273361 h 193"/>
                  <a:gd name="T8" fmla="*/ 37216781 w 173"/>
                  <a:gd name="T9" fmla="*/ 0 h 193"/>
                  <a:gd name="T10" fmla="*/ 0 w 173"/>
                  <a:gd name="T11" fmla="*/ 0 h 193"/>
                  <a:gd name="T12" fmla="*/ 175933570 w 173"/>
                  <a:gd name="T13" fmla="*/ 204545693 h 193"/>
                  <a:gd name="T14" fmla="*/ 195106390 w 173"/>
                  <a:gd name="T15" fmla="*/ 181230112 h 193"/>
                  <a:gd name="T16" fmla="*/ 37216781 w 173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193"/>
                  <a:gd name="T29" fmla="*/ 173 w 173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193">
                    <a:moveTo>
                      <a:pt x="33" y="0"/>
                    </a:moveTo>
                    <a:lnTo>
                      <a:pt x="0" y="0"/>
                    </a:lnTo>
                    <a:lnTo>
                      <a:pt x="156" y="193"/>
                    </a:lnTo>
                    <a:lnTo>
                      <a:pt x="173" y="17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3" name="Freeform 644"/>
              <p:cNvSpPr>
                <a:spLocks/>
              </p:cNvSpPr>
              <p:nvPr/>
            </p:nvSpPr>
            <p:spPr bwMode="auto">
              <a:xfrm>
                <a:off x="3676610" y="3022192"/>
                <a:ext cx="174220" cy="187424"/>
              </a:xfrm>
              <a:custGeom>
                <a:avLst/>
                <a:gdLst>
                  <a:gd name="T0" fmla="*/ 91977600 w 165"/>
                  <a:gd name="T1" fmla="*/ 0 h 182"/>
                  <a:gd name="T2" fmla="*/ 183955200 w 165"/>
                  <a:gd name="T3" fmla="*/ 96504823 h 182"/>
                  <a:gd name="T4" fmla="*/ 91977600 w 165"/>
                  <a:gd name="T5" fmla="*/ 193009647 h 182"/>
                  <a:gd name="T6" fmla="*/ 0 w 165"/>
                  <a:gd name="T7" fmla="*/ 96504823 h 182"/>
                  <a:gd name="T8" fmla="*/ 36791043 w 165"/>
                  <a:gd name="T9" fmla="*/ 0 h 182"/>
                  <a:gd name="T10" fmla="*/ 0 w 165"/>
                  <a:gd name="T11" fmla="*/ 0 h 182"/>
                  <a:gd name="T12" fmla="*/ 165002183 w 165"/>
                  <a:gd name="T13" fmla="*/ 193009647 h 182"/>
                  <a:gd name="T14" fmla="*/ 183955200 w 165"/>
                  <a:gd name="T15" fmla="*/ 169678456 h 182"/>
                  <a:gd name="T16" fmla="*/ 36791043 w 165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2"/>
                  <a:gd name="T29" fmla="*/ 165 w 165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2">
                    <a:moveTo>
                      <a:pt x="33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5" y="16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4" name="Freeform 645"/>
              <p:cNvSpPr>
                <a:spLocks/>
              </p:cNvSpPr>
              <p:nvPr/>
            </p:nvSpPr>
            <p:spPr bwMode="auto">
              <a:xfrm>
                <a:off x="3695611" y="3022192"/>
                <a:ext cx="163659" cy="176159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90737337 h 171"/>
                  <a:gd name="T4" fmla="*/ 85300738 w 157"/>
                  <a:gd name="T5" fmla="*/ 181473645 h 171"/>
                  <a:gd name="T6" fmla="*/ 0 w 157"/>
                  <a:gd name="T7" fmla="*/ 90737337 h 171"/>
                  <a:gd name="T8" fmla="*/ 36945239 w 157"/>
                  <a:gd name="T9" fmla="*/ 0 h 171"/>
                  <a:gd name="T10" fmla="*/ 0 w 157"/>
                  <a:gd name="T11" fmla="*/ 0 h 171"/>
                  <a:gd name="T12" fmla="*/ 152127822 w 157"/>
                  <a:gd name="T13" fmla="*/ 181473645 h 171"/>
                  <a:gd name="T14" fmla="*/ 170600434 w 157"/>
                  <a:gd name="T15" fmla="*/ 158125889 h 171"/>
                  <a:gd name="T16" fmla="*/ 36945239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4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5" name="Freeform 646"/>
              <p:cNvSpPr>
                <a:spLocks/>
              </p:cNvSpPr>
              <p:nvPr/>
            </p:nvSpPr>
            <p:spPr bwMode="auto">
              <a:xfrm>
                <a:off x="3711449" y="3022192"/>
                <a:ext cx="157322" cy="163869"/>
              </a:xfrm>
              <a:custGeom>
                <a:avLst/>
                <a:gdLst>
                  <a:gd name="T0" fmla="*/ 83054401 w 149"/>
                  <a:gd name="T1" fmla="*/ 0 h 160"/>
                  <a:gd name="T2" fmla="*/ 166108801 w 149"/>
                  <a:gd name="T3" fmla="*/ 83916291 h 160"/>
                  <a:gd name="T4" fmla="*/ 83054401 w 149"/>
                  <a:gd name="T5" fmla="*/ 167831557 h 160"/>
                  <a:gd name="T6" fmla="*/ 0 w 149"/>
                  <a:gd name="T7" fmla="*/ 83916291 h 160"/>
                  <a:gd name="T8" fmla="*/ 37904044 w 149"/>
                  <a:gd name="T9" fmla="*/ 0 h 160"/>
                  <a:gd name="T10" fmla="*/ 0 w 149"/>
                  <a:gd name="T11" fmla="*/ 0 h 160"/>
                  <a:gd name="T12" fmla="*/ 147157315 w 149"/>
                  <a:gd name="T13" fmla="*/ 167831557 h 160"/>
                  <a:gd name="T14" fmla="*/ 166108801 w 149"/>
                  <a:gd name="T15" fmla="*/ 144754714 h 160"/>
                  <a:gd name="T16" fmla="*/ 37904044 w 149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160"/>
                  <a:gd name="T29" fmla="*/ 149 w 149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160">
                    <a:moveTo>
                      <a:pt x="34" y="0"/>
                    </a:moveTo>
                    <a:lnTo>
                      <a:pt x="0" y="0"/>
                    </a:lnTo>
                    <a:lnTo>
                      <a:pt x="132" y="160"/>
                    </a:lnTo>
                    <a:lnTo>
                      <a:pt x="149" y="13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6" name="Freeform 647"/>
              <p:cNvSpPr>
                <a:spLocks/>
              </p:cNvSpPr>
              <p:nvPr/>
            </p:nvSpPr>
            <p:spPr bwMode="auto">
              <a:xfrm>
                <a:off x="3730459" y="3022192"/>
                <a:ext cx="147821" cy="152604"/>
              </a:xfrm>
              <a:custGeom>
                <a:avLst/>
                <a:gdLst>
                  <a:gd name="T0" fmla="*/ 78039984 w 140"/>
                  <a:gd name="T1" fmla="*/ 0 h 149"/>
                  <a:gd name="T2" fmla="*/ 156078913 w 140"/>
                  <a:gd name="T3" fmla="*/ 78147587 h 149"/>
                  <a:gd name="T4" fmla="*/ 78039984 w 140"/>
                  <a:gd name="T5" fmla="*/ 156295173 h 149"/>
                  <a:gd name="T6" fmla="*/ 0 w 140"/>
                  <a:gd name="T7" fmla="*/ 78147587 h 149"/>
                  <a:gd name="T8" fmla="*/ 43479433 w 140"/>
                  <a:gd name="T9" fmla="*/ 0 h 149"/>
                  <a:gd name="T10" fmla="*/ 0 w 140"/>
                  <a:gd name="T11" fmla="*/ 0 h 149"/>
                  <a:gd name="T12" fmla="*/ 137126124 w 140"/>
                  <a:gd name="T13" fmla="*/ 156295173 h 149"/>
                  <a:gd name="T14" fmla="*/ 156078913 w 140"/>
                  <a:gd name="T15" fmla="*/ 133218148 h 149"/>
                  <a:gd name="T16" fmla="*/ 43479433 w 140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9"/>
                  <a:gd name="T29" fmla="*/ 140 w 140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9">
                    <a:moveTo>
                      <a:pt x="39" y="0"/>
                    </a:moveTo>
                    <a:lnTo>
                      <a:pt x="0" y="0"/>
                    </a:lnTo>
                    <a:lnTo>
                      <a:pt x="123" y="149"/>
                    </a:lnTo>
                    <a:lnTo>
                      <a:pt x="140" y="12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7" name="Freeform 648"/>
              <p:cNvSpPr>
                <a:spLocks/>
              </p:cNvSpPr>
              <p:nvPr/>
            </p:nvSpPr>
            <p:spPr bwMode="auto">
              <a:xfrm>
                <a:off x="3749460" y="3022192"/>
                <a:ext cx="138321" cy="141338"/>
              </a:xfrm>
              <a:custGeom>
                <a:avLst/>
                <a:gdLst>
                  <a:gd name="T0" fmla="*/ 72472868 w 132"/>
                  <a:gd name="T1" fmla="*/ 0 h 138"/>
                  <a:gd name="T2" fmla="*/ 144944688 w 132"/>
                  <a:gd name="T3" fmla="*/ 72378370 h 138"/>
                  <a:gd name="T4" fmla="*/ 72472868 w 132"/>
                  <a:gd name="T5" fmla="*/ 144756741 h 138"/>
                  <a:gd name="T6" fmla="*/ 0 w 132"/>
                  <a:gd name="T7" fmla="*/ 72378370 h 138"/>
                  <a:gd name="T8" fmla="*/ 41726832 w 132"/>
                  <a:gd name="T9" fmla="*/ 0 h 138"/>
                  <a:gd name="T10" fmla="*/ 0 w 132"/>
                  <a:gd name="T11" fmla="*/ 0 h 138"/>
                  <a:gd name="T12" fmla="*/ 126277616 w 132"/>
                  <a:gd name="T13" fmla="*/ 144756741 h 138"/>
                  <a:gd name="T14" fmla="*/ 144944688 w 132"/>
                  <a:gd name="T15" fmla="*/ 118532376 h 138"/>
                  <a:gd name="T16" fmla="*/ 41726832 w 132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138"/>
                  <a:gd name="T29" fmla="*/ 132 w 132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138">
                    <a:moveTo>
                      <a:pt x="38" y="0"/>
                    </a:moveTo>
                    <a:lnTo>
                      <a:pt x="0" y="0"/>
                    </a:lnTo>
                    <a:lnTo>
                      <a:pt x="115" y="138"/>
                    </a:lnTo>
                    <a:lnTo>
                      <a:pt x="132" y="11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8" name="Freeform 649"/>
              <p:cNvSpPr>
                <a:spLocks/>
              </p:cNvSpPr>
              <p:nvPr/>
            </p:nvSpPr>
            <p:spPr bwMode="auto">
              <a:xfrm>
                <a:off x="3771634" y="3022192"/>
                <a:ext cx="123535" cy="130073"/>
              </a:xfrm>
              <a:custGeom>
                <a:avLst/>
                <a:gdLst>
                  <a:gd name="T0" fmla="*/ 64665338 w 118"/>
                  <a:gd name="T1" fmla="*/ 0 h 127"/>
                  <a:gd name="T2" fmla="*/ 129329628 w 118"/>
                  <a:gd name="T3" fmla="*/ 66610691 h 127"/>
                  <a:gd name="T4" fmla="*/ 64665338 w 118"/>
                  <a:gd name="T5" fmla="*/ 133220357 h 127"/>
                  <a:gd name="T6" fmla="*/ 0 w 118"/>
                  <a:gd name="T7" fmla="*/ 66610691 h 127"/>
                  <a:gd name="T8" fmla="*/ 36168542 w 118"/>
                  <a:gd name="T9" fmla="*/ 0 h 127"/>
                  <a:gd name="T10" fmla="*/ 0 w 118"/>
                  <a:gd name="T11" fmla="*/ 0 h 127"/>
                  <a:gd name="T12" fmla="*/ 110697833 w 118"/>
                  <a:gd name="T13" fmla="*/ 133220357 h 127"/>
                  <a:gd name="T14" fmla="*/ 129329628 w 118"/>
                  <a:gd name="T15" fmla="*/ 106995803 h 127"/>
                  <a:gd name="T16" fmla="*/ 36168542 w 118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7"/>
                  <a:gd name="T29" fmla="*/ 118 w 118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7">
                    <a:moveTo>
                      <a:pt x="33" y="0"/>
                    </a:moveTo>
                    <a:lnTo>
                      <a:pt x="0" y="0"/>
                    </a:lnTo>
                    <a:lnTo>
                      <a:pt x="101" y="127"/>
                    </a:lnTo>
                    <a:lnTo>
                      <a:pt x="118" y="10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9" name="Freeform 650"/>
              <p:cNvSpPr>
                <a:spLocks/>
              </p:cNvSpPr>
              <p:nvPr/>
            </p:nvSpPr>
            <p:spPr bwMode="auto">
              <a:xfrm>
                <a:off x="3787472" y="3022192"/>
                <a:ext cx="117207" cy="114711"/>
              </a:xfrm>
              <a:custGeom>
                <a:avLst/>
                <a:gdLst>
                  <a:gd name="T0" fmla="*/ 61881072 w 111"/>
                  <a:gd name="T1" fmla="*/ 0 h 113"/>
                  <a:gd name="T2" fmla="*/ 123761088 w 111"/>
                  <a:gd name="T3" fmla="*/ 58224461 h 113"/>
                  <a:gd name="T4" fmla="*/ 61881072 w 111"/>
                  <a:gd name="T5" fmla="*/ 116447908 h 113"/>
                  <a:gd name="T6" fmla="*/ 0 w 111"/>
                  <a:gd name="T7" fmla="*/ 58224461 h 113"/>
                  <a:gd name="T8" fmla="*/ 37908551 w 111"/>
                  <a:gd name="T9" fmla="*/ 0 h 113"/>
                  <a:gd name="T10" fmla="*/ 0 w 111"/>
                  <a:gd name="T11" fmla="*/ 0 h 113"/>
                  <a:gd name="T12" fmla="*/ 104806292 w 111"/>
                  <a:gd name="T13" fmla="*/ 116447908 h 113"/>
                  <a:gd name="T14" fmla="*/ 123761088 w 111"/>
                  <a:gd name="T15" fmla="*/ 93776756 h 113"/>
                  <a:gd name="T16" fmla="*/ 37908551 w 11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3"/>
                  <a:gd name="T29" fmla="*/ 111 w 11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3">
                    <a:moveTo>
                      <a:pt x="34" y="0"/>
                    </a:moveTo>
                    <a:lnTo>
                      <a:pt x="0" y="0"/>
                    </a:lnTo>
                    <a:lnTo>
                      <a:pt x="94" y="113"/>
                    </a:lnTo>
                    <a:lnTo>
                      <a:pt x="111" y="9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0" name="Freeform 651"/>
              <p:cNvSpPr>
                <a:spLocks/>
              </p:cNvSpPr>
              <p:nvPr/>
            </p:nvSpPr>
            <p:spPr bwMode="auto">
              <a:xfrm>
                <a:off x="3806482" y="3022192"/>
                <a:ext cx="103473" cy="103446"/>
              </a:xfrm>
              <a:custGeom>
                <a:avLst/>
                <a:gdLst>
                  <a:gd name="T0" fmla="*/ 54626353 w 98"/>
                  <a:gd name="T1" fmla="*/ 0 h 102"/>
                  <a:gd name="T2" fmla="*/ 109251649 w 98"/>
                  <a:gd name="T3" fmla="*/ 52456250 h 102"/>
                  <a:gd name="T4" fmla="*/ 54626353 w 98"/>
                  <a:gd name="T5" fmla="*/ 104912499 h 102"/>
                  <a:gd name="T6" fmla="*/ 0 w 98"/>
                  <a:gd name="T7" fmla="*/ 52456250 h 102"/>
                  <a:gd name="T8" fmla="*/ 37903854 w 98"/>
                  <a:gd name="T9" fmla="*/ 0 h 102"/>
                  <a:gd name="T10" fmla="*/ 0 w 98"/>
                  <a:gd name="T11" fmla="*/ 0 h 102"/>
                  <a:gd name="T12" fmla="*/ 94759099 w 98"/>
                  <a:gd name="T13" fmla="*/ 104912499 h 102"/>
                  <a:gd name="T14" fmla="*/ 109251649 w 98"/>
                  <a:gd name="T15" fmla="*/ 82284201 h 102"/>
                  <a:gd name="T16" fmla="*/ 37903854 w 98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2"/>
                  <a:gd name="T29" fmla="*/ 98 w 98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2">
                    <a:moveTo>
                      <a:pt x="34" y="0"/>
                    </a:moveTo>
                    <a:lnTo>
                      <a:pt x="0" y="0"/>
                    </a:lnTo>
                    <a:lnTo>
                      <a:pt x="85" y="102"/>
                    </a:lnTo>
                    <a:lnTo>
                      <a:pt x="98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1" name="Freeform 652"/>
              <p:cNvSpPr>
                <a:spLocks/>
              </p:cNvSpPr>
              <p:nvPr/>
            </p:nvSpPr>
            <p:spPr bwMode="auto">
              <a:xfrm>
                <a:off x="3825483" y="3022192"/>
                <a:ext cx="93972" cy="92180"/>
              </a:xfrm>
              <a:custGeom>
                <a:avLst/>
                <a:gdLst>
                  <a:gd name="T0" fmla="*/ 49610880 w 89"/>
                  <a:gd name="T1" fmla="*/ 0 h 91"/>
                  <a:gd name="T2" fmla="*/ 99221761 w 89"/>
                  <a:gd name="T3" fmla="*/ 46687651 h 91"/>
                  <a:gd name="T4" fmla="*/ 49610880 w 89"/>
                  <a:gd name="T5" fmla="*/ 93375301 h 91"/>
                  <a:gd name="T6" fmla="*/ 0 w 89"/>
                  <a:gd name="T7" fmla="*/ 46687651 h 91"/>
                  <a:gd name="T8" fmla="*/ 37904507 w 89"/>
                  <a:gd name="T9" fmla="*/ 0 h 91"/>
                  <a:gd name="T10" fmla="*/ 0 w 89"/>
                  <a:gd name="T11" fmla="*/ 0 h 91"/>
                  <a:gd name="T12" fmla="*/ 85843953 w 89"/>
                  <a:gd name="T13" fmla="*/ 93375301 h 91"/>
                  <a:gd name="T14" fmla="*/ 99221761 w 89"/>
                  <a:gd name="T15" fmla="*/ 70801339 h 91"/>
                  <a:gd name="T16" fmla="*/ 37904507 w 89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1"/>
                  <a:gd name="T29" fmla="*/ 89 w 89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1">
                    <a:moveTo>
                      <a:pt x="34" y="0"/>
                    </a:moveTo>
                    <a:lnTo>
                      <a:pt x="0" y="0"/>
                    </a:lnTo>
                    <a:lnTo>
                      <a:pt x="77" y="91"/>
                    </a:lnTo>
                    <a:lnTo>
                      <a:pt x="89" y="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2" name="Freeform 653"/>
              <p:cNvSpPr>
                <a:spLocks/>
              </p:cNvSpPr>
              <p:nvPr/>
            </p:nvSpPr>
            <p:spPr bwMode="auto">
              <a:xfrm>
                <a:off x="3841321" y="3022192"/>
                <a:ext cx="85523" cy="82963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3018389 h 80"/>
                  <a:gd name="T4" fmla="*/ 45149808 w 81"/>
                  <a:gd name="T5" fmla="*/ 86035742 h 80"/>
                  <a:gd name="T6" fmla="*/ 0 w 81"/>
                  <a:gd name="T7" fmla="*/ 43018389 h 80"/>
                  <a:gd name="T8" fmla="*/ 37903585 w 81"/>
                  <a:gd name="T9" fmla="*/ 0 h 80"/>
                  <a:gd name="T10" fmla="*/ 0 w 81"/>
                  <a:gd name="T11" fmla="*/ 0 h 80"/>
                  <a:gd name="T12" fmla="*/ 71347305 w 81"/>
                  <a:gd name="T13" fmla="*/ 86035742 h 80"/>
                  <a:gd name="T14" fmla="*/ 90298561 w 81"/>
                  <a:gd name="T15" fmla="*/ 62375724 h 80"/>
                  <a:gd name="T16" fmla="*/ 37903585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34" y="0"/>
                    </a:moveTo>
                    <a:lnTo>
                      <a:pt x="0" y="0"/>
                    </a:lnTo>
                    <a:lnTo>
                      <a:pt x="64" y="80"/>
                    </a:lnTo>
                    <a:lnTo>
                      <a:pt x="81" y="5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3" name="Freeform 654"/>
              <p:cNvSpPr>
                <a:spLocks/>
              </p:cNvSpPr>
              <p:nvPr/>
            </p:nvSpPr>
            <p:spPr bwMode="auto">
              <a:xfrm>
                <a:off x="3859270" y="3022192"/>
                <a:ext cx="76023" cy="71698"/>
              </a:xfrm>
              <a:custGeom>
                <a:avLst/>
                <a:gdLst>
                  <a:gd name="T0" fmla="*/ 40135920 w 72"/>
                  <a:gd name="T1" fmla="*/ 0 h 69"/>
                  <a:gd name="T2" fmla="*/ 80270784 w 72"/>
                  <a:gd name="T3" fmla="*/ 37250748 h 69"/>
                  <a:gd name="T4" fmla="*/ 40135920 w 72"/>
                  <a:gd name="T5" fmla="*/ 74501495 h 69"/>
                  <a:gd name="T6" fmla="*/ 0 w 72"/>
                  <a:gd name="T7" fmla="*/ 37250748 h 69"/>
                  <a:gd name="T8" fmla="*/ 37905913 w 72"/>
                  <a:gd name="T9" fmla="*/ 0 h 69"/>
                  <a:gd name="T10" fmla="*/ 0 w 72"/>
                  <a:gd name="T11" fmla="*/ 0 h 69"/>
                  <a:gd name="T12" fmla="*/ 61317819 w 72"/>
                  <a:gd name="T13" fmla="*/ 74501495 h 69"/>
                  <a:gd name="T14" fmla="*/ 80270784 w 72"/>
                  <a:gd name="T15" fmla="*/ 47507713 h 69"/>
                  <a:gd name="T16" fmla="*/ 37905913 w 72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9"/>
                  <a:gd name="T29" fmla="*/ 72 w 72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9">
                    <a:moveTo>
                      <a:pt x="34" y="0"/>
                    </a:moveTo>
                    <a:lnTo>
                      <a:pt x="0" y="0"/>
                    </a:lnTo>
                    <a:lnTo>
                      <a:pt x="55" y="69"/>
                    </a:lnTo>
                    <a:lnTo>
                      <a:pt x="72" y="4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4" name="Freeform 655"/>
              <p:cNvSpPr>
                <a:spLocks/>
              </p:cNvSpPr>
              <p:nvPr/>
            </p:nvSpPr>
            <p:spPr bwMode="auto">
              <a:xfrm>
                <a:off x="3878281" y="3022192"/>
                <a:ext cx="66522" cy="60423"/>
              </a:xfrm>
              <a:custGeom>
                <a:avLst/>
                <a:gdLst>
                  <a:gd name="T0" fmla="*/ 34571691 w 64"/>
                  <a:gd name="T1" fmla="*/ 0 h 58"/>
                  <a:gd name="T2" fmla="*/ 69143382 w 64"/>
                  <a:gd name="T3" fmla="*/ 31474132 h 58"/>
                  <a:gd name="T4" fmla="*/ 34571691 w 64"/>
                  <a:gd name="T5" fmla="*/ 62947223 h 58"/>
                  <a:gd name="T6" fmla="*/ 0 w 64"/>
                  <a:gd name="T7" fmla="*/ 31474132 h 58"/>
                  <a:gd name="T8" fmla="*/ 36732616 w 64"/>
                  <a:gd name="T9" fmla="*/ 0 h 58"/>
                  <a:gd name="T10" fmla="*/ 0 w 64"/>
                  <a:gd name="T11" fmla="*/ 0 h 58"/>
                  <a:gd name="T12" fmla="*/ 50777066 w 64"/>
                  <a:gd name="T13" fmla="*/ 62947223 h 58"/>
                  <a:gd name="T14" fmla="*/ 69143382 w 64"/>
                  <a:gd name="T15" fmla="*/ 35815219 h 58"/>
                  <a:gd name="T16" fmla="*/ 36732616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34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4" y="3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5" name="Freeform 656"/>
              <p:cNvSpPr>
                <a:spLocks/>
              </p:cNvSpPr>
              <p:nvPr/>
            </p:nvSpPr>
            <p:spPr bwMode="auto">
              <a:xfrm>
                <a:off x="3897282" y="3022192"/>
                <a:ext cx="60185" cy="46085"/>
              </a:xfrm>
              <a:custGeom>
                <a:avLst/>
                <a:gdLst>
                  <a:gd name="T0" fmla="*/ 32929949 w 55"/>
                  <a:gd name="T1" fmla="*/ 0 h 44"/>
                  <a:gd name="T2" fmla="*/ 65858803 w 55"/>
                  <a:gd name="T3" fmla="*/ 24134924 h 44"/>
                  <a:gd name="T4" fmla="*/ 32929949 w 55"/>
                  <a:gd name="T5" fmla="*/ 48268800 h 44"/>
                  <a:gd name="T6" fmla="*/ 0 w 55"/>
                  <a:gd name="T7" fmla="*/ 24134924 h 44"/>
                  <a:gd name="T8" fmla="*/ 40712423 w 55"/>
                  <a:gd name="T9" fmla="*/ 0 h 44"/>
                  <a:gd name="T10" fmla="*/ 0 w 55"/>
                  <a:gd name="T11" fmla="*/ 0 h 44"/>
                  <a:gd name="T12" fmla="*/ 45502053 w 55"/>
                  <a:gd name="T13" fmla="*/ 48268800 h 44"/>
                  <a:gd name="T14" fmla="*/ 65858803 w 55"/>
                  <a:gd name="T15" fmla="*/ 24134924 h 44"/>
                  <a:gd name="T16" fmla="*/ 40712423 w 55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4"/>
                  <a:gd name="T29" fmla="*/ 55 w 5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4">
                    <a:moveTo>
                      <a:pt x="34" y="0"/>
                    </a:moveTo>
                    <a:lnTo>
                      <a:pt x="0" y="0"/>
                    </a:lnTo>
                    <a:lnTo>
                      <a:pt x="38" y="44"/>
                    </a:lnTo>
                    <a:lnTo>
                      <a:pt x="55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6" name="Freeform 657"/>
              <p:cNvSpPr>
                <a:spLocks/>
              </p:cNvSpPr>
              <p:nvPr/>
            </p:nvSpPr>
            <p:spPr bwMode="auto">
              <a:xfrm>
                <a:off x="3913129" y="3022192"/>
                <a:ext cx="50685" cy="34820"/>
              </a:xfrm>
              <a:custGeom>
                <a:avLst/>
                <a:gdLst>
                  <a:gd name="T0" fmla="*/ 27329999 w 47"/>
                  <a:gd name="T1" fmla="*/ 0 h 33"/>
                  <a:gd name="T2" fmla="*/ 54658919 w 47"/>
                  <a:gd name="T3" fmla="*/ 18370188 h 33"/>
                  <a:gd name="T4" fmla="*/ 27329999 w 47"/>
                  <a:gd name="T5" fmla="*/ 36740375 h 33"/>
                  <a:gd name="T6" fmla="*/ 0 w 47"/>
                  <a:gd name="T7" fmla="*/ 18370188 h 33"/>
                  <a:gd name="T8" fmla="*/ 44191930 w 47"/>
                  <a:gd name="T9" fmla="*/ 0 h 33"/>
                  <a:gd name="T10" fmla="*/ 0 w 47"/>
                  <a:gd name="T11" fmla="*/ 0 h 33"/>
                  <a:gd name="T12" fmla="*/ 34888532 w 47"/>
                  <a:gd name="T13" fmla="*/ 36740375 h 33"/>
                  <a:gd name="T14" fmla="*/ 54658919 w 47"/>
                  <a:gd name="T15" fmla="*/ 12247142 h 33"/>
                  <a:gd name="T16" fmla="*/ 44191930 w 4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3"/>
                  <a:gd name="T29" fmla="*/ 47 w 4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3">
                    <a:moveTo>
                      <a:pt x="38" y="0"/>
                    </a:moveTo>
                    <a:lnTo>
                      <a:pt x="0" y="0"/>
                    </a:lnTo>
                    <a:lnTo>
                      <a:pt x="30" y="33"/>
                    </a:lnTo>
                    <a:lnTo>
                      <a:pt x="47" y="1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7" name="Freeform 658"/>
              <p:cNvSpPr>
                <a:spLocks/>
              </p:cNvSpPr>
              <p:nvPr/>
            </p:nvSpPr>
            <p:spPr bwMode="auto">
              <a:xfrm>
                <a:off x="3932130" y="3022192"/>
                <a:ext cx="41175" cy="22530"/>
              </a:xfrm>
              <a:custGeom>
                <a:avLst/>
                <a:gdLst>
                  <a:gd name="T0" fmla="*/ 22308181 w 38"/>
                  <a:gd name="T1" fmla="*/ 0 h 22"/>
                  <a:gd name="T2" fmla="*/ 44615279 w 38"/>
                  <a:gd name="T3" fmla="*/ 11536384 h 22"/>
                  <a:gd name="T4" fmla="*/ 22308181 w 38"/>
                  <a:gd name="T5" fmla="*/ 23072768 h 22"/>
                  <a:gd name="T6" fmla="*/ 0 w 38"/>
                  <a:gd name="T7" fmla="*/ 11536384 h 22"/>
                  <a:gd name="T8" fmla="*/ 0 w 38"/>
                  <a:gd name="T9" fmla="*/ 0 h 22"/>
                  <a:gd name="T10" fmla="*/ 44615279 w 38"/>
                  <a:gd name="T11" fmla="*/ 0 h 22"/>
                  <a:gd name="T12" fmla="*/ 24656239 w 38"/>
                  <a:gd name="T13" fmla="*/ 23072768 h 22"/>
                  <a:gd name="T14" fmla="*/ 0 w 38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22"/>
                  <a:gd name="T26" fmla="*/ 38 w 3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22">
                    <a:moveTo>
                      <a:pt x="0" y="0"/>
                    </a:moveTo>
                    <a:lnTo>
                      <a:pt x="38" y="0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8" name="Freeform 659"/>
              <p:cNvSpPr>
                <a:spLocks/>
              </p:cNvSpPr>
              <p:nvPr/>
            </p:nvSpPr>
            <p:spPr bwMode="auto">
              <a:xfrm>
                <a:off x="3954304" y="3022192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9" name="Freeform 660"/>
              <p:cNvSpPr>
                <a:spLocks/>
              </p:cNvSpPr>
              <p:nvPr/>
            </p:nvSpPr>
            <p:spPr bwMode="auto">
              <a:xfrm>
                <a:off x="1457123" y="3384752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20088847 w 34"/>
                  <a:gd name="T9" fmla="*/ 0 h 22"/>
                  <a:gd name="T10" fmla="*/ 0 w 34"/>
                  <a:gd name="T11" fmla="*/ 23072768 h 22"/>
                  <a:gd name="T12" fmla="*/ 40177693 w 34"/>
                  <a:gd name="T13" fmla="*/ 23072768 h 22"/>
                  <a:gd name="T14" fmla="*/ 20088847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7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0" name="Freeform 661"/>
              <p:cNvSpPr>
                <a:spLocks/>
              </p:cNvSpPr>
              <p:nvPr/>
            </p:nvSpPr>
            <p:spPr bwMode="auto">
              <a:xfrm>
                <a:off x="1465572" y="3373486"/>
                <a:ext cx="47512" cy="33796"/>
              </a:xfrm>
              <a:custGeom>
                <a:avLst/>
                <a:gdLst>
                  <a:gd name="T0" fmla="*/ 26248722 w 43"/>
                  <a:gd name="T1" fmla="*/ 0 h 33"/>
                  <a:gd name="T2" fmla="*/ 52497444 w 43"/>
                  <a:gd name="T3" fmla="*/ 17305600 h 33"/>
                  <a:gd name="T4" fmla="*/ 26248722 w 43"/>
                  <a:gd name="T5" fmla="*/ 34611200 h 33"/>
                  <a:gd name="T6" fmla="*/ 0 w 43"/>
                  <a:gd name="T7" fmla="*/ 17305600 h 33"/>
                  <a:gd name="T8" fmla="*/ 20755011 w 43"/>
                  <a:gd name="T9" fmla="*/ 0 h 33"/>
                  <a:gd name="T10" fmla="*/ 0 w 43"/>
                  <a:gd name="T11" fmla="*/ 23074472 h 33"/>
                  <a:gd name="T12" fmla="*/ 10987427 w 43"/>
                  <a:gd name="T13" fmla="*/ 34611200 h 33"/>
                  <a:gd name="T14" fmla="*/ 52497444 w 43"/>
                  <a:gd name="T15" fmla="*/ 34611200 h 33"/>
                  <a:gd name="T16" fmla="*/ 20755011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17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3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1" name="Freeform 662"/>
              <p:cNvSpPr>
                <a:spLocks/>
              </p:cNvSpPr>
              <p:nvPr/>
            </p:nvSpPr>
            <p:spPr bwMode="auto">
              <a:xfrm>
                <a:off x="1475073" y="3362221"/>
                <a:ext cx="53849" cy="43013"/>
              </a:xfrm>
              <a:custGeom>
                <a:avLst/>
                <a:gdLst>
                  <a:gd name="T0" fmla="*/ 28429104 w 51"/>
                  <a:gd name="T1" fmla="*/ 0 h 44"/>
                  <a:gd name="T2" fmla="*/ 56857152 w 51"/>
                  <a:gd name="T3" fmla="*/ 21024559 h 44"/>
                  <a:gd name="T4" fmla="*/ 28429104 w 51"/>
                  <a:gd name="T5" fmla="*/ 42048141 h 44"/>
                  <a:gd name="T6" fmla="*/ 0 w 51"/>
                  <a:gd name="T7" fmla="*/ 21024559 h 44"/>
                  <a:gd name="T8" fmla="*/ 18952739 w 51"/>
                  <a:gd name="T9" fmla="*/ 0 h 44"/>
                  <a:gd name="T10" fmla="*/ 0 w 51"/>
                  <a:gd name="T11" fmla="*/ 21024559 h 44"/>
                  <a:gd name="T12" fmla="*/ 18952739 w 51"/>
                  <a:gd name="T13" fmla="*/ 42048141 h 44"/>
                  <a:gd name="T14" fmla="*/ 56857152 w 51"/>
                  <a:gd name="T15" fmla="*/ 42048141 h 44"/>
                  <a:gd name="T16" fmla="*/ 18952739 w 51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4"/>
                  <a:gd name="T29" fmla="*/ 51 w 51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4">
                    <a:moveTo>
                      <a:pt x="17" y="0"/>
                    </a:moveTo>
                    <a:lnTo>
                      <a:pt x="0" y="22"/>
                    </a:lnTo>
                    <a:lnTo>
                      <a:pt x="17" y="44"/>
                    </a:lnTo>
                    <a:lnTo>
                      <a:pt x="51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2" name="Freeform 663"/>
              <p:cNvSpPr>
                <a:spLocks/>
              </p:cNvSpPr>
              <p:nvPr/>
            </p:nvSpPr>
            <p:spPr bwMode="auto">
              <a:xfrm>
                <a:off x="1484583" y="3350955"/>
                <a:ext cx="63349" cy="54278"/>
              </a:xfrm>
              <a:custGeom>
                <a:avLst/>
                <a:gdLst>
                  <a:gd name="T0" fmla="*/ 34009823 w 59"/>
                  <a:gd name="T1" fmla="*/ 0 h 55"/>
                  <a:gd name="T2" fmla="*/ 68018572 w 59"/>
                  <a:gd name="T3" fmla="*/ 26782739 h 55"/>
                  <a:gd name="T4" fmla="*/ 34009823 w 59"/>
                  <a:gd name="T5" fmla="*/ 53565478 h 55"/>
                  <a:gd name="T6" fmla="*/ 0 w 59"/>
                  <a:gd name="T7" fmla="*/ 26782739 h 55"/>
                  <a:gd name="T8" fmla="*/ 19598466 w 59"/>
                  <a:gd name="T9" fmla="*/ 0 h 55"/>
                  <a:gd name="T10" fmla="*/ 0 w 59"/>
                  <a:gd name="T11" fmla="*/ 21425996 h 55"/>
                  <a:gd name="T12" fmla="*/ 29974815 w 59"/>
                  <a:gd name="T13" fmla="*/ 53565478 h 55"/>
                  <a:gd name="T14" fmla="*/ 68018572 w 59"/>
                  <a:gd name="T15" fmla="*/ 53565478 h 55"/>
                  <a:gd name="T16" fmla="*/ 19598466 w 59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5"/>
                  <a:gd name="T29" fmla="*/ 59 w 5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5">
                    <a:moveTo>
                      <a:pt x="17" y="0"/>
                    </a:moveTo>
                    <a:lnTo>
                      <a:pt x="0" y="22"/>
                    </a:lnTo>
                    <a:lnTo>
                      <a:pt x="26" y="55"/>
                    </a:lnTo>
                    <a:lnTo>
                      <a:pt x="59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3" name="Freeform 664"/>
              <p:cNvSpPr>
                <a:spLocks/>
              </p:cNvSpPr>
              <p:nvPr/>
            </p:nvSpPr>
            <p:spPr bwMode="auto">
              <a:xfrm>
                <a:off x="1494083" y="3338666"/>
                <a:ext cx="69686" cy="68616"/>
              </a:xfrm>
              <a:custGeom>
                <a:avLst/>
                <a:gdLst>
                  <a:gd name="T0" fmla="*/ 36239840 w 67"/>
                  <a:gd name="T1" fmla="*/ 0 h 66"/>
                  <a:gd name="T2" fmla="*/ 72479680 w 67"/>
                  <a:gd name="T3" fmla="*/ 35667844 h 66"/>
                  <a:gd name="T4" fmla="*/ 36239840 w 67"/>
                  <a:gd name="T5" fmla="*/ 71335688 h 66"/>
                  <a:gd name="T6" fmla="*/ 0 w 67"/>
                  <a:gd name="T7" fmla="*/ 35667844 h 66"/>
                  <a:gd name="T8" fmla="*/ 12981356 w 67"/>
                  <a:gd name="T9" fmla="*/ 0 h 66"/>
                  <a:gd name="T10" fmla="*/ 0 w 67"/>
                  <a:gd name="T11" fmla="*/ 23778560 h 66"/>
                  <a:gd name="T12" fmla="*/ 36780686 w 67"/>
                  <a:gd name="T13" fmla="*/ 71335688 h 66"/>
                  <a:gd name="T14" fmla="*/ 72479680 w 67"/>
                  <a:gd name="T15" fmla="*/ 71335688 h 66"/>
                  <a:gd name="T16" fmla="*/ 12981356 w 67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66"/>
                  <a:gd name="T29" fmla="*/ 67 w 67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66">
                    <a:moveTo>
                      <a:pt x="12" y="0"/>
                    </a:moveTo>
                    <a:lnTo>
                      <a:pt x="0" y="22"/>
                    </a:lnTo>
                    <a:lnTo>
                      <a:pt x="34" y="66"/>
                    </a:lnTo>
                    <a:lnTo>
                      <a:pt x="67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4" name="Freeform 665"/>
              <p:cNvSpPr>
                <a:spLocks/>
              </p:cNvSpPr>
              <p:nvPr/>
            </p:nvSpPr>
            <p:spPr bwMode="auto">
              <a:xfrm>
                <a:off x="1501472" y="3327401"/>
                <a:ext cx="81299" cy="77842"/>
              </a:xfrm>
              <a:custGeom>
                <a:avLst/>
                <a:gdLst>
                  <a:gd name="T0" fmla="*/ 43484267 w 76"/>
                  <a:gd name="T1" fmla="*/ 0 h 77"/>
                  <a:gd name="T2" fmla="*/ 86967464 w 76"/>
                  <a:gd name="T3" fmla="*/ 39346604 h 77"/>
                  <a:gd name="T4" fmla="*/ 43484267 w 76"/>
                  <a:gd name="T5" fmla="*/ 78693208 h 77"/>
                  <a:gd name="T6" fmla="*/ 0 w 76"/>
                  <a:gd name="T7" fmla="*/ 39346604 h 77"/>
                  <a:gd name="T8" fmla="*/ 14875576 w 76"/>
                  <a:gd name="T9" fmla="*/ 0 h 77"/>
                  <a:gd name="T10" fmla="*/ 0 w 76"/>
                  <a:gd name="T11" fmla="*/ 22484206 h 77"/>
                  <a:gd name="T12" fmla="*/ 48060543 w 76"/>
                  <a:gd name="T13" fmla="*/ 78693208 h 77"/>
                  <a:gd name="T14" fmla="*/ 86967464 w 76"/>
                  <a:gd name="T15" fmla="*/ 78693208 h 77"/>
                  <a:gd name="T16" fmla="*/ 14875576 w 76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7"/>
                  <a:gd name="T29" fmla="*/ 76 w 76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7">
                    <a:moveTo>
                      <a:pt x="13" y="0"/>
                    </a:moveTo>
                    <a:lnTo>
                      <a:pt x="0" y="22"/>
                    </a:lnTo>
                    <a:lnTo>
                      <a:pt x="42" y="77"/>
                    </a:lnTo>
                    <a:lnTo>
                      <a:pt x="76" y="7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5" name="Freeform 666"/>
              <p:cNvSpPr>
                <a:spLocks/>
              </p:cNvSpPr>
              <p:nvPr/>
            </p:nvSpPr>
            <p:spPr bwMode="auto">
              <a:xfrm>
                <a:off x="1506757" y="3316135"/>
                <a:ext cx="93972" cy="89108"/>
              </a:xfrm>
              <a:custGeom>
                <a:avLst/>
                <a:gdLst>
                  <a:gd name="T0" fmla="*/ 49610880 w 89"/>
                  <a:gd name="T1" fmla="*/ 0 h 88"/>
                  <a:gd name="T2" fmla="*/ 99221761 w 89"/>
                  <a:gd name="T3" fmla="*/ 45114976 h 88"/>
                  <a:gd name="T4" fmla="*/ 49610880 w 89"/>
                  <a:gd name="T5" fmla="*/ 90229951 h 88"/>
                  <a:gd name="T6" fmla="*/ 0 w 89"/>
                  <a:gd name="T7" fmla="*/ 45114976 h 88"/>
                  <a:gd name="T8" fmla="*/ 18952782 w 89"/>
                  <a:gd name="T9" fmla="*/ 0 h 88"/>
                  <a:gd name="T10" fmla="*/ 0 w 89"/>
                  <a:gd name="T11" fmla="*/ 22557488 h 88"/>
                  <a:gd name="T12" fmla="*/ 61317253 w 89"/>
                  <a:gd name="T13" fmla="*/ 90229951 h 88"/>
                  <a:gd name="T14" fmla="*/ 99221761 w 89"/>
                  <a:gd name="T15" fmla="*/ 90229951 h 88"/>
                  <a:gd name="T16" fmla="*/ 18952782 w 89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8"/>
                  <a:gd name="T29" fmla="*/ 89 w 89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8">
                    <a:moveTo>
                      <a:pt x="17" y="0"/>
                    </a:moveTo>
                    <a:lnTo>
                      <a:pt x="0" y="22"/>
                    </a:lnTo>
                    <a:lnTo>
                      <a:pt x="55" y="88"/>
                    </a:lnTo>
                    <a:lnTo>
                      <a:pt x="89" y="8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6" name="Freeform 667"/>
              <p:cNvSpPr>
                <a:spLocks/>
              </p:cNvSpPr>
              <p:nvPr/>
            </p:nvSpPr>
            <p:spPr bwMode="auto">
              <a:xfrm>
                <a:off x="1516258" y="3304870"/>
                <a:ext cx="101361" cy="100373"/>
              </a:xfrm>
              <a:custGeom>
                <a:avLst/>
                <a:gdLst>
                  <a:gd name="T0" fmla="*/ 52959555 w 97"/>
                  <a:gd name="T1" fmla="*/ 0 h 99"/>
                  <a:gd name="T2" fmla="*/ 105918064 w 97"/>
                  <a:gd name="T3" fmla="*/ 50883028 h 99"/>
                  <a:gd name="T4" fmla="*/ 52959555 w 97"/>
                  <a:gd name="T5" fmla="*/ 101765042 h 99"/>
                  <a:gd name="T6" fmla="*/ 0 w 97"/>
                  <a:gd name="T7" fmla="*/ 50883028 h 99"/>
                  <a:gd name="T8" fmla="*/ 18562650 w 97"/>
                  <a:gd name="T9" fmla="*/ 0 h 99"/>
                  <a:gd name="T10" fmla="*/ 0 w 97"/>
                  <a:gd name="T11" fmla="*/ 22614342 h 99"/>
                  <a:gd name="T12" fmla="*/ 68791736 w 97"/>
                  <a:gd name="T13" fmla="*/ 101765042 h 99"/>
                  <a:gd name="T14" fmla="*/ 105918064 w 97"/>
                  <a:gd name="T15" fmla="*/ 101765042 h 99"/>
                  <a:gd name="T16" fmla="*/ 18562650 w 97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9"/>
                  <a:gd name="T29" fmla="*/ 97 w 97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9">
                    <a:moveTo>
                      <a:pt x="17" y="0"/>
                    </a:moveTo>
                    <a:lnTo>
                      <a:pt x="0" y="22"/>
                    </a:lnTo>
                    <a:lnTo>
                      <a:pt x="63" y="99"/>
                    </a:lnTo>
                    <a:lnTo>
                      <a:pt x="97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7" name="Freeform 668"/>
              <p:cNvSpPr>
                <a:spLocks/>
              </p:cNvSpPr>
              <p:nvPr/>
            </p:nvSpPr>
            <p:spPr bwMode="auto">
              <a:xfrm>
                <a:off x="1523646" y="3295653"/>
                <a:ext cx="110871" cy="109590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5091597 h 109"/>
                  <a:gd name="T4" fmla="*/ 57983441 w 106"/>
                  <a:gd name="T5" fmla="*/ 110183194 h 109"/>
                  <a:gd name="T6" fmla="*/ 0 w 106"/>
                  <a:gd name="T7" fmla="*/ 55091597 h 109"/>
                  <a:gd name="T8" fmla="*/ 18598090 w 106"/>
                  <a:gd name="T9" fmla="*/ 0 h 109"/>
                  <a:gd name="T10" fmla="*/ 0 w 106"/>
                  <a:gd name="T11" fmla="*/ 21228289 h 109"/>
                  <a:gd name="T12" fmla="*/ 78769672 w 106"/>
                  <a:gd name="T13" fmla="*/ 110183194 h 109"/>
                  <a:gd name="T14" fmla="*/ 115965836 w 106"/>
                  <a:gd name="T15" fmla="*/ 110183194 h 109"/>
                  <a:gd name="T16" fmla="*/ 1859809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1"/>
                    </a:lnTo>
                    <a:lnTo>
                      <a:pt x="72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8" name="Freeform 669"/>
              <p:cNvSpPr>
                <a:spLocks/>
              </p:cNvSpPr>
              <p:nvPr/>
            </p:nvSpPr>
            <p:spPr bwMode="auto">
              <a:xfrm>
                <a:off x="1533147" y="3284387"/>
                <a:ext cx="120371" cy="120856"/>
              </a:xfrm>
              <a:custGeom>
                <a:avLst/>
                <a:gdLst>
                  <a:gd name="T0" fmla="*/ 63549552 w 114"/>
                  <a:gd name="T1" fmla="*/ 0 h 120"/>
                  <a:gd name="T2" fmla="*/ 127098048 w 114"/>
                  <a:gd name="T3" fmla="*/ 60859053 h 120"/>
                  <a:gd name="T4" fmla="*/ 63549552 w 114"/>
                  <a:gd name="T5" fmla="*/ 121718107 h 120"/>
                  <a:gd name="T6" fmla="*/ 0 w 114"/>
                  <a:gd name="T7" fmla="*/ 60859053 h 120"/>
                  <a:gd name="T8" fmla="*/ 13379132 w 114"/>
                  <a:gd name="T9" fmla="*/ 0 h 120"/>
                  <a:gd name="T10" fmla="*/ 0 w 114"/>
                  <a:gd name="T11" fmla="*/ 21300872 h 120"/>
                  <a:gd name="T12" fmla="*/ 89191752 w 114"/>
                  <a:gd name="T13" fmla="*/ 121718107 h 120"/>
                  <a:gd name="T14" fmla="*/ 127098048 w 114"/>
                  <a:gd name="T15" fmla="*/ 121718107 h 120"/>
                  <a:gd name="T16" fmla="*/ 1337913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12" y="0"/>
                    </a:moveTo>
                    <a:lnTo>
                      <a:pt x="0" y="21"/>
                    </a:lnTo>
                    <a:lnTo>
                      <a:pt x="80" y="120"/>
                    </a:lnTo>
                    <a:lnTo>
                      <a:pt x="114" y="12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9" name="Freeform 670"/>
              <p:cNvSpPr>
                <a:spLocks/>
              </p:cNvSpPr>
              <p:nvPr/>
            </p:nvSpPr>
            <p:spPr bwMode="auto">
              <a:xfrm>
                <a:off x="1541596" y="3273122"/>
                <a:ext cx="129872" cy="132121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6626301 h 131"/>
                  <a:gd name="T4" fmla="*/ 68563969 w 123"/>
                  <a:gd name="T5" fmla="*/ 133251594 h 131"/>
                  <a:gd name="T6" fmla="*/ 0 w 123"/>
                  <a:gd name="T7" fmla="*/ 66626301 h 131"/>
                  <a:gd name="T8" fmla="*/ 14492871 w 123"/>
                  <a:gd name="T9" fmla="*/ 0 h 131"/>
                  <a:gd name="T10" fmla="*/ 0 w 123"/>
                  <a:gd name="T11" fmla="*/ 22377866 h 131"/>
                  <a:gd name="T12" fmla="*/ 99222216 w 123"/>
                  <a:gd name="T13" fmla="*/ 133251594 h 131"/>
                  <a:gd name="T14" fmla="*/ 137127937 w 123"/>
                  <a:gd name="T15" fmla="*/ 133251594 h 131"/>
                  <a:gd name="T16" fmla="*/ 14492871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13" y="0"/>
                    </a:moveTo>
                    <a:lnTo>
                      <a:pt x="0" y="22"/>
                    </a:lnTo>
                    <a:lnTo>
                      <a:pt x="89" y="131"/>
                    </a:lnTo>
                    <a:lnTo>
                      <a:pt x="123" y="13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0" name="Freeform 671"/>
              <p:cNvSpPr>
                <a:spLocks/>
              </p:cNvSpPr>
              <p:nvPr/>
            </p:nvSpPr>
            <p:spPr bwMode="auto">
              <a:xfrm>
                <a:off x="1545820" y="3260823"/>
                <a:ext cx="142545" cy="146459"/>
              </a:xfrm>
              <a:custGeom>
                <a:avLst/>
                <a:gdLst>
                  <a:gd name="T0" fmla="*/ 74703012 w 136"/>
                  <a:gd name="T1" fmla="*/ 0 h 142"/>
                  <a:gd name="T2" fmla="*/ 149404977 w 136"/>
                  <a:gd name="T3" fmla="*/ 75529525 h 142"/>
                  <a:gd name="T4" fmla="*/ 74703012 w 136"/>
                  <a:gd name="T5" fmla="*/ 151058018 h 142"/>
                  <a:gd name="T6" fmla="*/ 0 w 136"/>
                  <a:gd name="T7" fmla="*/ 75529525 h 142"/>
                  <a:gd name="T8" fmla="*/ 18675491 w 136"/>
                  <a:gd name="T9" fmla="*/ 0 h 142"/>
                  <a:gd name="T10" fmla="*/ 0 w 136"/>
                  <a:gd name="T11" fmla="*/ 23403527 h 142"/>
                  <a:gd name="T12" fmla="*/ 112053978 w 136"/>
                  <a:gd name="T13" fmla="*/ 151058018 h 142"/>
                  <a:gd name="T14" fmla="*/ 149404977 w 136"/>
                  <a:gd name="T15" fmla="*/ 151058018 h 142"/>
                  <a:gd name="T16" fmla="*/ 18675491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2"/>
                    </a:lnTo>
                    <a:lnTo>
                      <a:pt x="136" y="1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1" name="Freeform 672"/>
              <p:cNvSpPr>
                <a:spLocks/>
              </p:cNvSpPr>
              <p:nvPr/>
            </p:nvSpPr>
            <p:spPr bwMode="auto">
              <a:xfrm>
                <a:off x="1555321" y="3249558"/>
                <a:ext cx="152046" cy="155676"/>
              </a:xfrm>
              <a:custGeom>
                <a:avLst/>
                <a:gdLst>
                  <a:gd name="T0" fmla="*/ 80270784 w 144"/>
                  <a:gd name="T1" fmla="*/ 0 h 153"/>
                  <a:gd name="T2" fmla="*/ 160541568 w 144"/>
                  <a:gd name="T3" fmla="*/ 79199402 h 153"/>
                  <a:gd name="T4" fmla="*/ 80270784 w 144"/>
                  <a:gd name="T5" fmla="*/ 158398804 h 153"/>
                  <a:gd name="T6" fmla="*/ 0 w 144"/>
                  <a:gd name="T7" fmla="*/ 79199402 h 153"/>
                  <a:gd name="T8" fmla="*/ 18952956 w 144"/>
                  <a:gd name="T9" fmla="*/ 0 h 153"/>
                  <a:gd name="T10" fmla="*/ 0 w 144"/>
                  <a:gd name="T11" fmla="*/ 22776517 h 153"/>
                  <a:gd name="T12" fmla="*/ 122635639 w 144"/>
                  <a:gd name="T13" fmla="*/ 158398804 h 153"/>
                  <a:gd name="T14" fmla="*/ 160541568 w 144"/>
                  <a:gd name="T15" fmla="*/ 158398804 h 153"/>
                  <a:gd name="T16" fmla="*/ 18952956 w 144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3"/>
                  <a:gd name="T29" fmla="*/ 144 w 144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3">
                    <a:moveTo>
                      <a:pt x="17" y="0"/>
                    </a:moveTo>
                    <a:lnTo>
                      <a:pt x="0" y="22"/>
                    </a:lnTo>
                    <a:lnTo>
                      <a:pt x="110" y="153"/>
                    </a:lnTo>
                    <a:lnTo>
                      <a:pt x="144" y="15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2" name="Freeform 673"/>
              <p:cNvSpPr>
                <a:spLocks/>
              </p:cNvSpPr>
              <p:nvPr/>
            </p:nvSpPr>
            <p:spPr bwMode="auto">
              <a:xfrm>
                <a:off x="1563770" y="3238292"/>
                <a:ext cx="157322" cy="166942"/>
              </a:xfrm>
              <a:custGeom>
                <a:avLst/>
                <a:gdLst>
                  <a:gd name="T0" fmla="*/ 83054401 w 149"/>
                  <a:gd name="T1" fmla="*/ 0 h 164"/>
                  <a:gd name="T2" fmla="*/ 166108801 w 149"/>
                  <a:gd name="T3" fmla="*/ 84968388 h 164"/>
                  <a:gd name="T4" fmla="*/ 83054401 w 149"/>
                  <a:gd name="T5" fmla="*/ 169936777 h 164"/>
                  <a:gd name="T6" fmla="*/ 0 w 149"/>
                  <a:gd name="T7" fmla="*/ 84968388 h 164"/>
                  <a:gd name="T8" fmla="*/ 18951494 w 149"/>
                  <a:gd name="T9" fmla="*/ 0 h 164"/>
                  <a:gd name="T10" fmla="*/ 0 w 149"/>
                  <a:gd name="T11" fmla="*/ 22796744 h 164"/>
                  <a:gd name="T12" fmla="*/ 132663603 w 149"/>
                  <a:gd name="T13" fmla="*/ 169936777 h 164"/>
                  <a:gd name="T14" fmla="*/ 166108801 w 149"/>
                  <a:gd name="T15" fmla="*/ 169936777 h 164"/>
                  <a:gd name="T16" fmla="*/ 18951494 w 149"/>
                  <a:gd name="T17" fmla="*/ 0 h 16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164"/>
                  <a:gd name="T29" fmla="*/ 149 w 149"/>
                  <a:gd name="T30" fmla="*/ 164 h 1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164">
                    <a:moveTo>
                      <a:pt x="17" y="0"/>
                    </a:moveTo>
                    <a:lnTo>
                      <a:pt x="0" y="22"/>
                    </a:lnTo>
                    <a:lnTo>
                      <a:pt x="119" y="164"/>
                    </a:lnTo>
                    <a:lnTo>
                      <a:pt x="149" y="16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3" name="Freeform 674"/>
              <p:cNvSpPr>
                <a:spLocks/>
              </p:cNvSpPr>
              <p:nvPr/>
            </p:nvSpPr>
            <p:spPr bwMode="auto">
              <a:xfrm>
                <a:off x="1573270" y="3227027"/>
                <a:ext cx="166832" cy="178207"/>
              </a:xfrm>
              <a:custGeom>
                <a:avLst/>
                <a:gdLst>
                  <a:gd name="T0" fmla="*/ 88639859 w 157"/>
                  <a:gd name="T1" fmla="*/ 0 h 175"/>
                  <a:gd name="T2" fmla="*/ 177279719 w 157"/>
                  <a:gd name="T3" fmla="*/ 90736895 h 175"/>
                  <a:gd name="T4" fmla="*/ 88639859 w 157"/>
                  <a:gd name="T5" fmla="*/ 181472771 h 175"/>
                  <a:gd name="T6" fmla="*/ 0 w 157"/>
                  <a:gd name="T7" fmla="*/ 90736895 h 175"/>
                  <a:gd name="T8" fmla="*/ 14679089 w 157"/>
                  <a:gd name="T9" fmla="*/ 0 h 175"/>
                  <a:gd name="T10" fmla="*/ 0 w 157"/>
                  <a:gd name="T11" fmla="*/ 22813551 h 175"/>
                  <a:gd name="T12" fmla="*/ 143404335 w 157"/>
                  <a:gd name="T13" fmla="*/ 181472771 h 175"/>
                  <a:gd name="T14" fmla="*/ 177279719 w 157"/>
                  <a:gd name="T15" fmla="*/ 181472771 h 175"/>
                  <a:gd name="T16" fmla="*/ 14679089 w 157"/>
                  <a:gd name="T17" fmla="*/ 0 h 17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5"/>
                  <a:gd name="T29" fmla="*/ 157 w 157"/>
                  <a:gd name="T30" fmla="*/ 175 h 1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5">
                    <a:moveTo>
                      <a:pt x="13" y="0"/>
                    </a:moveTo>
                    <a:lnTo>
                      <a:pt x="0" y="22"/>
                    </a:lnTo>
                    <a:lnTo>
                      <a:pt x="127" y="175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4" name="Freeform 675"/>
              <p:cNvSpPr>
                <a:spLocks/>
              </p:cNvSpPr>
              <p:nvPr/>
            </p:nvSpPr>
            <p:spPr bwMode="auto">
              <a:xfrm>
                <a:off x="1582780" y="3216786"/>
                <a:ext cx="174220" cy="190496"/>
              </a:xfrm>
              <a:custGeom>
                <a:avLst/>
                <a:gdLst>
                  <a:gd name="T0" fmla="*/ 91423518 w 166"/>
                  <a:gd name="T1" fmla="*/ 0 h 186"/>
                  <a:gd name="T2" fmla="*/ 182847037 w 166"/>
                  <a:gd name="T3" fmla="*/ 97550339 h 186"/>
                  <a:gd name="T4" fmla="*/ 91423518 w 166"/>
                  <a:gd name="T5" fmla="*/ 195100677 h 186"/>
                  <a:gd name="T6" fmla="*/ 0 w 166"/>
                  <a:gd name="T7" fmla="*/ 97550339 h 186"/>
                  <a:gd name="T8" fmla="*/ 14319623 w 166"/>
                  <a:gd name="T9" fmla="*/ 0 h 186"/>
                  <a:gd name="T10" fmla="*/ 0 w 166"/>
                  <a:gd name="T11" fmla="*/ 23076645 h 186"/>
                  <a:gd name="T12" fmla="*/ 145396048 w 166"/>
                  <a:gd name="T13" fmla="*/ 195100677 h 186"/>
                  <a:gd name="T14" fmla="*/ 182847037 w 166"/>
                  <a:gd name="T15" fmla="*/ 195100677 h 186"/>
                  <a:gd name="T16" fmla="*/ 14319623 w 166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6"/>
                  <a:gd name="T29" fmla="*/ 166 w 166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6">
                    <a:moveTo>
                      <a:pt x="13" y="0"/>
                    </a:moveTo>
                    <a:lnTo>
                      <a:pt x="0" y="22"/>
                    </a:lnTo>
                    <a:lnTo>
                      <a:pt x="132" y="186"/>
                    </a:lnTo>
                    <a:lnTo>
                      <a:pt x="166" y="18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5" name="Freeform 676"/>
              <p:cNvSpPr>
                <a:spLocks/>
              </p:cNvSpPr>
              <p:nvPr/>
            </p:nvSpPr>
            <p:spPr bwMode="auto">
              <a:xfrm>
                <a:off x="1587005" y="3205520"/>
                <a:ext cx="186894" cy="201762"/>
              </a:xfrm>
              <a:custGeom>
                <a:avLst/>
                <a:gdLst>
                  <a:gd name="T0" fmla="*/ 98116199 w 178"/>
                  <a:gd name="T1" fmla="*/ 0 h 197"/>
                  <a:gd name="T2" fmla="*/ 196232399 w 178"/>
                  <a:gd name="T3" fmla="*/ 103319555 h 197"/>
                  <a:gd name="T4" fmla="*/ 98116199 w 178"/>
                  <a:gd name="T5" fmla="*/ 206639110 h 197"/>
                  <a:gd name="T6" fmla="*/ 0 w 178"/>
                  <a:gd name="T7" fmla="*/ 103319555 h 197"/>
                  <a:gd name="T8" fmla="*/ 18740850 w 178"/>
                  <a:gd name="T9" fmla="*/ 0 h 197"/>
                  <a:gd name="T10" fmla="*/ 0 w 178"/>
                  <a:gd name="T11" fmla="*/ 23076658 h 197"/>
                  <a:gd name="T12" fmla="*/ 158749665 w 178"/>
                  <a:gd name="T13" fmla="*/ 206639110 h 197"/>
                  <a:gd name="T14" fmla="*/ 196232399 w 178"/>
                  <a:gd name="T15" fmla="*/ 206639110 h 197"/>
                  <a:gd name="T16" fmla="*/ 18740850 w 178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7"/>
                  <a:gd name="T29" fmla="*/ 178 w 178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7">
                    <a:moveTo>
                      <a:pt x="17" y="0"/>
                    </a:moveTo>
                    <a:lnTo>
                      <a:pt x="0" y="22"/>
                    </a:lnTo>
                    <a:lnTo>
                      <a:pt x="144" y="197"/>
                    </a:lnTo>
                    <a:lnTo>
                      <a:pt x="178" y="19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6" name="Freeform 677"/>
              <p:cNvSpPr>
                <a:spLocks/>
              </p:cNvSpPr>
              <p:nvPr/>
            </p:nvSpPr>
            <p:spPr bwMode="auto">
              <a:xfrm>
                <a:off x="1595445" y="3194255"/>
                <a:ext cx="198507" cy="213027"/>
              </a:xfrm>
              <a:custGeom>
                <a:avLst/>
                <a:gdLst>
                  <a:gd name="T0" fmla="*/ 105361570 w 187"/>
                  <a:gd name="T1" fmla="*/ 0 h 208"/>
                  <a:gd name="T2" fmla="*/ 210722078 w 187"/>
                  <a:gd name="T3" fmla="*/ 109088259 h 208"/>
                  <a:gd name="T4" fmla="*/ 105361570 w 187"/>
                  <a:gd name="T5" fmla="*/ 218175494 h 208"/>
                  <a:gd name="T6" fmla="*/ 0 w 187"/>
                  <a:gd name="T7" fmla="*/ 109088259 h 208"/>
                  <a:gd name="T8" fmla="*/ 19156458 w 187"/>
                  <a:gd name="T9" fmla="*/ 0 h 208"/>
                  <a:gd name="T10" fmla="*/ 0 w 187"/>
                  <a:gd name="T11" fmla="*/ 23076561 h 208"/>
                  <a:gd name="T12" fmla="*/ 172409178 w 187"/>
                  <a:gd name="T13" fmla="*/ 218175494 h 208"/>
                  <a:gd name="T14" fmla="*/ 210722078 w 187"/>
                  <a:gd name="T15" fmla="*/ 218175494 h 208"/>
                  <a:gd name="T16" fmla="*/ 19156458 w 187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8"/>
                  <a:gd name="T29" fmla="*/ 187 w 187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8">
                    <a:moveTo>
                      <a:pt x="17" y="0"/>
                    </a:moveTo>
                    <a:lnTo>
                      <a:pt x="0" y="22"/>
                    </a:lnTo>
                    <a:lnTo>
                      <a:pt x="153" y="208"/>
                    </a:lnTo>
                    <a:lnTo>
                      <a:pt x="187" y="20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7" name="Freeform 678"/>
              <p:cNvSpPr>
                <a:spLocks/>
              </p:cNvSpPr>
              <p:nvPr/>
            </p:nvSpPr>
            <p:spPr bwMode="auto">
              <a:xfrm>
                <a:off x="1604954" y="3182989"/>
                <a:ext cx="204843" cy="224302"/>
              </a:xfrm>
              <a:custGeom>
                <a:avLst/>
                <a:gdLst>
                  <a:gd name="T0" fmla="*/ 108146544 w 194"/>
                  <a:gd name="T1" fmla="*/ 0 h 219"/>
                  <a:gd name="T2" fmla="*/ 216292032 w 194"/>
                  <a:gd name="T3" fmla="*/ 114866181 h 219"/>
                  <a:gd name="T4" fmla="*/ 108146544 w 194"/>
                  <a:gd name="T5" fmla="*/ 229732362 h 219"/>
                  <a:gd name="T6" fmla="*/ 0 w 194"/>
                  <a:gd name="T7" fmla="*/ 114866181 h 219"/>
                  <a:gd name="T8" fmla="*/ 17838238 w 194"/>
                  <a:gd name="T9" fmla="*/ 0 h 219"/>
                  <a:gd name="T10" fmla="*/ 0 w 194"/>
                  <a:gd name="T11" fmla="*/ 23078527 h 219"/>
                  <a:gd name="T12" fmla="*/ 179500552 w 194"/>
                  <a:gd name="T13" fmla="*/ 229732362 h 219"/>
                  <a:gd name="T14" fmla="*/ 216292032 w 194"/>
                  <a:gd name="T15" fmla="*/ 229732362 h 219"/>
                  <a:gd name="T16" fmla="*/ 17838238 w 194"/>
                  <a:gd name="T17" fmla="*/ 0 h 21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4"/>
                  <a:gd name="T28" fmla="*/ 0 h 219"/>
                  <a:gd name="T29" fmla="*/ 194 w 194"/>
                  <a:gd name="T30" fmla="*/ 219 h 2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4" h="219">
                    <a:moveTo>
                      <a:pt x="16" y="0"/>
                    </a:moveTo>
                    <a:lnTo>
                      <a:pt x="0" y="22"/>
                    </a:lnTo>
                    <a:lnTo>
                      <a:pt x="161" y="219"/>
                    </a:lnTo>
                    <a:lnTo>
                      <a:pt x="194" y="21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8" name="Freeform 679"/>
              <p:cNvSpPr>
                <a:spLocks/>
              </p:cNvSpPr>
              <p:nvPr/>
            </p:nvSpPr>
            <p:spPr bwMode="auto">
              <a:xfrm>
                <a:off x="1613394" y="3171724"/>
                <a:ext cx="215405" cy="233519"/>
              </a:xfrm>
              <a:custGeom>
                <a:avLst/>
                <a:gdLst>
                  <a:gd name="T0" fmla="*/ 114284554 w 203"/>
                  <a:gd name="T1" fmla="*/ 0 h 229"/>
                  <a:gd name="T2" fmla="*/ 228568047 w 203"/>
                  <a:gd name="T3" fmla="*/ 119064098 h 229"/>
                  <a:gd name="T4" fmla="*/ 114284554 w 203"/>
                  <a:gd name="T5" fmla="*/ 238127177 h 229"/>
                  <a:gd name="T6" fmla="*/ 0 w 203"/>
                  <a:gd name="T7" fmla="*/ 119064098 h 229"/>
                  <a:gd name="T8" fmla="*/ 19141337 w 203"/>
                  <a:gd name="T9" fmla="*/ 0 h 229"/>
                  <a:gd name="T10" fmla="*/ 0 w 203"/>
                  <a:gd name="T11" fmla="*/ 21836578 h 229"/>
                  <a:gd name="T12" fmla="*/ 191411226 w 203"/>
                  <a:gd name="T13" fmla="*/ 238127177 h 229"/>
                  <a:gd name="T14" fmla="*/ 228568047 w 203"/>
                  <a:gd name="T15" fmla="*/ 238127177 h 229"/>
                  <a:gd name="T16" fmla="*/ 19141337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1"/>
                    </a:lnTo>
                    <a:lnTo>
                      <a:pt x="170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9" name="Freeform 680"/>
              <p:cNvSpPr>
                <a:spLocks/>
              </p:cNvSpPr>
              <p:nvPr/>
            </p:nvSpPr>
            <p:spPr bwMode="auto">
              <a:xfrm>
                <a:off x="1622904" y="3160459"/>
                <a:ext cx="223845" cy="244784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4831681 h 240"/>
                  <a:gd name="T4" fmla="*/ 118176433 w 212"/>
                  <a:gd name="T5" fmla="*/ 249663361 h 240"/>
                  <a:gd name="T6" fmla="*/ 0 w 212"/>
                  <a:gd name="T7" fmla="*/ 124831681 h 240"/>
                  <a:gd name="T8" fmla="*/ 14492908 w 212"/>
                  <a:gd name="T9" fmla="*/ 0 h 240"/>
                  <a:gd name="T10" fmla="*/ 0 w 212"/>
                  <a:gd name="T11" fmla="*/ 21845954 h 240"/>
                  <a:gd name="T12" fmla="*/ 198445992 w 212"/>
                  <a:gd name="T13" fmla="*/ 249663361 h 240"/>
                  <a:gd name="T14" fmla="*/ 236351809 w 212"/>
                  <a:gd name="T15" fmla="*/ 249663361 h 240"/>
                  <a:gd name="T16" fmla="*/ 14492908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3" y="0"/>
                    </a:moveTo>
                    <a:lnTo>
                      <a:pt x="0" y="21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0" name="Freeform 681"/>
              <p:cNvSpPr>
                <a:spLocks/>
              </p:cNvSpPr>
              <p:nvPr/>
            </p:nvSpPr>
            <p:spPr bwMode="auto">
              <a:xfrm>
                <a:off x="1632405" y="3149193"/>
                <a:ext cx="233354" cy="256050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0600802 h 251"/>
                  <a:gd name="T4" fmla="*/ 123759293 w 220"/>
                  <a:gd name="T5" fmla="*/ 261201604 h 251"/>
                  <a:gd name="T6" fmla="*/ 0 w 220"/>
                  <a:gd name="T7" fmla="*/ 130600802 h 251"/>
                  <a:gd name="T8" fmla="*/ 14625992 w 220"/>
                  <a:gd name="T9" fmla="*/ 0 h 251"/>
                  <a:gd name="T10" fmla="*/ 0 w 220"/>
                  <a:gd name="T11" fmla="*/ 22894545 h 251"/>
                  <a:gd name="T12" fmla="*/ 209265511 w 220"/>
                  <a:gd name="T13" fmla="*/ 261201604 h 251"/>
                  <a:gd name="T14" fmla="*/ 247518585 w 220"/>
                  <a:gd name="T15" fmla="*/ 261201604 h 251"/>
                  <a:gd name="T16" fmla="*/ 14625992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3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1" name="Freeform 682"/>
              <p:cNvSpPr>
                <a:spLocks/>
              </p:cNvSpPr>
              <p:nvPr/>
            </p:nvSpPr>
            <p:spPr bwMode="auto">
              <a:xfrm>
                <a:off x="1635568" y="313895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18952969 w 233"/>
                  <a:gd name="T9" fmla="*/ 0 h 262"/>
                  <a:gd name="T10" fmla="*/ 0 w 233"/>
                  <a:gd name="T11" fmla="*/ 23077151 h 262"/>
                  <a:gd name="T12" fmla="*/ 221859520 w 233"/>
                  <a:gd name="T13" fmla="*/ 274831370 h 262"/>
                  <a:gd name="T14" fmla="*/ 259765442 w 233"/>
                  <a:gd name="T15" fmla="*/ 274831370 h 262"/>
                  <a:gd name="T16" fmla="*/ 18952969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33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2" name="Freeform 683"/>
              <p:cNvSpPr>
                <a:spLocks/>
              </p:cNvSpPr>
              <p:nvPr/>
            </p:nvSpPr>
            <p:spPr bwMode="auto">
              <a:xfrm>
                <a:off x="1645078" y="3131783"/>
                <a:ext cx="255529" cy="273460"/>
              </a:xfrm>
              <a:custGeom>
                <a:avLst/>
                <a:gdLst>
                  <a:gd name="T0" fmla="*/ 135467479 w 241"/>
                  <a:gd name="T1" fmla="*/ 0 h 269"/>
                  <a:gd name="T2" fmla="*/ 270933897 w 241"/>
                  <a:gd name="T3" fmla="*/ 138996974 h 269"/>
                  <a:gd name="T4" fmla="*/ 135467479 w 241"/>
                  <a:gd name="T5" fmla="*/ 277993947 h 269"/>
                  <a:gd name="T6" fmla="*/ 0 w 241"/>
                  <a:gd name="T7" fmla="*/ 138996974 h 269"/>
                  <a:gd name="T8" fmla="*/ 0 w 241"/>
                  <a:gd name="T9" fmla="*/ 18601379 h 269"/>
                  <a:gd name="T10" fmla="*/ 13490023 w 241"/>
                  <a:gd name="T11" fmla="*/ 0 h 269"/>
                  <a:gd name="T12" fmla="*/ 23608337 w 241"/>
                  <a:gd name="T13" fmla="*/ 0 h 269"/>
                  <a:gd name="T14" fmla="*/ 270933897 w 241"/>
                  <a:gd name="T15" fmla="*/ 277993947 h 269"/>
                  <a:gd name="T16" fmla="*/ 232710586 w 241"/>
                  <a:gd name="T17" fmla="*/ 277993947 h 269"/>
                  <a:gd name="T18" fmla="*/ 0 w 241"/>
                  <a:gd name="T19" fmla="*/ 18601379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69"/>
                    </a:lnTo>
                    <a:lnTo>
                      <a:pt x="207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3" name="Freeform 684"/>
              <p:cNvSpPr>
                <a:spLocks/>
              </p:cNvSpPr>
              <p:nvPr/>
            </p:nvSpPr>
            <p:spPr bwMode="auto">
              <a:xfrm>
                <a:off x="1654579" y="3131783"/>
                <a:ext cx="255529" cy="273460"/>
              </a:xfrm>
              <a:custGeom>
                <a:avLst/>
                <a:gdLst>
                  <a:gd name="T0" fmla="*/ 134907696 w 242"/>
                  <a:gd name="T1" fmla="*/ 0 h 269"/>
                  <a:gd name="T2" fmla="*/ 269814336 w 242"/>
                  <a:gd name="T3" fmla="*/ 138996974 h 269"/>
                  <a:gd name="T4" fmla="*/ 134907696 w 242"/>
                  <a:gd name="T5" fmla="*/ 277993947 h 269"/>
                  <a:gd name="T6" fmla="*/ 0 w 242"/>
                  <a:gd name="T7" fmla="*/ 138996974 h 269"/>
                  <a:gd name="T8" fmla="*/ 0 w 242"/>
                  <a:gd name="T9" fmla="*/ 7233981 h 269"/>
                  <a:gd name="T10" fmla="*/ 4460143 w 242"/>
                  <a:gd name="T11" fmla="*/ 0 h 269"/>
                  <a:gd name="T12" fmla="*/ 33447901 w 242"/>
                  <a:gd name="T13" fmla="*/ 0 h 269"/>
                  <a:gd name="T14" fmla="*/ 269814336 w 242"/>
                  <a:gd name="T15" fmla="*/ 269726107 h 269"/>
                  <a:gd name="T16" fmla="*/ 264239159 w 242"/>
                  <a:gd name="T17" fmla="*/ 277993947 h 269"/>
                  <a:gd name="T18" fmla="*/ 240825529 w 242"/>
                  <a:gd name="T19" fmla="*/ 277993947 h 269"/>
                  <a:gd name="T20" fmla="*/ 0 w 242"/>
                  <a:gd name="T21" fmla="*/ 7233981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42"/>
                  <a:gd name="T34" fmla="*/ 0 h 269"/>
                  <a:gd name="T35" fmla="*/ 242 w 242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42" h="269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42" y="261"/>
                    </a:lnTo>
                    <a:lnTo>
                      <a:pt x="237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4" name="Freeform 685"/>
              <p:cNvSpPr>
                <a:spLocks/>
              </p:cNvSpPr>
              <p:nvPr/>
            </p:nvSpPr>
            <p:spPr bwMode="auto">
              <a:xfrm>
                <a:off x="1667252" y="3131783"/>
                <a:ext cx="252356" cy="273460"/>
              </a:xfrm>
              <a:custGeom>
                <a:avLst/>
                <a:gdLst>
                  <a:gd name="T0" fmla="*/ 134353481 w 237"/>
                  <a:gd name="T1" fmla="*/ 0 h 269"/>
                  <a:gd name="T2" fmla="*/ 268706962 w 237"/>
                  <a:gd name="T3" fmla="*/ 138996974 h 269"/>
                  <a:gd name="T4" fmla="*/ 134353481 w 237"/>
                  <a:gd name="T5" fmla="*/ 277993947 h 269"/>
                  <a:gd name="T6" fmla="*/ 0 w 237"/>
                  <a:gd name="T7" fmla="*/ 138996974 h 269"/>
                  <a:gd name="T8" fmla="*/ 38548717 w 237"/>
                  <a:gd name="T9" fmla="*/ 0 h 269"/>
                  <a:gd name="T10" fmla="*/ 0 w 237"/>
                  <a:gd name="T11" fmla="*/ 0 h 269"/>
                  <a:gd name="T12" fmla="*/ 249433145 w 237"/>
                  <a:gd name="T13" fmla="*/ 277993947 h 269"/>
                  <a:gd name="T14" fmla="*/ 253968098 w 237"/>
                  <a:gd name="T15" fmla="*/ 277993947 h 269"/>
                  <a:gd name="T16" fmla="*/ 268706962 w 237"/>
                  <a:gd name="T17" fmla="*/ 258358651 h 269"/>
                  <a:gd name="T18" fmla="*/ 38548717 w 237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269"/>
                  <a:gd name="T32" fmla="*/ 237 w 237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24" y="269"/>
                    </a:lnTo>
                    <a:lnTo>
                      <a:pt x="237" y="2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5" name="Freeform 686"/>
              <p:cNvSpPr>
                <a:spLocks/>
              </p:cNvSpPr>
              <p:nvPr/>
            </p:nvSpPr>
            <p:spPr bwMode="auto">
              <a:xfrm>
                <a:off x="1686254" y="3131783"/>
                <a:ext cx="242855" cy="265267"/>
              </a:xfrm>
              <a:custGeom>
                <a:avLst/>
                <a:gdLst>
                  <a:gd name="T0" fmla="*/ 128774658 w 229"/>
                  <a:gd name="T1" fmla="*/ 0 h 261"/>
                  <a:gd name="T2" fmla="*/ 257548255 w 229"/>
                  <a:gd name="T3" fmla="*/ 134802389 h 261"/>
                  <a:gd name="T4" fmla="*/ 128774658 w 229"/>
                  <a:gd name="T5" fmla="*/ 269603761 h 261"/>
                  <a:gd name="T6" fmla="*/ 0 w 229"/>
                  <a:gd name="T7" fmla="*/ 134802389 h 261"/>
                  <a:gd name="T8" fmla="*/ 32615744 w 229"/>
                  <a:gd name="T9" fmla="*/ 0 h 261"/>
                  <a:gd name="T10" fmla="*/ 0 w 229"/>
                  <a:gd name="T11" fmla="*/ 0 h 261"/>
                  <a:gd name="T12" fmla="*/ 238428467 w 229"/>
                  <a:gd name="T13" fmla="*/ 269603761 h 261"/>
                  <a:gd name="T14" fmla="*/ 257548255 w 229"/>
                  <a:gd name="T15" fmla="*/ 247911778 h 261"/>
                  <a:gd name="T16" fmla="*/ 32615744 w 229"/>
                  <a:gd name="T17" fmla="*/ 0 h 2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1"/>
                  <a:gd name="T29" fmla="*/ 229 w 229"/>
                  <a:gd name="T30" fmla="*/ 261 h 2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1">
                    <a:moveTo>
                      <a:pt x="29" y="0"/>
                    </a:moveTo>
                    <a:lnTo>
                      <a:pt x="0" y="0"/>
                    </a:lnTo>
                    <a:lnTo>
                      <a:pt x="212" y="261"/>
                    </a:lnTo>
                    <a:lnTo>
                      <a:pt x="229" y="24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6" name="Freeform 687"/>
              <p:cNvSpPr>
                <a:spLocks/>
              </p:cNvSpPr>
              <p:nvPr/>
            </p:nvSpPr>
            <p:spPr bwMode="auto">
              <a:xfrm>
                <a:off x="1703152" y="3131783"/>
                <a:ext cx="232294" cy="256050"/>
              </a:xfrm>
              <a:custGeom>
                <a:avLst/>
                <a:gdLst>
                  <a:gd name="T0" fmla="*/ 122637505 w 220"/>
                  <a:gd name="T1" fmla="*/ 0 h 250"/>
                  <a:gd name="T2" fmla="*/ 245275009 w 220"/>
                  <a:gd name="T3" fmla="*/ 131123205 h 250"/>
                  <a:gd name="T4" fmla="*/ 122637505 w 220"/>
                  <a:gd name="T5" fmla="*/ 262246410 h 250"/>
                  <a:gd name="T6" fmla="*/ 0 w 220"/>
                  <a:gd name="T7" fmla="*/ 131123205 h 250"/>
                  <a:gd name="T8" fmla="*/ 32332156 w 220"/>
                  <a:gd name="T9" fmla="*/ 0 h 250"/>
                  <a:gd name="T10" fmla="*/ 0 w 220"/>
                  <a:gd name="T11" fmla="*/ 0 h 250"/>
                  <a:gd name="T12" fmla="*/ 226321936 w 220"/>
                  <a:gd name="T13" fmla="*/ 262246410 h 250"/>
                  <a:gd name="T14" fmla="*/ 245275009 w 220"/>
                  <a:gd name="T15" fmla="*/ 240217922 h 250"/>
                  <a:gd name="T16" fmla="*/ 32332156 w 220"/>
                  <a:gd name="T17" fmla="*/ 0 h 2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0"/>
                  <a:gd name="T29" fmla="*/ 220 w 220"/>
                  <a:gd name="T30" fmla="*/ 250 h 2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0">
                    <a:moveTo>
                      <a:pt x="29" y="0"/>
                    </a:moveTo>
                    <a:lnTo>
                      <a:pt x="0" y="0"/>
                    </a:lnTo>
                    <a:lnTo>
                      <a:pt x="203" y="250"/>
                    </a:lnTo>
                    <a:lnTo>
                      <a:pt x="220" y="22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7" name="Freeform 688"/>
              <p:cNvSpPr>
                <a:spLocks/>
              </p:cNvSpPr>
              <p:nvPr/>
            </p:nvSpPr>
            <p:spPr bwMode="auto">
              <a:xfrm>
                <a:off x="1715816" y="3131783"/>
                <a:ext cx="229130" cy="244784"/>
              </a:xfrm>
              <a:custGeom>
                <a:avLst/>
                <a:gdLst>
                  <a:gd name="T0" fmla="*/ 120969024 w 217"/>
                  <a:gd name="T1" fmla="*/ 0 h 240"/>
                  <a:gd name="T2" fmla="*/ 241938048 w 217"/>
                  <a:gd name="T3" fmla="*/ 124831681 h 240"/>
                  <a:gd name="T4" fmla="*/ 120969024 w 217"/>
                  <a:gd name="T5" fmla="*/ 249663361 h 240"/>
                  <a:gd name="T6" fmla="*/ 0 w 217"/>
                  <a:gd name="T7" fmla="*/ 124831681 h 240"/>
                  <a:gd name="T8" fmla="*/ 37907822 w 217"/>
                  <a:gd name="T9" fmla="*/ 0 h 240"/>
                  <a:gd name="T10" fmla="*/ 0 w 217"/>
                  <a:gd name="T11" fmla="*/ 0 h 240"/>
                  <a:gd name="T12" fmla="*/ 222984673 w 217"/>
                  <a:gd name="T13" fmla="*/ 249663361 h 240"/>
                  <a:gd name="T14" fmla="*/ 241938048 w 217"/>
                  <a:gd name="T15" fmla="*/ 226777083 h 240"/>
                  <a:gd name="T16" fmla="*/ 37907822 w 217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7"/>
                  <a:gd name="T28" fmla="*/ 0 h 240"/>
                  <a:gd name="T29" fmla="*/ 217 w 217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7" h="240">
                    <a:moveTo>
                      <a:pt x="34" y="0"/>
                    </a:moveTo>
                    <a:lnTo>
                      <a:pt x="0" y="0"/>
                    </a:lnTo>
                    <a:lnTo>
                      <a:pt x="200" y="240"/>
                    </a:lnTo>
                    <a:lnTo>
                      <a:pt x="217" y="2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8" name="Freeform 689"/>
              <p:cNvSpPr>
                <a:spLocks/>
              </p:cNvSpPr>
              <p:nvPr/>
            </p:nvSpPr>
            <p:spPr bwMode="auto">
              <a:xfrm>
                <a:off x="1733766" y="3131783"/>
                <a:ext cx="220681" cy="233519"/>
              </a:xfrm>
              <a:custGeom>
                <a:avLst/>
                <a:gdLst>
                  <a:gd name="T0" fmla="*/ 117068086 w 208"/>
                  <a:gd name="T1" fmla="*/ 0 h 229"/>
                  <a:gd name="T2" fmla="*/ 234135112 w 208"/>
                  <a:gd name="T3" fmla="*/ 119064098 h 229"/>
                  <a:gd name="T4" fmla="*/ 117068086 w 208"/>
                  <a:gd name="T5" fmla="*/ 238127177 h 229"/>
                  <a:gd name="T6" fmla="*/ 0 w 208"/>
                  <a:gd name="T7" fmla="*/ 119064098 h 229"/>
                  <a:gd name="T8" fmla="*/ 38272244 w 208"/>
                  <a:gd name="T9" fmla="*/ 0 h 229"/>
                  <a:gd name="T10" fmla="*/ 0 w 208"/>
                  <a:gd name="T11" fmla="*/ 0 h 229"/>
                  <a:gd name="T12" fmla="*/ 214999528 w 208"/>
                  <a:gd name="T13" fmla="*/ 238127177 h 229"/>
                  <a:gd name="T14" fmla="*/ 234135112 w 208"/>
                  <a:gd name="T15" fmla="*/ 215250478 h 229"/>
                  <a:gd name="T16" fmla="*/ 38272244 w 208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29"/>
                  <a:gd name="T29" fmla="*/ 208 w 208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1" y="229"/>
                    </a:lnTo>
                    <a:lnTo>
                      <a:pt x="208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9" name="Freeform 690"/>
              <p:cNvSpPr>
                <a:spLocks/>
              </p:cNvSpPr>
              <p:nvPr/>
            </p:nvSpPr>
            <p:spPr bwMode="auto">
              <a:xfrm>
                <a:off x="1752776" y="3131783"/>
                <a:ext cx="204843" cy="219181"/>
              </a:xfrm>
              <a:custGeom>
                <a:avLst/>
                <a:gdLst>
                  <a:gd name="T0" fmla="*/ 107591947 w 195"/>
                  <a:gd name="T1" fmla="*/ 0 h 218"/>
                  <a:gd name="T2" fmla="*/ 215182843 w 195"/>
                  <a:gd name="T3" fmla="*/ 110184702 h 218"/>
                  <a:gd name="T4" fmla="*/ 107591947 w 195"/>
                  <a:gd name="T5" fmla="*/ 220368399 h 218"/>
                  <a:gd name="T6" fmla="*/ 0 w 195"/>
                  <a:gd name="T7" fmla="*/ 110184702 h 218"/>
                  <a:gd name="T8" fmla="*/ 37518838 w 195"/>
                  <a:gd name="T9" fmla="*/ 0 h 218"/>
                  <a:gd name="T10" fmla="*/ 0 w 195"/>
                  <a:gd name="T11" fmla="*/ 0 h 218"/>
                  <a:gd name="T12" fmla="*/ 201940535 w 195"/>
                  <a:gd name="T13" fmla="*/ 220368399 h 218"/>
                  <a:gd name="T14" fmla="*/ 215182843 w 195"/>
                  <a:gd name="T15" fmla="*/ 198129577 h 218"/>
                  <a:gd name="T16" fmla="*/ 37518838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34" y="0"/>
                    </a:moveTo>
                    <a:lnTo>
                      <a:pt x="0" y="0"/>
                    </a:lnTo>
                    <a:lnTo>
                      <a:pt x="183" y="218"/>
                    </a:lnTo>
                    <a:lnTo>
                      <a:pt x="195" y="19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0" name="Freeform 691"/>
              <p:cNvSpPr>
                <a:spLocks/>
              </p:cNvSpPr>
              <p:nvPr/>
            </p:nvSpPr>
            <p:spPr bwMode="auto">
              <a:xfrm>
                <a:off x="1769665" y="3131783"/>
                <a:ext cx="196394" cy="209964"/>
              </a:xfrm>
              <a:custGeom>
                <a:avLst/>
                <a:gdLst>
                  <a:gd name="T0" fmla="*/ 103129954 w 187"/>
                  <a:gd name="T1" fmla="*/ 0 h 207"/>
                  <a:gd name="T2" fmla="*/ 206259909 w 187"/>
                  <a:gd name="T3" fmla="*/ 106485221 h 207"/>
                  <a:gd name="T4" fmla="*/ 103129954 w 187"/>
                  <a:gd name="T5" fmla="*/ 212970442 h 207"/>
                  <a:gd name="T6" fmla="*/ 0 w 187"/>
                  <a:gd name="T7" fmla="*/ 106485221 h 207"/>
                  <a:gd name="T8" fmla="*/ 37501806 w 187"/>
                  <a:gd name="T9" fmla="*/ 0 h 207"/>
                  <a:gd name="T10" fmla="*/ 0 w 187"/>
                  <a:gd name="T11" fmla="*/ 0 h 207"/>
                  <a:gd name="T12" fmla="*/ 191921051 w 187"/>
                  <a:gd name="T13" fmla="*/ 212970442 h 207"/>
                  <a:gd name="T14" fmla="*/ 206259909 w 187"/>
                  <a:gd name="T15" fmla="*/ 190335923 h 207"/>
                  <a:gd name="T16" fmla="*/ 37501806 w 187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7"/>
                  <a:gd name="T29" fmla="*/ 187 w 187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7">
                    <a:moveTo>
                      <a:pt x="34" y="0"/>
                    </a:moveTo>
                    <a:lnTo>
                      <a:pt x="0" y="0"/>
                    </a:lnTo>
                    <a:lnTo>
                      <a:pt x="174" y="207"/>
                    </a:lnTo>
                    <a:lnTo>
                      <a:pt x="187" y="18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1" name="Freeform 692"/>
              <p:cNvSpPr>
                <a:spLocks/>
              </p:cNvSpPr>
              <p:nvPr/>
            </p:nvSpPr>
            <p:spPr bwMode="auto">
              <a:xfrm>
                <a:off x="1787624" y="3131783"/>
                <a:ext cx="189006" cy="198689"/>
              </a:xfrm>
              <a:custGeom>
                <a:avLst/>
                <a:gdLst>
                  <a:gd name="T0" fmla="*/ 100346257 w 178"/>
                  <a:gd name="T1" fmla="*/ 0 h 196"/>
                  <a:gd name="T2" fmla="*/ 200692515 w 178"/>
                  <a:gd name="T3" fmla="*/ 100707953 h 196"/>
                  <a:gd name="T4" fmla="*/ 100346257 w 178"/>
                  <a:gd name="T5" fmla="*/ 201414892 h 196"/>
                  <a:gd name="T6" fmla="*/ 0 w 178"/>
                  <a:gd name="T7" fmla="*/ 100707953 h 196"/>
                  <a:gd name="T8" fmla="*/ 38334243 w 178"/>
                  <a:gd name="T9" fmla="*/ 0 h 196"/>
                  <a:gd name="T10" fmla="*/ 0 w 178"/>
                  <a:gd name="T11" fmla="*/ 0 h 196"/>
                  <a:gd name="T12" fmla="*/ 181525401 w 178"/>
                  <a:gd name="T13" fmla="*/ 201414892 h 196"/>
                  <a:gd name="T14" fmla="*/ 200692515 w 178"/>
                  <a:gd name="T15" fmla="*/ 178806929 h 196"/>
                  <a:gd name="T16" fmla="*/ 38334243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34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78" y="17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2" name="Freeform 693"/>
              <p:cNvSpPr>
                <a:spLocks/>
              </p:cNvSpPr>
              <p:nvPr/>
            </p:nvSpPr>
            <p:spPr bwMode="auto">
              <a:xfrm>
                <a:off x="1806625" y="3131783"/>
                <a:ext cx="179496" cy="187424"/>
              </a:xfrm>
              <a:custGeom>
                <a:avLst/>
                <a:gdLst>
                  <a:gd name="T0" fmla="*/ 94761217 w 170"/>
                  <a:gd name="T1" fmla="*/ 0 h 185"/>
                  <a:gd name="T2" fmla="*/ 189522433 w 170"/>
                  <a:gd name="T3" fmla="*/ 94939881 h 185"/>
                  <a:gd name="T4" fmla="*/ 94761217 w 170"/>
                  <a:gd name="T5" fmla="*/ 189879762 h 185"/>
                  <a:gd name="T6" fmla="*/ 0 w 170"/>
                  <a:gd name="T7" fmla="*/ 94939881 h 185"/>
                  <a:gd name="T8" fmla="*/ 37904279 w 170"/>
                  <a:gd name="T9" fmla="*/ 0 h 185"/>
                  <a:gd name="T10" fmla="*/ 0 w 170"/>
                  <a:gd name="T11" fmla="*/ 0 h 185"/>
                  <a:gd name="T12" fmla="*/ 170569774 w 170"/>
                  <a:gd name="T13" fmla="*/ 189879762 h 185"/>
                  <a:gd name="T14" fmla="*/ 189522433 w 170"/>
                  <a:gd name="T15" fmla="*/ 167299736 h 185"/>
                  <a:gd name="T16" fmla="*/ 37904279 w 170"/>
                  <a:gd name="T17" fmla="*/ 0 h 18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5"/>
                  <a:gd name="T29" fmla="*/ 170 w 170"/>
                  <a:gd name="T30" fmla="*/ 185 h 1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5">
                    <a:moveTo>
                      <a:pt x="34" y="0"/>
                    </a:moveTo>
                    <a:lnTo>
                      <a:pt x="0" y="0"/>
                    </a:lnTo>
                    <a:lnTo>
                      <a:pt x="153" y="185"/>
                    </a:lnTo>
                    <a:lnTo>
                      <a:pt x="170" y="16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3" name="Freeform 694"/>
              <p:cNvSpPr>
                <a:spLocks/>
              </p:cNvSpPr>
              <p:nvPr/>
            </p:nvSpPr>
            <p:spPr bwMode="auto">
              <a:xfrm>
                <a:off x="1823523" y="3131783"/>
                <a:ext cx="169996" cy="178207"/>
              </a:xfrm>
              <a:custGeom>
                <a:avLst/>
                <a:gdLst>
                  <a:gd name="T0" fmla="*/ 89747328 w 161"/>
                  <a:gd name="T1" fmla="*/ 0 h 174"/>
                  <a:gd name="T2" fmla="*/ 179494656 w 161"/>
                  <a:gd name="T3" fmla="*/ 91258371 h 174"/>
                  <a:gd name="T4" fmla="*/ 89747328 w 161"/>
                  <a:gd name="T5" fmla="*/ 182515718 h 174"/>
                  <a:gd name="T6" fmla="*/ 0 w 161"/>
                  <a:gd name="T7" fmla="*/ 91258371 h 174"/>
                  <a:gd name="T8" fmla="*/ 37905943 w 161"/>
                  <a:gd name="T9" fmla="*/ 0 h 174"/>
                  <a:gd name="T10" fmla="*/ 0 w 161"/>
                  <a:gd name="T11" fmla="*/ 0 h 174"/>
                  <a:gd name="T12" fmla="*/ 160541693 w 161"/>
                  <a:gd name="T13" fmla="*/ 182515718 h 174"/>
                  <a:gd name="T14" fmla="*/ 179494656 w 161"/>
                  <a:gd name="T15" fmla="*/ 159438943 h 174"/>
                  <a:gd name="T16" fmla="*/ 37905943 w 161"/>
                  <a:gd name="T17" fmla="*/ 0 h 17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4"/>
                  <a:gd name="T29" fmla="*/ 161 w 161"/>
                  <a:gd name="T30" fmla="*/ 174 h 1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4">
                    <a:moveTo>
                      <a:pt x="34" y="0"/>
                    </a:moveTo>
                    <a:lnTo>
                      <a:pt x="0" y="0"/>
                    </a:lnTo>
                    <a:lnTo>
                      <a:pt x="144" y="174"/>
                    </a:lnTo>
                    <a:lnTo>
                      <a:pt x="161" y="15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4" name="Freeform 695"/>
              <p:cNvSpPr>
                <a:spLocks/>
              </p:cNvSpPr>
              <p:nvPr/>
            </p:nvSpPr>
            <p:spPr bwMode="auto">
              <a:xfrm>
                <a:off x="1841473" y="3131783"/>
                <a:ext cx="157322" cy="166942"/>
              </a:xfrm>
              <a:custGeom>
                <a:avLst/>
                <a:gdLst>
                  <a:gd name="T0" fmla="*/ 83615579 w 148"/>
                  <a:gd name="T1" fmla="*/ 0 h 163"/>
                  <a:gd name="T2" fmla="*/ 167231157 w 148"/>
                  <a:gd name="T3" fmla="*/ 85489667 h 163"/>
                  <a:gd name="T4" fmla="*/ 83615579 w 148"/>
                  <a:gd name="T5" fmla="*/ 170979334 h 163"/>
                  <a:gd name="T6" fmla="*/ 0 w 148"/>
                  <a:gd name="T7" fmla="*/ 85489667 h 163"/>
                  <a:gd name="T8" fmla="*/ 38418458 w 148"/>
                  <a:gd name="T9" fmla="*/ 0 h 163"/>
                  <a:gd name="T10" fmla="*/ 0 w 148"/>
                  <a:gd name="T11" fmla="*/ 0 h 163"/>
                  <a:gd name="T12" fmla="*/ 153671707 w 148"/>
                  <a:gd name="T13" fmla="*/ 170979334 h 163"/>
                  <a:gd name="T14" fmla="*/ 167231157 w 148"/>
                  <a:gd name="T15" fmla="*/ 147902427 h 163"/>
                  <a:gd name="T16" fmla="*/ 38418458 w 148"/>
                  <a:gd name="T17" fmla="*/ 0 h 16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3"/>
                  <a:gd name="T29" fmla="*/ 148 w 148"/>
                  <a:gd name="T30" fmla="*/ 163 h 1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3">
                    <a:moveTo>
                      <a:pt x="34" y="0"/>
                    </a:moveTo>
                    <a:lnTo>
                      <a:pt x="0" y="0"/>
                    </a:lnTo>
                    <a:lnTo>
                      <a:pt x="136" y="163"/>
                    </a:lnTo>
                    <a:lnTo>
                      <a:pt x="148" y="14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5" name="Freeform 696"/>
              <p:cNvSpPr>
                <a:spLocks/>
              </p:cNvSpPr>
              <p:nvPr/>
            </p:nvSpPr>
            <p:spPr bwMode="auto">
              <a:xfrm>
                <a:off x="1859423" y="3131783"/>
                <a:ext cx="148882" cy="155676"/>
              </a:xfrm>
              <a:custGeom>
                <a:avLst/>
                <a:gdLst>
                  <a:gd name="T0" fmla="*/ 79163748 w 140"/>
                  <a:gd name="T1" fmla="*/ 0 h 152"/>
                  <a:gd name="T2" fmla="*/ 158327497 w 140"/>
                  <a:gd name="T3" fmla="*/ 79720451 h 152"/>
                  <a:gd name="T4" fmla="*/ 79163748 w 140"/>
                  <a:gd name="T5" fmla="*/ 159440901 h 152"/>
                  <a:gd name="T6" fmla="*/ 0 w 140"/>
                  <a:gd name="T7" fmla="*/ 79720451 h 152"/>
                  <a:gd name="T8" fmla="*/ 38450903 w 140"/>
                  <a:gd name="T9" fmla="*/ 0 h 152"/>
                  <a:gd name="T10" fmla="*/ 0 w 140"/>
                  <a:gd name="T11" fmla="*/ 0 h 152"/>
                  <a:gd name="T12" fmla="*/ 143625406 w 140"/>
                  <a:gd name="T13" fmla="*/ 159440901 h 152"/>
                  <a:gd name="T14" fmla="*/ 158327497 w 140"/>
                  <a:gd name="T15" fmla="*/ 136363992 h 152"/>
                  <a:gd name="T16" fmla="*/ 38450903 w 140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52"/>
                  <a:gd name="T29" fmla="*/ 140 w 140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52">
                    <a:moveTo>
                      <a:pt x="34" y="0"/>
                    </a:moveTo>
                    <a:lnTo>
                      <a:pt x="0" y="0"/>
                    </a:lnTo>
                    <a:lnTo>
                      <a:pt x="127" y="152"/>
                    </a:lnTo>
                    <a:lnTo>
                      <a:pt x="140" y="13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6" name="Freeform 697"/>
              <p:cNvSpPr>
                <a:spLocks/>
              </p:cNvSpPr>
              <p:nvPr/>
            </p:nvSpPr>
            <p:spPr bwMode="auto">
              <a:xfrm>
                <a:off x="1878424" y="3131783"/>
                <a:ext cx="139372" cy="141338"/>
              </a:xfrm>
              <a:custGeom>
                <a:avLst/>
                <a:gdLst>
                  <a:gd name="T0" fmla="*/ 74139519 w 131"/>
                  <a:gd name="T1" fmla="*/ 0 h 141"/>
                  <a:gd name="T2" fmla="*/ 148279039 w 131"/>
                  <a:gd name="T3" fmla="*/ 70838406 h 141"/>
                  <a:gd name="T4" fmla="*/ 74139519 w 131"/>
                  <a:gd name="T5" fmla="*/ 141676812 h 141"/>
                  <a:gd name="T6" fmla="*/ 0 w 131"/>
                  <a:gd name="T7" fmla="*/ 70838406 h 141"/>
                  <a:gd name="T8" fmla="*/ 38484757 w 131"/>
                  <a:gd name="T9" fmla="*/ 0 h 141"/>
                  <a:gd name="T10" fmla="*/ 0 w 131"/>
                  <a:gd name="T11" fmla="*/ 0 h 141"/>
                  <a:gd name="T12" fmla="*/ 129037167 w 131"/>
                  <a:gd name="T13" fmla="*/ 141676812 h 141"/>
                  <a:gd name="T14" fmla="*/ 148279039 w 131"/>
                  <a:gd name="T15" fmla="*/ 120576329 h 141"/>
                  <a:gd name="T16" fmla="*/ 38484757 w 131"/>
                  <a:gd name="T17" fmla="*/ 0 h 14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1"/>
                  <a:gd name="T29" fmla="*/ 131 w 131"/>
                  <a:gd name="T30" fmla="*/ 141 h 1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1">
                    <a:moveTo>
                      <a:pt x="34" y="0"/>
                    </a:moveTo>
                    <a:lnTo>
                      <a:pt x="0" y="0"/>
                    </a:lnTo>
                    <a:lnTo>
                      <a:pt x="114" y="141"/>
                    </a:lnTo>
                    <a:lnTo>
                      <a:pt x="131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7" name="Freeform 698"/>
              <p:cNvSpPr>
                <a:spLocks/>
              </p:cNvSpPr>
              <p:nvPr/>
            </p:nvSpPr>
            <p:spPr bwMode="auto">
              <a:xfrm>
                <a:off x="1895322" y="3131783"/>
                <a:ext cx="129872" cy="132121"/>
              </a:xfrm>
              <a:custGeom>
                <a:avLst/>
                <a:gdLst>
                  <a:gd name="T0" fmla="*/ 68563969 w 123"/>
                  <a:gd name="T1" fmla="*/ 0 h 130"/>
                  <a:gd name="T2" fmla="*/ 137127937 w 123"/>
                  <a:gd name="T3" fmla="*/ 67138811 h 130"/>
                  <a:gd name="T4" fmla="*/ 68563969 w 123"/>
                  <a:gd name="T5" fmla="*/ 134276605 h 130"/>
                  <a:gd name="T6" fmla="*/ 0 w 123"/>
                  <a:gd name="T7" fmla="*/ 67138811 h 130"/>
                  <a:gd name="T8" fmla="*/ 37905737 w 123"/>
                  <a:gd name="T9" fmla="*/ 0 h 130"/>
                  <a:gd name="T10" fmla="*/ 0 w 123"/>
                  <a:gd name="T11" fmla="*/ 0 h 130"/>
                  <a:gd name="T12" fmla="*/ 118175077 w 123"/>
                  <a:gd name="T13" fmla="*/ 134276605 h 130"/>
                  <a:gd name="T14" fmla="*/ 137127937 w 123"/>
                  <a:gd name="T15" fmla="*/ 112585365 h 130"/>
                  <a:gd name="T16" fmla="*/ 37905737 w 123"/>
                  <a:gd name="T17" fmla="*/ 0 h 1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0"/>
                  <a:gd name="T29" fmla="*/ 123 w 123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0">
                    <a:moveTo>
                      <a:pt x="34" y="0"/>
                    </a:moveTo>
                    <a:lnTo>
                      <a:pt x="0" y="0"/>
                    </a:lnTo>
                    <a:lnTo>
                      <a:pt x="106" y="130"/>
                    </a:lnTo>
                    <a:lnTo>
                      <a:pt x="123" y="10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8" name="Freeform 699"/>
              <p:cNvSpPr>
                <a:spLocks/>
              </p:cNvSpPr>
              <p:nvPr/>
            </p:nvSpPr>
            <p:spPr bwMode="auto">
              <a:xfrm>
                <a:off x="1913272" y="3131783"/>
                <a:ext cx="120371" cy="120856"/>
              </a:xfrm>
              <a:custGeom>
                <a:avLst/>
                <a:gdLst>
                  <a:gd name="T0" fmla="*/ 63549552 w 114"/>
                  <a:gd name="T1" fmla="*/ 0 h 120"/>
                  <a:gd name="T2" fmla="*/ 127098048 w 114"/>
                  <a:gd name="T3" fmla="*/ 60859053 h 120"/>
                  <a:gd name="T4" fmla="*/ 63549552 w 114"/>
                  <a:gd name="T5" fmla="*/ 121718107 h 120"/>
                  <a:gd name="T6" fmla="*/ 0 w 114"/>
                  <a:gd name="T7" fmla="*/ 60859053 h 120"/>
                  <a:gd name="T8" fmla="*/ 37906312 w 114"/>
                  <a:gd name="T9" fmla="*/ 0 h 120"/>
                  <a:gd name="T10" fmla="*/ 0 w 114"/>
                  <a:gd name="T11" fmla="*/ 0 h 120"/>
                  <a:gd name="T12" fmla="*/ 108144900 w 114"/>
                  <a:gd name="T13" fmla="*/ 121718107 h 120"/>
                  <a:gd name="T14" fmla="*/ 127098048 w 114"/>
                  <a:gd name="T15" fmla="*/ 99403059 h 120"/>
                  <a:gd name="T16" fmla="*/ 3790631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4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9" name="Freeform 700"/>
              <p:cNvSpPr>
                <a:spLocks/>
              </p:cNvSpPr>
              <p:nvPr/>
            </p:nvSpPr>
            <p:spPr bwMode="auto">
              <a:xfrm>
                <a:off x="1932273" y="3131783"/>
                <a:ext cx="110871" cy="109590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5091597 h 109"/>
                  <a:gd name="T4" fmla="*/ 57983441 w 106"/>
                  <a:gd name="T5" fmla="*/ 110183194 h 109"/>
                  <a:gd name="T6" fmla="*/ 0 w 106"/>
                  <a:gd name="T7" fmla="*/ 55091597 h 109"/>
                  <a:gd name="T8" fmla="*/ 37196180 w 106"/>
                  <a:gd name="T9" fmla="*/ 0 h 109"/>
                  <a:gd name="T10" fmla="*/ 0 w 106"/>
                  <a:gd name="T11" fmla="*/ 0 h 109"/>
                  <a:gd name="T12" fmla="*/ 97367754 w 106"/>
                  <a:gd name="T13" fmla="*/ 110183194 h 109"/>
                  <a:gd name="T14" fmla="*/ 115965836 w 106"/>
                  <a:gd name="T15" fmla="*/ 87944474 h 109"/>
                  <a:gd name="T16" fmla="*/ 3719618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4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0" name="Freeform 701"/>
              <p:cNvSpPr>
                <a:spLocks/>
              </p:cNvSpPr>
              <p:nvPr/>
            </p:nvSpPr>
            <p:spPr bwMode="auto">
              <a:xfrm>
                <a:off x="1949171" y="3131783"/>
                <a:ext cx="98197" cy="100373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1402242 h 98"/>
                  <a:gd name="T4" fmla="*/ 51842736 w 93"/>
                  <a:gd name="T5" fmla="*/ 102803460 h 98"/>
                  <a:gd name="T6" fmla="*/ 0 w 93"/>
                  <a:gd name="T7" fmla="*/ 51402242 h 98"/>
                  <a:gd name="T8" fmla="*/ 37906158 w 93"/>
                  <a:gd name="T9" fmla="*/ 0 h 98"/>
                  <a:gd name="T10" fmla="*/ 0 w 93"/>
                  <a:gd name="T11" fmla="*/ 0 h 98"/>
                  <a:gd name="T12" fmla="*/ 89191389 w 93"/>
                  <a:gd name="T13" fmla="*/ 102803460 h 98"/>
                  <a:gd name="T14" fmla="*/ 103684416 w 93"/>
                  <a:gd name="T15" fmla="*/ 79724847 h 98"/>
                  <a:gd name="T16" fmla="*/ 37906158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34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3" y="7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1" name="Freeform 702"/>
              <p:cNvSpPr>
                <a:spLocks/>
              </p:cNvSpPr>
              <p:nvPr/>
            </p:nvSpPr>
            <p:spPr bwMode="auto">
              <a:xfrm>
                <a:off x="1967121" y="3131783"/>
                <a:ext cx="91860" cy="89108"/>
              </a:xfrm>
              <a:custGeom>
                <a:avLst/>
                <a:gdLst>
                  <a:gd name="T0" fmla="*/ 49636820 w 85"/>
                  <a:gd name="T1" fmla="*/ 0 h 87"/>
                  <a:gd name="T2" fmla="*/ 99273640 w 85"/>
                  <a:gd name="T3" fmla="*/ 45633538 h 87"/>
                  <a:gd name="T4" fmla="*/ 49636820 w 85"/>
                  <a:gd name="T5" fmla="*/ 91267077 h 87"/>
                  <a:gd name="T6" fmla="*/ 0 w 85"/>
                  <a:gd name="T7" fmla="*/ 45633538 h 87"/>
                  <a:gd name="T8" fmla="*/ 33869319 w 85"/>
                  <a:gd name="T9" fmla="*/ 0 h 87"/>
                  <a:gd name="T10" fmla="*/ 0 w 85"/>
                  <a:gd name="T11" fmla="*/ 0 h 87"/>
                  <a:gd name="T12" fmla="*/ 84090809 w 85"/>
                  <a:gd name="T13" fmla="*/ 91267077 h 87"/>
                  <a:gd name="T14" fmla="*/ 99273640 w 85"/>
                  <a:gd name="T15" fmla="*/ 68188113 h 87"/>
                  <a:gd name="T16" fmla="*/ 33869319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29" y="0"/>
                    </a:moveTo>
                    <a:lnTo>
                      <a:pt x="0" y="0"/>
                    </a:lnTo>
                    <a:lnTo>
                      <a:pt x="72" y="87"/>
                    </a:lnTo>
                    <a:lnTo>
                      <a:pt x="85" y="6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2" name="Freeform 703"/>
              <p:cNvSpPr>
                <a:spLocks/>
              </p:cNvSpPr>
              <p:nvPr/>
            </p:nvSpPr>
            <p:spPr bwMode="auto">
              <a:xfrm>
                <a:off x="1986122" y="3131783"/>
                <a:ext cx="79196" cy="77842"/>
              </a:xfrm>
              <a:custGeom>
                <a:avLst/>
                <a:gdLst>
                  <a:gd name="T0" fmla="*/ 41263200 w 76"/>
                  <a:gd name="T1" fmla="*/ 0 h 76"/>
                  <a:gd name="T2" fmla="*/ 82526400 w 76"/>
                  <a:gd name="T3" fmla="*/ 39864322 h 76"/>
                  <a:gd name="T4" fmla="*/ 41263200 w 76"/>
                  <a:gd name="T5" fmla="*/ 79728644 h 76"/>
                  <a:gd name="T6" fmla="*/ 0 w 76"/>
                  <a:gd name="T7" fmla="*/ 39864322 h 76"/>
                  <a:gd name="T8" fmla="*/ 31490826 w 76"/>
                  <a:gd name="T9" fmla="*/ 0 h 76"/>
                  <a:gd name="T10" fmla="*/ 0 w 76"/>
                  <a:gd name="T11" fmla="*/ 0 h 76"/>
                  <a:gd name="T12" fmla="*/ 64066428 w 76"/>
                  <a:gd name="T13" fmla="*/ 79728644 h 76"/>
                  <a:gd name="T14" fmla="*/ 82526400 w 76"/>
                  <a:gd name="T15" fmla="*/ 56649509 h 76"/>
                  <a:gd name="T16" fmla="*/ 31490826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29" y="0"/>
                    </a:moveTo>
                    <a:lnTo>
                      <a:pt x="0" y="0"/>
                    </a:lnTo>
                    <a:lnTo>
                      <a:pt x="59" y="76"/>
                    </a:lnTo>
                    <a:lnTo>
                      <a:pt x="76" y="5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3" name="Freeform 704"/>
              <p:cNvSpPr>
                <a:spLocks/>
              </p:cNvSpPr>
              <p:nvPr/>
            </p:nvSpPr>
            <p:spPr bwMode="auto">
              <a:xfrm>
                <a:off x="1998796" y="3131783"/>
                <a:ext cx="76023" cy="66577"/>
              </a:xfrm>
              <a:custGeom>
                <a:avLst/>
                <a:gdLst>
                  <a:gd name="T0" fmla="*/ 40135920 w 72"/>
                  <a:gd name="T1" fmla="*/ 0 h 65"/>
                  <a:gd name="T2" fmla="*/ 80270784 w 72"/>
                  <a:gd name="T3" fmla="*/ 34096642 h 65"/>
                  <a:gd name="T4" fmla="*/ 40135920 w 72"/>
                  <a:gd name="T5" fmla="*/ 68192260 h 65"/>
                  <a:gd name="T6" fmla="*/ 0 w 72"/>
                  <a:gd name="T7" fmla="*/ 34096642 h 65"/>
                  <a:gd name="T8" fmla="*/ 37905913 w 72"/>
                  <a:gd name="T9" fmla="*/ 0 h 65"/>
                  <a:gd name="T10" fmla="*/ 0 w 72"/>
                  <a:gd name="T11" fmla="*/ 0 h 65"/>
                  <a:gd name="T12" fmla="*/ 62432823 w 72"/>
                  <a:gd name="T13" fmla="*/ 68192260 h 65"/>
                  <a:gd name="T14" fmla="*/ 80270784 w 72"/>
                  <a:gd name="T15" fmla="*/ 45111546 h 65"/>
                  <a:gd name="T16" fmla="*/ 37905913 w 72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5"/>
                  <a:gd name="T29" fmla="*/ 72 w 7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5">
                    <a:moveTo>
                      <a:pt x="34" y="0"/>
                    </a:moveTo>
                    <a:lnTo>
                      <a:pt x="0" y="0"/>
                    </a:lnTo>
                    <a:lnTo>
                      <a:pt x="56" y="65"/>
                    </a:lnTo>
                    <a:lnTo>
                      <a:pt x="72" y="4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4" name="Freeform 705"/>
              <p:cNvSpPr>
                <a:spLocks/>
              </p:cNvSpPr>
              <p:nvPr/>
            </p:nvSpPr>
            <p:spPr bwMode="auto">
              <a:xfrm>
                <a:off x="2015694" y="3131783"/>
                <a:ext cx="68634" cy="54278"/>
              </a:xfrm>
              <a:custGeom>
                <a:avLst/>
                <a:gdLst>
                  <a:gd name="T0" fmla="*/ 36801764 w 64"/>
                  <a:gd name="T1" fmla="*/ 0 h 54"/>
                  <a:gd name="T2" fmla="*/ 73603529 w 64"/>
                  <a:gd name="T3" fmla="*/ 27278716 h 54"/>
                  <a:gd name="T4" fmla="*/ 36801764 w 64"/>
                  <a:gd name="T5" fmla="*/ 54557431 h 54"/>
                  <a:gd name="T6" fmla="*/ 0 w 64"/>
                  <a:gd name="T7" fmla="*/ 27278716 h 54"/>
                  <a:gd name="T8" fmla="*/ 39102075 w 64"/>
                  <a:gd name="T9" fmla="*/ 0 h 54"/>
                  <a:gd name="T10" fmla="*/ 0 w 64"/>
                  <a:gd name="T11" fmla="*/ 0 h 54"/>
                  <a:gd name="T12" fmla="*/ 54052483 w 64"/>
                  <a:gd name="T13" fmla="*/ 54557431 h 54"/>
                  <a:gd name="T14" fmla="*/ 73603529 w 64"/>
                  <a:gd name="T15" fmla="*/ 32330589 h 54"/>
                  <a:gd name="T16" fmla="*/ 39102075 w 64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4"/>
                  <a:gd name="T29" fmla="*/ 64 w 64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4">
                    <a:moveTo>
                      <a:pt x="34" y="0"/>
                    </a:moveTo>
                    <a:lnTo>
                      <a:pt x="0" y="0"/>
                    </a:lnTo>
                    <a:lnTo>
                      <a:pt x="47" y="54"/>
                    </a:lnTo>
                    <a:lnTo>
                      <a:pt x="64" y="3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5" name="Freeform 706"/>
              <p:cNvSpPr>
                <a:spLocks/>
              </p:cNvSpPr>
              <p:nvPr/>
            </p:nvSpPr>
            <p:spPr bwMode="auto">
              <a:xfrm>
                <a:off x="2033643" y="3131783"/>
                <a:ext cx="53849" cy="43013"/>
              </a:xfrm>
              <a:custGeom>
                <a:avLst/>
                <a:gdLst>
                  <a:gd name="T0" fmla="*/ 28429104 w 51"/>
                  <a:gd name="T1" fmla="*/ 0 h 43"/>
                  <a:gd name="T2" fmla="*/ 56857152 w 51"/>
                  <a:gd name="T3" fmla="*/ 21513502 h 43"/>
                  <a:gd name="T4" fmla="*/ 28429104 w 51"/>
                  <a:gd name="T5" fmla="*/ 43026004 h 43"/>
                  <a:gd name="T6" fmla="*/ 0 w 51"/>
                  <a:gd name="T7" fmla="*/ 21513502 h 43"/>
                  <a:gd name="T8" fmla="*/ 37904422 w 51"/>
                  <a:gd name="T9" fmla="*/ 0 h 43"/>
                  <a:gd name="T10" fmla="*/ 0 w 51"/>
                  <a:gd name="T11" fmla="*/ 0 h 43"/>
                  <a:gd name="T12" fmla="*/ 42364385 w 51"/>
                  <a:gd name="T13" fmla="*/ 43026004 h 43"/>
                  <a:gd name="T14" fmla="*/ 56857152 w 51"/>
                  <a:gd name="T15" fmla="*/ 21012351 h 43"/>
                  <a:gd name="T16" fmla="*/ 37904422 w 51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3"/>
                  <a:gd name="T29" fmla="*/ 51 w 5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3">
                    <a:moveTo>
                      <a:pt x="34" y="0"/>
                    </a:moveTo>
                    <a:lnTo>
                      <a:pt x="0" y="0"/>
                    </a:lnTo>
                    <a:lnTo>
                      <a:pt x="38" y="43"/>
                    </a:lnTo>
                    <a:lnTo>
                      <a:pt x="51" y="2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6" name="Freeform 707"/>
              <p:cNvSpPr>
                <a:spLocks/>
              </p:cNvSpPr>
              <p:nvPr/>
            </p:nvSpPr>
            <p:spPr bwMode="auto">
              <a:xfrm>
                <a:off x="2052645" y="3131783"/>
                <a:ext cx="44348" cy="31747"/>
              </a:xfrm>
              <a:custGeom>
                <a:avLst/>
                <a:gdLst>
                  <a:gd name="T0" fmla="*/ 22869129 w 43"/>
                  <a:gd name="T1" fmla="*/ 0 h 32"/>
                  <a:gd name="T2" fmla="*/ 45738258 w 43"/>
                  <a:gd name="T3" fmla="*/ 15748493 h 32"/>
                  <a:gd name="T4" fmla="*/ 22869129 w 43"/>
                  <a:gd name="T5" fmla="*/ 31495993 h 32"/>
                  <a:gd name="T6" fmla="*/ 0 w 43"/>
                  <a:gd name="T7" fmla="*/ 15748493 h 32"/>
                  <a:gd name="T8" fmla="*/ 36165282 w 43"/>
                  <a:gd name="T9" fmla="*/ 0 h 32"/>
                  <a:gd name="T10" fmla="*/ 0 w 43"/>
                  <a:gd name="T11" fmla="*/ 0 h 32"/>
                  <a:gd name="T12" fmla="*/ 31909930 w 43"/>
                  <a:gd name="T13" fmla="*/ 31495993 h 32"/>
                  <a:gd name="T14" fmla="*/ 45738258 w 43"/>
                  <a:gd name="T15" fmla="*/ 9842561 h 32"/>
                  <a:gd name="T16" fmla="*/ 36165282 w 43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2"/>
                  <a:gd name="T29" fmla="*/ 43 w 43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2">
                    <a:moveTo>
                      <a:pt x="34" y="0"/>
                    </a:moveTo>
                    <a:lnTo>
                      <a:pt x="0" y="0"/>
                    </a:lnTo>
                    <a:lnTo>
                      <a:pt x="30" y="32"/>
                    </a:lnTo>
                    <a:lnTo>
                      <a:pt x="43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7" name="Freeform 708"/>
              <p:cNvSpPr>
                <a:spLocks/>
              </p:cNvSpPr>
              <p:nvPr/>
            </p:nvSpPr>
            <p:spPr bwMode="auto">
              <a:xfrm>
                <a:off x="2071655" y="3131783"/>
                <a:ext cx="33787" cy="20482"/>
              </a:xfrm>
              <a:custGeom>
                <a:avLst/>
                <a:gdLst>
                  <a:gd name="T0" fmla="*/ 16788164 w 34"/>
                  <a:gd name="T1" fmla="*/ 0 h 21"/>
                  <a:gd name="T2" fmla="*/ 33575335 w 34"/>
                  <a:gd name="T3" fmla="*/ 9988389 h 21"/>
                  <a:gd name="T4" fmla="*/ 16788164 w 34"/>
                  <a:gd name="T5" fmla="*/ 19976778 h 21"/>
                  <a:gd name="T6" fmla="*/ 0 w 34"/>
                  <a:gd name="T7" fmla="*/ 9988389 h 21"/>
                  <a:gd name="T8" fmla="*/ 0 w 34"/>
                  <a:gd name="T9" fmla="*/ 0 h 21"/>
                  <a:gd name="T10" fmla="*/ 33575335 w 34"/>
                  <a:gd name="T11" fmla="*/ 0 h 21"/>
                  <a:gd name="T12" fmla="*/ 16788164 w 34"/>
                  <a:gd name="T13" fmla="*/ 19976778 h 21"/>
                  <a:gd name="T14" fmla="*/ 0 w 34"/>
                  <a:gd name="T15" fmla="*/ 0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1"/>
                  <a:gd name="T26" fmla="*/ 34 w 34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1">
                    <a:moveTo>
                      <a:pt x="0" y="0"/>
                    </a:moveTo>
                    <a:lnTo>
                      <a:pt x="34" y="0"/>
                    </a:lnTo>
                    <a:lnTo>
                      <a:pt x="17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8" name="Freeform 709"/>
              <p:cNvSpPr>
                <a:spLocks/>
              </p:cNvSpPr>
              <p:nvPr/>
            </p:nvSpPr>
            <p:spPr bwMode="auto">
              <a:xfrm>
                <a:off x="2087492" y="3131783"/>
                <a:ext cx="17949" cy="8193"/>
              </a:xfrm>
              <a:custGeom>
                <a:avLst/>
                <a:gdLst>
                  <a:gd name="T0" fmla="*/ 9476016 w 17"/>
                  <a:gd name="T1" fmla="*/ 0 h 10"/>
                  <a:gd name="T2" fmla="*/ 18950976 w 17"/>
                  <a:gd name="T3" fmla="*/ 3356672 h 10"/>
                  <a:gd name="T4" fmla="*/ 9476016 w 17"/>
                  <a:gd name="T5" fmla="*/ 6712526 h 10"/>
                  <a:gd name="T6" fmla="*/ 0 w 17"/>
                  <a:gd name="T7" fmla="*/ 3356672 h 10"/>
                  <a:gd name="T8" fmla="*/ 0 w 17"/>
                  <a:gd name="T9" fmla="*/ 0 h 10"/>
                  <a:gd name="T10" fmla="*/ 18950976 w 17"/>
                  <a:gd name="T11" fmla="*/ 0 h 10"/>
                  <a:gd name="T12" fmla="*/ 10032435 w 17"/>
                  <a:gd name="T13" fmla="*/ 6712526 h 10"/>
                  <a:gd name="T14" fmla="*/ 0 w 17"/>
                  <a:gd name="T15" fmla="*/ 0 h 1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0"/>
                  <a:gd name="T26" fmla="*/ 17 w 17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0">
                    <a:moveTo>
                      <a:pt x="0" y="0"/>
                    </a:moveTo>
                    <a:lnTo>
                      <a:pt x="17" y="0"/>
                    </a:lnTo>
                    <a:lnTo>
                      <a:pt x="9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9" name="Freeform 710"/>
              <p:cNvSpPr>
                <a:spLocks/>
              </p:cNvSpPr>
              <p:nvPr/>
            </p:nvSpPr>
            <p:spPr bwMode="auto">
              <a:xfrm>
                <a:off x="1516258" y="3280291"/>
                <a:ext cx="34847" cy="22530"/>
              </a:xfrm>
              <a:custGeom>
                <a:avLst/>
                <a:gdLst>
                  <a:gd name="T0" fmla="*/ 17858063 w 34"/>
                  <a:gd name="T1" fmla="*/ 0 h 22"/>
                  <a:gd name="T2" fmla="*/ 35715100 w 34"/>
                  <a:gd name="T3" fmla="*/ 11536384 h 22"/>
                  <a:gd name="T4" fmla="*/ 17858063 w 34"/>
                  <a:gd name="T5" fmla="*/ 23072768 h 22"/>
                  <a:gd name="T6" fmla="*/ 0 w 34"/>
                  <a:gd name="T7" fmla="*/ 11536384 h 22"/>
                  <a:gd name="T8" fmla="*/ 17857038 w 34"/>
                  <a:gd name="T9" fmla="*/ 0 h 22"/>
                  <a:gd name="T10" fmla="*/ 0 w 34"/>
                  <a:gd name="T11" fmla="*/ 23072768 h 22"/>
                  <a:gd name="T12" fmla="*/ 35715100 w 34"/>
                  <a:gd name="T13" fmla="*/ 23072768 h 22"/>
                  <a:gd name="T14" fmla="*/ 17857038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7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0" name="Freeform 711"/>
              <p:cNvSpPr>
                <a:spLocks/>
              </p:cNvSpPr>
              <p:nvPr/>
            </p:nvSpPr>
            <p:spPr bwMode="auto">
              <a:xfrm>
                <a:off x="1523646" y="3269016"/>
                <a:ext cx="46460" cy="33796"/>
              </a:xfrm>
              <a:custGeom>
                <a:avLst/>
                <a:gdLst>
                  <a:gd name="T0" fmla="*/ 25099204 w 43"/>
                  <a:gd name="T1" fmla="*/ 0 h 33"/>
                  <a:gd name="T2" fmla="*/ 50198408 w 43"/>
                  <a:gd name="T3" fmla="*/ 17305600 h 33"/>
                  <a:gd name="T4" fmla="*/ 25099204 w 43"/>
                  <a:gd name="T5" fmla="*/ 34611200 h 33"/>
                  <a:gd name="T6" fmla="*/ 0 w 43"/>
                  <a:gd name="T7" fmla="*/ 17305600 h 33"/>
                  <a:gd name="T8" fmla="*/ 19845985 w 43"/>
                  <a:gd name="T9" fmla="*/ 0 h 33"/>
                  <a:gd name="T10" fmla="*/ 0 w 43"/>
                  <a:gd name="T11" fmla="*/ 23074472 h 33"/>
                  <a:gd name="T12" fmla="*/ 10506443 w 43"/>
                  <a:gd name="T13" fmla="*/ 34611200 h 33"/>
                  <a:gd name="T14" fmla="*/ 50198408 w 43"/>
                  <a:gd name="T15" fmla="*/ 34611200 h 33"/>
                  <a:gd name="T16" fmla="*/ 19845985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17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3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1" name="Freeform 712"/>
              <p:cNvSpPr>
                <a:spLocks/>
              </p:cNvSpPr>
              <p:nvPr/>
            </p:nvSpPr>
            <p:spPr bwMode="auto">
              <a:xfrm>
                <a:off x="1533147" y="3254678"/>
                <a:ext cx="53849" cy="47109"/>
              </a:xfrm>
              <a:custGeom>
                <a:avLst/>
                <a:gdLst>
                  <a:gd name="T0" fmla="*/ 28429104 w 51"/>
                  <a:gd name="T1" fmla="*/ 0 h 47"/>
                  <a:gd name="T2" fmla="*/ 56857152 w 51"/>
                  <a:gd name="T3" fmla="*/ 23609628 h 47"/>
                  <a:gd name="T4" fmla="*/ 28429104 w 51"/>
                  <a:gd name="T5" fmla="*/ 47218253 h 47"/>
                  <a:gd name="T6" fmla="*/ 0 w 51"/>
                  <a:gd name="T7" fmla="*/ 23609628 h 47"/>
                  <a:gd name="T8" fmla="*/ 13377781 w 51"/>
                  <a:gd name="T9" fmla="*/ 0 h 47"/>
                  <a:gd name="T10" fmla="*/ 0 w 51"/>
                  <a:gd name="T11" fmla="*/ 25116113 h 47"/>
                  <a:gd name="T12" fmla="*/ 18952739 w 51"/>
                  <a:gd name="T13" fmla="*/ 47218253 h 47"/>
                  <a:gd name="T14" fmla="*/ 56857152 w 51"/>
                  <a:gd name="T15" fmla="*/ 47218253 h 47"/>
                  <a:gd name="T16" fmla="*/ 13377781 w 51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7"/>
                  <a:gd name="T29" fmla="*/ 51 w 51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7">
                    <a:moveTo>
                      <a:pt x="12" y="0"/>
                    </a:moveTo>
                    <a:lnTo>
                      <a:pt x="0" y="25"/>
                    </a:lnTo>
                    <a:lnTo>
                      <a:pt x="17" y="47"/>
                    </a:lnTo>
                    <a:lnTo>
                      <a:pt x="51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2" name="Freeform 713"/>
              <p:cNvSpPr>
                <a:spLocks/>
              </p:cNvSpPr>
              <p:nvPr/>
            </p:nvSpPr>
            <p:spPr bwMode="auto">
              <a:xfrm>
                <a:off x="1541596" y="3243413"/>
                <a:ext cx="63349" cy="58375"/>
              </a:xfrm>
              <a:custGeom>
                <a:avLst/>
                <a:gdLst>
                  <a:gd name="T0" fmla="*/ 33442993 w 60"/>
                  <a:gd name="T1" fmla="*/ 0 h 58"/>
                  <a:gd name="T2" fmla="*/ 66884930 w 60"/>
                  <a:gd name="T3" fmla="*/ 29376716 h 58"/>
                  <a:gd name="T4" fmla="*/ 33442993 w 60"/>
                  <a:gd name="T5" fmla="*/ 58752425 h 58"/>
                  <a:gd name="T6" fmla="*/ 0 w 60"/>
                  <a:gd name="T7" fmla="*/ 29376716 h 58"/>
                  <a:gd name="T8" fmla="*/ 14492140 w 60"/>
                  <a:gd name="T9" fmla="*/ 0 h 58"/>
                  <a:gd name="T10" fmla="*/ 0 w 60"/>
                  <a:gd name="T11" fmla="*/ 25324687 h 58"/>
                  <a:gd name="T12" fmla="*/ 28983224 w 60"/>
                  <a:gd name="T13" fmla="*/ 58752425 h 58"/>
                  <a:gd name="T14" fmla="*/ 66884930 w 60"/>
                  <a:gd name="T15" fmla="*/ 58752425 h 58"/>
                  <a:gd name="T16" fmla="*/ 14492140 w 60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13" y="0"/>
                    </a:moveTo>
                    <a:lnTo>
                      <a:pt x="0" y="25"/>
                    </a:lnTo>
                    <a:lnTo>
                      <a:pt x="26" y="58"/>
                    </a:lnTo>
                    <a:lnTo>
                      <a:pt x="60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3" name="Freeform 714"/>
              <p:cNvSpPr>
                <a:spLocks/>
              </p:cNvSpPr>
              <p:nvPr/>
            </p:nvSpPr>
            <p:spPr bwMode="auto">
              <a:xfrm>
                <a:off x="1545820" y="3232147"/>
                <a:ext cx="76023" cy="69640"/>
              </a:xfrm>
              <a:custGeom>
                <a:avLst/>
                <a:gdLst>
                  <a:gd name="T0" fmla="*/ 40135920 w 72"/>
                  <a:gd name="T1" fmla="*/ 0 h 69"/>
                  <a:gd name="T2" fmla="*/ 80270784 w 72"/>
                  <a:gd name="T3" fmla="*/ 35142968 h 69"/>
                  <a:gd name="T4" fmla="*/ 40135920 w 72"/>
                  <a:gd name="T5" fmla="*/ 70285937 h 69"/>
                  <a:gd name="T6" fmla="*/ 0 w 72"/>
                  <a:gd name="T7" fmla="*/ 35142968 h 69"/>
                  <a:gd name="T8" fmla="*/ 18952956 w 72"/>
                  <a:gd name="T9" fmla="*/ 0 h 69"/>
                  <a:gd name="T10" fmla="*/ 0 w 72"/>
                  <a:gd name="T11" fmla="*/ 22409948 h 69"/>
                  <a:gd name="T12" fmla="*/ 43479875 w 72"/>
                  <a:gd name="T13" fmla="*/ 70285937 h 69"/>
                  <a:gd name="T14" fmla="*/ 80270784 w 72"/>
                  <a:gd name="T15" fmla="*/ 70285937 h 69"/>
                  <a:gd name="T16" fmla="*/ 18952956 w 72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9"/>
                  <a:gd name="T29" fmla="*/ 72 w 72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9">
                    <a:moveTo>
                      <a:pt x="17" y="0"/>
                    </a:moveTo>
                    <a:lnTo>
                      <a:pt x="0" y="22"/>
                    </a:lnTo>
                    <a:lnTo>
                      <a:pt x="39" y="69"/>
                    </a:lnTo>
                    <a:lnTo>
                      <a:pt x="72" y="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4" name="Freeform 715"/>
              <p:cNvSpPr>
                <a:spLocks/>
              </p:cNvSpPr>
              <p:nvPr/>
            </p:nvSpPr>
            <p:spPr bwMode="auto">
              <a:xfrm>
                <a:off x="1555321" y="3220882"/>
                <a:ext cx="88696" cy="80915"/>
              </a:xfrm>
              <a:custGeom>
                <a:avLst/>
                <a:gdLst>
                  <a:gd name="T0" fmla="*/ 46276355 w 85"/>
                  <a:gd name="T1" fmla="*/ 0 h 80"/>
                  <a:gd name="T2" fmla="*/ 92552710 w 85"/>
                  <a:gd name="T3" fmla="*/ 40920739 h 80"/>
                  <a:gd name="T4" fmla="*/ 46276355 w 85"/>
                  <a:gd name="T5" fmla="*/ 81840466 h 80"/>
                  <a:gd name="T6" fmla="*/ 0 w 85"/>
                  <a:gd name="T7" fmla="*/ 40920739 h 80"/>
                  <a:gd name="T8" fmla="*/ 18510335 w 85"/>
                  <a:gd name="T9" fmla="*/ 0 h 80"/>
                  <a:gd name="T10" fmla="*/ 0 w 85"/>
                  <a:gd name="T11" fmla="*/ 22506507 h 80"/>
                  <a:gd name="T12" fmla="*/ 51176546 w 85"/>
                  <a:gd name="T13" fmla="*/ 81840466 h 80"/>
                  <a:gd name="T14" fmla="*/ 92552710 w 85"/>
                  <a:gd name="T15" fmla="*/ 81840466 h 80"/>
                  <a:gd name="T16" fmla="*/ 18510335 w 85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0"/>
                  <a:gd name="T29" fmla="*/ 85 w 85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0">
                    <a:moveTo>
                      <a:pt x="17" y="0"/>
                    </a:moveTo>
                    <a:lnTo>
                      <a:pt x="0" y="22"/>
                    </a:lnTo>
                    <a:lnTo>
                      <a:pt x="47" y="80"/>
                    </a:lnTo>
                    <a:lnTo>
                      <a:pt x="85" y="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5" name="Freeform 716"/>
              <p:cNvSpPr>
                <a:spLocks/>
              </p:cNvSpPr>
              <p:nvPr/>
            </p:nvSpPr>
            <p:spPr bwMode="auto">
              <a:xfrm>
                <a:off x="1563770" y="3209617"/>
                <a:ext cx="100309" cy="92180"/>
              </a:xfrm>
              <a:custGeom>
                <a:avLst/>
                <a:gdLst>
                  <a:gd name="T0" fmla="*/ 53521253 w 94"/>
                  <a:gd name="T1" fmla="*/ 0 h 91"/>
                  <a:gd name="T2" fmla="*/ 107041440 w 94"/>
                  <a:gd name="T3" fmla="*/ 46687651 h 91"/>
                  <a:gd name="T4" fmla="*/ 53521253 w 94"/>
                  <a:gd name="T5" fmla="*/ 93375301 h 91"/>
                  <a:gd name="T6" fmla="*/ 0 w 94"/>
                  <a:gd name="T7" fmla="*/ 46687651 h 91"/>
                  <a:gd name="T8" fmla="*/ 19358572 w 94"/>
                  <a:gd name="T9" fmla="*/ 0 h 91"/>
                  <a:gd name="T10" fmla="*/ 0 w 94"/>
                  <a:gd name="T11" fmla="*/ 22573971 h 91"/>
                  <a:gd name="T12" fmla="*/ 62630161 w 94"/>
                  <a:gd name="T13" fmla="*/ 93375301 h 91"/>
                  <a:gd name="T14" fmla="*/ 107041440 w 94"/>
                  <a:gd name="T15" fmla="*/ 93375301 h 91"/>
                  <a:gd name="T16" fmla="*/ 19358572 w 94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1"/>
                  <a:gd name="T29" fmla="*/ 94 w 9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1">
                    <a:moveTo>
                      <a:pt x="17" y="0"/>
                    </a:moveTo>
                    <a:lnTo>
                      <a:pt x="0" y="22"/>
                    </a:lnTo>
                    <a:lnTo>
                      <a:pt x="55" y="91"/>
                    </a:lnTo>
                    <a:lnTo>
                      <a:pt x="94" y="9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6" name="Freeform 717"/>
              <p:cNvSpPr>
                <a:spLocks/>
              </p:cNvSpPr>
              <p:nvPr/>
            </p:nvSpPr>
            <p:spPr bwMode="auto">
              <a:xfrm>
                <a:off x="1573270" y="3198351"/>
                <a:ext cx="107698" cy="103446"/>
              </a:xfrm>
              <a:custGeom>
                <a:avLst/>
                <a:gdLst>
                  <a:gd name="T0" fmla="*/ 56857152 w 102"/>
                  <a:gd name="T1" fmla="*/ 0 h 102"/>
                  <a:gd name="T2" fmla="*/ 113714305 w 102"/>
                  <a:gd name="T3" fmla="*/ 52456250 h 102"/>
                  <a:gd name="T4" fmla="*/ 56857152 w 102"/>
                  <a:gd name="T5" fmla="*/ 104912499 h 102"/>
                  <a:gd name="T6" fmla="*/ 0 w 102"/>
                  <a:gd name="T7" fmla="*/ 52456250 h 102"/>
                  <a:gd name="T8" fmla="*/ 18952739 w 102"/>
                  <a:gd name="T9" fmla="*/ 0 h 102"/>
                  <a:gd name="T10" fmla="*/ 0 w 102"/>
                  <a:gd name="T11" fmla="*/ 22628307 h 102"/>
                  <a:gd name="T12" fmla="*/ 75809900 w 102"/>
                  <a:gd name="T13" fmla="*/ 104912499 h 102"/>
                  <a:gd name="T14" fmla="*/ 113714305 w 102"/>
                  <a:gd name="T15" fmla="*/ 104912499 h 102"/>
                  <a:gd name="T16" fmla="*/ 18952739 w 102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2"/>
                  <a:gd name="T29" fmla="*/ 102 w 10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2">
                    <a:moveTo>
                      <a:pt x="17" y="0"/>
                    </a:moveTo>
                    <a:lnTo>
                      <a:pt x="0" y="22"/>
                    </a:lnTo>
                    <a:lnTo>
                      <a:pt x="68" y="102"/>
                    </a:lnTo>
                    <a:lnTo>
                      <a:pt x="102" y="1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7" name="Freeform 718"/>
              <p:cNvSpPr>
                <a:spLocks/>
              </p:cNvSpPr>
              <p:nvPr/>
            </p:nvSpPr>
            <p:spPr bwMode="auto">
              <a:xfrm>
                <a:off x="1582780" y="3186062"/>
                <a:ext cx="116147" cy="115735"/>
              </a:xfrm>
              <a:custGeom>
                <a:avLst/>
                <a:gdLst>
                  <a:gd name="T0" fmla="*/ 60766854 w 111"/>
                  <a:gd name="T1" fmla="*/ 0 h 113"/>
                  <a:gd name="T2" fmla="*/ 121532662 w 111"/>
                  <a:gd name="T3" fmla="*/ 59268610 h 113"/>
                  <a:gd name="T4" fmla="*/ 60766854 w 111"/>
                  <a:gd name="T5" fmla="*/ 118536197 h 113"/>
                  <a:gd name="T6" fmla="*/ 0 w 111"/>
                  <a:gd name="T7" fmla="*/ 59268610 h 113"/>
                  <a:gd name="T8" fmla="*/ 18612821 w 111"/>
                  <a:gd name="T9" fmla="*/ 0 h 113"/>
                  <a:gd name="T10" fmla="*/ 0 w 111"/>
                  <a:gd name="T11" fmla="*/ 23077356 h 113"/>
                  <a:gd name="T12" fmla="*/ 84305990 w 111"/>
                  <a:gd name="T13" fmla="*/ 118536197 h 113"/>
                  <a:gd name="T14" fmla="*/ 121532662 w 111"/>
                  <a:gd name="T15" fmla="*/ 118536197 h 113"/>
                  <a:gd name="T16" fmla="*/ 18612821 w 11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3"/>
                  <a:gd name="T29" fmla="*/ 111 w 11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3">
                    <a:moveTo>
                      <a:pt x="17" y="0"/>
                    </a:moveTo>
                    <a:lnTo>
                      <a:pt x="0" y="22"/>
                    </a:lnTo>
                    <a:lnTo>
                      <a:pt x="77" y="113"/>
                    </a:lnTo>
                    <a:lnTo>
                      <a:pt x="111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8" name="Freeform 719"/>
              <p:cNvSpPr>
                <a:spLocks/>
              </p:cNvSpPr>
              <p:nvPr/>
            </p:nvSpPr>
            <p:spPr bwMode="auto">
              <a:xfrm>
                <a:off x="1590169" y="3171724"/>
                <a:ext cx="125647" cy="130073"/>
              </a:xfrm>
              <a:custGeom>
                <a:avLst/>
                <a:gdLst>
                  <a:gd name="T0" fmla="*/ 66895314 w 118"/>
                  <a:gd name="T1" fmla="*/ 0 h 127"/>
                  <a:gd name="T2" fmla="*/ 133789563 w 118"/>
                  <a:gd name="T3" fmla="*/ 66610691 h 127"/>
                  <a:gd name="T4" fmla="*/ 66895314 w 118"/>
                  <a:gd name="T5" fmla="*/ 133220357 h 127"/>
                  <a:gd name="T6" fmla="*/ 0 w 118"/>
                  <a:gd name="T7" fmla="*/ 66610691 h 127"/>
                  <a:gd name="T8" fmla="*/ 19275105 w 118"/>
                  <a:gd name="T9" fmla="*/ 0 h 127"/>
                  <a:gd name="T10" fmla="*/ 0 w 118"/>
                  <a:gd name="T11" fmla="*/ 26224562 h 127"/>
                  <a:gd name="T12" fmla="*/ 96373387 w 118"/>
                  <a:gd name="T13" fmla="*/ 133220357 h 127"/>
                  <a:gd name="T14" fmla="*/ 133789563 w 118"/>
                  <a:gd name="T15" fmla="*/ 133220357 h 127"/>
                  <a:gd name="T16" fmla="*/ 19275105 w 118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7"/>
                  <a:gd name="T29" fmla="*/ 118 w 118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7">
                    <a:moveTo>
                      <a:pt x="17" y="0"/>
                    </a:moveTo>
                    <a:lnTo>
                      <a:pt x="0" y="25"/>
                    </a:lnTo>
                    <a:lnTo>
                      <a:pt x="85" y="127"/>
                    </a:lnTo>
                    <a:lnTo>
                      <a:pt x="118" y="1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9" name="Freeform 720"/>
              <p:cNvSpPr>
                <a:spLocks/>
              </p:cNvSpPr>
              <p:nvPr/>
            </p:nvSpPr>
            <p:spPr bwMode="auto">
              <a:xfrm>
                <a:off x="1600730" y="3160459"/>
                <a:ext cx="133045" cy="141338"/>
              </a:xfrm>
              <a:custGeom>
                <a:avLst/>
                <a:gdLst>
                  <a:gd name="T0" fmla="*/ 69689406 w 127"/>
                  <a:gd name="T1" fmla="*/ 0 h 138"/>
                  <a:gd name="T2" fmla="*/ 139377764 w 127"/>
                  <a:gd name="T3" fmla="*/ 72378370 h 138"/>
                  <a:gd name="T4" fmla="*/ 69689406 w 127"/>
                  <a:gd name="T5" fmla="*/ 144756741 h 138"/>
                  <a:gd name="T6" fmla="*/ 0 w 127"/>
                  <a:gd name="T7" fmla="*/ 72378370 h 138"/>
                  <a:gd name="T8" fmla="*/ 18656684 w 127"/>
                  <a:gd name="T9" fmla="*/ 0 h 138"/>
                  <a:gd name="T10" fmla="*/ 0 w 127"/>
                  <a:gd name="T11" fmla="*/ 26224341 h 138"/>
                  <a:gd name="T12" fmla="*/ 103161215 w 127"/>
                  <a:gd name="T13" fmla="*/ 144756741 h 138"/>
                  <a:gd name="T14" fmla="*/ 139377764 w 127"/>
                  <a:gd name="T15" fmla="*/ 144756741 h 138"/>
                  <a:gd name="T16" fmla="*/ 18656684 w 127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8"/>
                  <a:gd name="T29" fmla="*/ 127 w 127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8">
                    <a:moveTo>
                      <a:pt x="17" y="0"/>
                    </a:moveTo>
                    <a:lnTo>
                      <a:pt x="0" y="25"/>
                    </a:lnTo>
                    <a:lnTo>
                      <a:pt x="94" y="138"/>
                    </a:lnTo>
                    <a:lnTo>
                      <a:pt x="127" y="1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0" name="Freeform 721"/>
              <p:cNvSpPr>
                <a:spLocks/>
              </p:cNvSpPr>
              <p:nvPr/>
            </p:nvSpPr>
            <p:spPr bwMode="auto">
              <a:xfrm>
                <a:off x="1610230" y="3149193"/>
                <a:ext cx="142545" cy="152604"/>
              </a:xfrm>
              <a:custGeom>
                <a:avLst/>
                <a:gdLst>
                  <a:gd name="T0" fmla="*/ 75256368 w 135"/>
                  <a:gd name="T1" fmla="*/ 0 h 149"/>
                  <a:gd name="T2" fmla="*/ 150511680 w 135"/>
                  <a:gd name="T3" fmla="*/ 78147587 h 149"/>
                  <a:gd name="T4" fmla="*/ 75256368 w 135"/>
                  <a:gd name="T5" fmla="*/ 156295173 h 149"/>
                  <a:gd name="T6" fmla="*/ 0 w 135"/>
                  <a:gd name="T7" fmla="*/ 78147587 h 149"/>
                  <a:gd name="T8" fmla="*/ 13379166 w 135"/>
                  <a:gd name="T9" fmla="*/ 0 h 149"/>
                  <a:gd name="T10" fmla="*/ 0 w 135"/>
                  <a:gd name="T11" fmla="*/ 23077001 h 149"/>
                  <a:gd name="T12" fmla="*/ 112605253 w 135"/>
                  <a:gd name="T13" fmla="*/ 156295173 h 149"/>
                  <a:gd name="T14" fmla="*/ 150511680 w 135"/>
                  <a:gd name="T15" fmla="*/ 156295173 h 149"/>
                  <a:gd name="T16" fmla="*/ 13379166 w 135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9"/>
                  <a:gd name="T29" fmla="*/ 135 w 135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9">
                    <a:moveTo>
                      <a:pt x="12" y="0"/>
                    </a:moveTo>
                    <a:lnTo>
                      <a:pt x="0" y="22"/>
                    </a:lnTo>
                    <a:lnTo>
                      <a:pt x="101" y="149"/>
                    </a:lnTo>
                    <a:lnTo>
                      <a:pt x="135" y="14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1" name="Freeform 722"/>
              <p:cNvSpPr>
                <a:spLocks/>
              </p:cNvSpPr>
              <p:nvPr/>
            </p:nvSpPr>
            <p:spPr bwMode="auto">
              <a:xfrm>
                <a:off x="1617619" y="3138952"/>
                <a:ext cx="152046" cy="163869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3916291 h 160"/>
                  <a:gd name="T4" fmla="*/ 80270784 w 144"/>
                  <a:gd name="T5" fmla="*/ 167831557 h 160"/>
                  <a:gd name="T6" fmla="*/ 0 w 144"/>
                  <a:gd name="T7" fmla="*/ 83916291 h 160"/>
                  <a:gd name="T8" fmla="*/ 14492938 w 144"/>
                  <a:gd name="T9" fmla="*/ 0 h 160"/>
                  <a:gd name="T10" fmla="*/ 0 w 144"/>
                  <a:gd name="T11" fmla="*/ 23076851 h 160"/>
                  <a:gd name="T12" fmla="*/ 122635639 w 144"/>
                  <a:gd name="T13" fmla="*/ 167831557 h 160"/>
                  <a:gd name="T14" fmla="*/ 160541568 w 144"/>
                  <a:gd name="T15" fmla="*/ 167831557 h 160"/>
                  <a:gd name="T16" fmla="*/ 14492938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13" y="0"/>
                    </a:moveTo>
                    <a:lnTo>
                      <a:pt x="0" y="22"/>
                    </a:lnTo>
                    <a:lnTo>
                      <a:pt x="110" y="160"/>
                    </a:lnTo>
                    <a:lnTo>
                      <a:pt x="144" y="16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2" name="Freeform 723"/>
              <p:cNvSpPr>
                <a:spLocks/>
              </p:cNvSpPr>
              <p:nvPr/>
            </p:nvSpPr>
            <p:spPr bwMode="auto">
              <a:xfrm>
                <a:off x="1622904" y="3127677"/>
                <a:ext cx="164720" cy="174110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8638281 h 171"/>
                  <a:gd name="T4" fmla="*/ 86409803 w 157"/>
                  <a:gd name="T5" fmla="*/ 177276562 h 171"/>
                  <a:gd name="T6" fmla="*/ 0 w 157"/>
                  <a:gd name="T7" fmla="*/ 88638281 h 171"/>
                  <a:gd name="T8" fmla="*/ 18713032 w 157"/>
                  <a:gd name="T9" fmla="*/ 0 h 171"/>
                  <a:gd name="T10" fmla="*/ 0 w 157"/>
                  <a:gd name="T11" fmla="*/ 22807392 h 171"/>
                  <a:gd name="T12" fmla="*/ 135393525 w 157"/>
                  <a:gd name="T13" fmla="*/ 177276562 h 171"/>
                  <a:gd name="T14" fmla="*/ 172819606 w 157"/>
                  <a:gd name="T15" fmla="*/ 177276562 h 171"/>
                  <a:gd name="T16" fmla="*/ 18713032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17" y="0"/>
                    </a:moveTo>
                    <a:lnTo>
                      <a:pt x="0" y="22"/>
                    </a:lnTo>
                    <a:lnTo>
                      <a:pt x="123" y="171"/>
                    </a:lnTo>
                    <a:lnTo>
                      <a:pt x="157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3" name="Freeform 724"/>
              <p:cNvSpPr>
                <a:spLocks/>
              </p:cNvSpPr>
              <p:nvPr/>
            </p:nvSpPr>
            <p:spPr bwMode="auto">
              <a:xfrm>
                <a:off x="1632405" y="3116412"/>
                <a:ext cx="177384" cy="185376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4407312 h 182"/>
                  <a:gd name="T4" fmla="*/ 93091962 w 169"/>
                  <a:gd name="T5" fmla="*/ 188814623 h 182"/>
                  <a:gd name="T6" fmla="*/ 0 w 169"/>
                  <a:gd name="T7" fmla="*/ 94407312 h 182"/>
                  <a:gd name="T8" fmla="*/ 18728183 w 169"/>
                  <a:gd name="T9" fmla="*/ 0 h 182"/>
                  <a:gd name="T10" fmla="*/ 0 w 169"/>
                  <a:gd name="T11" fmla="*/ 22823656 h 182"/>
                  <a:gd name="T12" fmla="*/ 144320266 w 169"/>
                  <a:gd name="T13" fmla="*/ 188814623 h 182"/>
                  <a:gd name="T14" fmla="*/ 186183924 w 169"/>
                  <a:gd name="T15" fmla="*/ 188814623 h 182"/>
                  <a:gd name="T16" fmla="*/ 18728183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17" y="0"/>
                    </a:moveTo>
                    <a:lnTo>
                      <a:pt x="0" y="22"/>
                    </a:lnTo>
                    <a:lnTo>
                      <a:pt x="131" y="182"/>
                    </a:lnTo>
                    <a:lnTo>
                      <a:pt x="169" y="18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4" name="Freeform 725"/>
              <p:cNvSpPr>
                <a:spLocks/>
              </p:cNvSpPr>
              <p:nvPr/>
            </p:nvSpPr>
            <p:spPr bwMode="auto">
              <a:xfrm>
                <a:off x="1639793" y="3105146"/>
                <a:ext cx="189006" cy="196641"/>
              </a:xfrm>
              <a:custGeom>
                <a:avLst/>
                <a:gdLst>
                  <a:gd name="T0" fmla="*/ 100346257 w 178"/>
                  <a:gd name="T1" fmla="*/ 0 h 193"/>
                  <a:gd name="T2" fmla="*/ 200692515 w 178"/>
                  <a:gd name="T3" fmla="*/ 100175854 h 193"/>
                  <a:gd name="T4" fmla="*/ 100346257 w 178"/>
                  <a:gd name="T5" fmla="*/ 200350689 h 193"/>
                  <a:gd name="T6" fmla="*/ 0 w 178"/>
                  <a:gd name="T7" fmla="*/ 100175854 h 193"/>
                  <a:gd name="T8" fmla="*/ 19167121 w 178"/>
                  <a:gd name="T9" fmla="*/ 0 h 193"/>
                  <a:gd name="T10" fmla="*/ 0 w 178"/>
                  <a:gd name="T11" fmla="*/ 22837866 h 193"/>
                  <a:gd name="T12" fmla="*/ 157847630 w 178"/>
                  <a:gd name="T13" fmla="*/ 200350689 h 193"/>
                  <a:gd name="T14" fmla="*/ 200692515 w 178"/>
                  <a:gd name="T15" fmla="*/ 200350689 h 193"/>
                  <a:gd name="T16" fmla="*/ 19167121 w 178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3"/>
                  <a:gd name="T29" fmla="*/ 178 w 178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3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93"/>
                    </a:lnTo>
                    <a:lnTo>
                      <a:pt x="178" y="19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5" name="Freeform 726"/>
              <p:cNvSpPr>
                <a:spLocks/>
              </p:cNvSpPr>
              <p:nvPr/>
            </p:nvSpPr>
            <p:spPr bwMode="auto">
              <a:xfrm>
                <a:off x="1649303" y="3090809"/>
                <a:ext cx="196394" cy="210979"/>
              </a:xfrm>
              <a:custGeom>
                <a:avLst/>
                <a:gdLst>
                  <a:gd name="T0" fmla="*/ 103684416 w 186"/>
                  <a:gd name="T1" fmla="*/ 0 h 207"/>
                  <a:gd name="T2" fmla="*/ 207368833 w 186"/>
                  <a:gd name="T3" fmla="*/ 107517752 h 207"/>
                  <a:gd name="T4" fmla="*/ 103684416 w 186"/>
                  <a:gd name="T5" fmla="*/ 215034486 h 207"/>
                  <a:gd name="T6" fmla="*/ 0 w 186"/>
                  <a:gd name="T7" fmla="*/ 107517752 h 207"/>
                  <a:gd name="T8" fmla="*/ 18953079 w 186"/>
                  <a:gd name="T9" fmla="*/ 0 h 207"/>
                  <a:gd name="T10" fmla="*/ 0 w 186"/>
                  <a:gd name="T11" fmla="*/ 25970802 h 207"/>
                  <a:gd name="T12" fmla="*/ 169462691 w 186"/>
                  <a:gd name="T13" fmla="*/ 215034486 h 207"/>
                  <a:gd name="T14" fmla="*/ 207368833 w 186"/>
                  <a:gd name="T15" fmla="*/ 215034486 h 207"/>
                  <a:gd name="T16" fmla="*/ 18953079 w 186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7"/>
                  <a:gd name="T29" fmla="*/ 186 w 186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7">
                    <a:moveTo>
                      <a:pt x="17" y="0"/>
                    </a:moveTo>
                    <a:lnTo>
                      <a:pt x="0" y="25"/>
                    </a:lnTo>
                    <a:lnTo>
                      <a:pt x="152" y="207"/>
                    </a:lnTo>
                    <a:lnTo>
                      <a:pt x="186" y="20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6" name="Freeform 727"/>
              <p:cNvSpPr>
                <a:spLocks/>
              </p:cNvSpPr>
              <p:nvPr/>
            </p:nvSpPr>
            <p:spPr bwMode="auto">
              <a:xfrm>
                <a:off x="1657743" y="3079543"/>
                <a:ext cx="205895" cy="222254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3295506 h 218"/>
                  <a:gd name="T4" fmla="*/ 108699889 w 195"/>
                  <a:gd name="T5" fmla="*/ 226591012 h 218"/>
                  <a:gd name="T6" fmla="*/ 0 w 195"/>
                  <a:gd name="T7" fmla="*/ 113295506 h 218"/>
                  <a:gd name="T8" fmla="*/ 18952901 w 195"/>
                  <a:gd name="T9" fmla="*/ 0 h 218"/>
                  <a:gd name="T10" fmla="*/ 0 w 195"/>
                  <a:gd name="T11" fmla="*/ 25985367 h 218"/>
                  <a:gd name="T12" fmla="*/ 179492936 w 195"/>
                  <a:gd name="T13" fmla="*/ 226591012 h 218"/>
                  <a:gd name="T14" fmla="*/ 217398721 w 195"/>
                  <a:gd name="T15" fmla="*/ 226591012 h 218"/>
                  <a:gd name="T16" fmla="*/ 18952901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17" y="0"/>
                    </a:moveTo>
                    <a:lnTo>
                      <a:pt x="0" y="25"/>
                    </a:lnTo>
                    <a:lnTo>
                      <a:pt x="161" y="218"/>
                    </a:lnTo>
                    <a:lnTo>
                      <a:pt x="195" y="2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7" name="Freeform 728"/>
              <p:cNvSpPr>
                <a:spLocks/>
              </p:cNvSpPr>
              <p:nvPr/>
            </p:nvSpPr>
            <p:spPr bwMode="auto">
              <a:xfrm>
                <a:off x="1667252" y="3068278"/>
                <a:ext cx="214344" cy="233519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19064098 h 229"/>
                  <a:gd name="T4" fmla="*/ 113160960 w 203"/>
                  <a:gd name="T5" fmla="*/ 238127177 h 229"/>
                  <a:gd name="T6" fmla="*/ 0 w 203"/>
                  <a:gd name="T7" fmla="*/ 119064098 h 229"/>
                  <a:gd name="T8" fmla="*/ 18953080 w 203"/>
                  <a:gd name="T9" fmla="*/ 0 h 229"/>
                  <a:gd name="T10" fmla="*/ 0 w 203"/>
                  <a:gd name="T11" fmla="*/ 22876706 h 229"/>
                  <a:gd name="T12" fmla="*/ 188415777 w 203"/>
                  <a:gd name="T13" fmla="*/ 238127177 h 229"/>
                  <a:gd name="T14" fmla="*/ 226321921 w 203"/>
                  <a:gd name="T15" fmla="*/ 238127177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2"/>
                    </a:lnTo>
                    <a:lnTo>
                      <a:pt x="169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8" name="Freeform 729"/>
              <p:cNvSpPr>
                <a:spLocks/>
              </p:cNvSpPr>
              <p:nvPr/>
            </p:nvSpPr>
            <p:spPr bwMode="auto">
              <a:xfrm>
                <a:off x="1676753" y="3058037"/>
                <a:ext cx="223845" cy="244784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4831681 h 240"/>
                  <a:gd name="T4" fmla="*/ 118176433 w 212"/>
                  <a:gd name="T5" fmla="*/ 249663361 h 240"/>
                  <a:gd name="T6" fmla="*/ 0 w 212"/>
                  <a:gd name="T7" fmla="*/ 124831681 h 240"/>
                  <a:gd name="T8" fmla="*/ 18952917 w 212"/>
                  <a:gd name="T9" fmla="*/ 0 h 240"/>
                  <a:gd name="T10" fmla="*/ 0 w 212"/>
                  <a:gd name="T11" fmla="*/ 22886286 h 240"/>
                  <a:gd name="T12" fmla="*/ 198445992 w 212"/>
                  <a:gd name="T13" fmla="*/ 249663361 h 240"/>
                  <a:gd name="T14" fmla="*/ 236351809 w 212"/>
                  <a:gd name="T15" fmla="*/ 249663361 h 240"/>
                  <a:gd name="T16" fmla="*/ 1895291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9" name="Freeform 730"/>
              <p:cNvSpPr>
                <a:spLocks/>
              </p:cNvSpPr>
              <p:nvPr/>
            </p:nvSpPr>
            <p:spPr bwMode="auto">
              <a:xfrm>
                <a:off x="1686254" y="3044723"/>
                <a:ext cx="233354" cy="257074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1647493 h 251"/>
                  <a:gd name="T4" fmla="*/ 123759293 w 220"/>
                  <a:gd name="T5" fmla="*/ 263294986 h 251"/>
                  <a:gd name="T6" fmla="*/ 0 w 220"/>
                  <a:gd name="T7" fmla="*/ 131647493 h 251"/>
                  <a:gd name="T8" fmla="*/ 19126545 w 220"/>
                  <a:gd name="T9" fmla="*/ 0 h 251"/>
                  <a:gd name="T10" fmla="*/ 0 w 220"/>
                  <a:gd name="T11" fmla="*/ 23077259 h 251"/>
                  <a:gd name="T12" fmla="*/ 209265511 w 220"/>
                  <a:gd name="T13" fmla="*/ 263294986 h 251"/>
                  <a:gd name="T14" fmla="*/ 247518585 w 220"/>
                  <a:gd name="T15" fmla="*/ 263294986 h 251"/>
                  <a:gd name="T16" fmla="*/ 19126545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7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0" name="Freeform 731"/>
              <p:cNvSpPr>
                <a:spLocks/>
              </p:cNvSpPr>
              <p:nvPr/>
            </p:nvSpPr>
            <p:spPr bwMode="auto">
              <a:xfrm>
                <a:off x="1693642" y="3033457"/>
                <a:ext cx="241794" cy="268339"/>
              </a:xfrm>
              <a:custGeom>
                <a:avLst/>
                <a:gdLst>
                  <a:gd name="T0" fmla="*/ 127651393 w 229"/>
                  <a:gd name="T1" fmla="*/ 0 h 262"/>
                  <a:gd name="T2" fmla="*/ 255302786 w 229"/>
                  <a:gd name="T3" fmla="*/ 137416197 h 262"/>
                  <a:gd name="T4" fmla="*/ 127651393 w 229"/>
                  <a:gd name="T5" fmla="*/ 274831370 h 262"/>
                  <a:gd name="T6" fmla="*/ 0 w 229"/>
                  <a:gd name="T7" fmla="*/ 137416197 h 262"/>
                  <a:gd name="T8" fmla="*/ 14492858 w 229"/>
                  <a:gd name="T9" fmla="*/ 0 h 262"/>
                  <a:gd name="T10" fmla="*/ 0 w 229"/>
                  <a:gd name="T11" fmla="*/ 23077151 h 262"/>
                  <a:gd name="T12" fmla="*/ 217397099 w 229"/>
                  <a:gd name="T13" fmla="*/ 274831370 h 262"/>
                  <a:gd name="T14" fmla="*/ 255302786 w 229"/>
                  <a:gd name="T15" fmla="*/ 274831370 h 262"/>
                  <a:gd name="T16" fmla="*/ 14492858 w 229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2"/>
                  <a:gd name="T29" fmla="*/ 229 w 229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2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62"/>
                    </a:lnTo>
                    <a:lnTo>
                      <a:pt x="229" y="2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1" name="Freeform 732"/>
              <p:cNvSpPr>
                <a:spLocks/>
              </p:cNvSpPr>
              <p:nvPr/>
            </p:nvSpPr>
            <p:spPr bwMode="auto">
              <a:xfrm>
                <a:off x="1703152" y="3027313"/>
                <a:ext cx="251304" cy="274484"/>
              </a:xfrm>
              <a:custGeom>
                <a:avLst/>
                <a:gdLst>
                  <a:gd name="T0" fmla="*/ 133235654 w 237"/>
                  <a:gd name="T1" fmla="*/ 0 h 269"/>
                  <a:gd name="T2" fmla="*/ 266471307 w 237"/>
                  <a:gd name="T3" fmla="*/ 140039900 h 269"/>
                  <a:gd name="T4" fmla="*/ 133235654 w 237"/>
                  <a:gd name="T5" fmla="*/ 280079801 h 269"/>
                  <a:gd name="T6" fmla="*/ 0 w 237"/>
                  <a:gd name="T7" fmla="*/ 140039900 h 269"/>
                  <a:gd name="T8" fmla="*/ 0 w 237"/>
                  <a:gd name="T9" fmla="*/ 18741440 h 269"/>
                  <a:gd name="T10" fmla="*/ 13491950 w 237"/>
                  <a:gd name="T11" fmla="*/ 0 h 269"/>
                  <a:gd name="T12" fmla="*/ 19113952 w 237"/>
                  <a:gd name="T13" fmla="*/ 0 h 269"/>
                  <a:gd name="T14" fmla="*/ 266471307 w 237"/>
                  <a:gd name="T15" fmla="*/ 280079801 h 269"/>
                  <a:gd name="T16" fmla="*/ 228243419 w 237"/>
                  <a:gd name="T17" fmla="*/ 280079801 h 269"/>
                  <a:gd name="T18" fmla="*/ 0 w 237"/>
                  <a:gd name="T19" fmla="*/ 1874144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269"/>
                  <a:gd name="T32" fmla="*/ 237 w 237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269">
                    <a:moveTo>
                      <a:pt x="0" y="18"/>
                    </a:moveTo>
                    <a:lnTo>
                      <a:pt x="12" y="0"/>
                    </a:lnTo>
                    <a:lnTo>
                      <a:pt x="17" y="0"/>
                    </a:lnTo>
                    <a:lnTo>
                      <a:pt x="237" y="269"/>
                    </a:lnTo>
                    <a:lnTo>
                      <a:pt x="203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2" name="Freeform 733"/>
              <p:cNvSpPr>
                <a:spLocks/>
              </p:cNvSpPr>
              <p:nvPr/>
            </p:nvSpPr>
            <p:spPr bwMode="auto">
              <a:xfrm>
                <a:off x="1708428" y="3027313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0 w 250"/>
                  <a:gd name="T9" fmla="*/ 7288620 h 269"/>
                  <a:gd name="T10" fmla="*/ 8990846 w 250"/>
                  <a:gd name="T11" fmla="*/ 0 h 269"/>
                  <a:gd name="T12" fmla="*/ 33714869 w 250"/>
                  <a:gd name="T13" fmla="*/ 0 h 269"/>
                  <a:gd name="T14" fmla="*/ 280961547 w 250"/>
                  <a:gd name="T15" fmla="*/ 280079801 h 269"/>
                  <a:gd name="T16" fmla="*/ 242750669 w 250"/>
                  <a:gd name="T17" fmla="*/ 280079801 h 269"/>
                  <a:gd name="T18" fmla="*/ 0 w 250"/>
                  <a:gd name="T19" fmla="*/ 728862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0" y="7"/>
                    </a:moveTo>
                    <a:lnTo>
                      <a:pt x="8" y="0"/>
                    </a:lnTo>
                    <a:lnTo>
                      <a:pt x="30" y="0"/>
                    </a:lnTo>
                    <a:lnTo>
                      <a:pt x="250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3" name="Freeform 734"/>
              <p:cNvSpPr>
                <a:spLocks/>
              </p:cNvSpPr>
              <p:nvPr/>
            </p:nvSpPr>
            <p:spPr bwMode="auto">
              <a:xfrm>
                <a:off x="1721101" y="3027313"/>
                <a:ext cx="274530" cy="274484"/>
              </a:xfrm>
              <a:custGeom>
                <a:avLst/>
                <a:gdLst>
                  <a:gd name="T0" fmla="*/ 146059534 w 258"/>
                  <a:gd name="T1" fmla="*/ 0 h 269"/>
                  <a:gd name="T2" fmla="*/ 292119068 w 258"/>
                  <a:gd name="T3" fmla="*/ 140039900 h 269"/>
                  <a:gd name="T4" fmla="*/ 146059534 w 258"/>
                  <a:gd name="T5" fmla="*/ 280079801 h 269"/>
                  <a:gd name="T6" fmla="*/ 0 w 258"/>
                  <a:gd name="T7" fmla="*/ 140039900 h 269"/>
                  <a:gd name="T8" fmla="*/ 38495914 w 258"/>
                  <a:gd name="T9" fmla="*/ 0 h 269"/>
                  <a:gd name="T10" fmla="*/ 0 w 258"/>
                  <a:gd name="T11" fmla="*/ 0 h 269"/>
                  <a:gd name="T12" fmla="*/ 249093361 w 258"/>
                  <a:gd name="T13" fmla="*/ 280079801 h 269"/>
                  <a:gd name="T14" fmla="*/ 292119068 w 258"/>
                  <a:gd name="T15" fmla="*/ 280079801 h 269"/>
                  <a:gd name="T16" fmla="*/ 38495914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4" name="Freeform 735"/>
              <p:cNvSpPr>
                <a:spLocks/>
              </p:cNvSpPr>
              <p:nvPr/>
            </p:nvSpPr>
            <p:spPr bwMode="auto">
              <a:xfrm>
                <a:off x="1740103" y="3027313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2705719 w 250"/>
                  <a:gd name="T9" fmla="*/ 0 h 269"/>
                  <a:gd name="T10" fmla="*/ 0 w 250"/>
                  <a:gd name="T11" fmla="*/ 0 h 269"/>
                  <a:gd name="T12" fmla="*/ 247246620 w 250"/>
                  <a:gd name="T13" fmla="*/ 280079801 h 269"/>
                  <a:gd name="T14" fmla="*/ 275341807 w 250"/>
                  <a:gd name="T15" fmla="*/ 280079801 h 269"/>
                  <a:gd name="T16" fmla="*/ 280961547 w 250"/>
                  <a:gd name="T17" fmla="*/ 272791182 h 269"/>
                  <a:gd name="T18" fmla="*/ 42705719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45" y="269"/>
                    </a:lnTo>
                    <a:lnTo>
                      <a:pt x="250" y="26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5" name="Freeform 736"/>
              <p:cNvSpPr>
                <a:spLocks/>
              </p:cNvSpPr>
              <p:nvPr/>
            </p:nvSpPr>
            <p:spPr bwMode="auto">
              <a:xfrm>
                <a:off x="1757001" y="3027313"/>
                <a:ext cx="254468" cy="274484"/>
              </a:xfrm>
              <a:custGeom>
                <a:avLst/>
                <a:gdLst>
                  <a:gd name="T0" fmla="*/ 134344321 w 241"/>
                  <a:gd name="T1" fmla="*/ 0 h 269"/>
                  <a:gd name="T2" fmla="*/ 268688641 w 241"/>
                  <a:gd name="T3" fmla="*/ 140039900 h 269"/>
                  <a:gd name="T4" fmla="*/ 134344321 w 241"/>
                  <a:gd name="T5" fmla="*/ 280079801 h 269"/>
                  <a:gd name="T6" fmla="*/ 0 w 241"/>
                  <a:gd name="T7" fmla="*/ 140039900 h 269"/>
                  <a:gd name="T8" fmla="*/ 42366288 w 241"/>
                  <a:gd name="T9" fmla="*/ 0 h 269"/>
                  <a:gd name="T10" fmla="*/ 0 w 241"/>
                  <a:gd name="T11" fmla="*/ 0 h 269"/>
                  <a:gd name="T12" fmla="*/ 249735531 w 241"/>
                  <a:gd name="T13" fmla="*/ 280079801 h 269"/>
                  <a:gd name="T14" fmla="*/ 254195584 w 241"/>
                  <a:gd name="T15" fmla="*/ 280079801 h 269"/>
                  <a:gd name="T16" fmla="*/ 268688641 w 241"/>
                  <a:gd name="T17" fmla="*/ 261338304 h 269"/>
                  <a:gd name="T18" fmla="*/ 42366288 w 241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4" y="269"/>
                    </a:lnTo>
                    <a:lnTo>
                      <a:pt x="228" y="269"/>
                    </a:lnTo>
                    <a:lnTo>
                      <a:pt x="241" y="25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6" name="Freeform 737"/>
              <p:cNvSpPr>
                <a:spLocks/>
              </p:cNvSpPr>
              <p:nvPr/>
            </p:nvSpPr>
            <p:spPr bwMode="auto">
              <a:xfrm>
                <a:off x="1779175" y="3027313"/>
                <a:ext cx="241794" cy="268339"/>
              </a:xfrm>
              <a:custGeom>
                <a:avLst/>
                <a:gdLst>
                  <a:gd name="T0" fmla="*/ 127651393 w 229"/>
                  <a:gd name="T1" fmla="*/ 0 h 262"/>
                  <a:gd name="T2" fmla="*/ 255302786 w 229"/>
                  <a:gd name="T3" fmla="*/ 137416197 h 262"/>
                  <a:gd name="T4" fmla="*/ 127651393 w 229"/>
                  <a:gd name="T5" fmla="*/ 274831370 h 262"/>
                  <a:gd name="T6" fmla="*/ 0 w 229"/>
                  <a:gd name="T7" fmla="*/ 137416197 h 262"/>
                  <a:gd name="T8" fmla="*/ 37905703 w 229"/>
                  <a:gd name="T9" fmla="*/ 0 h 262"/>
                  <a:gd name="T10" fmla="*/ 0 w 229"/>
                  <a:gd name="T11" fmla="*/ 0 h 262"/>
                  <a:gd name="T12" fmla="*/ 236349942 w 229"/>
                  <a:gd name="T13" fmla="*/ 274831370 h 262"/>
                  <a:gd name="T14" fmla="*/ 255302786 w 229"/>
                  <a:gd name="T15" fmla="*/ 251754163 h 262"/>
                  <a:gd name="T16" fmla="*/ 37905703 w 229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2"/>
                  <a:gd name="T29" fmla="*/ 229 w 229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2">
                    <a:moveTo>
                      <a:pt x="34" y="0"/>
                    </a:moveTo>
                    <a:lnTo>
                      <a:pt x="0" y="0"/>
                    </a:lnTo>
                    <a:lnTo>
                      <a:pt x="212" y="262"/>
                    </a:lnTo>
                    <a:lnTo>
                      <a:pt x="229" y="24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7" name="Freeform 738"/>
              <p:cNvSpPr>
                <a:spLocks/>
              </p:cNvSpPr>
              <p:nvPr/>
            </p:nvSpPr>
            <p:spPr bwMode="auto">
              <a:xfrm>
                <a:off x="1797125" y="3027313"/>
                <a:ext cx="233354" cy="257074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1647493 h 251"/>
                  <a:gd name="T4" fmla="*/ 123759293 w 220"/>
                  <a:gd name="T5" fmla="*/ 263294986 h 251"/>
                  <a:gd name="T6" fmla="*/ 0 w 220"/>
                  <a:gd name="T7" fmla="*/ 131647493 h 251"/>
                  <a:gd name="T8" fmla="*/ 38253091 w 220"/>
                  <a:gd name="T9" fmla="*/ 0 h 251"/>
                  <a:gd name="T10" fmla="*/ 0 w 220"/>
                  <a:gd name="T11" fmla="*/ 0 h 251"/>
                  <a:gd name="T12" fmla="*/ 228392048 w 220"/>
                  <a:gd name="T13" fmla="*/ 263294986 h 251"/>
                  <a:gd name="T14" fmla="*/ 247518585 w 220"/>
                  <a:gd name="T15" fmla="*/ 240217735 h 251"/>
                  <a:gd name="T16" fmla="*/ 38253091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34" y="0"/>
                    </a:moveTo>
                    <a:lnTo>
                      <a:pt x="0" y="0"/>
                    </a:lnTo>
                    <a:lnTo>
                      <a:pt x="203" y="251"/>
                    </a:lnTo>
                    <a:lnTo>
                      <a:pt x="220" y="2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8" name="Freeform 739"/>
              <p:cNvSpPr>
                <a:spLocks/>
              </p:cNvSpPr>
              <p:nvPr/>
            </p:nvSpPr>
            <p:spPr bwMode="auto">
              <a:xfrm>
                <a:off x="1816126" y="3027313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4485076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9" name="Freeform 740"/>
              <p:cNvSpPr>
                <a:spLocks/>
              </p:cNvSpPr>
              <p:nvPr/>
            </p:nvSpPr>
            <p:spPr bwMode="auto">
              <a:xfrm>
                <a:off x="1835136" y="3027313"/>
                <a:ext cx="214344" cy="233519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19064098 h 229"/>
                  <a:gd name="T4" fmla="*/ 113160960 w 203"/>
                  <a:gd name="T5" fmla="*/ 238127177 h 229"/>
                  <a:gd name="T6" fmla="*/ 0 w 203"/>
                  <a:gd name="T7" fmla="*/ 119064098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07368849 w 203"/>
                  <a:gd name="T13" fmla="*/ 238127177 h 229"/>
                  <a:gd name="T14" fmla="*/ 226321921 w 203"/>
                  <a:gd name="T15" fmla="*/ 211090986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203" y="20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0" name="Freeform 741"/>
              <p:cNvSpPr>
                <a:spLocks/>
              </p:cNvSpPr>
              <p:nvPr/>
            </p:nvSpPr>
            <p:spPr bwMode="auto">
              <a:xfrm>
                <a:off x="1850974" y="3027313"/>
                <a:ext cx="205895" cy="219181"/>
              </a:xfrm>
              <a:custGeom>
                <a:avLst/>
                <a:gdLst>
                  <a:gd name="T0" fmla="*/ 108699889 w 195"/>
                  <a:gd name="T1" fmla="*/ 0 h 214"/>
                  <a:gd name="T2" fmla="*/ 217398721 w 195"/>
                  <a:gd name="T3" fmla="*/ 112244229 h 214"/>
                  <a:gd name="T4" fmla="*/ 108699889 w 195"/>
                  <a:gd name="T5" fmla="*/ 224487433 h 214"/>
                  <a:gd name="T6" fmla="*/ 0 w 195"/>
                  <a:gd name="T7" fmla="*/ 112244229 h 214"/>
                  <a:gd name="T8" fmla="*/ 37905802 w 195"/>
                  <a:gd name="T9" fmla="*/ 0 h 214"/>
                  <a:gd name="T10" fmla="*/ 0 w 195"/>
                  <a:gd name="T11" fmla="*/ 0 h 214"/>
                  <a:gd name="T12" fmla="*/ 198445828 w 195"/>
                  <a:gd name="T13" fmla="*/ 224487433 h 214"/>
                  <a:gd name="T14" fmla="*/ 217398721 w 195"/>
                  <a:gd name="T15" fmla="*/ 201408910 h 214"/>
                  <a:gd name="T16" fmla="*/ 37905802 w 195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4"/>
                  <a:gd name="T29" fmla="*/ 195 w 195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4">
                    <a:moveTo>
                      <a:pt x="34" y="0"/>
                    </a:moveTo>
                    <a:lnTo>
                      <a:pt x="0" y="0"/>
                    </a:lnTo>
                    <a:lnTo>
                      <a:pt x="178" y="214"/>
                    </a:lnTo>
                    <a:lnTo>
                      <a:pt x="195" y="19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1" name="Freeform 742"/>
              <p:cNvSpPr>
                <a:spLocks/>
              </p:cNvSpPr>
              <p:nvPr/>
            </p:nvSpPr>
            <p:spPr bwMode="auto">
              <a:xfrm>
                <a:off x="1868923" y="3027313"/>
                <a:ext cx="196394" cy="207907"/>
              </a:xfrm>
              <a:custGeom>
                <a:avLst/>
                <a:gdLst>
                  <a:gd name="T0" fmla="*/ 103684416 w 186"/>
                  <a:gd name="T1" fmla="*/ 0 h 203"/>
                  <a:gd name="T2" fmla="*/ 207368833 w 186"/>
                  <a:gd name="T3" fmla="*/ 106466819 h 203"/>
                  <a:gd name="T4" fmla="*/ 103684416 w 186"/>
                  <a:gd name="T5" fmla="*/ 212932614 h 203"/>
                  <a:gd name="T6" fmla="*/ 0 w 186"/>
                  <a:gd name="T7" fmla="*/ 106466819 h 203"/>
                  <a:gd name="T8" fmla="*/ 36791147 w 186"/>
                  <a:gd name="T9" fmla="*/ 0 h 203"/>
                  <a:gd name="T10" fmla="*/ 0 w 186"/>
                  <a:gd name="T11" fmla="*/ 0 h 203"/>
                  <a:gd name="T12" fmla="*/ 188415762 w 186"/>
                  <a:gd name="T13" fmla="*/ 212932614 h 203"/>
                  <a:gd name="T14" fmla="*/ 207368833 w 186"/>
                  <a:gd name="T15" fmla="*/ 190904720 h 203"/>
                  <a:gd name="T16" fmla="*/ 36791147 w 186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3"/>
                  <a:gd name="T29" fmla="*/ 186 w 186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3">
                    <a:moveTo>
                      <a:pt x="33" y="0"/>
                    </a:moveTo>
                    <a:lnTo>
                      <a:pt x="0" y="0"/>
                    </a:lnTo>
                    <a:lnTo>
                      <a:pt x="169" y="203"/>
                    </a:lnTo>
                    <a:lnTo>
                      <a:pt x="186" y="18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2" name="Freeform 743"/>
              <p:cNvSpPr>
                <a:spLocks/>
              </p:cNvSpPr>
              <p:nvPr/>
            </p:nvSpPr>
            <p:spPr bwMode="auto">
              <a:xfrm>
                <a:off x="1887934" y="3027313"/>
                <a:ext cx="183721" cy="196641"/>
              </a:xfrm>
              <a:custGeom>
                <a:avLst/>
                <a:gdLst>
                  <a:gd name="T0" fmla="*/ 97553726 w 173"/>
                  <a:gd name="T1" fmla="*/ 0 h 192"/>
                  <a:gd name="T2" fmla="*/ 195106390 w 173"/>
                  <a:gd name="T3" fmla="*/ 100697603 h 192"/>
                  <a:gd name="T4" fmla="*/ 97553726 w 173"/>
                  <a:gd name="T5" fmla="*/ 201394182 h 192"/>
                  <a:gd name="T6" fmla="*/ 0 w 173"/>
                  <a:gd name="T7" fmla="*/ 100697603 h 192"/>
                  <a:gd name="T8" fmla="*/ 37216781 w 173"/>
                  <a:gd name="T9" fmla="*/ 0 h 192"/>
                  <a:gd name="T10" fmla="*/ 0 w 173"/>
                  <a:gd name="T11" fmla="*/ 0 h 192"/>
                  <a:gd name="T12" fmla="*/ 181572635 w 173"/>
                  <a:gd name="T13" fmla="*/ 201394182 h 192"/>
                  <a:gd name="T14" fmla="*/ 195106390 w 173"/>
                  <a:gd name="T15" fmla="*/ 179366300 h 192"/>
                  <a:gd name="T16" fmla="*/ 37216781 w 173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192"/>
                  <a:gd name="T29" fmla="*/ 173 w 173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192">
                    <a:moveTo>
                      <a:pt x="33" y="0"/>
                    </a:moveTo>
                    <a:lnTo>
                      <a:pt x="0" y="0"/>
                    </a:lnTo>
                    <a:lnTo>
                      <a:pt x="161" y="192"/>
                    </a:lnTo>
                    <a:lnTo>
                      <a:pt x="173" y="17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3" name="Freeform 744"/>
              <p:cNvSpPr>
                <a:spLocks/>
              </p:cNvSpPr>
              <p:nvPr/>
            </p:nvSpPr>
            <p:spPr bwMode="auto">
              <a:xfrm>
                <a:off x="1903771" y="3027313"/>
                <a:ext cx="177384" cy="185376"/>
              </a:xfrm>
              <a:custGeom>
                <a:avLst/>
                <a:gdLst>
                  <a:gd name="T0" fmla="*/ 94774346 w 166"/>
                  <a:gd name="T1" fmla="*/ 0 h 182"/>
                  <a:gd name="T2" fmla="*/ 189548693 w 166"/>
                  <a:gd name="T3" fmla="*/ 94407312 h 182"/>
                  <a:gd name="T4" fmla="*/ 94774346 w 166"/>
                  <a:gd name="T5" fmla="*/ 188814623 h 182"/>
                  <a:gd name="T6" fmla="*/ 0 w 166"/>
                  <a:gd name="T7" fmla="*/ 94407312 h 182"/>
                  <a:gd name="T8" fmla="*/ 38823590 w 166"/>
                  <a:gd name="T9" fmla="*/ 0 h 182"/>
                  <a:gd name="T10" fmla="*/ 0 w 166"/>
                  <a:gd name="T11" fmla="*/ 0 h 182"/>
                  <a:gd name="T12" fmla="*/ 174704008 w 166"/>
                  <a:gd name="T13" fmla="*/ 188814623 h 182"/>
                  <a:gd name="T14" fmla="*/ 189548693 w 166"/>
                  <a:gd name="T15" fmla="*/ 165990975 h 182"/>
                  <a:gd name="T16" fmla="*/ 38823590 w 166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2"/>
                  <a:gd name="T29" fmla="*/ 166 w 166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2">
                    <a:moveTo>
                      <a:pt x="34" y="0"/>
                    </a:moveTo>
                    <a:lnTo>
                      <a:pt x="0" y="0"/>
                    </a:lnTo>
                    <a:lnTo>
                      <a:pt x="153" y="182"/>
                    </a:lnTo>
                    <a:lnTo>
                      <a:pt x="166" y="16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4" name="Freeform 745"/>
              <p:cNvSpPr>
                <a:spLocks/>
              </p:cNvSpPr>
              <p:nvPr/>
            </p:nvSpPr>
            <p:spPr bwMode="auto">
              <a:xfrm>
                <a:off x="1922772" y="3027313"/>
                <a:ext cx="164720" cy="173086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7598724 h 171"/>
                  <a:gd name="T4" fmla="*/ 86409803 w 157"/>
                  <a:gd name="T5" fmla="*/ 175197447 h 171"/>
                  <a:gd name="T6" fmla="*/ 0 w 157"/>
                  <a:gd name="T7" fmla="*/ 87598724 h 171"/>
                  <a:gd name="T8" fmla="*/ 42930019 w 157"/>
                  <a:gd name="T9" fmla="*/ 0 h 171"/>
                  <a:gd name="T10" fmla="*/ 0 w 157"/>
                  <a:gd name="T11" fmla="*/ 0 h 171"/>
                  <a:gd name="T12" fmla="*/ 154106582 w 157"/>
                  <a:gd name="T13" fmla="*/ 175197447 h 171"/>
                  <a:gd name="T14" fmla="*/ 172819606 w 157"/>
                  <a:gd name="T15" fmla="*/ 148559420 h 171"/>
                  <a:gd name="T16" fmla="*/ 42930019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9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5" name="Freeform 746"/>
              <p:cNvSpPr>
                <a:spLocks/>
              </p:cNvSpPr>
              <p:nvPr/>
            </p:nvSpPr>
            <p:spPr bwMode="auto">
              <a:xfrm>
                <a:off x="1939670" y="3027313"/>
                <a:ext cx="157322" cy="163869"/>
              </a:xfrm>
              <a:custGeom>
                <a:avLst/>
                <a:gdLst>
                  <a:gd name="T0" fmla="*/ 83054401 w 149"/>
                  <a:gd name="T1" fmla="*/ 0 h 160"/>
                  <a:gd name="T2" fmla="*/ 166108801 w 149"/>
                  <a:gd name="T3" fmla="*/ 83916291 h 160"/>
                  <a:gd name="T4" fmla="*/ 83054401 w 149"/>
                  <a:gd name="T5" fmla="*/ 167831557 h 160"/>
                  <a:gd name="T6" fmla="*/ 0 w 149"/>
                  <a:gd name="T7" fmla="*/ 83916291 h 160"/>
                  <a:gd name="T8" fmla="*/ 42362907 w 149"/>
                  <a:gd name="T9" fmla="*/ 0 h 160"/>
                  <a:gd name="T10" fmla="*/ 0 w 149"/>
                  <a:gd name="T11" fmla="*/ 0 h 160"/>
                  <a:gd name="T12" fmla="*/ 147157315 w 149"/>
                  <a:gd name="T13" fmla="*/ 167831557 h 160"/>
                  <a:gd name="T14" fmla="*/ 166108801 w 149"/>
                  <a:gd name="T15" fmla="*/ 140558645 h 160"/>
                  <a:gd name="T16" fmla="*/ 42362907 w 149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160"/>
                  <a:gd name="T29" fmla="*/ 149 w 149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160">
                    <a:moveTo>
                      <a:pt x="38" y="0"/>
                    </a:moveTo>
                    <a:lnTo>
                      <a:pt x="0" y="0"/>
                    </a:lnTo>
                    <a:lnTo>
                      <a:pt x="132" y="160"/>
                    </a:lnTo>
                    <a:lnTo>
                      <a:pt x="149" y="13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6" name="Freeform 747"/>
              <p:cNvSpPr>
                <a:spLocks/>
              </p:cNvSpPr>
              <p:nvPr/>
            </p:nvSpPr>
            <p:spPr bwMode="auto">
              <a:xfrm>
                <a:off x="1963957" y="3027313"/>
                <a:ext cx="141485" cy="147483"/>
              </a:xfrm>
              <a:custGeom>
                <a:avLst/>
                <a:gdLst>
                  <a:gd name="T0" fmla="*/ 74141283 w 135"/>
                  <a:gd name="T1" fmla="*/ 0 h 145"/>
                  <a:gd name="T2" fmla="*/ 148281519 w 135"/>
                  <a:gd name="T3" fmla="*/ 75004768 h 145"/>
                  <a:gd name="T4" fmla="*/ 74141283 w 135"/>
                  <a:gd name="T5" fmla="*/ 150008520 h 145"/>
                  <a:gd name="T6" fmla="*/ 0 w 135"/>
                  <a:gd name="T7" fmla="*/ 75004768 h 145"/>
                  <a:gd name="T8" fmla="*/ 36246361 w 135"/>
                  <a:gd name="T9" fmla="*/ 0 h 145"/>
                  <a:gd name="T10" fmla="*/ 0 w 135"/>
                  <a:gd name="T11" fmla="*/ 0 h 145"/>
                  <a:gd name="T12" fmla="*/ 129608618 w 135"/>
                  <a:gd name="T13" fmla="*/ 150008520 h 145"/>
                  <a:gd name="T14" fmla="*/ 148281519 w 135"/>
                  <a:gd name="T15" fmla="*/ 127248311 h 145"/>
                  <a:gd name="T16" fmla="*/ 36246361 w 135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5"/>
                  <a:gd name="T29" fmla="*/ 135 w 135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5">
                    <a:moveTo>
                      <a:pt x="33" y="0"/>
                    </a:moveTo>
                    <a:lnTo>
                      <a:pt x="0" y="0"/>
                    </a:lnTo>
                    <a:lnTo>
                      <a:pt x="118" y="145"/>
                    </a:lnTo>
                    <a:lnTo>
                      <a:pt x="135" y="12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7" name="Freeform 748"/>
              <p:cNvSpPr>
                <a:spLocks/>
              </p:cNvSpPr>
              <p:nvPr/>
            </p:nvSpPr>
            <p:spPr bwMode="auto">
              <a:xfrm>
                <a:off x="1979794" y="3027313"/>
                <a:ext cx="135157" cy="136218"/>
              </a:xfrm>
              <a:custGeom>
                <a:avLst/>
                <a:gdLst>
                  <a:gd name="T0" fmla="*/ 71357615 w 128"/>
                  <a:gd name="T1" fmla="*/ 0 h 134"/>
                  <a:gd name="T2" fmla="*/ 142714175 w 128"/>
                  <a:gd name="T3" fmla="*/ 69236357 h 134"/>
                  <a:gd name="T4" fmla="*/ 71357615 w 128"/>
                  <a:gd name="T5" fmla="*/ 138472713 h 134"/>
                  <a:gd name="T6" fmla="*/ 0 w 128"/>
                  <a:gd name="T7" fmla="*/ 69236357 h 134"/>
                  <a:gd name="T8" fmla="*/ 37908369 w 128"/>
                  <a:gd name="T9" fmla="*/ 0 h 134"/>
                  <a:gd name="T10" fmla="*/ 0 w 128"/>
                  <a:gd name="T11" fmla="*/ 0 h 134"/>
                  <a:gd name="T12" fmla="*/ 123759438 w 128"/>
                  <a:gd name="T13" fmla="*/ 138472713 h 134"/>
                  <a:gd name="T14" fmla="*/ 142714175 w 128"/>
                  <a:gd name="T15" fmla="*/ 115738518 h 134"/>
                  <a:gd name="T16" fmla="*/ 37908369 w 128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8"/>
                  <a:gd name="T28" fmla="*/ 0 h 134"/>
                  <a:gd name="T29" fmla="*/ 128 w 128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8" h="134">
                    <a:moveTo>
                      <a:pt x="34" y="0"/>
                    </a:moveTo>
                    <a:lnTo>
                      <a:pt x="0" y="0"/>
                    </a:lnTo>
                    <a:lnTo>
                      <a:pt x="111" y="134"/>
                    </a:lnTo>
                    <a:lnTo>
                      <a:pt x="128" y="1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8" name="Freeform 749"/>
              <p:cNvSpPr>
                <a:spLocks/>
              </p:cNvSpPr>
              <p:nvPr/>
            </p:nvSpPr>
            <p:spPr bwMode="auto">
              <a:xfrm>
                <a:off x="1998796" y="3027313"/>
                <a:ext cx="125647" cy="124952"/>
              </a:xfrm>
              <a:custGeom>
                <a:avLst/>
                <a:gdLst>
                  <a:gd name="T0" fmla="*/ 66333169 w 119"/>
                  <a:gd name="T1" fmla="*/ 0 h 123"/>
                  <a:gd name="T2" fmla="*/ 132665281 w 119"/>
                  <a:gd name="T3" fmla="*/ 63467489 h 123"/>
                  <a:gd name="T4" fmla="*/ 66333169 w 119"/>
                  <a:gd name="T5" fmla="*/ 126934978 h 123"/>
                  <a:gd name="T6" fmla="*/ 0 w 119"/>
                  <a:gd name="T7" fmla="*/ 63467489 h 123"/>
                  <a:gd name="T8" fmla="*/ 37904222 w 119"/>
                  <a:gd name="T9" fmla="*/ 0 h 123"/>
                  <a:gd name="T10" fmla="*/ 0 w 119"/>
                  <a:gd name="T11" fmla="*/ 0 h 123"/>
                  <a:gd name="T12" fmla="*/ 113712651 w 119"/>
                  <a:gd name="T13" fmla="*/ 126934978 h 123"/>
                  <a:gd name="T14" fmla="*/ 132665281 w 119"/>
                  <a:gd name="T15" fmla="*/ 105263431 h 123"/>
                  <a:gd name="T16" fmla="*/ 37904222 w 119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3"/>
                  <a:gd name="T29" fmla="*/ 119 w 119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3">
                    <a:moveTo>
                      <a:pt x="34" y="0"/>
                    </a:moveTo>
                    <a:lnTo>
                      <a:pt x="0" y="0"/>
                    </a:lnTo>
                    <a:lnTo>
                      <a:pt x="102" y="123"/>
                    </a:lnTo>
                    <a:lnTo>
                      <a:pt x="119" y="10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9" name="Freeform 750"/>
              <p:cNvSpPr>
                <a:spLocks/>
              </p:cNvSpPr>
              <p:nvPr/>
            </p:nvSpPr>
            <p:spPr bwMode="auto">
              <a:xfrm>
                <a:off x="2015694" y="3027313"/>
                <a:ext cx="117207" cy="114711"/>
              </a:xfrm>
              <a:custGeom>
                <a:avLst/>
                <a:gdLst>
                  <a:gd name="T0" fmla="*/ 61881072 w 111"/>
                  <a:gd name="T1" fmla="*/ 0 h 112"/>
                  <a:gd name="T2" fmla="*/ 123761088 w 111"/>
                  <a:gd name="T3" fmla="*/ 58744322 h 112"/>
                  <a:gd name="T4" fmla="*/ 61881072 w 111"/>
                  <a:gd name="T5" fmla="*/ 117487621 h 112"/>
                  <a:gd name="T6" fmla="*/ 0 w 111"/>
                  <a:gd name="T7" fmla="*/ 58744322 h 112"/>
                  <a:gd name="T8" fmla="*/ 37908551 w 111"/>
                  <a:gd name="T9" fmla="*/ 0 h 112"/>
                  <a:gd name="T10" fmla="*/ 0 w 111"/>
                  <a:gd name="T11" fmla="*/ 0 h 112"/>
                  <a:gd name="T12" fmla="*/ 104806292 w 111"/>
                  <a:gd name="T13" fmla="*/ 117487621 h 112"/>
                  <a:gd name="T14" fmla="*/ 123761088 w 111"/>
                  <a:gd name="T15" fmla="*/ 95459018 h 112"/>
                  <a:gd name="T16" fmla="*/ 37908551 w 111"/>
                  <a:gd name="T17" fmla="*/ 0 h 11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2"/>
                  <a:gd name="T29" fmla="*/ 111 w 111"/>
                  <a:gd name="T30" fmla="*/ 112 h 1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2">
                    <a:moveTo>
                      <a:pt x="34" y="0"/>
                    </a:moveTo>
                    <a:lnTo>
                      <a:pt x="0" y="0"/>
                    </a:lnTo>
                    <a:lnTo>
                      <a:pt x="94" y="112"/>
                    </a:lnTo>
                    <a:lnTo>
                      <a:pt x="111" y="9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0" name="Freeform 751"/>
              <p:cNvSpPr>
                <a:spLocks/>
              </p:cNvSpPr>
              <p:nvPr/>
            </p:nvSpPr>
            <p:spPr bwMode="auto">
              <a:xfrm>
                <a:off x="2033643" y="3027313"/>
                <a:ext cx="107698" cy="104470"/>
              </a:xfrm>
              <a:custGeom>
                <a:avLst/>
                <a:gdLst>
                  <a:gd name="T0" fmla="*/ 56857152 w 102"/>
                  <a:gd name="T1" fmla="*/ 0 h 102"/>
                  <a:gd name="T2" fmla="*/ 113714305 w 102"/>
                  <a:gd name="T3" fmla="*/ 53499906 h 102"/>
                  <a:gd name="T4" fmla="*/ 56857152 w 102"/>
                  <a:gd name="T5" fmla="*/ 106999813 h 102"/>
                  <a:gd name="T6" fmla="*/ 0 w 102"/>
                  <a:gd name="T7" fmla="*/ 53499906 h 102"/>
                  <a:gd name="T8" fmla="*/ 37904422 w 102"/>
                  <a:gd name="T9" fmla="*/ 0 h 102"/>
                  <a:gd name="T10" fmla="*/ 0 w 102"/>
                  <a:gd name="T11" fmla="*/ 0 h 102"/>
                  <a:gd name="T12" fmla="*/ 94761574 w 102"/>
                  <a:gd name="T13" fmla="*/ 106999813 h 102"/>
                  <a:gd name="T14" fmla="*/ 113714305 w 102"/>
                  <a:gd name="T15" fmla="*/ 83921168 h 102"/>
                  <a:gd name="T16" fmla="*/ 37904422 w 102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2"/>
                  <a:gd name="T29" fmla="*/ 102 w 10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2">
                    <a:moveTo>
                      <a:pt x="34" y="0"/>
                    </a:moveTo>
                    <a:lnTo>
                      <a:pt x="0" y="0"/>
                    </a:lnTo>
                    <a:lnTo>
                      <a:pt x="85" y="102"/>
                    </a:lnTo>
                    <a:lnTo>
                      <a:pt x="102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1" name="Freeform 752"/>
              <p:cNvSpPr>
                <a:spLocks/>
              </p:cNvSpPr>
              <p:nvPr/>
            </p:nvSpPr>
            <p:spPr bwMode="auto">
              <a:xfrm>
                <a:off x="2052645" y="3027313"/>
                <a:ext cx="98197" cy="93204"/>
              </a:xfrm>
              <a:custGeom>
                <a:avLst/>
                <a:gdLst>
                  <a:gd name="T0" fmla="*/ 51291218 w 94"/>
                  <a:gd name="T1" fmla="*/ 0 h 91"/>
                  <a:gd name="T2" fmla="*/ 102581391 w 94"/>
                  <a:gd name="T3" fmla="*/ 47730690 h 91"/>
                  <a:gd name="T4" fmla="*/ 51291218 w 94"/>
                  <a:gd name="T5" fmla="*/ 95461380 h 91"/>
                  <a:gd name="T6" fmla="*/ 0 w 94"/>
                  <a:gd name="T7" fmla="*/ 47730690 h 91"/>
                  <a:gd name="T8" fmla="*/ 37103845 w 94"/>
                  <a:gd name="T9" fmla="*/ 0 h 91"/>
                  <a:gd name="T10" fmla="*/ 0 w 94"/>
                  <a:gd name="T11" fmla="*/ 0 h 91"/>
                  <a:gd name="T12" fmla="*/ 84029476 w 94"/>
                  <a:gd name="T13" fmla="*/ 95461380 h 91"/>
                  <a:gd name="T14" fmla="*/ 102581391 w 94"/>
                  <a:gd name="T15" fmla="*/ 68186417 h 91"/>
                  <a:gd name="T16" fmla="*/ 37103845 w 94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1"/>
                  <a:gd name="T29" fmla="*/ 94 w 9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1">
                    <a:moveTo>
                      <a:pt x="34" y="0"/>
                    </a:moveTo>
                    <a:lnTo>
                      <a:pt x="0" y="0"/>
                    </a:lnTo>
                    <a:lnTo>
                      <a:pt x="77" y="91"/>
                    </a:lnTo>
                    <a:lnTo>
                      <a:pt x="94" y="6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2" name="Freeform 753"/>
              <p:cNvSpPr>
                <a:spLocks/>
              </p:cNvSpPr>
              <p:nvPr/>
            </p:nvSpPr>
            <p:spPr bwMode="auto">
              <a:xfrm>
                <a:off x="2071655" y="3027313"/>
                <a:ext cx="84472" cy="80915"/>
              </a:xfrm>
              <a:custGeom>
                <a:avLst/>
                <a:gdLst>
                  <a:gd name="T0" fmla="*/ 44046412 w 81"/>
                  <a:gd name="T1" fmla="*/ 0 h 80"/>
                  <a:gd name="T2" fmla="*/ 88092824 w 81"/>
                  <a:gd name="T3" fmla="*/ 40920739 h 80"/>
                  <a:gd name="T4" fmla="*/ 44046412 w 81"/>
                  <a:gd name="T5" fmla="*/ 81840466 h 80"/>
                  <a:gd name="T6" fmla="*/ 0 w 81"/>
                  <a:gd name="T7" fmla="*/ 40920739 h 80"/>
                  <a:gd name="T8" fmla="*/ 36976838 w 81"/>
                  <a:gd name="T9" fmla="*/ 0 h 80"/>
                  <a:gd name="T10" fmla="*/ 0 w 81"/>
                  <a:gd name="T11" fmla="*/ 0 h 80"/>
                  <a:gd name="T12" fmla="*/ 73954719 w 81"/>
                  <a:gd name="T13" fmla="*/ 81840466 h 80"/>
                  <a:gd name="T14" fmla="*/ 88092824 w 81"/>
                  <a:gd name="T15" fmla="*/ 55242688 h 80"/>
                  <a:gd name="T16" fmla="*/ 36976838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34" y="0"/>
                    </a:moveTo>
                    <a:lnTo>
                      <a:pt x="0" y="0"/>
                    </a:lnTo>
                    <a:lnTo>
                      <a:pt x="68" y="80"/>
                    </a:lnTo>
                    <a:lnTo>
                      <a:pt x="81" y="5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3" name="Freeform 754"/>
              <p:cNvSpPr>
                <a:spLocks/>
              </p:cNvSpPr>
              <p:nvPr/>
            </p:nvSpPr>
            <p:spPr bwMode="auto">
              <a:xfrm>
                <a:off x="2087492" y="3027313"/>
                <a:ext cx="76023" cy="66577"/>
              </a:xfrm>
              <a:custGeom>
                <a:avLst/>
                <a:gdLst>
                  <a:gd name="T0" fmla="*/ 40135920 w 72"/>
                  <a:gd name="T1" fmla="*/ 0 h 65"/>
                  <a:gd name="T2" fmla="*/ 80270784 w 72"/>
                  <a:gd name="T3" fmla="*/ 34096642 h 65"/>
                  <a:gd name="T4" fmla="*/ 40135920 w 72"/>
                  <a:gd name="T5" fmla="*/ 68192260 h 65"/>
                  <a:gd name="T6" fmla="*/ 0 w 72"/>
                  <a:gd name="T7" fmla="*/ 34096642 h 65"/>
                  <a:gd name="T8" fmla="*/ 37905913 w 72"/>
                  <a:gd name="T9" fmla="*/ 0 h 65"/>
                  <a:gd name="T10" fmla="*/ 0 w 72"/>
                  <a:gd name="T11" fmla="*/ 0 h 65"/>
                  <a:gd name="T12" fmla="*/ 66891781 w 72"/>
                  <a:gd name="T13" fmla="*/ 68192260 h 65"/>
                  <a:gd name="T14" fmla="*/ 80270784 w 72"/>
                  <a:gd name="T15" fmla="*/ 45111546 h 65"/>
                  <a:gd name="T16" fmla="*/ 37905913 w 72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5"/>
                  <a:gd name="T29" fmla="*/ 72 w 7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5">
                    <a:moveTo>
                      <a:pt x="34" y="0"/>
                    </a:moveTo>
                    <a:lnTo>
                      <a:pt x="0" y="0"/>
                    </a:lnTo>
                    <a:lnTo>
                      <a:pt x="60" y="65"/>
                    </a:lnTo>
                    <a:lnTo>
                      <a:pt x="72" y="4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4" name="Freeform 755"/>
              <p:cNvSpPr>
                <a:spLocks/>
              </p:cNvSpPr>
              <p:nvPr/>
            </p:nvSpPr>
            <p:spPr bwMode="auto">
              <a:xfrm>
                <a:off x="2105442" y="3027313"/>
                <a:ext cx="69686" cy="55302"/>
              </a:xfrm>
              <a:custGeom>
                <a:avLst/>
                <a:gdLst>
                  <a:gd name="T0" fmla="*/ 37938582 w 64"/>
                  <a:gd name="T1" fmla="*/ 0 h 54"/>
                  <a:gd name="T2" fmla="*/ 75877163 w 64"/>
                  <a:gd name="T3" fmla="*/ 28317696 h 54"/>
                  <a:gd name="T4" fmla="*/ 37938582 w 64"/>
                  <a:gd name="T5" fmla="*/ 56635393 h 54"/>
                  <a:gd name="T6" fmla="*/ 0 w 64"/>
                  <a:gd name="T7" fmla="*/ 28317696 h 54"/>
                  <a:gd name="T8" fmla="*/ 45051995 w 64"/>
                  <a:gd name="T9" fmla="*/ 0 h 54"/>
                  <a:gd name="T10" fmla="*/ 0 w 64"/>
                  <a:gd name="T11" fmla="*/ 0 h 54"/>
                  <a:gd name="T12" fmla="*/ 55722658 w 64"/>
                  <a:gd name="T13" fmla="*/ 56635393 h 54"/>
                  <a:gd name="T14" fmla="*/ 75877163 w 64"/>
                  <a:gd name="T15" fmla="*/ 33562176 h 54"/>
                  <a:gd name="T16" fmla="*/ 45051995 w 64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4"/>
                  <a:gd name="T29" fmla="*/ 64 w 64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4">
                    <a:moveTo>
                      <a:pt x="38" y="0"/>
                    </a:moveTo>
                    <a:lnTo>
                      <a:pt x="0" y="0"/>
                    </a:lnTo>
                    <a:lnTo>
                      <a:pt x="47" y="54"/>
                    </a:lnTo>
                    <a:lnTo>
                      <a:pt x="64" y="3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5" name="Freeform 756"/>
              <p:cNvSpPr>
                <a:spLocks/>
              </p:cNvSpPr>
              <p:nvPr/>
            </p:nvSpPr>
            <p:spPr bwMode="auto">
              <a:xfrm>
                <a:off x="2124452" y="3027313"/>
                <a:ext cx="57021" cy="44037"/>
              </a:xfrm>
              <a:custGeom>
                <a:avLst/>
                <a:gdLst>
                  <a:gd name="T0" fmla="*/ 29558650 w 55"/>
                  <a:gd name="T1" fmla="*/ 0 h 43"/>
                  <a:gd name="T2" fmla="*/ 59116262 w 55"/>
                  <a:gd name="T3" fmla="*/ 22550016 h 43"/>
                  <a:gd name="T4" fmla="*/ 29558650 w 55"/>
                  <a:gd name="T5" fmla="*/ 45099009 h 43"/>
                  <a:gd name="T6" fmla="*/ 0 w 55"/>
                  <a:gd name="T7" fmla="*/ 22550016 h 43"/>
                  <a:gd name="T8" fmla="*/ 40843629 w 55"/>
                  <a:gd name="T9" fmla="*/ 0 h 43"/>
                  <a:gd name="T10" fmla="*/ 0 w 55"/>
                  <a:gd name="T11" fmla="*/ 0 h 43"/>
                  <a:gd name="T12" fmla="*/ 40843629 w 55"/>
                  <a:gd name="T13" fmla="*/ 45099009 h 43"/>
                  <a:gd name="T14" fmla="*/ 59116262 w 55"/>
                  <a:gd name="T15" fmla="*/ 23074364 h 43"/>
                  <a:gd name="T16" fmla="*/ 40843629 w 55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3"/>
                  <a:gd name="T29" fmla="*/ 55 w 55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3">
                    <a:moveTo>
                      <a:pt x="38" y="0"/>
                    </a:moveTo>
                    <a:lnTo>
                      <a:pt x="0" y="0"/>
                    </a:lnTo>
                    <a:lnTo>
                      <a:pt x="38" y="43"/>
                    </a:lnTo>
                    <a:lnTo>
                      <a:pt x="55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6" name="Freeform 757"/>
              <p:cNvSpPr>
                <a:spLocks/>
              </p:cNvSpPr>
              <p:nvPr/>
            </p:nvSpPr>
            <p:spPr bwMode="auto">
              <a:xfrm>
                <a:off x="2146627" y="3027313"/>
                <a:ext cx="44348" cy="31747"/>
              </a:xfrm>
              <a:custGeom>
                <a:avLst/>
                <a:gdLst>
                  <a:gd name="T0" fmla="*/ 22869129 w 43"/>
                  <a:gd name="T1" fmla="*/ 0 h 32"/>
                  <a:gd name="T2" fmla="*/ 45738258 w 43"/>
                  <a:gd name="T3" fmla="*/ 15748493 h 32"/>
                  <a:gd name="T4" fmla="*/ 22869129 w 43"/>
                  <a:gd name="T5" fmla="*/ 31495993 h 32"/>
                  <a:gd name="T6" fmla="*/ 0 w 43"/>
                  <a:gd name="T7" fmla="*/ 15748493 h 32"/>
                  <a:gd name="T8" fmla="*/ 36165282 w 43"/>
                  <a:gd name="T9" fmla="*/ 0 h 32"/>
                  <a:gd name="T10" fmla="*/ 0 w 43"/>
                  <a:gd name="T11" fmla="*/ 0 h 32"/>
                  <a:gd name="T12" fmla="*/ 27655617 w 43"/>
                  <a:gd name="T13" fmla="*/ 31495993 h 32"/>
                  <a:gd name="T14" fmla="*/ 45738258 w 43"/>
                  <a:gd name="T15" fmla="*/ 10826718 h 32"/>
                  <a:gd name="T16" fmla="*/ 36165282 w 43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2"/>
                  <a:gd name="T29" fmla="*/ 43 w 43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2">
                    <a:moveTo>
                      <a:pt x="34" y="0"/>
                    </a:moveTo>
                    <a:lnTo>
                      <a:pt x="0" y="0"/>
                    </a:lnTo>
                    <a:lnTo>
                      <a:pt x="26" y="32"/>
                    </a:lnTo>
                    <a:lnTo>
                      <a:pt x="43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7" name="Freeform 758"/>
              <p:cNvSpPr>
                <a:spLocks/>
              </p:cNvSpPr>
              <p:nvPr/>
            </p:nvSpPr>
            <p:spPr bwMode="auto">
              <a:xfrm>
                <a:off x="2163516" y="3027313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0088847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8" name="Freeform 759"/>
              <p:cNvSpPr>
                <a:spLocks/>
              </p:cNvSpPr>
              <p:nvPr/>
            </p:nvSpPr>
            <p:spPr bwMode="auto">
              <a:xfrm>
                <a:off x="2181465" y="3027313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9" name="Freeform 760"/>
              <p:cNvSpPr>
                <a:spLocks/>
              </p:cNvSpPr>
              <p:nvPr/>
            </p:nvSpPr>
            <p:spPr bwMode="auto">
              <a:xfrm>
                <a:off x="1587005" y="3238292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0" name="Freeform 761"/>
              <p:cNvSpPr>
                <a:spLocks/>
              </p:cNvSpPr>
              <p:nvPr/>
            </p:nvSpPr>
            <p:spPr bwMode="auto">
              <a:xfrm>
                <a:off x="1590169" y="3235220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8390378 h 11"/>
                  <a:gd name="T12" fmla="*/ 0 w 8"/>
                  <a:gd name="T13" fmla="*/ 11536384 h 11"/>
                  <a:gd name="T14" fmla="*/ 11281249 w 8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1"/>
                  <a:gd name="T26" fmla="*/ 8 w 8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1">
                    <a:moveTo>
                      <a:pt x="8" y="0"/>
                    </a:moveTo>
                    <a:lnTo>
                      <a:pt x="0" y="8"/>
                    </a:ln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1" name="Freeform 762"/>
              <p:cNvSpPr>
                <a:spLocks/>
              </p:cNvSpPr>
              <p:nvPr/>
            </p:nvSpPr>
            <p:spPr bwMode="auto">
              <a:xfrm>
                <a:off x="1595445" y="3227027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2" name="Freeform 763"/>
              <p:cNvSpPr>
                <a:spLocks/>
              </p:cNvSpPr>
              <p:nvPr/>
            </p:nvSpPr>
            <p:spPr bwMode="auto">
              <a:xfrm>
                <a:off x="1600730" y="3223954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3" name="Freeform 764"/>
              <p:cNvSpPr>
                <a:spLocks/>
              </p:cNvSpPr>
              <p:nvPr/>
            </p:nvSpPr>
            <p:spPr bwMode="auto">
              <a:xfrm>
                <a:off x="1604954" y="3216786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4" name="Freeform 765"/>
              <p:cNvSpPr>
                <a:spLocks/>
              </p:cNvSpPr>
              <p:nvPr/>
            </p:nvSpPr>
            <p:spPr bwMode="auto">
              <a:xfrm>
                <a:off x="1610230" y="3212689"/>
                <a:ext cx="9500" cy="11265"/>
              </a:xfrm>
              <a:custGeom>
                <a:avLst/>
                <a:gdLst>
                  <a:gd name="T0" fmla="*/ 5640625 w 8"/>
                  <a:gd name="T1" fmla="*/ 0 h 10"/>
                  <a:gd name="T2" fmla="*/ 11281249 w 8"/>
                  <a:gd name="T3" fmla="*/ 6345574 h 10"/>
                  <a:gd name="T4" fmla="*/ 5640625 w 8"/>
                  <a:gd name="T5" fmla="*/ 12690022 h 10"/>
                  <a:gd name="T6" fmla="*/ 0 w 8"/>
                  <a:gd name="T7" fmla="*/ 6345574 h 10"/>
                  <a:gd name="T8" fmla="*/ 11281249 w 8"/>
                  <a:gd name="T9" fmla="*/ 0 h 10"/>
                  <a:gd name="T10" fmla="*/ 0 w 8"/>
                  <a:gd name="T11" fmla="*/ 12690022 h 10"/>
                  <a:gd name="T12" fmla="*/ 11281249 w 8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0"/>
                  <a:gd name="T23" fmla="*/ 8 w 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0">
                    <a:moveTo>
                      <a:pt x="8" y="0"/>
                    </a:moveTo>
                    <a:lnTo>
                      <a:pt x="0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5" name="Freeform 766"/>
              <p:cNvSpPr>
                <a:spLocks/>
              </p:cNvSpPr>
              <p:nvPr/>
            </p:nvSpPr>
            <p:spPr bwMode="auto">
              <a:xfrm>
                <a:off x="1613394" y="3205520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10036222 w 4"/>
                  <a:gd name="T9" fmla="*/ 0 h 11"/>
                  <a:gd name="T10" fmla="*/ 0 w 4"/>
                  <a:gd name="T11" fmla="*/ 11536384 h 11"/>
                  <a:gd name="T12" fmla="*/ 1003622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6" name="Freeform 767"/>
              <p:cNvSpPr>
                <a:spLocks/>
              </p:cNvSpPr>
              <p:nvPr/>
            </p:nvSpPr>
            <p:spPr bwMode="auto">
              <a:xfrm>
                <a:off x="1617619" y="3202448"/>
                <a:ext cx="5276" cy="11265"/>
              </a:xfrm>
              <a:custGeom>
                <a:avLst/>
                <a:gdLst>
                  <a:gd name="T0" fmla="*/ 3479522 w 4"/>
                  <a:gd name="T1" fmla="*/ 0 h 11"/>
                  <a:gd name="T2" fmla="*/ 6959043 w 4"/>
                  <a:gd name="T3" fmla="*/ 5768704 h 11"/>
                  <a:gd name="T4" fmla="*/ 3479522 w 4"/>
                  <a:gd name="T5" fmla="*/ 11536384 h 11"/>
                  <a:gd name="T6" fmla="*/ 0 w 4"/>
                  <a:gd name="T7" fmla="*/ 5768704 h 11"/>
                  <a:gd name="T8" fmla="*/ 6959043 w 4"/>
                  <a:gd name="T9" fmla="*/ 0 h 11"/>
                  <a:gd name="T10" fmla="*/ 0 w 4"/>
                  <a:gd name="T11" fmla="*/ 11536384 h 11"/>
                  <a:gd name="T12" fmla="*/ 6959043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7" name="Freeform 768"/>
              <p:cNvSpPr>
                <a:spLocks/>
              </p:cNvSpPr>
              <p:nvPr/>
            </p:nvSpPr>
            <p:spPr bwMode="auto">
              <a:xfrm>
                <a:off x="1617619" y="3194255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8" name="Freeform 769"/>
              <p:cNvSpPr>
                <a:spLocks/>
              </p:cNvSpPr>
              <p:nvPr/>
            </p:nvSpPr>
            <p:spPr bwMode="auto">
              <a:xfrm>
                <a:off x="1622904" y="319118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9" name="Freeform 770"/>
              <p:cNvSpPr>
                <a:spLocks/>
              </p:cNvSpPr>
              <p:nvPr/>
            </p:nvSpPr>
            <p:spPr bwMode="auto">
              <a:xfrm>
                <a:off x="1627129" y="3182989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0" name="Freeform 771"/>
              <p:cNvSpPr>
                <a:spLocks/>
              </p:cNvSpPr>
              <p:nvPr/>
            </p:nvSpPr>
            <p:spPr bwMode="auto">
              <a:xfrm>
                <a:off x="1632405" y="3179917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1" name="Freeform 772"/>
              <p:cNvSpPr>
                <a:spLocks/>
              </p:cNvSpPr>
              <p:nvPr/>
            </p:nvSpPr>
            <p:spPr bwMode="auto">
              <a:xfrm>
                <a:off x="1635568" y="3171724"/>
                <a:ext cx="9500" cy="11265"/>
              </a:xfrm>
              <a:custGeom>
                <a:avLst/>
                <a:gdLst>
                  <a:gd name="T0" fmla="*/ 5013889 w 9"/>
                  <a:gd name="T1" fmla="*/ 0 h 10"/>
                  <a:gd name="T2" fmla="*/ 10027778 w 9"/>
                  <a:gd name="T3" fmla="*/ 6345574 h 10"/>
                  <a:gd name="T4" fmla="*/ 5013889 w 9"/>
                  <a:gd name="T5" fmla="*/ 12690022 h 10"/>
                  <a:gd name="T6" fmla="*/ 0 w 9"/>
                  <a:gd name="T7" fmla="*/ 6345574 h 10"/>
                  <a:gd name="T8" fmla="*/ 10027778 w 9"/>
                  <a:gd name="T9" fmla="*/ 0 h 10"/>
                  <a:gd name="T10" fmla="*/ 0 w 9"/>
                  <a:gd name="T11" fmla="*/ 12690022 h 10"/>
                  <a:gd name="T12" fmla="*/ 10027778 w 9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0"/>
                  <a:gd name="T23" fmla="*/ 9 w 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0">
                    <a:moveTo>
                      <a:pt x="9" y="0"/>
                    </a:moveTo>
                    <a:lnTo>
                      <a:pt x="0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2" name="Freeform 773"/>
              <p:cNvSpPr>
                <a:spLocks/>
              </p:cNvSpPr>
              <p:nvPr/>
            </p:nvSpPr>
            <p:spPr bwMode="auto">
              <a:xfrm>
                <a:off x="1639793" y="316865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3" name="Freeform 774"/>
              <p:cNvSpPr>
                <a:spLocks/>
              </p:cNvSpPr>
              <p:nvPr/>
            </p:nvSpPr>
            <p:spPr bwMode="auto">
              <a:xfrm>
                <a:off x="1645078" y="3160459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4" name="Freeform 775"/>
              <p:cNvSpPr>
                <a:spLocks/>
              </p:cNvSpPr>
              <p:nvPr/>
            </p:nvSpPr>
            <p:spPr bwMode="auto">
              <a:xfrm>
                <a:off x="1649303" y="3157386"/>
                <a:ext cx="5276" cy="11265"/>
              </a:xfrm>
              <a:custGeom>
                <a:avLst/>
                <a:gdLst>
                  <a:gd name="T0" fmla="*/ 3479522 w 4"/>
                  <a:gd name="T1" fmla="*/ 0 h 11"/>
                  <a:gd name="T2" fmla="*/ 6959043 w 4"/>
                  <a:gd name="T3" fmla="*/ 5768704 h 11"/>
                  <a:gd name="T4" fmla="*/ 3479522 w 4"/>
                  <a:gd name="T5" fmla="*/ 11536384 h 11"/>
                  <a:gd name="T6" fmla="*/ 0 w 4"/>
                  <a:gd name="T7" fmla="*/ 5768704 h 11"/>
                  <a:gd name="T8" fmla="*/ 6959043 w 4"/>
                  <a:gd name="T9" fmla="*/ 0 h 11"/>
                  <a:gd name="T10" fmla="*/ 0 w 4"/>
                  <a:gd name="T11" fmla="*/ 11536384 h 11"/>
                  <a:gd name="T12" fmla="*/ 6959043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5" name="Freeform 776"/>
              <p:cNvSpPr>
                <a:spLocks/>
              </p:cNvSpPr>
              <p:nvPr/>
            </p:nvSpPr>
            <p:spPr bwMode="auto">
              <a:xfrm>
                <a:off x="1654579" y="3149193"/>
                <a:ext cx="3163" cy="11265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5768704 h 11"/>
                  <a:gd name="T4" fmla="*/ 1250966 w 4"/>
                  <a:gd name="T5" fmla="*/ 11536384 h 11"/>
                  <a:gd name="T6" fmla="*/ 0 w 4"/>
                  <a:gd name="T7" fmla="*/ 5768704 h 11"/>
                  <a:gd name="T8" fmla="*/ 2501142 w 4"/>
                  <a:gd name="T9" fmla="*/ 0 h 11"/>
                  <a:gd name="T10" fmla="*/ 0 w 4"/>
                  <a:gd name="T11" fmla="*/ 11536384 h 11"/>
                  <a:gd name="T12" fmla="*/ 250114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6" name="Freeform 777"/>
              <p:cNvSpPr>
                <a:spLocks/>
              </p:cNvSpPr>
              <p:nvPr/>
            </p:nvSpPr>
            <p:spPr bwMode="auto">
              <a:xfrm>
                <a:off x="1654579" y="3146121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7" name="Freeform 778"/>
              <p:cNvSpPr>
                <a:spLocks/>
              </p:cNvSpPr>
              <p:nvPr/>
            </p:nvSpPr>
            <p:spPr bwMode="auto">
              <a:xfrm>
                <a:off x="1657743" y="313895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8" name="Freeform 779"/>
              <p:cNvSpPr>
                <a:spLocks/>
              </p:cNvSpPr>
              <p:nvPr/>
            </p:nvSpPr>
            <p:spPr bwMode="auto">
              <a:xfrm>
                <a:off x="1664079" y="3134846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9" name="Freeform 780"/>
              <p:cNvSpPr>
                <a:spLocks/>
              </p:cNvSpPr>
              <p:nvPr/>
            </p:nvSpPr>
            <p:spPr bwMode="auto">
              <a:xfrm>
                <a:off x="1667252" y="3127677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0" name="Freeform 781"/>
              <p:cNvSpPr>
                <a:spLocks/>
              </p:cNvSpPr>
              <p:nvPr/>
            </p:nvSpPr>
            <p:spPr bwMode="auto">
              <a:xfrm>
                <a:off x="1671468" y="3122557"/>
                <a:ext cx="9500" cy="12289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6865082 h 11"/>
                  <a:gd name="T4" fmla="*/ 5013889 w 9"/>
                  <a:gd name="T5" fmla="*/ 13729047 h 11"/>
                  <a:gd name="T6" fmla="*/ 0 w 9"/>
                  <a:gd name="T7" fmla="*/ 6865082 h 11"/>
                  <a:gd name="T8" fmla="*/ 10027778 w 9"/>
                  <a:gd name="T9" fmla="*/ 0 h 11"/>
                  <a:gd name="T10" fmla="*/ 0 w 9"/>
                  <a:gd name="T11" fmla="*/ 13729047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1" name="Freeform 782"/>
              <p:cNvSpPr>
                <a:spLocks/>
              </p:cNvSpPr>
              <p:nvPr/>
            </p:nvSpPr>
            <p:spPr bwMode="auto">
              <a:xfrm>
                <a:off x="1676753" y="311641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2" name="Freeform 783"/>
              <p:cNvSpPr>
                <a:spLocks/>
              </p:cNvSpPr>
              <p:nvPr/>
            </p:nvSpPr>
            <p:spPr bwMode="auto">
              <a:xfrm>
                <a:off x="1680978" y="3111291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3" name="Freeform 784"/>
              <p:cNvSpPr>
                <a:spLocks/>
              </p:cNvSpPr>
              <p:nvPr/>
            </p:nvSpPr>
            <p:spPr bwMode="auto">
              <a:xfrm>
                <a:off x="1686254" y="3105146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4" name="Freeform 785"/>
              <p:cNvSpPr>
                <a:spLocks/>
              </p:cNvSpPr>
              <p:nvPr/>
            </p:nvSpPr>
            <p:spPr bwMode="auto">
              <a:xfrm>
                <a:off x="1689427" y="3100026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10036222 w 4"/>
                  <a:gd name="T9" fmla="*/ 0 h 11"/>
                  <a:gd name="T10" fmla="*/ 0 w 4"/>
                  <a:gd name="T11" fmla="*/ 11536384 h 11"/>
                  <a:gd name="T12" fmla="*/ 1003622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5" name="Freeform 786"/>
              <p:cNvSpPr>
                <a:spLocks/>
              </p:cNvSpPr>
              <p:nvPr/>
            </p:nvSpPr>
            <p:spPr bwMode="auto">
              <a:xfrm>
                <a:off x="1693642" y="3093881"/>
                <a:ext cx="5276" cy="11265"/>
              </a:xfrm>
              <a:custGeom>
                <a:avLst/>
                <a:gdLst>
                  <a:gd name="T0" fmla="*/ 2783618 w 5"/>
                  <a:gd name="T1" fmla="*/ 0 h 11"/>
                  <a:gd name="T2" fmla="*/ 5567235 w 5"/>
                  <a:gd name="T3" fmla="*/ 5768704 h 11"/>
                  <a:gd name="T4" fmla="*/ 2783618 w 5"/>
                  <a:gd name="T5" fmla="*/ 11536384 h 11"/>
                  <a:gd name="T6" fmla="*/ 0 w 5"/>
                  <a:gd name="T7" fmla="*/ 5768704 h 11"/>
                  <a:gd name="T8" fmla="*/ 5567235 w 5"/>
                  <a:gd name="T9" fmla="*/ 0 h 11"/>
                  <a:gd name="T10" fmla="*/ 0 w 5"/>
                  <a:gd name="T11" fmla="*/ 11536384 h 11"/>
                  <a:gd name="T12" fmla="*/ 5567235 w 5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11"/>
                  <a:gd name="T23" fmla="*/ 5 w 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11">
                    <a:moveTo>
                      <a:pt x="5" y="0"/>
                    </a:moveTo>
                    <a:lnTo>
                      <a:pt x="0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6" name="Freeform 787"/>
              <p:cNvSpPr>
                <a:spLocks/>
              </p:cNvSpPr>
              <p:nvPr/>
            </p:nvSpPr>
            <p:spPr bwMode="auto">
              <a:xfrm>
                <a:off x="1693642" y="3090809"/>
                <a:ext cx="9500" cy="9217"/>
              </a:xfrm>
              <a:custGeom>
                <a:avLst/>
                <a:gdLst>
                  <a:gd name="T0" fmla="*/ 5013889 w 9"/>
                  <a:gd name="T1" fmla="*/ 0 h 10"/>
                  <a:gd name="T2" fmla="*/ 10027778 w 9"/>
                  <a:gd name="T3" fmla="*/ 4248115 h 10"/>
                  <a:gd name="T4" fmla="*/ 5013889 w 9"/>
                  <a:gd name="T5" fmla="*/ 8495309 h 10"/>
                  <a:gd name="T6" fmla="*/ 0 w 9"/>
                  <a:gd name="T7" fmla="*/ 4248115 h 10"/>
                  <a:gd name="T8" fmla="*/ 10027778 w 9"/>
                  <a:gd name="T9" fmla="*/ 0 h 10"/>
                  <a:gd name="T10" fmla="*/ 0 w 9"/>
                  <a:gd name="T11" fmla="*/ 8495309 h 10"/>
                  <a:gd name="T12" fmla="*/ 10027778 w 9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0"/>
                  <a:gd name="T23" fmla="*/ 9 w 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0">
                    <a:moveTo>
                      <a:pt x="9" y="0"/>
                    </a:moveTo>
                    <a:lnTo>
                      <a:pt x="0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7" name="Freeform 788"/>
              <p:cNvSpPr>
                <a:spLocks/>
              </p:cNvSpPr>
              <p:nvPr/>
            </p:nvSpPr>
            <p:spPr bwMode="auto">
              <a:xfrm>
                <a:off x="1698927" y="3082616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8" name="Freeform 789"/>
              <p:cNvSpPr>
                <a:spLocks/>
              </p:cNvSpPr>
              <p:nvPr/>
            </p:nvSpPr>
            <p:spPr bwMode="auto">
              <a:xfrm>
                <a:off x="1703152" y="3079543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9" name="Freeform 790"/>
              <p:cNvSpPr>
                <a:spLocks/>
              </p:cNvSpPr>
              <p:nvPr/>
            </p:nvSpPr>
            <p:spPr bwMode="auto">
              <a:xfrm>
                <a:off x="1708428" y="3071350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0" name="Freeform 791"/>
              <p:cNvSpPr>
                <a:spLocks/>
              </p:cNvSpPr>
              <p:nvPr/>
            </p:nvSpPr>
            <p:spPr bwMode="auto">
              <a:xfrm>
                <a:off x="1711592" y="306827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1" name="Freeform 792"/>
              <p:cNvSpPr>
                <a:spLocks/>
              </p:cNvSpPr>
              <p:nvPr/>
            </p:nvSpPr>
            <p:spPr bwMode="auto">
              <a:xfrm>
                <a:off x="1715816" y="3059061"/>
                <a:ext cx="9500" cy="12289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6865082 h 11"/>
                  <a:gd name="T4" fmla="*/ 5013889 w 9"/>
                  <a:gd name="T5" fmla="*/ 13729047 h 11"/>
                  <a:gd name="T6" fmla="*/ 0 w 9"/>
                  <a:gd name="T7" fmla="*/ 6865082 h 11"/>
                  <a:gd name="T8" fmla="*/ 10027778 w 9"/>
                  <a:gd name="T9" fmla="*/ 0 h 11"/>
                  <a:gd name="T10" fmla="*/ 0 w 9"/>
                  <a:gd name="T11" fmla="*/ 13729047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2" name="Freeform 793"/>
              <p:cNvSpPr>
                <a:spLocks/>
              </p:cNvSpPr>
              <p:nvPr/>
            </p:nvSpPr>
            <p:spPr bwMode="auto">
              <a:xfrm>
                <a:off x="1721101" y="3058037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3" name="Freeform 794"/>
              <p:cNvSpPr>
                <a:spLocks/>
              </p:cNvSpPr>
              <p:nvPr/>
            </p:nvSpPr>
            <p:spPr bwMode="auto">
              <a:xfrm>
                <a:off x="1725326" y="3049844"/>
                <a:ext cx="5276" cy="9217"/>
              </a:xfrm>
              <a:custGeom>
                <a:avLst/>
                <a:gdLst>
                  <a:gd name="T0" fmla="*/ 3479522 w 4"/>
                  <a:gd name="T1" fmla="*/ 0 h 10"/>
                  <a:gd name="T2" fmla="*/ 6959043 w 4"/>
                  <a:gd name="T3" fmla="*/ 4248115 h 10"/>
                  <a:gd name="T4" fmla="*/ 3479522 w 4"/>
                  <a:gd name="T5" fmla="*/ 8495309 h 10"/>
                  <a:gd name="T6" fmla="*/ 0 w 4"/>
                  <a:gd name="T7" fmla="*/ 4248115 h 10"/>
                  <a:gd name="T8" fmla="*/ 6959043 w 4"/>
                  <a:gd name="T9" fmla="*/ 0 h 10"/>
                  <a:gd name="T10" fmla="*/ 0 w 4"/>
                  <a:gd name="T11" fmla="*/ 8495309 h 10"/>
                  <a:gd name="T12" fmla="*/ 6959043 w 4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0"/>
                  <a:gd name="T23" fmla="*/ 4 w 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0">
                    <a:moveTo>
                      <a:pt x="4" y="0"/>
                    </a:moveTo>
                    <a:lnTo>
                      <a:pt x="0" y="1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4" name="Freeform 795"/>
              <p:cNvSpPr>
                <a:spLocks/>
              </p:cNvSpPr>
              <p:nvPr/>
            </p:nvSpPr>
            <p:spPr bwMode="auto">
              <a:xfrm>
                <a:off x="1730602" y="3044723"/>
                <a:ext cx="3163" cy="12289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6865082 h 11"/>
                  <a:gd name="T4" fmla="*/ 1250966 w 4"/>
                  <a:gd name="T5" fmla="*/ 13729047 h 11"/>
                  <a:gd name="T6" fmla="*/ 0 w 4"/>
                  <a:gd name="T7" fmla="*/ 6865082 h 11"/>
                  <a:gd name="T8" fmla="*/ 2501142 w 4"/>
                  <a:gd name="T9" fmla="*/ 0 h 11"/>
                  <a:gd name="T10" fmla="*/ 0 w 4"/>
                  <a:gd name="T11" fmla="*/ 13729047 h 11"/>
                  <a:gd name="T12" fmla="*/ 250114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5" name="Freeform 796"/>
              <p:cNvSpPr>
                <a:spLocks/>
              </p:cNvSpPr>
              <p:nvPr/>
            </p:nvSpPr>
            <p:spPr bwMode="auto">
              <a:xfrm>
                <a:off x="1730602" y="303857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6" name="Freeform 797"/>
              <p:cNvSpPr>
                <a:spLocks/>
              </p:cNvSpPr>
              <p:nvPr/>
            </p:nvSpPr>
            <p:spPr bwMode="auto">
              <a:xfrm>
                <a:off x="1733766" y="3033457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7" name="Freeform 798"/>
              <p:cNvSpPr>
                <a:spLocks/>
              </p:cNvSpPr>
              <p:nvPr/>
            </p:nvSpPr>
            <p:spPr bwMode="auto">
              <a:xfrm>
                <a:off x="1740103" y="3027313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3146007 h 11"/>
                  <a:gd name="T14" fmla="*/ 11281249 w 8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1"/>
                  <a:gd name="T26" fmla="*/ 8 w 8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8" name="Freeform 799"/>
              <p:cNvSpPr>
                <a:spLocks/>
              </p:cNvSpPr>
              <p:nvPr/>
            </p:nvSpPr>
            <p:spPr bwMode="auto">
              <a:xfrm>
                <a:off x="1743276" y="3022192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9" name="Freeform 800"/>
              <p:cNvSpPr>
                <a:spLocks/>
              </p:cNvSpPr>
              <p:nvPr/>
            </p:nvSpPr>
            <p:spPr bwMode="auto">
              <a:xfrm>
                <a:off x="1747500" y="3016047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0" name="Freeform 801"/>
              <p:cNvSpPr>
                <a:spLocks/>
              </p:cNvSpPr>
              <p:nvPr/>
            </p:nvSpPr>
            <p:spPr bwMode="auto">
              <a:xfrm>
                <a:off x="1752776" y="3011951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1" name="Freeform 802"/>
              <p:cNvSpPr>
                <a:spLocks/>
              </p:cNvSpPr>
              <p:nvPr/>
            </p:nvSpPr>
            <p:spPr bwMode="auto">
              <a:xfrm>
                <a:off x="1757001" y="3007854"/>
                <a:ext cx="8449" cy="11265"/>
              </a:xfrm>
              <a:custGeom>
                <a:avLst/>
                <a:gdLst>
                  <a:gd name="T0" fmla="*/ 4462128 w 8"/>
                  <a:gd name="T1" fmla="*/ 0 h 10"/>
                  <a:gd name="T2" fmla="*/ 8923200 w 8"/>
                  <a:gd name="T3" fmla="*/ 6345574 h 10"/>
                  <a:gd name="T4" fmla="*/ 4462128 w 8"/>
                  <a:gd name="T5" fmla="*/ 12690022 h 10"/>
                  <a:gd name="T6" fmla="*/ 0 w 8"/>
                  <a:gd name="T7" fmla="*/ 6345574 h 10"/>
                  <a:gd name="T8" fmla="*/ 8923200 w 8"/>
                  <a:gd name="T9" fmla="*/ 0 h 10"/>
                  <a:gd name="T10" fmla="*/ 0 w 8"/>
                  <a:gd name="T11" fmla="*/ 8882451 h 10"/>
                  <a:gd name="T12" fmla="*/ 0 w 8"/>
                  <a:gd name="T13" fmla="*/ 12690022 h 10"/>
                  <a:gd name="T14" fmla="*/ 8923200 w 8"/>
                  <a:gd name="T15" fmla="*/ 0 h 1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0"/>
                  <a:gd name="T26" fmla="*/ 8 w 8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0">
                    <a:moveTo>
                      <a:pt x="8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2" name="Freeform 803"/>
              <p:cNvSpPr>
                <a:spLocks/>
              </p:cNvSpPr>
              <p:nvPr/>
            </p:nvSpPr>
            <p:spPr bwMode="auto">
              <a:xfrm>
                <a:off x="1762277" y="3000685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3" name="Freeform 804"/>
              <p:cNvSpPr>
                <a:spLocks/>
              </p:cNvSpPr>
              <p:nvPr/>
            </p:nvSpPr>
            <p:spPr bwMode="auto">
              <a:xfrm>
                <a:off x="1765450" y="2997613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10036222 w 4"/>
                  <a:gd name="T9" fmla="*/ 0 h 11"/>
                  <a:gd name="T10" fmla="*/ 0 w 4"/>
                  <a:gd name="T11" fmla="*/ 11536384 h 11"/>
                  <a:gd name="T12" fmla="*/ 1003622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4" name="Freeform 805"/>
              <p:cNvSpPr>
                <a:spLocks/>
              </p:cNvSpPr>
              <p:nvPr/>
            </p:nvSpPr>
            <p:spPr bwMode="auto">
              <a:xfrm>
                <a:off x="1769665" y="2989420"/>
                <a:ext cx="5276" cy="11265"/>
              </a:xfrm>
              <a:custGeom>
                <a:avLst/>
                <a:gdLst>
                  <a:gd name="T0" fmla="*/ 2783618 w 5"/>
                  <a:gd name="T1" fmla="*/ 0 h 11"/>
                  <a:gd name="T2" fmla="*/ 5567235 w 5"/>
                  <a:gd name="T3" fmla="*/ 5768704 h 11"/>
                  <a:gd name="T4" fmla="*/ 2783618 w 5"/>
                  <a:gd name="T5" fmla="*/ 11536384 h 11"/>
                  <a:gd name="T6" fmla="*/ 0 w 5"/>
                  <a:gd name="T7" fmla="*/ 5768704 h 11"/>
                  <a:gd name="T8" fmla="*/ 5567235 w 5"/>
                  <a:gd name="T9" fmla="*/ 0 h 11"/>
                  <a:gd name="T10" fmla="*/ 0 w 5"/>
                  <a:gd name="T11" fmla="*/ 11536384 h 11"/>
                  <a:gd name="T12" fmla="*/ 5567235 w 5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11"/>
                  <a:gd name="T23" fmla="*/ 5 w 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11">
                    <a:moveTo>
                      <a:pt x="5" y="0"/>
                    </a:moveTo>
                    <a:lnTo>
                      <a:pt x="0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5" name="Freeform 806"/>
              <p:cNvSpPr>
                <a:spLocks/>
              </p:cNvSpPr>
              <p:nvPr/>
            </p:nvSpPr>
            <p:spPr bwMode="auto">
              <a:xfrm>
                <a:off x="1769665" y="298633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6" name="Freeform 807"/>
              <p:cNvSpPr>
                <a:spLocks/>
              </p:cNvSpPr>
              <p:nvPr/>
            </p:nvSpPr>
            <p:spPr bwMode="auto">
              <a:xfrm>
                <a:off x="1774950" y="2978145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7" name="Freeform 808"/>
              <p:cNvSpPr>
                <a:spLocks/>
              </p:cNvSpPr>
              <p:nvPr/>
            </p:nvSpPr>
            <p:spPr bwMode="auto">
              <a:xfrm>
                <a:off x="1779175" y="2975073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0 w 8"/>
                  <a:gd name="T9" fmla="*/ 11536384 h 11"/>
                  <a:gd name="T10" fmla="*/ 8923200 w 8"/>
                  <a:gd name="T11" fmla="*/ 0 h 11"/>
                  <a:gd name="T12" fmla="*/ 0 w 8"/>
                  <a:gd name="T13" fmla="*/ 11536384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0" y="11"/>
                    </a:moveTo>
                    <a:lnTo>
                      <a:pt x="8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8" name="Freeform 809"/>
              <p:cNvSpPr>
                <a:spLocks/>
              </p:cNvSpPr>
              <p:nvPr/>
            </p:nvSpPr>
            <p:spPr bwMode="auto">
              <a:xfrm>
                <a:off x="1784451" y="2975073"/>
                <a:ext cx="3163" cy="3072"/>
              </a:xfrm>
              <a:custGeom>
                <a:avLst/>
                <a:gdLst>
                  <a:gd name="T0" fmla="*/ 1250966 w 4"/>
                  <a:gd name="T1" fmla="*/ 0 h 3"/>
                  <a:gd name="T2" fmla="*/ 2501142 w 4"/>
                  <a:gd name="T3" fmla="*/ 1572864 h 3"/>
                  <a:gd name="T4" fmla="*/ 1250966 w 4"/>
                  <a:gd name="T5" fmla="*/ 3145728 h 3"/>
                  <a:gd name="T6" fmla="*/ 0 w 4"/>
                  <a:gd name="T7" fmla="*/ 1572864 h 3"/>
                  <a:gd name="T8" fmla="*/ 0 w 4"/>
                  <a:gd name="T9" fmla="*/ 3145728 h 3"/>
                  <a:gd name="T10" fmla="*/ 2501142 w 4"/>
                  <a:gd name="T11" fmla="*/ 0 h 3"/>
                  <a:gd name="T12" fmla="*/ 0 w 4"/>
                  <a:gd name="T13" fmla="*/ 3145728 h 3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9" name="Freeform 810"/>
              <p:cNvSpPr>
                <a:spLocks/>
              </p:cNvSpPr>
              <p:nvPr/>
            </p:nvSpPr>
            <p:spPr bwMode="auto">
              <a:xfrm>
                <a:off x="3147602" y="3168652"/>
                <a:ext cx="41175" cy="25603"/>
              </a:xfrm>
              <a:custGeom>
                <a:avLst/>
                <a:gdLst>
                  <a:gd name="T0" fmla="*/ 21736177 w 39"/>
                  <a:gd name="T1" fmla="*/ 0 h 25"/>
                  <a:gd name="T2" fmla="*/ 43471298 w 39"/>
                  <a:gd name="T3" fmla="*/ 13110784 h 25"/>
                  <a:gd name="T4" fmla="*/ 21736177 w 39"/>
                  <a:gd name="T5" fmla="*/ 26220544 h 25"/>
                  <a:gd name="T6" fmla="*/ 0 w 39"/>
                  <a:gd name="T7" fmla="*/ 13110784 h 25"/>
                  <a:gd name="T8" fmla="*/ 18948947 w 39"/>
                  <a:gd name="T9" fmla="*/ 0 h 25"/>
                  <a:gd name="T10" fmla="*/ 0 w 39"/>
                  <a:gd name="T11" fmla="*/ 26220544 h 25"/>
                  <a:gd name="T12" fmla="*/ 43471298 w 39"/>
                  <a:gd name="T13" fmla="*/ 26220544 h 25"/>
                  <a:gd name="T14" fmla="*/ 18948947 w 39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25"/>
                  <a:gd name="T26" fmla="*/ 39 w 39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25">
                    <a:moveTo>
                      <a:pt x="17" y="0"/>
                    </a:moveTo>
                    <a:lnTo>
                      <a:pt x="0" y="25"/>
                    </a:lnTo>
                    <a:lnTo>
                      <a:pt x="39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24" name="Group 811"/>
            <p:cNvGrpSpPr>
              <a:grpSpLocks/>
            </p:cNvGrpSpPr>
            <p:nvPr/>
          </p:nvGrpSpPr>
          <p:grpSpPr bwMode="auto">
            <a:xfrm>
              <a:off x="1587005" y="2706742"/>
              <a:ext cx="2310286" cy="493657"/>
              <a:chOff x="1587005" y="2706742"/>
              <a:chExt cx="2310286" cy="493657"/>
            </a:xfrm>
          </p:grpSpPr>
          <p:sp>
            <p:nvSpPr>
              <p:cNvPr id="194100" name="Freeform 812"/>
              <p:cNvSpPr>
                <a:spLocks/>
              </p:cNvSpPr>
              <p:nvPr/>
            </p:nvSpPr>
            <p:spPr bwMode="auto">
              <a:xfrm>
                <a:off x="3157112" y="3157386"/>
                <a:ext cx="49624" cy="36868"/>
              </a:xfrm>
              <a:custGeom>
                <a:avLst/>
                <a:gdLst>
                  <a:gd name="T0" fmla="*/ 26197248 w 47"/>
                  <a:gd name="T1" fmla="*/ 0 h 36"/>
                  <a:gd name="T2" fmla="*/ 52394497 w 47"/>
                  <a:gd name="T3" fmla="*/ 18878464 h 36"/>
                  <a:gd name="T4" fmla="*/ 26197248 w 47"/>
                  <a:gd name="T5" fmla="*/ 37756928 h 36"/>
                  <a:gd name="T6" fmla="*/ 0 w 47"/>
                  <a:gd name="T7" fmla="*/ 18878464 h 36"/>
                  <a:gd name="T8" fmla="*/ 18951091 w 47"/>
                  <a:gd name="T9" fmla="*/ 0 h 36"/>
                  <a:gd name="T10" fmla="*/ 0 w 47"/>
                  <a:gd name="T11" fmla="*/ 26220314 h 36"/>
                  <a:gd name="T12" fmla="*/ 8918595 w 47"/>
                  <a:gd name="T13" fmla="*/ 37756928 h 36"/>
                  <a:gd name="T14" fmla="*/ 52394497 w 47"/>
                  <a:gd name="T15" fmla="*/ 37756928 h 36"/>
                  <a:gd name="T16" fmla="*/ 18951091 w 47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6"/>
                  <a:gd name="T29" fmla="*/ 47 w 47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6">
                    <a:moveTo>
                      <a:pt x="17" y="0"/>
                    </a:moveTo>
                    <a:lnTo>
                      <a:pt x="0" y="25"/>
                    </a:lnTo>
                    <a:lnTo>
                      <a:pt x="8" y="36"/>
                    </a:lnTo>
                    <a:lnTo>
                      <a:pt x="47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1" name="Freeform 813"/>
              <p:cNvSpPr>
                <a:spLocks/>
              </p:cNvSpPr>
              <p:nvPr/>
            </p:nvSpPr>
            <p:spPr bwMode="auto">
              <a:xfrm>
                <a:off x="3165552" y="3146121"/>
                <a:ext cx="63349" cy="47109"/>
              </a:xfrm>
              <a:custGeom>
                <a:avLst/>
                <a:gdLst>
                  <a:gd name="T0" fmla="*/ 33442993 w 60"/>
                  <a:gd name="T1" fmla="*/ 0 h 47"/>
                  <a:gd name="T2" fmla="*/ 66884930 w 60"/>
                  <a:gd name="T3" fmla="*/ 23609628 h 47"/>
                  <a:gd name="T4" fmla="*/ 33442993 w 60"/>
                  <a:gd name="T5" fmla="*/ 47218253 h 47"/>
                  <a:gd name="T6" fmla="*/ 0 w 60"/>
                  <a:gd name="T7" fmla="*/ 23609628 h 47"/>
                  <a:gd name="T8" fmla="*/ 18950857 w 60"/>
                  <a:gd name="T9" fmla="*/ 0 h 47"/>
                  <a:gd name="T10" fmla="*/ 0 w 60"/>
                  <a:gd name="T11" fmla="*/ 22102140 h 47"/>
                  <a:gd name="T12" fmla="*/ 24524512 w 60"/>
                  <a:gd name="T13" fmla="*/ 47218253 h 47"/>
                  <a:gd name="T14" fmla="*/ 66884930 w 60"/>
                  <a:gd name="T15" fmla="*/ 47218253 h 47"/>
                  <a:gd name="T16" fmla="*/ 18950857 w 60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47"/>
                  <a:gd name="T29" fmla="*/ 60 w 60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47">
                    <a:moveTo>
                      <a:pt x="17" y="0"/>
                    </a:moveTo>
                    <a:lnTo>
                      <a:pt x="0" y="22"/>
                    </a:lnTo>
                    <a:lnTo>
                      <a:pt x="22" y="47"/>
                    </a:lnTo>
                    <a:lnTo>
                      <a:pt x="60" y="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2" name="Freeform 814"/>
              <p:cNvSpPr>
                <a:spLocks/>
              </p:cNvSpPr>
              <p:nvPr/>
            </p:nvSpPr>
            <p:spPr bwMode="auto">
              <a:xfrm>
                <a:off x="3175061" y="3131783"/>
                <a:ext cx="72859" cy="61447"/>
              </a:xfrm>
              <a:custGeom>
                <a:avLst/>
                <a:gdLst>
                  <a:gd name="T0" fmla="*/ 39033137 w 68"/>
                  <a:gd name="T1" fmla="*/ 0 h 61"/>
                  <a:gd name="T2" fmla="*/ 78065203 w 68"/>
                  <a:gd name="T3" fmla="*/ 30949142 h 61"/>
                  <a:gd name="T4" fmla="*/ 39033137 w 68"/>
                  <a:gd name="T5" fmla="*/ 61897276 h 61"/>
                  <a:gd name="T6" fmla="*/ 0 w 68"/>
                  <a:gd name="T7" fmla="*/ 30949142 h 61"/>
                  <a:gd name="T8" fmla="*/ 19516569 w 68"/>
                  <a:gd name="T9" fmla="*/ 0 h 61"/>
                  <a:gd name="T10" fmla="*/ 0 w 68"/>
                  <a:gd name="T11" fmla="*/ 25367539 h 61"/>
                  <a:gd name="T12" fmla="*/ 34440871 w 68"/>
                  <a:gd name="T13" fmla="*/ 61897276 h 61"/>
                  <a:gd name="T14" fmla="*/ 78065203 w 68"/>
                  <a:gd name="T15" fmla="*/ 61897276 h 61"/>
                  <a:gd name="T16" fmla="*/ 19516569 w 68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1"/>
                  <a:gd name="T29" fmla="*/ 68 w 68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1">
                    <a:moveTo>
                      <a:pt x="17" y="0"/>
                    </a:moveTo>
                    <a:lnTo>
                      <a:pt x="0" y="25"/>
                    </a:lnTo>
                    <a:lnTo>
                      <a:pt x="30" y="61"/>
                    </a:lnTo>
                    <a:lnTo>
                      <a:pt x="68" y="6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3" name="Freeform 815"/>
              <p:cNvSpPr>
                <a:spLocks/>
              </p:cNvSpPr>
              <p:nvPr/>
            </p:nvSpPr>
            <p:spPr bwMode="auto">
              <a:xfrm>
                <a:off x="3184562" y="3120508"/>
                <a:ext cx="82360" cy="72722"/>
              </a:xfrm>
              <a:custGeom>
                <a:avLst/>
                <a:gdLst>
                  <a:gd name="T0" fmla="*/ 44046555 w 77"/>
                  <a:gd name="T1" fmla="*/ 0 h 72"/>
                  <a:gd name="T2" fmla="*/ 88093110 w 77"/>
                  <a:gd name="T3" fmla="*/ 36725620 h 72"/>
                  <a:gd name="T4" fmla="*/ 44046555 w 77"/>
                  <a:gd name="T5" fmla="*/ 73451240 h 72"/>
                  <a:gd name="T6" fmla="*/ 0 w 77"/>
                  <a:gd name="T7" fmla="*/ 36725620 h 72"/>
                  <a:gd name="T8" fmla="*/ 19448726 w 77"/>
                  <a:gd name="T9" fmla="*/ 0 h 72"/>
                  <a:gd name="T10" fmla="*/ 0 w 77"/>
                  <a:gd name="T11" fmla="*/ 25504208 h 72"/>
                  <a:gd name="T12" fmla="*/ 49194588 w 77"/>
                  <a:gd name="T13" fmla="*/ 73451240 h 72"/>
                  <a:gd name="T14" fmla="*/ 88093110 w 77"/>
                  <a:gd name="T15" fmla="*/ 73451240 h 72"/>
                  <a:gd name="T16" fmla="*/ 19448726 w 77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2"/>
                  <a:gd name="T29" fmla="*/ 77 w 77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2">
                    <a:moveTo>
                      <a:pt x="17" y="0"/>
                    </a:moveTo>
                    <a:lnTo>
                      <a:pt x="0" y="25"/>
                    </a:lnTo>
                    <a:lnTo>
                      <a:pt x="43" y="72"/>
                    </a:lnTo>
                    <a:lnTo>
                      <a:pt x="77" y="7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4" name="Freeform 816"/>
              <p:cNvSpPr>
                <a:spLocks/>
              </p:cNvSpPr>
              <p:nvPr/>
            </p:nvSpPr>
            <p:spPr bwMode="auto">
              <a:xfrm>
                <a:off x="3194063" y="3110267"/>
                <a:ext cx="95033" cy="83987"/>
              </a:xfrm>
              <a:custGeom>
                <a:avLst/>
                <a:gdLst>
                  <a:gd name="T0" fmla="*/ 50738011 w 89"/>
                  <a:gd name="T1" fmla="*/ 0 h 83"/>
                  <a:gd name="T2" fmla="*/ 101474955 w 89"/>
                  <a:gd name="T3" fmla="*/ 42493375 h 83"/>
                  <a:gd name="T4" fmla="*/ 50738011 w 89"/>
                  <a:gd name="T5" fmla="*/ 84985737 h 83"/>
                  <a:gd name="T6" fmla="*/ 0 w 89"/>
                  <a:gd name="T7" fmla="*/ 42493375 h 83"/>
                  <a:gd name="T8" fmla="*/ 19382463 w 89"/>
                  <a:gd name="T9" fmla="*/ 0 h 83"/>
                  <a:gd name="T10" fmla="*/ 0 w 89"/>
                  <a:gd name="T11" fmla="*/ 22526730 h 83"/>
                  <a:gd name="T12" fmla="*/ 58148447 w 89"/>
                  <a:gd name="T13" fmla="*/ 84985737 h 83"/>
                  <a:gd name="T14" fmla="*/ 101474955 w 89"/>
                  <a:gd name="T15" fmla="*/ 84985737 h 83"/>
                  <a:gd name="T16" fmla="*/ 19382463 w 89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3"/>
                  <a:gd name="T29" fmla="*/ 89 w 89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3">
                    <a:moveTo>
                      <a:pt x="17" y="0"/>
                    </a:moveTo>
                    <a:lnTo>
                      <a:pt x="0" y="22"/>
                    </a:lnTo>
                    <a:lnTo>
                      <a:pt x="51" y="83"/>
                    </a:lnTo>
                    <a:lnTo>
                      <a:pt x="89" y="8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5" name="Freeform 817"/>
              <p:cNvSpPr>
                <a:spLocks/>
              </p:cNvSpPr>
              <p:nvPr/>
            </p:nvSpPr>
            <p:spPr bwMode="auto">
              <a:xfrm>
                <a:off x="3203563" y="3093881"/>
                <a:ext cx="104534" cy="100373"/>
              </a:xfrm>
              <a:custGeom>
                <a:avLst/>
                <a:gdLst>
                  <a:gd name="T0" fmla="*/ 55751822 w 98"/>
                  <a:gd name="T1" fmla="*/ 0 h 98"/>
                  <a:gd name="T2" fmla="*/ 111503643 w 98"/>
                  <a:gd name="T3" fmla="*/ 51402242 h 98"/>
                  <a:gd name="T4" fmla="*/ 55751822 w 98"/>
                  <a:gd name="T5" fmla="*/ 102803460 h 98"/>
                  <a:gd name="T6" fmla="*/ 0 w 98"/>
                  <a:gd name="T7" fmla="*/ 51402242 h 98"/>
                  <a:gd name="T8" fmla="*/ 19341992 w 98"/>
                  <a:gd name="T9" fmla="*/ 0 h 98"/>
                  <a:gd name="T10" fmla="*/ 0 w 98"/>
                  <a:gd name="T11" fmla="*/ 27274826 h 98"/>
                  <a:gd name="T12" fmla="*/ 68267097 w 98"/>
                  <a:gd name="T13" fmla="*/ 102803460 h 98"/>
                  <a:gd name="T14" fmla="*/ 111503643 w 98"/>
                  <a:gd name="T15" fmla="*/ 102803460 h 98"/>
                  <a:gd name="T16" fmla="*/ 19341992 w 98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8"/>
                  <a:gd name="T29" fmla="*/ 98 w 98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8">
                    <a:moveTo>
                      <a:pt x="17" y="0"/>
                    </a:moveTo>
                    <a:lnTo>
                      <a:pt x="0" y="26"/>
                    </a:lnTo>
                    <a:lnTo>
                      <a:pt x="60" y="98"/>
                    </a:lnTo>
                    <a:lnTo>
                      <a:pt x="98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6" name="Freeform 818"/>
              <p:cNvSpPr>
                <a:spLocks/>
              </p:cNvSpPr>
              <p:nvPr/>
            </p:nvSpPr>
            <p:spPr bwMode="auto">
              <a:xfrm>
                <a:off x="3213073" y="3082616"/>
                <a:ext cx="116147" cy="110614"/>
              </a:xfrm>
              <a:custGeom>
                <a:avLst/>
                <a:gdLst>
                  <a:gd name="T0" fmla="*/ 61319280 w 110"/>
                  <a:gd name="T1" fmla="*/ 0 h 109"/>
                  <a:gd name="T2" fmla="*/ 122637505 w 110"/>
                  <a:gd name="T3" fmla="*/ 56125950 h 109"/>
                  <a:gd name="T4" fmla="*/ 61319280 w 110"/>
                  <a:gd name="T5" fmla="*/ 112251899 h 109"/>
                  <a:gd name="T6" fmla="*/ 0 w 110"/>
                  <a:gd name="T7" fmla="*/ 56125950 h 109"/>
                  <a:gd name="T8" fmla="*/ 18953082 w 110"/>
                  <a:gd name="T9" fmla="*/ 0 h 109"/>
                  <a:gd name="T10" fmla="*/ 0 w 110"/>
                  <a:gd name="T11" fmla="*/ 26775692 h 109"/>
                  <a:gd name="T12" fmla="*/ 80272370 w 110"/>
                  <a:gd name="T13" fmla="*/ 112251899 h 109"/>
                  <a:gd name="T14" fmla="*/ 122637505 w 110"/>
                  <a:gd name="T15" fmla="*/ 112251899 h 109"/>
                  <a:gd name="T16" fmla="*/ 18953082 w 110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09"/>
                  <a:gd name="T29" fmla="*/ 110 w 110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09">
                    <a:moveTo>
                      <a:pt x="17" y="0"/>
                    </a:moveTo>
                    <a:lnTo>
                      <a:pt x="0" y="26"/>
                    </a:lnTo>
                    <a:lnTo>
                      <a:pt x="72" y="109"/>
                    </a:lnTo>
                    <a:lnTo>
                      <a:pt x="110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7" name="Freeform 819"/>
              <p:cNvSpPr>
                <a:spLocks/>
              </p:cNvSpPr>
              <p:nvPr/>
            </p:nvSpPr>
            <p:spPr bwMode="auto">
              <a:xfrm>
                <a:off x="3219410" y="3068278"/>
                <a:ext cx="125647" cy="124952"/>
              </a:xfrm>
              <a:custGeom>
                <a:avLst/>
                <a:gdLst>
                  <a:gd name="T0" fmla="*/ 66333169 w 119"/>
                  <a:gd name="T1" fmla="*/ 0 h 123"/>
                  <a:gd name="T2" fmla="*/ 132665281 w 119"/>
                  <a:gd name="T3" fmla="*/ 63467489 h 123"/>
                  <a:gd name="T4" fmla="*/ 66333169 w 119"/>
                  <a:gd name="T5" fmla="*/ 126934978 h 123"/>
                  <a:gd name="T6" fmla="*/ 0 w 119"/>
                  <a:gd name="T7" fmla="*/ 63467489 h 123"/>
                  <a:gd name="T8" fmla="*/ 18952639 w 119"/>
                  <a:gd name="T9" fmla="*/ 0 h 123"/>
                  <a:gd name="T10" fmla="*/ 0 w 119"/>
                  <a:gd name="T11" fmla="*/ 25800050 h 123"/>
                  <a:gd name="T12" fmla="*/ 90301136 w 119"/>
                  <a:gd name="T13" fmla="*/ 126934978 h 123"/>
                  <a:gd name="T14" fmla="*/ 132665281 w 119"/>
                  <a:gd name="T15" fmla="*/ 126934978 h 123"/>
                  <a:gd name="T16" fmla="*/ 18952639 w 119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3"/>
                  <a:gd name="T29" fmla="*/ 119 w 119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3">
                    <a:moveTo>
                      <a:pt x="17" y="0"/>
                    </a:moveTo>
                    <a:lnTo>
                      <a:pt x="0" y="25"/>
                    </a:lnTo>
                    <a:lnTo>
                      <a:pt x="81" y="123"/>
                    </a:lnTo>
                    <a:lnTo>
                      <a:pt x="119" y="12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8" name="Freeform 820"/>
              <p:cNvSpPr>
                <a:spLocks/>
              </p:cNvSpPr>
              <p:nvPr/>
            </p:nvSpPr>
            <p:spPr bwMode="auto">
              <a:xfrm>
                <a:off x="3228910" y="3057012"/>
                <a:ext cx="135157" cy="136218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69236357 h 134"/>
                  <a:gd name="T4" fmla="*/ 71919503 w 127"/>
                  <a:gd name="T5" fmla="*/ 138472713 h 134"/>
                  <a:gd name="T6" fmla="*/ 0 w 127"/>
                  <a:gd name="T7" fmla="*/ 69236357 h 134"/>
                  <a:gd name="T8" fmla="*/ 19254023 w 127"/>
                  <a:gd name="T9" fmla="*/ 0 h 134"/>
                  <a:gd name="T10" fmla="*/ 0 w 127"/>
                  <a:gd name="T11" fmla="*/ 25834655 h 134"/>
                  <a:gd name="T12" fmla="*/ 105329880 w 127"/>
                  <a:gd name="T13" fmla="*/ 138472713 h 134"/>
                  <a:gd name="T14" fmla="*/ 143837943 w 127"/>
                  <a:gd name="T15" fmla="*/ 138472713 h 134"/>
                  <a:gd name="T16" fmla="*/ 19254023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17" y="0"/>
                    </a:moveTo>
                    <a:lnTo>
                      <a:pt x="0" y="25"/>
                    </a:lnTo>
                    <a:lnTo>
                      <a:pt x="93" y="134"/>
                    </a:lnTo>
                    <a:lnTo>
                      <a:pt x="127" y="1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9" name="Freeform 821"/>
              <p:cNvSpPr>
                <a:spLocks/>
              </p:cNvSpPr>
              <p:nvPr/>
            </p:nvSpPr>
            <p:spPr bwMode="auto">
              <a:xfrm>
                <a:off x="3238411" y="3046771"/>
                <a:ext cx="147821" cy="147483"/>
              </a:xfrm>
              <a:custGeom>
                <a:avLst/>
                <a:gdLst>
                  <a:gd name="T0" fmla="*/ 78039984 w 140"/>
                  <a:gd name="T1" fmla="*/ 0 h 145"/>
                  <a:gd name="T2" fmla="*/ 156078913 w 140"/>
                  <a:gd name="T3" fmla="*/ 75004768 h 145"/>
                  <a:gd name="T4" fmla="*/ 78039984 w 140"/>
                  <a:gd name="T5" fmla="*/ 150008520 h 145"/>
                  <a:gd name="T6" fmla="*/ 0 w 140"/>
                  <a:gd name="T7" fmla="*/ 75004768 h 145"/>
                  <a:gd name="T8" fmla="*/ 18952764 w 140"/>
                  <a:gd name="T9" fmla="*/ 0 h 145"/>
                  <a:gd name="T10" fmla="*/ 0 w 140"/>
                  <a:gd name="T11" fmla="*/ 22760185 h 145"/>
                  <a:gd name="T12" fmla="*/ 113714455 w 140"/>
                  <a:gd name="T13" fmla="*/ 150008520 h 145"/>
                  <a:gd name="T14" fmla="*/ 156078913 w 140"/>
                  <a:gd name="T15" fmla="*/ 150008520 h 145"/>
                  <a:gd name="T16" fmla="*/ 18952764 w 140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5"/>
                  <a:gd name="T29" fmla="*/ 140 w 140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5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5"/>
                    </a:lnTo>
                    <a:lnTo>
                      <a:pt x="140" y="14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0" name="Freeform 822"/>
              <p:cNvSpPr>
                <a:spLocks/>
              </p:cNvSpPr>
              <p:nvPr/>
            </p:nvSpPr>
            <p:spPr bwMode="auto">
              <a:xfrm>
                <a:off x="3247912" y="3030385"/>
                <a:ext cx="155219" cy="163869"/>
              </a:xfrm>
              <a:custGeom>
                <a:avLst/>
                <a:gdLst>
                  <a:gd name="T0" fmla="*/ 81395584 w 148"/>
                  <a:gd name="T1" fmla="*/ 0 h 160"/>
                  <a:gd name="T2" fmla="*/ 162790120 w 148"/>
                  <a:gd name="T3" fmla="*/ 83916291 h 160"/>
                  <a:gd name="T4" fmla="*/ 81395584 w 148"/>
                  <a:gd name="T5" fmla="*/ 167831557 h 160"/>
                  <a:gd name="T6" fmla="*/ 0 w 148"/>
                  <a:gd name="T7" fmla="*/ 83916291 h 160"/>
                  <a:gd name="T8" fmla="*/ 18698646 w 148"/>
                  <a:gd name="T9" fmla="*/ 0 h 160"/>
                  <a:gd name="T10" fmla="*/ 0 w 148"/>
                  <a:gd name="T11" fmla="*/ 27272920 h 160"/>
                  <a:gd name="T12" fmla="*/ 120992145 w 148"/>
                  <a:gd name="T13" fmla="*/ 167831557 h 160"/>
                  <a:gd name="T14" fmla="*/ 162790120 w 148"/>
                  <a:gd name="T15" fmla="*/ 167831557 h 160"/>
                  <a:gd name="T16" fmla="*/ 18698646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6"/>
                    </a:lnTo>
                    <a:lnTo>
                      <a:pt x="110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1" name="Freeform 823"/>
              <p:cNvSpPr>
                <a:spLocks/>
              </p:cNvSpPr>
              <p:nvPr/>
            </p:nvSpPr>
            <p:spPr bwMode="auto">
              <a:xfrm>
                <a:off x="3257421" y="3019120"/>
                <a:ext cx="163659" cy="174110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88638281 h 171"/>
                  <a:gd name="T4" fmla="*/ 85300738 w 157"/>
                  <a:gd name="T5" fmla="*/ 177276562 h 171"/>
                  <a:gd name="T6" fmla="*/ 0 w 157"/>
                  <a:gd name="T7" fmla="*/ 88638281 h 171"/>
                  <a:gd name="T8" fmla="*/ 18472620 w 157"/>
                  <a:gd name="T9" fmla="*/ 0 h 171"/>
                  <a:gd name="T10" fmla="*/ 0 w 157"/>
                  <a:gd name="T11" fmla="*/ 26954466 h 171"/>
                  <a:gd name="T12" fmla="*/ 133655178 w 157"/>
                  <a:gd name="T13" fmla="*/ 177276562 h 171"/>
                  <a:gd name="T14" fmla="*/ 170600434 w 157"/>
                  <a:gd name="T15" fmla="*/ 177276562 h 171"/>
                  <a:gd name="T16" fmla="*/ 18472620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17" y="0"/>
                    </a:moveTo>
                    <a:lnTo>
                      <a:pt x="0" y="26"/>
                    </a:lnTo>
                    <a:lnTo>
                      <a:pt x="123" y="171"/>
                    </a:lnTo>
                    <a:lnTo>
                      <a:pt x="157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2" name="Freeform 824"/>
              <p:cNvSpPr>
                <a:spLocks/>
              </p:cNvSpPr>
              <p:nvPr/>
            </p:nvSpPr>
            <p:spPr bwMode="auto">
              <a:xfrm>
                <a:off x="3266922" y="3009903"/>
                <a:ext cx="176332" cy="184352"/>
              </a:xfrm>
              <a:custGeom>
                <a:avLst/>
                <a:gdLst>
                  <a:gd name="T0" fmla="*/ 91991047 w 169"/>
                  <a:gd name="T1" fmla="*/ 0 h 181"/>
                  <a:gd name="T2" fmla="*/ 183982095 w 169"/>
                  <a:gd name="T3" fmla="*/ 93883039 h 181"/>
                  <a:gd name="T4" fmla="*/ 91991047 w 169"/>
                  <a:gd name="T5" fmla="*/ 187766077 h 181"/>
                  <a:gd name="T6" fmla="*/ 0 w 169"/>
                  <a:gd name="T7" fmla="*/ 93883039 h 181"/>
                  <a:gd name="T8" fmla="*/ 18507558 w 169"/>
                  <a:gd name="T9" fmla="*/ 0 h 181"/>
                  <a:gd name="T10" fmla="*/ 0 w 169"/>
                  <a:gd name="T11" fmla="*/ 21785111 h 181"/>
                  <a:gd name="T12" fmla="*/ 142612953 w 169"/>
                  <a:gd name="T13" fmla="*/ 187766077 h 181"/>
                  <a:gd name="T14" fmla="*/ 183982095 w 169"/>
                  <a:gd name="T15" fmla="*/ 187766077 h 181"/>
                  <a:gd name="T16" fmla="*/ 18507558 w 169"/>
                  <a:gd name="T17" fmla="*/ 0 h 18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1"/>
                  <a:gd name="T29" fmla="*/ 169 w 169"/>
                  <a:gd name="T30" fmla="*/ 181 h 1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1">
                    <a:moveTo>
                      <a:pt x="17" y="0"/>
                    </a:moveTo>
                    <a:lnTo>
                      <a:pt x="0" y="21"/>
                    </a:lnTo>
                    <a:lnTo>
                      <a:pt x="131" y="181"/>
                    </a:lnTo>
                    <a:lnTo>
                      <a:pt x="169" y="18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3" name="Freeform 825"/>
              <p:cNvSpPr>
                <a:spLocks/>
              </p:cNvSpPr>
              <p:nvPr/>
            </p:nvSpPr>
            <p:spPr bwMode="auto">
              <a:xfrm>
                <a:off x="3273259" y="2993517"/>
                <a:ext cx="189006" cy="199714"/>
              </a:xfrm>
              <a:custGeom>
                <a:avLst/>
                <a:gdLst>
                  <a:gd name="T0" fmla="*/ 100346257 w 178"/>
                  <a:gd name="T1" fmla="*/ 0 h 196"/>
                  <a:gd name="T2" fmla="*/ 200692515 w 178"/>
                  <a:gd name="T3" fmla="*/ 101749188 h 196"/>
                  <a:gd name="T4" fmla="*/ 100346257 w 178"/>
                  <a:gd name="T5" fmla="*/ 203498377 h 196"/>
                  <a:gd name="T6" fmla="*/ 0 w 178"/>
                  <a:gd name="T7" fmla="*/ 101749188 h 196"/>
                  <a:gd name="T8" fmla="*/ 19167121 w 178"/>
                  <a:gd name="T9" fmla="*/ 0 h 196"/>
                  <a:gd name="T10" fmla="*/ 0 w 178"/>
                  <a:gd name="T11" fmla="*/ 25956706 h 196"/>
                  <a:gd name="T12" fmla="*/ 157847630 w 178"/>
                  <a:gd name="T13" fmla="*/ 203498377 h 196"/>
                  <a:gd name="T14" fmla="*/ 200692515 w 178"/>
                  <a:gd name="T15" fmla="*/ 203498377 h 196"/>
                  <a:gd name="T16" fmla="*/ 19167121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17" y="0"/>
                    </a:moveTo>
                    <a:lnTo>
                      <a:pt x="0" y="25"/>
                    </a:lnTo>
                    <a:lnTo>
                      <a:pt x="140" y="196"/>
                    </a:lnTo>
                    <a:lnTo>
                      <a:pt x="178" y="19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4" name="Freeform 826"/>
              <p:cNvSpPr>
                <a:spLocks/>
              </p:cNvSpPr>
              <p:nvPr/>
            </p:nvSpPr>
            <p:spPr bwMode="auto">
              <a:xfrm>
                <a:off x="3282760" y="2983266"/>
                <a:ext cx="201670" cy="210979"/>
              </a:xfrm>
              <a:custGeom>
                <a:avLst/>
                <a:gdLst>
                  <a:gd name="T0" fmla="*/ 107028391 w 190"/>
                  <a:gd name="T1" fmla="*/ 0 h 207"/>
                  <a:gd name="T2" fmla="*/ 214056781 w 190"/>
                  <a:gd name="T3" fmla="*/ 107517752 h 207"/>
                  <a:gd name="T4" fmla="*/ 107028391 w 190"/>
                  <a:gd name="T5" fmla="*/ 215034486 h 207"/>
                  <a:gd name="T6" fmla="*/ 0 w 190"/>
                  <a:gd name="T7" fmla="*/ 107517752 h 207"/>
                  <a:gd name="T8" fmla="*/ 19152284 w 190"/>
                  <a:gd name="T9" fmla="*/ 0 h 207"/>
                  <a:gd name="T10" fmla="*/ 0 w 190"/>
                  <a:gd name="T11" fmla="*/ 27009389 h 207"/>
                  <a:gd name="T12" fmla="*/ 171245438 w 190"/>
                  <a:gd name="T13" fmla="*/ 215034486 h 207"/>
                  <a:gd name="T14" fmla="*/ 214056781 w 190"/>
                  <a:gd name="T15" fmla="*/ 215034486 h 207"/>
                  <a:gd name="T16" fmla="*/ 19152284 w 190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07"/>
                  <a:gd name="T29" fmla="*/ 190 w 190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07">
                    <a:moveTo>
                      <a:pt x="17" y="0"/>
                    </a:moveTo>
                    <a:lnTo>
                      <a:pt x="0" y="26"/>
                    </a:lnTo>
                    <a:lnTo>
                      <a:pt x="152" y="207"/>
                    </a:lnTo>
                    <a:lnTo>
                      <a:pt x="190" y="20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5" name="Freeform 827"/>
              <p:cNvSpPr>
                <a:spLocks/>
              </p:cNvSpPr>
              <p:nvPr/>
            </p:nvSpPr>
            <p:spPr bwMode="auto">
              <a:xfrm>
                <a:off x="3292260" y="2968928"/>
                <a:ext cx="209068" cy="225326"/>
              </a:xfrm>
              <a:custGeom>
                <a:avLst/>
                <a:gdLst>
                  <a:gd name="T0" fmla="*/ 109822684 w 199"/>
                  <a:gd name="T1" fmla="*/ 0 h 221"/>
                  <a:gd name="T2" fmla="*/ 219645368 w 199"/>
                  <a:gd name="T3" fmla="*/ 114868340 h 221"/>
                  <a:gd name="T4" fmla="*/ 109822684 w 199"/>
                  <a:gd name="T5" fmla="*/ 229736680 h 221"/>
                  <a:gd name="T6" fmla="*/ 0 w 199"/>
                  <a:gd name="T7" fmla="*/ 114868340 h 221"/>
                  <a:gd name="T8" fmla="*/ 23178183 w 199"/>
                  <a:gd name="T9" fmla="*/ 0 h 221"/>
                  <a:gd name="T10" fmla="*/ 0 w 199"/>
                  <a:gd name="T11" fmla="*/ 25987939 h 221"/>
                  <a:gd name="T12" fmla="*/ 177702558 w 199"/>
                  <a:gd name="T13" fmla="*/ 229736680 h 221"/>
                  <a:gd name="T14" fmla="*/ 219645368 w 199"/>
                  <a:gd name="T15" fmla="*/ 229736680 h 221"/>
                  <a:gd name="T16" fmla="*/ 23178183 w 199"/>
                  <a:gd name="T17" fmla="*/ 0 h 2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1"/>
                  <a:gd name="T29" fmla="*/ 199 w 199"/>
                  <a:gd name="T30" fmla="*/ 221 h 2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1">
                    <a:moveTo>
                      <a:pt x="21" y="0"/>
                    </a:moveTo>
                    <a:lnTo>
                      <a:pt x="0" y="25"/>
                    </a:lnTo>
                    <a:lnTo>
                      <a:pt x="161" y="221"/>
                    </a:lnTo>
                    <a:lnTo>
                      <a:pt x="199" y="2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6" name="Freeform 828"/>
              <p:cNvSpPr>
                <a:spLocks/>
              </p:cNvSpPr>
              <p:nvPr/>
            </p:nvSpPr>
            <p:spPr bwMode="auto">
              <a:xfrm>
                <a:off x="3301761" y="2957663"/>
                <a:ext cx="217517" cy="236591"/>
              </a:xfrm>
              <a:custGeom>
                <a:avLst/>
                <a:gdLst>
                  <a:gd name="T0" fmla="*/ 114284692 w 207"/>
                  <a:gd name="T1" fmla="*/ 0 h 232"/>
                  <a:gd name="T2" fmla="*/ 228568333 w 207"/>
                  <a:gd name="T3" fmla="*/ 120636935 h 232"/>
                  <a:gd name="T4" fmla="*/ 114284692 w 207"/>
                  <a:gd name="T5" fmla="*/ 241272851 h 232"/>
                  <a:gd name="T6" fmla="*/ 0 w 207"/>
                  <a:gd name="T7" fmla="*/ 120636935 h 232"/>
                  <a:gd name="T8" fmla="*/ 23188154 w 207"/>
                  <a:gd name="T9" fmla="*/ 0 h 232"/>
                  <a:gd name="T10" fmla="*/ 0 w 207"/>
                  <a:gd name="T11" fmla="*/ 25999516 h 232"/>
                  <a:gd name="T12" fmla="*/ 191026171 w 207"/>
                  <a:gd name="T13" fmla="*/ 241272851 h 232"/>
                  <a:gd name="T14" fmla="*/ 228568333 w 207"/>
                  <a:gd name="T15" fmla="*/ 241272851 h 232"/>
                  <a:gd name="T16" fmla="*/ 23188154 w 207"/>
                  <a:gd name="T17" fmla="*/ 0 h 2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2"/>
                  <a:gd name="T29" fmla="*/ 207 w 207"/>
                  <a:gd name="T30" fmla="*/ 232 h 2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2">
                    <a:moveTo>
                      <a:pt x="21" y="0"/>
                    </a:moveTo>
                    <a:lnTo>
                      <a:pt x="0" y="25"/>
                    </a:lnTo>
                    <a:lnTo>
                      <a:pt x="173" y="232"/>
                    </a:lnTo>
                    <a:lnTo>
                      <a:pt x="207" y="23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7" name="Freeform 829"/>
              <p:cNvSpPr>
                <a:spLocks/>
              </p:cNvSpPr>
              <p:nvPr/>
            </p:nvSpPr>
            <p:spPr bwMode="auto">
              <a:xfrm>
                <a:off x="3314434" y="2944349"/>
                <a:ext cx="227018" cy="248881"/>
              </a:xfrm>
              <a:custGeom>
                <a:avLst/>
                <a:gdLst>
                  <a:gd name="T0" fmla="*/ 119299009 w 216"/>
                  <a:gd name="T1" fmla="*/ 0 h 243"/>
                  <a:gd name="T2" fmla="*/ 238598018 w 216"/>
                  <a:gd name="T3" fmla="*/ 127452677 h 243"/>
                  <a:gd name="T4" fmla="*/ 119299009 w 216"/>
                  <a:gd name="T5" fmla="*/ 254904330 h 243"/>
                  <a:gd name="T6" fmla="*/ 0 w 216"/>
                  <a:gd name="T7" fmla="*/ 127452677 h 243"/>
                  <a:gd name="T8" fmla="*/ 18778385 w 216"/>
                  <a:gd name="T9" fmla="*/ 0 h 243"/>
                  <a:gd name="T10" fmla="*/ 0 w 216"/>
                  <a:gd name="T11" fmla="*/ 23077314 h 243"/>
                  <a:gd name="T12" fmla="*/ 196622822 w 216"/>
                  <a:gd name="T13" fmla="*/ 254904330 h 243"/>
                  <a:gd name="T14" fmla="*/ 238598018 w 216"/>
                  <a:gd name="T15" fmla="*/ 254904330 h 243"/>
                  <a:gd name="T16" fmla="*/ 18778385 w 216"/>
                  <a:gd name="T17" fmla="*/ 0 h 2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3"/>
                  <a:gd name="T29" fmla="*/ 216 w 216"/>
                  <a:gd name="T30" fmla="*/ 243 h 2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3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43"/>
                    </a:lnTo>
                    <a:lnTo>
                      <a:pt x="216" y="24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8" name="Freeform 830"/>
              <p:cNvSpPr>
                <a:spLocks/>
              </p:cNvSpPr>
              <p:nvPr/>
            </p:nvSpPr>
            <p:spPr bwMode="auto">
              <a:xfrm>
                <a:off x="3322883" y="2930011"/>
                <a:ext cx="236518" cy="263219"/>
              </a:xfrm>
              <a:custGeom>
                <a:avLst/>
                <a:gdLst>
                  <a:gd name="T0" fmla="*/ 124867776 w 224"/>
                  <a:gd name="T1" fmla="*/ 0 h 258"/>
                  <a:gd name="T2" fmla="*/ 249735553 w 224"/>
                  <a:gd name="T3" fmla="*/ 134272297 h 258"/>
                  <a:gd name="T4" fmla="*/ 124867776 w 224"/>
                  <a:gd name="T5" fmla="*/ 268543574 h 258"/>
                  <a:gd name="T6" fmla="*/ 0 w 224"/>
                  <a:gd name="T7" fmla="*/ 134272297 h 258"/>
                  <a:gd name="T8" fmla="*/ 18953120 w 224"/>
                  <a:gd name="T9" fmla="*/ 0 h 258"/>
                  <a:gd name="T10" fmla="*/ 0 w 224"/>
                  <a:gd name="T11" fmla="*/ 27062581 h 258"/>
                  <a:gd name="T12" fmla="*/ 207369278 w 224"/>
                  <a:gd name="T13" fmla="*/ 268543574 h 258"/>
                  <a:gd name="T14" fmla="*/ 249735553 w 224"/>
                  <a:gd name="T15" fmla="*/ 268543574 h 258"/>
                  <a:gd name="T16" fmla="*/ 18953120 w 224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8"/>
                  <a:gd name="T29" fmla="*/ 224 w 224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8">
                    <a:moveTo>
                      <a:pt x="17" y="0"/>
                    </a:moveTo>
                    <a:lnTo>
                      <a:pt x="0" y="26"/>
                    </a:lnTo>
                    <a:lnTo>
                      <a:pt x="186" y="258"/>
                    </a:lnTo>
                    <a:lnTo>
                      <a:pt x="224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9" name="Freeform 831"/>
              <p:cNvSpPr>
                <a:spLocks/>
              </p:cNvSpPr>
              <p:nvPr/>
            </p:nvSpPr>
            <p:spPr bwMode="auto">
              <a:xfrm>
                <a:off x="3332384" y="2919770"/>
                <a:ext cx="252356" cy="274484"/>
              </a:xfrm>
              <a:custGeom>
                <a:avLst/>
                <a:gdLst>
                  <a:gd name="T0" fmla="*/ 133788971 w 238"/>
                  <a:gd name="T1" fmla="*/ 0 h 269"/>
                  <a:gd name="T2" fmla="*/ 267577942 w 238"/>
                  <a:gd name="T3" fmla="*/ 140039900 h 269"/>
                  <a:gd name="T4" fmla="*/ 133788971 w 238"/>
                  <a:gd name="T5" fmla="*/ 280079801 h 269"/>
                  <a:gd name="T6" fmla="*/ 0 w 238"/>
                  <a:gd name="T7" fmla="*/ 140039900 h 269"/>
                  <a:gd name="T8" fmla="*/ 19112259 w 238"/>
                  <a:gd name="T9" fmla="*/ 0 h 269"/>
                  <a:gd name="T10" fmla="*/ 0 w 238"/>
                  <a:gd name="T11" fmla="*/ 27070853 h 269"/>
                  <a:gd name="T12" fmla="*/ 223731628 w 238"/>
                  <a:gd name="T13" fmla="*/ 280079801 h 269"/>
                  <a:gd name="T14" fmla="*/ 267577942 w 238"/>
                  <a:gd name="T15" fmla="*/ 280079801 h 269"/>
                  <a:gd name="T16" fmla="*/ 19112259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17" y="0"/>
                    </a:moveTo>
                    <a:lnTo>
                      <a:pt x="0" y="26"/>
                    </a:lnTo>
                    <a:lnTo>
                      <a:pt x="199" y="269"/>
                    </a:lnTo>
                    <a:lnTo>
                      <a:pt x="238" y="2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0" name="Freeform 832"/>
              <p:cNvSpPr>
                <a:spLocks/>
              </p:cNvSpPr>
              <p:nvPr/>
            </p:nvSpPr>
            <p:spPr bwMode="auto">
              <a:xfrm>
                <a:off x="3341885" y="2919770"/>
                <a:ext cx="258692" cy="274484"/>
              </a:xfrm>
              <a:custGeom>
                <a:avLst/>
                <a:gdLst>
                  <a:gd name="T0" fmla="*/ 136574593 w 245"/>
                  <a:gd name="T1" fmla="*/ 0 h 269"/>
                  <a:gd name="T2" fmla="*/ 273149185 w 245"/>
                  <a:gd name="T3" fmla="*/ 140039900 h 269"/>
                  <a:gd name="T4" fmla="*/ 136574593 w 245"/>
                  <a:gd name="T5" fmla="*/ 280079801 h 269"/>
                  <a:gd name="T6" fmla="*/ 0 w 245"/>
                  <a:gd name="T7" fmla="*/ 140039900 h 269"/>
                  <a:gd name="T8" fmla="*/ 0 w 245"/>
                  <a:gd name="T9" fmla="*/ 11452818 h 269"/>
                  <a:gd name="T10" fmla="*/ 8919069 w 245"/>
                  <a:gd name="T11" fmla="*/ 0 h 269"/>
                  <a:gd name="T12" fmla="*/ 27872217 w 245"/>
                  <a:gd name="T13" fmla="*/ 0 h 269"/>
                  <a:gd name="T14" fmla="*/ 273149185 w 245"/>
                  <a:gd name="T15" fmla="*/ 280079801 h 269"/>
                  <a:gd name="T16" fmla="*/ 230782837 w 245"/>
                  <a:gd name="T17" fmla="*/ 280079801 h 269"/>
                  <a:gd name="T18" fmla="*/ 0 w 245"/>
                  <a:gd name="T19" fmla="*/ 11452818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5"/>
                  <a:gd name="T31" fmla="*/ 0 h 269"/>
                  <a:gd name="T32" fmla="*/ 245 w 245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5" h="269">
                    <a:moveTo>
                      <a:pt x="0" y="11"/>
                    </a:moveTo>
                    <a:lnTo>
                      <a:pt x="8" y="0"/>
                    </a:lnTo>
                    <a:lnTo>
                      <a:pt x="25" y="0"/>
                    </a:lnTo>
                    <a:lnTo>
                      <a:pt x="245" y="269"/>
                    </a:lnTo>
                    <a:lnTo>
                      <a:pt x="207" y="26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1" name="Freeform 833"/>
              <p:cNvSpPr>
                <a:spLocks/>
              </p:cNvSpPr>
              <p:nvPr/>
            </p:nvSpPr>
            <p:spPr bwMode="auto">
              <a:xfrm>
                <a:off x="3349282" y="2919770"/>
                <a:ext cx="268193" cy="274484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0039900 h 269"/>
                  <a:gd name="T4" fmla="*/ 141590098 w 254"/>
                  <a:gd name="T5" fmla="*/ 280079801 h 269"/>
                  <a:gd name="T6" fmla="*/ 0 w 254"/>
                  <a:gd name="T7" fmla="*/ 140039900 h 269"/>
                  <a:gd name="T8" fmla="*/ 0 w 254"/>
                  <a:gd name="T9" fmla="*/ 0 h 269"/>
                  <a:gd name="T10" fmla="*/ 37906026 w 254"/>
                  <a:gd name="T11" fmla="*/ 0 h 269"/>
                  <a:gd name="T12" fmla="*/ 283179140 w 254"/>
                  <a:gd name="T13" fmla="*/ 280079801 h 269"/>
                  <a:gd name="T14" fmla="*/ 246388071 w 254"/>
                  <a:gd name="T15" fmla="*/ 280079801 h 269"/>
                  <a:gd name="T16" fmla="*/ 0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0" y="0"/>
                    </a:moveTo>
                    <a:lnTo>
                      <a:pt x="34" y="0"/>
                    </a:lnTo>
                    <a:lnTo>
                      <a:pt x="254" y="269"/>
                    </a:lnTo>
                    <a:lnTo>
                      <a:pt x="221" y="2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2" name="Freeform 834"/>
              <p:cNvSpPr>
                <a:spLocks/>
              </p:cNvSpPr>
              <p:nvPr/>
            </p:nvSpPr>
            <p:spPr bwMode="auto">
              <a:xfrm>
                <a:off x="3367232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42694181 w 259"/>
                  <a:gd name="T9" fmla="*/ 0 h 269"/>
                  <a:gd name="T10" fmla="*/ 0 w 259"/>
                  <a:gd name="T11" fmla="*/ 0 h 269"/>
                  <a:gd name="T12" fmla="*/ 247173406 w 259"/>
                  <a:gd name="T13" fmla="*/ 280079801 h 269"/>
                  <a:gd name="T14" fmla="*/ 290991196 w 259"/>
                  <a:gd name="T15" fmla="*/ 280079801 h 269"/>
                  <a:gd name="T16" fmla="*/ 42694181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3" name="Freeform 835"/>
              <p:cNvSpPr>
                <a:spLocks/>
              </p:cNvSpPr>
              <p:nvPr/>
            </p:nvSpPr>
            <p:spPr bwMode="auto">
              <a:xfrm>
                <a:off x="3386233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42694181 w 259"/>
                  <a:gd name="T9" fmla="*/ 0 h 269"/>
                  <a:gd name="T10" fmla="*/ 0 w 259"/>
                  <a:gd name="T11" fmla="*/ 0 h 269"/>
                  <a:gd name="T12" fmla="*/ 247173406 w 259"/>
                  <a:gd name="T13" fmla="*/ 280079801 h 269"/>
                  <a:gd name="T14" fmla="*/ 290991196 w 259"/>
                  <a:gd name="T15" fmla="*/ 280079801 h 269"/>
                  <a:gd name="T16" fmla="*/ 42694181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4" name="Freeform 836"/>
              <p:cNvSpPr>
                <a:spLocks/>
              </p:cNvSpPr>
              <p:nvPr/>
            </p:nvSpPr>
            <p:spPr bwMode="auto">
              <a:xfrm>
                <a:off x="3408407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38199947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0079801 h 269"/>
                  <a:gd name="T14" fmla="*/ 290991196 w 259"/>
                  <a:gd name="T15" fmla="*/ 280079801 h 269"/>
                  <a:gd name="T16" fmla="*/ 38199947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5" name="Freeform 837"/>
              <p:cNvSpPr>
                <a:spLocks/>
              </p:cNvSpPr>
              <p:nvPr/>
            </p:nvSpPr>
            <p:spPr bwMode="auto">
              <a:xfrm>
                <a:off x="3425305" y="2919770"/>
                <a:ext cx="273478" cy="274484"/>
              </a:xfrm>
              <a:custGeom>
                <a:avLst/>
                <a:gdLst>
                  <a:gd name="T0" fmla="*/ 144382655 w 259"/>
                  <a:gd name="T1" fmla="*/ 0 h 269"/>
                  <a:gd name="T2" fmla="*/ 288765310 w 259"/>
                  <a:gd name="T3" fmla="*/ 140039900 h 269"/>
                  <a:gd name="T4" fmla="*/ 144382655 w 259"/>
                  <a:gd name="T5" fmla="*/ 280079801 h 269"/>
                  <a:gd name="T6" fmla="*/ 0 w 259"/>
                  <a:gd name="T7" fmla="*/ 140039900 h 269"/>
                  <a:gd name="T8" fmla="*/ 42366913 w 259"/>
                  <a:gd name="T9" fmla="*/ 0 h 269"/>
                  <a:gd name="T10" fmla="*/ 0 w 259"/>
                  <a:gd name="T11" fmla="*/ 0 h 269"/>
                  <a:gd name="T12" fmla="*/ 246398348 w 259"/>
                  <a:gd name="T13" fmla="*/ 280079801 h 269"/>
                  <a:gd name="T14" fmla="*/ 288765310 w 259"/>
                  <a:gd name="T15" fmla="*/ 280079801 h 269"/>
                  <a:gd name="T16" fmla="*/ 42366913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6" name="Freeform 838"/>
              <p:cNvSpPr>
                <a:spLocks/>
              </p:cNvSpPr>
              <p:nvPr/>
            </p:nvSpPr>
            <p:spPr bwMode="auto">
              <a:xfrm>
                <a:off x="3443255" y="2919770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2705719 w 250"/>
                  <a:gd name="T9" fmla="*/ 0 h 269"/>
                  <a:gd name="T10" fmla="*/ 0 w 250"/>
                  <a:gd name="T11" fmla="*/ 0 h 269"/>
                  <a:gd name="T12" fmla="*/ 252865234 w 250"/>
                  <a:gd name="T13" fmla="*/ 280079801 h 269"/>
                  <a:gd name="T14" fmla="*/ 271970639 w 250"/>
                  <a:gd name="T15" fmla="*/ 280079801 h 269"/>
                  <a:gd name="T16" fmla="*/ 280961547 w 250"/>
                  <a:gd name="T17" fmla="*/ 265503521 h 269"/>
                  <a:gd name="T18" fmla="*/ 42705719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5" y="269"/>
                    </a:lnTo>
                    <a:lnTo>
                      <a:pt x="242" y="269"/>
                    </a:lnTo>
                    <a:lnTo>
                      <a:pt x="250" y="25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7" name="Freeform 839"/>
              <p:cNvSpPr>
                <a:spLocks/>
              </p:cNvSpPr>
              <p:nvPr/>
            </p:nvSpPr>
            <p:spPr bwMode="auto">
              <a:xfrm>
                <a:off x="3465429" y="2919770"/>
                <a:ext cx="252356" cy="274484"/>
              </a:xfrm>
              <a:custGeom>
                <a:avLst/>
                <a:gdLst>
                  <a:gd name="T0" fmla="*/ 133788971 w 238"/>
                  <a:gd name="T1" fmla="*/ 0 h 269"/>
                  <a:gd name="T2" fmla="*/ 267577942 w 238"/>
                  <a:gd name="T3" fmla="*/ 140039900 h 269"/>
                  <a:gd name="T4" fmla="*/ 133788971 w 238"/>
                  <a:gd name="T5" fmla="*/ 280079801 h 269"/>
                  <a:gd name="T6" fmla="*/ 0 w 238"/>
                  <a:gd name="T7" fmla="*/ 140039900 h 269"/>
                  <a:gd name="T8" fmla="*/ 43846330 w 238"/>
                  <a:gd name="T9" fmla="*/ 0 h 269"/>
                  <a:gd name="T10" fmla="*/ 0 w 238"/>
                  <a:gd name="T11" fmla="*/ 0 h 269"/>
                  <a:gd name="T12" fmla="*/ 248465691 w 238"/>
                  <a:gd name="T13" fmla="*/ 280079801 h 269"/>
                  <a:gd name="T14" fmla="*/ 267577942 w 238"/>
                  <a:gd name="T15" fmla="*/ 254049686 h 269"/>
                  <a:gd name="T16" fmla="*/ 43846330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39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38" y="24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8" name="Freeform 840"/>
              <p:cNvSpPr>
                <a:spLocks/>
              </p:cNvSpPr>
              <p:nvPr/>
            </p:nvSpPr>
            <p:spPr bwMode="auto">
              <a:xfrm>
                <a:off x="3484430" y="2919770"/>
                <a:ext cx="242855" cy="260146"/>
              </a:xfrm>
              <a:custGeom>
                <a:avLst/>
                <a:gdLst>
                  <a:gd name="T0" fmla="*/ 128774658 w 229"/>
                  <a:gd name="T1" fmla="*/ 0 h 255"/>
                  <a:gd name="T2" fmla="*/ 257548255 w 229"/>
                  <a:gd name="T3" fmla="*/ 132697924 h 255"/>
                  <a:gd name="T4" fmla="*/ 128774658 w 229"/>
                  <a:gd name="T5" fmla="*/ 265395849 h 255"/>
                  <a:gd name="T6" fmla="*/ 0 w 229"/>
                  <a:gd name="T7" fmla="*/ 132697924 h 255"/>
                  <a:gd name="T8" fmla="*/ 42737183 w 229"/>
                  <a:gd name="T9" fmla="*/ 0 h 255"/>
                  <a:gd name="T10" fmla="*/ 0 w 229"/>
                  <a:gd name="T11" fmla="*/ 0 h 255"/>
                  <a:gd name="T12" fmla="*/ 238428467 w 229"/>
                  <a:gd name="T13" fmla="*/ 265395849 h 255"/>
                  <a:gd name="T14" fmla="*/ 257548255 w 229"/>
                  <a:gd name="T15" fmla="*/ 242498925 h 255"/>
                  <a:gd name="T16" fmla="*/ 42737183 w 229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5"/>
                  <a:gd name="T29" fmla="*/ 229 w 229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5">
                    <a:moveTo>
                      <a:pt x="38" y="0"/>
                    </a:moveTo>
                    <a:lnTo>
                      <a:pt x="0" y="0"/>
                    </a:lnTo>
                    <a:lnTo>
                      <a:pt x="212" y="255"/>
                    </a:lnTo>
                    <a:lnTo>
                      <a:pt x="229" y="23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9" name="Freeform 841"/>
              <p:cNvSpPr>
                <a:spLocks/>
              </p:cNvSpPr>
              <p:nvPr/>
            </p:nvSpPr>
            <p:spPr bwMode="auto">
              <a:xfrm>
                <a:off x="3506605" y="2919770"/>
                <a:ext cx="228069" cy="248881"/>
              </a:xfrm>
              <a:custGeom>
                <a:avLst/>
                <a:gdLst>
                  <a:gd name="T0" fmla="*/ 120406705 w 216"/>
                  <a:gd name="T1" fmla="*/ 0 h 244"/>
                  <a:gd name="T2" fmla="*/ 240812353 w 216"/>
                  <a:gd name="T3" fmla="*/ 126930330 h 244"/>
                  <a:gd name="T4" fmla="*/ 120406705 w 216"/>
                  <a:gd name="T5" fmla="*/ 253859640 h 244"/>
                  <a:gd name="T6" fmla="*/ 0 w 216"/>
                  <a:gd name="T7" fmla="*/ 126930330 h 244"/>
                  <a:gd name="T8" fmla="*/ 36790915 w 216"/>
                  <a:gd name="T9" fmla="*/ 0 h 244"/>
                  <a:gd name="T10" fmla="*/ 0 w 216"/>
                  <a:gd name="T11" fmla="*/ 0 h 244"/>
                  <a:gd name="T12" fmla="*/ 221859402 w 216"/>
                  <a:gd name="T13" fmla="*/ 253859640 h 244"/>
                  <a:gd name="T14" fmla="*/ 240812353 w 216"/>
                  <a:gd name="T15" fmla="*/ 226809138 h 244"/>
                  <a:gd name="T16" fmla="*/ 36790915 w 216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4"/>
                  <a:gd name="T29" fmla="*/ 216 w 216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4">
                    <a:moveTo>
                      <a:pt x="33" y="0"/>
                    </a:moveTo>
                    <a:lnTo>
                      <a:pt x="0" y="0"/>
                    </a:lnTo>
                    <a:lnTo>
                      <a:pt x="199" y="244"/>
                    </a:lnTo>
                    <a:lnTo>
                      <a:pt x="216" y="21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0" name="Freeform 842"/>
              <p:cNvSpPr>
                <a:spLocks/>
              </p:cNvSpPr>
              <p:nvPr/>
            </p:nvSpPr>
            <p:spPr bwMode="auto">
              <a:xfrm>
                <a:off x="3525615" y="2919770"/>
                <a:ext cx="217517" cy="237615"/>
              </a:xfrm>
              <a:custGeom>
                <a:avLst/>
                <a:gdLst>
                  <a:gd name="T0" fmla="*/ 113735246 w 208"/>
                  <a:gd name="T1" fmla="*/ 0 h 233"/>
                  <a:gd name="T2" fmla="*/ 227469447 w 208"/>
                  <a:gd name="T3" fmla="*/ 121161214 h 233"/>
                  <a:gd name="T4" fmla="*/ 113735246 w 208"/>
                  <a:gd name="T5" fmla="*/ 242321409 h 233"/>
                  <a:gd name="T6" fmla="*/ 0 w 208"/>
                  <a:gd name="T7" fmla="*/ 121161214 h 233"/>
                  <a:gd name="T8" fmla="*/ 42650068 w 208"/>
                  <a:gd name="T9" fmla="*/ 0 h 233"/>
                  <a:gd name="T10" fmla="*/ 0 w 208"/>
                  <a:gd name="T11" fmla="*/ 0 h 233"/>
                  <a:gd name="T12" fmla="*/ 208878024 w 208"/>
                  <a:gd name="T13" fmla="*/ 242321409 h 233"/>
                  <a:gd name="T14" fmla="*/ 227469447 w 208"/>
                  <a:gd name="T15" fmla="*/ 216321440 h 233"/>
                  <a:gd name="T16" fmla="*/ 42650068 w 208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3"/>
                  <a:gd name="T29" fmla="*/ 208 w 208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3">
                    <a:moveTo>
                      <a:pt x="39" y="0"/>
                    </a:moveTo>
                    <a:lnTo>
                      <a:pt x="0" y="0"/>
                    </a:lnTo>
                    <a:lnTo>
                      <a:pt x="191" y="233"/>
                    </a:lnTo>
                    <a:lnTo>
                      <a:pt x="208" y="20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1" name="Freeform 843"/>
              <p:cNvSpPr>
                <a:spLocks/>
              </p:cNvSpPr>
              <p:nvPr/>
            </p:nvSpPr>
            <p:spPr bwMode="auto">
              <a:xfrm>
                <a:off x="3541452" y="2919770"/>
                <a:ext cx="211180" cy="222254"/>
              </a:xfrm>
              <a:custGeom>
                <a:avLst/>
                <a:gdLst>
                  <a:gd name="T0" fmla="*/ 111492480 w 200"/>
                  <a:gd name="T1" fmla="*/ 0 h 218"/>
                  <a:gd name="T2" fmla="*/ 222984960 w 200"/>
                  <a:gd name="T3" fmla="*/ 113295506 h 218"/>
                  <a:gd name="T4" fmla="*/ 111492480 w 200"/>
                  <a:gd name="T5" fmla="*/ 226591012 h 218"/>
                  <a:gd name="T6" fmla="*/ 0 w 200"/>
                  <a:gd name="T7" fmla="*/ 113295506 h 218"/>
                  <a:gd name="T8" fmla="*/ 43481965 w 200"/>
                  <a:gd name="T9" fmla="*/ 0 h 218"/>
                  <a:gd name="T10" fmla="*/ 0 w 200"/>
                  <a:gd name="T11" fmla="*/ 0 h 218"/>
                  <a:gd name="T12" fmla="*/ 204031561 w 200"/>
                  <a:gd name="T13" fmla="*/ 226591012 h 218"/>
                  <a:gd name="T14" fmla="*/ 222984960 w 200"/>
                  <a:gd name="T15" fmla="*/ 200605652 h 218"/>
                  <a:gd name="T16" fmla="*/ 43481965 w 200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0"/>
                  <a:gd name="T28" fmla="*/ 0 h 218"/>
                  <a:gd name="T29" fmla="*/ 200 w 200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0" h="218">
                    <a:moveTo>
                      <a:pt x="39" y="0"/>
                    </a:moveTo>
                    <a:lnTo>
                      <a:pt x="0" y="0"/>
                    </a:lnTo>
                    <a:lnTo>
                      <a:pt x="183" y="218"/>
                    </a:lnTo>
                    <a:lnTo>
                      <a:pt x="200" y="19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2" name="Freeform 844"/>
              <p:cNvSpPr>
                <a:spLocks/>
              </p:cNvSpPr>
              <p:nvPr/>
            </p:nvSpPr>
            <p:spPr bwMode="auto">
              <a:xfrm>
                <a:off x="3565739" y="2919770"/>
                <a:ext cx="196394" cy="214051"/>
              </a:xfrm>
              <a:custGeom>
                <a:avLst/>
                <a:gdLst>
                  <a:gd name="T0" fmla="*/ 103684416 w 186"/>
                  <a:gd name="T1" fmla="*/ 0 h 208"/>
                  <a:gd name="T2" fmla="*/ 207368833 w 186"/>
                  <a:gd name="T3" fmla="*/ 110139530 h 208"/>
                  <a:gd name="T4" fmla="*/ 103684416 w 186"/>
                  <a:gd name="T5" fmla="*/ 220278031 h 208"/>
                  <a:gd name="T6" fmla="*/ 0 w 186"/>
                  <a:gd name="T7" fmla="*/ 110139530 h 208"/>
                  <a:gd name="T8" fmla="*/ 42366201 w 186"/>
                  <a:gd name="T9" fmla="*/ 0 h 208"/>
                  <a:gd name="T10" fmla="*/ 0 w 186"/>
                  <a:gd name="T11" fmla="*/ 0 h 208"/>
                  <a:gd name="T12" fmla="*/ 188415762 w 186"/>
                  <a:gd name="T13" fmla="*/ 220278031 h 208"/>
                  <a:gd name="T14" fmla="*/ 207368833 w 186"/>
                  <a:gd name="T15" fmla="*/ 192743671 h 208"/>
                  <a:gd name="T16" fmla="*/ 42366201 w 186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8"/>
                  <a:gd name="T29" fmla="*/ 186 w 186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8">
                    <a:moveTo>
                      <a:pt x="38" y="0"/>
                    </a:moveTo>
                    <a:lnTo>
                      <a:pt x="0" y="0"/>
                    </a:lnTo>
                    <a:lnTo>
                      <a:pt x="169" y="208"/>
                    </a:lnTo>
                    <a:lnTo>
                      <a:pt x="186" y="18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3" name="Freeform 845"/>
              <p:cNvSpPr>
                <a:spLocks/>
              </p:cNvSpPr>
              <p:nvPr/>
            </p:nvSpPr>
            <p:spPr bwMode="auto">
              <a:xfrm>
                <a:off x="3582628" y="2919770"/>
                <a:ext cx="189006" cy="196641"/>
              </a:xfrm>
              <a:custGeom>
                <a:avLst/>
                <a:gdLst>
                  <a:gd name="T0" fmla="*/ 100346257 w 178"/>
                  <a:gd name="T1" fmla="*/ 0 h 193"/>
                  <a:gd name="T2" fmla="*/ 200692515 w 178"/>
                  <a:gd name="T3" fmla="*/ 100175854 h 193"/>
                  <a:gd name="T4" fmla="*/ 100346257 w 178"/>
                  <a:gd name="T5" fmla="*/ 200350689 h 193"/>
                  <a:gd name="T6" fmla="*/ 0 w 178"/>
                  <a:gd name="T7" fmla="*/ 100175854 h 193"/>
                  <a:gd name="T8" fmla="*/ 42844901 w 178"/>
                  <a:gd name="T9" fmla="*/ 0 h 193"/>
                  <a:gd name="T10" fmla="*/ 0 w 178"/>
                  <a:gd name="T11" fmla="*/ 0 h 193"/>
                  <a:gd name="T12" fmla="*/ 181525401 w 178"/>
                  <a:gd name="T13" fmla="*/ 200350689 h 193"/>
                  <a:gd name="T14" fmla="*/ 200692515 w 178"/>
                  <a:gd name="T15" fmla="*/ 177512831 h 193"/>
                  <a:gd name="T16" fmla="*/ 42844901 w 178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3"/>
                  <a:gd name="T29" fmla="*/ 178 w 178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3">
                    <a:moveTo>
                      <a:pt x="38" y="0"/>
                    </a:moveTo>
                    <a:lnTo>
                      <a:pt x="0" y="0"/>
                    </a:lnTo>
                    <a:lnTo>
                      <a:pt x="161" y="193"/>
                    </a:lnTo>
                    <a:lnTo>
                      <a:pt x="178" y="17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4" name="Freeform 846"/>
              <p:cNvSpPr>
                <a:spLocks/>
              </p:cNvSpPr>
              <p:nvPr/>
            </p:nvSpPr>
            <p:spPr bwMode="auto">
              <a:xfrm>
                <a:off x="3604802" y="2919770"/>
                <a:ext cx="174220" cy="185376"/>
              </a:xfrm>
              <a:custGeom>
                <a:avLst/>
                <a:gdLst>
                  <a:gd name="T0" fmla="*/ 91977600 w 165"/>
                  <a:gd name="T1" fmla="*/ 0 h 182"/>
                  <a:gd name="T2" fmla="*/ 183955200 w 165"/>
                  <a:gd name="T3" fmla="*/ 94407312 h 182"/>
                  <a:gd name="T4" fmla="*/ 91977600 w 165"/>
                  <a:gd name="T5" fmla="*/ 188814623 h 182"/>
                  <a:gd name="T6" fmla="*/ 0 w 165"/>
                  <a:gd name="T7" fmla="*/ 94407312 h 182"/>
                  <a:gd name="T8" fmla="*/ 37906051 w 165"/>
                  <a:gd name="T9" fmla="*/ 0 h 182"/>
                  <a:gd name="T10" fmla="*/ 0 w 165"/>
                  <a:gd name="T11" fmla="*/ 0 h 182"/>
                  <a:gd name="T12" fmla="*/ 165002183 w 165"/>
                  <a:gd name="T13" fmla="*/ 188814623 h 182"/>
                  <a:gd name="T14" fmla="*/ 183955200 w 165"/>
                  <a:gd name="T15" fmla="*/ 162878289 h 182"/>
                  <a:gd name="T16" fmla="*/ 37906051 w 165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2"/>
                  <a:gd name="T29" fmla="*/ 165 w 165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2">
                    <a:moveTo>
                      <a:pt x="34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5" y="1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5" name="Freeform 847"/>
              <p:cNvSpPr>
                <a:spLocks/>
              </p:cNvSpPr>
              <p:nvPr/>
            </p:nvSpPr>
            <p:spPr bwMode="auto">
              <a:xfrm>
                <a:off x="3622752" y="2919770"/>
                <a:ext cx="164720" cy="174110"/>
              </a:xfrm>
              <a:custGeom>
                <a:avLst/>
                <a:gdLst>
                  <a:gd name="T0" fmla="*/ 86963712 w 156"/>
                  <a:gd name="T1" fmla="*/ 0 h 171"/>
                  <a:gd name="T2" fmla="*/ 173927424 w 156"/>
                  <a:gd name="T3" fmla="*/ 88638281 h 171"/>
                  <a:gd name="T4" fmla="*/ 86963712 w 156"/>
                  <a:gd name="T5" fmla="*/ 177276562 h 171"/>
                  <a:gd name="T6" fmla="*/ 0 w 156"/>
                  <a:gd name="T7" fmla="*/ 88638281 h 171"/>
                  <a:gd name="T8" fmla="*/ 42366829 w 156"/>
                  <a:gd name="T9" fmla="*/ 0 h 171"/>
                  <a:gd name="T10" fmla="*/ 0 w 156"/>
                  <a:gd name="T11" fmla="*/ 0 h 171"/>
                  <a:gd name="T12" fmla="*/ 156089099 w 156"/>
                  <a:gd name="T13" fmla="*/ 177276562 h 171"/>
                  <a:gd name="T14" fmla="*/ 173927424 w 156"/>
                  <a:gd name="T15" fmla="*/ 151358618 h 171"/>
                  <a:gd name="T16" fmla="*/ 42366829 w 156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71"/>
                  <a:gd name="T29" fmla="*/ 156 w 156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71">
                    <a:moveTo>
                      <a:pt x="38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6" y="14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6" name="Freeform 848"/>
              <p:cNvSpPr>
                <a:spLocks/>
              </p:cNvSpPr>
              <p:nvPr/>
            </p:nvSpPr>
            <p:spPr bwMode="auto">
              <a:xfrm>
                <a:off x="3641762" y="2919770"/>
                <a:ext cx="155219" cy="161821"/>
              </a:xfrm>
              <a:custGeom>
                <a:avLst/>
                <a:gdLst>
                  <a:gd name="T0" fmla="*/ 81395584 w 148"/>
                  <a:gd name="T1" fmla="*/ 0 h 157"/>
                  <a:gd name="T2" fmla="*/ 162790120 w 148"/>
                  <a:gd name="T3" fmla="*/ 83395534 h 157"/>
                  <a:gd name="T4" fmla="*/ 81395584 w 148"/>
                  <a:gd name="T5" fmla="*/ 166790038 h 157"/>
                  <a:gd name="T6" fmla="*/ 0 w 148"/>
                  <a:gd name="T7" fmla="*/ 83395534 h 157"/>
                  <a:gd name="T8" fmla="*/ 41797959 w 148"/>
                  <a:gd name="T9" fmla="*/ 0 h 157"/>
                  <a:gd name="T10" fmla="*/ 0 w 148"/>
                  <a:gd name="T11" fmla="*/ 0 h 157"/>
                  <a:gd name="T12" fmla="*/ 144091482 w 148"/>
                  <a:gd name="T13" fmla="*/ 166790038 h 157"/>
                  <a:gd name="T14" fmla="*/ 162790120 w 148"/>
                  <a:gd name="T15" fmla="*/ 143417735 h 157"/>
                  <a:gd name="T16" fmla="*/ 41797959 w 148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7"/>
                  <a:gd name="T29" fmla="*/ 148 w 148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7">
                    <a:moveTo>
                      <a:pt x="38" y="0"/>
                    </a:moveTo>
                    <a:lnTo>
                      <a:pt x="0" y="0"/>
                    </a:lnTo>
                    <a:lnTo>
                      <a:pt x="131" y="157"/>
                    </a:lnTo>
                    <a:lnTo>
                      <a:pt x="148" y="13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7" name="Freeform 849"/>
              <p:cNvSpPr>
                <a:spLocks/>
              </p:cNvSpPr>
              <p:nvPr/>
            </p:nvSpPr>
            <p:spPr bwMode="auto">
              <a:xfrm>
                <a:off x="3663936" y="2919770"/>
                <a:ext cx="141485" cy="150555"/>
              </a:xfrm>
              <a:custGeom>
                <a:avLst/>
                <a:gdLst>
                  <a:gd name="T0" fmla="*/ 74141283 w 135"/>
                  <a:gd name="T1" fmla="*/ 0 h 146"/>
                  <a:gd name="T2" fmla="*/ 148281519 w 135"/>
                  <a:gd name="T3" fmla="*/ 77626570 h 146"/>
                  <a:gd name="T4" fmla="*/ 74141283 w 135"/>
                  <a:gd name="T5" fmla="*/ 155252109 h 146"/>
                  <a:gd name="T6" fmla="*/ 0 w 135"/>
                  <a:gd name="T7" fmla="*/ 77626570 h 146"/>
                  <a:gd name="T8" fmla="*/ 41738073 w 135"/>
                  <a:gd name="T9" fmla="*/ 0 h 146"/>
                  <a:gd name="T10" fmla="*/ 0 w 135"/>
                  <a:gd name="T11" fmla="*/ 0 h 146"/>
                  <a:gd name="T12" fmla="*/ 129608618 w 135"/>
                  <a:gd name="T13" fmla="*/ 155252109 h 146"/>
                  <a:gd name="T14" fmla="*/ 148281519 w 135"/>
                  <a:gd name="T15" fmla="*/ 127604622 h 146"/>
                  <a:gd name="T16" fmla="*/ 41738073 w 135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6"/>
                  <a:gd name="T29" fmla="*/ 135 w 135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6">
                    <a:moveTo>
                      <a:pt x="38" y="0"/>
                    </a:moveTo>
                    <a:lnTo>
                      <a:pt x="0" y="0"/>
                    </a:lnTo>
                    <a:lnTo>
                      <a:pt x="118" y="146"/>
                    </a:lnTo>
                    <a:lnTo>
                      <a:pt x="135" y="12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8" name="Freeform 850"/>
              <p:cNvSpPr>
                <a:spLocks/>
              </p:cNvSpPr>
              <p:nvPr/>
            </p:nvSpPr>
            <p:spPr bwMode="auto">
              <a:xfrm>
                <a:off x="3682938" y="2919770"/>
                <a:ext cx="131984" cy="139290"/>
              </a:xfrm>
              <a:custGeom>
                <a:avLst/>
                <a:gdLst>
                  <a:gd name="T0" fmla="*/ 68581812 w 127"/>
                  <a:gd name="T1" fmla="*/ 0 h 135"/>
                  <a:gd name="T2" fmla="*/ 137163625 w 127"/>
                  <a:gd name="T3" fmla="*/ 71858163 h 135"/>
                  <a:gd name="T4" fmla="*/ 68581812 w 127"/>
                  <a:gd name="T5" fmla="*/ 143716326 h 135"/>
                  <a:gd name="T6" fmla="*/ 0 w 127"/>
                  <a:gd name="T7" fmla="*/ 71858163 h 135"/>
                  <a:gd name="T8" fmla="*/ 41040795 w 127"/>
                  <a:gd name="T9" fmla="*/ 0 h 135"/>
                  <a:gd name="T10" fmla="*/ 0 w 127"/>
                  <a:gd name="T11" fmla="*/ 0 h 135"/>
                  <a:gd name="T12" fmla="*/ 118803271 w 127"/>
                  <a:gd name="T13" fmla="*/ 143716326 h 135"/>
                  <a:gd name="T14" fmla="*/ 137163625 w 127"/>
                  <a:gd name="T15" fmla="*/ 116037836 h 135"/>
                  <a:gd name="T16" fmla="*/ 41040795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0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9" name="Freeform 851"/>
              <p:cNvSpPr>
                <a:spLocks/>
              </p:cNvSpPr>
              <p:nvPr/>
            </p:nvSpPr>
            <p:spPr bwMode="auto">
              <a:xfrm>
                <a:off x="3705112" y="2919770"/>
                <a:ext cx="119310" cy="121880"/>
              </a:xfrm>
              <a:custGeom>
                <a:avLst/>
                <a:gdLst>
                  <a:gd name="T0" fmla="*/ 62433667 w 114"/>
                  <a:gd name="T1" fmla="*/ 0 h 120"/>
                  <a:gd name="T2" fmla="*/ 124867333 w 114"/>
                  <a:gd name="T3" fmla="*/ 61894727 h 120"/>
                  <a:gd name="T4" fmla="*/ 62433667 w 114"/>
                  <a:gd name="T5" fmla="*/ 123789454 h 120"/>
                  <a:gd name="T6" fmla="*/ 0 w 114"/>
                  <a:gd name="T7" fmla="*/ 61894727 h 120"/>
                  <a:gd name="T8" fmla="*/ 37241472 w 114"/>
                  <a:gd name="T9" fmla="*/ 0 h 120"/>
                  <a:gd name="T10" fmla="*/ 0 w 114"/>
                  <a:gd name="T11" fmla="*/ 0 h 120"/>
                  <a:gd name="T12" fmla="*/ 106246606 w 114"/>
                  <a:gd name="T13" fmla="*/ 123789454 h 120"/>
                  <a:gd name="T14" fmla="*/ 124867333 w 114"/>
                  <a:gd name="T15" fmla="*/ 101094388 h 120"/>
                  <a:gd name="T16" fmla="*/ 3724147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4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0" name="Freeform 852"/>
              <p:cNvSpPr>
                <a:spLocks/>
              </p:cNvSpPr>
              <p:nvPr/>
            </p:nvSpPr>
            <p:spPr bwMode="auto">
              <a:xfrm>
                <a:off x="3720949" y="2919770"/>
                <a:ext cx="112983" cy="110614"/>
              </a:xfrm>
              <a:custGeom>
                <a:avLst/>
                <a:gdLst>
                  <a:gd name="T0" fmla="*/ 60213543 w 106"/>
                  <a:gd name="T1" fmla="*/ 0 h 109"/>
                  <a:gd name="T2" fmla="*/ 120426020 w 106"/>
                  <a:gd name="T3" fmla="*/ 56125950 h 109"/>
                  <a:gd name="T4" fmla="*/ 60213543 w 106"/>
                  <a:gd name="T5" fmla="*/ 112251899 h 109"/>
                  <a:gd name="T6" fmla="*/ 0 w 106"/>
                  <a:gd name="T7" fmla="*/ 56125950 h 109"/>
                  <a:gd name="T8" fmla="*/ 43171235 w 106"/>
                  <a:gd name="T9" fmla="*/ 0 h 109"/>
                  <a:gd name="T10" fmla="*/ 0 w 106"/>
                  <a:gd name="T11" fmla="*/ 0 h 109"/>
                  <a:gd name="T12" fmla="*/ 101112328 w 106"/>
                  <a:gd name="T13" fmla="*/ 112251899 h 109"/>
                  <a:gd name="T14" fmla="*/ 120426020 w 106"/>
                  <a:gd name="T15" fmla="*/ 86506244 h 109"/>
                  <a:gd name="T16" fmla="*/ 43171235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8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1" name="Freeform 853"/>
              <p:cNvSpPr>
                <a:spLocks/>
              </p:cNvSpPr>
              <p:nvPr/>
            </p:nvSpPr>
            <p:spPr bwMode="auto">
              <a:xfrm>
                <a:off x="3739960" y="2919770"/>
                <a:ext cx="101361" cy="101397"/>
              </a:xfrm>
              <a:custGeom>
                <a:avLst/>
                <a:gdLst>
                  <a:gd name="T0" fmla="*/ 52959555 w 97"/>
                  <a:gd name="T1" fmla="*/ 0 h 98"/>
                  <a:gd name="T2" fmla="*/ 105918064 w 97"/>
                  <a:gd name="T3" fmla="*/ 52456393 h 98"/>
                  <a:gd name="T4" fmla="*/ 52959555 w 97"/>
                  <a:gd name="T5" fmla="*/ 104911751 h 98"/>
                  <a:gd name="T6" fmla="*/ 0 w 97"/>
                  <a:gd name="T7" fmla="*/ 52456393 h 98"/>
                  <a:gd name="T8" fmla="*/ 41493226 w 97"/>
                  <a:gd name="T9" fmla="*/ 0 h 98"/>
                  <a:gd name="T10" fmla="*/ 0 w 97"/>
                  <a:gd name="T11" fmla="*/ 0 h 98"/>
                  <a:gd name="T12" fmla="*/ 87355423 w 97"/>
                  <a:gd name="T13" fmla="*/ 104911751 h 98"/>
                  <a:gd name="T14" fmla="*/ 105918064 w 97"/>
                  <a:gd name="T15" fmla="*/ 78148124 h 98"/>
                  <a:gd name="T16" fmla="*/ 41493226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38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7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2" name="Freeform 854"/>
              <p:cNvSpPr>
                <a:spLocks/>
              </p:cNvSpPr>
              <p:nvPr/>
            </p:nvSpPr>
            <p:spPr bwMode="auto">
              <a:xfrm>
                <a:off x="3762134" y="2919770"/>
                <a:ext cx="88696" cy="87060"/>
              </a:xfrm>
              <a:custGeom>
                <a:avLst/>
                <a:gdLst>
                  <a:gd name="T0" fmla="*/ 46276355 w 85"/>
                  <a:gd name="T1" fmla="*/ 0 h 84"/>
                  <a:gd name="T2" fmla="*/ 92552710 w 85"/>
                  <a:gd name="T3" fmla="*/ 45115736 h 84"/>
                  <a:gd name="T4" fmla="*/ 46276355 w 85"/>
                  <a:gd name="T5" fmla="*/ 90231471 h 84"/>
                  <a:gd name="T6" fmla="*/ 0 w 85"/>
                  <a:gd name="T7" fmla="*/ 45115736 h 84"/>
                  <a:gd name="T8" fmla="*/ 37020670 w 85"/>
                  <a:gd name="T9" fmla="*/ 0 h 84"/>
                  <a:gd name="T10" fmla="*/ 0 w 85"/>
                  <a:gd name="T11" fmla="*/ 0 h 84"/>
                  <a:gd name="T12" fmla="*/ 74042383 w 85"/>
                  <a:gd name="T13" fmla="*/ 90231471 h 84"/>
                  <a:gd name="T14" fmla="*/ 92552710 w 85"/>
                  <a:gd name="T15" fmla="*/ 62302824 h 84"/>
                  <a:gd name="T16" fmla="*/ 37020670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34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3" name="Freeform 855"/>
              <p:cNvSpPr>
                <a:spLocks/>
              </p:cNvSpPr>
              <p:nvPr/>
            </p:nvSpPr>
            <p:spPr bwMode="auto">
              <a:xfrm>
                <a:off x="3780083" y="2919770"/>
                <a:ext cx="79196" cy="74770"/>
              </a:xfrm>
              <a:custGeom>
                <a:avLst/>
                <a:gdLst>
                  <a:gd name="T0" fmla="*/ 41263200 w 76"/>
                  <a:gd name="T1" fmla="*/ 0 h 73"/>
                  <a:gd name="T2" fmla="*/ 82526400 w 76"/>
                  <a:gd name="T3" fmla="*/ 38291458 h 73"/>
                  <a:gd name="T4" fmla="*/ 41263200 w 76"/>
                  <a:gd name="T5" fmla="*/ 76582916 h 73"/>
                  <a:gd name="T6" fmla="*/ 0 w 76"/>
                  <a:gd name="T7" fmla="*/ 38291458 h 73"/>
                  <a:gd name="T8" fmla="*/ 41263200 w 76"/>
                  <a:gd name="T9" fmla="*/ 0 h 73"/>
                  <a:gd name="T10" fmla="*/ 0 w 76"/>
                  <a:gd name="T11" fmla="*/ 0 h 73"/>
                  <a:gd name="T12" fmla="*/ 64066428 w 76"/>
                  <a:gd name="T13" fmla="*/ 76582916 h 73"/>
                  <a:gd name="T14" fmla="*/ 82526400 w 76"/>
                  <a:gd name="T15" fmla="*/ 50356054 h 73"/>
                  <a:gd name="T16" fmla="*/ 41263200 w 76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3"/>
                  <a:gd name="T29" fmla="*/ 76 w 76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3">
                    <a:moveTo>
                      <a:pt x="38" y="0"/>
                    </a:moveTo>
                    <a:lnTo>
                      <a:pt x="0" y="0"/>
                    </a:lnTo>
                    <a:lnTo>
                      <a:pt x="59" y="73"/>
                    </a:lnTo>
                    <a:lnTo>
                      <a:pt x="76" y="4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4" name="Freeform 856"/>
              <p:cNvSpPr>
                <a:spLocks/>
              </p:cNvSpPr>
              <p:nvPr/>
            </p:nvSpPr>
            <p:spPr bwMode="auto">
              <a:xfrm>
                <a:off x="3796972" y="2919770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2362929 w 68"/>
                  <a:gd name="T9" fmla="*/ 0 h 58"/>
                  <a:gd name="T10" fmla="*/ 0 w 68"/>
                  <a:gd name="T11" fmla="*/ 0 h 58"/>
                  <a:gd name="T12" fmla="*/ 56855560 w 68"/>
                  <a:gd name="T13" fmla="*/ 58752425 h 58"/>
                  <a:gd name="T14" fmla="*/ 75808128 w 68"/>
                  <a:gd name="T15" fmla="*/ 37479775 h 58"/>
                  <a:gd name="T16" fmla="*/ 42362929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38" y="0"/>
                    </a:moveTo>
                    <a:lnTo>
                      <a:pt x="0" y="0"/>
                    </a:lnTo>
                    <a:lnTo>
                      <a:pt x="51" y="58"/>
                    </a:lnTo>
                    <a:lnTo>
                      <a:pt x="68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5" name="Freeform 857"/>
              <p:cNvSpPr>
                <a:spLocks/>
              </p:cNvSpPr>
              <p:nvPr/>
            </p:nvSpPr>
            <p:spPr bwMode="auto">
              <a:xfrm>
                <a:off x="3819147" y="2919770"/>
                <a:ext cx="59134" cy="49158"/>
              </a:xfrm>
              <a:custGeom>
                <a:avLst/>
                <a:gdLst>
                  <a:gd name="T0" fmla="*/ 31789363 w 55"/>
                  <a:gd name="T1" fmla="*/ 0 h 48"/>
                  <a:gd name="T2" fmla="*/ 63578726 w 55"/>
                  <a:gd name="T3" fmla="*/ 25171968 h 48"/>
                  <a:gd name="T4" fmla="*/ 31789363 w 55"/>
                  <a:gd name="T5" fmla="*/ 50343937 h 48"/>
                  <a:gd name="T6" fmla="*/ 0 w 55"/>
                  <a:gd name="T7" fmla="*/ 25171968 h 48"/>
                  <a:gd name="T8" fmla="*/ 43926890 w 55"/>
                  <a:gd name="T9" fmla="*/ 0 h 48"/>
                  <a:gd name="T10" fmla="*/ 0 w 55"/>
                  <a:gd name="T11" fmla="*/ 0 h 48"/>
                  <a:gd name="T12" fmla="*/ 43926890 w 55"/>
                  <a:gd name="T13" fmla="*/ 50343937 h 48"/>
                  <a:gd name="T14" fmla="*/ 63578726 w 55"/>
                  <a:gd name="T15" fmla="*/ 23074561 h 48"/>
                  <a:gd name="T16" fmla="*/ 43926890 w 55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8"/>
                  <a:gd name="T29" fmla="*/ 55 w 55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8">
                    <a:moveTo>
                      <a:pt x="38" y="0"/>
                    </a:moveTo>
                    <a:lnTo>
                      <a:pt x="0" y="0"/>
                    </a:lnTo>
                    <a:lnTo>
                      <a:pt x="38" y="48"/>
                    </a:lnTo>
                    <a:lnTo>
                      <a:pt x="55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6" name="Freeform 858"/>
              <p:cNvSpPr>
                <a:spLocks/>
              </p:cNvSpPr>
              <p:nvPr/>
            </p:nvSpPr>
            <p:spPr bwMode="auto">
              <a:xfrm>
                <a:off x="3837096" y="2919770"/>
                <a:ext cx="50685" cy="37892"/>
              </a:xfrm>
              <a:custGeom>
                <a:avLst/>
                <a:gdLst>
                  <a:gd name="T0" fmla="*/ 27329999 w 47"/>
                  <a:gd name="T1" fmla="*/ 0 h 37"/>
                  <a:gd name="T2" fmla="*/ 54658919 w 47"/>
                  <a:gd name="T3" fmla="*/ 19402752 h 37"/>
                  <a:gd name="T4" fmla="*/ 27329999 w 47"/>
                  <a:gd name="T5" fmla="*/ 38805504 h 37"/>
                  <a:gd name="T6" fmla="*/ 0 w 47"/>
                  <a:gd name="T7" fmla="*/ 19402752 h 37"/>
                  <a:gd name="T8" fmla="*/ 44191930 w 47"/>
                  <a:gd name="T9" fmla="*/ 0 h 37"/>
                  <a:gd name="T10" fmla="*/ 0 w 47"/>
                  <a:gd name="T11" fmla="*/ 0 h 37"/>
                  <a:gd name="T12" fmla="*/ 34888532 w 47"/>
                  <a:gd name="T13" fmla="*/ 38805504 h 37"/>
                  <a:gd name="T14" fmla="*/ 54658919 w 47"/>
                  <a:gd name="T15" fmla="*/ 11536577 h 37"/>
                  <a:gd name="T16" fmla="*/ 44191930 w 47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7"/>
                  <a:gd name="T29" fmla="*/ 47 w 47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7">
                    <a:moveTo>
                      <a:pt x="38" y="0"/>
                    </a:moveTo>
                    <a:lnTo>
                      <a:pt x="0" y="0"/>
                    </a:lnTo>
                    <a:lnTo>
                      <a:pt x="30" y="37"/>
                    </a:lnTo>
                    <a:lnTo>
                      <a:pt x="47" y="1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7" name="Freeform 859"/>
              <p:cNvSpPr>
                <a:spLocks/>
              </p:cNvSpPr>
              <p:nvPr/>
            </p:nvSpPr>
            <p:spPr bwMode="auto">
              <a:xfrm>
                <a:off x="3859270" y="2919770"/>
                <a:ext cx="38011" cy="23554"/>
              </a:xfrm>
              <a:custGeom>
                <a:avLst/>
                <a:gdLst>
                  <a:gd name="T0" fmla="*/ 21248148 w 34"/>
                  <a:gd name="T1" fmla="*/ 0 h 22"/>
                  <a:gd name="T2" fmla="*/ 42495178 w 34"/>
                  <a:gd name="T3" fmla="*/ 12608884 h 22"/>
                  <a:gd name="T4" fmla="*/ 21248148 w 34"/>
                  <a:gd name="T5" fmla="*/ 25217769 h 22"/>
                  <a:gd name="T6" fmla="*/ 0 w 34"/>
                  <a:gd name="T7" fmla="*/ 12608884 h 22"/>
                  <a:gd name="T8" fmla="*/ 0 w 34"/>
                  <a:gd name="T9" fmla="*/ 0 h 22"/>
                  <a:gd name="T10" fmla="*/ 42495178 w 34"/>
                  <a:gd name="T11" fmla="*/ 0 h 22"/>
                  <a:gd name="T12" fmla="*/ 21248148 w 34"/>
                  <a:gd name="T13" fmla="*/ 25217769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8" name="Freeform 860"/>
              <p:cNvSpPr>
                <a:spLocks/>
              </p:cNvSpPr>
              <p:nvPr/>
            </p:nvSpPr>
            <p:spPr bwMode="auto">
              <a:xfrm>
                <a:off x="3878281" y="2919770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9" name="Freeform 861"/>
              <p:cNvSpPr>
                <a:spLocks/>
              </p:cNvSpPr>
              <p:nvPr/>
            </p:nvSpPr>
            <p:spPr bwMode="auto">
              <a:xfrm>
                <a:off x="2906859" y="3061109"/>
                <a:ext cx="44348" cy="29699"/>
              </a:xfrm>
              <a:custGeom>
                <a:avLst/>
                <a:gdLst>
                  <a:gd name="T0" fmla="*/ 23413632 w 42"/>
                  <a:gd name="T1" fmla="*/ 0 h 30"/>
                  <a:gd name="T2" fmla="*/ 46827264 w 42"/>
                  <a:gd name="T3" fmla="*/ 14701005 h 30"/>
                  <a:gd name="T4" fmla="*/ 23413632 w 42"/>
                  <a:gd name="T5" fmla="*/ 29401020 h 30"/>
                  <a:gd name="T6" fmla="*/ 0 w 42"/>
                  <a:gd name="T7" fmla="*/ 14701005 h 30"/>
                  <a:gd name="T8" fmla="*/ 18953492 w 42"/>
                  <a:gd name="T9" fmla="*/ 0 h 30"/>
                  <a:gd name="T10" fmla="*/ 0 w 42"/>
                  <a:gd name="T11" fmla="*/ 29401020 h 30"/>
                  <a:gd name="T12" fmla="*/ 46827264 w 42"/>
                  <a:gd name="T13" fmla="*/ 29401020 h 30"/>
                  <a:gd name="T14" fmla="*/ 18953492 w 42"/>
                  <a:gd name="T15" fmla="*/ 0 h 3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30"/>
                  <a:gd name="T26" fmla="*/ 42 w 42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30">
                    <a:moveTo>
                      <a:pt x="17" y="0"/>
                    </a:moveTo>
                    <a:lnTo>
                      <a:pt x="0" y="30"/>
                    </a:lnTo>
                    <a:lnTo>
                      <a:pt x="42" y="3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0" name="Freeform 862"/>
              <p:cNvSpPr>
                <a:spLocks/>
              </p:cNvSpPr>
              <p:nvPr/>
            </p:nvSpPr>
            <p:spPr bwMode="auto">
              <a:xfrm>
                <a:off x="2916369" y="3046771"/>
                <a:ext cx="57021" cy="44037"/>
              </a:xfrm>
              <a:custGeom>
                <a:avLst/>
                <a:gdLst>
                  <a:gd name="T0" fmla="*/ 29558650 w 55"/>
                  <a:gd name="T1" fmla="*/ 0 h 44"/>
                  <a:gd name="T2" fmla="*/ 59116262 w 55"/>
                  <a:gd name="T3" fmla="*/ 22037516 h 44"/>
                  <a:gd name="T4" fmla="*/ 29558650 w 55"/>
                  <a:gd name="T5" fmla="*/ 44074031 h 44"/>
                  <a:gd name="T6" fmla="*/ 0 w 55"/>
                  <a:gd name="T7" fmla="*/ 22037516 h 44"/>
                  <a:gd name="T8" fmla="*/ 22572024 w 55"/>
                  <a:gd name="T9" fmla="*/ 0 h 44"/>
                  <a:gd name="T10" fmla="*/ 0 w 55"/>
                  <a:gd name="T11" fmla="*/ 29048404 h 44"/>
                  <a:gd name="T12" fmla="*/ 13973255 w 55"/>
                  <a:gd name="T13" fmla="*/ 44074031 h 44"/>
                  <a:gd name="T14" fmla="*/ 59116262 w 55"/>
                  <a:gd name="T15" fmla="*/ 44074031 h 44"/>
                  <a:gd name="T16" fmla="*/ 22572024 w 55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4"/>
                  <a:gd name="T29" fmla="*/ 55 w 5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4">
                    <a:moveTo>
                      <a:pt x="21" y="0"/>
                    </a:moveTo>
                    <a:lnTo>
                      <a:pt x="0" y="29"/>
                    </a:lnTo>
                    <a:lnTo>
                      <a:pt x="13" y="44"/>
                    </a:lnTo>
                    <a:lnTo>
                      <a:pt x="55" y="4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1" name="Freeform 863"/>
              <p:cNvSpPr>
                <a:spLocks/>
              </p:cNvSpPr>
              <p:nvPr/>
            </p:nvSpPr>
            <p:spPr bwMode="auto">
              <a:xfrm>
                <a:off x="2925869" y="3030385"/>
                <a:ext cx="69686" cy="60423"/>
              </a:xfrm>
              <a:custGeom>
                <a:avLst/>
                <a:gdLst>
                  <a:gd name="T0" fmla="*/ 36239840 w 67"/>
                  <a:gd name="T1" fmla="*/ 0 h 59"/>
                  <a:gd name="T2" fmla="*/ 72479680 w 67"/>
                  <a:gd name="T3" fmla="*/ 30940672 h 59"/>
                  <a:gd name="T4" fmla="*/ 36239840 w 67"/>
                  <a:gd name="T5" fmla="*/ 61880321 h 59"/>
                  <a:gd name="T6" fmla="*/ 0 w 67"/>
                  <a:gd name="T7" fmla="*/ 30940672 h 59"/>
                  <a:gd name="T8" fmla="*/ 22717634 w 67"/>
                  <a:gd name="T9" fmla="*/ 0 h 59"/>
                  <a:gd name="T10" fmla="*/ 0 w 67"/>
                  <a:gd name="T11" fmla="*/ 30415300 h 59"/>
                  <a:gd name="T12" fmla="*/ 27044404 w 67"/>
                  <a:gd name="T13" fmla="*/ 61880321 h 59"/>
                  <a:gd name="T14" fmla="*/ 72479680 w 67"/>
                  <a:gd name="T15" fmla="*/ 61880321 h 59"/>
                  <a:gd name="T16" fmla="*/ 22717634 w 6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59"/>
                  <a:gd name="T29" fmla="*/ 67 w 6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59">
                    <a:moveTo>
                      <a:pt x="21" y="0"/>
                    </a:moveTo>
                    <a:lnTo>
                      <a:pt x="0" y="29"/>
                    </a:lnTo>
                    <a:lnTo>
                      <a:pt x="25" y="59"/>
                    </a:lnTo>
                    <a:lnTo>
                      <a:pt x="67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2" name="Freeform 864"/>
              <p:cNvSpPr>
                <a:spLocks/>
              </p:cNvSpPr>
              <p:nvPr/>
            </p:nvSpPr>
            <p:spPr bwMode="auto">
              <a:xfrm>
                <a:off x="2938543" y="3016047"/>
                <a:ext cx="82360" cy="74770"/>
              </a:xfrm>
              <a:custGeom>
                <a:avLst/>
                <a:gdLst>
                  <a:gd name="T0" fmla="*/ 44046555 w 77"/>
                  <a:gd name="T1" fmla="*/ 0 h 73"/>
                  <a:gd name="T2" fmla="*/ 88093110 w 77"/>
                  <a:gd name="T3" fmla="*/ 38291458 h 73"/>
                  <a:gd name="T4" fmla="*/ 44046555 w 77"/>
                  <a:gd name="T5" fmla="*/ 76582916 h 73"/>
                  <a:gd name="T6" fmla="*/ 0 w 77"/>
                  <a:gd name="T7" fmla="*/ 38291458 h 73"/>
                  <a:gd name="T8" fmla="*/ 19448726 w 77"/>
                  <a:gd name="T9" fmla="*/ 0 h 73"/>
                  <a:gd name="T10" fmla="*/ 0 w 77"/>
                  <a:gd name="T11" fmla="*/ 30423191 h 73"/>
                  <a:gd name="T12" fmla="*/ 38898522 w 77"/>
                  <a:gd name="T13" fmla="*/ 76582916 h 73"/>
                  <a:gd name="T14" fmla="*/ 88093110 w 77"/>
                  <a:gd name="T15" fmla="*/ 76582916 h 73"/>
                  <a:gd name="T16" fmla="*/ 19448726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17" y="0"/>
                    </a:moveTo>
                    <a:lnTo>
                      <a:pt x="0" y="29"/>
                    </a:lnTo>
                    <a:lnTo>
                      <a:pt x="34" y="73"/>
                    </a:lnTo>
                    <a:lnTo>
                      <a:pt x="77" y="7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3" name="Freeform 865"/>
              <p:cNvSpPr>
                <a:spLocks/>
              </p:cNvSpPr>
              <p:nvPr/>
            </p:nvSpPr>
            <p:spPr bwMode="auto">
              <a:xfrm>
                <a:off x="2948043" y="3000685"/>
                <a:ext cx="95033" cy="90132"/>
              </a:xfrm>
              <a:custGeom>
                <a:avLst/>
                <a:gdLst>
                  <a:gd name="T0" fmla="*/ 50738011 w 89"/>
                  <a:gd name="T1" fmla="*/ 0 h 88"/>
                  <a:gd name="T2" fmla="*/ 101474955 w 89"/>
                  <a:gd name="T3" fmla="*/ 46157826 h 88"/>
                  <a:gd name="T4" fmla="*/ 50738011 w 89"/>
                  <a:gd name="T5" fmla="*/ 92315653 h 88"/>
                  <a:gd name="T6" fmla="*/ 0 w 89"/>
                  <a:gd name="T7" fmla="*/ 46157826 h 88"/>
                  <a:gd name="T8" fmla="*/ 23944045 w 89"/>
                  <a:gd name="T9" fmla="*/ 0 h 88"/>
                  <a:gd name="T10" fmla="*/ 0 w 89"/>
                  <a:gd name="T11" fmla="*/ 30422620 h 88"/>
                  <a:gd name="T12" fmla="*/ 52447537 w 89"/>
                  <a:gd name="T13" fmla="*/ 92315653 h 88"/>
                  <a:gd name="T14" fmla="*/ 101474955 w 89"/>
                  <a:gd name="T15" fmla="*/ 92315653 h 88"/>
                  <a:gd name="T16" fmla="*/ 23944045 w 89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8"/>
                  <a:gd name="T29" fmla="*/ 89 w 89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8">
                    <a:moveTo>
                      <a:pt x="21" y="0"/>
                    </a:moveTo>
                    <a:lnTo>
                      <a:pt x="0" y="29"/>
                    </a:lnTo>
                    <a:lnTo>
                      <a:pt x="46" y="88"/>
                    </a:lnTo>
                    <a:lnTo>
                      <a:pt x="89" y="8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4" name="Freeform 866"/>
              <p:cNvSpPr>
                <a:spLocks/>
              </p:cNvSpPr>
              <p:nvPr/>
            </p:nvSpPr>
            <p:spPr bwMode="auto">
              <a:xfrm>
                <a:off x="2955432" y="2989420"/>
                <a:ext cx="107698" cy="101397"/>
              </a:xfrm>
              <a:custGeom>
                <a:avLst/>
                <a:gdLst>
                  <a:gd name="T0" fmla="*/ 56857152 w 102"/>
                  <a:gd name="T1" fmla="*/ 0 h 99"/>
                  <a:gd name="T2" fmla="*/ 113714305 w 102"/>
                  <a:gd name="T3" fmla="*/ 51926530 h 99"/>
                  <a:gd name="T4" fmla="*/ 56857152 w 102"/>
                  <a:gd name="T5" fmla="*/ 103852036 h 99"/>
                  <a:gd name="T6" fmla="*/ 0 w 102"/>
                  <a:gd name="T7" fmla="*/ 51926530 h 99"/>
                  <a:gd name="T8" fmla="*/ 23411646 w 102"/>
                  <a:gd name="T9" fmla="*/ 0 h 99"/>
                  <a:gd name="T10" fmla="*/ 0 w 102"/>
                  <a:gd name="T11" fmla="*/ 27274768 h 99"/>
                  <a:gd name="T12" fmla="*/ 66891013 w 102"/>
                  <a:gd name="T13" fmla="*/ 103852036 h 99"/>
                  <a:gd name="T14" fmla="*/ 113714305 w 102"/>
                  <a:gd name="T15" fmla="*/ 103852036 h 99"/>
                  <a:gd name="T16" fmla="*/ 23411646 w 102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99"/>
                  <a:gd name="T29" fmla="*/ 102 w 102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99">
                    <a:moveTo>
                      <a:pt x="21" y="0"/>
                    </a:moveTo>
                    <a:lnTo>
                      <a:pt x="0" y="26"/>
                    </a:lnTo>
                    <a:lnTo>
                      <a:pt x="60" y="99"/>
                    </a:lnTo>
                    <a:lnTo>
                      <a:pt x="102" y="9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5" name="Freeform 867"/>
              <p:cNvSpPr>
                <a:spLocks/>
              </p:cNvSpPr>
              <p:nvPr/>
            </p:nvSpPr>
            <p:spPr bwMode="auto">
              <a:xfrm>
                <a:off x="2970218" y="2975073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19300799 w 110"/>
                  <a:gd name="T9" fmla="*/ 0 h 113"/>
                  <a:gd name="T10" fmla="*/ 0 w 110"/>
                  <a:gd name="T11" fmla="*/ 26224733 h 113"/>
                  <a:gd name="T12" fmla="*/ 77202132 w 110"/>
                  <a:gd name="T13" fmla="*/ 118536197 h 113"/>
                  <a:gd name="T14" fmla="*/ 124886188 w 110"/>
                  <a:gd name="T15" fmla="*/ 118536197 h 113"/>
                  <a:gd name="T16" fmla="*/ 19300799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7" y="0"/>
                    </a:moveTo>
                    <a:lnTo>
                      <a:pt x="0" y="25"/>
                    </a:lnTo>
                    <a:lnTo>
                      <a:pt x="68" y="113"/>
                    </a:lnTo>
                    <a:lnTo>
                      <a:pt x="110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6" name="Freeform 868"/>
              <p:cNvSpPr>
                <a:spLocks/>
              </p:cNvSpPr>
              <p:nvPr/>
            </p:nvSpPr>
            <p:spPr bwMode="auto">
              <a:xfrm>
                <a:off x="2979718" y="2960735"/>
                <a:ext cx="128820" cy="130073"/>
              </a:xfrm>
              <a:custGeom>
                <a:avLst/>
                <a:gdLst>
                  <a:gd name="T0" fmla="*/ 67457692 w 123"/>
                  <a:gd name="T1" fmla="*/ 0 h 128"/>
                  <a:gd name="T2" fmla="*/ 134915385 w 123"/>
                  <a:gd name="T3" fmla="*/ 66090279 h 128"/>
                  <a:gd name="T4" fmla="*/ 67457692 w 123"/>
                  <a:gd name="T5" fmla="*/ 132179542 h 128"/>
                  <a:gd name="T6" fmla="*/ 0 w 123"/>
                  <a:gd name="T7" fmla="*/ 66090279 h 128"/>
                  <a:gd name="T8" fmla="*/ 24131235 w 123"/>
                  <a:gd name="T9" fmla="*/ 0 h 128"/>
                  <a:gd name="T10" fmla="*/ 0 w 123"/>
                  <a:gd name="T11" fmla="*/ 29947270 h 128"/>
                  <a:gd name="T12" fmla="*/ 88847060 w 123"/>
                  <a:gd name="T13" fmla="*/ 132179542 h 128"/>
                  <a:gd name="T14" fmla="*/ 134915385 w 123"/>
                  <a:gd name="T15" fmla="*/ 132179542 h 128"/>
                  <a:gd name="T16" fmla="*/ 24131235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22" y="0"/>
                    </a:moveTo>
                    <a:lnTo>
                      <a:pt x="0" y="29"/>
                    </a:lnTo>
                    <a:lnTo>
                      <a:pt x="81" y="128"/>
                    </a:lnTo>
                    <a:lnTo>
                      <a:pt x="123" y="12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7" name="Freeform 869"/>
              <p:cNvSpPr>
                <a:spLocks/>
              </p:cNvSpPr>
              <p:nvPr/>
            </p:nvSpPr>
            <p:spPr bwMode="auto">
              <a:xfrm>
                <a:off x="2989219" y="2944349"/>
                <a:ext cx="141485" cy="146459"/>
              </a:xfrm>
              <a:custGeom>
                <a:avLst/>
                <a:gdLst>
                  <a:gd name="T0" fmla="*/ 73596127 w 136"/>
                  <a:gd name="T1" fmla="*/ 0 h 142"/>
                  <a:gd name="T2" fmla="*/ 147191214 w 136"/>
                  <a:gd name="T3" fmla="*/ 75529525 h 142"/>
                  <a:gd name="T4" fmla="*/ 73596127 w 136"/>
                  <a:gd name="T5" fmla="*/ 151058018 h 142"/>
                  <a:gd name="T6" fmla="*/ 0 w 136"/>
                  <a:gd name="T7" fmla="*/ 75529525 h 142"/>
                  <a:gd name="T8" fmla="*/ 22728107 w 136"/>
                  <a:gd name="T9" fmla="*/ 0 h 142"/>
                  <a:gd name="T10" fmla="*/ 0 w 136"/>
                  <a:gd name="T11" fmla="*/ 30850242 h 142"/>
                  <a:gd name="T12" fmla="*/ 100653041 w 136"/>
                  <a:gd name="T13" fmla="*/ 151058018 h 142"/>
                  <a:gd name="T14" fmla="*/ 147191214 w 136"/>
                  <a:gd name="T15" fmla="*/ 151058018 h 142"/>
                  <a:gd name="T16" fmla="*/ 22728107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21" y="0"/>
                    </a:moveTo>
                    <a:lnTo>
                      <a:pt x="0" y="29"/>
                    </a:lnTo>
                    <a:lnTo>
                      <a:pt x="93" y="142"/>
                    </a:lnTo>
                    <a:lnTo>
                      <a:pt x="136" y="14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8" name="Freeform 870"/>
              <p:cNvSpPr>
                <a:spLocks/>
              </p:cNvSpPr>
              <p:nvPr/>
            </p:nvSpPr>
            <p:spPr bwMode="auto">
              <a:xfrm>
                <a:off x="3001892" y="2930011"/>
                <a:ext cx="150994" cy="160797"/>
              </a:xfrm>
              <a:custGeom>
                <a:avLst/>
                <a:gdLst>
                  <a:gd name="T0" fmla="*/ 79163847 w 144"/>
                  <a:gd name="T1" fmla="*/ 0 h 157"/>
                  <a:gd name="T2" fmla="*/ 158327693 w 144"/>
                  <a:gd name="T3" fmla="*/ 82343427 h 157"/>
                  <a:gd name="T4" fmla="*/ 79163847 w 144"/>
                  <a:gd name="T5" fmla="*/ 164685829 h 157"/>
                  <a:gd name="T6" fmla="*/ 0 w 144"/>
                  <a:gd name="T7" fmla="*/ 82343427 h 157"/>
                  <a:gd name="T8" fmla="*/ 18691799 w 144"/>
                  <a:gd name="T9" fmla="*/ 0 h 157"/>
                  <a:gd name="T10" fmla="*/ 0 w 144"/>
                  <a:gd name="T11" fmla="*/ 30419306 h 157"/>
                  <a:gd name="T12" fmla="*/ 111049781 w 144"/>
                  <a:gd name="T13" fmla="*/ 164685829 h 157"/>
                  <a:gd name="T14" fmla="*/ 158327693 w 144"/>
                  <a:gd name="T15" fmla="*/ 164685829 h 157"/>
                  <a:gd name="T16" fmla="*/ 18691799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17" y="0"/>
                    </a:moveTo>
                    <a:lnTo>
                      <a:pt x="0" y="29"/>
                    </a:lnTo>
                    <a:lnTo>
                      <a:pt x="101" y="157"/>
                    </a:lnTo>
                    <a:lnTo>
                      <a:pt x="144" y="1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9" name="Freeform 871"/>
              <p:cNvSpPr>
                <a:spLocks/>
              </p:cNvSpPr>
              <p:nvPr/>
            </p:nvSpPr>
            <p:spPr bwMode="auto">
              <a:xfrm>
                <a:off x="3011393" y="2916698"/>
                <a:ext cx="163659" cy="174110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88638281 h 171"/>
                  <a:gd name="T4" fmla="*/ 85300738 w 157"/>
                  <a:gd name="T5" fmla="*/ 177276562 h 171"/>
                  <a:gd name="T6" fmla="*/ 0 w 157"/>
                  <a:gd name="T7" fmla="*/ 88638281 h 171"/>
                  <a:gd name="T8" fmla="*/ 22819484 w 157"/>
                  <a:gd name="T9" fmla="*/ 0 h 171"/>
                  <a:gd name="T10" fmla="*/ 0 w 157"/>
                  <a:gd name="T11" fmla="*/ 30064009 h 171"/>
                  <a:gd name="T12" fmla="*/ 124962491 w 157"/>
                  <a:gd name="T13" fmla="*/ 177276562 h 171"/>
                  <a:gd name="T14" fmla="*/ 170600434 w 157"/>
                  <a:gd name="T15" fmla="*/ 177276562 h 171"/>
                  <a:gd name="T16" fmla="*/ 22819484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21" y="0"/>
                    </a:moveTo>
                    <a:lnTo>
                      <a:pt x="0" y="29"/>
                    </a:lnTo>
                    <a:lnTo>
                      <a:pt x="115" y="171"/>
                    </a:lnTo>
                    <a:lnTo>
                      <a:pt x="157" y="17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0" name="Freeform 872"/>
              <p:cNvSpPr>
                <a:spLocks/>
              </p:cNvSpPr>
              <p:nvPr/>
            </p:nvSpPr>
            <p:spPr bwMode="auto">
              <a:xfrm>
                <a:off x="3020903" y="2900312"/>
                <a:ext cx="176332" cy="190496"/>
              </a:xfrm>
              <a:custGeom>
                <a:avLst/>
                <a:gdLst>
                  <a:gd name="T0" fmla="*/ 91991047 w 169"/>
                  <a:gd name="T1" fmla="*/ 0 h 186"/>
                  <a:gd name="T2" fmla="*/ 183982095 w 169"/>
                  <a:gd name="T3" fmla="*/ 97550339 h 186"/>
                  <a:gd name="T4" fmla="*/ 91991047 w 169"/>
                  <a:gd name="T5" fmla="*/ 195100677 h 186"/>
                  <a:gd name="T6" fmla="*/ 0 w 169"/>
                  <a:gd name="T7" fmla="*/ 97550339 h 186"/>
                  <a:gd name="T8" fmla="*/ 22861600 w 169"/>
                  <a:gd name="T9" fmla="*/ 0 h 186"/>
                  <a:gd name="T10" fmla="*/ 0 w 169"/>
                  <a:gd name="T11" fmla="*/ 30418932 h 186"/>
                  <a:gd name="T12" fmla="*/ 138258911 w 169"/>
                  <a:gd name="T13" fmla="*/ 195100677 h 186"/>
                  <a:gd name="T14" fmla="*/ 183982095 w 169"/>
                  <a:gd name="T15" fmla="*/ 195100677 h 186"/>
                  <a:gd name="T16" fmla="*/ 22861600 w 169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6"/>
                  <a:gd name="T29" fmla="*/ 169 w 169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6">
                    <a:moveTo>
                      <a:pt x="21" y="0"/>
                    </a:moveTo>
                    <a:lnTo>
                      <a:pt x="0" y="29"/>
                    </a:lnTo>
                    <a:lnTo>
                      <a:pt x="127" y="186"/>
                    </a:lnTo>
                    <a:lnTo>
                      <a:pt x="169" y="18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1" name="Freeform 873"/>
              <p:cNvSpPr>
                <a:spLocks/>
              </p:cNvSpPr>
              <p:nvPr/>
            </p:nvSpPr>
            <p:spPr bwMode="auto">
              <a:xfrm>
                <a:off x="3033567" y="2885974"/>
                <a:ext cx="192170" cy="204834"/>
              </a:xfrm>
              <a:custGeom>
                <a:avLst/>
                <a:gdLst>
                  <a:gd name="T0" fmla="*/ 100899750 w 183"/>
                  <a:gd name="T1" fmla="*/ 0 h 200"/>
                  <a:gd name="T2" fmla="*/ 201799501 w 183"/>
                  <a:gd name="T3" fmla="*/ 104892419 h 200"/>
                  <a:gd name="T4" fmla="*/ 100899750 w 183"/>
                  <a:gd name="T5" fmla="*/ 209784838 h 200"/>
                  <a:gd name="T6" fmla="*/ 0 w 183"/>
                  <a:gd name="T7" fmla="*/ 104892419 h 200"/>
                  <a:gd name="T8" fmla="*/ 18746553 w 183"/>
                  <a:gd name="T9" fmla="*/ 0 h 200"/>
                  <a:gd name="T10" fmla="*/ 0 w 183"/>
                  <a:gd name="T11" fmla="*/ 30418872 h 200"/>
                  <a:gd name="T12" fmla="*/ 149971374 w 183"/>
                  <a:gd name="T13" fmla="*/ 209784838 h 200"/>
                  <a:gd name="T14" fmla="*/ 201799501 w 183"/>
                  <a:gd name="T15" fmla="*/ 209784838 h 200"/>
                  <a:gd name="T16" fmla="*/ 18746553 w 183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200"/>
                  <a:gd name="T29" fmla="*/ 183 w 183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200">
                    <a:moveTo>
                      <a:pt x="17" y="0"/>
                    </a:moveTo>
                    <a:lnTo>
                      <a:pt x="0" y="29"/>
                    </a:lnTo>
                    <a:lnTo>
                      <a:pt x="136" y="200"/>
                    </a:lnTo>
                    <a:lnTo>
                      <a:pt x="183" y="20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2" name="Freeform 874"/>
              <p:cNvSpPr>
                <a:spLocks/>
              </p:cNvSpPr>
              <p:nvPr/>
            </p:nvSpPr>
            <p:spPr bwMode="auto">
              <a:xfrm>
                <a:off x="3043068" y="2874709"/>
                <a:ext cx="204843" cy="216109"/>
              </a:xfrm>
              <a:custGeom>
                <a:avLst/>
                <a:gdLst>
                  <a:gd name="T0" fmla="*/ 107591947 w 195"/>
                  <a:gd name="T1" fmla="*/ 0 h 211"/>
                  <a:gd name="T2" fmla="*/ 215182843 w 195"/>
                  <a:gd name="T3" fmla="*/ 110671365 h 211"/>
                  <a:gd name="T4" fmla="*/ 107591947 w 195"/>
                  <a:gd name="T5" fmla="*/ 221341706 h 211"/>
                  <a:gd name="T6" fmla="*/ 0 w 195"/>
                  <a:gd name="T7" fmla="*/ 110671365 h 211"/>
                  <a:gd name="T8" fmla="*/ 23173522 w 195"/>
                  <a:gd name="T9" fmla="*/ 0 h 211"/>
                  <a:gd name="T10" fmla="*/ 0 w 195"/>
                  <a:gd name="T11" fmla="*/ 26224981 h 211"/>
                  <a:gd name="T12" fmla="*/ 163318712 w 195"/>
                  <a:gd name="T13" fmla="*/ 221341706 h 211"/>
                  <a:gd name="T14" fmla="*/ 215182843 w 195"/>
                  <a:gd name="T15" fmla="*/ 221341706 h 211"/>
                  <a:gd name="T16" fmla="*/ 23173522 w 195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1"/>
                  <a:gd name="T29" fmla="*/ 195 w 195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1">
                    <a:moveTo>
                      <a:pt x="21" y="0"/>
                    </a:moveTo>
                    <a:lnTo>
                      <a:pt x="0" y="25"/>
                    </a:lnTo>
                    <a:lnTo>
                      <a:pt x="148" y="211"/>
                    </a:lnTo>
                    <a:lnTo>
                      <a:pt x="195" y="21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3" name="Freeform 875"/>
              <p:cNvSpPr>
                <a:spLocks/>
              </p:cNvSpPr>
              <p:nvPr/>
            </p:nvSpPr>
            <p:spPr bwMode="auto">
              <a:xfrm>
                <a:off x="3049405" y="2859347"/>
                <a:ext cx="220681" cy="231471"/>
              </a:xfrm>
              <a:custGeom>
                <a:avLst/>
                <a:gdLst>
                  <a:gd name="T0" fmla="*/ 117068086 w 208"/>
                  <a:gd name="T1" fmla="*/ 0 h 226"/>
                  <a:gd name="T2" fmla="*/ 234135112 w 208"/>
                  <a:gd name="T3" fmla="*/ 118537733 h 226"/>
                  <a:gd name="T4" fmla="*/ 117068086 w 208"/>
                  <a:gd name="T5" fmla="*/ 237074442 h 226"/>
                  <a:gd name="T6" fmla="*/ 0 w 208"/>
                  <a:gd name="T7" fmla="*/ 118537733 h 226"/>
                  <a:gd name="T8" fmla="*/ 23638332 w 208"/>
                  <a:gd name="T9" fmla="*/ 0 h 226"/>
                  <a:gd name="T10" fmla="*/ 0 w 208"/>
                  <a:gd name="T11" fmla="*/ 27273635 h 226"/>
                  <a:gd name="T12" fmla="*/ 186857404 w 208"/>
                  <a:gd name="T13" fmla="*/ 237074442 h 226"/>
                  <a:gd name="T14" fmla="*/ 234135112 w 208"/>
                  <a:gd name="T15" fmla="*/ 237074442 h 226"/>
                  <a:gd name="T16" fmla="*/ 23638332 w 208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26"/>
                  <a:gd name="T29" fmla="*/ 208 w 208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26">
                    <a:moveTo>
                      <a:pt x="21" y="0"/>
                    </a:moveTo>
                    <a:lnTo>
                      <a:pt x="0" y="26"/>
                    </a:lnTo>
                    <a:lnTo>
                      <a:pt x="166" y="226"/>
                    </a:lnTo>
                    <a:lnTo>
                      <a:pt x="208" y="22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4" name="Freeform 876"/>
              <p:cNvSpPr>
                <a:spLocks/>
              </p:cNvSpPr>
              <p:nvPr/>
            </p:nvSpPr>
            <p:spPr bwMode="auto">
              <a:xfrm>
                <a:off x="3065242" y="2845009"/>
                <a:ext cx="227018" cy="245809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5879813 h 240"/>
                  <a:gd name="T4" fmla="*/ 119299009 w 216"/>
                  <a:gd name="T5" fmla="*/ 251758602 h 240"/>
                  <a:gd name="T6" fmla="*/ 0 w 216"/>
                  <a:gd name="T7" fmla="*/ 125879813 h 240"/>
                  <a:gd name="T8" fmla="*/ 18778385 w 216"/>
                  <a:gd name="T9" fmla="*/ 0 h 240"/>
                  <a:gd name="T10" fmla="*/ 0 w 216"/>
                  <a:gd name="T11" fmla="*/ 30420912 h 240"/>
                  <a:gd name="T12" fmla="*/ 192204381 w 216"/>
                  <a:gd name="T13" fmla="*/ 251758602 h 240"/>
                  <a:gd name="T14" fmla="*/ 238598018 w 216"/>
                  <a:gd name="T15" fmla="*/ 251758602 h 240"/>
                  <a:gd name="T16" fmla="*/ 18778385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17" y="0"/>
                    </a:moveTo>
                    <a:lnTo>
                      <a:pt x="0" y="29"/>
                    </a:lnTo>
                    <a:lnTo>
                      <a:pt x="174" y="240"/>
                    </a:lnTo>
                    <a:lnTo>
                      <a:pt x="216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5" name="Freeform 877"/>
              <p:cNvSpPr>
                <a:spLocks/>
              </p:cNvSpPr>
              <p:nvPr/>
            </p:nvSpPr>
            <p:spPr bwMode="auto">
              <a:xfrm>
                <a:off x="3071579" y="2830662"/>
                <a:ext cx="242855" cy="260146"/>
              </a:xfrm>
              <a:custGeom>
                <a:avLst/>
                <a:gdLst>
                  <a:gd name="T0" fmla="*/ 128774658 w 229"/>
                  <a:gd name="T1" fmla="*/ 0 h 255"/>
                  <a:gd name="T2" fmla="*/ 257548255 w 229"/>
                  <a:gd name="T3" fmla="*/ 132697924 h 255"/>
                  <a:gd name="T4" fmla="*/ 128774658 w 229"/>
                  <a:gd name="T5" fmla="*/ 265395849 h 255"/>
                  <a:gd name="T6" fmla="*/ 0 w 229"/>
                  <a:gd name="T7" fmla="*/ 132697924 h 255"/>
                  <a:gd name="T8" fmla="*/ 24742578 w 229"/>
                  <a:gd name="T9" fmla="*/ 0 h 255"/>
                  <a:gd name="T10" fmla="*/ 0 w 229"/>
                  <a:gd name="T11" fmla="*/ 30182038 h 255"/>
                  <a:gd name="T12" fmla="*/ 210312440 w 229"/>
                  <a:gd name="T13" fmla="*/ 265395849 h 255"/>
                  <a:gd name="T14" fmla="*/ 257548255 w 229"/>
                  <a:gd name="T15" fmla="*/ 265395849 h 255"/>
                  <a:gd name="T16" fmla="*/ 24742578 w 229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5"/>
                  <a:gd name="T29" fmla="*/ 229 w 229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5">
                    <a:moveTo>
                      <a:pt x="22" y="0"/>
                    </a:moveTo>
                    <a:lnTo>
                      <a:pt x="0" y="29"/>
                    </a:lnTo>
                    <a:lnTo>
                      <a:pt x="187" y="255"/>
                    </a:lnTo>
                    <a:lnTo>
                      <a:pt x="229" y="25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6" name="Freeform 878"/>
              <p:cNvSpPr>
                <a:spLocks/>
              </p:cNvSpPr>
              <p:nvPr/>
            </p:nvSpPr>
            <p:spPr bwMode="auto">
              <a:xfrm>
                <a:off x="3081079" y="2814276"/>
                <a:ext cx="254468" cy="276532"/>
              </a:xfrm>
              <a:custGeom>
                <a:avLst/>
                <a:gdLst>
                  <a:gd name="T0" fmla="*/ 134344321 w 241"/>
                  <a:gd name="T1" fmla="*/ 0 h 270"/>
                  <a:gd name="T2" fmla="*/ 268688641 w 241"/>
                  <a:gd name="T3" fmla="*/ 141611013 h 270"/>
                  <a:gd name="T4" fmla="*/ 134344321 w 241"/>
                  <a:gd name="T5" fmla="*/ 283222026 h 270"/>
                  <a:gd name="T6" fmla="*/ 0 w 241"/>
                  <a:gd name="T7" fmla="*/ 141611013 h 270"/>
                  <a:gd name="T8" fmla="*/ 23413170 w 241"/>
                  <a:gd name="T9" fmla="*/ 0 h 270"/>
                  <a:gd name="T10" fmla="*/ 0 w 241"/>
                  <a:gd name="T11" fmla="*/ 31469335 h 270"/>
                  <a:gd name="T12" fmla="*/ 221863373 w 241"/>
                  <a:gd name="T13" fmla="*/ 283222026 h 270"/>
                  <a:gd name="T14" fmla="*/ 268688641 w 241"/>
                  <a:gd name="T15" fmla="*/ 283222026 h 270"/>
                  <a:gd name="T16" fmla="*/ 23413170 w 241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1"/>
                  <a:gd name="T28" fmla="*/ 0 h 270"/>
                  <a:gd name="T29" fmla="*/ 241 w 241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1" h="270">
                    <a:moveTo>
                      <a:pt x="21" y="0"/>
                    </a:moveTo>
                    <a:lnTo>
                      <a:pt x="0" y="30"/>
                    </a:lnTo>
                    <a:lnTo>
                      <a:pt x="199" y="270"/>
                    </a:lnTo>
                    <a:lnTo>
                      <a:pt x="241" y="27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7" name="Freeform 879"/>
              <p:cNvSpPr>
                <a:spLocks/>
              </p:cNvSpPr>
              <p:nvPr/>
            </p:nvSpPr>
            <p:spPr bwMode="auto">
              <a:xfrm>
                <a:off x="3095865" y="2811203"/>
                <a:ext cx="265029" cy="279605"/>
              </a:xfrm>
              <a:custGeom>
                <a:avLst/>
                <a:gdLst>
                  <a:gd name="T0" fmla="*/ 140481304 w 250"/>
                  <a:gd name="T1" fmla="*/ 0 h 273"/>
                  <a:gd name="T2" fmla="*/ 280961547 w 250"/>
                  <a:gd name="T3" fmla="*/ 143185413 h 273"/>
                  <a:gd name="T4" fmla="*/ 140481304 w 250"/>
                  <a:gd name="T5" fmla="*/ 286369802 h 273"/>
                  <a:gd name="T6" fmla="*/ 0 w 250"/>
                  <a:gd name="T7" fmla="*/ 143185413 h 273"/>
                  <a:gd name="T8" fmla="*/ 0 w 250"/>
                  <a:gd name="T9" fmla="*/ 18881019 h 273"/>
                  <a:gd name="T10" fmla="*/ 8990846 w 250"/>
                  <a:gd name="T11" fmla="*/ 0 h 273"/>
                  <a:gd name="T12" fmla="*/ 32591147 w 250"/>
                  <a:gd name="T13" fmla="*/ 0 h 273"/>
                  <a:gd name="T14" fmla="*/ 280961547 w 250"/>
                  <a:gd name="T15" fmla="*/ 286369802 h 273"/>
                  <a:gd name="T16" fmla="*/ 232636105 w 250"/>
                  <a:gd name="T17" fmla="*/ 286369802 h 273"/>
                  <a:gd name="T18" fmla="*/ 0 w 250"/>
                  <a:gd name="T19" fmla="*/ 18881019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3"/>
                  <a:gd name="T32" fmla="*/ 250 w 250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3">
                    <a:moveTo>
                      <a:pt x="0" y="18"/>
                    </a:moveTo>
                    <a:lnTo>
                      <a:pt x="8" y="0"/>
                    </a:lnTo>
                    <a:lnTo>
                      <a:pt x="29" y="0"/>
                    </a:lnTo>
                    <a:lnTo>
                      <a:pt x="250" y="273"/>
                    </a:lnTo>
                    <a:lnTo>
                      <a:pt x="207" y="27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8" name="Freeform 880"/>
              <p:cNvSpPr>
                <a:spLocks/>
              </p:cNvSpPr>
              <p:nvPr/>
            </p:nvSpPr>
            <p:spPr bwMode="auto">
              <a:xfrm>
                <a:off x="3103254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0 w 263"/>
                  <a:gd name="T9" fmla="*/ 3147348 h 273"/>
                  <a:gd name="T10" fmla="*/ 0 w 263"/>
                  <a:gd name="T11" fmla="*/ 0 h 273"/>
                  <a:gd name="T12" fmla="*/ 46827267 w 263"/>
                  <a:gd name="T13" fmla="*/ 0 h 273"/>
                  <a:gd name="T14" fmla="*/ 293227966 w 263"/>
                  <a:gd name="T15" fmla="*/ 286369802 h 273"/>
                  <a:gd name="T16" fmla="*/ 245285614 w 263"/>
                  <a:gd name="T17" fmla="*/ 286369802 h 273"/>
                  <a:gd name="T18" fmla="*/ 0 w 263"/>
                  <a:gd name="T19" fmla="*/ 3147348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73"/>
                  <a:gd name="T32" fmla="*/ 263 w 263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73">
                    <a:moveTo>
                      <a:pt x="0" y="3"/>
                    </a:moveTo>
                    <a:lnTo>
                      <a:pt x="0" y="0"/>
                    </a:lnTo>
                    <a:lnTo>
                      <a:pt x="42" y="0"/>
                    </a:lnTo>
                    <a:lnTo>
                      <a:pt x="263" y="273"/>
                    </a:lnTo>
                    <a:lnTo>
                      <a:pt x="220" y="27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9" name="Freeform 881"/>
              <p:cNvSpPr>
                <a:spLocks/>
              </p:cNvSpPr>
              <p:nvPr/>
            </p:nvSpPr>
            <p:spPr bwMode="auto">
              <a:xfrm>
                <a:off x="3125428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0" name="Freeform 882"/>
              <p:cNvSpPr>
                <a:spLocks/>
              </p:cNvSpPr>
              <p:nvPr/>
            </p:nvSpPr>
            <p:spPr bwMode="auto">
              <a:xfrm>
                <a:off x="3147602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1" name="Freeform 883"/>
              <p:cNvSpPr>
                <a:spLocks/>
              </p:cNvSpPr>
              <p:nvPr/>
            </p:nvSpPr>
            <p:spPr bwMode="auto">
              <a:xfrm>
                <a:off x="3171889" y="2811203"/>
                <a:ext cx="277703" cy="279605"/>
              </a:xfrm>
              <a:custGeom>
                <a:avLst/>
                <a:gdLst>
                  <a:gd name="T0" fmla="*/ 147174108 w 262"/>
                  <a:gd name="T1" fmla="*/ 0 h 273"/>
                  <a:gd name="T2" fmla="*/ 294347156 w 262"/>
                  <a:gd name="T3" fmla="*/ 143185413 h 273"/>
                  <a:gd name="T4" fmla="*/ 147174108 w 262"/>
                  <a:gd name="T5" fmla="*/ 286369802 h 273"/>
                  <a:gd name="T6" fmla="*/ 0 w 262"/>
                  <a:gd name="T7" fmla="*/ 143185413 h 273"/>
                  <a:gd name="T8" fmla="*/ 47185126 w 262"/>
                  <a:gd name="T9" fmla="*/ 0 h 273"/>
                  <a:gd name="T10" fmla="*/ 0 w 262"/>
                  <a:gd name="T11" fmla="*/ 0 h 273"/>
                  <a:gd name="T12" fmla="*/ 247161981 w 262"/>
                  <a:gd name="T13" fmla="*/ 286369802 h 273"/>
                  <a:gd name="T14" fmla="*/ 294347156 w 262"/>
                  <a:gd name="T15" fmla="*/ 286369802 h 273"/>
                  <a:gd name="T16" fmla="*/ 47185126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2" name="Freeform 884"/>
              <p:cNvSpPr>
                <a:spLocks/>
              </p:cNvSpPr>
              <p:nvPr/>
            </p:nvSpPr>
            <p:spPr bwMode="auto">
              <a:xfrm>
                <a:off x="3194063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6369802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3" name="Freeform 885"/>
              <p:cNvSpPr>
                <a:spLocks/>
              </p:cNvSpPr>
              <p:nvPr/>
            </p:nvSpPr>
            <p:spPr bwMode="auto">
              <a:xfrm>
                <a:off x="3216237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2173681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4" name="Freeform 886"/>
              <p:cNvSpPr>
                <a:spLocks/>
              </p:cNvSpPr>
              <p:nvPr/>
            </p:nvSpPr>
            <p:spPr bwMode="auto">
              <a:xfrm>
                <a:off x="3238411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2173681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5" name="Freeform 887"/>
              <p:cNvSpPr>
                <a:spLocks/>
              </p:cNvSpPr>
              <p:nvPr/>
            </p:nvSpPr>
            <p:spPr bwMode="auto">
              <a:xfrm>
                <a:off x="3260585" y="2811203"/>
                <a:ext cx="277703" cy="276532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2137448 h 269"/>
                  <a:gd name="T4" fmla="*/ 146614511 w 263"/>
                  <a:gd name="T5" fmla="*/ 284274895 h 269"/>
                  <a:gd name="T6" fmla="*/ 0 w 263"/>
                  <a:gd name="T7" fmla="*/ 142137448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6400650 w 263"/>
                  <a:gd name="T13" fmla="*/ 284274895 h 269"/>
                  <a:gd name="T14" fmla="*/ 293227966 w 263"/>
                  <a:gd name="T15" fmla="*/ 284274895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6" name="Freeform 888"/>
              <p:cNvSpPr>
                <a:spLocks/>
              </p:cNvSpPr>
              <p:nvPr/>
            </p:nvSpPr>
            <p:spPr bwMode="auto">
              <a:xfrm>
                <a:off x="3282760" y="2811203"/>
                <a:ext cx="276642" cy="276532"/>
              </a:xfrm>
              <a:custGeom>
                <a:avLst/>
                <a:gdLst>
                  <a:gd name="T0" fmla="*/ 146051136 w 262"/>
                  <a:gd name="T1" fmla="*/ 0 h 269"/>
                  <a:gd name="T2" fmla="*/ 292102271 w 262"/>
                  <a:gd name="T3" fmla="*/ 142137448 h 269"/>
                  <a:gd name="T4" fmla="*/ 146051136 w 262"/>
                  <a:gd name="T5" fmla="*/ 284274895 h 269"/>
                  <a:gd name="T6" fmla="*/ 0 w 262"/>
                  <a:gd name="T7" fmla="*/ 142137448 h 269"/>
                  <a:gd name="T8" fmla="*/ 46825349 w 262"/>
                  <a:gd name="T9" fmla="*/ 0 h 269"/>
                  <a:gd name="T10" fmla="*/ 0 w 262"/>
                  <a:gd name="T11" fmla="*/ 0 h 269"/>
                  <a:gd name="T12" fmla="*/ 245276873 w 262"/>
                  <a:gd name="T13" fmla="*/ 284274895 h 269"/>
                  <a:gd name="T14" fmla="*/ 292102271 w 262"/>
                  <a:gd name="T15" fmla="*/ 284274895 h 269"/>
                  <a:gd name="T16" fmla="*/ 46825349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7" name="Freeform 889"/>
              <p:cNvSpPr>
                <a:spLocks/>
              </p:cNvSpPr>
              <p:nvPr/>
            </p:nvSpPr>
            <p:spPr bwMode="auto">
              <a:xfrm>
                <a:off x="3304934" y="2811203"/>
                <a:ext cx="277703" cy="276532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2137448 h 269"/>
                  <a:gd name="T4" fmla="*/ 146614511 w 263"/>
                  <a:gd name="T5" fmla="*/ 284274895 h 269"/>
                  <a:gd name="T6" fmla="*/ 0 w 263"/>
                  <a:gd name="T7" fmla="*/ 142137448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4274895 h 269"/>
                  <a:gd name="T14" fmla="*/ 293227966 w 263"/>
                  <a:gd name="T15" fmla="*/ 284274895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8" name="Freeform 890"/>
              <p:cNvSpPr>
                <a:spLocks/>
              </p:cNvSpPr>
              <p:nvPr/>
            </p:nvSpPr>
            <p:spPr bwMode="auto">
              <a:xfrm>
                <a:off x="3327108" y="2811203"/>
                <a:ext cx="277703" cy="276532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2137448 h 269"/>
                  <a:gd name="T4" fmla="*/ 146614511 w 263"/>
                  <a:gd name="T5" fmla="*/ 284274895 h 269"/>
                  <a:gd name="T6" fmla="*/ 0 w 263"/>
                  <a:gd name="T7" fmla="*/ 142137448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4274895 h 269"/>
                  <a:gd name="T14" fmla="*/ 293227966 w 263"/>
                  <a:gd name="T15" fmla="*/ 284274895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9" name="Freeform 891"/>
              <p:cNvSpPr>
                <a:spLocks/>
              </p:cNvSpPr>
              <p:nvPr/>
            </p:nvSpPr>
            <p:spPr bwMode="auto">
              <a:xfrm>
                <a:off x="3349282" y="2811203"/>
                <a:ext cx="263968" cy="276532"/>
              </a:xfrm>
              <a:custGeom>
                <a:avLst/>
                <a:gdLst>
                  <a:gd name="T0" fmla="*/ 139358242 w 250"/>
                  <a:gd name="T1" fmla="*/ 0 h 269"/>
                  <a:gd name="T2" fmla="*/ 278716484 w 250"/>
                  <a:gd name="T3" fmla="*/ 142137448 h 269"/>
                  <a:gd name="T4" fmla="*/ 139358242 w 250"/>
                  <a:gd name="T5" fmla="*/ 284274895 h 269"/>
                  <a:gd name="T6" fmla="*/ 0 w 250"/>
                  <a:gd name="T7" fmla="*/ 142137448 h 269"/>
                  <a:gd name="T8" fmla="*/ 47939761 w 250"/>
                  <a:gd name="T9" fmla="*/ 0 h 269"/>
                  <a:gd name="T10" fmla="*/ 0 w 250"/>
                  <a:gd name="T11" fmla="*/ 0 h 269"/>
                  <a:gd name="T12" fmla="*/ 246385625 w 250"/>
                  <a:gd name="T13" fmla="*/ 284274895 h 269"/>
                  <a:gd name="T14" fmla="*/ 269797469 w 250"/>
                  <a:gd name="T15" fmla="*/ 284274895 h 269"/>
                  <a:gd name="T16" fmla="*/ 278716484 w 250"/>
                  <a:gd name="T17" fmla="*/ 268423078 h 269"/>
                  <a:gd name="T18" fmla="*/ 47939761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42" y="269"/>
                    </a:lnTo>
                    <a:lnTo>
                      <a:pt x="250" y="254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0" name="Freeform 892"/>
              <p:cNvSpPr>
                <a:spLocks/>
              </p:cNvSpPr>
              <p:nvPr/>
            </p:nvSpPr>
            <p:spPr bwMode="auto">
              <a:xfrm>
                <a:off x="3371456" y="2811203"/>
                <a:ext cx="255529" cy="276532"/>
              </a:xfrm>
              <a:custGeom>
                <a:avLst/>
                <a:gdLst>
                  <a:gd name="T0" fmla="*/ 134907696 w 242"/>
                  <a:gd name="T1" fmla="*/ 0 h 269"/>
                  <a:gd name="T2" fmla="*/ 269814336 w 242"/>
                  <a:gd name="T3" fmla="*/ 142137448 h 269"/>
                  <a:gd name="T4" fmla="*/ 134907696 w 242"/>
                  <a:gd name="T5" fmla="*/ 284274895 h 269"/>
                  <a:gd name="T6" fmla="*/ 0 w 242"/>
                  <a:gd name="T7" fmla="*/ 142137448 h 269"/>
                  <a:gd name="T8" fmla="*/ 52402455 w 242"/>
                  <a:gd name="T9" fmla="*/ 0 h 269"/>
                  <a:gd name="T10" fmla="*/ 0 w 242"/>
                  <a:gd name="T11" fmla="*/ 0 h 269"/>
                  <a:gd name="T12" fmla="*/ 246400705 w 242"/>
                  <a:gd name="T13" fmla="*/ 284274895 h 269"/>
                  <a:gd name="T14" fmla="*/ 269814336 w 242"/>
                  <a:gd name="T15" fmla="*/ 253628109 h 269"/>
                  <a:gd name="T16" fmla="*/ 52402455 w 24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2"/>
                  <a:gd name="T28" fmla="*/ 0 h 269"/>
                  <a:gd name="T29" fmla="*/ 242 w 24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2" h="269">
                    <a:moveTo>
                      <a:pt x="47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42" y="24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1" name="Freeform 893"/>
              <p:cNvSpPr>
                <a:spLocks/>
              </p:cNvSpPr>
              <p:nvPr/>
            </p:nvSpPr>
            <p:spPr bwMode="auto">
              <a:xfrm>
                <a:off x="3395743" y="2811203"/>
                <a:ext cx="239682" cy="260146"/>
              </a:xfrm>
              <a:custGeom>
                <a:avLst/>
                <a:gdLst>
                  <a:gd name="T0" fmla="*/ 125981274 w 228"/>
                  <a:gd name="T1" fmla="*/ 0 h 254"/>
                  <a:gd name="T2" fmla="*/ 251962547 w 228"/>
                  <a:gd name="T3" fmla="*/ 133220357 h 254"/>
                  <a:gd name="T4" fmla="*/ 125981274 w 228"/>
                  <a:gd name="T5" fmla="*/ 266440714 h 254"/>
                  <a:gd name="T6" fmla="*/ 0 w 228"/>
                  <a:gd name="T7" fmla="*/ 133220357 h 254"/>
                  <a:gd name="T8" fmla="*/ 50834663 w 228"/>
                  <a:gd name="T9" fmla="*/ 0 h 254"/>
                  <a:gd name="T10" fmla="*/ 0 w 228"/>
                  <a:gd name="T11" fmla="*/ 0 h 254"/>
                  <a:gd name="T12" fmla="*/ 228755449 w 228"/>
                  <a:gd name="T13" fmla="*/ 266440714 h 254"/>
                  <a:gd name="T14" fmla="*/ 251962547 w 228"/>
                  <a:gd name="T15" fmla="*/ 236020026 h 254"/>
                  <a:gd name="T16" fmla="*/ 50834663 w 228"/>
                  <a:gd name="T17" fmla="*/ 0 h 2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8"/>
                  <a:gd name="T28" fmla="*/ 0 h 254"/>
                  <a:gd name="T29" fmla="*/ 228 w 228"/>
                  <a:gd name="T30" fmla="*/ 254 h 2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8" h="254">
                    <a:moveTo>
                      <a:pt x="46" y="0"/>
                    </a:moveTo>
                    <a:lnTo>
                      <a:pt x="0" y="0"/>
                    </a:lnTo>
                    <a:lnTo>
                      <a:pt x="207" y="254"/>
                    </a:lnTo>
                    <a:lnTo>
                      <a:pt x="228" y="22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2" name="Freeform 894"/>
              <p:cNvSpPr>
                <a:spLocks/>
              </p:cNvSpPr>
              <p:nvPr/>
            </p:nvSpPr>
            <p:spPr bwMode="auto">
              <a:xfrm>
                <a:off x="3421081" y="2811203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46824787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1337698 h 240"/>
                  <a:gd name="T16" fmla="*/ 4682478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42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3" name="Freeform 895"/>
              <p:cNvSpPr>
                <a:spLocks/>
              </p:cNvSpPr>
              <p:nvPr/>
            </p:nvSpPr>
            <p:spPr bwMode="auto">
              <a:xfrm>
                <a:off x="3443255" y="2811203"/>
                <a:ext cx="215405" cy="230447"/>
              </a:xfrm>
              <a:custGeom>
                <a:avLst/>
                <a:gdLst>
                  <a:gd name="T0" fmla="*/ 113724336 w 204"/>
                  <a:gd name="T1" fmla="*/ 0 h 225"/>
                  <a:gd name="T2" fmla="*/ 227447616 w 204"/>
                  <a:gd name="T3" fmla="*/ 118013445 h 225"/>
                  <a:gd name="T4" fmla="*/ 113724336 w 204"/>
                  <a:gd name="T5" fmla="*/ 236025866 h 225"/>
                  <a:gd name="T6" fmla="*/ 0 w 204"/>
                  <a:gd name="T7" fmla="*/ 118013445 h 225"/>
                  <a:gd name="T8" fmla="*/ 47942397 w 204"/>
                  <a:gd name="T9" fmla="*/ 0 h 225"/>
                  <a:gd name="T10" fmla="*/ 0 w 204"/>
                  <a:gd name="T11" fmla="*/ 0 h 225"/>
                  <a:gd name="T12" fmla="*/ 202918907 w 204"/>
                  <a:gd name="T13" fmla="*/ 236025866 h 225"/>
                  <a:gd name="T14" fmla="*/ 227447616 w 204"/>
                  <a:gd name="T15" fmla="*/ 205604822 h 225"/>
                  <a:gd name="T16" fmla="*/ 47942397 w 204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5"/>
                  <a:gd name="T29" fmla="*/ 204 w 204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5">
                    <a:moveTo>
                      <a:pt x="43" y="0"/>
                    </a:moveTo>
                    <a:lnTo>
                      <a:pt x="0" y="0"/>
                    </a:lnTo>
                    <a:lnTo>
                      <a:pt x="182" y="225"/>
                    </a:lnTo>
                    <a:lnTo>
                      <a:pt x="204" y="19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4" name="Freeform 896"/>
              <p:cNvSpPr>
                <a:spLocks/>
              </p:cNvSpPr>
              <p:nvPr/>
            </p:nvSpPr>
            <p:spPr bwMode="auto">
              <a:xfrm>
                <a:off x="3465429" y="2811203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47938333 w 191"/>
                  <a:gd name="T9" fmla="*/ 0 h 211"/>
                  <a:gd name="T10" fmla="*/ 0 w 191"/>
                  <a:gd name="T11" fmla="*/ 0 h 211"/>
                  <a:gd name="T12" fmla="*/ 189524403 w 191"/>
                  <a:gd name="T13" fmla="*/ 221341706 h 211"/>
                  <a:gd name="T14" fmla="*/ 212936065 w 191"/>
                  <a:gd name="T15" fmla="*/ 194066914 h 211"/>
                  <a:gd name="T16" fmla="*/ 47938333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43" y="0"/>
                    </a:moveTo>
                    <a:lnTo>
                      <a:pt x="0" y="0"/>
                    </a:lnTo>
                    <a:lnTo>
                      <a:pt x="170" y="211"/>
                    </a:lnTo>
                    <a:lnTo>
                      <a:pt x="191" y="18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5" name="Freeform 897"/>
              <p:cNvSpPr>
                <a:spLocks/>
              </p:cNvSpPr>
              <p:nvPr/>
            </p:nvSpPr>
            <p:spPr bwMode="auto">
              <a:xfrm>
                <a:off x="3490767" y="2811203"/>
                <a:ext cx="185833" cy="199714"/>
              </a:xfrm>
              <a:custGeom>
                <a:avLst/>
                <a:gdLst>
                  <a:gd name="T0" fmla="*/ 97005869 w 178"/>
                  <a:gd name="T1" fmla="*/ 0 h 196"/>
                  <a:gd name="T2" fmla="*/ 194010695 w 178"/>
                  <a:gd name="T3" fmla="*/ 101749188 h 196"/>
                  <a:gd name="T4" fmla="*/ 97005869 w 178"/>
                  <a:gd name="T5" fmla="*/ 203498377 h 196"/>
                  <a:gd name="T6" fmla="*/ 0 w 178"/>
                  <a:gd name="T7" fmla="*/ 101749188 h 196"/>
                  <a:gd name="T8" fmla="*/ 45777559 w 178"/>
                  <a:gd name="T9" fmla="*/ 0 h 196"/>
                  <a:gd name="T10" fmla="*/ 0 w 178"/>
                  <a:gd name="T11" fmla="*/ 0 h 196"/>
                  <a:gd name="T12" fmla="*/ 175481689 w 178"/>
                  <a:gd name="T13" fmla="*/ 203498377 h 196"/>
                  <a:gd name="T14" fmla="*/ 194010695 w 178"/>
                  <a:gd name="T15" fmla="*/ 177541679 h 196"/>
                  <a:gd name="T16" fmla="*/ 45777559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42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78" y="17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6" name="Freeform 898"/>
              <p:cNvSpPr>
                <a:spLocks/>
              </p:cNvSpPr>
              <p:nvPr/>
            </p:nvSpPr>
            <p:spPr bwMode="auto">
              <a:xfrm>
                <a:off x="3512941" y="2811203"/>
                <a:ext cx="176332" cy="188448"/>
              </a:xfrm>
              <a:custGeom>
                <a:avLst/>
                <a:gdLst>
                  <a:gd name="T0" fmla="*/ 91991047 w 169"/>
                  <a:gd name="T1" fmla="*/ 0 h 185"/>
                  <a:gd name="T2" fmla="*/ 183982095 w 169"/>
                  <a:gd name="T3" fmla="*/ 95980132 h 185"/>
                  <a:gd name="T4" fmla="*/ 91991047 w 169"/>
                  <a:gd name="T5" fmla="*/ 191960264 h 185"/>
                  <a:gd name="T6" fmla="*/ 0 w 169"/>
                  <a:gd name="T7" fmla="*/ 95980132 h 185"/>
                  <a:gd name="T8" fmla="*/ 45723200 w 169"/>
                  <a:gd name="T9" fmla="*/ 0 h 185"/>
                  <a:gd name="T10" fmla="*/ 0 w 169"/>
                  <a:gd name="T11" fmla="*/ 0 h 185"/>
                  <a:gd name="T12" fmla="*/ 161120503 w 169"/>
                  <a:gd name="T13" fmla="*/ 191960264 h 185"/>
                  <a:gd name="T14" fmla="*/ 183982095 w 169"/>
                  <a:gd name="T15" fmla="*/ 161869712 h 185"/>
                  <a:gd name="T16" fmla="*/ 45723200 w 169"/>
                  <a:gd name="T17" fmla="*/ 0 h 18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5"/>
                  <a:gd name="T29" fmla="*/ 169 w 169"/>
                  <a:gd name="T30" fmla="*/ 185 h 1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5">
                    <a:moveTo>
                      <a:pt x="42" y="0"/>
                    </a:moveTo>
                    <a:lnTo>
                      <a:pt x="0" y="0"/>
                    </a:lnTo>
                    <a:lnTo>
                      <a:pt x="148" y="185"/>
                    </a:lnTo>
                    <a:lnTo>
                      <a:pt x="169" y="15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7" name="Freeform 899"/>
              <p:cNvSpPr>
                <a:spLocks/>
              </p:cNvSpPr>
              <p:nvPr/>
            </p:nvSpPr>
            <p:spPr bwMode="auto">
              <a:xfrm>
                <a:off x="3535116" y="2811203"/>
                <a:ext cx="163659" cy="174110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88638281 h 171"/>
                  <a:gd name="T4" fmla="*/ 85300738 w 157"/>
                  <a:gd name="T5" fmla="*/ 177276562 h 171"/>
                  <a:gd name="T6" fmla="*/ 0 w 157"/>
                  <a:gd name="T7" fmla="*/ 88638281 h 171"/>
                  <a:gd name="T8" fmla="*/ 45637926 w 157"/>
                  <a:gd name="T9" fmla="*/ 0 h 171"/>
                  <a:gd name="T10" fmla="*/ 0 w 157"/>
                  <a:gd name="T11" fmla="*/ 0 h 171"/>
                  <a:gd name="T12" fmla="*/ 147780957 w 157"/>
                  <a:gd name="T13" fmla="*/ 177276562 h 171"/>
                  <a:gd name="T14" fmla="*/ 170600434 w 157"/>
                  <a:gd name="T15" fmla="*/ 147212562 h 171"/>
                  <a:gd name="T16" fmla="*/ 45637926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42" y="0"/>
                    </a:moveTo>
                    <a:lnTo>
                      <a:pt x="0" y="0"/>
                    </a:lnTo>
                    <a:lnTo>
                      <a:pt x="136" y="171"/>
                    </a:lnTo>
                    <a:lnTo>
                      <a:pt x="157" y="14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8" name="Freeform 900"/>
              <p:cNvSpPr>
                <a:spLocks/>
              </p:cNvSpPr>
              <p:nvPr/>
            </p:nvSpPr>
            <p:spPr bwMode="auto">
              <a:xfrm>
                <a:off x="3556238" y="2811203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46824885 w 144"/>
                  <a:gd name="T9" fmla="*/ 0 h 156"/>
                  <a:gd name="T10" fmla="*/ 0 w 144"/>
                  <a:gd name="T11" fmla="*/ 0 h 156"/>
                  <a:gd name="T12" fmla="*/ 141588620 w 144"/>
                  <a:gd name="T13" fmla="*/ 165741507 h 156"/>
                  <a:gd name="T14" fmla="*/ 160541568 w 144"/>
                  <a:gd name="T15" fmla="*/ 134930308 h 156"/>
                  <a:gd name="T16" fmla="*/ 46824885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4" y="12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9" name="Freeform 901"/>
              <p:cNvSpPr>
                <a:spLocks/>
              </p:cNvSpPr>
              <p:nvPr/>
            </p:nvSpPr>
            <p:spPr bwMode="auto">
              <a:xfrm>
                <a:off x="3578403" y="2811203"/>
                <a:ext cx="142545" cy="146459"/>
              </a:xfrm>
              <a:custGeom>
                <a:avLst/>
                <a:gdLst>
                  <a:gd name="T0" fmla="*/ 74703012 w 136"/>
                  <a:gd name="T1" fmla="*/ 0 h 142"/>
                  <a:gd name="T2" fmla="*/ 149404977 w 136"/>
                  <a:gd name="T3" fmla="*/ 75529525 h 142"/>
                  <a:gd name="T4" fmla="*/ 74703012 w 136"/>
                  <a:gd name="T5" fmla="*/ 151058018 h 142"/>
                  <a:gd name="T6" fmla="*/ 0 w 136"/>
                  <a:gd name="T7" fmla="*/ 75529525 h 142"/>
                  <a:gd name="T8" fmla="*/ 47237941 w 136"/>
                  <a:gd name="T9" fmla="*/ 0 h 142"/>
                  <a:gd name="T10" fmla="*/ 0 w 136"/>
                  <a:gd name="T11" fmla="*/ 0 h 142"/>
                  <a:gd name="T12" fmla="*/ 126334675 w 136"/>
                  <a:gd name="T13" fmla="*/ 151058018 h 142"/>
                  <a:gd name="T14" fmla="*/ 149404977 w 136"/>
                  <a:gd name="T15" fmla="*/ 120207752 h 142"/>
                  <a:gd name="T16" fmla="*/ 47237941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43" y="0"/>
                    </a:moveTo>
                    <a:lnTo>
                      <a:pt x="0" y="0"/>
                    </a:lnTo>
                    <a:lnTo>
                      <a:pt x="115" y="142"/>
                    </a:lnTo>
                    <a:lnTo>
                      <a:pt x="136" y="11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0" name="Freeform 902"/>
              <p:cNvSpPr>
                <a:spLocks/>
              </p:cNvSpPr>
              <p:nvPr/>
            </p:nvSpPr>
            <p:spPr bwMode="auto">
              <a:xfrm>
                <a:off x="3600578" y="2811203"/>
                <a:ext cx="129872" cy="130073"/>
              </a:xfrm>
              <a:custGeom>
                <a:avLst/>
                <a:gdLst>
                  <a:gd name="T0" fmla="*/ 68563969 w 123"/>
                  <a:gd name="T1" fmla="*/ 0 h 127"/>
                  <a:gd name="T2" fmla="*/ 137127937 w 123"/>
                  <a:gd name="T3" fmla="*/ 66610691 h 127"/>
                  <a:gd name="T4" fmla="*/ 68563969 w 123"/>
                  <a:gd name="T5" fmla="*/ 133220357 h 127"/>
                  <a:gd name="T6" fmla="*/ 0 w 123"/>
                  <a:gd name="T7" fmla="*/ 66610691 h 127"/>
                  <a:gd name="T8" fmla="*/ 47938611 w 123"/>
                  <a:gd name="T9" fmla="*/ 0 h 127"/>
                  <a:gd name="T10" fmla="*/ 0 w 123"/>
                  <a:gd name="T11" fmla="*/ 0 h 127"/>
                  <a:gd name="T12" fmla="*/ 113716139 w 123"/>
                  <a:gd name="T13" fmla="*/ 133220357 h 127"/>
                  <a:gd name="T14" fmla="*/ 137127937 w 123"/>
                  <a:gd name="T15" fmla="*/ 102799669 h 127"/>
                  <a:gd name="T16" fmla="*/ 47938611 w 123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7"/>
                  <a:gd name="T29" fmla="*/ 123 w 123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7">
                    <a:moveTo>
                      <a:pt x="43" y="0"/>
                    </a:moveTo>
                    <a:lnTo>
                      <a:pt x="0" y="0"/>
                    </a:lnTo>
                    <a:lnTo>
                      <a:pt x="102" y="127"/>
                    </a:lnTo>
                    <a:lnTo>
                      <a:pt x="123" y="9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1" name="Freeform 903"/>
              <p:cNvSpPr>
                <a:spLocks/>
              </p:cNvSpPr>
              <p:nvPr/>
            </p:nvSpPr>
            <p:spPr bwMode="auto">
              <a:xfrm>
                <a:off x="3622752" y="2811203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47684073 w 110"/>
                  <a:gd name="T9" fmla="*/ 0 h 113"/>
                  <a:gd name="T10" fmla="*/ 0 w 110"/>
                  <a:gd name="T11" fmla="*/ 0 h 113"/>
                  <a:gd name="T12" fmla="*/ 105585397 w 110"/>
                  <a:gd name="T13" fmla="*/ 118536197 h 113"/>
                  <a:gd name="T14" fmla="*/ 124886188 w 110"/>
                  <a:gd name="T15" fmla="*/ 87066527 h 113"/>
                  <a:gd name="T16" fmla="*/ 47684073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42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0" y="8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2" name="Freeform 904"/>
              <p:cNvSpPr>
                <a:spLocks/>
              </p:cNvSpPr>
              <p:nvPr/>
            </p:nvSpPr>
            <p:spPr bwMode="auto">
              <a:xfrm>
                <a:off x="3644926" y="2811203"/>
                <a:ext cx="107698" cy="100373"/>
              </a:xfrm>
              <a:custGeom>
                <a:avLst/>
                <a:gdLst>
                  <a:gd name="T0" fmla="*/ 56857152 w 102"/>
                  <a:gd name="T1" fmla="*/ 0 h 98"/>
                  <a:gd name="T2" fmla="*/ 113714305 w 102"/>
                  <a:gd name="T3" fmla="*/ 51402242 h 98"/>
                  <a:gd name="T4" fmla="*/ 56857152 w 102"/>
                  <a:gd name="T5" fmla="*/ 102803460 h 98"/>
                  <a:gd name="T6" fmla="*/ 0 w 102"/>
                  <a:gd name="T7" fmla="*/ 51402242 h 98"/>
                  <a:gd name="T8" fmla="*/ 46823292 w 102"/>
                  <a:gd name="T9" fmla="*/ 0 h 98"/>
                  <a:gd name="T10" fmla="*/ 0 w 102"/>
                  <a:gd name="T11" fmla="*/ 0 h 98"/>
                  <a:gd name="T12" fmla="*/ 89187677 w 102"/>
                  <a:gd name="T13" fmla="*/ 102803460 h 98"/>
                  <a:gd name="T14" fmla="*/ 113714305 w 102"/>
                  <a:gd name="T15" fmla="*/ 76578462 h 98"/>
                  <a:gd name="T16" fmla="*/ 46823292 w 102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98"/>
                  <a:gd name="T29" fmla="*/ 102 w 102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98">
                    <a:moveTo>
                      <a:pt x="42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102" y="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3" name="Freeform 905"/>
              <p:cNvSpPr>
                <a:spLocks/>
              </p:cNvSpPr>
              <p:nvPr/>
            </p:nvSpPr>
            <p:spPr bwMode="auto">
              <a:xfrm>
                <a:off x="3667100" y="2811203"/>
                <a:ext cx="95033" cy="83987"/>
              </a:xfrm>
              <a:custGeom>
                <a:avLst/>
                <a:gdLst>
                  <a:gd name="T0" fmla="*/ 50738011 w 89"/>
                  <a:gd name="T1" fmla="*/ 0 h 83"/>
                  <a:gd name="T2" fmla="*/ 101474955 w 89"/>
                  <a:gd name="T3" fmla="*/ 42493375 h 83"/>
                  <a:gd name="T4" fmla="*/ 50738011 w 89"/>
                  <a:gd name="T5" fmla="*/ 84985737 h 83"/>
                  <a:gd name="T6" fmla="*/ 0 w 89"/>
                  <a:gd name="T7" fmla="*/ 42493375 h 83"/>
                  <a:gd name="T8" fmla="*/ 47887022 w 89"/>
                  <a:gd name="T9" fmla="*/ 0 h 83"/>
                  <a:gd name="T10" fmla="*/ 0 w 89"/>
                  <a:gd name="T11" fmla="*/ 0 h 83"/>
                  <a:gd name="T12" fmla="*/ 77530918 w 89"/>
                  <a:gd name="T13" fmla="*/ 84985737 h 83"/>
                  <a:gd name="T14" fmla="*/ 101474955 w 89"/>
                  <a:gd name="T15" fmla="*/ 59387910 h 83"/>
                  <a:gd name="T16" fmla="*/ 47887022 w 89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3"/>
                  <a:gd name="T29" fmla="*/ 89 w 89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3">
                    <a:moveTo>
                      <a:pt x="42" y="0"/>
                    </a:moveTo>
                    <a:lnTo>
                      <a:pt x="0" y="0"/>
                    </a:lnTo>
                    <a:lnTo>
                      <a:pt x="68" y="83"/>
                    </a:lnTo>
                    <a:lnTo>
                      <a:pt x="89" y="5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4" name="Freeform 906"/>
              <p:cNvSpPr>
                <a:spLocks/>
              </p:cNvSpPr>
              <p:nvPr/>
            </p:nvSpPr>
            <p:spPr bwMode="auto">
              <a:xfrm>
                <a:off x="3689274" y="2811203"/>
                <a:ext cx="82360" cy="74770"/>
              </a:xfrm>
              <a:custGeom>
                <a:avLst/>
                <a:gdLst>
                  <a:gd name="T0" fmla="*/ 44046555 w 77"/>
                  <a:gd name="T1" fmla="*/ 0 h 73"/>
                  <a:gd name="T2" fmla="*/ 88093110 w 77"/>
                  <a:gd name="T3" fmla="*/ 38291458 h 73"/>
                  <a:gd name="T4" fmla="*/ 44046555 w 77"/>
                  <a:gd name="T5" fmla="*/ 76582916 h 73"/>
                  <a:gd name="T6" fmla="*/ 0 w 77"/>
                  <a:gd name="T7" fmla="*/ 38291458 h 73"/>
                  <a:gd name="T8" fmla="*/ 49194588 w 77"/>
                  <a:gd name="T9" fmla="*/ 0 h 73"/>
                  <a:gd name="T10" fmla="*/ 0 w 77"/>
                  <a:gd name="T11" fmla="*/ 0 h 73"/>
                  <a:gd name="T12" fmla="*/ 68644375 w 77"/>
                  <a:gd name="T13" fmla="*/ 76582916 h 73"/>
                  <a:gd name="T14" fmla="*/ 88093110 w 77"/>
                  <a:gd name="T15" fmla="*/ 45110889 h 73"/>
                  <a:gd name="T16" fmla="*/ 49194588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43" y="0"/>
                    </a:moveTo>
                    <a:lnTo>
                      <a:pt x="0" y="0"/>
                    </a:lnTo>
                    <a:lnTo>
                      <a:pt x="60" y="73"/>
                    </a:lnTo>
                    <a:lnTo>
                      <a:pt x="77" y="4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5" name="Freeform 907"/>
              <p:cNvSpPr>
                <a:spLocks/>
              </p:cNvSpPr>
              <p:nvPr/>
            </p:nvSpPr>
            <p:spPr bwMode="auto">
              <a:xfrm>
                <a:off x="3711449" y="2811203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7937830 w 68"/>
                  <a:gd name="T9" fmla="*/ 0 h 58"/>
                  <a:gd name="T10" fmla="*/ 0 w 68"/>
                  <a:gd name="T11" fmla="*/ 0 h 58"/>
                  <a:gd name="T12" fmla="*/ 52396695 w 68"/>
                  <a:gd name="T13" fmla="*/ 58752425 h 58"/>
                  <a:gd name="T14" fmla="*/ 75808128 w 68"/>
                  <a:gd name="T15" fmla="*/ 29376716 h 58"/>
                  <a:gd name="T16" fmla="*/ 47937830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43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8" y="2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6" name="Freeform 908"/>
              <p:cNvSpPr>
                <a:spLocks/>
              </p:cNvSpPr>
              <p:nvPr/>
            </p:nvSpPr>
            <p:spPr bwMode="auto">
              <a:xfrm>
                <a:off x="3736796" y="2811203"/>
                <a:ext cx="55961" cy="44037"/>
              </a:xfrm>
              <a:custGeom>
                <a:avLst/>
                <a:gdLst>
                  <a:gd name="T0" fmla="*/ 28469904 w 55"/>
                  <a:gd name="T1" fmla="*/ 0 h 43"/>
                  <a:gd name="T2" fmla="*/ 56938791 w 55"/>
                  <a:gd name="T3" fmla="*/ 22550016 h 43"/>
                  <a:gd name="T4" fmla="*/ 28469904 w 55"/>
                  <a:gd name="T5" fmla="*/ 45099009 h 43"/>
                  <a:gd name="T6" fmla="*/ 0 w 55"/>
                  <a:gd name="T7" fmla="*/ 22550016 h 43"/>
                  <a:gd name="T8" fmla="*/ 43480683 w 55"/>
                  <a:gd name="T9" fmla="*/ 0 h 43"/>
                  <a:gd name="T10" fmla="*/ 0 w 55"/>
                  <a:gd name="T11" fmla="*/ 0 h 43"/>
                  <a:gd name="T12" fmla="*/ 35198458 w 55"/>
                  <a:gd name="T13" fmla="*/ 45099009 h 43"/>
                  <a:gd name="T14" fmla="*/ 56938791 w 55"/>
                  <a:gd name="T15" fmla="*/ 14683778 h 43"/>
                  <a:gd name="T16" fmla="*/ 43480683 w 55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3"/>
                  <a:gd name="T29" fmla="*/ 55 w 55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3">
                    <a:moveTo>
                      <a:pt x="42" y="0"/>
                    </a:moveTo>
                    <a:lnTo>
                      <a:pt x="0" y="0"/>
                    </a:lnTo>
                    <a:lnTo>
                      <a:pt x="34" y="43"/>
                    </a:lnTo>
                    <a:lnTo>
                      <a:pt x="55" y="1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7" name="Freeform 909"/>
              <p:cNvSpPr>
                <a:spLocks/>
              </p:cNvSpPr>
              <p:nvPr/>
            </p:nvSpPr>
            <p:spPr bwMode="auto">
              <a:xfrm>
                <a:off x="3758961" y="2811203"/>
                <a:ext cx="43287" cy="29699"/>
              </a:xfrm>
              <a:custGeom>
                <a:avLst/>
                <a:gdLst>
                  <a:gd name="T0" fmla="*/ 22307234 w 42"/>
                  <a:gd name="T1" fmla="*/ 0 h 29"/>
                  <a:gd name="T2" fmla="*/ 44613437 w 42"/>
                  <a:gd name="T3" fmla="*/ 15207936 h 29"/>
                  <a:gd name="T4" fmla="*/ 22307234 w 42"/>
                  <a:gd name="T5" fmla="*/ 30414848 h 29"/>
                  <a:gd name="T6" fmla="*/ 0 w 42"/>
                  <a:gd name="T7" fmla="*/ 15207936 h 29"/>
                  <a:gd name="T8" fmla="*/ 0 w 42"/>
                  <a:gd name="T9" fmla="*/ 0 h 29"/>
                  <a:gd name="T10" fmla="*/ 44613437 w 42"/>
                  <a:gd name="T11" fmla="*/ 0 h 29"/>
                  <a:gd name="T12" fmla="*/ 26555542 w 42"/>
                  <a:gd name="T13" fmla="*/ 30414848 h 29"/>
                  <a:gd name="T14" fmla="*/ 0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0" y="0"/>
                    </a:moveTo>
                    <a:lnTo>
                      <a:pt x="42" y="0"/>
                    </a:lnTo>
                    <a:lnTo>
                      <a:pt x="25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8" name="Freeform 910"/>
              <p:cNvSpPr>
                <a:spLocks/>
              </p:cNvSpPr>
              <p:nvPr/>
            </p:nvSpPr>
            <p:spPr bwMode="auto">
              <a:xfrm>
                <a:off x="3780083" y="2811203"/>
                <a:ext cx="22174" cy="14337"/>
              </a:xfrm>
              <a:custGeom>
                <a:avLst/>
                <a:gdLst>
                  <a:gd name="T0" fmla="*/ 11706816 w 21"/>
                  <a:gd name="T1" fmla="*/ 0 h 14"/>
                  <a:gd name="T2" fmla="*/ 23413632 w 21"/>
                  <a:gd name="T3" fmla="*/ 7341568 h 14"/>
                  <a:gd name="T4" fmla="*/ 11706816 w 21"/>
                  <a:gd name="T5" fmla="*/ 14682112 h 14"/>
                  <a:gd name="T6" fmla="*/ 0 w 21"/>
                  <a:gd name="T7" fmla="*/ 7341568 h 14"/>
                  <a:gd name="T8" fmla="*/ 0 w 21"/>
                  <a:gd name="T9" fmla="*/ 0 h 14"/>
                  <a:gd name="T10" fmla="*/ 23413632 w 21"/>
                  <a:gd name="T11" fmla="*/ 0 h 14"/>
                  <a:gd name="T12" fmla="*/ 14494404 w 21"/>
                  <a:gd name="T13" fmla="*/ 14682112 h 14"/>
                  <a:gd name="T14" fmla="*/ 0 w 21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4"/>
                  <a:gd name="T26" fmla="*/ 21 w 21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4">
                    <a:moveTo>
                      <a:pt x="0" y="0"/>
                    </a:moveTo>
                    <a:lnTo>
                      <a:pt x="21" y="0"/>
                    </a:lnTo>
                    <a:lnTo>
                      <a:pt x="1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9" name="Freeform 911"/>
              <p:cNvSpPr>
                <a:spLocks/>
              </p:cNvSpPr>
              <p:nvPr/>
            </p:nvSpPr>
            <p:spPr bwMode="auto">
              <a:xfrm>
                <a:off x="1587005" y="3174796"/>
                <a:ext cx="40123" cy="25603"/>
              </a:xfrm>
              <a:custGeom>
                <a:avLst/>
                <a:gdLst>
                  <a:gd name="T0" fmla="*/ 21182832 w 38"/>
                  <a:gd name="T1" fmla="*/ 0 h 25"/>
                  <a:gd name="T2" fmla="*/ 42364608 w 38"/>
                  <a:gd name="T3" fmla="*/ 13110784 h 25"/>
                  <a:gd name="T4" fmla="*/ 21182832 w 38"/>
                  <a:gd name="T5" fmla="*/ 26220544 h 25"/>
                  <a:gd name="T6" fmla="*/ 0 w 38"/>
                  <a:gd name="T7" fmla="*/ 13110784 h 25"/>
                  <a:gd name="T8" fmla="*/ 18952839 w 38"/>
                  <a:gd name="T9" fmla="*/ 0 h 25"/>
                  <a:gd name="T10" fmla="*/ 0 w 38"/>
                  <a:gd name="T11" fmla="*/ 26220544 h 25"/>
                  <a:gd name="T12" fmla="*/ 42364608 w 38"/>
                  <a:gd name="T13" fmla="*/ 26220544 h 25"/>
                  <a:gd name="T14" fmla="*/ 18952839 w 38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25"/>
                  <a:gd name="T26" fmla="*/ 38 w 38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25">
                    <a:moveTo>
                      <a:pt x="17" y="0"/>
                    </a:moveTo>
                    <a:lnTo>
                      <a:pt x="0" y="25"/>
                    </a:lnTo>
                    <a:lnTo>
                      <a:pt x="38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0" name="Freeform 912"/>
              <p:cNvSpPr>
                <a:spLocks/>
              </p:cNvSpPr>
              <p:nvPr/>
            </p:nvSpPr>
            <p:spPr bwMode="auto">
              <a:xfrm>
                <a:off x="1595445" y="3162507"/>
                <a:ext cx="50685" cy="37892"/>
              </a:xfrm>
              <a:custGeom>
                <a:avLst/>
                <a:gdLst>
                  <a:gd name="T0" fmla="*/ 27329999 w 47"/>
                  <a:gd name="T1" fmla="*/ 0 h 36"/>
                  <a:gd name="T2" fmla="*/ 54658919 w 47"/>
                  <a:gd name="T3" fmla="*/ 19941717 h 36"/>
                  <a:gd name="T4" fmla="*/ 27329999 w 47"/>
                  <a:gd name="T5" fmla="*/ 39883435 h 36"/>
                  <a:gd name="T6" fmla="*/ 0 w 47"/>
                  <a:gd name="T7" fmla="*/ 19941717 h 36"/>
                  <a:gd name="T8" fmla="*/ 19770387 w 47"/>
                  <a:gd name="T9" fmla="*/ 0 h 36"/>
                  <a:gd name="T10" fmla="*/ 0 w 47"/>
                  <a:gd name="T11" fmla="*/ 23265686 h 36"/>
                  <a:gd name="T12" fmla="*/ 10466993 w 47"/>
                  <a:gd name="T13" fmla="*/ 39883435 h 36"/>
                  <a:gd name="T14" fmla="*/ 54658919 w 47"/>
                  <a:gd name="T15" fmla="*/ 39883435 h 36"/>
                  <a:gd name="T16" fmla="*/ 19770387 w 47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6"/>
                  <a:gd name="T29" fmla="*/ 47 w 47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6">
                    <a:moveTo>
                      <a:pt x="17" y="0"/>
                    </a:moveTo>
                    <a:lnTo>
                      <a:pt x="0" y="21"/>
                    </a:lnTo>
                    <a:lnTo>
                      <a:pt x="9" y="36"/>
                    </a:lnTo>
                    <a:lnTo>
                      <a:pt x="47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1" name="Freeform 913"/>
              <p:cNvSpPr>
                <a:spLocks/>
              </p:cNvSpPr>
              <p:nvPr/>
            </p:nvSpPr>
            <p:spPr bwMode="auto">
              <a:xfrm>
                <a:off x="1604954" y="3146121"/>
                <a:ext cx="63349" cy="52230"/>
              </a:xfrm>
              <a:custGeom>
                <a:avLst/>
                <a:gdLst>
                  <a:gd name="T0" fmla="*/ 34009823 w 59"/>
                  <a:gd name="T1" fmla="*/ 0 h 51"/>
                  <a:gd name="T2" fmla="*/ 68018572 w 59"/>
                  <a:gd name="T3" fmla="*/ 26744832 h 51"/>
                  <a:gd name="T4" fmla="*/ 34009823 w 59"/>
                  <a:gd name="T5" fmla="*/ 53489665 h 51"/>
                  <a:gd name="T6" fmla="*/ 0 w 59"/>
                  <a:gd name="T7" fmla="*/ 26744832 h 51"/>
                  <a:gd name="T8" fmla="*/ 18445300 w 59"/>
                  <a:gd name="T9" fmla="*/ 0 h 51"/>
                  <a:gd name="T10" fmla="*/ 0 w 59"/>
                  <a:gd name="T11" fmla="*/ 27269180 h 51"/>
                  <a:gd name="T12" fmla="*/ 24210057 w 59"/>
                  <a:gd name="T13" fmla="*/ 53489665 h 51"/>
                  <a:gd name="T14" fmla="*/ 68018572 w 59"/>
                  <a:gd name="T15" fmla="*/ 53489665 h 51"/>
                  <a:gd name="T16" fmla="*/ 18445300 w 5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1"/>
                  <a:gd name="T29" fmla="*/ 59 w 5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1">
                    <a:moveTo>
                      <a:pt x="16" y="0"/>
                    </a:moveTo>
                    <a:lnTo>
                      <a:pt x="0" y="26"/>
                    </a:lnTo>
                    <a:lnTo>
                      <a:pt x="21" y="51"/>
                    </a:lnTo>
                    <a:lnTo>
                      <a:pt x="59" y="5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2" name="Freeform 914"/>
              <p:cNvSpPr>
                <a:spLocks/>
              </p:cNvSpPr>
              <p:nvPr/>
            </p:nvSpPr>
            <p:spPr bwMode="auto">
              <a:xfrm>
                <a:off x="1614455" y="3134855"/>
                <a:ext cx="72859" cy="63495"/>
              </a:xfrm>
              <a:custGeom>
                <a:avLst/>
                <a:gdLst>
                  <a:gd name="T0" fmla="*/ 39033137 w 68"/>
                  <a:gd name="T1" fmla="*/ 0 h 62"/>
                  <a:gd name="T2" fmla="*/ 78065203 w 68"/>
                  <a:gd name="T3" fmla="*/ 32513536 h 62"/>
                  <a:gd name="T4" fmla="*/ 39033137 w 68"/>
                  <a:gd name="T5" fmla="*/ 65026049 h 62"/>
                  <a:gd name="T6" fmla="*/ 0 w 68"/>
                  <a:gd name="T7" fmla="*/ 32513536 h 62"/>
                  <a:gd name="T8" fmla="*/ 19516569 w 68"/>
                  <a:gd name="T9" fmla="*/ 0 h 62"/>
                  <a:gd name="T10" fmla="*/ 0 w 68"/>
                  <a:gd name="T11" fmla="*/ 27269056 h 62"/>
                  <a:gd name="T12" fmla="*/ 34440871 w 68"/>
                  <a:gd name="T13" fmla="*/ 65026049 h 62"/>
                  <a:gd name="T14" fmla="*/ 78065203 w 68"/>
                  <a:gd name="T15" fmla="*/ 65026049 h 62"/>
                  <a:gd name="T16" fmla="*/ 19516569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17" y="0"/>
                    </a:moveTo>
                    <a:lnTo>
                      <a:pt x="0" y="26"/>
                    </a:lnTo>
                    <a:lnTo>
                      <a:pt x="30" y="62"/>
                    </a:lnTo>
                    <a:lnTo>
                      <a:pt x="68" y="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3" name="Freeform 915"/>
              <p:cNvSpPr>
                <a:spLocks/>
              </p:cNvSpPr>
              <p:nvPr/>
            </p:nvSpPr>
            <p:spPr bwMode="auto">
              <a:xfrm>
                <a:off x="1623956" y="3120508"/>
                <a:ext cx="81299" cy="77842"/>
              </a:xfrm>
              <a:custGeom>
                <a:avLst/>
                <a:gdLst>
                  <a:gd name="T0" fmla="*/ 42919536 w 77"/>
                  <a:gd name="T1" fmla="*/ 0 h 76"/>
                  <a:gd name="T2" fmla="*/ 85838017 w 77"/>
                  <a:gd name="T3" fmla="*/ 39864322 h 76"/>
                  <a:gd name="T4" fmla="*/ 42919536 w 77"/>
                  <a:gd name="T5" fmla="*/ 79728644 h 76"/>
                  <a:gd name="T6" fmla="*/ 0 w 77"/>
                  <a:gd name="T7" fmla="*/ 39864322 h 76"/>
                  <a:gd name="T8" fmla="*/ 18951114 w 77"/>
                  <a:gd name="T9" fmla="*/ 0 h 76"/>
                  <a:gd name="T10" fmla="*/ 0 w 77"/>
                  <a:gd name="T11" fmla="*/ 26226606 h 76"/>
                  <a:gd name="T12" fmla="*/ 47935788 w 77"/>
                  <a:gd name="T13" fmla="*/ 79728644 h 76"/>
                  <a:gd name="T14" fmla="*/ 85838017 w 77"/>
                  <a:gd name="T15" fmla="*/ 79728644 h 76"/>
                  <a:gd name="T16" fmla="*/ 18951114 w 77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6"/>
                  <a:gd name="T29" fmla="*/ 77 w 7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6">
                    <a:moveTo>
                      <a:pt x="17" y="0"/>
                    </a:moveTo>
                    <a:lnTo>
                      <a:pt x="0" y="25"/>
                    </a:lnTo>
                    <a:lnTo>
                      <a:pt x="43" y="76"/>
                    </a:lnTo>
                    <a:lnTo>
                      <a:pt x="77" y="7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4" name="Freeform 916"/>
              <p:cNvSpPr>
                <a:spLocks/>
              </p:cNvSpPr>
              <p:nvPr/>
            </p:nvSpPr>
            <p:spPr bwMode="auto">
              <a:xfrm>
                <a:off x="1633456" y="3110267"/>
                <a:ext cx="93972" cy="90132"/>
              </a:xfrm>
              <a:custGeom>
                <a:avLst/>
                <a:gdLst>
                  <a:gd name="T0" fmla="*/ 49610880 w 89"/>
                  <a:gd name="T1" fmla="*/ 0 h 87"/>
                  <a:gd name="T2" fmla="*/ 99221761 w 89"/>
                  <a:gd name="T3" fmla="*/ 46688376 h 87"/>
                  <a:gd name="T4" fmla="*/ 49610880 w 89"/>
                  <a:gd name="T5" fmla="*/ 93376752 h 87"/>
                  <a:gd name="T6" fmla="*/ 0 w 89"/>
                  <a:gd name="T7" fmla="*/ 46688376 h 87"/>
                  <a:gd name="T8" fmla="*/ 18952782 w 89"/>
                  <a:gd name="T9" fmla="*/ 0 h 87"/>
                  <a:gd name="T10" fmla="*/ 0 w 89"/>
                  <a:gd name="T11" fmla="*/ 26832399 h 87"/>
                  <a:gd name="T12" fmla="*/ 56857280 w 89"/>
                  <a:gd name="T13" fmla="*/ 93376752 h 87"/>
                  <a:gd name="T14" fmla="*/ 99221761 w 89"/>
                  <a:gd name="T15" fmla="*/ 93376752 h 87"/>
                  <a:gd name="T16" fmla="*/ 18952782 w 89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7"/>
                  <a:gd name="T29" fmla="*/ 89 w 89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7">
                    <a:moveTo>
                      <a:pt x="17" y="0"/>
                    </a:moveTo>
                    <a:lnTo>
                      <a:pt x="0" y="25"/>
                    </a:lnTo>
                    <a:lnTo>
                      <a:pt x="51" y="87"/>
                    </a:lnTo>
                    <a:lnTo>
                      <a:pt x="89" y="8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5" name="Freeform 917"/>
              <p:cNvSpPr>
                <a:spLocks/>
              </p:cNvSpPr>
              <p:nvPr/>
            </p:nvSpPr>
            <p:spPr bwMode="auto">
              <a:xfrm>
                <a:off x="1639793" y="3099002"/>
                <a:ext cx="103473" cy="101397"/>
              </a:xfrm>
              <a:custGeom>
                <a:avLst/>
                <a:gdLst>
                  <a:gd name="T0" fmla="*/ 54626353 w 98"/>
                  <a:gd name="T1" fmla="*/ 0 h 98"/>
                  <a:gd name="T2" fmla="*/ 109251649 w 98"/>
                  <a:gd name="T3" fmla="*/ 52456393 h 98"/>
                  <a:gd name="T4" fmla="*/ 54626353 w 98"/>
                  <a:gd name="T5" fmla="*/ 104911751 h 98"/>
                  <a:gd name="T6" fmla="*/ 0 w 98"/>
                  <a:gd name="T7" fmla="*/ 52456393 h 98"/>
                  <a:gd name="T8" fmla="*/ 18951399 w 98"/>
                  <a:gd name="T9" fmla="*/ 0 h 98"/>
                  <a:gd name="T10" fmla="*/ 0 w 98"/>
                  <a:gd name="T11" fmla="*/ 23552041 h 98"/>
                  <a:gd name="T12" fmla="*/ 66888955 w 98"/>
                  <a:gd name="T13" fmla="*/ 104911751 h 98"/>
                  <a:gd name="T14" fmla="*/ 109251649 w 98"/>
                  <a:gd name="T15" fmla="*/ 104911751 h 98"/>
                  <a:gd name="T16" fmla="*/ 18951399 w 98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8"/>
                  <a:gd name="T29" fmla="*/ 98 w 98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8">
                    <a:moveTo>
                      <a:pt x="17" y="0"/>
                    </a:moveTo>
                    <a:lnTo>
                      <a:pt x="0" y="22"/>
                    </a:lnTo>
                    <a:lnTo>
                      <a:pt x="60" y="98"/>
                    </a:lnTo>
                    <a:lnTo>
                      <a:pt x="98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6" name="Freeform 918"/>
              <p:cNvSpPr>
                <a:spLocks/>
              </p:cNvSpPr>
              <p:nvPr/>
            </p:nvSpPr>
            <p:spPr bwMode="auto">
              <a:xfrm>
                <a:off x="1649294" y="3082616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18953082 w 110"/>
                  <a:gd name="T9" fmla="*/ 0 h 113"/>
                  <a:gd name="T10" fmla="*/ 0 w 110"/>
                  <a:gd name="T11" fmla="*/ 27273517 h 113"/>
                  <a:gd name="T12" fmla="*/ 80272370 w 110"/>
                  <a:gd name="T13" fmla="*/ 118536197 h 113"/>
                  <a:gd name="T14" fmla="*/ 122637505 w 110"/>
                  <a:gd name="T15" fmla="*/ 118536197 h 113"/>
                  <a:gd name="T16" fmla="*/ 18953082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7" y="0"/>
                    </a:moveTo>
                    <a:lnTo>
                      <a:pt x="0" y="26"/>
                    </a:lnTo>
                    <a:lnTo>
                      <a:pt x="72" y="113"/>
                    </a:lnTo>
                    <a:lnTo>
                      <a:pt x="110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7" name="Freeform 919"/>
              <p:cNvSpPr>
                <a:spLocks/>
              </p:cNvSpPr>
              <p:nvPr/>
            </p:nvSpPr>
            <p:spPr bwMode="auto">
              <a:xfrm>
                <a:off x="1658803" y="3071350"/>
                <a:ext cx="125647" cy="127001"/>
              </a:xfrm>
              <a:custGeom>
                <a:avLst/>
                <a:gdLst>
                  <a:gd name="T0" fmla="*/ 66333169 w 119"/>
                  <a:gd name="T1" fmla="*/ 0 h 124"/>
                  <a:gd name="T2" fmla="*/ 132665281 w 119"/>
                  <a:gd name="T3" fmla="*/ 65037827 h 124"/>
                  <a:gd name="T4" fmla="*/ 66333169 w 119"/>
                  <a:gd name="T5" fmla="*/ 130074629 h 124"/>
                  <a:gd name="T6" fmla="*/ 0 w 119"/>
                  <a:gd name="T7" fmla="*/ 65037827 h 124"/>
                  <a:gd name="T8" fmla="*/ 18952639 w 119"/>
                  <a:gd name="T9" fmla="*/ 0 h 124"/>
                  <a:gd name="T10" fmla="*/ 0 w 119"/>
                  <a:gd name="T11" fmla="*/ 27273466 h 124"/>
                  <a:gd name="T12" fmla="*/ 90301136 w 119"/>
                  <a:gd name="T13" fmla="*/ 130074629 h 124"/>
                  <a:gd name="T14" fmla="*/ 132665281 w 119"/>
                  <a:gd name="T15" fmla="*/ 130074629 h 124"/>
                  <a:gd name="T16" fmla="*/ 18952639 w 119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4"/>
                  <a:gd name="T29" fmla="*/ 119 w 119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4">
                    <a:moveTo>
                      <a:pt x="17" y="0"/>
                    </a:moveTo>
                    <a:lnTo>
                      <a:pt x="0" y="26"/>
                    </a:lnTo>
                    <a:lnTo>
                      <a:pt x="81" y="124"/>
                    </a:lnTo>
                    <a:lnTo>
                      <a:pt x="119" y="12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8" name="Freeform 920"/>
              <p:cNvSpPr>
                <a:spLocks/>
              </p:cNvSpPr>
              <p:nvPr/>
            </p:nvSpPr>
            <p:spPr bwMode="auto">
              <a:xfrm>
                <a:off x="1668304" y="3061109"/>
                <a:ext cx="133045" cy="139290"/>
              </a:xfrm>
              <a:custGeom>
                <a:avLst/>
                <a:gdLst>
                  <a:gd name="T0" fmla="*/ 69689406 w 127"/>
                  <a:gd name="T1" fmla="*/ 0 h 135"/>
                  <a:gd name="T2" fmla="*/ 139377764 w 127"/>
                  <a:gd name="T3" fmla="*/ 71858163 h 135"/>
                  <a:gd name="T4" fmla="*/ 69689406 w 127"/>
                  <a:gd name="T5" fmla="*/ 143716326 h 135"/>
                  <a:gd name="T6" fmla="*/ 0 w 127"/>
                  <a:gd name="T7" fmla="*/ 71858163 h 135"/>
                  <a:gd name="T8" fmla="*/ 18656684 w 127"/>
                  <a:gd name="T9" fmla="*/ 0 h 135"/>
                  <a:gd name="T10" fmla="*/ 0 w 127"/>
                  <a:gd name="T11" fmla="*/ 23420321 h 135"/>
                  <a:gd name="T12" fmla="*/ 102064380 w 127"/>
                  <a:gd name="T13" fmla="*/ 143716326 h 135"/>
                  <a:gd name="T14" fmla="*/ 139377764 w 127"/>
                  <a:gd name="T15" fmla="*/ 143716326 h 135"/>
                  <a:gd name="T16" fmla="*/ 18656684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17" y="0"/>
                    </a:moveTo>
                    <a:lnTo>
                      <a:pt x="0" y="22"/>
                    </a:lnTo>
                    <a:lnTo>
                      <a:pt x="93" y="135"/>
                    </a:lnTo>
                    <a:lnTo>
                      <a:pt x="127" y="13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9" name="Freeform 921"/>
              <p:cNvSpPr>
                <a:spLocks/>
              </p:cNvSpPr>
              <p:nvPr/>
            </p:nvSpPr>
            <p:spPr bwMode="auto">
              <a:xfrm>
                <a:off x="1677805" y="3046771"/>
                <a:ext cx="147821" cy="153628"/>
              </a:xfrm>
              <a:custGeom>
                <a:avLst/>
                <a:gdLst>
                  <a:gd name="T0" fmla="*/ 78039984 w 140"/>
                  <a:gd name="T1" fmla="*/ 0 h 149"/>
                  <a:gd name="T2" fmla="*/ 156078913 w 140"/>
                  <a:gd name="T3" fmla="*/ 79199874 h 149"/>
                  <a:gd name="T4" fmla="*/ 78039984 w 140"/>
                  <a:gd name="T5" fmla="*/ 158399747 h 149"/>
                  <a:gd name="T6" fmla="*/ 0 w 140"/>
                  <a:gd name="T7" fmla="*/ 79199874 h 149"/>
                  <a:gd name="T8" fmla="*/ 18952764 w 140"/>
                  <a:gd name="T9" fmla="*/ 0 h 149"/>
                  <a:gd name="T10" fmla="*/ 0 w 140"/>
                  <a:gd name="T11" fmla="*/ 26577641 h 149"/>
                  <a:gd name="T12" fmla="*/ 113714455 w 140"/>
                  <a:gd name="T13" fmla="*/ 158399747 h 149"/>
                  <a:gd name="T14" fmla="*/ 156078913 w 140"/>
                  <a:gd name="T15" fmla="*/ 158399747 h 149"/>
                  <a:gd name="T16" fmla="*/ 18952764 w 140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9"/>
                  <a:gd name="T29" fmla="*/ 140 w 140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9">
                    <a:moveTo>
                      <a:pt x="17" y="0"/>
                    </a:moveTo>
                    <a:lnTo>
                      <a:pt x="0" y="25"/>
                    </a:lnTo>
                    <a:lnTo>
                      <a:pt x="102" y="149"/>
                    </a:lnTo>
                    <a:lnTo>
                      <a:pt x="140" y="14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0" name="Freeform 922"/>
              <p:cNvSpPr>
                <a:spLocks/>
              </p:cNvSpPr>
              <p:nvPr/>
            </p:nvSpPr>
            <p:spPr bwMode="auto">
              <a:xfrm>
                <a:off x="1687305" y="3035506"/>
                <a:ext cx="154158" cy="164893"/>
              </a:xfrm>
              <a:custGeom>
                <a:avLst/>
                <a:gdLst>
                  <a:gd name="T0" fmla="*/ 80286111 w 148"/>
                  <a:gd name="T1" fmla="*/ 0 h 160"/>
                  <a:gd name="T2" fmla="*/ 160572222 w 148"/>
                  <a:gd name="T3" fmla="*/ 84968332 h 160"/>
                  <a:gd name="T4" fmla="*/ 80286111 w 148"/>
                  <a:gd name="T5" fmla="*/ 169935634 h 160"/>
                  <a:gd name="T6" fmla="*/ 0 w 148"/>
                  <a:gd name="T7" fmla="*/ 84968332 h 160"/>
                  <a:gd name="T8" fmla="*/ 18443755 w 148"/>
                  <a:gd name="T9" fmla="*/ 0 h 160"/>
                  <a:gd name="T10" fmla="*/ 0 w 148"/>
                  <a:gd name="T11" fmla="*/ 26552924 h 160"/>
                  <a:gd name="T12" fmla="*/ 119344316 w 148"/>
                  <a:gd name="T13" fmla="*/ 169935634 h 160"/>
                  <a:gd name="T14" fmla="*/ 160572222 w 148"/>
                  <a:gd name="T15" fmla="*/ 169935634 h 160"/>
                  <a:gd name="T16" fmla="*/ 18443755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5"/>
                    </a:lnTo>
                    <a:lnTo>
                      <a:pt x="110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1" name="Freeform 923"/>
              <p:cNvSpPr>
                <a:spLocks/>
              </p:cNvSpPr>
              <p:nvPr/>
            </p:nvSpPr>
            <p:spPr bwMode="auto">
              <a:xfrm>
                <a:off x="1693642" y="3024240"/>
                <a:ext cx="166832" cy="174110"/>
              </a:xfrm>
              <a:custGeom>
                <a:avLst/>
                <a:gdLst>
                  <a:gd name="T0" fmla="*/ 88639859 w 157"/>
                  <a:gd name="T1" fmla="*/ 0 h 171"/>
                  <a:gd name="T2" fmla="*/ 177279719 w 157"/>
                  <a:gd name="T3" fmla="*/ 88638281 h 171"/>
                  <a:gd name="T4" fmla="*/ 88639859 w 157"/>
                  <a:gd name="T5" fmla="*/ 177276562 h 171"/>
                  <a:gd name="T6" fmla="*/ 0 w 157"/>
                  <a:gd name="T7" fmla="*/ 88638281 h 171"/>
                  <a:gd name="T8" fmla="*/ 19196307 w 157"/>
                  <a:gd name="T9" fmla="*/ 0 h 171"/>
                  <a:gd name="T10" fmla="*/ 0 w 157"/>
                  <a:gd name="T11" fmla="*/ 22807392 h 171"/>
                  <a:gd name="T12" fmla="*/ 138888151 w 157"/>
                  <a:gd name="T13" fmla="*/ 177276562 h 171"/>
                  <a:gd name="T14" fmla="*/ 177279719 w 157"/>
                  <a:gd name="T15" fmla="*/ 177276562 h 171"/>
                  <a:gd name="T16" fmla="*/ 19196307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17" y="0"/>
                    </a:moveTo>
                    <a:lnTo>
                      <a:pt x="0" y="22"/>
                    </a:lnTo>
                    <a:lnTo>
                      <a:pt x="123" y="171"/>
                    </a:lnTo>
                    <a:lnTo>
                      <a:pt x="157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2" name="Freeform 924"/>
              <p:cNvSpPr>
                <a:spLocks/>
              </p:cNvSpPr>
              <p:nvPr/>
            </p:nvSpPr>
            <p:spPr bwMode="auto">
              <a:xfrm>
                <a:off x="1703152" y="3009903"/>
                <a:ext cx="179496" cy="188448"/>
              </a:xfrm>
              <a:custGeom>
                <a:avLst/>
                <a:gdLst>
                  <a:gd name="T0" fmla="*/ 95321934 w 169"/>
                  <a:gd name="T1" fmla="*/ 0 h 185"/>
                  <a:gd name="T2" fmla="*/ 190643867 w 169"/>
                  <a:gd name="T3" fmla="*/ 95980132 h 185"/>
                  <a:gd name="T4" fmla="*/ 95321934 w 169"/>
                  <a:gd name="T5" fmla="*/ 191960264 h 185"/>
                  <a:gd name="T6" fmla="*/ 0 w 169"/>
                  <a:gd name="T7" fmla="*/ 95980132 h 185"/>
                  <a:gd name="T8" fmla="*/ 19177396 w 169"/>
                  <a:gd name="T9" fmla="*/ 0 h 185"/>
                  <a:gd name="T10" fmla="*/ 0 w 169"/>
                  <a:gd name="T11" fmla="*/ 25940631 h 185"/>
                  <a:gd name="T12" fmla="*/ 147777264 w 169"/>
                  <a:gd name="T13" fmla="*/ 191960264 h 185"/>
                  <a:gd name="T14" fmla="*/ 190643867 w 169"/>
                  <a:gd name="T15" fmla="*/ 191960264 h 185"/>
                  <a:gd name="T16" fmla="*/ 19177396 w 169"/>
                  <a:gd name="T17" fmla="*/ 0 h 18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5"/>
                  <a:gd name="T29" fmla="*/ 169 w 169"/>
                  <a:gd name="T30" fmla="*/ 185 h 1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5">
                    <a:moveTo>
                      <a:pt x="17" y="0"/>
                    </a:moveTo>
                    <a:lnTo>
                      <a:pt x="0" y="25"/>
                    </a:lnTo>
                    <a:lnTo>
                      <a:pt x="131" y="185"/>
                    </a:lnTo>
                    <a:lnTo>
                      <a:pt x="169" y="18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3" name="Freeform 925"/>
              <p:cNvSpPr>
                <a:spLocks/>
              </p:cNvSpPr>
              <p:nvPr/>
            </p:nvSpPr>
            <p:spPr bwMode="auto">
              <a:xfrm>
                <a:off x="1711592" y="2997613"/>
                <a:ext cx="190058" cy="202786"/>
              </a:xfrm>
              <a:custGeom>
                <a:avLst/>
                <a:gdLst>
                  <a:gd name="T0" fmla="*/ 101466413 w 178"/>
                  <a:gd name="T1" fmla="*/ 0 h 196"/>
                  <a:gd name="T2" fmla="*/ 202932825 w 178"/>
                  <a:gd name="T3" fmla="*/ 104903474 h 196"/>
                  <a:gd name="T4" fmla="*/ 101466413 w 178"/>
                  <a:gd name="T5" fmla="*/ 209806947 h 196"/>
                  <a:gd name="T6" fmla="*/ 0 w 178"/>
                  <a:gd name="T7" fmla="*/ 104903474 h 196"/>
                  <a:gd name="T8" fmla="*/ 19381647 w 178"/>
                  <a:gd name="T9" fmla="*/ 0 h 196"/>
                  <a:gd name="T10" fmla="*/ 0 w 178"/>
                  <a:gd name="T11" fmla="*/ 26761544 h 196"/>
                  <a:gd name="T12" fmla="*/ 159610293 w 178"/>
                  <a:gd name="T13" fmla="*/ 209806947 h 196"/>
                  <a:gd name="T14" fmla="*/ 202932825 w 178"/>
                  <a:gd name="T15" fmla="*/ 209806947 h 196"/>
                  <a:gd name="T16" fmla="*/ 19381647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17" y="0"/>
                    </a:moveTo>
                    <a:lnTo>
                      <a:pt x="0" y="25"/>
                    </a:lnTo>
                    <a:lnTo>
                      <a:pt x="140" y="196"/>
                    </a:lnTo>
                    <a:lnTo>
                      <a:pt x="178" y="19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4" name="Freeform 926"/>
              <p:cNvSpPr>
                <a:spLocks/>
              </p:cNvSpPr>
              <p:nvPr/>
            </p:nvSpPr>
            <p:spPr bwMode="auto">
              <a:xfrm>
                <a:off x="1721101" y="2983266"/>
                <a:ext cx="202731" cy="217133"/>
              </a:xfrm>
              <a:custGeom>
                <a:avLst/>
                <a:gdLst>
                  <a:gd name="T0" fmla="*/ 108158054 w 190"/>
                  <a:gd name="T1" fmla="*/ 0 h 211"/>
                  <a:gd name="T2" fmla="*/ 216315041 w 190"/>
                  <a:gd name="T3" fmla="*/ 111722646 h 211"/>
                  <a:gd name="T4" fmla="*/ 108158054 w 190"/>
                  <a:gd name="T5" fmla="*/ 223444264 h 211"/>
                  <a:gd name="T6" fmla="*/ 0 w 190"/>
                  <a:gd name="T7" fmla="*/ 111722646 h 211"/>
                  <a:gd name="T8" fmla="*/ 19354411 w 190"/>
                  <a:gd name="T9" fmla="*/ 0 h 211"/>
                  <a:gd name="T10" fmla="*/ 0 w 190"/>
                  <a:gd name="T11" fmla="*/ 27533699 h 211"/>
                  <a:gd name="T12" fmla="*/ 173052260 w 190"/>
                  <a:gd name="T13" fmla="*/ 223444264 h 211"/>
                  <a:gd name="T14" fmla="*/ 216315041 w 190"/>
                  <a:gd name="T15" fmla="*/ 223444264 h 211"/>
                  <a:gd name="T16" fmla="*/ 19354411 w 190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1"/>
                  <a:gd name="T29" fmla="*/ 190 w 190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1">
                    <a:moveTo>
                      <a:pt x="17" y="0"/>
                    </a:moveTo>
                    <a:lnTo>
                      <a:pt x="0" y="26"/>
                    </a:lnTo>
                    <a:lnTo>
                      <a:pt x="152" y="211"/>
                    </a:lnTo>
                    <a:lnTo>
                      <a:pt x="190" y="2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5" name="Freeform 927"/>
              <p:cNvSpPr>
                <a:spLocks/>
              </p:cNvSpPr>
              <p:nvPr/>
            </p:nvSpPr>
            <p:spPr bwMode="auto">
              <a:xfrm>
                <a:off x="1730602" y="2972001"/>
                <a:ext cx="209068" cy="228398"/>
              </a:xfrm>
              <a:custGeom>
                <a:avLst/>
                <a:gdLst>
                  <a:gd name="T0" fmla="*/ 109822684 w 199"/>
                  <a:gd name="T1" fmla="*/ 0 h 222"/>
                  <a:gd name="T2" fmla="*/ 219645368 w 199"/>
                  <a:gd name="T3" fmla="*/ 117490194 h 222"/>
                  <a:gd name="T4" fmla="*/ 109822684 w 199"/>
                  <a:gd name="T5" fmla="*/ 234980389 h 222"/>
                  <a:gd name="T6" fmla="*/ 0 w 199"/>
                  <a:gd name="T7" fmla="*/ 117490194 h 222"/>
                  <a:gd name="T8" fmla="*/ 23178183 w 199"/>
                  <a:gd name="T9" fmla="*/ 0 h 222"/>
                  <a:gd name="T10" fmla="*/ 0 w 199"/>
                  <a:gd name="T11" fmla="*/ 27519902 h 222"/>
                  <a:gd name="T12" fmla="*/ 177702558 w 199"/>
                  <a:gd name="T13" fmla="*/ 234980389 h 222"/>
                  <a:gd name="T14" fmla="*/ 219645368 w 199"/>
                  <a:gd name="T15" fmla="*/ 234980389 h 222"/>
                  <a:gd name="T16" fmla="*/ 23178183 w 199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2"/>
                  <a:gd name="T29" fmla="*/ 199 w 199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2">
                    <a:moveTo>
                      <a:pt x="21" y="0"/>
                    </a:moveTo>
                    <a:lnTo>
                      <a:pt x="0" y="26"/>
                    </a:lnTo>
                    <a:lnTo>
                      <a:pt x="161" y="222"/>
                    </a:lnTo>
                    <a:lnTo>
                      <a:pt x="199" y="22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6" name="Freeform 928"/>
              <p:cNvSpPr>
                <a:spLocks/>
              </p:cNvSpPr>
              <p:nvPr/>
            </p:nvSpPr>
            <p:spPr bwMode="auto">
              <a:xfrm>
                <a:off x="1740103" y="2960735"/>
                <a:ext cx="217517" cy="237615"/>
              </a:xfrm>
              <a:custGeom>
                <a:avLst/>
                <a:gdLst>
                  <a:gd name="T0" fmla="*/ 114284692 w 207"/>
                  <a:gd name="T1" fmla="*/ 0 h 233"/>
                  <a:gd name="T2" fmla="*/ 228568333 w 207"/>
                  <a:gd name="T3" fmla="*/ 121161214 h 233"/>
                  <a:gd name="T4" fmla="*/ 114284692 w 207"/>
                  <a:gd name="T5" fmla="*/ 242321409 h 233"/>
                  <a:gd name="T6" fmla="*/ 0 w 207"/>
                  <a:gd name="T7" fmla="*/ 121161214 h 233"/>
                  <a:gd name="T8" fmla="*/ 23188154 w 207"/>
                  <a:gd name="T9" fmla="*/ 0 h 233"/>
                  <a:gd name="T10" fmla="*/ 0 w 207"/>
                  <a:gd name="T11" fmla="*/ 22880389 h 233"/>
                  <a:gd name="T12" fmla="*/ 191026171 w 207"/>
                  <a:gd name="T13" fmla="*/ 242321409 h 233"/>
                  <a:gd name="T14" fmla="*/ 228568333 w 207"/>
                  <a:gd name="T15" fmla="*/ 242321409 h 233"/>
                  <a:gd name="T16" fmla="*/ 23188154 w 207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3"/>
                  <a:gd name="T29" fmla="*/ 207 w 207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3">
                    <a:moveTo>
                      <a:pt x="21" y="0"/>
                    </a:moveTo>
                    <a:lnTo>
                      <a:pt x="0" y="22"/>
                    </a:lnTo>
                    <a:lnTo>
                      <a:pt x="173" y="233"/>
                    </a:lnTo>
                    <a:lnTo>
                      <a:pt x="207" y="23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7" name="Freeform 929"/>
              <p:cNvSpPr>
                <a:spLocks/>
              </p:cNvSpPr>
              <p:nvPr/>
            </p:nvSpPr>
            <p:spPr bwMode="auto">
              <a:xfrm>
                <a:off x="1752776" y="2944349"/>
                <a:ext cx="227018" cy="254002"/>
              </a:xfrm>
              <a:custGeom>
                <a:avLst/>
                <a:gdLst>
                  <a:gd name="T0" fmla="*/ 119299009 w 216"/>
                  <a:gd name="T1" fmla="*/ 0 h 247"/>
                  <a:gd name="T2" fmla="*/ 238598018 w 216"/>
                  <a:gd name="T3" fmla="*/ 130601247 h 247"/>
                  <a:gd name="T4" fmla="*/ 119299009 w 216"/>
                  <a:gd name="T5" fmla="*/ 261202494 h 247"/>
                  <a:gd name="T6" fmla="*/ 0 w 216"/>
                  <a:gd name="T7" fmla="*/ 130601247 h 247"/>
                  <a:gd name="T8" fmla="*/ 18778385 w 216"/>
                  <a:gd name="T9" fmla="*/ 0 h 247"/>
                  <a:gd name="T10" fmla="*/ 0 w 216"/>
                  <a:gd name="T11" fmla="*/ 26437805 h 247"/>
                  <a:gd name="T12" fmla="*/ 196622822 w 216"/>
                  <a:gd name="T13" fmla="*/ 261202494 h 247"/>
                  <a:gd name="T14" fmla="*/ 238598018 w 216"/>
                  <a:gd name="T15" fmla="*/ 261202494 h 247"/>
                  <a:gd name="T16" fmla="*/ 18778385 w 216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7"/>
                  <a:gd name="T29" fmla="*/ 216 w 216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7">
                    <a:moveTo>
                      <a:pt x="17" y="0"/>
                    </a:moveTo>
                    <a:lnTo>
                      <a:pt x="0" y="25"/>
                    </a:lnTo>
                    <a:lnTo>
                      <a:pt x="178" y="247"/>
                    </a:lnTo>
                    <a:lnTo>
                      <a:pt x="216" y="2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8" name="Freeform 930"/>
              <p:cNvSpPr>
                <a:spLocks/>
              </p:cNvSpPr>
              <p:nvPr/>
            </p:nvSpPr>
            <p:spPr bwMode="auto">
              <a:xfrm>
                <a:off x="1762277" y="2934108"/>
                <a:ext cx="236518" cy="266291"/>
              </a:xfrm>
              <a:custGeom>
                <a:avLst/>
                <a:gdLst>
                  <a:gd name="T0" fmla="*/ 124867776 w 224"/>
                  <a:gd name="T1" fmla="*/ 0 h 258"/>
                  <a:gd name="T2" fmla="*/ 249735553 w 224"/>
                  <a:gd name="T3" fmla="*/ 137424734 h 258"/>
                  <a:gd name="T4" fmla="*/ 124867776 w 224"/>
                  <a:gd name="T5" fmla="*/ 274848436 h 258"/>
                  <a:gd name="T6" fmla="*/ 0 w 224"/>
                  <a:gd name="T7" fmla="*/ 137424734 h 258"/>
                  <a:gd name="T8" fmla="*/ 18953120 w 224"/>
                  <a:gd name="T9" fmla="*/ 0 h 258"/>
                  <a:gd name="T10" fmla="*/ 0 w 224"/>
                  <a:gd name="T11" fmla="*/ 26632192 h 258"/>
                  <a:gd name="T12" fmla="*/ 207369278 w 224"/>
                  <a:gd name="T13" fmla="*/ 274848436 h 258"/>
                  <a:gd name="T14" fmla="*/ 249735553 w 224"/>
                  <a:gd name="T15" fmla="*/ 274848436 h 258"/>
                  <a:gd name="T16" fmla="*/ 18953120 w 224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8"/>
                  <a:gd name="T29" fmla="*/ 224 w 224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8">
                    <a:moveTo>
                      <a:pt x="17" y="0"/>
                    </a:moveTo>
                    <a:lnTo>
                      <a:pt x="0" y="25"/>
                    </a:lnTo>
                    <a:lnTo>
                      <a:pt x="186" y="258"/>
                    </a:lnTo>
                    <a:lnTo>
                      <a:pt x="224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9" name="Freeform 931"/>
              <p:cNvSpPr>
                <a:spLocks/>
              </p:cNvSpPr>
              <p:nvPr/>
            </p:nvSpPr>
            <p:spPr bwMode="auto">
              <a:xfrm>
                <a:off x="1769665" y="2922843"/>
                <a:ext cx="251304" cy="277556"/>
              </a:xfrm>
              <a:custGeom>
                <a:avLst/>
                <a:gdLst>
                  <a:gd name="T0" fmla="*/ 132675840 w 238"/>
                  <a:gd name="T1" fmla="*/ 0 h 269"/>
                  <a:gd name="T2" fmla="*/ 265351680 w 238"/>
                  <a:gd name="T3" fmla="*/ 143192069 h 269"/>
                  <a:gd name="T4" fmla="*/ 132675840 w 238"/>
                  <a:gd name="T5" fmla="*/ 286384137 h 269"/>
                  <a:gd name="T6" fmla="*/ 0 w 238"/>
                  <a:gd name="T7" fmla="*/ 143192069 h 269"/>
                  <a:gd name="T8" fmla="*/ 18953393 w 238"/>
                  <a:gd name="T9" fmla="*/ 0 h 269"/>
                  <a:gd name="T10" fmla="*/ 0 w 238"/>
                  <a:gd name="T11" fmla="*/ 23422009 h 269"/>
                  <a:gd name="T12" fmla="*/ 221869764 w 238"/>
                  <a:gd name="T13" fmla="*/ 286384137 h 269"/>
                  <a:gd name="T14" fmla="*/ 265351680 w 238"/>
                  <a:gd name="T15" fmla="*/ 286384137 h 269"/>
                  <a:gd name="T16" fmla="*/ 18953393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9"/>
                    </a:lnTo>
                    <a:lnTo>
                      <a:pt x="238" y="2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0" name="Freeform 932"/>
              <p:cNvSpPr>
                <a:spLocks/>
              </p:cNvSpPr>
              <p:nvPr/>
            </p:nvSpPr>
            <p:spPr bwMode="auto">
              <a:xfrm>
                <a:off x="1779175" y="2919770"/>
                <a:ext cx="260805" cy="280629"/>
              </a:xfrm>
              <a:custGeom>
                <a:avLst/>
                <a:gdLst>
                  <a:gd name="T0" fmla="*/ 138251033 w 246"/>
                  <a:gd name="T1" fmla="*/ 0 h 273"/>
                  <a:gd name="T2" fmla="*/ 276501006 w 246"/>
                  <a:gd name="T3" fmla="*/ 144236110 h 273"/>
                  <a:gd name="T4" fmla="*/ 138251033 w 246"/>
                  <a:gd name="T5" fmla="*/ 288471192 h 273"/>
                  <a:gd name="T6" fmla="*/ 0 w 246"/>
                  <a:gd name="T7" fmla="*/ 144236110 h 273"/>
                  <a:gd name="T8" fmla="*/ 0 w 246"/>
                  <a:gd name="T9" fmla="*/ 15849882 h 273"/>
                  <a:gd name="T10" fmla="*/ 8991413 w 246"/>
                  <a:gd name="T11" fmla="*/ 0 h 273"/>
                  <a:gd name="T12" fmla="*/ 28100150 w 246"/>
                  <a:gd name="T13" fmla="*/ 0 h 273"/>
                  <a:gd name="T14" fmla="*/ 276501006 w 246"/>
                  <a:gd name="T15" fmla="*/ 288471192 h 273"/>
                  <a:gd name="T16" fmla="*/ 232665633 w 246"/>
                  <a:gd name="T17" fmla="*/ 288471192 h 273"/>
                  <a:gd name="T18" fmla="*/ 0 w 246"/>
                  <a:gd name="T19" fmla="*/ 15849882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6"/>
                  <a:gd name="T31" fmla="*/ 0 h 273"/>
                  <a:gd name="T32" fmla="*/ 246 w 246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6" h="273">
                    <a:moveTo>
                      <a:pt x="0" y="15"/>
                    </a:moveTo>
                    <a:lnTo>
                      <a:pt x="8" y="0"/>
                    </a:lnTo>
                    <a:lnTo>
                      <a:pt x="25" y="0"/>
                    </a:lnTo>
                    <a:lnTo>
                      <a:pt x="246" y="273"/>
                    </a:lnTo>
                    <a:lnTo>
                      <a:pt x="207" y="27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1" name="Freeform 933"/>
              <p:cNvSpPr>
                <a:spLocks/>
              </p:cNvSpPr>
              <p:nvPr/>
            </p:nvSpPr>
            <p:spPr bwMode="auto">
              <a:xfrm>
                <a:off x="1787624" y="2919770"/>
                <a:ext cx="271366" cy="280629"/>
              </a:xfrm>
              <a:custGeom>
                <a:avLst/>
                <a:gdLst>
                  <a:gd name="T0" fmla="*/ 144391220 w 255"/>
                  <a:gd name="T1" fmla="*/ 0 h 273"/>
                  <a:gd name="T2" fmla="*/ 288782440 w 255"/>
                  <a:gd name="T3" fmla="*/ 144236110 h 273"/>
                  <a:gd name="T4" fmla="*/ 144391220 w 255"/>
                  <a:gd name="T5" fmla="*/ 288471192 h 273"/>
                  <a:gd name="T6" fmla="*/ 0 w 255"/>
                  <a:gd name="T7" fmla="*/ 144236110 h 273"/>
                  <a:gd name="T8" fmla="*/ 0 w 255"/>
                  <a:gd name="T9" fmla="*/ 4226910 h 273"/>
                  <a:gd name="T10" fmla="*/ 0 w 255"/>
                  <a:gd name="T11" fmla="*/ 0 h 273"/>
                  <a:gd name="T12" fmla="*/ 38504182 w 255"/>
                  <a:gd name="T13" fmla="*/ 0 h 273"/>
                  <a:gd name="T14" fmla="*/ 288782440 w 255"/>
                  <a:gd name="T15" fmla="*/ 288471192 h 273"/>
                  <a:gd name="T16" fmla="*/ 250278208 w 255"/>
                  <a:gd name="T17" fmla="*/ 288471192 h 273"/>
                  <a:gd name="T18" fmla="*/ 0 w 255"/>
                  <a:gd name="T19" fmla="*/ 422691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5"/>
                  <a:gd name="T31" fmla="*/ 0 h 273"/>
                  <a:gd name="T32" fmla="*/ 255 w 255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5" h="273">
                    <a:moveTo>
                      <a:pt x="0" y="4"/>
                    </a:moveTo>
                    <a:lnTo>
                      <a:pt x="0" y="0"/>
                    </a:lnTo>
                    <a:lnTo>
                      <a:pt x="34" y="0"/>
                    </a:lnTo>
                    <a:lnTo>
                      <a:pt x="255" y="273"/>
                    </a:lnTo>
                    <a:lnTo>
                      <a:pt x="221" y="27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2" name="Freeform 934"/>
              <p:cNvSpPr>
                <a:spLocks/>
              </p:cNvSpPr>
              <p:nvPr/>
            </p:nvSpPr>
            <p:spPr bwMode="auto">
              <a:xfrm>
                <a:off x="1806625" y="2919770"/>
                <a:ext cx="274530" cy="280629"/>
              </a:xfrm>
              <a:custGeom>
                <a:avLst/>
                <a:gdLst>
                  <a:gd name="T0" fmla="*/ 145495598 w 259"/>
                  <a:gd name="T1" fmla="*/ 0 h 273"/>
                  <a:gd name="T2" fmla="*/ 290991196 w 259"/>
                  <a:gd name="T3" fmla="*/ 144236110 h 273"/>
                  <a:gd name="T4" fmla="*/ 145495598 w 259"/>
                  <a:gd name="T5" fmla="*/ 288471192 h 273"/>
                  <a:gd name="T6" fmla="*/ 0 w 259"/>
                  <a:gd name="T7" fmla="*/ 144236110 h 273"/>
                  <a:gd name="T8" fmla="*/ 42694181 w 259"/>
                  <a:gd name="T9" fmla="*/ 0 h 273"/>
                  <a:gd name="T10" fmla="*/ 0 w 259"/>
                  <a:gd name="T11" fmla="*/ 0 h 273"/>
                  <a:gd name="T12" fmla="*/ 248296965 w 259"/>
                  <a:gd name="T13" fmla="*/ 288471192 h 273"/>
                  <a:gd name="T14" fmla="*/ 290991196 w 259"/>
                  <a:gd name="T15" fmla="*/ 284244284 h 273"/>
                  <a:gd name="T16" fmla="*/ 42694181 w 259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73"/>
                  <a:gd name="T29" fmla="*/ 259 w 259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73">
                    <a:moveTo>
                      <a:pt x="38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3" name="Freeform 935"/>
              <p:cNvSpPr>
                <a:spLocks/>
              </p:cNvSpPr>
              <p:nvPr/>
            </p:nvSpPr>
            <p:spPr bwMode="auto">
              <a:xfrm>
                <a:off x="1823523" y="2919770"/>
                <a:ext cx="273478" cy="280629"/>
              </a:xfrm>
              <a:custGeom>
                <a:avLst/>
                <a:gdLst>
                  <a:gd name="T0" fmla="*/ 144382655 w 259"/>
                  <a:gd name="T1" fmla="*/ 0 h 273"/>
                  <a:gd name="T2" fmla="*/ 288765310 w 259"/>
                  <a:gd name="T3" fmla="*/ 144236110 h 273"/>
                  <a:gd name="T4" fmla="*/ 144382655 w 259"/>
                  <a:gd name="T5" fmla="*/ 288471192 h 273"/>
                  <a:gd name="T6" fmla="*/ 0 w 259"/>
                  <a:gd name="T7" fmla="*/ 144236110 h 273"/>
                  <a:gd name="T8" fmla="*/ 42366913 w 259"/>
                  <a:gd name="T9" fmla="*/ 0 h 273"/>
                  <a:gd name="T10" fmla="*/ 0 w 259"/>
                  <a:gd name="T11" fmla="*/ 0 h 273"/>
                  <a:gd name="T12" fmla="*/ 246398348 w 259"/>
                  <a:gd name="T13" fmla="*/ 288471192 h 273"/>
                  <a:gd name="T14" fmla="*/ 288765310 w 259"/>
                  <a:gd name="T15" fmla="*/ 284244284 h 273"/>
                  <a:gd name="T16" fmla="*/ 42366913 w 259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73"/>
                  <a:gd name="T29" fmla="*/ 259 w 259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73">
                    <a:moveTo>
                      <a:pt x="38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4" name="Freeform 936"/>
              <p:cNvSpPr>
                <a:spLocks/>
              </p:cNvSpPr>
              <p:nvPr/>
            </p:nvSpPr>
            <p:spPr bwMode="auto">
              <a:xfrm>
                <a:off x="1847810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38199947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0079801 h 269"/>
                  <a:gd name="T14" fmla="*/ 290991196 w 259"/>
                  <a:gd name="T15" fmla="*/ 280079801 h 269"/>
                  <a:gd name="T16" fmla="*/ 38199947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5" name="Freeform 937"/>
              <p:cNvSpPr>
                <a:spLocks/>
              </p:cNvSpPr>
              <p:nvPr/>
            </p:nvSpPr>
            <p:spPr bwMode="auto">
              <a:xfrm>
                <a:off x="1863647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42694181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0079801 h 269"/>
                  <a:gd name="T14" fmla="*/ 290991196 w 259"/>
                  <a:gd name="T15" fmla="*/ 280079801 h 269"/>
                  <a:gd name="T16" fmla="*/ 42694181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6" name="Freeform 938"/>
              <p:cNvSpPr>
                <a:spLocks/>
              </p:cNvSpPr>
              <p:nvPr/>
            </p:nvSpPr>
            <p:spPr bwMode="auto">
              <a:xfrm>
                <a:off x="1882649" y="2919770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2705719 w 250"/>
                  <a:gd name="T9" fmla="*/ 0 h 269"/>
                  <a:gd name="T10" fmla="*/ 0 w 250"/>
                  <a:gd name="T11" fmla="*/ 0 h 269"/>
                  <a:gd name="T12" fmla="*/ 252865234 w 250"/>
                  <a:gd name="T13" fmla="*/ 280079801 h 269"/>
                  <a:gd name="T14" fmla="*/ 271970639 w 250"/>
                  <a:gd name="T15" fmla="*/ 280079801 h 269"/>
                  <a:gd name="T16" fmla="*/ 280961547 w 250"/>
                  <a:gd name="T17" fmla="*/ 268626986 h 269"/>
                  <a:gd name="T18" fmla="*/ 42705719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5" y="269"/>
                    </a:lnTo>
                    <a:lnTo>
                      <a:pt x="242" y="269"/>
                    </a:lnTo>
                    <a:lnTo>
                      <a:pt x="250" y="25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7" name="Freeform 939"/>
              <p:cNvSpPr>
                <a:spLocks/>
              </p:cNvSpPr>
              <p:nvPr/>
            </p:nvSpPr>
            <p:spPr bwMode="auto">
              <a:xfrm>
                <a:off x="1904823" y="2919770"/>
                <a:ext cx="252356" cy="274484"/>
              </a:xfrm>
              <a:custGeom>
                <a:avLst/>
                <a:gdLst>
                  <a:gd name="T0" fmla="*/ 133788971 w 238"/>
                  <a:gd name="T1" fmla="*/ 0 h 269"/>
                  <a:gd name="T2" fmla="*/ 267577942 w 238"/>
                  <a:gd name="T3" fmla="*/ 140039900 h 269"/>
                  <a:gd name="T4" fmla="*/ 133788971 w 238"/>
                  <a:gd name="T5" fmla="*/ 280079801 h 269"/>
                  <a:gd name="T6" fmla="*/ 0 w 238"/>
                  <a:gd name="T7" fmla="*/ 140039900 h 269"/>
                  <a:gd name="T8" fmla="*/ 43846330 w 238"/>
                  <a:gd name="T9" fmla="*/ 0 h 269"/>
                  <a:gd name="T10" fmla="*/ 0 w 238"/>
                  <a:gd name="T11" fmla="*/ 0 h 269"/>
                  <a:gd name="T12" fmla="*/ 248465691 w 238"/>
                  <a:gd name="T13" fmla="*/ 280079801 h 269"/>
                  <a:gd name="T14" fmla="*/ 267577942 w 238"/>
                  <a:gd name="T15" fmla="*/ 258214902 h 269"/>
                  <a:gd name="T16" fmla="*/ 43846330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39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38" y="2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8" name="Freeform 940"/>
              <p:cNvSpPr>
                <a:spLocks/>
              </p:cNvSpPr>
              <p:nvPr/>
            </p:nvSpPr>
            <p:spPr bwMode="auto">
              <a:xfrm>
                <a:off x="1923833" y="2919770"/>
                <a:ext cx="241794" cy="263219"/>
              </a:xfrm>
              <a:custGeom>
                <a:avLst/>
                <a:gdLst>
                  <a:gd name="T0" fmla="*/ 127651393 w 229"/>
                  <a:gd name="T1" fmla="*/ 0 h 258"/>
                  <a:gd name="T2" fmla="*/ 255302786 w 229"/>
                  <a:gd name="T3" fmla="*/ 134272297 h 258"/>
                  <a:gd name="T4" fmla="*/ 127651393 w 229"/>
                  <a:gd name="T5" fmla="*/ 268543574 h 258"/>
                  <a:gd name="T6" fmla="*/ 0 w 229"/>
                  <a:gd name="T7" fmla="*/ 134272297 h 258"/>
                  <a:gd name="T8" fmla="*/ 43479634 w 229"/>
                  <a:gd name="T9" fmla="*/ 0 h 258"/>
                  <a:gd name="T10" fmla="*/ 0 w 229"/>
                  <a:gd name="T11" fmla="*/ 0 h 258"/>
                  <a:gd name="T12" fmla="*/ 236349942 w 229"/>
                  <a:gd name="T13" fmla="*/ 268543574 h 258"/>
                  <a:gd name="T14" fmla="*/ 255302786 w 229"/>
                  <a:gd name="T15" fmla="*/ 242521570 h 258"/>
                  <a:gd name="T16" fmla="*/ 43479634 w 229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8"/>
                  <a:gd name="T29" fmla="*/ 229 w 229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8">
                    <a:moveTo>
                      <a:pt x="39" y="0"/>
                    </a:moveTo>
                    <a:lnTo>
                      <a:pt x="0" y="0"/>
                    </a:lnTo>
                    <a:lnTo>
                      <a:pt x="212" y="258"/>
                    </a:lnTo>
                    <a:lnTo>
                      <a:pt x="229" y="23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9" name="Freeform 941"/>
              <p:cNvSpPr>
                <a:spLocks/>
              </p:cNvSpPr>
              <p:nvPr/>
            </p:nvSpPr>
            <p:spPr bwMode="auto">
              <a:xfrm>
                <a:off x="1944947" y="2919770"/>
                <a:ext cx="228069" cy="257074"/>
              </a:xfrm>
              <a:custGeom>
                <a:avLst/>
                <a:gdLst>
                  <a:gd name="T0" fmla="*/ 120406705 w 216"/>
                  <a:gd name="T1" fmla="*/ 0 h 248"/>
                  <a:gd name="T2" fmla="*/ 240812353 w 216"/>
                  <a:gd name="T3" fmla="*/ 133240003 h 248"/>
                  <a:gd name="T4" fmla="*/ 120406705 w 216"/>
                  <a:gd name="T5" fmla="*/ 266480005 h 248"/>
                  <a:gd name="T6" fmla="*/ 0 w 216"/>
                  <a:gd name="T7" fmla="*/ 133240003 h 248"/>
                  <a:gd name="T8" fmla="*/ 36790915 w 216"/>
                  <a:gd name="T9" fmla="*/ 0 h 248"/>
                  <a:gd name="T10" fmla="*/ 0 w 216"/>
                  <a:gd name="T11" fmla="*/ 0 h 248"/>
                  <a:gd name="T12" fmla="*/ 221859402 w 216"/>
                  <a:gd name="T13" fmla="*/ 266480005 h 248"/>
                  <a:gd name="T14" fmla="*/ 240812353 w 216"/>
                  <a:gd name="T15" fmla="*/ 238542910 h 248"/>
                  <a:gd name="T16" fmla="*/ 36790915 w 216"/>
                  <a:gd name="T17" fmla="*/ 0 h 2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8"/>
                  <a:gd name="T29" fmla="*/ 216 w 216"/>
                  <a:gd name="T30" fmla="*/ 248 h 2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8">
                    <a:moveTo>
                      <a:pt x="33" y="0"/>
                    </a:moveTo>
                    <a:lnTo>
                      <a:pt x="0" y="0"/>
                    </a:lnTo>
                    <a:lnTo>
                      <a:pt x="199" y="248"/>
                    </a:lnTo>
                    <a:lnTo>
                      <a:pt x="216" y="22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0" name="Freeform 942"/>
              <p:cNvSpPr>
                <a:spLocks/>
              </p:cNvSpPr>
              <p:nvPr/>
            </p:nvSpPr>
            <p:spPr bwMode="auto">
              <a:xfrm>
                <a:off x="1963957" y="2919770"/>
                <a:ext cx="217517" cy="237615"/>
              </a:xfrm>
              <a:custGeom>
                <a:avLst/>
                <a:gdLst>
                  <a:gd name="T0" fmla="*/ 114284692 w 207"/>
                  <a:gd name="T1" fmla="*/ 0 h 233"/>
                  <a:gd name="T2" fmla="*/ 228568333 w 207"/>
                  <a:gd name="T3" fmla="*/ 121161214 h 233"/>
                  <a:gd name="T4" fmla="*/ 114284692 w 207"/>
                  <a:gd name="T5" fmla="*/ 242321409 h 233"/>
                  <a:gd name="T6" fmla="*/ 0 w 207"/>
                  <a:gd name="T7" fmla="*/ 121161214 h 233"/>
                  <a:gd name="T8" fmla="*/ 41959769 w 207"/>
                  <a:gd name="T9" fmla="*/ 0 h 233"/>
                  <a:gd name="T10" fmla="*/ 0 w 207"/>
                  <a:gd name="T11" fmla="*/ 0 h 233"/>
                  <a:gd name="T12" fmla="*/ 209796727 w 207"/>
                  <a:gd name="T13" fmla="*/ 242321409 h 233"/>
                  <a:gd name="T14" fmla="*/ 228568333 w 207"/>
                  <a:gd name="T15" fmla="*/ 216321440 h 233"/>
                  <a:gd name="T16" fmla="*/ 41959769 w 207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3"/>
                  <a:gd name="T29" fmla="*/ 207 w 207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3">
                    <a:moveTo>
                      <a:pt x="38" y="0"/>
                    </a:moveTo>
                    <a:lnTo>
                      <a:pt x="0" y="0"/>
                    </a:lnTo>
                    <a:lnTo>
                      <a:pt x="190" y="233"/>
                    </a:lnTo>
                    <a:lnTo>
                      <a:pt x="207" y="20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1" name="Freeform 943"/>
              <p:cNvSpPr>
                <a:spLocks/>
              </p:cNvSpPr>
              <p:nvPr/>
            </p:nvSpPr>
            <p:spPr bwMode="auto">
              <a:xfrm>
                <a:off x="1979794" y="2919770"/>
                <a:ext cx="211180" cy="228398"/>
              </a:xfrm>
              <a:custGeom>
                <a:avLst/>
                <a:gdLst>
                  <a:gd name="T0" fmla="*/ 111492480 w 200"/>
                  <a:gd name="T1" fmla="*/ 0 h 222"/>
                  <a:gd name="T2" fmla="*/ 222984960 w 200"/>
                  <a:gd name="T3" fmla="*/ 117490194 h 222"/>
                  <a:gd name="T4" fmla="*/ 111492480 w 200"/>
                  <a:gd name="T5" fmla="*/ 234980389 h 222"/>
                  <a:gd name="T6" fmla="*/ 0 w 200"/>
                  <a:gd name="T7" fmla="*/ 117490194 h 222"/>
                  <a:gd name="T8" fmla="*/ 43481965 w 200"/>
                  <a:gd name="T9" fmla="*/ 0 h 222"/>
                  <a:gd name="T10" fmla="*/ 0 w 200"/>
                  <a:gd name="T11" fmla="*/ 0 h 222"/>
                  <a:gd name="T12" fmla="*/ 204031561 w 200"/>
                  <a:gd name="T13" fmla="*/ 234980389 h 222"/>
                  <a:gd name="T14" fmla="*/ 222984960 w 200"/>
                  <a:gd name="T15" fmla="*/ 208519150 h 222"/>
                  <a:gd name="T16" fmla="*/ 43481965 w 200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0"/>
                  <a:gd name="T28" fmla="*/ 0 h 222"/>
                  <a:gd name="T29" fmla="*/ 200 w 200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0" h="222">
                    <a:moveTo>
                      <a:pt x="39" y="0"/>
                    </a:moveTo>
                    <a:lnTo>
                      <a:pt x="0" y="0"/>
                    </a:lnTo>
                    <a:lnTo>
                      <a:pt x="183" y="222"/>
                    </a:lnTo>
                    <a:lnTo>
                      <a:pt x="200" y="19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2" name="Freeform 944"/>
              <p:cNvSpPr>
                <a:spLocks/>
              </p:cNvSpPr>
              <p:nvPr/>
            </p:nvSpPr>
            <p:spPr bwMode="auto">
              <a:xfrm>
                <a:off x="2003020" y="2919770"/>
                <a:ext cx="196394" cy="214051"/>
              </a:xfrm>
              <a:custGeom>
                <a:avLst/>
                <a:gdLst>
                  <a:gd name="T0" fmla="*/ 103684416 w 186"/>
                  <a:gd name="T1" fmla="*/ 0 h 208"/>
                  <a:gd name="T2" fmla="*/ 207368833 w 186"/>
                  <a:gd name="T3" fmla="*/ 110139530 h 208"/>
                  <a:gd name="T4" fmla="*/ 103684416 w 186"/>
                  <a:gd name="T5" fmla="*/ 220278031 h 208"/>
                  <a:gd name="T6" fmla="*/ 0 w 186"/>
                  <a:gd name="T7" fmla="*/ 110139530 h 208"/>
                  <a:gd name="T8" fmla="*/ 42366201 w 186"/>
                  <a:gd name="T9" fmla="*/ 0 h 208"/>
                  <a:gd name="T10" fmla="*/ 0 w 186"/>
                  <a:gd name="T11" fmla="*/ 0 h 208"/>
                  <a:gd name="T12" fmla="*/ 188415762 w 186"/>
                  <a:gd name="T13" fmla="*/ 220278031 h 208"/>
                  <a:gd name="T14" fmla="*/ 207368833 w 186"/>
                  <a:gd name="T15" fmla="*/ 196979410 h 208"/>
                  <a:gd name="T16" fmla="*/ 42366201 w 186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8"/>
                  <a:gd name="T29" fmla="*/ 186 w 186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8">
                    <a:moveTo>
                      <a:pt x="38" y="0"/>
                    </a:moveTo>
                    <a:lnTo>
                      <a:pt x="0" y="0"/>
                    </a:lnTo>
                    <a:lnTo>
                      <a:pt x="169" y="208"/>
                    </a:lnTo>
                    <a:lnTo>
                      <a:pt x="186" y="18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3" name="Freeform 945"/>
              <p:cNvSpPr>
                <a:spLocks/>
              </p:cNvSpPr>
              <p:nvPr/>
            </p:nvSpPr>
            <p:spPr bwMode="auto">
              <a:xfrm>
                <a:off x="2020970" y="2919770"/>
                <a:ext cx="189006" cy="202786"/>
              </a:xfrm>
              <a:custGeom>
                <a:avLst/>
                <a:gdLst>
                  <a:gd name="T0" fmla="*/ 100346257 w 178"/>
                  <a:gd name="T1" fmla="*/ 0 h 197"/>
                  <a:gd name="T2" fmla="*/ 200692515 w 178"/>
                  <a:gd name="T3" fmla="*/ 104370969 h 197"/>
                  <a:gd name="T4" fmla="*/ 100346257 w 178"/>
                  <a:gd name="T5" fmla="*/ 208741938 h 197"/>
                  <a:gd name="T6" fmla="*/ 0 w 178"/>
                  <a:gd name="T7" fmla="*/ 104370969 h 197"/>
                  <a:gd name="T8" fmla="*/ 42844901 w 178"/>
                  <a:gd name="T9" fmla="*/ 0 h 197"/>
                  <a:gd name="T10" fmla="*/ 0 w 178"/>
                  <a:gd name="T11" fmla="*/ 0 h 197"/>
                  <a:gd name="T12" fmla="*/ 181525401 w 178"/>
                  <a:gd name="T13" fmla="*/ 208741938 h 197"/>
                  <a:gd name="T14" fmla="*/ 200692515 w 178"/>
                  <a:gd name="T15" fmla="*/ 181191873 h 197"/>
                  <a:gd name="T16" fmla="*/ 42844901 w 178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7"/>
                  <a:gd name="T29" fmla="*/ 178 w 178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7">
                    <a:moveTo>
                      <a:pt x="38" y="0"/>
                    </a:moveTo>
                    <a:lnTo>
                      <a:pt x="0" y="0"/>
                    </a:lnTo>
                    <a:lnTo>
                      <a:pt x="161" y="197"/>
                    </a:lnTo>
                    <a:lnTo>
                      <a:pt x="178" y="17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4" name="Freeform 946"/>
              <p:cNvSpPr>
                <a:spLocks/>
              </p:cNvSpPr>
              <p:nvPr/>
            </p:nvSpPr>
            <p:spPr bwMode="auto">
              <a:xfrm>
                <a:off x="2043144" y="2919770"/>
                <a:ext cx="174220" cy="190496"/>
              </a:xfrm>
              <a:custGeom>
                <a:avLst/>
                <a:gdLst>
                  <a:gd name="T0" fmla="*/ 91977600 w 165"/>
                  <a:gd name="T1" fmla="*/ 0 h 186"/>
                  <a:gd name="T2" fmla="*/ 183955200 w 165"/>
                  <a:gd name="T3" fmla="*/ 97550339 h 186"/>
                  <a:gd name="T4" fmla="*/ 91977600 w 165"/>
                  <a:gd name="T5" fmla="*/ 195100677 h 186"/>
                  <a:gd name="T6" fmla="*/ 0 w 165"/>
                  <a:gd name="T7" fmla="*/ 97550339 h 186"/>
                  <a:gd name="T8" fmla="*/ 37906051 w 165"/>
                  <a:gd name="T9" fmla="*/ 0 h 186"/>
                  <a:gd name="T10" fmla="*/ 0 w 165"/>
                  <a:gd name="T11" fmla="*/ 0 h 186"/>
                  <a:gd name="T12" fmla="*/ 165002183 w 165"/>
                  <a:gd name="T13" fmla="*/ 195100677 h 186"/>
                  <a:gd name="T14" fmla="*/ 183955200 w 165"/>
                  <a:gd name="T15" fmla="*/ 167829033 h 186"/>
                  <a:gd name="T16" fmla="*/ 37906051 w 165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6"/>
                  <a:gd name="T29" fmla="*/ 165 w 165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6">
                    <a:moveTo>
                      <a:pt x="34" y="0"/>
                    </a:moveTo>
                    <a:lnTo>
                      <a:pt x="0" y="0"/>
                    </a:lnTo>
                    <a:lnTo>
                      <a:pt x="148" y="186"/>
                    </a:lnTo>
                    <a:lnTo>
                      <a:pt x="165" y="16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5" name="Freeform 947"/>
              <p:cNvSpPr>
                <a:spLocks/>
              </p:cNvSpPr>
              <p:nvPr/>
            </p:nvSpPr>
            <p:spPr bwMode="auto">
              <a:xfrm>
                <a:off x="2062154" y="2919770"/>
                <a:ext cx="164720" cy="174110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8638281 h 171"/>
                  <a:gd name="T4" fmla="*/ 86409803 w 157"/>
                  <a:gd name="T5" fmla="*/ 177276562 h 171"/>
                  <a:gd name="T6" fmla="*/ 0 w 157"/>
                  <a:gd name="T7" fmla="*/ 88638281 h 171"/>
                  <a:gd name="T8" fmla="*/ 41829438 w 157"/>
                  <a:gd name="T9" fmla="*/ 0 h 171"/>
                  <a:gd name="T10" fmla="*/ 0 w 157"/>
                  <a:gd name="T11" fmla="*/ 0 h 171"/>
                  <a:gd name="T12" fmla="*/ 154106582 w 157"/>
                  <a:gd name="T13" fmla="*/ 177276562 h 171"/>
                  <a:gd name="T14" fmla="*/ 172819606 w 157"/>
                  <a:gd name="T15" fmla="*/ 154469179 h 171"/>
                  <a:gd name="T16" fmla="*/ 41829438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8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6" name="Freeform 948"/>
              <p:cNvSpPr>
                <a:spLocks/>
              </p:cNvSpPr>
              <p:nvPr/>
            </p:nvSpPr>
            <p:spPr bwMode="auto">
              <a:xfrm>
                <a:off x="2081156" y="2919770"/>
                <a:ext cx="154158" cy="164893"/>
              </a:xfrm>
              <a:custGeom>
                <a:avLst/>
                <a:gdLst>
                  <a:gd name="T0" fmla="*/ 80286111 w 148"/>
                  <a:gd name="T1" fmla="*/ 0 h 160"/>
                  <a:gd name="T2" fmla="*/ 160572222 w 148"/>
                  <a:gd name="T3" fmla="*/ 84968332 h 160"/>
                  <a:gd name="T4" fmla="*/ 80286111 w 148"/>
                  <a:gd name="T5" fmla="*/ 169935634 h 160"/>
                  <a:gd name="T6" fmla="*/ 0 w 148"/>
                  <a:gd name="T7" fmla="*/ 84968332 h 160"/>
                  <a:gd name="T8" fmla="*/ 41227890 w 148"/>
                  <a:gd name="T9" fmla="*/ 0 h 160"/>
                  <a:gd name="T10" fmla="*/ 0 w 148"/>
                  <a:gd name="T11" fmla="*/ 0 h 160"/>
                  <a:gd name="T12" fmla="*/ 142128474 w 148"/>
                  <a:gd name="T13" fmla="*/ 169935634 h 160"/>
                  <a:gd name="T14" fmla="*/ 160572222 w 148"/>
                  <a:gd name="T15" fmla="*/ 143382718 h 160"/>
                  <a:gd name="T16" fmla="*/ 41227890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38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8" y="13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7" name="Freeform 949"/>
              <p:cNvSpPr>
                <a:spLocks/>
              </p:cNvSpPr>
              <p:nvPr/>
            </p:nvSpPr>
            <p:spPr bwMode="auto">
              <a:xfrm>
                <a:off x="2103330" y="2919770"/>
                <a:ext cx="141485" cy="153628"/>
              </a:xfrm>
              <a:custGeom>
                <a:avLst/>
                <a:gdLst>
                  <a:gd name="T0" fmla="*/ 73596127 w 136"/>
                  <a:gd name="T1" fmla="*/ 0 h 149"/>
                  <a:gd name="T2" fmla="*/ 147191214 w 136"/>
                  <a:gd name="T3" fmla="*/ 79199874 h 149"/>
                  <a:gd name="T4" fmla="*/ 73596127 w 136"/>
                  <a:gd name="T5" fmla="*/ 158399747 h 149"/>
                  <a:gd name="T6" fmla="*/ 0 w 136"/>
                  <a:gd name="T7" fmla="*/ 79199874 h 149"/>
                  <a:gd name="T8" fmla="*/ 41127399 w 136"/>
                  <a:gd name="T9" fmla="*/ 0 h 149"/>
                  <a:gd name="T10" fmla="*/ 0 w 136"/>
                  <a:gd name="T11" fmla="*/ 0 h 149"/>
                  <a:gd name="T12" fmla="*/ 128791898 w 136"/>
                  <a:gd name="T13" fmla="*/ 158399747 h 149"/>
                  <a:gd name="T14" fmla="*/ 147191214 w 136"/>
                  <a:gd name="T15" fmla="*/ 131822082 h 149"/>
                  <a:gd name="T16" fmla="*/ 41127399 w 136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9"/>
                  <a:gd name="T29" fmla="*/ 136 w 136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9">
                    <a:moveTo>
                      <a:pt x="38" y="0"/>
                    </a:moveTo>
                    <a:lnTo>
                      <a:pt x="0" y="0"/>
                    </a:lnTo>
                    <a:lnTo>
                      <a:pt x="119" y="149"/>
                    </a:lnTo>
                    <a:lnTo>
                      <a:pt x="136" y="12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8" name="Freeform 950"/>
              <p:cNvSpPr>
                <a:spLocks/>
              </p:cNvSpPr>
              <p:nvPr/>
            </p:nvSpPr>
            <p:spPr bwMode="auto">
              <a:xfrm>
                <a:off x="2119167" y="2919770"/>
                <a:ext cx="135157" cy="139290"/>
              </a:xfrm>
              <a:custGeom>
                <a:avLst/>
                <a:gdLst>
                  <a:gd name="T0" fmla="*/ 71919503 w 127"/>
                  <a:gd name="T1" fmla="*/ 0 h 135"/>
                  <a:gd name="T2" fmla="*/ 143837943 w 127"/>
                  <a:gd name="T3" fmla="*/ 71858163 h 135"/>
                  <a:gd name="T4" fmla="*/ 71919503 w 127"/>
                  <a:gd name="T5" fmla="*/ 143716326 h 135"/>
                  <a:gd name="T6" fmla="*/ 0 w 127"/>
                  <a:gd name="T7" fmla="*/ 71858163 h 135"/>
                  <a:gd name="T8" fmla="*/ 43038465 w 127"/>
                  <a:gd name="T9" fmla="*/ 0 h 135"/>
                  <a:gd name="T10" fmla="*/ 0 w 127"/>
                  <a:gd name="T11" fmla="*/ 0 h 135"/>
                  <a:gd name="T12" fmla="*/ 124583895 w 127"/>
                  <a:gd name="T13" fmla="*/ 143716326 h 135"/>
                  <a:gd name="T14" fmla="*/ 143837943 w 127"/>
                  <a:gd name="T15" fmla="*/ 116037836 h 135"/>
                  <a:gd name="T16" fmla="*/ 43038465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0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9" name="Freeform 951"/>
              <p:cNvSpPr>
                <a:spLocks/>
              </p:cNvSpPr>
              <p:nvPr/>
            </p:nvSpPr>
            <p:spPr bwMode="auto">
              <a:xfrm>
                <a:off x="2141341" y="2919770"/>
                <a:ext cx="120371" cy="127001"/>
              </a:xfrm>
              <a:custGeom>
                <a:avLst/>
                <a:gdLst>
                  <a:gd name="T0" fmla="*/ 63549552 w 114"/>
                  <a:gd name="T1" fmla="*/ 0 h 124"/>
                  <a:gd name="T2" fmla="*/ 127098048 w 114"/>
                  <a:gd name="T3" fmla="*/ 65037827 h 124"/>
                  <a:gd name="T4" fmla="*/ 63549552 w 114"/>
                  <a:gd name="T5" fmla="*/ 130074629 h 124"/>
                  <a:gd name="T6" fmla="*/ 0 w 114"/>
                  <a:gd name="T7" fmla="*/ 65037827 h 124"/>
                  <a:gd name="T8" fmla="*/ 37906312 w 114"/>
                  <a:gd name="T9" fmla="*/ 0 h 124"/>
                  <a:gd name="T10" fmla="*/ 0 w 114"/>
                  <a:gd name="T11" fmla="*/ 0 h 124"/>
                  <a:gd name="T12" fmla="*/ 109259916 w 114"/>
                  <a:gd name="T13" fmla="*/ 130074629 h 124"/>
                  <a:gd name="T14" fmla="*/ 127098048 w 114"/>
                  <a:gd name="T15" fmla="*/ 102801171 h 124"/>
                  <a:gd name="T16" fmla="*/ 37906312 w 114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4"/>
                  <a:gd name="T29" fmla="*/ 114 w 114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4">
                    <a:moveTo>
                      <a:pt x="34" y="0"/>
                    </a:moveTo>
                    <a:lnTo>
                      <a:pt x="0" y="0"/>
                    </a:lnTo>
                    <a:lnTo>
                      <a:pt x="98" y="124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0" name="Freeform 952"/>
              <p:cNvSpPr>
                <a:spLocks/>
              </p:cNvSpPr>
              <p:nvPr/>
            </p:nvSpPr>
            <p:spPr bwMode="auto">
              <a:xfrm>
                <a:off x="2160352" y="2919770"/>
                <a:ext cx="110871" cy="110614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6125950 h 109"/>
                  <a:gd name="T4" fmla="*/ 57983441 w 106"/>
                  <a:gd name="T5" fmla="*/ 112251899 h 109"/>
                  <a:gd name="T6" fmla="*/ 0 w 106"/>
                  <a:gd name="T7" fmla="*/ 56125950 h 109"/>
                  <a:gd name="T8" fmla="*/ 41572446 w 106"/>
                  <a:gd name="T9" fmla="*/ 0 h 109"/>
                  <a:gd name="T10" fmla="*/ 0 w 106"/>
                  <a:gd name="T11" fmla="*/ 0 h 109"/>
                  <a:gd name="T12" fmla="*/ 97367754 w 106"/>
                  <a:gd name="T13" fmla="*/ 112251899 h 109"/>
                  <a:gd name="T14" fmla="*/ 115965836 w 106"/>
                  <a:gd name="T15" fmla="*/ 90625346 h 109"/>
                  <a:gd name="T16" fmla="*/ 41572446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8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1" name="Freeform 953"/>
              <p:cNvSpPr>
                <a:spLocks/>
              </p:cNvSpPr>
              <p:nvPr/>
            </p:nvSpPr>
            <p:spPr bwMode="auto">
              <a:xfrm>
                <a:off x="2178301" y="2919770"/>
                <a:ext cx="101361" cy="101397"/>
              </a:xfrm>
              <a:custGeom>
                <a:avLst/>
                <a:gdLst>
                  <a:gd name="T0" fmla="*/ 52959555 w 97"/>
                  <a:gd name="T1" fmla="*/ 0 h 98"/>
                  <a:gd name="T2" fmla="*/ 105918064 w 97"/>
                  <a:gd name="T3" fmla="*/ 52456393 h 98"/>
                  <a:gd name="T4" fmla="*/ 52959555 w 97"/>
                  <a:gd name="T5" fmla="*/ 104911751 h 98"/>
                  <a:gd name="T6" fmla="*/ 0 w 97"/>
                  <a:gd name="T7" fmla="*/ 52456393 h 98"/>
                  <a:gd name="T8" fmla="*/ 41493226 w 97"/>
                  <a:gd name="T9" fmla="*/ 0 h 98"/>
                  <a:gd name="T10" fmla="*/ 0 w 97"/>
                  <a:gd name="T11" fmla="*/ 0 h 98"/>
                  <a:gd name="T12" fmla="*/ 87355423 w 97"/>
                  <a:gd name="T13" fmla="*/ 104911751 h 98"/>
                  <a:gd name="T14" fmla="*/ 105918064 w 97"/>
                  <a:gd name="T15" fmla="*/ 78148124 h 98"/>
                  <a:gd name="T16" fmla="*/ 41493226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38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7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2" name="Freeform 954"/>
              <p:cNvSpPr>
                <a:spLocks/>
              </p:cNvSpPr>
              <p:nvPr/>
            </p:nvSpPr>
            <p:spPr bwMode="auto">
              <a:xfrm>
                <a:off x="2200476" y="2919770"/>
                <a:ext cx="88696" cy="90132"/>
              </a:xfrm>
              <a:custGeom>
                <a:avLst/>
                <a:gdLst>
                  <a:gd name="T0" fmla="*/ 46276355 w 85"/>
                  <a:gd name="T1" fmla="*/ 0 h 88"/>
                  <a:gd name="T2" fmla="*/ 92552710 w 85"/>
                  <a:gd name="T3" fmla="*/ 46157826 h 88"/>
                  <a:gd name="T4" fmla="*/ 46276355 w 85"/>
                  <a:gd name="T5" fmla="*/ 92315653 h 88"/>
                  <a:gd name="T6" fmla="*/ 0 w 85"/>
                  <a:gd name="T7" fmla="*/ 46157826 h 88"/>
                  <a:gd name="T8" fmla="*/ 37020670 w 85"/>
                  <a:gd name="T9" fmla="*/ 0 h 88"/>
                  <a:gd name="T10" fmla="*/ 0 w 85"/>
                  <a:gd name="T11" fmla="*/ 0 h 88"/>
                  <a:gd name="T12" fmla="*/ 74042383 w 85"/>
                  <a:gd name="T13" fmla="*/ 92315653 h 88"/>
                  <a:gd name="T14" fmla="*/ 92552710 w 85"/>
                  <a:gd name="T15" fmla="*/ 65040474 h 88"/>
                  <a:gd name="T16" fmla="*/ 37020670 w 85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8"/>
                  <a:gd name="T29" fmla="*/ 85 w 85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8">
                    <a:moveTo>
                      <a:pt x="34" y="0"/>
                    </a:moveTo>
                    <a:lnTo>
                      <a:pt x="0" y="0"/>
                    </a:lnTo>
                    <a:lnTo>
                      <a:pt x="68" y="88"/>
                    </a:lnTo>
                    <a:lnTo>
                      <a:pt x="85" y="6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3" name="Freeform 955"/>
              <p:cNvSpPr>
                <a:spLocks/>
              </p:cNvSpPr>
              <p:nvPr/>
            </p:nvSpPr>
            <p:spPr bwMode="auto">
              <a:xfrm>
                <a:off x="2217365" y="2919770"/>
                <a:ext cx="81299" cy="74770"/>
              </a:xfrm>
              <a:custGeom>
                <a:avLst/>
                <a:gdLst>
                  <a:gd name="T0" fmla="*/ 43484267 w 76"/>
                  <a:gd name="T1" fmla="*/ 0 h 73"/>
                  <a:gd name="T2" fmla="*/ 86967464 w 76"/>
                  <a:gd name="T3" fmla="*/ 38291458 h 73"/>
                  <a:gd name="T4" fmla="*/ 43484267 w 76"/>
                  <a:gd name="T5" fmla="*/ 76582916 h 73"/>
                  <a:gd name="T6" fmla="*/ 0 w 76"/>
                  <a:gd name="T7" fmla="*/ 38291458 h 73"/>
                  <a:gd name="T8" fmla="*/ 43484267 w 76"/>
                  <a:gd name="T9" fmla="*/ 0 h 73"/>
                  <a:gd name="T10" fmla="*/ 0 w 76"/>
                  <a:gd name="T11" fmla="*/ 0 h 73"/>
                  <a:gd name="T12" fmla="*/ 67514530 w 76"/>
                  <a:gd name="T13" fmla="*/ 76582916 h 73"/>
                  <a:gd name="T14" fmla="*/ 86967464 w 76"/>
                  <a:gd name="T15" fmla="*/ 53503562 h 73"/>
                  <a:gd name="T16" fmla="*/ 43484267 w 76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3"/>
                  <a:gd name="T29" fmla="*/ 76 w 76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3">
                    <a:moveTo>
                      <a:pt x="38" y="0"/>
                    </a:moveTo>
                    <a:lnTo>
                      <a:pt x="0" y="0"/>
                    </a:lnTo>
                    <a:lnTo>
                      <a:pt x="59" y="73"/>
                    </a:lnTo>
                    <a:lnTo>
                      <a:pt x="76" y="5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4" name="Freeform 956"/>
              <p:cNvSpPr>
                <a:spLocks/>
              </p:cNvSpPr>
              <p:nvPr/>
            </p:nvSpPr>
            <p:spPr bwMode="auto">
              <a:xfrm>
                <a:off x="2235314" y="2919770"/>
                <a:ext cx="72859" cy="63495"/>
              </a:xfrm>
              <a:custGeom>
                <a:avLst/>
                <a:gdLst>
                  <a:gd name="T0" fmla="*/ 39033137 w 68"/>
                  <a:gd name="T1" fmla="*/ 0 h 62"/>
                  <a:gd name="T2" fmla="*/ 78065203 w 68"/>
                  <a:gd name="T3" fmla="*/ 32513536 h 62"/>
                  <a:gd name="T4" fmla="*/ 39033137 w 68"/>
                  <a:gd name="T5" fmla="*/ 65026049 h 62"/>
                  <a:gd name="T6" fmla="*/ 0 w 68"/>
                  <a:gd name="T7" fmla="*/ 32513536 h 62"/>
                  <a:gd name="T8" fmla="*/ 43624323 w 68"/>
                  <a:gd name="T9" fmla="*/ 0 h 62"/>
                  <a:gd name="T10" fmla="*/ 0 w 68"/>
                  <a:gd name="T11" fmla="*/ 0 h 62"/>
                  <a:gd name="T12" fmla="*/ 58548626 w 68"/>
                  <a:gd name="T13" fmla="*/ 65026049 h 62"/>
                  <a:gd name="T14" fmla="*/ 78065203 w 68"/>
                  <a:gd name="T15" fmla="*/ 38805693 h 62"/>
                  <a:gd name="T16" fmla="*/ 43624323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38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8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5" name="Freeform 957"/>
              <p:cNvSpPr>
                <a:spLocks/>
              </p:cNvSpPr>
              <p:nvPr/>
            </p:nvSpPr>
            <p:spPr bwMode="auto">
              <a:xfrm>
                <a:off x="2257489" y="2919770"/>
                <a:ext cx="60185" cy="52230"/>
              </a:xfrm>
              <a:custGeom>
                <a:avLst/>
                <a:gdLst>
                  <a:gd name="T0" fmla="*/ 32929949 w 55"/>
                  <a:gd name="T1" fmla="*/ 0 h 51"/>
                  <a:gd name="T2" fmla="*/ 65858803 w 55"/>
                  <a:gd name="T3" fmla="*/ 26744832 h 51"/>
                  <a:gd name="T4" fmla="*/ 32929949 w 55"/>
                  <a:gd name="T5" fmla="*/ 53489665 h 51"/>
                  <a:gd name="T6" fmla="*/ 0 w 55"/>
                  <a:gd name="T7" fmla="*/ 26744832 h 51"/>
                  <a:gd name="T8" fmla="*/ 45502053 w 55"/>
                  <a:gd name="T9" fmla="*/ 0 h 51"/>
                  <a:gd name="T10" fmla="*/ 0 w 55"/>
                  <a:gd name="T11" fmla="*/ 0 h 51"/>
                  <a:gd name="T12" fmla="*/ 45502053 w 55"/>
                  <a:gd name="T13" fmla="*/ 53489665 h 51"/>
                  <a:gd name="T14" fmla="*/ 65858803 w 55"/>
                  <a:gd name="T15" fmla="*/ 27269180 h 51"/>
                  <a:gd name="T16" fmla="*/ 45502053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38" y="0"/>
                    </a:moveTo>
                    <a:lnTo>
                      <a:pt x="0" y="0"/>
                    </a:lnTo>
                    <a:lnTo>
                      <a:pt x="38" y="51"/>
                    </a:lnTo>
                    <a:lnTo>
                      <a:pt x="55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6" name="Freeform 958"/>
              <p:cNvSpPr>
                <a:spLocks/>
              </p:cNvSpPr>
              <p:nvPr/>
            </p:nvSpPr>
            <p:spPr bwMode="auto">
              <a:xfrm>
                <a:off x="2276499" y="2919770"/>
                <a:ext cx="50685" cy="37892"/>
              </a:xfrm>
              <a:custGeom>
                <a:avLst/>
                <a:gdLst>
                  <a:gd name="T0" fmla="*/ 27329999 w 47"/>
                  <a:gd name="T1" fmla="*/ 0 h 37"/>
                  <a:gd name="T2" fmla="*/ 54658919 w 47"/>
                  <a:gd name="T3" fmla="*/ 19402752 h 37"/>
                  <a:gd name="T4" fmla="*/ 27329999 w 47"/>
                  <a:gd name="T5" fmla="*/ 38805504 h 37"/>
                  <a:gd name="T6" fmla="*/ 0 w 47"/>
                  <a:gd name="T7" fmla="*/ 19402752 h 37"/>
                  <a:gd name="T8" fmla="*/ 44191930 w 47"/>
                  <a:gd name="T9" fmla="*/ 0 h 37"/>
                  <a:gd name="T10" fmla="*/ 0 w 47"/>
                  <a:gd name="T11" fmla="*/ 0 h 37"/>
                  <a:gd name="T12" fmla="*/ 34888532 w 47"/>
                  <a:gd name="T13" fmla="*/ 38805504 h 37"/>
                  <a:gd name="T14" fmla="*/ 54658919 w 47"/>
                  <a:gd name="T15" fmla="*/ 15732346 h 37"/>
                  <a:gd name="T16" fmla="*/ 44191930 w 47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7"/>
                  <a:gd name="T29" fmla="*/ 47 w 47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7">
                    <a:moveTo>
                      <a:pt x="38" y="0"/>
                    </a:moveTo>
                    <a:lnTo>
                      <a:pt x="0" y="0"/>
                    </a:lnTo>
                    <a:lnTo>
                      <a:pt x="30" y="37"/>
                    </a:lnTo>
                    <a:lnTo>
                      <a:pt x="47" y="1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7" name="Freeform 959"/>
              <p:cNvSpPr>
                <a:spLocks/>
              </p:cNvSpPr>
              <p:nvPr/>
            </p:nvSpPr>
            <p:spPr bwMode="auto">
              <a:xfrm>
                <a:off x="2298673" y="2919770"/>
                <a:ext cx="34847" cy="25603"/>
              </a:xfrm>
              <a:custGeom>
                <a:avLst/>
                <a:gdLst>
                  <a:gd name="T0" fmla="*/ 17858063 w 34"/>
                  <a:gd name="T1" fmla="*/ 0 h 26"/>
                  <a:gd name="T2" fmla="*/ 35715100 w 34"/>
                  <a:gd name="T3" fmla="*/ 12606523 h 26"/>
                  <a:gd name="T4" fmla="*/ 17858063 w 34"/>
                  <a:gd name="T5" fmla="*/ 25212062 h 26"/>
                  <a:gd name="T6" fmla="*/ 0 w 34"/>
                  <a:gd name="T7" fmla="*/ 12606523 h 26"/>
                  <a:gd name="T8" fmla="*/ 0 w 34"/>
                  <a:gd name="T9" fmla="*/ 0 h 26"/>
                  <a:gd name="T10" fmla="*/ 35715100 w 34"/>
                  <a:gd name="T11" fmla="*/ 0 h 26"/>
                  <a:gd name="T12" fmla="*/ 17857038 w 34"/>
                  <a:gd name="T13" fmla="*/ 25212062 h 26"/>
                  <a:gd name="T14" fmla="*/ 0 w 34"/>
                  <a:gd name="T15" fmla="*/ 0 h 26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6"/>
                  <a:gd name="T26" fmla="*/ 34 w 34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6">
                    <a:moveTo>
                      <a:pt x="0" y="0"/>
                    </a:moveTo>
                    <a:lnTo>
                      <a:pt x="34" y="0"/>
                    </a:lnTo>
                    <a:lnTo>
                      <a:pt x="1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8" name="Freeform 960"/>
              <p:cNvSpPr>
                <a:spLocks/>
              </p:cNvSpPr>
              <p:nvPr/>
            </p:nvSpPr>
            <p:spPr bwMode="auto">
              <a:xfrm>
                <a:off x="2317674" y="2919770"/>
                <a:ext cx="19010" cy="14337"/>
              </a:xfrm>
              <a:custGeom>
                <a:avLst/>
                <a:gdLst>
                  <a:gd name="T0" fmla="*/ 10628826 w 17"/>
                  <a:gd name="T1" fmla="*/ 0 h 15"/>
                  <a:gd name="T2" fmla="*/ 21257652 w 17"/>
                  <a:gd name="T3" fmla="*/ 6852130 h 15"/>
                  <a:gd name="T4" fmla="*/ 10628826 w 17"/>
                  <a:gd name="T5" fmla="*/ 13703305 h 15"/>
                  <a:gd name="T6" fmla="*/ 0 w 17"/>
                  <a:gd name="T7" fmla="*/ 6852130 h 15"/>
                  <a:gd name="T8" fmla="*/ 0 w 17"/>
                  <a:gd name="T9" fmla="*/ 0 h 15"/>
                  <a:gd name="T10" fmla="*/ 21257652 w 17"/>
                  <a:gd name="T11" fmla="*/ 0 h 15"/>
                  <a:gd name="T12" fmla="*/ 11253919 w 17"/>
                  <a:gd name="T13" fmla="*/ 13703305 h 15"/>
                  <a:gd name="T14" fmla="*/ 0 w 17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5"/>
                  <a:gd name="T26" fmla="*/ 17 w 17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5">
                    <a:moveTo>
                      <a:pt x="0" y="0"/>
                    </a:moveTo>
                    <a:lnTo>
                      <a:pt x="17" y="0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9" name="Freeform 961"/>
              <p:cNvSpPr>
                <a:spLocks/>
              </p:cNvSpPr>
              <p:nvPr/>
            </p:nvSpPr>
            <p:spPr bwMode="auto">
              <a:xfrm>
                <a:off x="2490843" y="3016047"/>
                <a:ext cx="9500" cy="22530"/>
              </a:xfrm>
              <a:custGeom>
                <a:avLst/>
                <a:gdLst>
                  <a:gd name="T0" fmla="*/ 5640625 w 8"/>
                  <a:gd name="T1" fmla="*/ 0 h 22"/>
                  <a:gd name="T2" fmla="*/ 11281249 w 8"/>
                  <a:gd name="T3" fmla="*/ 11536384 h 22"/>
                  <a:gd name="T4" fmla="*/ 5640625 w 8"/>
                  <a:gd name="T5" fmla="*/ 23072768 h 22"/>
                  <a:gd name="T6" fmla="*/ 0 w 8"/>
                  <a:gd name="T7" fmla="*/ 11536384 h 22"/>
                  <a:gd name="T8" fmla="*/ 11281249 w 8"/>
                  <a:gd name="T9" fmla="*/ 11536384 h 22"/>
                  <a:gd name="T10" fmla="*/ 0 w 8"/>
                  <a:gd name="T11" fmla="*/ 23072768 h 22"/>
                  <a:gd name="T12" fmla="*/ 0 w 8"/>
                  <a:gd name="T13" fmla="*/ 0 h 22"/>
                  <a:gd name="T14" fmla="*/ 11281249 w 8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2"/>
                  <a:gd name="T26" fmla="*/ 8 w 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2">
                    <a:moveTo>
                      <a:pt x="8" y="11"/>
                    </a:moveTo>
                    <a:lnTo>
                      <a:pt x="0" y="22"/>
                    </a:lnTo>
                    <a:lnTo>
                      <a:pt x="0" y="0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0" name="Freeform 962"/>
              <p:cNvSpPr>
                <a:spLocks/>
              </p:cNvSpPr>
              <p:nvPr/>
            </p:nvSpPr>
            <p:spPr bwMode="auto">
              <a:xfrm>
                <a:off x="2490843" y="3004782"/>
                <a:ext cx="12673" cy="25603"/>
              </a:xfrm>
              <a:custGeom>
                <a:avLst/>
                <a:gdLst>
                  <a:gd name="T0" fmla="*/ 6692400 w 12"/>
                  <a:gd name="T1" fmla="*/ 0 h 25"/>
                  <a:gd name="T2" fmla="*/ 13383744 w 12"/>
                  <a:gd name="T3" fmla="*/ 13110784 h 25"/>
                  <a:gd name="T4" fmla="*/ 6692400 w 12"/>
                  <a:gd name="T5" fmla="*/ 26220544 h 25"/>
                  <a:gd name="T6" fmla="*/ 0 w 12"/>
                  <a:gd name="T7" fmla="*/ 13110784 h 25"/>
                  <a:gd name="T8" fmla="*/ 4460897 w 12"/>
                  <a:gd name="T9" fmla="*/ 26220544 h 25"/>
                  <a:gd name="T10" fmla="*/ 13383744 w 12"/>
                  <a:gd name="T11" fmla="*/ 14683832 h 25"/>
                  <a:gd name="T12" fmla="*/ 0 w 12"/>
                  <a:gd name="T13" fmla="*/ 0 h 25"/>
                  <a:gd name="T14" fmla="*/ 0 w 12"/>
                  <a:gd name="T15" fmla="*/ 23074449 h 25"/>
                  <a:gd name="T16" fmla="*/ 4460897 w 12"/>
                  <a:gd name="T17" fmla="*/ 26220544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5"/>
                  <a:gd name="T29" fmla="*/ 12 w 12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5">
                    <a:moveTo>
                      <a:pt x="4" y="25"/>
                    </a:moveTo>
                    <a:lnTo>
                      <a:pt x="12" y="14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1" name="Freeform 963"/>
              <p:cNvSpPr>
                <a:spLocks/>
              </p:cNvSpPr>
              <p:nvPr/>
            </p:nvSpPr>
            <p:spPr bwMode="auto">
              <a:xfrm>
                <a:off x="2490843" y="2993517"/>
                <a:ext cx="19010" cy="33796"/>
              </a:xfrm>
              <a:custGeom>
                <a:avLst/>
                <a:gdLst>
                  <a:gd name="T0" fmla="*/ 10628826 w 17"/>
                  <a:gd name="T1" fmla="*/ 0 h 33"/>
                  <a:gd name="T2" fmla="*/ 21257652 w 17"/>
                  <a:gd name="T3" fmla="*/ 17305600 h 33"/>
                  <a:gd name="T4" fmla="*/ 10628826 w 17"/>
                  <a:gd name="T5" fmla="*/ 34611200 h 33"/>
                  <a:gd name="T6" fmla="*/ 0 w 17"/>
                  <a:gd name="T7" fmla="*/ 17305600 h 33"/>
                  <a:gd name="T8" fmla="*/ 10003733 w 17"/>
                  <a:gd name="T9" fmla="*/ 34611200 h 33"/>
                  <a:gd name="T10" fmla="*/ 21257652 w 17"/>
                  <a:gd name="T11" fmla="*/ 18878650 h 33"/>
                  <a:gd name="T12" fmla="*/ 0 w 17"/>
                  <a:gd name="T13" fmla="*/ 0 h 33"/>
                  <a:gd name="T14" fmla="*/ 0 w 17"/>
                  <a:gd name="T15" fmla="*/ 23074472 h 33"/>
                  <a:gd name="T16" fmla="*/ 10003733 w 17"/>
                  <a:gd name="T17" fmla="*/ 3461120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8" y="33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2" name="Freeform 964"/>
              <p:cNvSpPr>
                <a:spLocks/>
              </p:cNvSpPr>
              <p:nvPr/>
            </p:nvSpPr>
            <p:spPr bwMode="auto">
              <a:xfrm>
                <a:off x="2490843" y="2983266"/>
                <a:ext cx="22174" cy="37892"/>
              </a:xfrm>
              <a:custGeom>
                <a:avLst/>
                <a:gdLst>
                  <a:gd name="T0" fmla="*/ 11706816 w 21"/>
                  <a:gd name="T1" fmla="*/ 0 h 36"/>
                  <a:gd name="T2" fmla="*/ 23413632 w 21"/>
                  <a:gd name="T3" fmla="*/ 19941717 h 36"/>
                  <a:gd name="T4" fmla="*/ 11706816 w 21"/>
                  <a:gd name="T5" fmla="*/ 39883435 h 36"/>
                  <a:gd name="T6" fmla="*/ 0 w 21"/>
                  <a:gd name="T7" fmla="*/ 19941717 h 36"/>
                  <a:gd name="T8" fmla="*/ 0 w 21"/>
                  <a:gd name="T9" fmla="*/ 0 h 36"/>
                  <a:gd name="T10" fmla="*/ 0 w 21"/>
                  <a:gd name="T11" fmla="*/ 4431259 h 36"/>
                  <a:gd name="T12" fmla="*/ 0 w 21"/>
                  <a:gd name="T13" fmla="*/ 24372974 h 36"/>
                  <a:gd name="T14" fmla="*/ 13379369 w 21"/>
                  <a:gd name="T15" fmla="*/ 39883435 h 36"/>
                  <a:gd name="T16" fmla="*/ 23413632 w 21"/>
                  <a:gd name="T17" fmla="*/ 28804231 h 36"/>
                  <a:gd name="T18" fmla="*/ 0 w 21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6"/>
                  <a:gd name="T32" fmla="*/ 21 w 21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6">
                    <a:moveTo>
                      <a:pt x="0" y="0"/>
                    </a:moveTo>
                    <a:lnTo>
                      <a:pt x="0" y="4"/>
                    </a:lnTo>
                    <a:lnTo>
                      <a:pt x="0" y="22"/>
                    </a:lnTo>
                    <a:lnTo>
                      <a:pt x="12" y="36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3" name="Freeform 965"/>
              <p:cNvSpPr>
                <a:spLocks/>
              </p:cNvSpPr>
              <p:nvPr/>
            </p:nvSpPr>
            <p:spPr bwMode="auto">
              <a:xfrm>
                <a:off x="2490843" y="2975073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5202505 w 25"/>
                  <a:gd name="T9" fmla="*/ 0 h 36"/>
                  <a:gd name="T10" fmla="*/ 0 w 25"/>
                  <a:gd name="T11" fmla="*/ 11536611 h 36"/>
                  <a:gd name="T12" fmla="*/ 0 w 25"/>
                  <a:gd name="T13" fmla="*/ 18878464 h 36"/>
                  <a:gd name="T14" fmla="*/ 22108937 w 25"/>
                  <a:gd name="T15" fmla="*/ 37756928 h 36"/>
                  <a:gd name="T16" fmla="*/ 32512803 w 25"/>
                  <a:gd name="T17" fmla="*/ 26220314 h 36"/>
                  <a:gd name="T18" fmla="*/ 5202505 w 25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4" y="0"/>
                    </a:moveTo>
                    <a:lnTo>
                      <a:pt x="0" y="11"/>
                    </a:lnTo>
                    <a:lnTo>
                      <a:pt x="0" y="1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4" name="Freeform 966"/>
              <p:cNvSpPr>
                <a:spLocks/>
              </p:cNvSpPr>
              <p:nvPr/>
            </p:nvSpPr>
            <p:spPr bwMode="auto">
              <a:xfrm>
                <a:off x="2490843" y="2972001"/>
                <a:ext cx="31674" cy="37892"/>
              </a:xfrm>
              <a:custGeom>
                <a:avLst/>
                <a:gdLst>
                  <a:gd name="T0" fmla="*/ 17297280 w 29"/>
                  <a:gd name="T1" fmla="*/ 0 h 37"/>
                  <a:gd name="T2" fmla="*/ 34594561 w 29"/>
                  <a:gd name="T3" fmla="*/ 19402752 h 37"/>
                  <a:gd name="T4" fmla="*/ 17297280 w 29"/>
                  <a:gd name="T5" fmla="*/ 38805504 h 37"/>
                  <a:gd name="T6" fmla="*/ 0 w 29"/>
                  <a:gd name="T7" fmla="*/ 19402752 h 37"/>
                  <a:gd name="T8" fmla="*/ 9543706 w 29"/>
                  <a:gd name="T9" fmla="*/ 0 h 37"/>
                  <a:gd name="T10" fmla="*/ 0 w 29"/>
                  <a:gd name="T11" fmla="*/ 11536577 h 37"/>
                  <a:gd name="T12" fmla="*/ 25050859 w 29"/>
                  <a:gd name="T13" fmla="*/ 38805504 h 37"/>
                  <a:gd name="T14" fmla="*/ 34594561 w 29"/>
                  <a:gd name="T15" fmla="*/ 23073154 h 37"/>
                  <a:gd name="T16" fmla="*/ 9543706 w 29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7"/>
                  <a:gd name="T29" fmla="*/ 29 w 2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9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5" name="Freeform 967"/>
              <p:cNvSpPr>
                <a:spLocks/>
              </p:cNvSpPr>
              <p:nvPr/>
            </p:nvSpPr>
            <p:spPr bwMode="auto">
              <a:xfrm>
                <a:off x="2495068" y="2963808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1536611 h 36"/>
                  <a:gd name="T12" fmla="*/ 23416037 w 29"/>
                  <a:gd name="T13" fmla="*/ 37756928 h 36"/>
                  <a:gd name="T14" fmla="*/ 32336832 w 29"/>
                  <a:gd name="T15" fmla="*/ 26220314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6" name="Freeform 968"/>
              <p:cNvSpPr>
                <a:spLocks/>
              </p:cNvSpPr>
              <p:nvPr/>
            </p:nvSpPr>
            <p:spPr bwMode="auto">
              <a:xfrm>
                <a:off x="2500344" y="2957663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4683703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7" name="Freeform 969"/>
              <p:cNvSpPr>
                <a:spLocks/>
              </p:cNvSpPr>
              <p:nvPr/>
            </p:nvSpPr>
            <p:spPr bwMode="auto">
              <a:xfrm>
                <a:off x="2503517" y="2952542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3409200 w 30"/>
                  <a:gd name="T13" fmla="*/ 37756928 h 36"/>
                  <a:gd name="T14" fmla="*/ 33441409 w 30"/>
                  <a:gd name="T15" fmla="*/ 2307322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8" name="Freeform 970"/>
              <p:cNvSpPr>
                <a:spLocks/>
              </p:cNvSpPr>
              <p:nvPr/>
            </p:nvSpPr>
            <p:spPr bwMode="auto">
              <a:xfrm>
                <a:off x="2509845" y="2944349"/>
                <a:ext cx="31674" cy="37892"/>
              </a:xfrm>
              <a:custGeom>
                <a:avLst/>
                <a:gdLst>
                  <a:gd name="T0" fmla="*/ 17297280 w 29"/>
                  <a:gd name="T1" fmla="*/ 0 h 36"/>
                  <a:gd name="T2" fmla="*/ 34594561 w 29"/>
                  <a:gd name="T3" fmla="*/ 19941717 h 36"/>
                  <a:gd name="T4" fmla="*/ 17297280 w 29"/>
                  <a:gd name="T5" fmla="*/ 39883435 h 36"/>
                  <a:gd name="T6" fmla="*/ 0 w 29"/>
                  <a:gd name="T7" fmla="*/ 19941717 h 36"/>
                  <a:gd name="T8" fmla="*/ 9543706 w 29"/>
                  <a:gd name="T9" fmla="*/ 0 h 36"/>
                  <a:gd name="T10" fmla="*/ 0 w 29"/>
                  <a:gd name="T11" fmla="*/ 12186487 h 36"/>
                  <a:gd name="T12" fmla="*/ 25050859 w 29"/>
                  <a:gd name="T13" fmla="*/ 39883435 h 36"/>
                  <a:gd name="T14" fmla="*/ 34594561 w 29"/>
                  <a:gd name="T15" fmla="*/ 27696943 h 36"/>
                  <a:gd name="T16" fmla="*/ 9543706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9" name="Freeform 971"/>
              <p:cNvSpPr>
                <a:spLocks/>
              </p:cNvSpPr>
              <p:nvPr/>
            </p:nvSpPr>
            <p:spPr bwMode="auto">
              <a:xfrm>
                <a:off x="2513018" y="2941277"/>
                <a:ext cx="31674" cy="33796"/>
              </a:xfrm>
              <a:custGeom>
                <a:avLst/>
                <a:gdLst>
                  <a:gd name="T0" fmla="*/ 17297280 w 29"/>
                  <a:gd name="T1" fmla="*/ 0 h 33"/>
                  <a:gd name="T2" fmla="*/ 34594561 w 29"/>
                  <a:gd name="T3" fmla="*/ 17305600 h 33"/>
                  <a:gd name="T4" fmla="*/ 17297280 w 29"/>
                  <a:gd name="T5" fmla="*/ 34611200 h 33"/>
                  <a:gd name="T6" fmla="*/ 0 w 29"/>
                  <a:gd name="T7" fmla="*/ 17305600 h 33"/>
                  <a:gd name="T8" fmla="*/ 9543706 w 29"/>
                  <a:gd name="T9" fmla="*/ 0 h 33"/>
                  <a:gd name="T10" fmla="*/ 0 w 29"/>
                  <a:gd name="T11" fmla="*/ 11536724 h 33"/>
                  <a:gd name="T12" fmla="*/ 25050859 w 29"/>
                  <a:gd name="T13" fmla="*/ 34611200 h 33"/>
                  <a:gd name="T14" fmla="*/ 34594561 w 29"/>
                  <a:gd name="T15" fmla="*/ 23074472 h 33"/>
                  <a:gd name="T16" fmla="*/ 9543706 w 29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3"/>
                  <a:gd name="T29" fmla="*/ 29 w 29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3">
                    <a:moveTo>
                      <a:pt x="8" y="0"/>
                    </a:moveTo>
                    <a:lnTo>
                      <a:pt x="0" y="11"/>
                    </a:lnTo>
                    <a:lnTo>
                      <a:pt x="21" y="33"/>
                    </a:lnTo>
                    <a:lnTo>
                      <a:pt x="29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0" name="Freeform 972"/>
              <p:cNvSpPr>
                <a:spLocks/>
              </p:cNvSpPr>
              <p:nvPr/>
            </p:nvSpPr>
            <p:spPr bwMode="auto">
              <a:xfrm>
                <a:off x="2519354" y="2934108"/>
                <a:ext cx="31674" cy="37892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9941717 h 36"/>
                  <a:gd name="T4" fmla="*/ 16720704 w 30"/>
                  <a:gd name="T5" fmla="*/ 39883435 h 36"/>
                  <a:gd name="T6" fmla="*/ 0 w 30"/>
                  <a:gd name="T7" fmla="*/ 19941717 h 36"/>
                  <a:gd name="T8" fmla="*/ 8917289 w 30"/>
                  <a:gd name="T9" fmla="*/ 0 h 36"/>
                  <a:gd name="T10" fmla="*/ 0 w 30"/>
                  <a:gd name="T11" fmla="*/ 12186487 h 36"/>
                  <a:gd name="T12" fmla="*/ 23409200 w 30"/>
                  <a:gd name="T13" fmla="*/ 39883435 h 36"/>
                  <a:gd name="T14" fmla="*/ 33441409 w 30"/>
                  <a:gd name="T15" fmla="*/ 27696943 h 36"/>
                  <a:gd name="T16" fmla="*/ 8917289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1" name="Freeform 973"/>
              <p:cNvSpPr>
                <a:spLocks/>
              </p:cNvSpPr>
              <p:nvPr/>
            </p:nvSpPr>
            <p:spPr bwMode="auto">
              <a:xfrm>
                <a:off x="2522518" y="292693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4683703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2" name="Freeform 974"/>
              <p:cNvSpPr>
                <a:spLocks/>
              </p:cNvSpPr>
              <p:nvPr/>
            </p:nvSpPr>
            <p:spPr bwMode="auto">
              <a:xfrm>
                <a:off x="2525682" y="2922843"/>
                <a:ext cx="28510" cy="37892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9941717 h 36"/>
                  <a:gd name="T4" fmla="*/ 15631155 w 26"/>
                  <a:gd name="T5" fmla="*/ 39883435 h 36"/>
                  <a:gd name="T6" fmla="*/ 0 w 26"/>
                  <a:gd name="T7" fmla="*/ 19941717 h 36"/>
                  <a:gd name="T8" fmla="*/ 10821739 w 26"/>
                  <a:gd name="T9" fmla="*/ 0 h 36"/>
                  <a:gd name="T10" fmla="*/ 0 w 26"/>
                  <a:gd name="T11" fmla="*/ 12186487 h 36"/>
                  <a:gd name="T12" fmla="*/ 26452895 w 26"/>
                  <a:gd name="T13" fmla="*/ 39883435 h 36"/>
                  <a:gd name="T14" fmla="*/ 31262311 w 26"/>
                  <a:gd name="T15" fmla="*/ 24372974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22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3" name="Freeform 975"/>
              <p:cNvSpPr>
                <a:spLocks/>
              </p:cNvSpPr>
              <p:nvPr/>
            </p:nvSpPr>
            <p:spPr bwMode="auto">
              <a:xfrm>
                <a:off x="2532019" y="2916698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21571761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4" name="Freeform 976"/>
              <p:cNvSpPr>
                <a:spLocks/>
              </p:cNvSpPr>
              <p:nvPr/>
            </p:nvSpPr>
            <p:spPr bwMode="auto">
              <a:xfrm>
                <a:off x="2535192" y="2908505"/>
                <a:ext cx="28510" cy="36868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8368236 h 37"/>
                  <a:gd name="T4" fmla="*/ 16256401 w 25"/>
                  <a:gd name="T5" fmla="*/ 36736471 h 37"/>
                  <a:gd name="T6" fmla="*/ 0 w 25"/>
                  <a:gd name="T7" fmla="*/ 18368236 h 37"/>
                  <a:gd name="T8" fmla="*/ 10403870 w 25"/>
                  <a:gd name="T9" fmla="*/ 0 h 37"/>
                  <a:gd name="T10" fmla="*/ 0 w 25"/>
                  <a:gd name="T11" fmla="*/ 14892677 h 37"/>
                  <a:gd name="T12" fmla="*/ 22108937 w 25"/>
                  <a:gd name="T13" fmla="*/ 36736471 h 37"/>
                  <a:gd name="T14" fmla="*/ 32512803 w 25"/>
                  <a:gd name="T15" fmla="*/ 25814572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5" name="Freeform 977"/>
              <p:cNvSpPr>
                <a:spLocks/>
              </p:cNvSpPr>
              <p:nvPr/>
            </p:nvSpPr>
            <p:spPr bwMode="auto">
              <a:xfrm>
                <a:off x="2541529" y="2905432"/>
                <a:ext cx="28510" cy="37892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9941717 h 36"/>
                  <a:gd name="T4" fmla="*/ 15631155 w 26"/>
                  <a:gd name="T5" fmla="*/ 39883435 h 36"/>
                  <a:gd name="T6" fmla="*/ 0 w 26"/>
                  <a:gd name="T7" fmla="*/ 19941717 h 36"/>
                  <a:gd name="T8" fmla="*/ 10821739 w 26"/>
                  <a:gd name="T9" fmla="*/ 0 h 36"/>
                  <a:gd name="T10" fmla="*/ 0 w 26"/>
                  <a:gd name="T11" fmla="*/ 12186487 h 36"/>
                  <a:gd name="T12" fmla="*/ 20440576 w 26"/>
                  <a:gd name="T13" fmla="*/ 39883435 h 36"/>
                  <a:gd name="T14" fmla="*/ 31262311 w 26"/>
                  <a:gd name="T15" fmla="*/ 24372974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6" name="Freeform 978"/>
              <p:cNvSpPr>
                <a:spLocks/>
              </p:cNvSpPr>
              <p:nvPr/>
            </p:nvSpPr>
            <p:spPr bwMode="auto">
              <a:xfrm>
                <a:off x="2544692" y="2895191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7" name="Freeform 979"/>
              <p:cNvSpPr>
                <a:spLocks/>
              </p:cNvSpPr>
              <p:nvPr/>
            </p:nvSpPr>
            <p:spPr bwMode="auto">
              <a:xfrm>
                <a:off x="2551029" y="288904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5732346 h 37"/>
                  <a:gd name="T12" fmla="*/ 22108937 w 25"/>
                  <a:gd name="T13" fmla="*/ 38805504 h 37"/>
                  <a:gd name="T14" fmla="*/ 32512803 w 25"/>
                  <a:gd name="T15" fmla="*/ 27268923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8" name="Freeform 980"/>
              <p:cNvSpPr>
                <a:spLocks/>
              </p:cNvSpPr>
              <p:nvPr/>
            </p:nvSpPr>
            <p:spPr bwMode="auto">
              <a:xfrm>
                <a:off x="2554193" y="2885974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0487921 h 36"/>
                  <a:gd name="T12" fmla="*/ 17462952 w 25"/>
                  <a:gd name="T13" fmla="*/ 37756928 h 36"/>
                  <a:gd name="T14" fmla="*/ 25680570 w 25"/>
                  <a:gd name="T15" fmla="*/ 22024532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9" name="Freeform 981"/>
              <p:cNvSpPr>
                <a:spLocks/>
              </p:cNvSpPr>
              <p:nvPr/>
            </p:nvSpPr>
            <p:spPr bwMode="auto">
              <a:xfrm>
                <a:off x="2557366" y="2877781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0" name="Freeform 982"/>
              <p:cNvSpPr>
                <a:spLocks/>
              </p:cNvSpPr>
              <p:nvPr/>
            </p:nvSpPr>
            <p:spPr bwMode="auto">
              <a:xfrm>
                <a:off x="2563703" y="2874709"/>
                <a:ext cx="28510" cy="33796"/>
              </a:xfrm>
              <a:custGeom>
                <a:avLst/>
                <a:gdLst>
                  <a:gd name="T0" fmla="*/ 15631155 w 26"/>
                  <a:gd name="T1" fmla="*/ 0 h 32"/>
                  <a:gd name="T2" fmla="*/ 31262311 w 26"/>
                  <a:gd name="T3" fmla="*/ 17846400 h 32"/>
                  <a:gd name="T4" fmla="*/ 15631155 w 26"/>
                  <a:gd name="T5" fmla="*/ 35692800 h 32"/>
                  <a:gd name="T6" fmla="*/ 0 w 26"/>
                  <a:gd name="T7" fmla="*/ 17846400 h 32"/>
                  <a:gd name="T8" fmla="*/ 10821739 w 26"/>
                  <a:gd name="T9" fmla="*/ 0 h 32"/>
                  <a:gd name="T10" fmla="*/ 0 w 26"/>
                  <a:gd name="T11" fmla="*/ 12269002 h 32"/>
                  <a:gd name="T12" fmla="*/ 20440576 w 26"/>
                  <a:gd name="T13" fmla="*/ 35692800 h 32"/>
                  <a:gd name="T14" fmla="*/ 31262311 w 26"/>
                  <a:gd name="T15" fmla="*/ 23423793 h 32"/>
                  <a:gd name="T16" fmla="*/ 10821739 w 26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2"/>
                  <a:gd name="T29" fmla="*/ 26 w 26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2">
                    <a:moveTo>
                      <a:pt x="9" y="0"/>
                    </a:moveTo>
                    <a:lnTo>
                      <a:pt x="0" y="11"/>
                    </a:lnTo>
                    <a:lnTo>
                      <a:pt x="17" y="32"/>
                    </a:lnTo>
                    <a:lnTo>
                      <a:pt x="26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1" name="Freeform 983"/>
              <p:cNvSpPr>
                <a:spLocks/>
              </p:cNvSpPr>
              <p:nvPr/>
            </p:nvSpPr>
            <p:spPr bwMode="auto">
              <a:xfrm>
                <a:off x="2566867" y="2866515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1536577 h 37"/>
                  <a:gd name="T12" fmla="*/ 22108937 w 25"/>
                  <a:gd name="T13" fmla="*/ 38805504 h 37"/>
                  <a:gd name="T14" fmla="*/ 32512803 w 25"/>
                  <a:gd name="T15" fmla="*/ 23073154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2" name="Freeform 984"/>
              <p:cNvSpPr>
                <a:spLocks/>
              </p:cNvSpPr>
              <p:nvPr/>
            </p:nvSpPr>
            <p:spPr bwMode="auto">
              <a:xfrm>
                <a:off x="2573203" y="2859347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0403870 w 25"/>
                  <a:gd name="T9" fmla="*/ 0 h 36"/>
                  <a:gd name="T10" fmla="*/ 0 w 25"/>
                  <a:gd name="T11" fmla="*/ 15732392 h 36"/>
                  <a:gd name="T12" fmla="*/ 22108937 w 25"/>
                  <a:gd name="T13" fmla="*/ 37756928 h 36"/>
                  <a:gd name="T14" fmla="*/ 32512803 w 25"/>
                  <a:gd name="T15" fmla="*/ 27269003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3" name="Freeform 985"/>
              <p:cNvSpPr>
                <a:spLocks/>
              </p:cNvSpPr>
              <p:nvPr/>
            </p:nvSpPr>
            <p:spPr bwMode="auto">
              <a:xfrm>
                <a:off x="2576367" y="2856274"/>
                <a:ext cx="28510" cy="34820"/>
              </a:xfrm>
              <a:custGeom>
                <a:avLst/>
                <a:gdLst>
                  <a:gd name="T0" fmla="*/ 15631155 w 26"/>
                  <a:gd name="T1" fmla="*/ 0 h 33"/>
                  <a:gd name="T2" fmla="*/ 31262311 w 26"/>
                  <a:gd name="T3" fmla="*/ 18370188 h 33"/>
                  <a:gd name="T4" fmla="*/ 15631155 w 26"/>
                  <a:gd name="T5" fmla="*/ 36740375 h 33"/>
                  <a:gd name="T6" fmla="*/ 0 w 26"/>
                  <a:gd name="T7" fmla="*/ 18370188 h 33"/>
                  <a:gd name="T8" fmla="*/ 10821739 w 26"/>
                  <a:gd name="T9" fmla="*/ 0 h 33"/>
                  <a:gd name="T10" fmla="*/ 0 w 26"/>
                  <a:gd name="T11" fmla="*/ 12247142 h 33"/>
                  <a:gd name="T12" fmla="*/ 20440576 w 26"/>
                  <a:gd name="T13" fmla="*/ 36740375 h 33"/>
                  <a:gd name="T14" fmla="*/ 31262311 w 26"/>
                  <a:gd name="T15" fmla="*/ 24493229 h 33"/>
                  <a:gd name="T16" fmla="*/ 10821739 w 26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4" name="Freeform 986"/>
              <p:cNvSpPr>
                <a:spLocks/>
              </p:cNvSpPr>
              <p:nvPr/>
            </p:nvSpPr>
            <p:spPr bwMode="auto">
              <a:xfrm>
                <a:off x="2579540" y="2848081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5" name="Freeform 987"/>
              <p:cNvSpPr>
                <a:spLocks/>
              </p:cNvSpPr>
              <p:nvPr/>
            </p:nvSpPr>
            <p:spPr bwMode="auto">
              <a:xfrm>
                <a:off x="2585868" y="2841936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5510456 h 36"/>
                  <a:gd name="T12" fmla="*/ 17462952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6" name="Freeform 988"/>
              <p:cNvSpPr>
                <a:spLocks/>
              </p:cNvSpPr>
              <p:nvPr/>
            </p:nvSpPr>
            <p:spPr bwMode="auto">
              <a:xfrm>
                <a:off x="2589041" y="283681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1536577 h 37"/>
                  <a:gd name="T12" fmla="*/ 22108937 w 25"/>
                  <a:gd name="T13" fmla="*/ 38805504 h 37"/>
                  <a:gd name="T14" fmla="*/ 32512803 w 25"/>
                  <a:gd name="T15" fmla="*/ 23073154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7" name="Freeform 989"/>
              <p:cNvSpPr>
                <a:spLocks/>
              </p:cNvSpPr>
              <p:nvPr/>
            </p:nvSpPr>
            <p:spPr bwMode="auto">
              <a:xfrm>
                <a:off x="2595378" y="2830662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1705066 w 25"/>
                  <a:gd name="T9" fmla="*/ 0 h 36"/>
                  <a:gd name="T10" fmla="*/ 0 w 25"/>
                  <a:gd name="T11" fmla="*/ 11536611 h 36"/>
                  <a:gd name="T12" fmla="*/ 22108937 w 25"/>
                  <a:gd name="T13" fmla="*/ 37756928 h 36"/>
                  <a:gd name="T14" fmla="*/ 32512803 w 25"/>
                  <a:gd name="T15" fmla="*/ 26220314 h 36"/>
                  <a:gd name="T16" fmla="*/ 11705066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8" name="Freeform 990"/>
              <p:cNvSpPr>
                <a:spLocks/>
              </p:cNvSpPr>
              <p:nvPr/>
            </p:nvSpPr>
            <p:spPr bwMode="auto">
              <a:xfrm>
                <a:off x="2598541" y="2822469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4683703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9" name="Freeform 991"/>
              <p:cNvSpPr>
                <a:spLocks/>
              </p:cNvSpPr>
              <p:nvPr/>
            </p:nvSpPr>
            <p:spPr bwMode="auto">
              <a:xfrm>
                <a:off x="2604878" y="2817348"/>
                <a:ext cx="24286" cy="37892"/>
              </a:xfrm>
              <a:custGeom>
                <a:avLst/>
                <a:gdLst>
                  <a:gd name="T0" fmla="*/ 11796196 w 25"/>
                  <a:gd name="T1" fmla="*/ 0 h 36"/>
                  <a:gd name="T2" fmla="*/ 23592392 w 25"/>
                  <a:gd name="T3" fmla="*/ 19941717 h 36"/>
                  <a:gd name="T4" fmla="*/ 11796196 w 25"/>
                  <a:gd name="T5" fmla="*/ 39883435 h 36"/>
                  <a:gd name="T6" fmla="*/ 0 w 25"/>
                  <a:gd name="T7" fmla="*/ 19941717 h 36"/>
                  <a:gd name="T8" fmla="*/ 7550031 w 25"/>
                  <a:gd name="T9" fmla="*/ 0 h 36"/>
                  <a:gd name="T10" fmla="*/ 0 w 25"/>
                  <a:gd name="T11" fmla="*/ 12186487 h 36"/>
                  <a:gd name="T12" fmla="*/ 15099091 w 25"/>
                  <a:gd name="T13" fmla="*/ 39883435 h 36"/>
                  <a:gd name="T14" fmla="*/ 23592392 w 25"/>
                  <a:gd name="T15" fmla="*/ 24372974 h 36"/>
                  <a:gd name="T16" fmla="*/ 7550031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6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0" name="Freeform 992"/>
              <p:cNvSpPr>
                <a:spLocks/>
              </p:cNvSpPr>
              <p:nvPr/>
            </p:nvSpPr>
            <p:spPr bwMode="auto">
              <a:xfrm>
                <a:off x="2608042" y="281120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6220314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1" name="Freeform 993"/>
              <p:cNvSpPr>
                <a:spLocks/>
              </p:cNvSpPr>
              <p:nvPr/>
            </p:nvSpPr>
            <p:spPr bwMode="auto">
              <a:xfrm>
                <a:off x="2611215" y="280301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5510456 h 36"/>
                  <a:gd name="T12" fmla="*/ 20495270 w 25"/>
                  <a:gd name="T13" fmla="*/ 39883435 h 36"/>
                  <a:gd name="T14" fmla="*/ 30140099 w 25"/>
                  <a:gd name="T15" fmla="*/ 2769694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2" name="Freeform 994"/>
              <p:cNvSpPr>
                <a:spLocks/>
              </p:cNvSpPr>
              <p:nvPr/>
            </p:nvSpPr>
            <p:spPr bwMode="auto">
              <a:xfrm>
                <a:off x="2617552" y="2799938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1536611 h 36"/>
                  <a:gd name="T12" fmla="*/ 18948949 w 26"/>
                  <a:gd name="T13" fmla="*/ 37756928 h 36"/>
                  <a:gd name="T14" fmla="*/ 28980865 w 26"/>
                  <a:gd name="T15" fmla="*/ 23073222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3" name="Freeform 995"/>
              <p:cNvSpPr>
                <a:spLocks/>
              </p:cNvSpPr>
              <p:nvPr/>
            </p:nvSpPr>
            <p:spPr bwMode="auto">
              <a:xfrm>
                <a:off x="2620716" y="2792769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4" name="Freeform 996"/>
              <p:cNvSpPr>
                <a:spLocks/>
              </p:cNvSpPr>
              <p:nvPr/>
            </p:nvSpPr>
            <p:spPr bwMode="auto">
              <a:xfrm>
                <a:off x="2625992" y="2789697"/>
                <a:ext cx="25338" cy="34820"/>
              </a:xfrm>
              <a:custGeom>
                <a:avLst/>
                <a:gdLst>
                  <a:gd name="T0" fmla="*/ 12840285 w 25"/>
                  <a:gd name="T1" fmla="*/ 0 h 33"/>
                  <a:gd name="T2" fmla="*/ 25680570 w 25"/>
                  <a:gd name="T3" fmla="*/ 18370188 h 33"/>
                  <a:gd name="T4" fmla="*/ 12840285 w 25"/>
                  <a:gd name="T5" fmla="*/ 36740375 h 33"/>
                  <a:gd name="T6" fmla="*/ 0 w 25"/>
                  <a:gd name="T7" fmla="*/ 18370188 h 33"/>
                  <a:gd name="T8" fmla="*/ 8217620 w 25"/>
                  <a:gd name="T9" fmla="*/ 0 h 33"/>
                  <a:gd name="T10" fmla="*/ 0 w 25"/>
                  <a:gd name="T11" fmla="*/ 12247142 h 33"/>
                  <a:gd name="T12" fmla="*/ 17462952 w 25"/>
                  <a:gd name="T13" fmla="*/ 36740375 h 33"/>
                  <a:gd name="T14" fmla="*/ 25680570 w 25"/>
                  <a:gd name="T15" fmla="*/ 24493229 h 33"/>
                  <a:gd name="T16" fmla="*/ 8217620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5" name="Freeform 997"/>
              <p:cNvSpPr>
                <a:spLocks/>
              </p:cNvSpPr>
              <p:nvPr/>
            </p:nvSpPr>
            <p:spPr bwMode="auto">
              <a:xfrm>
                <a:off x="2629165" y="2781504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0403870 w 25"/>
                  <a:gd name="T9" fmla="*/ 0 h 36"/>
                  <a:gd name="T10" fmla="*/ 0 w 25"/>
                  <a:gd name="T11" fmla="*/ 11536611 h 36"/>
                  <a:gd name="T12" fmla="*/ 22108937 w 25"/>
                  <a:gd name="T13" fmla="*/ 37756928 h 36"/>
                  <a:gd name="T14" fmla="*/ 32512803 w 25"/>
                  <a:gd name="T15" fmla="*/ 26220314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6" name="Freeform 998"/>
              <p:cNvSpPr>
                <a:spLocks/>
              </p:cNvSpPr>
              <p:nvPr/>
            </p:nvSpPr>
            <p:spPr bwMode="auto">
              <a:xfrm>
                <a:off x="2633389" y="2773311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7" name="Freeform 999"/>
              <p:cNvSpPr>
                <a:spLocks/>
              </p:cNvSpPr>
              <p:nvPr/>
            </p:nvSpPr>
            <p:spPr bwMode="auto">
              <a:xfrm>
                <a:off x="2638665" y="2770238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10821739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3073222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8" name="Freeform 1000"/>
              <p:cNvSpPr>
                <a:spLocks/>
              </p:cNvSpPr>
              <p:nvPr/>
            </p:nvSpPr>
            <p:spPr bwMode="auto">
              <a:xfrm>
                <a:off x="2642890" y="276409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9" name="Freeform 1001"/>
              <p:cNvSpPr>
                <a:spLocks/>
              </p:cNvSpPr>
              <p:nvPr/>
            </p:nvSpPr>
            <p:spPr bwMode="auto">
              <a:xfrm>
                <a:off x="2648166" y="2753852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4108810 w 25"/>
                  <a:gd name="T9" fmla="*/ 0 h 37"/>
                  <a:gd name="T10" fmla="*/ 0 w 25"/>
                  <a:gd name="T11" fmla="*/ 15732346 h 37"/>
                  <a:gd name="T12" fmla="*/ 17462952 w 25"/>
                  <a:gd name="T13" fmla="*/ 38805504 h 37"/>
                  <a:gd name="T14" fmla="*/ 25680570 w 25"/>
                  <a:gd name="T15" fmla="*/ 27268923 h 37"/>
                  <a:gd name="T16" fmla="*/ 410881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4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0" name="Freeform 1002"/>
              <p:cNvSpPr>
                <a:spLocks/>
              </p:cNvSpPr>
              <p:nvPr/>
            </p:nvSpPr>
            <p:spPr bwMode="auto">
              <a:xfrm>
                <a:off x="2651339" y="2750780"/>
                <a:ext cx="28510" cy="37892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9941717 h 36"/>
                  <a:gd name="T4" fmla="*/ 15631155 w 26"/>
                  <a:gd name="T5" fmla="*/ 39883435 h 36"/>
                  <a:gd name="T6" fmla="*/ 0 w 26"/>
                  <a:gd name="T7" fmla="*/ 19941717 h 36"/>
                  <a:gd name="T8" fmla="*/ 4809418 w 26"/>
                  <a:gd name="T9" fmla="*/ 0 h 36"/>
                  <a:gd name="T10" fmla="*/ 0 w 26"/>
                  <a:gd name="T11" fmla="*/ 12186487 h 36"/>
                  <a:gd name="T12" fmla="*/ 20440576 w 26"/>
                  <a:gd name="T13" fmla="*/ 39883435 h 36"/>
                  <a:gd name="T14" fmla="*/ 31262311 w 26"/>
                  <a:gd name="T15" fmla="*/ 23265686 h 36"/>
                  <a:gd name="T16" fmla="*/ 4809418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4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1" name="Freeform 1003"/>
              <p:cNvSpPr>
                <a:spLocks/>
              </p:cNvSpPr>
              <p:nvPr/>
            </p:nvSpPr>
            <p:spPr bwMode="auto">
              <a:xfrm>
                <a:off x="2651339" y="2743611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10032213 w 30"/>
                  <a:gd name="T9" fmla="*/ 0 h 37"/>
                  <a:gd name="T10" fmla="*/ 0 w 30"/>
                  <a:gd name="T11" fmla="*/ 11536577 h 37"/>
                  <a:gd name="T12" fmla="*/ 23409200 w 30"/>
                  <a:gd name="T13" fmla="*/ 38805504 h 37"/>
                  <a:gd name="T14" fmla="*/ 33441409 w 30"/>
                  <a:gd name="T15" fmla="*/ 27268923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2" name="Freeform 1004"/>
              <p:cNvSpPr>
                <a:spLocks/>
              </p:cNvSpPr>
              <p:nvPr/>
            </p:nvSpPr>
            <p:spPr bwMode="auto">
              <a:xfrm>
                <a:off x="2655563" y="2736442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5732392 h 36"/>
                  <a:gd name="T12" fmla="*/ 24524124 w 30"/>
                  <a:gd name="T13" fmla="*/ 37756928 h 36"/>
                  <a:gd name="T14" fmla="*/ 33441409 w 30"/>
                  <a:gd name="T15" fmla="*/ 27269003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5"/>
                    </a:lnTo>
                    <a:lnTo>
                      <a:pt x="22" y="36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3" name="Freeform 1005"/>
              <p:cNvSpPr>
                <a:spLocks/>
              </p:cNvSpPr>
              <p:nvPr/>
            </p:nvSpPr>
            <p:spPr bwMode="auto">
              <a:xfrm>
                <a:off x="2660839" y="273234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1536577 h 37"/>
                  <a:gd name="T12" fmla="*/ 27310300 w 25"/>
                  <a:gd name="T13" fmla="*/ 38805504 h 37"/>
                  <a:gd name="T14" fmla="*/ 32512803 w 25"/>
                  <a:gd name="T15" fmla="*/ 31463668 h 37"/>
                  <a:gd name="T16" fmla="*/ 32512803 w 25"/>
                  <a:gd name="T17" fmla="*/ 19927095 h 37"/>
                  <a:gd name="T18" fmla="*/ 10403870 w 25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7"/>
                  <a:gd name="T32" fmla="*/ 25 w 25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5" y="30"/>
                    </a:lnTo>
                    <a:lnTo>
                      <a:pt x="25" y="1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4" name="Freeform 1006"/>
              <p:cNvSpPr>
                <a:spLocks/>
              </p:cNvSpPr>
              <p:nvPr/>
            </p:nvSpPr>
            <p:spPr bwMode="auto">
              <a:xfrm>
                <a:off x="2665064" y="2726201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8919228 w 21"/>
                  <a:gd name="T9" fmla="*/ 0 h 37"/>
                  <a:gd name="T10" fmla="*/ 0 w 21"/>
                  <a:gd name="T11" fmla="*/ 11536577 h 37"/>
                  <a:gd name="T12" fmla="*/ 23413632 w 21"/>
                  <a:gd name="T13" fmla="*/ 38805504 h 37"/>
                  <a:gd name="T14" fmla="*/ 23413632 w 21"/>
                  <a:gd name="T15" fmla="*/ 15732346 h 37"/>
                  <a:gd name="T16" fmla="*/ 8919228 w 21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7"/>
                  <a:gd name="T29" fmla="*/ 21 w 2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5" name="Freeform 1007"/>
              <p:cNvSpPr>
                <a:spLocks/>
              </p:cNvSpPr>
              <p:nvPr/>
            </p:nvSpPr>
            <p:spPr bwMode="auto">
              <a:xfrm>
                <a:off x="2670340" y="2718008"/>
                <a:ext cx="19010" cy="33796"/>
              </a:xfrm>
              <a:custGeom>
                <a:avLst/>
                <a:gdLst>
                  <a:gd name="T0" fmla="*/ 10628826 w 17"/>
                  <a:gd name="T1" fmla="*/ 0 h 33"/>
                  <a:gd name="T2" fmla="*/ 21257652 w 17"/>
                  <a:gd name="T3" fmla="*/ 17305600 h 33"/>
                  <a:gd name="T4" fmla="*/ 10628826 w 17"/>
                  <a:gd name="T5" fmla="*/ 34611200 h 33"/>
                  <a:gd name="T6" fmla="*/ 0 w 17"/>
                  <a:gd name="T7" fmla="*/ 17305600 h 33"/>
                  <a:gd name="T8" fmla="*/ 11253919 w 17"/>
                  <a:gd name="T9" fmla="*/ 0 h 33"/>
                  <a:gd name="T10" fmla="*/ 0 w 17"/>
                  <a:gd name="T11" fmla="*/ 14683847 h 33"/>
                  <a:gd name="T12" fmla="*/ 21257652 w 17"/>
                  <a:gd name="T13" fmla="*/ 34611200 h 33"/>
                  <a:gd name="T14" fmla="*/ 21257652 w 17"/>
                  <a:gd name="T15" fmla="*/ 11536724 h 33"/>
                  <a:gd name="T16" fmla="*/ 11253919 w 1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9" y="0"/>
                    </a:moveTo>
                    <a:lnTo>
                      <a:pt x="0" y="14"/>
                    </a:lnTo>
                    <a:lnTo>
                      <a:pt x="17" y="33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6" name="Freeform 1008"/>
              <p:cNvSpPr>
                <a:spLocks/>
              </p:cNvSpPr>
              <p:nvPr/>
            </p:nvSpPr>
            <p:spPr bwMode="auto">
              <a:xfrm>
                <a:off x="2673513" y="2714935"/>
                <a:ext cx="15837" cy="25603"/>
              </a:xfrm>
              <a:custGeom>
                <a:avLst/>
                <a:gdLst>
                  <a:gd name="T0" fmla="*/ 9647169 w 13"/>
                  <a:gd name="T1" fmla="*/ 0 h 26"/>
                  <a:gd name="T2" fmla="*/ 19293120 w 13"/>
                  <a:gd name="T3" fmla="*/ 12606523 h 26"/>
                  <a:gd name="T4" fmla="*/ 9647169 w 13"/>
                  <a:gd name="T5" fmla="*/ 25212062 h 26"/>
                  <a:gd name="T6" fmla="*/ 0 w 13"/>
                  <a:gd name="T7" fmla="*/ 12606523 h 26"/>
                  <a:gd name="T8" fmla="*/ 13356683 w 13"/>
                  <a:gd name="T9" fmla="*/ 0 h 26"/>
                  <a:gd name="T10" fmla="*/ 0 w 13"/>
                  <a:gd name="T11" fmla="*/ 10666604 h 26"/>
                  <a:gd name="T12" fmla="*/ 19293120 w 13"/>
                  <a:gd name="T13" fmla="*/ 25212062 h 26"/>
                  <a:gd name="T14" fmla="*/ 19293120 w 13"/>
                  <a:gd name="T15" fmla="*/ 3878854 h 26"/>
                  <a:gd name="T16" fmla="*/ 13356683 w 13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6"/>
                  <a:gd name="T29" fmla="*/ 13 w 1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6">
                    <a:moveTo>
                      <a:pt x="9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7" name="Freeform 1009"/>
              <p:cNvSpPr>
                <a:spLocks/>
              </p:cNvSpPr>
              <p:nvPr/>
            </p:nvSpPr>
            <p:spPr bwMode="auto">
              <a:xfrm>
                <a:off x="2679850" y="2706742"/>
                <a:ext cx="9500" cy="22530"/>
              </a:xfrm>
              <a:custGeom>
                <a:avLst/>
                <a:gdLst>
                  <a:gd name="T0" fmla="*/ 5640625 w 8"/>
                  <a:gd name="T1" fmla="*/ 0 h 22"/>
                  <a:gd name="T2" fmla="*/ 11281249 w 8"/>
                  <a:gd name="T3" fmla="*/ 11536384 h 22"/>
                  <a:gd name="T4" fmla="*/ 5640625 w 8"/>
                  <a:gd name="T5" fmla="*/ 23072768 h 22"/>
                  <a:gd name="T6" fmla="*/ 0 w 8"/>
                  <a:gd name="T7" fmla="*/ 11536384 h 22"/>
                  <a:gd name="T8" fmla="*/ 0 w 8"/>
                  <a:gd name="T9" fmla="*/ 11536384 h 22"/>
                  <a:gd name="T10" fmla="*/ 11281249 w 8"/>
                  <a:gd name="T11" fmla="*/ 0 h 22"/>
                  <a:gd name="T12" fmla="*/ 11281249 w 8"/>
                  <a:gd name="T13" fmla="*/ 23072768 h 22"/>
                  <a:gd name="T14" fmla="*/ 0 w 8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2"/>
                  <a:gd name="T26" fmla="*/ 8 w 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2">
                    <a:moveTo>
                      <a:pt x="0" y="11"/>
                    </a:moveTo>
                    <a:lnTo>
                      <a:pt x="8" y="0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8" name="Freeform 1010"/>
              <p:cNvSpPr>
                <a:spLocks/>
              </p:cNvSpPr>
              <p:nvPr/>
            </p:nvSpPr>
            <p:spPr bwMode="auto">
              <a:xfrm>
                <a:off x="2683014" y="2706742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0 w 4"/>
                  <a:gd name="T9" fmla="*/ 7341707 h 11"/>
                  <a:gd name="T10" fmla="*/ 10036222 w 4"/>
                  <a:gd name="T11" fmla="*/ 0 h 11"/>
                  <a:gd name="T12" fmla="*/ 10036222 w 4"/>
                  <a:gd name="T13" fmla="*/ 11536384 h 11"/>
                  <a:gd name="T14" fmla="*/ 0 w 4"/>
                  <a:gd name="T15" fmla="*/ 7341707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0" y="7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9" name="Freeform 1011"/>
              <p:cNvSpPr>
                <a:spLocks/>
              </p:cNvSpPr>
              <p:nvPr/>
            </p:nvSpPr>
            <p:spPr bwMode="auto">
              <a:xfrm>
                <a:off x="1680978" y="3061109"/>
                <a:ext cx="44348" cy="29699"/>
              </a:xfrm>
              <a:custGeom>
                <a:avLst/>
                <a:gdLst>
                  <a:gd name="T0" fmla="*/ 23413632 w 42"/>
                  <a:gd name="T1" fmla="*/ 0 h 30"/>
                  <a:gd name="T2" fmla="*/ 46827264 w 42"/>
                  <a:gd name="T3" fmla="*/ 14701005 h 30"/>
                  <a:gd name="T4" fmla="*/ 23413632 w 42"/>
                  <a:gd name="T5" fmla="*/ 29401020 h 30"/>
                  <a:gd name="T6" fmla="*/ 0 w 42"/>
                  <a:gd name="T7" fmla="*/ 14701005 h 30"/>
                  <a:gd name="T8" fmla="*/ 23413632 w 42"/>
                  <a:gd name="T9" fmla="*/ 0 h 30"/>
                  <a:gd name="T10" fmla="*/ 0 w 42"/>
                  <a:gd name="T11" fmla="*/ 29401020 h 30"/>
                  <a:gd name="T12" fmla="*/ 46827264 w 42"/>
                  <a:gd name="T13" fmla="*/ 29401020 h 30"/>
                  <a:gd name="T14" fmla="*/ 23413632 w 42"/>
                  <a:gd name="T15" fmla="*/ 0 h 3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30"/>
                  <a:gd name="T26" fmla="*/ 42 w 42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30">
                    <a:moveTo>
                      <a:pt x="21" y="0"/>
                    </a:moveTo>
                    <a:lnTo>
                      <a:pt x="0" y="30"/>
                    </a:lnTo>
                    <a:lnTo>
                      <a:pt x="42" y="3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25" name="Group 1012"/>
            <p:cNvGrpSpPr>
              <a:grpSpLocks/>
            </p:cNvGrpSpPr>
            <p:nvPr/>
          </p:nvGrpSpPr>
          <p:grpSpPr bwMode="auto">
            <a:xfrm>
              <a:off x="1657743" y="2706742"/>
              <a:ext cx="2197312" cy="435282"/>
              <a:chOff x="1657743" y="2706742"/>
              <a:chExt cx="2197312" cy="435282"/>
            </a:xfrm>
          </p:grpSpPr>
          <p:sp>
            <p:nvSpPr>
              <p:cNvPr id="193900" name="Freeform 1013"/>
              <p:cNvSpPr>
                <a:spLocks/>
              </p:cNvSpPr>
              <p:nvPr/>
            </p:nvSpPr>
            <p:spPr bwMode="auto">
              <a:xfrm>
                <a:off x="1689427" y="3049844"/>
                <a:ext cx="59134" cy="40965"/>
              </a:xfrm>
              <a:custGeom>
                <a:avLst/>
                <a:gdLst>
                  <a:gd name="T0" fmla="*/ 31789363 w 55"/>
                  <a:gd name="T1" fmla="*/ 0 h 40"/>
                  <a:gd name="T2" fmla="*/ 63578726 w 55"/>
                  <a:gd name="T3" fmla="*/ 20977152 h 40"/>
                  <a:gd name="T4" fmla="*/ 31789363 w 55"/>
                  <a:gd name="T5" fmla="*/ 41953281 h 40"/>
                  <a:gd name="T6" fmla="*/ 0 w 55"/>
                  <a:gd name="T7" fmla="*/ 20977152 h 40"/>
                  <a:gd name="T8" fmla="*/ 24275046 w 55"/>
                  <a:gd name="T9" fmla="*/ 0 h 40"/>
                  <a:gd name="T10" fmla="*/ 0 w 55"/>
                  <a:gd name="T11" fmla="*/ 26220670 h 40"/>
                  <a:gd name="T12" fmla="*/ 15027562 w 55"/>
                  <a:gd name="T13" fmla="*/ 41953281 h 40"/>
                  <a:gd name="T14" fmla="*/ 63578726 w 55"/>
                  <a:gd name="T15" fmla="*/ 41953281 h 40"/>
                  <a:gd name="T16" fmla="*/ 24275046 w 55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0"/>
                  <a:gd name="T29" fmla="*/ 55 w 55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0">
                    <a:moveTo>
                      <a:pt x="21" y="0"/>
                    </a:moveTo>
                    <a:lnTo>
                      <a:pt x="0" y="25"/>
                    </a:lnTo>
                    <a:lnTo>
                      <a:pt x="13" y="40"/>
                    </a:lnTo>
                    <a:lnTo>
                      <a:pt x="55" y="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1" name="Freeform 1014"/>
              <p:cNvSpPr>
                <a:spLocks/>
              </p:cNvSpPr>
              <p:nvPr/>
            </p:nvSpPr>
            <p:spPr bwMode="auto">
              <a:xfrm>
                <a:off x="1703152" y="3033457"/>
                <a:ext cx="65461" cy="57351"/>
              </a:xfrm>
              <a:custGeom>
                <a:avLst/>
                <a:gdLst>
                  <a:gd name="T0" fmla="*/ 34009587 w 63"/>
                  <a:gd name="T1" fmla="*/ 0 h 55"/>
                  <a:gd name="T2" fmla="*/ 68018135 w 63"/>
                  <a:gd name="T3" fmla="*/ 29901769 h 55"/>
                  <a:gd name="T4" fmla="*/ 34009587 w 63"/>
                  <a:gd name="T5" fmla="*/ 59802494 h 55"/>
                  <a:gd name="T6" fmla="*/ 0 w 63"/>
                  <a:gd name="T7" fmla="*/ 29901769 h 55"/>
                  <a:gd name="T8" fmla="*/ 18354021 w 63"/>
                  <a:gd name="T9" fmla="*/ 0 h 55"/>
                  <a:gd name="T10" fmla="*/ 0 w 63"/>
                  <a:gd name="T11" fmla="*/ 27183332 h 55"/>
                  <a:gd name="T12" fmla="*/ 22672368 w 63"/>
                  <a:gd name="T13" fmla="*/ 59802494 h 55"/>
                  <a:gd name="T14" fmla="*/ 68018135 w 63"/>
                  <a:gd name="T15" fmla="*/ 59802494 h 55"/>
                  <a:gd name="T16" fmla="*/ 18354021 w 63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55"/>
                  <a:gd name="T29" fmla="*/ 63 w 63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55">
                    <a:moveTo>
                      <a:pt x="17" y="0"/>
                    </a:moveTo>
                    <a:lnTo>
                      <a:pt x="0" y="25"/>
                    </a:lnTo>
                    <a:lnTo>
                      <a:pt x="21" y="55"/>
                    </a:lnTo>
                    <a:lnTo>
                      <a:pt x="63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2" name="Freeform 1015"/>
              <p:cNvSpPr>
                <a:spLocks/>
              </p:cNvSpPr>
              <p:nvPr/>
            </p:nvSpPr>
            <p:spPr bwMode="auto">
              <a:xfrm>
                <a:off x="1711592" y="3019120"/>
                <a:ext cx="81299" cy="71698"/>
              </a:xfrm>
              <a:custGeom>
                <a:avLst/>
                <a:gdLst>
                  <a:gd name="T0" fmla="*/ 42919536 w 77"/>
                  <a:gd name="T1" fmla="*/ 0 h 70"/>
                  <a:gd name="T2" fmla="*/ 85838017 w 77"/>
                  <a:gd name="T3" fmla="*/ 36718594 h 70"/>
                  <a:gd name="T4" fmla="*/ 42919536 w 77"/>
                  <a:gd name="T5" fmla="*/ 73437189 h 70"/>
                  <a:gd name="T6" fmla="*/ 0 w 77"/>
                  <a:gd name="T7" fmla="*/ 36718594 h 70"/>
                  <a:gd name="T8" fmla="*/ 23409888 w 77"/>
                  <a:gd name="T9" fmla="*/ 0 h 70"/>
                  <a:gd name="T10" fmla="*/ 0 w 77"/>
                  <a:gd name="T11" fmla="*/ 31473368 h 70"/>
                  <a:gd name="T12" fmla="*/ 37902229 w 77"/>
                  <a:gd name="T13" fmla="*/ 73437189 h 70"/>
                  <a:gd name="T14" fmla="*/ 85838017 w 77"/>
                  <a:gd name="T15" fmla="*/ 73437189 h 70"/>
                  <a:gd name="T16" fmla="*/ 23409888 w 77"/>
                  <a:gd name="T17" fmla="*/ 0 h 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0"/>
                  <a:gd name="T29" fmla="*/ 77 w 77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0">
                    <a:moveTo>
                      <a:pt x="21" y="0"/>
                    </a:moveTo>
                    <a:lnTo>
                      <a:pt x="0" y="30"/>
                    </a:lnTo>
                    <a:lnTo>
                      <a:pt x="34" y="70"/>
                    </a:lnTo>
                    <a:lnTo>
                      <a:pt x="77" y="7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3" name="Freeform 1016"/>
              <p:cNvSpPr>
                <a:spLocks/>
              </p:cNvSpPr>
              <p:nvPr/>
            </p:nvSpPr>
            <p:spPr bwMode="auto">
              <a:xfrm>
                <a:off x="1721101" y="3004782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23411699 w 89"/>
                  <a:gd name="T9" fmla="*/ 0 h 84"/>
                  <a:gd name="T10" fmla="*/ 0 w 89"/>
                  <a:gd name="T11" fmla="*/ 30422587 h 84"/>
                  <a:gd name="T12" fmla="*/ 51283370 w 89"/>
                  <a:gd name="T13" fmla="*/ 88119300 h 84"/>
                  <a:gd name="T14" fmla="*/ 99221761 w 89"/>
                  <a:gd name="T15" fmla="*/ 88119300 h 84"/>
                  <a:gd name="T16" fmla="*/ 23411699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21" y="0"/>
                    </a:moveTo>
                    <a:lnTo>
                      <a:pt x="0" y="29"/>
                    </a:lnTo>
                    <a:lnTo>
                      <a:pt x="46" y="84"/>
                    </a:lnTo>
                    <a:lnTo>
                      <a:pt x="89" y="8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4" name="Freeform 1017"/>
              <p:cNvSpPr>
                <a:spLocks/>
              </p:cNvSpPr>
              <p:nvPr/>
            </p:nvSpPr>
            <p:spPr bwMode="auto">
              <a:xfrm>
                <a:off x="1733766" y="2989420"/>
                <a:ext cx="103473" cy="101397"/>
              </a:xfrm>
              <a:custGeom>
                <a:avLst/>
                <a:gdLst>
                  <a:gd name="T0" fmla="*/ 54626353 w 98"/>
                  <a:gd name="T1" fmla="*/ 0 h 99"/>
                  <a:gd name="T2" fmla="*/ 109251649 w 98"/>
                  <a:gd name="T3" fmla="*/ 51926530 h 99"/>
                  <a:gd name="T4" fmla="*/ 54626353 w 98"/>
                  <a:gd name="T5" fmla="*/ 103852036 h 99"/>
                  <a:gd name="T6" fmla="*/ 0 w 98"/>
                  <a:gd name="T7" fmla="*/ 51926530 h 99"/>
                  <a:gd name="T8" fmla="*/ 18951399 w 98"/>
                  <a:gd name="T9" fmla="*/ 0 h 99"/>
                  <a:gd name="T10" fmla="*/ 0 w 98"/>
                  <a:gd name="T11" fmla="*/ 30421147 h 99"/>
                  <a:gd name="T12" fmla="*/ 62429059 w 98"/>
                  <a:gd name="T13" fmla="*/ 103852036 h 99"/>
                  <a:gd name="T14" fmla="*/ 109251649 w 98"/>
                  <a:gd name="T15" fmla="*/ 103852036 h 99"/>
                  <a:gd name="T16" fmla="*/ 18951399 w 98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9"/>
                  <a:gd name="T29" fmla="*/ 98 w 98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9">
                    <a:moveTo>
                      <a:pt x="17" y="0"/>
                    </a:moveTo>
                    <a:lnTo>
                      <a:pt x="0" y="29"/>
                    </a:lnTo>
                    <a:lnTo>
                      <a:pt x="56" y="99"/>
                    </a:lnTo>
                    <a:lnTo>
                      <a:pt x="98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5" name="Freeform 1018"/>
              <p:cNvSpPr>
                <a:spLocks/>
              </p:cNvSpPr>
              <p:nvPr/>
            </p:nvSpPr>
            <p:spPr bwMode="auto">
              <a:xfrm>
                <a:off x="1743276" y="2975073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23413125 w 110"/>
                  <a:gd name="T9" fmla="*/ 0 h 113"/>
                  <a:gd name="T10" fmla="*/ 0 w 110"/>
                  <a:gd name="T11" fmla="*/ 30420893 h 113"/>
                  <a:gd name="T12" fmla="*/ 75812327 w 110"/>
                  <a:gd name="T13" fmla="*/ 118536197 h 113"/>
                  <a:gd name="T14" fmla="*/ 122637505 w 110"/>
                  <a:gd name="T15" fmla="*/ 118536197 h 113"/>
                  <a:gd name="T16" fmla="*/ 23413125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21" y="0"/>
                    </a:moveTo>
                    <a:lnTo>
                      <a:pt x="0" y="29"/>
                    </a:lnTo>
                    <a:lnTo>
                      <a:pt x="68" y="113"/>
                    </a:lnTo>
                    <a:lnTo>
                      <a:pt x="110" y="11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6" name="Freeform 1019"/>
              <p:cNvSpPr>
                <a:spLocks/>
              </p:cNvSpPr>
              <p:nvPr/>
            </p:nvSpPr>
            <p:spPr bwMode="auto">
              <a:xfrm>
                <a:off x="1750664" y="2958687"/>
                <a:ext cx="128820" cy="132121"/>
              </a:xfrm>
              <a:custGeom>
                <a:avLst/>
                <a:gdLst>
                  <a:gd name="T0" fmla="*/ 67457692 w 123"/>
                  <a:gd name="T1" fmla="*/ 0 h 128"/>
                  <a:gd name="T2" fmla="*/ 134915385 w 123"/>
                  <a:gd name="T3" fmla="*/ 68187854 h 128"/>
                  <a:gd name="T4" fmla="*/ 67457692 w 123"/>
                  <a:gd name="T5" fmla="*/ 136374676 h 128"/>
                  <a:gd name="T6" fmla="*/ 0 w 123"/>
                  <a:gd name="T7" fmla="*/ 68187854 h 128"/>
                  <a:gd name="T8" fmla="*/ 24131235 w 123"/>
                  <a:gd name="T9" fmla="*/ 0 h 128"/>
                  <a:gd name="T10" fmla="*/ 0 w 123"/>
                  <a:gd name="T11" fmla="*/ 30897728 h 128"/>
                  <a:gd name="T12" fmla="*/ 88847060 w 123"/>
                  <a:gd name="T13" fmla="*/ 136374676 h 128"/>
                  <a:gd name="T14" fmla="*/ 134915385 w 123"/>
                  <a:gd name="T15" fmla="*/ 136374676 h 128"/>
                  <a:gd name="T16" fmla="*/ 24131235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22" y="0"/>
                    </a:moveTo>
                    <a:lnTo>
                      <a:pt x="0" y="29"/>
                    </a:lnTo>
                    <a:lnTo>
                      <a:pt x="81" y="128"/>
                    </a:lnTo>
                    <a:lnTo>
                      <a:pt x="123" y="12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7" name="Freeform 1020"/>
              <p:cNvSpPr>
                <a:spLocks/>
              </p:cNvSpPr>
              <p:nvPr/>
            </p:nvSpPr>
            <p:spPr bwMode="auto">
              <a:xfrm>
                <a:off x="1765450" y="2944349"/>
                <a:ext cx="138321" cy="146459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5529525 h 142"/>
                  <a:gd name="T4" fmla="*/ 73026096 w 131"/>
                  <a:gd name="T5" fmla="*/ 151058018 h 142"/>
                  <a:gd name="T6" fmla="*/ 0 w 131"/>
                  <a:gd name="T7" fmla="*/ 75529525 h 142"/>
                  <a:gd name="T8" fmla="*/ 18953144 w 131"/>
                  <a:gd name="T9" fmla="*/ 0 h 142"/>
                  <a:gd name="T10" fmla="*/ 0 w 131"/>
                  <a:gd name="T11" fmla="*/ 30850242 h 142"/>
                  <a:gd name="T12" fmla="*/ 99225770 w 131"/>
                  <a:gd name="T13" fmla="*/ 151058018 h 142"/>
                  <a:gd name="T14" fmla="*/ 146051136 w 131"/>
                  <a:gd name="T15" fmla="*/ 151058018 h 142"/>
                  <a:gd name="T16" fmla="*/ 18953144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17" y="0"/>
                    </a:moveTo>
                    <a:lnTo>
                      <a:pt x="0" y="29"/>
                    </a:lnTo>
                    <a:lnTo>
                      <a:pt x="89" y="142"/>
                    </a:lnTo>
                    <a:lnTo>
                      <a:pt x="131" y="1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8" name="Freeform 1021"/>
              <p:cNvSpPr>
                <a:spLocks/>
              </p:cNvSpPr>
              <p:nvPr/>
            </p:nvSpPr>
            <p:spPr bwMode="auto">
              <a:xfrm>
                <a:off x="1774950" y="2930011"/>
                <a:ext cx="152046" cy="160797"/>
              </a:xfrm>
              <a:custGeom>
                <a:avLst/>
                <a:gdLst>
                  <a:gd name="T0" fmla="*/ 80270784 w 144"/>
                  <a:gd name="T1" fmla="*/ 0 h 157"/>
                  <a:gd name="T2" fmla="*/ 160541568 w 144"/>
                  <a:gd name="T3" fmla="*/ 82343427 h 157"/>
                  <a:gd name="T4" fmla="*/ 80270784 w 144"/>
                  <a:gd name="T5" fmla="*/ 164685829 h 157"/>
                  <a:gd name="T6" fmla="*/ 0 w 144"/>
                  <a:gd name="T7" fmla="*/ 82343427 h 157"/>
                  <a:gd name="T8" fmla="*/ 23411915 w 144"/>
                  <a:gd name="T9" fmla="*/ 0 h 157"/>
                  <a:gd name="T10" fmla="*/ 0 w 144"/>
                  <a:gd name="T11" fmla="*/ 30419306 h 157"/>
                  <a:gd name="T12" fmla="*/ 112601663 w 144"/>
                  <a:gd name="T13" fmla="*/ 164685829 h 157"/>
                  <a:gd name="T14" fmla="*/ 160541568 w 144"/>
                  <a:gd name="T15" fmla="*/ 164685829 h 157"/>
                  <a:gd name="T16" fmla="*/ 23411915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21" y="0"/>
                    </a:moveTo>
                    <a:lnTo>
                      <a:pt x="0" y="29"/>
                    </a:lnTo>
                    <a:lnTo>
                      <a:pt x="101" y="157"/>
                    </a:lnTo>
                    <a:lnTo>
                      <a:pt x="144" y="15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9" name="Freeform 1022"/>
              <p:cNvSpPr>
                <a:spLocks/>
              </p:cNvSpPr>
              <p:nvPr/>
            </p:nvSpPr>
            <p:spPr bwMode="auto">
              <a:xfrm>
                <a:off x="1781287" y="2917722"/>
                <a:ext cx="171056" cy="173086"/>
              </a:xfrm>
              <a:custGeom>
                <a:avLst/>
                <a:gdLst>
                  <a:gd name="T0" fmla="*/ 90870046 w 161"/>
                  <a:gd name="T1" fmla="*/ 0 h 168"/>
                  <a:gd name="T2" fmla="*/ 181740092 w 161"/>
                  <a:gd name="T3" fmla="*/ 89162986 h 168"/>
                  <a:gd name="T4" fmla="*/ 90870046 w 161"/>
                  <a:gd name="T5" fmla="*/ 178325972 h 168"/>
                  <a:gd name="T6" fmla="*/ 0 w 161"/>
                  <a:gd name="T7" fmla="*/ 89162986 h 168"/>
                  <a:gd name="T8" fmla="*/ 23705599 w 161"/>
                  <a:gd name="T9" fmla="*/ 0 h 168"/>
                  <a:gd name="T10" fmla="*/ 0 w 161"/>
                  <a:gd name="T11" fmla="*/ 27597943 h 168"/>
                  <a:gd name="T12" fmla="*/ 128685094 w 161"/>
                  <a:gd name="T13" fmla="*/ 178325972 h 168"/>
                  <a:gd name="T14" fmla="*/ 181740092 w 161"/>
                  <a:gd name="T15" fmla="*/ 178325972 h 168"/>
                  <a:gd name="T16" fmla="*/ 23705599 w 161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68"/>
                  <a:gd name="T29" fmla="*/ 161 w 161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68">
                    <a:moveTo>
                      <a:pt x="21" y="0"/>
                    </a:moveTo>
                    <a:lnTo>
                      <a:pt x="0" y="26"/>
                    </a:lnTo>
                    <a:lnTo>
                      <a:pt x="114" y="168"/>
                    </a:lnTo>
                    <a:lnTo>
                      <a:pt x="161" y="1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0" name="Freeform 1023"/>
              <p:cNvSpPr>
                <a:spLocks/>
              </p:cNvSpPr>
              <p:nvPr/>
            </p:nvSpPr>
            <p:spPr bwMode="auto">
              <a:xfrm>
                <a:off x="1797125" y="2903384"/>
                <a:ext cx="177384" cy="187424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6504823 h 182"/>
                  <a:gd name="T4" fmla="*/ 93091962 w 169"/>
                  <a:gd name="T5" fmla="*/ 193009647 h 182"/>
                  <a:gd name="T6" fmla="*/ 0 w 169"/>
                  <a:gd name="T7" fmla="*/ 96504823 h 182"/>
                  <a:gd name="T8" fmla="*/ 18728183 w 169"/>
                  <a:gd name="T9" fmla="*/ 0 h 182"/>
                  <a:gd name="T10" fmla="*/ 0 w 169"/>
                  <a:gd name="T11" fmla="*/ 26512257 h 182"/>
                  <a:gd name="T12" fmla="*/ 135506665 w 169"/>
                  <a:gd name="T13" fmla="*/ 193009647 h 182"/>
                  <a:gd name="T14" fmla="*/ 186183924 w 169"/>
                  <a:gd name="T15" fmla="*/ 193009647 h 182"/>
                  <a:gd name="T16" fmla="*/ 18728183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17" y="0"/>
                    </a:moveTo>
                    <a:lnTo>
                      <a:pt x="0" y="25"/>
                    </a:lnTo>
                    <a:lnTo>
                      <a:pt x="123" y="182"/>
                    </a:lnTo>
                    <a:lnTo>
                      <a:pt x="169" y="18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1" name="Freeform 1024"/>
              <p:cNvSpPr>
                <a:spLocks/>
              </p:cNvSpPr>
              <p:nvPr/>
            </p:nvSpPr>
            <p:spPr bwMode="auto">
              <a:xfrm>
                <a:off x="1803461" y="2889046"/>
                <a:ext cx="192170" cy="201762"/>
              </a:xfrm>
              <a:custGeom>
                <a:avLst/>
                <a:gdLst>
                  <a:gd name="T0" fmla="*/ 101454144 w 182"/>
                  <a:gd name="T1" fmla="*/ 0 h 197"/>
                  <a:gd name="T2" fmla="*/ 202908289 w 182"/>
                  <a:gd name="T3" fmla="*/ 103319555 h 197"/>
                  <a:gd name="T4" fmla="*/ 101454144 w 182"/>
                  <a:gd name="T5" fmla="*/ 206639110 h 197"/>
                  <a:gd name="T6" fmla="*/ 0 w 182"/>
                  <a:gd name="T7" fmla="*/ 103319555 h 197"/>
                  <a:gd name="T8" fmla="*/ 23412008 w 182"/>
                  <a:gd name="T9" fmla="*/ 0 h 197"/>
                  <a:gd name="T10" fmla="*/ 0 w 182"/>
                  <a:gd name="T11" fmla="*/ 30418949 h 197"/>
                  <a:gd name="T12" fmla="*/ 156083233 w 182"/>
                  <a:gd name="T13" fmla="*/ 206639110 h 197"/>
                  <a:gd name="T14" fmla="*/ 202908289 w 182"/>
                  <a:gd name="T15" fmla="*/ 206639110 h 197"/>
                  <a:gd name="T16" fmla="*/ 23412008 w 182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97"/>
                  <a:gd name="T29" fmla="*/ 182 w 182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97">
                    <a:moveTo>
                      <a:pt x="21" y="0"/>
                    </a:moveTo>
                    <a:lnTo>
                      <a:pt x="0" y="29"/>
                    </a:lnTo>
                    <a:lnTo>
                      <a:pt x="140" y="197"/>
                    </a:lnTo>
                    <a:lnTo>
                      <a:pt x="182" y="19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2" name="Freeform 1025"/>
              <p:cNvSpPr>
                <a:spLocks/>
              </p:cNvSpPr>
              <p:nvPr/>
            </p:nvSpPr>
            <p:spPr bwMode="auto">
              <a:xfrm>
                <a:off x="1812962" y="2874709"/>
                <a:ext cx="204843" cy="216109"/>
              </a:xfrm>
              <a:custGeom>
                <a:avLst/>
                <a:gdLst>
                  <a:gd name="T0" fmla="*/ 107591947 w 195"/>
                  <a:gd name="T1" fmla="*/ 0 h 211"/>
                  <a:gd name="T2" fmla="*/ 215182843 w 195"/>
                  <a:gd name="T3" fmla="*/ 110671365 h 211"/>
                  <a:gd name="T4" fmla="*/ 107591947 w 195"/>
                  <a:gd name="T5" fmla="*/ 221341706 h 211"/>
                  <a:gd name="T6" fmla="*/ 0 w 195"/>
                  <a:gd name="T7" fmla="*/ 110671365 h 211"/>
                  <a:gd name="T8" fmla="*/ 23173522 w 195"/>
                  <a:gd name="T9" fmla="*/ 0 h 211"/>
                  <a:gd name="T10" fmla="*/ 0 w 195"/>
                  <a:gd name="T11" fmla="*/ 30421182 h 211"/>
                  <a:gd name="T12" fmla="*/ 167732815 w 195"/>
                  <a:gd name="T13" fmla="*/ 221341706 h 211"/>
                  <a:gd name="T14" fmla="*/ 215182843 w 195"/>
                  <a:gd name="T15" fmla="*/ 221341706 h 211"/>
                  <a:gd name="T16" fmla="*/ 23173522 w 195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1"/>
                  <a:gd name="T29" fmla="*/ 195 w 195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1">
                    <a:moveTo>
                      <a:pt x="21" y="0"/>
                    </a:moveTo>
                    <a:lnTo>
                      <a:pt x="0" y="29"/>
                    </a:lnTo>
                    <a:lnTo>
                      <a:pt x="152" y="211"/>
                    </a:lnTo>
                    <a:lnTo>
                      <a:pt x="195" y="21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3" name="Freeform 1026"/>
              <p:cNvSpPr>
                <a:spLocks/>
              </p:cNvSpPr>
              <p:nvPr/>
            </p:nvSpPr>
            <p:spPr bwMode="auto">
              <a:xfrm>
                <a:off x="1825636" y="2859347"/>
                <a:ext cx="214344" cy="231471"/>
              </a:xfrm>
              <a:custGeom>
                <a:avLst/>
                <a:gdLst>
                  <a:gd name="T0" fmla="*/ 112606250 w 204"/>
                  <a:gd name="T1" fmla="*/ 0 h 226"/>
                  <a:gd name="T2" fmla="*/ 225212500 w 204"/>
                  <a:gd name="T3" fmla="*/ 118537733 h 226"/>
                  <a:gd name="T4" fmla="*/ 112606250 w 204"/>
                  <a:gd name="T5" fmla="*/ 237074442 h 226"/>
                  <a:gd name="T6" fmla="*/ 0 w 204"/>
                  <a:gd name="T7" fmla="*/ 118537733 h 226"/>
                  <a:gd name="T8" fmla="*/ 18767711 w 204"/>
                  <a:gd name="T9" fmla="*/ 0 h 226"/>
                  <a:gd name="T10" fmla="*/ 0 w 204"/>
                  <a:gd name="T11" fmla="*/ 30421025 h 226"/>
                  <a:gd name="T12" fmla="*/ 177741622 w 204"/>
                  <a:gd name="T13" fmla="*/ 237074442 h 226"/>
                  <a:gd name="T14" fmla="*/ 225212500 w 204"/>
                  <a:gd name="T15" fmla="*/ 237074442 h 226"/>
                  <a:gd name="T16" fmla="*/ 18767711 w 204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6"/>
                  <a:gd name="T29" fmla="*/ 204 w 20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6">
                    <a:moveTo>
                      <a:pt x="17" y="0"/>
                    </a:moveTo>
                    <a:lnTo>
                      <a:pt x="0" y="29"/>
                    </a:lnTo>
                    <a:lnTo>
                      <a:pt x="161" y="226"/>
                    </a:lnTo>
                    <a:lnTo>
                      <a:pt x="204" y="22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4" name="Freeform 1027"/>
              <p:cNvSpPr>
                <a:spLocks/>
              </p:cNvSpPr>
              <p:nvPr/>
            </p:nvSpPr>
            <p:spPr bwMode="auto">
              <a:xfrm>
                <a:off x="1837249" y="2845009"/>
                <a:ext cx="229130" cy="245809"/>
              </a:xfrm>
              <a:custGeom>
                <a:avLst/>
                <a:gdLst>
                  <a:gd name="T0" fmla="*/ 121529066 w 216"/>
                  <a:gd name="T1" fmla="*/ 0 h 240"/>
                  <a:gd name="T2" fmla="*/ 243058131 w 216"/>
                  <a:gd name="T3" fmla="*/ 125879813 h 240"/>
                  <a:gd name="T4" fmla="*/ 121529066 w 216"/>
                  <a:gd name="T5" fmla="*/ 251758602 h 240"/>
                  <a:gd name="T6" fmla="*/ 0 w 216"/>
                  <a:gd name="T7" fmla="*/ 125879813 h 240"/>
                  <a:gd name="T8" fmla="*/ 23631154 w 216"/>
                  <a:gd name="T9" fmla="*/ 0 h 240"/>
                  <a:gd name="T10" fmla="*/ 0 w 216"/>
                  <a:gd name="T11" fmla="*/ 30420912 h 240"/>
                  <a:gd name="T12" fmla="*/ 195796900 w 216"/>
                  <a:gd name="T13" fmla="*/ 251758602 h 240"/>
                  <a:gd name="T14" fmla="*/ 243058131 w 216"/>
                  <a:gd name="T15" fmla="*/ 251758602 h 240"/>
                  <a:gd name="T16" fmla="*/ 23631154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21" y="0"/>
                    </a:moveTo>
                    <a:lnTo>
                      <a:pt x="0" y="29"/>
                    </a:lnTo>
                    <a:lnTo>
                      <a:pt x="174" y="240"/>
                    </a:lnTo>
                    <a:lnTo>
                      <a:pt x="216" y="2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5" name="Freeform 1028"/>
              <p:cNvSpPr>
                <a:spLocks/>
              </p:cNvSpPr>
              <p:nvPr/>
            </p:nvSpPr>
            <p:spPr bwMode="auto">
              <a:xfrm>
                <a:off x="1844637" y="2828614"/>
                <a:ext cx="242855" cy="262195"/>
              </a:xfrm>
              <a:custGeom>
                <a:avLst/>
                <a:gdLst>
                  <a:gd name="T0" fmla="*/ 128774658 w 229"/>
                  <a:gd name="T1" fmla="*/ 0 h 255"/>
                  <a:gd name="T2" fmla="*/ 257548255 w 229"/>
                  <a:gd name="T3" fmla="*/ 134797052 h 255"/>
                  <a:gd name="T4" fmla="*/ 128774658 w 229"/>
                  <a:gd name="T5" fmla="*/ 269593076 h 255"/>
                  <a:gd name="T6" fmla="*/ 0 w 229"/>
                  <a:gd name="T7" fmla="*/ 134797052 h 255"/>
                  <a:gd name="T8" fmla="*/ 24742578 w 229"/>
                  <a:gd name="T9" fmla="*/ 0 h 255"/>
                  <a:gd name="T10" fmla="*/ 0 w 229"/>
                  <a:gd name="T11" fmla="*/ 30659336 h 255"/>
                  <a:gd name="T12" fmla="*/ 210312440 w 229"/>
                  <a:gd name="T13" fmla="*/ 269593076 h 255"/>
                  <a:gd name="T14" fmla="*/ 257548255 w 229"/>
                  <a:gd name="T15" fmla="*/ 269593076 h 255"/>
                  <a:gd name="T16" fmla="*/ 24742578 w 229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5"/>
                  <a:gd name="T29" fmla="*/ 229 w 229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5">
                    <a:moveTo>
                      <a:pt x="22" y="0"/>
                    </a:moveTo>
                    <a:lnTo>
                      <a:pt x="0" y="29"/>
                    </a:lnTo>
                    <a:lnTo>
                      <a:pt x="187" y="255"/>
                    </a:lnTo>
                    <a:lnTo>
                      <a:pt x="229" y="25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6" name="Freeform 1029"/>
              <p:cNvSpPr>
                <a:spLocks/>
              </p:cNvSpPr>
              <p:nvPr/>
            </p:nvSpPr>
            <p:spPr bwMode="auto">
              <a:xfrm>
                <a:off x="1859423" y="2814276"/>
                <a:ext cx="251304" cy="276532"/>
              </a:xfrm>
              <a:custGeom>
                <a:avLst/>
                <a:gdLst>
                  <a:gd name="T0" fmla="*/ 133235654 w 237"/>
                  <a:gd name="T1" fmla="*/ 0 h 270"/>
                  <a:gd name="T2" fmla="*/ 266471307 w 237"/>
                  <a:gd name="T3" fmla="*/ 141611013 h 270"/>
                  <a:gd name="T4" fmla="*/ 133235654 w 237"/>
                  <a:gd name="T5" fmla="*/ 283222026 h 270"/>
                  <a:gd name="T6" fmla="*/ 0 w 237"/>
                  <a:gd name="T7" fmla="*/ 141611013 h 270"/>
                  <a:gd name="T8" fmla="*/ 19113952 w 237"/>
                  <a:gd name="T9" fmla="*/ 0 h 270"/>
                  <a:gd name="T10" fmla="*/ 0 w 237"/>
                  <a:gd name="T11" fmla="*/ 31469335 h 270"/>
                  <a:gd name="T12" fmla="*/ 219248435 w 237"/>
                  <a:gd name="T13" fmla="*/ 283222026 h 270"/>
                  <a:gd name="T14" fmla="*/ 266471307 w 237"/>
                  <a:gd name="T15" fmla="*/ 283222026 h 270"/>
                  <a:gd name="T16" fmla="*/ 19113952 w 237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7"/>
                  <a:gd name="T28" fmla="*/ 0 h 270"/>
                  <a:gd name="T29" fmla="*/ 237 w 237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7" h="270">
                    <a:moveTo>
                      <a:pt x="17" y="0"/>
                    </a:moveTo>
                    <a:lnTo>
                      <a:pt x="0" y="30"/>
                    </a:lnTo>
                    <a:lnTo>
                      <a:pt x="195" y="270"/>
                    </a:lnTo>
                    <a:lnTo>
                      <a:pt x="237" y="27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7" name="Freeform 1030"/>
              <p:cNvSpPr>
                <a:spLocks/>
              </p:cNvSpPr>
              <p:nvPr/>
            </p:nvSpPr>
            <p:spPr bwMode="auto">
              <a:xfrm>
                <a:off x="1868923" y="2814276"/>
                <a:ext cx="263968" cy="276532"/>
              </a:xfrm>
              <a:custGeom>
                <a:avLst/>
                <a:gdLst>
                  <a:gd name="T0" fmla="*/ 139358242 w 250"/>
                  <a:gd name="T1" fmla="*/ 0 h 270"/>
                  <a:gd name="T2" fmla="*/ 278716484 w 250"/>
                  <a:gd name="T3" fmla="*/ 141611013 h 270"/>
                  <a:gd name="T4" fmla="*/ 139358242 w 250"/>
                  <a:gd name="T5" fmla="*/ 283222026 h 270"/>
                  <a:gd name="T6" fmla="*/ 0 w 250"/>
                  <a:gd name="T7" fmla="*/ 141611013 h 270"/>
                  <a:gd name="T8" fmla="*/ 0 w 250"/>
                  <a:gd name="T9" fmla="*/ 15734668 h 270"/>
                  <a:gd name="T10" fmla="*/ 13377899 w 250"/>
                  <a:gd name="T11" fmla="*/ 0 h 270"/>
                  <a:gd name="T12" fmla="*/ 32330801 w 250"/>
                  <a:gd name="T13" fmla="*/ 0 h 270"/>
                  <a:gd name="T14" fmla="*/ 278716484 w 250"/>
                  <a:gd name="T15" fmla="*/ 283222026 h 270"/>
                  <a:gd name="T16" fmla="*/ 230777729 w 250"/>
                  <a:gd name="T17" fmla="*/ 283222026 h 270"/>
                  <a:gd name="T18" fmla="*/ 0 w 250"/>
                  <a:gd name="T19" fmla="*/ 15734668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0"/>
                  <a:gd name="T32" fmla="*/ 250 w 250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0">
                    <a:moveTo>
                      <a:pt x="0" y="15"/>
                    </a:moveTo>
                    <a:lnTo>
                      <a:pt x="12" y="0"/>
                    </a:lnTo>
                    <a:lnTo>
                      <a:pt x="29" y="0"/>
                    </a:lnTo>
                    <a:lnTo>
                      <a:pt x="250" y="270"/>
                    </a:lnTo>
                    <a:lnTo>
                      <a:pt x="207" y="27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8" name="Freeform 1031"/>
              <p:cNvSpPr>
                <a:spLocks/>
              </p:cNvSpPr>
              <p:nvPr/>
            </p:nvSpPr>
            <p:spPr bwMode="auto">
              <a:xfrm>
                <a:off x="1876312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0 w 263"/>
                  <a:gd name="T9" fmla="*/ 0 h 270"/>
                  <a:gd name="T10" fmla="*/ 4460142 w 263"/>
                  <a:gd name="T11" fmla="*/ 0 h 270"/>
                  <a:gd name="T12" fmla="*/ 46827267 w 263"/>
                  <a:gd name="T13" fmla="*/ 0 h 270"/>
                  <a:gd name="T14" fmla="*/ 293227966 w 263"/>
                  <a:gd name="T15" fmla="*/ 283222026 h 270"/>
                  <a:gd name="T16" fmla="*/ 245285614 w 263"/>
                  <a:gd name="T17" fmla="*/ 283222026 h 270"/>
                  <a:gd name="T18" fmla="*/ 0 w 263"/>
                  <a:gd name="T19" fmla="*/ 0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70"/>
                  <a:gd name="T32" fmla="*/ 263 w 263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70">
                    <a:moveTo>
                      <a:pt x="0" y="0"/>
                    </a:moveTo>
                    <a:lnTo>
                      <a:pt x="4" y="0"/>
                    </a:lnTo>
                    <a:lnTo>
                      <a:pt x="42" y="0"/>
                    </a:lnTo>
                    <a:lnTo>
                      <a:pt x="263" y="270"/>
                    </a:lnTo>
                    <a:lnTo>
                      <a:pt x="220" y="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9" name="Freeform 1032"/>
              <p:cNvSpPr>
                <a:spLocks/>
              </p:cNvSpPr>
              <p:nvPr/>
            </p:nvSpPr>
            <p:spPr bwMode="auto">
              <a:xfrm>
                <a:off x="1898486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0" name="Freeform 1033"/>
              <p:cNvSpPr>
                <a:spLocks/>
              </p:cNvSpPr>
              <p:nvPr/>
            </p:nvSpPr>
            <p:spPr bwMode="auto">
              <a:xfrm>
                <a:off x="1920660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1" name="Freeform 1034"/>
              <p:cNvSpPr>
                <a:spLocks/>
              </p:cNvSpPr>
              <p:nvPr/>
            </p:nvSpPr>
            <p:spPr bwMode="auto">
              <a:xfrm>
                <a:off x="1944947" y="2814276"/>
                <a:ext cx="276642" cy="276532"/>
              </a:xfrm>
              <a:custGeom>
                <a:avLst/>
                <a:gdLst>
                  <a:gd name="T0" fmla="*/ 146051136 w 262"/>
                  <a:gd name="T1" fmla="*/ 0 h 270"/>
                  <a:gd name="T2" fmla="*/ 292102271 w 262"/>
                  <a:gd name="T3" fmla="*/ 141611013 h 270"/>
                  <a:gd name="T4" fmla="*/ 146051136 w 262"/>
                  <a:gd name="T5" fmla="*/ 283222026 h 270"/>
                  <a:gd name="T6" fmla="*/ 0 w 262"/>
                  <a:gd name="T7" fmla="*/ 141611013 h 270"/>
                  <a:gd name="T8" fmla="*/ 46825349 w 262"/>
                  <a:gd name="T9" fmla="*/ 0 h 270"/>
                  <a:gd name="T10" fmla="*/ 0 w 262"/>
                  <a:gd name="T11" fmla="*/ 0 h 270"/>
                  <a:gd name="T12" fmla="*/ 245276873 w 262"/>
                  <a:gd name="T13" fmla="*/ 283222026 h 270"/>
                  <a:gd name="T14" fmla="*/ 292102271 w 262"/>
                  <a:gd name="T15" fmla="*/ 283222026 h 270"/>
                  <a:gd name="T16" fmla="*/ 46825349 w 262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0"/>
                  <a:gd name="T29" fmla="*/ 262 w 262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2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2" name="Freeform 1035"/>
              <p:cNvSpPr>
                <a:spLocks/>
              </p:cNvSpPr>
              <p:nvPr/>
            </p:nvSpPr>
            <p:spPr bwMode="auto">
              <a:xfrm>
                <a:off x="1967121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6827267 w 263"/>
                  <a:gd name="T9" fmla="*/ 0 h 270"/>
                  <a:gd name="T10" fmla="*/ 0 w 263"/>
                  <a:gd name="T11" fmla="*/ 0 h 270"/>
                  <a:gd name="T12" fmla="*/ 245285614 w 263"/>
                  <a:gd name="T13" fmla="*/ 283222026 h 270"/>
                  <a:gd name="T14" fmla="*/ 293227966 w 263"/>
                  <a:gd name="T15" fmla="*/ 283222026 h 270"/>
                  <a:gd name="T16" fmla="*/ 46827267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3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3" name="Freeform 1036"/>
              <p:cNvSpPr>
                <a:spLocks/>
              </p:cNvSpPr>
              <p:nvPr/>
            </p:nvSpPr>
            <p:spPr bwMode="auto">
              <a:xfrm>
                <a:off x="1989295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6827267 w 263"/>
                  <a:gd name="T9" fmla="*/ 0 h 270"/>
                  <a:gd name="T10" fmla="*/ 0 w 263"/>
                  <a:gd name="T11" fmla="*/ 0 h 270"/>
                  <a:gd name="T12" fmla="*/ 245285614 w 263"/>
                  <a:gd name="T13" fmla="*/ 283222026 h 270"/>
                  <a:gd name="T14" fmla="*/ 293227966 w 263"/>
                  <a:gd name="T15" fmla="*/ 283222026 h 270"/>
                  <a:gd name="T16" fmla="*/ 46827267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3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4" name="Freeform 1037"/>
              <p:cNvSpPr>
                <a:spLocks/>
              </p:cNvSpPr>
              <p:nvPr/>
            </p:nvSpPr>
            <p:spPr bwMode="auto">
              <a:xfrm>
                <a:off x="2011469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5" name="Freeform 1038"/>
              <p:cNvSpPr>
                <a:spLocks/>
              </p:cNvSpPr>
              <p:nvPr/>
            </p:nvSpPr>
            <p:spPr bwMode="auto">
              <a:xfrm>
                <a:off x="2033643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6" name="Freeform 1039"/>
              <p:cNvSpPr>
                <a:spLocks/>
              </p:cNvSpPr>
              <p:nvPr/>
            </p:nvSpPr>
            <p:spPr bwMode="auto">
              <a:xfrm>
                <a:off x="2055818" y="2814276"/>
                <a:ext cx="282979" cy="276532"/>
              </a:xfrm>
              <a:custGeom>
                <a:avLst/>
                <a:gdLst>
                  <a:gd name="T0" fmla="*/ 149957671 w 267"/>
                  <a:gd name="T1" fmla="*/ 0 h 270"/>
                  <a:gd name="T2" fmla="*/ 299914282 w 267"/>
                  <a:gd name="T3" fmla="*/ 141611013 h 270"/>
                  <a:gd name="T4" fmla="*/ 149957671 w 267"/>
                  <a:gd name="T5" fmla="*/ 283222026 h 270"/>
                  <a:gd name="T6" fmla="*/ 0 w 267"/>
                  <a:gd name="T7" fmla="*/ 141611013 h 270"/>
                  <a:gd name="T8" fmla="*/ 47178000 w 267"/>
                  <a:gd name="T9" fmla="*/ 0 h 270"/>
                  <a:gd name="T10" fmla="*/ 0 w 267"/>
                  <a:gd name="T11" fmla="*/ 0 h 270"/>
                  <a:gd name="T12" fmla="*/ 247120109 w 267"/>
                  <a:gd name="T13" fmla="*/ 283222026 h 270"/>
                  <a:gd name="T14" fmla="*/ 299914282 w 267"/>
                  <a:gd name="T15" fmla="*/ 283222026 h 270"/>
                  <a:gd name="T16" fmla="*/ 47178000 w 267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7"/>
                  <a:gd name="T28" fmla="*/ 0 h 270"/>
                  <a:gd name="T29" fmla="*/ 267 w 267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7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7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7" name="Freeform 1040"/>
              <p:cNvSpPr>
                <a:spLocks/>
              </p:cNvSpPr>
              <p:nvPr/>
            </p:nvSpPr>
            <p:spPr bwMode="auto">
              <a:xfrm>
                <a:off x="2077992" y="2814276"/>
                <a:ext cx="282979" cy="276532"/>
              </a:xfrm>
              <a:custGeom>
                <a:avLst/>
                <a:gdLst>
                  <a:gd name="T0" fmla="*/ 149957671 w 267"/>
                  <a:gd name="T1" fmla="*/ 0 h 270"/>
                  <a:gd name="T2" fmla="*/ 299914282 w 267"/>
                  <a:gd name="T3" fmla="*/ 141611013 h 270"/>
                  <a:gd name="T4" fmla="*/ 149957671 w 267"/>
                  <a:gd name="T5" fmla="*/ 283222026 h 270"/>
                  <a:gd name="T6" fmla="*/ 0 w 267"/>
                  <a:gd name="T7" fmla="*/ 141611013 h 270"/>
                  <a:gd name="T8" fmla="*/ 47178000 w 267"/>
                  <a:gd name="T9" fmla="*/ 0 h 270"/>
                  <a:gd name="T10" fmla="*/ 0 w 267"/>
                  <a:gd name="T11" fmla="*/ 0 h 270"/>
                  <a:gd name="T12" fmla="*/ 247120109 w 267"/>
                  <a:gd name="T13" fmla="*/ 283222026 h 270"/>
                  <a:gd name="T14" fmla="*/ 299914282 w 267"/>
                  <a:gd name="T15" fmla="*/ 283222026 h 270"/>
                  <a:gd name="T16" fmla="*/ 47178000 w 267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7"/>
                  <a:gd name="T28" fmla="*/ 0 h 270"/>
                  <a:gd name="T29" fmla="*/ 267 w 267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7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7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8" name="Freeform 1041"/>
              <p:cNvSpPr>
                <a:spLocks/>
              </p:cNvSpPr>
              <p:nvPr/>
            </p:nvSpPr>
            <p:spPr bwMode="auto">
              <a:xfrm>
                <a:off x="2100166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52402443 w 263"/>
                  <a:gd name="T9" fmla="*/ 0 h 270"/>
                  <a:gd name="T10" fmla="*/ 0 w 263"/>
                  <a:gd name="T11" fmla="*/ 0 h 270"/>
                  <a:gd name="T12" fmla="*/ 250860790 w 263"/>
                  <a:gd name="T13" fmla="*/ 283222026 h 270"/>
                  <a:gd name="T14" fmla="*/ 293227966 w 263"/>
                  <a:gd name="T15" fmla="*/ 283222026 h 270"/>
                  <a:gd name="T16" fmla="*/ 293227966 w 263"/>
                  <a:gd name="T17" fmla="*/ 279025911 h 270"/>
                  <a:gd name="T18" fmla="*/ 52402443 w 263"/>
                  <a:gd name="T19" fmla="*/ 0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70"/>
                  <a:gd name="T32" fmla="*/ 263 w 263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70">
                    <a:moveTo>
                      <a:pt x="47" y="0"/>
                    </a:moveTo>
                    <a:lnTo>
                      <a:pt x="0" y="0"/>
                    </a:lnTo>
                    <a:lnTo>
                      <a:pt x="225" y="270"/>
                    </a:lnTo>
                    <a:lnTo>
                      <a:pt x="263" y="270"/>
                    </a:lnTo>
                    <a:lnTo>
                      <a:pt x="263" y="2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9" name="Freeform 1042"/>
              <p:cNvSpPr>
                <a:spLocks/>
              </p:cNvSpPr>
              <p:nvPr/>
            </p:nvSpPr>
            <p:spPr bwMode="auto">
              <a:xfrm>
                <a:off x="2122340" y="2814276"/>
                <a:ext cx="268193" cy="276532"/>
              </a:xfrm>
              <a:custGeom>
                <a:avLst/>
                <a:gdLst>
                  <a:gd name="T0" fmla="*/ 141590098 w 254"/>
                  <a:gd name="T1" fmla="*/ 0 h 270"/>
                  <a:gd name="T2" fmla="*/ 283179140 w 254"/>
                  <a:gd name="T3" fmla="*/ 141611013 h 270"/>
                  <a:gd name="T4" fmla="*/ 141590098 w 254"/>
                  <a:gd name="T5" fmla="*/ 283222026 h 270"/>
                  <a:gd name="T6" fmla="*/ 0 w 254"/>
                  <a:gd name="T7" fmla="*/ 141611013 h 270"/>
                  <a:gd name="T8" fmla="*/ 52399003 w 254"/>
                  <a:gd name="T9" fmla="*/ 0 h 270"/>
                  <a:gd name="T10" fmla="*/ 0 w 254"/>
                  <a:gd name="T11" fmla="*/ 0 h 270"/>
                  <a:gd name="T12" fmla="*/ 250848099 w 254"/>
                  <a:gd name="T13" fmla="*/ 283222026 h 270"/>
                  <a:gd name="T14" fmla="*/ 269800047 w 254"/>
                  <a:gd name="T15" fmla="*/ 283222026 h 270"/>
                  <a:gd name="T16" fmla="*/ 283179140 w 254"/>
                  <a:gd name="T17" fmla="*/ 263291183 h 270"/>
                  <a:gd name="T18" fmla="*/ 52399003 w 254"/>
                  <a:gd name="T19" fmla="*/ 0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70"/>
                  <a:gd name="T32" fmla="*/ 254 w 254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70">
                    <a:moveTo>
                      <a:pt x="47" y="0"/>
                    </a:moveTo>
                    <a:lnTo>
                      <a:pt x="0" y="0"/>
                    </a:lnTo>
                    <a:lnTo>
                      <a:pt x="225" y="270"/>
                    </a:lnTo>
                    <a:lnTo>
                      <a:pt x="242" y="270"/>
                    </a:lnTo>
                    <a:lnTo>
                      <a:pt x="254" y="25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0" name="Freeform 1043"/>
              <p:cNvSpPr>
                <a:spLocks/>
              </p:cNvSpPr>
              <p:nvPr/>
            </p:nvSpPr>
            <p:spPr bwMode="auto">
              <a:xfrm>
                <a:off x="2150842" y="2814276"/>
                <a:ext cx="249192" cy="271412"/>
              </a:xfrm>
              <a:custGeom>
                <a:avLst/>
                <a:gdLst>
                  <a:gd name="T0" fmla="*/ 131005596 w 237"/>
                  <a:gd name="T1" fmla="*/ 0 h 266"/>
                  <a:gd name="T2" fmla="*/ 262011192 w 237"/>
                  <a:gd name="T3" fmla="*/ 138467056 h 266"/>
                  <a:gd name="T4" fmla="*/ 131005596 w 237"/>
                  <a:gd name="T5" fmla="*/ 276934112 h 266"/>
                  <a:gd name="T6" fmla="*/ 0 w 237"/>
                  <a:gd name="T7" fmla="*/ 138467056 h 266"/>
                  <a:gd name="T8" fmla="*/ 46432780 w 237"/>
                  <a:gd name="T9" fmla="*/ 0 h 266"/>
                  <a:gd name="T10" fmla="*/ 0 w 237"/>
                  <a:gd name="T11" fmla="*/ 0 h 266"/>
                  <a:gd name="T12" fmla="*/ 238795335 w 237"/>
                  <a:gd name="T13" fmla="*/ 276934112 h 266"/>
                  <a:gd name="T14" fmla="*/ 262011192 w 237"/>
                  <a:gd name="T15" fmla="*/ 249865305 h 266"/>
                  <a:gd name="T16" fmla="*/ 46432780 w 237"/>
                  <a:gd name="T17" fmla="*/ 0 h 2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7"/>
                  <a:gd name="T28" fmla="*/ 0 h 266"/>
                  <a:gd name="T29" fmla="*/ 237 w 237"/>
                  <a:gd name="T30" fmla="*/ 266 h 2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7" h="266">
                    <a:moveTo>
                      <a:pt x="42" y="0"/>
                    </a:moveTo>
                    <a:lnTo>
                      <a:pt x="0" y="0"/>
                    </a:lnTo>
                    <a:lnTo>
                      <a:pt x="216" y="266"/>
                    </a:lnTo>
                    <a:lnTo>
                      <a:pt x="237" y="24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1" name="Freeform 1044"/>
              <p:cNvSpPr>
                <a:spLocks/>
              </p:cNvSpPr>
              <p:nvPr/>
            </p:nvSpPr>
            <p:spPr bwMode="auto">
              <a:xfrm>
                <a:off x="2173016" y="2814276"/>
                <a:ext cx="236518" cy="257074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1647493 h 251"/>
                  <a:gd name="T4" fmla="*/ 124867776 w 224"/>
                  <a:gd name="T5" fmla="*/ 263294986 h 251"/>
                  <a:gd name="T6" fmla="*/ 0 w 224"/>
                  <a:gd name="T7" fmla="*/ 131647493 h 251"/>
                  <a:gd name="T8" fmla="*/ 46825288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3294986 h 251"/>
                  <a:gd name="T14" fmla="*/ 249735553 w 224"/>
                  <a:gd name="T15" fmla="*/ 237070372 h 251"/>
                  <a:gd name="T16" fmla="*/ 46825288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42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2" name="Freeform 1045"/>
              <p:cNvSpPr>
                <a:spLocks/>
              </p:cNvSpPr>
              <p:nvPr/>
            </p:nvSpPr>
            <p:spPr bwMode="auto">
              <a:xfrm>
                <a:off x="2195190" y="2814276"/>
                <a:ext cx="227018" cy="244784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4831681 h 240"/>
                  <a:gd name="T4" fmla="*/ 119299009 w 216"/>
                  <a:gd name="T5" fmla="*/ 249663361 h 240"/>
                  <a:gd name="T6" fmla="*/ 0 w 216"/>
                  <a:gd name="T7" fmla="*/ 124831681 h 240"/>
                  <a:gd name="T8" fmla="*/ 46393654 w 216"/>
                  <a:gd name="T9" fmla="*/ 0 h 240"/>
                  <a:gd name="T10" fmla="*/ 0 w 216"/>
                  <a:gd name="T11" fmla="*/ 0 h 240"/>
                  <a:gd name="T12" fmla="*/ 215401199 w 216"/>
                  <a:gd name="T13" fmla="*/ 249663361 h 240"/>
                  <a:gd name="T14" fmla="*/ 238598018 w 216"/>
                  <a:gd name="T15" fmla="*/ 219495781 h 240"/>
                  <a:gd name="T16" fmla="*/ 46393654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42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6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3" name="Freeform 1046"/>
              <p:cNvSpPr>
                <a:spLocks/>
              </p:cNvSpPr>
              <p:nvPr/>
            </p:nvSpPr>
            <p:spPr bwMode="auto">
              <a:xfrm>
                <a:off x="2216313" y="2814276"/>
                <a:ext cx="214344" cy="230447"/>
              </a:xfrm>
              <a:custGeom>
                <a:avLst/>
                <a:gdLst>
                  <a:gd name="T0" fmla="*/ 113160960 w 203"/>
                  <a:gd name="T1" fmla="*/ 0 h 226"/>
                  <a:gd name="T2" fmla="*/ 226321921 w 203"/>
                  <a:gd name="T3" fmla="*/ 117491262 h 226"/>
                  <a:gd name="T4" fmla="*/ 113160960 w 203"/>
                  <a:gd name="T5" fmla="*/ 234981504 h 226"/>
                  <a:gd name="T6" fmla="*/ 0 w 203"/>
                  <a:gd name="T7" fmla="*/ 117491262 h 226"/>
                  <a:gd name="T8" fmla="*/ 46825191 w 203"/>
                  <a:gd name="T9" fmla="*/ 0 h 226"/>
                  <a:gd name="T10" fmla="*/ 0 w 203"/>
                  <a:gd name="T11" fmla="*/ 0 h 226"/>
                  <a:gd name="T12" fmla="*/ 202908805 w 203"/>
                  <a:gd name="T13" fmla="*/ 234981504 h 226"/>
                  <a:gd name="T14" fmla="*/ 226321921 w 203"/>
                  <a:gd name="T15" fmla="*/ 204828644 h 226"/>
                  <a:gd name="T16" fmla="*/ 46825191 w 203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6"/>
                  <a:gd name="T29" fmla="*/ 203 w 203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6">
                    <a:moveTo>
                      <a:pt x="42" y="0"/>
                    </a:moveTo>
                    <a:lnTo>
                      <a:pt x="0" y="0"/>
                    </a:lnTo>
                    <a:lnTo>
                      <a:pt x="182" y="226"/>
                    </a:lnTo>
                    <a:lnTo>
                      <a:pt x="203" y="19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4" name="Freeform 1047"/>
              <p:cNvSpPr>
                <a:spLocks/>
              </p:cNvSpPr>
              <p:nvPr/>
            </p:nvSpPr>
            <p:spPr bwMode="auto">
              <a:xfrm>
                <a:off x="2238487" y="2814276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47938333 w 191"/>
                  <a:gd name="T9" fmla="*/ 0 h 211"/>
                  <a:gd name="T10" fmla="*/ 0 w 191"/>
                  <a:gd name="T11" fmla="*/ 0 h 211"/>
                  <a:gd name="T12" fmla="*/ 193983315 w 191"/>
                  <a:gd name="T13" fmla="*/ 221341706 h 211"/>
                  <a:gd name="T14" fmla="*/ 212936065 w 191"/>
                  <a:gd name="T15" fmla="*/ 190920532 h 211"/>
                  <a:gd name="T16" fmla="*/ 47938333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43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1" y="18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5" name="Freeform 1048"/>
              <p:cNvSpPr>
                <a:spLocks/>
              </p:cNvSpPr>
              <p:nvPr/>
            </p:nvSpPr>
            <p:spPr bwMode="auto">
              <a:xfrm>
                <a:off x="2260661" y="2814276"/>
                <a:ext cx="192170" cy="201762"/>
              </a:xfrm>
              <a:custGeom>
                <a:avLst/>
                <a:gdLst>
                  <a:gd name="T0" fmla="*/ 100899750 w 183"/>
                  <a:gd name="T1" fmla="*/ 0 h 197"/>
                  <a:gd name="T2" fmla="*/ 201799501 w 183"/>
                  <a:gd name="T3" fmla="*/ 103319555 h 197"/>
                  <a:gd name="T4" fmla="*/ 100899750 w 183"/>
                  <a:gd name="T5" fmla="*/ 206639110 h 197"/>
                  <a:gd name="T6" fmla="*/ 0 w 183"/>
                  <a:gd name="T7" fmla="*/ 103319555 h 197"/>
                  <a:gd name="T8" fmla="*/ 47417686 w 183"/>
                  <a:gd name="T9" fmla="*/ 0 h 197"/>
                  <a:gd name="T10" fmla="*/ 0 w 183"/>
                  <a:gd name="T11" fmla="*/ 0 h 197"/>
                  <a:gd name="T12" fmla="*/ 177539884 w 183"/>
                  <a:gd name="T13" fmla="*/ 206639110 h 197"/>
                  <a:gd name="T14" fmla="*/ 201799501 w 183"/>
                  <a:gd name="T15" fmla="*/ 176220169 h 197"/>
                  <a:gd name="T16" fmla="*/ 47417686 w 183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197"/>
                  <a:gd name="T29" fmla="*/ 183 w 183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197">
                    <a:moveTo>
                      <a:pt x="43" y="0"/>
                    </a:moveTo>
                    <a:lnTo>
                      <a:pt x="0" y="0"/>
                    </a:lnTo>
                    <a:lnTo>
                      <a:pt x="161" y="197"/>
                    </a:lnTo>
                    <a:lnTo>
                      <a:pt x="183" y="16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6" name="Freeform 1049"/>
              <p:cNvSpPr>
                <a:spLocks/>
              </p:cNvSpPr>
              <p:nvPr/>
            </p:nvSpPr>
            <p:spPr bwMode="auto">
              <a:xfrm>
                <a:off x="2282836" y="2814276"/>
                <a:ext cx="176332" cy="184352"/>
              </a:xfrm>
              <a:custGeom>
                <a:avLst/>
                <a:gdLst>
                  <a:gd name="T0" fmla="*/ 91991047 w 169"/>
                  <a:gd name="T1" fmla="*/ 0 h 182"/>
                  <a:gd name="T2" fmla="*/ 183982095 w 169"/>
                  <a:gd name="T3" fmla="*/ 93367198 h 182"/>
                  <a:gd name="T4" fmla="*/ 91991047 w 169"/>
                  <a:gd name="T5" fmla="*/ 186734396 h 182"/>
                  <a:gd name="T6" fmla="*/ 0 w 169"/>
                  <a:gd name="T7" fmla="*/ 93367198 h 182"/>
                  <a:gd name="T8" fmla="*/ 45723200 w 169"/>
                  <a:gd name="T9" fmla="*/ 0 h 182"/>
                  <a:gd name="T10" fmla="*/ 0 w 169"/>
                  <a:gd name="T11" fmla="*/ 0 h 182"/>
                  <a:gd name="T12" fmla="*/ 161120503 w 169"/>
                  <a:gd name="T13" fmla="*/ 186734396 h 182"/>
                  <a:gd name="T14" fmla="*/ 183982095 w 169"/>
                  <a:gd name="T15" fmla="*/ 156979790 h 182"/>
                  <a:gd name="T16" fmla="*/ 45723200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42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9" y="15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7" name="Freeform 1050"/>
              <p:cNvSpPr>
                <a:spLocks/>
              </p:cNvSpPr>
              <p:nvPr/>
            </p:nvSpPr>
            <p:spPr bwMode="auto">
              <a:xfrm>
                <a:off x="2307113" y="2814276"/>
                <a:ext cx="164720" cy="170014"/>
              </a:xfrm>
              <a:custGeom>
                <a:avLst/>
                <a:gdLst>
                  <a:gd name="T0" fmla="*/ 86409803 w 157"/>
                  <a:gd name="T1" fmla="*/ 0 h 168"/>
                  <a:gd name="T2" fmla="*/ 172819606 w 157"/>
                  <a:gd name="T3" fmla="*/ 86026072 h 168"/>
                  <a:gd name="T4" fmla="*/ 86409803 w 157"/>
                  <a:gd name="T5" fmla="*/ 172052145 h 168"/>
                  <a:gd name="T6" fmla="*/ 0 w 157"/>
                  <a:gd name="T7" fmla="*/ 86026072 h 168"/>
                  <a:gd name="T8" fmla="*/ 46231761 w 157"/>
                  <a:gd name="T9" fmla="*/ 0 h 168"/>
                  <a:gd name="T10" fmla="*/ 0 w 157"/>
                  <a:gd name="T11" fmla="*/ 0 h 168"/>
                  <a:gd name="T12" fmla="*/ 154106582 w 157"/>
                  <a:gd name="T13" fmla="*/ 172052145 h 168"/>
                  <a:gd name="T14" fmla="*/ 172819606 w 157"/>
                  <a:gd name="T15" fmla="*/ 142352329 h 168"/>
                  <a:gd name="T16" fmla="*/ 46231761 w 157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8"/>
                  <a:gd name="T29" fmla="*/ 157 w 157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8">
                    <a:moveTo>
                      <a:pt x="42" y="0"/>
                    </a:moveTo>
                    <a:lnTo>
                      <a:pt x="0" y="0"/>
                    </a:lnTo>
                    <a:lnTo>
                      <a:pt x="140" y="168"/>
                    </a:lnTo>
                    <a:lnTo>
                      <a:pt x="157" y="13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8" name="Freeform 1051"/>
              <p:cNvSpPr>
                <a:spLocks/>
              </p:cNvSpPr>
              <p:nvPr/>
            </p:nvSpPr>
            <p:spPr bwMode="auto">
              <a:xfrm>
                <a:off x="2329287" y="2814276"/>
                <a:ext cx="155219" cy="155676"/>
              </a:xfrm>
              <a:custGeom>
                <a:avLst/>
                <a:gdLst>
                  <a:gd name="T0" fmla="*/ 81395584 w 148"/>
                  <a:gd name="T1" fmla="*/ 0 h 153"/>
                  <a:gd name="T2" fmla="*/ 162790120 w 148"/>
                  <a:gd name="T3" fmla="*/ 79199402 h 153"/>
                  <a:gd name="T4" fmla="*/ 81395584 w 148"/>
                  <a:gd name="T5" fmla="*/ 158398804 h 153"/>
                  <a:gd name="T6" fmla="*/ 0 w 148"/>
                  <a:gd name="T7" fmla="*/ 79199402 h 153"/>
                  <a:gd name="T8" fmla="*/ 46197577 w 148"/>
                  <a:gd name="T9" fmla="*/ 0 h 153"/>
                  <a:gd name="T10" fmla="*/ 0 w 148"/>
                  <a:gd name="T11" fmla="*/ 0 h 153"/>
                  <a:gd name="T12" fmla="*/ 139691864 w 148"/>
                  <a:gd name="T13" fmla="*/ 158398804 h 153"/>
                  <a:gd name="T14" fmla="*/ 162790120 w 148"/>
                  <a:gd name="T15" fmla="*/ 132516885 h 153"/>
                  <a:gd name="T16" fmla="*/ 46197577 w 148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3"/>
                  <a:gd name="T29" fmla="*/ 148 w 148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3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8" y="12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9" name="Freeform 1052"/>
              <p:cNvSpPr>
                <a:spLocks/>
              </p:cNvSpPr>
              <p:nvPr/>
            </p:nvSpPr>
            <p:spPr bwMode="auto">
              <a:xfrm>
                <a:off x="2351461" y="2814276"/>
                <a:ext cx="142545" cy="141338"/>
              </a:xfrm>
              <a:custGeom>
                <a:avLst/>
                <a:gdLst>
                  <a:gd name="T0" fmla="*/ 74703012 w 136"/>
                  <a:gd name="T1" fmla="*/ 0 h 139"/>
                  <a:gd name="T2" fmla="*/ 149404977 w 136"/>
                  <a:gd name="T3" fmla="*/ 71857663 h 139"/>
                  <a:gd name="T4" fmla="*/ 74703012 w 136"/>
                  <a:gd name="T5" fmla="*/ 143715326 h 139"/>
                  <a:gd name="T6" fmla="*/ 0 w 136"/>
                  <a:gd name="T7" fmla="*/ 71857663 h 139"/>
                  <a:gd name="T8" fmla="*/ 47237941 w 136"/>
                  <a:gd name="T9" fmla="*/ 0 h 139"/>
                  <a:gd name="T10" fmla="*/ 0 w 136"/>
                  <a:gd name="T11" fmla="*/ 0 h 139"/>
                  <a:gd name="T12" fmla="*/ 126334675 w 136"/>
                  <a:gd name="T13" fmla="*/ 143715326 h 139"/>
                  <a:gd name="T14" fmla="*/ 149404977 w 136"/>
                  <a:gd name="T15" fmla="*/ 116833632 h 139"/>
                  <a:gd name="T16" fmla="*/ 47237941 w 136"/>
                  <a:gd name="T17" fmla="*/ 0 h 13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39"/>
                  <a:gd name="T29" fmla="*/ 136 w 136"/>
                  <a:gd name="T30" fmla="*/ 139 h 1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39">
                    <a:moveTo>
                      <a:pt x="43" y="0"/>
                    </a:moveTo>
                    <a:lnTo>
                      <a:pt x="0" y="0"/>
                    </a:lnTo>
                    <a:lnTo>
                      <a:pt x="115" y="139"/>
                    </a:lnTo>
                    <a:lnTo>
                      <a:pt x="136" y="11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0" name="Freeform 1053"/>
              <p:cNvSpPr>
                <a:spLocks/>
              </p:cNvSpPr>
              <p:nvPr/>
            </p:nvSpPr>
            <p:spPr bwMode="auto">
              <a:xfrm>
                <a:off x="2373636" y="2814276"/>
                <a:ext cx="129872" cy="130073"/>
              </a:xfrm>
              <a:custGeom>
                <a:avLst/>
                <a:gdLst>
                  <a:gd name="T0" fmla="*/ 68563969 w 123"/>
                  <a:gd name="T1" fmla="*/ 0 h 128"/>
                  <a:gd name="T2" fmla="*/ 137127937 w 123"/>
                  <a:gd name="T3" fmla="*/ 66090279 h 128"/>
                  <a:gd name="T4" fmla="*/ 68563969 w 123"/>
                  <a:gd name="T5" fmla="*/ 132179542 h 128"/>
                  <a:gd name="T6" fmla="*/ 0 w 123"/>
                  <a:gd name="T7" fmla="*/ 66090279 h 128"/>
                  <a:gd name="T8" fmla="*/ 47938611 w 123"/>
                  <a:gd name="T9" fmla="*/ 0 h 128"/>
                  <a:gd name="T10" fmla="*/ 0 w 123"/>
                  <a:gd name="T11" fmla="*/ 0 h 128"/>
                  <a:gd name="T12" fmla="*/ 118175077 w 123"/>
                  <a:gd name="T13" fmla="*/ 132179542 h 128"/>
                  <a:gd name="T14" fmla="*/ 137127937 w 123"/>
                  <a:gd name="T15" fmla="*/ 102232280 h 128"/>
                  <a:gd name="T16" fmla="*/ 47938611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43" y="0"/>
                    </a:moveTo>
                    <a:lnTo>
                      <a:pt x="0" y="0"/>
                    </a:lnTo>
                    <a:lnTo>
                      <a:pt x="106" y="128"/>
                    </a:lnTo>
                    <a:lnTo>
                      <a:pt x="123" y="9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1" name="Freeform 1054"/>
              <p:cNvSpPr>
                <a:spLocks/>
              </p:cNvSpPr>
              <p:nvPr/>
            </p:nvSpPr>
            <p:spPr bwMode="auto">
              <a:xfrm>
                <a:off x="2396871" y="2814276"/>
                <a:ext cx="119310" cy="115735"/>
              </a:xfrm>
              <a:custGeom>
                <a:avLst/>
                <a:gdLst>
                  <a:gd name="T0" fmla="*/ 62433667 w 114"/>
                  <a:gd name="T1" fmla="*/ 0 h 113"/>
                  <a:gd name="T2" fmla="*/ 124867333 w 114"/>
                  <a:gd name="T3" fmla="*/ 59268610 h 113"/>
                  <a:gd name="T4" fmla="*/ 62433667 w 114"/>
                  <a:gd name="T5" fmla="*/ 118536197 h 113"/>
                  <a:gd name="T6" fmla="*/ 0 w 114"/>
                  <a:gd name="T7" fmla="*/ 59268610 h 113"/>
                  <a:gd name="T8" fmla="*/ 46003428 w 114"/>
                  <a:gd name="T9" fmla="*/ 0 h 113"/>
                  <a:gd name="T10" fmla="*/ 0 w 114"/>
                  <a:gd name="T11" fmla="*/ 0 h 113"/>
                  <a:gd name="T12" fmla="*/ 101865628 w 114"/>
                  <a:gd name="T13" fmla="*/ 118536197 h 113"/>
                  <a:gd name="T14" fmla="*/ 124867333 w 114"/>
                  <a:gd name="T15" fmla="*/ 88115311 h 113"/>
                  <a:gd name="T16" fmla="*/ 46003428 w 114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13"/>
                  <a:gd name="T29" fmla="*/ 114 w 114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13">
                    <a:moveTo>
                      <a:pt x="42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4" y="8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2" name="Freeform 1055"/>
              <p:cNvSpPr>
                <a:spLocks/>
              </p:cNvSpPr>
              <p:nvPr/>
            </p:nvSpPr>
            <p:spPr bwMode="auto">
              <a:xfrm>
                <a:off x="2419045" y="2814276"/>
                <a:ext cx="106646" cy="101397"/>
              </a:xfrm>
              <a:custGeom>
                <a:avLst/>
                <a:gdLst>
                  <a:gd name="T0" fmla="*/ 56303808 w 101"/>
                  <a:gd name="T1" fmla="*/ 0 h 99"/>
                  <a:gd name="T2" fmla="*/ 112607616 w 101"/>
                  <a:gd name="T3" fmla="*/ 51926530 h 99"/>
                  <a:gd name="T4" fmla="*/ 56303808 w 101"/>
                  <a:gd name="T5" fmla="*/ 103852036 h 99"/>
                  <a:gd name="T6" fmla="*/ 0 w 101"/>
                  <a:gd name="T7" fmla="*/ 51926530 h 99"/>
                  <a:gd name="T8" fmla="*/ 46827099 w 101"/>
                  <a:gd name="T9" fmla="*/ 0 h 99"/>
                  <a:gd name="T10" fmla="*/ 0 w 101"/>
                  <a:gd name="T11" fmla="*/ 0 h 99"/>
                  <a:gd name="T12" fmla="*/ 89194074 w 101"/>
                  <a:gd name="T13" fmla="*/ 103852036 h 99"/>
                  <a:gd name="T14" fmla="*/ 112607616 w 101"/>
                  <a:gd name="T15" fmla="*/ 73430897 h 99"/>
                  <a:gd name="T16" fmla="*/ 46827099 w 101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99"/>
                  <a:gd name="T29" fmla="*/ 101 w 101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99">
                    <a:moveTo>
                      <a:pt x="42" y="0"/>
                    </a:moveTo>
                    <a:lnTo>
                      <a:pt x="0" y="0"/>
                    </a:lnTo>
                    <a:lnTo>
                      <a:pt x="80" y="99"/>
                    </a:lnTo>
                    <a:lnTo>
                      <a:pt x="101" y="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3" name="Freeform 1056"/>
              <p:cNvSpPr>
                <a:spLocks/>
              </p:cNvSpPr>
              <p:nvPr/>
            </p:nvSpPr>
            <p:spPr bwMode="auto">
              <a:xfrm>
                <a:off x="2440158" y="2814276"/>
                <a:ext cx="95033" cy="86035"/>
              </a:xfrm>
              <a:custGeom>
                <a:avLst/>
                <a:gdLst>
                  <a:gd name="T0" fmla="*/ 50738011 w 89"/>
                  <a:gd name="T1" fmla="*/ 0 h 84"/>
                  <a:gd name="T2" fmla="*/ 101474955 w 89"/>
                  <a:gd name="T3" fmla="*/ 44060162 h 84"/>
                  <a:gd name="T4" fmla="*/ 50738011 w 89"/>
                  <a:gd name="T5" fmla="*/ 88119300 h 84"/>
                  <a:gd name="T6" fmla="*/ 0 w 89"/>
                  <a:gd name="T7" fmla="*/ 44060162 h 84"/>
                  <a:gd name="T8" fmla="*/ 47887022 w 89"/>
                  <a:gd name="T9" fmla="*/ 0 h 84"/>
                  <a:gd name="T10" fmla="*/ 0 w 89"/>
                  <a:gd name="T11" fmla="*/ 0 h 84"/>
                  <a:gd name="T12" fmla="*/ 82092500 w 89"/>
                  <a:gd name="T13" fmla="*/ 88119300 h 84"/>
                  <a:gd name="T14" fmla="*/ 101474955 w 89"/>
                  <a:gd name="T15" fmla="*/ 57696705 h 84"/>
                  <a:gd name="T16" fmla="*/ 47887022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42" y="0"/>
                    </a:moveTo>
                    <a:lnTo>
                      <a:pt x="0" y="0"/>
                    </a:lnTo>
                    <a:lnTo>
                      <a:pt x="72" y="84"/>
                    </a:lnTo>
                    <a:lnTo>
                      <a:pt x="89" y="5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4" name="Freeform 1057"/>
              <p:cNvSpPr>
                <a:spLocks/>
              </p:cNvSpPr>
              <p:nvPr/>
            </p:nvSpPr>
            <p:spPr bwMode="auto">
              <a:xfrm>
                <a:off x="2462332" y="2814276"/>
                <a:ext cx="85523" cy="71698"/>
              </a:xfrm>
              <a:custGeom>
                <a:avLst/>
                <a:gdLst>
                  <a:gd name="T0" fmla="*/ 45149808 w 81"/>
                  <a:gd name="T1" fmla="*/ 0 h 70"/>
                  <a:gd name="T2" fmla="*/ 90298561 w 81"/>
                  <a:gd name="T3" fmla="*/ 36718594 h 70"/>
                  <a:gd name="T4" fmla="*/ 45149808 w 81"/>
                  <a:gd name="T5" fmla="*/ 73437189 h 70"/>
                  <a:gd name="T6" fmla="*/ 0 w 81"/>
                  <a:gd name="T7" fmla="*/ 36718594 h 70"/>
                  <a:gd name="T8" fmla="*/ 47936168 w 81"/>
                  <a:gd name="T9" fmla="*/ 0 h 70"/>
                  <a:gd name="T10" fmla="*/ 0 w 81"/>
                  <a:gd name="T11" fmla="*/ 0 h 70"/>
                  <a:gd name="T12" fmla="*/ 65773514 w 81"/>
                  <a:gd name="T13" fmla="*/ 73437189 h 70"/>
                  <a:gd name="T14" fmla="*/ 90298561 w 81"/>
                  <a:gd name="T15" fmla="*/ 41963813 h 70"/>
                  <a:gd name="T16" fmla="*/ 47936168 w 81"/>
                  <a:gd name="T17" fmla="*/ 0 h 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70"/>
                  <a:gd name="T29" fmla="*/ 81 w 81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70">
                    <a:moveTo>
                      <a:pt x="43" y="0"/>
                    </a:moveTo>
                    <a:lnTo>
                      <a:pt x="0" y="0"/>
                    </a:lnTo>
                    <a:lnTo>
                      <a:pt x="59" y="70"/>
                    </a:lnTo>
                    <a:lnTo>
                      <a:pt x="81" y="4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5" name="Freeform 1058"/>
              <p:cNvSpPr>
                <a:spLocks/>
              </p:cNvSpPr>
              <p:nvPr/>
            </p:nvSpPr>
            <p:spPr bwMode="auto">
              <a:xfrm>
                <a:off x="2484507" y="2814276"/>
                <a:ext cx="72859" cy="55302"/>
              </a:xfrm>
              <a:custGeom>
                <a:avLst/>
                <a:gdLst>
                  <a:gd name="T0" fmla="*/ 39033137 w 68"/>
                  <a:gd name="T1" fmla="*/ 0 h 55"/>
                  <a:gd name="T2" fmla="*/ 78065203 w 68"/>
                  <a:gd name="T3" fmla="*/ 27802829 h 55"/>
                  <a:gd name="T4" fmla="*/ 39033137 w 68"/>
                  <a:gd name="T5" fmla="*/ 55605659 h 55"/>
                  <a:gd name="T6" fmla="*/ 0 w 68"/>
                  <a:gd name="T7" fmla="*/ 27802829 h 55"/>
                  <a:gd name="T8" fmla="*/ 53956368 w 68"/>
                  <a:gd name="T9" fmla="*/ 0 h 55"/>
                  <a:gd name="T10" fmla="*/ 0 w 68"/>
                  <a:gd name="T11" fmla="*/ 0 h 55"/>
                  <a:gd name="T12" fmla="*/ 53956368 w 68"/>
                  <a:gd name="T13" fmla="*/ 55605659 h 55"/>
                  <a:gd name="T14" fmla="*/ 78065203 w 68"/>
                  <a:gd name="T15" fmla="*/ 26286549 h 55"/>
                  <a:gd name="T16" fmla="*/ 53956368 w 68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5"/>
                  <a:gd name="T29" fmla="*/ 68 w 68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5">
                    <a:moveTo>
                      <a:pt x="47" y="0"/>
                    </a:moveTo>
                    <a:lnTo>
                      <a:pt x="0" y="0"/>
                    </a:lnTo>
                    <a:lnTo>
                      <a:pt x="47" y="55"/>
                    </a:lnTo>
                    <a:lnTo>
                      <a:pt x="68" y="2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6" name="Freeform 1059"/>
              <p:cNvSpPr>
                <a:spLocks/>
              </p:cNvSpPr>
              <p:nvPr/>
            </p:nvSpPr>
            <p:spPr bwMode="auto">
              <a:xfrm>
                <a:off x="2506681" y="2814276"/>
                <a:ext cx="60185" cy="39940"/>
              </a:xfrm>
              <a:custGeom>
                <a:avLst/>
                <a:gdLst>
                  <a:gd name="T0" fmla="*/ 32929949 w 55"/>
                  <a:gd name="T1" fmla="*/ 0 h 40"/>
                  <a:gd name="T2" fmla="*/ 65858803 w 55"/>
                  <a:gd name="T3" fmla="*/ 19940045 h 40"/>
                  <a:gd name="T4" fmla="*/ 32929949 w 55"/>
                  <a:gd name="T5" fmla="*/ 39880090 h 40"/>
                  <a:gd name="T6" fmla="*/ 0 w 55"/>
                  <a:gd name="T7" fmla="*/ 19940045 h 40"/>
                  <a:gd name="T8" fmla="*/ 55082408 w 55"/>
                  <a:gd name="T9" fmla="*/ 0 h 40"/>
                  <a:gd name="T10" fmla="*/ 0 w 55"/>
                  <a:gd name="T11" fmla="*/ 0 h 40"/>
                  <a:gd name="T12" fmla="*/ 45502053 w 55"/>
                  <a:gd name="T13" fmla="*/ 39880090 h 40"/>
                  <a:gd name="T14" fmla="*/ 65858803 w 55"/>
                  <a:gd name="T15" fmla="*/ 10966525 h 40"/>
                  <a:gd name="T16" fmla="*/ 55082408 w 55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0"/>
                  <a:gd name="T29" fmla="*/ 55 w 55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0">
                    <a:moveTo>
                      <a:pt x="46" y="0"/>
                    </a:moveTo>
                    <a:lnTo>
                      <a:pt x="0" y="0"/>
                    </a:lnTo>
                    <a:lnTo>
                      <a:pt x="38" y="40"/>
                    </a:lnTo>
                    <a:lnTo>
                      <a:pt x="55" y="1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7" name="Freeform 1060"/>
              <p:cNvSpPr>
                <a:spLocks/>
              </p:cNvSpPr>
              <p:nvPr/>
            </p:nvSpPr>
            <p:spPr bwMode="auto">
              <a:xfrm>
                <a:off x="2535192" y="2814276"/>
                <a:ext cx="44348" cy="25603"/>
              </a:xfrm>
              <a:custGeom>
                <a:avLst/>
                <a:gdLst>
                  <a:gd name="T0" fmla="*/ 23413632 w 42"/>
                  <a:gd name="T1" fmla="*/ 0 h 26"/>
                  <a:gd name="T2" fmla="*/ 46827264 w 42"/>
                  <a:gd name="T3" fmla="*/ 12606523 h 26"/>
                  <a:gd name="T4" fmla="*/ 23413632 w 42"/>
                  <a:gd name="T5" fmla="*/ 25212062 h 26"/>
                  <a:gd name="T6" fmla="*/ 0 w 42"/>
                  <a:gd name="T7" fmla="*/ 12606523 h 26"/>
                  <a:gd name="T8" fmla="*/ 0 w 42"/>
                  <a:gd name="T9" fmla="*/ 0 h 26"/>
                  <a:gd name="T10" fmla="*/ 46827264 w 42"/>
                  <a:gd name="T11" fmla="*/ 0 h 26"/>
                  <a:gd name="T12" fmla="*/ 23413632 w 42"/>
                  <a:gd name="T13" fmla="*/ 25212062 h 26"/>
                  <a:gd name="T14" fmla="*/ 0 w 42"/>
                  <a:gd name="T15" fmla="*/ 0 h 26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6"/>
                  <a:gd name="T26" fmla="*/ 42 w 42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6">
                    <a:moveTo>
                      <a:pt x="0" y="0"/>
                    </a:moveTo>
                    <a:lnTo>
                      <a:pt x="42" y="0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8" name="Freeform 1061"/>
              <p:cNvSpPr>
                <a:spLocks/>
              </p:cNvSpPr>
              <p:nvPr/>
            </p:nvSpPr>
            <p:spPr bwMode="auto">
              <a:xfrm>
                <a:off x="2557366" y="2814276"/>
                <a:ext cx="22174" cy="11265"/>
              </a:xfrm>
              <a:custGeom>
                <a:avLst/>
                <a:gdLst>
                  <a:gd name="T0" fmla="*/ 11706816 w 21"/>
                  <a:gd name="T1" fmla="*/ 0 h 11"/>
                  <a:gd name="T2" fmla="*/ 23413632 w 21"/>
                  <a:gd name="T3" fmla="*/ 5768704 h 11"/>
                  <a:gd name="T4" fmla="*/ 11706816 w 21"/>
                  <a:gd name="T5" fmla="*/ 11536384 h 11"/>
                  <a:gd name="T6" fmla="*/ 0 w 21"/>
                  <a:gd name="T7" fmla="*/ 5768704 h 11"/>
                  <a:gd name="T8" fmla="*/ 0 w 21"/>
                  <a:gd name="T9" fmla="*/ 0 h 11"/>
                  <a:gd name="T10" fmla="*/ 23413632 w 21"/>
                  <a:gd name="T11" fmla="*/ 0 h 11"/>
                  <a:gd name="T12" fmla="*/ 10034263 w 21"/>
                  <a:gd name="T13" fmla="*/ 11536384 h 11"/>
                  <a:gd name="T14" fmla="*/ 0 w 21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1"/>
                  <a:gd name="T26" fmla="*/ 21 w 2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1">
                    <a:moveTo>
                      <a:pt x="0" y="0"/>
                    </a:moveTo>
                    <a:lnTo>
                      <a:pt x="21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9" name="Freeform 1062"/>
              <p:cNvSpPr>
                <a:spLocks/>
              </p:cNvSpPr>
              <p:nvPr/>
            </p:nvSpPr>
            <p:spPr bwMode="auto">
              <a:xfrm>
                <a:off x="2793885" y="2955615"/>
                <a:ext cx="44348" cy="25603"/>
              </a:xfrm>
              <a:custGeom>
                <a:avLst/>
                <a:gdLst>
                  <a:gd name="T0" fmla="*/ 23413632 w 42"/>
                  <a:gd name="T1" fmla="*/ 0 h 25"/>
                  <a:gd name="T2" fmla="*/ 46827264 w 42"/>
                  <a:gd name="T3" fmla="*/ 13110784 h 25"/>
                  <a:gd name="T4" fmla="*/ 23413632 w 42"/>
                  <a:gd name="T5" fmla="*/ 26220544 h 25"/>
                  <a:gd name="T6" fmla="*/ 0 w 42"/>
                  <a:gd name="T7" fmla="*/ 13110784 h 25"/>
                  <a:gd name="T8" fmla="*/ 23413632 w 42"/>
                  <a:gd name="T9" fmla="*/ 0 h 25"/>
                  <a:gd name="T10" fmla="*/ 0 w 42"/>
                  <a:gd name="T11" fmla="*/ 26220544 h 25"/>
                  <a:gd name="T12" fmla="*/ 46827264 w 42"/>
                  <a:gd name="T13" fmla="*/ 26220544 h 25"/>
                  <a:gd name="T14" fmla="*/ 23413632 w 42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5"/>
                  <a:gd name="T26" fmla="*/ 42 w 42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5">
                    <a:moveTo>
                      <a:pt x="21" y="0"/>
                    </a:moveTo>
                    <a:lnTo>
                      <a:pt x="0" y="25"/>
                    </a:lnTo>
                    <a:lnTo>
                      <a:pt x="42" y="2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0" name="Freeform 1063"/>
              <p:cNvSpPr>
                <a:spLocks/>
              </p:cNvSpPr>
              <p:nvPr/>
            </p:nvSpPr>
            <p:spPr bwMode="auto">
              <a:xfrm>
                <a:off x="2803385" y="2941277"/>
                <a:ext cx="57021" cy="39940"/>
              </a:xfrm>
              <a:custGeom>
                <a:avLst/>
                <a:gdLst>
                  <a:gd name="T0" fmla="*/ 29558650 w 55"/>
                  <a:gd name="T1" fmla="*/ 0 h 40"/>
                  <a:gd name="T2" fmla="*/ 59116262 w 55"/>
                  <a:gd name="T3" fmla="*/ 19940045 h 40"/>
                  <a:gd name="T4" fmla="*/ 29558650 w 55"/>
                  <a:gd name="T5" fmla="*/ 39880090 h 40"/>
                  <a:gd name="T6" fmla="*/ 0 w 55"/>
                  <a:gd name="T7" fmla="*/ 19940045 h 40"/>
                  <a:gd name="T8" fmla="*/ 22572024 w 55"/>
                  <a:gd name="T9" fmla="*/ 0 h 40"/>
                  <a:gd name="T10" fmla="*/ 0 w 55"/>
                  <a:gd name="T11" fmla="*/ 28912563 h 40"/>
                  <a:gd name="T12" fmla="*/ 13973255 w 55"/>
                  <a:gd name="T13" fmla="*/ 39880090 h 40"/>
                  <a:gd name="T14" fmla="*/ 59116262 w 55"/>
                  <a:gd name="T15" fmla="*/ 39880090 h 40"/>
                  <a:gd name="T16" fmla="*/ 22572024 w 55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0"/>
                  <a:gd name="T29" fmla="*/ 55 w 55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0">
                    <a:moveTo>
                      <a:pt x="21" y="0"/>
                    </a:moveTo>
                    <a:lnTo>
                      <a:pt x="0" y="29"/>
                    </a:lnTo>
                    <a:lnTo>
                      <a:pt x="13" y="40"/>
                    </a:lnTo>
                    <a:lnTo>
                      <a:pt x="55" y="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1" name="Freeform 1064"/>
              <p:cNvSpPr>
                <a:spLocks/>
              </p:cNvSpPr>
              <p:nvPr/>
            </p:nvSpPr>
            <p:spPr bwMode="auto">
              <a:xfrm>
                <a:off x="2816059" y="2926939"/>
                <a:ext cx="65461" cy="54278"/>
              </a:xfrm>
              <a:custGeom>
                <a:avLst/>
                <a:gdLst>
                  <a:gd name="T0" fmla="*/ 34009587 w 63"/>
                  <a:gd name="T1" fmla="*/ 0 h 54"/>
                  <a:gd name="T2" fmla="*/ 68018135 w 63"/>
                  <a:gd name="T3" fmla="*/ 27278716 h 54"/>
                  <a:gd name="T4" fmla="*/ 34009587 w 63"/>
                  <a:gd name="T5" fmla="*/ 54557431 h 54"/>
                  <a:gd name="T6" fmla="*/ 0 w 63"/>
                  <a:gd name="T7" fmla="*/ 27278716 h 54"/>
                  <a:gd name="T8" fmla="*/ 18354021 w 63"/>
                  <a:gd name="T9" fmla="*/ 0 h 54"/>
                  <a:gd name="T10" fmla="*/ 0 w 63"/>
                  <a:gd name="T11" fmla="*/ 29299063 h 54"/>
                  <a:gd name="T12" fmla="*/ 22672368 w 63"/>
                  <a:gd name="T13" fmla="*/ 54557431 h 54"/>
                  <a:gd name="T14" fmla="*/ 68018135 w 63"/>
                  <a:gd name="T15" fmla="*/ 54557431 h 54"/>
                  <a:gd name="T16" fmla="*/ 18354021 w 63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54"/>
                  <a:gd name="T29" fmla="*/ 63 w 63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54">
                    <a:moveTo>
                      <a:pt x="17" y="0"/>
                    </a:moveTo>
                    <a:lnTo>
                      <a:pt x="0" y="29"/>
                    </a:lnTo>
                    <a:lnTo>
                      <a:pt x="21" y="54"/>
                    </a:lnTo>
                    <a:lnTo>
                      <a:pt x="63" y="5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2" name="Freeform 1065"/>
              <p:cNvSpPr>
                <a:spLocks/>
              </p:cNvSpPr>
              <p:nvPr/>
            </p:nvSpPr>
            <p:spPr bwMode="auto">
              <a:xfrm>
                <a:off x="2825560" y="2911577"/>
                <a:ext cx="81299" cy="69640"/>
              </a:xfrm>
              <a:custGeom>
                <a:avLst/>
                <a:gdLst>
                  <a:gd name="T0" fmla="*/ 42919536 w 77"/>
                  <a:gd name="T1" fmla="*/ 0 h 69"/>
                  <a:gd name="T2" fmla="*/ 85838017 w 77"/>
                  <a:gd name="T3" fmla="*/ 35142968 h 69"/>
                  <a:gd name="T4" fmla="*/ 42919536 w 77"/>
                  <a:gd name="T5" fmla="*/ 70285937 h 69"/>
                  <a:gd name="T6" fmla="*/ 0 w 77"/>
                  <a:gd name="T7" fmla="*/ 35142968 h 69"/>
                  <a:gd name="T8" fmla="*/ 24524845 w 77"/>
                  <a:gd name="T9" fmla="*/ 0 h 69"/>
                  <a:gd name="T10" fmla="*/ 0 w 77"/>
                  <a:gd name="T11" fmla="*/ 29540475 h 69"/>
                  <a:gd name="T12" fmla="*/ 37902229 w 77"/>
                  <a:gd name="T13" fmla="*/ 70285937 h 69"/>
                  <a:gd name="T14" fmla="*/ 85838017 w 77"/>
                  <a:gd name="T15" fmla="*/ 70285937 h 69"/>
                  <a:gd name="T16" fmla="*/ 24524845 w 77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69"/>
                  <a:gd name="T29" fmla="*/ 77 w 77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69">
                    <a:moveTo>
                      <a:pt x="22" y="0"/>
                    </a:moveTo>
                    <a:lnTo>
                      <a:pt x="0" y="29"/>
                    </a:lnTo>
                    <a:lnTo>
                      <a:pt x="34" y="69"/>
                    </a:lnTo>
                    <a:lnTo>
                      <a:pt x="77" y="6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3" name="Freeform 1066"/>
              <p:cNvSpPr>
                <a:spLocks/>
              </p:cNvSpPr>
              <p:nvPr/>
            </p:nvSpPr>
            <p:spPr bwMode="auto">
              <a:xfrm>
                <a:off x="2835060" y="2895191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23411699 w 89"/>
                  <a:gd name="T9" fmla="*/ 0 h 84"/>
                  <a:gd name="T10" fmla="*/ 0 w 89"/>
                  <a:gd name="T11" fmla="*/ 31471395 h 84"/>
                  <a:gd name="T12" fmla="*/ 51283370 w 89"/>
                  <a:gd name="T13" fmla="*/ 88119300 h 84"/>
                  <a:gd name="T14" fmla="*/ 99221761 w 89"/>
                  <a:gd name="T15" fmla="*/ 88119300 h 84"/>
                  <a:gd name="T16" fmla="*/ 23411699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21" y="0"/>
                    </a:moveTo>
                    <a:lnTo>
                      <a:pt x="0" y="30"/>
                    </a:lnTo>
                    <a:lnTo>
                      <a:pt x="46" y="84"/>
                    </a:lnTo>
                    <a:lnTo>
                      <a:pt x="89" y="8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4" name="Freeform 1067"/>
              <p:cNvSpPr>
                <a:spLocks/>
              </p:cNvSpPr>
              <p:nvPr/>
            </p:nvSpPr>
            <p:spPr bwMode="auto">
              <a:xfrm>
                <a:off x="2847734" y="2880853"/>
                <a:ext cx="103473" cy="100373"/>
              </a:xfrm>
              <a:custGeom>
                <a:avLst/>
                <a:gdLst>
                  <a:gd name="T0" fmla="*/ 55189511 w 97"/>
                  <a:gd name="T1" fmla="*/ 0 h 98"/>
                  <a:gd name="T2" fmla="*/ 110377955 w 97"/>
                  <a:gd name="T3" fmla="*/ 51402242 h 98"/>
                  <a:gd name="T4" fmla="*/ 55189511 w 97"/>
                  <a:gd name="T5" fmla="*/ 102803460 h 98"/>
                  <a:gd name="T6" fmla="*/ 0 w 97"/>
                  <a:gd name="T7" fmla="*/ 51402242 h 98"/>
                  <a:gd name="T8" fmla="*/ 19344120 w 97"/>
                  <a:gd name="T9" fmla="*/ 0 h 98"/>
                  <a:gd name="T10" fmla="*/ 0 w 97"/>
                  <a:gd name="T11" fmla="*/ 30421211 h 98"/>
                  <a:gd name="T12" fmla="*/ 62585161 w 97"/>
                  <a:gd name="T13" fmla="*/ 102803460 h 98"/>
                  <a:gd name="T14" fmla="*/ 110377955 w 97"/>
                  <a:gd name="T15" fmla="*/ 102803460 h 98"/>
                  <a:gd name="T16" fmla="*/ 19344120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17" y="0"/>
                    </a:moveTo>
                    <a:lnTo>
                      <a:pt x="0" y="29"/>
                    </a:lnTo>
                    <a:lnTo>
                      <a:pt x="55" y="98"/>
                    </a:lnTo>
                    <a:lnTo>
                      <a:pt x="97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5" name="Freeform 1068"/>
              <p:cNvSpPr>
                <a:spLocks/>
              </p:cNvSpPr>
              <p:nvPr/>
            </p:nvSpPr>
            <p:spPr bwMode="auto">
              <a:xfrm>
                <a:off x="2857234" y="2870612"/>
                <a:ext cx="116147" cy="111639"/>
              </a:xfrm>
              <a:custGeom>
                <a:avLst/>
                <a:gdLst>
                  <a:gd name="T0" fmla="*/ 61319280 w 110"/>
                  <a:gd name="T1" fmla="*/ 0 h 109"/>
                  <a:gd name="T2" fmla="*/ 122637505 w 110"/>
                  <a:gd name="T3" fmla="*/ 57171459 h 109"/>
                  <a:gd name="T4" fmla="*/ 61319280 w 110"/>
                  <a:gd name="T5" fmla="*/ 114341893 h 109"/>
                  <a:gd name="T6" fmla="*/ 0 w 110"/>
                  <a:gd name="T7" fmla="*/ 57171459 h 109"/>
                  <a:gd name="T8" fmla="*/ 18953082 w 110"/>
                  <a:gd name="T9" fmla="*/ 0 h 109"/>
                  <a:gd name="T10" fmla="*/ 0 w 110"/>
                  <a:gd name="T11" fmla="*/ 26224924 h 109"/>
                  <a:gd name="T12" fmla="*/ 75812327 w 110"/>
                  <a:gd name="T13" fmla="*/ 114341893 h 109"/>
                  <a:gd name="T14" fmla="*/ 122637505 w 110"/>
                  <a:gd name="T15" fmla="*/ 114341893 h 109"/>
                  <a:gd name="T16" fmla="*/ 18953082 w 110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09"/>
                  <a:gd name="T29" fmla="*/ 110 w 110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09">
                    <a:moveTo>
                      <a:pt x="17" y="0"/>
                    </a:moveTo>
                    <a:lnTo>
                      <a:pt x="0" y="25"/>
                    </a:lnTo>
                    <a:lnTo>
                      <a:pt x="68" y="109"/>
                    </a:lnTo>
                    <a:lnTo>
                      <a:pt x="110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6" name="Freeform 1069"/>
              <p:cNvSpPr>
                <a:spLocks/>
              </p:cNvSpPr>
              <p:nvPr/>
            </p:nvSpPr>
            <p:spPr bwMode="auto">
              <a:xfrm>
                <a:off x="2865683" y="2854226"/>
                <a:ext cx="129872" cy="127001"/>
              </a:xfrm>
              <a:custGeom>
                <a:avLst/>
                <a:gdLst>
                  <a:gd name="T0" fmla="*/ 69125968 w 122"/>
                  <a:gd name="T1" fmla="*/ 0 h 124"/>
                  <a:gd name="T2" fmla="*/ 138251936 w 122"/>
                  <a:gd name="T3" fmla="*/ 65037827 h 124"/>
                  <a:gd name="T4" fmla="*/ 69125968 w 122"/>
                  <a:gd name="T5" fmla="*/ 130074629 h 124"/>
                  <a:gd name="T6" fmla="*/ 0 w 122"/>
                  <a:gd name="T7" fmla="*/ 65037827 h 124"/>
                  <a:gd name="T8" fmla="*/ 23797450 w 122"/>
                  <a:gd name="T9" fmla="*/ 0 h 124"/>
                  <a:gd name="T10" fmla="*/ 0 w 122"/>
                  <a:gd name="T11" fmla="*/ 27273466 h 124"/>
                  <a:gd name="T12" fmla="*/ 90657054 w 122"/>
                  <a:gd name="T13" fmla="*/ 130074629 h 124"/>
                  <a:gd name="T14" fmla="*/ 138251936 w 122"/>
                  <a:gd name="T15" fmla="*/ 130074629 h 124"/>
                  <a:gd name="T16" fmla="*/ 23797450 w 122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2"/>
                  <a:gd name="T28" fmla="*/ 0 h 124"/>
                  <a:gd name="T29" fmla="*/ 122 w 12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2" h="124">
                    <a:moveTo>
                      <a:pt x="21" y="0"/>
                    </a:moveTo>
                    <a:lnTo>
                      <a:pt x="0" y="26"/>
                    </a:lnTo>
                    <a:lnTo>
                      <a:pt x="80" y="124"/>
                    </a:lnTo>
                    <a:lnTo>
                      <a:pt x="122" y="12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7" name="Freeform 1070"/>
              <p:cNvSpPr>
                <a:spLocks/>
              </p:cNvSpPr>
              <p:nvPr/>
            </p:nvSpPr>
            <p:spPr bwMode="auto">
              <a:xfrm>
                <a:off x="2875184" y="2839879"/>
                <a:ext cx="142545" cy="141338"/>
              </a:xfrm>
              <a:custGeom>
                <a:avLst/>
                <a:gdLst>
                  <a:gd name="T0" fmla="*/ 74703012 w 136"/>
                  <a:gd name="T1" fmla="*/ 0 h 138"/>
                  <a:gd name="T2" fmla="*/ 149404977 w 136"/>
                  <a:gd name="T3" fmla="*/ 72378370 h 138"/>
                  <a:gd name="T4" fmla="*/ 74703012 w 136"/>
                  <a:gd name="T5" fmla="*/ 144756741 h 138"/>
                  <a:gd name="T6" fmla="*/ 0 w 136"/>
                  <a:gd name="T7" fmla="*/ 72378370 h 138"/>
                  <a:gd name="T8" fmla="*/ 23070277 w 136"/>
                  <a:gd name="T9" fmla="*/ 0 h 138"/>
                  <a:gd name="T10" fmla="*/ 0 w 136"/>
                  <a:gd name="T11" fmla="*/ 30419414 h 138"/>
                  <a:gd name="T12" fmla="*/ 102167019 w 136"/>
                  <a:gd name="T13" fmla="*/ 144756741 h 138"/>
                  <a:gd name="T14" fmla="*/ 149404977 w 136"/>
                  <a:gd name="T15" fmla="*/ 144756741 h 138"/>
                  <a:gd name="T16" fmla="*/ 23070277 w 136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38"/>
                  <a:gd name="T29" fmla="*/ 136 w 136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38">
                    <a:moveTo>
                      <a:pt x="21" y="0"/>
                    </a:moveTo>
                    <a:lnTo>
                      <a:pt x="0" y="29"/>
                    </a:lnTo>
                    <a:lnTo>
                      <a:pt x="93" y="138"/>
                    </a:lnTo>
                    <a:lnTo>
                      <a:pt x="136" y="13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8" name="Freeform 1071"/>
              <p:cNvSpPr>
                <a:spLocks/>
              </p:cNvSpPr>
              <p:nvPr/>
            </p:nvSpPr>
            <p:spPr bwMode="auto">
              <a:xfrm>
                <a:off x="2887858" y="2825541"/>
                <a:ext cx="152046" cy="155676"/>
              </a:xfrm>
              <a:custGeom>
                <a:avLst/>
                <a:gdLst>
                  <a:gd name="T0" fmla="*/ 80270784 w 144"/>
                  <a:gd name="T1" fmla="*/ 0 h 153"/>
                  <a:gd name="T2" fmla="*/ 160541568 w 144"/>
                  <a:gd name="T3" fmla="*/ 79199402 h 153"/>
                  <a:gd name="T4" fmla="*/ 80270784 w 144"/>
                  <a:gd name="T5" fmla="*/ 158398804 h 153"/>
                  <a:gd name="T6" fmla="*/ 0 w 144"/>
                  <a:gd name="T7" fmla="*/ 79199402 h 153"/>
                  <a:gd name="T8" fmla="*/ 18952956 w 144"/>
                  <a:gd name="T9" fmla="*/ 0 h 153"/>
                  <a:gd name="T10" fmla="*/ 0 w 144"/>
                  <a:gd name="T11" fmla="*/ 30023079 h 153"/>
                  <a:gd name="T12" fmla="*/ 112601663 w 144"/>
                  <a:gd name="T13" fmla="*/ 158398804 h 153"/>
                  <a:gd name="T14" fmla="*/ 160541568 w 144"/>
                  <a:gd name="T15" fmla="*/ 158398804 h 153"/>
                  <a:gd name="T16" fmla="*/ 18952956 w 144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3"/>
                  <a:gd name="T29" fmla="*/ 144 w 144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3">
                    <a:moveTo>
                      <a:pt x="17" y="0"/>
                    </a:moveTo>
                    <a:lnTo>
                      <a:pt x="0" y="29"/>
                    </a:lnTo>
                    <a:lnTo>
                      <a:pt x="101" y="153"/>
                    </a:lnTo>
                    <a:lnTo>
                      <a:pt x="144" y="15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9" name="Freeform 1072"/>
              <p:cNvSpPr>
                <a:spLocks/>
              </p:cNvSpPr>
              <p:nvPr/>
            </p:nvSpPr>
            <p:spPr bwMode="auto">
              <a:xfrm>
                <a:off x="2897358" y="2811203"/>
                <a:ext cx="164720" cy="170014"/>
              </a:xfrm>
              <a:custGeom>
                <a:avLst/>
                <a:gdLst>
                  <a:gd name="T0" fmla="*/ 86409803 w 157"/>
                  <a:gd name="T1" fmla="*/ 0 h 167"/>
                  <a:gd name="T2" fmla="*/ 172819606 w 157"/>
                  <a:gd name="T3" fmla="*/ 86541198 h 167"/>
                  <a:gd name="T4" fmla="*/ 86409803 w 157"/>
                  <a:gd name="T5" fmla="*/ 173082397 h 167"/>
                  <a:gd name="T6" fmla="*/ 0 w 157"/>
                  <a:gd name="T7" fmla="*/ 86541198 h 167"/>
                  <a:gd name="T8" fmla="*/ 23116405 w 157"/>
                  <a:gd name="T9" fmla="*/ 0 h 167"/>
                  <a:gd name="T10" fmla="*/ 0 w 157"/>
                  <a:gd name="T11" fmla="*/ 30055825 h 167"/>
                  <a:gd name="T12" fmla="*/ 126587828 w 157"/>
                  <a:gd name="T13" fmla="*/ 173082397 h 167"/>
                  <a:gd name="T14" fmla="*/ 172819606 w 157"/>
                  <a:gd name="T15" fmla="*/ 173082397 h 167"/>
                  <a:gd name="T16" fmla="*/ 23116405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21" y="0"/>
                    </a:moveTo>
                    <a:lnTo>
                      <a:pt x="0" y="29"/>
                    </a:lnTo>
                    <a:lnTo>
                      <a:pt x="115" y="167"/>
                    </a:lnTo>
                    <a:lnTo>
                      <a:pt x="157" y="16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0" name="Freeform 1073"/>
              <p:cNvSpPr>
                <a:spLocks/>
              </p:cNvSpPr>
              <p:nvPr/>
            </p:nvSpPr>
            <p:spPr bwMode="auto">
              <a:xfrm>
                <a:off x="2906859" y="2795842"/>
                <a:ext cx="177384" cy="185376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4407312 h 182"/>
                  <a:gd name="T4" fmla="*/ 93091962 w 169"/>
                  <a:gd name="T5" fmla="*/ 188814623 h 182"/>
                  <a:gd name="T6" fmla="*/ 0 w 169"/>
                  <a:gd name="T7" fmla="*/ 94407312 h 182"/>
                  <a:gd name="T8" fmla="*/ 23135492 w 169"/>
                  <a:gd name="T9" fmla="*/ 0 h 182"/>
                  <a:gd name="T10" fmla="*/ 0 w 169"/>
                  <a:gd name="T11" fmla="*/ 30085912 h 182"/>
                  <a:gd name="T12" fmla="*/ 139912957 w 169"/>
                  <a:gd name="T13" fmla="*/ 188814623 h 182"/>
                  <a:gd name="T14" fmla="*/ 186183924 w 169"/>
                  <a:gd name="T15" fmla="*/ 188814623 h 182"/>
                  <a:gd name="T16" fmla="*/ 23135492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21" y="0"/>
                    </a:moveTo>
                    <a:lnTo>
                      <a:pt x="0" y="29"/>
                    </a:lnTo>
                    <a:lnTo>
                      <a:pt x="127" y="182"/>
                    </a:lnTo>
                    <a:lnTo>
                      <a:pt x="169" y="18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1" name="Freeform 1074"/>
              <p:cNvSpPr>
                <a:spLocks/>
              </p:cNvSpPr>
              <p:nvPr/>
            </p:nvSpPr>
            <p:spPr bwMode="auto">
              <a:xfrm>
                <a:off x="2919532" y="2784576"/>
                <a:ext cx="185833" cy="196641"/>
              </a:xfrm>
              <a:custGeom>
                <a:avLst/>
                <a:gdLst>
                  <a:gd name="T0" fmla="*/ 97005869 w 178"/>
                  <a:gd name="T1" fmla="*/ 0 h 193"/>
                  <a:gd name="T2" fmla="*/ 194010695 w 178"/>
                  <a:gd name="T3" fmla="*/ 100175854 h 193"/>
                  <a:gd name="T4" fmla="*/ 97005869 w 178"/>
                  <a:gd name="T5" fmla="*/ 200350689 h 193"/>
                  <a:gd name="T6" fmla="*/ 0 w 178"/>
                  <a:gd name="T7" fmla="*/ 100175854 h 193"/>
                  <a:gd name="T8" fmla="*/ 18529014 w 178"/>
                  <a:gd name="T9" fmla="*/ 0 h 193"/>
                  <a:gd name="T10" fmla="*/ 0 w 178"/>
                  <a:gd name="T11" fmla="*/ 26989741 h 193"/>
                  <a:gd name="T12" fmla="*/ 148233152 w 178"/>
                  <a:gd name="T13" fmla="*/ 200350689 h 193"/>
                  <a:gd name="T14" fmla="*/ 194010695 w 178"/>
                  <a:gd name="T15" fmla="*/ 200350689 h 193"/>
                  <a:gd name="T16" fmla="*/ 18529014 w 178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3"/>
                  <a:gd name="T29" fmla="*/ 178 w 178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3">
                    <a:moveTo>
                      <a:pt x="17" y="0"/>
                    </a:moveTo>
                    <a:lnTo>
                      <a:pt x="0" y="26"/>
                    </a:lnTo>
                    <a:lnTo>
                      <a:pt x="136" y="193"/>
                    </a:lnTo>
                    <a:lnTo>
                      <a:pt x="178" y="19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2" name="Freeform 1075"/>
              <p:cNvSpPr>
                <a:spLocks/>
              </p:cNvSpPr>
              <p:nvPr/>
            </p:nvSpPr>
            <p:spPr bwMode="auto">
              <a:xfrm>
                <a:off x="2929033" y="2770238"/>
                <a:ext cx="201670" cy="210979"/>
              </a:xfrm>
              <a:custGeom>
                <a:avLst/>
                <a:gdLst>
                  <a:gd name="T0" fmla="*/ 106468033 w 191"/>
                  <a:gd name="T1" fmla="*/ 0 h 207"/>
                  <a:gd name="T2" fmla="*/ 212936065 w 191"/>
                  <a:gd name="T3" fmla="*/ 107517752 h 207"/>
                  <a:gd name="T4" fmla="*/ 106468033 w 191"/>
                  <a:gd name="T5" fmla="*/ 215034486 h 207"/>
                  <a:gd name="T6" fmla="*/ 0 w 191"/>
                  <a:gd name="T7" fmla="*/ 107517752 h 207"/>
                  <a:gd name="T8" fmla="*/ 23411670 w 191"/>
                  <a:gd name="T9" fmla="*/ 0 h 207"/>
                  <a:gd name="T10" fmla="*/ 0 w 191"/>
                  <a:gd name="T11" fmla="*/ 25970802 h 207"/>
                  <a:gd name="T12" fmla="*/ 164997749 w 191"/>
                  <a:gd name="T13" fmla="*/ 215034486 h 207"/>
                  <a:gd name="T14" fmla="*/ 212936065 w 191"/>
                  <a:gd name="T15" fmla="*/ 215034486 h 207"/>
                  <a:gd name="T16" fmla="*/ 23411670 w 191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07"/>
                  <a:gd name="T29" fmla="*/ 191 w 191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07">
                    <a:moveTo>
                      <a:pt x="21" y="0"/>
                    </a:moveTo>
                    <a:lnTo>
                      <a:pt x="0" y="25"/>
                    </a:lnTo>
                    <a:lnTo>
                      <a:pt x="148" y="207"/>
                    </a:lnTo>
                    <a:lnTo>
                      <a:pt x="191" y="20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3" name="Freeform 1076"/>
              <p:cNvSpPr>
                <a:spLocks/>
              </p:cNvSpPr>
              <p:nvPr/>
            </p:nvSpPr>
            <p:spPr bwMode="auto">
              <a:xfrm>
                <a:off x="2935370" y="2753852"/>
                <a:ext cx="214344" cy="227374"/>
              </a:xfrm>
              <a:custGeom>
                <a:avLst/>
                <a:gdLst>
                  <a:gd name="T0" fmla="*/ 112606250 w 204"/>
                  <a:gd name="T1" fmla="*/ 0 h 222"/>
                  <a:gd name="T2" fmla="*/ 225212500 w 204"/>
                  <a:gd name="T3" fmla="*/ 116439045 h 222"/>
                  <a:gd name="T4" fmla="*/ 112606250 w 204"/>
                  <a:gd name="T5" fmla="*/ 232878090 h 222"/>
                  <a:gd name="T6" fmla="*/ 0 w 204"/>
                  <a:gd name="T7" fmla="*/ 116439045 h 222"/>
                  <a:gd name="T8" fmla="*/ 24288118 w 204"/>
                  <a:gd name="T9" fmla="*/ 0 h 222"/>
                  <a:gd name="T10" fmla="*/ 0 w 204"/>
                  <a:gd name="T11" fmla="*/ 30421002 h 222"/>
                  <a:gd name="T12" fmla="*/ 177741622 w 204"/>
                  <a:gd name="T13" fmla="*/ 232878090 h 222"/>
                  <a:gd name="T14" fmla="*/ 225212500 w 204"/>
                  <a:gd name="T15" fmla="*/ 232878090 h 222"/>
                  <a:gd name="T16" fmla="*/ 24288118 w 204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2"/>
                  <a:gd name="T29" fmla="*/ 204 w 204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2">
                    <a:moveTo>
                      <a:pt x="22" y="0"/>
                    </a:moveTo>
                    <a:lnTo>
                      <a:pt x="0" y="29"/>
                    </a:lnTo>
                    <a:lnTo>
                      <a:pt x="161" y="222"/>
                    </a:lnTo>
                    <a:lnTo>
                      <a:pt x="204" y="22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4" name="Freeform 1077"/>
              <p:cNvSpPr>
                <a:spLocks/>
              </p:cNvSpPr>
              <p:nvPr/>
            </p:nvSpPr>
            <p:spPr bwMode="auto">
              <a:xfrm>
                <a:off x="2951207" y="2739514"/>
                <a:ext cx="223845" cy="241712"/>
              </a:xfrm>
              <a:custGeom>
                <a:avLst/>
                <a:gdLst>
                  <a:gd name="T0" fmla="*/ 118176433 w 212"/>
                  <a:gd name="T1" fmla="*/ 0 h 236"/>
                  <a:gd name="T2" fmla="*/ 236351809 w 212"/>
                  <a:gd name="T3" fmla="*/ 123781125 h 236"/>
                  <a:gd name="T4" fmla="*/ 118176433 w 212"/>
                  <a:gd name="T5" fmla="*/ 247562250 h 236"/>
                  <a:gd name="T6" fmla="*/ 0 w 212"/>
                  <a:gd name="T7" fmla="*/ 123781125 h 236"/>
                  <a:gd name="T8" fmla="*/ 18952917 w 212"/>
                  <a:gd name="T9" fmla="*/ 0 h 236"/>
                  <a:gd name="T10" fmla="*/ 0 w 212"/>
                  <a:gd name="T11" fmla="*/ 30420889 h 236"/>
                  <a:gd name="T12" fmla="*/ 189527039 w 212"/>
                  <a:gd name="T13" fmla="*/ 247562250 h 236"/>
                  <a:gd name="T14" fmla="*/ 236351809 w 212"/>
                  <a:gd name="T15" fmla="*/ 247562250 h 236"/>
                  <a:gd name="T16" fmla="*/ 18952917 w 212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36"/>
                  <a:gd name="T29" fmla="*/ 212 w 212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36">
                    <a:moveTo>
                      <a:pt x="17" y="0"/>
                    </a:moveTo>
                    <a:lnTo>
                      <a:pt x="0" y="29"/>
                    </a:lnTo>
                    <a:lnTo>
                      <a:pt x="170" y="236"/>
                    </a:lnTo>
                    <a:lnTo>
                      <a:pt x="212" y="2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5" name="Freeform 1078"/>
              <p:cNvSpPr>
                <a:spLocks/>
              </p:cNvSpPr>
              <p:nvPr/>
            </p:nvSpPr>
            <p:spPr bwMode="auto">
              <a:xfrm>
                <a:off x="2960717" y="2726201"/>
                <a:ext cx="236518" cy="256050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0600802 h 251"/>
                  <a:gd name="T4" fmla="*/ 124867776 w 224"/>
                  <a:gd name="T5" fmla="*/ 261201604 h 251"/>
                  <a:gd name="T6" fmla="*/ 0 w 224"/>
                  <a:gd name="T7" fmla="*/ 130600802 h 251"/>
                  <a:gd name="T8" fmla="*/ 23413172 w 224"/>
                  <a:gd name="T9" fmla="*/ 0 h 251"/>
                  <a:gd name="T10" fmla="*/ 0 w 224"/>
                  <a:gd name="T11" fmla="*/ 30178196 h 251"/>
                  <a:gd name="T12" fmla="*/ 202910281 w 224"/>
                  <a:gd name="T13" fmla="*/ 261201604 h 251"/>
                  <a:gd name="T14" fmla="*/ 249735553 w 224"/>
                  <a:gd name="T15" fmla="*/ 261201604 h 251"/>
                  <a:gd name="T16" fmla="*/ 2341317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21" y="0"/>
                    </a:moveTo>
                    <a:lnTo>
                      <a:pt x="0" y="29"/>
                    </a:lnTo>
                    <a:lnTo>
                      <a:pt x="182" y="251"/>
                    </a:lnTo>
                    <a:lnTo>
                      <a:pt x="224" y="25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6" name="Freeform 1079"/>
              <p:cNvSpPr>
                <a:spLocks/>
              </p:cNvSpPr>
              <p:nvPr/>
            </p:nvSpPr>
            <p:spPr bwMode="auto">
              <a:xfrm>
                <a:off x="2967045" y="2711863"/>
                <a:ext cx="252356" cy="270388"/>
              </a:xfrm>
              <a:custGeom>
                <a:avLst/>
                <a:gdLst>
                  <a:gd name="T0" fmla="*/ 134353481 w 237"/>
                  <a:gd name="T1" fmla="*/ 0 h 265"/>
                  <a:gd name="T2" fmla="*/ 268706962 w 237"/>
                  <a:gd name="T3" fmla="*/ 137942775 h 265"/>
                  <a:gd name="T4" fmla="*/ 134353481 w 237"/>
                  <a:gd name="T5" fmla="*/ 275885550 h 265"/>
                  <a:gd name="T6" fmla="*/ 0 w 237"/>
                  <a:gd name="T7" fmla="*/ 137942775 h 265"/>
                  <a:gd name="T8" fmla="*/ 23809844 w 237"/>
                  <a:gd name="T9" fmla="*/ 0 h 265"/>
                  <a:gd name="T10" fmla="*/ 0 w 237"/>
                  <a:gd name="T11" fmla="*/ 30191620 h 265"/>
                  <a:gd name="T12" fmla="*/ 221088356 w 237"/>
                  <a:gd name="T13" fmla="*/ 275885550 h 265"/>
                  <a:gd name="T14" fmla="*/ 268706962 w 237"/>
                  <a:gd name="T15" fmla="*/ 275885550 h 265"/>
                  <a:gd name="T16" fmla="*/ 23809844 w 237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7"/>
                  <a:gd name="T28" fmla="*/ 0 h 265"/>
                  <a:gd name="T29" fmla="*/ 237 w 237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7" h="265">
                    <a:moveTo>
                      <a:pt x="21" y="0"/>
                    </a:moveTo>
                    <a:lnTo>
                      <a:pt x="0" y="29"/>
                    </a:lnTo>
                    <a:lnTo>
                      <a:pt x="195" y="265"/>
                    </a:lnTo>
                    <a:lnTo>
                      <a:pt x="237" y="26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7" name="Freeform 1080"/>
              <p:cNvSpPr>
                <a:spLocks/>
              </p:cNvSpPr>
              <p:nvPr/>
            </p:nvSpPr>
            <p:spPr bwMode="auto">
              <a:xfrm>
                <a:off x="2982882" y="2706742"/>
                <a:ext cx="258692" cy="274484"/>
              </a:xfrm>
              <a:custGeom>
                <a:avLst/>
                <a:gdLst>
                  <a:gd name="T0" fmla="*/ 136574593 w 245"/>
                  <a:gd name="T1" fmla="*/ 0 h 269"/>
                  <a:gd name="T2" fmla="*/ 273149185 w 245"/>
                  <a:gd name="T3" fmla="*/ 140039900 h 269"/>
                  <a:gd name="T4" fmla="*/ 136574593 w 245"/>
                  <a:gd name="T5" fmla="*/ 280079801 h 269"/>
                  <a:gd name="T6" fmla="*/ 0 w 245"/>
                  <a:gd name="T7" fmla="*/ 140039900 h 269"/>
                  <a:gd name="T8" fmla="*/ 0 w 245"/>
                  <a:gd name="T9" fmla="*/ 18741440 h 269"/>
                  <a:gd name="T10" fmla="*/ 13379129 w 245"/>
                  <a:gd name="T11" fmla="*/ 0 h 269"/>
                  <a:gd name="T12" fmla="*/ 27872217 w 245"/>
                  <a:gd name="T13" fmla="*/ 0 h 269"/>
                  <a:gd name="T14" fmla="*/ 273149185 w 245"/>
                  <a:gd name="T15" fmla="*/ 280079801 h 269"/>
                  <a:gd name="T16" fmla="*/ 226323833 w 245"/>
                  <a:gd name="T17" fmla="*/ 280079801 h 269"/>
                  <a:gd name="T18" fmla="*/ 0 w 245"/>
                  <a:gd name="T19" fmla="*/ 1874144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5"/>
                  <a:gd name="T31" fmla="*/ 0 h 269"/>
                  <a:gd name="T32" fmla="*/ 245 w 245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5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5" y="0"/>
                    </a:lnTo>
                    <a:lnTo>
                      <a:pt x="245" y="269"/>
                    </a:lnTo>
                    <a:lnTo>
                      <a:pt x="203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8" name="Freeform 1081"/>
              <p:cNvSpPr>
                <a:spLocks/>
              </p:cNvSpPr>
              <p:nvPr/>
            </p:nvSpPr>
            <p:spPr bwMode="auto">
              <a:xfrm>
                <a:off x="2991331" y="2706742"/>
                <a:ext cx="273478" cy="274484"/>
              </a:xfrm>
              <a:custGeom>
                <a:avLst/>
                <a:gdLst>
                  <a:gd name="T0" fmla="*/ 144382655 w 259"/>
                  <a:gd name="T1" fmla="*/ 0 h 269"/>
                  <a:gd name="T2" fmla="*/ 288765310 w 259"/>
                  <a:gd name="T3" fmla="*/ 140039900 h 269"/>
                  <a:gd name="T4" fmla="*/ 144382655 w 259"/>
                  <a:gd name="T5" fmla="*/ 280079801 h 269"/>
                  <a:gd name="T6" fmla="*/ 0 w 259"/>
                  <a:gd name="T7" fmla="*/ 140039900 h 269"/>
                  <a:gd name="T8" fmla="*/ 0 w 259"/>
                  <a:gd name="T9" fmla="*/ 4165217 h 269"/>
                  <a:gd name="T10" fmla="*/ 4460120 w 259"/>
                  <a:gd name="T11" fmla="*/ 0 h 269"/>
                  <a:gd name="T12" fmla="*/ 42366913 w 259"/>
                  <a:gd name="T13" fmla="*/ 0 h 269"/>
                  <a:gd name="T14" fmla="*/ 288765310 w 259"/>
                  <a:gd name="T15" fmla="*/ 280079801 h 269"/>
                  <a:gd name="T16" fmla="*/ 240823201 w 259"/>
                  <a:gd name="T17" fmla="*/ 280079801 h 269"/>
                  <a:gd name="T18" fmla="*/ 0 w 259"/>
                  <a:gd name="T19" fmla="*/ 416521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9"/>
                  <a:gd name="T31" fmla="*/ 0 h 269"/>
                  <a:gd name="T32" fmla="*/ 259 w 259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9" h="269">
                    <a:moveTo>
                      <a:pt x="0" y="4"/>
                    </a:moveTo>
                    <a:lnTo>
                      <a:pt x="4" y="0"/>
                    </a:lnTo>
                    <a:lnTo>
                      <a:pt x="38" y="0"/>
                    </a:lnTo>
                    <a:lnTo>
                      <a:pt x="259" y="269"/>
                    </a:lnTo>
                    <a:lnTo>
                      <a:pt x="216" y="26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9" name="Freeform 1082"/>
              <p:cNvSpPr>
                <a:spLocks/>
              </p:cNvSpPr>
              <p:nvPr/>
            </p:nvSpPr>
            <p:spPr bwMode="auto">
              <a:xfrm>
                <a:off x="3008229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93227966 w 263"/>
                  <a:gd name="T15" fmla="*/ 280079801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0" name="Freeform 1083"/>
              <p:cNvSpPr>
                <a:spLocks/>
              </p:cNvSpPr>
              <p:nvPr/>
            </p:nvSpPr>
            <p:spPr bwMode="auto">
              <a:xfrm>
                <a:off x="3030403" y="2706742"/>
                <a:ext cx="276642" cy="274484"/>
              </a:xfrm>
              <a:custGeom>
                <a:avLst/>
                <a:gdLst>
                  <a:gd name="T0" fmla="*/ 145495808 w 263"/>
                  <a:gd name="T1" fmla="*/ 0 h 269"/>
                  <a:gd name="T2" fmla="*/ 290991617 w 263"/>
                  <a:gd name="T3" fmla="*/ 140039900 h 269"/>
                  <a:gd name="T4" fmla="*/ 145495808 w 263"/>
                  <a:gd name="T5" fmla="*/ 280079801 h 269"/>
                  <a:gd name="T6" fmla="*/ 0 w 263"/>
                  <a:gd name="T7" fmla="*/ 140039900 h 269"/>
                  <a:gd name="T8" fmla="*/ 47576107 w 263"/>
                  <a:gd name="T9" fmla="*/ 0 h 269"/>
                  <a:gd name="T10" fmla="*/ 0 w 263"/>
                  <a:gd name="T11" fmla="*/ 0 h 269"/>
                  <a:gd name="T12" fmla="*/ 244520976 w 263"/>
                  <a:gd name="T13" fmla="*/ 280079801 h 269"/>
                  <a:gd name="T14" fmla="*/ 290991617 w 263"/>
                  <a:gd name="T15" fmla="*/ 280079801 h 269"/>
                  <a:gd name="T16" fmla="*/ 4757610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1" name="Freeform 1084"/>
              <p:cNvSpPr>
                <a:spLocks/>
              </p:cNvSpPr>
              <p:nvPr/>
            </p:nvSpPr>
            <p:spPr bwMode="auto">
              <a:xfrm>
                <a:off x="3054690" y="2706742"/>
                <a:ext cx="276642" cy="274484"/>
              </a:xfrm>
              <a:custGeom>
                <a:avLst/>
                <a:gdLst>
                  <a:gd name="T0" fmla="*/ 146051136 w 262"/>
                  <a:gd name="T1" fmla="*/ 0 h 269"/>
                  <a:gd name="T2" fmla="*/ 292102271 w 262"/>
                  <a:gd name="T3" fmla="*/ 140039900 h 269"/>
                  <a:gd name="T4" fmla="*/ 146051136 w 262"/>
                  <a:gd name="T5" fmla="*/ 280079801 h 269"/>
                  <a:gd name="T6" fmla="*/ 0 w 262"/>
                  <a:gd name="T7" fmla="*/ 140039900 h 269"/>
                  <a:gd name="T8" fmla="*/ 46825349 w 262"/>
                  <a:gd name="T9" fmla="*/ 0 h 269"/>
                  <a:gd name="T10" fmla="*/ 0 w 262"/>
                  <a:gd name="T11" fmla="*/ 0 h 269"/>
                  <a:gd name="T12" fmla="*/ 245276873 w 262"/>
                  <a:gd name="T13" fmla="*/ 280079801 h 269"/>
                  <a:gd name="T14" fmla="*/ 292102271 w 262"/>
                  <a:gd name="T15" fmla="*/ 280079801 h 269"/>
                  <a:gd name="T16" fmla="*/ 46825349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2" name="Freeform 1085"/>
              <p:cNvSpPr>
                <a:spLocks/>
              </p:cNvSpPr>
              <p:nvPr/>
            </p:nvSpPr>
            <p:spPr bwMode="auto">
              <a:xfrm>
                <a:off x="3076864" y="2706742"/>
                <a:ext cx="276642" cy="274484"/>
              </a:xfrm>
              <a:custGeom>
                <a:avLst/>
                <a:gdLst>
                  <a:gd name="T0" fmla="*/ 146051136 w 262"/>
                  <a:gd name="T1" fmla="*/ 0 h 269"/>
                  <a:gd name="T2" fmla="*/ 292102271 w 262"/>
                  <a:gd name="T3" fmla="*/ 140039900 h 269"/>
                  <a:gd name="T4" fmla="*/ 146051136 w 262"/>
                  <a:gd name="T5" fmla="*/ 280079801 h 269"/>
                  <a:gd name="T6" fmla="*/ 0 w 262"/>
                  <a:gd name="T7" fmla="*/ 140039900 h 269"/>
                  <a:gd name="T8" fmla="*/ 46825349 w 262"/>
                  <a:gd name="T9" fmla="*/ 0 h 269"/>
                  <a:gd name="T10" fmla="*/ 0 w 262"/>
                  <a:gd name="T11" fmla="*/ 0 h 269"/>
                  <a:gd name="T12" fmla="*/ 245276873 w 262"/>
                  <a:gd name="T13" fmla="*/ 280079801 h 269"/>
                  <a:gd name="T14" fmla="*/ 292102271 w 262"/>
                  <a:gd name="T15" fmla="*/ 280079801 h 269"/>
                  <a:gd name="T16" fmla="*/ 46825349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3" name="Freeform 1086"/>
              <p:cNvSpPr>
                <a:spLocks/>
              </p:cNvSpPr>
              <p:nvPr/>
            </p:nvSpPr>
            <p:spPr bwMode="auto">
              <a:xfrm>
                <a:off x="3099029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93227966 w 263"/>
                  <a:gd name="T15" fmla="*/ 280079801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4" name="Freeform 1087"/>
              <p:cNvSpPr>
                <a:spLocks/>
              </p:cNvSpPr>
              <p:nvPr/>
            </p:nvSpPr>
            <p:spPr bwMode="auto">
              <a:xfrm>
                <a:off x="3121203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93227966 w 263"/>
                  <a:gd name="T15" fmla="*/ 280079801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5" name="Freeform 1088"/>
              <p:cNvSpPr>
                <a:spLocks/>
              </p:cNvSpPr>
              <p:nvPr/>
            </p:nvSpPr>
            <p:spPr bwMode="auto">
              <a:xfrm>
                <a:off x="3143378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6400650 w 263"/>
                  <a:gd name="T13" fmla="*/ 280079801 h 269"/>
                  <a:gd name="T14" fmla="*/ 293227966 w 263"/>
                  <a:gd name="T15" fmla="*/ 280079801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6" name="Freeform 1089"/>
              <p:cNvSpPr>
                <a:spLocks/>
              </p:cNvSpPr>
              <p:nvPr/>
            </p:nvSpPr>
            <p:spPr bwMode="auto">
              <a:xfrm>
                <a:off x="3165552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6400650 w 263"/>
                  <a:gd name="T13" fmla="*/ 280079801 h 269"/>
                  <a:gd name="T14" fmla="*/ 293227966 w 263"/>
                  <a:gd name="T15" fmla="*/ 280079801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7" name="Freeform 1090"/>
              <p:cNvSpPr>
                <a:spLocks/>
              </p:cNvSpPr>
              <p:nvPr/>
            </p:nvSpPr>
            <p:spPr bwMode="auto">
              <a:xfrm>
                <a:off x="3187726" y="2706742"/>
                <a:ext cx="277703" cy="274484"/>
              </a:xfrm>
              <a:custGeom>
                <a:avLst/>
                <a:gdLst>
                  <a:gd name="T0" fmla="*/ 147174108 w 262"/>
                  <a:gd name="T1" fmla="*/ 0 h 269"/>
                  <a:gd name="T2" fmla="*/ 294347156 w 262"/>
                  <a:gd name="T3" fmla="*/ 140039900 h 269"/>
                  <a:gd name="T4" fmla="*/ 147174108 w 262"/>
                  <a:gd name="T5" fmla="*/ 280079801 h 269"/>
                  <a:gd name="T6" fmla="*/ 0 w 262"/>
                  <a:gd name="T7" fmla="*/ 140039900 h 269"/>
                  <a:gd name="T8" fmla="*/ 47185126 w 262"/>
                  <a:gd name="T9" fmla="*/ 0 h 269"/>
                  <a:gd name="T10" fmla="*/ 0 w 262"/>
                  <a:gd name="T11" fmla="*/ 0 h 269"/>
                  <a:gd name="T12" fmla="*/ 247161981 w 262"/>
                  <a:gd name="T13" fmla="*/ 280079801 h 269"/>
                  <a:gd name="T14" fmla="*/ 294347156 w 262"/>
                  <a:gd name="T15" fmla="*/ 280079801 h 269"/>
                  <a:gd name="T16" fmla="*/ 47185126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8" name="Freeform 1091"/>
              <p:cNvSpPr>
                <a:spLocks/>
              </p:cNvSpPr>
              <p:nvPr/>
            </p:nvSpPr>
            <p:spPr bwMode="auto">
              <a:xfrm>
                <a:off x="3209900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87652791 w 263"/>
                  <a:gd name="T15" fmla="*/ 280079801 h 269"/>
                  <a:gd name="T16" fmla="*/ 293227966 w 263"/>
                  <a:gd name="T17" fmla="*/ 275914584 h 269"/>
                  <a:gd name="T18" fmla="*/ 46827267 w 263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69"/>
                  <a:gd name="T32" fmla="*/ 263 w 263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263" y="2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9" name="Freeform 1092"/>
              <p:cNvSpPr>
                <a:spLocks/>
              </p:cNvSpPr>
              <p:nvPr/>
            </p:nvSpPr>
            <p:spPr bwMode="auto">
              <a:xfrm>
                <a:off x="3232074" y="2706742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7201670 w 250"/>
                  <a:gd name="T9" fmla="*/ 0 h 269"/>
                  <a:gd name="T10" fmla="*/ 0 w 250"/>
                  <a:gd name="T11" fmla="*/ 0 h 269"/>
                  <a:gd name="T12" fmla="*/ 247246620 w 250"/>
                  <a:gd name="T13" fmla="*/ 280079801 h 269"/>
                  <a:gd name="T14" fmla="*/ 266350966 w 250"/>
                  <a:gd name="T15" fmla="*/ 280079801 h 269"/>
                  <a:gd name="T16" fmla="*/ 280961547 w 250"/>
                  <a:gd name="T17" fmla="*/ 261338304 h 269"/>
                  <a:gd name="T18" fmla="*/ 47201670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37" y="269"/>
                    </a:lnTo>
                    <a:lnTo>
                      <a:pt x="250" y="25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0" name="Freeform 1093"/>
              <p:cNvSpPr>
                <a:spLocks/>
              </p:cNvSpPr>
              <p:nvPr/>
            </p:nvSpPr>
            <p:spPr bwMode="auto">
              <a:xfrm>
                <a:off x="3254249" y="2706742"/>
                <a:ext cx="252356" cy="271412"/>
              </a:xfrm>
              <a:custGeom>
                <a:avLst/>
                <a:gdLst>
                  <a:gd name="T0" fmla="*/ 133788971 w 238"/>
                  <a:gd name="T1" fmla="*/ 0 h 265"/>
                  <a:gd name="T2" fmla="*/ 267577942 w 238"/>
                  <a:gd name="T3" fmla="*/ 138989573 h 265"/>
                  <a:gd name="T4" fmla="*/ 133788971 w 238"/>
                  <a:gd name="T5" fmla="*/ 277979146 h 265"/>
                  <a:gd name="T6" fmla="*/ 0 w 238"/>
                  <a:gd name="T7" fmla="*/ 138989573 h 265"/>
                  <a:gd name="T8" fmla="*/ 48344204 w 238"/>
                  <a:gd name="T9" fmla="*/ 0 h 265"/>
                  <a:gd name="T10" fmla="*/ 0 w 238"/>
                  <a:gd name="T11" fmla="*/ 0 h 265"/>
                  <a:gd name="T12" fmla="*/ 248465691 w 238"/>
                  <a:gd name="T13" fmla="*/ 277979146 h 265"/>
                  <a:gd name="T14" fmla="*/ 267577942 w 238"/>
                  <a:gd name="T15" fmla="*/ 247558420 h 265"/>
                  <a:gd name="T16" fmla="*/ 48344204 w 238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5"/>
                  <a:gd name="T29" fmla="*/ 238 w 238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5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5"/>
                    </a:lnTo>
                    <a:lnTo>
                      <a:pt x="238" y="23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1" name="Freeform 1094"/>
              <p:cNvSpPr>
                <a:spLocks/>
              </p:cNvSpPr>
              <p:nvPr/>
            </p:nvSpPr>
            <p:spPr bwMode="auto">
              <a:xfrm>
                <a:off x="3276423" y="2706742"/>
                <a:ext cx="242855" cy="257074"/>
              </a:xfrm>
              <a:custGeom>
                <a:avLst/>
                <a:gdLst>
                  <a:gd name="T0" fmla="*/ 128774658 w 229"/>
                  <a:gd name="T1" fmla="*/ 0 h 251"/>
                  <a:gd name="T2" fmla="*/ 257548255 w 229"/>
                  <a:gd name="T3" fmla="*/ 131647493 h 251"/>
                  <a:gd name="T4" fmla="*/ 128774658 w 229"/>
                  <a:gd name="T5" fmla="*/ 263294986 h 251"/>
                  <a:gd name="T6" fmla="*/ 0 w 229"/>
                  <a:gd name="T7" fmla="*/ 131647493 h 251"/>
                  <a:gd name="T8" fmla="*/ 48361024 w 229"/>
                  <a:gd name="T9" fmla="*/ 0 h 251"/>
                  <a:gd name="T10" fmla="*/ 0 w 229"/>
                  <a:gd name="T11" fmla="*/ 0 h 251"/>
                  <a:gd name="T12" fmla="*/ 233929818 w 229"/>
                  <a:gd name="T13" fmla="*/ 263294986 h 251"/>
                  <a:gd name="T14" fmla="*/ 257548255 w 229"/>
                  <a:gd name="T15" fmla="*/ 232874229 h 251"/>
                  <a:gd name="T16" fmla="*/ 48361024 w 229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1"/>
                  <a:gd name="T29" fmla="*/ 229 w 229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1">
                    <a:moveTo>
                      <a:pt x="43" y="0"/>
                    </a:moveTo>
                    <a:lnTo>
                      <a:pt x="0" y="0"/>
                    </a:lnTo>
                    <a:lnTo>
                      <a:pt x="208" y="251"/>
                    </a:lnTo>
                    <a:lnTo>
                      <a:pt x="229" y="22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2" name="Freeform 1095"/>
              <p:cNvSpPr>
                <a:spLocks/>
              </p:cNvSpPr>
              <p:nvPr/>
            </p:nvSpPr>
            <p:spPr bwMode="auto">
              <a:xfrm>
                <a:off x="3300709" y="2706742"/>
                <a:ext cx="227018" cy="241712"/>
              </a:xfrm>
              <a:custGeom>
                <a:avLst/>
                <a:gdLst>
                  <a:gd name="T0" fmla="*/ 119299009 w 216"/>
                  <a:gd name="T1" fmla="*/ 0 h 236"/>
                  <a:gd name="T2" fmla="*/ 238598018 w 216"/>
                  <a:gd name="T3" fmla="*/ 123781125 h 236"/>
                  <a:gd name="T4" fmla="*/ 119299009 w 216"/>
                  <a:gd name="T5" fmla="*/ 247562250 h 236"/>
                  <a:gd name="T6" fmla="*/ 0 w 216"/>
                  <a:gd name="T7" fmla="*/ 123781125 h 236"/>
                  <a:gd name="T8" fmla="*/ 46393654 w 216"/>
                  <a:gd name="T9" fmla="*/ 0 h 236"/>
                  <a:gd name="T10" fmla="*/ 0 w 216"/>
                  <a:gd name="T11" fmla="*/ 0 h 236"/>
                  <a:gd name="T12" fmla="*/ 215401199 w 216"/>
                  <a:gd name="T13" fmla="*/ 247562250 h 236"/>
                  <a:gd name="T14" fmla="*/ 238598018 w 216"/>
                  <a:gd name="T15" fmla="*/ 221337529 h 236"/>
                  <a:gd name="T16" fmla="*/ 46393654 w 216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36"/>
                  <a:gd name="T29" fmla="*/ 216 w 216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36">
                    <a:moveTo>
                      <a:pt x="42" y="0"/>
                    </a:moveTo>
                    <a:lnTo>
                      <a:pt x="0" y="0"/>
                    </a:lnTo>
                    <a:lnTo>
                      <a:pt x="195" y="236"/>
                    </a:lnTo>
                    <a:lnTo>
                      <a:pt x="216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3" name="Freeform 1096"/>
              <p:cNvSpPr>
                <a:spLocks/>
              </p:cNvSpPr>
              <p:nvPr/>
            </p:nvSpPr>
            <p:spPr bwMode="auto">
              <a:xfrm>
                <a:off x="3322883" y="2706742"/>
                <a:ext cx="214344" cy="227374"/>
              </a:xfrm>
              <a:custGeom>
                <a:avLst/>
                <a:gdLst>
                  <a:gd name="T0" fmla="*/ 113160960 w 203"/>
                  <a:gd name="T1" fmla="*/ 0 h 222"/>
                  <a:gd name="T2" fmla="*/ 226321921 w 203"/>
                  <a:gd name="T3" fmla="*/ 116439045 h 222"/>
                  <a:gd name="T4" fmla="*/ 113160960 w 203"/>
                  <a:gd name="T5" fmla="*/ 232878090 h 222"/>
                  <a:gd name="T6" fmla="*/ 0 w 203"/>
                  <a:gd name="T7" fmla="*/ 116439045 h 222"/>
                  <a:gd name="T8" fmla="*/ 46825191 w 203"/>
                  <a:gd name="T9" fmla="*/ 0 h 222"/>
                  <a:gd name="T10" fmla="*/ 0 w 203"/>
                  <a:gd name="T11" fmla="*/ 0 h 222"/>
                  <a:gd name="T12" fmla="*/ 207368849 w 203"/>
                  <a:gd name="T13" fmla="*/ 232878090 h 222"/>
                  <a:gd name="T14" fmla="*/ 226321921 w 203"/>
                  <a:gd name="T15" fmla="*/ 205604483 h 222"/>
                  <a:gd name="T16" fmla="*/ 46825191 w 203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2"/>
                  <a:gd name="T29" fmla="*/ 203 w 203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2">
                    <a:moveTo>
                      <a:pt x="42" y="0"/>
                    </a:moveTo>
                    <a:lnTo>
                      <a:pt x="0" y="0"/>
                    </a:lnTo>
                    <a:lnTo>
                      <a:pt x="186" y="222"/>
                    </a:lnTo>
                    <a:lnTo>
                      <a:pt x="203" y="19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4" name="Freeform 1097"/>
              <p:cNvSpPr>
                <a:spLocks/>
              </p:cNvSpPr>
              <p:nvPr/>
            </p:nvSpPr>
            <p:spPr bwMode="auto">
              <a:xfrm>
                <a:off x="3345058" y="2706742"/>
                <a:ext cx="204843" cy="216109"/>
              </a:xfrm>
              <a:custGeom>
                <a:avLst/>
                <a:gdLst>
                  <a:gd name="T0" fmla="*/ 107591947 w 195"/>
                  <a:gd name="T1" fmla="*/ 0 h 211"/>
                  <a:gd name="T2" fmla="*/ 215182843 w 195"/>
                  <a:gd name="T3" fmla="*/ 110671365 h 211"/>
                  <a:gd name="T4" fmla="*/ 107591947 w 195"/>
                  <a:gd name="T5" fmla="*/ 221341706 h 211"/>
                  <a:gd name="T6" fmla="*/ 0 w 195"/>
                  <a:gd name="T7" fmla="*/ 110671365 h 211"/>
                  <a:gd name="T8" fmla="*/ 46347044 w 195"/>
                  <a:gd name="T9" fmla="*/ 0 h 211"/>
                  <a:gd name="T10" fmla="*/ 0 w 195"/>
                  <a:gd name="T11" fmla="*/ 0 h 211"/>
                  <a:gd name="T12" fmla="*/ 192009329 w 195"/>
                  <a:gd name="T13" fmla="*/ 221341706 h 211"/>
                  <a:gd name="T14" fmla="*/ 215182843 w 195"/>
                  <a:gd name="T15" fmla="*/ 190920532 h 211"/>
                  <a:gd name="T16" fmla="*/ 46347044 w 195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1"/>
                  <a:gd name="T29" fmla="*/ 195 w 195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1">
                    <a:moveTo>
                      <a:pt x="42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5" y="18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5" name="Freeform 1098"/>
              <p:cNvSpPr>
                <a:spLocks/>
              </p:cNvSpPr>
              <p:nvPr/>
            </p:nvSpPr>
            <p:spPr bwMode="auto">
              <a:xfrm>
                <a:off x="3367232" y="2706742"/>
                <a:ext cx="192170" cy="199714"/>
              </a:xfrm>
              <a:custGeom>
                <a:avLst/>
                <a:gdLst>
                  <a:gd name="T0" fmla="*/ 101454144 w 182"/>
                  <a:gd name="T1" fmla="*/ 0 h 196"/>
                  <a:gd name="T2" fmla="*/ 202908289 w 182"/>
                  <a:gd name="T3" fmla="*/ 101749188 h 196"/>
                  <a:gd name="T4" fmla="*/ 101454144 w 182"/>
                  <a:gd name="T5" fmla="*/ 203498377 h 196"/>
                  <a:gd name="T6" fmla="*/ 0 w 182"/>
                  <a:gd name="T7" fmla="*/ 101749188 h 196"/>
                  <a:gd name="T8" fmla="*/ 47940080 w 182"/>
                  <a:gd name="T9" fmla="*/ 0 h 196"/>
                  <a:gd name="T10" fmla="*/ 0 w 182"/>
                  <a:gd name="T11" fmla="*/ 0 h 196"/>
                  <a:gd name="T12" fmla="*/ 179496289 w 182"/>
                  <a:gd name="T13" fmla="*/ 203498377 h 196"/>
                  <a:gd name="T14" fmla="*/ 202908289 w 182"/>
                  <a:gd name="T15" fmla="*/ 173388444 h 196"/>
                  <a:gd name="T16" fmla="*/ 47940080 w 182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96"/>
                  <a:gd name="T29" fmla="*/ 182 w 182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96">
                    <a:moveTo>
                      <a:pt x="43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82" y="16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6" name="Freeform 1099"/>
              <p:cNvSpPr>
                <a:spLocks/>
              </p:cNvSpPr>
              <p:nvPr/>
            </p:nvSpPr>
            <p:spPr bwMode="auto">
              <a:xfrm>
                <a:off x="3389406" y="2706742"/>
                <a:ext cx="179496" cy="185376"/>
              </a:xfrm>
              <a:custGeom>
                <a:avLst/>
                <a:gdLst>
                  <a:gd name="T0" fmla="*/ 94761217 w 170"/>
                  <a:gd name="T1" fmla="*/ 0 h 182"/>
                  <a:gd name="T2" fmla="*/ 189522433 w 170"/>
                  <a:gd name="T3" fmla="*/ 94407312 h 182"/>
                  <a:gd name="T4" fmla="*/ 94761217 w 170"/>
                  <a:gd name="T5" fmla="*/ 188814623 h 182"/>
                  <a:gd name="T6" fmla="*/ 0 w 170"/>
                  <a:gd name="T7" fmla="*/ 94407312 h 182"/>
                  <a:gd name="T8" fmla="*/ 47938102 w 170"/>
                  <a:gd name="T9" fmla="*/ 0 h 182"/>
                  <a:gd name="T10" fmla="*/ 0 w 170"/>
                  <a:gd name="T11" fmla="*/ 0 h 182"/>
                  <a:gd name="T12" fmla="*/ 170569774 w 170"/>
                  <a:gd name="T13" fmla="*/ 188814623 h 182"/>
                  <a:gd name="T14" fmla="*/ 189522433 w 170"/>
                  <a:gd name="T15" fmla="*/ 158728720 h 182"/>
                  <a:gd name="T16" fmla="*/ 47938102 w 170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2"/>
                  <a:gd name="T29" fmla="*/ 170 w 170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2">
                    <a:moveTo>
                      <a:pt x="43" y="0"/>
                    </a:moveTo>
                    <a:lnTo>
                      <a:pt x="0" y="0"/>
                    </a:lnTo>
                    <a:lnTo>
                      <a:pt x="153" y="182"/>
                    </a:lnTo>
                    <a:lnTo>
                      <a:pt x="170" y="15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7" name="Freeform 1100"/>
              <p:cNvSpPr>
                <a:spLocks/>
              </p:cNvSpPr>
              <p:nvPr/>
            </p:nvSpPr>
            <p:spPr bwMode="auto">
              <a:xfrm>
                <a:off x="3411580" y="2706742"/>
                <a:ext cx="163659" cy="171038"/>
              </a:xfrm>
              <a:custGeom>
                <a:avLst/>
                <a:gdLst>
                  <a:gd name="T0" fmla="*/ 85847537 w 156"/>
                  <a:gd name="T1" fmla="*/ 0 h 167"/>
                  <a:gd name="T2" fmla="*/ 171694026 w 156"/>
                  <a:gd name="T3" fmla="*/ 87586819 h 167"/>
                  <a:gd name="T4" fmla="*/ 85847537 w 156"/>
                  <a:gd name="T5" fmla="*/ 175173637 h 167"/>
                  <a:gd name="T6" fmla="*/ 0 w 156"/>
                  <a:gd name="T7" fmla="*/ 87586819 h 167"/>
                  <a:gd name="T8" fmla="*/ 46225273 w 156"/>
                  <a:gd name="T9" fmla="*/ 0 h 167"/>
                  <a:gd name="T10" fmla="*/ 0 w 156"/>
                  <a:gd name="T11" fmla="*/ 0 h 167"/>
                  <a:gd name="T12" fmla="*/ 152983403 w 156"/>
                  <a:gd name="T13" fmla="*/ 175173637 h 167"/>
                  <a:gd name="T14" fmla="*/ 171694026 w 156"/>
                  <a:gd name="T15" fmla="*/ 144754489 h 167"/>
                  <a:gd name="T16" fmla="*/ 46225273 w 156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67"/>
                  <a:gd name="T29" fmla="*/ 156 w 156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67">
                    <a:moveTo>
                      <a:pt x="42" y="0"/>
                    </a:moveTo>
                    <a:lnTo>
                      <a:pt x="0" y="0"/>
                    </a:lnTo>
                    <a:lnTo>
                      <a:pt x="139" y="167"/>
                    </a:lnTo>
                    <a:lnTo>
                      <a:pt x="156" y="1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8" name="Freeform 1101"/>
              <p:cNvSpPr>
                <a:spLocks/>
              </p:cNvSpPr>
              <p:nvPr/>
            </p:nvSpPr>
            <p:spPr bwMode="auto">
              <a:xfrm>
                <a:off x="3433754" y="2706742"/>
                <a:ext cx="157322" cy="156700"/>
              </a:xfrm>
              <a:custGeom>
                <a:avLst/>
                <a:gdLst>
                  <a:gd name="T0" fmla="*/ 83615579 w 148"/>
                  <a:gd name="T1" fmla="*/ 0 h 153"/>
                  <a:gd name="T2" fmla="*/ 167231157 w 148"/>
                  <a:gd name="T3" fmla="*/ 80244739 h 153"/>
                  <a:gd name="T4" fmla="*/ 83615579 w 148"/>
                  <a:gd name="T5" fmla="*/ 160489477 h 153"/>
                  <a:gd name="T6" fmla="*/ 0 w 148"/>
                  <a:gd name="T7" fmla="*/ 80244739 h 153"/>
                  <a:gd name="T8" fmla="*/ 47457029 w 148"/>
                  <a:gd name="T9" fmla="*/ 0 h 153"/>
                  <a:gd name="T10" fmla="*/ 0 w 148"/>
                  <a:gd name="T11" fmla="*/ 0 h 153"/>
                  <a:gd name="T12" fmla="*/ 143502120 w 148"/>
                  <a:gd name="T13" fmla="*/ 160489477 h 153"/>
                  <a:gd name="T14" fmla="*/ 167231157 w 148"/>
                  <a:gd name="T15" fmla="*/ 130070198 h 153"/>
                  <a:gd name="T16" fmla="*/ 47457029 w 148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3"/>
                  <a:gd name="T29" fmla="*/ 148 w 148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3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8" y="12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9" name="Freeform 1102"/>
              <p:cNvSpPr>
                <a:spLocks/>
              </p:cNvSpPr>
              <p:nvPr/>
            </p:nvSpPr>
            <p:spPr bwMode="auto">
              <a:xfrm>
                <a:off x="3455929" y="2706742"/>
                <a:ext cx="141485" cy="141338"/>
              </a:xfrm>
              <a:custGeom>
                <a:avLst/>
                <a:gdLst>
                  <a:gd name="T0" fmla="*/ 74141283 w 135"/>
                  <a:gd name="T1" fmla="*/ 0 h 138"/>
                  <a:gd name="T2" fmla="*/ 148281519 w 135"/>
                  <a:gd name="T3" fmla="*/ 72378370 h 138"/>
                  <a:gd name="T4" fmla="*/ 74141283 w 135"/>
                  <a:gd name="T5" fmla="*/ 144756741 h 138"/>
                  <a:gd name="T6" fmla="*/ 0 w 135"/>
                  <a:gd name="T7" fmla="*/ 72378370 h 138"/>
                  <a:gd name="T8" fmla="*/ 46132490 w 135"/>
                  <a:gd name="T9" fmla="*/ 0 h 138"/>
                  <a:gd name="T10" fmla="*/ 0 w 135"/>
                  <a:gd name="T11" fmla="*/ 0 h 138"/>
                  <a:gd name="T12" fmla="*/ 125215249 w 135"/>
                  <a:gd name="T13" fmla="*/ 144756741 h 138"/>
                  <a:gd name="T14" fmla="*/ 148281519 w 135"/>
                  <a:gd name="T15" fmla="*/ 118532376 h 138"/>
                  <a:gd name="T16" fmla="*/ 46132490 w 135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38"/>
                  <a:gd name="T29" fmla="*/ 135 w 135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38">
                    <a:moveTo>
                      <a:pt x="42" y="0"/>
                    </a:moveTo>
                    <a:lnTo>
                      <a:pt x="0" y="0"/>
                    </a:lnTo>
                    <a:lnTo>
                      <a:pt x="114" y="138"/>
                    </a:lnTo>
                    <a:lnTo>
                      <a:pt x="135" y="11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0" name="Freeform 1103"/>
              <p:cNvSpPr>
                <a:spLocks/>
              </p:cNvSpPr>
              <p:nvPr/>
            </p:nvSpPr>
            <p:spPr bwMode="auto">
              <a:xfrm>
                <a:off x="3478103" y="2706742"/>
                <a:ext cx="128820" cy="127001"/>
              </a:xfrm>
              <a:custGeom>
                <a:avLst/>
                <a:gdLst>
                  <a:gd name="T0" fmla="*/ 67457692 w 123"/>
                  <a:gd name="T1" fmla="*/ 0 h 124"/>
                  <a:gd name="T2" fmla="*/ 134915385 w 123"/>
                  <a:gd name="T3" fmla="*/ 65037827 h 124"/>
                  <a:gd name="T4" fmla="*/ 67457692 w 123"/>
                  <a:gd name="T5" fmla="*/ 130074629 h 124"/>
                  <a:gd name="T6" fmla="*/ 0 w 123"/>
                  <a:gd name="T7" fmla="*/ 65037827 h 124"/>
                  <a:gd name="T8" fmla="*/ 46068341 w 123"/>
                  <a:gd name="T9" fmla="*/ 0 h 124"/>
                  <a:gd name="T10" fmla="*/ 0 w 123"/>
                  <a:gd name="T11" fmla="*/ 0 h 124"/>
                  <a:gd name="T12" fmla="*/ 116268956 w 123"/>
                  <a:gd name="T13" fmla="*/ 130074629 h 124"/>
                  <a:gd name="T14" fmla="*/ 134915385 w 123"/>
                  <a:gd name="T15" fmla="*/ 102801171 h 124"/>
                  <a:gd name="T16" fmla="*/ 46068341 w 123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4"/>
                  <a:gd name="T29" fmla="*/ 123 w 123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4">
                    <a:moveTo>
                      <a:pt x="42" y="0"/>
                    </a:moveTo>
                    <a:lnTo>
                      <a:pt x="0" y="0"/>
                    </a:lnTo>
                    <a:lnTo>
                      <a:pt x="106" y="124"/>
                    </a:lnTo>
                    <a:lnTo>
                      <a:pt x="123" y="9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1" name="Freeform 1104"/>
              <p:cNvSpPr>
                <a:spLocks/>
              </p:cNvSpPr>
              <p:nvPr/>
            </p:nvSpPr>
            <p:spPr bwMode="auto">
              <a:xfrm>
                <a:off x="3500268" y="2706742"/>
                <a:ext cx="122483" cy="115735"/>
              </a:xfrm>
              <a:custGeom>
                <a:avLst/>
                <a:gdLst>
                  <a:gd name="T0" fmla="*/ 65226990 w 115"/>
                  <a:gd name="T1" fmla="*/ 0 h 113"/>
                  <a:gd name="T2" fmla="*/ 130452914 w 115"/>
                  <a:gd name="T3" fmla="*/ 59268610 h 113"/>
                  <a:gd name="T4" fmla="*/ 65226990 w 115"/>
                  <a:gd name="T5" fmla="*/ 118536197 h 113"/>
                  <a:gd name="T6" fmla="*/ 0 w 115"/>
                  <a:gd name="T7" fmla="*/ 59268610 h 113"/>
                  <a:gd name="T8" fmla="*/ 53315255 w 115"/>
                  <a:gd name="T9" fmla="*/ 0 h 113"/>
                  <a:gd name="T10" fmla="*/ 0 w 115"/>
                  <a:gd name="T11" fmla="*/ 0 h 113"/>
                  <a:gd name="T12" fmla="*/ 105496211 w 115"/>
                  <a:gd name="T13" fmla="*/ 118536197 h 113"/>
                  <a:gd name="T14" fmla="*/ 130452914 w 115"/>
                  <a:gd name="T15" fmla="*/ 88115311 h 113"/>
                  <a:gd name="T16" fmla="*/ 53315255 w 115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13"/>
                  <a:gd name="T29" fmla="*/ 115 w 115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13">
                    <a:moveTo>
                      <a:pt x="47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5" y="8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2" name="Freeform 1105"/>
              <p:cNvSpPr>
                <a:spLocks/>
              </p:cNvSpPr>
              <p:nvPr/>
            </p:nvSpPr>
            <p:spPr bwMode="auto">
              <a:xfrm>
                <a:off x="3522442" y="2706742"/>
                <a:ext cx="106646" cy="100373"/>
              </a:xfrm>
              <a:custGeom>
                <a:avLst/>
                <a:gdLst>
                  <a:gd name="T0" fmla="*/ 55751810 w 102"/>
                  <a:gd name="T1" fmla="*/ 0 h 98"/>
                  <a:gd name="T2" fmla="*/ 111503620 w 102"/>
                  <a:gd name="T3" fmla="*/ 51402242 h 98"/>
                  <a:gd name="T4" fmla="*/ 55751810 w 102"/>
                  <a:gd name="T5" fmla="*/ 102803460 h 98"/>
                  <a:gd name="T6" fmla="*/ 0 w 102"/>
                  <a:gd name="T7" fmla="*/ 51402242 h 98"/>
                  <a:gd name="T8" fmla="*/ 51379325 w 102"/>
                  <a:gd name="T9" fmla="*/ 0 h 98"/>
                  <a:gd name="T10" fmla="*/ 0 w 102"/>
                  <a:gd name="T11" fmla="*/ 0 h 98"/>
                  <a:gd name="T12" fmla="*/ 88546507 w 102"/>
                  <a:gd name="T13" fmla="*/ 102803460 h 98"/>
                  <a:gd name="T14" fmla="*/ 111503620 w 102"/>
                  <a:gd name="T15" fmla="*/ 72382257 h 98"/>
                  <a:gd name="T16" fmla="*/ 51379325 w 102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98"/>
                  <a:gd name="T29" fmla="*/ 102 w 102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98">
                    <a:moveTo>
                      <a:pt x="47" y="0"/>
                    </a:moveTo>
                    <a:lnTo>
                      <a:pt x="0" y="0"/>
                    </a:lnTo>
                    <a:lnTo>
                      <a:pt x="81" y="98"/>
                    </a:lnTo>
                    <a:lnTo>
                      <a:pt x="102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3" name="Freeform 1106"/>
              <p:cNvSpPr>
                <a:spLocks/>
              </p:cNvSpPr>
              <p:nvPr/>
            </p:nvSpPr>
            <p:spPr bwMode="auto">
              <a:xfrm>
                <a:off x="3549901" y="2706742"/>
                <a:ext cx="90809" cy="86035"/>
              </a:xfrm>
              <a:custGeom>
                <a:avLst/>
                <a:gdLst>
                  <a:gd name="T0" fmla="*/ 48508030 w 85"/>
                  <a:gd name="T1" fmla="*/ 0 h 84"/>
                  <a:gd name="T2" fmla="*/ 97014992 w 85"/>
                  <a:gd name="T3" fmla="*/ 44060162 h 84"/>
                  <a:gd name="T4" fmla="*/ 48508030 w 85"/>
                  <a:gd name="T5" fmla="*/ 88119300 h 84"/>
                  <a:gd name="T6" fmla="*/ 0 w 85"/>
                  <a:gd name="T7" fmla="*/ 44060162 h 84"/>
                  <a:gd name="T8" fmla="*/ 47936468 w 85"/>
                  <a:gd name="T9" fmla="*/ 0 h 84"/>
                  <a:gd name="T10" fmla="*/ 0 w 85"/>
                  <a:gd name="T11" fmla="*/ 0 h 84"/>
                  <a:gd name="T12" fmla="*/ 77611787 w 85"/>
                  <a:gd name="T13" fmla="*/ 88119300 h 84"/>
                  <a:gd name="T14" fmla="*/ 97014992 w 85"/>
                  <a:gd name="T15" fmla="*/ 57696705 h 84"/>
                  <a:gd name="T16" fmla="*/ 47936468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42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4" name="Freeform 1107"/>
              <p:cNvSpPr>
                <a:spLocks/>
              </p:cNvSpPr>
              <p:nvPr/>
            </p:nvSpPr>
            <p:spPr bwMode="auto">
              <a:xfrm>
                <a:off x="3572076" y="2706742"/>
                <a:ext cx="81299" cy="69640"/>
              </a:xfrm>
              <a:custGeom>
                <a:avLst/>
                <a:gdLst>
                  <a:gd name="T0" fmla="*/ 43484267 w 76"/>
                  <a:gd name="T1" fmla="*/ 0 h 69"/>
                  <a:gd name="T2" fmla="*/ 86967464 w 76"/>
                  <a:gd name="T3" fmla="*/ 35142968 h 69"/>
                  <a:gd name="T4" fmla="*/ 43484267 w 76"/>
                  <a:gd name="T5" fmla="*/ 70285937 h 69"/>
                  <a:gd name="T6" fmla="*/ 0 w 76"/>
                  <a:gd name="T7" fmla="*/ 35142968 h 69"/>
                  <a:gd name="T8" fmla="*/ 48060543 w 76"/>
                  <a:gd name="T9" fmla="*/ 0 h 69"/>
                  <a:gd name="T10" fmla="*/ 0 w 76"/>
                  <a:gd name="T11" fmla="*/ 0 h 69"/>
                  <a:gd name="T12" fmla="*/ 62937184 w 76"/>
                  <a:gd name="T13" fmla="*/ 70285937 h 69"/>
                  <a:gd name="T14" fmla="*/ 86967464 w 76"/>
                  <a:gd name="T15" fmla="*/ 40745453 h 69"/>
                  <a:gd name="T16" fmla="*/ 48060543 w 7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69"/>
                  <a:gd name="T29" fmla="*/ 76 w 7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69">
                    <a:moveTo>
                      <a:pt x="42" y="0"/>
                    </a:moveTo>
                    <a:lnTo>
                      <a:pt x="0" y="0"/>
                    </a:lnTo>
                    <a:lnTo>
                      <a:pt x="55" y="69"/>
                    </a:lnTo>
                    <a:lnTo>
                      <a:pt x="76" y="4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5" name="Freeform 1108"/>
              <p:cNvSpPr>
                <a:spLocks/>
              </p:cNvSpPr>
              <p:nvPr/>
            </p:nvSpPr>
            <p:spPr bwMode="auto">
              <a:xfrm>
                <a:off x="3594250" y="2706742"/>
                <a:ext cx="68634" cy="55302"/>
              </a:xfrm>
              <a:custGeom>
                <a:avLst/>
                <a:gdLst>
                  <a:gd name="T0" fmla="*/ 36801764 w 64"/>
                  <a:gd name="T1" fmla="*/ 0 h 55"/>
                  <a:gd name="T2" fmla="*/ 73603529 w 64"/>
                  <a:gd name="T3" fmla="*/ 27802829 h 55"/>
                  <a:gd name="T4" fmla="*/ 36801764 w 64"/>
                  <a:gd name="T5" fmla="*/ 55605659 h 55"/>
                  <a:gd name="T6" fmla="*/ 0 w 64"/>
                  <a:gd name="T7" fmla="*/ 27802829 h 55"/>
                  <a:gd name="T8" fmla="*/ 49451863 w 64"/>
                  <a:gd name="T9" fmla="*/ 0 h 55"/>
                  <a:gd name="T10" fmla="*/ 0 w 64"/>
                  <a:gd name="T11" fmla="*/ 0 h 55"/>
                  <a:gd name="T12" fmla="*/ 49451863 w 64"/>
                  <a:gd name="T13" fmla="*/ 55605659 h 55"/>
                  <a:gd name="T14" fmla="*/ 73603529 w 64"/>
                  <a:gd name="T15" fmla="*/ 29319109 h 55"/>
                  <a:gd name="T16" fmla="*/ 49451863 w 64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5"/>
                  <a:gd name="T29" fmla="*/ 64 w 6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5">
                    <a:moveTo>
                      <a:pt x="43" y="0"/>
                    </a:moveTo>
                    <a:lnTo>
                      <a:pt x="0" y="0"/>
                    </a:lnTo>
                    <a:lnTo>
                      <a:pt x="43" y="55"/>
                    </a:lnTo>
                    <a:lnTo>
                      <a:pt x="64" y="2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6" name="Freeform 1109"/>
              <p:cNvSpPr>
                <a:spLocks/>
              </p:cNvSpPr>
              <p:nvPr/>
            </p:nvSpPr>
            <p:spPr bwMode="auto">
              <a:xfrm>
                <a:off x="3616424" y="2706742"/>
                <a:ext cx="53849" cy="40965"/>
              </a:xfrm>
              <a:custGeom>
                <a:avLst/>
                <a:gdLst>
                  <a:gd name="T0" fmla="*/ 28429104 w 51"/>
                  <a:gd name="T1" fmla="*/ 0 h 40"/>
                  <a:gd name="T2" fmla="*/ 56857152 w 51"/>
                  <a:gd name="T3" fmla="*/ 20977152 h 40"/>
                  <a:gd name="T4" fmla="*/ 28429104 w 51"/>
                  <a:gd name="T5" fmla="*/ 41953281 h 40"/>
                  <a:gd name="T6" fmla="*/ 0 w 51"/>
                  <a:gd name="T7" fmla="*/ 20977152 h 40"/>
                  <a:gd name="T8" fmla="*/ 47938283 w 51"/>
                  <a:gd name="T9" fmla="*/ 0 h 40"/>
                  <a:gd name="T10" fmla="*/ 0 w 51"/>
                  <a:gd name="T11" fmla="*/ 0 h 40"/>
                  <a:gd name="T12" fmla="*/ 37904422 w 51"/>
                  <a:gd name="T13" fmla="*/ 41953281 h 40"/>
                  <a:gd name="T14" fmla="*/ 56857152 w 51"/>
                  <a:gd name="T15" fmla="*/ 15732606 h 40"/>
                  <a:gd name="T16" fmla="*/ 47938283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43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51" y="1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7" name="Freeform 1110"/>
              <p:cNvSpPr>
                <a:spLocks/>
              </p:cNvSpPr>
              <p:nvPr/>
            </p:nvSpPr>
            <p:spPr bwMode="auto">
              <a:xfrm>
                <a:off x="3638589" y="2706742"/>
                <a:ext cx="44348" cy="29699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5207936 h 29"/>
                  <a:gd name="T4" fmla="*/ 23413632 w 42"/>
                  <a:gd name="T5" fmla="*/ 30414848 h 29"/>
                  <a:gd name="T6" fmla="*/ 0 w 42"/>
                  <a:gd name="T7" fmla="*/ 15207936 h 29"/>
                  <a:gd name="T8" fmla="*/ 0 w 42"/>
                  <a:gd name="T9" fmla="*/ 0 h 29"/>
                  <a:gd name="T10" fmla="*/ 46827264 w 42"/>
                  <a:gd name="T11" fmla="*/ 0 h 29"/>
                  <a:gd name="T12" fmla="*/ 23413632 w 42"/>
                  <a:gd name="T13" fmla="*/ 30414848 h 29"/>
                  <a:gd name="T14" fmla="*/ 0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0" y="0"/>
                    </a:moveTo>
                    <a:lnTo>
                      <a:pt x="42" y="0"/>
                    </a:lnTo>
                    <a:lnTo>
                      <a:pt x="21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8" name="Freeform 1111"/>
              <p:cNvSpPr>
                <a:spLocks/>
              </p:cNvSpPr>
              <p:nvPr/>
            </p:nvSpPr>
            <p:spPr bwMode="auto">
              <a:xfrm>
                <a:off x="3662876" y="2706742"/>
                <a:ext cx="22174" cy="16386"/>
              </a:xfrm>
              <a:custGeom>
                <a:avLst/>
                <a:gdLst>
                  <a:gd name="T0" fmla="*/ 11706816 w 21"/>
                  <a:gd name="T1" fmla="*/ 0 h 15"/>
                  <a:gd name="T2" fmla="*/ 23413632 w 21"/>
                  <a:gd name="T3" fmla="*/ 8950035 h 15"/>
                  <a:gd name="T4" fmla="*/ 11706816 w 21"/>
                  <a:gd name="T5" fmla="*/ 17900070 h 15"/>
                  <a:gd name="T6" fmla="*/ 0 w 21"/>
                  <a:gd name="T7" fmla="*/ 8950035 h 15"/>
                  <a:gd name="T8" fmla="*/ 0 w 21"/>
                  <a:gd name="T9" fmla="*/ 0 h 15"/>
                  <a:gd name="T10" fmla="*/ 23413632 w 21"/>
                  <a:gd name="T11" fmla="*/ 0 h 15"/>
                  <a:gd name="T12" fmla="*/ 8919228 w 21"/>
                  <a:gd name="T13" fmla="*/ 17900070 h 15"/>
                  <a:gd name="T14" fmla="*/ 0 w 21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5"/>
                  <a:gd name="T26" fmla="*/ 21 w 21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5">
                    <a:moveTo>
                      <a:pt x="0" y="0"/>
                    </a:moveTo>
                    <a:lnTo>
                      <a:pt x="21" y="0"/>
                    </a:lnTo>
                    <a:lnTo>
                      <a:pt x="8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9" name="Freeform 1112"/>
              <p:cNvSpPr>
                <a:spLocks/>
              </p:cNvSpPr>
              <p:nvPr/>
            </p:nvSpPr>
            <p:spPr bwMode="auto">
              <a:xfrm>
                <a:off x="3603750" y="3075447"/>
                <a:ext cx="53849" cy="66577"/>
              </a:xfrm>
              <a:custGeom>
                <a:avLst/>
                <a:gdLst>
                  <a:gd name="T0" fmla="*/ 28429104 w 51"/>
                  <a:gd name="T1" fmla="*/ 0 h 65"/>
                  <a:gd name="T2" fmla="*/ 56857152 w 51"/>
                  <a:gd name="T3" fmla="*/ 34096642 h 65"/>
                  <a:gd name="T4" fmla="*/ 28429104 w 51"/>
                  <a:gd name="T5" fmla="*/ 68192260 h 65"/>
                  <a:gd name="T6" fmla="*/ 0 w 51"/>
                  <a:gd name="T7" fmla="*/ 34096642 h 65"/>
                  <a:gd name="T8" fmla="*/ 8918874 w 51"/>
                  <a:gd name="T9" fmla="*/ 0 h 65"/>
                  <a:gd name="T10" fmla="*/ 0 w 51"/>
                  <a:gd name="T11" fmla="*/ 11540353 h 65"/>
                  <a:gd name="T12" fmla="*/ 0 w 51"/>
                  <a:gd name="T13" fmla="*/ 15736751 h 65"/>
                  <a:gd name="T14" fmla="*/ 4458909 w 51"/>
                  <a:gd name="T15" fmla="*/ 15736751 h 65"/>
                  <a:gd name="T16" fmla="*/ 4458909 w 51"/>
                  <a:gd name="T17" fmla="*/ 18884309 h 65"/>
                  <a:gd name="T18" fmla="*/ 8918874 w 51"/>
                  <a:gd name="T19" fmla="*/ 23080707 h 65"/>
                  <a:gd name="T20" fmla="*/ 8918874 w 51"/>
                  <a:gd name="T21" fmla="*/ 26228261 h 65"/>
                  <a:gd name="T22" fmla="*/ 13377781 w 51"/>
                  <a:gd name="T23" fmla="*/ 26228261 h 65"/>
                  <a:gd name="T24" fmla="*/ 13377781 w 51"/>
                  <a:gd name="T25" fmla="*/ 30424658 h 65"/>
                  <a:gd name="T26" fmla="*/ 18952739 w 51"/>
                  <a:gd name="T27" fmla="*/ 30424658 h 65"/>
                  <a:gd name="T28" fmla="*/ 18952739 w 51"/>
                  <a:gd name="T29" fmla="*/ 34621064 h 65"/>
                  <a:gd name="T30" fmla="*/ 23411646 w 51"/>
                  <a:gd name="T31" fmla="*/ 37767594 h 65"/>
                  <a:gd name="T32" fmla="*/ 27871609 w 51"/>
                  <a:gd name="T33" fmla="*/ 41963992 h 65"/>
                  <a:gd name="T34" fmla="*/ 32330516 w 51"/>
                  <a:gd name="T35" fmla="*/ 46161413 h 65"/>
                  <a:gd name="T36" fmla="*/ 32330516 w 51"/>
                  <a:gd name="T37" fmla="*/ 49307943 h 65"/>
                  <a:gd name="T38" fmla="*/ 37904422 w 51"/>
                  <a:gd name="T39" fmla="*/ 49307943 h 65"/>
                  <a:gd name="T40" fmla="*/ 37904422 w 51"/>
                  <a:gd name="T41" fmla="*/ 53504341 h 65"/>
                  <a:gd name="T42" fmla="*/ 42364385 w 51"/>
                  <a:gd name="T43" fmla="*/ 57700738 h 65"/>
                  <a:gd name="T44" fmla="*/ 42364385 w 51"/>
                  <a:gd name="T45" fmla="*/ 60848293 h 65"/>
                  <a:gd name="T46" fmla="*/ 46823292 w 51"/>
                  <a:gd name="T47" fmla="*/ 60848293 h 65"/>
                  <a:gd name="T48" fmla="*/ 46823292 w 51"/>
                  <a:gd name="T49" fmla="*/ 65044690 h 65"/>
                  <a:gd name="T50" fmla="*/ 51283255 w 51"/>
                  <a:gd name="T51" fmla="*/ 65044690 h 65"/>
                  <a:gd name="T52" fmla="*/ 51283255 w 51"/>
                  <a:gd name="T53" fmla="*/ 68192260 h 65"/>
                  <a:gd name="T54" fmla="*/ 56857152 w 51"/>
                  <a:gd name="T55" fmla="*/ 60848293 h 65"/>
                  <a:gd name="T56" fmla="*/ 8918874 w 51"/>
                  <a:gd name="T57" fmla="*/ 0 h 65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1"/>
                  <a:gd name="T88" fmla="*/ 0 h 65"/>
                  <a:gd name="T89" fmla="*/ 51 w 51"/>
                  <a:gd name="T90" fmla="*/ 65 h 6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1" h="6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17" y="33"/>
                    </a:lnTo>
                    <a:lnTo>
                      <a:pt x="21" y="36"/>
                    </a:lnTo>
                    <a:lnTo>
                      <a:pt x="25" y="40"/>
                    </a:lnTo>
                    <a:lnTo>
                      <a:pt x="29" y="44"/>
                    </a:lnTo>
                    <a:lnTo>
                      <a:pt x="29" y="47"/>
                    </a:lnTo>
                    <a:lnTo>
                      <a:pt x="34" y="47"/>
                    </a:lnTo>
                    <a:lnTo>
                      <a:pt x="34" y="51"/>
                    </a:lnTo>
                    <a:lnTo>
                      <a:pt x="38" y="55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2" y="62"/>
                    </a:lnTo>
                    <a:lnTo>
                      <a:pt x="46" y="62"/>
                    </a:lnTo>
                    <a:lnTo>
                      <a:pt x="46" y="65"/>
                    </a:lnTo>
                    <a:lnTo>
                      <a:pt x="51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0" name="Freeform 1113"/>
              <p:cNvSpPr>
                <a:spLocks/>
              </p:cNvSpPr>
              <p:nvPr/>
            </p:nvSpPr>
            <p:spPr bwMode="auto">
              <a:xfrm>
                <a:off x="3606914" y="3071350"/>
                <a:ext cx="53849" cy="65544"/>
              </a:xfrm>
              <a:custGeom>
                <a:avLst/>
                <a:gdLst>
                  <a:gd name="T0" fmla="*/ 28429104 w 51"/>
                  <a:gd name="T1" fmla="*/ 0 h 66"/>
                  <a:gd name="T2" fmla="*/ 56857152 w 51"/>
                  <a:gd name="T3" fmla="*/ 32545576 h 66"/>
                  <a:gd name="T4" fmla="*/ 28429104 w 51"/>
                  <a:gd name="T5" fmla="*/ 65091151 h 66"/>
                  <a:gd name="T6" fmla="*/ 0 w 51"/>
                  <a:gd name="T7" fmla="*/ 32545576 h 66"/>
                  <a:gd name="T8" fmla="*/ 8918874 w 51"/>
                  <a:gd name="T9" fmla="*/ 0 h 66"/>
                  <a:gd name="T10" fmla="*/ 0 w 51"/>
                  <a:gd name="T11" fmla="*/ 10848524 h 66"/>
                  <a:gd name="T12" fmla="*/ 46823292 w 51"/>
                  <a:gd name="T13" fmla="*/ 65091151 h 66"/>
                  <a:gd name="T14" fmla="*/ 56857152 w 51"/>
                  <a:gd name="T15" fmla="*/ 54242616 h 66"/>
                  <a:gd name="T16" fmla="*/ 8918874 w 51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6"/>
                  <a:gd name="T29" fmla="*/ 51 w 5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6">
                    <a:moveTo>
                      <a:pt x="8" y="0"/>
                    </a:moveTo>
                    <a:lnTo>
                      <a:pt x="0" y="11"/>
                    </a:lnTo>
                    <a:lnTo>
                      <a:pt x="42" y="66"/>
                    </a:lnTo>
                    <a:lnTo>
                      <a:pt x="51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1" name="Freeform 1114"/>
              <p:cNvSpPr>
                <a:spLocks/>
              </p:cNvSpPr>
              <p:nvPr/>
            </p:nvSpPr>
            <p:spPr bwMode="auto">
              <a:xfrm>
                <a:off x="3613251" y="3064181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1204974 h 69"/>
                  <a:gd name="T12" fmla="*/ 46218116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3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2" name="Freeform 1115"/>
              <p:cNvSpPr>
                <a:spLocks/>
              </p:cNvSpPr>
              <p:nvPr/>
            </p:nvSpPr>
            <p:spPr bwMode="auto">
              <a:xfrm>
                <a:off x="3616424" y="3055988"/>
                <a:ext cx="60185" cy="71698"/>
              </a:xfrm>
              <a:custGeom>
                <a:avLst/>
                <a:gdLst>
                  <a:gd name="T0" fmla="*/ 32341914 w 56"/>
                  <a:gd name="T1" fmla="*/ 0 h 69"/>
                  <a:gd name="T2" fmla="*/ 64682753 w 56"/>
                  <a:gd name="T3" fmla="*/ 37250748 h 69"/>
                  <a:gd name="T4" fmla="*/ 32341914 w 56"/>
                  <a:gd name="T5" fmla="*/ 74501495 h 69"/>
                  <a:gd name="T6" fmla="*/ 0 w 56"/>
                  <a:gd name="T7" fmla="*/ 37250748 h 69"/>
                  <a:gd name="T8" fmla="*/ 10395885 w 56"/>
                  <a:gd name="T9" fmla="*/ 0 h 69"/>
                  <a:gd name="T10" fmla="*/ 0 w 56"/>
                  <a:gd name="T11" fmla="*/ 15115806 h 69"/>
                  <a:gd name="T12" fmla="*/ 49666600 w 56"/>
                  <a:gd name="T13" fmla="*/ 74501495 h 69"/>
                  <a:gd name="T14" fmla="*/ 64682753 w 56"/>
                  <a:gd name="T15" fmla="*/ 58305012 h 69"/>
                  <a:gd name="T16" fmla="*/ 10395885 w 5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69"/>
                  <a:gd name="T29" fmla="*/ 56 w 5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69">
                    <a:moveTo>
                      <a:pt x="9" y="0"/>
                    </a:moveTo>
                    <a:lnTo>
                      <a:pt x="0" y="14"/>
                    </a:lnTo>
                    <a:lnTo>
                      <a:pt x="43" y="69"/>
                    </a:lnTo>
                    <a:lnTo>
                      <a:pt x="56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3" name="Freeform 1116"/>
              <p:cNvSpPr>
                <a:spLocks/>
              </p:cNvSpPr>
              <p:nvPr/>
            </p:nvSpPr>
            <p:spPr bwMode="auto">
              <a:xfrm>
                <a:off x="3622752" y="3049844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4261059 h 69"/>
                  <a:gd name="T12" fmla="*/ 49442393 w 55"/>
                  <a:gd name="T13" fmla="*/ 70285937 h 69"/>
                  <a:gd name="T14" fmla="*/ 59116262 w 55"/>
                  <a:gd name="T15" fmla="*/ 55006508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4" name="Freeform 1117"/>
              <p:cNvSpPr>
                <a:spLocks/>
              </p:cNvSpPr>
              <p:nvPr/>
            </p:nvSpPr>
            <p:spPr bwMode="auto">
              <a:xfrm>
                <a:off x="3625925" y="3041651"/>
                <a:ext cx="59134" cy="69640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5142968 h 69"/>
                  <a:gd name="T4" fmla="*/ 31789363 w 55"/>
                  <a:gd name="T5" fmla="*/ 70285937 h 69"/>
                  <a:gd name="T6" fmla="*/ 0 w 55"/>
                  <a:gd name="T7" fmla="*/ 35142968 h 69"/>
                  <a:gd name="T8" fmla="*/ 9247484 w 55"/>
                  <a:gd name="T9" fmla="*/ 0 h 69"/>
                  <a:gd name="T10" fmla="*/ 0 w 55"/>
                  <a:gd name="T11" fmla="*/ 15279417 h 69"/>
                  <a:gd name="T12" fmla="*/ 54331246 w 55"/>
                  <a:gd name="T13" fmla="*/ 70285937 h 69"/>
                  <a:gd name="T14" fmla="*/ 63578726 w 55"/>
                  <a:gd name="T15" fmla="*/ 59080951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5" name="Freeform 1118"/>
              <p:cNvSpPr>
                <a:spLocks/>
              </p:cNvSpPr>
              <p:nvPr/>
            </p:nvSpPr>
            <p:spPr bwMode="auto">
              <a:xfrm>
                <a:off x="3629089" y="3033457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10776399 w 55"/>
                  <a:gd name="T9" fmla="*/ 0 h 69"/>
                  <a:gd name="T10" fmla="*/ 0 w 55"/>
                  <a:gd name="T11" fmla="*/ 16196471 h 69"/>
                  <a:gd name="T12" fmla="*/ 56279542 w 55"/>
                  <a:gd name="T13" fmla="*/ 74501495 h 69"/>
                  <a:gd name="T14" fmla="*/ 65858803 w 55"/>
                  <a:gd name="T15" fmla="*/ 62624555 h 69"/>
                  <a:gd name="T16" fmla="*/ 107763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6" name="Freeform 1119"/>
              <p:cNvSpPr>
                <a:spLocks/>
              </p:cNvSpPr>
              <p:nvPr/>
            </p:nvSpPr>
            <p:spPr bwMode="auto">
              <a:xfrm>
                <a:off x="3635425" y="3030385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1204974 h 69"/>
                  <a:gd name="T12" fmla="*/ 50517498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7" name="Freeform 1120"/>
              <p:cNvSpPr>
                <a:spLocks/>
              </p:cNvSpPr>
              <p:nvPr/>
            </p:nvSpPr>
            <p:spPr bwMode="auto">
              <a:xfrm>
                <a:off x="3638589" y="3022192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9579265 w 55"/>
                  <a:gd name="T9" fmla="*/ 0 h 69"/>
                  <a:gd name="T10" fmla="*/ 0 w 55"/>
                  <a:gd name="T11" fmla="*/ 11876928 h 69"/>
                  <a:gd name="T12" fmla="*/ 55082408 w 55"/>
                  <a:gd name="T13" fmla="*/ 74501495 h 69"/>
                  <a:gd name="T14" fmla="*/ 65858803 w 55"/>
                  <a:gd name="T15" fmla="*/ 59385677 h 69"/>
                  <a:gd name="T16" fmla="*/ 957926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6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8" name="Freeform 1121"/>
              <p:cNvSpPr>
                <a:spLocks/>
              </p:cNvSpPr>
              <p:nvPr/>
            </p:nvSpPr>
            <p:spPr bwMode="auto">
              <a:xfrm>
                <a:off x="3644926" y="3016047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4261059 h 69"/>
                  <a:gd name="T12" fmla="*/ 49442393 w 55"/>
                  <a:gd name="T13" fmla="*/ 70285937 h 69"/>
                  <a:gd name="T14" fmla="*/ 59116262 w 55"/>
                  <a:gd name="T15" fmla="*/ 55006508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9" name="Freeform 1122"/>
              <p:cNvSpPr>
                <a:spLocks/>
              </p:cNvSpPr>
              <p:nvPr/>
            </p:nvSpPr>
            <p:spPr bwMode="auto">
              <a:xfrm>
                <a:off x="3648099" y="3007854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5027562 w 55"/>
                  <a:gd name="T9" fmla="*/ 0 h 69"/>
                  <a:gd name="T10" fmla="*/ 0 w 55"/>
                  <a:gd name="T11" fmla="*/ 15115806 h 69"/>
                  <a:gd name="T12" fmla="*/ 54331246 w 55"/>
                  <a:gd name="T13" fmla="*/ 74501495 h 69"/>
                  <a:gd name="T14" fmla="*/ 63578726 w 55"/>
                  <a:gd name="T15" fmla="*/ 62624555 h 69"/>
                  <a:gd name="T16" fmla="*/ 15027562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0" name="Freeform 1123"/>
              <p:cNvSpPr>
                <a:spLocks/>
              </p:cNvSpPr>
              <p:nvPr/>
            </p:nvSpPr>
            <p:spPr bwMode="auto">
              <a:xfrm>
                <a:off x="3651263" y="3000685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15567124 w 55"/>
                  <a:gd name="T9" fmla="*/ 0 h 69"/>
                  <a:gd name="T10" fmla="*/ 0 w 55"/>
                  <a:gd name="T11" fmla="*/ 16196471 h 69"/>
                  <a:gd name="T12" fmla="*/ 56279542 w 55"/>
                  <a:gd name="T13" fmla="*/ 74501495 h 69"/>
                  <a:gd name="T14" fmla="*/ 65858803 w 55"/>
                  <a:gd name="T15" fmla="*/ 62624555 h 69"/>
                  <a:gd name="T16" fmla="*/ 1556712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1" name="Freeform 1124"/>
              <p:cNvSpPr>
                <a:spLocks/>
              </p:cNvSpPr>
              <p:nvPr/>
            </p:nvSpPr>
            <p:spPr bwMode="auto">
              <a:xfrm>
                <a:off x="3662876" y="2997613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1876928 h 69"/>
                  <a:gd name="T12" fmla="*/ 48551168 w 55"/>
                  <a:gd name="T13" fmla="*/ 74501495 h 69"/>
                  <a:gd name="T14" fmla="*/ 63578726 w 55"/>
                  <a:gd name="T15" fmla="*/ 58305012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2" name="Freeform 1125"/>
              <p:cNvSpPr>
                <a:spLocks/>
              </p:cNvSpPr>
              <p:nvPr/>
            </p:nvSpPr>
            <p:spPr bwMode="auto">
              <a:xfrm>
                <a:off x="3667100" y="2989420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1204974 h 69"/>
                  <a:gd name="T12" fmla="*/ 45143011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3" name="Freeform 1126"/>
              <p:cNvSpPr>
                <a:spLocks/>
              </p:cNvSpPr>
              <p:nvPr/>
            </p:nvSpPr>
            <p:spPr bwMode="auto">
              <a:xfrm>
                <a:off x="3670273" y="2981227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0403285 w 55"/>
                  <a:gd name="T9" fmla="*/ 0 h 69"/>
                  <a:gd name="T10" fmla="*/ 0 w 55"/>
                  <a:gd name="T11" fmla="*/ 16196471 h 69"/>
                  <a:gd name="T12" fmla="*/ 54331246 w 55"/>
                  <a:gd name="T13" fmla="*/ 74501495 h 69"/>
                  <a:gd name="T14" fmla="*/ 63578726 w 55"/>
                  <a:gd name="T15" fmla="*/ 59385677 h 69"/>
                  <a:gd name="T16" fmla="*/ 1040328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4" name="Freeform 1127"/>
              <p:cNvSpPr>
                <a:spLocks/>
              </p:cNvSpPr>
              <p:nvPr/>
            </p:nvSpPr>
            <p:spPr bwMode="auto">
              <a:xfrm>
                <a:off x="3676610" y="2975073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4261059 h 69"/>
                  <a:gd name="T12" fmla="*/ 49442393 w 55"/>
                  <a:gd name="T13" fmla="*/ 70285937 h 69"/>
                  <a:gd name="T14" fmla="*/ 59116262 w 55"/>
                  <a:gd name="T15" fmla="*/ 55006508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5" name="Freeform 1128"/>
              <p:cNvSpPr>
                <a:spLocks/>
              </p:cNvSpPr>
              <p:nvPr/>
            </p:nvSpPr>
            <p:spPr bwMode="auto">
              <a:xfrm>
                <a:off x="3679774" y="2966880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5115806 h 69"/>
                  <a:gd name="T12" fmla="*/ 53175445 w 55"/>
                  <a:gd name="T13" fmla="*/ 74501495 h 69"/>
                  <a:gd name="T14" fmla="*/ 63578726 w 55"/>
                  <a:gd name="T15" fmla="*/ 62624555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6" name="Freeform 1129"/>
              <p:cNvSpPr>
                <a:spLocks/>
              </p:cNvSpPr>
              <p:nvPr/>
            </p:nvSpPr>
            <p:spPr bwMode="auto">
              <a:xfrm>
                <a:off x="3685050" y="2958687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6196471 h 69"/>
                  <a:gd name="T12" fmla="*/ 54331246 w 55"/>
                  <a:gd name="T13" fmla="*/ 74501495 h 69"/>
                  <a:gd name="T14" fmla="*/ 63578726 w 55"/>
                  <a:gd name="T15" fmla="*/ 62624555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7" name="Freeform 1130"/>
              <p:cNvSpPr>
                <a:spLocks/>
              </p:cNvSpPr>
              <p:nvPr/>
            </p:nvSpPr>
            <p:spPr bwMode="auto">
              <a:xfrm>
                <a:off x="3689274" y="2955615"/>
                <a:ext cx="55961" cy="71698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7250748 h 69"/>
                  <a:gd name="T4" fmla="*/ 28469904 w 55"/>
                  <a:gd name="T5" fmla="*/ 74501495 h 69"/>
                  <a:gd name="T6" fmla="*/ 0 w 55"/>
                  <a:gd name="T7" fmla="*/ 37250748 h 69"/>
                  <a:gd name="T8" fmla="*/ 9316999 w 55"/>
                  <a:gd name="T9" fmla="*/ 0 h 69"/>
                  <a:gd name="T10" fmla="*/ 0 w 55"/>
                  <a:gd name="T11" fmla="*/ 11876928 h 69"/>
                  <a:gd name="T12" fmla="*/ 48656566 w 55"/>
                  <a:gd name="T13" fmla="*/ 74501495 h 69"/>
                  <a:gd name="T14" fmla="*/ 56938791 w 55"/>
                  <a:gd name="T15" fmla="*/ 58305012 h 69"/>
                  <a:gd name="T16" fmla="*/ 93169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8" name="Freeform 1131"/>
              <p:cNvSpPr>
                <a:spLocks/>
              </p:cNvSpPr>
              <p:nvPr/>
            </p:nvSpPr>
            <p:spPr bwMode="auto">
              <a:xfrm>
                <a:off x="3692447" y="2948446"/>
                <a:ext cx="59134" cy="71698"/>
              </a:xfrm>
              <a:custGeom>
                <a:avLst/>
                <a:gdLst>
                  <a:gd name="T0" fmla="*/ 31221696 w 56"/>
                  <a:gd name="T1" fmla="*/ 0 h 69"/>
                  <a:gd name="T2" fmla="*/ 62443392 w 56"/>
                  <a:gd name="T3" fmla="*/ 37250748 h 69"/>
                  <a:gd name="T4" fmla="*/ 31221696 w 56"/>
                  <a:gd name="T5" fmla="*/ 74501495 h 69"/>
                  <a:gd name="T6" fmla="*/ 0 w 56"/>
                  <a:gd name="T7" fmla="*/ 37250748 h 69"/>
                  <a:gd name="T8" fmla="*/ 10035886 w 56"/>
                  <a:gd name="T9" fmla="*/ 0 h 69"/>
                  <a:gd name="T10" fmla="*/ 0 w 56"/>
                  <a:gd name="T11" fmla="*/ 11876928 h 69"/>
                  <a:gd name="T12" fmla="*/ 52407510 w 56"/>
                  <a:gd name="T13" fmla="*/ 74501495 h 69"/>
                  <a:gd name="T14" fmla="*/ 62443392 w 56"/>
                  <a:gd name="T15" fmla="*/ 59385677 h 69"/>
                  <a:gd name="T16" fmla="*/ 10035886 w 5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69"/>
                  <a:gd name="T29" fmla="*/ 56 w 5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6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9" name="Freeform 1132"/>
              <p:cNvSpPr>
                <a:spLocks/>
              </p:cNvSpPr>
              <p:nvPr/>
            </p:nvSpPr>
            <p:spPr bwMode="auto">
              <a:xfrm>
                <a:off x="3698775" y="2941277"/>
                <a:ext cx="55961" cy="68616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4117069 h 69"/>
                  <a:gd name="T4" fmla="*/ 28469904 w 55"/>
                  <a:gd name="T5" fmla="*/ 68234138 h 69"/>
                  <a:gd name="T6" fmla="*/ 0 w 55"/>
                  <a:gd name="T7" fmla="*/ 34117069 h 69"/>
                  <a:gd name="T8" fmla="*/ 8282228 w 55"/>
                  <a:gd name="T9" fmla="*/ 0 h 69"/>
                  <a:gd name="T10" fmla="*/ 0 w 55"/>
                  <a:gd name="T11" fmla="*/ 14833981 h 69"/>
                  <a:gd name="T12" fmla="*/ 47621796 w 55"/>
                  <a:gd name="T13" fmla="*/ 68234138 h 69"/>
                  <a:gd name="T14" fmla="*/ 56938791 w 55"/>
                  <a:gd name="T15" fmla="*/ 54389607 h 69"/>
                  <a:gd name="T16" fmla="*/ 828222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6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0" name="Freeform 1133"/>
              <p:cNvSpPr>
                <a:spLocks/>
              </p:cNvSpPr>
              <p:nvPr/>
            </p:nvSpPr>
            <p:spPr bwMode="auto">
              <a:xfrm>
                <a:off x="3701948" y="2934108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5027562 w 55"/>
                  <a:gd name="T9" fmla="*/ 0 h 69"/>
                  <a:gd name="T10" fmla="*/ 0 w 55"/>
                  <a:gd name="T11" fmla="*/ 15115806 h 69"/>
                  <a:gd name="T12" fmla="*/ 54331246 w 55"/>
                  <a:gd name="T13" fmla="*/ 74501495 h 69"/>
                  <a:gd name="T14" fmla="*/ 63578726 w 55"/>
                  <a:gd name="T15" fmla="*/ 62624555 h 69"/>
                  <a:gd name="T16" fmla="*/ 15027562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1" name="Freeform 1134"/>
              <p:cNvSpPr>
                <a:spLocks/>
              </p:cNvSpPr>
              <p:nvPr/>
            </p:nvSpPr>
            <p:spPr bwMode="auto">
              <a:xfrm>
                <a:off x="3707224" y="2926939"/>
                <a:ext cx="57021" cy="68616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4117069 h 69"/>
                  <a:gd name="T4" fmla="*/ 29558650 w 55"/>
                  <a:gd name="T5" fmla="*/ 68234138 h 69"/>
                  <a:gd name="T6" fmla="*/ 0 w 55"/>
                  <a:gd name="T7" fmla="*/ 34117069 h 69"/>
                  <a:gd name="T8" fmla="*/ 13973255 w 55"/>
                  <a:gd name="T9" fmla="*/ 0 h 69"/>
                  <a:gd name="T10" fmla="*/ 0 w 55"/>
                  <a:gd name="T11" fmla="*/ 13844519 h 69"/>
                  <a:gd name="T12" fmla="*/ 50517498 w 55"/>
                  <a:gd name="T13" fmla="*/ 68234138 h 69"/>
                  <a:gd name="T14" fmla="*/ 59116262 w 55"/>
                  <a:gd name="T15" fmla="*/ 57356005 h 69"/>
                  <a:gd name="T16" fmla="*/ 1397325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2" name="Freeform 1135"/>
              <p:cNvSpPr>
                <a:spLocks/>
              </p:cNvSpPr>
              <p:nvPr/>
            </p:nvSpPr>
            <p:spPr bwMode="auto">
              <a:xfrm>
                <a:off x="3716734" y="2922843"/>
                <a:ext cx="57021" cy="71698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7250748 h 69"/>
                  <a:gd name="T4" fmla="*/ 29558650 w 55"/>
                  <a:gd name="T5" fmla="*/ 74501495 h 69"/>
                  <a:gd name="T6" fmla="*/ 0 w 55"/>
                  <a:gd name="T7" fmla="*/ 37250748 h 69"/>
                  <a:gd name="T8" fmla="*/ 8598768 w 55"/>
                  <a:gd name="T9" fmla="*/ 0 h 69"/>
                  <a:gd name="T10" fmla="*/ 0 w 55"/>
                  <a:gd name="T11" fmla="*/ 11876928 h 69"/>
                  <a:gd name="T12" fmla="*/ 45143011 w 55"/>
                  <a:gd name="T13" fmla="*/ 74501495 h 69"/>
                  <a:gd name="T14" fmla="*/ 59116262 w 55"/>
                  <a:gd name="T15" fmla="*/ 58305012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3" name="Freeform 1136"/>
              <p:cNvSpPr>
                <a:spLocks/>
              </p:cNvSpPr>
              <p:nvPr/>
            </p:nvSpPr>
            <p:spPr bwMode="auto">
              <a:xfrm>
                <a:off x="3720949" y="2916698"/>
                <a:ext cx="55961" cy="69640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5142968 h 69"/>
                  <a:gd name="T4" fmla="*/ 28469904 w 55"/>
                  <a:gd name="T5" fmla="*/ 70285937 h 69"/>
                  <a:gd name="T6" fmla="*/ 0 w 55"/>
                  <a:gd name="T7" fmla="*/ 35142968 h 69"/>
                  <a:gd name="T8" fmla="*/ 8282228 w 55"/>
                  <a:gd name="T9" fmla="*/ 0 h 69"/>
                  <a:gd name="T10" fmla="*/ 0 w 55"/>
                  <a:gd name="T11" fmla="*/ 11204974 h 69"/>
                  <a:gd name="T12" fmla="*/ 43480683 w 55"/>
                  <a:gd name="T13" fmla="*/ 70285937 h 69"/>
                  <a:gd name="T14" fmla="*/ 56938791 w 55"/>
                  <a:gd name="T15" fmla="*/ 55006508 h 69"/>
                  <a:gd name="T16" fmla="*/ 828222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4" name="Freeform 1137"/>
              <p:cNvSpPr>
                <a:spLocks/>
              </p:cNvSpPr>
              <p:nvPr/>
            </p:nvSpPr>
            <p:spPr bwMode="auto">
              <a:xfrm>
                <a:off x="3724122" y="2906456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0403285 w 55"/>
                  <a:gd name="T9" fmla="*/ 0 h 69"/>
                  <a:gd name="T10" fmla="*/ 0 w 55"/>
                  <a:gd name="T11" fmla="*/ 16196471 h 69"/>
                  <a:gd name="T12" fmla="*/ 54331246 w 55"/>
                  <a:gd name="T13" fmla="*/ 74501495 h 69"/>
                  <a:gd name="T14" fmla="*/ 63578726 w 55"/>
                  <a:gd name="T15" fmla="*/ 59385677 h 69"/>
                  <a:gd name="T16" fmla="*/ 1040328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5" name="Freeform 1138"/>
              <p:cNvSpPr>
                <a:spLocks/>
              </p:cNvSpPr>
              <p:nvPr/>
            </p:nvSpPr>
            <p:spPr bwMode="auto">
              <a:xfrm>
                <a:off x="3729398" y="2900312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5279417 h 69"/>
                  <a:gd name="T12" fmla="*/ 50517498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6" name="Freeform 1139"/>
              <p:cNvSpPr>
                <a:spLocks/>
              </p:cNvSpPr>
              <p:nvPr/>
            </p:nvSpPr>
            <p:spPr bwMode="auto">
              <a:xfrm>
                <a:off x="3733623" y="2892119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5115806 h 69"/>
                  <a:gd name="T12" fmla="*/ 53175445 w 55"/>
                  <a:gd name="T13" fmla="*/ 74501495 h 69"/>
                  <a:gd name="T14" fmla="*/ 63578726 w 55"/>
                  <a:gd name="T15" fmla="*/ 62624555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7" name="Freeform 1140"/>
              <p:cNvSpPr>
                <a:spLocks/>
              </p:cNvSpPr>
              <p:nvPr/>
            </p:nvSpPr>
            <p:spPr bwMode="auto">
              <a:xfrm>
                <a:off x="3738899" y="2889046"/>
                <a:ext cx="57021" cy="66577"/>
              </a:xfrm>
              <a:custGeom>
                <a:avLst/>
                <a:gdLst>
                  <a:gd name="T0" fmla="*/ 29558650 w 55"/>
                  <a:gd name="T1" fmla="*/ 0 h 66"/>
                  <a:gd name="T2" fmla="*/ 59116262 w 55"/>
                  <a:gd name="T3" fmla="*/ 33580027 h 66"/>
                  <a:gd name="T4" fmla="*/ 29558650 w 55"/>
                  <a:gd name="T5" fmla="*/ 67159045 h 66"/>
                  <a:gd name="T6" fmla="*/ 0 w 55"/>
                  <a:gd name="T7" fmla="*/ 33580027 h 66"/>
                  <a:gd name="T8" fmla="*/ 8598768 w 55"/>
                  <a:gd name="T9" fmla="*/ 0 h 66"/>
                  <a:gd name="T10" fmla="*/ 0 w 55"/>
                  <a:gd name="T11" fmla="*/ 11193005 h 66"/>
                  <a:gd name="T12" fmla="*/ 49442393 w 55"/>
                  <a:gd name="T13" fmla="*/ 67159045 h 66"/>
                  <a:gd name="T14" fmla="*/ 59116262 w 55"/>
                  <a:gd name="T15" fmla="*/ 55966028 h 66"/>
                  <a:gd name="T16" fmla="*/ 8598768 w 55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6"/>
                  <a:gd name="T29" fmla="*/ 55 w 5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6">
                    <a:moveTo>
                      <a:pt x="8" y="0"/>
                    </a:moveTo>
                    <a:lnTo>
                      <a:pt x="0" y="11"/>
                    </a:lnTo>
                    <a:lnTo>
                      <a:pt x="46" y="66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8" name="Freeform 1141"/>
              <p:cNvSpPr>
                <a:spLocks/>
              </p:cNvSpPr>
              <p:nvPr/>
            </p:nvSpPr>
            <p:spPr bwMode="auto">
              <a:xfrm>
                <a:off x="3743123" y="2880853"/>
                <a:ext cx="55961" cy="71698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7250748 h 69"/>
                  <a:gd name="T4" fmla="*/ 28469904 w 55"/>
                  <a:gd name="T5" fmla="*/ 74501495 h 69"/>
                  <a:gd name="T6" fmla="*/ 0 w 55"/>
                  <a:gd name="T7" fmla="*/ 37250748 h 69"/>
                  <a:gd name="T8" fmla="*/ 9316999 w 55"/>
                  <a:gd name="T9" fmla="*/ 0 h 69"/>
                  <a:gd name="T10" fmla="*/ 0 w 55"/>
                  <a:gd name="T11" fmla="*/ 11876928 h 69"/>
                  <a:gd name="T12" fmla="*/ 48656566 w 55"/>
                  <a:gd name="T13" fmla="*/ 74501495 h 69"/>
                  <a:gd name="T14" fmla="*/ 56938791 w 55"/>
                  <a:gd name="T15" fmla="*/ 58305012 h 69"/>
                  <a:gd name="T16" fmla="*/ 93169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9" name="Freeform 1142"/>
              <p:cNvSpPr>
                <a:spLocks/>
              </p:cNvSpPr>
              <p:nvPr/>
            </p:nvSpPr>
            <p:spPr bwMode="auto">
              <a:xfrm>
                <a:off x="3745236" y="2874709"/>
                <a:ext cx="60185" cy="69640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5142968 h 69"/>
                  <a:gd name="T4" fmla="*/ 32929949 w 55"/>
                  <a:gd name="T5" fmla="*/ 70285937 h 69"/>
                  <a:gd name="T6" fmla="*/ 0 w 55"/>
                  <a:gd name="T7" fmla="*/ 35142968 h 69"/>
                  <a:gd name="T8" fmla="*/ 10776399 w 55"/>
                  <a:gd name="T9" fmla="*/ 0 h 69"/>
                  <a:gd name="T10" fmla="*/ 0 w 55"/>
                  <a:gd name="T11" fmla="*/ 14261059 h 69"/>
                  <a:gd name="T12" fmla="*/ 56279542 w 55"/>
                  <a:gd name="T13" fmla="*/ 70285937 h 69"/>
                  <a:gd name="T14" fmla="*/ 65858803 w 55"/>
                  <a:gd name="T15" fmla="*/ 55006508 h 69"/>
                  <a:gd name="T16" fmla="*/ 107763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0" name="Freeform 1143"/>
              <p:cNvSpPr>
                <a:spLocks/>
              </p:cNvSpPr>
              <p:nvPr/>
            </p:nvSpPr>
            <p:spPr bwMode="auto">
              <a:xfrm>
                <a:off x="3751572" y="2866515"/>
                <a:ext cx="59134" cy="68616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4117069 h 69"/>
                  <a:gd name="T4" fmla="*/ 31789363 w 55"/>
                  <a:gd name="T5" fmla="*/ 68234138 h 69"/>
                  <a:gd name="T6" fmla="*/ 0 w 55"/>
                  <a:gd name="T7" fmla="*/ 34117069 h 69"/>
                  <a:gd name="T8" fmla="*/ 9247484 w 55"/>
                  <a:gd name="T9" fmla="*/ 0 h 69"/>
                  <a:gd name="T10" fmla="*/ 0 w 55"/>
                  <a:gd name="T11" fmla="*/ 14833981 h 69"/>
                  <a:gd name="T12" fmla="*/ 53175445 w 55"/>
                  <a:gd name="T13" fmla="*/ 68234138 h 69"/>
                  <a:gd name="T14" fmla="*/ 63578726 w 55"/>
                  <a:gd name="T15" fmla="*/ 54389607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6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1" name="Freeform 1144"/>
              <p:cNvSpPr>
                <a:spLocks/>
              </p:cNvSpPr>
              <p:nvPr/>
            </p:nvSpPr>
            <p:spPr bwMode="auto">
              <a:xfrm>
                <a:off x="3754745" y="2859347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15567124 w 55"/>
                  <a:gd name="T9" fmla="*/ 0 h 69"/>
                  <a:gd name="T10" fmla="*/ 0 w 55"/>
                  <a:gd name="T11" fmla="*/ 16196471 h 69"/>
                  <a:gd name="T12" fmla="*/ 55082408 w 55"/>
                  <a:gd name="T13" fmla="*/ 74501495 h 69"/>
                  <a:gd name="T14" fmla="*/ 65858803 w 55"/>
                  <a:gd name="T15" fmla="*/ 62624555 h 69"/>
                  <a:gd name="T16" fmla="*/ 1556712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5"/>
                    </a:lnTo>
                    <a:lnTo>
                      <a:pt x="46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2" name="Freeform 1145"/>
              <p:cNvSpPr>
                <a:spLocks/>
              </p:cNvSpPr>
              <p:nvPr/>
            </p:nvSpPr>
            <p:spPr bwMode="auto">
              <a:xfrm>
                <a:off x="3761073" y="2853202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13973255 w 55"/>
                  <a:gd name="T9" fmla="*/ 0 h 69"/>
                  <a:gd name="T10" fmla="*/ 0 w 55"/>
                  <a:gd name="T11" fmla="*/ 14261059 h 69"/>
                  <a:gd name="T12" fmla="*/ 50517498 w 55"/>
                  <a:gd name="T13" fmla="*/ 70285937 h 69"/>
                  <a:gd name="T14" fmla="*/ 59116262 w 55"/>
                  <a:gd name="T15" fmla="*/ 59080951 h 69"/>
                  <a:gd name="T16" fmla="*/ 1397325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3" name="Freeform 1146"/>
              <p:cNvSpPr>
                <a:spLocks/>
              </p:cNvSpPr>
              <p:nvPr/>
            </p:nvSpPr>
            <p:spPr bwMode="auto">
              <a:xfrm>
                <a:off x="3770583" y="2848081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1204974 h 69"/>
                  <a:gd name="T12" fmla="*/ 45143011 w 55"/>
                  <a:gd name="T13" fmla="*/ 70285937 h 69"/>
                  <a:gd name="T14" fmla="*/ 59116262 w 55"/>
                  <a:gd name="T15" fmla="*/ 56024866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4" name="Freeform 1147"/>
              <p:cNvSpPr>
                <a:spLocks/>
              </p:cNvSpPr>
              <p:nvPr/>
            </p:nvSpPr>
            <p:spPr bwMode="auto">
              <a:xfrm>
                <a:off x="3773747" y="2839879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1876928 h 69"/>
                  <a:gd name="T12" fmla="*/ 48551168 w 55"/>
                  <a:gd name="T13" fmla="*/ 74501495 h 69"/>
                  <a:gd name="T14" fmla="*/ 63578726 w 55"/>
                  <a:gd name="T15" fmla="*/ 58305012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5" name="Freeform 1148"/>
              <p:cNvSpPr>
                <a:spLocks/>
              </p:cNvSpPr>
              <p:nvPr/>
            </p:nvSpPr>
            <p:spPr bwMode="auto">
              <a:xfrm>
                <a:off x="3776910" y="2833734"/>
                <a:ext cx="60185" cy="69640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5142968 h 69"/>
                  <a:gd name="T4" fmla="*/ 32929949 w 55"/>
                  <a:gd name="T5" fmla="*/ 70285937 h 69"/>
                  <a:gd name="T6" fmla="*/ 0 w 55"/>
                  <a:gd name="T7" fmla="*/ 35142968 h 69"/>
                  <a:gd name="T8" fmla="*/ 9579265 w 55"/>
                  <a:gd name="T9" fmla="*/ 0 h 69"/>
                  <a:gd name="T10" fmla="*/ 0 w 55"/>
                  <a:gd name="T11" fmla="*/ 14261059 h 69"/>
                  <a:gd name="T12" fmla="*/ 56279542 w 55"/>
                  <a:gd name="T13" fmla="*/ 70285937 h 69"/>
                  <a:gd name="T14" fmla="*/ 65858803 w 55"/>
                  <a:gd name="T15" fmla="*/ 55006508 h 69"/>
                  <a:gd name="T16" fmla="*/ 957926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6" name="Freeform 1149"/>
              <p:cNvSpPr>
                <a:spLocks/>
              </p:cNvSpPr>
              <p:nvPr/>
            </p:nvSpPr>
            <p:spPr bwMode="auto">
              <a:xfrm>
                <a:off x="3783247" y="2825541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5279417 h 69"/>
                  <a:gd name="T12" fmla="*/ 50517498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7" name="Freeform 1150"/>
              <p:cNvSpPr>
                <a:spLocks/>
              </p:cNvSpPr>
              <p:nvPr/>
            </p:nvSpPr>
            <p:spPr bwMode="auto">
              <a:xfrm>
                <a:off x="3786420" y="2817348"/>
                <a:ext cx="60185" cy="71698"/>
              </a:xfrm>
              <a:custGeom>
                <a:avLst/>
                <a:gdLst>
                  <a:gd name="T0" fmla="*/ 32341914 w 56"/>
                  <a:gd name="T1" fmla="*/ 0 h 69"/>
                  <a:gd name="T2" fmla="*/ 64682753 w 56"/>
                  <a:gd name="T3" fmla="*/ 37250748 h 69"/>
                  <a:gd name="T4" fmla="*/ 32341914 w 56"/>
                  <a:gd name="T5" fmla="*/ 74501495 h 69"/>
                  <a:gd name="T6" fmla="*/ 0 w 56"/>
                  <a:gd name="T7" fmla="*/ 37250748 h 69"/>
                  <a:gd name="T8" fmla="*/ 10395885 w 56"/>
                  <a:gd name="T9" fmla="*/ 0 h 69"/>
                  <a:gd name="T10" fmla="*/ 0 w 56"/>
                  <a:gd name="T11" fmla="*/ 16196471 h 69"/>
                  <a:gd name="T12" fmla="*/ 54286872 w 56"/>
                  <a:gd name="T13" fmla="*/ 74501495 h 69"/>
                  <a:gd name="T14" fmla="*/ 64682753 w 56"/>
                  <a:gd name="T15" fmla="*/ 62624555 h 69"/>
                  <a:gd name="T16" fmla="*/ 10395885 w 5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69"/>
                  <a:gd name="T29" fmla="*/ 56 w 5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6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8" name="Freeform 1151"/>
              <p:cNvSpPr>
                <a:spLocks/>
              </p:cNvSpPr>
              <p:nvPr/>
            </p:nvSpPr>
            <p:spPr bwMode="auto">
              <a:xfrm>
                <a:off x="3792757" y="2814276"/>
                <a:ext cx="57021" cy="66577"/>
              </a:xfrm>
              <a:custGeom>
                <a:avLst/>
                <a:gdLst>
                  <a:gd name="T0" fmla="*/ 29558650 w 55"/>
                  <a:gd name="T1" fmla="*/ 0 h 66"/>
                  <a:gd name="T2" fmla="*/ 59116262 w 55"/>
                  <a:gd name="T3" fmla="*/ 33580027 h 66"/>
                  <a:gd name="T4" fmla="*/ 29558650 w 55"/>
                  <a:gd name="T5" fmla="*/ 67159045 h 66"/>
                  <a:gd name="T6" fmla="*/ 0 w 55"/>
                  <a:gd name="T7" fmla="*/ 33580027 h 66"/>
                  <a:gd name="T8" fmla="*/ 8598768 w 55"/>
                  <a:gd name="T9" fmla="*/ 0 h 66"/>
                  <a:gd name="T10" fmla="*/ 0 w 55"/>
                  <a:gd name="T11" fmla="*/ 11193005 h 66"/>
                  <a:gd name="T12" fmla="*/ 49442393 w 55"/>
                  <a:gd name="T13" fmla="*/ 67159045 h 66"/>
                  <a:gd name="T14" fmla="*/ 59116262 w 55"/>
                  <a:gd name="T15" fmla="*/ 55966028 h 66"/>
                  <a:gd name="T16" fmla="*/ 8598768 w 55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6"/>
                  <a:gd name="T29" fmla="*/ 55 w 5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6">
                    <a:moveTo>
                      <a:pt x="8" y="0"/>
                    </a:moveTo>
                    <a:lnTo>
                      <a:pt x="0" y="11"/>
                    </a:lnTo>
                    <a:lnTo>
                      <a:pt x="46" y="66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9" name="Freeform 1152"/>
              <p:cNvSpPr>
                <a:spLocks/>
              </p:cNvSpPr>
              <p:nvPr/>
            </p:nvSpPr>
            <p:spPr bwMode="auto">
              <a:xfrm>
                <a:off x="3795921" y="2811203"/>
                <a:ext cx="59134" cy="66577"/>
              </a:xfrm>
              <a:custGeom>
                <a:avLst/>
                <a:gdLst>
                  <a:gd name="T0" fmla="*/ 31789363 w 55"/>
                  <a:gd name="T1" fmla="*/ 0 h 65"/>
                  <a:gd name="T2" fmla="*/ 63578726 w 55"/>
                  <a:gd name="T3" fmla="*/ 34096642 h 65"/>
                  <a:gd name="T4" fmla="*/ 31789363 w 55"/>
                  <a:gd name="T5" fmla="*/ 68192260 h 65"/>
                  <a:gd name="T6" fmla="*/ 0 w 55"/>
                  <a:gd name="T7" fmla="*/ 34096642 h 65"/>
                  <a:gd name="T8" fmla="*/ 0 w 55"/>
                  <a:gd name="T9" fmla="*/ 7343954 h 65"/>
                  <a:gd name="T10" fmla="*/ 4624280 w 55"/>
                  <a:gd name="T11" fmla="*/ 0 h 65"/>
                  <a:gd name="T12" fmla="*/ 9247484 w 55"/>
                  <a:gd name="T13" fmla="*/ 3147555 h 65"/>
                  <a:gd name="T14" fmla="*/ 15027562 w 55"/>
                  <a:gd name="T15" fmla="*/ 3147555 h 65"/>
                  <a:gd name="T16" fmla="*/ 15027562 w 55"/>
                  <a:gd name="T17" fmla="*/ 7343954 h 65"/>
                  <a:gd name="T18" fmla="*/ 19651844 w 55"/>
                  <a:gd name="T19" fmla="*/ 11540353 h 65"/>
                  <a:gd name="T20" fmla="*/ 19651844 w 55"/>
                  <a:gd name="T21" fmla="*/ 14687908 h 65"/>
                  <a:gd name="T22" fmla="*/ 24275046 w 55"/>
                  <a:gd name="T23" fmla="*/ 14687908 h 65"/>
                  <a:gd name="T24" fmla="*/ 24275046 w 55"/>
                  <a:gd name="T25" fmla="*/ 18884309 h 65"/>
                  <a:gd name="T26" fmla="*/ 28899324 w 55"/>
                  <a:gd name="T27" fmla="*/ 18884309 h 65"/>
                  <a:gd name="T28" fmla="*/ 28899324 w 55"/>
                  <a:gd name="T29" fmla="*/ 23080707 h 65"/>
                  <a:gd name="T30" fmla="*/ 34679402 w 55"/>
                  <a:gd name="T31" fmla="*/ 23080707 h 65"/>
                  <a:gd name="T32" fmla="*/ 34679402 w 55"/>
                  <a:gd name="T33" fmla="*/ 26228261 h 65"/>
                  <a:gd name="T34" fmla="*/ 39303688 w 55"/>
                  <a:gd name="T35" fmla="*/ 30424658 h 65"/>
                  <a:gd name="T36" fmla="*/ 39303688 w 55"/>
                  <a:gd name="T37" fmla="*/ 34621064 h 65"/>
                  <a:gd name="T38" fmla="*/ 43926890 w 55"/>
                  <a:gd name="T39" fmla="*/ 34621064 h 65"/>
                  <a:gd name="T40" fmla="*/ 43926890 w 55"/>
                  <a:gd name="T41" fmla="*/ 37767594 h 65"/>
                  <a:gd name="T42" fmla="*/ 48551168 w 55"/>
                  <a:gd name="T43" fmla="*/ 37767594 h 65"/>
                  <a:gd name="T44" fmla="*/ 48551168 w 55"/>
                  <a:gd name="T45" fmla="*/ 41963992 h 65"/>
                  <a:gd name="T46" fmla="*/ 54331246 w 55"/>
                  <a:gd name="T47" fmla="*/ 45111546 h 65"/>
                  <a:gd name="T48" fmla="*/ 54331246 w 55"/>
                  <a:gd name="T49" fmla="*/ 49307943 h 65"/>
                  <a:gd name="T50" fmla="*/ 58954448 w 55"/>
                  <a:gd name="T51" fmla="*/ 49307943 h 65"/>
                  <a:gd name="T52" fmla="*/ 58954448 w 55"/>
                  <a:gd name="T53" fmla="*/ 53504341 h 65"/>
                  <a:gd name="T54" fmla="*/ 63578726 w 55"/>
                  <a:gd name="T55" fmla="*/ 56651895 h 65"/>
                  <a:gd name="T56" fmla="*/ 54331246 w 55"/>
                  <a:gd name="T57" fmla="*/ 68192260 h 65"/>
                  <a:gd name="T58" fmla="*/ 0 w 55"/>
                  <a:gd name="T59" fmla="*/ 7343954 h 65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"/>
                  <a:gd name="T91" fmla="*/ 0 h 65"/>
                  <a:gd name="T92" fmla="*/ 55 w 55"/>
                  <a:gd name="T93" fmla="*/ 65 h 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" h="65">
                    <a:moveTo>
                      <a:pt x="0" y="7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3" y="7"/>
                    </a:lnTo>
                    <a:lnTo>
                      <a:pt x="17" y="11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25" y="22"/>
                    </a:lnTo>
                    <a:lnTo>
                      <a:pt x="30" y="22"/>
                    </a:lnTo>
                    <a:lnTo>
                      <a:pt x="30" y="25"/>
                    </a:lnTo>
                    <a:lnTo>
                      <a:pt x="34" y="29"/>
                    </a:lnTo>
                    <a:lnTo>
                      <a:pt x="34" y="33"/>
                    </a:lnTo>
                    <a:lnTo>
                      <a:pt x="38" y="33"/>
                    </a:lnTo>
                    <a:lnTo>
                      <a:pt x="38" y="36"/>
                    </a:lnTo>
                    <a:lnTo>
                      <a:pt x="42" y="36"/>
                    </a:lnTo>
                    <a:lnTo>
                      <a:pt x="42" y="40"/>
                    </a:lnTo>
                    <a:lnTo>
                      <a:pt x="47" y="43"/>
                    </a:lnTo>
                    <a:lnTo>
                      <a:pt x="47" y="47"/>
                    </a:lnTo>
                    <a:lnTo>
                      <a:pt x="51" y="47"/>
                    </a:lnTo>
                    <a:lnTo>
                      <a:pt x="51" y="51"/>
                    </a:lnTo>
                    <a:lnTo>
                      <a:pt x="55" y="54"/>
                    </a:lnTo>
                    <a:lnTo>
                      <a:pt x="47" y="6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0" name="Freeform 1153"/>
              <p:cNvSpPr>
                <a:spLocks/>
              </p:cNvSpPr>
              <p:nvPr/>
            </p:nvSpPr>
            <p:spPr bwMode="auto">
              <a:xfrm>
                <a:off x="3799085" y="2811203"/>
                <a:ext cx="53849" cy="58375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29376716 h 58"/>
                  <a:gd name="T4" fmla="*/ 28429104 w 51"/>
                  <a:gd name="T5" fmla="*/ 58752425 h 58"/>
                  <a:gd name="T6" fmla="*/ 0 w 51"/>
                  <a:gd name="T7" fmla="*/ 29376716 h 58"/>
                  <a:gd name="T8" fmla="*/ 0 w 51"/>
                  <a:gd name="T9" fmla="*/ 3038520 h 58"/>
                  <a:gd name="T10" fmla="*/ 0 w 51"/>
                  <a:gd name="T11" fmla="*/ 0 h 58"/>
                  <a:gd name="T12" fmla="*/ 4458909 w 51"/>
                  <a:gd name="T13" fmla="*/ 3038520 h 58"/>
                  <a:gd name="T14" fmla="*/ 10033865 w 51"/>
                  <a:gd name="T15" fmla="*/ 3038520 h 58"/>
                  <a:gd name="T16" fmla="*/ 10033865 w 51"/>
                  <a:gd name="T17" fmla="*/ 7090550 h 58"/>
                  <a:gd name="T18" fmla="*/ 14492772 w 51"/>
                  <a:gd name="T19" fmla="*/ 11142581 h 58"/>
                  <a:gd name="T20" fmla="*/ 14492772 w 51"/>
                  <a:gd name="T21" fmla="*/ 14182106 h 58"/>
                  <a:gd name="T22" fmla="*/ 18952739 w 51"/>
                  <a:gd name="T23" fmla="*/ 14182106 h 58"/>
                  <a:gd name="T24" fmla="*/ 18952739 w 51"/>
                  <a:gd name="T25" fmla="*/ 18233132 h 58"/>
                  <a:gd name="T26" fmla="*/ 23411646 w 51"/>
                  <a:gd name="T27" fmla="*/ 18233132 h 58"/>
                  <a:gd name="T28" fmla="*/ 23411646 w 51"/>
                  <a:gd name="T29" fmla="*/ 22285161 h 58"/>
                  <a:gd name="T30" fmla="*/ 28985544 w 51"/>
                  <a:gd name="T31" fmla="*/ 22285161 h 58"/>
                  <a:gd name="T32" fmla="*/ 28985544 w 51"/>
                  <a:gd name="T33" fmla="*/ 25324687 h 58"/>
                  <a:gd name="T34" fmla="*/ 33445507 w 51"/>
                  <a:gd name="T35" fmla="*/ 29376716 h 58"/>
                  <a:gd name="T36" fmla="*/ 33445507 w 51"/>
                  <a:gd name="T37" fmla="*/ 33427746 h 58"/>
                  <a:gd name="T38" fmla="*/ 37904422 w 51"/>
                  <a:gd name="T39" fmla="*/ 33427746 h 58"/>
                  <a:gd name="T40" fmla="*/ 37904422 w 51"/>
                  <a:gd name="T41" fmla="*/ 36467271 h 58"/>
                  <a:gd name="T42" fmla="*/ 42364385 w 51"/>
                  <a:gd name="T43" fmla="*/ 36467271 h 58"/>
                  <a:gd name="T44" fmla="*/ 42364385 w 51"/>
                  <a:gd name="T45" fmla="*/ 40519300 h 58"/>
                  <a:gd name="T46" fmla="*/ 47938283 w 51"/>
                  <a:gd name="T47" fmla="*/ 43557819 h 58"/>
                  <a:gd name="T48" fmla="*/ 47938283 w 51"/>
                  <a:gd name="T49" fmla="*/ 47609848 h 58"/>
                  <a:gd name="T50" fmla="*/ 52398245 w 51"/>
                  <a:gd name="T51" fmla="*/ 47609848 h 58"/>
                  <a:gd name="T52" fmla="*/ 52398245 w 51"/>
                  <a:gd name="T53" fmla="*/ 51661877 h 58"/>
                  <a:gd name="T54" fmla="*/ 56857152 w 51"/>
                  <a:gd name="T55" fmla="*/ 54700396 h 58"/>
                  <a:gd name="T56" fmla="*/ 52398245 w 51"/>
                  <a:gd name="T57" fmla="*/ 58752425 h 58"/>
                  <a:gd name="T58" fmla="*/ 0 w 51"/>
                  <a:gd name="T59" fmla="*/ 3038520 h 58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1"/>
                  <a:gd name="T91" fmla="*/ 0 h 58"/>
                  <a:gd name="T92" fmla="*/ 51 w 51"/>
                  <a:gd name="T93" fmla="*/ 58 h 5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1" h="58">
                    <a:moveTo>
                      <a:pt x="0" y="3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13" y="11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22"/>
                    </a:lnTo>
                    <a:lnTo>
                      <a:pt x="26" y="22"/>
                    </a:lnTo>
                    <a:lnTo>
                      <a:pt x="26" y="25"/>
                    </a:lnTo>
                    <a:lnTo>
                      <a:pt x="30" y="29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4" y="36"/>
                    </a:lnTo>
                    <a:lnTo>
                      <a:pt x="38" y="36"/>
                    </a:lnTo>
                    <a:lnTo>
                      <a:pt x="38" y="40"/>
                    </a:lnTo>
                    <a:lnTo>
                      <a:pt x="43" y="43"/>
                    </a:lnTo>
                    <a:lnTo>
                      <a:pt x="43" y="47"/>
                    </a:lnTo>
                    <a:lnTo>
                      <a:pt x="47" y="47"/>
                    </a:lnTo>
                    <a:lnTo>
                      <a:pt x="47" y="51"/>
                    </a:lnTo>
                    <a:lnTo>
                      <a:pt x="51" y="54"/>
                    </a:lnTo>
                    <a:lnTo>
                      <a:pt x="47" y="5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1" name="Freeform 1154"/>
              <p:cNvSpPr>
                <a:spLocks/>
              </p:cNvSpPr>
              <p:nvPr/>
            </p:nvSpPr>
            <p:spPr bwMode="auto">
              <a:xfrm>
                <a:off x="1800289" y="2955615"/>
                <a:ext cx="44348" cy="28675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4177316 h 29"/>
                  <a:gd name="T4" fmla="*/ 23413632 w 42"/>
                  <a:gd name="T5" fmla="*/ 28353643 h 29"/>
                  <a:gd name="T6" fmla="*/ 0 w 42"/>
                  <a:gd name="T7" fmla="*/ 14177316 h 29"/>
                  <a:gd name="T8" fmla="*/ 18953492 w 42"/>
                  <a:gd name="T9" fmla="*/ 0 h 29"/>
                  <a:gd name="T10" fmla="*/ 0 w 42"/>
                  <a:gd name="T11" fmla="*/ 28353643 h 29"/>
                  <a:gd name="T12" fmla="*/ 46827264 w 42"/>
                  <a:gd name="T13" fmla="*/ 28353643 h 29"/>
                  <a:gd name="T14" fmla="*/ 18953492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17" y="0"/>
                    </a:moveTo>
                    <a:lnTo>
                      <a:pt x="0" y="29"/>
                    </a:lnTo>
                    <a:lnTo>
                      <a:pt x="42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2" name="Freeform 1155"/>
              <p:cNvSpPr>
                <a:spLocks/>
              </p:cNvSpPr>
              <p:nvPr/>
            </p:nvSpPr>
            <p:spPr bwMode="auto">
              <a:xfrm>
                <a:off x="1809789" y="2941277"/>
                <a:ext cx="59134" cy="43013"/>
              </a:xfrm>
              <a:custGeom>
                <a:avLst/>
                <a:gdLst>
                  <a:gd name="T0" fmla="*/ 31221696 w 56"/>
                  <a:gd name="T1" fmla="*/ 0 h 44"/>
                  <a:gd name="T2" fmla="*/ 62443392 w 56"/>
                  <a:gd name="T3" fmla="*/ 21024559 h 44"/>
                  <a:gd name="T4" fmla="*/ 31221696 w 56"/>
                  <a:gd name="T5" fmla="*/ 42048141 h 44"/>
                  <a:gd name="T6" fmla="*/ 0 w 56"/>
                  <a:gd name="T7" fmla="*/ 21024559 h 44"/>
                  <a:gd name="T8" fmla="*/ 24531108 w 56"/>
                  <a:gd name="T9" fmla="*/ 0 h 44"/>
                  <a:gd name="T10" fmla="*/ 0 w 56"/>
                  <a:gd name="T11" fmla="*/ 27713078 h 44"/>
                  <a:gd name="T12" fmla="*/ 14496278 w 56"/>
                  <a:gd name="T13" fmla="*/ 42048141 h 44"/>
                  <a:gd name="T14" fmla="*/ 62443392 w 56"/>
                  <a:gd name="T15" fmla="*/ 42048141 h 44"/>
                  <a:gd name="T16" fmla="*/ 24531108 w 56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44"/>
                  <a:gd name="T29" fmla="*/ 56 w 56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44">
                    <a:moveTo>
                      <a:pt x="22" y="0"/>
                    </a:moveTo>
                    <a:lnTo>
                      <a:pt x="0" y="29"/>
                    </a:lnTo>
                    <a:lnTo>
                      <a:pt x="13" y="44"/>
                    </a:lnTo>
                    <a:lnTo>
                      <a:pt x="56" y="4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3" name="Freeform 1156"/>
              <p:cNvSpPr>
                <a:spLocks/>
              </p:cNvSpPr>
              <p:nvPr/>
            </p:nvSpPr>
            <p:spPr bwMode="auto">
              <a:xfrm>
                <a:off x="1819299" y="2926939"/>
                <a:ext cx="71798" cy="57351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8355126 h 58"/>
                  <a:gd name="T4" fmla="*/ 37904064 w 68"/>
                  <a:gd name="T5" fmla="*/ 56709263 h 58"/>
                  <a:gd name="T6" fmla="*/ 0 w 68"/>
                  <a:gd name="T7" fmla="*/ 28355126 h 58"/>
                  <a:gd name="T8" fmla="*/ 23411425 w 68"/>
                  <a:gd name="T9" fmla="*/ 0 h 58"/>
                  <a:gd name="T10" fmla="*/ 0 w 68"/>
                  <a:gd name="T11" fmla="*/ 28355126 h 58"/>
                  <a:gd name="T12" fmla="*/ 27870290 w 68"/>
                  <a:gd name="T13" fmla="*/ 56709263 h 58"/>
                  <a:gd name="T14" fmla="*/ 75808128 w 68"/>
                  <a:gd name="T15" fmla="*/ 56709263 h 58"/>
                  <a:gd name="T16" fmla="*/ 23411425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21" y="0"/>
                    </a:moveTo>
                    <a:lnTo>
                      <a:pt x="0" y="29"/>
                    </a:lnTo>
                    <a:lnTo>
                      <a:pt x="25" y="58"/>
                    </a:lnTo>
                    <a:lnTo>
                      <a:pt x="68" y="5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4" name="Freeform 1157"/>
              <p:cNvSpPr>
                <a:spLocks/>
              </p:cNvSpPr>
              <p:nvPr/>
            </p:nvSpPr>
            <p:spPr bwMode="auto">
              <a:xfrm>
                <a:off x="1831963" y="2916698"/>
                <a:ext cx="81299" cy="69640"/>
              </a:xfrm>
              <a:custGeom>
                <a:avLst/>
                <a:gdLst>
                  <a:gd name="T0" fmla="*/ 43484267 w 76"/>
                  <a:gd name="T1" fmla="*/ 0 h 69"/>
                  <a:gd name="T2" fmla="*/ 86967464 w 76"/>
                  <a:gd name="T3" fmla="*/ 35142968 h 69"/>
                  <a:gd name="T4" fmla="*/ 43484267 w 76"/>
                  <a:gd name="T5" fmla="*/ 70285937 h 69"/>
                  <a:gd name="T6" fmla="*/ 0 w 76"/>
                  <a:gd name="T7" fmla="*/ 35142968 h 69"/>
                  <a:gd name="T8" fmla="*/ 19452926 w 76"/>
                  <a:gd name="T9" fmla="*/ 0 h 69"/>
                  <a:gd name="T10" fmla="*/ 0 w 76"/>
                  <a:gd name="T11" fmla="*/ 25466033 h 69"/>
                  <a:gd name="T12" fmla="*/ 38906921 w 76"/>
                  <a:gd name="T13" fmla="*/ 70285937 h 69"/>
                  <a:gd name="T14" fmla="*/ 86967464 w 76"/>
                  <a:gd name="T15" fmla="*/ 70285937 h 69"/>
                  <a:gd name="T16" fmla="*/ 19452926 w 7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69"/>
                  <a:gd name="T29" fmla="*/ 76 w 7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69">
                    <a:moveTo>
                      <a:pt x="17" y="0"/>
                    </a:moveTo>
                    <a:lnTo>
                      <a:pt x="0" y="25"/>
                    </a:lnTo>
                    <a:lnTo>
                      <a:pt x="34" y="69"/>
                    </a:lnTo>
                    <a:lnTo>
                      <a:pt x="76" y="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5" name="Freeform 1158"/>
              <p:cNvSpPr>
                <a:spLocks/>
              </p:cNvSpPr>
              <p:nvPr/>
            </p:nvSpPr>
            <p:spPr bwMode="auto">
              <a:xfrm>
                <a:off x="1841473" y="2900312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23411699 w 89"/>
                  <a:gd name="T9" fmla="*/ 0 h 84"/>
                  <a:gd name="T10" fmla="*/ 0 w 89"/>
                  <a:gd name="T11" fmla="*/ 27275142 h 84"/>
                  <a:gd name="T12" fmla="*/ 52398363 w 89"/>
                  <a:gd name="T13" fmla="*/ 88119300 h 84"/>
                  <a:gd name="T14" fmla="*/ 99221761 w 89"/>
                  <a:gd name="T15" fmla="*/ 88119300 h 84"/>
                  <a:gd name="T16" fmla="*/ 23411699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21" y="0"/>
                    </a:moveTo>
                    <a:lnTo>
                      <a:pt x="0" y="26"/>
                    </a:lnTo>
                    <a:lnTo>
                      <a:pt x="47" y="84"/>
                    </a:lnTo>
                    <a:lnTo>
                      <a:pt x="89" y="8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6" name="Freeform 1159"/>
              <p:cNvSpPr>
                <a:spLocks/>
              </p:cNvSpPr>
              <p:nvPr/>
            </p:nvSpPr>
            <p:spPr bwMode="auto">
              <a:xfrm>
                <a:off x="1850974" y="2885974"/>
                <a:ext cx="106646" cy="100373"/>
              </a:xfrm>
              <a:custGeom>
                <a:avLst/>
                <a:gdLst>
                  <a:gd name="T0" fmla="*/ 56303808 w 101"/>
                  <a:gd name="T1" fmla="*/ 0 h 98"/>
                  <a:gd name="T2" fmla="*/ 112607616 w 101"/>
                  <a:gd name="T3" fmla="*/ 51402242 h 98"/>
                  <a:gd name="T4" fmla="*/ 56303808 w 101"/>
                  <a:gd name="T5" fmla="*/ 102803460 h 98"/>
                  <a:gd name="T6" fmla="*/ 0 w 101"/>
                  <a:gd name="T7" fmla="*/ 51402242 h 98"/>
                  <a:gd name="T8" fmla="*/ 23413550 w 101"/>
                  <a:gd name="T9" fmla="*/ 0 h 98"/>
                  <a:gd name="T10" fmla="*/ 0 w 101"/>
                  <a:gd name="T11" fmla="*/ 30421211 h 98"/>
                  <a:gd name="T12" fmla="*/ 65780517 w 101"/>
                  <a:gd name="T13" fmla="*/ 102803460 h 98"/>
                  <a:gd name="T14" fmla="*/ 112607616 w 101"/>
                  <a:gd name="T15" fmla="*/ 102803460 h 98"/>
                  <a:gd name="T16" fmla="*/ 23413550 w 101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98"/>
                  <a:gd name="T29" fmla="*/ 101 w 101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98">
                    <a:moveTo>
                      <a:pt x="21" y="0"/>
                    </a:moveTo>
                    <a:lnTo>
                      <a:pt x="0" y="29"/>
                    </a:lnTo>
                    <a:lnTo>
                      <a:pt x="59" y="98"/>
                    </a:lnTo>
                    <a:lnTo>
                      <a:pt x="101" y="9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7" name="Freeform 1160"/>
              <p:cNvSpPr>
                <a:spLocks/>
              </p:cNvSpPr>
              <p:nvPr/>
            </p:nvSpPr>
            <p:spPr bwMode="auto">
              <a:xfrm>
                <a:off x="1863647" y="2870612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18953082 w 110"/>
                  <a:gd name="T9" fmla="*/ 0 h 113"/>
                  <a:gd name="T10" fmla="*/ 0 w 110"/>
                  <a:gd name="T11" fmla="*/ 30420893 h 113"/>
                  <a:gd name="T12" fmla="*/ 75812327 w 110"/>
                  <a:gd name="T13" fmla="*/ 118536197 h 113"/>
                  <a:gd name="T14" fmla="*/ 122637505 w 110"/>
                  <a:gd name="T15" fmla="*/ 118536197 h 113"/>
                  <a:gd name="T16" fmla="*/ 18953082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7" y="0"/>
                    </a:moveTo>
                    <a:lnTo>
                      <a:pt x="0" y="29"/>
                    </a:lnTo>
                    <a:lnTo>
                      <a:pt x="68" y="113"/>
                    </a:lnTo>
                    <a:lnTo>
                      <a:pt x="110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8" name="Freeform 1161"/>
              <p:cNvSpPr>
                <a:spLocks/>
              </p:cNvSpPr>
              <p:nvPr/>
            </p:nvSpPr>
            <p:spPr bwMode="auto">
              <a:xfrm>
                <a:off x="1873148" y="2854226"/>
                <a:ext cx="128820" cy="132121"/>
              </a:xfrm>
              <a:custGeom>
                <a:avLst/>
                <a:gdLst>
                  <a:gd name="T0" fmla="*/ 67457692 w 123"/>
                  <a:gd name="T1" fmla="*/ 0 h 128"/>
                  <a:gd name="T2" fmla="*/ 134915385 w 123"/>
                  <a:gd name="T3" fmla="*/ 68187854 h 128"/>
                  <a:gd name="T4" fmla="*/ 67457692 w 123"/>
                  <a:gd name="T5" fmla="*/ 136374676 h 128"/>
                  <a:gd name="T6" fmla="*/ 0 w 123"/>
                  <a:gd name="T7" fmla="*/ 68187854 h 128"/>
                  <a:gd name="T8" fmla="*/ 18646437 w 123"/>
                  <a:gd name="T9" fmla="*/ 0 h 128"/>
                  <a:gd name="T10" fmla="*/ 0 w 123"/>
                  <a:gd name="T11" fmla="*/ 31962953 h 128"/>
                  <a:gd name="T12" fmla="*/ 87749472 w 123"/>
                  <a:gd name="T13" fmla="*/ 136374676 h 128"/>
                  <a:gd name="T14" fmla="*/ 134915385 w 123"/>
                  <a:gd name="T15" fmla="*/ 136374676 h 128"/>
                  <a:gd name="T16" fmla="*/ 18646437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17" y="0"/>
                    </a:moveTo>
                    <a:lnTo>
                      <a:pt x="0" y="30"/>
                    </a:lnTo>
                    <a:lnTo>
                      <a:pt x="80" y="128"/>
                    </a:lnTo>
                    <a:lnTo>
                      <a:pt x="123" y="12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9" name="Freeform 1162"/>
              <p:cNvSpPr>
                <a:spLocks/>
              </p:cNvSpPr>
              <p:nvPr/>
            </p:nvSpPr>
            <p:spPr bwMode="auto">
              <a:xfrm>
                <a:off x="1881597" y="2839879"/>
                <a:ext cx="142545" cy="146459"/>
              </a:xfrm>
              <a:custGeom>
                <a:avLst/>
                <a:gdLst>
                  <a:gd name="T0" fmla="*/ 74703012 w 136"/>
                  <a:gd name="T1" fmla="*/ 0 h 142"/>
                  <a:gd name="T2" fmla="*/ 149404977 w 136"/>
                  <a:gd name="T3" fmla="*/ 75529525 h 142"/>
                  <a:gd name="T4" fmla="*/ 74703012 w 136"/>
                  <a:gd name="T5" fmla="*/ 151058018 h 142"/>
                  <a:gd name="T6" fmla="*/ 0 w 136"/>
                  <a:gd name="T7" fmla="*/ 75529525 h 142"/>
                  <a:gd name="T8" fmla="*/ 23070277 w 136"/>
                  <a:gd name="T9" fmla="*/ 0 h 142"/>
                  <a:gd name="T10" fmla="*/ 0 w 136"/>
                  <a:gd name="T11" fmla="*/ 30850242 h 142"/>
                  <a:gd name="T12" fmla="*/ 102167019 w 136"/>
                  <a:gd name="T13" fmla="*/ 151058018 h 142"/>
                  <a:gd name="T14" fmla="*/ 149404977 w 136"/>
                  <a:gd name="T15" fmla="*/ 151058018 h 142"/>
                  <a:gd name="T16" fmla="*/ 23070277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21" y="0"/>
                    </a:moveTo>
                    <a:lnTo>
                      <a:pt x="0" y="29"/>
                    </a:lnTo>
                    <a:lnTo>
                      <a:pt x="93" y="142"/>
                    </a:lnTo>
                    <a:lnTo>
                      <a:pt x="136" y="14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0" name="Freeform 1163"/>
              <p:cNvSpPr>
                <a:spLocks/>
              </p:cNvSpPr>
              <p:nvPr/>
            </p:nvSpPr>
            <p:spPr bwMode="auto">
              <a:xfrm>
                <a:off x="1891098" y="2825541"/>
                <a:ext cx="155219" cy="160797"/>
              </a:xfrm>
              <a:custGeom>
                <a:avLst/>
                <a:gdLst>
                  <a:gd name="T0" fmla="*/ 81395584 w 148"/>
                  <a:gd name="T1" fmla="*/ 0 h 157"/>
                  <a:gd name="T2" fmla="*/ 162790120 w 148"/>
                  <a:gd name="T3" fmla="*/ 82343427 h 157"/>
                  <a:gd name="T4" fmla="*/ 81395584 w 148"/>
                  <a:gd name="T5" fmla="*/ 164685829 h 157"/>
                  <a:gd name="T6" fmla="*/ 0 w 148"/>
                  <a:gd name="T7" fmla="*/ 82343427 h 157"/>
                  <a:gd name="T8" fmla="*/ 23098264 w 148"/>
                  <a:gd name="T9" fmla="*/ 0 h 157"/>
                  <a:gd name="T10" fmla="*/ 0 w 148"/>
                  <a:gd name="T11" fmla="*/ 30419306 h 157"/>
                  <a:gd name="T12" fmla="*/ 116592527 w 148"/>
                  <a:gd name="T13" fmla="*/ 164685829 h 157"/>
                  <a:gd name="T14" fmla="*/ 162790120 w 148"/>
                  <a:gd name="T15" fmla="*/ 164685829 h 157"/>
                  <a:gd name="T16" fmla="*/ 23098264 w 148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7"/>
                  <a:gd name="T29" fmla="*/ 148 w 148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7">
                    <a:moveTo>
                      <a:pt x="21" y="0"/>
                    </a:moveTo>
                    <a:lnTo>
                      <a:pt x="0" y="29"/>
                    </a:lnTo>
                    <a:lnTo>
                      <a:pt x="106" y="157"/>
                    </a:lnTo>
                    <a:lnTo>
                      <a:pt x="148" y="15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1" name="Freeform 1164"/>
              <p:cNvSpPr>
                <a:spLocks/>
              </p:cNvSpPr>
              <p:nvPr/>
            </p:nvSpPr>
            <p:spPr bwMode="auto">
              <a:xfrm>
                <a:off x="1903771" y="2814276"/>
                <a:ext cx="164720" cy="170014"/>
              </a:xfrm>
              <a:custGeom>
                <a:avLst/>
                <a:gdLst>
                  <a:gd name="T0" fmla="*/ 86409803 w 157"/>
                  <a:gd name="T1" fmla="*/ 0 h 168"/>
                  <a:gd name="T2" fmla="*/ 172819606 w 157"/>
                  <a:gd name="T3" fmla="*/ 86026072 h 168"/>
                  <a:gd name="T4" fmla="*/ 86409803 w 157"/>
                  <a:gd name="T5" fmla="*/ 172052145 h 168"/>
                  <a:gd name="T6" fmla="*/ 0 w 157"/>
                  <a:gd name="T7" fmla="*/ 86026072 h 168"/>
                  <a:gd name="T8" fmla="*/ 18713032 w 157"/>
                  <a:gd name="T9" fmla="*/ 0 h 168"/>
                  <a:gd name="T10" fmla="*/ 0 w 157"/>
                  <a:gd name="T11" fmla="*/ 26627429 h 168"/>
                  <a:gd name="T12" fmla="*/ 126587828 w 157"/>
                  <a:gd name="T13" fmla="*/ 172052145 h 168"/>
                  <a:gd name="T14" fmla="*/ 172819606 w 157"/>
                  <a:gd name="T15" fmla="*/ 172052145 h 168"/>
                  <a:gd name="T16" fmla="*/ 18713032 w 157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8"/>
                  <a:gd name="T29" fmla="*/ 157 w 157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8">
                    <a:moveTo>
                      <a:pt x="17" y="0"/>
                    </a:moveTo>
                    <a:lnTo>
                      <a:pt x="0" y="26"/>
                    </a:lnTo>
                    <a:lnTo>
                      <a:pt x="115" y="168"/>
                    </a:lnTo>
                    <a:lnTo>
                      <a:pt x="157" y="16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2" name="Freeform 1165"/>
              <p:cNvSpPr>
                <a:spLocks/>
              </p:cNvSpPr>
              <p:nvPr/>
            </p:nvSpPr>
            <p:spPr bwMode="auto">
              <a:xfrm>
                <a:off x="1913272" y="2799938"/>
                <a:ext cx="177384" cy="184352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3367198 h 182"/>
                  <a:gd name="T4" fmla="*/ 93091962 w 169"/>
                  <a:gd name="T5" fmla="*/ 186734396 h 182"/>
                  <a:gd name="T6" fmla="*/ 0 w 169"/>
                  <a:gd name="T7" fmla="*/ 93367198 h 182"/>
                  <a:gd name="T8" fmla="*/ 23135492 w 169"/>
                  <a:gd name="T9" fmla="*/ 0 h 182"/>
                  <a:gd name="T10" fmla="*/ 0 w 169"/>
                  <a:gd name="T11" fmla="*/ 25650250 h 182"/>
                  <a:gd name="T12" fmla="*/ 139912957 w 169"/>
                  <a:gd name="T13" fmla="*/ 186734396 h 182"/>
                  <a:gd name="T14" fmla="*/ 186183924 w 169"/>
                  <a:gd name="T15" fmla="*/ 186734396 h 182"/>
                  <a:gd name="T16" fmla="*/ 23135492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21" y="0"/>
                    </a:moveTo>
                    <a:lnTo>
                      <a:pt x="0" y="25"/>
                    </a:lnTo>
                    <a:lnTo>
                      <a:pt x="127" y="182"/>
                    </a:lnTo>
                    <a:lnTo>
                      <a:pt x="169" y="18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3" name="Freeform 1166"/>
              <p:cNvSpPr>
                <a:spLocks/>
              </p:cNvSpPr>
              <p:nvPr/>
            </p:nvSpPr>
            <p:spPr bwMode="auto">
              <a:xfrm>
                <a:off x="1920660" y="2784576"/>
                <a:ext cx="192170" cy="201762"/>
              </a:xfrm>
              <a:custGeom>
                <a:avLst/>
                <a:gdLst>
                  <a:gd name="T0" fmla="*/ 100899750 w 183"/>
                  <a:gd name="T1" fmla="*/ 0 h 197"/>
                  <a:gd name="T2" fmla="*/ 201799501 w 183"/>
                  <a:gd name="T3" fmla="*/ 103319555 h 197"/>
                  <a:gd name="T4" fmla="*/ 100899750 w 183"/>
                  <a:gd name="T5" fmla="*/ 206639110 h 197"/>
                  <a:gd name="T6" fmla="*/ 0 w 183"/>
                  <a:gd name="T7" fmla="*/ 103319555 h 197"/>
                  <a:gd name="T8" fmla="*/ 24259625 w 183"/>
                  <a:gd name="T9" fmla="*/ 0 h 197"/>
                  <a:gd name="T10" fmla="*/ 0 w 183"/>
                  <a:gd name="T11" fmla="*/ 30418949 h 197"/>
                  <a:gd name="T12" fmla="*/ 154381831 w 183"/>
                  <a:gd name="T13" fmla="*/ 206639110 h 197"/>
                  <a:gd name="T14" fmla="*/ 201799501 w 183"/>
                  <a:gd name="T15" fmla="*/ 206639110 h 197"/>
                  <a:gd name="T16" fmla="*/ 24259625 w 183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197"/>
                  <a:gd name="T29" fmla="*/ 183 w 183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197">
                    <a:moveTo>
                      <a:pt x="22" y="0"/>
                    </a:moveTo>
                    <a:lnTo>
                      <a:pt x="0" y="29"/>
                    </a:lnTo>
                    <a:lnTo>
                      <a:pt x="140" y="197"/>
                    </a:lnTo>
                    <a:lnTo>
                      <a:pt x="183" y="197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4" name="Freeform 1167"/>
              <p:cNvSpPr>
                <a:spLocks/>
              </p:cNvSpPr>
              <p:nvPr/>
            </p:nvSpPr>
            <p:spPr bwMode="auto">
              <a:xfrm>
                <a:off x="1935446" y="2770238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18952759 w 191"/>
                  <a:gd name="T9" fmla="*/ 0 h 211"/>
                  <a:gd name="T10" fmla="*/ 0 w 191"/>
                  <a:gd name="T11" fmla="*/ 30421182 h 211"/>
                  <a:gd name="T12" fmla="*/ 164997749 w 191"/>
                  <a:gd name="T13" fmla="*/ 221341706 h 211"/>
                  <a:gd name="T14" fmla="*/ 212936065 w 191"/>
                  <a:gd name="T15" fmla="*/ 221341706 h 211"/>
                  <a:gd name="T16" fmla="*/ 18952759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17" y="0"/>
                    </a:moveTo>
                    <a:lnTo>
                      <a:pt x="0" y="29"/>
                    </a:lnTo>
                    <a:lnTo>
                      <a:pt x="148" y="211"/>
                    </a:lnTo>
                    <a:lnTo>
                      <a:pt x="191" y="2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5" name="Freeform 1168"/>
              <p:cNvSpPr>
                <a:spLocks/>
              </p:cNvSpPr>
              <p:nvPr/>
            </p:nvSpPr>
            <p:spPr bwMode="auto">
              <a:xfrm>
                <a:off x="1944947" y="2753852"/>
                <a:ext cx="214344" cy="230447"/>
              </a:xfrm>
              <a:custGeom>
                <a:avLst/>
                <a:gdLst>
                  <a:gd name="T0" fmla="*/ 113160960 w 203"/>
                  <a:gd name="T1" fmla="*/ 0 h 226"/>
                  <a:gd name="T2" fmla="*/ 226321921 w 203"/>
                  <a:gd name="T3" fmla="*/ 117491262 h 226"/>
                  <a:gd name="T4" fmla="*/ 113160960 w 203"/>
                  <a:gd name="T5" fmla="*/ 234981504 h 226"/>
                  <a:gd name="T6" fmla="*/ 0 w 203"/>
                  <a:gd name="T7" fmla="*/ 117491262 h 226"/>
                  <a:gd name="T8" fmla="*/ 23413124 w 203"/>
                  <a:gd name="T9" fmla="*/ 0 h 226"/>
                  <a:gd name="T10" fmla="*/ 0 w 203"/>
                  <a:gd name="T11" fmla="*/ 30152868 h 226"/>
                  <a:gd name="T12" fmla="*/ 179496746 w 203"/>
                  <a:gd name="T13" fmla="*/ 234981504 h 226"/>
                  <a:gd name="T14" fmla="*/ 226321921 w 203"/>
                  <a:gd name="T15" fmla="*/ 234981504 h 226"/>
                  <a:gd name="T16" fmla="*/ 23413124 w 203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6"/>
                  <a:gd name="T29" fmla="*/ 203 w 203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6">
                    <a:moveTo>
                      <a:pt x="21" y="0"/>
                    </a:moveTo>
                    <a:lnTo>
                      <a:pt x="0" y="29"/>
                    </a:lnTo>
                    <a:lnTo>
                      <a:pt x="161" y="226"/>
                    </a:lnTo>
                    <a:lnTo>
                      <a:pt x="203" y="22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6" name="Freeform 1169"/>
              <p:cNvSpPr>
                <a:spLocks/>
              </p:cNvSpPr>
              <p:nvPr/>
            </p:nvSpPr>
            <p:spPr bwMode="auto">
              <a:xfrm>
                <a:off x="1952335" y="2739514"/>
                <a:ext cx="229130" cy="244784"/>
              </a:xfrm>
              <a:custGeom>
                <a:avLst/>
                <a:gdLst>
                  <a:gd name="T0" fmla="*/ 121529066 w 216"/>
                  <a:gd name="T1" fmla="*/ 0 h 240"/>
                  <a:gd name="T2" fmla="*/ 243058131 w 216"/>
                  <a:gd name="T3" fmla="*/ 124831681 h 240"/>
                  <a:gd name="T4" fmla="*/ 121529066 w 216"/>
                  <a:gd name="T5" fmla="*/ 249663361 h 240"/>
                  <a:gd name="T6" fmla="*/ 0 w 216"/>
                  <a:gd name="T7" fmla="*/ 124831681 h 240"/>
                  <a:gd name="T8" fmla="*/ 23631154 w 216"/>
                  <a:gd name="T9" fmla="*/ 0 h 240"/>
                  <a:gd name="T10" fmla="*/ 0 w 216"/>
                  <a:gd name="T11" fmla="*/ 30167588 h 240"/>
                  <a:gd name="T12" fmla="*/ 195796900 w 216"/>
                  <a:gd name="T13" fmla="*/ 249663361 h 240"/>
                  <a:gd name="T14" fmla="*/ 243058131 w 216"/>
                  <a:gd name="T15" fmla="*/ 249663361 h 240"/>
                  <a:gd name="T16" fmla="*/ 23631154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21" y="0"/>
                    </a:moveTo>
                    <a:lnTo>
                      <a:pt x="0" y="29"/>
                    </a:lnTo>
                    <a:lnTo>
                      <a:pt x="174" y="240"/>
                    </a:lnTo>
                    <a:lnTo>
                      <a:pt x="216" y="2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7" name="Freeform 1170"/>
              <p:cNvSpPr>
                <a:spLocks/>
              </p:cNvSpPr>
              <p:nvPr/>
            </p:nvSpPr>
            <p:spPr bwMode="auto">
              <a:xfrm>
                <a:off x="1967121" y="2726201"/>
                <a:ext cx="236518" cy="260146"/>
              </a:xfrm>
              <a:custGeom>
                <a:avLst/>
                <a:gdLst>
                  <a:gd name="T0" fmla="*/ 124867776 w 224"/>
                  <a:gd name="T1" fmla="*/ 0 h 255"/>
                  <a:gd name="T2" fmla="*/ 249735553 w 224"/>
                  <a:gd name="T3" fmla="*/ 132697924 h 255"/>
                  <a:gd name="T4" fmla="*/ 124867776 w 224"/>
                  <a:gd name="T5" fmla="*/ 265395849 h 255"/>
                  <a:gd name="T6" fmla="*/ 0 w 224"/>
                  <a:gd name="T7" fmla="*/ 132697924 h 255"/>
                  <a:gd name="T8" fmla="*/ 18953120 w 224"/>
                  <a:gd name="T9" fmla="*/ 0 h 255"/>
                  <a:gd name="T10" fmla="*/ 0 w 224"/>
                  <a:gd name="T11" fmla="*/ 30182038 h 255"/>
                  <a:gd name="T12" fmla="*/ 202910281 w 224"/>
                  <a:gd name="T13" fmla="*/ 265395849 h 255"/>
                  <a:gd name="T14" fmla="*/ 249735553 w 224"/>
                  <a:gd name="T15" fmla="*/ 265395849 h 255"/>
                  <a:gd name="T16" fmla="*/ 18953120 w 224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5"/>
                  <a:gd name="T29" fmla="*/ 224 w 224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5">
                    <a:moveTo>
                      <a:pt x="17" y="0"/>
                    </a:moveTo>
                    <a:lnTo>
                      <a:pt x="0" y="29"/>
                    </a:lnTo>
                    <a:lnTo>
                      <a:pt x="182" y="255"/>
                    </a:lnTo>
                    <a:lnTo>
                      <a:pt x="224" y="2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8" name="Freeform 1171"/>
              <p:cNvSpPr>
                <a:spLocks/>
              </p:cNvSpPr>
              <p:nvPr/>
            </p:nvSpPr>
            <p:spPr bwMode="auto">
              <a:xfrm>
                <a:off x="1974509" y="2714935"/>
                <a:ext cx="251304" cy="271412"/>
              </a:xfrm>
              <a:custGeom>
                <a:avLst/>
                <a:gdLst>
                  <a:gd name="T0" fmla="*/ 132675840 w 238"/>
                  <a:gd name="T1" fmla="*/ 0 h 266"/>
                  <a:gd name="T2" fmla="*/ 265351680 w 238"/>
                  <a:gd name="T3" fmla="*/ 138467056 h 266"/>
                  <a:gd name="T4" fmla="*/ 132675840 w 238"/>
                  <a:gd name="T5" fmla="*/ 276934112 h 266"/>
                  <a:gd name="T6" fmla="*/ 0 w 238"/>
                  <a:gd name="T7" fmla="*/ 138467056 h 266"/>
                  <a:gd name="T8" fmla="*/ 23413510 w 238"/>
                  <a:gd name="T9" fmla="*/ 0 h 266"/>
                  <a:gd name="T10" fmla="*/ 0 w 238"/>
                  <a:gd name="T11" fmla="*/ 27068751 h 266"/>
                  <a:gd name="T12" fmla="*/ 217409647 w 238"/>
                  <a:gd name="T13" fmla="*/ 276934112 h 266"/>
                  <a:gd name="T14" fmla="*/ 265351680 w 238"/>
                  <a:gd name="T15" fmla="*/ 276934112 h 266"/>
                  <a:gd name="T16" fmla="*/ 23413510 w 238"/>
                  <a:gd name="T17" fmla="*/ 0 h 2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6"/>
                  <a:gd name="T29" fmla="*/ 238 w 238"/>
                  <a:gd name="T30" fmla="*/ 266 h 2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6">
                    <a:moveTo>
                      <a:pt x="21" y="0"/>
                    </a:moveTo>
                    <a:lnTo>
                      <a:pt x="0" y="26"/>
                    </a:lnTo>
                    <a:lnTo>
                      <a:pt x="195" y="266"/>
                    </a:lnTo>
                    <a:lnTo>
                      <a:pt x="238" y="2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9" name="Freeform 1172"/>
              <p:cNvSpPr>
                <a:spLocks/>
              </p:cNvSpPr>
              <p:nvPr/>
            </p:nvSpPr>
            <p:spPr bwMode="auto">
              <a:xfrm>
                <a:off x="1984019" y="2706742"/>
                <a:ext cx="263968" cy="279605"/>
              </a:xfrm>
              <a:custGeom>
                <a:avLst/>
                <a:gdLst>
                  <a:gd name="T0" fmla="*/ 139358242 w 250"/>
                  <a:gd name="T1" fmla="*/ 0 h 273"/>
                  <a:gd name="T2" fmla="*/ 278716484 w 250"/>
                  <a:gd name="T3" fmla="*/ 143185413 h 273"/>
                  <a:gd name="T4" fmla="*/ 139358242 w 250"/>
                  <a:gd name="T5" fmla="*/ 286369802 h 273"/>
                  <a:gd name="T6" fmla="*/ 0 w 250"/>
                  <a:gd name="T7" fmla="*/ 143185413 h 273"/>
                  <a:gd name="T8" fmla="*/ 0 w 250"/>
                  <a:gd name="T9" fmla="*/ 18881019 h 273"/>
                  <a:gd name="T10" fmla="*/ 13377899 w 250"/>
                  <a:gd name="T11" fmla="*/ 0 h 273"/>
                  <a:gd name="T12" fmla="*/ 32330801 w 250"/>
                  <a:gd name="T13" fmla="*/ 0 h 273"/>
                  <a:gd name="T14" fmla="*/ 278716484 w 250"/>
                  <a:gd name="T15" fmla="*/ 286369802 h 273"/>
                  <a:gd name="T16" fmla="*/ 230777729 w 250"/>
                  <a:gd name="T17" fmla="*/ 286369802 h 273"/>
                  <a:gd name="T18" fmla="*/ 0 w 250"/>
                  <a:gd name="T19" fmla="*/ 18881019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3"/>
                  <a:gd name="T32" fmla="*/ 250 w 250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3">
                    <a:moveTo>
                      <a:pt x="0" y="18"/>
                    </a:moveTo>
                    <a:lnTo>
                      <a:pt x="12" y="0"/>
                    </a:lnTo>
                    <a:lnTo>
                      <a:pt x="29" y="0"/>
                    </a:lnTo>
                    <a:lnTo>
                      <a:pt x="250" y="273"/>
                    </a:lnTo>
                    <a:lnTo>
                      <a:pt x="207" y="27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0" name="Freeform 1173"/>
              <p:cNvSpPr>
                <a:spLocks/>
              </p:cNvSpPr>
              <p:nvPr/>
            </p:nvSpPr>
            <p:spPr bwMode="auto">
              <a:xfrm>
                <a:off x="1995632" y="2706742"/>
                <a:ext cx="274530" cy="279605"/>
              </a:xfrm>
              <a:custGeom>
                <a:avLst/>
                <a:gdLst>
                  <a:gd name="T0" fmla="*/ 145495598 w 259"/>
                  <a:gd name="T1" fmla="*/ 0 h 273"/>
                  <a:gd name="T2" fmla="*/ 290991196 w 259"/>
                  <a:gd name="T3" fmla="*/ 143185413 h 273"/>
                  <a:gd name="T4" fmla="*/ 145495598 w 259"/>
                  <a:gd name="T5" fmla="*/ 286369802 h 273"/>
                  <a:gd name="T6" fmla="*/ 0 w 259"/>
                  <a:gd name="T7" fmla="*/ 143185413 h 273"/>
                  <a:gd name="T8" fmla="*/ 0 w 259"/>
                  <a:gd name="T9" fmla="*/ 7342447 h 273"/>
                  <a:gd name="T10" fmla="*/ 0 w 259"/>
                  <a:gd name="T11" fmla="*/ 0 h 273"/>
                  <a:gd name="T12" fmla="*/ 43816680 w 259"/>
                  <a:gd name="T13" fmla="*/ 0 h 273"/>
                  <a:gd name="T14" fmla="*/ 290991196 w 259"/>
                  <a:gd name="T15" fmla="*/ 286369802 h 273"/>
                  <a:gd name="T16" fmla="*/ 243803791 w 259"/>
                  <a:gd name="T17" fmla="*/ 286369802 h 273"/>
                  <a:gd name="T18" fmla="*/ 0 w 259"/>
                  <a:gd name="T19" fmla="*/ 7342447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9"/>
                  <a:gd name="T31" fmla="*/ 0 h 273"/>
                  <a:gd name="T32" fmla="*/ 259 w 259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9" h="273">
                    <a:moveTo>
                      <a:pt x="0" y="7"/>
                    </a:moveTo>
                    <a:lnTo>
                      <a:pt x="0" y="0"/>
                    </a:lnTo>
                    <a:lnTo>
                      <a:pt x="39" y="0"/>
                    </a:lnTo>
                    <a:lnTo>
                      <a:pt x="259" y="273"/>
                    </a:lnTo>
                    <a:lnTo>
                      <a:pt x="217" y="27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1" name="Freeform 1174"/>
              <p:cNvSpPr>
                <a:spLocks/>
              </p:cNvSpPr>
              <p:nvPr/>
            </p:nvSpPr>
            <p:spPr bwMode="auto">
              <a:xfrm>
                <a:off x="2014633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2" name="Freeform 1175"/>
              <p:cNvSpPr>
                <a:spLocks/>
              </p:cNvSpPr>
              <p:nvPr/>
            </p:nvSpPr>
            <p:spPr bwMode="auto">
              <a:xfrm>
                <a:off x="2036807" y="2706742"/>
                <a:ext cx="277703" cy="279605"/>
              </a:xfrm>
              <a:custGeom>
                <a:avLst/>
                <a:gdLst>
                  <a:gd name="T0" fmla="*/ 147174108 w 262"/>
                  <a:gd name="T1" fmla="*/ 0 h 273"/>
                  <a:gd name="T2" fmla="*/ 294347156 w 262"/>
                  <a:gd name="T3" fmla="*/ 143185413 h 273"/>
                  <a:gd name="T4" fmla="*/ 147174108 w 262"/>
                  <a:gd name="T5" fmla="*/ 286369802 h 273"/>
                  <a:gd name="T6" fmla="*/ 0 w 262"/>
                  <a:gd name="T7" fmla="*/ 143185413 h 273"/>
                  <a:gd name="T8" fmla="*/ 47185126 w 262"/>
                  <a:gd name="T9" fmla="*/ 0 h 273"/>
                  <a:gd name="T10" fmla="*/ 0 w 262"/>
                  <a:gd name="T11" fmla="*/ 0 h 273"/>
                  <a:gd name="T12" fmla="*/ 247161981 w 262"/>
                  <a:gd name="T13" fmla="*/ 286369802 h 273"/>
                  <a:gd name="T14" fmla="*/ 294347156 w 262"/>
                  <a:gd name="T15" fmla="*/ 286369802 h 273"/>
                  <a:gd name="T16" fmla="*/ 47185126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3" name="Freeform 1176"/>
              <p:cNvSpPr>
                <a:spLocks/>
              </p:cNvSpPr>
              <p:nvPr/>
            </p:nvSpPr>
            <p:spPr bwMode="auto">
              <a:xfrm>
                <a:off x="2061094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6369802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4" name="Freeform 1177"/>
              <p:cNvSpPr>
                <a:spLocks/>
              </p:cNvSpPr>
              <p:nvPr/>
            </p:nvSpPr>
            <p:spPr bwMode="auto">
              <a:xfrm>
                <a:off x="2083268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6369802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5" name="Freeform 1178"/>
              <p:cNvSpPr>
                <a:spLocks/>
              </p:cNvSpPr>
              <p:nvPr/>
            </p:nvSpPr>
            <p:spPr bwMode="auto">
              <a:xfrm>
                <a:off x="2105442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6" name="Freeform 1179"/>
              <p:cNvSpPr>
                <a:spLocks/>
              </p:cNvSpPr>
              <p:nvPr/>
            </p:nvSpPr>
            <p:spPr bwMode="auto">
              <a:xfrm>
                <a:off x="2127616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7" name="Freeform 1180"/>
              <p:cNvSpPr>
                <a:spLocks/>
              </p:cNvSpPr>
              <p:nvPr/>
            </p:nvSpPr>
            <p:spPr bwMode="auto">
              <a:xfrm>
                <a:off x="2150842" y="2706742"/>
                <a:ext cx="276642" cy="279605"/>
              </a:xfrm>
              <a:custGeom>
                <a:avLst/>
                <a:gdLst>
                  <a:gd name="T0" fmla="*/ 146051136 w 262"/>
                  <a:gd name="T1" fmla="*/ 0 h 273"/>
                  <a:gd name="T2" fmla="*/ 292102271 w 262"/>
                  <a:gd name="T3" fmla="*/ 143185413 h 273"/>
                  <a:gd name="T4" fmla="*/ 146051136 w 262"/>
                  <a:gd name="T5" fmla="*/ 286369802 h 273"/>
                  <a:gd name="T6" fmla="*/ 0 w 262"/>
                  <a:gd name="T7" fmla="*/ 143185413 h 273"/>
                  <a:gd name="T8" fmla="*/ 46825349 w 262"/>
                  <a:gd name="T9" fmla="*/ 0 h 273"/>
                  <a:gd name="T10" fmla="*/ 0 w 262"/>
                  <a:gd name="T11" fmla="*/ 0 h 273"/>
                  <a:gd name="T12" fmla="*/ 245276873 w 262"/>
                  <a:gd name="T13" fmla="*/ 286369802 h 273"/>
                  <a:gd name="T14" fmla="*/ 292102271 w 262"/>
                  <a:gd name="T15" fmla="*/ 286369802 h 273"/>
                  <a:gd name="T16" fmla="*/ 46825349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8" name="Freeform 1181"/>
              <p:cNvSpPr>
                <a:spLocks/>
              </p:cNvSpPr>
              <p:nvPr/>
            </p:nvSpPr>
            <p:spPr bwMode="auto">
              <a:xfrm>
                <a:off x="2173016" y="2706742"/>
                <a:ext cx="276642" cy="279605"/>
              </a:xfrm>
              <a:custGeom>
                <a:avLst/>
                <a:gdLst>
                  <a:gd name="T0" fmla="*/ 146051136 w 262"/>
                  <a:gd name="T1" fmla="*/ 0 h 273"/>
                  <a:gd name="T2" fmla="*/ 292102271 w 262"/>
                  <a:gd name="T3" fmla="*/ 143185413 h 273"/>
                  <a:gd name="T4" fmla="*/ 146051136 w 262"/>
                  <a:gd name="T5" fmla="*/ 286369802 h 273"/>
                  <a:gd name="T6" fmla="*/ 0 w 262"/>
                  <a:gd name="T7" fmla="*/ 143185413 h 273"/>
                  <a:gd name="T8" fmla="*/ 46825349 w 262"/>
                  <a:gd name="T9" fmla="*/ 0 h 273"/>
                  <a:gd name="T10" fmla="*/ 0 w 262"/>
                  <a:gd name="T11" fmla="*/ 0 h 273"/>
                  <a:gd name="T12" fmla="*/ 245276873 w 262"/>
                  <a:gd name="T13" fmla="*/ 286369802 h 273"/>
                  <a:gd name="T14" fmla="*/ 292102271 w 262"/>
                  <a:gd name="T15" fmla="*/ 286369802 h 273"/>
                  <a:gd name="T16" fmla="*/ 46825349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9" name="Freeform 1182"/>
              <p:cNvSpPr>
                <a:spLocks/>
              </p:cNvSpPr>
              <p:nvPr/>
            </p:nvSpPr>
            <p:spPr bwMode="auto">
              <a:xfrm>
                <a:off x="2195190" y="2706742"/>
                <a:ext cx="276642" cy="279605"/>
              </a:xfrm>
              <a:custGeom>
                <a:avLst/>
                <a:gdLst>
                  <a:gd name="T0" fmla="*/ 145495808 w 263"/>
                  <a:gd name="T1" fmla="*/ 0 h 273"/>
                  <a:gd name="T2" fmla="*/ 290991617 w 263"/>
                  <a:gd name="T3" fmla="*/ 143185413 h 273"/>
                  <a:gd name="T4" fmla="*/ 145495808 w 263"/>
                  <a:gd name="T5" fmla="*/ 286369802 h 273"/>
                  <a:gd name="T6" fmla="*/ 0 w 263"/>
                  <a:gd name="T7" fmla="*/ 143185413 h 273"/>
                  <a:gd name="T8" fmla="*/ 46470592 w 263"/>
                  <a:gd name="T9" fmla="*/ 0 h 273"/>
                  <a:gd name="T10" fmla="*/ 0 w 263"/>
                  <a:gd name="T11" fmla="*/ 0 h 273"/>
                  <a:gd name="T12" fmla="*/ 243415460 w 263"/>
                  <a:gd name="T13" fmla="*/ 286369802 h 273"/>
                  <a:gd name="T14" fmla="*/ 290991617 w 263"/>
                  <a:gd name="T15" fmla="*/ 286369802 h 273"/>
                  <a:gd name="T16" fmla="*/ 4647059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0" name="Freeform 1183"/>
              <p:cNvSpPr>
                <a:spLocks/>
              </p:cNvSpPr>
              <p:nvPr/>
            </p:nvSpPr>
            <p:spPr bwMode="auto">
              <a:xfrm>
                <a:off x="2216313" y="2706742"/>
                <a:ext cx="274530" cy="279605"/>
              </a:xfrm>
              <a:custGeom>
                <a:avLst/>
                <a:gdLst>
                  <a:gd name="T0" fmla="*/ 145495598 w 259"/>
                  <a:gd name="T1" fmla="*/ 0 h 273"/>
                  <a:gd name="T2" fmla="*/ 290991196 w 259"/>
                  <a:gd name="T3" fmla="*/ 143185413 h 273"/>
                  <a:gd name="T4" fmla="*/ 145495598 w 259"/>
                  <a:gd name="T5" fmla="*/ 286369802 h 273"/>
                  <a:gd name="T6" fmla="*/ 0 w 259"/>
                  <a:gd name="T7" fmla="*/ 143185413 h 273"/>
                  <a:gd name="T8" fmla="*/ 47187355 w 259"/>
                  <a:gd name="T9" fmla="*/ 0 h 273"/>
                  <a:gd name="T10" fmla="*/ 0 w 259"/>
                  <a:gd name="T11" fmla="*/ 0 h 273"/>
                  <a:gd name="T12" fmla="*/ 247173406 w 259"/>
                  <a:gd name="T13" fmla="*/ 286369802 h 273"/>
                  <a:gd name="T14" fmla="*/ 290991196 w 259"/>
                  <a:gd name="T15" fmla="*/ 286369802 h 273"/>
                  <a:gd name="T16" fmla="*/ 290991196 w 259"/>
                  <a:gd name="T17" fmla="*/ 277977559 h 273"/>
                  <a:gd name="T18" fmla="*/ 47187355 w 259"/>
                  <a:gd name="T19" fmla="*/ 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9"/>
                  <a:gd name="T31" fmla="*/ 0 h 273"/>
                  <a:gd name="T32" fmla="*/ 259 w 259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9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59" y="273"/>
                    </a:lnTo>
                    <a:lnTo>
                      <a:pt x="259" y="2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1" name="Freeform 1184"/>
              <p:cNvSpPr>
                <a:spLocks/>
              </p:cNvSpPr>
              <p:nvPr/>
            </p:nvSpPr>
            <p:spPr bwMode="auto">
              <a:xfrm>
                <a:off x="2238487" y="2706742"/>
                <a:ext cx="265029" cy="279605"/>
              </a:xfrm>
              <a:custGeom>
                <a:avLst/>
                <a:gdLst>
                  <a:gd name="T0" fmla="*/ 140481304 w 250"/>
                  <a:gd name="T1" fmla="*/ 0 h 273"/>
                  <a:gd name="T2" fmla="*/ 280961547 w 250"/>
                  <a:gd name="T3" fmla="*/ 143185413 h 273"/>
                  <a:gd name="T4" fmla="*/ 140481304 w 250"/>
                  <a:gd name="T5" fmla="*/ 286369802 h 273"/>
                  <a:gd name="T6" fmla="*/ 0 w 250"/>
                  <a:gd name="T7" fmla="*/ 143185413 h 273"/>
                  <a:gd name="T8" fmla="*/ 48325393 w 250"/>
                  <a:gd name="T9" fmla="*/ 0 h 273"/>
                  <a:gd name="T10" fmla="*/ 0 w 250"/>
                  <a:gd name="T11" fmla="*/ 0 h 273"/>
                  <a:gd name="T12" fmla="*/ 248370343 w 250"/>
                  <a:gd name="T13" fmla="*/ 286369802 h 273"/>
                  <a:gd name="T14" fmla="*/ 267475749 w 250"/>
                  <a:gd name="T15" fmla="*/ 286369802 h 273"/>
                  <a:gd name="T16" fmla="*/ 280961547 w 250"/>
                  <a:gd name="T17" fmla="*/ 267487704 h 273"/>
                  <a:gd name="T18" fmla="*/ 48325393 w 250"/>
                  <a:gd name="T19" fmla="*/ 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3"/>
                  <a:gd name="T32" fmla="*/ 250 w 250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38" y="273"/>
                    </a:lnTo>
                    <a:lnTo>
                      <a:pt x="250" y="25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2" name="Freeform 1185"/>
              <p:cNvSpPr>
                <a:spLocks/>
              </p:cNvSpPr>
              <p:nvPr/>
            </p:nvSpPr>
            <p:spPr bwMode="auto">
              <a:xfrm>
                <a:off x="2260661" y="2706742"/>
                <a:ext cx="252356" cy="271412"/>
              </a:xfrm>
              <a:custGeom>
                <a:avLst/>
                <a:gdLst>
                  <a:gd name="T0" fmla="*/ 133788971 w 238"/>
                  <a:gd name="T1" fmla="*/ 0 h 265"/>
                  <a:gd name="T2" fmla="*/ 267577942 w 238"/>
                  <a:gd name="T3" fmla="*/ 138989573 h 265"/>
                  <a:gd name="T4" fmla="*/ 133788971 w 238"/>
                  <a:gd name="T5" fmla="*/ 277979146 h 265"/>
                  <a:gd name="T6" fmla="*/ 0 w 238"/>
                  <a:gd name="T7" fmla="*/ 138989573 h 265"/>
                  <a:gd name="T8" fmla="*/ 48344204 w 238"/>
                  <a:gd name="T9" fmla="*/ 0 h 265"/>
                  <a:gd name="T10" fmla="*/ 0 w 238"/>
                  <a:gd name="T11" fmla="*/ 0 h 265"/>
                  <a:gd name="T12" fmla="*/ 243967818 w 238"/>
                  <a:gd name="T13" fmla="*/ 277979146 h 265"/>
                  <a:gd name="T14" fmla="*/ 267577942 w 238"/>
                  <a:gd name="T15" fmla="*/ 251754550 h 265"/>
                  <a:gd name="T16" fmla="*/ 48344204 w 238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5"/>
                  <a:gd name="T29" fmla="*/ 238 w 238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5">
                    <a:moveTo>
                      <a:pt x="43" y="0"/>
                    </a:moveTo>
                    <a:lnTo>
                      <a:pt x="0" y="0"/>
                    </a:lnTo>
                    <a:lnTo>
                      <a:pt x="217" y="265"/>
                    </a:lnTo>
                    <a:lnTo>
                      <a:pt x="238" y="24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3" name="Freeform 1186"/>
              <p:cNvSpPr>
                <a:spLocks/>
              </p:cNvSpPr>
              <p:nvPr/>
            </p:nvSpPr>
            <p:spPr bwMode="auto">
              <a:xfrm>
                <a:off x="2282836" y="2706742"/>
                <a:ext cx="236518" cy="260146"/>
              </a:xfrm>
              <a:custGeom>
                <a:avLst/>
                <a:gdLst>
                  <a:gd name="T0" fmla="*/ 124867776 w 224"/>
                  <a:gd name="T1" fmla="*/ 0 h 255"/>
                  <a:gd name="T2" fmla="*/ 249735553 w 224"/>
                  <a:gd name="T3" fmla="*/ 132697924 h 255"/>
                  <a:gd name="T4" fmla="*/ 124867776 w 224"/>
                  <a:gd name="T5" fmla="*/ 265395849 h 255"/>
                  <a:gd name="T6" fmla="*/ 0 w 224"/>
                  <a:gd name="T7" fmla="*/ 132697924 h 255"/>
                  <a:gd name="T8" fmla="*/ 46825288 w 224"/>
                  <a:gd name="T9" fmla="*/ 0 h 255"/>
                  <a:gd name="T10" fmla="*/ 0 w 224"/>
                  <a:gd name="T11" fmla="*/ 0 h 255"/>
                  <a:gd name="T12" fmla="*/ 230782442 w 224"/>
                  <a:gd name="T13" fmla="*/ 265395849 h 255"/>
                  <a:gd name="T14" fmla="*/ 249735553 w 224"/>
                  <a:gd name="T15" fmla="*/ 234173235 h 255"/>
                  <a:gd name="T16" fmla="*/ 46825288 w 224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5"/>
                  <a:gd name="T29" fmla="*/ 224 w 224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5">
                    <a:moveTo>
                      <a:pt x="42" y="0"/>
                    </a:moveTo>
                    <a:lnTo>
                      <a:pt x="0" y="0"/>
                    </a:lnTo>
                    <a:lnTo>
                      <a:pt x="207" y="255"/>
                    </a:lnTo>
                    <a:lnTo>
                      <a:pt x="224" y="22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4" name="Freeform 1187"/>
              <p:cNvSpPr>
                <a:spLocks/>
              </p:cNvSpPr>
              <p:nvPr/>
            </p:nvSpPr>
            <p:spPr bwMode="auto">
              <a:xfrm>
                <a:off x="2307113" y="2706742"/>
                <a:ext cx="229130" cy="245809"/>
              </a:xfrm>
              <a:custGeom>
                <a:avLst/>
                <a:gdLst>
                  <a:gd name="T0" fmla="*/ 121529066 w 216"/>
                  <a:gd name="T1" fmla="*/ 0 h 240"/>
                  <a:gd name="T2" fmla="*/ 243058131 w 216"/>
                  <a:gd name="T3" fmla="*/ 125879813 h 240"/>
                  <a:gd name="T4" fmla="*/ 121529066 w 216"/>
                  <a:gd name="T5" fmla="*/ 251758602 h 240"/>
                  <a:gd name="T6" fmla="*/ 0 w 216"/>
                  <a:gd name="T7" fmla="*/ 125879813 h 240"/>
                  <a:gd name="T8" fmla="*/ 47261248 w 216"/>
                  <a:gd name="T9" fmla="*/ 0 h 240"/>
                  <a:gd name="T10" fmla="*/ 0 w 216"/>
                  <a:gd name="T11" fmla="*/ 0 h 240"/>
                  <a:gd name="T12" fmla="*/ 219426985 w 216"/>
                  <a:gd name="T13" fmla="*/ 251758602 h 240"/>
                  <a:gd name="T14" fmla="*/ 243058131 w 216"/>
                  <a:gd name="T15" fmla="*/ 221337698 h 240"/>
                  <a:gd name="T16" fmla="*/ 47261248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42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6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5" name="Freeform 1188"/>
              <p:cNvSpPr>
                <a:spLocks/>
              </p:cNvSpPr>
              <p:nvPr/>
            </p:nvSpPr>
            <p:spPr bwMode="auto">
              <a:xfrm>
                <a:off x="2329287" y="2706742"/>
                <a:ext cx="214344" cy="230447"/>
              </a:xfrm>
              <a:custGeom>
                <a:avLst/>
                <a:gdLst>
                  <a:gd name="T0" fmla="*/ 113160960 w 203"/>
                  <a:gd name="T1" fmla="*/ 0 h 225"/>
                  <a:gd name="T2" fmla="*/ 226321921 w 203"/>
                  <a:gd name="T3" fmla="*/ 118013445 h 225"/>
                  <a:gd name="T4" fmla="*/ 113160960 w 203"/>
                  <a:gd name="T5" fmla="*/ 236025866 h 225"/>
                  <a:gd name="T6" fmla="*/ 0 w 203"/>
                  <a:gd name="T7" fmla="*/ 118013445 h 225"/>
                  <a:gd name="T8" fmla="*/ 46825191 w 203"/>
                  <a:gd name="T9" fmla="*/ 0 h 225"/>
                  <a:gd name="T10" fmla="*/ 0 w 203"/>
                  <a:gd name="T11" fmla="*/ 0 h 225"/>
                  <a:gd name="T12" fmla="*/ 202908805 w 203"/>
                  <a:gd name="T13" fmla="*/ 236025866 h 225"/>
                  <a:gd name="T14" fmla="*/ 226321921 w 203"/>
                  <a:gd name="T15" fmla="*/ 205604822 h 225"/>
                  <a:gd name="T16" fmla="*/ 46825191 w 203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5"/>
                  <a:gd name="T29" fmla="*/ 203 w 203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5">
                    <a:moveTo>
                      <a:pt x="42" y="0"/>
                    </a:moveTo>
                    <a:lnTo>
                      <a:pt x="0" y="0"/>
                    </a:lnTo>
                    <a:lnTo>
                      <a:pt x="182" y="225"/>
                    </a:lnTo>
                    <a:lnTo>
                      <a:pt x="203" y="19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6" name="Freeform 1189"/>
              <p:cNvSpPr>
                <a:spLocks/>
              </p:cNvSpPr>
              <p:nvPr/>
            </p:nvSpPr>
            <p:spPr bwMode="auto">
              <a:xfrm>
                <a:off x="2351461" y="2706742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47938333 w 191"/>
                  <a:gd name="T9" fmla="*/ 0 h 211"/>
                  <a:gd name="T10" fmla="*/ 0 w 191"/>
                  <a:gd name="T11" fmla="*/ 0 h 211"/>
                  <a:gd name="T12" fmla="*/ 193983315 w 191"/>
                  <a:gd name="T13" fmla="*/ 221341706 h 211"/>
                  <a:gd name="T14" fmla="*/ 212936065 w 191"/>
                  <a:gd name="T15" fmla="*/ 190920532 h 211"/>
                  <a:gd name="T16" fmla="*/ 47938333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43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1" y="18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7" name="Freeform 1190"/>
              <p:cNvSpPr>
                <a:spLocks/>
              </p:cNvSpPr>
              <p:nvPr/>
            </p:nvSpPr>
            <p:spPr bwMode="auto">
              <a:xfrm>
                <a:off x="2373636" y="2706742"/>
                <a:ext cx="193231" cy="199714"/>
              </a:xfrm>
              <a:custGeom>
                <a:avLst/>
                <a:gdLst>
                  <a:gd name="T0" fmla="*/ 102017520 w 183"/>
                  <a:gd name="T1" fmla="*/ 0 h 196"/>
                  <a:gd name="T2" fmla="*/ 204033984 w 183"/>
                  <a:gd name="T3" fmla="*/ 101749188 h 196"/>
                  <a:gd name="T4" fmla="*/ 102017520 w 183"/>
                  <a:gd name="T5" fmla="*/ 203498377 h 196"/>
                  <a:gd name="T6" fmla="*/ 0 w 183"/>
                  <a:gd name="T7" fmla="*/ 101749188 h 196"/>
                  <a:gd name="T8" fmla="*/ 47942407 w 183"/>
                  <a:gd name="T9" fmla="*/ 0 h 196"/>
                  <a:gd name="T10" fmla="*/ 0 w 183"/>
                  <a:gd name="T11" fmla="*/ 0 h 196"/>
                  <a:gd name="T12" fmla="*/ 179505270 w 183"/>
                  <a:gd name="T13" fmla="*/ 203498377 h 196"/>
                  <a:gd name="T14" fmla="*/ 204033984 w 183"/>
                  <a:gd name="T15" fmla="*/ 173388444 h 196"/>
                  <a:gd name="T16" fmla="*/ 47942407 w 183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196"/>
                  <a:gd name="T29" fmla="*/ 183 w 183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196">
                    <a:moveTo>
                      <a:pt x="43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83" y="16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8" name="Freeform 1191"/>
              <p:cNvSpPr>
                <a:spLocks/>
              </p:cNvSpPr>
              <p:nvPr/>
            </p:nvSpPr>
            <p:spPr bwMode="auto">
              <a:xfrm>
                <a:off x="2396871" y="2706742"/>
                <a:ext cx="176332" cy="185376"/>
              </a:xfrm>
              <a:custGeom>
                <a:avLst/>
                <a:gdLst>
                  <a:gd name="T0" fmla="*/ 91991047 w 169"/>
                  <a:gd name="T1" fmla="*/ 0 h 182"/>
                  <a:gd name="T2" fmla="*/ 183982095 w 169"/>
                  <a:gd name="T3" fmla="*/ 94407312 h 182"/>
                  <a:gd name="T4" fmla="*/ 91991047 w 169"/>
                  <a:gd name="T5" fmla="*/ 188814623 h 182"/>
                  <a:gd name="T6" fmla="*/ 0 w 169"/>
                  <a:gd name="T7" fmla="*/ 94407312 h 182"/>
                  <a:gd name="T8" fmla="*/ 45723200 w 169"/>
                  <a:gd name="T9" fmla="*/ 0 h 182"/>
                  <a:gd name="T10" fmla="*/ 0 w 169"/>
                  <a:gd name="T11" fmla="*/ 0 h 182"/>
                  <a:gd name="T12" fmla="*/ 161120503 w 169"/>
                  <a:gd name="T13" fmla="*/ 188814623 h 182"/>
                  <a:gd name="T14" fmla="*/ 183982095 w 169"/>
                  <a:gd name="T15" fmla="*/ 161841406 h 182"/>
                  <a:gd name="T16" fmla="*/ 45723200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42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9" y="15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9" name="Freeform 1192"/>
              <p:cNvSpPr>
                <a:spLocks/>
              </p:cNvSpPr>
              <p:nvPr/>
            </p:nvSpPr>
            <p:spPr bwMode="auto">
              <a:xfrm>
                <a:off x="2419045" y="2706742"/>
                <a:ext cx="163659" cy="171038"/>
              </a:xfrm>
              <a:custGeom>
                <a:avLst/>
                <a:gdLst>
                  <a:gd name="T0" fmla="*/ 85300738 w 157"/>
                  <a:gd name="T1" fmla="*/ 0 h 167"/>
                  <a:gd name="T2" fmla="*/ 170600434 w 157"/>
                  <a:gd name="T3" fmla="*/ 87586819 h 167"/>
                  <a:gd name="T4" fmla="*/ 85300738 w 157"/>
                  <a:gd name="T5" fmla="*/ 175173637 h 167"/>
                  <a:gd name="T6" fmla="*/ 0 w 157"/>
                  <a:gd name="T7" fmla="*/ 87586819 h 167"/>
                  <a:gd name="T8" fmla="*/ 45637926 w 157"/>
                  <a:gd name="T9" fmla="*/ 0 h 167"/>
                  <a:gd name="T10" fmla="*/ 0 w 157"/>
                  <a:gd name="T11" fmla="*/ 0 h 167"/>
                  <a:gd name="T12" fmla="*/ 152127822 w 157"/>
                  <a:gd name="T13" fmla="*/ 175173637 h 167"/>
                  <a:gd name="T14" fmla="*/ 170600434 w 157"/>
                  <a:gd name="T15" fmla="*/ 148950551 h 167"/>
                  <a:gd name="T16" fmla="*/ 45637926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42" y="0"/>
                    </a:moveTo>
                    <a:lnTo>
                      <a:pt x="0" y="0"/>
                    </a:lnTo>
                    <a:lnTo>
                      <a:pt x="140" y="167"/>
                    </a:lnTo>
                    <a:lnTo>
                      <a:pt x="157" y="14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0" name="Freeform 1193"/>
              <p:cNvSpPr>
                <a:spLocks/>
              </p:cNvSpPr>
              <p:nvPr/>
            </p:nvSpPr>
            <p:spPr bwMode="auto">
              <a:xfrm>
                <a:off x="2440158" y="2706742"/>
                <a:ext cx="157322" cy="160797"/>
              </a:xfrm>
              <a:custGeom>
                <a:avLst/>
                <a:gdLst>
                  <a:gd name="T0" fmla="*/ 83615579 w 148"/>
                  <a:gd name="T1" fmla="*/ 0 h 156"/>
                  <a:gd name="T2" fmla="*/ 167231157 w 148"/>
                  <a:gd name="T3" fmla="*/ 82871269 h 156"/>
                  <a:gd name="T4" fmla="*/ 83615579 w 148"/>
                  <a:gd name="T5" fmla="*/ 165741507 h 156"/>
                  <a:gd name="T6" fmla="*/ 0 w 148"/>
                  <a:gd name="T7" fmla="*/ 82871269 h 156"/>
                  <a:gd name="T8" fmla="*/ 47457029 w 148"/>
                  <a:gd name="T9" fmla="*/ 0 h 156"/>
                  <a:gd name="T10" fmla="*/ 0 w 148"/>
                  <a:gd name="T11" fmla="*/ 0 h 156"/>
                  <a:gd name="T12" fmla="*/ 143502120 w 148"/>
                  <a:gd name="T13" fmla="*/ 165741507 h 156"/>
                  <a:gd name="T14" fmla="*/ 167231157 w 148"/>
                  <a:gd name="T15" fmla="*/ 134930308 h 156"/>
                  <a:gd name="T16" fmla="*/ 47457029 w 148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6"/>
                  <a:gd name="T29" fmla="*/ 148 w 148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6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8" y="12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1" name="Freeform 1194"/>
              <p:cNvSpPr>
                <a:spLocks/>
              </p:cNvSpPr>
              <p:nvPr/>
            </p:nvSpPr>
            <p:spPr bwMode="auto">
              <a:xfrm>
                <a:off x="2462332" y="2706742"/>
                <a:ext cx="144658" cy="146459"/>
              </a:xfrm>
              <a:custGeom>
                <a:avLst/>
                <a:gdLst>
                  <a:gd name="T0" fmla="*/ 76933590 w 136"/>
                  <a:gd name="T1" fmla="*/ 0 h 142"/>
                  <a:gd name="T2" fmla="*/ 153867181 w 136"/>
                  <a:gd name="T3" fmla="*/ 75529525 h 142"/>
                  <a:gd name="T4" fmla="*/ 76933590 w 136"/>
                  <a:gd name="T5" fmla="*/ 151058018 h 142"/>
                  <a:gd name="T6" fmla="*/ 0 w 136"/>
                  <a:gd name="T7" fmla="*/ 75529525 h 142"/>
                  <a:gd name="T8" fmla="*/ 48648693 w 136"/>
                  <a:gd name="T9" fmla="*/ 0 h 142"/>
                  <a:gd name="T10" fmla="*/ 0 w 136"/>
                  <a:gd name="T11" fmla="*/ 0 h 142"/>
                  <a:gd name="T12" fmla="*/ 130108146 w 136"/>
                  <a:gd name="T13" fmla="*/ 151058018 h 142"/>
                  <a:gd name="T14" fmla="*/ 153867181 w 136"/>
                  <a:gd name="T15" fmla="*/ 120207752 h 142"/>
                  <a:gd name="T16" fmla="*/ 48648693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43" y="0"/>
                    </a:moveTo>
                    <a:lnTo>
                      <a:pt x="0" y="0"/>
                    </a:lnTo>
                    <a:lnTo>
                      <a:pt x="115" y="142"/>
                    </a:lnTo>
                    <a:lnTo>
                      <a:pt x="136" y="11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2" name="Freeform 1195"/>
              <p:cNvSpPr>
                <a:spLocks/>
              </p:cNvSpPr>
              <p:nvPr/>
            </p:nvSpPr>
            <p:spPr bwMode="auto">
              <a:xfrm>
                <a:off x="2484507" y="2706742"/>
                <a:ext cx="129872" cy="130073"/>
              </a:xfrm>
              <a:custGeom>
                <a:avLst/>
                <a:gdLst>
                  <a:gd name="T0" fmla="*/ 68563969 w 123"/>
                  <a:gd name="T1" fmla="*/ 0 h 127"/>
                  <a:gd name="T2" fmla="*/ 137127937 w 123"/>
                  <a:gd name="T3" fmla="*/ 66610691 h 127"/>
                  <a:gd name="T4" fmla="*/ 68563969 w 123"/>
                  <a:gd name="T5" fmla="*/ 133220357 h 127"/>
                  <a:gd name="T6" fmla="*/ 0 w 123"/>
                  <a:gd name="T7" fmla="*/ 66610691 h 127"/>
                  <a:gd name="T8" fmla="*/ 47938611 w 123"/>
                  <a:gd name="T9" fmla="*/ 0 h 127"/>
                  <a:gd name="T10" fmla="*/ 0 w 123"/>
                  <a:gd name="T11" fmla="*/ 0 h 127"/>
                  <a:gd name="T12" fmla="*/ 118175077 w 123"/>
                  <a:gd name="T13" fmla="*/ 133220357 h 127"/>
                  <a:gd name="T14" fmla="*/ 137127937 w 123"/>
                  <a:gd name="T15" fmla="*/ 102799669 h 127"/>
                  <a:gd name="T16" fmla="*/ 47938611 w 123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7"/>
                  <a:gd name="T29" fmla="*/ 123 w 123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7">
                    <a:moveTo>
                      <a:pt x="43" y="0"/>
                    </a:moveTo>
                    <a:lnTo>
                      <a:pt x="0" y="0"/>
                    </a:lnTo>
                    <a:lnTo>
                      <a:pt x="106" y="127"/>
                    </a:lnTo>
                    <a:lnTo>
                      <a:pt x="123" y="9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3" name="Freeform 1196"/>
              <p:cNvSpPr>
                <a:spLocks/>
              </p:cNvSpPr>
              <p:nvPr/>
            </p:nvSpPr>
            <p:spPr bwMode="auto">
              <a:xfrm>
                <a:off x="2506681" y="2706742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47684073 w 110"/>
                  <a:gd name="T9" fmla="*/ 0 h 113"/>
                  <a:gd name="T10" fmla="*/ 0 w 110"/>
                  <a:gd name="T11" fmla="*/ 0 h 113"/>
                  <a:gd name="T12" fmla="*/ 105585397 w 110"/>
                  <a:gd name="T13" fmla="*/ 118536197 h 113"/>
                  <a:gd name="T14" fmla="*/ 124886188 w 110"/>
                  <a:gd name="T15" fmla="*/ 88115311 h 113"/>
                  <a:gd name="T16" fmla="*/ 47684073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42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0" y="8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4" name="Freeform 1197"/>
              <p:cNvSpPr>
                <a:spLocks/>
              </p:cNvSpPr>
              <p:nvPr/>
            </p:nvSpPr>
            <p:spPr bwMode="auto">
              <a:xfrm>
                <a:off x="2530967" y="2706742"/>
                <a:ext cx="106646" cy="100373"/>
              </a:xfrm>
              <a:custGeom>
                <a:avLst/>
                <a:gdLst>
                  <a:gd name="T0" fmla="*/ 56303808 w 101"/>
                  <a:gd name="T1" fmla="*/ 0 h 98"/>
                  <a:gd name="T2" fmla="*/ 112607616 w 101"/>
                  <a:gd name="T3" fmla="*/ 51402242 h 98"/>
                  <a:gd name="T4" fmla="*/ 56303808 w 101"/>
                  <a:gd name="T5" fmla="*/ 102803460 h 98"/>
                  <a:gd name="T6" fmla="*/ 0 w 101"/>
                  <a:gd name="T7" fmla="*/ 51402242 h 98"/>
                  <a:gd name="T8" fmla="*/ 46827099 w 101"/>
                  <a:gd name="T9" fmla="*/ 0 h 98"/>
                  <a:gd name="T10" fmla="*/ 0 w 101"/>
                  <a:gd name="T11" fmla="*/ 0 h 98"/>
                  <a:gd name="T12" fmla="*/ 89194074 w 101"/>
                  <a:gd name="T13" fmla="*/ 102803460 h 98"/>
                  <a:gd name="T14" fmla="*/ 112607616 w 101"/>
                  <a:gd name="T15" fmla="*/ 72382257 h 98"/>
                  <a:gd name="T16" fmla="*/ 46827099 w 101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98"/>
                  <a:gd name="T29" fmla="*/ 101 w 101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98">
                    <a:moveTo>
                      <a:pt x="42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101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5" name="Freeform 1198"/>
              <p:cNvSpPr>
                <a:spLocks/>
              </p:cNvSpPr>
              <p:nvPr/>
            </p:nvSpPr>
            <p:spPr bwMode="auto">
              <a:xfrm>
                <a:off x="2553141" y="2706742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46823397 w 89"/>
                  <a:gd name="T9" fmla="*/ 0 h 84"/>
                  <a:gd name="T10" fmla="*/ 0 w 89"/>
                  <a:gd name="T11" fmla="*/ 0 h 84"/>
                  <a:gd name="T12" fmla="*/ 75810070 w 89"/>
                  <a:gd name="T13" fmla="*/ 88119300 h 84"/>
                  <a:gd name="T14" fmla="*/ 99221761 w 89"/>
                  <a:gd name="T15" fmla="*/ 60844151 h 84"/>
                  <a:gd name="T16" fmla="*/ 46823397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42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9" y="5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6" name="Freeform 1199"/>
              <p:cNvSpPr>
                <a:spLocks/>
              </p:cNvSpPr>
              <p:nvPr/>
            </p:nvSpPr>
            <p:spPr bwMode="auto">
              <a:xfrm>
                <a:off x="2575316" y="2706742"/>
                <a:ext cx="79196" cy="69640"/>
              </a:xfrm>
              <a:custGeom>
                <a:avLst/>
                <a:gdLst>
                  <a:gd name="T0" fmla="*/ 41263200 w 76"/>
                  <a:gd name="T1" fmla="*/ 0 h 69"/>
                  <a:gd name="T2" fmla="*/ 82526400 w 76"/>
                  <a:gd name="T3" fmla="*/ 35142968 h 69"/>
                  <a:gd name="T4" fmla="*/ 41263200 w 76"/>
                  <a:gd name="T5" fmla="*/ 70285937 h 69"/>
                  <a:gd name="T6" fmla="*/ 0 w 76"/>
                  <a:gd name="T7" fmla="*/ 35142968 h 69"/>
                  <a:gd name="T8" fmla="*/ 45606473 w 76"/>
                  <a:gd name="T9" fmla="*/ 0 h 69"/>
                  <a:gd name="T10" fmla="*/ 0 w 76"/>
                  <a:gd name="T11" fmla="*/ 0 h 69"/>
                  <a:gd name="T12" fmla="*/ 64066428 w 76"/>
                  <a:gd name="T13" fmla="*/ 70285937 h 69"/>
                  <a:gd name="T14" fmla="*/ 82526400 w 76"/>
                  <a:gd name="T15" fmla="*/ 44819896 h 69"/>
                  <a:gd name="T16" fmla="*/ 45606473 w 7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69"/>
                  <a:gd name="T29" fmla="*/ 76 w 7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69">
                    <a:moveTo>
                      <a:pt x="42" y="0"/>
                    </a:moveTo>
                    <a:lnTo>
                      <a:pt x="0" y="0"/>
                    </a:lnTo>
                    <a:lnTo>
                      <a:pt x="59" y="69"/>
                    </a:lnTo>
                    <a:lnTo>
                      <a:pt x="76" y="4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7" name="Freeform 1200"/>
              <p:cNvSpPr>
                <a:spLocks/>
              </p:cNvSpPr>
              <p:nvPr/>
            </p:nvSpPr>
            <p:spPr bwMode="auto">
              <a:xfrm>
                <a:off x="2597490" y="2706742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7937830 w 68"/>
                  <a:gd name="T9" fmla="*/ 0 h 58"/>
                  <a:gd name="T10" fmla="*/ 0 w 68"/>
                  <a:gd name="T11" fmla="*/ 0 h 58"/>
                  <a:gd name="T12" fmla="*/ 52396695 w 68"/>
                  <a:gd name="T13" fmla="*/ 58752425 h 58"/>
                  <a:gd name="T14" fmla="*/ 75808128 w 68"/>
                  <a:gd name="T15" fmla="*/ 29376716 h 58"/>
                  <a:gd name="T16" fmla="*/ 47937830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43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8" y="2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8" name="Freeform 1201"/>
              <p:cNvSpPr>
                <a:spLocks/>
              </p:cNvSpPr>
              <p:nvPr/>
            </p:nvSpPr>
            <p:spPr bwMode="auto">
              <a:xfrm>
                <a:off x="2619664" y="2706742"/>
                <a:ext cx="59134" cy="44037"/>
              </a:xfrm>
              <a:custGeom>
                <a:avLst/>
                <a:gdLst>
                  <a:gd name="T0" fmla="*/ 31221696 w 56"/>
                  <a:gd name="T1" fmla="*/ 0 h 44"/>
                  <a:gd name="T2" fmla="*/ 62443392 w 56"/>
                  <a:gd name="T3" fmla="*/ 22037516 h 44"/>
                  <a:gd name="T4" fmla="*/ 31221696 w 56"/>
                  <a:gd name="T5" fmla="*/ 44074031 h 44"/>
                  <a:gd name="T6" fmla="*/ 0 w 56"/>
                  <a:gd name="T7" fmla="*/ 22037516 h 44"/>
                  <a:gd name="T8" fmla="*/ 47947118 w 56"/>
                  <a:gd name="T9" fmla="*/ 0 h 44"/>
                  <a:gd name="T10" fmla="*/ 0 w 56"/>
                  <a:gd name="T11" fmla="*/ 0 h 44"/>
                  <a:gd name="T12" fmla="*/ 37912292 w 56"/>
                  <a:gd name="T13" fmla="*/ 44074031 h 44"/>
                  <a:gd name="T14" fmla="*/ 62443392 w 56"/>
                  <a:gd name="T15" fmla="*/ 15025623 h 44"/>
                  <a:gd name="T16" fmla="*/ 47947118 w 56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44"/>
                  <a:gd name="T29" fmla="*/ 56 w 56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44">
                    <a:moveTo>
                      <a:pt x="43" y="0"/>
                    </a:moveTo>
                    <a:lnTo>
                      <a:pt x="0" y="0"/>
                    </a:lnTo>
                    <a:lnTo>
                      <a:pt x="34" y="44"/>
                    </a:lnTo>
                    <a:lnTo>
                      <a:pt x="56" y="1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9" name="Freeform 1202"/>
              <p:cNvSpPr>
                <a:spLocks/>
              </p:cNvSpPr>
              <p:nvPr/>
            </p:nvSpPr>
            <p:spPr bwMode="auto">
              <a:xfrm>
                <a:off x="2642890" y="2706742"/>
                <a:ext cx="43287" cy="29699"/>
              </a:xfrm>
              <a:custGeom>
                <a:avLst/>
                <a:gdLst>
                  <a:gd name="T0" fmla="*/ 22307234 w 42"/>
                  <a:gd name="T1" fmla="*/ 0 h 29"/>
                  <a:gd name="T2" fmla="*/ 44613437 w 42"/>
                  <a:gd name="T3" fmla="*/ 15207936 h 29"/>
                  <a:gd name="T4" fmla="*/ 22307234 w 42"/>
                  <a:gd name="T5" fmla="*/ 30414848 h 29"/>
                  <a:gd name="T6" fmla="*/ 0 w 42"/>
                  <a:gd name="T7" fmla="*/ 15207936 h 29"/>
                  <a:gd name="T8" fmla="*/ 0 w 42"/>
                  <a:gd name="T9" fmla="*/ 0 h 29"/>
                  <a:gd name="T10" fmla="*/ 44613437 w 42"/>
                  <a:gd name="T11" fmla="*/ 0 h 29"/>
                  <a:gd name="T12" fmla="*/ 26555542 w 42"/>
                  <a:gd name="T13" fmla="*/ 30414848 h 29"/>
                  <a:gd name="T14" fmla="*/ 0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0" y="0"/>
                    </a:moveTo>
                    <a:lnTo>
                      <a:pt x="42" y="0"/>
                    </a:lnTo>
                    <a:lnTo>
                      <a:pt x="25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0" name="Freeform 1203"/>
              <p:cNvSpPr>
                <a:spLocks/>
              </p:cNvSpPr>
              <p:nvPr/>
            </p:nvSpPr>
            <p:spPr bwMode="auto">
              <a:xfrm>
                <a:off x="2664003" y="2706742"/>
                <a:ext cx="22174" cy="16386"/>
              </a:xfrm>
              <a:custGeom>
                <a:avLst/>
                <a:gdLst>
                  <a:gd name="T0" fmla="*/ 11706816 w 21"/>
                  <a:gd name="T1" fmla="*/ 0 h 15"/>
                  <a:gd name="T2" fmla="*/ 23413632 w 21"/>
                  <a:gd name="T3" fmla="*/ 8950035 h 15"/>
                  <a:gd name="T4" fmla="*/ 11706816 w 21"/>
                  <a:gd name="T5" fmla="*/ 17900070 h 15"/>
                  <a:gd name="T6" fmla="*/ 0 w 21"/>
                  <a:gd name="T7" fmla="*/ 8950035 h 15"/>
                  <a:gd name="T8" fmla="*/ 0 w 21"/>
                  <a:gd name="T9" fmla="*/ 0 h 15"/>
                  <a:gd name="T10" fmla="*/ 23413632 w 21"/>
                  <a:gd name="T11" fmla="*/ 0 h 15"/>
                  <a:gd name="T12" fmla="*/ 14494404 w 21"/>
                  <a:gd name="T13" fmla="*/ 17900070 h 15"/>
                  <a:gd name="T14" fmla="*/ 0 w 21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5"/>
                  <a:gd name="T26" fmla="*/ 21 w 21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5">
                    <a:moveTo>
                      <a:pt x="0" y="0"/>
                    </a:moveTo>
                    <a:lnTo>
                      <a:pt x="21" y="0"/>
                    </a:lnTo>
                    <a:lnTo>
                      <a:pt x="1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1" name="Freeform 1204"/>
              <p:cNvSpPr>
                <a:spLocks/>
              </p:cNvSpPr>
              <p:nvPr/>
            </p:nvSpPr>
            <p:spPr bwMode="auto">
              <a:xfrm>
                <a:off x="1657743" y="3100026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5571222 w 9"/>
                  <a:gd name="T13" fmla="*/ 11536384 h 11"/>
                  <a:gd name="T14" fmla="*/ 5571222 w 9"/>
                  <a:gd name="T15" fmla="*/ 8390378 h 11"/>
                  <a:gd name="T16" fmla="*/ 10027778 w 9"/>
                  <a:gd name="T17" fmla="*/ 4194677 h 11"/>
                  <a:gd name="T18" fmla="*/ 10027778 w 9"/>
                  <a:gd name="T19" fmla="*/ 0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2" name="Freeform 1205"/>
              <p:cNvSpPr>
                <a:spLocks/>
              </p:cNvSpPr>
              <p:nvPr/>
            </p:nvSpPr>
            <p:spPr bwMode="auto">
              <a:xfrm>
                <a:off x="1661967" y="3093881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0 w 12"/>
                  <a:gd name="T13" fmla="*/ 13703305 h 15"/>
                  <a:gd name="T14" fmla="*/ 4460897 w 12"/>
                  <a:gd name="T15" fmla="*/ 10049282 h 15"/>
                  <a:gd name="T16" fmla="*/ 4460897 w 12"/>
                  <a:gd name="T17" fmla="*/ 6395258 h 15"/>
                  <a:gd name="T18" fmla="*/ 8922849 w 12"/>
                  <a:gd name="T19" fmla="*/ 6395258 h 15"/>
                  <a:gd name="T20" fmla="*/ 8922849 w 12"/>
                  <a:gd name="T21" fmla="*/ 3654023 h 15"/>
                  <a:gd name="T22" fmla="*/ 13383744 w 12"/>
                  <a:gd name="T23" fmla="*/ 3654023 h 15"/>
                  <a:gd name="T24" fmla="*/ 8922849 w 12"/>
                  <a:gd name="T25" fmla="*/ 0 h 1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15"/>
                  <a:gd name="T41" fmla="*/ 12 w 12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3" name="Freeform 1206"/>
              <p:cNvSpPr>
                <a:spLocks/>
              </p:cNvSpPr>
              <p:nvPr/>
            </p:nvSpPr>
            <p:spPr bwMode="auto">
              <a:xfrm>
                <a:off x="1667252" y="3090809"/>
                <a:ext cx="14785" cy="9217"/>
              </a:xfrm>
              <a:custGeom>
                <a:avLst/>
                <a:gdLst>
                  <a:gd name="T0" fmla="*/ 8408116 w 13"/>
                  <a:gd name="T1" fmla="*/ 0 h 10"/>
                  <a:gd name="T2" fmla="*/ 16815094 w 13"/>
                  <a:gd name="T3" fmla="*/ 4248115 h 10"/>
                  <a:gd name="T4" fmla="*/ 8408116 w 13"/>
                  <a:gd name="T5" fmla="*/ 8495309 h 10"/>
                  <a:gd name="T6" fmla="*/ 0 w 13"/>
                  <a:gd name="T7" fmla="*/ 4248115 h 10"/>
                  <a:gd name="T8" fmla="*/ 10347227 w 13"/>
                  <a:gd name="T9" fmla="*/ 0 h 10"/>
                  <a:gd name="T10" fmla="*/ 0 w 13"/>
                  <a:gd name="T11" fmla="*/ 8495309 h 10"/>
                  <a:gd name="T12" fmla="*/ 5173613 w 13"/>
                  <a:gd name="T13" fmla="*/ 8495309 h 10"/>
                  <a:gd name="T14" fmla="*/ 5173613 w 13"/>
                  <a:gd name="T15" fmla="*/ 5946808 h 10"/>
                  <a:gd name="T16" fmla="*/ 10347227 w 13"/>
                  <a:gd name="T17" fmla="*/ 5946808 h 10"/>
                  <a:gd name="T18" fmla="*/ 10347227 w 13"/>
                  <a:gd name="T19" fmla="*/ 2548500 h 10"/>
                  <a:gd name="T20" fmla="*/ 16815094 w 13"/>
                  <a:gd name="T21" fmla="*/ 2548500 h 10"/>
                  <a:gd name="T22" fmla="*/ 16815094 w 13"/>
                  <a:gd name="T23" fmla="*/ 0 h 10"/>
                  <a:gd name="T24" fmla="*/ 10347227 w 13"/>
                  <a:gd name="T25" fmla="*/ 0 h 10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0"/>
                  <a:gd name="T41" fmla="*/ 13 w 13"/>
                  <a:gd name="T42" fmla="*/ 10 h 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0">
                    <a:moveTo>
                      <a:pt x="8" y="0"/>
                    </a:moveTo>
                    <a:lnTo>
                      <a:pt x="0" y="10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4" name="Freeform 1207"/>
              <p:cNvSpPr>
                <a:spLocks/>
              </p:cNvSpPr>
              <p:nvPr/>
            </p:nvSpPr>
            <p:spPr bwMode="auto">
              <a:xfrm>
                <a:off x="1671477" y="3082616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3800925 w 13"/>
                  <a:gd name="T15" fmla="*/ 10049282 h 15"/>
                  <a:gd name="T16" fmla="*/ 8553301 w 13"/>
                  <a:gd name="T17" fmla="*/ 10049282 h 15"/>
                  <a:gd name="T18" fmla="*/ 8553301 w 13"/>
                  <a:gd name="T19" fmla="*/ 7308047 h 15"/>
                  <a:gd name="T20" fmla="*/ 12354225 w 13"/>
                  <a:gd name="T21" fmla="*/ 3654023 h 15"/>
                  <a:gd name="T22" fmla="*/ 8553301 w 13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5" name="Freeform 1208"/>
              <p:cNvSpPr>
                <a:spLocks/>
              </p:cNvSpPr>
              <p:nvPr/>
            </p:nvSpPr>
            <p:spPr bwMode="auto">
              <a:xfrm>
                <a:off x="1674641" y="3075447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1641483 w 13"/>
                  <a:gd name="T9" fmla="*/ 0 h 15"/>
                  <a:gd name="T10" fmla="*/ 0 w 13"/>
                  <a:gd name="T11" fmla="*/ 17900070 h 15"/>
                  <a:gd name="T12" fmla="*/ 6467869 w 13"/>
                  <a:gd name="T13" fmla="*/ 17900070 h 15"/>
                  <a:gd name="T14" fmla="*/ 16815094 w 13"/>
                  <a:gd name="T15" fmla="*/ 4773789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6" name="Freeform 1209"/>
              <p:cNvSpPr>
                <a:spLocks/>
              </p:cNvSpPr>
              <p:nvPr/>
            </p:nvSpPr>
            <p:spPr bwMode="auto">
              <a:xfrm>
                <a:off x="1680978" y="3071350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7" name="Freeform 1210"/>
              <p:cNvSpPr>
                <a:spLocks/>
              </p:cNvSpPr>
              <p:nvPr/>
            </p:nvSpPr>
            <p:spPr bwMode="auto">
              <a:xfrm>
                <a:off x="1684141" y="3064181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0347227 w 13"/>
                  <a:gd name="T9" fmla="*/ 0 h 15"/>
                  <a:gd name="T10" fmla="*/ 0 w 13"/>
                  <a:gd name="T11" fmla="*/ 13126279 h 15"/>
                  <a:gd name="T12" fmla="*/ 5173613 w 13"/>
                  <a:gd name="T13" fmla="*/ 17900070 h 15"/>
                  <a:gd name="T14" fmla="*/ 16815094 w 13"/>
                  <a:gd name="T15" fmla="*/ 4773789 h 15"/>
                  <a:gd name="T16" fmla="*/ 10347227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8" name="Freeform 1211"/>
              <p:cNvSpPr>
                <a:spLocks/>
              </p:cNvSpPr>
              <p:nvPr/>
            </p:nvSpPr>
            <p:spPr bwMode="auto">
              <a:xfrm>
                <a:off x="1689427" y="3055988"/>
                <a:ext cx="14785" cy="19458"/>
              </a:xfrm>
              <a:custGeom>
                <a:avLst/>
                <a:gdLst>
                  <a:gd name="T0" fmla="*/ 8408116 w 13"/>
                  <a:gd name="T1" fmla="*/ 0 h 18"/>
                  <a:gd name="T2" fmla="*/ 16815094 w 13"/>
                  <a:gd name="T3" fmla="*/ 10517049 h 18"/>
                  <a:gd name="T4" fmla="*/ 8408116 w 13"/>
                  <a:gd name="T5" fmla="*/ 21034098 h 18"/>
                  <a:gd name="T6" fmla="*/ 0 w 13"/>
                  <a:gd name="T7" fmla="*/ 10517049 h 18"/>
                  <a:gd name="T8" fmla="*/ 11641483 w 13"/>
                  <a:gd name="T9" fmla="*/ 0 h 18"/>
                  <a:gd name="T10" fmla="*/ 0 w 13"/>
                  <a:gd name="T11" fmla="*/ 16359851 h 18"/>
                  <a:gd name="T12" fmla="*/ 5173613 w 13"/>
                  <a:gd name="T13" fmla="*/ 21034098 h 18"/>
                  <a:gd name="T14" fmla="*/ 16815094 w 13"/>
                  <a:gd name="T15" fmla="*/ 3505683 h 18"/>
                  <a:gd name="T16" fmla="*/ 11641483 w 13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9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9" name="Freeform 1212"/>
              <p:cNvSpPr>
                <a:spLocks/>
              </p:cNvSpPr>
              <p:nvPr/>
            </p:nvSpPr>
            <p:spPr bwMode="auto">
              <a:xfrm>
                <a:off x="1693642" y="3052916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8553301 w 13"/>
                  <a:gd name="T9" fmla="*/ 0 h 15"/>
                  <a:gd name="T10" fmla="*/ 0 w 13"/>
                  <a:gd name="T11" fmla="*/ 13126279 h 15"/>
                  <a:gd name="T12" fmla="*/ 4751401 w 13"/>
                  <a:gd name="T13" fmla="*/ 17900070 h 15"/>
                  <a:gd name="T14" fmla="*/ 12354225 w 13"/>
                  <a:gd name="T15" fmla="*/ 4773789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26" name="Group 1213"/>
            <p:cNvGrpSpPr>
              <a:grpSpLocks/>
            </p:cNvGrpSpPr>
            <p:nvPr/>
          </p:nvGrpSpPr>
          <p:grpSpPr bwMode="auto">
            <a:xfrm>
              <a:off x="1698927" y="2602272"/>
              <a:ext cx="2236375" cy="644212"/>
              <a:chOff x="1698927" y="2602272"/>
              <a:chExt cx="2236375" cy="644212"/>
            </a:xfrm>
          </p:grpSpPr>
          <p:sp>
            <p:nvSpPr>
              <p:cNvPr id="193700" name="Freeform 1214"/>
              <p:cNvSpPr>
                <a:spLocks/>
              </p:cNvSpPr>
              <p:nvPr/>
            </p:nvSpPr>
            <p:spPr bwMode="auto">
              <a:xfrm>
                <a:off x="1698927" y="3044723"/>
                <a:ext cx="12673" cy="15361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8427703 h 14"/>
                  <a:gd name="T4" fmla="*/ 6692400 w 12"/>
                  <a:gd name="T5" fmla="*/ 16854308 h 14"/>
                  <a:gd name="T6" fmla="*/ 0 w 12"/>
                  <a:gd name="T7" fmla="*/ 8427703 h 14"/>
                  <a:gd name="T8" fmla="*/ 8922849 w 12"/>
                  <a:gd name="T9" fmla="*/ 0 h 14"/>
                  <a:gd name="T10" fmla="*/ 0 w 12"/>
                  <a:gd name="T11" fmla="*/ 13242280 h 14"/>
                  <a:gd name="T12" fmla="*/ 4460897 w 12"/>
                  <a:gd name="T13" fmla="*/ 16854308 h 14"/>
                  <a:gd name="T14" fmla="*/ 13383744 w 12"/>
                  <a:gd name="T15" fmla="*/ 4815674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1" name="Freeform 1215"/>
              <p:cNvSpPr>
                <a:spLocks/>
              </p:cNvSpPr>
              <p:nvPr/>
            </p:nvSpPr>
            <p:spPr bwMode="auto">
              <a:xfrm>
                <a:off x="1703152" y="3041651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0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2" name="Freeform 1216"/>
              <p:cNvSpPr>
                <a:spLocks/>
              </p:cNvSpPr>
              <p:nvPr/>
            </p:nvSpPr>
            <p:spPr bwMode="auto">
              <a:xfrm>
                <a:off x="1706316" y="3033457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0347227 w 13"/>
                  <a:gd name="T9" fmla="*/ 0 h 15"/>
                  <a:gd name="T10" fmla="*/ 0 w 13"/>
                  <a:gd name="T11" fmla="*/ 10049282 h 15"/>
                  <a:gd name="T12" fmla="*/ 5173613 w 13"/>
                  <a:gd name="T13" fmla="*/ 13703305 h 15"/>
                  <a:gd name="T14" fmla="*/ 16815094 w 13"/>
                  <a:gd name="T15" fmla="*/ 3654023 h 15"/>
                  <a:gd name="T16" fmla="*/ 10347227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3" name="Freeform 1217"/>
              <p:cNvSpPr>
                <a:spLocks/>
              </p:cNvSpPr>
              <p:nvPr/>
            </p:nvSpPr>
            <p:spPr bwMode="auto">
              <a:xfrm>
                <a:off x="1711601" y="30273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4682112 h 14"/>
                  <a:gd name="T12" fmla="*/ 4456556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4" name="Freeform 1218"/>
              <p:cNvSpPr>
                <a:spLocks/>
              </p:cNvSpPr>
              <p:nvPr/>
            </p:nvSpPr>
            <p:spPr bwMode="auto">
              <a:xfrm>
                <a:off x="1715816" y="3022192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5571222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5" name="Freeform 1219"/>
              <p:cNvSpPr>
                <a:spLocks/>
              </p:cNvSpPr>
              <p:nvPr/>
            </p:nvSpPr>
            <p:spPr bwMode="auto">
              <a:xfrm>
                <a:off x="1721101" y="3016047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6" name="Freeform 1220"/>
              <p:cNvSpPr>
                <a:spLocks/>
              </p:cNvSpPr>
              <p:nvPr/>
            </p:nvSpPr>
            <p:spPr bwMode="auto">
              <a:xfrm>
                <a:off x="1725326" y="3007854"/>
                <a:ext cx="8449" cy="19458"/>
              </a:xfrm>
              <a:custGeom>
                <a:avLst/>
                <a:gdLst>
                  <a:gd name="T0" fmla="*/ 4462128 w 8"/>
                  <a:gd name="T1" fmla="*/ 0 h 18"/>
                  <a:gd name="T2" fmla="*/ 8923200 w 8"/>
                  <a:gd name="T3" fmla="*/ 10517049 h 18"/>
                  <a:gd name="T4" fmla="*/ 4462128 w 8"/>
                  <a:gd name="T5" fmla="*/ 21034098 h 18"/>
                  <a:gd name="T6" fmla="*/ 0 w 8"/>
                  <a:gd name="T7" fmla="*/ 10517049 h 18"/>
                  <a:gd name="T8" fmla="*/ 8923200 w 8"/>
                  <a:gd name="T9" fmla="*/ 0 h 18"/>
                  <a:gd name="T10" fmla="*/ 0 w 8"/>
                  <a:gd name="T11" fmla="*/ 16359851 h 18"/>
                  <a:gd name="T12" fmla="*/ 0 w 8"/>
                  <a:gd name="T13" fmla="*/ 21034098 h 18"/>
                  <a:gd name="T14" fmla="*/ 8923200 w 8"/>
                  <a:gd name="T15" fmla="*/ 3505683 h 18"/>
                  <a:gd name="T16" fmla="*/ 8923200 w 8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8"/>
                  <a:gd name="T29" fmla="*/ 8 w 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8">
                    <a:moveTo>
                      <a:pt x="8" y="0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7" name="Freeform 1221"/>
              <p:cNvSpPr>
                <a:spLocks/>
              </p:cNvSpPr>
              <p:nvPr/>
            </p:nvSpPr>
            <p:spPr bwMode="auto">
              <a:xfrm>
                <a:off x="1728490" y="3004782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4194597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8" name="Freeform 1222"/>
              <p:cNvSpPr>
                <a:spLocks/>
              </p:cNvSpPr>
              <p:nvPr/>
            </p:nvSpPr>
            <p:spPr bwMode="auto">
              <a:xfrm>
                <a:off x="1733766" y="29976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9" name="Freeform 1223"/>
              <p:cNvSpPr>
                <a:spLocks/>
              </p:cNvSpPr>
              <p:nvPr/>
            </p:nvSpPr>
            <p:spPr bwMode="auto">
              <a:xfrm>
                <a:off x="1737990" y="2993517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0049282 h 15"/>
                  <a:gd name="T12" fmla="*/ 0 w 8"/>
                  <a:gd name="T13" fmla="*/ 13703305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0" name="Freeform 1224"/>
              <p:cNvSpPr>
                <a:spLocks/>
              </p:cNvSpPr>
              <p:nvPr/>
            </p:nvSpPr>
            <p:spPr bwMode="auto">
              <a:xfrm>
                <a:off x="1743276" y="2986348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1" name="Freeform 1225"/>
              <p:cNvSpPr>
                <a:spLocks/>
              </p:cNvSpPr>
              <p:nvPr/>
            </p:nvSpPr>
            <p:spPr bwMode="auto">
              <a:xfrm>
                <a:off x="1747500" y="2978145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5730688 h 15"/>
                  <a:gd name="T12" fmla="*/ 10027778 w 9"/>
                  <a:gd name="T13" fmla="*/ 4194578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2" name="Freeform 1226"/>
              <p:cNvSpPr>
                <a:spLocks/>
              </p:cNvSpPr>
              <p:nvPr/>
            </p:nvSpPr>
            <p:spPr bwMode="auto">
              <a:xfrm>
                <a:off x="1750664" y="297507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3" name="Freeform 1227"/>
              <p:cNvSpPr>
                <a:spLocks/>
              </p:cNvSpPr>
              <p:nvPr/>
            </p:nvSpPr>
            <p:spPr bwMode="auto">
              <a:xfrm>
                <a:off x="1757001" y="2966880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0487517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4" name="Freeform 1228"/>
              <p:cNvSpPr>
                <a:spLocks/>
              </p:cNvSpPr>
              <p:nvPr/>
            </p:nvSpPr>
            <p:spPr bwMode="auto">
              <a:xfrm>
                <a:off x="1760165" y="2958687"/>
                <a:ext cx="9500" cy="19458"/>
              </a:xfrm>
              <a:custGeom>
                <a:avLst/>
                <a:gdLst>
                  <a:gd name="T0" fmla="*/ 5640625 w 8"/>
                  <a:gd name="T1" fmla="*/ 0 h 18"/>
                  <a:gd name="T2" fmla="*/ 11281249 w 8"/>
                  <a:gd name="T3" fmla="*/ 10517049 h 18"/>
                  <a:gd name="T4" fmla="*/ 5640625 w 8"/>
                  <a:gd name="T5" fmla="*/ 21034098 h 18"/>
                  <a:gd name="T6" fmla="*/ 0 w 8"/>
                  <a:gd name="T7" fmla="*/ 10517049 h 18"/>
                  <a:gd name="T8" fmla="*/ 11281249 w 8"/>
                  <a:gd name="T9" fmla="*/ 0 h 18"/>
                  <a:gd name="T10" fmla="*/ 0 w 8"/>
                  <a:gd name="T11" fmla="*/ 17528412 h 18"/>
                  <a:gd name="T12" fmla="*/ 0 w 8"/>
                  <a:gd name="T13" fmla="*/ 21034098 h 18"/>
                  <a:gd name="T14" fmla="*/ 11281249 w 8"/>
                  <a:gd name="T15" fmla="*/ 4674244 h 18"/>
                  <a:gd name="T16" fmla="*/ 11281249 w 8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8"/>
                  <a:gd name="T29" fmla="*/ 8 w 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8">
                    <a:moveTo>
                      <a:pt x="8" y="0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5" name="Freeform 1229"/>
              <p:cNvSpPr>
                <a:spLocks/>
              </p:cNvSpPr>
              <p:nvPr/>
            </p:nvSpPr>
            <p:spPr bwMode="auto">
              <a:xfrm>
                <a:off x="1765450" y="2955615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6" name="Freeform 1230"/>
              <p:cNvSpPr>
                <a:spLocks/>
              </p:cNvSpPr>
              <p:nvPr/>
            </p:nvSpPr>
            <p:spPr bwMode="auto">
              <a:xfrm>
                <a:off x="1769674" y="2948446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1536112 h 15"/>
                  <a:gd name="T12" fmla="*/ 0 w 9"/>
                  <a:gd name="T13" fmla="*/ 15730688 h 15"/>
                  <a:gd name="T14" fmla="*/ 10027778 w 9"/>
                  <a:gd name="T15" fmla="*/ 4194578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7" name="Freeform 1231"/>
              <p:cNvSpPr>
                <a:spLocks/>
              </p:cNvSpPr>
              <p:nvPr/>
            </p:nvSpPr>
            <p:spPr bwMode="auto">
              <a:xfrm>
                <a:off x="1774950" y="2944349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4462128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4462128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8" name="Freeform 1232"/>
              <p:cNvSpPr>
                <a:spLocks/>
              </p:cNvSpPr>
              <p:nvPr/>
            </p:nvSpPr>
            <p:spPr bwMode="auto">
              <a:xfrm>
                <a:off x="1779175" y="2937180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4462128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4194578 h 15"/>
                  <a:gd name="T16" fmla="*/ 4462128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9" name="Freeform 1233"/>
              <p:cNvSpPr>
                <a:spLocks/>
              </p:cNvSpPr>
              <p:nvPr/>
            </p:nvSpPr>
            <p:spPr bwMode="auto">
              <a:xfrm>
                <a:off x="1779175" y="2930011"/>
                <a:ext cx="12673" cy="17410"/>
              </a:xfrm>
              <a:custGeom>
                <a:avLst/>
                <a:gdLst>
                  <a:gd name="T0" fmla="*/ 6177600 w 13"/>
                  <a:gd name="T1" fmla="*/ 0 h 18"/>
                  <a:gd name="T2" fmla="*/ 12354225 w 13"/>
                  <a:gd name="T3" fmla="*/ 8419670 h 18"/>
                  <a:gd name="T4" fmla="*/ 6177600 w 13"/>
                  <a:gd name="T5" fmla="*/ 16839339 h 18"/>
                  <a:gd name="T6" fmla="*/ 0 w 13"/>
                  <a:gd name="T7" fmla="*/ 8419670 h 18"/>
                  <a:gd name="T8" fmla="*/ 7602825 w 13"/>
                  <a:gd name="T9" fmla="*/ 0 h 18"/>
                  <a:gd name="T10" fmla="*/ 0 w 13"/>
                  <a:gd name="T11" fmla="*/ 14032458 h 18"/>
                  <a:gd name="T12" fmla="*/ 3800925 w 13"/>
                  <a:gd name="T13" fmla="*/ 16839339 h 18"/>
                  <a:gd name="T14" fmla="*/ 12354225 w 13"/>
                  <a:gd name="T15" fmla="*/ 3742182 h 18"/>
                  <a:gd name="T16" fmla="*/ 7602825 w 13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8" y="0"/>
                    </a:moveTo>
                    <a:lnTo>
                      <a:pt x="0" y="15"/>
                    </a:lnTo>
                    <a:lnTo>
                      <a:pt x="4" y="18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0" name="Freeform 1234"/>
              <p:cNvSpPr>
                <a:spLocks/>
              </p:cNvSpPr>
              <p:nvPr/>
            </p:nvSpPr>
            <p:spPr bwMode="auto">
              <a:xfrm>
                <a:off x="1782339" y="292693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0487517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0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1" name="Freeform 1235"/>
              <p:cNvSpPr>
                <a:spLocks/>
              </p:cNvSpPr>
              <p:nvPr/>
            </p:nvSpPr>
            <p:spPr bwMode="auto">
              <a:xfrm>
                <a:off x="1787624" y="2917722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6467869 w 13"/>
                  <a:gd name="T13" fmla="*/ 13703305 h 15"/>
                  <a:gd name="T14" fmla="*/ 16815094 w 13"/>
                  <a:gd name="T15" fmla="*/ 3654023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2" name="Freeform 1236"/>
              <p:cNvSpPr>
                <a:spLocks/>
              </p:cNvSpPr>
              <p:nvPr/>
            </p:nvSpPr>
            <p:spPr bwMode="auto">
              <a:xfrm>
                <a:off x="1791839" y="2916698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1536165 h 14"/>
                  <a:gd name="T12" fmla="*/ 4460897 w 12"/>
                  <a:gd name="T13" fmla="*/ 14682112 h 14"/>
                  <a:gd name="T14" fmla="*/ 13383744 w 12"/>
                  <a:gd name="T15" fmla="*/ 0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3" name="Freeform 1237"/>
              <p:cNvSpPr>
                <a:spLocks/>
              </p:cNvSpPr>
              <p:nvPr/>
            </p:nvSpPr>
            <p:spPr bwMode="auto">
              <a:xfrm>
                <a:off x="1797125" y="2906456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4" name="Freeform 1238"/>
              <p:cNvSpPr>
                <a:spLocks/>
              </p:cNvSpPr>
              <p:nvPr/>
            </p:nvSpPr>
            <p:spPr bwMode="auto">
              <a:xfrm>
                <a:off x="1801349" y="2900312"/>
                <a:ext cx="12673" cy="15361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7865856 h 15"/>
                  <a:gd name="T4" fmla="*/ 6177600 w 13"/>
                  <a:gd name="T5" fmla="*/ 15730688 h 15"/>
                  <a:gd name="T6" fmla="*/ 0 w 13"/>
                  <a:gd name="T7" fmla="*/ 7865856 h 15"/>
                  <a:gd name="T8" fmla="*/ 7602825 w 13"/>
                  <a:gd name="T9" fmla="*/ 0 h 15"/>
                  <a:gd name="T10" fmla="*/ 0 w 13"/>
                  <a:gd name="T11" fmla="*/ 15730688 h 15"/>
                  <a:gd name="T12" fmla="*/ 3800925 w 13"/>
                  <a:gd name="T13" fmla="*/ 15730688 h 15"/>
                  <a:gd name="T14" fmla="*/ 12354225 w 13"/>
                  <a:gd name="T15" fmla="*/ 4194578 h 15"/>
                  <a:gd name="T16" fmla="*/ 7602825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5" name="Freeform 1239"/>
              <p:cNvSpPr>
                <a:spLocks/>
              </p:cNvSpPr>
              <p:nvPr/>
            </p:nvSpPr>
            <p:spPr bwMode="auto">
              <a:xfrm>
                <a:off x="1804513" y="2895191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5173613 w 13"/>
                  <a:gd name="T13" fmla="*/ 13703305 h 15"/>
                  <a:gd name="T14" fmla="*/ 16815094 w 13"/>
                  <a:gd name="T15" fmla="*/ 3654023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6" name="Freeform 1240"/>
              <p:cNvSpPr>
                <a:spLocks/>
              </p:cNvSpPr>
              <p:nvPr/>
            </p:nvSpPr>
            <p:spPr bwMode="auto">
              <a:xfrm>
                <a:off x="1809789" y="2889046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4751401 w 13"/>
                  <a:gd name="T13" fmla="*/ 13703305 h 15"/>
                  <a:gd name="T14" fmla="*/ 12354225 w 13"/>
                  <a:gd name="T15" fmla="*/ 3654023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7" name="Freeform 1241"/>
              <p:cNvSpPr>
                <a:spLocks/>
              </p:cNvSpPr>
              <p:nvPr/>
            </p:nvSpPr>
            <p:spPr bwMode="auto">
              <a:xfrm>
                <a:off x="1814014" y="2880853"/>
                <a:ext cx="11612" cy="19458"/>
              </a:xfrm>
              <a:custGeom>
                <a:avLst/>
                <a:gdLst>
                  <a:gd name="T0" fmla="*/ 5618273 w 12"/>
                  <a:gd name="T1" fmla="*/ 0 h 18"/>
                  <a:gd name="T2" fmla="*/ 11236546 w 12"/>
                  <a:gd name="T3" fmla="*/ 10517049 h 18"/>
                  <a:gd name="T4" fmla="*/ 5618273 w 12"/>
                  <a:gd name="T5" fmla="*/ 21034098 h 18"/>
                  <a:gd name="T6" fmla="*/ 0 w 12"/>
                  <a:gd name="T7" fmla="*/ 10517049 h 18"/>
                  <a:gd name="T8" fmla="*/ 7490707 w 12"/>
                  <a:gd name="T9" fmla="*/ 0 h 18"/>
                  <a:gd name="T10" fmla="*/ 0 w 12"/>
                  <a:gd name="T11" fmla="*/ 16359851 h 18"/>
                  <a:gd name="T12" fmla="*/ 3745837 w 12"/>
                  <a:gd name="T13" fmla="*/ 21034098 h 18"/>
                  <a:gd name="T14" fmla="*/ 11236546 w 12"/>
                  <a:gd name="T15" fmla="*/ 4674244 h 18"/>
                  <a:gd name="T16" fmla="*/ 7490707 w 12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8"/>
                  <a:gd name="T29" fmla="*/ 12 w 12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8">
                    <a:moveTo>
                      <a:pt x="8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8" name="Freeform 1242"/>
              <p:cNvSpPr>
                <a:spLocks/>
              </p:cNvSpPr>
              <p:nvPr/>
            </p:nvSpPr>
            <p:spPr bwMode="auto">
              <a:xfrm>
                <a:off x="1819299" y="2877781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7602825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3654023 h 15"/>
                  <a:gd name="T16" fmla="*/ 7602825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9" name="Freeform 1243"/>
              <p:cNvSpPr>
                <a:spLocks/>
              </p:cNvSpPr>
              <p:nvPr/>
            </p:nvSpPr>
            <p:spPr bwMode="auto">
              <a:xfrm>
                <a:off x="1822463" y="2870612"/>
                <a:ext cx="14785" cy="15361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7865856 h 15"/>
                  <a:gd name="T4" fmla="*/ 8408116 w 13"/>
                  <a:gd name="T5" fmla="*/ 15730688 h 15"/>
                  <a:gd name="T6" fmla="*/ 0 w 13"/>
                  <a:gd name="T7" fmla="*/ 7865856 h 15"/>
                  <a:gd name="T8" fmla="*/ 11641483 w 13"/>
                  <a:gd name="T9" fmla="*/ 0 h 15"/>
                  <a:gd name="T10" fmla="*/ 0 w 13"/>
                  <a:gd name="T11" fmla="*/ 11536112 h 15"/>
                  <a:gd name="T12" fmla="*/ 5173613 w 13"/>
                  <a:gd name="T13" fmla="*/ 15730688 h 15"/>
                  <a:gd name="T14" fmla="*/ 16815094 w 13"/>
                  <a:gd name="T15" fmla="*/ 4194578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0" name="Freeform 1244"/>
              <p:cNvSpPr>
                <a:spLocks/>
              </p:cNvSpPr>
              <p:nvPr/>
            </p:nvSpPr>
            <p:spPr bwMode="auto">
              <a:xfrm>
                <a:off x="1825636" y="2866515"/>
                <a:ext cx="15837" cy="14337"/>
              </a:xfrm>
              <a:custGeom>
                <a:avLst/>
                <a:gdLst>
                  <a:gd name="T0" fmla="*/ 9647169 w 13"/>
                  <a:gd name="T1" fmla="*/ 0 h 15"/>
                  <a:gd name="T2" fmla="*/ 19293120 w 13"/>
                  <a:gd name="T3" fmla="*/ 6852130 h 15"/>
                  <a:gd name="T4" fmla="*/ 9647169 w 13"/>
                  <a:gd name="T5" fmla="*/ 13703305 h 15"/>
                  <a:gd name="T6" fmla="*/ 0 w 13"/>
                  <a:gd name="T7" fmla="*/ 6852130 h 15"/>
                  <a:gd name="T8" fmla="*/ 13356683 w 13"/>
                  <a:gd name="T9" fmla="*/ 0 h 15"/>
                  <a:gd name="T10" fmla="*/ 0 w 13"/>
                  <a:gd name="T11" fmla="*/ 10049282 h 15"/>
                  <a:gd name="T12" fmla="*/ 7420244 w 13"/>
                  <a:gd name="T13" fmla="*/ 13703305 h 15"/>
                  <a:gd name="T14" fmla="*/ 19293120 w 13"/>
                  <a:gd name="T15" fmla="*/ 0 h 15"/>
                  <a:gd name="T16" fmla="*/ 133566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1" name="Freeform 1245"/>
              <p:cNvSpPr>
                <a:spLocks/>
              </p:cNvSpPr>
              <p:nvPr/>
            </p:nvSpPr>
            <p:spPr bwMode="auto">
              <a:xfrm>
                <a:off x="1831963" y="2859347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4194578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2" name="Freeform 1246"/>
              <p:cNvSpPr>
                <a:spLocks/>
              </p:cNvSpPr>
              <p:nvPr/>
            </p:nvSpPr>
            <p:spPr bwMode="auto">
              <a:xfrm>
                <a:off x="1837249" y="2851154"/>
                <a:ext cx="14785" cy="15361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8427703 h 14"/>
                  <a:gd name="T4" fmla="*/ 8408116 w 13"/>
                  <a:gd name="T5" fmla="*/ 16854308 h 14"/>
                  <a:gd name="T6" fmla="*/ 0 w 13"/>
                  <a:gd name="T7" fmla="*/ 8427703 h 14"/>
                  <a:gd name="T8" fmla="*/ 10347227 w 13"/>
                  <a:gd name="T9" fmla="*/ 0 h 14"/>
                  <a:gd name="T10" fmla="*/ 0 w 13"/>
                  <a:gd name="T11" fmla="*/ 16854308 h 14"/>
                  <a:gd name="T12" fmla="*/ 5173613 w 13"/>
                  <a:gd name="T13" fmla="*/ 16854308 h 14"/>
                  <a:gd name="T14" fmla="*/ 16815094 w 13"/>
                  <a:gd name="T15" fmla="*/ 3612030 h 14"/>
                  <a:gd name="T16" fmla="*/ 10347227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3" name="Freeform 1247"/>
              <p:cNvSpPr>
                <a:spLocks/>
              </p:cNvSpPr>
              <p:nvPr/>
            </p:nvSpPr>
            <p:spPr bwMode="auto">
              <a:xfrm>
                <a:off x="1841473" y="2848081"/>
                <a:ext cx="12673" cy="15361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7865856 h 15"/>
                  <a:gd name="T4" fmla="*/ 6177600 w 13"/>
                  <a:gd name="T5" fmla="*/ 15730688 h 15"/>
                  <a:gd name="T6" fmla="*/ 0 w 13"/>
                  <a:gd name="T7" fmla="*/ 7865856 h 15"/>
                  <a:gd name="T8" fmla="*/ 8553301 w 13"/>
                  <a:gd name="T9" fmla="*/ 0 h 15"/>
                  <a:gd name="T10" fmla="*/ 0 w 13"/>
                  <a:gd name="T11" fmla="*/ 11536112 h 15"/>
                  <a:gd name="T12" fmla="*/ 3800925 w 13"/>
                  <a:gd name="T13" fmla="*/ 15730688 h 15"/>
                  <a:gd name="T14" fmla="*/ 12354225 w 13"/>
                  <a:gd name="T15" fmla="*/ 4194578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4" name="Freeform 1248"/>
              <p:cNvSpPr>
                <a:spLocks/>
              </p:cNvSpPr>
              <p:nvPr/>
            </p:nvSpPr>
            <p:spPr bwMode="auto">
              <a:xfrm>
                <a:off x="1844637" y="283987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6467869 w 13"/>
                  <a:gd name="T13" fmla="*/ 14682112 h 14"/>
                  <a:gd name="T14" fmla="*/ 16815094 w 13"/>
                  <a:gd name="T15" fmla="*/ 4194597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5" name="Freeform 1249"/>
              <p:cNvSpPr>
                <a:spLocks/>
              </p:cNvSpPr>
              <p:nvPr/>
            </p:nvSpPr>
            <p:spPr bwMode="auto">
              <a:xfrm>
                <a:off x="1850974" y="2833734"/>
                <a:ext cx="12673" cy="17410"/>
              </a:xfrm>
              <a:custGeom>
                <a:avLst/>
                <a:gdLst>
                  <a:gd name="T0" fmla="*/ 6692400 w 12"/>
                  <a:gd name="T1" fmla="*/ 0 h 18"/>
                  <a:gd name="T2" fmla="*/ 13383744 w 12"/>
                  <a:gd name="T3" fmla="*/ 8419670 h 18"/>
                  <a:gd name="T4" fmla="*/ 6692400 w 12"/>
                  <a:gd name="T5" fmla="*/ 16839339 h 18"/>
                  <a:gd name="T6" fmla="*/ 0 w 12"/>
                  <a:gd name="T7" fmla="*/ 8419670 h 18"/>
                  <a:gd name="T8" fmla="*/ 0 w 12"/>
                  <a:gd name="T9" fmla="*/ 13097154 h 18"/>
                  <a:gd name="T10" fmla="*/ 8922849 w 12"/>
                  <a:gd name="T11" fmla="*/ 2806879 h 18"/>
                  <a:gd name="T12" fmla="*/ 8922849 w 12"/>
                  <a:gd name="T13" fmla="*/ 0 h 18"/>
                  <a:gd name="T14" fmla="*/ 13383744 w 12"/>
                  <a:gd name="T15" fmla="*/ 2806879 h 18"/>
                  <a:gd name="T16" fmla="*/ 4460897 w 12"/>
                  <a:gd name="T17" fmla="*/ 16839339 h 18"/>
                  <a:gd name="T18" fmla="*/ 0 w 12"/>
                  <a:gd name="T19" fmla="*/ 13097154 h 1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8"/>
                  <a:gd name="T32" fmla="*/ 12 w 12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8">
                    <a:moveTo>
                      <a:pt x="0" y="14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4" y="1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6" name="Freeform 1250"/>
              <p:cNvSpPr>
                <a:spLocks/>
              </p:cNvSpPr>
              <p:nvPr/>
            </p:nvSpPr>
            <p:spPr bwMode="auto">
              <a:xfrm>
                <a:off x="1854138" y="2828614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0 w 13"/>
                  <a:gd name="T9" fmla="*/ 10049282 h 15"/>
                  <a:gd name="T10" fmla="*/ 5173613 w 13"/>
                  <a:gd name="T11" fmla="*/ 6395258 h 15"/>
                  <a:gd name="T12" fmla="*/ 5173613 w 13"/>
                  <a:gd name="T13" fmla="*/ 3654023 h 15"/>
                  <a:gd name="T14" fmla="*/ 10347227 w 13"/>
                  <a:gd name="T15" fmla="*/ 3654023 h 15"/>
                  <a:gd name="T16" fmla="*/ 10347227 w 13"/>
                  <a:gd name="T17" fmla="*/ 0 h 15"/>
                  <a:gd name="T18" fmla="*/ 16815094 w 13"/>
                  <a:gd name="T19" fmla="*/ 3654023 h 15"/>
                  <a:gd name="T20" fmla="*/ 5173613 w 13"/>
                  <a:gd name="T21" fmla="*/ 13703305 h 15"/>
                  <a:gd name="T22" fmla="*/ 0 w 13"/>
                  <a:gd name="T23" fmla="*/ 10049282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0" y="11"/>
                    </a:moveTo>
                    <a:lnTo>
                      <a:pt x="4" y="7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4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7" name="Freeform 1251"/>
              <p:cNvSpPr>
                <a:spLocks/>
              </p:cNvSpPr>
              <p:nvPr/>
            </p:nvSpPr>
            <p:spPr bwMode="auto">
              <a:xfrm>
                <a:off x="1859423" y="2825541"/>
                <a:ext cx="14785" cy="11265"/>
              </a:xfrm>
              <a:custGeom>
                <a:avLst/>
                <a:gdLst>
                  <a:gd name="T0" fmla="*/ 8408116 w 13"/>
                  <a:gd name="T1" fmla="*/ 0 h 11"/>
                  <a:gd name="T2" fmla="*/ 16815094 w 13"/>
                  <a:gd name="T3" fmla="*/ 5768704 h 11"/>
                  <a:gd name="T4" fmla="*/ 8408116 w 13"/>
                  <a:gd name="T5" fmla="*/ 11536384 h 11"/>
                  <a:gd name="T6" fmla="*/ 0 w 13"/>
                  <a:gd name="T7" fmla="*/ 5768704 h 11"/>
                  <a:gd name="T8" fmla="*/ 0 w 13"/>
                  <a:gd name="T9" fmla="*/ 8390378 h 11"/>
                  <a:gd name="T10" fmla="*/ 5173613 w 13"/>
                  <a:gd name="T11" fmla="*/ 8390378 h 11"/>
                  <a:gd name="T12" fmla="*/ 5173613 w 13"/>
                  <a:gd name="T13" fmla="*/ 4194677 h 11"/>
                  <a:gd name="T14" fmla="*/ 11641483 w 13"/>
                  <a:gd name="T15" fmla="*/ 0 h 11"/>
                  <a:gd name="T16" fmla="*/ 16815094 w 13"/>
                  <a:gd name="T17" fmla="*/ 0 h 11"/>
                  <a:gd name="T18" fmla="*/ 5173613 w 13"/>
                  <a:gd name="T19" fmla="*/ 11536384 h 11"/>
                  <a:gd name="T20" fmla="*/ 0 w 13"/>
                  <a:gd name="T21" fmla="*/ 8390378 h 1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0" y="8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4" y="1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8" name="Freeform 1252"/>
              <p:cNvSpPr>
                <a:spLocks/>
              </p:cNvSpPr>
              <p:nvPr/>
            </p:nvSpPr>
            <p:spPr bwMode="auto">
              <a:xfrm>
                <a:off x="1863647" y="2817348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0 w 13"/>
                  <a:gd name="T9" fmla="*/ 10049282 h 15"/>
                  <a:gd name="T10" fmla="*/ 4751401 w 13"/>
                  <a:gd name="T11" fmla="*/ 6395258 h 15"/>
                  <a:gd name="T12" fmla="*/ 8553301 w 13"/>
                  <a:gd name="T13" fmla="*/ 3654023 h 15"/>
                  <a:gd name="T14" fmla="*/ 8553301 w 13"/>
                  <a:gd name="T15" fmla="*/ 0 h 15"/>
                  <a:gd name="T16" fmla="*/ 12354225 w 13"/>
                  <a:gd name="T17" fmla="*/ 0 h 15"/>
                  <a:gd name="T18" fmla="*/ 4751401 w 13"/>
                  <a:gd name="T19" fmla="*/ 13703305 h 15"/>
                  <a:gd name="T20" fmla="*/ 0 w 13"/>
                  <a:gd name="T21" fmla="*/ 10049282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0" y="11"/>
                    </a:moveTo>
                    <a:lnTo>
                      <a:pt x="5" y="7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5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9" name="Freeform 1253"/>
              <p:cNvSpPr>
                <a:spLocks/>
              </p:cNvSpPr>
              <p:nvPr/>
            </p:nvSpPr>
            <p:spPr bwMode="auto">
              <a:xfrm>
                <a:off x="1868923" y="2814276"/>
                <a:ext cx="12673" cy="11265"/>
              </a:xfrm>
              <a:custGeom>
                <a:avLst/>
                <a:gdLst>
                  <a:gd name="T0" fmla="*/ 6692400 w 12"/>
                  <a:gd name="T1" fmla="*/ 0 h 11"/>
                  <a:gd name="T2" fmla="*/ 13383744 w 12"/>
                  <a:gd name="T3" fmla="*/ 5768704 h 11"/>
                  <a:gd name="T4" fmla="*/ 6692400 w 12"/>
                  <a:gd name="T5" fmla="*/ 11536384 h 11"/>
                  <a:gd name="T6" fmla="*/ 0 w 12"/>
                  <a:gd name="T7" fmla="*/ 5768704 h 11"/>
                  <a:gd name="T8" fmla="*/ 0 w 12"/>
                  <a:gd name="T9" fmla="*/ 11536384 h 11"/>
                  <a:gd name="T10" fmla="*/ 4460897 w 12"/>
                  <a:gd name="T11" fmla="*/ 8390378 h 11"/>
                  <a:gd name="T12" fmla="*/ 4460897 w 12"/>
                  <a:gd name="T13" fmla="*/ 4194677 h 11"/>
                  <a:gd name="T14" fmla="*/ 8922849 w 12"/>
                  <a:gd name="T15" fmla="*/ 4194677 h 11"/>
                  <a:gd name="T16" fmla="*/ 8922849 w 12"/>
                  <a:gd name="T17" fmla="*/ 0 h 11"/>
                  <a:gd name="T18" fmla="*/ 13383744 w 12"/>
                  <a:gd name="T19" fmla="*/ 0 h 11"/>
                  <a:gd name="T20" fmla="*/ 4460897 w 12"/>
                  <a:gd name="T21" fmla="*/ 11536384 h 11"/>
                  <a:gd name="T22" fmla="*/ 0 w 12"/>
                  <a:gd name="T23" fmla="*/ 11536384 h 11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11"/>
                  <a:gd name="T38" fmla="*/ 12 w 12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11">
                    <a:moveTo>
                      <a:pt x="0" y="11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0" name="Freeform 1254"/>
              <p:cNvSpPr>
                <a:spLocks/>
              </p:cNvSpPr>
              <p:nvPr/>
            </p:nvSpPr>
            <p:spPr bwMode="auto">
              <a:xfrm>
                <a:off x="1873148" y="2814276"/>
                <a:ext cx="8449" cy="3072"/>
              </a:xfrm>
              <a:custGeom>
                <a:avLst/>
                <a:gdLst>
                  <a:gd name="T0" fmla="*/ 4462128 w 8"/>
                  <a:gd name="T1" fmla="*/ 0 h 4"/>
                  <a:gd name="T2" fmla="*/ 8923200 w 8"/>
                  <a:gd name="T3" fmla="*/ 1179648 h 4"/>
                  <a:gd name="T4" fmla="*/ 4462128 w 8"/>
                  <a:gd name="T5" fmla="*/ 2359296 h 4"/>
                  <a:gd name="T6" fmla="*/ 0 w 8"/>
                  <a:gd name="T7" fmla="*/ 1179648 h 4"/>
                  <a:gd name="T8" fmla="*/ 0 w 8"/>
                  <a:gd name="T9" fmla="*/ 2359296 h 4"/>
                  <a:gd name="T10" fmla="*/ 4462128 w 8"/>
                  <a:gd name="T11" fmla="*/ 2359296 h 4"/>
                  <a:gd name="T12" fmla="*/ 4462128 w 8"/>
                  <a:gd name="T13" fmla="*/ 0 h 4"/>
                  <a:gd name="T14" fmla="*/ 8923200 w 8"/>
                  <a:gd name="T15" fmla="*/ 0 h 4"/>
                  <a:gd name="T16" fmla="*/ 4462128 w 8"/>
                  <a:gd name="T17" fmla="*/ 2359296 h 4"/>
                  <a:gd name="T18" fmla="*/ 0 w 8"/>
                  <a:gd name="T19" fmla="*/ 2359296 h 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4"/>
                  <a:gd name="T32" fmla="*/ 8 w 8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4">
                    <a:moveTo>
                      <a:pt x="0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1" name="Freeform 1255"/>
              <p:cNvSpPr>
                <a:spLocks/>
              </p:cNvSpPr>
              <p:nvPr/>
            </p:nvSpPr>
            <p:spPr bwMode="auto">
              <a:xfrm>
                <a:off x="2795997" y="2851154"/>
                <a:ext cx="34847" cy="26627"/>
              </a:xfrm>
              <a:custGeom>
                <a:avLst/>
                <a:gdLst>
                  <a:gd name="T0" fmla="*/ 17858063 w 34"/>
                  <a:gd name="T1" fmla="*/ 0 h 25"/>
                  <a:gd name="T2" fmla="*/ 35715100 w 34"/>
                  <a:gd name="T3" fmla="*/ 14180475 h 25"/>
                  <a:gd name="T4" fmla="*/ 17858063 w 34"/>
                  <a:gd name="T5" fmla="*/ 28359885 h 25"/>
                  <a:gd name="T6" fmla="*/ 0 w 34"/>
                  <a:gd name="T7" fmla="*/ 14180475 h 25"/>
                  <a:gd name="T8" fmla="*/ 17857038 w 34"/>
                  <a:gd name="T9" fmla="*/ 0 h 25"/>
                  <a:gd name="T10" fmla="*/ 0 w 34"/>
                  <a:gd name="T11" fmla="*/ 28359885 h 25"/>
                  <a:gd name="T12" fmla="*/ 35715100 w 34"/>
                  <a:gd name="T13" fmla="*/ 28359885 h 25"/>
                  <a:gd name="T14" fmla="*/ 17857038 w 34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5"/>
                  <a:gd name="T26" fmla="*/ 34 w 34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5">
                    <a:moveTo>
                      <a:pt x="17" y="0"/>
                    </a:moveTo>
                    <a:lnTo>
                      <a:pt x="0" y="25"/>
                    </a:lnTo>
                    <a:lnTo>
                      <a:pt x="34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2" name="Freeform 1256"/>
              <p:cNvSpPr>
                <a:spLocks/>
              </p:cNvSpPr>
              <p:nvPr/>
            </p:nvSpPr>
            <p:spPr bwMode="auto">
              <a:xfrm>
                <a:off x="2803385" y="2839879"/>
                <a:ext cx="49624" cy="37892"/>
              </a:xfrm>
              <a:custGeom>
                <a:avLst/>
                <a:gdLst>
                  <a:gd name="T0" fmla="*/ 26197248 w 47"/>
                  <a:gd name="T1" fmla="*/ 0 h 36"/>
                  <a:gd name="T2" fmla="*/ 52394497 w 47"/>
                  <a:gd name="T3" fmla="*/ 19941717 h 36"/>
                  <a:gd name="T4" fmla="*/ 26197248 w 47"/>
                  <a:gd name="T5" fmla="*/ 39883435 h 36"/>
                  <a:gd name="T6" fmla="*/ 0 w 47"/>
                  <a:gd name="T7" fmla="*/ 19941717 h 36"/>
                  <a:gd name="T8" fmla="*/ 18951091 w 47"/>
                  <a:gd name="T9" fmla="*/ 0 h 36"/>
                  <a:gd name="T10" fmla="*/ 0 w 47"/>
                  <a:gd name="T11" fmla="*/ 27696943 h 36"/>
                  <a:gd name="T12" fmla="*/ 10032496 w 47"/>
                  <a:gd name="T13" fmla="*/ 39883435 h 36"/>
                  <a:gd name="T14" fmla="*/ 52394497 w 47"/>
                  <a:gd name="T15" fmla="*/ 39883435 h 36"/>
                  <a:gd name="T16" fmla="*/ 18951091 w 47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6"/>
                  <a:gd name="T29" fmla="*/ 47 w 47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6">
                    <a:moveTo>
                      <a:pt x="17" y="0"/>
                    </a:moveTo>
                    <a:lnTo>
                      <a:pt x="0" y="25"/>
                    </a:lnTo>
                    <a:lnTo>
                      <a:pt x="9" y="36"/>
                    </a:lnTo>
                    <a:lnTo>
                      <a:pt x="47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3" name="Freeform 1257"/>
              <p:cNvSpPr>
                <a:spLocks/>
              </p:cNvSpPr>
              <p:nvPr/>
            </p:nvSpPr>
            <p:spPr bwMode="auto">
              <a:xfrm>
                <a:off x="2812886" y="2828614"/>
                <a:ext cx="57021" cy="49158"/>
              </a:xfrm>
              <a:custGeom>
                <a:avLst/>
                <a:gdLst>
                  <a:gd name="T0" fmla="*/ 29558650 w 55"/>
                  <a:gd name="T1" fmla="*/ 0 h 47"/>
                  <a:gd name="T2" fmla="*/ 59116262 w 55"/>
                  <a:gd name="T3" fmla="*/ 25707542 h 47"/>
                  <a:gd name="T4" fmla="*/ 29558650 w 55"/>
                  <a:gd name="T5" fmla="*/ 51415084 h 47"/>
                  <a:gd name="T6" fmla="*/ 0 w 55"/>
                  <a:gd name="T7" fmla="*/ 25707542 h 47"/>
                  <a:gd name="T8" fmla="*/ 18272642 w 55"/>
                  <a:gd name="T9" fmla="*/ 0 h 47"/>
                  <a:gd name="T10" fmla="*/ 0 w 55"/>
                  <a:gd name="T11" fmla="*/ 24066502 h 47"/>
                  <a:gd name="T12" fmla="*/ 18272642 w 55"/>
                  <a:gd name="T13" fmla="*/ 51415084 h 47"/>
                  <a:gd name="T14" fmla="*/ 59116262 w 55"/>
                  <a:gd name="T15" fmla="*/ 51415084 h 47"/>
                  <a:gd name="T16" fmla="*/ 18272642 w 55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7"/>
                  <a:gd name="T29" fmla="*/ 55 w 55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7">
                    <a:moveTo>
                      <a:pt x="17" y="0"/>
                    </a:moveTo>
                    <a:lnTo>
                      <a:pt x="0" y="22"/>
                    </a:lnTo>
                    <a:lnTo>
                      <a:pt x="17" y="47"/>
                    </a:lnTo>
                    <a:lnTo>
                      <a:pt x="55" y="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4" name="Freeform 1258"/>
              <p:cNvSpPr>
                <a:spLocks/>
              </p:cNvSpPr>
              <p:nvPr/>
            </p:nvSpPr>
            <p:spPr bwMode="auto">
              <a:xfrm>
                <a:off x="2821335" y="2817348"/>
                <a:ext cx="68634" cy="60423"/>
              </a:xfrm>
              <a:custGeom>
                <a:avLst/>
                <a:gdLst>
                  <a:gd name="T0" fmla="*/ 36801764 w 64"/>
                  <a:gd name="T1" fmla="*/ 0 h 58"/>
                  <a:gd name="T2" fmla="*/ 73603529 w 64"/>
                  <a:gd name="T3" fmla="*/ 31474132 h 58"/>
                  <a:gd name="T4" fmla="*/ 36801764 w 64"/>
                  <a:gd name="T5" fmla="*/ 62947223 h 58"/>
                  <a:gd name="T6" fmla="*/ 0 w 64"/>
                  <a:gd name="T7" fmla="*/ 31474132 h 58"/>
                  <a:gd name="T8" fmla="*/ 19551037 w 64"/>
                  <a:gd name="T9" fmla="*/ 0 h 58"/>
                  <a:gd name="T10" fmla="*/ 0 w 64"/>
                  <a:gd name="T11" fmla="*/ 23876463 h 58"/>
                  <a:gd name="T12" fmla="*/ 34501446 w 64"/>
                  <a:gd name="T13" fmla="*/ 62947223 h 58"/>
                  <a:gd name="T14" fmla="*/ 73603529 w 64"/>
                  <a:gd name="T15" fmla="*/ 62947223 h 58"/>
                  <a:gd name="T16" fmla="*/ 19551037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17" y="0"/>
                    </a:moveTo>
                    <a:lnTo>
                      <a:pt x="0" y="22"/>
                    </a:lnTo>
                    <a:lnTo>
                      <a:pt x="30" y="58"/>
                    </a:lnTo>
                    <a:lnTo>
                      <a:pt x="64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5" name="Freeform 1259"/>
              <p:cNvSpPr>
                <a:spLocks/>
              </p:cNvSpPr>
              <p:nvPr/>
            </p:nvSpPr>
            <p:spPr bwMode="auto">
              <a:xfrm>
                <a:off x="2830836" y="2803010"/>
                <a:ext cx="81299" cy="74770"/>
              </a:xfrm>
              <a:custGeom>
                <a:avLst/>
                <a:gdLst>
                  <a:gd name="T0" fmla="*/ 43484267 w 76"/>
                  <a:gd name="T1" fmla="*/ 0 h 72"/>
                  <a:gd name="T2" fmla="*/ 86967464 w 76"/>
                  <a:gd name="T3" fmla="*/ 38823284 h 72"/>
                  <a:gd name="T4" fmla="*/ 43484267 w 76"/>
                  <a:gd name="T5" fmla="*/ 77646568 h 72"/>
                  <a:gd name="T6" fmla="*/ 0 w 76"/>
                  <a:gd name="T7" fmla="*/ 38823284 h 72"/>
                  <a:gd name="T8" fmla="*/ 19452926 w 76"/>
                  <a:gd name="T9" fmla="*/ 0 h 72"/>
                  <a:gd name="T10" fmla="*/ 0 w 76"/>
                  <a:gd name="T11" fmla="*/ 26960813 h 72"/>
                  <a:gd name="T12" fmla="*/ 43484267 w 76"/>
                  <a:gd name="T13" fmla="*/ 77646568 h 72"/>
                  <a:gd name="T14" fmla="*/ 86967464 w 76"/>
                  <a:gd name="T15" fmla="*/ 77646568 h 72"/>
                  <a:gd name="T16" fmla="*/ 19452926 w 76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2"/>
                  <a:gd name="T29" fmla="*/ 76 w 76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2">
                    <a:moveTo>
                      <a:pt x="17" y="0"/>
                    </a:moveTo>
                    <a:lnTo>
                      <a:pt x="0" y="25"/>
                    </a:lnTo>
                    <a:lnTo>
                      <a:pt x="38" y="72"/>
                    </a:lnTo>
                    <a:lnTo>
                      <a:pt x="76" y="7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6" name="Freeform 1260"/>
              <p:cNvSpPr>
                <a:spLocks/>
              </p:cNvSpPr>
              <p:nvPr/>
            </p:nvSpPr>
            <p:spPr bwMode="auto">
              <a:xfrm>
                <a:off x="2838233" y="2792769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19403214 w 85"/>
                  <a:gd name="T9" fmla="*/ 0 h 83"/>
                  <a:gd name="T10" fmla="*/ 0 w 85"/>
                  <a:gd name="T11" fmla="*/ 26861576 h 83"/>
                  <a:gd name="T12" fmla="*/ 53643545 w 85"/>
                  <a:gd name="T13" fmla="*/ 89180978 h 83"/>
                  <a:gd name="T14" fmla="*/ 97014992 w 85"/>
                  <a:gd name="T15" fmla="*/ 89180978 h 83"/>
                  <a:gd name="T16" fmla="*/ 19403214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17" y="0"/>
                    </a:moveTo>
                    <a:lnTo>
                      <a:pt x="0" y="25"/>
                    </a:lnTo>
                    <a:lnTo>
                      <a:pt x="47" y="83"/>
                    </a:lnTo>
                    <a:lnTo>
                      <a:pt x="85" y="8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7" name="Freeform 1261"/>
              <p:cNvSpPr>
                <a:spLocks/>
              </p:cNvSpPr>
              <p:nvPr/>
            </p:nvSpPr>
            <p:spPr bwMode="auto">
              <a:xfrm>
                <a:off x="2847734" y="2781504"/>
                <a:ext cx="98197" cy="97301"/>
              </a:xfrm>
              <a:custGeom>
                <a:avLst/>
                <a:gdLst>
                  <a:gd name="T0" fmla="*/ 51842736 w 93"/>
                  <a:gd name="T1" fmla="*/ 0 h 94"/>
                  <a:gd name="T2" fmla="*/ 103684416 w 93"/>
                  <a:gd name="T3" fmla="*/ 50359478 h 94"/>
                  <a:gd name="T4" fmla="*/ 51842736 w 93"/>
                  <a:gd name="T5" fmla="*/ 100717921 h 94"/>
                  <a:gd name="T6" fmla="*/ 0 w 93"/>
                  <a:gd name="T7" fmla="*/ 50359478 h 94"/>
                  <a:gd name="T8" fmla="*/ 18953079 w 93"/>
                  <a:gd name="T9" fmla="*/ 0 h 94"/>
                  <a:gd name="T10" fmla="*/ 0 w 93"/>
                  <a:gd name="T11" fmla="*/ 23572720 h 94"/>
                  <a:gd name="T12" fmla="*/ 65778258 w 93"/>
                  <a:gd name="T13" fmla="*/ 100717921 h 94"/>
                  <a:gd name="T14" fmla="*/ 103684416 w 93"/>
                  <a:gd name="T15" fmla="*/ 100717921 h 94"/>
                  <a:gd name="T16" fmla="*/ 18953079 w 93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4"/>
                  <a:gd name="T29" fmla="*/ 93 w 93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4">
                    <a:moveTo>
                      <a:pt x="17" y="0"/>
                    </a:moveTo>
                    <a:lnTo>
                      <a:pt x="0" y="22"/>
                    </a:lnTo>
                    <a:lnTo>
                      <a:pt x="59" y="94"/>
                    </a:lnTo>
                    <a:lnTo>
                      <a:pt x="93" y="9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8" name="Freeform 1262"/>
              <p:cNvSpPr>
                <a:spLocks/>
              </p:cNvSpPr>
              <p:nvPr/>
            </p:nvSpPr>
            <p:spPr bwMode="auto">
              <a:xfrm>
                <a:off x="2857234" y="2765118"/>
                <a:ext cx="110871" cy="112663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8225065 h 109"/>
                  <a:gd name="T4" fmla="*/ 57983441 w 106"/>
                  <a:gd name="T5" fmla="*/ 116449097 h 109"/>
                  <a:gd name="T6" fmla="*/ 0 w 106"/>
                  <a:gd name="T7" fmla="*/ 58225065 h 109"/>
                  <a:gd name="T8" fmla="*/ 18598090 w 106"/>
                  <a:gd name="T9" fmla="*/ 0 h 109"/>
                  <a:gd name="T10" fmla="*/ 0 w 106"/>
                  <a:gd name="T11" fmla="*/ 27777115 h 109"/>
                  <a:gd name="T12" fmla="*/ 74393406 w 106"/>
                  <a:gd name="T13" fmla="*/ 116449097 h 109"/>
                  <a:gd name="T14" fmla="*/ 115965836 w 106"/>
                  <a:gd name="T15" fmla="*/ 116449097 h 109"/>
                  <a:gd name="T16" fmla="*/ 1859809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6"/>
                    </a:lnTo>
                    <a:lnTo>
                      <a:pt x="68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9" name="Freeform 1263"/>
              <p:cNvSpPr>
                <a:spLocks/>
              </p:cNvSpPr>
              <p:nvPr/>
            </p:nvSpPr>
            <p:spPr bwMode="auto">
              <a:xfrm>
                <a:off x="2866735" y="2753852"/>
                <a:ext cx="120371" cy="123928"/>
              </a:xfrm>
              <a:custGeom>
                <a:avLst/>
                <a:gdLst>
                  <a:gd name="T0" fmla="*/ 63549552 w 114"/>
                  <a:gd name="T1" fmla="*/ 0 h 120"/>
                  <a:gd name="T2" fmla="*/ 127098048 w 114"/>
                  <a:gd name="T3" fmla="*/ 63992288 h 120"/>
                  <a:gd name="T4" fmla="*/ 63549552 w 114"/>
                  <a:gd name="T5" fmla="*/ 127984576 h 120"/>
                  <a:gd name="T6" fmla="*/ 0 w 114"/>
                  <a:gd name="T7" fmla="*/ 63992288 h 120"/>
                  <a:gd name="T8" fmla="*/ 17838141 w 114"/>
                  <a:gd name="T9" fmla="*/ 0 h 120"/>
                  <a:gd name="T10" fmla="*/ 0 w 114"/>
                  <a:gd name="T11" fmla="*/ 27729924 h 120"/>
                  <a:gd name="T12" fmla="*/ 84731691 w 114"/>
                  <a:gd name="T13" fmla="*/ 127984576 h 120"/>
                  <a:gd name="T14" fmla="*/ 127098048 w 114"/>
                  <a:gd name="T15" fmla="*/ 127984576 h 120"/>
                  <a:gd name="T16" fmla="*/ 17838141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16" y="0"/>
                    </a:moveTo>
                    <a:lnTo>
                      <a:pt x="0" y="26"/>
                    </a:lnTo>
                    <a:lnTo>
                      <a:pt x="76" y="120"/>
                    </a:lnTo>
                    <a:lnTo>
                      <a:pt x="114" y="12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0" name="Freeform 1264"/>
              <p:cNvSpPr>
                <a:spLocks/>
              </p:cNvSpPr>
              <p:nvPr/>
            </p:nvSpPr>
            <p:spPr bwMode="auto">
              <a:xfrm>
                <a:off x="2875184" y="2743611"/>
                <a:ext cx="129872" cy="135194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9761136 h 131"/>
                  <a:gd name="T4" fmla="*/ 68563969 w 123"/>
                  <a:gd name="T5" fmla="*/ 139522272 h 131"/>
                  <a:gd name="T6" fmla="*/ 0 w 123"/>
                  <a:gd name="T7" fmla="*/ 69761136 h 131"/>
                  <a:gd name="T8" fmla="*/ 18952869 w 123"/>
                  <a:gd name="T9" fmla="*/ 0 h 131"/>
                  <a:gd name="T10" fmla="*/ 0 w 123"/>
                  <a:gd name="T11" fmla="*/ 23430872 h 131"/>
                  <a:gd name="T12" fmla="*/ 99222216 w 123"/>
                  <a:gd name="T13" fmla="*/ 139522272 h 131"/>
                  <a:gd name="T14" fmla="*/ 137127937 w 123"/>
                  <a:gd name="T15" fmla="*/ 139522272 h 131"/>
                  <a:gd name="T16" fmla="*/ 18952869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17" y="0"/>
                    </a:moveTo>
                    <a:lnTo>
                      <a:pt x="0" y="22"/>
                    </a:lnTo>
                    <a:lnTo>
                      <a:pt x="89" y="131"/>
                    </a:lnTo>
                    <a:lnTo>
                      <a:pt x="123" y="13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1" name="Freeform 1265"/>
              <p:cNvSpPr>
                <a:spLocks/>
              </p:cNvSpPr>
              <p:nvPr/>
            </p:nvSpPr>
            <p:spPr bwMode="auto">
              <a:xfrm>
                <a:off x="2882581" y="2729273"/>
                <a:ext cx="139372" cy="149531"/>
              </a:xfrm>
              <a:custGeom>
                <a:avLst/>
                <a:gdLst>
                  <a:gd name="T0" fmla="*/ 73577856 w 132"/>
                  <a:gd name="T1" fmla="*/ 0 h 145"/>
                  <a:gd name="T2" fmla="*/ 147155713 w 132"/>
                  <a:gd name="T3" fmla="*/ 77102308 h 145"/>
                  <a:gd name="T4" fmla="*/ 73577856 w 132"/>
                  <a:gd name="T5" fmla="*/ 154203585 h 145"/>
                  <a:gd name="T6" fmla="*/ 0 w 132"/>
                  <a:gd name="T7" fmla="*/ 77102308 h 145"/>
                  <a:gd name="T8" fmla="*/ 18951424 w 132"/>
                  <a:gd name="T9" fmla="*/ 0 h 145"/>
                  <a:gd name="T10" fmla="*/ 0 w 132"/>
                  <a:gd name="T11" fmla="*/ 26586609 h 145"/>
                  <a:gd name="T12" fmla="*/ 109251793 w 132"/>
                  <a:gd name="T13" fmla="*/ 154203585 h 145"/>
                  <a:gd name="T14" fmla="*/ 147155713 w 132"/>
                  <a:gd name="T15" fmla="*/ 154203585 h 145"/>
                  <a:gd name="T16" fmla="*/ 18951424 w 132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145"/>
                  <a:gd name="T29" fmla="*/ 132 w 132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145">
                    <a:moveTo>
                      <a:pt x="17" y="0"/>
                    </a:moveTo>
                    <a:lnTo>
                      <a:pt x="0" y="25"/>
                    </a:lnTo>
                    <a:lnTo>
                      <a:pt x="98" y="145"/>
                    </a:lnTo>
                    <a:lnTo>
                      <a:pt x="132" y="14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2" name="Freeform 1266"/>
              <p:cNvSpPr>
                <a:spLocks/>
              </p:cNvSpPr>
              <p:nvPr/>
            </p:nvSpPr>
            <p:spPr bwMode="auto">
              <a:xfrm>
                <a:off x="2892082" y="2718008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18952956 w 144"/>
                  <a:gd name="T9" fmla="*/ 0 h 156"/>
                  <a:gd name="T10" fmla="*/ 0 w 144"/>
                  <a:gd name="T11" fmla="*/ 26561394 h 156"/>
                  <a:gd name="T12" fmla="*/ 118176681 w 144"/>
                  <a:gd name="T13" fmla="*/ 165741507 h 156"/>
                  <a:gd name="T14" fmla="*/ 160541568 w 144"/>
                  <a:gd name="T15" fmla="*/ 165741507 h 156"/>
                  <a:gd name="T16" fmla="*/ 18952956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17" y="0"/>
                    </a:moveTo>
                    <a:lnTo>
                      <a:pt x="0" y="25"/>
                    </a:lnTo>
                    <a:lnTo>
                      <a:pt x="106" y="156"/>
                    </a:lnTo>
                    <a:lnTo>
                      <a:pt x="144" y="15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3" name="Freeform 1267"/>
              <p:cNvSpPr>
                <a:spLocks/>
              </p:cNvSpPr>
              <p:nvPr/>
            </p:nvSpPr>
            <p:spPr bwMode="auto">
              <a:xfrm>
                <a:off x="2901583" y="2706742"/>
                <a:ext cx="161547" cy="171038"/>
              </a:xfrm>
              <a:custGeom>
                <a:avLst/>
                <a:gdLst>
                  <a:gd name="T0" fmla="*/ 85286256 w 153"/>
                  <a:gd name="T1" fmla="*/ 0 h 167"/>
                  <a:gd name="T2" fmla="*/ 170571457 w 153"/>
                  <a:gd name="T3" fmla="*/ 87586819 h 167"/>
                  <a:gd name="T4" fmla="*/ 85286256 w 153"/>
                  <a:gd name="T5" fmla="*/ 175173637 h 167"/>
                  <a:gd name="T6" fmla="*/ 0 w 153"/>
                  <a:gd name="T7" fmla="*/ 87586819 h 167"/>
                  <a:gd name="T8" fmla="*/ 18952737 w 153"/>
                  <a:gd name="T9" fmla="*/ 0 h 167"/>
                  <a:gd name="T10" fmla="*/ 0 w 153"/>
                  <a:gd name="T11" fmla="*/ 23076815 h 167"/>
                  <a:gd name="T12" fmla="*/ 128207060 w 153"/>
                  <a:gd name="T13" fmla="*/ 175173637 h 167"/>
                  <a:gd name="T14" fmla="*/ 170571457 w 153"/>
                  <a:gd name="T15" fmla="*/ 175173637 h 167"/>
                  <a:gd name="T16" fmla="*/ 18952737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17" y="0"/>
                    </a:moveTo>
                    <a:lnTo>
                      <a:pt x="0" y="22"/>
                    </a:lnTo>
                    <a:lnTo>
                      <a:pt x="115" y="167"/>
                    </a:lnTo>
                    <a:lnTo>
                      <a:pt x="153" y="16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4" name="Freeform 1268"/>
              <p:cNvSpPr>
                <a:spLocks/>
              </p:cNvSpPr>
              <p:nvPr/>
            </p:nvSpPr>
            <p:spPr bwMode="auto">
              <a:xfrm>
                <a:off x="2911083" y="2695477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18952971 w 161"/>
                  <a:gd name="T9" fmla="*/ 0 h 178"/>
                  <a:gd name="T10" fmla="*/ 0 w 161"/>
                  <a:gd name="T11" fmla="*/ 23076692 h 178"/>
                  <a:gd name="T12" fmla="*/ 141588730 w 161"/>
                  <a:gd name="T13" fmla="*/ 186710021 h 178"/>
                  <a:gd name="T14" fmla="*/ 179494656 w 161"/>
                  <a:gd name="T15" fmla="*/ 186710021 h 178"/>
                  <a:gd name="T16" fmla="*/ 18952971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17" y="0"/>
                    </a:moveTo>
                    <a:lnTo>
                      <a:pt x="0" y="22"/>
                    </a:lnTo>
                    <a:lnTo>
                      <a:pt x="127" y="178"/>
                    </a:lnTo>
                    <a:lnTo>
                      <a:pt x="161" y="17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5" name="Freeform 1269"/>
              <p:cNvSpPr>
                <a:spLocks/>
              </p:cNvSpPr>
              <p:nvPr/>
            </p:nvSpPr>
            <p:spPr bwMode="auto">
              <a:xfrm>
                <a:off x="2919532" y="2681130"/>
                <a:ext cx="183721" cy="196641"/>
              </a:xfrm>
              <a:custGeom>
                <a:avLst/>
                <a:gdLst>
                  <a:gd name="T0" fmla="*/ 96993072 w 174"/>
                  <a:gd name="T1" fmla="*/ 0 h 192"/>
                  <a:gd name="T2" fmla="*/ 193985089 w 174"/>
                  <a:gd name="T3" fmla="*/ 100697603 h 192"/>
                  <a:gd name="T4" fmla="*/ 96993072 w 174"/>
                  <a:gd name="T5" fmla="*/ 201394182 h 192"/>
                  <a:gd name="T6" fmla="*/ 0 w 174"/>
                  <a:gd name="T7" fmla="*/ 100697603 h 192"/>
                  <a:gd name="T8" fmla="*/ 18952829 w 174"/>
                  <a:gd name="T9" fmla="*/ 0 h 192"/>
                  <a:gd name="T10" fmla="*/ 0 w 174"/>
                  <a:gd name="T11" fmla="*/ 26222896 h 192"/>
                  <a:gd name="T12" fmla="*/ 151620519 w 174"/>
                  <a:gd name="T13" fmla="*/ 201394182 h 192"/>
                  <a:gd name="T14" fmla="*/ 193985089 w 174"/>
                  <a:gd name="T15" fmla="*/ 201394182 h 192"/>
                  <a:gd name="T16" fmla="*/ 18952829 w 174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2"/>
                  <a:gd name="T29" fmla="*/ 174 w 174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2">
                    <a:moveTo>
                      <a:pt x="17" y="0"/>
                    </a:moveTo>
                    <a:lnTo>
                      <a:pt x="0" y="25"/>
                    </a:lnTo>
                    <a:lnTo>
                      <a:pt x="136" y="192"/>
                    </a:lnTo>
                    <a:lnTo>
                      <a:pt x="174" y="19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6" name="Freeform 1270"/>
              <p:cNvSpPr>
                <a:spLocks/>
              </p:cNvSpPr>
              <p:nvPr/>
            </p:nvSpPr>
            <p:spPr bwMode="auto">
              <a:xfrm>
                <a:off x="2929033" y="2669865"/>
                <a:ext cx="192170" cy="207907"/>
              </a:xfrm>
              <a:custGeom>
                <a:avLst/>
                <a:gdLst>
                  <a:gd name="T0" fmla="*/ 101454144 w 182"/>
                  <a:gd name="T1" fmla="*/ 0 h 203"/>
                  <a:gd name="T2" fmla="*/ 202908289 w 182"/>
                  <a:gd name="T3" fmla="*/ 106466819 h 203"/>
                  <a:gd name="T4" fmla="*/ 101454144 w 182"/>
                  <a:gd name="T5" fmla="*/ 212932614 h 203"/>
                  <a:gd name="T6" fmla="*/ 0 w 182"/>
                  <a:gd name="T7" fmla="*/ 106466819 h 203"/>
                  <a:gd name="T8" fmla="*/ 18953032 w 182"/>
                  <a:gd name="T9" fmla="*/ 0 h 203"/>
                  <a:gd name="T10" fmla="*/ 0 w 182"/>
                  <a:gd name="T11" fmla="*/ 26222911 h 203"/>
                  <a:gd name="T12" fmla="*/ 160543265 w 182"/>
                  <a:gd name="T13" fmla="*/ 212932614 h 203"/>
                  <a:gd name="T14" fmla="*/ 202908289 w 182"/>
                  <a:gd name="T15" fmla="*/ 212932614 h 203"/>
                  <a:gd name="T16" fmla="*/ 18953032 w 182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3"/>
                  <a:gd name="T29" fmla="*/ 182 w 182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3">
                    <a:moveTo>
                      <a:pt x="17" y="0"/>
                    </a:moveTo>
                    <a:lnTo>
                      <a:pt x="0" y="25"/>
                    </a:lnTo>
                    <a:lnTo>
                      <a:pt x="144" y="203"/>
                    </a:lnTo>
                    <a:lnTo>
                      <a:pt x="182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7" name="Freeform 1271"/>
              <p:cNvSpPr>
                <a:spLocks/>
              </p:cNvSpPr>
              <p:nvPr/>
            </p:nvSpPr>
            <p:spPr bwMode="auto">
              <a:xfrm>
                <a:off x="2936431" y="2658599"/>
                <a:ext cx="201670" cy="219181"/>
              </a:xfrm>
              <a:custGeom>
                <a:avLst/>
                <a:gdLst>
                  <a:gd name="T0" fmla="*/ 106468033 w 191"/>
                  <a:gd name="T1" fmla="*/ 0 h 214"/>
                  <a:gd name="T2" fmla="*/ 212936065 w 191"/>
                  <a:gd name="T3" fmla="*/ 112244229 h 214"/>
                  <a:gd name="T4" fmla="*/ 106468033 w 191"/>
                  <a:gd name="T5" fmla="*/ 224487433 h 214"/>
                  <a:gd name="T6" fmla="*/ 0 w 191"/>
                  <a:gd name="T7" fmla="*/ 112244229 h 214"/>
                  <a:gd name="T8" fmla="*/ 18952759 w 191"/>
                  <a:gd name="T9" fmla="*/ 0 h 214"/>
                  <a:gd name="T10" fmla="*/ 0 w 191"/>
                  <a:gd name="T11" fmla="*/ 23078532 h 214"/>
                  <a:gd name="T12" fmla="*/ 175031620 w 191"/>
                  <a:gd name="T13" fmla="*/ 224487433 h 214"/>
                  <a:gd name="T14" fmla="*/ 212936065 w 191"/>
                  <a:gd name="T15" fmla="*/ 224487433 h 214"/>
                  <a:gd name="T16" fmla="*/ 18952759 w 191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4"/>
                  <a:gd name="T29" fmla="*/ 191 w 191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4">
                    <a:moveTo>
                      <a:pt x="17" y="0"/>
                    </a:moveTo>
                    <a:lnTo>
                      <a:pt x="0" y="22"/>
                    </a:lnTo>
                    <a:lnTo>
                      <a:pt x="157" y="214"/>
                    </a:lnTo>
                    <a:lnTo>
                      <a:pt x="191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8" name="Freeform 1272"/>
              <p:cNvSpPr>
                <a:spLocks/>
              </p:cNvSpPr>
              <p:nvPr/>
            </p:nvSpPr>
            <p:spPr bwMode="auto">
              <a:xfrm>
                <a:off x="2945931" y="2643237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8953080 w 203"/>
                  <a:gd name="T9" fmla="*/ 0 h 229"/>
                  <a:gd name="T10" fmla="*/ 0 w 203"/>
                  <a:gd name="T11" fmla="*/ 27273562 h 229"/>
                  <a:gd name="T12" fmla="*/ 183956789 w 203"/>
                  <a:gd name="T13" fmla="*/ 240220170 h 229"/>
                  <a:gd name="T14" fmla="*/ 226321921 w 203"/>
                  <a:gd name="T15" fmla="*/ 240220170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6"/>
                    </a:lnTo>
                    <a:lnTo>
                      <a:pt x="165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9" name="Freeform 1273"/>
              <p:cNvSpPr>
                <a:spLocks/>
              </p:cNvSpPr>
              <p:nvPr/>
            </p:nvSpPr>
            <p:spPr bwMode="auto">
              <a:xfrm>
                <a:off x="2955432" y="2631972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8952917 w 212"/>
                  <a:gd name="T9" fmla="*/ 0 h 240"/>
                  <a:gd name="T10" fmla="*/ 0 w 212"/>
                  <a:gd name="T11" fmla="*/ 27273534 h 240"/>
                  <a:gd name="T12" fmla="*/ 193987044 w 212"/>
                  <a:gd name="T13" fmla="*/ 251758602 h 240"/>
                  <a:gd name="T14" fmla="*/ 236351809 w 212"/>
                  <a:gd name="T15" fmla="*/ 251758602 h 240"/>
                  <a:gd name="T16" fmla="*/ 1895291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7" y="0"/>
                    </a:moveTo>
                    <a:lnTo>
                      <a:pt x="0" y="26"/>
                    </a:lnTo>
                    <a:lnTo>
                      <a:pt x="174" y="240"/>
                    </a:lnTo>
                    <a:lnTo>
                      <a:pt x="212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0" name="Freeform 1274"/>
              <p:cNvSpPr>
                <a:spLocks/>
              </p:cNvSpPr>
              <p:nvPr/>
            </p:nvSpPr>
            <p:spPr bwMode="auto">
              <a:xfrm>
                <a:off x="2964932" y="2620706"/>
                <a:ext cx="232294" cy="257074"/>
              </a:xfrm>
              <a:custGeom>
                <a:avLst/>
                <a:gdLst>
                  <a:gd name="T0" fmla="*/ 122637505 w 220"/>
                  <a:gd name="T1" fmla="*/ 0 h 251"/>
                  <a:gd name="T2" fmla="*/ 245275009 w 220"/>
                  <a:gd name="T3" fmla="*/ 131647493 h 251"/>
                  <a:gd name="T4" fmla="*/ 122637505 w 220"/>
                  <a:gd name="T5" fmla="*/ 263294986 h 251"/>
                  <a:gd name="T6" fmla="*/ 0 w 220"/>
                  <a:gd name="T7" fmla="*/ 131647493 h 251"/>
                  <a:gd name="T8" fmla="*/ 18953082 w 220"/>
                  <a:gd name="T9" fmla="*/ 0 h 251"/>
                  <a:gd name="T10" fmla="*/ 0 w 220"/>
                  <a:gd name="T11" fmla="*/ 23077259 h 251"/>
                  <a:gd name="T12" fmla="*/ 207368862 w 220"/>
                  <a:gd name="T13" fmla="*/ 263294986 h 251"/>
                  <a:gd name="T14" fmla="*/ 245275009 w 220"/>
                  <a:gd name="T15" fmla="*/ 263294986 h 251"/>
                  <a:gd name="T16" fmla="*/ 18953082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7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1" name="Freeform 1275"/>
              <p:cNvSpPr>
                <a:spLocks/>
              </p:cNvSpPr>
              <p:nvPr/>
            </p:nvSpPr>
            <p:spPr bwMode="auto">
              <a:xfrm>
                <a:off x="2973381" y="2609441"/>
                <a:ext cx="241794" cy="268339"/>
              </a:xfrm>
              <a:custGeom>
                <a:avLst/>
                <a:gdLst>
                  <a:gd name="T0" fmla="*/ 127651393 w 229"/>
                  <a:gd name="T1" fmla="*/ 0 h 262"/>
                  <a:gd name="T2" fmla="*/ 255302786 w 229"/>
                  <a:gd name="T3" fmla="*/ 137416197 h 262"/>
                  <a:gd name="T4" fmla="*/ 127651393 w 229"/>
                  <a:gd name="T5" fmla="*/ 274831370 h 262"/>
                  <a:gd name="T6" fmla="*/ 0 w 229"/>
                  <a:gd name="T7" fmla="*/ 137416197 h 262"/>
                  <a:gd name="T8" fmla="*/ 18952852 w 229"/>
                  <a:gd name="T9" fmla="*/ 0 h 262"/>
                  <a:gd name="T10" fmla="*/ 0 w 229"/>
                  <a:gd name="T11" fmla="*/ 23077151 h 262"/>
                  <a:gd name="T12" fmla="*/ 217397099 w 229"/>
                  <a:gd name="T13" fmla="*/ 274831370 h 262"/>
                  <a:gd name="T14" fmla="*/ 255302786 w 229"/>
                  <a:gd name="T15" fmla="*/ 274831370 h 262"/>
                  <a:gd name="T16" fmla="*/ 18952852 w 229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2"/>
                  <a:gd name="T29" fmla="*/ 229 w 229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5" y="262"/>
                    </a:lnTo>
                    <a:lnTo>
                      <a:pt x="229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2" name="Freeform 1276"/>
              <p:cNvSpPr>
                <a:spLocks/>
              </p:cNvSpPr>
              <p:nvPr/>
            </p:nvSpPr>
            <p:spPr bwMode="auto">
              <a:xfrm>
                <a:off x="2982882" y="2602272"/>
                <a:ext cx="254468" cy="276532"/>
              </a:xfrm>
              <a:custGeom>
                <a:avLst/>
                <a:gdLst>
                  <a:gd name="T0" fmla="*/ 134344321 w 241"/>
                  <a:gd name="T1" fmla="*/ 0 h 269"/>
                  <a:gd name="T2" fmla="*/ 268688641 w 241"/>
                  <a:gd name="T3" fmla="*/ 142137448 h 269"/>
                  <a:gd name="T4" fmla="*/ 134344321 w 241"/>
                  <a:gd name="T5" fmla="*/ 284274895 h 269"/>
                  <a:gd name="T6" fmla="*/ 0 w 241"/>
                  <a:gd name="T7" fmla="*/ 142137448 h 269"/>
                  <a:gd name="T8" fmla="*/ 0 w 241"/>
                  <a:gd name="T9" fmla="*/ 19022111 h 269"/>
                  <a:gd name="T10" fmla="*/ 13379105 w 241"/>
                  <a:gd name="T11" fmla="*/ 0 h 269"/>
                  <a:gd name="T12" fmla="*/ 23413170 w 241"/>
                  <a:gd name="T13" fmla="*/ 0 h 269"/>
                  <a:gd name="T14" fmla="*/ 268688641 w 241"/>
                  <a:gd name="T15" fmla="*/ 284274895 h 269"/>
                  <a:gd name="T16" fmla="*/ 226322370 w 241"/>
                  <a:gd name="T17" fmla="*/ 284274895 h 269"/>
                  <a:gd name="T18" fmla="*/ 0 w 241"/>
                  <a:gd name="T19" fmla="*/ 19022111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69"/>
                    </a:lnTo>
                    <a:lnTo>
                      <a:pt x="203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3" name="Freeform 1277"/>
              <p:cNvSpPr>
                <a:spLocks/>
              </p:cNvSpPr>
              <p:nvPr/>
            </p:nvSpPr>
            <p:spPr bwMode="auto">
              <a:xfrm>
                <a:off x="2991331" y="2602272"/>
                <a:ext cx="265029" cy="276532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2137448 h 269"/>
                  <a:gd name="T4" fmla="*/ 140481304 w 250"/>
                  <a:gd name="T5" fmla="*/ 284274895 h 269"/>
                  <a:gd name="T6" fmla="*/ 0 w 250"/>
                  <a:gd name="T7" fmla="*/ 142137448 h 269"/>
                  <a:gd name="T8" fmla="*/ 0 w 250"/>
                  <a:gd name="T9" fmla="*/ 7397487 h 269"/>
                  <a:gd name="T10" fmla="*/ 4494893 w 250"/>
                  <a:gd name="T11" fmla="*/ 0 h 269"/>
                  <a:gd name="T12" fmla="*/ 33714869 w 250"/>
                  <a:gd name="T13" fmla="*/ 0 h 269"/>
                  <a:gd name="T14" fmla="*/ 280961547 w 250"/>
                  <a:gd name="T15" fmla="*/ 284274895 h 269"/>
                  <a:gd name="T16" fmla="*/ 238255779 w 250"/>
                  <a:gd name="T17" fmla="*/ 284274895 h 269"/>
                  <a:gd name="T18" fmla="*/ 0 w 250"/>
                  <a:gd name="T19" fmla="*/ 739748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50" y="269"/>
                    </a:lnTo>
                    <a:lnTo>
                      <a:pt x="212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4" name="Freeform 1278"/>
              <p:cNvSpPr>
                <a:spLocks/>
              </p:cNvSpPr>
              <p:nvPr/>
            </p:nvSpPr>
            <p:spPr bwMode="auto">
              <a:xfrm>
                <a:off x="3005056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37906026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83179140 w 254"/>
                  <a:gd name="T15" fmla="*/ 284274895 h 269"/>
                  <a:gd name="T16" fmla="*/ 37906026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4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5" name="Freeform 1279"/>
              <p:cNvSpPr>
                <a:spLocks/>
              </p:cNvSpPr>
              <p:nvPr/>
            </p:nvSpPr>
            <p:spPr bwMode="auto">
              <a:xfrm>
                <a:off x="3023015" y="2602272"/>
                <a:ext cx="274530" cy="276532"/>
              </a:xfrm>
              <a:custGeom>
                <a:avLst/>
                <a:gdLst>
                  <a:gd name="T0" fmla="*/ 146059534 w 258"/>
                  <a:gd name="T1" fmla="*/ 0 h 269"/>
                  <a:gd name="T2" fmla="*/ 292119068 w 258"/>
                  <a:gd name="T3" fmla="*/ 142137448 h 269"/>
                  <a:gd name="T4" fmla="*/ 146059534 w 258"/>
                  <a:gd name="T5" fmla="*/ 284274895 h 269"/>
                  <a:gd name="T6" fmla="*/ 0 w 258"/>
                  <a:gd name="T7" fmla="*/ 142137448 h 269"/>
                  <a:gd name="T8" fmla="*/ 38495914 w 258"/>
                  <a:gd name="T9" fmla="*/ 0 h 269"/>
                  <a:gd name="T10" fmla="*/ 0 w 258"/>
                  <a:gd name="T11" fmla="*/ 0 h 269"/>
                  <a:gd name="T12" fmla="*/ 249093361 w 258"/>
                  <a:gd name="T13" fmla="*/ 284274895 h 269"/>
                  <a:gd name="T14" fmla="*/ 292119068 w 258"/>
                  <a:gd name="T15" fmla="*/ 284274895 h 269"/>
                  <a:gd name="T16" fmla="*/ 38495914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6" name="Freeform 1280"/>
              <p:cNvSpPr>
                <a:spLocks/>
              </p:cNvSpPr>
              <p:nvPr/>
            </p:nvSpPr>
            <p:spPr bwMode="auto">
              <a:xfrm>
                <a:off x="3042016" y="2602272"/>
                <a:ext cx="271366" cy="276532"/>
              </a:xfrm>
              <a:custGeom>
                <a:avLst/>
                <a:gdLst>
                  <a:gd name="T0" fmla="*/ 142712219 w 258"/>
                  <a:gd name="T1" fmla="*/ 0 h 269"/>
                  <a:gd name="T2" fmla="*/ 285424438 w 258"/>
                  <a:gd name="T3" fmla="*/ 142137448 h 269"/>
                  <a:gd name="T4" fmla="*/ 142712219 w 258"/>
                  <a:gd name="T5" fmla="*/ 284274895 h 269"/>
                  <a:gd name="T6" fmla="*/ 0 w 258"/>
                  <a:gd name="T7" fmla="*/ 142137448 h 269"/>
                  <a:gd name="T8" fmla="*/ 42039639 w 258"/>
                  <a:gd name="T9" fmla="*/ 0 h 269"/>
                  <a:gd name="T10" fmla="*/ 0 w 258"/>
                  <a:gd name="T11" fmla="*/ 0 h 269"/>
                  <a:gd name="T12" fmla="*/ 243384750 w 258"/>
                  <a:gd name="T13" fmla="*/ 284274895 h 269"/>
                  <a:gd name="T14" fmla="*/ 285424438 w 258"/>
                  <a:gd name="T15" fmla="*/ 284274895 h 269"/>
                  <a:gd name="T16" fmla="*/ 42039639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7" name="Freeform 1281"/>
              <p:cNvSpPr>
                <a:spLocks/>
              </p:cNvSpPr>
              <p:nvPr/>
            </p:nvSpPr>
            <p:spPr bwMode="auto">
              <a:xfrm>
                <a:off x="3058914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42364997 w 254"/>
                  <a:gd name="T9" fmla="*/ 0 h 269"/>
                  <a:gd name="T10" fmla="*/ 0 w 254"/>
                  <a:gd name="T11" fmla="*/ 0 h 269"/>
                  <a:gd name="T12" fmla="*/ 249733092 w 254"/>
                  <a:gd name="T13" fmla="*/ 284274895 h 269"/>
                  <a:gd name="T14" fmla="*/ 278719112 w 254"/>
                  <a:gd name="T15" fmla="*/ 284274895 h 269"/>
                  <a:gd name="T16" fmla="*/ 283179140 w 254"/>
                  <a:gd name="T17" fmla="*/ 276877411 h 269"/>
                  <a:gd name="T18" fmla="*/ 42364997 w 254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69"/>
                  <a:gd name="T32" fmla="*/ 254 w 254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4" y="269"/>
                    </a:lnTo>
                    <a:lnTo>
                      <a:pt x="250" y="269"/>
                    </a:lnTo>
                    <a:lnTo>
                      <a:pt x="254" y="26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8" name="Freeform 1282"/>
              <p:cNvSpPr>
                <a:spLocks/>
              </p:cNvSpPr>
              <p:nvPr/>
            </p:nvSpPr>
            <p:spPr bwMode="auto">
              <a:xfrm>
                <a:off x="3081089" y="2602272"/>
                <a:ext cx="254468" cy="276532"/>
              </a:xfrm>
              <a:custGeom>
                <a:avLst/>
                <a:gdLst>
                  <a:gd name="T0" fmla="*/ 134344321 w 241"/>
                  <a:gd name="T1" fmla="*/ 0 h 269"/>
                  <a:gd name="T2" fmla="*/ 268688641 w 241"/>
                  <a:gd name="T3" fmla="*/ 142137448 h 269"/>
                  <a:gd name="T4" fmla="*/ 134344321 w 241"/>
                  <a:gd name="T5" fmla="*/ 284274895 h 269"/>
                  <a:gd name="T6" fmla="*/ 0 w 241"/>
                  <a:gd name="T7" fmla="*/ 142137448 h 269"/>
                  <a:gd name="T8" fmla="*/ 37906236 w 241"/>
                  <a:gd name="T9" fmla="*/ 0 h 269"/>
                  <a:gd name="T10" fmla="*/ 0 w 241"/>
                  <a:gd name="T11" fmla="*/ 0 h 269"/>
                  <a:gd name="T12" fmla="*/ 245275479 w 241"/>
                  <a:gd name="T13" fmla="*/ 284274895 h 269"/>
                  <a:gd name="T14" fmla="*/ 255309541 w 241"/>
                  <a:gd name="T15" fmla="*/ 284274895 h 269"/>
                  <a:gd name="T16" fmla="*/ 268688641 w 241"/>
                  <a:gd name="T17" fmla="*/ 265252728 h 269"/>
                  <a:gd name="T18" fmla="*/ 37906236 w 241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29" y="269"/>
                    </a:lnTo>
                    <a:lnTo>
                      <a:pt x="241" y="2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9" name="Freeform 1283"/>
              <p:cNvSpPr>
                <a:spLocks/>
              </p:cNvSpPr>
              <p:nvPr/>
            </p:nvSpPr>
            <p:spPr bwMode="auto">
              <a:xfrm>
                <a:off x="3099038" y="260227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42364900 w 233"/>
                  <a:gd name="T9" fmla="*/ 0 h 262"/>
                  <a:gd name="T10" fmla="*/ 0 w 233"/>
                  <a:gd name="T11" fmla="*/ 0 h 262"/>
                  <a:gd name="T12" fmla="*/ 240812481 w 233"/>
                  <a:gd name="T13" fmla="*/ 274831370 h 262"/>
                  <a:gd name="T14" fmla="*/ 259765442 w 233"/>
                  <a:gd name="T15" fmla="*/ 248606814 h 262"/>
                  <a:gd name="T16" fmla="*/ 42364900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38" y="0"/>
                    </a:moveTo>
                    <a:lnTo>
                      <a:pt x="0" y="0"/>
                    </a:lnTo>
                    <a:lnTo>
                      <a:pt x="216" y="262"/>
                    </a:lnTo>
                    <a:lnTo>
                      <a:pt x="233" y="2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0" name="Freeform 1284"/>
              <p:cNvSpPr>
                <a:spLocks/>
              </p:cNvSpPr>
              <p:nvPr/>
            </p:nvSpPr>
            <p:spPr bwMode="auto">
              <a:xfrm>
                <a:off x="3115927" y="2602272"/>
                <a:ext cx="236518" cy="257074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1647493 h 251"/>
                  <a:gd name="T4" fmla="*/ 124867776 w 224"/>
                  <a:gd name="T5" fmla="*/ 263294986 h 251"/>
                  <a:gd name="T6" fmla="*/ 0 w 224"/>
                  <a:gd name="T7" fmla="*/ 131647493 h 251"/>
                  <a:gd name="T8" fmla="*/ 42366292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3294986 h 251"/>
                  <a:gd name="T14" fmla="*/ 249735553 w 224"/>
                  <a:gd name="T15" fmla="*/ 237070372 h 251"/>
                  <a:gd name="T16" fmla="*/ 4236629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38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1" name="Freeform 1285"/>
              <p:cNvSpPr>
                <a:spLocks/>
              </p:cNvSpPr>
              <p:nvPr/>
            </p:nvSpPr>
            <p:spPr bwMode="auto">
              <a:xfrm>
                <a:off x="3138101" y="2602272"/>
                <a:ext cx="223845" cy="242736"/>
              </a:xfrm>
              <a:custGeom>
                <a:avLst/>
                <a:gdLst>
                  <a:gd name="T0" fmla="*/ 118176433 w 212"/>
                  <a:gd name="T1" fmla="*/ 0 h 237"/>
                  <a:gd name="T2" fmla="*/ 236351809 w 212"/>
                  <a:gd name="T3" fmla="*/ 124305413 h 237"/>
                  <a:gd name="T4" fmla="*/ 118176433 w 212"/>
                  <a:gd name="T5" fmla="*/ 248610826 h 237"/>
                  <a:gd name="T6" fmla="*/ 0 w 212"/>
                  <a:gd name="T7" fmla="*/ 124305413 h 237"/>
                  <a:gd name="T8" fmla="*/ 37905833 w 212"/>
                  <a:gd name="T9" fmla="*/ 0 h 237"/>
                  <a:gd name="T10" fmla="*/ 0 w 212"/>
                  <a:gd name="T11" fmla="*/ 0 h 237"/>
                  <a:gd name="T12" fmla="*/ 217398901 w 212"/>
                  <a:gd name="T13" fmla="*/ 248610826 h 237"/>
                  <a:gd name="T14" fmla="*/ 236351809 w 212"/>
                  <a:gd name="T15" fmla="*/ 225533500 h 237"/>
                  <a:gd name="T16" fmla="*/ 37905833 w 212"/>
                  <a:gd name="T17" fmla="*/ 0 h 2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37"/>
                  <a:gd name="T29" fmla="*/ 212 w 212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37">
                    <a:moveTo>
                      <a:pt x="34" y="0"/>
                    </a:moveTo>
                    <a:lnTo>
                      <a:pt x="0" y="0"/>
                    </a:lnTo>
                    <a:lnTo>
                      <a:pt x="195" y="237"/>
                    </a:lnTo>
                    <a:lnTo>
                      <a:pt x="212" y="2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2" name="Freeform 1286"/>
              <p:cNvSpPr>
                <a:spLocks/>
              </p:cNvSpPr>
              <p:nvPr/>
            </p:nvSpPr>
            <p:spPr bwMode="auto">
              <a:xfrm>
                <a:off x="3157112" y="2602272"/>
                <a:ext cx="214344" cy="231471"/>
              </a:xfrm>
              <a:custGeom>
                <a:avLst/>
                <a:gdLst>
                  <a:gd name="T0" fmla="*/ 113160960 w 203"/>
                  <a:gd name="T1" fmla="*/ 0 h 226"/>
                  <a:gd name="T2" fmla="*/ 226321921 w 203"/>
                  <a:gd name="T3" fmla="*/ 118537733 h 226"/>
                  <a:gd name="T4" fmla="*/ 113160960 w 203"/>
                  <a:gd name="T5" fmla="*/ 237074442 h 226"/>
                  <a:gd name="T6" fmla="*/ 0 w 203"/>
                  <a:gd name="T7" fmla="*/ 118537733 h 226"/>
                  <a:gd name="T8" fmla="*/ 42366204 w 203"/>
                  <a:gd name="T9" fmla="*/ 0 h 226"/>
                  <a:gd name="T10" fmla="*/ 0 w 203"/>
                  <a:gd name="T11" fmla="*/ 0 h 226"/>
                  <a:gd name="T12" fmla="*/ 207368849 w 203"/>
                  <a:gd name="T13" fmla="*/ 237074442 h 226"/>
                  <a:gd name="T14" fmla="*/ 226321921 w 203"/>
                  <a:gd name="T15" fmla="*/ 213995970 h 226"/>
                  <a:gd name="T16" fmla="*/ 42366204 w 203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6"/>
                  <a:gd name="T29" fmla="*/ 203 w 203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6">
                    <a:moveTo>
                      <a:pt x="38" y="0"/>
                    </a:moveTo>
                    <a:lnTo>
                      <a:pt x="0" y="0"/>
                    </a:lnTo>
                    <a:lnTo>
                      <a:pt x="186" y="226"/>
                    </a:lnTo>
                    <a:lnTo>
                      <a:pt x="203" y="20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3" name="Freeform 1287"/>
              <p:cNvSpPr>
                <a:spLocks/>
              </p:cNvSpPr>
              <p:nvPr/>
            </p:nvSpPr>
            <p:spPr bwMode="auto">
              <a:xfrm>
                <a:off x="3175061" y="2602272"/>
                <a:ext cx="205895" cy="220205"/>
              </a:xfrm>
              <a:custGeom>
                <a:avLst/>
                <a:gdLst>
                  <a:gd name="T0" fmla="*/ 108699889 w 195"/>
                  <a:gd name="T1" fmla="*/ 0 h 215"/>
                  <a:gd name="T2" fmla="*/ 217398721 w 195"/>
                  <a:gd name="T3" fmla="*/ 112768517 h 215"/>
                  <a:gd name="T4" fmla="*/ 108699889 w 195"/>
                  <a:gd name="T5" fmla="*/ 225536009 h 215"/>
                  <a:gd name="T6" fmla="*/ 0 w 195"/>
                  <a:gd name="T7" fmla="*/ 112768517 h 215"/>
                  <a:gd name="T8" fmla="*/ 42364747 w 195"/>
                  <a:gd name="T9" fmla="*/ 0 h 215"/>
                  <a:gd name="T10" fmla="*/ 0 w 195"/>
                  <a:gd name="T11" fmla="*/ 0 h 215"/>
                  <a:gd name="T12" fmla="*/ 198445828 w 195"/>
                  <a:gd name="T13" fmla="*/ 225536009 h 215"/>
                  <a:gd name="T14" fmla="*/ 217398721 w 195"/>
                  <a:gd name="T15" fmla="*/ 198262348 h 215"/>
                  <a:gd name="T16" fmla="*/ 42364747 w 195"/>
                  <a:gd name="T17" fmla="*/ 0 h 2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5"/>
                  <a:gd name="T29" fmla="*/ 195 w 195"/>
                  <a:gd name="T30" fmla="*/ 215 h 2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5">
                    <a:moveTo>
                      <a:pt x="38" y="0"/>
                    </a:moveTo>
                    <a:lnTo>
                      <a:pt x="0" y="0"/>
                    </a:lnTo>
                    <a:lnTo>
                      <a:pt x="178" y="215"/>
                    </a:lnTo>
                    <a:lnTo>
                      <a:pt x="195" y="18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4" name="Freeform 1288"/>
              <p:cNvSpPr>
                <a:spLocks/>
              </p:cNvSpPr>
              <p:nvPr/>
            </p:nvSpPr>
            <p:spPr bwMode="auto">
              <a:xfrm>
                <a:off x="3197236" y="2602272"/>
                <a:ext cx="192170" cy="209964"/>
              </a:xfrm>
              <a:custGeom>
                <a:avLst/>
                <a:gdLst>
                  <a:gd name="T0" fmla="*/ 101454144 w 182"/>
                  <a:gd name="T1" fmla="*/ 0 h 204"/>
                  <a:gd name="T2" fmla="*/ 202908289 w 182"/>
                  <a:gd name="T3" fmla="*/ 108051179 h 204"/>
                  <a:gd name="T4" fmla="*/ 101454144 w 182"/>
                  <a:gd name="T5" fmla="*/ 216102359 h 204"/>
                  <a:gd name="T6" fmla="*/ 0 w 182"/>
                  <a:gd name="T7" fmla="*/ 108051179 h 204"/>
                  <a:gd name="T8" fmla="*/ 37906064 w 182"/>
                  <a:gd name="T9" fmla="*/ 0 h 204"/>
                  <a:gd name="T10" fmla="*/ 0 w 182"/>
                  <a:gd name="T11" fmla="*/ 0 h 204"/>
                  <a:gd name="T12" fmla="*/ 183955265 w 182"/>
                  <a:gd name="T13" fmla="*/ 216102359 h 204"/>
                  <a:gd name="T14" fmla="*/ 202908289 w 182"/>
                  <a:gd name="T15" fmla="*/ 188560031 h 204"/>
                  <a:gd name="T16" fmla="*/ 37906064 w 182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4"/>
                  <a:gd name="T29" fmla="*/ 182 w 182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4">
                    <a:moveTo>
                      <a:pt x="34" y="0"/>
                    </a:moveTo>
                    <a:lnTo>
                      <a:pt x="0" y="0"/>
                    </a:lnTo>
                    <a:lnTo>
                      <a:pt x="165" y="204"/>
                    </a:lnTo>
                    <a:lnTo>
                      <a:pt x="182" y="17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5" name="Freeform 1289"/>
              <p:cNvSpPr>
                <a:spLocks/>
              </p:cNvSpPr>
              <p:nvPr/>
            </p:nvSpPr>
            <p:spPr bwMode="auto">
              <a:xfrm>
                <a:off x="3215185" y="2602272"/>
                <a:ext cx="183721" cy="193569"/>
              </a:xfrm>
              <a:custGeom>
                <a:avLst/>
                <a:gdLst>
                  <a:gd name="T0" fmla="*/ 96993072 w 174"/>
                  <a:gd name="T1" fmla="*/ 0 h 189"/>
                  <a:gd name="T2" fmla="*/ 193985089 w 174"/>
                  <a:gd name="T3" fmla="*/ 99124739 h 189"/>
                  <a:gd name="T4" fmla="*/ 96993072 w 174"/>
                  <a:gd name="T5" fmla="*/ 198248454 h 189"/>
                  <a:gd name="T6" fmla="*/ 0 w 174"/>
                  <a:gd name="T7" fmla="*/ 99124739 h 189"/>
                  <a:gd name="T8" fmla="*/ 37905658 w 174"/>
                  <a:gd name="T9" fmla="*/ 0 h 189"/>
                  <a:gd name="T10" fmla="*/ 0 w 174"/>
                  <a:gd name="T11" fmla="*/ 0 h 189"/>
                  <a:gd name="T12" fmla="*/ 175032268 w 174"/>
                  <a:gd name="T13" fmla="*/ 198248454 h 189"/>
                  <a:gd name="T14" fmla="*/ 193985089 w 174"/>
                  <a:gd name="T15" fmla="*/ 175171759 h 189"/>
                  <a:gd name="T16" fmla="*/ 37905658 w 174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89"/>
                  <a:gd name="T29" fmla="*/ 174 w 174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7" y="189"/>
                    </a:lnTo>
                    <a:lnTo>
                      <a:pt x="174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6" name="Freeform 1290"/>
              <p:cNvSpPr>
                <a:spLocks/>
              </p:cNvSpPr>
              <p:nvPr/>
            </p:nvSpPr>
            <p:spPr bwMode="auto">
              <a:xfrm>
                <a:off x="3234187" y="2602272"/>
                <a:ext cx="173169" cy="182303"/>
              </a:xfrm>
              <a:custGeom>
                <a:avLst/>
                <a:gdLst>
                  <a:gd name="T0" fmla="*/ 90871744 w 165"/>
                  <a:gd name="T1" fmla="*/ 0 h 178"/>
                  <a:gd name="T2" fmla="*/ 181742438 w 165"/>
                  <a:gd name="T3" fmla="*/ 93355523 h 178"/>
                  <a:gd name="T4" fmla="*/ 90871744 w 165"/>
                  <a:gd name="T5" fmla="*/ 186710021 h 178"/>
                  <a:gd name="T6" fmla="*/ 0 w 165"/>
                  <a:gd name="T7" fmla="*/ 93355523 h 178"/>
                  <a:gd name="T8" fmla="*/ 41855473 w 165"/>
                  <a:gd name="T9" fmla="*/ 0 h 178"/>
                  <a:gd name="T10" fmla="*/ 0 w 165"/>
                  <a:gd name="T11" fmla="*/ 0 h 178"/>
                  <a:gd name="T12" fmla="*/ 163017104 w 165"/>
                  <a:gd name="T13" fmla="*/ 186710021 h 178"/>
                  <a:gd name="T14" fmla="*/ 181742438 w 165"/>
                  <a:gd name="T15" fmla="*/ 160487075 h 178"/>
                  <a:gd name="T16" fmla="*/ 41855473 w 165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78"/>
                  <a:gd name="T29" fmla="*/ 165 w 165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78">
                    <a:moveTo>
                      <a:pt x="38" y="0"/>
                    </a:moveTo>
                    <a:lnTo>
                      <a:pt x="0" y="0"/>
                    </a:lnTo>
                    <a:lnTo>
                      <a:pt x="148" y="178"/>
                    </a:lnTo>
                    <a:lnTo>
                      <a:pt x="165" y="15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7" name="Freeform 1291"/>
              <p:cNvSpPr>
                <a:spLocks/>
              </p:cNvSpPr>
              <p:nvPr/>
            </p:nvSpPr>
            <p:spPr bwMode="auto">
              <a:xfrm>
                <a:off x="3251085" y="2602272"/>
                <a:ext cx="164720" cy="171038"/>
              </a:xfrm>
              <a:custGeom>
                <a:avLst/>
                <a:gdLst>
                  <a:gd name="T0" fmla="*/ 86409803 w 157"/>
                  <a:gd name="T1" fmla="*/ 0 h 167"/>
                  <a:gd name="T2" fmla="*/ 172819606 w 157"/>
                  <a:gd name="T3" fmla="*/ 87586819 h 167"/>
                  <a:gd name="T4" fmla="*/ 86409803 w 157"/>
                  <a:gd name="T5" fmla="*/ 175173637 h 167"/>
                  <a:gd name="T6" fmla="*/ 0 w 157"/>
                  <a:gd name="T7" fmla="*/ 87586819 h 167"/>
                  <a:gd name="T8" fmla="*/ 41829438 w 157"/>
                  <a:gd name="T9" fmla="*/ 0 h 167"/>
                  <a:gd name="T10" fmla="*/ 0 w 157"/>
                  <a:gd name="T11" fmla="*/ 0 h 167"/>
                  <a:gd name="T12" fmla="*/ 154106582 w 157"/>
                  <a:gd name="T13" fmla="*/ 175173637 h 167"/>
                  <a:gd name="T14" fmla="*/ 172819606 w 157"/>
                  <a:gd name="T15" fmla="*/ 148950551 h 167"/>
                  <a:gd name="T16" fmla="*/ 41829438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38" y="0"/>
                    </a:moveTo>
                    <a:lnTo>
                      <a:pt x="0" y="0"/>
                    </a:lnTo>
                    <a:lnTo>
                      <a:pt x="140" y="167"/>
                    </a:lnTo>
                    <a:lnTo>
                      <a:pt x="157" y="1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8" name="Freeform 1292"/>
              <p:cNvSpPr>
                <a:spLocks/>
              </p:cNvSpPr>
              <p:nvPr/>
            </p:nvSpPr>
            <p:spPr bwMode="auto">
              <a:xfrm>
                <a:off x="3273259" y="2602272"/>
                <a:ext cx="152046" cy="156700"/>
              </a:xfrm>
              <a:custGeom>
                <a:avLst/>
                <a:gdLst>
                  <a:gd name="T0" fmla="*/ 80270784 w 144"/>
                  <a:gd name="T1" fmla="*/ 0 h 153"/>
                  <a:gd name="T2" fmla="*/ 160541568 w 144"/>
                  <a:gd name="T3" fmla="*/ 80244739 h 153"/>
                  <a:gd name="T4" fmla="*/ 80270784 w 144"/>
                  <a:gd name="T5" fmla="*/ 160489477 h 153"/>
                  <a:gd name="T6" fmla="*/ 0 w 144"/>
                  <a:gd name="T7" fmla="*/ 80244739 h 153"/>
                  <a:gd name="T8" fmla="*/ 37905913 w 144"/>
                  <a:gd name="T9" fmla="*/ 0 h 153"/>
                  <a:gd name="T10" fmla="*/ 0 w 144"/>
                  <a:gd name="T11" fmla="*/ 0 h 153"/>
                  <a:gd name="T12" fmla="*/ 141588620 w 144"/>
                  <a:gd name="T13" fmla="*/ 160489477 h 153"/>
                  <a:gd name="T14" fmla="*/ 160541568 w 144"/>
                  <a:gd name="T15" fmla="*/ 137412595 h 153"/>
                  <a:gd name="T16" fmla="*/ 37905913 w 144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3"/>
                  <a:gd name="T29" fmla="*/ 144 w 144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3">
                    <a:moveTo>
                      <a:pt x="34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4" y="1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9" name="Freeform 1293"/>
              <p:cNvSpPr>
                <a:spLocks/>
              </p:cNvSpPr>
              <p:nvPr/>
            </p:nvSpPr>
            <p:spPr bwMode="auto">
              <a:xfrm>
                <a:off x="3291209" y="2602272"/>
                <a:ext cx="144658" cy="146459"/>
              </a:xfrm>
              <a:custGeom>
                <a:avLst/>
                <a:gdLst>
                  <a:gd name="T0" fmla="*/ 76933590 w 136"/>
                  <a:gd name="T1" fmla="*/ 0 h 142"/>
                  <a:gd name="T2" fmla="*/ 153867181 w 136"/>
                  <a:gd name="T3" fmla="*/ 75529525 h 142"/>
                  <a:gd name="T4" fmla="*/ 76933590 w 136"/>
                  <a:gd name="T5" fmla="*/ 151058018 h 142"/>
                  <a:gd name="T6" fmla="*/ 0 w 136"/>
                  <a:gd name="T7" fmla="*/ 75529525 h 142"/>
                  <a:gd name="T8" fmla="*/ 42992142 w 136"/>
                  <a:gd name="T9" fmla="*/ 0 h 142"/>
                  <a:gd name="T10" fmla="*/ 0 w 136"/>
                  <a:gd name="T11" fmla="*/ 0 h 142"/>
                  <a:gd name="T12" fmla="*/ 134634024 w 136"/>
                  <a:gd name="T13" fmla="*/ 151058018 h 142"/>
                  <a:gd name="T14" fmla="*/ 153867181 w 136"/>
                  <a:gd name="T15" fmla="*/ 124463312 h 142"/>
                  <a:gd name="T16" fmla="*/ 42992142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38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6" y="11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0" name="Freeform 1294"/>
              <p:cNvSpPr>
                <a:spLocks/>
              </p:cNvSpPr>
              <p:nvPr/>
            </p:nvSpPr>
            <p:spPr bwMode="auto">
              <a:xfrm>
                <a:off x="3310210" y="2602272"/>
                <a:ext cx="133045" cy="135194"/>
              </a:xfrm>
              <a:custGeom>
                <a:avLst/>
                <a:gdLst>
                  <a:gd name="T0" fmla="*/ 69689406 w 127"/>
                  <a:gd name="T1" fmla="*/ 0 h 131"/>
                  <a:gd name="T2" fmla="*/ 139377764 w 127"/>
                  <a:gd name="T3" fmla="*/ 69761136 h 131"/>
                  <a:gd name="T4" fmla="*/ 69689406 w 127"/>
                  <a:gd name="T5" fmla="*/ 139522272 h 131"/>
                  <a:gd name="T6" fmla="*/ 0 w 127"/>
                  <a:gd name="T7" fmla="*/ 69761136 h 131"/>
                  <a:gd name="T8" fmla="*/ 41703852 w 127"/>
                  <a:gd name="T9" fmla="*/ 0 h 131"/>
                  <a:gd name="T10" fmla="*/ 0 w 127"/>
                  <a:gd name="T11" fmla="*/ 0 h 131"/>
                  <a:gd name="T12" fmla="*/ 120721056 w 127"/>
                  <a:gd name="T13" fmla="*/ 139522272 h 131"/>
                  <a:gd name="T14" fmla="*/ 139377764 w 127"/>
                  <a:gd name="T15" fmla="*/ 112896258 h 131"/>
                  <a:gd name="T16" fmla="*/ 41703852 w 127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1"/>
                  <a:gd name="T29" fmla="*/ 127 w 127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1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1"/>
                    </a:lnTo>
                    <a:lnTo>
                      <a:pt x="127" y="10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1" name="Freeform 1295"/>
              <p:cNvSpPr>
                <a:spLocks/>
              </p:cNvSpPr>
              <p:nvPr/>
            </p:nvSpPr>
            <p:spPr bwMode="auto">
              <a:xfrm>
                <a:off x="3330272" y="2602272"/>
                <a:ext cx="122483" cy="120856"/>
              </a:xfrm>
              <a:custGeom>
                <a:avLst/>
                <a:gdLst>
                  <a:gd name="T0" fmla="*/ 65226990 w 115"/>
                  <a:gd name="T1" fmla="*/ 0 h 117"/>
                  <a:gd name="T2" fmla="*/ 130452914 w 115"/>
                  <a:gd name="T3" fmla="*/ 62419541 h 117"/>
                  <a:gd name="T4" fmla="*/ 65226990 w 115"/>
                  <a:gd name="T5" fmla="*/ 124839083 h 117"/>
                  <a:gd name="T6" fmla="*/ 0 w 115"/>
                  <a:gd name="T7" fmla="*/ 62419541 h 117"/>
                  <a:gd name="T8" fmla="*/ 38568306 w 115"/>
                  <a:gd name="T9" fmla="*/ 0 h 117"/>
                  <a:gd name="T10" fmla="*/ 0 w 115"/>
                  <a:gd name="T11" fmla="*/ 0 h 117"/>
                  <a:gd name="T12" fmla="*/ 111168770 w 115"/>
                  <a:gd name="T13" fmla="*/ 124839083 h 117"/>
                  <a:gd name="T14" fmla="*/ 130452914 w 115"/>
                  <a:gd name="T15" fmla="*/ 101365135 h 117"/>
                  <a:gd name="T16" fmla="*/ 38568306 w 115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17"/>
                  <a:gd name="T29" fmla="*/ 115 w 115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17">
                    <a:moveTo>
                      <a:pt x="34" y="0"/>
                    </a:moveTo>
                    <a:lnTo>
                      <a:pt x="0" y="0"/>
                    </a:lnTo>
                    <a:lnTo>
                      <a:pt x="98" y="117"/>
                    </a:lnTo>
                    <a:lnTo>
                      <a:pt x="115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2" name="Freeform 1296"/>
              <p:cNvSpPr>
                <a:spLocks/>
              </p:cNvSpPr>
              <p:nvPr/>
            </p:nvSpPr>
            <p:spPr bwMode="auto">
              <a:xfrm>
                <a:off x="3349282" y="2602272"/>
                <a:ext cx="110871" cy="107542"/>
              </a:xfrm>
              <a:custGeom>
                <a:avLst/>
                <a:gdLst>
                  <a:gd name="T0" fmla="*/ 57983441 w 106"/>
                  <a:gd name="T1" fmla="*/ 0 h 106"/>
                  <a:gd name="T2" fmla="*/ 115965836 w 106"/>
                  <a:gd name="T3" fmla="*/ 54553216 h 106"/>
                  <a:gd name="T4" fmla="*/ 57983441 w 106"/>
                  <a:gd name="T5" fmla="*/ 109106432 h 106"/>
                  <a:gd name="T6" fmla="*/ 0 w 106"/>
                  <a:gd name="T7" fmla="*/ 54553216 h 106"/>
                  <a:gd name="T8" fmla="*/ 41572446 w 106"/>
                  <a:gd name="T9" fmla="*/ 0 h 106"/>
                  <a:gd name="T10" fmla="*/ 0 w 106"/>
                  <a:gd name="T11" fmla="*/ 0 h 106"/>
                  <a:gd name="T12" fmla="*/ 97367754 w 106"/>
                  <a:gd name="T13" fmla="*/ 109106432 h 106"/>
                  <a:gd name="T14" fmla="*/ 115965836 w 106"/>
                  <a:gd name="T15" fmla="*/ 86461746 h 106"/>
                  <a:gd name="T16" fmla="*/ 41572446 w 106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6"/>
                  <a:gd name="T29" fmla="*/ 106 w 106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6">
                    <a:moveTo>
                      <a:pt x="38" y="0"/>
                    </a:moveTo>
                    <a:lnTo>
                      <a:pt x="0" y="0"/>
                    </a:lnTo>
                    <a:lnTo>
                      <a:pt x="89" y="106"/>
                    </a:lnTo>
                    <a:lnTo>
                      <a:pt x="106" y="8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3" name="Freeform 1297"/>
              <p:cNvSpPr>
                <a:spLocks/>
              </p:cNvSpPr>
              <p:nvPr/>
            </p:nvSpPr>
            <p:spPr bwMode="auto">
              <a:xfrm>
                <a:off x="3367232" y="2602272"/>
                <a:ext cx="103473" cy="97301"/>
              </a:xfrm>
              <a:custGeom>
                <a:avLst/>
                <a:gdLst>
                  <a:gd name="T0" fmla="*/ 54626353 w 98"/>
                  <a:gd name="T1" fmla="*/ 0 h 95"/>
                  <a:gd name="T2" fmla="*/ 109251649 w 98"/>
                  <a:gd name="T3" fmla="*/ 49829378 h 95"/>
                  <a:gd name="T4" fmla="*/ 54626353 w 98"/>
                  <a:gd name="T5" fmla="*/ 99657733 h 95"/>
                  <a:gd name="T6" fmla="*/ 0 w 98"/>
                  <a:gd name="T7" fmla="*/ 49829378 h 95"/>
                  <a:gd name="T8" fmla="*/ 42362694 w 98"/>
                  <a:gd name="T9" fmla="*/ 0 h 95"/>
                  <a:gd name="T10" fmla="*/ 0 w 98"/>
                  <a:gd name="T11" fmla="*/ 0 h 95"/>
                  <a:gd name="T12" fmla="*/ 90300258 w 98"/>
                  <a:gd name="T13" fmla="*/ 99657733 h 95"/>
                  <a:gd name="T14" fmla="*/ 109251649 w 98"/>
                  <a:gd name="T15" fmla="*/ 72382735 h 95"/>
                  <a:gd name="T16" fmla="*/ 42362694 w 98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5"/>
                  <a:gd name="T29" fmla="*/ 98 w 98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5">
                    <a:moveTo>
                      <a:pt x="38" y="0"/>
                    </a:moveTo>
                    <a:lnTo>
                      <a:pt x="0" y="0"/>
                    </a:lnTo>
                    <a:lnTo>
                      <a:pt x="81" y="95"/>
                    </a:lnTo>
                    <a:lnTo>
                      <a:pt x="98" y="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4" name="Freeform 1298"/>
              <p:cNvSpPr>
                <a:spLocks/>
              </p:cNvSpPr>
              <p:nvPr/>
            </p:nvSpPr>
            <p:spPr bwMode="auto">
              <a:xfrm>
                <a:off x="3389406" y="2602272"/>
                <a:ext cx="90809" cy="86035"/>
              </a:xfrm>
              <a:custGeom>
                <a:avLst/>
                <a:gdLst>
                  <a:gd name="T0" fmla="*/ 48508030 w 85"/>
                  <a:gd name="T1" fmla="*/ 0 h 84"/>
                  <a:gd name="T2" fmla="*/ 97014992 w 85"/>
                  <a:gd name="T3" fmla="*/ 44060162 h 84"/>
                  <a:gd name="T4" fmla="*/ 48508030 w 85"/>
                  <a:gd name="T5" fmla="*/ 88119300 h 84"/>
                  <a:gd name="T6" fmla="*/ 0 w 85"/>
                  <a:gd name="T7" fmla="*/ 44060162 h 84"/>
                  <a:gd name="T8" fmla="*/ 38806428 w 85"/>
                  <a:gd name="T9" fmla="*/ 0 h 84"/>
                  <a:gd name="T10" fmla="*/ 0 w 85"/>
                  <a:gd name="T11" fmla="*/ 0 h 84"/>
                  <a:gd name="T12" fmla="*/ 77611787 w 85"/>
                  <a:gd name="T13" fmla="*/ 88119300 h 84"/>
                  <a:gd name="T14" fmla="*/ 97014992 w 85"/>
                  <a:gd name="T15" fmla="*/ 60844151 h 84"/>
                  <a:gd name="T16" fmla="*/ 38806428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34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5" name="Freeform 1299"/>
              <p:cNvSpPr>
                <a:spLocks/>
              </p:cNvSpPr>
              <p:nvPr/>
            </p:nvSpPr>
            <p:spPr bwMode="auto">
              <a:xfrm>
                <a:off x="3406295" y="2602272"/>
                <a:ext cx="82360" cy="71698"/>
              </a:xfrm>
              <a:custGeom>
                <a:avLst/>
                <a:gdLst>
                  <a:gd name="T0" fmla="*/ 44046555 w 77"/>
                  <a:gd name="T1" fmla="*/ 0 h 69"/>
                  <a:gd name="T2" fmla="*/ 88093110 w 77"/>
                  <a:gd name="T3" fmla="*/ 37250748 h 69"/>
                  <a:gd name="T4" fmla="*/ 44046555 w 77"/>
                  <a:gd name="T5" fmla="*/ 74501495 h 69"/>
                  <a:gd name="T6" fmla="*/ 0 w 77"/>
                  <a:gd name="T7" fmla="*/ 37250748 h 69"/>
                  <a:gd name="T8" fmla="*/ 38898522 w 77"/>
                  <a:gd name="T9" fmla="*/ 0 h 69"/>
                  <a:gd name="T10" fmla="*/ 0 w 77"/>
                  <a:gd name="T11" fmla="*/ 0 h 69"/>
                  <a:gd name="T12" fmla="*/ 68644375 w 77"/>
                  <a:gd name="T13" fmla="*/ 74501495 h 69"/>
                  <a:gd name="T14" fmla="*/ 88093110 w 77"/>
                  <a:gd name="T15" fmla="*/ 50747630 h 69"/>
                  <a:gd name="T16" fmla="*/ 38898522 w 77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69"/>
                  <a:gd name="T29" fmla="*/ 77 w 77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69">
                    <a:moveTo>
                      <a:pt x="34" y="0"/>
                    </a:moveTo>
                    <a:lnTo>
                      <a:pt x="0" y="0"/>
                    </a:lnTo>
                    <a:lnTo>
                      <a:pt x="60" y="69"/>
                    </a:lnTo>
                    <a:lnTo>
                      <a:pt x="77" y="4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6" name="Freeform 1300"/>
              <p:cNvSpPr>
                <a:spLocks/>
              </p:cNvSpPr>
              <p:nvPr/>
            </p:nvSpPr>
            <p:spPr bwMode="auto">
              <a:xfrm>
                <a:off x="3425305" y="2602272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2362929 w 68"/>
                  <a:gd name="T9" fmla="*/ 0 h 58"/>
                  <a:gd name="T10" fmla="*/ 0 w 68"/>
                  <a:gd name="T11" fmla="*/ 0 h 58"/>
                  <a:gd name="T12" fmla="*/ 56855560 w 68"/>
                  <a:gd name="T13" fmla="*/ 58752425 h 58"/>
                  <a:gd name="T14" fmla="*/ 75808128 w 68"/>
                  <a:gd name="T15" fmla="*/ 33427746 h 58"/>
                  <a:gd name="T16" fmla="*/ 42362929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38" y="0"/>
                    </a:moveTo>
                    <a:lnTo>
                      <a:pt x="0" y="0"/>
                    </a:lnTo>
                    <a:lnTo>
                      <a:pt x="51" y="58"/>
                    </a:lnTo>
                    <a:lnTo>
                      <a:pt x="68" y="3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7" name="Freeform 1301"/>
              <p:cNvSpPr>
                <a:spLocks/>
              </p:cNvSpPr>
              <p:nvPr/>
            </p:nvSpPr>
            <p:spPr bwMode="auto">
              <a:xfrm>
                <a:off x="3443255" y="2602272"/>
                <a:ext cx="63349" cy="47109"/>
              </a:xfrm>
              <a:custGeom>
                <a:avLst/>
                <a:gdLst>
                  <a:gd name="T0" fmla="*/ 33442993 w 60"/>
                  <a:gd name="T1" fmla="*/ 0 h 47"/>
                  <a:gd name="T2" fmla="*/ 66884930 w 60"/>
                  <a:gd name="T3" fmla="*/ 23609628 h 47"/>
                  <a:gd name="T4" fmla="*/ 33442993 w 60"/>
                  <a:gd name="T5" fmla="*/ 47218253 h 47"/>
                  <a:gd name="T6" fmla="*/ 0 w 60"/>
                  <a:gd name="T7" fmla="*/ 23609628 h 47"/>
                  <a:gd name="T8" fmla="*/ 42360426 w 60"/>
                  <a:gd name="T9" fmla="*/ 0 h 47"/>
                  <a:gd name="T10" fmla="*/ 0 w 60"/>
                  <a:gd name="T11" fmla="*/ 0 h 47"/>
                  <a:gd name="T12" fmla="*/ 47934081 w 60"/>
                  <a:gd name="T13" fmla="*/ 47218253 h 47"/>
                  <a:gd name="T14" fmla="*/ 66884930 w 60"/>
                  <a:gd name="T15" fmla="*/ 22102140 h 47"/>
                  <a:gd name="T16" fmla="*/ 42360426 w 60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47"/>
                  <a:gd name="T29" fmla="*/ 60 w 60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47">
                    <a:moveTo>
                      <a:pt x="38" y="0"/>
                    </a:moveTo>
                    <a:lnTo>
                      <a:pt x="0" y="0"/>
                    </a:lnTo>
                    <a:lnTo>
                      <a:pt x="43" y="47"/>
                    </a:lnTo>
                    <a:lnTo>
                      <a:pt x="60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8" name="Freeform 1302"/>
              <p:cNvSpPr>
                <a:spLocks/>
              </p:cNvSpPr>
              <p:nvPr/>
            </p:nvSpPr>
            <p:spPr bwMode="auto">
              <a:xfrm>
                <a:off x="3465429" y="2602272"/>
                <a:ext cx="49624" cy="33796"/>
              </a:xfrm>
              <a:custGeom>
                <a:avLst/>
                <a:gdLst>
                  <a:gd name="T0" fmla="*/ 26197248 w 47"/>
                  <a:gd name="T1" fmla="*/ 0 h 33"/>
                  <a:gd name="T2" fmla="*/ 52394497 w 47"/>
                  <a:gd name="T3" fmla="*/ 17305600 h 33"/>
                  <a:gd name="T4" fmla="*/ 26197248 w 47"/>
                  <a:gd name="T5" fmla="*/ 34611200 h 33"/>
                  <a:gd name="T6" fmla="*/ 0 w 47"/>
                  <a:gd name="T7" fmla="*/ 17305600 h 33"/>
                  <a:gd name="T8" fmla="*/ 37902182 w 47"/>
                  <a:gd name="T9" fmla="*/ 0 h 33"/>
                  <a:gd name="T10" fmla="*/ 0 w 47"/>
                  <a:gd name="T11" fmla="*/ 0 h 33"/>
                  <a:gd name="T12" fmla="*/ 33443406 w 47"/>
                  <a:gd name="T13" fmla="*/ 34611200 h 33"/>
                  <a:gd name="T14" fmla="*/ 52394497 w 47"/>
                  <a:gd name="T15" fmla="*/ 11536724 h 33"/>
                  <a:gd name="T16" fmla="*/ 37902182 w 4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3"/>
                  <a:gd name="T29" fmla="*/ 47 w 4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3">
                    <a:moveTo>
                      <a:pt x="34" y="0"/>
                    </a:moveTo>
                    <a:lnTo>
                      <a:pt x="0" y="0"/>
                    </a:lnTo>
                    <a:lnTo>
                      <a:pt x="30" y="33"/>
                    </a:lnTo>
                    <a:lnTo>
                      <a:pt x="47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9" name="Freeform 1303"/>
              <p:cNvSpPr>
                <a:spLocks/>
              </p:cNvSpPr>
              <p:nvPr/>
            </p:nvSpPr>
            <p:spPr bwMode="auto">
              <a:xfrm>
                <a:off x="3483379" y="2602272"/>
                <a:ext cx="41175" cy="22530"/>
              </a:xfrm>
              <a:custGeom>
                <a:avLst/>
                <a:gdLst>
                  <a:gd name="T0" fmla="*/ 22308181 w 38"/>
                  <a:gd name="T1" fmla="*/ 0 h 22"/>
                  <a:gd name="T2" fmla="*/ 44615279 w 38"/>
                  <a:gd name="T3" fmla="*/ 11536384 h 22"/>
                  <a:gd name="T4" fmla="*/ 22308181 w 38"/>
                  <a:gd name="T5" fmla="*/ 23072768 h 22"/>
                  <a:gd name="T6" fmla="*/ 0 w 38"/>
                  <a:gd name="T7" fmla="*/ 11536384 h 22"/>
                  <a:gd name="T8" fmla="*/ 0 w 38"/>
                  <a:gd name="T9" fmla="*/ 0 h 22"/>
                  <a:gd name="T10" fmla="*/ 44615279 w 38"/>
                  <a:gd name="T11" fmla="*/ 0 h 22"/>
                  <a:gd name="T12" fmla="*/ 25829726 w 38"/>
                  <a:gd name="T13" fmla="*/ 23072768 h 22"/>
                  <a:gd name="T14" fmla="*/ 0 w 38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22"/>
                  <a:gd name="T26" fmla="*/ 38 w 3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22">
                    <a:moveTo>
                      <a:pt x="0" y="0"/>
                    </a:moveTo>
                    <a:lnTo>
                      <a:pt x="38" y="0"/>
                    </a:lnTo>
                    <a:lnTo>
                      <a:pt x="22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0" name="Freeform 1304"/>
              <p:cNvSpPr>
                <a:spLocks/>
              </p:cNvSpPr>
              <p:nvPr/>
            </p:nvSpPr>
            <p:spPr bwMode="auto">
              <a:xfrm>
                <a:off x="3502380" y="2602272"/>
                <a:ext cx="22174" cy="11265"/>
              </a:xfrm>
              <a:custGeom>
                <a:avLst/>
                <a:gdLst>
                  <a:gd name="T0" fmla="*/ 11706816 w 21"/>
                  <a:gd name="T1" fmla="*/ 0 h 11"/>
                  <a:gd name="T2" fmla="*/ 23413632 w 21"/>
                  <a:gd name="T3" fmla="*/ 5768704 h 11"/>
                  <a:gd name="T4" fmla="*/ 11706816 w 21"/>
                  <a:gd name="T5" fmla="*/ 11536384 h 11"/>
                  <a:gd name="T6" fmla="*/ 0 w 21"/>
                  <a:gd name="T7" fmla="*/ 5768704 h 11"/>
                  <a:gd name="T8" fmla="*/ 0 w 21"/>
                  <a:gd name="T9" fmla="*/ 0 h 11"/>
                  <a:gd name="T10" fmla="*/ 23413632 w 21"/>
                  <a:gd name="T11" fmla="*/ 0 h 11"/>
                  <a:gd name="T12" fmla="*/ 14494404 w 21"/>
                  <a:gd name="T13" fmla="*/ 11536384 h 11"/>
                  <a:gd name="T14" fmla="*/ 0 w 21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1"/>
                  <a:gd name="T26" fmla="*/ 21 w 2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1">
                    <a:moveTo>
                      <a:pt x="0" y="0"/>
                    </a:moveTo>
                    <a:lnTo>
                      <a:pt x="21" y="0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1" name="Freeform 1305"/>
              <p:cNvSpPr>
                <a:spLocks/>
              </p:cNvSpPr>
              <p:nvPr/>
            </p:nvSpPr>
            <p:spPr bwMode="auto">
              <a:xfrm>
                <a:off x="3698775" y="3191182"/>
                <a:ext cx="44348" cy="55302"/>
              </a:xfrm>
              <a:custGeom>
                <a:avLst/>
                <a:gdLst>
                  <a:gd name="T0" fmla="*/ 23413632 w 42"/>
                  <a:gd name="T1" fmla="*/ 0 h 54"/>
                  <a:gd name="T2" fmla="*/ 46827264 w 42"/>
                  <a:gd name="T3" fmla="*/ 28317696 h 54"/>
                  <a:gd name="T4" fmla="*/ 23413632 w 42"/>
                  <a:gd name="T5" fmla="*/ 56635393 h 54"/>
                  <a:gd name="T6" fmla="*/ 0 w 42"/>
                  <a:gd name="T7" fmla="*/ 28317696 h 54"/>
                  <a:gd name="T8" fmla="*/ 0 w 42"/>
                  <a:gd name="T9" fmla="*/ 0 h 54"/>
                  <a:gd name="T10" fmla="*/ 0 w 42"/>
                  <a:gd name="T11" fmla="*/ 3146069 h 54"/>
                  <a:gd name="T12" fmla="*/ 0 w 42"/>
                  <a:gd name="T13" fmla="*/ 7341852 h 54"/>
                  <a:gd name="T14" fmla="*/ 4460142 w 42"/>
                  <a:gd name="T15" fmla="*/ 11536612 h 54"/>
                  <a:gd name="T16" fmla="*/ 4460142 w 42"/>
                  <a:gd name="T17" fmla="*/ 14683705 h 54"/>
                  <a:gd name="T18" fmla="*/ 8919228 w 42"/>
                  <a:gd name="T19" fmla="*/ 14683705 h 54"/>
                  <a:gd name="T20" fmla="*/ 13379369 w 42"/>
                  <a:gd name="T21" fmla="*/ 18878467 h 54"/>
                  <a:gd name="T22" fmla="*/ 13379369 w 42"/>
                  <a:gd name="T23" fmla="*/ 23073225 h 54"/>
                  <a:gd name="T24" fmla="*/ 18953492 w 42"/>
                  <a:gd name="T25" fmla="*/ 26220317 h 54"/>
                  <a:gd name="T26" fmla="*/ 18953492 w 42"/>
                  <a:gd name="T27" fmla="*/ 30415075 h 54"/>
                  <a:gd name="T28" fmla="*/ 23413632 w 42"/>
                  <a:gd name="T29" fmla="*/ 33562176 h 54"/>
                  <a:gd name="T30" fmla="*/ 23413632 w 42"/>
                  <a:gd name="T31" fmla="*/ 37756934 h 54"/>
                  <a:gd name="T32" fmla="*/ 27873772 w 42"/>
                  <a:gd name="T33" fmla="*/ 41951692 h 54"/>
                  <a:gd name="T34" fmla="*/ 32332856 w 42"/>
                  <a:gd name="T35" fmla="*/ 45098784 h 54"/>
                  <a:gd name="T36" fmla="*/ 32332856 w 42"/>
                  <a:gd name="T37" fmla="*/ 49293542 h 54"/>
                  <a:gd name="T38" fmla="*/ 37908040 w 42"/>
                  <a:gd name="T39" fmla="*/ 53489324 h 54"/>
                  <a:gd name="T40" fmla="*/ 37908040 w 42"/>
                  <a:gd name="T41" fmla="*/ 56635393 h 54"/>
                  <a:gd name="T42" fmla="*/ 46827264 w 42"/>
                  <a:gd name="T43" fmla="*/ 49293542 h 54"/>
                  <a:gd name="T44" fmla="*/ 0 w 42"/>
                  <a:gd name="T45" fmla="*/ 0 h 54"/>
                  <a:gd name="T46" fmla="*/ 17694720 60000 65536"/>
                  <a:gd name="T47" fmla="*/ 0 60000 65536"/>
                  <a:gd name="T48" fmla="*/ 5898240 60000 65536"/>
                  <a:gd name="T49" fmla="*/ 1179648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2"/>
                  <a:gd name="T70" fmla="*/ 0 h 54"/>
                  <a:gd name="T71" fmla="*/ 42 w 42"/>
                  <a:gd name="T72" fmla="*/ 54 h 5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2" h="54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2" y="18"/>
                    </a:lnTo>
                    <a:lnTo>
                      <a:pt x="12" y="22"/>
                    </a:lnTo>
                    <a:lnTo>
                      <a:pt x="17" y="25"/>
                    </a:lnTo>
                    <a:lnTo>
                      <a:pt x="17" y="29"/>
                    </a:lnTo>
                    <a:lnTo>
                      <a:pt x="21" y="32"/>
                    </a:lnTo>
                    <a:lnTo>
                      <a:pt x="21" y="36"/>
                    </a:lnTo>
                    <a:lnTo>
                      <a:pt x="25" y="40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34" y="51"/>
                    </a:lnTo>
                    <a:lnTo>
                      <a:pt x="34" y="54"/>
                    </a:lnTo>
                    <a:lnTo>
                      <a:pt x="42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2" name="Freeform 1306"/>
              <p:cNvSpPr>
                <a:spLocks/>
              </p:cNvSpPr>
              <p:nvPr/>
            </p:nvSpPr>
            <p:spPr bwMode="auto">
              <a:xfrm>
                <a:off x="3698775" y="3182989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4654948 w 46"/>
                  <a:gd name="T9" fmla="*/ 0 h 62"/>
                  <a:gd name="T10" fmla="*/ 0 w 46"/>
                  <a:gd name="T11" fmla="*/ 11536633 h 62"/>
                  <a:gd name="T12" fmla="*/ 0 w 46"/>
                  <a:gd name="T13" fmla="*/ 15732423 h 62"/>
                  <a:gd name="T14" fmla="*/ 4654948 w 46"/>
                  <a:gd name="T15" fmla="*/ 19927192 h 62"/>
                  <a:gd name="T16" fmla="*/ 4654948 w 46"/>
                  <a:gd name="T17" fmla="*/ 23073266 h 62"/>
                  <a:gd name="T18" fmla="*/ 9309895 w 46"/>
                  <a:gd name="T19" fmla="*/ 23073266 h 62"/>
                  <a:gd name="T20" fmla="*/ 13964840 w 46"/>
                  <a:gd name="T21" fmla="*/ 27269056 h 62"/>
                  <a:gd name="T22" fmla="*/ 13964840 w 46"/>
                  <a:gd name="T23" fmla="*/ 31463821 h 62"/>
                  <a:gd name="T24" fmla="*/ 19783796 w 46"/>
                  <a:gd name="T25" fmla="*/ 34610927 h 62"/>
                  <a:gd name="T26" fmla="*/ 19783796 w 46"/>
                  <a:gd name="T27" fmla="*/ 38805693 h 62"/>
                  <a:gd name="T28" fmla="*/ 24438742 w 46"/>
                  <a:gd name="T29" fmla="*/ 41952791 h 62"/>
                  <a:gd name="T30" fmla="*/ 24438742 w 46"/>
                  <a:gd name="T31" fmla="*/ 46147556 h 62"/>
                  <a:gd name="T32" fmla="*/ 29094766 w 46"/>
                  <a:gd name="T33" fmla="*/ 46147556 h 62"/>
                  <a:gd name="T34" fmla="*/ 44223616 w 46"/>
                  <a:gd name="T35" fmla="*/ 65026049 h 62"/>
                  <a:gd name="T36" fmla="*/ 53533507 w 46"/>
                  <a:gd name="T37" fmla="*/ 50342322 h 62"/>
                  <a:gd name="T38" fmla="*/ 4654948 w 46"/>
                  <a:gd name="T39" fmla="*/ 0 h 62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6"/>
                  <a:gd name="T61" fmla="*/ 0 h 62"/>
                  <a:gd name="T62" fmla="*/ 46 w 46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6" h="62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2" y="26"/>
                    </a:lnTo>
                    <a:lnTo>
                      <a:pt x="12" y="30"/>
                    </a:lnTo>
                    <a:lnTo>
                      <a:pt x="17" y="33"/>
                    </a:lnTo>
                    <a:lnTo>
                      <a:pt x="17" y="37"/>
                    </a:lnTo>
                    <a:lnTo>
                      <a:pt x="21" y="40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38" y="62"/>
                    </a:lnTo>
                    <a:lnTo>
                      <a:pt x="46" y="4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3" name="Freeform 1307"/>
              <p:cNvSpPr>
                <a:spLocks/>
              </p:cNvSpPr>
              <p:nvPr/>
            </p:nvSpPr>
            <p:spPr bwMode="auto">
              <a:xfrm>
                <a:off x="3698775" y="3174796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3377781 w 51"/>
                  <a:gd name="T9" fmla="*/ 0 h 62"/>
                  <a:gd name="T10" fmla="*/ 0 w 51"/>
                  <a:gd name="T11" fmla="*/ 15732423 h 62"/>
                  <a:gd name="T12" fmla="*/ 46823292 w 51"/>
                  <a:gd name="T13" fmla="*/ 65026049 h 62"/>
                  <a:gd name="T14" fmla="*/ 56857152 w 51"/>
                  <a:gd name="T15" fmla="*/ 49293630 h 62"/>
                  <a:gd name="T16" fmla="*/ 13377781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2" y="0"/>
                    </a:moveTo>
                    <a:lnTo>
                      <a:pt x="0" y="15"/>
                    </a:lnTo>
                    <a:lnTo>
                      <a:pt x="42" y="62"/>
                    </a:lnTo>
                    <a:lnTo>
                      <a:pt x="51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4" name="Freeform 1308"/>
              <p:cNvSpPr>
                <a:spLocks/>
              </p:cNvSpPr>
              <p:nvPr/>
            </p:nvSpPr>
            <p:spPr bwMode="auto">
              <a:xfrm>
                <a:off x="3704060" y="3168652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4492772 w 51"/>
                  <a:gd name="T9" fmla="*/ 0 h 62"/>
                  <a:gd name="T10" fmla="*/ 0 w 51"/>
                  <a:gd name="T11" fmla="*/ 14683731 h 62"/>
                  <a:gd name="T12" fmla="*/ 46823292 w 51"/>
                  <a:gd name="T13" fmla="*/ 65026049 h 62"/>
                  <a:gd name="T14" fmla="*/ 56857152 w 51"/>
                  <a:gd name="T15" fmla="*/ 53489420 h 62"/>
                  <a:gd name="T16" fmla="*/ 14492772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3" y="0"/>
                    </a:moveTo>
                    <a:lnTo>
                      <a:pt x="0" y="14"/>
                    </a:lnTo>
                    <a:lnTo>
                      <a:pt x="42" y="62"/>
                    </a:lnTo>
                    <a:lnTo>
                      <a:pt x="51" y="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5" name="Freeform 1309"/>
              <p:cNvSpPr>
                <a:spLocks/>
              </p:cNvSpPr>
              <p:nvPr/>
            </p:nvSpPr>
            <p:spPr bwMode="auto">
              <a:xfrm>
                <a:off x="3711449" y="3163531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3475906 w 47"/>
                  <a:gd name="T13" fmla="*/ 62947223 h 58"/>
                  <a:gd name="T14" fmla="*/ 52394497 w 47"/>
                  <a:gd name="T15" fmla="*/ 52094005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6" name="Freeform 1310"/>
              <p:cNvSpPr>
                <a:spLocks/>
              </p:cNvSpPr>
              <p:nvPr/>
            </p:nvSpPr>
            <p:spPr bwMode="auto">
              <a:xfrm>
                <a:off x="3716734" y="3157386"/>
                <a:ext cx="50685" cy="63495"/>
              </a:xfrm>
              <a:custGeom>
                <a:avLst/>
                <a:gdLst>
                  <a:gd name="T0" fmla="*/ 27924129 w 46"/>
                  <a:gd name="T1" fmla="*/ 0 h 62"/>
                  <a:gd name="T2" fmla="*/ 55847156 w 46"/>
                  <a:gd name="T3" fmla="*/ 32513536 h 62"/>
                  <a:gd name="T4" fmla="*/ 27924129 w 46"/>
                  <a:gd name="T5" fmla="*/ 65026049 h 62"/>
                  <a:gd name="T6" fmla="*/ 0 w 46"/>
                  <a:gd name="T7" fmla="*/ 32513536 h 62"/>
                  <a:gd name="T8" fmla="*/ 9712790 w 46"/>
                  <a:gd name="T9" fmla="*/ 0 h 62"/>
                  <a:gd name="T10" fmla="*/ 0 w 46"/>
                  <a:gd name="T11" fmla="*/ 11536633 h 62"/>
                  <a:gd name="T12" fmla="*/ 46134370 w 46"/>
                  <a:gd name="T13" fmla="*/ 65026049 h 62"/>
                  <a:gd name="T14" fmla="*/ 55847156 w 46"/>
                  <a:gd name="T15" fmla="*/ 49293630 h 62"/>
                  <a:gd name="T16" fmla="*/ 9712790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1"/>
                    </a:lnTo>
                    <a:lnTo>
                      <a:pt x="38" y="62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7" name="Freeform 1311"/>
              <p:cNvSpPr>
                <a:spLocks/>
              </p:cNvSpPr>
              <p:nvPr/>
            </p:nvSpPr>
            <p:spPr bwMode="auto">
              <a:xfrm>
                <a:off x="3720949" y="3149193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8918595 w 47"/>
                  <a:gd name="T9" fmla="*/ 0 h 62"/>
                  <a:gd name="T10" fmla="*/ 0 w 47"/>
                  <a:gd name="T11" fmla="*/ 14683731 h 62"/>
                  <a:gd name="T12" fmla="*/ 42362005 w 47"/>
                  <a:gd name="T13" fmla="*/ 65026049 h 62"/>
                  <a:gd name="T14" fmla="*/ 52394497 w 47"/>
                  <a:gd name="T15" fmla="*/ 49293630 h 62"/>
                  <a:gd name="T16" fmla="*/ 8918595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8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8" name="Freeform 1312"/>
              <p:cNvSpPr>
                <a:spLocks/>
              </p:cNvSpPr>
              <p:nvPr/>
            </p:nvSpPr>
            <p:spPr bwMode="auto">
              <a:xfrm>
                <a:off x="3726234" y="3142024"/>
                <a:ext cx="50685" cy="63495"/>
              </a:xfrm>
              <a:custGeom>
                <a:avLst/>
                <a:gdLst>
                  <a:gd name="T0" fmla="*/ 27329999 w 47"/>
                  <a:gd name="T1" fmla="*/ 0 h 62"/>
                  <a:gd name="T2" fmla="*/ 54658919 w 47"/>
                  <a:gd name="T3" fmla="*/ 32513536 h 62"/>
                  <a:gd name="T4" fmla="*/ 27329999 w 47"/>
                  <a:gd name="T5" fmla="*/ 65026049 h 62"/>
                  <a:gd name="T6" fmla="*/ 0 w 47"/>
                  <a:gd name="T7" fmla="*/ 32513536 h 62"/>
                  <a:gd name="T8" fmla="*/ 10466993 w 47"/>
                  <a:gd name="T9" fmla="*/ 0 h 62"/>
                  <a:gd name="T10" fmla="*/ 0 w 47"/>
                  <a:gd name="T11" fmla="*/ 15732423 h 62"/>
                  <a:gd name="T12" fmla="*/ 44191930 w 47"/>
                  <a:gd name="T13" fmla="*/ 65026049 h 62"/>
                  <a:gd name="T14" fmla="*/ 54658919 w 47"/>
                  <a:gd name="T15" fmla="*/ 50342322 h 62"/>
                  <a:gd name="T16" fmla="*/ 10466993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9" name="Freeform 1313"/>
              <p:cNvSpPr>
                <a:spLocks/>
              </p:cNvSpPr>
              <p:nvPr/>
            </p:nvSpPr>
            <p:spPr bwMode="auto">
              <a:xfrm>
                <a:off x="3729398" y="3138952"/>
                <a:ext cx="50685" cy="60423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31474132 h 58"/>
                  <a:gd name="T4" fmla="*/ 27329999 w 47"/>
                  <a:gd name="T5" fmla="*/ 62947223 h 58"/>
                  <a:gd name="T6" fmla="*/ 0 w 47"/>
                  <a:gd name="T7" fmla="*/ 31474132 h 58"/>
                  <a:gd name="T8" fmla="*/ 10466993 w 47"/>
                  <a:gd name="T9" fmla="*/ 0 h 58"/>
                  <a:gd name="T10" fmla="*/ 0 w 47"/>
                  <a:gd name="T11" fmla="*/ 11938752 h 58"/>
                  <a:gd name="T12" fmla="*/ 45355528 w 47"/>
                  <a:gd name="T13" fmla="*/ 62947223 h 58"/>
                  <a:gd name="T14" fmla="*/ 54658919 w 47"/>
                  <a:gd name="T15" fmla="*/ 51008474 h 58"/>
                  <a:gd name="T16" fmla="*/ 10466993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0" name="Freeform 1314"/>
              <p:cNvSpPr>
                <a:spLocks/>
              </p:cNvSpPr>
              <p:nvPr/>
            </p:nvSpPr>
            <p:spPr bwMode="auto">
              <a:xfrm>
                <a:off x="3735735" y="3131783"/>
                <a:ext cx="47512" cy="57351"/>
              </a:xfrm>
              <a:custGeom>
                <a:avLst/>
                <a:gdLst>
                  <a:gd name="T0" fmla="*/ 24536849 w 46"/>
                  <a:gd name="T1" fmla="*/ 0 h 58"/>
                  <a:gd name="T2" fmla="*/ 49073699 w 46"/>
                  <a:gd name="T3" fmla="*/ 28355126 h 58"/>
                  <a:gd name="T4" fmla="*/ 24536849 w 46"/>
                  <a:gd name="T5" fmla="*/ 56709263 h 58"/>
                  <a:gd name="T6" fmla="*/ 0 w 46"/>
                  <a:gd name="T7" fmla="*/ 28355126 h 58"/>
                  <a:gd name="T8" fmla="*/ 8534602 w 46"/>
                  <a:gd name="T9" fmla="*/ 0 h 58"/>
                  <a:gd name="T10" fmla="*/ 0 w 46"/>
                  <a:gd name="T11" fmla="*/ 9777358 h 58"/>
                  <a:gd name="T12" fmla="*/ 40539100 w 46"/>
                  <a:gd name="T13" fmla="*/ 56709263 h 58"/>
                  <a:gd name="T14" fmla="*/ 49073699 w 46"/>
                  <a:gd name="T15" fmla="*/ 45953975 h 58"/>
                  <a:gd name="T16" fmla="*/ 8534602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0"/>
                    </a:lnTo>
                    <a:lnTo>
                      <a:pt x="38" y="58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1" name="Freeform 1315"/>
              <p:cNvSpPr>
                <a:spLocks/>
              </p:cNvSpPr>
              <p:nvPr/>
            </p:nvSpPr>
            <p:spPr bwMode="auto">
              <a:xfrm>
                <a:off x="3738908" y="3124614"/>
                <a:ext cx="50685" cy="63495"/>
              </a:xfrm>
              <a:custGeom>
                <a:avLst/>
                <a:gdLst>
                  <a:gd name="T0" fmla="*/ 27924129 w 46"/>
                  <a:gd name="T1" fmla="*/ 0 h 62"/>
                  <a:gd name="T2" fmla="*/ 55847156 w 46"/>
                  <a:gd name="T3" fmla="*/ 32513536 h 62"/>
                  <a:gd name="T4" fmla="*/ 27924129 w 46"/>
                  <a:gd name="T5" fmla="*/ 65026049 h 62"/>
                  <a:gd name="T6" fmla="*/ 0 w 46"/>
                  <a:gd name="T7" fmla="*/ 32513536 h 62"/>
                  <a:gd name="T8" fmla="*/ 9712790 w 46"/>
                  <a:gd name="T9" fmla="*/ 0 h 62"/>
                  <a:gd name="T10" fmla="*/ 0 w 46"/>
                  <a:gd name="T11" fmla="*/ 15732423 h 62"/>
                  <a:gd name="T12" fmla="*/ 46134370 w 46"/>
                  <a:gd name="T13" fmla="*/ 65026049 h 62"/>
                  <a:gd name="T14" fmla="*/ 55847156 w 46"/>
                  <a:gd name="T15" fmla="*/ 50342322 h 62"/>
                  <a:gd name="T16" fmla="*/ 9712790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6" y="4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2" name="Freeform 1316"/>
              <p:cNvSpPr>
                <a:spLocks/>
              </p:cNvSpPr>
              <p:nvPr/>
            </p:nvSpPr>
            <p:spPr bwMode="auto">
              <a:xfrm>
                <a:off x="3743123" y="3116412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5732423 h 62"/>
                  <a:gd name="T12" fmla="*/ 42362005 w 47"/>
                  <a:gd name="T13" fmla="*/ 65026049 h 62"/>
                  <a:gd name="T14" fmla="*/ 52394497 w 47"/>
                  <a:gd name="T15" fmla="*/ 49293630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3" name="Freeform 1317"/>
              <p:cNvSpPr>
                <a:spLocks/>
              </p:cNvSpPr>
              <p:nvPr/>
            </p:nvSpPr>
            <p:spPr bwMode="auto">
              <a:xfrm>
                <a:off x="3748409" y="3110267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4683731 h 62"/>
                  <a:gd name="T12" fmla="*/ 42364385 w 51"/>
                  <a:gd name="T13" fmla="*/ 65026049 h 62"/>
                  <a:gd name="T14" fmla="*/ 56857152 w 51"/>
                  <a:gd name="T15" fmla="*/ 5348942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51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4" name="Freeform 1318"/>
              <p:cNvSpPr>
                <a:spLocks/>
              </p:cNvSpPr>
              <p:nvPr/>
            </p:nvSpPr>
            <p:spPr bwMode="auto">
              <a:xfrm>
                <a:off x="3752633" y="3105146"/>
                <a:ext cx="52797" cy="58375"/>
              </a:xfrm>
              <a:custGeom>
                <a:avLst/>
                <a:gdLst>
                  <a:gd name="T0" fmla="*/ 27875760 w 50"/>
                  <a:gd name="T1" fmla="*/ 0 h 58"/>
                  <a:gd name="T2" fmla="*/ 55750464 w 50"/>
                  <a:gd name="T3" fmla="*/ 29376716 h 58"/>
                  <a:gd name="T4" fmla="*/ 27875760 w 50"/>
                  <a:gd name="T5" fmla="*/ 58752425 h 58"/>
                  <a:gd name="T6" fmla="*/ 0 w 50"/>
                  <a:gd name="T7" fmla="*/ 29376716 h 58"/>
                  <a:gd name="T8" fmla="*/ 8920583 w 50"/>
                  <a:gd name="T9" fmla="*/ 0 h 58"/>
                  <a:gd name="T10" fmla="*/ 0 w 50"/>
                  <a:gd name="T11" fmla="*/ 11142581 h 58"/>
                  <a:gd name="T12" fmla="*/ 42370652 w 50"/>
                  <a:gd name="T13" fmla="*/ 58752425 h 58"/>
                  <a:gd name="T14" fmla="*/ 55750464 w 50"/>
                  <a:gd name="T15" fmla="*/ 47609848 h 58"/>
                  <a:gd name="T16" fmla="*/ 8920583 w 50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58"/>
                  <a:gd name="T29" fmla="*/ 50 w 5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58">
                    <a:moveTo>
                      <a:pt x="8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50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5" name="Freeform 1319"/>
              <p:cNvSpPr>
                <a:spLocks/>
              </p:cNvSpPr>
              <p:nvPr/>
            </p:nvSpPr>
            <p:spPr bwMode="auto">
              <a:xfrm>
                <a:off x="3757909" y="3096953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8918874 w 51"/>
                  <a:gd name="T9" fmla="*/ 0 h 62"/>
                  <a:gd name="T10" fmla="*/ 0 w 51"/>
                  <a:gd name="T11" fmla="*/ 11536633 h 62"/>
                  <a:gd name="T12" fmla="*/ 46823292 w 51"/>
                  <a:gd name="T13" fmla="*/ 65026049 h 62"/>
                  <a:gd name="T14" fmla="*/ 56857152 w 51"/>
                  <a:gd name="T15" fmla="*/ 49293630 h 62"/>
                  <a:gd name="T16" fmla="*/ 8918874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8" y="0"/>
                    </a:moveTo>
                    <a:lnTo>
                      <a:pt x="0" y="11"/>
                    </a:lnTo>
                    <a:lnTo>
                      <a:pt x="42" y="62"/>
                    </a:lnTo>
                    <a:lnTo>
                      <a:pt x="51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6" name="Freeform 1320"/>
              <p:cNvSpPr>
                <a:spLocks/>
              </p:cNvSpPr>
              <p:nvPr/>
            </p:nvSpPr>
            <p:spPr bwMode="auto">
              <a:xfrm>
                <a:off x="3761073" y="3090809"/>
                <a:ext cx="53849" cy="61447"/>
              </a:xfrm>
              <a:custGeom>
                <a:avLst/>
                <a:gdLst>
                  <a:gd name="T0" fmla="*/ 28429104 w 51"/>
                  <a:gd name="T1" fmla="*/ 0 h 61"/>
                  <a:gd name="T2" fmla="*/ 56857152 w 51"/>
                  <a:gd name="T3" fmla="*/ 30949142 h 61"/>
                  <a:gd name="T4" fmla="*/ 28429104 w 51"/>
                  <a:gd name="T5" fmla="*/ 61897276 h 61"/>
                  <a:gd name="T6" fmla="*/ 0 w 51"/>
                  <a:gd name="T7" fmla="*/ 30949142 h 61"/>
                  <a:gd name="T8" fmla="*/ 10033865 w 51"/>
                  <a:gd name="T9" fmla="*/ 0 h 61"/>
                  <a:gd name="T10" fmla="*/ 0 w 51"/>
                  <a:gd name="T11" fmla="*/ 14206345 h 61"/>
                  <a:gd name="T12" fmla="*/ 46823292 w 51"/>
                  <a:gd name="T13" fmla="*/ 61897276 h 61"/>
                  <a:gd name="T14" fmla="*/ 56857152 w 51"/>
                  <a:gd name="T15" fmla="*/ 47690934 h 61"/>
                  <a:gd name="T16" fmla="*/ 10033865 w 51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1"/>
                  <a:gd name="T29" fmla="*/ 51 w 5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1">
                    <a:moveTo>
                      <a:pt x="9" y="0"/>
                    </a:moveTo>
                    <a:lnTo>
                      <a:pt x="0" y="14"/>
                    </a:lnTo>
                    <a:lnTo>
                      <a:pt x="42" y="61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7" name="Freeform 1321"/>
              <p:cNvSpPr>
                <a:spLocks/>
              </p:cNvSpPr>
              <p:nvPr/>
            </p:nvSpPr>
            <p:spPr bwMode="auto">
              <a:xfrm>
                <a:off x="3765298" y="3082616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5732423 h 62"/>
                  <a:gd name="T12" fmla="*/ 47938283 w 51"/>
                  <a:gd name="T13" fmla="*/ 65026049 h 62"/>
                  <a:gd name="T14" fmla="*/ 56857152 w 51"/>
                  <a:gd name="T15" fmla="*/ 5348942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5"/>
                    </a:lnTo>
                    <a:lnTo>
                      <a:pt x="43" y="62"/>
                    </a:lnTo>
                    <a:lnTo>
                      <a:pt x="51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8" name="Freeform 1322"/>
              <p:cNvSpPr>
                <a:spLocks/>
              </p:cNvSpPr>
              <p:nvPr/>
            </p:nvSpPr>
            <p:spPr bwMode="auto">
              <a:xfrm>
                <a:off x="3770583" y="3079543"/>
                <a:ext cx="52797" cy="58375"/>
              </a:xfrm>
              <a:custGeom>
                <a:avLst/>
                <a:gdLst>
                  <a:gd name="T0" fmla="*/ 27875760 w 50"/>
                  <a:gd name="T1" fmla="*/ 0 h 58"/>
                  <a:gd name="T2" fmla="*/ 55750464 w 50"/>
                  <a:gd name="T3" fmla="*/ 29376716 h 58"/>
                  <a:gd name="T4" fmla="*/ 27875760 w 50"/>
                  <a:gd name="T5" fmla="*/ 58752425 h 58"/>
                  <a:gd name="T6" fmla="*/ 0 w 50"/>
                  <a:gd name="T7" fmla="*/ 29376716 h 58"/>
                  <a:gd name="T8" fmla="*/ 13379816 w 50"/>
                  <a:gd name="T9" fmla="*/ 0 h 58"/>
                  <a:gd name="T10" fmla="*/ 0 w 50"/>
                  <a:gd name="T11" fmla="*/ 11142581 h 58"/>
                  <a:gd name="T12" fmla="*/ 46829885 w 50"/>
                  <a:gd name="T13" fmla="*/ 58752425 h 58"/>
                  <a:gd name="T14" fmla="*/ 55750464 w 50"/>
                  <a:gd name="T15" fmla="*/ 47609848 h 58"/>
                  <a:gd name="T16" fmla="*/ 13379816 w 50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58"/>
                  <a:gd name="T29" fmla="*/ 50 w 5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58">
                    <a:moveTo>
                      <a:pt x="12" y="0"/>
                    </a:moveTo>
                    <a:lnTo>
                      <a:pt x="0" y="11"/>
                    </a:lnTo>
                    <a:lnTo>
                      <a:pt x="42" y="58"/>
                    </a:lnTo>
                    <a:lnTo>
                      <a:pt x="50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9" name="Freeform 1323"/>
              <p:cNvSpPr>
                <a:spLocks/>
              </p:cNvSpPr>
              <p:nvPr/>
            </p:nvSpPr>
            <p:spPr bwMode="auto">
              <a:xfrm>
                <a:off x="3774807" y="3071350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3377781 w 51"/>
                  <a:gd name="T9" fmla="*/ 0 h 62"/>
                  <a:gd name="T10" fmla="*/ 0 w 51"/>
                  <a:gd name="T11" fmla="*/ 11536633 h 62"/>
                  <a:gd name="T12" fmla="*/ 46823292 w 51"/>
                  <a:gd name="T13" fmla="*/ 65026049 h 62"/>
                  <a:gd name="T14" fmla="*/ 56857152 w 51"/>
                  <a:gd name="T15" fmla="*/ 50342322 h 62"/>
                  <a:gd name="T16" fmla="*/ 13377781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2" y="0"/>
                    </a:moveTo>
                    <a:lnTo>
                      <a:pt x="0" y="11"/>
                    </a:lnTo>
                    <a:lnTo>
                      <a:pt x="42" y="62"/>
                    </a:lnTo>
                    <a:lnTo>
                      <a:pt x="51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0" name="Freeform 1324"/>
              <p:cNvSpPr>
                <a:spLocks/>
              </p:cNvSpPr>
              <p:nvPr/>
            </p:nvSpPr>
            <p:spPr bwMode="auto">
              <a:xfrm>
                <a:off x="3783247" y="3064181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5732423 h 62"/>
                  <a:gd name="T12" fmla="*/ 42362005 w 47"/>
                  <a:gd name="T13" fmla="*/ 65026049 h 62"/>
                  <a:gd name="T14" fmla="*/ 52394497 w 47"/>
                  <a:gd name="T15" fmla="*/ 49293630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1" name="Freeform 1325"/>
              <p:cNvSpPr>
                <a:spLocks/>
              </p:cNvSpPr>
              <p:nvPr/>
            </p:nvSpPr>
            <p:spPr bwMode="auto">
              <a:xfrm>
                <a:off x="3787472" y="3057012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4683731 h 62"/>
                  <a:gd name="T12" fmla="*/ 43475906 w 47"/>
                  <a:gd name="T13" fmla="*/ 65026049 h 62"/>
                  <a:gd name="T14" fmla="*/ 52394497 w 47"/>
                  <a:gd name="T15" fmla="*/ 49293630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4"/>
                    </a:lnTo>
                    <a:lnTo>
                      <a:pt x="39" y="62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2" name="Freeform 1326"/>
              <p:cNvSpPr>
                <a:spLocks/>
              </p:cNvSpPr>
              <p:nvPr/>
            </p:nvSpPr>
            <p:spPr bwMode="auto">
              <a:xfrm>
                <a:off x="3792757" y="3049844"/>
                <a:ext cx="49624" cy="61447"/>
              </a:xfrm>
              <a:custGeom>
                <a:avLst/>
                <a:gdLst>
                  <a:gd name="T0" fmla="*/ 26766754 w 46"/>
                  <a:gd name="T1" fmla="*/ 0 h 61"/>
                  <a:gd name="T2" fmla="*/ 53533507 w 46"/>
                  <a:gd name="T3" fmla="*/ 30949142 h 61"/>
                  <a:gd name="T4" fmla="*/ 26766754 w 46"/>
                  <a:gd name="T5" fmla="*/ 61897276 h 61"/>
                  <a:gd name="T6" fmla="*/ 0 w 46"/>
                  <a:gd name="T7" fmla="*/ 30949142 h 61"/>
                  <a:gd name="T8" fmla="*/ 9309895 w 46"/>
                  <a:gd name="T9" fmla="*/ 0 h 61"/>
                  <a:gd name="T10" fmla="*/ 0 w 46"/>
                  <a:gd name="T11" fmla="*/ 14206345 h 61"/>
                  <a:gd name="T12" fmla="*/ 44223616 w 46"/>
                  <a:gd name="T13" fmla="*/ 61897276 h 61"/>
                  <a:gd name="T14" fmla="*/ 53533507 w 46"/>
                  <a:gd name="T15" fmla="*/ 50735078 h 61"/>
                  <a:gd name="T16" fmla="*/ 9309895 w 46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1"/>
                  <a:gd name="T29" fmla="*/ 46 w 4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1">
                    <a:moveTo>
                      <a:pt x="8" y="0"/>
                    </a:moveTo>
                    <a:lnTo>
                      <a:pt x="0" y="14"/>
                    </a:lnTo>
                    <a:lnTo>
                      <a:pt x="38" y="61"/>
                    </a:lnTo>
                    <a:lnTo>
                      <a:pt x="46" y="5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3" name="Freeform 1327"/>
              <p:cNvSpPr>
                <a:spLocks/>
              </p:cNvSpPr>
              <p:nvPr/>
            </p:nvSpPr>
            <p:spPr bwMode="auto">
              <a:xfrm>
                <a:off x="3796981" y="3044723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8918595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51008474 h 58"/>
                  <a:gd name="T16" fmla="*/ 8918595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8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4" name="Freeform 1328"/>
              <p:cNvSpPr>
                <a:spLocks/>
              </p:cNvSpPr>
              <p:nvPr/>
            </p:nvSpPr>
            <p:spPr bwMode="auto">
              <a:xfrm>
                <a:off x="3802258" y="3038578"/>
                <a:ext cx="49624" cy="61447"/>
              </a:xfrm>
              <a:custGeom>
                <a:avLst/>
                <a:gdLst>
                  <a:gd name="T0" fmla="*/ 26197248 w 47"/>
                  <a:gd name="T1" fmla="*/ 0 h 61"/>
                  <a:gd name="T2" fmla="*/ 52394497 w 47"/>
                  <a:gd name="T3" fmla="*/ 30949142 h 61"/>
                  <a:gd name="T4" fmla="*/ 26197248 w 47"/>
                  <a:gd name="T5" fmla="*/ 61897276 h 61"/>
                  <a:gd name="T6" fmla="*/ 0 w 47"/>
                  <a:gd name="T7" fmla="*/ 30949142 h 61"/>
                  <a:gd name="T8" fmla="*/ 10032496 w 47"/>
                  <a:gd name="T9" fmla="*/ 0 h 61"/>
                  <a:gd name="T10" fmla="*/ 0 w 47"/>
                  <a:gd name="T11" fmla="*/ 11162201 h 61"/>
                  <a:gd name="T12" fmla="*/ 42362005 w 47"/>
                  <a:gd name="T13" fmla="*/ 61897276 h 61"/>
                  <a:gd name="T14" fmla="*/ 52394497 w 47"/>
                  <a:gd name="T15" fmla="*/ 47690934 h 61"/>
                  <a:gd name="T16" fmla="*/ 10032496 w 47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1"/>
                  <a:gd name="T29" fmla="*/ 47 w 47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1">
                    <a:moveTo>
                      <a:pt x="9" y="0"/>
                    </a:moveTo>
                    <a:lnTo>
                      <a:pt x="0" y="11"/>
                    </a:lnTo>
                    <a:lnTo>
                      <a:pt x="38" y="61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5" name="Freeform 1329"/>
              <p:cNvSpPr>
                <a:spLocks/>
              </p:cNvSpPr>
              <p:nvPr/>
            </p:nvSpPr>
            <p:spPr bwMode="auto">
              <a:xfrm>
                <a:off x="3805421" y="3030385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5732423 h 62"/>
                  <a:gd name="T12" fmla="*/ 43475906 w 47"/>
                  <a:gd name="T13" fmla="*/ 65026049 h 62"/>
                  <a:gd name="T14" fmla="*/ 52394497 w 47"/>
                  <a:gd name="T15" fmla="*/ 50342322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9" y="62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6" name="Freeform 1330"/>
              <p:cNvSpPr>
                <a:spLocks/>
              </p:cNvSpPr>
              <p:nvPr/>
            </p:nvSpPr>
            <p:spPr bwMode="auto">
              <a:xfrm>
                <a:off x="3811758" y="3022192"/>
                <a:ext cx="47512" cy="63495"/>
              </a:xfrm>
              <a:custGeom>
                <a:avLst/>
                <a:gdLst>
                  <a:gd name="T0" fmla="*/ 24536849 w 46"/>
                  <a:gd name="T1" fmla="*/ 0 h 62"/>
                  <a:gd name="T2" fmla="*/ 49073699 w 46"/>
                  <a:gd name="T3" fmla="*/ 32513536 h 62"/>
                  <a:gd name="T4" fmla="*/ 24536849 w 46"/>
                  <a:gd name="T5" fmla="*/ 65026049 h 62"/>
                  <a:gd name="T6" fmla="*/ 0 w 46"/>
                  <a:gd name="T7" fmla="*/ 32513536 h 62"/>
                  <a:gd name="T8" fmla="*/ 8534602 w 46"/>
                  <a:gd name="T9" fmla="*/ 0 h 62"/>
                  <a:gd name="T10" fmla="*/ 0 w 46"/>
                  <a:gd name="T11" fmla="*/ 15732423 h 62"/>
                  <a:gd name="T12" fmla="*/ 40539100 w 46"/>
                  <a:gd name="T13" fmla="*/ 65026049 h 62"/>
                  <a:gd name="T14" fmla="*/ 49073699 w 46"/>
                  <a:gd name="T15" fmla="*/ 53489420 h 62"/>
                  <a:gd name="T16" fmla="*/ 8534602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6" y="5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7" name="Freeform 1331"/>
              <p:cNvSpPr>
                <a:spLocks/>
              </p:cNvSpPr>
              <p:nvPr/>
            </p:nvSpPr>
            <p:spPr bwMode="auto">
              <a:xfrm>
                <a:off x="3814931" y="3019120"/>
                <a:ext cx="49624" cy="60423"/>
              </a:xfrm>
              <a:custGeom>
                <a:avLst/>
                <a:gdLst>
                  <a:gd name="T0" fmla="*/ 26197248 w 47"/>
                  <a:gd name="T1" fmla="*/ 0 h 59"/>
                  <a:gd name="T2" fmla="*/ 52394497 w 47"/>
                  <a:gd name="T3" fmla="*/ 30940672 h 59"/>
                  <a:gd name="T4" fmla="*/ 26197248 w 47"/>
                  <a:gd name="T5" fmla="*/ 61880321 h 59"/>
                  <a:gd name="T6" fmla="*/ 0 w 47"/>
                  <a:gd name="T7" fmla="*/ 30940672 h 59"/>
                  <a:gd name="T8" fmla="*/ 8918595 w 47"/>
                  <a:gd name="T9" fmla="*/ 0 h 59"/>
                  <a:gd name="T10" fmla="*/ 0 w 47"/>
                  <a:gd name="T11" fmla="*/ 11536698 h 59"/>
                  <a:gd name="T12" fmla="*/ 42362005 w 47"/>
                  <a:gd name="T13" fmla="*/ 61880321 h 59"/>
                  <a:gd name="T14" fmla="*/ 52394497 w 47"/>
                  <a:gd name="T15" fmla="*/ 50343627 h 59"/>
                  <a:gd name="T16" fmla="*/ 8918595 w 4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9"/>
                  <a:gd name="T29" fmla="*/ 47 w 4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9">
                    <a:moveTo>
                      <a:pt x="8" y="0"/>
                    </a:moveTo>
                    <a:lnTo>
                      <a:pt x="0" y="11"/>
                    </a:lnTo>
                    <a:lnTo>
                      <a:pt x="38" y="59"/>
                    </a:lnTo>
                    <a:lnTo>
                      <a:pt x="47" y="4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8" name="Freeform 1332"/>
              <p:cNvSpPr>
                <a:spLocks/>
              </p:cNvSpPr>
              <p:nvPr/>
            </p:nvSpPr>
            <p:spPr bwMode="auto">
              <a:xfrm>
                <a:off x="3819147" y="3011951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1536633 h 62"/>
                  <a:gd name="T12" fmla="*/ 42364385 w 51"/>
                  <a:gd name="T13" fmla="*/ 65026049 h 62"/>
                  <a:gd name="T14" fmla="*/ 56857152 w 51"/>
                  <a:gd name="T15" fmla="*/ 4929363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1"/>
                    </a:lnTo>
                    <a:lnTo>
                      <a:pt x="38" y="62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9" name="Freeform 1333"/>
              <p:cNvSpPr>
                <a:spLocks/>
              </p:cNvSpPr>
              <p:nvPr/>
            </p:nvSpPr>
            <p:spPr bwMode="auto">
              <a:xfrm>
                <a:off x="3822320" y="3004782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4683731 h 62"/>
                  <a:gd name="T12" fmla="*/ 43479375 w 51"/>
                  <a:gd name="T13" fmla="*/ 65026049 h 62"/>
                  <a:gd name="T14" fmla="*/ 56857152 w 51"/>
                  <a:gd name="T15" fmla="*/ 4929363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4"/>
                    </a:lnTo>
                    <a:lnTo>
                      <a:pt x="39" y="62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0" name="Freeform 1334"/>
              <p:cNvSpPr>
                <a:spLocks/>
              </p:cNvSpPr>
              <p:nvPr/>
            </p:nvSpPr>
            <p:spPr bwMode="auto">
              <a:xfrm>
                <a:off x="3828656" y="2997613"/>
                <a:ext cx="52797" cy="63495"/>
              </a:xfrm>
              <a:custGeom>
                <a:avLst/>
                <a:gdLst>
                  <a:gd name="T0" fmla="*/ 27875760 w 50"/>
                  <a:gd name="T1" fmla="*/ 0 h 61"/>
                  <a:gd name="T2" fmla="*/ 55750464 w 50"/>
                  <a:gd name="T3" fmla="*/ 33046545 h 61"/>
                  <a:gd name="T4" fmla="*/ 27875760 w 50"/>
                  <a:gd name="T5" fmla="*/ 66092049 h 61"/>
                  <a:gd name="T6" fmla="*/ 0 w 50"/>
                  <a:gd name="T7" fmla="*/ 33046545 h 61"/>
                  <a:gd name="T8" fmla="*/ 8920583 w 50"/>
                  <a:gd name="T9" fmla="*/ 0 h 61"/>
                  <a:gd name="T10" fmla="*/ 0 w 50"/>
                  <a:gd name="T11" fmla="*/ 15169060 h 61"/>
                  <a:gd name="T12" fmla="*/ 46829885 w 50"/>
                  <a:gd name="T13" fmla="*/ 66092049 h 61"/>
                  <a:gd name="T14" fmla="*/ 55750464 w 50"/>
                  <a:gd name="T15" fmla="*/ 50922994 h 61"/>
                  <a:gd name="T16" fmla="*/ 8920583 w 50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61"/>
                  <a:gd name="T29" fmla="*/ 50 w 50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61">
                    <a:moveTo>
                      <a:pt x="8" y="0"/>
                    </a:moveTo>
                    <a:lnTo>
                      <a:pt x="0" y="14"/>
                    </a:lnTo>
                    <a:lnTo>
                      <a:pt x="42" y="61"/>
                    </a:lnTo>
                    <a:lnTo>
                      <a:pt x="50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1" name="Freeform 1335"/>
              <p:cNvSpPr>
                <a:spLocks/>
              </p:cNvSpPr>
              <p:nvPr/>
            </p:nvSpPr>
            <p:spPr bwMode="auto">
              <a:xfrm>
                <a:off x="3831820" y="2993517"/>
                <a:ext cx="53849" cy="57351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28355126 h 58"/>
                  <a:gd name="T4" fmla="*/ 28429104 w 51"/>
                  <a:gd name="T5" fmla="*/ 56709263 h 58"/>
                  <a:gd name="T6" fmla="*/ 0 w 51"/>
                  <a:gd name="T7" fmla="*/ 28355126 h 58"/>
                  <a:gd name="T8" fmla="*/ 8918874 w 51"/>
                  <a:gd name="T9" fmla="*/ 0 h 58"/>
                  <a:gd name="T10" fmla="*/ 0 w 51"/>
                  <a:gd name="T11" fmla="*/ 10755291 h 58"/>
                  <a:gd name="T12" fmla="*/ 46823292 w 51"/>
                  <a:gd name="T13" fmla="*/ 56709263 h 58"/>
                  <a:gd name="T14" fmla="*/ 56857152 w 51"/>
                  <a:gd name="T15" fmla="*/ 45953975 h 58"/>
                  <a:gd name="T16" fmla="*/ 8918874 w 51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58"/>
                  <a:gd name="T29" fmla="*/ 51 w 51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58">
                    <a:moveTo>
                      <a:pt x="8" y="0"/>
                    </a:moveTo>
                    <a:lnTo>
                      <a:pt x="0" y="11"/>
                    </a:lnTo>
                    <a:lnTo>
                      <a:pt x="42" y="58"/>
                    </a:lnTo>
                    <a:lnTo>
                      <a:pt x="51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2" name="Freeform 1336"/>
              <p:cNvSpPr>
                <a:spLocks/>
              </p:cNvSpPr>
              <p:nvPr/>
            </p:nvSpPr>
            <p:spPr bwMode="auto">
              <a:xfrm>
                <a:off x="3837096" y="2986348"/>
                <a:ext cx="53849" cy="58375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29376716 h 58"/>
                  <a:gd name="T4" fmla="*/ 28429104 w 51"/>
                  <a:gd name="T5" fmla="*/ 58752425 h 58"/>
                  <a:gd name="T6" fmla="*/ 0 w 51"/>
                  <a:gd name="T7" fmla="*/ 29376716 h 58"/>
                  <a:gd name="T8" fmla="*/ 10033865 w 51"/>
                  <a:gd name="T9" fmla="*/ 0 h 58"/>
                  <a:gd name="T10" fmla="*/ 0 w 51"/>
                  <a:gd name="T11" fmla="*/ 11142581 h 58"/>
                  <a:gd name="T12" fmla="*/ 46823292 w 51"/>
                  <a:gd name="T13" fmla="*/ 58752425 h 58"/>
                  <a:gd name="T14" fmla="*/ 56857152 w 51"/>
                  <a:gd name="T15" fmla="*/ 47609848 h 58"/>
                  <a:gd name="T16" fmla="*/ 10033865 w 51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58"/>
                  <a:gd name="T29" fmla="*/ 51 w 51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58">
                    <a:moveTo>
                      <a:pt x="9" y="0"/>
                    </a:moveTo>
                    <a:lnTo>
                      <a:pt x="0" y="11"/>
                    </a:lnTo>
                    <a:lnTo>
                      <a:pt x="42" y="58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3" name="Freeform 1337"/>
              <p:cNvSpPr>
                <a:spLocks/>
              </p:cNvSpPr>
              <p:nvPr/>
            </p:nvSpPr>
            <p:spPr bwMode="auto">
              <a:xfrm>
                <a:off x="3841321" y="2978145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4492772 w 51"/>
                  <a:gd name="T9" fmla="*/ 0 h 62"/>
                  <a:gd name="T10" fmla="*/ 0 w 51"/>
                  <a:gd name="T11" fmla="*/ 15732423 h 62"/>
                  <a:gd name="T12" fmla="*/ 47938283 w 51"/>
                  <a:gd name="T13" fmla="*/ 65026049 h 62"/>
                  <a:gd name="T14" fmla="*/ 56857152 w 51"/>
                  <a:gd name="T15" fmla="*/ 50342322 h 62"/>
                  <a:gd name="T16" fmla="*/ 14492772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3" y="0"/>
                    </a:moveTo>
                    <a:lnTo>
                      <a:pt x="0" y="15"/>
                    </a:lnTo>
                    <a:lnTo>
                      <a:pt x="43" y="62"/>
                    </a:lnTo>
                    <a:lnTo>
                      <a:pt x="51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4" name="Freeform 1338"/>
              <p:cNvSpPr>
                <a:spLocks/>
              </p:cNvSpPr>
              <p:nvPr/>
            </p:nvSpPr>
            <p:spPr bwMode="auto">
              <a:xfrm>
                <a:off x="3846606" y="2969952"/>
                <a:ext cx="52797" cy="63495"/>
              </a:xfrm>
              <a:custGeom>
                <a:avLst/>
                <a:gdLst>
                  <a:gd name="T0" fmla="*/ 27875760 w 50"/>
                  <a:gd name="T1" fmla="*/ 0 h 62"/>
                  <a:gd name="T2" fmla="*/ 55750464 w 50"/>
                  <a:gd name="T3" fmla="*/ 32513536 h 62"/>
                  <a:gd name="T4" fmla="*/ 27875760 w 50"/>
                  <a:gd name="T5" fmla="*/ 65026049 h 62"/>
                  <a:gd name="T6" fmla="*/ 0 w 50"/>
                  <a:gd name="T7" fmla="*/ 32513536 h 62"/>
                  <a:gd name="T8" fmla="*/ 13379816 w 50"/>
                  <a:gd name="T9" fmla="*/ 0 h 62"/>
                  <a:gd name="T10" fmla="*/ 0 w 50"/>
                  <a:gd name="T11" fmla="*/ 15732423 h 62"/>
                  <a:gd name="T12" fmla="*/ 46829885 w 50"/>
                  <a:gd name="T13" fmla="*/ 65026049 h 62"/>
                  <a:gd name="T14" fmla="*/ 55750464 w 50"/>
                  <a:gd name="T15" fmla="*/ 49293630 h 62"/>
                  <a:gd name="T16" fmla="*/ 13379816 w 50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62"/>
                  <a:gd name="T29" fmla="*/ 50 w 50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62">
                    <a:moveTo>
                      <a:pt x="12" y="0"/>
                    </a:moveTo>
                    <a:lnTo>
                      <a:pt x="0" y="15"/>
                    </a:lnTo>
                    <a:lnTo>
                      <a:pt x="42" y="62"/>
                    </a:lnTo>
                    <a:lnTo>
                      <a:pt x="50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5" name="Freeform 1339"/>
              <p:cNvSpPr>
                <a:spLocks/>
              </p:cNvSpPr>
              <p:nvPr/>
            </p:nvSpPr>
            <p:spPr bwMode="auto">
              <a:xfrm>
                <a:off x="3853994" y="2963808"/>
                <a:ext cx="50685" cy="63495"/>
              </a:xfrm>
              <a:custGeom>
                <a:avLst/>
                <a:gdLst>
                  <a:gd name="T0" fmla="*/ 27329999 w 47"/>
                  <a:gd name="T1" fmla="*/ 0 h 62"/>
                  <a:gd name="T2" fmla="*/ 54658919 w 47"/>
                  <a:gd name="T3" fmla="*/ 32513536 h 62"/>
                  <a:gd name="T4" fmla="*/ 27329999 w 47"/>
                  <a:gd name="T5" fmla="*/ 65026049 h 62"/>
                  <a:gd name="T6" fmla="*/ 0 w 47"/>
                  <a:gd name="T7" fmla="*/ 32513536 h 62"/>
                  <a:gd name="T8" fmla="*/ 10466993 w 47"/>
                  <a:gd name="T9" fmla="*/ 0 h 62"/>
                  <a:gd name="T10" fmla="*/ 0 w 47"/>
                  <a:gd name="T11" fmla="*/ 14683731 h 62"/>
                  <a:gd name="T12" fmla="*/ 44191930 w 47"/>
                  <a:gd name="T13" fmla="*/ 65026049 h 62"/>
                  <a:gd name="T14" fmla="*/ 54658919 w 47"/>
                  <a:gd name="T15" fmla="*/ 53489420 h 62"/>
                  <a:gd name="T16" fmla="*/ 10466993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7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6" name="Freeform 1340"/>
              <p:cNvSpPr>
                <a:spLocks/>
              </p:cNvSpPr>
              <p:nvPr/>
            </p:nvSpPr>
            <p:spPr bwMode="auto">
              <a:xfrm>
                <a:off x="3859270" y="2958687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52094005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7" name="Freeform 1341"/>
              <p:cNvSpPr>
                <a:spLocks/>
              </p:cNvSpPr>
              <p:nvPr/>
            </p:nvSpPr>
            <p:spPr bwMode="auto">
              <a:xfrm>
                <a:off x="3863495" y="2952542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9309895 w 46"/>
                  <a:gd name="T9" fmla="*/ 0 h 62"/>
                  <a:gd name="T10" fmla="*/ 0 w 46"/>
                  <a:gd name="T11" fmla="*/ 11536633 h 62"/>
                  <a:gd name="T12" fmla="*/ 44223616 w 46"/>
                  <a:gd name="T13" fmla="*/ 65026049 h 62"/>
                  <a:gd name="T14" fmla="*/ 53533507 w 46"/>
                  <a:gd name="T15" fmla="*/ 49293630 h 62"/>
                  <a:gd name="T16" fmla="*/ 9309895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1"/>
                    </a:lnTo>
                    <a:lnTo>
                      <a:pt x="38" y="62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8" name="Freeform 1342"/>
              <p:cNvSpPr>
                <a:spLocks/>
              </p:cNvSpPr>
              <p:nvPr/>
            </p:nvSpPr>
            <p:spPr bwMode="auto">
              <a:xfrm>
                <a:off x="3868780" y="2944349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9309895 w 46"/>
                  <a:gd name="T9" fmla="*/ 0 h 62"/>
                  <a:gd name="T10" fmla="*/ 0 w 46"/>
                  <a:gd name="T11" fmla="*/ 14683731 h 62"/>
                  <a:gd name="T12" fmla="*/ 44223616 w 46"/>
                  <a:gd name="T13" fmla="*/ 65026049 h 62"/>
                  <a:gd name="T14" fmla="*/ 53533507 w 46"/>
                  <a:gd name="T15" fmla="*/ 49293630 h 62"/>
                  <a:gd name="T16" fmla="*/ 9309895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9" name="Freeform 1343"/>
              <p:cNvSpPr>
                <a:spLocks/>
              </p:cNvSpPr>
              <p:nvPr/>
            </p:nvSpPr>
            <p:spPr bwMode="auto">
              <a:xfrm>
                <a:off x="3873005" y="2937180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8918595 w 47"/>
                  <a:gd name="T9" fmla="*/ 0 h 62"/>
                  <a:gd name="T10" fmla="*/ 0 w 47"/>
                  <a:gd name="T11" fmla="*/ 15732423 h 62"/>
                  <a:gd name="T12" fmla="*/ 42362005 w 47"/>
                  <a:gd name="T13" fmla="*/ 65026049 h 62"/>
                  <a:gd name="T14" fmla="*/ 52394497 w 47"/>
                  <a:gd name="T15" fmla="*/ 53489420 h 62"/>
                  <a:gd name="T16" fmla="*/ 8918595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5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0" name="Freeform 1344"/>
              <p:cNvSpPr>
                <a:spLocks/>
              </p:cNvSpPr>
              <p:nvPr/>
            </p:nvSpPr>
            <p:spPr bwMode="auto">
              <a:xfrm>
                <a:off x="3876169" y="2934108"/>
                <a:ext cx="50685" cy="60423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31474132 h 58"/>
                  <a:gd name="T4" fmla="*/ 27329999 w 47"/>
                  <a:gd name="T5" fmla="*/ 62947223 h 58"/>
                  <a:gd name="T6" fmla="*/ 0 w 47"/>
                  <a:gd name="T7" fmla="*/ 31474132 h 58"/>
                  <a:gd name="T8" fmla="*/ 10466993 w 47"/>
                  <a:gd name="T9" fmla="*/ 0 h 58"/>
                  <a:gd name="T10" fmla="*/ 0 w 47"/>
                  <a:gd name="T11" fmla="*/ 11938752 h 58"/>
                  <a:gd name="T12" fmla="*/ 44191930 w 47"/>
                  <a:gd name="T13" fmla="*/ 62947223 h 58"/>
                  <a:gd name="T14" fmla="*/ 54658919 w 47"/>
                  <a:gd name="T15" fmla="*/ 51008474 h 58"/>
                  <a:gd name="T16" fmla="*/ 10466993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1" name="Freeform 1345"/>
              <p:cNvSpPr>
                <a:spLocks/>
              </p:cNvSpPr>
              <p:nvPr/>
            </p:nvSpPr>
            <p:spPr bwMode="auto">
              <a:xfrm>
                <a:off x="3881445" y="2926939"/>
                <a:ext cx="49624" cy="60423"/>
              </a:xfrm>
              <a:custGeom>
                <a:avLst/>
                <a:gdLst>
                  <a:gd name="T0" fmla="*/ 26197248 w 47"/>
                  <a:gd name="T1" fmla="*/ 0 h 61"/>
                  <a:gd name="T2" fmla="*/ 52394497 w 47"/>
                  <a:gd name="T3" fmla="*/ 29926224 h 61"/>
                  <a:gd name="T4" fmla="*/ 26197248 w 47"/>
                  <a:gd name="T5" fmla="*/ 59851458 h 61"/>
                  <a:gd name="T6" fmla="*/ 0 w 47"/>
                  <a:gd name="T7" fmla="*/ 29926224 h 61"/>
                  <a:gd name="T8" fmla="*/ 10032496 w 47"/>
                  <a:gd name="T9" fmla="*/ 0 h 61"/>
                  <a:gd name="T10" fmla="*/ 0 w 47"/>
                  <a:gd name="T11" fmla="*/ 9811310 h 61"/>
                  <a:gd name="T12" fmla="*/ 43475906 w 47"/>
                  <a:gd name="T13" fmla="*/ 59851458 h 61"/>
                  <a:gd name="T14" fmla="*/ 52394497 w 47"/>
                  <a:gd name="T15" fmla="*/ 46114639 h 61"/>
                  <a:gd name="T16" fmla="*/ 10032496 w 47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1"/>
                  <a:gd name="T29" fmla="*/ 47 w 47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1">
                    <a:moveTo>
                      <a:pt x="9" y="0"/>
                    </a:moveTo>
                    <a:lnTo>
                      <a:pt x="0" y="10"/>
                    </a:lnTo>
                    <a:lnTo>
                      <a:pt x="39" y="61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2" name="Freeform 1346"/>
              <p:cNvSpPr>
                <a:spLocks/>
              </p:cNvSpPr>
              <p:nvPr/>
            </p:nvSpPr>
            <p:spPr bwMode="auto">
              <a:xfrm>
                <a:off x="3885669" y="2917722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9309895 w 46"/>
                  <a:gd name="T9" fmla="*/ 0 h 62"/>
                  <a:gd name="T10" fmla="*/ 0 w 46"/>
                  <a:gd name="T11" fmla="*/ 15732423 h 62"/>
                  <a:gd name="T12" fmla="*/ 44223616 w 46"/>
                  <a:gd name="T13" fmla="*/ 65026049 h 62"/>
                  <a:gd name="T14" fmla="*/ 53533507 w 46"/>
                  <a:gd name="T15" fmla="*/ 53489420 h 62"/>
                  <a:gd name="T16" fmla="*/ 53533507 w 46"/>
                  <a:gd name="T17" fmla="*/ 50342322 h 62"/>
                  <a:gd name="T18" fmla="*/ 48878562 w 46"/>
                  <a:gd name="T19" fmla="*/ 46147556 h 62"/>
                  <a:gd name="T20" fmla="*/ 48878562 w 46"/>
                  <a:gd name="T21" fmla="*/ 41952791 h 62"/>
                  <a:gd name="T22" fmla="*/ 44223616 w 46"/>
                  <a:gd name="T23" fmla="*/ 38805693 h 62"/>
                  <a:gd name="T24" fmla="*/ 39568671 w 46"/>
                  <a:gd name="T25" fmla="*/ 34610927 h 62"/>
                  <a:gd name="T26" fmla="*/ 39568671 w 46"/>
                  <a:gd name="T27" fmla="*/ 30415130 h 62"/>
                  <a:gd name="T28" fmla="*/ 33749711 w 46"/>
                  <a:gd name="T29" fmla="*/ 27269056 h 62"/>
                  <a:gd name="T30" fmla="*/ 9309895 w 46"/>
                  <a:gd name="T31" fmla="*/ 0 h 62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6"/>
                  <a:gd name="T49" fmla="*/ 0 h 62"/>
                  <a:gd name="T50" fmla="*/ 46 w 46"/>
                  <a:gd name="T51" fmla="*/ 62 h 6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6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6" y="51"/>
                    </a:lnTo>
                    <a:lnTo>
                      <a:pt x="46" y="48"/>
                    </a:lnTo>
                    <a:lnTo>
                      <a:pt x="42" y="44"/>
                    </a:lnTo>
                    <a:lnTo>
                      <a:pt x="42" y="40"/>
                    </a:lnTo>
                    <a:lnTo>
                      <a:pt x="38" y="37"/>
                    </a:lnTo>
                    <a:lnTo>
                      <a:pt x="34" y="33"/>
                    </a:lnTo>
                    <a:lnTo>
                      <a:pt x="34" y="29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3" name="Freeform 1347"/>
              <p:cNvSpPr>
                <a:spLocks/>
              </p:cNvSpPr>
              <p:nvPr/>
            </p:nvSpPr>
            <p:spPr bwMode="auto">
              <a:xfrm>
                <a:off x="3890954" y="2917722"/>
                <a:ext cx="44348" cy="57351"/>
              </a:xfrm>
              <a:custGeom>
                <a:avLst/>
                <a:gdLst>
                  <a:gd name="T0" fmla="*/ 23413632 w 42"/>
                  <a:gd name="T1" fmla="*/ 0 h 55"/>
                  <a:gd name="T2" fmla="*/ 46827264 w 42"/>
                  <a:gd name="T3" fmla="*/ 29901769 h 55"/>
                  <a:gd name="T4" fmla="*/ 23413632 w 42"/>
                  <a:gd name="T5" fmla="*/ 59802494 h 55"/>
                  <a:gd name="T6" fmla="*/ 0 w 42"/>
                  <a:gd name="T7" fmla="*/ 29901769 h 55"/>
                  <a:gd name="T8" fmla="*/ 0 w 42"/>
                  <a:gd name="T9" fmla="*/ 8698584 h 55"/>
                  <a:gd name="T10" fmla="*/ 4460142 w 42"/>
                  <a:gd name="T11" fmla="*/ 0 h 55"/>
                  <a:gd name="T12" fmla="*/ 8919228 w 42"/>
                  <a:gd name="T13" fmla="*/ 0 h 55"/>
                  <a:gd name="T14" fmla="*/ 14494404 w 42"/>
                  <a:gd name="T15" fmla="*/ 4349292 h 55"/>
                  <a:gd name="T16" fmla="*/ 14494404 w 42"/>
                  <a:gd name="T17" fmla="*/ 8698584 h 55"/>
                  <a:gd name="T18" fmla="*/ 18953492 w 42"/>
                  <a:gd name="T19" fmla="*/ 11960291 h 55"/>
                  <a:gd name="T20" fmla="*/ 18953492 w 42"/>
                  <a:gd name="T21" fmla="*/ 16309581 h 55"/>
                  <a:gd name="T22" fmla="*/ 23413632 w 42"/>
                  <a:gd name="T23" fmla="*/ 19571292 h 55"/>
                  <a:gd name="T24" fmla="*/ 23413632 w 42"/>
                  <a:gd name="T25" fmla="*/ 23920582 h 55"/>
                  <a:gd name="T26" fmla="*/ 27873772 w 42"/>
                  <a:gd name="T27" fmla="*/ 28269872 h 55"/>
                  <a:gd name="T28" fmla="*/ 33447891 w 42"/>
                  <a:gd name="T29" fmla="*/ 31532622 h 55"/>
                  <a:gd name="T30" fmla="*/ 33447891 w 42"/>
                  <a:gd name="T31" fmla="*/ 35881920 h 55"/>
                  <a:gd name="T32" fmla="*/ 37908040 w 42"/>
                  <a:gd name="T33" fmla="*/ 40231210 h 55"/>
                  <a:gd name="T34" fmla="*/ 42367124 w 42"/>
                  <a:gd name="T35" fmla="*/ 43492917 h 55"/>
                  <a:gd name="T36" fmla="*/ 42367124 w 42"/>
                  <a:gd name="T37" fmla="*/ 47842207 h 55"/>
                  <a:gd name="T38" fmla="*/ 46827264 w 42"/>
                  <a:gd name="T39" fmla="*/ 52191497 h 55"/>
                  <a:gd name="T40" fmla="*/ 46827264 w 42"/>
                  <a:gd name="T41" fmla="*/ 55453204 h 55"/>
                  <a:gd name="T42" fmla="*/ 42367124 w 42"/>
                  <a:gd name="T43" fmla="*/ 59802494 h 55"/>
                  <a:gd name="T44" fmla="*/ 0 w 42"/>
                  <a:gd name="T45" fmla="*/ 8698584 h 55"/>
                  <a:gd name="T46" fmla="*/ 17694720 60000 65536"/>
                  <a:gd name="T47" fmla="*/ 0 60000 65536"/>
                  <a:gd name="T48" fmla="*/ 5898240 60000 65536"/>
                  <a:gd name="T49" fmla="*/ 1179648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2"/>
                  <a:gd name="T70" fmla="*/ 0 h 55"/>
                  <a:gd name="T71" fmla="*/ 42 w 42"/>
                  <a:gd name="T72" fmla="*/ 55 h 5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2" h="55">
                    <a:moveTo>
                      <a:pt x="0" y="8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7" y="11"/>
                    </a:lnTo>
                    <a:lnTo>
                      <a:pt x="17" y="15"/>
                    </a:lnTo>
                    <a:lnTo>
                      <a:pt x="21" y="18"/>
                    </a:lnTo>
                    <a:lnTo>
                      <a:pt x="21" y="22"/>
                    </a:lnTo>
                    <a:lnTo>
                      <a:pt x="25" y="26"/>
                    </a:lnTo>
                    <a:lnTo>
                      <a:pt x="30" y="29"/>
                    </a:lnTo>
                    <a:lnTo>
                      <a:pt x="30" y="33"/>
                    </a:lnTo>
                    <a:lnTo>
                      <a:pt x="34" y="37"/>
                    </a:lnTo>
                    <a:lnTo>
                      <a:pt x="38" y="40"/>
                    </a:lnTo>
                    <a:lnTo>
                      <a:pt x="38" y="44"/>
                    </a:lnTo>
                    <a:lnTo>
                      <a:pt x="42" y="48"/>
                    </a:lnTo>
                    <a:lnTo>
                      <a:pt x="42" y="51"/>
                    </a:lnTo>
                    <a:lnTo>
                      <a:pt x="38" y="5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4" name="Freeform 1348"/>
              <p:cNvSpPr>
                <a:spLocks/>
              </p:cNvSpPr>
              <p:nvPr/>
            </p:nvSpPr>
            <p:spPr bwMode="auto">
              <a:xfrm>
                <a:off x="3896230" y="2917722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0 w 21"/>
                  <a:gd name="T9" fmla="*/ 0 h 26"/>
                  <a:gd name="T10" fmla="*/ 4460142 w 21"/>
                  <a:gd name="T11" fmla="*/ 0 h 26"/>
                  <a:gd name="T12" fmla="*/ 10034263 w 21"/>
                  <a:gd name="T13" fmla="*/ 4194777 h 26"/>
                  <a:gd name="T14" fmla="*/ 10034263 w 21"/>
                  <a:gd name="T15" fmla="*/ 8390579 h 26"/>
                  <a:gd name="T16" fmla="*/ 14494404 w 21"/>
                  <a:gd name="T17" fmla="*/ 11536660 h 26"/>
                  <a:gd name="T18" fmla="*/ 14494404 w 21"/>
                  <a:gd name="T19" fmla="*/ 15732460 h 26"/>
                  <a:gd name="T20" fmla="*/ 18953492 w 21"/>
                  <a:gd name="T21" fmla="*/ 18878545 h 26"/>
                  <a:gd name="T22" fmla="*/ 18953492 w 21"/>
                  <a:gd name="T23" fmla="*/ 23074345 h 26"/>
                  <a:gd name="T24" fmla="*/ 23413632 w 21"/>
                  <a:gd name="T25" fmla="*/ 27269120 h 26"/>
                  <a:gd name="T26" fmla="*/ 0 w 21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6"/>
                  <a:gd name="T44" fmla="*/ 21 w 21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6">
                    <a:moveTo>
                      <a:pt x="0" y="0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13" y="11"/>
                    </a:lnTo>
                    <a:lnTo>
                      <a:pt x="13" y="15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5" name="Freeform 1349"/>
              <p:cNvSpPr>
                <a:spLocks/>
              </p:cNvSpPr>
              <p:nvPr/>
            </p:nvSpPr>
            <p:spPr bwMode="auto">
              <a:xfrm>
                <a:off x="1961845" y="2854226"/>
                <a:ext cx="34847" cy="23554"/>
              </a:xfrm>
              <a:custGeom>
                <a:avLst/>
                <a:gdLst>
                  <a:gd name="T0" fmla="*/ 18399216 w 33"/>
                  <a:gd name="T1" fmla="*/ 0 h 22"/>
                  <a:gd name="T2" fmla="*/ 36797376 w 33"/>
                  <a:gd name="T3" fmla="*/ 12608884 h 22"/>
                  <a:gd name="T4" fmla="*/ 18399216 w 33"/>
                  <a:gd name="T5" fmla="*/ 25217769 h 22"/>
                  <a:gd name="T6" fmla="*/ 0 w 33"/>
                  <a:gd name="T7" fmla="*/ 12608884 h 22"/>
                  <a:gd name="T8" fmla="*/ 17841664 w 33"/>
                  <a:gd name="T9" fmla="*/ 0 h 22"/>
                  <a:gd name="T10" fmla="*/ 0 w 33"/>
                  <a:gd name="T11" fmla="*/ 25217769 h 22"/>
                  <a:gd name="T12" fmla="*/ 36797376 w 33"/>
                  <a:gd name="T13" fmla="*/ 25217769 h 22"/>
                  <a:gd name="T14" fmla="*/ 17841664 w 33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22"/>
                  <a:gd name="T26" fmla="*/ 33 w 33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22">
                    <a:moveTo>
                      <a:pt x="16" y="0"/>
                    </a:moveTo>
                    <a:lnTo>
                      <a:pt x="0" y="22"/>
                    </a:lnTo>
                    <a:lnTo>
                      <a:pt x="33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6" name="Freeform 1350"/>
              <p:cNvSpPr>
                <a:spLocks/>
              </p:cNvSpPr>
              <p:nvPr/>
            </p:nvSpPr>
            <p:spPr bwMode="auto">
              <a:xfrm>
                <a:off x="1971345" y="2839879"/>
                <a:ext cx="44348" cy="37892"/>
              </a:xfrm>
              <a:custGeom>
                <a:avLst/>
                <a:gdLst>
                  <a:gd name="T0" fmla="*/ 23413632 w 42"/>
                  <a:gd name="T1" fmla="*/ 0 h 36"/>
                  <a:gd name="T2" fmla="*/ 46827264 w 42"/>
                  <a:gd name="T3" fmla="*/ 19941717 h 36"/>
                  <a:gd name="T4" fmla="*/ 23413632 w 42"/>
                  <a:gd name="T5" fmla="*/ 39883435 h 36"/>
                  <a:gd name="T6" fmla="*/ 0 w 42"/>
                  <a:gd name="T7" fmla="*/ 19941717 h 36"/>
                  <a:gd name="T8" fmla="*/ 18953492 w 42"/>
                  <a:gd name="T9" fmla="*/ 0 h 36"/>
                  <a:gd name="T10" fmla="*/ 0 w 42"/>
                  <a:gd name="T11" fmla="*/ 27696943 h 36"/>
                  <a:gd name="T12" fmla="*/ 8919228 w 42"/>
                  <a:gd name="T13" fmla="*/ 39883435 h 36"/>
                  <a:gd name="T14" fmla="*/ 46827264 w 42"/>
                  <a:gd name="T15" fmla="*/ 39883435 h 36"/>
                  <a:gd name="T16" fmla="*/ 18953492 w 42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6"/>
                  <a:gd name="T29" fmla="*/ 42 w 42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6">
                    <a:moveTo>
                      <a:pt x="17" y="0"/>
                    </a:moveTo>
                    <a:lnTo>
                      <a:pt x="0" y="25"/>
                    </a:lnTo>
                    <a:lnTo>
                      <a:pt x="8" y="36"/>
                    </a:lnTo>
                    <a:lnTo>
                      <a:pt x="42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7" name="Freeform 1351"/>
              <p:cNvSpPr>
                <a:spLocks/>
              </p:cNvSpPr>
              <p:nvPr/>
            </p:nvSpPr>
            <p:spPr bwMode="auto">
              <a:xfrm>
                <a:off x="1979794" y="2828614"/>
                <a:ext cx="59134" cy="49158"/>
              </a:xfrm>
              <a:custGeom>
                <a:avLst/>
                <a:gdLst>
                  <a:gd name="T0" fmla="*/ 31221696 w 56"/>
                  <a:gd name="T1" fmla="*/ 0 h 47"/>
                  <a:gd name="T2" fmla="*/ 62443392 w 56"/>
                  <a:gd name="T3" fmla="*/ 25707542 h 47"/>
                  <a:gd name="T4" fmla="*/ 31221696 w 56"/>
                  <a:gd name="T5" fmla="*/ 51415084 h 47"/>
                  <a:gd name="T6" fmla="*/ 0 w 56"/>
                  <a:gd name="T7" fmla="*/ 25707542 h 47"/>
                  <a:gd name="T8" fmla="*/ 18955618 w 56"/>
                  <a:gd name="T9" fmla="*/ 0 h 47"/>
                  <a:gd name="T10" fmla="*/ 0 w 56"/>
                  <a:gd name="T11" fmla="*/ 27348582 h 47"/>
                  <a:gd name="T12" fmla="*/ 18955618 w 56"/>
                  <a:gd name="T13" fmla="*/ 51415084 h 47"/>
                  <a:gd name="T14" fmla="*/ 62443392 w 56"/>
                  <a:gd name="T15" fmla="*/ 51415084 h 47"/>
                  <a:gd name="T16" fmla="*/ 18955618 w 56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47"/>
                  <a:gd name="T29" fmla="*/ 56 w 5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47">
                    <a:moveTo>
                      <a:pt x="17" y="0"/>
                    </a:moveTo>
                    <a:lnTo>
                      <a:pt x="0" y="25"/>
                    </a:lnTo>
                    <a:lnTo>
                      <a:pt x="17" y="47"/>
                    </a:lnTo>
                    <a:lnTo>
                      <a:pt x="56" y="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8" name="Freeform 1352"/>
              <p:cNvSpPr>
                <a:spLocks/>
              </p:cNvSpPr>
              <p:nvPr/>
            </p:nvSpPr>
            <p:spPr bwMode="auto">
              <a:xfrm>
                <a:off x="1989295" y="2817348"/>
                <a:ext cx="68634" cy="60423"/>
              </a:xfrm>
              <a:custGeom>
                <a:avLst/>
                <a:gdLst>
                  <a:gd name="T0" fmla="*/ 36801764 w 64"/>
                  <a:gd name="T1" fmla="*/ 0 h 58"/>
                  <a:gd name="T2" fmla="*/ 73603529 w 64"/>
                  <a:gd name="T3" fmla="*/ 31474132 h 58"/>
                  <a:gd name="T4" fmla="*/ 36801764 w 64"/>
                  <a:gd name="T5" fmla="*/ 62947223 h 58"/>
                  <a:gd name="T6" fmla="*/ 0 w 64"/>
                  <a:gd name="T7" fmla="*/ 31474132 h 58"/>
                  <a:gd name="T8" fmla="*/ 19551037 w 64"/>
                  <a:gd name="T9" fmla="*/ 0 h 58"/>
                  <a:gd name="T10" fmla="*/ 0 w 64"/>
                  <a:gd name="T11" fmla="*/ 23876463 h 58"/>
                  <a:gd name="T12" fmla="*/ 28751206 w 64"/>
                  <a:gd name="T13" fmla="*/ 62947223 h 58"/>
                  <a:gd name="T14" fmla="*/ 73603529 w 64"/>
                  <a:gd name="T15" fmla="*/ 62947223 h 58"/>
                  <a:gd name="T16" fmla="*/ 19551037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17" y="0"/>
                    </a:moveTo>
                    <a:lnTo>
                      <a:pt x="0" y="22"/>
                    </a:lnTo>
                    <a:lnTo>
                      <a:pt x="25" y="58"/>
                    </a:lnTo>
                    <a:lnTo>
                      <a:pt x="64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9" name="Freeform 1353"/>
              <p:cNvSpPr>
                <a:spLocks/>
              </p:cNvSpPr>
              <p:nvPr/>
            </p:nvSpPr>
            <p:spPr bwMode="auto">
              <a:xfrm>
                <a:off x="1996683" y="2807107"/>
                <a:ext cx="74971" cy="71698"/>
              </a:xfrm>
              <a:custGeom>
                <a:avLst/>
                <a:gdLst>
                  <a:gd name="T0" fmla="*/ 39032818 w 72"/>
                  <a:gd name="T1" fmla="*/ 0 h 69"/>
                  <a:gd name="T2" fmla="*/ 78064594 w 72"/>
                  <a:gd name="T3" fmla="*/ 37250748 h 69"/>
                  <a:gd name="T4" fmla="*/ 39032818 w 72"/>
                  <a:gd name="T5" fmla="*/ 74501495 h 69"/>
                  <a:gd name="T6" fmla="*/ 0 w 72"/>
                  <a:gd name="T7" fmla="*/ 37250748 h 69"/>
                  <a:gd name="T8" fmla="*/ 14094546 w 72"/>
                  <a:gd name="T9" fmla="*/ 0 h 69"/>
                  <a:gd name="T10" fmla="*/ 0 w 72"/>
                  <a:gd name="T11" fmla="*/ 23753857 h 69"/>
                  <a:gd name="T12" fmla="*/ 42284684 w 72"/>
                  <a:gd name="T13" fmla="*/ 74501495 h 69"/>
                  <a:gd name="T14" fmla="*/ 78064594 w 72"/>
                  <a:gd name="T15" fmla="*/ 74501495 h 69"/>
                  <a:gd name="T16" fmla="*/ 14094546 w 72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9"/>
                  <a:gd name="T29" fmla="*/ 72 w 72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9">
                    <a:moveTo>
                      <a:pt x="13" y="0"/>
                    </a:moveTo>
                    <a:lnTo>
                      <a:pt x="0" y="22"/>
                    </a:lnTo>
                    <a:lnTo>
                      <a:pt x="39" y="69"/>
                    </a:lnTo>
                    <a:lnTo>
                      <a:pt x="72" y="6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0" name="Freeform 1354"/>
              <p:cNvSpPr>
                <a:spLocks/>
              </p:cNvSpPr>
              <p:nvPr/>
            </p:nvSpPr>
            <p:spPr bwMode="auto">
              <a:xfrm>
                <a:off x="2006193" y="2792769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14837121 w 85"/>
                  <a:gd name="T9" fmla="*/ 0 h 83"/>
                  <a:gd name="T10" fmla="*/ 0 w 85"/>
                  <a:gd name="T11" fmla="*/ 26861576 h 83"/>
                  <a:gd name="T12" fmla="*/ 53643545 w 85"/>
                  <a:gd name="T13" fmla="*/ 89180978 h 83"/>
                  <a:gd name="T14" fmla="*/ 97014992 w 85"/>
                  <a:gd name="T15" fmla="*/ 89180978 h 83"/>
                  <a:gd name="T16" fmla="*/ 14837121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13" y="0"/>
                    </a:moveTo>
                    <a:lnTo>
                      <a:pt x="0" y="25"/>
                    </a:lnTo>
                    <a:lnTo>
                      <a:pt x="47" y="83"/>
                    </a:lnTo>
                    <a:lnTo>
                      <a:pt x="85" y="8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1" name="Freeform 1355"/>
              <p:cNvSpPr>
                <a:spLocks/>
              </p:cNvSpPr>
              <p:nvPr/>
            </p:nvSpPr>
            <p:spPr bwMode="auto">
              <a:xfrm>
                <a:off x="2011469" y="2781504"/>
                <a:ext cx="103473" cy="97301"/>
              </a:xfrm>
              <a:custGeom>
                <a:avLst/>
                <a:gdLst>
                  <a:gd name="T0" fmla="*/ 54626353 w 98"/>
                  <a:gd name="T1" fmla="*/ 0 h 94"/>
                  <a:gd name="T2" fmla="*/ 109251649 w 98"/>
                  <a:gd name="T3" fmla="*/ 50359478 h 94"/>
                  <a:gd name="T4" fmla="*/ 54626353 w 98"/>
                  <a:gd name="T5" fmla="*/ 100717921 h 94"/>
                  <a:gd name="T6" fmla="*/ 0 w 98"/>
                  <a:gd name="T7" fmla="*/ 50359478 h 94"/>
                  <a:gd name="T8" fmla="*/ 18951399 w 98"/>
                  <a:gd name="T9" fmla="*/ 0 h 94"/>
                  <a:gd name="T10" fmla="*/ 0 w 98"/>
                  <a:gd name="T11" fmla="*/ 26786758 h 94"/>
                  <a:gd name="T12" fmla="*/ 65773981 w 98"/>
                  <a:gd name="T13" fmla="*/ 100717921 h 94"/>
                  <a:gd name="T14" fmla="*/ 109251649 w 98"/>
                  <a:gd name="T15" fmla="*/ 100717921 h 94"/>
                  <a:gd name="T16" fmla="*/ 18951399 w 98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4"/>
                  <a:gd name="T29" fmla="*/ 98 w 98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4">
                    <a:moveTo>
                      <a:pt x="17" y="0"/>
                    </a:moveTo>
                    <a:lnTo>
                      <a:pt x="0" y="25"/>
                    </a:lnTo>
                    <a:lnTo>
                      <a:pt x="59" y="94"/>
                    </a:lnTo>
                    <a:lnTo>
                      <a:pt x="98" y="9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2" name="Freeform 1356"/>
              <p:cNvSpPr>
                <a:spLocks/>
              </p:cNvSpPr>
              <p:nvPr/>
            </p:nvSpPr>
            <p:spPr bwMode="auto">
              <a:xfrm>
                <a:off x="2020970" y="2770238"/>
                <a:ext cx="110871" cy="107542"/>
              </a:xfrm>
              <a:custGeom>
                <a:avLst/>
                <a:gdLst>
                  <a:gd name="T0" fmla="*/ 57983441 w 106"/>
                  <a:gd name="T1" fmla="*/ 0 h 105"/>
                  <a:gd name="T2" fmla="*/ 115965836 w 106"/>
                  <a:gd name="T3" fmla="*/ 55072770 h 105"/>
                  <a:gd name="T4" fmla="*/ 57983441 w 106"/>
                  <a:gd name="T5" fmla="*/ 110145541 h 105"/>
                  <a:gd name="T6" fmla="*/ 0 w 106"/>
                  <a:gd name="T7" fmla="*/ 55072770 h 105"/>
                  <a:gd name="T8" fmla="*/ 18598090 w 106"/>
                  <a:gd name="T9" fmla="*/ 0 h 105"/>
                  <a:gd name="T10" fmla="*/ 0 w 106"/>
                  <a:gd name="T11" fmla="*/ 23078514 h 105"/>
                  <a:gd name="T12" fmla="*/ 78769672 w 106"/>
                  <a:gd name="T13" fmla="*/ 110145541 h 105"/>
                  <a:gd name="T14" fmla="*/ 115965836 w 106"/>
                  <a:gd name="T15" fmla="*/ 110145541 h 105"/>
                  <a:gd name="T16" fmla="*/ 18598090 w 106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5"/>
                  <a:gd name="T29" fmla="*/ 106 w 106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5">
                    <a:moveTo>
                      <a:pt x="17" y="0"/>
                    </a:moveTo>
                    <a:lnTo>
                      <a:pt x="0" y="22"/>
                    </a:lnTo>
                    <a:lnTo>
                      <a:pt x="72" y="105"/>
                    </a:lnTo>
                    <a:lnTo>
                      <a:pt x="106" y="10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3" name="Freeform 1357"/>
              <p:cNvSpPr>
                <a:spLocks/>
              </p:cNvSpPr>
              <p:nvPr/>
            </p:nvSpPr>
            <p:spPr bwMode="auto">
              <a:xfrm>
                <a:off x="2028358" y="2753852"/>
                <a:ext cx="125647" cy="123928"/>
              </a:xfrm>
              <a:custGeom>
                <a:avLst/>
                <a:gdLst>
                  <a:gd name="T0" fmla="*/ 66333169 w 119"/>
                  <a:gd name="T1" fmla="*/ 0 h 120"/>
                  <a:gd name="T2" fmla="*/ 132665281 w 119"/>
                  <a:gd name="T3" fmla="*/ 63992288 h 120"/>
                  <a:gd name="T4" fmla="*/ 66333169 w 119"/>
                  <a:gd name="T5" fmla="*/ 127984576 h 120"/>
                  <a:gd name="T6" fmla="*/ 0 w 119"/>
                  <a:gd name="T7" fmla="*/ 63992288 h 120"/>
                  <a:gd name="T8" fmla="*/ 18952639 w 119"/>
                  <a:gd name="T9" fmla="*/ 0 h 120"/>
                  <a:gd name="T10" fmla="*/ 0 w 119"/>
                  <a:gd name="T11" fmla="*/ 27729924 h 120"/>
                  <a:gd name="T12" fmla="*/ 90301136 w 119"/>
                  <a:gd name="T13" fmla="*/ 127984576 h 120"/>
                  <a:gd name="T14" fmla="*/ 132665281 w 119"/>
                  <a:gd name="T15" fmla="*/ 127984576 h 120"/>
                  <a:gd name="T16" fmla="*/ 18952639 w 119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0"/>
                  <a:gd name="T29" fmla="*/ 119 w 119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0">
                    <a:moveTo>
                      <a:pt x="17" y="0"/>
                    </a:moveTo>
                    <a:lnTo>
                      <a:pt x="0" y="26"/>
                    </a:lnTo>
                    <a:lnTo>
                      <a:pt x="81" y="120"/>
                    </a:lnTo>
                    <a:lnTo>
                      <a:pt x="119" y="12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4" name="Freeform 1358"/>
              <p:cNvSpPr>
                <a:spLocks/>
              </p:cNvSpPr>
              <p:nvPr/>
            </p:nvSpPr>
            <p:spPr bwMode="auto">
              <a:xfrm>
                <a:off x="2037868" y="2743611"/>
                <a:ext cx="135157" cy="135194"/>
              </a:xfrm>
              <a:custGeom>
                <a:avLst/>
                <a:gdLst>
                  <a:gd name="T0" fmla="*/ 71919503 w 127"/>
                  <a:gd name="T1" fmla="*/ 0 h 131"/>
                  <a:gd name="T2" fmla="*/ 143837943 w 127"/>
                  <a:gd name="T3" fmla="*/ 69761136 h 131"/>
                  <a:gd name="T4" fmla="*/ 71919503 w 127"/>
                  <a:gd name="T5" fmla="*/ 139522272 h 131"/>
                  <a:gd name="T6" fmla="*/ 0 w 127"/>
                  <a:gd name="T7" fmla="*/ 69761136 h 131"/>
                  <a:gd name="T8" fmla="*/ 19254023 w 127"/>
                  <a:gd name="T9" fmla="*/ 0 h 131"/>
                  <a:gd name="T10" fmla="*/ 0 w 127"/>
                  <a:gd name="T11" fmla="*/ 27691029 h 131"/>
                  <a:gd name="T12" fmla="*/ 100799461 w 127"/>
                  <a:gd name="T13" fmla="*/ 139522272 h 131"/>
                  <a:gd name="T14" fmla="*/ 143837943 w 127"/>
                  <a:gd name="T15" fmla="*/ 139522272 h 131"/>
                  <a:gd name="T16" fmla="*/ 19254023 w 127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1"/>
                  <a:gd name="T29" fmla="*/ 127 w 127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1">
                    <a:moveTo>
                      <a:pt x="17" y="0"/>
                    </a:moveTo>
                    <a:lnTo>
                      <a:pt x="0" y="26"/>
                    </a:lnTo>
                    <a:lnTo>
                      <a:pt x="89" y="131"/>
                    </a:lnTo>
                    <a:lnTo>
                      <a:pt x="127" y="13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5" name="Freeform 1359"/>
              <p:cNvSpPr>
                <a:spLocks/>
              </p:cNvSpPr>
              <p:nvPr/>
            </p:nvSpPr>
            <p:spPr bwMode="auto">
              <a:xfrm>
                <a:off x="2047369" y="2732346"/>
                <a:ext cx="141485" cy="146459"/>
              </a:xfrm>
              <a:custGeom>
                <a:avLst/>
                <a:gdLst>
                  <a:gd name="T0" fmla="*/ 73596127 w 136"/>
                  <a:gd name="T1" fmla="*/ 0 h 142"/>
                  <a:gd name="T2" fmla="*/ 147191214 w 136"/>
                  <a:gd name="T3" fmla="*/ 75529525 h 142"/>
                  <a:gd name="T4" fmla="*/ 73596127 w 136"/>
                  <a:gd name="T5" fmla="*/ 151058018 h 142"/>
                  <a:gd name="T6" fmla="*/ 0 w 136"/>
                  <a:gd name="T7" fmla="*/ 75529525 h 142"/>
                  <a:gd name="T8" fmla="*/ 18399292 w 136"/>
                  <a:gd name="T9" fmla="*/ 0 h 142"/>
                  <a:gd name="T10" fmla="*/ 0 w 136"/>
                  <a:gd name="T11" fmla="*/ 23403527 h 142"/>
                  <a:gd name="T12" fmla="*/ 110393654 w 136"/>
                  <a:gd name="T13" fmla="*/ 151058018 h 142"/>
                  <a:gd name="T14" fmla="*/ 147191214 w 136"/>
                  <a:gd name="T15" fmla="*/ 151058018 h 142"/>
                  <a:gd name="T16" fmla="*/ 18399292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2"/>
                    </a:lnTo>
                    <a:lnTo>
                      <a:pt x="136" y="1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6" name="Freeform 1360"/>
              <p:cNvSpPr>
                <a:spLocks/>
              </p:cNvSpPr>
              <p:nvPr/>
            </p:nvSpPr>
            <p:spPr bwMode="auto">
              <a:xfrm>
                <a:off x="2056869" y="2718008"/>
                <a:ext cx="150994" cy="160797"/>
              </a:xfrm>
              <a:custGeom>
                <a:avLst/>
                <a:gdLst>
                  <a:gd name="T0" fmla="*/ 79163847 w 144"/>
                  <a:gd name="T1" fmla="*/ 0 h 156"/>
                  <a:gd name="T2" fmla="*/ 158327693 w 144"/>
                  <a:gd name="T3" fmla="*/ 82871269 h 156"/>
                  <a:gd name="T4" fmla="*/ 79163847 w 144"/>
                  <a:gd name="T5" fmla="*/ 165741507 h 156"/>
                  <a:gd name="T6" fmla="*/ 0 w 144"/>
                  <a:gd name="T7" fmla="*/ 82871269 h 156"/>
                  <a:gd name="T8" fmla="*/ 17591850 w 144"/>
                  <a:gd name="T9" fmla="*/ 0 h 156"/>
                  <a:gd name="T10" fmla="*/ 0 w 144"/>
                  <a:gd name="T11" fmla="*/ 26561394 h 156"/>
                  <a:gd name="T12" fmla="*/ 120945127 w 144"/>
                  <a:gd name="T13" fmla="*/ 165741507 h 156"/>
                  <a:gd name="T14" fmla="*/ 158327693 w 144"/>
                  <a:gd name="T15" fmla="*/ 165741507 h 156"/>
                  <a:gd name="T16" fmla="*/ 17591850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16" y="0"/>
                    </a:moveTo>
                    <a:lnTo>
                      <a:pt x="0" y="25"/>
                    </a:lnTo>
                    <a:lnTo>
                      <a:pt x="110" y="156"/>
                    </a:lnTo>
                    <a:lnTo>
                      <a:pt x="144" y="15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7" name="Freeform 1361"/>
              <p:cNvSpPr>
                <a:spLocks/>
              </p:cNvSpPr>
              <p:nvPr/>
            </p:nvSpPr>
            <p:spPr bwMode="auto">
              <a:xfrm>
                <a:off x="2065318" y="2706742"/>
                <a:ext cx="164720" cy="171038"/>
              </a:xfrm>
              <a:custGeom>
                <a:avLst/>
                <a:gdLst>
                  <a:gd name="T0" fmla="*/ 86409803 w 157"/>
                  <a:gd name="T1" fmla="*/ 0 h 167"/>
                  <a:gd name="T2" fmla="*/ 172819606 w 157"/>
                  <a:gd name="T3" fmla="*/ 87586819 h 167"/>
                  <a:gd name="T4" fmla="*/ 86409803 w 157"/>
                  <a:gd name="T5" fmla="*/ 175173637 h 167"/>
                  <a:gd name="T6" fmla="*/ 0 w 157"/>
                  <a:gd name="T7" fmla="*/ 87586819 h 167"/>
                  <a:gd name="T8" fmla="*/ 18713032 w 157"/>
                  <a:gd name="T9" fmla="*/ 0 h 167"/>
                  <a:gd name="T10" fmla="*/ 0 w 157"/>
                  <a:gd name="T11" fmla="*/ 26223094 h 167"/>
                  <a:gd name="T12" fmla="*/ 130990152 w 157"/>
                  <a:gd name="T13" fmla="*/ 175173637 h 167"/>
                  <a:gd name="T14" fmla="*/ 172819606 w 157"/>
                  <a:gd name="T15" fmla="*/ 175173637 h 167"/>
                  <a:gd name="T16" fmla="*/ 18713032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17" y="0"/>
                    </a:moveTo>
                    <a:lnTo>
                      <a:pt x="0" y="25"/>
                    </a:lnTo>
                    <a:lnTo>
                      <a:pt x="119" y="167"/>
                    </a:lnTo>
                    <a:lnTo>
                      <a:pt x="157" y="16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8" name="Freeform 1362"/>
              <p:cNvSpPr>
                <a:spLocks/>
              </p:cNvSpPr>
              <p:nvPr/>
            </p:nvSpPr>
            <p:spPr bwMode="auto">
              <a:xfrm>
                <a:off x="2073767" y="2695477"/>
                <a:ext cx="176332" cy="182303"/>
              </a:xfrm>
              <a:custGeom>
                <a:avLst/>
                <a:gdLst>
                  <a:gd name="T0" fmla="*/ 93653536 w 166"/>
                  <a:gd name="T1" fmla="*/ 0 h 178"/>
                  <a:gd name="T2" fmla="*/ 187307071 w 166"/>
                  <a:gd name="T3" fmla="*/ 93355523 h 178"/>
                  <a:gd name="T4" fmla="*/ 93653536 w 166"/>
                  <a:gd name="T5" fmla="*/ 186710021 h 178"/>
                  <a:gd name="T6" fmla="*/ 0 w 166"/>
                  <a:gd name="T7" fmla="*/ 93355523 h 178"/>
                  <a:gd name="T8" fmla="*/ 19181949 w 166"/>
                  <a:gd name="T9" fmla="*/ 0 h 178"/>
                  <a:gd name="T10" fmla="*/ 0 w 166"/>
                  <a:gd name="T11" fmla="*/ 23076692 h 178"/>
                  <a:gd name="T12" fmla="*/ 144429730 w 166"/>
                  <a:gd name="T13" fmla="*/ 186710021 h 178"/>
                  <a:gd name="T14" fmla="*/ 187307071 w 166"/>
                  <a:gd name="T15" fmla="*/ 186710021 h 178"/>
                  <a:gd name="T16" fmla="*/ 19181949 w 166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78"/>
                  <a:gd name="T29" fmla="*/ 166 w 166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78">
                    <a:moveTo>
                      <a:pt x="17" y="0"/>
                    </a:moveTo>
                    <a:lnTo>
                      <a:pt x="0" y="22"/>
                    </a:lnTo>
                    <a:lnTo>
                      <a:pt x="128" y="178"/>
                    </a:lnTo>
                    <a:lnTo>
                      <a:pt x="166" y="17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9" name="Freeform 1363"/>
              <p:cNvSpPr>
                <a:spLocks/>
              </p:cNvSpPr>
              <p:nvPr/>
            </p:nvSpPr>
            <p:spPr bwMode="auto">
              <a:xfrm>
                <a:off x="2083268" y="2684202"/>
                <a:ext cx="183721" cy="193569"/>
              </a:xfrm>
              <a:custGeom>
                <a:avLst/>
                <a:gdLst>
                  <a:gd name="T0" fmla="*/ 96993072 w 174"/>
                  <a:gd name="T1" fmla="*/ 0 h 189"/>
                  <a:gd name="T2" fmla="*/ 193985089 w 174"/>
                  <a:gd name="T3" fmla="*/ 99124739 h 189"/>
                  <a:gd name="T4" fmla="*/ 96993072 w 174"/>
                  <a:gd name="T5" fmla="*/ 198248454 h 189"/>
                  <a:gd name="T6" fmla="*/ 0 w 174"/>
                  <a:gd name="T7" fmla="*/ 99124739 h 189"/>
                  <a:gd name="T8" fmla="*/ 18952829 w 174"/>
                  <a:gd name="T9" fmla="*/ 0 h 189"/>
                  <a:gd name="T10" fmla="*/ 0 w 174"/>
                  <a:gd name="T11" fmla="*/ 23076703 h 189"/>
                  <a:gd name="T12" fmla="*/ 156080504 w 174"/>
                  <a:gd name="T13" fmla="*/ 198248454 h 189"/>
                  <a:gd name="T14" fmla="*/ 193985089 w 174"/>
                  <a:gd name="T15" fmla="*/ 198248454 h 189"/>
                  <a:gd name="T16" fmla="*/ 18952829 w 174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89"/>
                  <a:gd name="T29" fmla="*/ 174 w 174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89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89"/>
                    </a:lnTo>
                    <a:lnTo>
                      <a:pt x="174" y="18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0" name="Freeform 1364"/>
              <p:cNvSpPr>
                <a:spLocks/>
              </p:cNvSpPr>
              <p:nvPr/>
            </p:nvSpPr>
            <p:spPr bwMode="auto">
              <a:xfrm>
                <a:off x="2090656" y="2669865"/>
                <a:ext cx="198507" cy="207907"/>
              </a:xfrm>
              <a:custGeom>
                <a:avLst/>
                <a:gdLst>
                  <a:gd name="T0" fmla="*/ 105361570 w 187"/>
                  <a:gd name="T1" fmla="*/ 0 h 203"/>
                  <a:gd name="T2" fmla="*/ 210722078 w 187"/>
                  <a:gd name="T3" fmla="*/ 106466819 h 203"/>
                  <a:gd name="T4" fmla="*/ 105361570 w 187"/>
                  <a:gd name="T5" fmla="*/ 212932614 h 203"/>
                  <a:gd name="T6" fmla="*/ 0 w 187"/>
                  <a:gd name="T7" fmla="*/ 106466819 h 203"/>
                  <a:gd name="T8" fmla="*/ 19156458 w 187"/>
                  <a:gd name="T9" fmla="*/ 0 h 203"/>
                  <a:gd name="T10" fmla="*/ 0 w 187"/>
                  <a:gd name="T11" fmla="*/ 26222911 h 203"/>
                  <a:gd name="T12" fmla="*/ 167901903 w 187"/>
                  <a:gd name="T13" fmla="*/ 212932614 h 203"/>
                  <a:gd name="T14" fmla="*/ 210722078 w 187"/>
                  <a:gd name="T15" fmla="*/ 212932614 h 203"/>
                  <a:gd name="T16" fmla="*/ 19156458 w 187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3"/>
                  <a:gd name="T29" fmla="*/ 187 w 187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3">
                    <a:moveTo>
                      <a:pt x="17" y="0"/>
                    </a:moveTo>
                    <a:lnTo>
                      <a:pt x="0" y="25"/>
                    </a:lnTo>
                    <a:lnTo>
                      <a:pt x="149" y="203"/>
                    </a:lnTo>
                    <a:lnTo>
                      <a:pt x="187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1" name="Freeform 1365"/>
              <p:cNvSpPr>
                <a:spLocks/>
              </p:cNvSpPr>
              <p:nvPr/>
            </p:nvSpPr>
            <p:spPr bwMode="auto">
              <a:xfrm>
                <a:off x="2100166" y="2658599"/>
                <a:ext cx="205895" cy="219181"/>
              </a:xfrm>
              <a:custGeom>
                <a:avLst/>
                <a:gdLst>
                  <a:gd name="T0" fmla="*/ 108699889 w 195"/>
                  <a:gd name="T1" fmla="*/ 0 h 214"/>
                  <a:gd name="T2" fmla="*/ 217398721 w 195"/>
                  <a:gd name="T3" fmla="*/ 112244229 h 214"/>
                  <a:gd name="T4" fmla="*/ 108699889 w 195"/>
                  <a:gd name="T5" fmla="*/ 224487433 h 214"/>
                  <a:gd name="T6" fmla="*/ 0 w 195"/>
                  <a:gd name="T7" fmla="*/ 112244229 h 214"/>
                  <a:gd name="T8" fmla="*/ 18952901 w 195"/>
                  <a:gd name="T9" fmla="*/ 0 h 214"/>
                  <a:gd name="T10" fmla="*/ 0 w 195"/>
                  <a:gd name="T11" fmla="*/ 26224905 h 214"/>
                  <a:gd name="T12" fmla="*/ 175033990 w 195"/>
                  <a:gd name="T13" fmla="*/ 224487433 h 214"/>
                  <a:gd name="T14" fmla="*/ 217398721 w 195"/>
                  <a:gd name="T15" fmla="*/ 224487433 h 214"/>
                  <a:gd name="T16" fmla="*/ 18952901 w 195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4"/>
                  <a:gd name="T29" fmla="*/ 195 w 195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4">
                    <a:moveTo>
                      <a:pt x="17" y="0"/>
                    </a:moveTo>
                    <a:lnTo>
                      <a:pt x="0" y="25"/>
                    </a:lnTo>
                    <a:lnTo>
                      <a:pt x="157" y="214"/>
                    </a:lnTo>
                    <a:lnTo>
                      <a:pt x="195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2" name="Freeform 1366"/>
              <p:cNvSpPr>
                <a:spLocks/>
              </p:cNvSpPr>
              <p:nvPr/>
            </p:nvSpPr>
            <p:spPr bwMode="auto">
              <a:xfrm>
                <a:off x="2109667" y="2646310"/>
                <a:ext cx="214344" cy="231471"/>
              </a:xfrm>
              <a:custGeom>
                <a:avLst/>
                <a:gdLst>
                  <a:gd name="T0" fmla="*/ 112606250 w 204"/>
                  <a:gd name="T1" fmla="*/ 0 h 225"/>
                  <a:gd name="T2" fmla="*/ 225212500 w 204"/>
                  <a:gd name="T3" fmla="*/ 119064567 h 225"/>
                  <a:gd name="T4" fmla="*/ 112606250 w 204"/>
                  <a:gd name="T5" fmla="*/ 238128106 h 225"/>
                  <a:gd name="T6" fmla="*/ 0 w 204"/>
                  <a:gd name="T7" fmla="*/ 119064567 h 225"/>
                  <a:gd name="T8" fmla="*/ 18767711 w 204"/>
                  <a:gd name="T9" fmla="*/ 0 h 225"/>
                  <a:gd name="T10" fmla="*/ 0 w 204"/>
                  <a:gd name="T11" fmla="*/ 23283927 h 225"/>
                  <a:gd name="T12" fmla="*/ 187677094 w 204"/>
                  <a:gd name="T13" fmla="*/ 238128106 h 225"/>
                  <a:gd name="T14" fmla="*/ 225212500 w 204"/>
                  <a:gd name="T15" fmla="*/ 238128106 h 225"/>
                  <a:gd name="T16" fmla="*/ 18767711 w 204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5"/>
                  <a:gd name="T29" fmla="*/ 204 w 204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5">
                    <a:moveTo>
                      <a:pt x="17" y="0"/>
                    </a:moveTo>
                    <a:lnTo>
                      <a:pt x="0" y="22"/>
                    </a:lnTo>
                    <a:lnTo>
                      <a:pt x="170" y="225"/>
                    </a:lnTo>
                    <a:lnTo>
                      <a:pt x="204" y="2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3" name="Freeform 1367"/>
              <p:cNvSpPr>
                <a:spLocks/>
              </p:cNvSpPr>
              <p:nvPr/>
            </p:nvSpPr>
            <p:spPr bwMode="auto">
              <a:xfrm>
                <a:off x="2119167" y="2631972"/>
                <a:ext cx="227018" cy="245809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5879813 h 240"/>
                  <a:gd name="T4" fmla="*/ 119299009 w 216"/>
                  <a:gd name="T5" fmla="*/ 251758602 h 240"/>
                  <a:gd name="T6" fmla="*/ 0 w 216"/>
                  <a:gd name="T7" fmla="*/ 125879813 h 240"/>
                  <a:gd name="T8" fmla="*/ 18778385 w 216"/>
                  <a:gd name="T9" fmla="*/ 0 h 240"/>
                  <a:gd name="T10" fmla="*/ 0 w 216"/>
                  <a:gd name="T11" fmla="*/ 27273534 h 240"/>
                  <a:gd name="T12" fmla="*/ 196622822 w 216"/>
                  <a:gd name="T13" fmla="*/ 251758602 h 240"/>
                  <a:gd name="T14" fmla="*/ 238598018 w 216"/>
                  <a:gd name="T15" fmla="*/ 251758602 h 240"/>
                  <a:gd name="T16" fmla="*/ 18778385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17" y="0"/>
                    </a:moveTo>
                    <a:lnTo>
                      <a:pt x="0" y="26"/>
                    </a:lnTo>
                    <a:lnTo>
                      <a:pt x="178" y="240"/>
                    </a:lnTo>
                    <a:lnTo>
                      <a:pt x="216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4" name="Freeform 1368"/>
              <p:cNvSpPr>
                <a:spLocks/>
              </p:cNvSpPr>
              <p:nvPr/>
            </p:nvSpPr>
            <p:spPr bwMode="auto">
              <a:xfrm>
                <a:off x="2127616" y="2620706"/>
                <a:ext cx="238630" cy="257074"/>
              </a:xfrm>
              <a:custGeom>
                <a:avLst/>
                <a:gdLst>
                  <a:gd name="T0" fmla="*/ 126542836 w 225"/>
                  <a:gd name="T1" fmla="*/ 0 h 251"/>
                  <a:gd name="T2" fmla="*/ 253085673 w 225"/>
                  <a:gd name="T3" fmla="*/ 131647493 h 251"/>
                  <a:gd name="T4" fmla="*/ 126542836 w 225"/>
                  <a:gd name="T5" fmla="*/ 263294986 h 251"/>
                  <a:gd name="T6" fmla="*/ 0 w 225"/>
                  <a:gd name="T7" fmla="*/ 131647493 h 251"/>
                  <a:gd name="T8" fmla="*/ 19122220 w 225"/>
                  <a:gd name="T9" fmla="*/ 0 h 251"/>
                  <a:gd name="T10" fmla="*/ 0 w 225"/>
                  <a:gd name="T11" fmla="*/ 27273402 h 251"/>
                  <a:gd name="T12" fmla="*/ 210342279 w 225"/>
                  <a:gd name="T13" fmla="*/ 263294986 h 251"/>
                  <a:gd name="T14" fmla="*/ 253085673 w 225"/>
                  <a:gd name="T15" fmla="*/ 263294986 h 251"/>
                  <a:gd name="T16" fmla="*/ 19122220 w 225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1"/>
                  <a:gd name="T29" fmla="*/ 225 w 225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1">
                    <a:moveTo>
                      <a:pt x="17" y="0"/>
                    </a:moveTo>
                    <a:lnTo>
                      <a:pt x="0" y="26"/>
                    </a:lnTo>
                    <a:lnTo>
                      <a:pt x="187" y="251"/>
                    </a:lnTo>
                    <a:lnTo>
                      <a:pt x="225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5" name="Freeform 1369"/>
              <p:cNvSpPr>
                <a:spLocks/>
              </p:cNvSpPr>
              <p:nvPr/>
            </p:nvSpPr>
            <p:spPr bwMode="auto">
              <a:xfrm>
                <a:off x="2137117" y="2609441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18952969 w 233"/>
                  <a:gd name="T9" fmla="*/ 0 h 262"/>
                  <a:gd name="T10" fmla="*/ 0 w 233"/>
                  <a:gd name="T11" fmla="*/ 23077151 h 262"/>
                  <a:gd name="T12" fmla="*/ 221859520 w 233"/>
                  <a:gd name="T13" fmla="*/ 274831370 h 262"/>
                  <a:gd name="T14" fmla="*/ 259765442 w 233"/>
                  <a:gd name="T15" fmla="*/ 274831370 h 262"/>
                  <a:gd name="T16" fmla="*/ 18952969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33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6" name="Freeform 1370"/>
              <p:cNvSpPr>
                <a:spLocks/>
              </p:cNvSpPr>
              <p:nvPr/>
            </p:nvSpPr>
            <p:spPr bwMode="auto">
              <a:xfrm>
                <a:off x="2144514" y="2602272"/>
                <a:ext cx="255529" cy="276532"/>
              </a:xfrm>
              <a:custGeom>
                <a:avLst/>
                <a:gdLst>
                  <a:gd name="T0" fmla="*/ 134907696 w 242"/>
                  <a:gd name="T1" fmla="*/ 0 h 269"/>
                  <a:gd name="T2" fmla="*/ 269814336 w 242"/>
                  <a:gd name="T3" fmla="*/ 142137448 h 269"/>
                  <a:gd name="T4" fmla="*/ 134907696 w 242"/>
                  <a:gd name="T5" fmla="*/ 284274895 h 269"/>
                  <a:gd name="T6" fmla="*/ 0 w 242"/>
                  <a:gd name="T7" fmla="*/ 142137448 h 269"/>
                  <a:gd name="T8" fmla="*/ 0 w 242"/>
                  <a:gd name="T9" fmla="*/ 19022111 h 269"/>
                  <a:gd name="T10" fmla="*/ 14494408 w 242"/>
                  <a:gd name="T11" fmla="*/ 0 h 269"/>
                  <a:gd name="T12" fmla="*/ 23413639 w 242"/>
                  <a:gd name="T13" fmla="*/ 0 h 269"/>
                  <a:gd name="T14" fmla="*/ 269814336 w 242"/>
                  <a:gd name="T15" fmla="*/ 284274895 h 269"/>
                  <a:gd name="T16" fmla="*/ 231906302 w 242"/>
                  <a:gd name="T17" fmla="*/ 284274895 h 269"/>
                  <a:gd name="T18" fmla="*/ 0 w 242"/>
                  <a:gd name="T19" fmla="*/ 19022111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2"/>
                  <a:gd name="T31" fmla="*/ 0 h 269"/>
                  <a:gd name="T32" fmla="*/ 242 w 242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2" h="269">
                    <a:moveTo>
                      <a:pt x="0" y="18"/>
                    </a:moveTo>
                    <a:lnTo>
                      <a:pt x="13" y="0"/>
                    </a:lnTo>
                    <a:lnTo>
                      <a:pt x="21" y="0"/>
                    </a:lnTo>
                    <a:lnTo>
                      <a:pt x="242" y="269"/>
                    </a:lnTo>
                    <a:lnTo>
                      <a:pt x="208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7" name="Freeform 1371"/>
              <p:cNvSpPr>
                <a:spLocks/>
              </p:cNvSpPr>
              <p:nvPr/>
            </p:nvSpPr>
            <p:spPr bwMode="auto">
              <a:xfrm>
                <a:off x="2154015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0 w 254"/>
                  <a:gd name="T9" fmla="*/ 7397487 h 269"/>
                  <a:gd name="T10" fmla="*/ 4460029 w 254"/>
                  <a:gd name="T11" fmla="*/ 0 h 269"/>
                  <a:gd name="T12" fmla="*/ 37906026 w 254"/>
                  <a:gd name="T13" fmla="*/ 0 h 269"/>
                  <a:gd name="T14" fmla="*/ 283179140 w 254"/>
                  <a:gd name="T15" fmla="*/ 284274895 h 269"/>
                  <a:gd name="T16" fmla="*/ 240814093 w 254"/>
                  <a:gd name="T17" fmla="*/ 284274895 h 269"/>
                  <a:gd name="T18" fmla="*/ 0 w 254"/>
                  <a:gd name="T19" fmla="*/ 739748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69"/>
                  <a:gd name="T32" fmla="*/ 254 w 254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69">
                    <a:moveTo>
                      <a:pt x="0" y="7"/>
                    </a:moveTo>
                    <a:lnTo>
                      <a:pt x="4" y="0"/>
                    </a:lnTo>
                    <a:lnTo>
                      <a:pt x="34" y="0"/>
                    </a:lnTo>
                    <a:lnTo>
                      <a:pt x="254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8" name="Freeform 1372"/>
              <p:cNvSpPr>
                <a:spLocks/>
              </p:cNvSpPr>
              <p:nvPr/>
            </p:nvSpPr>
            <p:spPr bwMode="auto">
              <a:xfrm>
                <a:off x="2166689" y="2602272"/>
                <a:ext cx="274530" cy="276532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2137448 h 269"/>
                  <a:gd name="T4" fmla="*/ 145495598 w 259"/>
                  <a:gd name="T5" fmla="*/ 284274895 h 269"/>
                  <a:gd name="T6" fmla="*/ 0 w 259"/>
                  <a:gd name="T7" fmla="*/ 142137448 h 269"/>
                  <a:gd name="T8" fmla="*/ 43816680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4274895 h 269"/>
                  <a:gd name="T14" fmla="*/ 290991196 w 259"/>
                  <a:gd name="T15" fmla="*/ 284274895 h 269"/>
                  <a:gd name="T16" fmla="*/ 43816680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9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9" name="Freeform 1373"/>
              <p:cNvSpPr>
                <a:spLocks/>
              </p:cNvSpPr>
              <p:nvPr/>
            </p:nvSpPr>
            <p:spPr bwMode="auto">
              <a:xfrm>
                <a:off x="2190966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37906026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83179140 w 254"/>
                  <a:gd name="T15" fmla="*/ 284274895 h 269"/>
                  <a:gd name="T16" fmla="*/ 37906026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4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0" name="Freeform 1374"/>
              <p:cNvSpPr>
                <a:spLocks/>
              </p:cNvSpPr>
              <p:nvPr/>
            </p:nvSpPr>
            <p:spPr bwMode="auto">
              <a:xfrm>
                <a:off x="2207864" y="2602272"/>
                <a:ext cx="273478" cy="276532"/>
              </a:xfrm>
              <a:custGeom>
                <a:avLst/>
                <a:gdLst>
                  <a:gd name="T0" fmla="*/ 144942278 w 258"/>
                  <a:gd name="T1" fmla="*/ 0 h 269"/>
                  <a:gd name="T2" fmla="*/ 289884555 w 258"/>
                  <a:gd name="T3" fmla="*/ 142137448 h 269"/>
                  <a:gd name="T4" fmla="*/ 144942278 w 258"/>
                  <a:gd name="T5" fmla="*/ 284274895 h 269"/>
                  <a:gd name="T6" fmla="*/ 0 w 258"/>
                  <a:gd name="T7" fmla="*/ 142137448 h 269"/>
                  <a:gd name="T8" fmla="*/ 38202119 w 258"/>
                  <a:gd name="T9" fmla="*/ 0 h 269"/>
                  <a:gd name="T10" fmla="*/ 0 w 258"/>
                  <a:gd name="T11" fmla="*/ 0 h 269"/>
                  <a:gd name="T12" fmla="*/ 247188022 w 258"/>
                  <a:gd name="T13" fmla="*/ 284274895 h 269"/>
                  <a:gd name="T14" fmla="*/ 289884555 w 258"/>
                  <a:gd name="T15" fmla="*/ 284274895 h 269"/>
                  <a:gd name="T16" fmla="*/ 38202119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1" name="Freeform 1375"/>
              <p:cNvSpPr>
                <a:spLocks/>
              </p:cNvSpPr>
              <p:nvPr/>
            </p:nvSpPr>
            <p:spPr bwMode="auto">
              <a:xfrm>
                <a:off x="2226874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42364997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78719112 w 254"/>
                  <a:gd name="T15" fmla="*/ 284274895 h 269"/>
                  <a:gd name="T16" fmla="*/ 283179140 w 254"/>
                  <a:gd name="T17" fmla="*/ 276877411 h 269"/>
                  <a:gd name="T18" fmla="*/ 42364997 w 254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69"/>
                  <a:gd name="T32" fmla="*/ 254 w 254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0" y="269"/>
                    </a:lnTo>
                    <a:lnTo>
                      <a:pt x="254" y="26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2" name="Freeform 1376"/>
              <p:cNvSpPr>
                <a:spLocks/>
              </p:cNvSpPr>
              <p:nvPr/>
            </p:nvSpPr>
            <p:spPr bwMode="auto">
              <a:xfrm>
                <a:off x="2244824" y="2602272"/>
                <a:ext cx="258692" cy="276532"/>
              </a:xfrm>
              <a:custGeom>
                <a:avLst/>
                <a:gdLst>
                  <a:gd name="T0" fmla="*/ 136574593 w 245"/>
                  <a:gd name="T1" fmla="*/ 0 h 269"/>
                  <a:gd name="T2" fmla="*/ 273149185 w 245"/>
                  <a:gd name="T3" fmla="*/ 142137448 h 269"/>
                  <a:gd name="T4" fmla="*/ 136574593 w 245"/>
                  <a:gd name="T5" fmla="*/ 284274895 h 269"/>
                  <a:gd name="T6" fmla="*/ 0 w 245"/>
                  <a:gd name="T7" fmla="*/ 142137448 h 269"/>
                  <a:gd name="T8" fmla="*/ 42366364 w 245"/>
                  <a:gd name="T9" fmla="*/ 0 h 269"/>
                  <a:gd name="T10" fmla="*/ 0 w 245"/>
                  <a:gd name="T11" fmla="*/ 0 h 269"/>
                  <a:gd name="T12" fmla="*/ 249735981 w 245"/>
                  <a:gd name="T13" fmla="*/ 284274895 h 269"/>
                  <a:gd name="T14" fmla="*/ 259770061 w 245"/>
                  <a:gd name="T15" fmla="*/ 284274895 h 269"/>
                  <a:gd name="T16" fmla="*/ 273149185 w 245"/>
                  <a:gd name="T17" fmla="*/ 265252728 h 269"/>
                  <a:gd name="T18" fmla="*/ 42366364 w 245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5"/>
                  <a:gd name="T31" fmla="*/ 0 h 269"/>
                  <a:gd name="T32" fmla="*/ 245 w 245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5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4" y="269"/>
                    </a:lnTo>
                    <a:lnTo>
                      <a:pt x="233" y="269"/>
                    </a:lnTo>
                    <a:lnTo>
                      <a:pt x="245" y="25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3" name="Freeform 1377"/>
              <p:cNvSpPr>
                <a:spLocks/>
              </p:cNvSpPr>
              <p:nvPr/>
            </p:nvSpPr>
            <p:spPr bwMode="auto">
              <a:xfrm>
                <a:off x="2266989" y="260227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37905938 w 233"/>
                  <a:gd name="T9" fmla="*/ 0 h 262"/>
                  <a:gd name="T10" fmla="*/ 0 w 233"/>
                  <a:gd name="T11" fmla="*/ 0 h 262"/>
                  <a:gd name="T12" fmla="*/ 240812481 w 233"/>
                  <a:gd name="T13" fmla="*/ 274831370 h 262"/>
                  <a:gd name="T14" fmla="*/ 259765442 w 233"/>
                  <a:gd name="T15" fmla="*/ 251754163 h 262"/>
                  <a:gd name="T16" fmla="*/ 37905938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34" y="0"/>
                    </a:moveTo>
                    <a:lnTo>
                      <a:pt x="0" y="0"/>
                    </a:lnTo>
                    <a:lnTo>
                      <a:pt x="216" y="262"/>
                    </a:lnTo>
                    <a:lnTo>
                      <a:pt x="233" y="24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4" name="Freeform 1378"/>
              <p:cNvSpPr>
                <a:spLocks/>
              </p:cNvSpPr>
              <p:nvPr/>
            </p:nvSpPr>
            <p:spPr bwMode="auto">
              <a:xfrm>
                <a:off x="2283887" y="2602272"/>
                <a:ext cx="236518" cy="257074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1647493 h 251"/>
                  <a:gd name="T4" fmla="*/ 124867776 w 224"/>
                  <a:gd name="T5" fmla="*/ 263294986 h 251"/>
                  <a:gd name="T6" fmla="*/ 0 w 224"/>
                  <a:gd name="T7" fmla="*/ 131647493 h 251"/>
                  <a:gd name="T8" fmla="*/ 42366292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3294986 h 251"/>
                  <a:gd name="T14" fmla="*/ 249735553 w 224"/>
                  <a:gd name="T15" fmla="*/ 240217735 h 251"/>
                  <a:gd name="T16" fmla="*/ 4236629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38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5" name="Freeform 1379"/>
              <p:cNvSpPr>
                <a:spLocks/>
              </p:cNvSpPr>
              <p:nvPr/>
            </p:nvSpPr>
            <p:spPr bwMode="auto">
              <a:xfrm>
                <a:off x="2303949" y="2602272"/>
                <a:ext cx="227018" cy="245809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5879813 h 240"/>
                  <a:gd name="T4" fmla="*/ 119299009 w 216"/>
                  <a:gd name="T5" fmla="*/ 251758602 h 240"/>
                  <a:gd name="T6" fmla="*/ 0 w 216"/>
                  <a:gd name="T7" fmla="*/ 125879813 h 240"/>
                  <a:gd name="T8" fmla="*/ 41975212 w 216"/>
                  <a:gd name="T9" fmla="*/ 0 h 240"/>
                  <a:gd name="T10" fmla="*/ 0 w 216"/>
                  <a:gd name="T11" fmla="*/ 0 h 240"/>
                  <a:gd name="T12" fmla="*/ 219819641 w 216"/>
                  <a:gd name="T13" fmla="*/ 251758602 h 240"/>
                  <a:gd name="T14" fmla="*/ 238598018 w 216"/>
                  <a:gd name="T15" fmla="*/ 225533861 h 240"/>
                  <a:gd name="T16" fmla="*/ 41975212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38" y="0"/>
                    </a:moveTo>
                    <a:lnTo>
                      <a:pt x="0" y="0"/>
                    </a:lnTo>
                    <a:lnTo>
                      <a:pt x="199" y="240"/>
                    </a:lnTo>
                    <a:lnTo>
                      <a:pt x="216" y="21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6" name="Freeform 1380"/>
              <p:cNvSpPr>
                <a:spLocks/>
              </p:cNvSpPr>
              <p:nvPr/>
            </p:nvSpPr>
            <p:spPr bwMode="auto">
              <a:xfrm>
                <a:off x="2324011" y="2602272"/>
                <a:ext cx="215405" cy="234543"/>
              </a:xfrm>
              <a:custGeom>
                <a:avLst/>
                <a:gdLst>
                  <a:gd name="T0" fmla="*/ 114284554 w 203"/>
                  <a:gd name="T1" fmla="*/ 0 h 229"/>
                  <a:gd name="T2" fmla="*/ 228568047 w 203"/>
                  <a:gd name="T3" fmla="*/ 120110597 h 229"/>
                  <a:gd name="T4" fmla="*/ 114284554 w 203"/>
                  <a:gd name="T5" fmla="*/ 240220170 h 229"/>
                  <a:gd name="T6" fmla="*/ 0 w 203"/>
                  <a:gd name="T7" fmla="*/ 120110597 h 229"/>
                  <a:gd name="T8" fmla="*/ 38282673 w 203"/>
                  <a:gd name="T9" fmla="*/ 0 h 229"/>
                  <a:gd name="T10" fmla="*/ 0 w 203"/>
                  <a:gd name="T11" fmla="*/ 0 h 229"/>
                  <a:gd name="T12" fmla="*/ 209426719 w 203"/>
                  <a:gd name="T13" fmla="*/ 240220170 h 229"/>
                  <a:gd name="T14" fmla="*/ 228568047 w 203"/>
                  <a:gd name="T15" fmla="*/ 213995401 h 229"/>
                  <a:gd name="T16" fmla="*/ 38282673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203" y="20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7" name="Freeform 1381"/>
              <p:cNvSpPr>
                <a:spLocks/>
              </p:cNvSpPr>
              <p:nvPr/>
            </p:nvSpPr>
            <p:spPr bwMode="auto">
              <a:xfrm>
                <a:off x="2343021" y="2602272"/>
                <a:ext cx="205895" cy="220205"/>
              </a:xfrm>
              <a:custGeom>
                <a:avLst/>
                <a:gdLst>
                  <a:gd name="T0" fmla="*/ 108699889 w 195"/>
                  <a:gd name="T1" fmla="*/ 0 h 215"/>
                  <a:gd name="T2" fmla="*/ 217398721 w 195"/>
                  <a:gd name="T3" fmla="*/ 112768517 h 215"/>
                  <a:gd name="T4" fmla="*/ 108699889 w 195"/>
                  <a:gd name="T5" fmla="*/ 225536009 h 215"/>
                  <a:gd name="T6" fmla="*/ 0 w 195"/>
                  <a:gd name="T7" fmla="*/ 112768517 h 215"/>
                  <a:gd name="T8" fmla="*/ 42364747 w 195"/>
                  <a:gd name="T9" fmla="*/ 0 h 215"/>
                  <a:gd name="T10" fmla="*/ 0 w 195"/>
                  <a:gd name="T11" fmla="*/ 0 h 215"/>
                  <a:gd name="T12" fmla="*/ 198445828 w 195"/>
                  <a:gd name="T13" fmla="*/ 225536009 h 215"/>
                  <a:gd name="T14" fmla="*/ 217398721 w 195"/>
                  <a:gd name="T15" fmla="*/ 202457508 h 215"/>
                  <a:gd name="T16" fmla="*/ 42364747 w 195"/>
                  <a:gd name="T17" fmla="*/ 0 h 2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5"/>
                  <a:gd name="T29" fmla="*/ 195 w 195"/>
                  <a:gd name="T30" fmla="*/ 215 h 2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5">
                    <a:moveTo>
                      <a:pt x="38" y="0"/>
                    </a:moveTo>
                    <a:lnTo>
                      <a:pt x="0" y="0"/>
                    </a:lnTo>
                    <a:lnTo>
                      <a:pt x="178" y="215"/>
                    </a:lnTo>
                    <a:lnTo>
                      <a:pt x="195" y="19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8" name="Freeform 1382"/>
              <p:cNvSpPr>
                <a:spLocks/>
              </p:cNvSpPr>
              <p:nvPr/>
            </p:nvSpPr>
            <p:spPr bwMode="auto">
              <a:xfrm>
                <a:off x="2360971" y="2602272"/>
                <a:ext cx="196394" cy="209964"/>
              </a:xfrm>
              <a:custGeom>
                <a:avLst/>
                <a:gdLst>
                  <a:gd name="T0" fmla="*/ 103684416 w 186"/>
                  <a:gd name="T1" fmla="*/ 0 h 204"/>
                  <a:gd name="T2" fmla="*/ 207368833 w 186"/>
                  <a:gd name="T3" fmla="*/ 108051179 h 204"/>
                  <a:gd name="T4" fmla="*/ 103684416 w 186"/>
                  <a:gd name="T5" fmla="*/ 216102359 h 204"/>
                  <a:gd name="T6" fmla="*/ 0 w 186"/>
                  <a:gd name="T7" fmla="*/ 108051179 h 204"/>
                  <a:gd name="T8" fmla="*/ 42366201 w 186"/>
                  <a:gd name="T9" fmla="*/ 0 h 204"/>
                  <a:gd name="T10" fmla="*/ 0 w 186"/>
                  <a:gd name="T11" fmla="*/ 0 h 204"/>
                  <a:gd name="T12" fmla="*/ 188415762 w 186"/>
                  <a:gd name="T13" fmla="*/ 216102359 h 204"/>
                  <a:gd name="T14" fmla="*/ 207368833 w 186"/>
                  <a:gd name="T15" fmla="*/ 188560031 h 204"/>
                  <a:gd name="T16" fmla="*/ 42366201 w 186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4"/>
                  <a:gd name="T29" fmla="*/ 186 w 186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4">
                    <a:moveTo>
                      <a:pt x="38" y="0"/>
                    </a:moveTo>
                    <a:lnTo>
                      <a:pt x="0" y="0"/>
                    </a:lnTo>
                    <a:lnTo>
                      <a:pt x="169" y="204"/>
                    </a:lnTo>
                    <a:lnTo>
                      <a:pt x="186" y="17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9" name="Freeform 1383"/>
              <p:cNvSpPr>
                <a:spLocks/>
              </p:cNvSpPr>
              <p:nvPr/>
            </p:nvSpPr>
            <p:spPr bwMode="auto">
              <a:xfrm>
                <a:off x="2383145" y="2602272"/>
                <a:ext cx="183721" cy="198689"/>
              </a:xfrm>
              <a:custGeom>
                <a:avLst/>
                <a:gdLst>
                  <a:gd name="T0" fmla="*/ 96993072 w 174"/>
                  <a:gd name="T1" fmla="*/ 0 h 193"/>
                  <a:gd name="T2" fmla="*/ 193985089 w 174"/>
                  <a:gd name="T3" fmla="*/ 102273361 h 193"/>
                  <a:gd name="T4" fmla="*/ 96993072 w 174"/>
                  <a:gd name="T5" fmla="*/ 204545693 h 193"/>
                  <a:gd name="T6" fmla="*/ 0 w 174"/>
                  <a:gd name="T7" fmla="*/ 102273361 h 193"/>
                  <a:gd name="T8" fmla="*/ 37905658 w 174"/>
                  <a:gd name="T9" fmla="*/ 0 h 193"/>
                  <a:gd name="T10" fmla="*/ 0 w 174"/>
                  <a:gd name="T11" fmla="*/ 0 h 193"/>
                  <a:gd name="T12" fmla="*/ 175032268 w 174"/>
                  <a:gd name="T13" fmla="*/ 204545693 h 193"/>
                  <a:gd name="T14" fmla="*/ 193985089 w 174"/>
                  <a:gd name="T15" fmla="*/ 176990728 h 193"/>
                  <a:gd name="T16" fmla="*/ 37905658 w 174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3"/>
                  <a:gd name="T29" fmla="*/ 174 w 174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3">
                    <a:moveTo>
                      <a:pt x="34" y="0"/>
                    </a:moveTo>
                    <a:lnTo>
                      <a:pt x="0" y="0"/>
                    </a:lnTo>
                    <a:lnTo>
                      <a:pt x="157" y="193"/>
                    </a:lnTo>
                    <a:lnTo>
                      <a:pt x="174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0" name="Freeform 1384"/>
              <p:cNvSpPr>
                <a:spLocks/>
              </p:cNvSpPr>
              <p:nvPr/>
            </p:nvSpPr>
            <p:spPr bwMode="auto">
              <a:xfrm>
                <a:off x="2400034" y="2602272"/>
                <a:ext cx="173169" cy="182303"/>
              </a:xfrm>
              <a:custGeom>
                <a:avLst/>
                <a:gdLst>
                  <a:gd name="T0" fmla="*/ 90871744 w 165"/>
                  <a:gd name="T1" fmla="*/ 0 h 178"/>
                  <a:gd name="T2" fmla="*/ 181742438 w 165"/>
                  <a:gd name="T3" fmla="*/ 93355523 h 178"/>
                  <a:gd name="T4" fmla="*/ 90871744 w 165"/>
                  <a:gd name="T5" fmla="*/ 186710021 h 178"/>
                  <a:gd name="T6" fmla="*/ 0 w 165"/>
                  <a:gd name="T7" fmla="*/ 93355523 h 178"/>
                  <a:gd name="T8" fmla="*/ 37449635 w 165"/>
                  <a:gd name="T9" fmla="*/ 0 h 178"/>
                  <a:gd name="T10" fmla="*/ 0 w 165"/>
                  <a:gd name="T11" fmla="*/ 0 h 178"/>
                  <a:gd name="T12" fmla="*/ 163017104 w 165"/>
                  <a:gd name="T13" fmla="*/ 186710021 h 178"/>
                  <a:gd name="T14" fmla="*/ 181742438 w 165"/>
                  <a:gd name="T15" fmla="*/ 164682091 h 178"/>
                  <a:gd name="T16" fmla="*/ 37449635 w 165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78"/>
                  <a:gd name="T29" fmla="*/ 165 w 165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8" y="178"/>
                    </a:lnTo>
                    <a:lnTo>
                      <a:pt x="165" y="1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1" name="Freeform 1385"/>
              <p:cNvSpPr>
                <a:spLocks/>
              </p:cNvSpPr>
              <p:nvPr/>
            </p:nvSpPr>
            <p:spPr bwMode="auto">
              <a:xfrm>
                <a:off x="2419045" y="2602272"/>
                <a:ext cx="163659" cy="171038"/>
              </a:xfrm>
              <a:custGeom>
                <a:avLst/>
                <a:gdLst>
                  <a:gd name="T0" fmla="*/ 85300738 w 157"/>
                  <a:gd name="T1" fmla="*/ 0 h 167"/>
                  <a:gd name="T2" fmla="*/ 170600434 w 157"/>
                  <a:gd name="T3" fmla="*/ 87586819 h 167"/>
                  <a:gd name="T4" fmla="*/ 85300738 w 157"/>
                  <a:gd name="T5" fmla="*/ 175173637 h 167"/>
                  <a:gd name="T6" fmla="*/ 0 w 157"/>
                  <a:gd name="T7" fmla="*/ 87586819 h 167"/>
                  <a:gd name="T8" fmla="*/ 41292104 w 157"/>
                  <a:gd name="T9" fmla="*/ 0 h 167"/>
                  <a:gd name="T10" fmla="*/ 0 w 157"/>
                  <a:gd name="T11" fmla="*/ 0 h 167"/>
                  <a:gd name="T12" fmla="*/ 152127822 w 157"/>
                  <a:gd name="T13" fmla="*/ 175173637 h 167"/>
                  <a:gd name="T14" fmla="*/ 170600434 w 157"/>
                  <a:gd name="T15" fmla="*/ 148950551 h 167"/>
                  <a:gd name="T16" fmla="*/ 41292104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38" y="0"/>
                    </a:moveTo>
                    <a:lnTo>
                      <a:pt x="0" y="0"/>
                    </a:lnTo>
                    <a:lnTo>
                      <a:pt x="140" y="167"/>
                    </a:lnTo>
                    <a:lnTo>
                      <a:pt x="157" y="1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2" name="Freeform 1386"/>
              <p:cNvSpPr>
                <a:spLocks/>
              </p:cNvSpPr>
              <p:nvPr/>
            </p:nvSpPr>
            <p:spPr bwMode="auto">
              <a:xfrm>
                <a:off x="2436994" y="2602272"/>
                <a:ext cx="155219" cy="160797"/>
              </a:xfrm>
              <a:custGeom>
                <a:avLst/>
                <a:gdLst>
                  <a:gd name="T0" fmla="*/ 81395584 w 148"/>
                  <a:gd name="T1" fmla="*/ 0 h 157"/>
                  <a:gd name="T2" fmla="*/ 162790120 w 148"/>
                  <a:gd name="T3" fmla="*/ 82343427 h 157"/>
                  <a:gd name="T4" fmla="*/ 81395584 w 148"/>
                  <a:gd name="T5" fmla="*/ 164685829 h 157"/>
                  <a:gd name="T6" fmla="*/ 0 w 148"/>
                  <a:gd name="T7" fmla="*/ 82343427 h 157"/>
                  <a:gd name="T8" fmla="*/ 41797959 w 148"/>
                  <a:gd name="T9" fmla="*/ 0 h 157"/>
                  <a:gd name="T10" fmla="*/ 0 w 148"/>
                  <a:gd name="T11" fmla="*/ 0 h 157"/>
                  <a:gd name="T12" fmla="*/ 144091482 w 148"/>
                  <a:gd name="T13" fmla="*/ 164685829 h 157"/>
                  <a:gd name="T14" fmla="*/ 162790120 w 148"/>
                  <a:gd name="T15" fmla="*/ 137412825 h 157"/>
                  <a:gd name="T16" fmla="*/ 41797959 w 148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7"/>
                  <a:gd name="T29" fmla="*/ 148 w 148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7">
                    <a:moveTo>
                      <a:pt x="38" y="0"/>
                    </a:moveTo>
                    <a:lnTo>
                      <a:pt x="0" y="0"/>
                    </a:lnTo>
                    <a:lnTo>
                      <a:pt x="131" y="157"/>
                    </a:lnTo>
                    <a:lnTo>
                      <a:pt x="148" y="1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3" name="Freeform 1387"/>
              <p:cNvSpPr>
                <a:spLocks/>
              </p:cNvSpPr>
              <p:nvPr/>
            </p:nvSpPr>
            <p:spPr bwMode="auto">
              <a:xfrm>
                <a:off x="2459169" y="2602272"/>
                <a:ext cx="138321" cy="146459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5529525 h 142"/>
                  <a:gd name="T4" fmla="*/ 73026096 w 131"/>
                  <a:gd name="T5" fmla="*/ 151058018 h 142"/>
                  <a:gd name="T6" fmla="*/ 0 w 131"/>
                  <a:gd name="T7" fmla="*/ 75529525 h 142"/>
                  <a:gd name="T8" fmla="*/ 37906288 w 131"/>
                  <a:gd name="T9" fmla="*/ 0 h 142"/>
                  <a:gd name="T10" fmla="*/ 0 w 131"/>
                  <a:gd name="T11" fmla="*/ 0 h 142"/>
                  <a:gd name="T12" fmla="*/ 132671984 w 131"/>
                  <a:gd name="T13" fmla="*/ 151058018 h 142"/>
                  <a:gd name="T14" fmla="*/ 146051136 w 131"/>
                  <a:gd name="T15" fmla="*/ 127654467 h 142"/>
                  <a:gd name="T16" fmla="*/ 37906288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1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4" name="Freeform 1388"/>
              <p:cNvSpPr>
                <a:spLocks/>
              </p:cNvSpPr>
              <p:nvPr/>
            </p:nvSpPr>
            <p:spPr bwMode="auto">
              <a:xfrm>
                <a:off x="2476058" y="2602272"/>
                <a:ext cx="128820" cy="135194"/>
              </a:xfrm>
              <a:custGeom>
                <a:avLst/>
                <a:gdLst>
                  <a:gd name="T0" fmla="*/ 67457692 w 123"/>
                  <a:gd name="T1" fmla="*/ 0 h 131"/>
                  <a:gd name="T2" fmla="*/ 134915385 w 123"/>
                  <a:gd name="T3" fmla="*/ 69761136 h 131"/>
                  <a:gd name="T4" fmla="*/ 67457692 w 123"/>
                  <a:gd name="T5" fmla="*/ 139522272 h 131"/>
                  <a:gd name="T6" fmla="*/ 0 w 123"/>
                  <a:gd name="T7" fmla="*/ 69761136 h 131"/>
                  <a:gd name="T8" fmla="*/ 41681131 w 123"/>
                  <a:gd name="T9" fmla="*/ 0 h 131"/>
                  <a:gd name="T10" fmla="*/ 0 w 123"/>
                  <a:gd name="T11" fmla="*/ 0 h 131"/>
                  <a:gd name="T12" fmla="*/ 120656166 w 123"/>
                  <a:gd name="T13" fmla="*/ 139522272 h 131"/>
                  <a:gd name="T14" fmla="*/ 134915385 w 123"/>
                  <a:gd name="T15" fmla="*/ 116091376 h 131"/>
                  <a:gd name="T16" fmla="*/ 41681131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1"/>
                    </a:lnTo>
                    <a:lnTo>
                      <a:pt x="123" y="10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5" name="Freeform 1389"/>
              <p:cNvSpPr>
                <a:spLocks/>
              </p:cNvSpPr>
              <p:nvPr/>
            </p:nvSpPr>
            <p:spPr bwMode="auto">
              <a:xfrm>
                <a:off x="2495068" y="2602272"/>
                <a:ext cx="119310" cy="121880"/>
              </a:xfrm>
              <a:custGeom>
                <a:avLst/>
                <a:gdLst>
                  <a:gd name="T0" fmla="*/ 62433667 w 114"/>
                  <a:gd name="T1" fmla="*/ 0 h 120"/>
                  <a:gd name="T2" fmla="*/ 124867333 w 114"/>
                  <a:gd name="T3" fmla="*/ 61894727 h 120"/>
                  <a:gd name="T4" fmla="*/ 62433667 w 114"/>
                  <a:gd name="T5" fmla="*/ 123789454 h 120"/>
                  <a:gd name="T6" fmla="*/ 0 w 114"/>
                  <a:gd name="T7" fmla="*/ 61894727 h 120"/>
                  <a:gd name="T8" fmla="*/ 41622450 w 114"/>
                  <a:gd name="T9" fmla="*/ 0 h 120"/>
                  <a:gd name="T10" fmla="*/ 0 w 114"/>
                  <a:gd name="T11" fmla="*/ 0 h 120"/>
                  <a:gd name="T12" fmla="*/ 106246606 w 114"/>
                  <a:gd name="T13" fmla="*/ 123789454 h 120"/>
                  <a:gd name="T14" fmla="*/ 124867333 w 114"/>
                  <a:gd name="T15" fmla="*/ 97999652 h 120"/>
                  <a:gd name="T16" fmla="*/ 41622450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8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6" name="Freeform 1390"/>
              <p:cNvSpPr>
                <a:spLocks/>
              </p:cNvSpPr>
              <p:nvPr/>
            </p:nvSpPr>
            <p:spPr bwMode="auto">
              <a:xfrm>
                <a:off x="2518294" y="2602272"/>
                <a:ext cx="106646" cy="110614"/>
              </a:xfrm>
              <a:custGeom>
                <a:avLst/>
                <a:gdLst>
                  <a:gd name="T0" fmla="*/ 55751810 w 102"/>
                  <a:gd name="T1" fmla="*/ 0 h 109"/>
                  <a:gd name="T2" fmla="*/ 111503620 w 102"/>
                  <a:gd name="T3" fmla="*/ 56125950 h 109"/>
                  <a:gd name="T4" fmla="*/ 55751810 w 102"/>
                  <a:gd name="T5" fmla="*/ 112251899 h 109"/>
                  <a:gd name="T6" fmla="*/ 0 w 102"/>
                  <a:gd name="T7" fmla="*/ 56125950 h 109"/>
                  <a:gd name="T8" fmla="*/ 37168227 w 102"/>
                  <a:gd name="T9" fmla="*/ 0 h 109"/>
                  <a:gd name="T10" fmla="*/ 0 w 102"/>
                  <a:gd name="T11" fmla="*/ 0 h 109"/>
                  <a:gd name="T12" fmla="*/ 92920037 w 102"/>
                  <a:gd name="T13" fmla="*/ 112251899 h 109"/>
                  <a:gd name="T14" fmla="*/ 111503620 w 102"/>
                  <a:gd name="T15" fmla="*/ 86506244 h 109"/>
                  <a:gd name="T16" fmla="*/ 37168227 w 102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9"/>
                  <a:gd name="T29" fmla="*/ 102 w 102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9">
                    <a:moveTo>
                      <a:pt x="34" y="0"/>
                    </a:moveTo>
                    <a:lnTo>
                      <a:pt x="0" y="0"/>
                    </a:lnTo>
                    <a:lnTo>
                      <a:pt x="85" y="109"/>
                    </a:lnTo>
                    <a:lnTo>
                      <a:pt x="102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7" name="Freeform 1391"/>
              <p:cNvSpPr>
                <a:spLocks/>
              </p:cNvSpPr>
              <p:nvPr/>
            </p:nvSpPr>
            <p:spPr bwMode="auto">
              <a:xfrm>
                <a:off x="2535192" y="2602272"/>
                <a:ext cx="98197" cy="97301"/>
              </a:xfrm>
              <a:custGeom>
                <a:avLst/>
                <a:gdLst>
                  <a:gd name="T0" fmla="*/ 51842736 w 93"/>
                  <a:gd name="T1" fmla="*/ 0 h 95"/>
                  <a:gd name="T2" fmla="*/ 103684416 w 93"/>
                  <a:gd name="T3" fmla="*/ 49829378 h 95"/>
                  <a:gd name="T4" fmla="*/ 51842736 w 93"/>
                  <a:gd name="T5" fmla="*/ 99657733 h 95"/>
                  <a:gd name="T6" fmla="*/ 0 w 93"/>
                  <a:gd name="T7" fmla="*/ 49829378 h 95"/>
                  <a:gd name="T8" fmla="*/ 42366201 w 93"/>
                  <a:gd name="T9" fmla="*/ 0 h 95"/>
                  <a:gd name="T10" fmla="*/ 0 w 93"/>
                  <a:gd name="T11" fmla="*/ 0 h 95"/>
                  <a:gd name="T12" fmla="*/ 84731346 w 93"/>
                  <a:gd name="T13" fmla="*/ 99657733 h 95"/>
                  <a:gd name="T14" fmla="*/ 103684416 w 93"/>
                  <a:gd name="T15" fmla="*/ 76578967 h 95"/>
                  <a:gd name="T16" fmla="*/ 42366201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38" y="0"/>
                    </a:moveTo>
                    <a:lnTo>
                      <a:pt x="0" y="0"/>
                    </a:lnTo>
                    <a:lnTo>
                      <a:pt x="76" y="95"/>
                    </a:lnTo>
                    <a:lnTo>
                      <a:pt x="93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8" name="Freeform 1392"/>
              <p:cNvSpPr>
                <a:spLocks/>
              </p:cNvSpPr>
              <p:nvPr/>
            </p:nvSpPr>
            <p:spPr bwMode="auto">
              <a:xfrm>
                <a:off x="2553141" y="2602272"/>
                <a:ext cx="90809" cy="86035"/>
              </a:xfrm>
              <a:custGeom>
                <a:avLst/>
                <a:gdLst>
                  <a:gd name="T0" fmla="*/ 48508030 w 85"/>
                  <a:gd name="T1" fmla="*/ 0 h 84"/>
                  <a:gd name="T2" fmla="*/ 97014992 w 85"/>
                  <a:gd name="T3" fmla="*/ 44060162 h 84"/>
                  <a:gd name="T4" fmla="*/ 48508030 w 85"/>
                  <a:gd name="T5" fmla="*/ 88119300 h 84"/>
                  <a:gd name="T6" fmla="*/ 0 w 85"/>
                  <a:gd name="T7" fmla="*/ 44060162 h 84"/>
                  <a:gd name="T8" fmla="*/ 43371448 w 85"/>
                  <a:gd name="T9" fmla="*/ 0 h 84"/>
                  <a:gd name="T10" fmla="*/ 0 w 85"/>
                  <a:gd name="T11" fmla="*/ 0 h 84"/>
                  <a:gd name="T12" fmla="*/ 77611787 w 85"/>
                  <a:gd name="T13" fmla="*/ 88119300 h 84"/>
                  <a:gd name="T14" fmla="*/ 97014992 w 85"/>
                  <a:gd name="T15" fmla="*/ 60844151 h 84"/>
                  <a:gd name="T16" fmla="*/ 43371448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38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9" name="Freeform 1393"/>
              <p:cNvSpPr>
                <a:spLocks/>
              </p:cNvSpPr>
              <p:nvPr/>
            </p:nvSpPr>
            <p:spPr bwMode="auto">
              <a:xfrm>
                <a:off x="2575316" y="2602272"/>
                <a:ext cx="76023" cy="74770"/>
              </a:xfrm>
              <a:custGeom>
                <a:avLst/>
                <a:gdLst>
                  <a:gd name="T0" fmla="*/ 40135920 w 72"/>
                  <a:gd name="T1" fmla="*/ 0 h 73"/>
                  <a:gd name="T2" fmla="*/ 80270784 w 72"/>
                  <a:gd name="T3" fmla="*/ 38291458 h 73"/>
                  <a:gd name="T4" fmla="*/ 40135920 w 72"/>
                  <a:gd name="T5" fmla="*/ 76582916 h 73"/>
                  <a:gd name="T6" fmla="*/ 0 w 72"/>
                  <a:gd name="T7" fmla="*/ 38291458 h 73"/>
                  <a:gd name="T8" fmla="*/ 37905913 w 72"/>
                  <a:gd name="T9" fmla="*/ 0 h 73"/>
                  <a:gd name="T10" fmla="*/ 0 w 72"/>
                  <a:gd name="T11" fmla="*/ 0 h 73"/>
                  <a:gd name="T12" fmla="*/ 61317819 w 72"/>
                  <a:gd name="T13" fmla="*/ 76582916 h 73"/>
                  <a:gd name="T14" fmla="*/ 80270784 w 72"/>
                  <a:gd name="T15" fmla="*/ 49307226 h 73"/>
                  <a:gd name="T16" fmla="*/ 37905913 w 72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3"/>
                  <a:gd name="T29" fmla="*/ 72 w 7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3">
                    <a:moveTo>
                      <a:pt x="34" y="0"/>
                    </a:moveTo>
                    <a:lnTo>
                      <a:pt x="0" y="0"/>
                    </a:lnTo>
                    <a:lnTo>
                      <a:pt x="55" y="73"/>
                    </a:lnTo>
                    <a:lnTo>
                      <a:pt x="72" y="4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0" name="Freeform 1394"/>
              <p:cNvSpPr>
                <a:spLocks/>
              </p:cNvSpPr>
              <p:nvPr/>
            </p:nvSpPr>
            <p:spPr bwMode="auto">
              <a:xfrm>
                <a:off x="2592205" y="2602272"/>
                <a:ext cx="68634" cy="58375"/>
              </a:xfrm>
              <a:custGeom>
                <a:avLst/>
                <a:gdLst>
                  <a:gd name="T0" fmla="*/ 36801764 w 64"/>
                  <a:gd name="T1" fmla="*/ 0 h 58"/>
                  <a:gd name="T2" fmla="*/ 73603529 w 64"/>
                  <a:gd name="T3" fmla="*/ 29376716 h 58"/>
                  <a:gd name="T4" fmla="*/ 36801764 w 64"/>
                  <a:gd name="T5" fmla="*/ 58752425 h 58"/>
                  <a:gd name="T6" fmla="*/ 0 w 64"/>
                  <a:gd name="T7" fmla="*/ 29376716 h 58"/>
                  <a:gd name="T8" fmla="*/ 39102075 w 64"/>
                  <a:gd name="T9" fmla="*/ 0 h 58"/>
                  <a:gd name="T10" fmla="*/ 0 w 64"/>
                  <a:gd name="T11" fmla="*/ 0 h 58"/>
                  <a:gd name="T12" fmla="*/ 54052483 w 64"/>
                  <a:gd name="T13" fmla="*/ 58752425 h 58"/>
                  <a:gd name="T14" fmla="*/ 73603529 w 64"/>
                  <a:gd name="T15" fmla="*/ 37479775 h 58"/>
                  <a:gd name="T16" fmla="*/ 39102075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34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4" y="3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1" name="Freeform 1395"/>
              <p:cNvSpPr>
                <a:spLocks/>
              </p:cNvSpPr>
              <p:nvPr/>
            </p:nvSpPr>
            <p:spPr bwMode="auto">
              <a:xfrm>
                <a:off x="2611215" y="2602272"/>
                <a:ext cx="57021" cy="47109"/>
              </a:xfrm>
              <a:custGeom>
                <a:avLst/>
                <a:gdLst>
                  <a:gd name="T0" fmla="*/ 29558650 w 55"/>
                  <a:gd name="T1" fmla="*/ 0 h 47"/>
                  <a:gd name="T2" fmla="*/ 59116262 w 55"/>
                  <a:gd name="T3" fmla="*/ 23609628 h 47"/>
                  <a:gd name="T4" fmla="*/ 29558650 w 55"/>
                  <a:gd name="T5" fmla="*/ 47218253 h 47"/>
                  <a:gd name="T6" fmla="*/ 0 w 55"/>
                  <a:gd name="T7" fmla="*/ 23609628 h 47"/>
                  <a:gd name="T8" fmla="*/ 40843629 w 55"/>
                  <a:gd name="T9" fmla="*/ 0 h 47"/>
                  <a:gd name="T10" fmla="*/ 0 w 55"/>
                  <a:gd name="T11" fmla="*/ 0 h 47"/>
                  <a:gd name="T12" fmla="*/ 40843629 w 55"/>
                  <a:gd name="T13" fmla="*/ 47218253 h 47"/>
                  <a:gd name="T14" fmla="*/ 59116262 w 55"/>
                  <a:gd name="T15" fmla="*/ 22102140 h 47"/>
                  <a:gd name="T16" fmla="*/ 40843629 w 55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7"/>
                  <a:gd name="T29" fmla="*/ 55 w 55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7">
                    <a:moveTo>
                      <a:pt x="38" y="0"/>
                    </a:moveTo>
                    <a:lnTo>
                      <a:pt x="0" y="0"/>
                    </a:lnTo>
                    <a:lnTo>
                      <a:pt x="38" y="47"/>
                    </a:lnTo>
                    <a:lnTo>
                      <a:pt x="55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2" name="Freeform 1396"/>
              <p:cNvSpPr>
                <a:spLocks/>
              </p:cNvSpPr>
              <p:nvPr/>
            </p:nvSpPr>
            <p:spPr bwMode="auto">
              <a:xfrm>
                <a:off x="2629165" y="2602272"/>
                <a:ext cx="49624" cy="37892"/>
              </a:xfrm>
              <a:custGeom>
                <a:avLst/>
                <a:gdLst>
                  <a:gd name="T0" fmla="*/ 26197248 w 47"/>
                  <a:gd name="T1" fmla="*/ 0 h 37"/>
                  <a:gd name="T2" fmla="*/ 52394497 w 47"/>
                  <a:gd name="T3" fmla="*/ 19402752 h 37"/>
                  <a:gd name="T4" fmla="*/ 26197248 w 47"/>
                  <a:gd name="T5" fmla="*/ 38805504 h 37"/>
                  <a:gd name="T6" fmla="*/ 0 w 47"/>
                  <a:gd name="T7" fmla="*/ 19402752 h 37"/>
                  <a:gd name="T8" fmla="*/ 42362005 w 47"/>
                  <a:gd name="T9" fmla="*/ 0 h 37"/>
                  <a:gd name="T10" fmla="*/ 0 w 47"/>
                  <a:gd name="T11" fmla="*/ 0 h 37"/>
                  <a:gd name="T12" fmla="*/ 33443406 w 47"/>
                  <a:gd name="T13" fmla="*/ 38805504 h 37"/>
                  <a:gd name="T14" fmla="*/ 52394497 w 47"/>
                  <a:gd name="T15" fmla="*/ 11536577 h 37"/>
                  <a:gd name="T16" fmla="*/ 42362005 w 47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7"/>
                  <a:gd name="T29" fmla="*/ 47 w 47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7">
                    <a:moveTo>
                      <a:pt x="38" y="0"/>
                    </a:moveTo>
                    <a:lnTo>
                      <a:pt x="0" y="0"/>
                    </a:lnTo>
                    <a:lnTo>
                      <a:pt x="30" y="37"/>
                    </a:lnTo>
                    <a:lnTo>
                      <a:pt x="47" y="1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3" name="Freeform 1397"/>
              <p:cNvSpPr>
                <a:spLocks/>
              </p:cNvSpPr>
              <p:nvPr/>
            </p:nvSpPr>
            <p:spPr bwMode="auto">
              <a:xfrm>
                <a:off x="2651339" y="2602272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0088847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4" name="Freeform 1398"/>
              <p:cNvSpPr>
                <a:spLocks/>
              </p:cNvSpPr>
              <p:nvPr/>
            </p:nvSpPr>
            <p:spPr bwMode="auto">
              <a:xfrm>
                <a:off x="2668228" y="2602272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5" name="Freeform 1399"/>
              <p:cNvSpPr>
                <a:spLocks/>
              </p:cNvSpPr>
              <p:nvPr/>
            </p:nvSpPr>
            <p:spPr bwMode="auto">
              <a:xfrm>
                <a:off x="2065318" y="2811203"/>
                <a:ext cx="17949" cy="14337"/>
              </a:xfrm>
              <a:custGeom>
                <a:avLst/>
                <a:gdLst>
                  <a:gd name="T0" fmla="*/ 9476016 w 17"/>
                  <a:gd name="T1" fmla="*/ 0 h 14"/>
                  <a:gd name="T2" fmla="*/ 18950976 w 17"/>
                  <a:gd name="T3" fmla="*/ 7341568 h 14"/>
                  <a:gd name="T4" fmla="*/ 9476016 w 17"/>
                  <a:gd name="T5" fmla="*/ 14682112 h 14"/>
                  <a:gd name="T6" fmla="*/ 0 w 17"/>
                  <a:gd name="T7" fmla="*/ 7341568 h 14"/>
                  <a:gd name="T8" fmla="*/ 14492231 w 17"/>
                  <a:gd name="T9" fmla="*/ 0 h 14"/>
                  <a:gd name="T10" fmla="*/ 0 w 17"/>
                  <a:gd name="T11" fmla="*/ 14682112 h 14"/>
                  <a:gd name="T12" fmla="*/ 4458743 w 17"/>
                  <a:gd name="T13" fmla="*/ 14682112 h 14"/>
                  <a:gd name="T14" fmla="*/ 8918541 w 17"/>
                  <a:gd name="T15" fmla="*/ 11536165 h 14"/>
                  <a:gd name="T16" fmla="*/ 14492231 w 17"/>
                  <a:gd name="T17" fmla="*/ 11536165 h 14"/>
                  <a:gd name="T18" fmla="*/ 18950976 w 17"/>
                  <a:gd name="T19" fmla="*/ 7341568 h 14"/>
                  <a:gd name="T20" fmla="*/ 14492231 w 17"/>
                  <a:gd name="T21" fmla="*/ 0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4"/>
                  <a:gd name="T35" fmla="*/ 17 w 17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4">
                    <a:moveTo>
                      <a:pt x="13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7" y="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6" name="Freeform 1400"/>
              <p:cNvSpPr>
                <a:spLocks/>
              </p:cNvSpPr>
              <p:nvPr/>
            </p:nvSpPr>
            <p:spPr bwMode="auto">
              <a:xfrm>
                <a:off x="2070594" y="2803010"/>
                <a:ext cx="21113" cy="19458"/>
              </a:xfrm>
              <a:custGeom>
                <a:avLst/>
                <a:gdLst>
                  <a:gd name="T0" fmla="*/ 10613807 w 21"/>
                  <a:gd name="T1" fmla="*/ 0 h 18"/>
                  <a:gd name="T2" fmla="*/ 21226608 w 21"/>
                  <a:gd name="T3" fmla="*/ 10517049 h 18"/>
                  <a:gd name="T4" fmla="*/ 10613807 w 21"/>
                  <a:gd name="T5" fmla="*/ 21034098 h 18"/>
                  <a:gd name="T6" fmla="*/ 0 w 21"/>
                  <a:gd name="T7" fmla="*/ 10517049 h 18"/>
                  <a:gd name="T8" fmla="*/ 13140328 w 21"/>
                  <a:gd name="T9" fmla="*/ 0 h 18"/>
                  <a:gd name="T10" fmla="*/ 0 w 21"/>
                  <a:gd name="T11" fmla="*/ 16359851 h 18"/>
                  <a:gd name="T12" fmla="*/ 4043642 w 21"/>
                  <a:gd name="T13" fmla="*/ 21034098 h 18"/>
                  <a:gd name="T14" fmla="*/ 9096687 w 21"/>
                  <a:gd name="T15" fmla="*/ 21034098 h 18"/>
                  <a:gd name="T16" fmla="*/ 13140328 w 21"/>
                  <a:gd name="T17" fmla="*/ 16359851 h 18"/>
                  <a:gd name="T18" fmla="*/ 17182967 w 21"/>
                  <a:gd name="T19" fmla="*/ 16359851 h 18"/>
                  <a:gd name="T20" fmla="*/ 21226608 w 21"/>
                  <a:gd name="T21" fmla="*/ 11685609 h 18"/>
                  <a:gd name="T22" fmla="*/ 13140328 w 21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13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1" y="1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7" name="Freeform 1401"/>
              <p:cNvSpPr>
                <a:spLocks/>
              </p:cNvSpPr>
              <p:nvPr/>
            </p:nvSpPr>
            <p:spPr bwMode="auto">
              <a:xfrm>
                <a:off x="2077992" y="2795842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8919228 w 21"/>
                  <a:gd name="T9" fmla="*/ 0 h 22"/>
                  <a:gd name="T10" fmla="*/ 0 w 21"/>
                  <a:gd name="T11" fmla="*/ 15731059 h 22"/>
                  <a:gd name="T12" fmla="*/ 4460142 w 21"/>
                  <a:gd name="T13" fmla="*/ 23072768 h 22"/>
                  <a:gd name="T14" fmla="*/ 8919228 w 21"/>
                  <a:gd name="T15" fmla="*/ 23072768 h 22"/>
                  <a:gd name="T16" fmla="*/ 13379369 w 21"/>
                  <a:gd name="T17" fmla="*/ 18878093 h 22"/>
                  <a:gd name="T18" fmla="*/ 18953492 w 21"/>
                  <a:gd name="T19" fmla="*/ 18878093 h 22"/>
                  <a:gd name="T20" fmla="*/ 23413632 w 21"/>
                  <a:gd name="T21" fmla="*/ 15731059 h 22"/>
                  <a:gd name="T22" fmla="*/ 8919228 w 21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2"/>
                  <a:gd name="T38" fmla="*/ 21 w 21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2">
                    <a:moveTo>
                      <a:pt x="8" y="0"/>
                    </a:moveTo>
                    <a:lnTo>
                      <a:pt x="0" y="15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2" y="18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8" name="Freeform 1402"/>
              <p:cNvSpPr>
                <a:spLocks/>
              </p:cNvSpPr>
              <p:nvPr/>
            </p:nvSpPr>
            <p:spPr bwMode="auto">
              <a:xfrm>
                <a:off x="2083268" y="2787648"/>
                <a:ext cx="27450" cy="26627"/>
              </a:xfrm>
              <a:custGeom>
                <a:avLst/>
                <a:gdLst>
                  <a:gd name="T0" fmla="*/ 15070050 w 25"/>
                  <a:gd name="T1" fmla="*/ 0 h 25"/>
                  <a:gd name="T2" fmla="*/ 30140099 w 25"/>
                  <a:gd name="T3" fmla="*/ 14180475 h 25"/>
                  <a:gd name="T4" fmla="*/ 15070050 w 25"/>
                  <a:gd name="T5" fmla="*/ 28359885 h 25"/>
                  <a:gd name="T6" fmla="*/ 0 w 25"/>
                  <a:gd name="T7" fmla="*/ 14180475 h 25"/>
                  <a:gd name="T8" fmla="*/ 9644833 w 25"/>
                  <a:gd name="T9" fmla="*/ 0 h 25"/>
                  <a:gd name="T10" fmla="*/ 0 w 25"/>
                  <a:gd name="T11" fmla="*/ 17015717 h 25"/>
                  <a:gd name="T12" fmla="*/ 9644833 w 25"/>
                  <a:gd name="T13" fmla="*/ 28359885 h 25"/>
                  <a:gd name="T14" fmla="*/ 15672852 w 25"/>
                  <a:gd name="T15" fmla="*/ 28359885 h 25"/>
                  <a:gd name="T16" fmla="*/ 20495270 w 25"/>
                  <a:gd name="T17" fmla="*/ 24956955 h 25"/>
                  <a:gd name="T18" fmla="*/ 25317685 w 25"/>
                  <a:gd name="T19" fmla="*/ 24956955 h 25"/>
                  <a:gd name="T20" fmla="*/ 30140099 w 25"/>
                  <a:gd name="T21" fmla="*/ 20418651 h 25"/>
                  <a:gd name="T22" fmla="*/ 9644833 w 25"/>
                  <a:gd name="T23" fmla="*/ 0 h 2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25"/>
                  <a:gd name="T38" fmla="*/ 25 w 25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25">
                    <a:moveTo>
                      <a:pt x="8" y="0"/>
                    </a:moveTo>
                    <a:lnTo>
                      <a:pt x="0" y="15"/>
                    </a:lnTo>
                    <a:lnTo>
                      <a:pt x="8" y="25"/>
                    </a:lnTo>
                    <a:lnTo>
                      <a:pt x="13" y="25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5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9" name="Freeform 1403"/>
              <p:cNvSpPr>
                <a:spLocks/>
              </p:cNvSpPr>
              <p:nvPr/>
            </p:nvSpPr>
            <p:spPr bwMode="auto">
              <a:xfrm>
                <a:off x="2087492" y="2781504"/>
                <a:ext cx="31674" cy="29699"/>
              </a:xfrm>
              <a:custGeom>
                <a:avLst/>
                <a:gdLst>
                  <a:gd name="T0" fmla="*/ 16720704 w 30"/>
                  <a:gd name="T1" fmla="*/ 0 h 29"/>
                  <a:gd name="T2" fmla="*/ 33441409 w 30"/>
                  <a:gd name="T3" fmla="*/ 15207936 h 29"/>
                  <a:gd name="T4" fmla="*/ 16720704 w 30"/>
                  <a:gd name="T5" fmla="*/ 30414848 h 29"/>
                  <a:gd name="T6" fmla="*/ 0 w 30"/>
                  <a:gd name="T7" fmla="*/ 15207936 h 29"/>
                  <a:gd name="T8" fmla="*/ 14490855 w 30"/>
                  <a:gd name="T9" fmla="*/ 0 h 29"/>
                  <a:gd name="T10" fmla="*/ 0 w 30"/>
                  <a:gd name="T11" fmla="*/ 14682571 h 29"/>
                  <a:gd name="T12" fmla="*/ 14490855 w 30"/>
                  <a:gd name="T13" fmla="*/ 30414848 h 29"/>
                  <a:gd name="T14" fmla="*/ 18950558 w 30"/>
                  <a:gd name="T15" fmla="*/ 30414848 h 29"/>
                  <a:gd name="T16" fmla="*/ 23409200 w 30"/>
                  <a:gd name="T17" fmla="*/ 26220122 h 29"/>
                  <a:gd name="T18" fmla="*/ 28982767 w 30"/>
                  <a:gd name="T19" fmla="*/ 26220122 h 29"/>
                  <a:gd name="T20" fmla="*/ 33441409 w 30"/>
                  <a:gd name="T21" fmla="*/ 23073053 h 29"/>
                  <a:gd name="T22" fmla="*/ 14490855 w 30"/>
                  <a:gd name="T23" fmla="*/ 0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"/>
                  <a:gd name="T37" fmla="*/ 0 h 29"/>
                  <a:gd name="T38" fmla="*/ 30 w 30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" h="29">
                    <a:moveTo>
                      <a:pt x="13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6" y="25"/>
                    </a:lnTo>
                    <a:lnTo>
                      <a:pt x="30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0" name="Freeform 1404"/>
              <p:cNvSpPr>
                <a:spLocks/>
              </p:cNvSpPr>
              <p:nvPr/>
            </p:nvSpPr>
            <p:spPr bwMode="auto">
              <a:xfrm>
                <a:off x="2090656" y="2770238"/>
                <a:ext cx="36960" cy="36868"/>
              </a:xfrm>
              <a:custGeom>
                <a:avLst/>
                <a:gdLst>
                  <a:gd name="T0" fmla="*/ 20088847 w 34"/>
                  <a:gd name="T1" fmla="*/ 0 h 36"/>
                  <a:gd name="T2" fmla="*/ 40177693 w 34"/>
                  <a:gd name="T3" fmla="*/ 18878464 h 36"/>
                  <a:gd name="T4" fmla="*/ 20088847 w 34"/>
                  <a:gd name="T5" fmla="*/ 37756928 h 36"/>
                  <a:gd name="T6" fmla="*/ 0 w 34"/>
                  <a:gd name="T7" fmla="*/ 18878464 h 36"/>
                  <a:gd name="T8" fmla="*/ 15362313 w 34"/>
                  <a:gd name="T9" fmla="*/ 0 h 36"/>
                  <a:gd name="T10" fmla="*/ 0 w 34"/>
                  <a:gd name="T11" fmla="*/ 18878464 h 36"/>
                  <a:gd name="T12" fmla="*/ 20088847 w 34"/>
                  <a:gd name="T13" fmla="*/ 37756928 h 36"/>
                  <a:gd name="T14" fmla="*/ 25997009 w 34"/>
                  <a:gd name="T15" fmla="*/ 37756928 h 36"/>
                  <a:gd name="T16" fmla="*/ 30724625 w 34"/>
                  <a:gd name="T17" fmla="*/ 34610860 h 36"/>
                  <a:gd name="T18" fmla="*/ 35451155 w 34"/>
                  <a:gd name="T19" fmla="*/ 34610860 h 36"/>
                  <a:gd name="T20" fmla="*/ 40177693 w 34"/>
                  <a:gd name="T21" fmla="*/ 30415071 h 36"/>
                  <a:gd name="T22" fmla="*/ 15362313 w 34"/>
                  <a:gd name="T23" fmla="*/ 0 h 3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6"/>
                  <a:gd name="T38" fmla="*/ 34 w 34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6">
                    <a:moveTo>
                      <a:pt x="13" y="0"/>
                    </a:moveTo>
                    <a:lnTo>
                      <a:pt x="0" y="18"/>
                    </a:lnTo>
                    <a:lnTo>
                      <a:pt x="17" y="36"/>
                    </a:lnTo>
                    <a:lnTo>
                      <a:pt x="22" y="36"/>
                    </a:lnTo>
                    <a:lnTo>
                      <a:pt x="26" y="33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1" name="Freeform 1405"/>
              <p:cNvSpPr>
                <a:spLocks/>
              </p:cNvSpPr>
              <p:nvPr/>
            </p:nvSpPr>
            <p:spPr bwMode="auto">
              <a:xfrm>
                <a:off x="2100166" y="2762045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8878721 h 40"/>
                  <a:gd name="T12" fmla="*/ 20088847 w 34"/>
                  <a:gd name="T13" fmla="*/ 41953281 h 40"/>
                  <a:gd name="T14" fmla="*/ 24815376 w 34"/>
                  <a:gd name="T15" fmla="*/ 41953281 h 40"/>
                  <a:gd name="T16" fmla="*/ 29541906 w 34"/>
                  <a:gd name="T17" fmla="*/ 37758466 h 40"/>
                  <a:gd name="T18" fmla="*/ 35451155 w 34"/>
                  <a:gd name="T19" fmla="*/ 37758466 h 40"/>
                  <a:gd name="T20" fmla="*/ 40177693 w 34"/>
                  <a:gd name="T21" fmla="*/ 33562628 h 40"/>
                  <a:gd name="T22" fmla="*/ 9453064 w 34"/>
                  <a:gd name="T23" fmla="*/ 0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8" y="0"/>
                    </a:moveTo>
                    <a:lnTo>
                      <a:pt x="0" y="1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36"/>
                    </a:lnTo>
                    <a:lnTo>
                      <a:pt x="30" y="36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2" name="Freeform 1406"/>
              <p:cNvSpPr>
                <a:spLocks/>
              </p:cNvSpPr>
              <p:nvPr/>
            </p:nvSpPr>
            <p:spPr bwMode="auto">
              <a:xfrm>
                <a:off x="2105442" y="2753852"/>
                <a:ext cx="40123" cy="46085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4134924 h 44"/>
                  <a:gd name="T4" fmla="*/ 21182832 w 38"/>
                  <a:gd name="T5" fmla="*/ 48268800 h 44"/>
                  <a:gd name="T6" fmla="*/ 0 w 38"/>
                  <a:gd name="T7" fmla="*/ 24134924 h 44"/>
                  <a:gd name="T8" fmla="*/ 10033918 w 38"/>
                  <a:gd name="T9" fmla="*/ 0 h 44"/>
                  <a:gd name="T10" fmla="*/ 0 w 38"/>
                  <a:gd name="T11" fmla="*/ 16455486 h 44"/>
                  <a:gd name="T12" fmla="*/ 23411769 w 38"/>
                  <a:gd name="T13" fmla="*/ 48268800 h 44"/>
                  <a:gd name="T14" fmla="*/ 28986752 w 38"/>
                  <a:gd name="T15" fmla="*/ 48268800 h 44"/>
                  <a:gd name="T16" fmla="*/ 33445683 w 38"/>
                  <a:gd name="T17" fmla="*/ 43880253 h 44"/>
                  <a:gd name="T18" fmla="*/ 37905678 w 38"/>
                  <a:gd name="T19" fmla="*/ 43880253 h 44"/>
                  <a:gd name="T20" fmla="*/ 42364608 w 38"/>
                  <a:gd name="T21" fmla="*/ 40589366 h 44"/>
                  <a:gd name="T22" fmla="*/ 10033918 w 38"/>
                  <a:gd name="T23" fmla="*/ 0 h 4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4"/>
                  <a:gd name="T38" fmla="*/ 38 w 38"/>
                  <a:gd name="T39" fmla="*/ 44 h 4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4">
                    <a:moveTo>
                      <a:pt x="9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26" y="44"/>
                    </a:lnTo>
                    <a:lnTo>
                      <a:pt x="30" y="40"/>
                    </a:lnTo>
                    <a:lnTo>
                      <a:pt x="34" y="40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3" name="Freeform 1407"/>
              <p:cNvSpPr>
                <a:spLocks/>
              </p:cNvSpPr>
              <p:nvPr/>
            </p:nvSpPr>
            <p:spPr bwMode="auto">
              <a:xfrm>
                <a:off x="2109667" y="2747707"/>
                <a:ext cx="49624" cy="46085"/>
              </a:xfrm>
              <a:custGeom>
                <a:avLst/>
                <a:gdLst>
                  <a:gd name="T0" fmla="*/ 26197248 w 47"/>
                  <a:gd name="T1" fmla="*/ 0 h 47"/>
                  <a:gd name="T2" fmla="*/ 52394497 w 47"/>
                  <a:gd name="T3" fmla="*/ 22594397 h 47"/>
                  <a:gd name="T4" fmla="*/ 26197248 w 47"/>
                  <a:gd name="T5" fmla="*/ 45187814 h 47"/>
                  <a:gd name="T6" fmla="*/ 0 w 47"/>
                  <a:gd name="T7" fmla="*/ 22594397 h 47"/>
                  <a:gd name="T8" fmla="*/ 14492319 w 47"/>
                  <a:gd name="T9" fmla="*/ 0 h 47"/>
                  <a:gd name="T10" fmla="*/ 0 w 47"/>
                  <a:gd name="T11" fmla="*/ 14421663 h 47"/>
                  <a:gd name="T12" fmla="*/ 28984638 w 47"/>
                  <a:gd name="T13" fmla="*/ 45187814 h 47"/>
                  <a:gd name="T14" fmla="*/ 33443406 w 47"/>
                  <a:gd name="T15" fmla="*/ 45187814 h 47"/>
                  <a:gd name="T16" fmla="*/ 37902182 w 47"/>
                  <a:gd name="T17" fmla="*/ 42303090 h 47"/>
                  <a:gd name="T18" fmla="*/ 43475906 w 47"/>
                  <a:gd name="T19" fmla="*/ 42303090 h 47"/>
                  <a:gd name="T20" fmla="*/ 47935729 w 47"/>
                  <a:gd name="T21" fmla="*/ 38457445 h 47"/>
                  <a:gd name="T22" fmla="*/ 52394497 w 47"/>
                  <a:gd name="T23" fmla="*/ 38457445 h 47"/>
                  <a:gd name="T24" fmla="*/ 14492319 w 47"/>
                  <a:gd name="T25" fmla="*/ 0 h 4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7"/>
                  <a:gd name="T40" fmla="*/ 0 h 47"/>
                  <a:gd name="T41" fmla="*/ 47 w 47"/>
                  <a:gd name="T42" fmla="*/ 47 h 4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7" h="47">
                    <a:moveTo>
                      <a:pt x="13" y="0"/>
                    </a:moveTo>
                    <a:lnTo>
                      <a:pt x="0" y="15"/>
                    </a:lnTo>
                    <a:lnTo>
                      <a:pt x="26" y="47"/>
                    </a:lnTo>
                    <a:lnTo>
                      <a:pt x="30" y="47"/>
                    </a:lnTo>
                    <a:lnTo>
                      <a:pt x="34" y="44"/>
                    </a:lnTo>
                    <a:lnTo>
                      <a:pt x="39" y="44"/>
                    </a:lnTo>
                    <a:lnTo>
                      <a:pt x="43" y="40"/>
                    </a:lnTo>
                    <a:lnTo>
                      <a:pt x="47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4" name="Freeform 1408"/>
              <p:cNvSpPr>
                <a:spLocks/>
              </p:cNvSpPr>
              <p:nvPr/>
            </p:nvSpPr>
            <p:spPr bwMode="auto">
              <a:xfrm>
                <a:off x="2114943" y="2738490"/>
                <a:ext cx="52797" cy="52230"/>
              </a:xfrm>
              <a:custGeom>
                <a:avLst/>
                <a:gdLst>
                  <a:gd name="T0" fmla="*/ 27875760 w 50"/>
                  <a:gd name="T1" fmla="*/ 0 h 51"/>
                  <a:gd name="T2" fmla="*/ 55750464 w 50"/>
                  <a:gd name="T3" fmla="*/ 26744832 h 51"/>
                  <a:gd name="T4" fmla="*/ 27875760 w 50"/>
                  <a:gd name="T5" fmla="*/ 53489665 h 51"/>
                  <a:gd name="T6" fmla="*/ 0 w 50"/>
                  <a:gd name="T7" fmla="*/ 26744832 h 51"/>
                  <a:gd name="T8" fmla="*/ 13379816 w 50"/>
                  <a:gd name="T9" fmla="*/ 0 h 51"/>
                  <a:gd name="T10" fmla="*/ 0 w 50"/>
                  <a:gd name="T11" fmla="*/ 14683798 h 51"/>
                  <a:gd name="T12" fmla="*/ 32334993 w 50"/>
                  <a:gd name="T13" fmla="*/ 53489665 h 51"/>
                  <a:gd name="T14" fmla="*/ 37910363 w 50"/>
                  <a:gd name="T15" fmla="*/ 53489665 h 51"/>
                  <a:gd name="T16" fmla="*/ 42370652 w 50"/>
                  <a:gd name="T17" fmla="*/ 49294880 h 51"/>
                  <a:gd name="T18" fmla="*/ 46829885 w 50"/>
                  <a:gd name="T19" fmla="*/ 49294880 h 51"/>
                  <a:gd name="T20" fmla="*/ 51290174 w 50"/>
                  <a:gd name="T21" fmla="*/ 49294880 h 51"/>
                  <a:gd name="T22" fmla="*/ 55750464 w 50"/>
                  <a:gd name="T23" fmla="*/ 45099071 h 51"/>
                  <a:gd name="T24" fmla="*/ 13379816 w 50"/>
                  <a:gd name="T25" fmla="*/ 0 h 51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0"/>
                  <a:gd name="T40" fmla="*/ 0 h 51"/>
                  <a:gd name="T41" fmla="*/ 50 w 5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0" h="51">
                    <a:moveTo>
                      <a:pt x="12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34" y="51"/>
                    </a:lnTo>
                    <a:lnTo>
                      <a:pt x="38" y="47"/>
                    </a:lnTo>
                    <a:lnTo>
                      <a:pt x="42" y="47"/>
                    </a:lnTo>
                    <a:lnTo>
                      <a:pt x="46" y="47"/>
                    </a:lnTo>
                    <a:lnTo>
                      <a:pt x="50" y="4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5" name="Freeform 1409"/>
              <p:cNvSpPr>
                <a:spLocks/>
              </p:cNvSpPr>
              <p:nvPr/>
            </p:nvSpPr>
            <p:spPr bwMode="auto">
              <a:xfrm>
                <a:off x="2122340" y="2732346"/>
                <a:ext cx="53849" cy="55302"/>
              </a:xfrm>
              <a:custGeom>
                <a:avLst/>
                <a:gdLst>
                  <a:gd name="T0" fmla="*/ 28429104 w 51"/>
                  <a:gd name="T1" fmla="*/ 0 h 55"/>
                  <a:gd name="T2" fmla="*/ 56857152 w 51"/>
                  <a:gd name="T3" fmla="*/ 27802829 h 55"/>
                  <a:gd name="T4" fmla="*/ 28429104 w 51"/>
                  <a:gd name="T5" fmla="*/ 55605659 h 55"/>
                  <a:gd name="T6" fmla="*/ 0 w 51"/>
                  <a:gd name="T7" fmla="*/ 27802829 h 55"/>
                  <a:gd name="T8" fmla="*/ 10033865 w 51"/>
                  <a:gd name="T9" fmla="*/ 0 h 55"/>
                  <a:gd name="T10" fmla="*/ 0 w 51"/>
                  <a:gd name="T11" fmla="*/ 15164814 h 55"/>
                  <a:gd name="T12" fmla="*/ 37904422 w 51"/>
                  <a:gd name="T13" fmla="*/ 55605659 h 55"/>
                  <a:gd name="T14" fmla="*/ 42364385 w 51"/>
                  <a:gd name="T15" fmla="*/ 55605659 h 55"/>
                  <a:gd name="T16" fmla="*/ 46823292 w 51"/>
                  <a:gd name="T17" fmla="*/ 51561575 h 55"/>
                  <a:gd name="T18" fmla="*/ 52398245 w 51"/>
                  <a:gd name="T19" fmla="*/ 51561575 h 55"/>
                  <a:gd name="T20" fmla="*/ 56857152 w 51"/>
                  <a:gd name="T21" fmla="*/ 51561575 h 55"/>
                  <a:gd name="T22" fmla="*/ 10033865 w 51"/>
                  <a:gd name="T23" fmla="*/ 0 h 5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55"/>
                  <a:gd name="T38" fmla="*/ 51 w 51"/>
                  <a:gd name="T39" fmla="*/ 55 h 5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55">
                    <a:moveTo>
                      <a:pt x="9" y="0"/>
                    </a:moveTo>
                    <a:lnTo>
                      <a:pt x="0" y="15"/>
                    </a:lnTo>
                    <a:lnTo>
                      <a:pt x="34" y="55"/>
                    </a:lnTo>
                    <a:lnTo>
                      <a:pt x="38" y="55"/>
                    </a:lnTo>
                    <a:lnTo>
                      <a:pt x="42" y="51"/>
                    </a:lnTo>
                    <a:lnTo>
                      <a:pt x="47" y="51"/>
                    </a:lnTo>
                    <a:lnTo>
                      <a:pt x="51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6" name="Freeform 1410"/>
              <p:cNvSpPr>
                <a:spLocks/>
              </p:cNvSpPr>
              <p:nvPr/>
            </p:nvSpPr>
            <p:spPr bwMode="auto">
              <a:xfrm>
                <a:off x="2127616" y="2724153"/>
                <a:ext cx="59134" cy="60423"/>
              </a:xfrm>
              <a:custGeom>
                <a:avLst/>
                <a:gdLst>
                  <a:gd name="T0" fmla="*/ 31789363 w 55"/>
                  <a:gd name="T1" fmla="*/ 0 h 58"/>
                  <a:gd name="T2" fmla="*/ 63578726 w 55"/>
                  <a:gd name="T3" fmla="*/ 31474132 h 58"/>
                  <a:gd name="T4" fmla="*/ 31789363 w 55"/>
                  <a:gd name="T5" fmla="*/ 62947223 h 58"/>
                  <a:gd name="T6" fmla="*/ 0 w 55"/>
                  <a:gd name="T7" fmla="*/ 31474132 h 58"/>
                  <a:gd name="T8" fmla="*/ 15027562 w 55"/>
                  <a:gd name="T9" fmla="*/ 0 h 58"/>
                  <a:gd name="T10" fmla="*/ 0 w 55"/>
                  <a:gd name="T11" fmla="*/ 16279831 h 58"/>
                  <a:gd name="T12" fmla="*/ 43926890 w 55"/>
                  <a:gd name="T13" fmla="*/ 62947223 h 58"/>
                  <a:gd name="T14" fmla="*/ 49706968 w 55"/>
                  <a:gd name="T15" fmla="*/ 62947223 h 58"/>
                  <a:gd name="T16" fmla="*/ 54331246 w 55"/>
                  <a:gd name="T17" fmla="*/ 59691674 h 58"/>
                  <a:gd name="T18" fmla="*/ 58954448 w 55"/>
                  <a:gd name="T19" fmla="*/ 59691674 h 58"/>
                  <a:gd name="T20" fmla="*/ 63578726 w 55"/>
                  <a:gd name="T21" fmla="*/ 59691674 h 58"/>
                  <a:gd name="T22" fmla="*/ 15027562 w 55"/>
                  <a:gd name="T23" fmla="*/ 0 h 5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58"/>
                  <a:gd name="T38" fmla="*/ 55 w 55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58">
                    <a:moveTo>
                      <a:pt x="13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5" y="5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7" name="Freeform 1411"/>
              <p:cNvSpPr>
                <a:spLocks/>
              </p:cNvSpPr>
              <p:nvPr/>
            </p:nvSpPr>
            <p:spPr bwMode="auto">
              <a:xfrm>
                <a:off x="2131841" y="2718008"/>
                <a:ext cx="63349" cy="66577"/>
              </a:xfrm>
              <a:custGeom>
                <a:avLst/>
                <a:gdLst>
                  <a:gd name="T0" fmla="*/ 34009823 w 59"/>
                  <a:gd name="T1" fmla="*/ 0 h 65"/>
                  <a:gd name="T2" fmla="*/ 68018572 w 59"/>
                  <a:gd name="T3" fmla="*/ 34096642 h 65"/>
                  <a:gd name="T4" fmla="*/ 34009823 w 59"/>
                  <a:gd name="T5" fmla="*/ 68192260 h 65"/>
                  <a:gd name="T6" fmla="*/ 0 w 59"/>
                  <a:gd name="T7" fmla="*/ 34096642 h 65"/>
                  <a:gd name="T8" fmla="*/ 13834778 w 59"/>
                  <a:gd name="T9" fmla="*/ 0 h 65"/>
                  <a:gd name="T10" fmla="*/ 0 w 59"/>
                  <a:gd name="T11" fmla="*/ 14687908 h 65"/>
                  <a:gd name="T12" fmla="*/ 48420114 w 59"/>
                  <a:gd name="T13" fmla="*/ 68192260 h 65"/>
                  <a:gd name="T14" fmla="*/ 48420114 w 59"/>
                  <a:gd name="T15" fmla="*/ 65044690 h 65"/>
                  <a:gd name="T16" fmla="*/ 53031706 w 59"/>
                  <a:gd name="T17" fmla="*/ 65044690 h 65"/>
                  <a:gd name="T18" fmla="*/ 57643297 w 59"/>
                  <a:gd name="T19" fmla="*/ 60848293 h 65"/>
                  <a:gd name="T20" fmla="*/ 63406981 w 59"/>
                  <a:gd name="T21" fmla="*/ 60848293 h 65"/>
                  <a:gd name="T22" fmla="*/ 68018572 w 59"/>
                  <a:gd name="T23" fmla="*/ 60848293 h 65"/>
                  <a:gd name="T24" fmla="*/ 13834778 w 59"/>
                  <a:gd name="T25" fmla="*/ 0 h 6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65"/>
                  <a:gd name="T41" fmla="*/ 59 w 59"/>
                  <a:gd name="T42" fmla="*/ 65 h 6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65">
                    <a:moveTo>
                      <a:pt x="12" y="0"/>
                    </a:moveTo>
                    <a:lnTo>
                      <a:pt x="0" y="14"/>
                    </a:lnTo>
                    <a:lnTo>
                      <a:pt x="42" y="65"/>
                    </a:lnTo>
                    <a:lnTo>
                      <a:pt x="42" y="62"/>
                    </a:lnTo>
                    <a:lnTo>
                      <a:pt x="46" y="62"/>
                    </a:lnTo>
                    <a:lnTo>
                      <a:pt x="50" y="58"/>
                    </a:lnTo>
                    <a:lnTo>
                      <a:pt x="55" y="58"/>
                    </a:lnTo>
                    <a:lnTo>
                      <a:pt x="59" y="5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8" name="Freeform 1412"/>
              <p:cNvSpPr>
                <a:spLocks/>
              </p:cNvSpPr>
              <p:nvPr/>
            </p:nvSpPr>
            <p:spPr bwMode="auto">
              <a:xfrm>
                <a:off x="2141341" y="2706742"/>
                <a:ext cx="62298" cy="74770"/>
              </a:xfrm>
              <a:custGeom>
                <a:avLst/>
                <a:gdLst>
                  <a:gd name="T0" fmla="*/ 32890176 w 59"/>
                  <a:gd name="T1" fmla="*/ 0 h 73"/>
                  <a:gd name="T2" fmla="*/ 65780352 w 59"/>
                  <a:gd name="T3" fmla="*/ 38291458 h 73"/>
                  <a:gd name="T4" fmla="*/ 32890176 w 59"/>
                  <a:gd name="T5" fmla="*/ 76582916 h 73"/>
                  <a:gd name="T6" fmla="*/ 0 w 59"/>
                  <a:gd name="T7" fmla="*/ 38291458 h 73"/>
                  <a:gd name="T8" fmla="*/ 10034203 w 59"/>
                  <a:gd name="T9" fmla="*/ 0 h 73"/>
                  <a:gd name="T10" fmla="*/ 0 w 59"/>
                  <a:gd name="T11" fmla="*/ 18883010 h 73"/>
                  <a:gd name="T12" fmla="*/ 46826982 w 59"/>
                  <a:gd name="T13" fmla="*/ 76582916 h 73"/>
                  <a:gd name="T14" fmla="*/ 46826982 w 59"/>
                  <a:gd name="T15" fmla="*/ 72386580 h 73"/>
                  <a:gd name="T16" fmla="*/ 52401068 w 59"/>
                  <a:gd name="T17" fmla="*/ 72386580 h 73"/>
                  <a:gd name="T18" fmla="*/ 56861181 w 59"/>
                  <a:gd name="T19" fmla="*/ 72386580 h 73"/>
                  <a:gd name="T20" fmla="*/ 61320239 w 59"/>
                  <a:gd name="T21" fmla="*/ 68190244 h 73"/>
                  <a:gd name="T22" fmla="*/ 65780352 w 59"/>
                  <a:gd name="T23" fmla="*/ 68190244 h 73"/>
                  <a:gd name="T24" fmla="*/ 10034203 w 59"/>
                  <a:gd name="T25" fmla="*/ 0 h 73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73"/>
                  <a:gd name="T41" fmla="*/ 59 w 59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73">
                    <a:moveTo>
                      <a:pt x="9" y="0"/>
                    </a:moveTo>
                    <a:lnTo>
                      <a:pt x="0" y="18"/>
                    </a:lnTo>
                    <a:lnTo>
                      <a:pt x="42" y="73"/>
                    </a:lnTo>
                    <a:lnTo>
                      <a:pt x="42" y="69"/>
                    </a:lnTo>
                    <a:lnTo>
                      <a:pt x="47" y="69"/>
                    </a:lnTo>
                    <a:lnTo>
                      <a:pt x="51" y="69"/>
                    </a:lnTo>
                    <a:lnTo>
                      <a:pt x="55" y="65"/>
                    </a:lnTo>
                    <a:lnTo>
                      <a:pt x="59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9" name="Freeform 1413"/>
              <p:cNvSpPr>
                <a:spLocks/>
              </p:cNvSpPr>
              <p:nvPr/>
            </p:nvSpPr>
            <p:spPr bwMode="auto">
              <a:xfrm>
                <a:off x="2144514" y="2698540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10350864 w 64"/>
                  <a:gd name="T9" fmla="*/ 0 h 76"/>
                  <a:gd name="T10" fmla="*/ 0 w 64"/>
                  <a:gd name="T11" fmla="*/ 18882831 h 76"/>
                  <a:gd name="T12" fmla="*/ 54052483 w 64"/>
                  <a:gd name="T13" fmla="*/ 79728644 h 76"/>
                  <a:gd name="T14" fmla="*/ 58653104 w 64"/>
                  <a:gd name="T15" fmla="*/ 75532348 h 76"/>
                  <a:gd name="T16" fmla="*/ 63252652 w 64"/>
                  <a:gd name="T17" fmla="*/ 75532348 h 76"/>
                  <a:gd name="T18" fmla="*/ 73603529 w 64"/>
                  <a:gd name="T19" fmla="*/ 68188572 h 76"/>
                  <a:gd name="T20" fmla="*/ 10350864 w 64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6"/>
                  <a:gd name="T35" fmla="*/ 64 w 64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6">
                    <a:moveTo>
                      <a:pt x="9" y="0"/>
                    </a:moveTo>
                    <a:lnTo>
                      <a:pt x="0" y="18"/>
                    </a:lnTo>
                    <a:lnTo>
                      <a:pt x="47" y="76"/>
                    </a:lnTo>
                    <a:lnTo>
                      <a:pt x="51" y="72"/>
                    </a:lnTo>
                    <a:lnTo>
                      <a:pt x="55" y="72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27" name="Group 1414"/>
            <p:cNvGrpSpPr>
              <a:grpSpLocks/>
            </p:cNvGrpSpPr>
            <p:nvPr/>
          </p:nvGrpSpPr>
          <p:grpSpPr bwMode="auto">
            <a:xfrm>
              <a:off x="2150842" y="2492681"/>
              <a:ext cx="1849922" cy="854178"/>
              <a:chOff x="2150842" y="2492681"/>
              <a:chExt cx="1849922" cy="854178"/>
            </a:xfrm>
          </p:grpSpPr>
          <p:sp>
            <p:nvSpPr>
              <p:cNvPr id="43996" name="Freeform 1415"/>
              <p:cNvSpPr>
                <a:spLocks/>
              </p:cNvSpPr>
              <p:nvPr/>
            </p:nvSpPr>
            <p:spPr bwMode="auto">
              <a:xfrm>
                <a:off x="2150842" y="2689323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13379370 w 63"/>
                  <a:gd name="T9" fmla="*/ 0 h 80"/>
                  <a:gd name="T10" fmla="*/ 0 w 63"/>
                  <a:gd name="T11" fmla="*/ 16532839 h 80"/>
                  <a:gd name="T12" fmla="*/ 55746495 w 63"/>
                  <a:gd name="T13" fmla="*/ 88172701 h 80"/>
                  <a:gd name="T14" fmla="*/ 70240913 w 63"/>
                  <a:gd name="T15" fmla="*/ 72742196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5"/>
                    </a:lnTo>
                    <a:lnTo>
                      <a:pt x="50" y="80"/>
                    </a:lnTo>
                    <a:lnTo>
                      <a:pt x="63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7" name="Freeform 1416"/>
              <p:cNvSpPr>
                <a:spLocks/>
              </p:cNvSpPr>
              <p:nvPr/>
            </p:nvSpPr>
            <p:spPr bwMode="auto">
              <a:xfrm>
                <a:off x="2156127" y="2683178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13379370 w 63"/>
                  <a:gd name="T9" fmla="*/ 0 h 80"/>
                  <a:gd name="T10" fmla="*/ 0 w 63"/>
                  <a:gd name="T11" fmla="*/ 16132153 h 80"/>
                  <a:gd name="T12" fmla="*/ 61321671 w 63"/>
                  <a:gd name="T13" fmla="*/ 86035742 h 80"/>
                  <a:gd name="T14" fmla="*/ 70240913 w 63"/>
                  <a:gd name="T15" fmla="*/ 70979000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3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8" name="Freeform 1417"/>
              <p:cNvSpPr>
                <a:spLocks/>
              </p:cNvSpPr>
              <p:nvPr/>
            </p:nvSpPr>
            <p:spPr bwMode="auto">
              <a:xfrm>
                <a:off x="2163516" y="2674985"/>
                <a:ext cx="63349" cy="83987"/>
              </a:xfrm>
              <a:custGeom>
                <a:avLst/>
                <a:gdLst>
                  <a:gd name="T0" fmla="*/ 33442993 w 60"/>
                  <a:gd name="T1" fmla="*/ 0 h 80"/>
                  <a:gd name="T2" fmla="*/ 66884930 w 60"/>
                  <a:gd name="T3" fmla="*/ 44086876 h 80"/>
                  <a:gd name="T4" fmla="*/ 33442993 w 60"/>
                  <a:gd name="T5" fmla="*/ 88172701 h 80"/>
                  <a:gd name="T6" fmla="*/ 0 w 60"/>
                  <a:gd name="T7" fmla="*/ 44086876 h 80"/>
                  <a:gd name="T8" fmla="*/ 10032372 w 60"/>
                  <a:gd name="T9" fmla="*/ 0 h 80"/>
                  <a:gd name="T10" fmla="*/ 0 w 60"/>
                  <a:gd name="T11" fmla="*/ 15430510 h 80"/>
                  <a:gd name="T12" fmla="*/ 56852562 w 60"/>
                  <a:gd name="T13" fmla="*/ 88172701 h 80"/>
                  <a:gd name="T14" fmla="*/ 66884930 w 60"/>
                  <a:gd name="T15" fmla="*/ 68333913 h 80"/>
                  <a:gd name="T16" fmla="*/ 10032372 w 60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80"/>
                  <a:gd name="T29" fmla="*/ 60 w 60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9" name="Freeform 1418"/>
              <p:cNvSpPr>
                <a:spLocks/>
              </p:cNvSpPr>
              <p:nvPr/>
            </p:nvSpPr>
            <p:spPr bwMode="auto">
              <a:xfrm>
                <a:off x="2168792" y="2668840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5098915 w 64"/>
                  <a:gd name="T13" fmla="*/ 86035742 h 80"/>
                  <a:gd name="T14" fmla="*/ 69143382 w 64"/>
                  <a:gd name="T15" fmla="*/ 65601946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4" y="6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0" name="Freeform 1419"/>
              <p:cNvSpPr>
                <a:spLocks/>
              </p:cNvSpPr>
              <p:nvPr/>
            </p:nvSpPr>
            <p:spPr bwMode="auto">
              <a:xfrm>
                <a:off x="2173016" y="2660647"/>
                <a:ext cx="66522" cy="79891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41445791 h 77"/>
                  <a:gd name="T4" fmla="*/ 35120456 w 63"/>
                  <a:gd name="T5" fmla="*/ 82890543 h 77"/>
                  <a:gd name="T6" fmla="*/ 0 w 63"/>
                  <a:gd name="T7" fmla="*/ 41445791 h 77"/>
                  <a:gd name="T8" fmla="*/ 13379370 w 63"/>
                  <a:gd name="T9" fmla="*/ 0 h 77"/>
                  <a:gd name="T10" fmla="*/ 0 w 63"/>
                  <a:gd name="T11" fmla="*/ 16147318 h 77"/>
                  <a:gd name="T12" fmla="*/ 56861530 w 63"/>
                  <a:gd name="T13" fmla="*/ 82890543 h 77"/>
                  <a:gd name="T14" fmla="*/ 70240913 w 63"/>
                  <a:gd name="T15" fmla="*/ 66743214 h 77"/>
                  <a:gd name="T16" fmla="*/ 13379370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12" y="0"/>
                    </a:moveTo>
                    <a:lnTo>
                      <a:pt x="0" y="15"/>
                    </a:lnTo>
                    <a:lnTo>
                      <a:pt x="51" y="77"/>
                    </a:lnTo>
                    <a:lnTo>
                      <a:pt x="63" y="6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1" name="Freeform 1420"/>
              <p:cNvSpPr>
                <a:spLocks/>
              </p:cNvSpPr>
              <p:nvPr/>
            </p:nvSpPr>
            <p:spPr bwMode="auto">
              <a:xfrm>
                <a:off x="2178301" y="2654503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14044455 w 64"/>
                  <a:gd name="T9" fmla="*/ 0 h 76"/>
                  <a:gd name="T10" fmla="*/ 0 w 64"/>
                  <a:gd name="T11" fmla="*/ 15736373 h 76"/>
                  <a:gd name="T12" fmla="*/ 59419725 w 64"/>
                  <a:gd name="T13" fmla="*/ 79728644 h 76"/>
                  <a:gd name="T14" fmla="*/ 69143382 w 64"/>
                  <a:gd name="T15" fmla="*/ 65042102 h 76"/>
                  <a:gd name="T16" fmla="*/ 14044455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5"/>
                    </a:lnTo>
                    <a:lnTo>
                      <a:pt x="55" y="76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2" name="Freeform 1421"/>
              <p:cNvSpPr>
                <a:spLocks/>
              </p:cNvSpPr>
              <p:nvPr/>
            </p:nvSpPr>
            <p:spPr bwMode="auto">
              <a:xfrm>
                <a:off x="2185690" y="264323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8414232 h 80"/>
                  <a:gd name="T12" fmla="*/ 58653104 w 64"/>
                  <a:gd name="T13" fmla="*/ 81840466 h 80"/>
                  <a:gd name="T14" fmla="*/ 73603529 w 64"/>
                  <a:gd name="T15" fmla="*/ 67518516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8"/>
                    </a:lnTo>
                    <a:lnTo>
                      <a:pt x="51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3" name="Freeform 1422"/>
              <p:cNvSpPr>
                <a:spLocks/>
              </p:cNvSpPr>
              <p:nvPr/>
            </p:nvSpPr>
            <p:spPr bwMode="auto">
              <a:xfrm>
                <a:off x="2190966" y="2634020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13379370 w 63"/>
                  <a:gd name="T9" fmla="*/ 0 h 80"/>
                  <a:gd name="T10" fmla="*/ 0 w 63"/>
                  <a:gd name="T11" fmla="*/ 19838780 h 80"/>
                  <a:gd name="T12" fmla="*/ 56861530 w 63"/>
                  <a:gd name="T13" fmla="*/ 88172701 h 80"/>
                  <a:gd name="T14" fmla="*/ 70240913 w 63"/>
                  <a:gd name="T15" fmla="*/ 71639867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8"/>
                    </a:lnTo>
                    <a:lnTo>
                      <a:pt x="51" y="80"/>
                    </a:lnTo>
                    <a:lnTo>
                      <a:pt x="63" y="6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4" name="Freeform 1423"/>
              <p:cNvSpPr>
                <a:spLocks/>
              </p:cNvSpPr>
              <p:nvPr/>
            </p:nvSpPr>
            <p:spPr bwMode="auto">
              <a:xfrm>
                <a:off x="2195190" y="2628899"/>
                <a:ext cx="66522" cy="80915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0920739 h 80"/>
                  <a:gd name="T4" fmla="*/ 35120456 w 63"/>
                  <a:gd name="T5" fmla="*/ 81840466 h 80"/>
                  <a:gd name="T6" fmla="*/ 0 w 63"/>
                  <a:gd name="T7" fmla="*/ 40920739 h 80"/>
                  <a:gd name="T8" fmla="*/ 14494405 w 63"/>
                  <a:gd name="T9" fmla="*/ 0 h 80"/>
                  <a:gd name="T10" fmla="*/ 0 w 63"/>
                  <a:gd name="T11" fmla="*/ 14321953 h 80"/>
                  <a:gd name="T12" fmla="*/ 61321671 w 63"/>
                  <a:gd name="T13" fmla="*/ 81840466 h 80"/>
                  <a:gd name="T14" fmla="*/ 70240913 w 63"/>
                  <a:gd name="T15" fmla="*/ 66494942 h 80"/>
                  <a:gd name="T16" fmla="*/ 14494405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3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3" y="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5" name="Freeform 1424"/>
              <p:cNvSpPr>
                <a:spLocks/>
              </p:cNvSpPr>
              <p:nvPr/>
            </p:nvSpPr>
            <p:spPr bwMode="auto">
              <a:xfrm>
                <a:off x="2203639" y="2619682"/>
                <a:ext cx="63349" cy="82963"/>
              </a:xfrm>
              <a:custGeom>
                <a:avLst/>
                <a:gdLst>
                  <a:gd name="T0" fmla="*/ 33442993 w 60"/>
                  <a:gd name="T1" fmla="*/ 0 h 80"/>
                  <a:gd name="T2" fmla="*/ 66884930 w 60"/>
                  <a:gd name="T3" fmla="*/ 43018389 h 80"/>
                  <a:gd name="T4" fmla="*/ 33442993 w 60"/>
                  <a:gd name="T5" fmla="*/ 86035742 h 80"/>
                  <a:gd name="T6" fmla="*/ 0 w 60"/>
                  <a:gd name="T7" fmla="*/ 43018389 h 80"/>
                  <a:gd name="T8" fmla="*/ 10032372 w 60"/>
                  <a:gd name="T9" fmla="*/ 0 h 80"/>
                  <a:gd name="T10" fmla="*/ 0 w 60"/>
                  <a:gd name="T11" fmla="*/ 16132153 h 80"/>
                  <a:gd name="T12" fmla="*/ 56852562 w 60"/>
                  <a:gd name="T13" fmla="*/ 86035742 h 80"/>
                  <a:gd name="T14" fmla="*/ 66884930 w 60"/>
                  <a:gd name="T15" fmla="*/ 70979000 h 80"/>
                  <a:gd name="T16" fmla="*/ 10032372 w 60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80"/>
                  <a:gd name="T29" fmla="*/ 60 w 60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0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6" name="Freeform 1425"/>
              <p:cNvSpPr>
                <a:spLocks/>
              </p:cNvSpPr>
              <p:nvPr/>
            </p:nvSpPr>
            <p:spPr bwMode="auto">
              <a:xfrm>
                <a:off x="2209976" y="2611489"/>
                <a:ext cx="65461" cy="83987"/>
              </a:xfrm>
              <a:custGeom>
                <a:avLst/>
                <a:gdLst>
                  <a:gd name="T0" fmla="*/ 34009587 w 63"/>
                  <a:gd name="T1" fmla="*/ 0 h 80"/>
                  <a:gd name="T2" fmla="*/ 68018135 w 63"/>
                  <a:gd name="T3" fmla="*/ 44086876 h 80"/>
                  <a:gd name="T4" fmla="*/ 34009587 w 63"/>
                  <a:gd name="T5" fmla="*/ 88172701 h 80"/>
                  <a:gd name="T6" fmla="*/ 0 w 63"/>
                  <a:gd name="T7" fmla="*/ 44086876 h 80"/>
                  <a:gd name="T8" fmla="*/ 8637737 w 63"/>
                  <a:gd name="T9" fmla="*/ 0 h 80"/>
                  <a:gd name="T10" fmla="*/ 0 w 63"/>
                  <a:gd name="T11" fmla="*/ 16532839 h 80"/>
                  <a:gd name="T12" fmla="*/ 53982469 w 63"/>
                  <a:gd name="T13" fmla="*/ 88172701 h 80"/>
                  <a:gd name="T14" fmla="*/ 68018135 w 63"/>
                  <a:gd name="T15" fmla="*/ 68333913 h 80"/>
                  <a:gd name="T16" fmla="*/ 8637737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0" y="80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7" name="Freeform 1426"/>
              <p:cNvSpPr>
                <a:spLocks/>
              </p:cNvSpPr>
              <p:nvPr/>
            </p:nvSpPr>
            <p:spPr bwMode="auto">
              <a:xfrm>
                <a:off x="2213140" y="2605345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14494405 w 63"/>
                  <a:gd name="T9" fmla="*/ 0 h 80"/>
                  <a:gd name="T10" fmla="*/ 0 w 63"/>
                  <a:gd name="T11" fmla="*/ 15056746 h 80"/>
                  <a:gd name="T12" fmla="*/ 56861530 w 63"/>
                  <a:gd name="T13" fmla="*/ 86035742 h 80"/>
                  <a:gd name="T14" fmla="*/ 70240913 w 63"/>
                  <a:gd name="T15" fmla="*/ 66677354 h 80"/>
                  <a:gd name="T16" fmla="*/ 14494405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3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3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8" name="Freeform 1427"/>
              <p:cNvSpPr>
                <a:spLocks/>
              </p:cNvSpPr>
              <p:nvPr/>
            </p:nvSpPr>
            <p:spPr bwMode="auto">
              <a:xfrm>
                <a:off x="2217365" y="2599200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14044455 w 64"/>
                  <a:gd name="T9" fmla="*/ 0 h 76"/>
                  <a:gd name="T10" fmla="*/ 0 w 64"/>
                  <a:gd name="T11" fmla="*/ 14686530 h 76"/>
                  <a:gd name="T12" fmla="*/ 59419725 w 64"/>
                  <a:gd name="T13" fmla="*/ 79728644 h 76"/>
                  <a:gd name="T14" fmla="*/ 69143382 w 64"/>
                  <a:gd name="T15" fmla="*/ 63992260 h 76"/>
                  <a:gd name="T16" fmla="*/ 14044455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4"/>
                    </a:lnTo>
                    <a:lnTo>
                      <a:pt x="55" y="76"/>
                    </a:lnTo>
                    <a:lnTo>
                      <a:pt x="64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9" name="Freeform 1428"/>
              <p:cNvSpPr>
                <a:spLocks/>
              </p:cNvSpPr>
              <p:nvPr/>
            </p:nvSpPr>
            <p:spPr bwMode="auto">
              <a:xfrm>
                <a:off x="2226865" y="2591007"/>
                <a:ext cx="66522" cy="77842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39346604 h 77"/>
                  <a:gd name="T4" fmla="*/ 35120456 w 63"/>
                  <a:gd name="T5" fmla="*/ 78693208 h 77"/>
                  <a:gd name="T6" fmla="*/ 0 w 63"/>
                  <a:gd name="T7" fmla="*/ 39346604 h 77"/>
                  <a:gd name="T8" fmla="*/ 8919229 w 63"/>
                  <a:gd name="T9" fmla="*/ 0 h 77"/>
                  <a:gd name="T10" fmla="*/ 0 w 63"/>
                  <a:gd name="T11" fmla="*/ 15329817 h 77"/>
                  <a:gd name="T12" fmla="*/ 55746495 w 63"/>
                  <a:gd name="T13" fmla="*/ 78693208 h 77"/>
                  <a:gd name="T14" fmla="*/ 70240913 w 63"/>
                  <a:gd name="T15" fmla="*/ 63363379 h 77"/>
                  <a:gd name="T16" fmla="*/ 8919229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8" y="0"/>
                    </a:moveTo>
                    <a:lnTo>
                      <a:pt x="0" y="15"/>
                    </a:lnTo>
                    <a:lnTo>
                      <a:pt x="50" y="77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0" name="Freeform 1429"/>
              <p:cNvSpPr>
                <a:spLocks/>
              </p:cNvSpPr>
              <p:nvPr/>
            </p:nvSpPr>
            <p:spPr bwMode="auto">
              <a:xfrm>
                <a:off x="2232150" y="2582814"/>
                <a:ext cx="65461" cy="77842"/>
              </a:xfrm>
              <a:custGeom>
                <a:avLst/>
                <a:gdLst>
                  <a:gd name="T0" fmla="*/ 34009587 w 63"/>
                  <a:gd name="T1" fmla="*/ 0 h 76"/>
                  <a:gd name="T2" fmla="*/ 68018135 w 63"/>
                  <a:gd name="T3" fmla="*/ 39864322 h 76"/>
                  <a:gd name="T4" fmla="*/ 34009587 w 63"/>
                  <a:gd name="T5" fmla="*/ 79728644 h 76"/>
                  <a:gd name="T6" fmla="*/ 0 w 63"/>
                  <a:gd name="T7" fmla="*/ 39864322 h 76"/>
                  <a:gd name="T8" fmla="*/ 14035670 w 63"/>
                  <a:gd name="T9" fmla="*/ 0 h 76"/>
                  <a:gd name="T10" fmla="*/ 0 w 63"/>
                  <a:gd name="T11" fmla="*/ 15736373 h 76"/>
                  <a:gd name="T12" fmla="*/ 55062055 w 63"/>
                  <a:gd name="T13" fmla="*/ 79728644 h 76"/>
                  <a:gd name="T14" fmla="*/ 68018135 w 63"/>
                  <a:gd name="T15" fmla="*/ 65042102 h 76"/>
                  <a:gd name="T16" fmla="*/ 14035670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13" y="0"/>
                    </a:moveTo>
                    <a:lnTo>
                      <a:pt x="0" y="15"/>
                    </a:lnTo>
                    <a:lnTo>
                      <a:pt x="51" y="76"/>
                    </a:lnTo>
                    <a:lnTo>
                      <a:pt x="63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1" name="Freeform 1430"/>
              <p:cNvSpPr>
                <a:spLocks/>
              </p:cNvSpPr>
              <p:nvPr/>
            </p:nvSpPr>
            <p:spPr bwMode="auto">
              <a:xfrm>
                <a:off x="2235314" y="2570524"/>
                <a:ext cx="68634" cy="83987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4086876 h 80"/>
                  <a:gd name="T4" fmla="*/ 36801764 w 64"/>
                  <a:gd name="T5" fmla="*/ 88172701 h 80"/>
                  <a:gd name="T6" fmla="*/ 0 w 64"/>
                  <a:gd name="T7" fmla="*/ 44086876 h 80"/>
                  <a:gd name="T8" fmla="*/ 14950413 w 64"/>
                  <a:gd name="T9" fmla="*/ 0 h 80"/>
                  <a:gd name="T10" fmla="*/ 0 w 64"/>
                  <a:gd name="T11" fmla="*/ 19838780 h 80"/>
                  <a:gd name="T12" fmla="*/ 63252652 w 64"/>
                  <a:gd name="T13" fmla="*/ 88172701 h 80"/>
                  <a:gd name="T14" fmla="*/ 73603529 w 64"/>
                  <a:gd name="T15" fmla="*/ 72742196 h 80"/>
                  <a:gd name="T16" fmla="*/ 14950413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13" y="0"/>
                    </a:moveTo>
                    <a:lnTo>
                      <a:pt x="0" y="18"/>
                    </a:lnTo>
                    <a:lnTo>
                      <a:pt x="55" y="80"/>
                    </a:lnTo>
                    <a:lnTo>
                      <a:pt x="64" y="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2" name="Freeform 1431"/>
              <p:cNvSpPr>
                <a:spLocks/>
              </p:cNvSpPr>
              <p:nvPr/>
            </p:nvSpPr>
            <p:spPr bwMode="auto">
              <a:xfrm>
                <a:off x="2244824" y="2565404"/>
                <a:ext cx="62298" cy="80915"/>
              </a:xfrm>
              <a:custGeom>
                <a:avLst/>
                <a:gdLst>
                  <a:gd name="T0" fmla="*/ 32890176 w 59"/>
                  <a:gd name="T1" fmla="*/ 0 h 80"/>
                  <a:gd name="T2" fmla="*/ 65780352 w 59"/>
                  <a:gd name="T3" fmla="*/ 40920739 h 80"/>
                  <a:gd name="T4" fmla="*/ 32890176 w 59"/>
                  <a:gd name="T5" fmla="*/ 81840466 h 80"/>
                  <a:gd name="T6" fmla="*/ 0 w 59"/>
                  <a:gd name="T7" fmla="*/ 40920739 h 80"/>
                  <a:gd name="T8" fmla="*/ 8919175 w 59"/>
                  <a:gd name="T9" fmla="*/ 0 h 80"/>
                  <a:gd name="T10" fmla="*/ 0 w 59"/>
                  <a:gd name="T11" fmla="*/ 18414232 h 80"/>
                  <a:gd name="T12" fmla="*/ 55746153 w 59"/>
                  <a:gd name="T13" fmla="*/ 81840466 h 80"/>
                  <a:gd name="T14" fmla="*/ 65780352 w 59"/>
                  <a:gd name="T15" fmla="*/ 66494942 h 80"/>
                  <a:gd name="T16" fmla="*/ 8919175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8" y="0"/>
                    </a:moveTo>
                    <a:lnTo>
                      <a:pt x="0" y="18"/>
                    </a:lnTo>
                    <a:lnTo>
                      <a:pt x="50" y="80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3" name="Freeform 1432"/>
              <p:cNvSpPr>
                <a:spLocks/>
              </p:cNvSpPr>
              <p:nvPr/>
            </p:nvSpPr>
            <p:spPr bwMode="auto">
              <a:xfrm>
                <a:off x="2249039" y="2556186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8919229 w 63"/>
                  <a:gd name="T9" fmla="*/ 0 h 80"/>
                  <a:gd name="T10" fmla="*/ 0 w 63"/>
                  <a:gd name="T11" fmla="*/ 15430510 h 80"/>
                  <a:gd name="T12" fmla="*/ 56861530 w 63"/>
                  <a:gd name="T13" fmla="*/ 88172701 h 80"/>
                  <a:gd name="T14" fmla="*/ 70240913 w 63"/>
                  <a:gd name="T15" fmla="*/ 71639867 h 80"/>
                  <a:gd name="T16" fmla="*/ 8919229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4" name="Freeform 1433"/>
              <p:cNvSpPr>
                <a:spLocks/>
              </p:cNvSpPr>
              <p:nvPr/>
            </p:nvSpPr>
            <p:spPr bwMode="auto">
              <a:xfrm>
                <a:off x="2254325" y="2547984"/>
                <a:ext cx="66522" cy="80915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0920739 h 80"/>
                  <a:gd name="T4" fmla="*/ 34571691 w 64"/>
                  <a:gd name="T5" fmla="*/ 81840466 h 80"/>
                  <a:gd name="T6" fmla="*/ 0 w 64"/>
                  <a:gd name="T7" fmla="*/ 40920739 h 80"/>
                  <a:gd name="T8" fmla="*/ 14044455 w 64"/>
                  <a:gd name="T9" fmla="*/ 0 h 80"/>
                  <a:gd name="T10" fmla="*/ 0 w 64"/>
                  <a:gd name="T11" fmla="*/ 15345528 h 80"/>
                  <a:gd name="T12" fmla="*/ 55098915 w 64"/>
                  <a:gd name="T13" fmla="*/ 81840466 h 80"/>
                  <a:gd name="T14" fmla="*/ 69143382 w 64"/>
                  <a:gd name="T15" fmla="*/ 63426226 h 80"/>
                  <a:gd name="T16" fmla="*/ 1404445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13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5" name="Freeform 1434"/>
              <p:cNvSpPr>
                <a:spLocks/>
              </p:cNvSpPr>
              <p:nvPr/>
            </p:nvSpPr>
            <p:spPr bwMode="auto">
              <a:xfrm>
                <a:off x="2257489" y="2544912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0 w 64"/>
                  <a:gd name="T9" fmla="*/ 11540076 h 76"/>
                  <a:gd name="T10" fmla="*/ 10350864 w 64"/>
                  <a:gd name="T11" fmla="*/ 3147480 h 76"/>
                  <a:gd name="T12" fmla="*/ 14950413 w 64"/>
                  <a:gd name="T13" fmla="*/ 0 h 76"/>
                  <a:gd name="T14" fmla="*/ 19551037 w 64"/>
                  <a:gd name="T15" fmla="*/ 0 h 76"/>
                  <a:gd name="T16" fmla="*/ 73603529 w 64"/>
                  <a:gd name="T17" fmla="*/ 60845805 h 76"/>
                  <a:gd name="T18" fmla="*/ 63252652 w 64"/>
                  <a:gd name="T19" fmla="*/ 79728644 h 76"/>
                  <a:gd name="T20" fmla="*/ 0 w 64"/>
                  <a:gd name="T21" fmla="*/ 11540076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6"/>
                  <a:gd name="T35" fmla="*/ 64 w 64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6">
                    <a:moveTo>
                      <a:pt x="0" y="11"/>
                    </a:moveTo>
                    <a:lnTo>
                      <a:pt x="9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64" y="58"/>
                    </a:lnTo>
                    <a:lnTo>
                      <a:pt x="55" y="7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6" name="Freeform 1435"/>
              <p:cNvSpPr>
                <a:spLocks/>
              </p:cNvSpPr>
              <p:nvPr/>
            </p:nvSpPr>
            <p:spPr bwMode="auto">
              <a:xfrm>
                <a:off x="2266989" y="2541839"/>
                <a:ext cx="62298" cy="71698"/>
              </a:xfrm>
              <a:custGeom>
                <a:avLst/>
                <a:gdLst>
                  <a:gd name="T0" fmla="*/ 32890176 w 59"/>
                  <a:gd name="T1" fmla="*/ 0 h 69"/>
                  <a:gd name="T2" fmla="*/ 65780352 w 59"/>
                  <a:gd name="T3" fmla="*/ 37250748 h 69"/>
                  <a:gd name="T4" fmla="*/ 32890176 w 59"/>
                  <a:gd name="T5" fmla="*/ 74501495 h 69"/>
                  <a:gd name="T6" fmla="*/ 0 w 59"/>
                  <a:gd name="T7" fmla="*/ 37250748 h 69"/>
                  <a:gd name="T8" fmla="*/ 0 w 59"/>
                  <a:gd name="T9" fmla="*/ 7558423 h 69"/>
                  <a:gd name="T10" fmla="*/ 4460115 w 59"/>
                  <a:gd name="T11" fmla="*/ 4318506 h 69"/>
                  <a:gd name="T12" fmla="*/ 8919175 w 59"/>
                  <a:gd name="T13" fmla="*/ 4318506 h 69"/>
                  <a:gd name="T14" fmla="*/ 13379288 w 59"/>
                  <a:gd name="T15" fmla="*/ 0 h 69"/>
                  <a:gd name="T16" fmla="*/ 18953378 w 59"/>
                  <a:gd name="T17" fmla="*/ 0 h 69"/>
                  <a:gd name="T18" fmla="*/ 65780352 w 59"/>
                  <a:gd name="T19" fmla="*/ 59385677 h 69"/>
                  <a:gd name="T20" fmla="*/ 56861181 w 59"/>
                  <a:gd name="T21" fmla="*/ 74501495 h 69"/>
                  <a:gd name="T22" fmla="*/ 0 w 59"/>
                  <a:gd name="T23" fmla="*/ 7558423 h 6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69"/>
                  <a:gd name="T38" fmla="*/ 59 w 59"/>
                  <a:gd name="T39" fmla="*/ 69 h 6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69">
                    <a:moveTo>
                      <a:pt x="0" y="7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9" y="55"/>
                    </a:lnTo>
                    <a:lnTo>
                      <a:pt x="51" y="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7" name="Freeform 1436"/>
              <p:cNvSpPr>
                <a:spLocks/>
              </p:cNvSpPr>
              <p:nvPr/>
            </p:nvSpPr>
            <p:spPr bwMode="auto">
              <a:xfrm>
                <a:off x="2274387" y="2538767"/>
                <a:ext cx="63349" cy="66577"/>
              </a:xfrm>
              <a:custGeom>
                <a:avLst/>
                <a:gdLst>
                  <a:gd name="T0" fmla="*/ 33442993 w 60"/>
                  <a:gd name="T1" fmla="*/ 0 h 66"/>
                  <a:gd name="T2" fmla="*/ 66884930 w 60"/>
                  <a:gd name="T3" fmla="*/ 33580027 h 66"/>
                  <a:gd name="T4" fmla="*/ 33442993 w 60"/>
                  <a:gd name="T5" fmla="*/ 67159045 h 66"/>
                  <a:gd name="T6" fmla="*/ 0 w 60"/>
                  <a:gd name="T7" fmla="*/ 33580027 h 66"/>
                  <a:gd name="T8" fmla="*/ 0 w 60"/>
                  <a:gd name="T9" fmla="*/ 8140550 h 66"/>
                  <a:gd name="T10" fmla="*/ 4458715 w 60"/>
                  <a:gd name="T11" fmla="*/ 4070275 h 66"/>
                  <a:gd name="T12" fmla="*/ 10032372 w 60"/>
                  <a:gd name="T13" fmla="*/ 0 h 66"/>
                  <a:gd name="T14" fmla="*/ 14492140 w 60"/>
                  <a:gd name="T15" fmla="*/ 0 h 66"/>
                  <a:gd name="T16" fmla="*/ 18950857 w 60"/>
                  <a:gd name="T17" fmla="*/ 0 h 66"/>
                  <a:gd name="T18" fmla="*/ 66884930 w 60"/>
                  <a:gd name="T19" fmla="*/ 51895755 h 66"/>
                  <a:gd name="T20" fmla="*/ 52392794 w 60"/>
                  <a:gd name="T21" fmla="*/ 67159045 h 66"/>
                  <a:gd name="T22" fmla="*/ 0 w 60"/>
                  <a:gd name="T23" fmla="*/ 814055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0"/>
                  <a:gd name="T37" fmla="*/ 0 h 66"/>
                  <a:gd name="T38" fmla="*/ 60 w 60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0" h="66">
                    <a:moveTo>
                      <a:pt x="0" y="8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60" y="51"/>
                    </a:lnTo>
                    <a:lnTo>
                      <a:pt x="47" y="6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8" name="Freeform 1437"/>
              <p:cNvSpPr>
                <a:spLocks/>
              </p:cNvSpPr>
              <p:nvPr/>
            </p:nvSpPr>
            <p:spPr bwMode="auto">
              <a:xfrm>
                <a:off x="2283887" y="2535695"/>
                <a:ext cx="59134" cy="63495"/>
              </a:xfrm>
              <a:custGeom>
                <a:avLst/>
                <a:gdLst>
                  <a:gd name="T0" fmla="*/ 31789363 w 55"/>
                  <a:gd name="T1" fmla="*/ 0 h 62"/>
                  <a:gd name="T2" fmla="*/ 63578726 w 55"/>
                  <a:gd name="T3" fmla="*/ 32513536 h 62"/>
                  <a:gd name="T4" fmla="*/ 31789363 w 55"/>
                  <a:gd name="T5" fmla="*/ 65026049 h 62"/>
                  <a:gd name="T6" fmla="*/ 0 w 55"/>
                  <a:gd name="T7" fmla="*/ 32513536 h 62"/>
                  <a:gd name="T8" fmla="*/ 0 w 55"/>
                  <a:gd name="T9" fmla="*/ 7341866 h 62"/>
                  <a:gd name="T10" fmla="*/ 0 w 55"/>
                  <a:gd name="T11" fmla="*/ 3146075 h 62"/>
                  <a:gd name="T12" fmla="*/ 4624280 w 55"/>
                  <a:gd name="T13" fmla="*/ 3146075 h 62"/>
                  <a:gd name="T14" fmla="*/ 9247484 w 55"/>
                  <a:gd name="T15" fmla="*/ 3146075 h 62"/>
                  <a:gd name="T16" fmla="*/ 13871762 w 55"/>
                  <a:gd name="T17" fmla="*/ 0 h 62"/>
                  <a:gd name="T18" fmla="*/ 19651844 w 55"/>
                  <a:gd name="T19" fmla="*/ 0 h 62"/>
                  <a:gd name="T20" fmla="*/ 63578726 w 55"/>
                  <a:gd name="T21" fmla="*/ 49293630 h 62"/>
                  <a:gd name="T22" fmla="*/ 48551168 w 55"/>
                  <a:gd name="T23" fmla="*/ 65026049 h 62"/>
                  <a:gd name="T24" fmla="*/ 0 w 55"/>
                  <a:gd name="T25" fmla="*/ 7341866 h 6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62"/>
                  <a:gd name="T41" fmla="*/ 55 w 55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62">
                    <a:moveTo>
                      <a:pt x="0" y="7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5" y="47"/>
                    </a:lnTo>
                    <a:lnTo>
                      <a:pt x="42" y="6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9" name="Freeform 1438"/>
              <p:cNvSpPr>
                <a:spLocks/>
              </p:cNvSpPr>
              <p:nvPr/>
            </p:nvSpPr>
            <p:spPr bwMode="auto">
              <a:xfrm>
                <a:off x="2294449" y="2530574"/>
                <a:ext cx="53849" cy="60423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31474132 h 58"/>
                  <a:gd name="T4" fmla="*/ 28429104 w 51"/>
                  <a:gd name="T5" fmla="*/ 62947223 h 58"/>
                  <a:gd name="T6" fmla="*/ 0 w 51"/>
                  <a:gd name="T7" fmla="*/ 31474132 h 58"/>
                  <a:gd name="T8" fmla="*/ 0 w 51"/>
                  <a:gd name="T9" fmla="*/ 7596630 h 58"/>
                  <a:gd name="T10" fmla="*/ 4458909 w 51"/>
                  <a:gd name="T11" fmla="*/ 4341081 h 58"/>
                  <a:gd name="T12" fmla="*/ 10033865 w 51"/>
                  <a:gd name="T13" fmla="*/ 4341081 h 58"/>
                  <a:gd name="T14" fmla="*/ 14492772 w 51"/>
                  <a:gd name="T15" fmla="*/ 0 h 58"/>
                  <a:gd name="T16" fmla="*/ 18952739 w 51"/>
                  <a:gd name="T17" fmla="*/ 0 h 58"/>
                  <a:gd name="T18" fmla="*/ 56857152 w 51"/>
                  <a:gd name="T19" fmla="*/ 47752926 h 58"/>
                  <a:gd name="T20" fmla="*/ 47938283 w 51"/>
                  <a:gd name="T21" fmla="*/ 62947223 h 58"/>
                  <a:gd name="T22" fmla="*/ 0 w 51"/>
                  <a:gd name="T23" fmla="*/ 7596630 h 5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58"/>
                  <a:gd name="T38" fmla="*/ 51 w 51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58">
                    <a:moveTo>
                      <a:pt x="0" y="7"/>
                    </a:moveTo>
                    <a:lnTo>
                      <a:pt x="4" y="4"/>
                    </a:lnTo>
                    <a:lnTo>
                      <a:pt x="9" y="4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51" y="44"/>
                    </a:lnTo>
                    <a:lnTo>
                      <a:pt x="43" y="5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0" name="Freeform 1439"/>
              <p:cNvSpPr>
                <a:spLocks/>
              </p:cNvSpPr>
              <p:nvPr/>
            </p:nvSpPr>
            <p:spPr bwMode="auto">
              <a:xfrm>
                <a:off x="2303949" y="2527502"/>
                <a:ext cx="53849" cy="55302"/>
              </a:xfrm>
              <a:custGeom>
                <a:avLst/>
                <a:gdLst>
                  <a:gd name="T0" fmla="*/ 28997686 w 50"/>
                  <a:gd name="T1" fmla="*/ 0 h 55"/>
                  <a:gd name="T2" fmla="*/ 57994295 w 50"/>
                  <a:gd name="T3" fmla="*/ 27802829 h 55"/>
                  <a:gd name="T4" fmla="*/ 28997686 w 50"/>
                  <a:gd name="T5" fmla="*/ 55605659 h 55"/>
                  <a:gd name="T6" fmla="*/ 0 w 50"/>
                  <a:gd name="T7" fmla="*/ 27802829 h 55"/>
                  <a:gd name="T8" fmla="*/ 0 w 50"/>
                  <a:gd name="T9" fmla="*/ 8088169 h 55"/>
                  <a:gd name="T10" fmla="*/ 4639631 w 50"/>
                  <a:gd name="T11" fmla="*/ 4044084 h 55"/>
                  <a:gd name="T12" fmla="*/ 9279261 w 50"/>
                  <a:gd name="T13" fmla="*/ 4044084 h 55"/>
                  <a:gd name="T14" fmla="*/ 13918889 w 50"/>
                  <a:gd name="T15" fmla="*/ 0 h 55"/>
                  <a:gd name="T16" fmla="*/ 19718429 w 50"/>
                  <a:gd name="T17" fmla="*/ 0 h 55"/>
                  <a:gd name="T18" fmla="*/ 57994295 w 50"/>
                  <a:gd name="T19" fmla="*/ 40440849 h 55"/>
                  <a:gd name="T20" fmla="*/ 44075410 w 50"/>
                  <a:gd name="T21" fmla="*/ 55605659 h 55"/>
                  <a:gd name="T22" fmla="*/ 0 w 50"/>
                  <a:gd name="T23" fmla="*/ 8088169 h 5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55"/>
                  <a:gd name="T38" fmla="*/ 50 w 50"/>
                  <a:gd name="T39" fmla="*/ 55 h 5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55">
                    <a:moveTo>
                      <a:pt x="0" y="8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0" y="40"/>
                    </a:lnTo>
                    <a:lnTo>
                      <a:pt x="38" y="5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1" name="Freeform 1440"/>
              <p:cNvSpPr>
                <a:spLocks/>
              </p:cNvSpPr>
              <p:nvPr/>
            </p:nvSpPr>
            <p:spPr bwMode="auto">
              <a:xfrm>
                <a:off x="2311338" y="2524429"/>
                <a:ext cx="49624" cy="52230"/>
              </a:xfrm>
              <a:custGeom>
                <a:avLst/>
                <a:gdLst>
                  <a:gd name="T0" fmla="*/ 26197248 w 47"/>
                  <a:gd name="T1" fmla="*/ 0 h 51"/>
                  <a:gd name="T2" fmla="*/ 52394497 w 47"/>
                  <a:gd name="T3" fmla="*/ 26744832 h 51"/>
                  <a:gd name="T4" fmla="*/ 26197248 w 47"/>
                  <a:gd name="T5" fmla="*/ 53489665 h 51"/>
                  <a:gd name="T6" fmla="*/ 0 w 47"/>
                  <a:gd name="T7" fmla="*/ 26744832 h 51"/>
                  <a:gd name="T8" fmla="*/ 0 w 47"/>
                  <a:gd name="T9" fmla="*/ 7341899 h 51"/>
                  <a:gd name="T10" fmla="*/ 4458770 w 47"/>
                  <a:gd name="T11" fmla="*/ 3146089 h 51"/>
                  <a:gd name="T12" fmla="*/ 10032496 w 47"/>
                  <a:gd name="T13" fmla="*/ 3146089 h 51"/>
                  <a:gd name="T14" fmla="*/ 14492319 w 47"/>
                  <a:gd name="T15" fmla="*/ 0 h 51"/>
                  <a:gd name="T16" fmla="*/ 18951091 w 47"/>
                  <a:gd name="T17" fmla="*/ 0 h 51"/>
                  <a:gd name="T18" fmla="*/ 52394497 w 47"/>
                  <a:gd name="T19" fmla="*/ 37757174 h 51"/>
                  <a:gd name="T20" fmla="*/ 37902182 w 47"/>
                  <a:gd name="T21" fmla="*/ 53489665 h 51"/>
                  <a:gd name="T22" fmla="*/ 0 w 47"/>
                  <a:gd name="T23" fmla="*/ 7341899 h 51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7"/>
                  <a:gd name="T37" fmla="*/ 0 h 51"/>
                  <a:gd name="T38" fmla="*/ 47 w 47"/>
                  <a:gd name="T39" fmla="*/ 51 h 5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7" h="51">
                    <a:moveTo>
                      <a:pt x="0" y="7"/>
                    </a:moveTo>
                    <a:lnTo>
                      <a:pt x="4" y="3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47" y="36"/>
                    </a:lnTo>
                    <a:lnTo>
                      <a:pt x="34" y="5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2" name="Freeform 1441"/>
              <p:cNvSpPr>
                <a:spLocks/>
              </p:cNvSpPr>
              <p:nvPr/>
            </p:nvSpPr>
            <p:spPr bwMode="auto">
              <a:xfrm>
                <a:off x="2320847" y="2516236"/>
                <a:ext cx="44348" cy="49158"/>
              </a:xfrm>
              <a:custGeom>
                <a:avLst/>
                <a:gdLst>
                  <a:gd name="T0" fmla="*/ 23413632 w 42"/>
                  <a:gd name="T1" fmla="*/ 0 h 47"/>
                  <a:gd name="T2" fmla="*/ 46827264 w 42"/>
                  <a:gd name="T3" fmla="*/ 25707542 h 47"/>
                  <a:gd name="T4" fmla="*/ 23413632 w 42"/>
                  <a:gd name="T5" fmla="*/ 51415084 h 47"/>
                  <a:gd name="T6" fmla="*/ 0 w 42"/>
                  <a:gd name="T7" fmla="*/ 25707542 h 47"/>
                  <a:gd name="T8" fmla="*/ 0 w 42"/>
                  <a:gd name="T9" fmla="*/ 7657142 h 47"/>
                  <a:gd name="T10" fmla="*/ 4460142 w 42"/>
                  <a:gd name="T11" fmla="*/ 4376109 h 47"/>
                  <a:gd name="T12" fmla="*/ 8919228 w 42"/>
                  <a:gd name="T13" fmla="*/ 4376109 h 47"/>
                  <a:gd name="T14" fmla="*/ 13379369 w 42"/>
                  <a:gd name="T15" fmla="*/ 0 h 47"/>
                  <a:gd name="T16" fmla="*/ 18953492 w 42"/>
                  <a:gd name="T17" fmla="*/ 0 h 47"/>
                  <a:gd name="T18" fmla="*/ 46827264 w 42"/>
                  <a:gd name="T19" fmla="*/ 31724688 h 47"/>
                  <a:gd name="T20" fmla="*/ 36793005 w 42"/>
                  <a:gd name="T21" fmla="*/ 51415084 h 47"/>
                  <a:gd name="T22" fmla="*/ 0 w 42"/>
                  <a:gd name="T23" fmla="*/ 7657142 h 4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47"/>
                  <a:gd name="T38" fmla="*/ 42 w 42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47">
                    <a:moveTo>
                      <a:pt x="0" y="7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42" y="29"/>
                    </a:lnTo>
                    <a:lnTo>
                      <a:pt x="33" y="4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3" name="Freeform 1442"/>
              <p:cNvSpPr>
                <a:spLocks/>
              </p:cNvSpPr>
              <p:nvPr/>
            </p:nvSpPr>
            <p:spPr bwMode="auto">
              <a:xfrm>
                <a:off x="2329287" y="2516236"/>
                <a:ext cx="41175" cy="43013"/>
              </a:xfrm>
              <a:custGeom>
                <a:avLst/>
                <a:gdLst>
                  <a:gd name="T0" fmla="*/ 22308181 w 38"/>
                  <a:gd name="T1" fmla="*/ 0 h 43"/>
                  <a:gd name="T2" fmla="*/ 44615279 w 38"/>
                  <a:gd name="T3" fmla="*/ 21513502 h 43"/>
                  <a:gd name="T4" fmla="*/ 22308181 w 38"/>
                  <a:gd name="T5" fmla="*/ 43026004 h 43"/>
                  <a:gd name="T6" fmla="*/ 0 w 38"/>
                  <a:gd name="T7" fmla="*/ 21513502 h 43"/>
                  <a:gd name="T8" fmla="*/ 0 w 38"/>
                  <a:gd name="T9" fmla="*/ 7004116 h 43"/>
                  <a:gd name="T10" fmla="*/ 4696117 w 38"/>
                  <a:gd name="T11" fmla="*/ 3001907 h 43"/>
                  <a:gd name="T12" fmla="*/ 10566805 w 38"/>
                  <a:gd name="T13" fmla="*/ 3001907 h 43"/>
                  <a:gd name="T14" fmla="*/ 15262920 w 38"/>
                  <a:gd name="T15" fmla="*/ 0 h 43"/>
                  <a:gd name="T16" fmla="*/ 19959040 w 38"/>
                  <a:gd name="T17" fmla="*/ 0 h 43"/>
                  <a:gd name="T18" fmla="*/ 44615279 w 38"/>
                  <a:gd name="T19" fmla="*/ 25015559 h 43"/>
                  <a:gd name="T20" fmla="*/ 35223040 w 38"/>
                  <a:gd name="T21" fmla="*/ 43026004 h 43"/>
                  <a:gd name="T22" fmla="*/ 0 w 38"/>
                  <a:gd name="T23" fmla="*/ 7004116 h 4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3"/>
                  <a:gd name="T38" fmla="*/ 38 w 38"/>
                  <a:gd name="T39" fmla="*/ 43 h 4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3">
                    <a:moveTo>
                      <a:pt x="0" y="7"/>
                    </a:moveTo>
                    <a:lnTo>
                      <a:pt x="4" y="3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8" y="25"/>
                    </a:lnTo>
                    <a:lnTo>
                      <a:pt x="30" y="4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4" name="Freeform 1443"/>
              <p:cNvSpPr>
                <a:spLocks/>
              </p:cNvSpPr>
              <p:nvPr/>
            </p:nvSpPr>
            <p:spPr bwMode="auto">
              <a:xfrm>
                <a:off x="2338797" y="2513164"/>
                <a:ext cx="41175" cy="36868"/>
              </a:xfrm>
              <a:custGeom>
                <a:avLst/>
                <a:gdLst>
                  <a:gd name="T0" fmla="*/ 22308181 w 38"/>
                  <a:gd name="T1" fmla="*/ 0 h 36"/>
                  <a:gd name="T2" fmla="*/ 44615279 w 38"/>
                  <a:gd name="T3" fmla="*/ 18878464 h 36"/>
                  <a:gd name="T4" fmla="*/ 22308181 w 38"/>
                  <a:gd name="T5" fmla="*/ 37756928 h 36"/>
                  <a:gd name="T6" fmla="*/ 0 w 38"/>
                  <a:gd name="T7" fmla="*/ 18878464 h 36"/>
                  <a:gd name="T8" fmla="*/ 0 w 38"/>
                  <a:gd name="T9" fmla="*/ 7341851 h 36"/>
                  <a:gd name="T10" fmla="*/ 4696117 w 38"/>
                  <a:gd name="T11" fmla="*/ 4194759 h 36"/>
                  <a:gd name="T12" fmla="*/ 9392235 w 38"/>
                  <a:gd name="T13" fmla="*/ 4194759 h 36"/>
                  <a:gd name="T14" fmla="*/ 14089433 w 38"/>
                  <a:gd name="T15" fmla="*/ 4194759 h 36"/>
                  <a:gd name="T16" fmla="*/ 18785553 w 38"/>
                  <a:gd name="T17" fmla="*/ 0 h 36"/>
                  <a:gd name="T18" fmla="*/ 44615279 w 38"/>
                  <a:gd name="T19" fmla="*/ 23073222 h 36"/>
                  <a:gd name="T20" fmla="*/ 29352354 w 38"/>
                  <a:gd name="T21" fmla="*/ 37756928 h 36"/>
                  <a:gd name="T22" fmla="*/ 0 w 38"/>
                  <a:gd name="T23" fmla="*/ 7341851 h 3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36"/>
                  <a:gd name="T38" fmla="*/ 38 w 38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36">
                    <a:moveTo>
                      <a:pt x="0" y="7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38" y="22"/>
                    </a:lnTo>
                    <a:lnTo>
                      <a:pt x="25" y="3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5" name="Freeform 1444"/>
              <p:cNvSpPr>
                <a:spLocks/>
              </p:cNvSpPr>
              <p:nvPr/>
            </p:nvSpPr>
            <p:spPr bwMode="auto">
              <a:xfrm>
                <a:off x="2348298" y="2507019"/>
                <a:ext cx="34847" cy="34820"/>
              </a:xfrm>
              <a:custGeom>
                <a:avLst/>
                <a:gdLst>
                  <a:gd name="T0" fmla="*/ 17858063 w 34"/>
                  <a:gd name="T1" fmla="*/ 0 h 33"/>
                  <a:gd name="T2" fmla="*/ 35715100 w 34"/>
                  <a:gd name="T3" fmla="*/ 18370188 h 33"/>
                  <a:gd name="T4" fmla="*/ 17858063 w 34"/>
                  <a:gd name="T5" fmla="*/ 36740375 h 33"/>
                  <a:gd name="T6" fmla="*/ 0 w 34"/>
                  <a:gd name="T7" fmla="*/ 18370188 h 33"/>
                  <a:gd name="T8" fmla="*/ 0 w 34"/>
                  <a:gd name="T9" fmla="*/ 8906534 h 33"/>
                  <a:gd name="T10" fmla="*/ 4202138 w 34"/>
                  <a:gd name="T11" fmla="*/ 8906534 h 33"/>
                  <a:gd name="T12" fmla="*/ 8403252 w 34"/>
                  <a:gd name="T13" fmla="*/ 4453795 h 33"/>
                  <a:gd name="T14" fmla="*/ 13655922 w 34"/>
                  <a:gd name="T15" fmla="*/ 4453795 h 33"/>
                  <a:gd name="T16" fmla="*/ 17857038 w 34"/>
                  <a:gd name="T17" fmla="*/ 0 h 33"/>
                  <a:gd name="T18" fmla="*/ 35715100 w 34"/>
                  <a:gd name="T19" fmla="*/ 20040492 h 33"/>
                  <a:gd name="T20" fmla="*/ 22059174 w 34"/>
                  <a:gd name="T21" fmla="*/ 36740375 h 33"/>
                  <a:gd name="T22" fmla="*/ 0 w 34"/>
                  <a:gd name="T23" fmla="*/ 8906534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3"/>
                  <a:gd name="T38" fmla="*/ 34 w 34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3">
                    <a:moveTo>
                      <a:pt x="0" y="8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34" y="18"/>
                    </a:lnTo>
                    <a:lnTo>
                      <a:pt x="21" y="3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6" name="Freeform 1445"/>
              <p:cNvSpPr>
                <a:spLocks/>
              </p:cNvSpPr>
              <p:nvPr/>
            </p:nvSpPr>
            <p:spPr bwMode="auto">
              <a:xfrm>
                <a:off x="2355686" y="2503947"/>
                <a:ext cx="31674" cy="29699"/>
              </a:xfrm>
              <a:custGeom>
                <a:avLst/>
                <a:gdLst>
                  <a:gd name="T0" fmla="*/ 16720704 w 30"/>
                  <a:gd name="T1" fmla="*/ 0 h 29"/>
                  <a:gd name="T2" fmla="*/ 33441409 w 30"/>
                  <a:gd name="T3" fmla="*/ 15207936 h 29"/>
                  <a:gd name="T4" fmla="*/ 16720704 w 30"/>
                  <a:gd name="T5" fmla="*/ 30414848 h 29"/>
                  <a:gd name="T6" fmla="*/ 0 w 30"/>
                  <a:gd name="T7" fmla="*/ 15207936 h 29"/>
                  <a:gd name="T8" fmla="*/ 0 w 30"/>
                  <a:gd name="T9" fmla="*/ 7341798 h 29"/>
                  <a:gd name="T10" fmla="*/ 5573569 w 30"/>
                  <a:gd name="T11" fmla="*/ 7341798 h 29"/>
                  <a:gd name="T12" fmla="*/ 10032213 w 30"/>
                  <a:gd name="T13" fmla="*/ 3146046 h 29"/>
                  <a:gd name="T14" fmla="*/ 14490855 w 30"/>
                  <a:gd name="T15" fmla="*/ 3146046 h 29"/>
                  <a:gd name="T16" fmla="*/ 18950558 w 30"/>
                  <a:gd name="T17" fmla="*/ 0 h 29"/>
                  <a:gd name="T18" fmla="*/ 24524124 w 30"/>
                  <a:gd name="T19" fmla="*/ 0 h 29"/>
                  <a:gd name="T20" fmla="*/ 33441409 w 30"/>
                  <a:gd name="T21" fmla="*/ 14682571 h 29"/>
                  <a:gd name="T22" fmla="*/ 24524124 w 30"/>
                  <a:gd name="T23" fmla="*/ 30414848 h 29"/>
                  <a:gd name="T24" fmla="*/ 0 w 30"/>
                  <a:gd name="T25" fmla="*/ 7341798 h 29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29"/>
                  <a:gd name="T41" fmla="*/ 30 w 30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29">
                    <a:moveTo>
                      <a:pt x="0" y="7"/>
                    </a:moveTo>
                    <a:lnTo>
                      <a:pt x="5" y="7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22" y="2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7" name="Freeform 1446"/>
              <p:cNvSpPr>
                <a:spLocks/>
              </p:cNvSpPr>
              <p:nvPr/>
            </p:nvSpPr>
            <p:spPr bwMode="auto">
              <a:xfrm>
                <a:off x="2365187" y="2501898"/>
                <a:ext cx="31674" cy="25603"/>
              </a:xfrm>
              <a:custGeom>
                <a:avLst/>
                <a:gdLst>
                  <a:gd name="T0" fmla="*/ 16720704 w 30"/>
                  <a:gd name="T1" fmla="*/ 0 h 25"/>
                  <a:gd name="T2" fmla="*/ 33441409 w 30"/>
                  <a:gd name="T3" fmla="*/ 13110784 h 25"/>
                  <a:gd name="T4" fmla="*/ 16720704 w 30"/>
                  <a:gd name="T5" fmla="*/ 26220544 h 25"/>
                  <a:gd name="T6" fmla="*/ 0 w 30"/>
                  <a:gd name="T7" fmla="*/ 13110784 h 25"/>
                  <a:gd name="T8" fmla="*/ 0 w 30"/>
                  <a:gd name="T9" fmla="*/ 7341916 h 25"/>
                  <a:gd name="T10" fmla="*/ 4458644 w 30"/>
                  <a:gd name="T11" fmla="*/ 7341916 h 25"/>
                  <a:gd name="T12" fmla="*/ 8917289 w 30"/>
                  <a:gd name="T13" fmla="*/ 4194796 h 25"/>
                  <a:gd name="T14" fmla="*/ 14490855 w 30"/>
                  <a:gd name="T15" fmla="*/ 4194796 h 25"/>
                  <a:gd name="T16" fmla="*/ 18950558 w 30"/>
                  <a:gd name="T17" fmla="*/ 4194796 h 25"/>
                  <a:gd name="T18" fmla="*/ 23409200 w 30"/>
                  <a:gd name="T19" fmla="*/ 0 h 25"/>
                  <a:gd name="T20" fmla="*/ 33441409 w 30"/>
                  <a:gd name="T21" fmla="*/ 11536712 h 25"/>
                  <a:gd name="T22" fmla="*/ 18950558 w 30"/>
                  <a:gd name="T23" fmla="*/ 26220544 h 25"/>
                  <a:gd name="T24" fmla="*/ 0 w 30"/>
                  <a:gd name="T25" fmla="*/ 7341916 h 2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25"/>
                  <a:gd name="T41" fmla="*/ 30 w 30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25">
                    <a:moveTo>
                      <a:pt x="0" y="7"/>
                    </a:moveTo>
                    <a:lnTo>
                      <a:pt x="4" y="7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0"/>
                    </a:lnTo>
                    <a:lnTo>
                      <a:pt x="30" y="11"/>
                    </a:lnTo>
                    <a:lnTo>
                      <a:pt x="17" y="2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8" name="Freeform 1447"/>
              <p:cNvSpPr>
                <a:spLocks/>
              </p:cNvSpPr>
              <p:nvPr/>
            </p:nvSpPr>
            <p:spPr bwMode="auto">
              <a:xfrm>
                <a:off x="2379972" y="2495754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8390378 h 22"/>
                  <a:gd name="T10" fmla="*/ 4460142 w 21"/>
                  <a:gd name="T11" fmla="*/ 8390378 h 22"/>
                  <a:gd name="T12" fmla="*/ 8919228 w 21"/>
                  <a:gd name="T13" fmla="*/ 4194677 h 22"/>
                  <a:gd name="T14" fmla="*/ 13379369 w 21"/>
                  <a:gd name="T15" fmla="*/ 4194677 h 22"/>
                  <a:gd name="T16" fmla="*/ 18953492 w 21"/>
                  <a:gd name="T17" fmla="*/ 0 h 22"/>
                  <a:gd name="T18" fmla="*/ 23413632 w 21"/>
                  <a:gd name="T19" fmla="*/ 8390378 h 22"/>
                  <a:gd name="T20" fmla="*/ 8919228 w 21"/>
                  <a:gd name="T21" fmla="*/ 23072768 h 22"/>
                  <a:gd name="T22" fmla="*/ 0 w 21"/>
                  <a:gd name="T23" fmla="*/ 8390378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2"/>
                  <a:gd name="T38" fmla="*/ 21 w 21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2">
                    <a:moveTo>
                      <a:pt x="0" y="8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7" y="0"/>
                    </a:lnTo>
                    <a:lnTo>
                      <a:pt x="21" y="8"/>
                    </a:lnTo>
                    <a:lnTo>
                      <a:pt x="8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9" name="Freeform 1448"/>
              <p:cNvSpPr>
                <a:spLocks/>
              </p:cNvSpPr>
              <p:nvPr/>
            </p:nvSpPr>
            <p:spPr bwMode="auto">
              <a:xfrm>
                <a:off x="2387361" y="2495754"/>
                <a:ext cx="17949" cy="17410"/>
              </a:xfrm>
              <a:custGeom>
                <a:avLst/>
                <a:gdLst>
                  <a:gd name="T0" fmla="*/ 9476016 w 17"/>
                  <a:gd name="T1" fmla="*/ 0 h 15"/>
                  <a:gd name="T2" fmla="*/ 18950976 w 17"/>
                  <a:gd name="T3" fmla="*/ 10103605 h 15"/>
                  <a:gd name="T4" fmla="*/ 9476016 w 17"/>
                  <a:gd name="T5" fmla="*/ 20207211 h 15"/>
                  <a:gd name="T6" fmla="*/ 0 w 17"/>
                  <a:gd name="T7" fmla="*/ 10103605 h 15"/>
                  <a:gd name="T8" fmla="*/ 0 w 17"/>
                  <a:gd name="T9" fmla="*/ 5388976 h 15"/>
                  <a:gd name="T10" fmla="*/ 4458743 w 17"/>
                  <a:gd name="T11" fmla="*/ 5388976 h 15"/>
                  <a:gd name="T12" fmla="*/ 10032435 w 17"/>
                  <a:gd name="T13" fmla="*/ 0 h 15"/>
                  <a:gd name="T14" fmla="*/ 14492231 w 17"/>
                  <a:gd name="T15" fmla="*/ 0 h 15"/>
                  <a:gd name="T16" fmla="*/ 18950976 w 17"/>
                  <a:gd name="T17" fmla="*/ 0 h 15"/>
                  <a:gd name="T18" fmla="*/ 10032435 w 17"/>
                  <a:gd name="T19" fmla="*/ 20207211 h 15"/>
                  <a:gd name="T20" fmla="*/ 0 w 17"/>
                  <a:gd name="T21" fmla="*/ 5388976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5"/>
                  <a:gd name="T35" fmla="*/ 17 w 17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5">
                    <a:moveTo>
                      <a:pt x="0" y="4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9" y="1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30" name="Freeform 1449"/>
              <p:cNvSpPr>
                <a:spLocks/>
              </p:cNvSpPr>
              <p:nvPr/>
            </p:nvSpPr>
            <p:spPr bwMode="auto">
              <a:xfrm>
                <a:off x="2396871" y="2495754"/>
                <a:ext cx="8449" cy="8193"/>
              </a:xfrm>
              <a:custGeom>
                <a:avLst/>
                <a:gdLst>
                  <a:gd name="T0" fmla="*/ 4462128 w 8"/>
                  <a:gd name="T1" fmla="*/ 0 h 8"/>
                  <a:gd name="T2" fmla="*/ 8923200 w 8"/>
                  <a:gd name="T3" fmla="*/ 4195840 h 8"/>
                  <a:gd name="T4" fmla="*/ 4462128 w 8"/>
                  <a:gd name="T5" fmla="*/ 8390656 h 8"/>
                  <a:gd name="T6" fmla="*/ 0 w 8"/>
                  <a:gd name="T7" fmla="*/ 4195840 h 8"/>
                  <a:gd name="T8" fmla="*/ 0 w 8"/>
                  <a:gd name="T9" fmla="*/ 0 h 8"/>
                  <a:gd name="T10" fmla="*/ 4462128 w 8"/>
                  <a:gd name="T11" fmla="*/ 0 h 8"/>
                  <a:gd name="T12" fmla="*/ 8923200 w 8"/>
                  <a:gd name="T13" fmla="*/ 0 h 8"/>
                  <a:gd name="T14" fmla="*/ 4462128 w 8"/>
                  <a:gd name="T15" fmla="*/ 8390656 h 8"/>
                  <a:gd name="T16" fmla="*/ 0 w 8"/>
                  <a:gd name="T17" fmla="*/ 0 h 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31" name="Freeform 1450"/>
              <p:cNvSpPr>
                <a:spLocks/>
              </p:cNvSpPr>
              <p:nvPr/>
            </p:nvSpPr>
            <p:spPr bwMode="auto">
              <a:xfrm>
                <a:off x="2795997" y="2752828"/>
                <a:ext cx="25338" cy="20482"/>
              </a:xfrm>
              <a:custGeom>
                <a:avLst/>
                <a:gdLst>
                  <a:gd name="T0" fmla="*/ 12840285 w 25"/>
                  <a:gd name="T1" fmla="*/ 0 h 18"/>
                  <a:gd name="T2" fmla="*/ 25680570 w 25"/>
                  <a:gd name="T3" fmla="*/ 11653120 h 18"/>
                  <a:gd name="T4" fmla="*/ 12840285 w 25"/>
                  <a:gd name="T5" fmla="*/ 23306239 h 18"/>
                  <a:gd name="T6" fmla="*/ 0 w 25"/>
                  <a:gd name="T7" fmla="*/ 11653120 h 18"/>
                  <a:gd name="T8" fmla="*/ 12326430 w 25"/>
                  <a:gd name="T9" fmla="*/ 0 h 18"/>
                  <a:gd name="T10" fmla="*/ 0 w 25"/>
                  <a:gd name="T11" fmla="*/ 23306239 h 18"/>
                  <a:gd name="T12" fmla="*/ 25680570 w 25"/>
                  <a:gd name="T13" fmla="*/ 23306239 h 18"/>
                  <a:gd name="T14" fmla="*/ 12326430 w 25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8"/>
                  <a:gd name="T26" fmla="*/ 25 w 25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8">
                    <a:moveTo>
                      <a:pt x="12" y="0"/>
                    </a:moveTo>
                    <a:lnTo>
                      <a:pt x="0" y="18"/>
                    </a:lnTo>
                    <a:lnTo>
                      <a:pt x="25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36" name="Freeform 1451"/>
              <p:cNvSpPr>
                <a:spLocks/>
              </p:cNvSpPr>
              <p:nvPr/>
            </p:nvSpPr>
            <p:spPr bwMode="auto">
              <a:xfrm>
                <a:off x="2799161" y="2743611"/>
                <a:ext cx="38011" cy="29699"/>
              </a:xfrm>
              <a:custGeom>
                <a:avLst/>
                <a:gdLst>
                  <a:gd name="T0" fmla="*/ 21248148 w 34"/>
                  <a:gd name="T1" fmla="*/ 0 h 29"/>
                  <a:gd name="T2" fmla="*/ 42495178 w 34"/>
                  <a:gd name="T3" fmla="*/ 15207936 h 29"/>
                  <a:gd name="T4" fmla="*/ 21248148 w 34"/>
                  <a:gd name="T5" fmla="*/ 30414848 h 29"/>
                  <a:gd name="T6" fmla="*/ 0 w 34"/>
                  <a:gd name="T7" fmla="*/ 15207936 h 29"/>
                  <a:gd name="T8" fmla="*/ 16248582 w 34"/>
                  <a:gd name="T9" fmla="*/ 0 h 29"/>
                  <a:gd name="T10" fmla="*/ 0 w 34"/>
                  <a:gd name="T11" fmla="*/ 19927008 h 29"/>
                  <a:gd name="T12" fmla="*/ 9999129 w 34"/>
                  <a:gd name="T13" fmla="*/ 30414848 h 29"/>
                  <a:gd name="T14" fmla="*/ 42495178 w 34"/>
                  <a:gd name="T15" fmla="*/ 30414848 h 29"/>
                  <a:gd name="T16" fmla="*/ 16248582 w 34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9"/>
                  <a:gd name="T29" fmla="*/ 34 w 3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9">
                    <a:moveTo>
                      <a:pt x="13" y="0"/>
                    </a:moveTo>
                    <a:lnTo>
                      <a:pt x="0" y="19"/>
                    </a:lnTo>
                    <a:lnTo>
                      <a:pt x="8" y="29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37" name="Freeform 1452"/>
              <p:cNvSpPr>
                <a:spLocks/>
              </p:cNvSpPr>
              <p:nvPr/>
            </p:nvSpPr>
            <p:spPr bwMode="auto">
              <a:xfrm>
                <a:off x="2808661" y="2735418"/>
                <a:ext cx="44348" cy="37892"/>
              </a:xfrm>
              <a:custGeom>
                <a:avLst/>
                <a:gdLst>
                  <a:gd name="T0" fmla="*/ 22869129 w 43"/>
                  <a:gd name="T1" fmla="*/ 0 h 36"/>
                  <a:gd name="T2" fmla="*/ 45738258 w 43"/>
                  <a:gd name="T3" fmla="*/ 19941717 h 36"/>
                  <a:gd name="T4" fmla="*/ 22869129 w 43"/>
                  <a:gd name="T5" fmla="*/ 39883435 h 36"/>
                  <a:gd name="T6" fmla="*/ 0 w 43"/>
                  <a:gd name="T7" fmla="*/ 19941717 h 36"/>
                  <a:gd name="T8" fmla="*/ 13828324 w 43"/>
                  <a:gd name="T9" fmla="*/ 0 h 36"/>
                  <a:gd name="T10" fmla="*/ 0 w 43"/>
                  <a:gd name="T11" fmla="*/ 19941717 h 36"/>
                  <a:gd name="T12" fmla="*/ 13828324 w 43"/>
                  <a:gd name="T13" fmla="*/ 39883435 h 36"/>
                  <a:gd name="T14" fmla="*/ 45738258 w 43"/>
                  <a:gd name="T15" fmla="*/ 39883435 h 36"/>
                  <a:gd name="T16" fmla="*/ 13828324 w 43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6"/>
                  <a:gd name="T29" fmla="*/ 43 w 43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6">
                    <a:moveTo>
                      <a:pt x="13" y="0"/>
                    </a:moveTo>
                    <a:lnTo>
                      <a:pt x="0" y="18"/>
                    </a:lnTo>
                    <a:lnTo>
                      <a:pt x="13" y="36"/>
                    </a:lnTo>
                    <a:lnTo>
                      <a:pt x="4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38" name="Freeform 1453"/>
              <p:cNvSpPr>
                <a:spLocks/>
              </p:cNvSpPr>
              <p:nvPr/>
            </p:nvSpPr>
            <p:spPr bwMode="auto">
              <a:xfrm>
                <a:off x="2812886" y="2724153"/>
                <a:ext cx="53849" cy="49158"/>
              </a:xfrm>
              <a:custGeom>
                <a:avLst/>
                <a:gdLst>
                  <a:gd name="T0" fmla="*/ 28429104 w 51"/>
                  <a:gd name="T1" fmla="*/ 0 h 47"/>
                  <a:gd name="T2" fmla="*/ 56857152 w 51"/>
                  <a:gd name="T3" fmla="*/ 25707542 h 47"/>
                  <a:gd name="T4" fmla="*/ 28429104 w 51"/>
                  <a:gd name="T5" fmla="*/ 51415084 h 47"/>
                  <a:gd name="T6" fmla="*/ 0 w 51"/>
                  <a:gd name="T7" fmla="*/ 25707542 h 47"/>
                  <a:gd name="T8" fmla="*/ 13377781 w 51"/>
                  <a:gd name="T9" fmla="*/ 0 h 47"/>
                  <a:gd name="T10" fmla="*/ 0 w 51"/>
                  <a:gd name="T11" fmla="*/ 19690396 h 47"/>
                  <a:gd name="T12" fmla="*/ 23411646 w 51"/>
                  <a:gd name="T13" fmla="*/ 51415084 h 47"/>
                  <a:gd name="T14" fmla="*/ 56857152 w 51"/>
                  <a:gd name="T15" fmla="*/ 51415084 h 47"/>
                  <a:gd name="T16" fmla="*/ 13377781 w 51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7"/>
                  <a:gd name="T29" fmla="*/ 51 w 51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7">
                    <a:moveTo>
                      <a:pt x="12" y="0"/>
                    </a:moveTo>
                    <a:lnTo>
                      <a:pt x="0" y="18"/>
                    </a:lnTo>
                    <a:lnTo>
                      <a:pt x="21" y="47"/>
                    </a:lnTo>
                    <a:lnTo>
                      <a:pt x="51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39" name="Freeform 1454"/>
              <p:cNvSpPr>
                <a:spLocks/>
              </p:cNvSpPr>
              <p:nvPr/>
            </p:nvSpPr>
            <p:spPr bwMode="auto">
              <a:xfrm>
                <a:off x="2821335" y="2718008"/>
                <a:ext cx="60185" cy="55302"/>
              </a:xfrm>
              <a:custGeom>
                <a:avLst/>
                <a:gdLst>
                  <a:gd name="T0" fmla="*/ 32929949 w 55"/>
                  <a:gd name="T1" fmla="*/ 0 h 54"/>
                  <a:gd name="T2" fmla="*/ 65858803 w 55"/>
                  <a:gd name="T3" fmla="*/ 28317696 h 54"/>
                  <a:gd name="T4" fmla="*/ 32929949 w 55"/>
                  <a:gd name="T5" fmla="*/ 56635393 h 54"/>
                  <a:gd name="T6" fmla="*/ 0 w 55"/>
                  <a:gd name="T7" fmla="*/ 28317696 h 54"/>
                  <a:gd name="T8" fmla="*/ 15567124 w 55"/>
                  <a:gd name="T9" fmla="*/ 0 h 54"/>
                  <a:gd name="T10" fmla="*/ 0 w 55"/>
                  <a:gd name="T11" fmla="*/ 18878467 h 54"/>
                  <a:gd name="T12" fmla="*/ 35922792 w 55"/>
                  <a:gd name="T13" fmla="*/ 56635393 h 54"/>
                  <a:gd name="T14" fmla="*/ 65858803 w 55"/>
                  <a:gd name="T15" fmla="*/ 56635393 h 54"/>
                  <a:gd name="T16" fmla="*/ 15567124 w 55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4"/>
                  <a:gd name="T29" fmla="*/ 55 w 5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4">
                    <a:moveTo>
                      <a:pt x="13" y="0"/>
                    </a:moveTo>
                    <a:lnTo>
                      <a:pt x="0" y="18"/>
                    </a:lnTo>
                    <a:lnTo>
                      <a:pt x="30" y="54"/>
                    </a:lnTo>
                    <a:lnTo>
                      <a:pt x="55" y="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0" name="Freeform 1455"/>
              <p:cNvSpPr>
                <a:spLocks/>
              </p:cNvSpPr>
              <p:nvPr/>
            </p:nvSpPr>
            <p:spPr bwMode="auto">
              <a:xfrm>
                <a:off x="2825560" y="2709815"/>
                <a:ext cx="68634" cy="63495"/>
              </a:xfrm>
              <a:custGeom>
                <a:avLst/>
                <a:gdLst>
                  <a:gd name="T0" fmla="*/ 36801764 w 64"/>
                  <a:gd name="T1" fmla="*/ 0 h 61"/>
                  <a:gd name="T2" fmla="*/ 73603529 w 64"/>
                  <a:gd name="T3" fmla="*/ 33046545 h 61"/>
                  <a:gd name="T4" fmla="*/ 36801764 w 64"/>
                  <a:gd name="T5" fmla="*/ 66092049 h 61"/>
                  <a:gd name="T6" fmla="*/ 0 w 64"/>
                  <a:gd name="T7" fmla="*/ 33046545 h 61"/>
                  <a:gd name="T8" fmla="*/ 14950413 w 64"/>
                  <a:gd name="T9" fmla="*/ 0 h 61"/>
                  <a:gd name="T10" fmla="*/ 0 w 64"/>
                  <a:gd name="T11" fmla="*/ 15169060 h 61"/>
                  <a:gd name="T12" fmla="*/ 44852314 w 64"/>
                  <a:gd name="T13" fmla="*/ 66092049 h 61"/>
                  <a:gd name="T14" fmla="*/ 73603529 w 64"/>
                  <a:gd name="T15" fmla="*/ 66092049 h 61"/>
                  <a:gd name="T16" fmla="*/ 14950413 w 64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1"/>
                  <a:gd name="T29" fmla="*/ 64 w 64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1">
                    <a:moveTo>
                      <a:pt x="13" y="0"/>
                    </a:moveTo>
                    <a:lnTo>
                      <a:pt x="0" y="14"/>
                    </a:lnTo>
                    <a:lnTo>
                      <a:pt x="39" y="61"/>
                    </a:lnTo>
                    <a:lnTo>
                      <a:pt x="64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1" name="Freeform 1456"/>
              <p:cNvSpPr>
                <a:spLocks/>
              </p:cNvSpPr>
              <p:nvPr/>
            </p:nvSpPr>
            <p:spPr bwMode="auto">
              <a:xfrm>
                <a:off x="2835060" y="2697516"/>
                <a:ext cx="71798" cy="75785"/>
              </a:xfrm>
              <a:custGeom>
                <a:avLst/>
                <a:gdLst>
                  <a:gd name="T0" fmla="*/ 37904064 w 68"/>
                  <a:gd name="T1" fmla="*/ 0 h 72"/>
                  <a:gd name="T2" fmla="*/ 75808128 w 68"/>
                  <a:gd name="T3" fmla="*/ 39885013 h 72"/>
                  <a:gd name="T4" fmla="*/ 37904064 w 68"/>
                  <a:gd name="T5" fmla="*/ 79768974 h 72"/>
                  <a:gd name="T6" fmla="*/ 0 w 68"/>
                  <a:gd name="T7" fmla="*/ 39885013 h 72"/>
                  <a:gd name="T8" fmla="*/ 14492635 w 68"/>
                  <a:gd name="T9" fmla="*/ 0 h 72"/>
                  <a:gd name="T10" fmla="*/ 0 w 68"/>
                  <a:gd name="T11" fmla="*/ 19941980 h 72"/>
                  <a:gd name="T12" fmla="*/ 46822850 w 68"/>
                  <a:gd name="T13" fmla="*/ 79768974 h 72"/>
                  <a:gd name="T14" fmla="*/ 75808128 w 68"/>
                  <a:gd name="T15" fmla="*/ 79768974 h 72"/>
                  <a:gd name="T16" fmla="*/ 14492635 w 68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72"/>
                  <a:gd name="T29" fmla="*/ 68 w 68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72">
                    <a:moveTo>
                      <a:pt x="13" y="0"/>
                    </a:moveTo>
                    <a:lnTo>
                      <a:pt x="0" y="18"/>
                    </a:lnTo>
                    <a:lnTo>
                      <a:pt x="42" y="72"/>
                    </a:lnTo>
                    <a:lnTo>
                      <a:pt x="68" y="7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2" name="Freeform 1457"/>
              <p:cNvSpPr>
                <a:spLocks/>
              </p:cNvSpPr>
              <p:nvPr/>
            </p:nvSpPr>
            <p:spPr bwMode="auto">
              <a:xfrm>
                <a:off x="2840345" y="2689323"/>
                <a:ext cx="85523" cy="83987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4086876 h 80"/>
                  <a:gd name="T4" fmla="*/ 45149808 w 81"/>
                  <a:gd name="T5" fmla="*/ 88172701 h 80"/>
                  <a:gd name="T6" fmla="*/ 0 w 81"/>
                  <a:gd name="T7" fmla="*/ 44086876 h 80"/>
                  <a:gd name="T8" fmla="*/ 14492452 w 81"/>
                  <a:gd name="T9" fmla="*/ 0 h 80"/>
                  <a:gd name="T10" fmla="*/ 0 w 81"/>
                  <a:gd name="T11" fmla="*/ 20941109 h 80"/>
                  <a:gd name="T12" fmla="*/ 56854841 w 81"/>
                  <a:gd name="T13" fmla="*/ 88172701 h 80"/>
                  <a:gd name="T14" fmla="*/ 90298561 w 81"/>
                  <a:gd name="T15" fmla="*/ 88172701 h 80"/>
                  <a:gd name="T16" fmla="*/ 14492452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13" y="0"/>
                    </a:moveTo>
                    <a:lnTo>
                      <a:pt x="0" y="19"/>
                    </a:lnTo>
                    <a:lnTo>
                      <a:pt x="51" y="80"/>
                    </a:lnTo>
                    <a:lnTo>
                      <a:pt x="81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3" name="Freeform 1458"/>
              <p:cNvSpPr>
                <a:spLocks/>
              </p:cNvSpPr>
              <p:nvPr/>
            </p:nvSpPr>
            <p:spPr bwMode="auto">
              <a:xfrm>
                <a:off x="2849846" y="2680106"/>
                <a:ext cx="88696" cy="93204"/>
              </a:xfrm>
              <a:custGeom>
                <a:avLst/>
                <a:gdLst>
                  <a:gd name="T0" fmla="*/ 46827264 w 84"/>
                  <a:gd name="T1" fmla="*/ 0 h 90"/>
                  <a:gd name="T2" fmla="*/ 93654528 w 84"/>
                  <a:gd name="T3" fmla="*/ 48261031 h 90"/>
                  <a:gd name="T4" fmla="*/ 46827264 w 84"/>
                  <a:gd name="T5" fmla="*/ 96522062 h 90"/>
                  <a:gd name="T6" fmla="*/ 0 w 84"/>
                  <a:gd name="T7" fmla="*/ 48261031 h 90"/>
                  <a:gd name="T8" fmla="*/ 13379369 w 84"/>
                  <a:gd name="T9" fmla="*/ 0 h 90"/>
                  <a:gd name="T10" fmla="*/ 0 w 84"/>
                  <a:gd name="T11" fmla="*/ 19304621 h 90"/>
                  <a:gd name="T12" fmla="*/ 61321663 w 84"/>
                  <a:gd name="T13" fmla="*/ 96522062 h 90"/>
                  <a:gd name="T14" fmla="*/ 93654528 w 84"/>
                  <a:gd name="T15" fmla="*/ 96522062 h 90"/>
                  <a:gd name="T16" fmla="*/ 13379369 w 84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90"/>
                  <a:gd name="T29" fmla="*/ 84 w 84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90">
                    <a:moveTo>
                      <a:pt x="12" y="0"/>
                    </a:moveTo>
                    <a:lnTo>
                      <a:pt x="0" y="18"/>
                    </a:lnTo>
                    <a:lnTo>
                      <a:pt x="55" y="90"/>
                    </a:lnTo>
                    <a:lnTo>
                      <a:pt x="84" y="9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4" name="Freeform 1459"/>
              <p:cNvSpPr>
                <a:spLocks/>
              </p:cNvSpPr>
              <p:nvPr/>
            </p:nvSpPr>
            <p:spPr bwMode="auto">
              <a:xfrm>
                <a:off x="2853010" y="2671913"/>
                <a:ext cx="98197" cy="101397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2456393 h 98"/>
                  <a:gd name="T4" fmla="*/ 51842736 w 93"/>
                  <a:gd name="T5" fmla="*/ 104911751 h 98"/>
                  <a:gd name="T6" fmla="*/ 0 w 93"/>
                  <a:gd name="T7" fmla="*/ 52456393 h 98"/>
                  <a:gd name="T8" fmla="*/ 14493032 w 93"/>
                  <a:gd name="T9" fmla="*/ 0 h 98"/>
                  <a:gd name="T10" fmla="*/ 0 w 93"/>
                  <a:gd name="T11" fmla="*/ 19269571 h 98"/>
                  <a:gd name="T12" fmla="*/ 75812316 w 93"/>
                  <a:gd name="T13" fmla="*/ 104911751 h 98"/>
                  <a:gd name="T14" fmla="*/ 103684416 w 93"/>
                  <a:gd name="T15" fmla="*/ 104911751 h 98"/>
                  <a:gd name="T16" fmla="*/ 14493032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13" y="0"/>
                    </a:moveTo>
                    <a:lnTo>
                      <a:pt x="0" y="18"/>
                    </a:lnTo>
                    <a:lnTo>
                      <a:pt x="68" y="98"/>
                    </a:lnTo>
                    <a:lnTo>
                      <a:pt x="93" y="9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5" name="Freeform 1460"/>
              <p:cNvSpPr>
                <a:spLocks/>
              </p:cNvSpPr>
              <p:nvPr/>
            </p:nvSpPr>
            <p:spPr bwMode="auto">
              <a:xfrm>
                <a:off x="2862510" y="2660647"/>
                <a:ext cx="103473" cy="112663"/>
              </a:xfrm>
              <a:custGeom>
                <a:avLst/>
                <a:gdLst>
                  <a:gd name="T0" fmla="*/ 54626353 w 98"/>
                  <a:gd name="T1" fmla="*/ 0 h 109"/>
                  <a:gd name="T2" fmla="*/ 109251649 w 98"/>
                  <a:gd name="T3" fmla="*/ 58225065 h 109"/>
                  <a:gd name="T4" fmla="*/ 54626353 w 98"/>
                  <a:gd name="T5" fmla="*/ 116449097 h 109"/>
                  <a:gd name="T6" fmla="*/ 0 w 98"/>
                  <a:gd name="T7" fmla="*/ 58225065 h 109"/>
                  <a:gd name="T8" fmla="*/ 14492555 w 98"/>
                  <a:gd name="T9" fmla="*/ 0 h 109"/>
                  <a:gd name="T10" fmla="*/ 0 w 98"/>
                  <a:gd name="T11" fmla="*/ 20298981 h 109"/>
                  <a:gd name="T12" fmla="*/ 80266548 w 98"/>
                  <a:gd name="T13" fmla="*/ 116449097 h 109"/>
                  <a:gd name="T14" fmla="*/ 109251649 w 98"/>
                  <a:gd name="T15" fmla="*/ 116449097 h 109"/>
                  <a:gd name="T16" fmla="*/ 14492555 w 98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9"/>
                  <a:gd name="T29" fmla="*/ 98 w 98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9">
                    <a:moveTo>
                      <a:pt x="13" y="0"/>
                    </a:moveTo>
                    <a:lnTo>
                      <a:pt x="0" y="19"/>
                    </a:lnTo>
                    <a:lnTo>
                      <a:pt x="72" y="109"/>
                    </a:lnTo>
                    <a:lnTo>
                      <a:pt x="98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6" name="Freeform 1461"/>
              <p:cNvSpPr>
                <a:spLocks/>
              </p:cNvSpPr>
              <p:nvPr/>
            </p:nvSpPr>
            <p:spPr bwMode="auto">
              <a:xfrm>
                <a:off x="2866735" y="2654503"/>
                <a:ext cx="110871" cy="118807"/>
              </a:xfrm>
              <a:custGeom>
                <a:avLst/>
                <a:gdLst>
                  <a:gd name="T0" fmla="*/ 58535664 w 105"/>
                  <a:gd name="T1" fmla="*/ 0 h 116"/>
                  <a:gd name="T2" fmla="*/ 117070272 w 105"/>
                  <a:gd name="T3" fmla="*/ 60841474 h 116"/>
                  <a:gd name="T4" fmla="*/ 58535664 w 105"/>
                  <a:gd name="T5" fmla="*/ 121681925 h 116"/>
                  <a:gd name="T6" fmla="*/ 0 w 105"/>
                  <a:gd name="T7" fmla="*/ 60841474 h 116"/>
                  <a:gd name="T8" fmla="*/ 13379490 w 105"/>
                  <a:gd name="T9" fmla="*/ 0 h 116"/>
                  <a:gd name="T10" fmla="*/ 0 w 105"/>
                  <a:gd name="T11" fmla="*/ 18882122 h 116"/>
                  <a:gd name="T12" fmla="*/ 89196255 w 105"/>
                  <a:gd name="T13" fmla="*/ 121681925 h 116"/>
                  <a:gd name="T14" fmla="*/ 117070272 w 105"/>
                  <a:gd name="T15" fmla="*/ 121681925 h 116"/>
                  <a:gd name="T16" fmla="*/ 13379490 w 105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5"/>
                  <a:gd name="T28" fmla="*/ 0 h 116"/>
                  <a:gd name="T29" fmla="*/ 105 w 105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5" h="116">
                    <a:moveTo>
                      <a:pt x="12" y="0"/>
                    </a:moveTo>
                    <a:lnTo>
                      <a:pt x="0" y="18"/>
                    </a:lnTo>
                    <a:lnTo>
                      <a:pt x="80" y="116"/>
                    </a:lnTo>
                    <a:lnTo>
                      <a:pt x="105" y="11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7" name="Freeform 1462"/>
              <p:cNvSpPr>
                <a:spLocks/>
              </p:cNvSpPr>
              <p:nvPr/>
            </p:nvSpPr>
            <p:spPr bwMode="auto">
              <a:xfrm>
                <a:off x="2875184" y="2643237"/>
                <a:ext cx="120371" cy="130073"/>
              </a:xfrm>
              <a:custGeom>
                <a:avLst/>
                <a:gdLst>
                  <a:gd name="T0" fmla="*/ 63549552 w 114"/>
                  <a:gd name="T1" fmla="*/ 0 h 127"/>
                  <a:gd name="T2" fmla="*/ 127098048 w 114"/>
                  <a:gd name="T3" fmla="*/ 66610691 h 127"/>
                  <a:gd name="T4" fmla="*/ 63549552 w 114"/>
                  <a:gd name="T5" fmla="*/ 133220357 h 127"/>
                  <a:gd name="T6" fmla="*/ 0 w 114"/>
                  <a:gd name="T7" fmla="*/ 66610691 h 127"/>
                  <a:gd name="T8" fmla="*/ 14494147 w 114"/>
                  <a:gd name="T9" fmla="*/ 0 h 127"/>
                  <a:gd name="T10" fmla="*/ 0 w 114"/>
                  <a:gd name="T11" fmla="*/ 18882097 h 127"/>
                  <a:gd name="T12" fmla="*/ 94765773 w 114"/>
                  <a:gd name="T13" fmla="*/ 133220357 h 127"/>
                  <a:gd name="T14" fmla="*/ 127098048 w 114"/>
                  <a:gd name="T15" fmla="*/ 133220357 h 127"/>
                  <a:gd name="T16" fmla="*/ 14494147 w 114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7"/>
                  <a:gd name="T29" fmla="*/ 114 w 114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7">
                    <a:moveTo>
                      <a:pt x="13" y="0"/>
                    </a:moveTo>
                    <a:lnTo>
                      <a:pt x="0" y="18"/>
                    </a:lnTo>
                    <a:lnTo>
                      <a:pt x="85" y="127"/>
                    </a:lnTo>
                    <a:lnTo>
                      <a:pt x="114" y="1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8" name="Freeform 1463"/>
              <p:cNvSpPr>
                <a:spLocks/>
              </p:cNvSpPr>
              <p:nvPr/>
            </p:nvSpPr>
            <p:spPr bwMode="auto">
              <a:xfrm>
                <a:off x="2879409" y="2634020"/>
                <a:ext cx="129872" cy="139290"/>
              </a:xfrm>
              <a:custGeom>
                <a:avLst/>
                <a:gdLst>
                  <a:gd name="T0" fmla="*/ 68563969 w 123"/>
                  <a:gd name="T1" fmla="*/ 0 h 134"/>
                  <a:gd name="T2" fmla="*/ 137127937 w 123"/>
                  <a:gd name="T3" fmla="*/ 72394418 h 134"/>
                  <a:gd name="T4" fmla="*/ 68563969 w 123"/>
                  <a:gd name="T5" fmla="*/ 144788836 h 134"/>
                  <a:gd name="T6" fmla="*/ 0 w 123"/>
                  <a:gd name="T7" fmla="*/ 72394418 h 134"/>
                  <a:gd name="T8" fmla="*/ 14492871 w 123"/>
                  <a:gd name="T9" fmla="*/ 0 h 134"/>
                  <a:gd name="T10" fmla="*/ 0 w 123"/>
                  <a:gd name="T11" fmla="*/ 19449665 h 134"/>
                  <a:gd name="T12" fmla="*/ 103682210 w 123"/>
                  <a:gd name="T13" fmla="*/ 144788836 h 134"/>
                  <a:gd name="T14" fmla="*/ 137127937 w 123"/>
                  <a:gd name="T15" fmla="*/ 144788836 h 134"/>
                  <a:gd name="T16" fmla="*/ 14492871 w 123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4"/>
                  <a:gd name="T29" fmla="*/ 123 w 123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4">
                    <a:moveTo>
                      <a:pt x="13" y="0"/>
                    </a:moveTo>
                    <a:lnTo>
                      <a:pt x="0" y="18"/>
                    </a:lnTo>
                    <a:lnTo>
                      <a:pt x="93" y="134"/>
                    </a:lnTo>
                    <a:lnTo>
                      <a:pt x="123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9" name="Freeform 1464"/>
              <p:cNvSpPr>
                <a:spLocks/>
              </p:cNvSpPr>
              <p:nvPr/>
            </p:nvSpPr>
            <p:spPr bwMode="auto">
              <a:xfrm>
                <a:off x="2888909" y="2622755"/>
                <a:ext cx="133045" cy="150555"/>
              </a:xfrm>
              <a:custGeom>
                <a:avLst/>
                <a:gdLst>
                  <a:gd name="T0" fmla="*/ 69689406 w 127"/>
                  <a:gd name="T1" fmla="*/ 0 h 145"/>
                  <a:gd name="T2" fmla="*/ 139377764 w 127"/>
                  <a:gd name="T3" fmla="*/ 78161926 h 145"/>
                  <a:gd name="T4" fmla="*/ 69689406 w 127"/>
                  <a:gd name="T5" fmla="*/ 156322813 h 145"/>
                  <a:gd name="T6" fmla="*/ 0 w 127"/>
                  <a:gd name="T7" fmla="*/ 78161926 h 145"/>
                  <a:gd name="T8" fmla="*/ 8779924 w 127"/>
                  <a:gd name="T9" fmla="*/ 0 h 145"/>
                  <a:gd name="T10" fmla="*/ 0 w 127"/>
                  <a:gd name="T11" fmla="*/ 19406020 h 145"/>
                  <a:gd name="T12" fmla="*/ 110843253 w 127"/>
                  <a:gd name="T13" fmla="*/ 156322813 h 145"/>
                  <a:gd name="T14" fmla="*/ 139377764 w 127"/>
                  <a:gd name="T15" fmla="*/ 156322813 h 145"/>
                  <a:gd name="T16" fmla="*/ 8779924 w 127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45"/>
                  <a:gd name="T29" fmla="*/ 127 w 127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45">
                    <a:moveTo>
                      <a:pt x="8" y="0"/>
                    </a:moveTo>
                    <a:lnTo>
                      <a:pt x="0" y="18"/>
                    </a:lnTo>
                    <a:lnTo>
                      <a:pt x="101" y="145"/>
                    </a:lnTo>
                    <a:lnTo>
                      <a:pt x="127" y="14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0" name="Freeform 1465"/>
              <p:cNvSpPr>
                <a:spLocks/>
              </p:cNvSpPr>
              <p:nvPr/>
            </p:nvSpPr>
            <p:spPr bwMode="auto">
              <a:xfrm>
                <a:off x="2894194" y="2616610"/>
                <a:ext cx="142545" cy="156700"/>
              </a:xfrm>
              <a:custGeom>
                <a:avLst/>
                <a:gdLst>
                  <a:gd name="T0" fmla="*/ 74703012 w 136"/>
                  <a:gd name="T1" fmla="*/ 0 h 152"/>
                  <a:gd name="T2" fmla="*/ 149404977 w 136"/>
                  <a:gd name="T3" fmla="*/ 80772664 h 152"/>
                  <a:gd name="T4" fmla="*/ 74703012 w 136"/>
                  <a:gd name="T5" fmla="*/ 161545329 h 152"/>
                  <a:gd name="T6" fmla="*/ 0 w 136"/>
                  <a:gd name="T7" fmla="*/ 80772664 h 152"/>
                  <a:gd name="T8" fmla="*/ 14281749 w 136"/>
                  <a:gd name="T9" fmla="*/ 0 h 152"/>
                  <a:gd name="T10" fmla="*/ 0 w 136"/>
                  <a:gd name="T11" fmla="*/ 19130802 h 152"/>
                  <a:gd name="T12" fmla="*/ 120842502 w 136"/>
                  <a:gd name="T13" fmla="*/ 161545329 h 152"/>
                  <a:gd name="T14" fmla="*/ 149404977 w 136"/>
                  <a:gd name="T15" fmla="*/ 161545329 h 152"/>
                  <a:gd name="T16" fmla="*/ 14281749 w 136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52"/>
                  <a:gd name="T29" fmla="*/ 136 w 136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52">
                    <a:moveTo>
                      <a:pt x="13" y="0"/>
                    </a:moveTo>
                    <a:lnTo>
                      <a:pt x="0" y="18"/>
                    </a:lnTo>
                    <a:lnTo>
                      <a:pt x="110" y="152"/>
                    </a:lnTo>
                    <a:lnTo>
                      <a:pt x="136" y="15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1" name="Freeform 1466"/>
              <p:cNvSpPr>
                <a:spLocks/>
              </p:cNvSpPr>
              <p:nvPr/>
            </p:nvSpPr>
            <p:spPr bwMode="auto">
              <a:xfrm>
                <a:off x="2897358" y="2605345"/>
                <a:ext cx="152046" cy="167966"/>
              </a:xfrm>
              <a:custGeom>
                <a:avLst/>
                <a:gdLst>
                  <a:gd name="T0" fmla="*/ 80270784 w 144"/>
                  <a:gd name="T1" fmla="*/ 0 h 163"/>
                  <a:gd name="T2" fmla="*/ 160541568 w 144"/>
                  <a:gd name="T3" fmla="*/ 86541648 h 163"/>
                  <a:gd name="T4" fmla="*/ 80270784 w 144"/>
                  <a:gd name="T5" fmla="*/ 173083295 h 163"/>
                  <a:gd name="T6" fmla="*/ 0 w 144"/>
                  <a:gd name="T7" fmla="*/ 86541648 h 163"/>
                  <a:gd name="T8" fmla="*/ 14492938 w 144"/>
                  <a:gd name="T9" fmla="*/ 0 h 163"/>
                  <a:gd name="T10" fmla="*/ 0 w 144"/>
                  <a:gd name="T11" fmla="*/ 19113089 h 163"/>
                  <a:gd name="T12" fmla="*/ 132669615 w 144"/>
                  <a:gd name="T13" fmla="*/ 173083295 h 163"/>
                  <a:gd name="T14" fmla="*/ 160541568 w 144"/>
                  <a:gd name="T15" fmla="*/ 173083295 h 163"/>
                  <a:gd name="T16" fmla="*/ 14492938 w 144"/>
                  <a:gd name="T17" fmla="*/ 0 h 16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3"/>
                  <a:gd name="T29" fmla="*/ 144 w 144"/>
                  <a:gd name="T30" fmla="*/ 163 h 1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3">
                    <a:moveTo>
                      <a:pt x="13" y="0"/>
                    </a:moveTo>
                    <a:lnTo>
                      <a:pt x="0" y="18"/>
                    </a:lnTo>
                    <a:lnTo>
                      <a:pt x="119" y="163"/>
                    </a:lnTo>
                    <a:lnTo>
                      <a:pt x="144" y="16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2" name="Freeform 1467"/>
              <p:cNvSpPr>
                <a:spLocks/>
              </p:cNvSpPr>
              <p:nvPr/>
            </p:nvSpPr>
            <p:spPr bwMode="auto">
              <a:xfrm>
                <a:off x="2906859" y="2599200"/>
                <a:ext cx="160495" cy="175135"/>
              </a:xfrm>
              <a:custGeom>
                <a:avLst/>
                <a:gdLst>
                  <a:gd name="T0" fmla="*/ 84732912 w 152"/>
                  <a:gd name="T1" fmla="*/ 0 h 170"/>
                  <a:gd name="T2" fmla="*/ 169464768 w 152"/>
                  <a:gd name="T3" fmla="*/ 90213069 h 170"/>
                  <a:gd name="T4" fmla="*/ 84732912 w 152"/>
                  <a:gd name="T5" fmla="*/ 180425107 h 170"/>
                  <a:gd name="T6" fmla="*/ 0 w 152"/>
                  <a:gd name="T7" fmla="*/ 90213069 h 170"/>
                  <a:gd name="T8" fmla="*/ 13379158 w 152"/>
                  <a:gd name="T9" fmla="*/ 0 h 170"/>
                  <a:gd name="T10" fmla="*/ 0 w 152"/>
                  <a:gd name="T11" fmla="*/ 19104139 h 170"/>
                  <a:gd name="T12" fmla="*/ 137132397 w 152"/>
                  <a:gd name="T13" fmla="*/ 180425107 h 170"/>
                  <a:gd name="T14" fmla="*/ 169464768 w 152"/>
                  <a:gd name="T15" fmla="*/ 180425107 h 170"/>
                  <a:gd name="T16" fmla="*/ 13379158 w 152"/>
                  <a:gd name="T17" fmla="*/ 0 h 1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70"/>
                  <a:gd name="T29" fmla="*/ 152 w 152"/>
                  <a:gd name="T30" fmla="*/ 170 h 1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70">
                    <a:moveTo>
                      <a:pt x="12" y="0"/>
                    </a:moveTo>
                    <a:lnTo>
                      <a:pt x="0" y="18"/>
                    </a:lnTo>
                    <a:lnTo>
                      <a:pt x="123" y="170"/>
                    </a:lnTo>
                    <a:lnTo>
                      <a:pt x="152" y="17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3" name="Freeform 1468"/>
              <p:cNvSpPr>
                <a:spLocks/>
              </p:cNvSpPr>
              <p:nvPr/>
            </p:nvSpPr>
            <p:spPr bwMode="auto">
              <a:xfrm>
                <a:off x="2911083" y="2591007"/>
                <a:ext cx="164720" cy="182303"/>
              </a:xfrm>
              <a:custGeom>
                <a:avLst/>
                <a:gdLst>
                  <a:gd name="T0" fmla="*/ 86409803 w 157"/>
                  <a:gd name="T1" fmla="*/ 0 h 178"/>
                  <a:gd name="T2" fmla="*/ 172819606 w 157"/>
                  <a:gd name="T3" fmla="*/ 93355523 h 178"/>
                  <a:gd name="T4" fmla="*/ 86409803 w 157"/>
                  <a:gd name="T5" fmla="*/ 186710021 h 178"/>
                  <a:gd name="T6" fmla="*/ 0 w 157"/>
                  <a:gd name="T7" fmla="*/ 93355523 h 178"/>
                  <a:gd name="T8" fmla="*/ 14309655 w 157"/>
                  <a:gd name="T9" fmla="*/ 0 h 178"/>
                  <a:gd name="T10" fmla="*/ 0 w 157"/>
                  <a:gd name="T11" fmla="*/ 15734386 h 178"/>
                  <a:gd name="T12" fmla="*/ 144200304 w 157"/>
                  <a:gd name="T13" fmla="*/ 186710021 h 178"/>
                  <a:gd name="T14" fmla="*/ 172819606 w 157"/>
                  <a:gd name="T15" fmla="*/ 186710021 h 178"/>
                  <a:gd name="T16" fmla="*/ 172819606 w 157"/>
                  <a:gd name="T17" fmla="*/ 183562735 h 178"/>
                  <a:gd name="T18" fmla="*/ 14309655 w 157"/>
                  <a:gd name="T19" fmla="*/ 0 h 17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78"/>
                  <a:gd name="T32" fmla="*/ 157 w 157"/>
                  <a:gd name="T33" fmla="*/ 178 h 1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78">
                    <a:moveTo>
                      <a:pt x="13" y="0"/>
                    </a:moveTo>
                    <a:lnTo>
                      <a:pt x="0" y="15"/>
                    </a:lnTo>
                    <a:lnTo>
                      <a:pt x="131" y="178"/>
                    </a:lnTo>
                    <a:lnTo>
                      <a:pt x="157" y="178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4" name="Freeform 1469"/>
              <p:cNvSpPr>
                <a:spLocks/>
              </p:cNvSpPr>
              <p:nvPr/>
            </p:nvSpPr>
            <p:spPr bwMode="auto">
              <a:xfrm>
                <a:off x="2919532" y="2579741"/>
                <a:ext cx="166832" cy="193569"/>
              </a:xfrm>
              <a:custGeom>
                <a:avLst/>
                <a:gdLst>
                  <a:gd name="T0" fmla="*/ 88639859 w 157"/>
                  <a:gd name="T1" fmla="*/ 0 h 189"/>
                  <a:gd name="T2" fmla="*/ 177279719 w 157"/>
                  <a:gd name="T3" fmla="*/ 99124739 h 189"/>
                  <a:gd name="T4" fmla="*/ 88639859 w 157"/>
                  <a:gd name="T5" fmla="*/ 198248454 h 189"/>
                  <a:gd name="T6" fmla="*/ 0 w 157"/>
                  <a:gd name="T7" fmla="*/ 99124739 h 189"/>
                  <a:gd name="T8" fmla="*/ 14679089 w 157"/>
                  <a:gd name="T9" fmla="*/ 0 h 189"/>
                  <a:gd name="T10" fmla="*/ 0 w 157"/>
                  <a:gd name="T11" fmla="*/ 19929415 h 189"/>
                  <a:gd name="T12" fmla="*/ 158083420 w 157"/>
                  <a:gd name="T13" fmla="*/ 198248454 h 189"/>
                  <a:gd name="T14" fmla="*/ 168246354 w 157"/>
                  <a:gd name="T15" fmla="*/ 198248454 h 189"/>
                  <a:gd name="T16" fmla="*/ 177279719 w 157"/>
                  <a:gd name="T17" fmla="*/ 187758861 h 189"/>
                  <a:gd name="T18" fmla="*/ 14679089 w 157"/>
                  <a:gd name="T19" fmla="*/ 0 h 18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89"/>
                  <a:gd name="T32" fmla="*/ 157 w 157"/>
                  <a:gd name="T33" fmla="*/ 189 h 1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89">
                    <a:moveTo>
                      <a:pt x="13" y="0"/>
                    </a:moveTo>
                    <a:lnTo>
                      <a:pt x="0" y="19"/>
                    </a:lnTo>
                    <a:lnTo>
                      <a:pt x="140" y="189"/>
                    </a:lnTo>
                    <a:lnTo>
                      <a:pt x="149" y="189"/>
                    </a:lnTo>
                    <a:lnTo>
                      <a:pt x="157" y="17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5" name="Freeform 1470"/>
              <p:cNvSpPr>
                <a:spLocks/>
              </p:cNvSpPr>
              <p:nvPr/>
            </p:nvSpPr>
            <p:spPr bwMode="auto">
              <a:xfrm>
                <a:off x="2925869" y="2570524"/>
                <a:ext cx="163659" cy="199714"/>
              </a:xfrm>
              <a:custGeom>
                <a:avLst/>
                <a:gdLst>
                  <a:gd name="T0" fmla="*/ 85847537 w 156"/>
                  <a:gd name="T1" fmla="*/ 0 h 193"/>
                  <a:gd name="T2" fmla="*/ 171694026 w 156"/>
                  <a:gd name="T3" fmla="*/ 103330782 h 193"/>
                  <a:gd name="T4" fmla="*/ 85847537 w 156"/>
                  <a:gd name="T5" fmla="*/ 206661563 h 193"/>
                  <a:gd name="T6" fmla="*/ 0 w 156"/>
                  <a:gd name="T7" fmla="*/ 103330782 h 193"/>
                  <a:gd name="T8" fmla="*/ 13207070 w 156"/>
                  <a:gd name="T9" fmla="*/ 0 h 193"/>
                  <a:gd name="T10" fmla="*/ 0 w 156"/>
                  <a:gd name="T11" fmla="*/ 19273955 h 193"/>
                  <a:gd name="T12" fmla="*/ 158486960 w 156"/>
                  <a:gd name="T13" fmla="*/ 206661563 h 193"/>
                  <a:gd name="T14" fmla="*/ 171694026 w 156"/>
                  <a:gd name="T15" fmla="*/ 187387616 h 193"/>
                  <a:gd name="T16" fmla="*/ 13207070 w 156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3"/>
                  <a:gd name="T29" fmla="*/ 156 w 156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3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6" y="17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6" name="Freeform 1471"/>
              <p:cNvSpPr>
                <a:spLocks/>
              </p:cNvSpPr>
              <p:nvPr/>
            </p:nvSpPr>
            <p:spPr bwMode="auto">
              <a:xfrm>
                <a:off x="2933258" y="2559259"/>
                <a:ext cx="164720" cy="201762"/>
              </a:xfrm>
              <a:custGeom>
                <a:avLst/>
                <a:gdLst>
                  <a:gd name="T0" fmla="*/ 86409803 w 157"/>
                  <a:gd name="T1" fmla="*/ 0 h 197"/>
                  <a:gd name="T2" fmla="*/ 172819606 w 157"/>
                  <a:gd name="T3" fmla="*/ 103319555 h 197"/>
                  <a:gd name="T4" fmla="*/ 86409803 w 157"/>
                  <a:gd name="T5" fmla="*/ 206639110 h 197"/>
                  <a:gd name="T6" fmla="*/ 0 w 157"/>
                  <a:gd name="T7" fmla="*/ 103319555 h 197"/>
                  <a:gd name="T8" fmla="*/ 14309655 w 157"/>
                  <a:gd name="T9" fmla="*/ 0 h 197"/>
                  <a:gd name="T10" fmla="*/ 0 w 157"/>
                  <a:gd name="T11" fmla="*/ 18880624 h 197"/>
                  <a:gd name="T12" fmla="*/ 158509955 w 157"/>
                  <a:gd name="T13" fmla="*/ 206639110 h 197"/>
                  <a:gd name="T14" fmla="*/ 172819606 w 157"/>
                  <a:gd name="T15" fmla="*/ 186709742 h 197"/>
                  <a:gd name="T16" fmla="*/ 14309655 w 157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7"/>
                  <a:gd name="T29" fmla="*/ 157 w 157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7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7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7" name="Freeform 1472"/>
              <p:cNvSpPr>
                <a:spLocks/>
              </p:cNvSpPr>
              <p:nvPr/>
            </p:nvSpPr>
            <p:spPr bwMode="auto">
              <a:xfrm>
                <a:off x="2938543" y="2553114"/>
                <a:ext cx="164720" cy="198689"/>
              </a:xfrm>
              <a:custGeom>
                <a:avLst/>
                <a:gdLst>
                  <a:gd name="T0" fmla="*/ 86409803 w 157"/>
                  <a:gd name="T1" fmla="*/ 0 h 193"/>
                  <a:gd name="T2" fmla="*/ 172819606 w 157"/>
                  <a:gd name="T3" fmla="*/ 102273361 h 193"/>
                  <a:gd name="T4" fmla="*/ 86409803 w 157"/>
                  <a:gd name="T5" fmla="*/ 204545693 h 193"/>
                  <a:gd name="T6" fmla="*/ 0 w 157"/>
                  <a:gd name="T7" fmla="*/ 102273361 h 193"/>
                  <a:gd name="T8" fmla="*/ 14309655 w 157"/>
                  <a:gd name="T9" fmla="*/ 0 h 193"/>
                  <a:gd name="T10" fmla="*/ 0 w 157"/>
                  <a:gd name="T11" fmla="*/ 19077234 h 193"/>
                  <a:gd name="T12" fmla="*/ 158509955 w 157"/>
                  <a:gd name="T13" fmla="*/ 204545693 h 193"/>
                  <a:gd name="T14" fmla="*/ 172819606 w 157"/>
                  <a:gd name="T15" fmla="*/ 184409135 h 193"/>
                  <a:gd name="T16" fmla="*/ 14309655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8" name="Freeform 1473"/>
              <p:cNvSpPr>
                <a:spLocks/>
              </p:cNvSpPr>
              <p:nvPr/>
            </p:nvSpPr>
            <p:spPr bwMode="auto">
              <a:xfrm>
                <a:off x="2948043" y="2541839"/>
                <a:ext cx="164720" cy="201762"/>
              </a:xfrm>
              <a:custGeom>
                <a:avLst/>
                <a:gdLst>
                  <a:gd name="T0" fmla="*/ 86409803 w 157"/>
                  <a:gd name="T1" fmla="*/ 0 h 196"/>
                  <a:gd name="T2" fmla="*/ 172819606 w 157"/>
                  <a:gd name="T3" fmla="*/ 103846695 h 196"/>
                  <a:gd name="T4" fmla="*/ 86409803 w 157"/>
                  <a:gd name="T5" fmla="*/ 207693391 h 196"/>
                  <a:gd name="T6" fmla="*/ 0 w 157"/>
                  <a:gd name="T7" fmla="*/ 103846695 h 196"/>
                  <a:gd name="T8" fmla="*/ 14309655 w 157"/>
                  <a:gd name="T9" fmla="*/ 0 h 196"/>
                  <a:gd name="T10" fmla="*/ 0 w 157"/>
                  <a:gd name="T11" fmla="*/ 19073717 h 196"/>
                  <a:gd name="T12" fmla="*/ 158509955 w 157"/>
                  <a:gd name="T13" fmla="*/ 207693391 h 196"/>
                  <a:gd name="T14" fmla="*/ 172819606 w 157"/>
                  <a:gd name="T15" fmla="*/ 188619682 h 196"/>
                  <a:gd name="T16" fmla="*/ 14309655 w 157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6"/>
                  <a:gd name="T29" fmla="*/ 157 w 157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6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6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9" name="Freeform 1474"/>
              <p:cNvSpPr>
                <a:spLocks/>
              </p:cNvSpPr>
              <p:nvPr/>
            </p:nvSpPr>
            <p:spPr bwMode="auto">
              <a:xfrm>
                <a:off x="2951207" y="2535695"/>
                <a:ext cx="166832" cy="196641"/>
              </a:xfrm>
              <a:custGeom>
                <a:avLst/>
                <a:gdLst>
                  <a:gd name="T0" fmla="*/ 88639859 w 157"/>
                  <a:gd name="T1" fmla="*/ 0 h 192"/>
                  <a:gd name="T2" fmla="*/ 177279719 w 157"/>
                  <a:gd name="T3" fmla="*/ 100697603 h 192"/>
                  <a:gd name="T4" fmla="*/ 88639859 w 157"/>
                  <a:gd name="T5" fmla="*/ 201394182 h 192"/>
                  <a:gd name="T6" fmla="*/ 0 w 157"/>
                  <a:gd name="T7" fmla="*/ 100697603 h 192"/>
                  <a:gd name="T8" fmla="*/ 14679089 w 157"/>
                  <a:gd name="T9" fmla="*/ 0 h 192"/>
                  <a:gd name="T10" fmla="*/ 0 w 157"/>
                  <a:gd name="T11" fmla="*/ 18880611 h 192"/>
                  <a:gd name="T12" fmla="*/ 162600634 w 157"/>
                  <a:gd name="T13" fmla="*/ 201394182 h 192"/>
                  <a:gd name="T14" fmla="*/ 177279719 w 157"/>
                  <a:gd name="T15" fmla="*/ 182513579 h 192"/>
                  <a:gd name="T16" fmla="*/ 14679089 w 157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2"/>
                  <a:gd name="T29" fmla="*/ 157 w 157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2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0" name="Freeform 1475"/>
              <p:cNvSpPr>
                <a:spLocks/>
              </p:cNvSpPr>
              <p:nvPr/>
            </p:nvSpPr>
            <p:spPr bwMode="auto">
              <a:xfrm>
                <a:off x="2960717" y="2524429"/>
                <a:ext cx="164720" cy="199714"/>
              </a:xfrm>
              <a:custGeom>
                <a:avLst/>
                <a:gdLst>
                  <a:gd name="T0" fmla="*/ 86963712 w 156"/>
                  <a:gd name="T1" fmla="*/ 0 h 196"/>
                  <a:gd name="T2" fmla="*/ 173927424 w 156"/>
                  <a:gd name="T3" fmla="*/ 101749188 h 196"/>
                  <a:gd name="T4" fmla="*/ 86963712 w 156"/>
                  <a:gd name="T5" fmla="*/ 203498377 h 196"/>
                  <a:gd name="T6" fmla="*/ 0 w 156"/>
                  <a:gd name="T7" fmla="*/ 101749188 h 196"/>
                  <a:gd name="T8" fmla="*/ 13379275 w 156"/>
                  <a:gd name="T9" fmla="*/ 0 h 196"/>
                  <a:gd name="T10" fmla="*/ 0 w 156"/>
                  <a:gd name="T11" fmla="*/ 18688545 h 196"/>
                  <a:gd name="T12" fmla="*/ 160548152 w 156"/>
                  <a:gd name="T13" fmla="*/ 203498377 h 196"/>
                  <a:gd name="T14" fmla="*/ 173927424 w 156"/>
                  <a:gd name="T15" fmla="*/ 184809839 h 196"/>
                  <a:gd name="T16" fmla="*/ 13379275 w 156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6"/>
                  <a:gd name="T29" fmla="*/ 156 w 156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6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6"/>
                    </a:lnTo>
                    <a:lnTo>
                      <a:pt x="156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1" name="Freeform 1476"/>
              <p:cNvSpPr>
                <a:spLocks/>
              </p:cNvSpPr>
              <p:nvPr/>
            </p:nvSpPr>
            <p:spPr bwMode="auto">
              <a:xfrm>
                <a:off x="2964932" y="2516236"/>
                <a:ext cx="164720" cy="195617"/>
              </a:xfrm>
              <a:custGeom>
                <a:avLst/>
                <a:gdLst>
                  <a:gd name="T0" fmla="*/ 86409803 w 157"/>
                  <a:gd name="T1" fmla="*/ 0 h 192"/>
                  <a:gd name="T2" fmla="*/ 172819606 w 157"/>
                  <a:gd name="T3" fmla="*/ 99651579 h 192"/>
                  <a:gd name="T4" fmla="*/ 86409803 w 157"/>
                  <a:gd name="T5" fmla="*/ 199302139 h 192"/>
                  <a:gd name="T6" fmla="*/ 0 w 157"/>
                  <a:gd name="T7" fmla="*/ 99651579 h 192"/>
                  <a:gd name="T8" fmla="*/ 13209074 w 157"/>
                  <a:gd name="T9" fmla="*/ 0 h 192"/>
                  <a:gd name="T10" fmla="*/ 0 w 157"/>
                  <a:gd name="T11" fmla="*/ 18684482 h 192"/>
                  <a:gd name="T12" fmla="*/ 158509955 w 157"/>
                  <a:gd name="T13" fmla="*/ 199302139 h 192"/>
                  <a:gd name="T14" fmla="*/ 172819606 w 157"/>
                  <a:gd name="T15" fmla="*/ 180617665 h 192"/>
                  <a:gd name="T16" fmla="*/ 13209074 w 157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2"/>
                  <a:gd name="T29" fmla="*/ 157 w 157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2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7" y="17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2" name="Freeform 1477"/>
              <p:cNvSpPr>
                <a:spLocks/>
              </p:cNvSpPr>
              <p:nvPr/>
            </p:nvSpPr>
            <p:spPr bwMode="auto">
              <a:xfrm>
                <a:off x="2973381" y="2503947"/>
                <a:ext cx="166832" cy="202786"/>
              </a:xfrm>
              <a:custGeom>
                <a:avLst/>
                <a:gdLst>
                  <a:gd name="T0" fmla="*/ 88639859 w 157"/>
                  <a:gd name="T1" fmla="*/ 0 h 196"/>
                  <a:gd name="T2" fmla="*/ 177279719 w 157"/>
                  <a:gd name="T3" fmla="*/ 104903474 h 196"/>
                  <a:gd name="T4" fmla="*/ 88639859 w 157"/>
                  <a:gd name="T5" fmla="*/ 209806947 h 196"/>
                  <a:gd name="T6" fmla="*/ 0 w 157"/>
                  <a:gd name="T7" fmla="*/ 104903474 h 196"/>
                  <a:gd name="T8" fmla="*/ 14679089 w 157"/>
                  <a:gd name="T9" fmla="*/ 0 h 196"/>
                  <a:gd name="T10" fmla="*/ 0 w 157"/>
                  <a:gd name="T11" fmla="*/ 19267776 h 196"/>
                  <a:gd name="T12" fmla="*/ 162600634 w 157"/>
                  <a:gd name="T13" fmla="*/ 209806947 h 196"/>
                  <a:gd name="T14" fmla="*/ 177279719 w 157"/>
                  <a:gd name="T15" fmla="*/ 190539179 h 196"/>
                  <a:gd name="T16" fmla="*/ 14679089 w 157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6"/>
                  <a:gd name="T29" fmla="*/ 157 w 157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6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6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3" name="Freeform 1478"/>
              <p:cNvSpPr>
                <a:spLocks/>
              </p:cNvSpPr>
              <p:nvPr/>
            </p:nvSpPr>
            <p:spPr bwMode="auto">
              <a:xfrm>
                <a:off x="2978667" y="2495754"/>
                <a:ext cx="164720" cy="199714"/>
              </a:xfrm>
              <a:custGeom>
                <a:avLst/>
                <a:gdLst>
                  <a:gd name="T0" fmla="*/ 86409803 w 157"/>
                  <a:gd name="T1" fmla="*/ 0 h 193"/>
                  <a:gd name="T2" fmla="*/ 172819606 w 157"/>
                  <a:gd name="T3" fmla="*/ 103330782 h 193"/>
                  <a:gd name="T4" fmla="*/ 86409803 w 157"/>
                  <a:gd name="T5" fmla="*/ 206661563 h 193"/>
                  <a:gd name="T6" fmla="*/ 0 w 157"/>
                  <a:gd name="T7" fmla="*/ 103330782 h 193"/>
                  <a:gd name="T8" fmla="*/ 14309655 w 157"/>
                  <a:gd name="T9" fmla="*/ 0 h 193"/>
                  <a:gd name="T10" fmla="*/ 0 w 157"/>
                  <a:gd name="T11" fmla="*/ 20344960 h 193"/>
                  <a:gd name="T12" fmla="*/ 159610536 w 157"/>
                  <a:gd name="T13" fmla="*/ 206661563 h 193"/>
                  <a:gd name="T14" fmla="*/ 172819606 w 157"/>
                  <a:gd name="T15" fmla="*/ 187387616 h 193"/>
                  <a:gd name="T16" fmla="*/ 14309655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9"/>
                    </a:lnTo>
                    <a:lnTo>
                      <a:pt x="145" y="193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4" name="Freeform 1479"/>
              <p:cNvSpPr>
                <a:spLocks/>
              </p:cNvSpPr>
              <p:nvPr/>
            </p:nvSpPr>
            <p:spPr bwMode="auto">
              <a:xfrm>
                <a:off x="2988167" y="2492681"/>
                <a:ext cx="164720" cy="193569"/>
              </a:xfrm>
              <a:custGeom>
                <a:avLst/>
                <a:gdLst>
                  <a:gd name="T0" fmla="*/ 86409803 w 157"/>
                  <a:gd name="T1" fmla="*/ 0 h 189"/>
                  <a:gd name="T2" fmla="*/ 172819606 w 157"/>
                  <a:gd name="T3" fmla="*/ 99124739 h 189"/>
                  <a:gd name="T4" fmla="*/ 86409803 w 157"/>
                  <a:gd name="T5" fmla="*/ 198248454 h 189"/>
                  <a:gd name="T6" fmla="*/ 0 w 157"/>
                  <a:gd name="T7" fmla="*/ 99124739 h 189"/>
                  <a:gd name="T8" fmla="*/ 0 w 157"/>
                  <a:gd name="T9" fmla="*/ 11538351 h 189"/>
                  <a:gd name="T10" fmla="*/ 8805701 w 157"/>
                  <a:gd name="T11" fmla="*/ 0 h 189"/>
                  <a:gd name="T12" fmla="*/ 18713032 w 157"/>
                  <a:gd name="T13" fmla="*/ 0 h 189"/>
                  <a:gd name="T14" fmla="*/ 172819606 w 157"/>
                  <a:gd name="T15" fmla="*/ 179367801 h 189"/>
                  <a:gd name="T16" fmla="*/ 158509955 w 157"/>
                  <a:gd name="T17" fmla="*/ 198248454 h 189"/>
                  <a:gd name="T18" fmla="*/ 0 w 157"/>
                  <a:gd name="T19" fmla="*/ 11538351 h 18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89"/>
                  <a:gd name="T32" fmla="*/ 157 w 157"/>
                  <a:gd name="T33" fmla="*/ 189 h 1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89">
                    <a:moveTo>
                      <a:pt x="0" y="11"/>
                    </a:moveTo>
                    <a:lnTo>
                      <a:pt x="8" y="0"/>
                    </a:lnTo>
                    <a:lnTo>
                      <a:pt x="17" y="0"/>
                    </a:lnTo>
                    <a:lnTo>
                      <a:pt x="157" y="171"/>
                    </a:lnTo>
                    <a:lnTo>
                      <a:pt x="144" y="18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5" name="Freeform 1480"/>
              <p:cNvSpPr>
                <a:spLocks/>
              </p:cNvSpPr>
              <p:nvPr/>
            </p:nvSpPr>
            <p:spPr bwMode="auto">
              <a:xfrm>
                <a:off x="2991331" y="2492681"/>
                <a:ext cx="167883" cy="182303"/>
              </a:xfrm>
              <a:custGeom>
                <a:avLst/>
                <a:gdLst>
                  <a:gd name="T0" fmla="*/ 89760730 w 157"/>
                  <a:gd name="T1" fmla="*/ 0 h 178"/>
                  <a:gd name="T2" fmla="*/ 179520390 w 157"/>
                  <a:gd name="T3" fmla="*/ 93355523 h 178"/>
                  <a:gd name="T4" fmla="*/ 89760730 w 157"/>
                  <a:gd name="T5" fmla="*/ 186710021 h 178"/>
                  <a:gd name="T6" fmla="*/ 0 w 157"/>
                  <a:gd name="T7" fmla="*/ 93355523 h 178"/>
                  <a:gd name="T8" fmla="*/ 0 w 157"/>
                  <a:gd name="T9" fmla="*/ 3147287 h 178"/>
                  <a:gd name="T10" fmla="*/ 4573475 w 157"/>
                  <a:gd name="T11" fmla="*/ 0 h 178"/>
                  <a:gd name="T12" fmla="*/ 29729189 w 157"/>
                  <a:gd name="T13" fmla="*/ 0 h 178"/>
                  <a:gd name="T14" fmla="*/ 179520390 w 157"/>
                  <a:gd name="T15" fmla="*/ 167829377 h 178"/>
                  <a:gd name="T16" fmla="*/ 164655800 w 157"/>
                  <a:gd name="T17" fmla="*/ 186710021 h 178"/>
                  <a:gd name="T18" fmla="*/ 0 w 157"/>
                  <a:gd name="T19" fmla="*/ 3147287 h 17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78"/>
                  <a:gd name="T32" fmla="*/ 157 w 157"/>
                  <a:gd name="T33" fmla="*/ 178 h 1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78">
                    <a:moveTo>
                      <a:pt x="0" y="3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157" y="160"/>
                    </a:lnTo>
                    <a:lnTo>
                      <a:pt x="144" y="17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6" name="Freeform 1481"/>
              <p:cNvSpPr>
                <a:spLocks/>
              </p:cNvSpPr>
              <p:nvPr/>
            </p:nvSpPr>
            <p:spPr bwMode="auto">
              <a:xfrm>
                <a:off x="3005056" y="2492681"/>
                <a:ext cx="160495" cy="176159"/>
              </a:xfrm>
              <a:custGeom>
                <a:avLst/>
                <a:gdLst>
                  <a:gd name="T0" fmla="*/ 84732912 w 152"/>
                  <a:gd name="T1" fmla="*/ 0 h 171"/>
                  <a:gd name="T2" fmla="*/ 169464768 w 152"/>
                  <a:gd name="T3" fmla="*/ 90737337 h 171"/>
                  <a:gd name="T4" fmla="*/ 84732912 w 152"/>
                  <a:gd name="T5" fmla="*/ 181473645 h 171"/>
                  <a:gd name="T6" fmla="*/ 0 w 152"/>
                  <a:gd name="T7" fmla="*/ 90737337 h 171"/>
                  <a:gd name="T8" fmla="*/ 27872277 w 152"/>
                  <a:gd name="T9" fmla="*/ 0 h 171"/>
                  <a:gd name="T10" fmla="*/ 0 w 152"/>
                  <a:gd name="T11" fmla="*/ 0 h 171"/>
                  <a:gd name="T12" fmla="*/ 156085614 w 152"/>
                  <a:gd name="T13" fmla="*/ 181473645 h 171"/>
                  <a:gd name="T14" fmla="*/ 169464768 w 152"/>
                  <a:gd name="T15" fmla="*/ 161310142 h 171"/>
                  <a:gd name="T16" fmla="*/ 27872277 w 152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71"/>
                  <a:gd name="T29" fmla="*/ 152 w 152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71">
                    <a:moveTo>
                      <a:pt x="25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2" y="15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7" name="Freeform 1482"/>
              <p:cNvSpPr>
                <a:spLocks/>
              </p:cNvSpPr>
              <p:nvPr/>
            </p:nvSpPr>
            <p:spPr bwMode="auto">
              <a:xfrm>
                <a:off x="3019842" y="2492681"/>
                <a:ext cx="152046" cy="164893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4968332 h 160"/>
                  <a:gd name="T4" fmla="*/ 80270784 w 144"/>
                  <a:gd name="T5" fmla="*/ 169935634 h 160"/>
                  <a:gd name="T6" fmla="*/ 0 w 144"/>
                  <a:gd name="T7" fmla="*/ 84968332 h 160"/>
                  <a:gd name="T8" fmla="*/ 32330887 w 144"/>
                  <a:gd name="T9" fmla="*/ 0 h 160"/>
                  <a:gd name="T10" fmla="*/ 0 w 144"/>
                  <a:gd name="T11" fmla="*/ 0 h 160"/>
                  <a:gd name="T12" fmla="*/ 146048634 w 144"/>
                  <a:gd name="T13" fmla="*/ 169935634 h 160"/>
                  <a:gd name="T14" fmla="*/ 160541568 w 144"/>
                  <a:gd name="T15" fmla="*/ 154003884 h 160"/>
                  <a:gd name="T16" fmla="*/ 32330887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29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4" y="14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8" name="Freeform 1483"/>
              <p:cNvSpPr>
                <a:spLocks/>
              </p:cNvSpPr>
              <p:nvPr/>
            </p:nvSpPr>
            <p:spPr bwMode="auto">
              <a:xfrm>
                <a:off x="3032516" y="2492681"/>
                <a:ext cx="148882" cy="155676"/>
              </a:xfrm>
              <a:custGeom>
                <a:avLst/>
                <a:gdLst>
                  <a:gd name="T0" fmla="*/ 79163748 w 140"/>
                  <a:gd name="T1" fmla="*/ 0 h 152"/>
                  <a:gd name="T2" fmla="*/ 158327497 w 140"/>
                  <a:gd name="T3" fmla="*/ 79720451 h 152"/>
                  <a:gd name="T4" fmla="*/ 79163748 w 140"/>
                  <a:gd name="T5" fmla="*/ 159440901 h 152"/>
                  <a:gd name="T6" fmla="*/ 0 w 140"/>
                  <a:gd name="T7" fmla="*/ 79720451 h 152"/>
                  <a:gd name="T8" fmla="*/ 33927011 w 140"/>
                  <a:gd name="T9" fmla="*/ 0 h 152"/>
                  <a:gd name="T10" fmla="*/ 0 w 140"/>
                  <a:gd name="T11" fmla="*/ 0 h 152"/>
                  <a:gd name="T12" fmla="*/ 143625406 w 140"/>
                  <a:gd name="T13" fmla="*/ 159440901 h 152"/>
                  <a:gd name="T14" fmla="*/ 158327497 w 140"/>
                  <a:gd name="T15" fmla="*/ 140560073 h 152"/>
                  <a:gd name="T16" fmla="*/ 33927011 w 140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52"/>
                  <a:gd name="T29" fmla="*/ 140 w 140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52">
                    <a:moveTo>
                      <a:pt x="30" y="0"/>
                    </a:moveTo>
                    <a:lnTo>
                      <a:pt x="0" y="0"/>
                    </a:lnTo>
                    <a:lnTo>
                      <a:pt x="127" y="152"/>
                    </a:lnTo>
                    <a:lnTo>
                      <a:pt x="140" y="13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9" name="Freeform 1484"/>
              <p:cNvSpPr>
                <a:spLocks/>
              </p:cNvSpPr>
              <p:nvPr/>
            </p:nvSpPr>
            <p:spPr bwMode="auto">
              <a:xfrm>
                <a:off x="3049405" y="2492681"/>
                <a:ext cx="135157" cy="150555"/>
              </a:xfrm>
              <a:custGeom>
                <a:avLst/>
                <a:gdLst>
                  <a:gd name="T0" fmla="*/ 71919503 w 127"/>
                  <a:gd name="T1" fmla="*/ 0 h 145"/>
                  <a:gd name="T2" fmla="*/ 143837943 w 127"/>
                  <a:gd name="T3" fmla="*/ 78161926 h 145"/>
                  <a:gd name="T4" fmla="*/ 71919503 w 127"/>
                  <a:gd name="T5" fmla="*/ 156322813 h 145"/>
                  <a:gd name="T6" fmla="*/ 0 w 127"/>
                  <a:gd name="T7" fmla="*/ 78161926 h 145"/>
                  <a:gd name="T8" fmla="*/ 29447200 w 127"/>
                  <a:gd name="T9" fmla="*/ 0 h 145"/>
                  <a:gd name="T10" fmla="*/ 0 w 127"/>
                  <a:gd name="T11" fmla="*/ 0 h 145"/>
                  <a:gd name="T12" fmla="*/ 130246652 w 127"/>
                  <a:gd name="T13" fmla="*/ 156322813 h 145"/>
                  <a:gd name="T14" fmla="*/ 143837943 w 127"/>
                  <a:gd name="T15" fmla="*/ 136916801 h 145"/>
                  <a:gd name="T16" fmla="*/ 29447200 w 127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45"/>
                  <a:gd name="T29" fmla="*/ 127 w 127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45">
                    <a:moveTo>
                      <a:pt x="26" y="0"/>
                    </a:moveTo>
                    <a:lnTo>
                      <a:pt x="0" y="0"/>
                    </a:lnTo>
                    <a:lnTo>
                      <a:pt x="115" y="145"/>
                    </a:lnTo>
                    <a:lnTo>
                      <a:pt x="127" y="12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0" name="Freeform 1485"/>
              <p:cNvSpPr>
                <a:spLocks/>
              </p:cNvSpPr>
              <p:nvPr/>
            </p:nvSpPr>
            <p:spPr bwMode="auto">
              <a:xfrm>
                <a:off x="3064190" y="2492681"/>
                <a:ext cx="128820" cy="136218"/>
              </a:xfrm>
              <a:custGeom>
                <a:avLst/>
                <a:gdLst>
                  <a:gd name="T0" fmla="*/ 67457692 w 123"/>
                  <a:gd name="T1" fmla="*/ 0 h 134"/>
                  <a:gd name="T2" fmla="*/ 134915385 w 123"/>
                  <a:gd name="T3" fmla="*/ 69236357 h 134"/>
                  <a:gd name="T4" fmla="*/ 67457692 w 123"/>
                  <a:gd name="T5" fmla="*/ 138472713 h 134"/>
                  <a:gd name="T6" fmla="*/ 0 w 123"/>
                  <a:gd name="T7" fmla="*/ 69236357 h 134"/>
                  <a:gd name="T8" fmla="*/ 27421904 w 123"/>
                  <a:gd name="T9" fmla="*/ 0 h 134"/>
                  <a:gd name="T10" fmla="*/ 0 w 123"/>
                  <a:gd name="T11" fmla="*/ 0 h 134"/>
                  <a:gd name="T12" fmla="*/ 120656166 w 123"/>
                  <a:gd name="T13" fmla="*/ 138472713 h 134"/>
                  <a:gd name="T14" fmla="*/ 134915385 w 123"/>
                  <a:gd name="T15" fmla="*/ 119871817 h 134"/>
                  <a:gd name="T16" fmla="*/ 27421904 w 123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4"/>
                  <a:gd name="T29" fmla="*/ 123 w 123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4">
                    <a:moveTo>
                      <a:pt x="25" y="0"/>
                    </a:moveTo>
                    <a:lnTo>
                      <a:pt x="0" y="0"/>
                    </a:lnTo>
                    <a:lnTo>
                      <a:pt x="110" y="134"/>
                    </a:lnTo>
                    <a:lnTo>
                      <a:pt x="123" y="11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1" name="Freeform 1486"/>
              <p:cNvSpPr>
                <a:spLocks/>
              </p:cNvSpPr>
              <p:nvPr/>
            </p:nvSpPr>
            <p:spPr bwMode="auto">
              <a:xfrm>
                <a:off x="3076864" y="2492681"/>
                <a:ext cx="120371" cy="130073"/>
              </a:xfrm>
              <a:custGeom>
                <a:avLst/>
                <a:gdLst>
                  <a:gd name="T0" fmla="*/ 63549552 w 114"/>
                  <a:gd name="T1" fmla="*/ 0 h 127"/>
                  <a:gd name="T2" fmla="*/ 127098048 w 114"/>
                  <a:gd name="T3" fmla="*/ 66610691 h 127"/>
                  <a:gd name="T4" fmla="*/ 63549552 w 114"/>
                  <a:gd name="T5" fmla="*/ 133220357 h 127"/>
                  <a:gd name="T6" fmla="*/ 0 w 114"/>
                  <a:gd name="T7" fmla="*/ 66610691 h 127"/>
                  <a:gd name="T8" fmla="*/ 27872223 w 114"/>
                  <a:gd name="T9" fmla="*/ 0 h 127"/>
                  <a:gd name="T10" fmla="*/ 0 w 114"/>
                  <a:gd name="T11" fmla="*/ 0 h 127"/>
                  <a:gd name="T12" fmla="*/ 112603906 w 114"/>
                  <a:gd name="T13" fmla="*/ 133220357 h 127"/>
                  <a:gd name="T14" fmla="*/ 127098048 w 114"/>
                  <a:gd name="T15" fmla="*/ 114338268 h 127"/>
                  <a:gd name="T16" fmla="*/ 27872223 w 114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7"/>
                  <a:gd name="T29" fmla="*/ 114 w 114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7">
                    <a:moveTo>
                      <a:pt x="25" y="0"/>
                    </a:moveTo>
                    <a:lnTo>
                      <a:pt x="0" y="0"/>
                    </a:lnTo>
                    <a:lnTo>
                      <a:pt x="101" y="127"/>
                    </a:lnTo>
                    <a:lnTo>
                      <a:pt x="114" y="10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2" name="Freeform 1487"/>
              <p:cNvSpPr>
                <a:spLocks/>
              </p:cNvSpPr>
              <p:nvPr/>
            </p:nvSpPr>
            <p:spPr bwMode="auto">
              <a:xfrm>
                <a:off x="3089528" y="2492681"/>
                <a:ext cx="112983" cy="118807"/>
              </a:xfrm>
              <a:custGeom>
                <a:avLst/>
                <a:gdLst>
                  <a:gd name="T0" fmla="*/ 60213543 w 106"/>
                  <a:gd name="T1" fmla="*/ 0 h 116"/>
                  <a:gd name="T2" fmla="*/ 120426020 w 106"/>
                  <a:gd name="T3" fmla="*/ 60841474 h 116"/>
                  <a:gd name="T4" fmla="*/ 60213543 w 106"/>
                  <a:gd name="T5" fmla="*/ 121681925 h 116"/>
                  <a:gd name="T6" fmla="*/ 0 w 106"/>
                  <a:gd name="T7" fmla="*/ 60841474 h 116"/>
                  <a:gd name="T8" fmla="*/ 34082493 w 106"/>
                  <a:gd name="T9" fmla="*/ 0 h 116"/>
                  <a:gd name="T10" fmla="*/ 0 w 106"/>
                  <a:gd name="T11" fmla="*/ 0 h 116"/>
                  <a:gd name="T12" fmla="*/ 111337287 w 106"/>
                  <a:gd name="T13" fmla="*/ 121681925 h 116"/>
                  <a:gd name="T14" fmla="*/ 120426020 w 106"/>
                  <a:gd name="T15" fmla="*/ 102799810 h 116"/>
                  <a:gd name="T16" fmla="*/ 34082493 w 106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6"/>
                  <a:gd name="T29" fmla="*/ 106 w 10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6">
                    <a:moveTo>
                      <a:pt x="30" y="0"/>
                    </a:moveTo>
                    <a:lnTo>
                      <a:pt x="0" y="0"/>
                    </a:lnTo>
                    <a:lnTo>
                      <a:pt x="98" y="116"/>
                    </a:lnTo>
                    <a:lnTo>
                      <a:pt x="106" y="9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3" name="Freeform 1488"/>
              <p:cNvSpPr>
                <a:spLocks/>
              </p:cNvSpPr>
              <p:nvPr/>
            </p:nvSpPr>
            <p:spPr bwMode="auto">
              <a:xfrm>
                <a:off x="3103254" y="2492681"/>
                <a:ext cx="107698" cy="112663"/>
              </a:xfrm>
              <a:custGeom>
                <a:avLst/>
                <a:gdLst>
                  <a:gd name="T0" fmla="*/ 56857152 w 102"/>
                  <a:gd name="T1" fmla="*/ 0 h 109"/>
                  <a:gd name="T2" fmla="*/ 113714305 w 102"/>
                  <a:gd name="T3" fmla="*/ 58225065 h 109"/>
                  <a:gd name="T4" fmla="*/ 56857152 w 102"/>
                  <a:gd name="T5" fmla="*/ 116449097 h 109"/>
                  <a:gd name="T6" fmla="*/ 0 w 102"/>
                  <a:gd name="T7" fmla="*/ 58225065 h 109"/>
                  <a:gd name="T8" fmla="*/ 33445507 w 102"/>
                  <a:gd name="T9" fmla="*/ 0 h 109"/>
                  <a:gd name="T10" fmla="*/ 0 w 102"/>
                  <a:gd name="T11" fmla="*/ 0 h 109"/>
                  <a:gd name="T12" fmla="*/ 99221537 w 102"/>
                  <a:gd name="T13" fmla="*/ 116449097 h 109"/>
                  <a:gd name="T14" fmla="*/ 113714305 w 102"/>
                  <a:gd name="T15" fmla="*/ 97218872 h 109"/>
                  <a:gd name="T16" fmla="*/ 33445507 w 102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9"/>
                  <a:gd name="T29" fmla="*/ 102 w 102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9">
                    <a:moveTo>
                      <a:pt x="30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2" y="9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4" name="Freeform 1489"/>
              <p:cNvSpPr>
                <a:spLocks/>
              </p:cNvSpPr>
              <p:nvPr/>
            </p:nvSpPr>
            <p:spPr bwMode="auto">
              <a:xfrm>
                <a:off x="3121203" y="2492681"/>
                <a:ext cx="93972" cy="101397"/>
              </a:xfrm>
              <a:custGeom>
                <a:avLst/>
                <a:gdLst>
                  <a:gd name="T0" fmla="*/ 49610880 w 89"/>
                  <a:gd name="T1" fmla="*/ 0 h 98"/>
                  <a:gd name="T2" fmla="*/ 99221761 w 89"/>
                  <a:gd name="T3" fmla="*/ 52456393 h 98"/>
                  <a:gd name="T4" fmla="*/ 49610880 w 89"/>
                  <a:gd name="T5" fmla="*/ 104911751 h 98"/>
                  <a:gd name="T6" fmla="*/ 0 w 89"/>
                  <a:gd name="T7" fmla="*/ 52456393 h 98"/>
                  <a:gd name="T8" fmla="*/ 27871672 w 89"/>
                  <a:gd name="T9" fmla="*/ 0 h 98"/>
                  <a:gd name="T10" fmla="*/ 0 w 89"/>
                  <a:gd name="T11" fmla="*/ 0 h 98"/>
                  <a:gd name="T12" fmla="*/ 84728960 w 89"/>
                  <a:gd name="T13" fmla="*/ 104911751 h 98"/>
                  <a:gd name="T14" fmla="*/ 99221761 w 89"/>
                  <a:gd name="T15" fmla="*/ 85642188 h 98"/>
                  <a:gd name="T16" fmla="*/ 27871672 w 89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8"/>
                  <a:gd name="T29" fmla="*/ 89 w 89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8">
                    <a:moveTo>
                      <a:pt x="25" y="0"/>
                    </a:moveTo>
                    <a:lnTo>
                      <a:pt x="0" y="0"/>
                    </a:lnTo>
                    <a:lnTo>
                      <a:pt x="76" y="98"/>
                    </a:lnTo>
                    <a:lnTo>
                      <a:pt x="89" y="8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5" name="Freeform 1490"/>
              <p:cNvSpPr>
                <a:spLocks/>
              </p:cNvSpPr>
              <p:nvPr/>
            </p:nvSpPr>
            <p:spPr bwMode="auto">
              <a:xfrm>
                <a:off x="3134938" y="2492681"/>
                <a:ext cx="88696" cy="92180"/>
              </a:xfrm>
              <a:custGeom>
                <a:avLst/>
                <a:gdLst>
                  <a:gd name="T0" fmla="*/ 46276355 w 85"/>
                  <a:gd name="T1" fmla="*/ 0 h 91"/>
                  <a:gd name="T2" fmla="*/ 92552710 w 85"/>
                  <a:gd name="T3" fmla="*/ 46687651 h 91"/>
                  <a:gd name="T4" fmla="*/ 46276355 w 85"/>
                  <a:gd name="T5" fmla="*/ 93375301 h 91"/>
                  <a:gd name="T6" fmla="*/ 0 w 85"/>
                  <a:gd name="T7" fmla="*/ 46687651 h 91"/>
                  <a:gd name="T8" fmla="*/ 27221323 w 85"/>
                  <a:gd name="T9" fmla="*/ 0 h 91"/>
                  <a:gd name="T10" fmla="*/ 0 w 85"/>
                  <a:gd name="T11" fmla="*/ 0 h 91"/>
                  <a:gd name="T12" fmla="*/ 78397877 w 85"/>
                  <a:gd name="T13" fmla="*/ 93375301 h 91"/>
                  <a:gd name="T14" fmla="*/ 92552710 w 85"/>
                  <a:gd name="T15" fmla="*/ 73879744 h 91"/>
                  <a:gd name="T16" fmla="*/ 27221323 w 85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91"/>
                  <a:gd name="T29" fmla="*/ 85 w 85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91">
                    <a:moveTo>
                      <a:pt x="25" y="0"/>
                    </a:moveTo>
                    <a:lnTo>
                      <a:pt x="0" y="0"/>
                    </a:lnTo>
                    <a:lnTo>
                      <a:pt x="72" y="91"/>
                    </a:lnTo>
                    <a:lnTo>
                      <a:pt x="85" y="7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6" name="Freeform 1491"/>
              <p:cNvSpPr>
                <a:spLocks/>
              </p:cNvSpPr>
              <p:nvPr/>
            </p:nvSpPr>
            <p:spPr bwMode="auto">
              <a:xfrm>
                <a:off x="3147602" y="2492681"/>
                <a:ext cx="81299" cy="83987"/>
              </a:xfrm>
              <a:custGeom>
                <a:avLst/>
                <a:gdLst>
                  <a:gd name="T0" fmla="*/ 42919536 w 77"/>
                  <a:gd name="T1" fmla="*/ 0 h 80"/>
                  <a:gd name="T2" fmla="*/ 85838017 w 77"/>
                  <a:gd name="T3" fmla="*/ 44086876 h 80"/>
                  <a:gd name="T4" fmla="*/ 42919536 w 77"/>
                  <a:gd name="T5" fmla="*/ 88172701 h 80"/>
                  <a:gd name="T6" fmla="*/ 0 w 77"/>
                  <a:gd name="T7" fmla="*/ 44086876 h 80"/>
                  <a:gd name="T8" fmla="*/ 28984674 w 77"/>
                  <a:gd name="T9" fmla="*/ 0 h 80"/>
                  <a:gd name="T10" fmla="*/ 0 w 77"/>
                  <a:gd name="T11" fmla="*/ 0 h 80"/>
                  <a:gd name="T12" fmla="*/ 71345684 w 77"/>
                  <a:gd name="T13" fmla="*/ 88172701 h 80"/>
                  <a:gd name="T14" fmla="*/ 85838017 w 77"/>
                  <a:gd name="T15" fmla="*/ 68333913 h 80"/>
                  <a:gd name="T16" fmla="*/ 28984674 w 77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80"/>
                  <a:gd name="T29" fmla="*/ 77 w 77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80">
                    <a:moveTo>
                      <a:pt x="26" y="0"/>
                    </a:moveTo>
                    <a:lnTo>
                      <a:pt x="0" y="0"/>
                    </a:lnTo>
                    <a:lnTo>
                      <a:pt x="64" y="80"/>
                    </a:lnTo>
                    <a:lnTo>
                      <a:pt x="77" y="6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7" name="Freeform 1492"/>
              <p:cNvSpPr>
                <a:spLocks/>
              </p:cNvSpPr>
              <p:nvPr/>
            </p:nvSpPr>
            <p:spPr bwMode="auto">
              <a:xfrm>
                <a:off x="3162388" y="2492681"/>
                <a:ext cx="74971" cy="72722"/>
              </a:xfrm>
              <a:custGeom>
                <a:avLst/>
                <a:gdLst>
                  <a:gd name="T0" fmla="*/ 39032818 w 72"/>
                  <a:gd name="T1" fmla="*/ 0 h 72"/>
                  <a:gd name="T2" fmla="*/ 78064594 w 72"/>
                  <a:gd name="T3" fmla="*/ 36725620 h 72"/>
                  <a:gd name="T4" fmla="*/ 39032818 w 72"/>
                  <a:gd name="T5" fmla="*/ 73451240 h 72"/>
                  <a:gd name="T6" fmla="*/ 0 w 72"/>
                  <a:gd name="T7" fmla="*/ 36725620 h 72"/>
                  <a:gd name="T8" fmla="*/ 32526996 w 72"/>
                  <a:gd name="T9" fmla="*/ 0 h 72"/>
                  <a:gd name="T10" fmla="*/ 0 w 72"/>
                  <a:gd name="T11" fmla="*/ 0 h 72"/>
                  <a:gd name="T12" fmla="*/ 65053991 w 72"/>
                  <a:gd name="T13" fmla="*/ 73451240 h 72"/>
                  <a:gd name="T14" fmla="*/ 78064594 w 72"/>
                  <a:gd name="T15" fmla="*/ 55087917 h 72"/>
                  <a:gd name="T16" fmla="*/ 32526996 w 72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2"/>
                  <a:gd name="T29" fmla="*/ 72 w 72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2">
                    <a:moveTo>
                      <a:pt x="30" y="0"/>
                    </a:moveTo>
                    <a:lnTo>
                      <a:pt x="0" y="0"/>
                    </a:lnTo>
                    <a:lnTo>
                      <a:pt x="60" y="72"/>
                    </a:lnTo>
                    <a:lnTo>
                      <a:pt x="72" y="5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8" name="Freeform 1493"/>
              <p:cNvSpPr>
                <a:spLocks/>
              </p:cNvSpPr>
              <p:nvPr/>
            </p:nvSpPr>
            <p:spPr bwMode="auto">
              <a:xfrm>
                <a:off x="3175061" y="2492681"/>
                <a:ext cx="66522" cy="63495"/>
              </a:xfrm>
              <a:custGeom>
                <a:avLst/>
                <a:gdLst>
                  <a:gd name="T0" fmla="*/ 35120456 w 63"/>
                  <a:gd name="T1" fmla="*/ 0 h 62"/>
                  <a:gd name="T2" fmla="*/ 70240913 w 63"/>
                  <a:gd name="T3" fmla="*/ 32513536 h 62"/>
                  <a:gd name="T4" fmla="*/ 35120456 w 63"/>
                  <a:gd name="T5" fmla="*/ 65026049 h 62"/>
                  <a:gd name="T6" fmla="*/ 0 w 63"/>
                  <a:gd name="T7" fmla="*/ 32513536 h 62"/>
                  <a:gd name="T8" fmla="*/ 33447895 w 63"/>
                  <a:gd name="T9" fmla="*/ 0 h 62"/>
                  <a:gd name="T10" fmla="*/ 0 w 63"/>
                  <a:gd name="T11" fmla="*/ 0 h 62"/>
                  <a:gd name="T12" fmla="*/ 56861530 w 63"/>
                  <a:gd name="T13" fmla="*/ 65026049 h 62"/>
                  <a:gd name="T14" fmla="*/ 70240913 w 63"/>
                  <a:gd name="T15" fmla="*/ 49293630 h 62"/>
                  <a:gd name="T16" fmla="*/ 33447895 w 63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62"/>
                  <a:gd name="T29" fmla="*/ 63 w 6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62">
                    <a:moveTo>
                      <a:pt x="30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3" y="4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9" name="Freeform 1494"/>
              <p:cNvSpPr>
                <a:spLocks/>
              </p:cNvSpPr>
              <p:nvPr/>
            </p:nvSpPr>
            <p:spPr bwMode="auto">
              <a:xfrm>
                <a:off x="3191950" y="2492681"/>
                <a:ext cx="59134" cy="55302"/>
              </a:xfrm>
              <a:custGeom>
                <a:avLst/>
                <a:gdLst>
                  <a:gd name="T0" fmla="*/ 31789363 w 55"/>
                  <a:gd name="T1" fmla="*/ 0 h 54"/>
                  <a:gd name="T2" fmla="*/ 63578726 w 55"/>
                  <a:gd name="T3" fmla="*/ 28317696 h 54"/>
                  <a:gd name="T4" fmla="*/ 31789363 w 55"/>
                  <a:gd name="T5" fmla="*/ 56635393 h 54"/>
                  <a:gd name="T6" fmla="*/ 0 w 55"/>
                  <a:gd name="T7" fmla="*/ 28317696 h 54"/>
                  <a:gd name="T8" fmla="*/ 28899324 w 55"/>
                  <a:gd name="T9" fmla="*/ 0 h 54"/>
                  <a:gd name="T10" fmla="*/ 0 w 55"/>
                  <a:gd name="T11" fmla="*/ 0 h 54"/>
                  <a:gd name="T12" fmla="*/ 48551168 w 55"/>
                  <a:gd name="T13" fmla="*/ 56635393 h 54"/>
                  <a:gd name="T14" fmla="*/ 63578726 w 55"/>
                  <a:gd name="T15" fmla="*/ 37756934 h 54"/>
                  <a:gd name="T16" fmla="*/ 28899324 w 55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4"/>
                  <a:gd name="T29" fmla="*/ 55 w 5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4">
                    <a:moveTo>
                      <a:pt x="25" y="0"/>
                    </a:moveTo>
                    <a:lnTo>
                      <a:pt x="0" y="0"/>
                    </a:lnTo>
                    <a:lnTo>
                      <a:pt x="42" y="54"/>
                    </a:lnTo>
                    <a:lnTo>
                      <a:pt x="55" y="3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0" name="Freeform 1495"/>
              <p:cNvSpPr>
                <a:spLocks/>
              </p:cNvSpPr>
              <p:nvPr/>
            </p:nvSpPr>
            <p:spPr bwMode="auto">
              <a:xfrm>
                <a:off x="3206736" y="2492681"/>
                <a:ext cx="49624" cy="49158"/>
              </a:xfrm>
              <a:custGeom>
                <a:avLst/>
                <a:gdLst>
                  <a:gd name="T0" fmla="*/ 26766754 w 46"/>
                  <a:gd name="T1" fmla="*/ 0 h 47"/>
                  <a:gd name="T2" fmla="*/ 53533507 w 46"/>
                  <a:gd name="T3" fmla="*/ 25707542 h 47"/>
                  <a:gd name="T4" fmla="*/ 26766754 w 46"/>
                  <a:gd name="T5" fmla="*/ 51415084 h 47"/>
                  <a:gd name="T6" fmla="*/ 0 w 46"/>
                  <a:gd name="T7" fmla="*/ 25707542 h 47"/>
                  <a:gd name="T8" fmla="*/ 29094766 w 46"/>
                  <a:gd name="T9" fmla="*/ 0 h 47"/>
                  <a:gd name="T10" fmla="*/ 0 w 46"/>
                  <a:gd name="T11" fmla="*/ 0 h 47"/>
                  <a:gd name="T12" fmla="*/ 38404665 w 46"/>
                  <a:gd name="T13" fmla="*/ 51415084 h 47"/>
                  <a:gd name="T14" fmla="*/ 53533507 w 46"/>
                  <a:gd name="T15" fmla="*/ 31724688 h 47"/>
                  <a:gd name="T16" fmla="*/ 29094766 w 46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47"/>
                  <a:gd name="T29" fmla="*/ 46 w 4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47">
                    <a:moveTo>
                      <a:pt x="25" y="0"/>
                    </a:moveTo>
                    <a:lnTo>
                      <a:pt x="0" y="0"/>
                    </a:lnTo>
                    <a:lnTo>
                      <a:pt x="33" y="47"/>
                    </a:lnTo>
                    <a:lnTo>
                      <a:pt x="46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1" name="Freeform 1496"/>
              <p:cNvSpPr>
                <a:spLocks/>
              </p:cNvSpPr>
              <p:nvPr/>
            </p:nvSpPr>
            <p:spPr bwMode="auto">
              <a:xfrm>
                <a:off x="3219410" y="2492681"/>
                <a:ext cx="46460" cy="37892"/>
              </a:xfrm>
              <a:custGeom>
                <a:avLst/>
                <a:gdLst>
                  <a:gd name="T0" fmla="*/ 25099204 w 43"/>
                  <a:gd name="T1" fmla="*/ 0 h 36"/>
                  <a:gd name="T2" fmla="*/ 50198408 w 43"/>
                  <a:gd name="T3" fmla="*/ 19941717 h 36"/>
                  <a:gd name="T4" fmla="*/ 25099204 w 43"/>
                  <a:gd name="T5" fmla="*/ 39883435 h 36"/>
                  <a:gd name="T6" fmla="*/ 0 w 43"/>
                  <a:gd name="T7" fmla="*/ 19941717 h 36"/>
                  <a:gd name="T8" fmla="*/ 30352424 w 43"/>
                  <a:gd name="T9" fmla="*/ 0 h 36"/>
                  <a:gd name="T10" fmla="*/ 0 w 43"/>
                  <a:gd name="T11" fmla="*/ 0 h 36"/>
                  <a:gd name="T12" fmla="*/ 35022192 w 43"/>
                  <a:gd name="T13" fmla="*/ 39883435 h 36"/>
                  <a:gd name="T14" fmla="*/ 50198408 w 43"/>
                  <a:gd name="T15" fmla="*/ 19941717 h 36"/>
                  <a:gd name="T16" fmla="*/ 30352424 w 43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6"/>
                  <a:gd name="T29" fmla="*/ 43 w 43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6">
                    <a:moveTo>
                      <a:pt x="26" y="0"/>
                    </a:moveTo>
                    <a:lnTo>
                      <a:pt x="0" y="0"/>
                    </a:lnTo>
                    <a:lnTo>
                      <a:pt x="30" y="36"/>
                    </a:lnTo>
                    <a:lnTo>
                      <a:pt x="43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2" name="Freeform 1497"/>
              <p:cNvSpPr>
                <a:spLocks/>
              </p:cNvSpPr>
              <p:nvPr/>
            </p:nvSpPr>
            <p:spPr bwMode="auto">
              <a:xfrm>
                <a:off x="3234187" y="2492681"/>
                <a:ext cx="34847" cy="28675"/>
              </a:xfrm>
              <a:custGeom>
                <a:avLst/>
                <a:gdLst>
                  <a:gd name="T0" fmla="*/ 17858063 w 34"/>
                  <a:gd name="T1" fmla="*/ 0 h 29"/>
                  <a:gd name="T2" fmla="*/ 35715100 w 34"/>
                  <a:gd name="T3" fmla="*/ 14177316 h 29"/>
                  <a:gd name="T4" fmla="*/ 17858063 w 34"/>
                  <a:gd name="T5" fmla="*/ 28353643 h 29"/>
                  <a:gd name="T6" fmla="*/ 0 w 34"/>
                  <a:gd name="T7" fmla="*/ 14177316 h 29"/>
                  <a:gd name="T8" fmla="*/ 31512956 w 34"/>
                  <a:gd name="T9" fmla="*/ 0 h 29"/>
                  <a:gd name="T10" fmla="*/ 0 w 34"/>
                  <a:gd name="T11" fmla="*/ 0 h 29"/>
                  <a:gd name="T12" fmla="*/ 22059174 w 34"/>
                  <a:gd name="T13" fmla="*/ 28353643 h 29"/>
                  <a:gd name="T14" fmla="*/ 35715100 w 34"/>
                  <a:gd name="T15" fmla="*/ 10755104 h 29"/>
                  <a:gd name="T16" fmla="*/ 31512956 w 34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9"/>
                  <a:gd name="T29" fmla="*/ 34 w 3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9">
                    <a:moveTo>
                      <a:pt x="30" y="0"/>
                    </a:moveTo>
                    <a:lnTo>
                      <a:pt x="0" y="0"/>
                    </a:lnTo>
                    <a:lnTo>
                      <a:pt x="21" y="29"/>
                    </a:lnTo>
                    <a:lnTo>
                      <a:pt x="34" y="1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3" name="Freeform 1498"/>
              <p:cNvSpPr>
                <a:spLocks/>
              </p:cNvSpPr>
              <p:nvPr/>
            </p:nvSpPr>
            <p:spPr bwMode="auto">
              <a:xfrm>
                <a:off x="3246860" y="2492681"/>
                <a:ext cx="31674" cy="20482"/>
              </a:xfrm>
              <a:custGeom>
                <a:avLst/>
                <a:gdLst>
                  <a:gd name="T0" fmla="*/ 17297280 w 29"/>
                  <a:gd name="T1" fmla="*/ 0 h 18"/>
                  <a:gd name="T2" fmla="*/ 34594561 w 29"/>
                  <a:gd name="T3" fmla="*/ 11653120 h 18"/>
                  <a:gd name="T4" fmla="*/ 17297280 w 29"/>
                  <a:gd name="T5" fmla="*/ 23306239 h 18"/>
                  <a:gd name="T6" fmla="*/ 0 w 29"/>
                  <a:gd name="T7" fmla="*/ 11653120 h 18"/>
                  <a:gd name="T8" fmla="*/ 0 w 29"/>
                  <a:gd name="T9" fmla="*/ 0 h 18"/>
                  <a:gd name="T10" fmla="*/ 34594561 w 29"/>
                  <a:gd name="T11" fmla="*/ 0 h 18"/>
                  <a:gd name="T12" fmla="*/ 20280101 w 29"/>
                  <a:gd name="T13" fmla="*/ 23306239 h 18"/>
                  <a:gd name="T14" fmla="*/ 0 w 29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18"/>
                  <a:gd name="T26" fmla="*/ 29 w 29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18">
                    <a:moveTo>
                      <a:pt x="0" y="0"/>
                    </a:moveTo>
                    <a:lnTo>
                      <a:pt x="29" y="0"/>
                    </a:lnTo>
                    <a:lnTo>
                      <a:pt x="1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4" name="Freeform 1499"/>
              <p:cNvSpPr>
                <a:spLocks/>
              </p:cNvSpPr>
              <p:nvPr/>
            </p:nvSpPr>
            <p:spPr bwMode="auto">
              <a:xfrm>
                <a:off x="3265861" y="2492681"/>
                <a:ext cx="12673" cy="11265"/>
              </a:xfrm>
              <a:custGeom>
                <a:avLst/>
                <a:gdLst>
                  <a:gd name="T0" fmla="*/ 6692400 w 12"/>
                  <a:gd name="T1" fmla="*/ 0 h 11"/>
                  <a:gd name="T2" fmla="*/ 13383744 w 12"/>
                  <a:gd name="T3" fmla="*/ 5768704 h 11"/>
                  <a:gd name="T4" fmla="*/ 6692400 w 12"/>
                  <a:gd name="T5" fmla="*/ 11536384 h 11"/>
                  <a:gd name="T6" fmla="*/ 0 w 12"/>
                  <a:gd name="T7" fmla="*/ 5768704 h 11"/>
                  <a:gd name="T8" fmla="*/ 0 w 12"/>
                  <a:gd name="T9" fmla="*/ 0 h 11"/>
                  <a:gd name="T10" fmla="*/ 13383744 w 12"/>
                  <a:gd name="T11" fmla="*/ 0 h 11"/>
                  <a:gd name="T12" fmla="*/ 4460897 w 12"/>
                  <a:gd name="T13" fmla="*/ 11536384 h 11"/>
                  <a:gd name="T14" fmla="*/ 0 w 12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1"/>
                  <a:gd name="T26" fmla="*/ 12 w 1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1">
                    <a:moveTo>
                      <a:pt x="0" y="0"/>
                    </a:moveTo>
                    <a:lnTo>
                      <a:pt x="12" y="0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5" name="Freeform 1500"/>
              <p:cNvSpPr>
                <a:spLocks/>
              </p:cNvSpPr>
              <p:nvPr/>
            </p:nvSpPr>
            <p:spPr bwMode="auto">
              <a:xfrm>
                <a:off x="3770583" y="3298725"/>
                <a:ext cx="31674" cy="48134"/>
              </a:xfrm>
              <a:custGeom>
                <a:avLst/>
                <a:gdLst>
                  <a:gd name="T0" fmla="*/ 17297280 w 29"/>
                  <a:gd name="T1" fmla="*/ 0 h 47"/>
                  <a:gd name="T2" fmla="*/ 34594561 w 29"/>
                  <a:gd name="T3" fmla="*/ 24647680 h 47"/>
                  <a:gd name="T4" fmla="*/ 17297280 w 29"/>
                  <a:gd name="T5" fmla="*/ 49295361 h 47"/>
                  <a:gd name="T6" fmla="*/ 0 w 29"/>
                  <a:gd name="T7" fmla="*/ 24647680 h 47"/>
                  <a:gd name="T8" fmla="*/ 34594561 w 29"/>
                  <a:gd name="T9" fmla="*/ 41953392 h 47"/>
                  <a:gd name="T10" fmla="*/ 29822710 w 29"/>
                  <a:gd name="T11" fmla="*/ 49295361 h 47"/>
                  <a:gd name="T12" fmla="*/ 29822710 w 29"/>
                  <a:gd name="T13" fmla="*/ 46149242 h 47"/>
                  <a:gd name="T14" fmla="*/ 25050859 w 29"/>
                  <a:gd name="T15" fmla="*/ 41953392 h 47"/>
                  <a:gd name="T16" fmla="*/ 25050859 w 29"/>
                  <a:gd name="T17" fmla="*/ 38807273 h 47"/>
                  <a:gd name="T18" fmla="*/ 19086319 w 29"/>
                  <a:gd name="T19" fmla="*/ 34611423 h 47"/>
                  <a:gd name="T20" fmla="*/ 19086319 w 29"/>
                  <a:gd name="T21" fmla="*/ 30416590 h 47"/>
                  <a:gd name="T22" fmla="*/ 14314464 w 29"/>
                  <a:gd name="T23" fmla="*/ 27269446 h 47"/>
                  <a:gd name="T24" fmla="*/ 14314464 w 29"/>
                  <a:gd name="T25" fmla="*/ 23074621 h 47"/>
                  <a:gd name="T26" fmla="*/ 9543706 w 29"/>
                  <a:gd name="T27" fmla="*/ 18878771 h 47"/>
                  <a:gd name="T28" fmla="*/ 9543706 w 29"/>
                  <a:gd name="T29" fmla="*/ 15732648 h 47"/>
                  <a:gd name="T30" fmla="*/ 9543706 w 29"/>
                  <a:gd name="T31" fmla="*/ 11536798 h 47"/>
                  <a:gd name="T32" fmla="*/ 4771853 w 29"/>
                  <a:gd name="T33" fmla="*/ 11536798 h 47"/>
                  <a:gd name="T34" fmla="*/ 4771853 w 29"/>
                  <a:gd name="T35" fmla="*/ 7341971 h 47"/>
                  <a:gd name="T36" fmla="*/ 0 w 29"/>
                  <a:gd name="T37" fmla="*/ 4195852 h 47"/>
                  <a:gd name="T38" fmla="*/ 0 w 29"/>
                  <a:gd name="T39" fmla="*/ 0 h 47"/>
                  <a:gd name="T40" fmla="*/ 34594561 w 29"/>
                  <a:gd name="T41" fmla="*/ 41953392 h 47"/>
                  <a:gd name="T42" fmla="*/ 17694720 60000 65536"/>
                  <a:gd name="T43" fmla="*/ 0 60000 65536"/>
                  <a:gd name="T44" fmla="*/ 5898240 60000 65536"/>
                  <a:gd name="T45" fmla="*/ 1179648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47"/>
                  <a:gd name="T65" fmla="*/ 29 w 29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47">
                    <a:moveTo>
                      <a:pt x="29" y="40"/>
                    </a:moveTo>
                    <a:lnTo>
                      <a:pt x="25" y="47"/>
                    </a:lnTo>
                    <a:lnTo>
                      <a:pt x="25" y="44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6" name="Freeform 1501"/>
              <p:cNvSpPr>
                <a:spLocks/>
              </p:cNvSpPr>
              <p:nvPr/>
            </p:nvSpPr>
            <p:spPr bwMode="auto">
              <a:xfrm>
                <a:off x="3770583" y="3290532"/>
                <a:ext cx="34847" cy="51206"/>
              </a:xfrm>
              <a:custGeom>
                <a:avLst/>
                <a:gdLst>
                  <a:gd name="T0" fmla="*/ 18399216 w 33"/>
                  <a:gd name="T1" fmla="*/ 0 h 51"/>
                  <a:gd name="T2" fmla="*/ 36797376 w 33"/>
                  <a:gd name="T3" fmla="*/ 25706416 h 51"/>
                  <a:gd name="T4" fmla="*/ 18399216 w 33"/>
                  <a:gd name="T5" fmla="*/ 51412832 h 51"/>
                  <a:gd name="T6" fmla="*/ 0 w 33"/>
                  <a:gd name="T7" fmla="*/ 25706416 h 51"/>
                  <a:gd name="T8" fmla="*/ 4460416 w 33"/>
                  <a:gd name="T9" fmla="*/ 0 h 51"/>
                  <a:gd name="T10" fmla="*/ 0 w 33"/>
                  <a:gd name="T11" fmla="*/ 7056387 h 51"/>
                  <a:gd name="T12" fmla="*/ 0 w 33"/>
                  <a:gd name="T13" fmla="*/ 11088610 h 51"/>
                  <a:gd name="T14" fmla="*/ 4460416 w 33"/>
                  <a:gd name="T15" fmla="*/ 14113779 h 51"/>
                  <a:gd name="T16" fmla="*/ 4460416 w 33"/>
                  <a:gd name="T17" fmla="*/ 18146003 h 51"/>
                  <a:gd name="T18" fmla="*/ 8920832 w 33"/>
                  <a:gd name="T19" fmla="*/ 18146003 h 51"/>
                  <a:gd name="T20" fmla="*/ 8920832 w 33"/>
                  <a:gd name="T21" fmla="*/ 22178223 h 51"/>
                  <a:gd name="T22" fmla="*/ 8920832 w 33"/>
                  <a:gd name="T23" fmla="*/ 25202389 h 51"/>
                  <a:gd name="T24" fmla="*/ 13381246 w 33"/>
                  <a:gd name="T25" fmla="*/ 29234609 h 51"/>
                  <a:gd name="T26" fmla="*/ 13381246 w 33"/>
                  <a:gd name="T27" fmla="*/ 33266837 h 51"/>
                  <a:gd name="T28" fmla="*/ 17841664 w 33"/>
                  <a:gd name="T29" fmla="*/ 36291002 h 51"/>
                  <a:gd name="T30" fmla="*/ 17841664 w 33"/>
                  <a:gd name="T31" fmla="*/ 40324227 h 51"/>
                  <a:gd name="T32" fmla="*/ 23416125 w 33"/>
                  <a:gd name="T33" fmla="*/ 44356447 h 51"/>
                  <a:gd name="T34" fmla="*/ 27876539 w 33"/>
                  <a:gd name="T35" fmla="*/ 51412832 h 51"/>
                  <a:gd name="T36" fmla="*/ 36797376 w 33"/>
                  <a:gd name="T37" fmla="*/ 40324227 h 51"/>
                  <a:gd name="T38" fmla="*/ 4460416 w 33"/>
                  <a:gd name="T39" fmla="*/ 0 h 51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"/>
                  <a:gd name="T61" fmla="*/ 0 h 51"/>
                  <a:gd name="T62" fmla="*/ 33 w 33"/>
                  <a:gd name="T63" fmla="*/ 51 h 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" h="51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12" y="29"/>
                    </a:lnTo>
                    <a:lnTo>
                      <a:pt x="12" y="33"/>
                    </a:lnTo>
                    <a:lnTo>
                      <a:pt x="16" y="36"/>
                    </a:lnTo>
                    <a:lnTo>
                      <a:pt x="16" y="40"/>
                    </a:lnTo>
                    <a:lnTo>
                      <a:pt x="21" y="44"/>
                    </a:lnTo>
                    <a:lnTo>
                      <a:pt x="25" y="51"/>
                    </a:lnTo>
                    <a:lnTo>
                      <a:pt x="33" y="4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7" name="Freeform 1502"/>
              <p:cNvSpPr>
                <a:spLocks/>
              </p:cNvSpPr>
              <p:nvPr/>
            </p:nvSpPr>
            <p:spPr bwMode="auto">
              <a:xfrm>
                <a:off x="3770583" y="3287460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1088610 h 51"/>
                  <a:gd name="T12" fmla="*/ 34048469 w 38"/>
                  <a:gd name="T13" fmla="*/ 51412832 h 51"/>
                  <a:gd name="T14" fmla="*/ 44615279 w 38"/>
                  <a:gd name="T15" fmla="*/ 37299057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8" name="Freeform 1503"/>
              <p:cNvSpPr>
                <a:spLocks/>
              </p:cNvSpPr>
              <p:nvPr/>
            </p:nvSpPr>
            <p:spPr bwMode="auto">
              <a:xfrm>
                <a:off x="3774807" y="327824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9" name="Freeform 1504"/>
              <p:cNvSpPr>
                <a:spLocks/>
              </p:cNvSpPr>
              <p:nvPr/>
            </p:nvSpPr>
            <p:spPr bwMode="auto">
              <a:xfrm>
                <a:off x="3780083" y="3273122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4113779 h 51"/>
                  <a:gd name="T12" fmla="*/ 33447891 w 42"/>
                  <a:gd name="T13" fmla="*/ 51412832 h 51"/>
                  <a:gd name="T14" fmla="*/ 46827264 w 42"/>
                  <a:gd name="T15" fmla="*/ 4032422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0" name="Freeform 1505"/>
              <p:cNvSpPr>
                <a:spLocks/>
              </p:cNvSpPr>
              <p:nvPr/>
            </p:nvSpPr>
            <p:spPr bwMode="auto">
              <a:xfrm>
                <a:off x="3783247" y="3269016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1536686 h 51"/>
                  <a:gd name="T12" fmla="*/ 36626232 w 43"/>
                  <a:gd name="T13" fmla="*/ 53489665 h 51"/>
                  <a:gd name="T14" fmla="*/ 52497444 w 43"/>
                  <a:gd name="T15" fmla="*/ 37757174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1" name="Freeform 1506"/>
              <p:cNvSpPr>
                <a:spLocks/>
              </p:cNvSpPr>
              <p:nvPr/>
            </p:nvSpPr>
            <p:spPr bwMode="auto">
              <a:xfrm>
                <a:off x="3787472" y="3260823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7757174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2" name="Freeform 1507"/>
              <p:cNvSpPr>
                <a:spLocks/>
              </p:cNvSpPr>
              <p:nvPr/>
            </p:nvSpPr>
            <p:spPr bwMode="auto">
              <a:xfrm>
                <a:off x="3792757" y="3254678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7908040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4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3" name="Freeform 1508"/>
              <p:cNvSpPr>
                <a:spLocks/>
              </p:cNvSpPr>
              <p:nvPr/>
            </p:nvSpPr>
            <p:spPr bwMode="auto">
              <a:xfrm>
                <a:off x="3796972" y="3246485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4" name="Freeform 1509"/>
              <p:cNvSpPr>
                <a:spLocks/>
              </p:cNvSpPr>
              <p:nvPr/>
            </p:nvSpPr>
            <p:spPr bwMode="auto">
              <a:xfrm>
                <a:off x="3802258" y="3243413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1536686 h 51"/>
                  <a:gd name="T12" fmla="*/ 36165282 w 43"/>
                  <a:gd name="T13" fmla="*/ 53489665 h 51"/>
                  <a:gd name="T14" fmla="*/ 45738258 w 43"/>
                  <a:gd name="T15" fmla="*/ 37757174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5" name="Freeform 1510"/>
              <p:cNvSpPr>
                <a:spLocks/>
              </p:cNvSpPr>
              <p:nvPr/>
            </p:nvSpPr>
            <p:spPr bwMode="auto">
              <a:xfrm>
                <a:off x="3805421" y="3235220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1536686 h 51"/>
                  <a:gd name="T12" fmla="*/ 41510022 w 43"/>
                  <a:gd name="T13" fmla="*/ 53489665 h 51"/>
                  <a:gd name="T14" fmla="*/ 52497444 w 43"/>
                  <a:gd name="T15" fmla="*/ 41952983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6" name="Freeform 1511"/>
              <p:cNvSpPr>
                <a:spLocks/>
              </p:cNvSpPr>
              <p:nvPr/>
            </p:nvSpPr>
            <p:spPr bwMode="auto">
              <a:xfrm>
                <a:off x="3811758" y="3226003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7" name="Freeform 1512"/>
              <p:cNvSpPr>
                <a:spLocks/>
              </p:cNvSpPr>
              <p:nvPr/>
            </p:nvSpPr>
            <p:spPr bwMode="auto">
              <a:xfrm>
                <a:off x="3814922" y="3223954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1088610 h 51"/>
                  <a:gd name="T12" fmla="*/ 37908040 w 42"/>
                  <a:gd name="T13" fmla="*/ 51412832 h 51"/>
                  <a:gd name="T14" fmla="*/ 46827264 w 42"/>
                  <a:gd name="T15" fmla="*/ 3729905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8" name="Freeform 1513"/>
              <p:cNvSpPr>
                <a:spLocks/>
              </p:cNvSpPr>
              <p:nvPr/>
            </p:nvSpPr>
            <p:spPr bwMode="auto">
              <a:xfrm>
                <a:off x="3819147" y="3214737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8805870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9" name="Freeform 1514"/>
              <p:cNvSpPr>
                <a:spLocks/>
              </p:cNvSpPr>
              <p:nvPr/>
            </p:nvSpPr>
            <p:spPr bwMode="auto">
              <a:xfrm>
                <a:off x="3824432" y="3209617"/>
                <a:ext cx="44348" cy="51206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5706416 h 51"/>
                  <a:gd name="T4" fmla="*/ 22869129 w 43"/>
                  <a:gd name="T5" fmla="*/ 51412832 h 51"/>
                  <a:gd name="T6" fmla="*/ 0 w 43"/>
                  <a:gd name="T7" fmla="*/ 25706416 h 51"/>
                  <a:gd name="T8" fmla="*/ 9572981 w 43"/>
                  <a:gd name="T9" fmla="*/ 0 h 51"/>
                  <a:gd name="T10" fmla="*/ 0 w 43"/>
                  <a:gd name="T11" fmla="*/ 14113779 h 51"/>
                  <a:gd name="T12" fmla="*/ 36165282 w 43"/>
                  <a:gd name="T13" fmla="*/ 51412832 h 51"/>
                  <a:gd name="T14" fmla="*/ 45738258 w 43"/>
                  <a:gd name="T15" fmla="*/ 40324227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0" name="Freeform 1515"/>
              <p:cNvSpPr>
                <a:spLocks/>
              </p:cNvSpPr>
              <p:nvPr/>
            </p:nvSpPr>
            <p:spPr bwMode="auto">
              <a:xfrm>
                <a:off x="3828656" y="3202448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4683798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1" name="Freeform 1516"/>
              <p:cNvSpPr>
                <a:spLocks/>
              </p:cNvSpPr>
              <p:nvPr/>
            </p:nvSpPr>
            <p:spPr bwMode="auto">
              <a:xfrm>
                <a:off x="3833932" y="3197327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2" name="Freeform 1517"/>
              <p:cNvSpPr>
                <a:spLocks/>
              </p:cNvSpPr>
              <p:nvPr/>
            </p:nvSpPr>
            <p:spPr bwMode="auto">
              <a:xfrm>
                <a:off x="3837096" y="3191182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4494404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14494404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13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3" name="Freeform 1518"/>
              <p:cNvSpPr>
                <a:spLocks/>
              </p:cNvSpPr>
              <p:nvPr/>
            </p:nvSpPr>
            <p:spPr bwMode="auto">
              <a:xfrm>
                <a:off x="3841321" y="3182989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13828324 w 43"/>
                  <a:gd name="T9" fmla="*/ 0 h 51"/>
                  <a:gd name="T10" fmla="*/ 0 w 43"/>
                  <a:gd name="T11" fmla="*/ 15732495 h 51"/>
                  <a:gd name="T12" fmla="*/ 36165282 w 43"/>
                  <a:gd name="T13" fmla="*/ 53489665 h 51"/>
                  <a:gd name="T14" fmla="*/ 45738258 w 43"/>
                  <a:gd name="T15" fmla="*/ 41952983 h 51"/>
                  <a:gd name="T16" fmla="*/ 13828324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13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4" name="Freeform 1519"/>
              <p:cNvSpPr>
                <a:spLocks/>
              </p:cNvSpPr>
              <p:nvPr/>
            </p:nvSpPr>
            <p:spPr bwMode="auto">
              <a:xfrm>
                <a:off x="3850831" y="317991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5" name="Freeform 1520"/>
              <p:cNvSpPr>
                <a:spLocks/>
              </p:cNvSpPr>
              <p:nvPr/>
            </p:nvSpPr>
            <p:spPr bwMode="auto">
              <a:xfrm>
                <a:off x="3856107" y="3171724"/>
                <a:ext cx="40123" cy="52230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7279729 h 50"/>
                  <a:gd name="T4" fmla="*/ 21182832 w 38"/>
                  <a:gd name="T5" fmla="*/ 54559458 h 50"/>
                  <a:gd name="T6" fmla="*/ 0 w 38"/>
                  <a:gd name="T7" fmla="*/ 27279729 h 50"/>
                  <a:gd name="T8" fmla="*/ 10033918 w 38"/>
                  <a:gd name="T9" fmla="*/ 0 h 50"/>
                  <a:gd name="T10" fmla="*/ 0 w 38"/>
                  <a:gd name="T11" fmla="*/ 10911892 h 50"/>
                  <a:gd name="T12" fmla="*/ 33445683 w 38"/>
                  <a:gd name="T13" fmla="*/ 54559458 h 50"/>
                  <a:gd name="T14" fmla="*/ 42364608 w 38"/>
                  <a:gd name="T15" fmla="*/ 39283232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0"/>
                    </a:lnTo>
                    <a:lnTo>
                      <a:pt x="30" y="50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6" name="Freeform 1521"/>
              <p:cNvSpPr>
                <a:spLocks/>
              </p:cNvSpPr>
              <p:nvPr/>
            </p:nvSpPr>
            <p:spPr bwMode="auto">
              <a:xfrm>
                <a:off x="3859270" y="316250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5732495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7" name="Freeform 1522"/>
              <p:cNvSpPr>
                <a:spLocks/>
              </p:cNvSpPr>
              <p:nvPr/>
            </p:nvSpPr>
            <p:spPr bwMode="auto">
              <a:xfrm>
                <a:off x="3865607" y="3157386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8" name="Freeform 1523"/>
              <p:cNvSpPr>
                <a:spLocks/>
              </p:cNvSpPr>
              <p:nvPr/>
            </p:nvSpPr>
            <p:spPr bwMode="auto">
              <a:xfrm>
                <a:off x="3868780" y="3151241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8805870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9" name="Freeform 1524"/>
              <p:cNvSpPr>
                <a:spLocks/>
              </p:cNvSpPr>
              <p:nvPr/>
            </p:nvSpPr>
            <p:spPr bwMode="auto">
              <a:xfrm>
                <a:off x="3873005" y="314509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0" name="Freeform 1525"/>
              <p:cNvSpPr>
                <a:spLocks/>
              </p:cNvSpPr>
              <p:nvPr/>
            </p:nvSpPr>
            <p:spPr bwMode="auto">
              <a:xfrm>
                <a:off x="3878281" y="313895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4683798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1" name="Freeform 1526"/>
              <p:cNvSpPr>
                <a:spLocks/>
              </p:cNvSpPr>
              <p:nvPr/>
            </p:nvSpPr>
            <p:spPr bwMode="auto">
              <a:xfrm>
                <a:off x="3881445" y="3133831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1536686 h 51"/>
                  <a:gd name="T12" fmla="*/ 33439374 w 39"/>
                  <a:gd name="T13" fmla="*/ 53489665 h 51"/>
                  <a:gd name="T14" fmla="*/ 43471298 w 39"/>
                  <a:gd name="T15" fmla="*/ 38805870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2" name="Freeform 1527"/>
              <p:cNvSpPr>
                <a:spLocks/>
              </p:cNvSpPr>
              <p:nvPr/>
            </p:nvSpPr>
            <p:spPr bwMode="auto">
              <a:xfrm>
                <a:off x="3886730" y="3127686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37757174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3" name="Freeform 1528"/>
              <p:cNvSpPr>
                <a:spLocks/>
              </p:cNvSpPr>
              <p:nvPr/>
            </p:nvSpPr>
            <p:spPr bwMode="auto">
              <a:xfrm>
                <a:off x="3890954" y="3119484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4683798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4" name="Freeform 1529"/>
              <p:cNvSpPr>
                <a:spLocks/>
              </p:cNvSpPr>
              <p:nvPr/>
            </p:nvSpPr>
            <p:spPr bwMode="auto">
              <a:xfrm>
                <a:off x="3896230" y="3111291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10566805 w 38"/>
                  <a:gd name="T9" fmla="*/ 0 h 51"/>
                  <a:gd name="T10" fmla="*/ 0 w 38"/>
                  <a:gd name="T11" fmla="*/ 15121834 h 51"/>
                  <a:gd name="T12" fmla="*/ 35223040 w 38"/>
                  <a:gd name="T13" fmla="*/ 51412832 h 51"/>
                  <a:gd name="T14" fmla="*/ 44615279 w 38"/>
                  <a:gd name="T15" fmla="*/ 40324227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5" name="Freeform 1530"/>
              <p:cNvSpPr>
                <a:spLocks/>
              </p:cNvSpPr>
              <p:nvPr/>
            </p:nvSpPr>
            <p:spPr bwMode="auto">
              <a:xfrm>
                <a:off x="3899394" y="3108219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1536686 h 51"/>
                  <a:gd name="T12" fmla="*/ 33439374 w 39"/>
                  <a:gd name="T13" fmla="*/ 53489665 h 51"/>
                  <a:gd name="T14" fmla="*/ 43471298 w 39"/>
                  <a:gd name="T15" fmla="*/ 37757174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6" name="Freeform 1531"/>
              <p:cNvSpPr>
                <a:spLocks/>
              </p:cNvSpPr>
              <p:nvPr/>
            </p:nvSpPr>
            <p:spPr bwMode="auto">
              <a:xfrm>
                <a:off x="3905731" y="3099002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7" name="Freeform 1532"/>
              <p:cNvSpPr>
                <a:spLocks/>
              </p:cNvSpPr>
              <p:nvPr/>
            </p:nvSpPr>
            <p:spPr bwMode="auto">
              <a:xfrm>
                <a:off x="3908904" y="3093881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5121834 h 51"/>
                  <a:gd name="T12" fmla="*/ 35223040 w 38"/>
                  <a:gd name="T13" fmla="*/ 51412832 h 51"/>
                  <a:gd name="T14" fmla="*/ 44615279 w 38"/>
                  <a:gd name="T15" fmla="*/ 40324227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8" name="Freeform 1533"/>
              <p:cNvSpPr>
                <a:spLocks/>
              </p:cNvSpPr>
              <p:nvPr/>
            </p:nvSpPr>
            <p:spPr bwMode="auto">
              <a:xfrm>
                <a:off x="3913129" y="3090809"/>
                <a:ext cx="40123" cy="51206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6220544 h 50"/>
                  <a:gd name="T4" fmla="*/ 21182832 w 38"/>
                  <a:gd name="T5" fmla="*/ 52441089 h 50"/>
                  <a:gd name="T6" fmla="*/ 0 w 38"/>
                  <a:gd name="T7" fmla="*/ 26220544 h 50"/>
                  <a:gd name="T8" fmla="*/ 10033918 w 38"/>
                  <a:gd name="T9" fmla="*/ 0 h 50"/>
                  <a:gd name="T10" fmla="*/ 0 w 38"/>
                  <a:gd name="T11" fmla="*/ 10488014 h 50"/>
                  <a:gd name="T12" fmla="*/ 33445683 w 38"/>
                  <a:gd name="T13" fmla="*/ 52441089 h 50"/>
                  <a:gd name="T14" fmla="*/ 42364608 w 38"/>
                  <a:gd name="T15" fmla="*/ 37757261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0"/>
                    </a:lnTo>
                    <a:lnTo>
                      <a:pt x="30" y="50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9" name="Freeform 1534"/>
              <p:cNvSpPr>
                <a:spLocks/>
              </p:cNvSpPr>
              <p:nvPr/>
            </p:nvSpPr>
            <p:spPr bwMode="auto">
              <a:xfrm>
                <a:off x="3918405" y="3081592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1536686 h 51"/>
                  <a:gd name="T12" fmla="*/ 35223040 w 38"/>
                  <a:gd name="T13" fmla="*/ 53489665 h 51"/>
                  <a:gd name="T14" fmla="*/ 44615279 w 38"/>
                  <a:gd name="T15" fmla="*/ 38805870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0" name="Freeform 1535"/>
              <p:cNvSpPr>
                <a:spLocks/>
              </p:cNvSpPr>
              <p:nvPr/>
            </p:nvSpPr>
            <p:spPr bwMode="auto">
              <a:xfrm>
                <a:off x="3922629" y="3075447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2332856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1" name="Freeform 1536"/>
              <p:cNvSpPr>
                <a:spLocks/>
              </p:cNvSpPr>
              <p:nvPr/>
            </p:nvSpPr>
            <p:spPr bwMode="auto">
              <a:xfrm>
                <a:off x="3927905" y="3067254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4683798 h 51"/>
                  <a:gd name="T12" fmla="*/ 32332856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2" name="Freeform 1537"/>
              <p:cNvSpPr>
                <a:spLocks/>
              </p:cNvSpPr>
              <p:nvPr/>
            </p:nvSpPr>
            <p:spPr bwMode="auto">
              <a:xfrm>
                <a:off x="3931078" y="306418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0034263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10034263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3" name="Freeform 1538"/>
              <p:cNvSpPr>
                <a:spLocks/>
              </p:cNvSpPr>
              <p:nvPr/>
            </p:nvSpPr>
            <p:spPr bwMode="auto">
              <a:xfrm>
                <a:off x="3935303" y="3055988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7757174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4" name="Freeform 1539"/>
              <p:cNvSpPr>
                <a:spLocks/>
              </p:cNvSpPr>
              <p:nvPr/>
            </p:nvSpPr>
            <p:spPr bwMode="auto">
              <a:xfrm>
                <a:off x="3940579" y="3049844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6793005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3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5" name="Freeform 1540"/>
              <p:cNvSpPr>
                <a:spLocks/>
              </p:cNvSpPr>
              <p:nvPr/>
            </p:nvSpPr>
            <p:spPr bwMode="auto">
              <a:xfrm>
                <a:off x="3944803" y="3044723"/>
                <a:ext cx="44348" cy="49158"/>
              </a:xfrm>
              <a:custGeom>
                <a:avLst/>
                <a:gdLst>
                  <a:gd name="T0" fmla="*/ 23413632 w 42"/>
                  <a:gd name="T1" fmla="*/ 0 h 47"/>
                  <a:gd name="T2" fmla="*/ 46827264 w 42"/>
                  <a:gd name="T3" fmla="*/ 25707542 h 47"/>
                  <a:gd name="T4" fmla="*/ 23413632 w 42"/>
                  <a:gd name="T5" fmla="*/ 51415084 h 47"/>
                  <a:gd name="T6" fmla="*/ 0 w 42"/>
                  <a:gd name="T7" fmla="*/ 25707542 h 47"/>
                  <a:gd name="T8" fmla="*/ 8919228 w 42"/>
                  <a:gd name="T9" fmla="*/ 0 h 47"/>
                  <a:gd name="T10" fmla="*/ 0 w 42"/>
                  <a:gd name="T11" fmla="*/ 12033251 h 47"/>
                  <a:gd name="T12" fmla="*/ 37908040 w 42"/>
                  <a:gd name="T13" fmla="*/ 51415084 h 47"/>
                  <a:gd name="T14" fmla="*/ 46827264 w 42"/>
                  <a:gd name="T15" fmla="*/ 39381837 h 47"/>
                  <a:gd name="T16" fmla="*/ 8919228 w 42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47"/>
                  <a:gd name="T29" fmla="*/ 42 w 42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47">
                    <a:moveTo>
                      <a:pt x="8" y="0"/>
                    </a:moveTo>
                    <a:lnTo>
                      <a:pt x="0" y="11"/>
                    </a:lnTo>
                    <a:lnTo>
                      <a:pt x="34" y="47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6" name="Freeform 1541"/>
              <p:cNvSpPr>
                <a:spLocks/>
              </p:cNvSpPr>
              <p:nvPr/>
            </p:nvSpPr>
            <p:spPr bwMode="auto">
              <a:xfrm>
                <a:off x="3950079" y="3038578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7" name="Freeform 1542"/>
              <p:cNvSpPr>
                <a:spLocks/>
              </p:cNvSpPr>
              <p:nvPr/>
            </p:nvSpPr>
            <p:spPr bwMode="auto">
              <a:xfrm>
                <a:off x="3953252" y="3030385"/>
                <a:ext cx="47512" cy="51206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5706416 h 51"/>
                  <a:gd name="T4" fmla="*/ 26248722 w 43"/>
                  <a:gd name="T5" fmla="*/ 51412832 h 51"/>
                  <a:gd name="T6" fmla="*/ 0 w 43"/>
                  <a:gd name="T7" fmla="*/ 25706416 h 51"/>
                  <a:gd name="T8" fmla="*/ 10987427 w 43"/>
                  <a:gd name="T9" fmla="*/ 0 h 51"/>
                  <a:gd name="T10" fmla="*/ 0 w 43"/>
                  <a:gd name="T11" fmla="*/ 15121834 h 51"/>
                  <a:gd name="T12" fmla="*/ 41510022 w 43"/>
                  <a:gd name="T13" fmla="*/ 51412832 h 51"/>
                  <a:gd name="T14" fmla="*/ 52497444 w 43"/>
                  <a:gd name="T15" fmla="*/ 40324227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8" name="Freeform 1543"/>
              <p:cNvSpPr>
                <a:spLocks/>
              </p:cNvSpPr>
              <p:nvPr/>
            </p:nvSpPr>
            <p:spPr bwMode="auto">
              <a:xfrm>
                <a:off x="3957468" y="3021168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5732495 h 51"/>
                  <a:gd name="T12" fmla="*/ 37897894 w 39"/>
                  <a:gd name="T13" fmla="*/ 53489665 h 51"/>
                  <a:gd name="T14" fmla="*/ 43471298 w 39"/>
                  <a:gd name="T15" fmla="*/ 49294880 h 51"/>
                  <a:gd name="T16" fmla="*/ 37897894 w 39"/>
                  <a:gd name="T17" fmla="*/ 46147767 h 51"/>
                  <a:gd name="T18" fmla="*/ 37897894 w 39"/>
                  <a:gd name="T19" fmla="*/ 41952983 h 51"/>
                  <a:gd name="T20" fmla="*/ 37897894 w 39"/>
                  <a:gd name="T21" fmla="*/ 37757174 h 51"/>
                  <a:gd name="T22" fmla="*/ 33439374 w 39"/>
                  <a:gd name="T23" fmla="*/ 34611086 h 51"/>
                  <a:gd name="T24" fmla="*/ 33439374 w 39"/>
                  <a:gd name="T25" fmla="*/ 30415269 h 51"/>
                  <a:gd name="T26" fmla="*/ 28980862 w 39"/>
                  <a:gd name="T27" fmla="*/ 27269180 h 51"/>
                  <a:gd name="T28" fmla="*/ 28980862 w 39"/>
                  <a:gd name="T29" fmla="*/ 23074396 h 51"/>
                  <a:gd name="T30" fmla="*/ 24522351 w 39"/>
                  <a:gd name="T31" fmla="*/ 18878587 h 51"/>
                  <a:gd name="T32" fmla="*/ 24522351 w 39"/>
                  <a:gd name="T33" fmla="*/ 15732495 h 51"/>
                  <a:gd name="T34" fmla="*/ 18948947 w 39"/>
                  <a:gd name="T35" fmla="*/ 11536686 h 51"/>
                  <a:gd name="T36" fmla="*/ 10031919 w 39"/>
                  <a:gd name="T37" fmla="*/ 0 h 51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51"/>
                  <a:gd name="T59" fmla="*/ 39 w 39"/>
                  <a:gd name="T60" fmla="*/ 51 h 5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39" y="47"/>
                    </a:lnTo>
                    <a:lnTo>
                      <a:pt x="34" y="44"/>
                    </a:lnTo>
                    <a:lnTo>
                      <a:pt x="34" y="40"/>
                    </a:lnTo>
                    <a:lnTo>
                      <a:pt x="34" y="36"/>
                    </a:lnTo>
                    <a:lnTo>
                      <a:pt x="30" y="33"/>
                    </a:lnTo>
                    <a:lnTo>
                      <a:pt x="30" y="29"/>
                    </a:lnTo>
                    <a:lnTo>
                      <a:pt x="26" y="26"/>
                    </a:lnTo>
                    <a:lnTo>
                      <a:pt x="26" y="22"/>
                    </a:lnTo>
                    <a:lnTo>
                      <a:pt x="22" y="18"/>
                    </a:lnTo>
                    <a:lnTo>
                      <a:pt x="22" y="15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9" name="Freeform 1544"/>
              <p:cNvSpPr>
                <a:spLocks/>
              </p:cNvSpPr>
              <p:nvPr/>
            </p:nvSpPr>
            <p:spPr bwMode="auto">
              <a:xfrm>
                <a:off x="3962753" y="3021168"/>
                <a:ext cx="38011" cy="49158"/>
              </a:xfrm>
              <a:custGeom>
                <a:avLst/>
                <a:gdLst>
                  <a:gd name="T0" fmla="*/ 21248148 w 34"/>
                  <a:gd name="T1" fmla="*/ 0 h 47"/>
                  <a:gd name="T2" fmla="*/ 42495178 w 34"/>
                  <a:gd name="T3" fmla="*/ 25707542 h 47"/>
                  <a:gd name="T4" fmla="*/ 21248148 w 34"/>
                  <a:gd name="T5" fmla="*/ 51415084 h 47"/>
                  <a:gd name="T6" fmla="*/ 0 w 34"/>
                  <a:gd name="T7" fmla="*/ 25707542 h 47"/>
                  <a:gd name="T8" fmla="*/ 0 w 34"/>
                  <a:gd name="T9" fmla="*/ 7657142 h 47"/>
                  <a:gd name="T10" fmla="*/ 9999129 w 34"/>
                  <a:gd name="T11" fmla="*/ 0 h 47"/>
                  <a:gd name="T12" fmla="*/ 9999129 w 34"/>
                  <a:gd name="T13" fmla="*/ 4376109 h 47"/>
                  <a:gd name="T14" fmla="*/ 14998691 w 34"/>
                  <a:gd name="T15" fmla="*/ 7657142 h 47"/>
                  <a:gd name="T16" fmla="*/ 14998691 w 34"/>
                  <a:gd name="T17" fmla="*/ 12033251 h 47"/>
                  <a:gd name="T18" fmla="*/ 21248148 w 34"/>
                  <a:gd name="T19" fmla="*/ 16409358 h 47"/>
                  <a:gd name="T20" fmla="*/ 21248148 w 34"/>
                  <a:gd name="T21" fmla="*/ 19690396 h 47"/>
                  <a:gd name="T22" fmla="*/ 26246592 w 34"/>
                  <a:gd name="T23" fmla="*/ 24066502 h 47"/>
                  <a:gd name="T24" fmla="*/ 26246592 w 34"/>
                  <a:gd name="T25" fmla="*/ 28442609 h 47"/>
                  <a:gd name="T26" fmla="*/ 31246155 w 34"/>
                  <a:gd name="T27" fmla="*/ 31724688 h 47"/>
                  <a:gd name="T28" fmla="*/ 31246155 w 34"/>
                  <a:gd name="T29" fmla="*/ 36099757 h 47"/>
                  <a:gd name="T30" fmla="*/ 36245717 w 34"/>
                  <a:gd name="T31" fmla="*/ 39381837 h 47"/>
                  <a:gd name="T32" fmla="*/ 36245717 w 34"/>
                  <a:gd name="T33" fmla="*/ 43757944 h 47"/>
                  <a:gd name="T34" fmla="*/ 36245717 w 34"/>
                  <a:gd name="T35" fmla="*/ 48133004 h 47"/>
                  <a:gd name="T36" fmla="*/ 42495178 w 34"/>
                  <a:gd name="T37" fmla="*/ 51415084 h 47"/>
                  <a:gd name="T38" fmla="*/ 0 w 34"/>
                  <a:gd name="T39" fmla="*/ 7657142 h 47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47"/>
                  <a:gd name="T62" fmla="*/ 34 w 34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47">
                    <a:moveTo>
                      <a:pt x="0" y="7"/>
                    </a:moveTo>
                    <a:lnTo>
                      <a:pt x="8" y="0"/>
                    </a:lnTo>
                    <a:lnTo>
                      <a:pt x="8" y="4"/>
                    </a:lnTo>
                    <a:lnTo>
                      <a:pt x="12" y="7"/>
                    </a:lnTo>
                    <a:lnTo>
                      <a:pt x="12" y="11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21" y="22"/>
                    </a:lnTo>
                    <a:lnTo>
                      <a:pt x="21" y="26"/>
                    </a:lnTo>
                    <a:lnTo>
                      <a:pt x="25" y="29"/>
                    </a:lnTo>
                    <a:lnTo>
                      <a:pt x="25" y="33"/>
                    </a:lnTo>
                    <a:lnTo>
                      <a:pt x="29" y="36"/>
                    </a:lnTo>
                    <a:lnTo>
                      <a:pt x="29" y="40"/>
                    </a:lnTo>
                    <a:lnTo>
                      <a:pt x="29" y="44"/>
                    </a:lnTo>
                    <a:lnTo>
                      <a:pt x="34" y="4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0" name="Freeform 1545"/>
              <p:cNvSpPr>
                <a:spLocks/>
              </p:cNvSpPr>
              <p:nvPr/>
            </p:nvSpPr>
            <p:spPr bwMode="auto">
              <a:xfrm>
                <a:off x="3966978" y="3021168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0 w 8"/>
                  <a:gd name="T9" fmla="*/ 0 h 11"/>
                  <a:gd name="T10" fmla="*/ 4462128 w 8"/>
                  <a:gd name="T11" fmla="*/ 0 h 11"/>
                  <a:gd name="T12" fmla="*/ 4462128 w 8"/>
                  <a:gd name="T13" fmla="*/ 4194677 h 11"/>
                  <a:gd name="T14" fmla="*/ 8923200 w 8"/>
                  <a:gd name="T15" fmla="*/ 7341707 h 11"/>
                  <a:gd name="T16" fmla="*/ 8923200 w 8"/>
                  <a:gd name="T17" fmla="*/ 11536384 h 11"/>
                  <a:gd name="T18" fmla="*/ 0 w 8"/>
                  <a:gd name="T19" fmla="*/ 0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11"/>
                  <a:gd name="T32" fmla="*/ 8 w 8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11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1" name="Freeform 1546"/>
              <p:cNvSpPr>
                <a:spLocks/>
              </p:cNvSpPr>
              <p:nvPr/>
            </p:nvSpPr>
            <p:spPr bwMode="auto">
              <a:xfrm>
                <a:off x="2203639" y="2752828"/>
                <a:ext cx="31674" cy="20482"/>
              </a:xfrm>
              <a:custGeom>
                <a:avLst/>
                <a:gdLst>
                  <a:gd name="T0" fmla="*/ 16720704 w 30"/>
                  <a:gd name="T1" fmla="*/ 0 h 18"/>
                  <a:gd name="T2" fmla="*/ 33441409 w 30"/>
                  <a:gd name="T3" fmla="*/ 11653120 h 18"/>
                  <a:gd name="T4" fmla="*/ 16720704 w 30"/>
                  <a:gd name="T5" fmla="*/ 23306239 h 18"/>
                  <a:gd name="T6" fmla="*/ 0 w 30"/>
                  <a:gd name="T7" fmla="*/ 11653120 h 18"/>
                  <a:gd name="T8" fmla="*/ 14490855 w 30"/>
                  <a:gd name="T9" fmla="*/ 0 h 18"/>
                  <a:gd name="T10" fmla="*/ 0 w 30"/>
                  <a:gd name="T11" fmla="*/ 23306239 h 18"/>
                  <a:gd name="T12" fmla="*/ 33441409 w 30"/>
                  <a:gd name="T13" fmla="*/ 23306239 h 18"/>
                  <a:gd name="T14" fmla="*/ 14490855 w 30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18"/>
                  <a:gd name="T26" fmla="*/ 30 w 30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18">
                    <a:moveTo>
                      <a:pt x="13" y="0"/>
                    </a:moveTo>
                    <a:lnTo>
                      <a:pt x="0" y="18"/>
                    </a:lnTo>
                    <a:lnTo>
                      <a:pt x="30" y="1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2" name="Freeform 1547"/>
              <p:cNvSpPr>
                <a:spLocks/>
              </p:cNvSpPr>
              <p:nvPr/>
            </p:nvSpPr>
            <p:spPr bwMode="auto">
              <a:xfrm>
                <a:off x="2213140" y="2746683"/>
                <a:ext cx="38011" cy="26627"/>
              </a:xfrm>
              <a:custGeom>
                <a:avLst/>
                <a:gdLst>
                  <a:gd name="T0" fmla="*/ 21248148 w 34"/>
                  <a:gd name="T1" fmla="*/ 0 h 25"/>
                  <a:gd name="T2" fmla="*/ 42495178 w 34"/>
                  <a:gd name="T3" fmla="*/ 14180475 h 25"/>
                  <a:gd name="T4" fmla="*/ 21248148 w 34"/>
                  <a:gd name="T5" fmla="*/ 28359885 h 25"/>
                  <a:gd name="T6" fmla="*/ 0 w 34"/>
                  <a:gd name="T7" fmla="*/ 14180475 h 25"/>
                  <a:gd name="T8" fmla="*/ 16248582 w 34"/>
                  <a:gd name="T9" fmla="*/ 0 h 25"/>
                  <a:gd name="T10" fmla="*/ 0 w 34"/>
                  <a:gd name="T11" fmla="*/ 17015717 h 25"/>
                  <a:gd name="T12" fmla="*/ 9999129 w 34"/>
                  <a:gd name="T13" fmla="*/ 28359885 h 25"/>
                  <a:gd name="T14" fmla="*/ 42495178 w 34"/>
                  <a:gd name="T15" fmla="*/ 28359885 h 25"/>
                  <a:gd name="T16" fmla="*/ 16248582 w 34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5"/>
                  <a:gd name="T29" fmla="*/ 34 w 3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5">
                    <a:moveTo>
                      <a:pt x="13" y="0"/>
                    </a:moveTo>
                    <a:lnTo>
                      <a:pt x="0" y="15"/>
                    </a:lnTo>
                    <a:lnTo>
                      <a:pt x="8" y="25"/>
                    </a:lnTo>
                    <a:lnTo>
                      <a:pt x="34" y="2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3" name="Freeform 1548"/>
              <p:cNvSpPr>
                <a:spLocks/>
              </p:cNvSpPr>
              <p:nvPr/>
            </p:nvSpPr>
            <p:spPr bwMode="auto">
              <a:xfrm>
                <a:off x="2217365" y="2735418"/>
                <a:ext cx="44348" cy="37892"/>
              </a:xfrm>
              <a:custGeom>
                <a:avLst/>
                <a:gdLst>
                  <a:gd name="T0" fmla="*/ 23413632 w 42"/>
                  <a:gd name="T1" fmla="*/ 0 h 36"/>
                  <a:gd name="T2" fmla="*/ 46827264 w 42"/>
                  <a:gd name="T3" fmla="*/ 19941717 h 36"/>
                  <a:gd name="T4" fmla="*/ 23413632 w 42"/>
                  <a:gd name="T5" fmla="*/ 39883435 h 36"/>
                  <a:gd name="T6" fmla="*/ 0 w 42"/>
                  <a:gd name="T7" fmla="*/ 19941717 h 36"/>
                  <a:gd name="T8" fmla="*/ 14494404 w 42"/>
                  <a:gd name="T9" fmla="*/ 0 h 36"/>
                  <a:gd name="T10" fmla="*/ 0 w 42"/>
                  <a:gd name="T11" fmla="*/ 19941717 h 36"/>
                  <a:gd name="T12" fmla="*/ 18953492 w 42"/>
                  <a:gd name="T13" fmla="*/ 39883435 h 36"/>
                  <a:gd name="T14" fmla="*/ 46827264 w 42"/>
                  <a:gd name="T15" fmla="*/ 39883435 h 36"/>
                  <a:gd name="T16" fmla="*/ 14494404 w 42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6"/>
                  <a:gd name="T29" fmla="*/ 42 w 42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6">
                    <a:moveTo>
                      <a:pt x="13" y="0"/>
                    </a:moveTo>
                    <a:lnTo>
                      <a:pt x="0" y="18"/>
                    </a:lnTo>
                    <a:lnTo>
                      <a:pt x="17" y="36"/>
                    </a:lnTo>
                    <a:lnTo>
                      <a:pt x="42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4" name="Freeform 1549"/>
              <p:cNvSpPr>
                <a:spLocks/>
              </p:cNvSpPr>
              <p:nvPr/>
            </p:nvSpPr>
            <p:spPr bwMode="auto">
              <a:xfrm>
                <a:off x="2226865" y="2729273"/>
                <a:ext cx="47512" cy="44037"/>
              </a:xfrm>
              <a:custGeom>
                <a:avLst/>
                <a:gdLst>
                  <a:gd name="T0" fmla="*/ 24536849 w 46"/>
                  <a:gd name="T1" fmla="*/ 0 h 43"/>
                  <a:gd name="T2" fmla="*/ 49073699 w 46"/>
                  <a:gd name="T3" fmla="*/ 22550016 h 43"/>
                  <a:gd name="T4" fmla="*/ 24536849 w 46"/>
                  <a:gd name="T5" fmla="*/ 45099009 h 43"/>
                  <a:gd name="T6" fmla="*/ 0 w 46"/>
                  <a:gd name="T7" fmla="*/ 22550016 h 43"/>
                  <a:gd name="T8" fmla="*/ 12801385 w 46"/>
                  <a:gd name="T9" fmla="*/ 0 h 43"/>
                  <a:gd name="T10" fmla="*/ 0 w 46"/>
                  <a:gd name="T11" fmla="*/ 18878561 h 43"/>
                  <a:gd name="T12" fmla="*/ 22402942 w 46"/>
                  <a:gd name="T13" fmla="*/ 45099009 h 43"/>
                  <a:gd name="T14" fmla="*/ 49073699 w 46"/>
                  <a:gd name="T15" fmla="*/ 45099009 h 43"/>
                  <a:gd name="T16" fmla="*/ 12801385 w 46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43"/>
                  <a:gd name="T29" fmla="*/ 46 w 46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43">
                    <a:moveTo>
                      <a:pt x="12" y="0"/>
                    </a:moveTo>
                    <a:lnTo>
                      <a:pt x="0" y="18"/>
                    </a:lnTo>
                    <a:lnTo>
                      <a:pt x="21" y="43"/>
                    </a:lnTo>
                    <a:lnTo>
                      <a:pt x="46" y="4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5" name="Freeform 1550"/>
              <p:cNvSpPr>
                <a:spLocks/>
              </p:cNvSpPr>
              <p:nvPr/>
            </p:nvSpPr>
            <p:spPr bwMode="auto">
              <a:xfrm>
                <a:off x="2232150" y="2718008"/>
                <a:ext cx="62298" cy="55302"/>
              </a:xfrm>
              <a:custGeom>
                <a:avLst/>
                <a:gdLst>
                  <a:gd name="T0" fmla="*/ 32890176 w 59"/>
                  <a:gd name="T1" fmla="*/ 0 h 54"/>
                  <a:gd name="T2" fmla="*/ 65780352 w 59"/>
                  <a:gd name="T3" fmla="*/ 28317696 h 54"/>
                  <a:gd name="T4" fmla="*/ 32890176 w 59"/>
                  <a:gd name="T5" fmla="*/ 56635393 h 54"/>
                  <a:gd name="T6" fmla="*/ 0 w 59"/>
                  <a:gd name="T7" fmla="*/ 28317696 h 54"/>
                  <a:gd name="T8" fmla="*/ 14494316 w 59"/>
                  <a:gd name="T9" fmla="*/ 0 h 54"/>
                  <a:gd name="T10" fmla="*/ 0 w 59"/>
                  <a:gd name="T11" fmla="*/ 18878467 h 54"/>
                  <a:gd name="T12" fmla="*/ 32332662 w 59"/>
                  <a:gd name="T13" fmla="*/ 56635393 h 54"/>
                  <a:gd name="T14" fmla="*/ 65780352 w 59"/>
                  <a:gd name="T15" fmla="*/ 56635393 h 54"/>
                  <a:gd name="T16" fmla="*/ 14494316 w 59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4"/>
                  <a:gd name="T29" fmla="*/ 59 w 59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4">
                    <a:moveTo>
                      <a:pt x="13" y="0"/>
                    </a:moveTo>
                    <a:lnTo>
                      <a:pt x="0" y="18"/>
                    </a:lnTo>
                    <a:lnTo>
                      <a:pt x="29" y="54"/>
                    </a:lnTo>
                    <a:lnTo>
                      <a:pt x="59" y="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6" name="Freeform 1551"/>
              <p:cNvSpPr>
                <a:spLocks/>
              </p:cNvSpPr>
              <p:nvPr/>
            </p:nvSpPr>
            <p:spPr bwMode="auto">
              <a:xfrm>
                <a:off x="2239539" y="2709815"/>
                <a:ext cx="66522" cy="63495"/>
              </a:xfrm>
              <a:custGeom>
                <a:avLst/>
                <a:gdLst>
                  <a:gd name="T0" fmla="*/ 34571691 w 64"/>
                  <a:gd name="T1" fmla="*/ 0 h 61"/>
                  <a:gd name="T2" fmla="*/ 69143382 w 64"/>
                  <a:gd name="T3" fmla="*/ 33046545 h 61"/>
                  <a:gd name="T4" fmla="*/ 34571691 w 64"/>
                  <a:gd name="T5" fmla="*/ 66092049 h 61"/>
                  <a:gd name="T6" fmla="*/ 0 w 64"/>
                  <a:gd name="T7" fmla="*/ 33046545 h 61"/>
                  <a:gd name="T8" fmla="*/ 14044455 w 64"/>
                  <a:gd name="T9" fmla="*/ 0 h 61"/>
                  <a:gd name="T10" fmla="*/ 0 w 64"/>
                  <a:gd name="T11" fmla="*/ 19502336 h 61"/>
                  <a:gd name="T12" fmla="*/ 36732616 w 64"/>
                  <a:gd name="T13" fmla="*/ 66092049 h 61"/>
                  <a:gd name="T14" fmla="*/ 69143382 w 64"/>
                  <a:gd name="T15" fmla="*/ 66092049 h 61"/>
                  <a:gd name="T16" fmla="*/ 14044455 w 64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1"/>
                  <a:gd name="T29" fmla="*/ 64 w 64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1">
                    <a:moveTo>
                      <a:pt x="13" y="0"/>
                    </a:moveTo>
                    <a:lnTo>
                      <a:pt x="0" y="18"/>
                    </a:lnTo>
                    <a:lnTo>
                      <a:pt x="34" y="61"/>
                    </a:lnTo>
                    <a:lnTo>
                      <a:pt x="64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7" name="Freeform 1552"/>
              <p:cNvSpPr>
                <a:spLocks/>
              </p:cNvSpPr>
              <p:nvPr/>
            </p:nvSpPr>
            <p:spPr bwMode="auto">
              <a:xfrm>
                <a:off x="2244824" y="2697516"/>
                <a:ext cx="76023" cy="75785"/>
              </a:xfrm>
              <a:custGeom>
                <a:avLst/>
                <a:gdLst>
                  <a:gd name="T0" fmla="*/ 40135920 w 72"/>
                  <a:gd name="T1" fmla="*/ 0 h 72"/>
                  <a:gd name="T2" fmla="*/ 80270784 w 72"/>
                  <a:gd name="T3" fmla="*/ 39885013 h 72"/>
                  <a:gd name="T4" fmla="*/ 40135920 w 72"/>
                  <a:gd name="T5" fmla="*/ 79768974 h 72"/>
                  <a:gd name="T6" fmla="*/ 0 w 72"/>
                  <a:gd name="T7" fmla="*/ 39885013 h 72"/>
                  <a:gd name="T8" fmla="*/ 13377935 w 72"/>
                  <a:gd name="T9" fmla="*/ 0 h 72"/>
                  <a:gd name="T10" fmla="*/ 0 w 72"/>
                  <a:gd name="T11" fmla="*/ 19941980 h 72"/>
                  <a:gd name="T12" fmla="*/ 51283844 w 72"/>
                  <a:gd name="T13" fmla="*/ 79768974 h 72"/>
                  <a:gd name="T14" fmla="*/ 80270784 w 72"/>
                  <a:gd name="T15" fmla="*/ 79768974 h 72"/>
                  <a:gd name="T16" fmla="*/ 13377935 w 72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2"/>
                  <a:gd name="T29" fmla="*/ 72 w 72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2">
                    <a:moveTo>
                      <a:pt x="12" y="0"/>
                    </a:moveTo>
                    <a:lnTo>
                      <a:pt x="0" y="18"/>
                    </a:lnTo>
                    <a:lnTo>
                      <a:pt x="46" y="72"/>
                    </a:lnTo>
                    <a:lnTo>
                      <a:pt x="72" y="7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8" name="Freeform 1553"/>
              <p:cNvSpPr>
                <a:spLocks/>
              </p:cNvSpPr>
              <p:nvPr/>
            </p:nvSpPr>
            <p:spPr bwMode="auto">
              <a:xfrm>
                <a:off x="2254325" y="2689323"/>
                <a:ext cx="79196" cy="83987"/>
              </a:xfrm>
              <a:custGeom>
                <a:avLst/>
                <a:gdLst>
                  <a:gd name="T0" fmla="*/ 41263200 w 76"/>
                  <a:gd name="T1" fmla="*/ 0 h 80"/>
                  <a:gd name="T2" fmla="*/ 82526400 w 76"/>
                  <a:gd name="T3" fmla="*/ 44086876 h 80"/>
                  <a:gd name="T4" fmla="*/ 41263200 w 76"/>
                  <a:gd name="T5" fmla="*/ 88172701 h 80"/>
                  <a:gd name="T6" fmla="*/ 0 w 76"/>
                  <a:gd name="T7" fmla="*/ 44086876 h 80"/>
                  <a:gd name="T8" fmla="*/ 14116685 w 76"/>
                  <a:gd name="T9" fmla="*/ 0 h 80"/>
                  <a:gd name="T10" fmla="*/ 0 w 76"/>
                  <a:gd name="T11" fmla="*/ 20941109 h 80"/>
                  <a:gd name="T12" fmla="*/ 55379881 w 76"/>
                  <a:gd name="T13" fmla="*/ 88172701 h 80"/>
                  <a:gd name="T14" fmla="*/ 82526400 w 76"/>
                  <a:gd name="T15" fmla="*/ 88172701 h 80"/>
                  <a:gd name="T16" fmla="*/ 14116685 w 76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80"/>
                  <a:gd name="T29" fmla="*/ 76 w 76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80">
                    <a:moveTo>
                      <a:pt x="13" y="0"/>
                    </a:moveTo>
                    <a:lnTo>
                      <a:pt x="0" y="19"/>
                    </a:lnTo>
                    <a:lnTo>
                      <a:pt x="51" y="80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9" name="Freeform 1554"/>
              <p:cNvSpPr>
                <a:spLocks/>
              </p:cNvSpPr>
              <p:nvPr/>
            </p:nvSpPr>
            <p:spPr bwMode="auto">
              <a:xfrm>
                <a:off x="2257489" y="2680106"/>
                <a:ext cx="90809" cy="93204"/>
              </a:xfrm>
              <a:custGeom>
                <a:avLst/>
                <a:gdLst>
                  <a:gd name="T0" fmla="*/ 48508030 w 85"/>
                  <a:gd name="T1" fmla="*/ 0 h 90"/>
                  <a:gd name="T2" fmla="*/ 97014992 w 85"/>
                  <a:gd name="T3" fmla="*/ 48261031 h 90"/>
                  <a:gd name="T4" fmla="*/ 48508030 w 85"/>
                  <a:gd name="T5" fmla="*/ 96522062 h 90"/>
                  <a:gd name="T6" fmla="*/ 0 w 85"/>
                  <a:gd name="T7" fmla="*/ 48261031 h 90"/>
                  <a:gd name="T8" fmla="*/ 14837121 w 85"/>
                  <a:gd name="T9" fmla="*/ 0 h 90"/>
                  <a:gd name="T10" fmla="*/ 0 w 85"/>
                  <a:gd name="T11" fmla="*/ 19304621 h 90"/>
                  <a:gd name="T12" fmla="*/ 68480662 w 85"/>
                  <a:gd name="T13" fmla="*/ 96522062 h 90"/>
                  <a:gd name="T14" fmla="*/ 97014992 w 85"/>
                  <a:gd name="T15" fmla="*/ 96522062 h 90"/>
                  <a:gd name="T16" fmla="*/ 14837121 w 85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90"/>
                  <a:gd name="T29" fmla="*/ 85 w 85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90">
                    <a:moveTo>
                      <a:pt x="13" y="0"/>
                    </a:moveTo>
                    <a:lnTo>
                      <a:pt x="0" y="18"/>
                    </a:lnTo>
                    <a:lnTo>
                      <a:pt x="60" y="90"/>
                    </a:lnTo>
                    <a:lnTo>
                      <a:pt x="85" y="9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0" name="Freeform 1555"/>
              <p:cNvSpPr>
                <a:spLocks/>
              </p:cNvSpPr>
              <p:nvPr/>
            </p:nvSpPr>
            <p:spPr bwMode="auto">
              <a:xfrm>
                <a:off x="2266989" y="2671913"/>
                <a:ext cx="98197" cy="101397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2456393 h 98"/>
                  <a:gd name="T4" fmla="*/ 51842736 w 93"/>
                  <a:gd name="T5" fmla="*/ 104911751 h 98"/>
                  <a:gd name="T6" fmla="*/ 0 w 93"/>
                  <a:gd name="T7" fmla="*/ 52456393 h 98"/>
                  <a:gd name="T8" fmla="*/ 13379077 w 93"/>
                  <a:gd name="T9" fmla="*/ 0 h 98"/>
                  <a:gd name="T10" fmla="*/ 0 w 93"/>
                  <a:gd name="T11" fmla="*/ 19269571 h 98"/>
                  <a:gd name="T12" fmla="*/ 70238318 w 93"/>
                  <a:gd name="T13" fmla="*/ 104911751 h 98"/>
                  <a:gd name="T14" fmla="*/ 103684416 w 93"/>
                  <a:gd name="T15" fmla="*/ 104911751 h 98"/>
                  <a:gd name="T16" fmla="*/ 13379077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12" y="0"/>
                    </a:moveTo>
                    <a:lnTo>
                      <a:pt x="0" y="18"/>
                    </a:lnTo>
                    <a:lnTo>
                      <a:pt x="63" y="98"/>
                    </a:lnTo>
                    <a:lnTo>
                      <a:pt x="93" y="9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1" name="Freeform 1556"/>
              <p:cNvSpPr>
                <a:spLocks/>
              </p:cNvSpPr>
              <p:nvPr/>
            </p:nvSpPr>
            <p:spPr bwMode="auto">
              <a:xfrm>
                <a:off x="2271214" y="2660647"/>
                <a:ext cx="107698" cy="112663"/>
              </a:xfrm>
              <a:custGeom>
                <a:avLst/>
                <a:gdLst>
                  <a:gd name="T0" fmla="*/ 56857152 w 102"/>
                  <a:gd name="T1" fmla="*/ 0 h 109"/>
                  <a:gd name="T2" fmla="*/ 113714305 w 102"/>
                  <a:gd name="T3" fmla="*/ 58225065 h 109"/>
                  <a:gd name="T4" fmla="*/ 56857152 w 102"/>
                  <a:gd name="T5" fmla="*/ 116449097 h 109"/>
                  <a:gd name="T6" fmla="*/ 0 w 102"/>
                  <a:gd name="T7" fmla="*/ 58225065 h 109"/>
                  <a:gd name="T8" fmla="*/ 14492772 w 102"/>
                  <a:gd name="T9" fmla="*/ 0 h 109"/>
                  <a:gd name="T10" fmla="*/ 0 w 102"/>
                  <a:gd name="T11" fmla="*/ 20298981 h 109"/>
                  <a:gd name="T12" fmla="*/ 80268807 w 102"/>
                  <a:gd name="T13" fmla="*/ 116449097 h 109"/>
                  <a:gd name="T14" fmla="*/ 113714305 w 102"/>
                  <a:gd name="T15" fmla="*/ 116449097 h 109"/>
                  <a:gd name="T16" fmla="*/ 14492772 w 102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9"/>
                  <a:gd name="T29" fmla="*/ 102 w 102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9">
                    <a:moveTo>
                      <a:pt x="13" y="0"/>
                    </a:moveTo>
                    <a:lnTo>
                      <a:pt x="0" y="19"/>
                    </a:lnTo>
                    <a:lnTo>
                      <a:pt x="72" y="109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2" name="Freeform 1557"/>
              <p:cNvSpPr>
                <a:spLocks/>
              </p:cNvSpPr>
              <p:nvPr/>
            </p:nvSpPr>
            <p:spPr bwMode="auto">
              <a:xfrm>
                <a:off x="2279663" y="2654503"/>
                <a:ext cx="112983" cy="118807"/>
              </a:xfrm>
              <a:custGeom>
                <a:avLst/>
                <a:gdLst>
                  <a:gd name="T0" fmla="*/ 60213543 w 106"/>
                  <a:gd name="T1" fmla="*/ 0 h 116"/>
                  <a:gd name="T2" fmla="*/ 120426020 w 106"/>
                  <a:gd name="T3" fmla="*/ 60841474 h 116"/>
                  <a:gd name="T4" fmla="*/ 60213543 w 106"/>
                  <a:gd name="T5" fmla="*/ 121681925 h 116"/>
                  <a:gd name="T6" fmla="*/ 0 w 106"/>
                  <a:gd name="T7" fmla="*/ 60841474 h 116"/>
                  <a:gd name="T8" fmla="*/ 14768797 w 106"/>
                  <a:gd name="T9" fmla="*/ 0 h 116"/>
                  <a:gd name="T10" fmla="*/ 0 w 106"/>
                  <a:gd name="T11" fmla="*/ 18882122 h 116"/>
                  <a:gd name="T12" fmla="*/ 92023594 w 106"/>
                  <a:gd name="T13" fmla="*/ 121681925 h 116"/>
                  <a:gd name="T14" fmla="*/ 120426020 w 106"/>
                  <a:gd name="T15" fmla="*/ 121681925 h 116"/>
                  <a:gd name="T16" fmla="*/ 14768797 w 106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6"/>
                  <a:gd name="T29" fmla="*/ 106 w 10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6">
                    <a:moveTo>
                      <a:pt x="13" y="0"/>
                    </a:moveTo>
                    <a:lnTo>
                      <a:pt x="0" y="18"/>
                    </a:lnTo>
                    <a:lnTo>
                      <a:pt x="81" y="116"/>
                    </a:lnTo>
                    <a:lnTo>
                      <a:pt x="106" y="1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3" name="Freeform 1558"/>
              <p:cNvSpPr>
                <a:spLocks/>
              </p:cNvSpPr>
              <p:nvPr/>
            </p:nvSpPr>
            <p:spPr bwMode="auto">
              <a:xfrm>
                <a:off x="2283887" y="2646310"/>
                <a:ext cx="120371" cy="127001"/>
              </a:xfrm>
              <a:custGeom>
                <a:avLst/>
                <a:gdLst>
                  <a:gd name="T0" fmla="*/ 63549552 w 114"/>
                  <a:gd name="T1" fmla="*/ 0 h 123"/>
                  <a:gd name="T2" fmla="*/ 127098048 w 114"/>
                  <a:gd name="T3" fmla="*/ 65566589 h 123"/>
                  <a:gd name="T4" fmla="*/ 63549552 w 114"/>
                  <a:gd name="T5" fmla="*/ 131132146 h 123"/>
                  <a:gd name="T6" fmla="*/ 0 w 114"/>
                  <a:gd name="T7" fmla="*/ 65566589 h 123"/>
                  <a:gd name="T8" fmla="*/ 13379132 w 114"/>
                  <a:gd name="T9" fmla="*/ 0 h 123"/>
                  <a:gd name="T10" fmla="*/ 0 w 114"/>
                  <a:gd name="T11" fmla="*/ 14925199 h 123"/>
                  <a:gd name="T12" fmla="*/ 99225834 w 114"/>
                  <a:gd name="T13" fmla="*/ 131132146 h 123"/>
                  <a:gd name="T14" fmla="*/ 127098048 w 114"/>
                  <a:gd name="T15" fmla="*/ 131132146 h 123"/>
                  <a:gd name="T16" fmla="*/ 13379132 w 114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3"/>
                  <a:gd name="T29" fmla="*/ 114 w 114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3">
                    <a:moveTo>
                      <a:pt x="12" y="0"/>
                    </a:moveTo>
                    <a:lnTo>
                      <a:pt x="0" y="14"/>
                    </a:lnTo>
                    <a:lnTo>
                      <a:pt x="89" y="123"/>
                    </a:lnTo>
                    <a:lnTo>
                      <a:pt x="114" y="12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4" name="Freeform 1559"/>
              <p:cNvSpPr>
                <a:spLocks/>
              </p:cNvSpPr>
              <p:nvPr/>
            </p:nvSpPr>
            <p:spPr bwMode="auto">
              <a:xfrm>
                <a:off x="2294449" y="2634020"/>
                <a:ext cx="126708" cy="139290"/>
              </a:xfrm>
              <a:custGeom>
                <a:avLst/>
                <a:gdLst>
                  <a:gd name="T0" fmla="*/ 67457635 w 119"/>
                  <a:gd name="T1" fmla="*/ 0 h 134"/>
                  <a:gd name="T2" fmla="*/ 134915270 w 119"/>
                  <a:gd name="T3" fmla="*/ 72394418 h 134"/>
                  <a:gd name="T4" fmla="*/ 67457635 w 119"/>
                  <a:gd name="T5" fmla="*/ 144788836 h 134"/>
                  <a:gd name="T6" fmla="*/ 0 w 119"/>
                  <a:gd name="T7" fmla="*/ 72394418 h 134"/>
                  <a:gd name="T8" fmla="*/ 14738590 w 119"/>
                  <a:gd name="T9" fmla="*/ 0 h 134"/>
                  <a:gd name="T10" fmla="*/ 0 w 119"/>
                  <a:gd name="T11" fmla="*/ 19449665 h 134"/>
                  <a:gd name="T12" fmla="*/ 105438099 w 119"/>
                  <a:gd name="T13" fmla="*/ 144788836 h 134"/>
                  <a:gd name="T14" fmla="*/ 134915270 w 119"/>
                  <a:gd name="T15" fmla="*/ 144788836 h 134"/>
                  <a:gd name="T16" fmla="*/ 14738590 w 119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34"/>
                  <a:gd name="T29" fmla="*/ 119 w 119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34">
                    <a:moveTo>
                      <a:pt x="13" y="0"/>
                    </a:moveTo>
                    <a:lnTo>
                      <a:pt x="0" y="18"/>
                    </a:lnTo>
                    <a:lnTo>
                      <a:pt x="93" y="134"/>
                    </a:lnTo>
                    <a:lnTo>
                      <a:pt x="119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5" name="Freeform 1560"/>
              <p:cNvSpPr>
                <a:spLocks/>
              </p:cNvSpPr>
              <p:nvPr/>
            </p:nvSpPr>
            <p:spPr bwMode="auto">
              <a:xfrm>
                <a:off x="2297612" y="2628899"/>
                <a:ext cx="139372" cy="144411"/>
              </a:xfrm>
              <a:custGeom>
                <a:avLst/>
                <a:gdLst>
                  <a:gd name="T0" fmla="*/ 73577856 w 132"/>
                  <a:gd name="T1" fmla="*/ 0 h 141"/>
                  <a:gd name="T2" fmla="*/ 147155713 w 132"/>
                  <a:gd name="T3" fmla="*/ 73952771 h 141"/>
                  <a:gd name="T4" fmla="*/ 73577856 w 132"/>
                  <a:gd name="T5" fmla="*/ 147904517 h 141"/>
                  <a:gd name="T6" fmla="*/ 0 w 132"/>
                  <a:gd name="T7" fmla="*/ 73952771 h 141"/>
                  <a:gd name="T8" fmla="*/ 14492574 w 132"/>
                  <a:gd name="T9" fmla="*/ 0 h 141"/>
                  <a:gd name="T10" fmla="*/ 0 w 132"/>
                  <a:gd name="T11" fmla="*/ 18880970 h 141"/>
                  <a:gd name="T12" fmla="*/ 113711695 w 132"/>
                  <a:gd name="T13" fmla="*/ 147904517 h 141"/>
                  <a:gd name="T14" fmla="*/ 147155713 w 132"/>
                  <a:gd name="T15" fmla="*/ 147904517 h 141"/>
                  <a:gd name="T16" fmla="*/ 14492574 w 132"/>
                  <a:gd name="T17" fmla="*/ 0 h 14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141"/>
                  <a:gd name="T29" fmla="*/ 132 w 132"/>
                  <a:gd name="T30" fmla="*/ 141 h 1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141">
                    <a:moveTo>
                      <a:pt x="13" y="0"/>
                    </a:moveTo>
                    <a:lnTo>
                      <a:pt x="0" y="18"/>
                    </a:lnTo>
                    <a:lnTo>
                      <a:pt x="102" y="141"/>
                    </a:lnTo>
                    <a:lnTo>
                      <a:pt x="132" y="14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6" name="Freeform 1561"/>
              <p:cNvSpPr>
                <a:spLocks/>
              </p:cNvSpPr>
              <p:nvPr/>
            </p:nvSpPr>
            <p:spPr bwMode="auto">
              <a:xfrm>
                <a:off x="2307113" y="2616610"/>
                <a:ext cx="142545" cy="156700"/>
              </a:xfrm>
              <a:custGeom>
                <a:avLst/>
                <a:gdLst>
                  <a:gd name="T0" fmla="*/ 75256368 w 135"/>
                  <a:gd name="T1" fmla="*/ 0 h 152"/>
                  <a:gd name="T2" fmla="*/ 150511680 w 135"/>
                  <a:gd name="T3" fmla="*/ 80772664 h 152"/>
                  <a:gd name="T4" fmla="*/ 75256368 w 135"/>
                  <a:gd name="T5" fmla="*/ 161545329 h 152"/>
                  <a:gd name="T6" fmla="*/ 0 w 135"/>
                  <a:gd name="T7" fmla="*/ 80772664 h 152"/>
                  <a:gd name="T8" fmla="*/ 8919094 w 135"/>
                  <a:gd name="T9" fmla="*/ 0 h 152"/>
                  <a:gd name="T10" fmla="*/ 0 w 135"/>
                  <a:gd name="T11" fmla="*/ 19130802 h 152"/>
                  <a:gd name="T12" fmla="*/ 118179288 w 135"/>
                  <a:gd name="T13" fmla="*/ 161545329 h 152"/>
                  <a:gd name="T14" fmla="*/ 150511680 w 135"/>
                  <a:gd name="T15" fmla="*/ 161545329 h 152"/>
                  <a:gd name="T16" fmla="*/ 8919094 w 135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52"/>
                  <a:gd name="T29" fmla="*/ 135 w 135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52">
                    <a:moveTo>
                      <a:pt x="8" y="0"/>
                    </a:moveTo>
                    <a:lnTo>
                      <a:pt x="0" y="18"/>
                    </a:lnTo>
                    <a:lnTo>
                      <a:pt x="106" y="152"/>
                    </a:lnTo>
                    <a:lnTo>
                      <a:pt x="135" y="15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7" name="Freeform 1562"/>
              <p:cNvSpPr>
                <a:spLocks/>
              </p:cNvSpPr>
              <p:nvPr/>
            </p:nvSpPr>
            <p:spPr bwMode="auto">
              <a:xfrm>
                <a:off x="2311338" y="2608417"/>
                <a:ext cx="152046" cy="164893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4968332 h 160"/>
                  <a:gd name="T4" fmla="*/ 80270784 w 144"/>
                  <a:gd name="T5" fmla="*/ 169935634 h 160"/>
                  <a:gd name="T6" fmla="*/ 0 w 144"/>
                  <a:gd name="T7" fmla="*/ 84968332 h 160"/>
                  <a:gd name="T8" fmla="*/ 14492938 w 144"/>
                  <a:gd name="T9" fmla="*/ 0 h 160"/>
                  <a:gd name="T10" fmla="*/ 0 w 144"/>
                  <a:gd name="T11" fmla="*/ 20179812 h 160"/>
                  <a:gd name="T12" fmla="*/ 132669615 w 144"/>
                  <a:gd name="T13" fmla="*/ 169935634 h 160"/>
                  <a:gd name="T14" fmla="*/ 160541568 w 144"/>
                  <a:gd name="T15" fmla="*/ 169935634 h 160"/>
                  <a:gd name="T16" fmla="*/ 14492938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13" y="0"/>
                    </a:moveTo>
                    <a:lnTo>
                      <a:pt x="0" y="19"/>
                    </a:lnTo>
                    <a:lnTo>
                      <a:pt x="119" y="160"/>
                    </a:lnTo>
                    <a:lnTo>
                      <a:pt x="144" y="16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8" name="Freeform 1563"/>
              <p:cNvSpPr>
                <a:spLocks/>
              </p:cNvSpPr>
              <p:nvPr/>
            </p:nvSpPr>
            <p:spPr bwMode="auto">
              <a:xfrm>
                <a:off x="2316623" y="2599200"/>
                <a:ext cx="161547" cy="175135"/>
              </a:xfrm>
              <a:custGeom>
                <a:avLst/>
                <a:gdLst>
                  <a:gd name="T0" fmla="*/ 85286256 w 153"/>
                  <a:gd name="T1" fmla="*/ 0 h 170"/>
                  <a:gd name="T2" fmla="*/ 170571457 w 153"/>
                  <a:gd name="T3" fmla="*/ 90213069 h 170"/>
                  <a:gd name="T4" fmla="*/ 85286256 w 153"/>
                  <a:gd name="T5" fmla="*/ 180425107 h 170"/>
                  <a:gd name="T6" fmla="*/ 0 w 153"/>
                  <a:gd name="T7" fmla="*/ 90213069 h 170"/>
                  <a:gd name="T8" fmla="*/ 14492770 w 153"/>
                  <a:gd name="T9" fmla="*/ 0 h 170"/>
                  <a:gd name="T10" fmla="*/ 0 w 153"/>
                  <a:gd name="T11" fmla="*/ 19104139 h 170"/>
                  <a:gd name="T12" fmla="*/ 141585924 w 153"/>
                  <a:gd name="T13" fmla="*/ 180425107 h 170"/>
                  <a:gd name="T14" fmla="*/ 170571457 w 153"/>
                  <a:gd name="T15" fmla="*/ 180425107 h 170"/>
                  <a:gd name="T16" fmla="*/ 14492770 w 153"/>
                  <a:gd name="T17" fmla="*/ 0 h 1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70"/>
                  <a:gd name="T29" fmla="*/ 153 w 153"/>
                  <a:gd name="T30" fmla="*/ 170 h 1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70">
                    <a:moveTo>
                      <a:pt x="13" y="0"/>
                    </a:moveTo>
                    <a:lnTo>
                      <a:pt x="0" y="18"/>
                    </a:lnTo>
                    <a:lnTo>
                      <a:pt x="127" y="170"/>
                    </a:lnTo>
                    <a:lnTo>
                      <a:pt x="153" y="17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9" name="Freeform 1564"/>
              <p:cNvSpPr>
                <a:spLocks/>
              </p:cNvSpPr>
              <p:nvPr/>
            </p:nvSpPr>
            <p:spPr bwMode="auto">
              <a:xfrm>
                <a:off x="2326123" y="2591007"/>
                <a:ext cx="164720" cy="182303"/>
              </a:xfrm>
              <a:custGeom>
                <a:avLst/>
                <a:gdLst>
                  <a:gd name="T0" fmla="*/ 86409803 w 157"/>
                  <a:gd name="T1" fmla="*/ 0 h 178"/>
                  <a:gd name="T2" fmla="*/ 172819606 w 157"/>
                  <a:gd name="T3" fmla="*/ 93355523 h 178"/>
                  <a:gd name="T4" fmla="*/ 86409803 w 157"/>
                  <a:gd name="T5" fmla="*/ 186710021 h 178"/>
                  <a:gd name="T6" fmla="*/ 0 w 157"/>
                  <a:gd name="T7" fmla="*/ 93355523 h 178"/>
                  <a:gd name="T8" fmla="*/ 14309655 w 157"/>
                  <a:gd name="T9" fmla="*/ 0 h 178"/>
                  <a:gd name="T10" fmla="*/ 0 w 157"/>
                  <a:gd name="T11" fmla="*/ 18880652 h 178"/>
                  <a:gd name="T12" fmla="*/ 144200304 w 157"/>
                  <a:gd name="T13" fmla="*/ 186710021 h 178"/>
                  <a:gd name="T14" fmla="*/ 172819606 w 157"/>
                  <a:gd name="T15" fmla="*/ 186710021 h 178"/>
                  <a:gd name="T16" fmla="*/ 172819606 w 157"/>
                  <a:gd name="T17" fmla="*/ 183562735 h 178"/>
                  <a:gd name="T18" fmla="*/ 14309655 w 157"/>
                  <a:gd name="T19" fmla="*/ 0 h 17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78"/>
                  <a:gd name="T32" fmla="*/ 157 w 157"/>
                  <a:gd name="T33" fmla="*/ 178 h 1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78">
                    <a:moveTo>
                      <a:pt x="13" y="0"/>
                    </a:moveTo>
                    <a:lnTo>
                      <a:pt x="0" y="18"/>
                    </a:lnTo>
                    <a:lnTo>
                      <a:pt x="131" y="178"/>
                    </a:lnTo>
                    <a:lnTo>
                      <a:pt x="157" y="178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0" name="Freeform 1565"/>
              <p:cNvSpPr>
                <a:spLocks/>
              </p:cNvSpPr>
              <p:nvPr/>
            </p:nvSpPr>
            <p:spPr bwMode="auto">
              <a:xfrm>
                <a:off x="2329287" y="2579741"/>
                <a:ext cx="167883" cy="193569"/>
              </a:xfrm>
              <a:custGeom>
                <a:avLst/>
                <a:gdLst>
                  <a:gd name="T0" fmla="*/ 89760730 w 157"/>
                  <a:gd name="T1" fmla="*/ 0 h 189"/>
                  <a:gd name="T2" fmla="*/ 179520390 w 157"/>
                  <a:gd name="T3" fmla="*/ 99124739 h 189"/>
                  <a:gd name="T4" fmla="*/ 89760730 w 157"/>
                  <a:gd name="T5" fmla="*/ 198248454 h 189"/>
                  <a:gd name="T6" fmla="*/ 0 w 157"/>
                  <a:gd name="T7" fmla="*/ 99124739 h 189"/>
                  <a:gd name="T8" fmla="*/ 14864594 w 157"/>
                  <a:gd name="T9" fmla="*/ 0 h 189"/>
                  <a:gd name="T10" fmla="*/ 0 w 157"/>
                  <a:gd name="T11" fmla="*/ 19929415 h 189"/>
                  <a:gd name="T12" fmla="*/ 160082326 w 157"/>
                  <a:gd name="T13" fmla="*/ 198248454 h 189"/>
                  <a:gd name="T14" fmla="*/ 174946917 w 157"/>
                  <a:gd name="T15" fmla="*/ 198248454 h 189"/>
                  <a:gd name="T16" fmla="*/ 179520390 w 157"/>
                  <a:gd name="T17" fmla="*/ 187758861 h 189"/>
                  <a:gd name="T18" fmla="*/ 14864594 w 157"/>
                  <a:gd name="T19" fmla="*/ 0 h 18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89"/>
                  <a:gd name="T32" fmla="*/ 157 w 157"/>
                  <a:gd name="T33" fmla="*/ 189 h 1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89">
                    <a:moveTo>
                      <a:pt x="13" y="0"/>
                    </a:moveTo>
                    <a:lnTo>
                      <a:pt x="0" y="19"/>
                    </a:lnTo>
                    <a:lnTo>
                      <a:pt x="140" y="189"/>
                    </a:lnTo>
                    <a:lnTo>
                      <a:pt x="153" y="189"/>
                    </a:lnTo>
                    <a:lnTo>
                      <a:pt x="157" y="17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1" name="Freeform 1566"/>
              <p:cNvSpPr>
                <a:spLocks/>
              </p:cNvSpPr>
              <p:nvPr/>
            </p:nvSpPr>
            <p:spPr bwMode="auto">
              <a:xfrm>
                <a:off x="2338797" y="2570524"/>
                <a:ext cx="164720" cy="199714"/>
              </a:xfrm>
              <a:custGeom>
                <a:avLst/>
                <a:gdLst>
                  <a:gd name="T0" fmla="*/ 86963712 w 156"/>
                  <a:gd name="T1" fmla="*/ 0 h 193"/>
                  <a:gd name="T2" fmla="*/ 173927424 w 156"/>
                  <a:gd name="T3" fmla="*/ 103330782 h 193"/>
                  <a:gd name="T4" fmla="*/ 86963712 w 156"/>
                  <a:gd name="T5" fmla="*/ 206661563 h 193"/>
                  <a:gd name="T6" fmla="*/ 0 w 156"/>
                  <a:gd name="T7" fmla="*/ 103330782 h 193"/>
                  <a:gd name="T8" fmla="*/ 13379275 w 156"/>
                  <a:gd name="T9" fmla="*/ 0 h 193"/>
                  <a:gd name="T10" fmla="*/ 0 w 156"/>
                  <a:gd name="T11" fmla="*/ 19273955 h 193"/>
                  <a:gd name="T12" fmla="*/ 160548152 w 156"/>
                  <a:gd name="T13" fmla="*/ 206661563 h 193"/>
                  <a:gd name="T14" fmla="*/ 173927424 w 156"/>
                  <a:gd name="T15" fmla="*/ 187387616 h 193"/>
                  <a:gd name="T16" fmla="*/ 13379275 w 156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3"/>
                  <a:gd name="T29" fmla="*/ 156 w 156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3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6" y="17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2" name="Freeform 1567"/>
              <p:cNvSpPr>
                <a:spLocks/>
              </p:cNvSpPr>
              <p:nvPr/>
            </p:nvSpPr>
            <p:spPr bwMode="auto">
              <a:xfrm>
                <a:off x="2343021" y="2559259"/>
                <a:ext cx="164720" cy="201762"/>
              </a:xfrm>
              <a:custGeom>
                <a:avLst/>
                <a:gdLst>
                  <a:gd name="T0" fmla="*/ 86409803 w 157"/>
                  <a:gd name="T1" fmla="*/ 0 h 197"/>
                  <a:gd name="T2" fmla="*/ 172819606 w 157"/>
                  <a:gd name="T3" fmla="*/ 103319555 h 197"/>
                  <a:gd name="T4" fmla="*/ 86409803 w 157"/>
                  <a:gd name="T5" fmla="*/ 206639110 h 197"/>
                  <a:gd name="T6" fmla="*/ 0 w 157"/>
                  <a:gd name="T7" fmla="*/ 103319555 h 197"/>
                  <a:gd name="T8" fmla="*/ 13209074 w 157"/>
                  <a:gd name="T9" fmla="*/ 0 h 197"/>
                  <a:gd name="T10" fmla="*/ 0 w 157"/>
                  <a:gd name="T11" fmla="*/ 18880624 h 197"/>
                  <a:gd name="T12" fmla="*/ 158509955 w 157"/>
                  <a:gd name="T13" fmla="*/ 206639110 h 197"/>
                  <a:gd name="T14" fmla="*/ 172819606 w 157"/>
                  <a:gd name="T15" fmla="*/ 186709742 h 197"/>
                  <a:gd name="T16" fmla="*/ 13209074 w 157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7"/>
                  <a:gd name="T29" fmla="*/ 157 w 157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7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7"/>
                    </a:lnTo>
                    <a:lnTo>
                      <a:pt x="157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3" name="Freeform 1568"/>
              <p:cNvSpPr>
                <a:spLocks/>
              </p:cNvSpPr>
              <p:nvPr/>
            </p:nvSpPr>
            <p:spPr bwMode="auto">
              <a:xfrm>
                <a:off x="2351461" y="2553114"/>
                <a:ext cx="166832" cy="198689"/>
              </a:xfrm>
              <a:custGeom>
                <a:avLst/>
                <a:gdLst>
                  <a:gd name="T0" fmla="*/ 88639859 w 157"/>
                  <a:gd name="T1" fmla="*/ 0 h 193"/>
                  <a:gd name="T2" fmla="*/ 177279719 w 157"/>
                  <a:gd name="T3" fmla="*/ 102273361 h 193"/>
                  <a:gd name="T4" fmla="*/ 88639859 w 157"/>
                  <a:gd name="T5" fmla="*/ 204545693 h 193"/>
                  <a:gd name="T6" fmla="*/ 0 w 157"/>
                  <a:gd name="T7" fmla="*/ 102273361 h 193"/>
                  <a:gd name="T8" fmla="*/ 14679089 w 157"/>
                  <a:gd name="T9" fmla="*/ 0 h 193"/>
                  <a:gd name="T10" fmla="*/ 0 w 157"/>
                  <a:gd name="T11" fmla="*/ 19077234 h 193"/>
                  <a:gd name="T12" fmla="*/ 162600634 w 157"/>
                  <a:gd name="T13" fmla="*/ 204545693 h 193"/>
                  <a:gd name="T14" fmla="*/ 177279719 w 157"/>
                  <a:gd name="T15" fmla="*/ 184409135 h 193"/>
                  <a:gd name="T16" fmla="*/ 14679089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4" name="Freeform 1569"/>
              <p:cNvSpPr>
                <a:spLocks/>
              </p:cNvSpPr>
              <p:nvPr/>
            </p:nvSpPr>
            <p:spPr bwMode="auto">
              <a:xfrm>
                <a:off x="2355686" y="2541839"/>
                <a:ext cx="164720" cy="201762"/>
              </a:xfrm>
              <a:custGeom>
                <a:avLst/>
                <a:gdLst>
                  <a:gd name="T0" fmla="*/ 86409803 w 157"/>
                  <a:gd name="T1" fmla="*/ 0 h 196"/>
                  <a:gd name="T2" fmla="*/ 172819606 w 157"/>
                  <a:gd name="T3" fmla="*/ 103846695 h 196"/>
                  <a:gd name="T4" fmla="*/ 86409803 w 157"/>
                  <a:gd name="T5" fmla="*/ 207693391 h 196"/>
                  <a:gd name="T6" fmla="*/ 0 w 157"/>
                  <a:gd name="T7" fmla="*/ 103846695 h 196"/>
                  <a:gd name="T8" fmla="*/ 14309655 w 157"/>
                  <a:gd name="T9" fmla="*/ 0 h 196"/>
                  <a:gd name="T10" fmla="*/ 0 w 157"/>
                  <a:gd name="T11" fmla="*/ 19073717 h 196"/>
                  <a:gd name="T12" fmla="*/ 159610536 w 157"/>
                  <a:gd name="T13" fmla="*/ 207693391 h 196"/>
                  <a:gd name="T14" fmla="*/ 172819606 w 157"/>
                  <a:gd name="T15" fmla="*/ 188619682 h 196"/>
                  <a:gd name="T16" fmla="*/ 14309655 w 157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6"/>
                  <a:gd name="T29" fmla="*/ 157 w 157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6">
                    <a:moveTo>
                      <a:pt x="13" y="0"/>
                    </a:moveTo>
                    <a:lnTo>
                      <a:pt x="0" y="18"/>
                    </a:lnTo>
                    <a:lnTo>
                      <a:pt x="145" y="196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5" name="Freeform 1570"/>
              <p:cNvSpPr>
                <a:spLocks/>
              </p:cNvSpPr>
              <p:nvPr/>
            </p:nvSpPr>
            <p:spPr bwMode="auto">
              <a:xfrm>
                <a:off x="2365187" y="2535695"/>
                <a:ext cx="164720" cy="196641"/>
              </a:xfrm>
              <a:custGeom>
                <a:avLst/>
                <a:gdLst>
                  <a:gd name="T0" fmla="*/ 86409803 w 157"/>
                  <a:gd name="T1" fmla="*/ 0 h 192"/>
                  <a:gd name="T2" fmla="*/ 172819606 w 157"/>
                  <a:gd name="T3" fmla="*/ 100697603 h 192"/>
                  <a:gd name="T4" fmla="*/ 86409803 w 157"/>
                  <a:gd name="T5" fmla="*/ 201394182 h 192"/>
                  <a:gd name="T6" fmla="*/ 0 w 157"/>
                  <a:gd name="T7" fmla="*/ 100697603 h 192"/>
                  <a:gd name="T8" fmla="*/ 14309655 w 157"/>
                  <a:gd name="T9" fmla="*/ 0 h 192"/>
                  <a:gd name="T10" fmla="*/ 0 w 157"/>
                  <a:gd name="T11" fmla="*/ 18880611 h 192"/>
                  <a:gd name="T12" fmla="*/ 158509955 w 157"/>
                  <a:gd name="T13" fmla="*/ 201394182 h 192"/>
                  <a:gd name="T14" fmla="*/ 172819606 w 157"/>
                  <a:gd name="T15" fmla="*/ 182513579 h 192"/>
                  <a:gd name="T16" fmla="*/ 14309655 w 157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2"/>
                  <a:gd name="T29" fmla="*/ 157 w 157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2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6" name="Freeform 1571"/>
              <p:cNvSpPr>
                <a:spLocks/>
              </p:cNvSpPr>
              <p:nvPr/>
            </p:nvSpPr>
            <p:spPr bwMode="auto">
              <a:xfrm>
                <a:off x="2370472" y="2527502"/>
                <a:ext cx="164720" cy="196641"/>
              </a:xfrm>
              <a:custGeom>
                <a:avLst/>
                <a:gdLst>
                  <a:gd name="T0" fmla="*/ 86409803 w 157"/>
                  <a:gd name="T1" fmla="*/ 0 h 193"/>
                  <a:gd name="T2" fmla="*/ 172819606 w 157"/>
                  <a:gd name="T3" fmla="*/ 100175854 h 193"/>
                  <a:gd name="T4" fmla="*/ 86409803 w 157"/>
                  <a:gd name="T5" fmla="*/ 200350689 h 193"/>
                  <a:gd name="T6" fmla="*/ 0 w 157"/>
                  <a:gd name="T7" fmla="*/ 100175854 h 193"/>
                  <a:gd name="T8" fmla="*/ 14309655 w 157"/>
                  <a:gd name="T9" fmla="*/ 0 h 193"/>
                  <a:gd name="T10" fmla="*/ 0 w 157"/>
                  <a:gd name="T11" fmla="*/ 15571317 h 193"/>
                  <a:gd name="T12" fmla="*/ 158509955 w 157"/>
                  <a:gd name="T13" fmla="*/ 200350689 h 193"/>
                  <a:gd name="T14" fmla="*/ 172819606 w 157"/>
                  <a:gd name="T15" fmla="*/ 181664705 h 193"/>
                  <a:gd name="T16" fmla="*/ 14309655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5"/>
                    </a:lnTo>
                    <a:lnTo>
                      <a:pt x="144" y="193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7" name="Freeform 1572"/>
              <p:cNvSpPr>
                <a:spLocks/>
              </p:cNvSpPr>
              <p:nvPr/>
            </p:nvSpPr>
            <p:spPr bwMode="auto">
              <a:xfrm>
                <a:off x="2379972" y="2516236"/>
                <a:ext cx="163659" cy="195617"/>
              </a:xfrm>
              <a:custGeom>
                <a:avLst/>
                <a:gdLst>
                  <a:gd name="T0" fmla="*/ 85847537 w 156"/>
                  <a:gd name="T1" fmla="*/ 0 h 192"/>
                  <a:gd name="T2" fmla="*/ 171694026 w 156"/>
                  <a:gd name="T3" fmla="*/ 99651579 h 192"/>
                  <a:gd name="T4" fmla="*/ 85847537 w 156"/>
                  <a:gd name="T5" fmla="*/ 199302139 h 192"/>
                  <a:gd name="T6" fmla="*/ 0 w 156"/>
                  <a:gd name="T7" fmla="*/ 99651579 h 192"/>
                  <a:gd name="T8" fmla="*/ 13207070 w 156"/>
                  <a:gd name="T9" fmla="*/ 0 h 192"/>
                  <a:gd name="T10" fmla="*/ 0 w 156"/>
                  <a:gd name="T11" fmla="*/ 18684482 h 192"/>
                  <a:gd name="T12" fmla="*/ 158486960 w 156"/>
                  <a:gd name="T13" fmla="*/ 199302139 h 192"/>
                  <a:gd name="T14" fmla="*/ 171694026 w 156"/>
                  <a:gd name="T15" fmla="*/ 184769431 h 192"/>
                  <a:gd name="T16" fmla="*/ 13207070 w 156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2"/>
                  <a:gd name="T29" fmla="*/ 156 w 156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2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6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8" name="Freeform 1573"/>
              <p:cNvSpPr>
                <a:spLocks/>
              </p:cNvSpPr>
              <p:nvPr/>
            </p:nvSpPr>
            <p:spPr bwMode="auto">
              <a:xfrm>
                <a:off x="2383145" y="2507019"/>
                <a:ext cx="166832" cy="199714"/>
              </a:xfrm>
              <a:custGeom>
                <a:avLst/>
                <a:gdLst>
                  <a:gd name="T0" fmla="*/ 88639859 w 157"/>
                  <a:gd name="T1" fmla="*/ 0 h 193"/>
                  <a:gd name="T2" fmla="*/ 177279719 w 157"/>
                  <a:gd name="T3" fmla="*/ 103330782 h 193"/>
                  <a:gd name="T4" fmla="*/ 88639859 w 157"/>
                  <a:gd name="T5" fmla="*/ 206661563 h 193"/>
                  <a:gd name="T6" fmla="*/ 0 w 157"/>
                  <a:gd name="T7" fmla="*/ 103330782 h 193"/>
                  <a:gd name="T8" fmla="*/ 14679089 w 157"/>
                  <a:gd name="T9" fmla="*/ 0 h 193"/>
                  <a:gd name="T10" fmla="*/ 0 w 157"/>
                  <a:gd name="T11" fmla="*/ 19273955 h 193"/>
                  <a:gd name="T12" fmla="*/ 162600634 w 157"/>
                  <a:gd name="T13" fmla="*/ 206661563 h 193"/>
                  <a:gd name="T14" fmla="*/ 177279719 w 157"/>
                  <a:gd name="T15" fmla="*/ 187387616 h 193"/>
                  <a:gd name="T16" fmla="*/ 14679089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9" name="Freeform 1574"/>
              <p:cNvSpPr>
                <a:spLocks/>
              </p:cNvSpPr>
              <p:nvPr/>
            </p:nvSpPr>
            <p:spPr bwMode="auto">
              <a:xfrm>
                <a:off x="2392646" y="2495754"/>
                <a:ext cx="164720" cy="201762"/>
              </a:xfrm>
              <a:custGeom>
                <a:avLst/>
                <a:gdLst>
                  <a:gd name="T0" fmla="*/ 86409803 w 157"/>
                  <a:gd name="T1" fmla="*/ 0 h 197"/>
                  <a:gd name="T2" fmla="*/ 172819606 w 157"/>
                  <a:gd name="T3" fmla="*/ 103319555 h 197"/>
                  <a:gd name="T4" fmla="*/ 86409803 w 157"/>
                  <a:gd name="T5" fmla="*/ 206639110 h 197"/>
                  <a:gd name="T6" fmla="*/ 0 w 157"/>
                  <a:gd name="T7" fmla="*/ 103319555 h 197"/>
                  <a:gd name="T8" fmla="*/ 14309655 w 157"/>
                  <a:gd name="T9" fmla="*/ 0 h 197"/>
                  <a:gd name="T10" fmla="*/ 0 w 157"/>
                  <a:gd name="T11" fmla="*/ 19929376 h 197"/>
                  <a:gd name="T12" fmla="*/ 158509955 w 157"/>
                  <a:gd name="T13" fmla="*/ 206639110 h 197"/>
                  <a:gd name="T14" fmla="*/ 172819606 w 157"/>
                  <a:gd name="T15" fmla="*/ 187758494 h 197"/>
                  <a:gd name="T16" fmla="*/ 14309655 w 157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7"/>
                  <a:gd name="T29" fmla="*/ 157 w 157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7">
                    <a:moveTo>
                      <a:pt x="13" y="0"/>
                    </a:moveTo>
                    <a:lnTo>
                      <a:pt x="0" y="19"/>
                    </a:lnTo>
                    <a:lnTo>
                      <a:pt x="144" y="197"/>
                    </a:lnTo>
                    <a:lnTo>
                      <a:pt x="157" y="17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0" name="Freeform 1575"/>
              <p:cNvSpPr>
                <a:spLocks/>
              </p:cNvSpPr>
              <p:nvPr/>
            </p:nvSpPr>
            <p:spPr bwMode="auto">
              <a:xfrm>
                <a:off x="2396871" y="2495754"/>
                <a:ext cx="164720" cy="190496"/>
              </a:xfrm>
              <a:custGeom>
                <a:avLst/>
                <a:gdLst>
                  <a:gd name="T0" fmla="*/ 86963712 w 156"/>
                  <a:gd name="T1" fmla="*/ 0 h 186"/>
                  <a:gd name="T2" fmla="*/ 173927424 w 156"/>
                  <a:gd name="T3" fmla="*/ 97550339 h 186"/>
                  <a:gd name="T4" fmla="*/ 86963712 w 156"/>
                  <a:gd name="T5" fmla="*/ 195100677 h 186"/>
                  <a:gd name="T6" fmla="*/ 0 w 156"/>
                  <a:gd name="T7" fmla="*/ 97550339 h 186"/>
                  <a:gd name="T8" fmla="*/ 0 w 156"/>
                  <a:gd name="T9" fmla="*/ 11538322 h 186"/>
                  <a:gd name="T10" fmla="*/ 8919166 w 156"/>
                  <a:gd name="T11" fmla="*/ 0 h 186"/>
                  <a:gd name="T12" fmla="*/ 18953360 w 156"/>
                  <a:gd name="T13" fmla="*/ 0 h 186"/>
                  <a:gd name="T14" fmla="*/ 173927424 w 156"/>
                  <a:gd name="T15" fmla="*/ 176220072 h 186"/>
                  <a:gd name="T16" fmla="*/ 160548152 w 156"/>
                  <a:gd name="T17" fmla="*/ 195100677 h 186"/>
                  <a:gd name="T18" fmla="*/ 0 w 156"/>
                  <a:gd name="T19" fmla="*/ 11538322 h 18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"/>
                  <a:gd name="T31" fmla="*/ 0 h 186"/>
                  <a:gd name="T32" fmla="*/ 156 w 156"/>
                  <a:gd name="T33" fmla="*/ 186 h 18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" h="186">
                    <a:moveTo>
                      <a:pt x="0" y="11"/>
                    </a:moveTo>
                    <a:lnTo>
                      <a:pt x="8" y="0"/>
                    </a:lnTo>
                    <a:lnTo>
                      <a:pt x="17" y="0"/>
                    </a:lnTo>
                    <a:lnTo>
                      <a:pt x="156" y="168"/>
                    </a:lnTo>
                    <a:lnTo>
                      <a:pt x="144" y="18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1" name="Freeform 1576"/>
              <p:cNvSpPr>
                <a:spLocks/>
              </p:cNvSpPr>
              <p:nvPr/>
            </p:nvSpPr>
            <p:spPr bwMode="auto">
              <a:xfrm>
                <a:off x="2405310" y="2495754"/>
                <a:ext cx="166832" cy="182303"/>
              </a:xfrm>
              <a:custGeom>
                <a:avLst/>
                <a:gdLst>
                  <a:gd name="T0" fmla="*/ 88639859 w 157"/>
                  <a:gd name="T1" fmla="*/ 0 h 179"/>
                  <a:gd name="T2" fmla="*/ 177279719 w 157"/>
                  <a:gd name="T3" fmla="*/ 92833984 h 179"/>
                  <a:gd name="T4" fmla="*/ 88639859 w 157"/>
                  <a:gd name="T5" fmla="*/ 185666949 h 179"/>
                  <a:gd name="T6" fmla="*/ 0 w 157"/>
                  <a:gd name="T7" fmla="*/ 92833984 h 179"/>
                  <a:gd name="T8" fmla="*/ 0 w 157"/>
                  <a:gd name="T9" fmla="*/ 0 h 179"/>
                  <a:gd name="T10" fmla="*/ 28229672 w 157"/>
                  <a:gd name="T11" fmla="*/ 0 h 179"/>
                  <a:gd name="T12" fmla="*/ 177279719 w 157"/>
                  <a:gd name="T13" fmla="*/ 165958881 h 179"/>
                  <a:gd name="T14" fmla="*/ 162600634 w 157"/>
                  <a:gd name="T15" fmla="*/ 185666949 h 179"/>
                  <a:gd name="T16" fmla="*/ 0 w 157"/>
                  <a:gd name="T17" fmla="*/ 0 h 17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9"/>
                  <a:gd name="T29" fmla="*/ 157 w 157"/>
                  <a:gd name="T30" fmla="*/ 179 h 1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9">
                    <a:moveTo>
                      <a:pt x="0" y="0"/>
                    </a:moveTo>
                    <a:lnTo>
                      <a:pt x="25" y="0"/>
                    </a:lnTo>
                    <a:lnTo>
                      <a:pt x="157" y="160"/>
                    </a:lnTo>
                    <a:lnTo>
                      <a:pt x="144" y="1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2" name="Freeform 1577"/>
              <p:cNvSpPr>
                <a:spLocks/>
              </p:cNvSpPr>
              <p:nvPr/>
            </p:nvSpPr>
            <p:spPr bwMode="auto">
              <a:xfrm>
                <a:off x="2414820" y="2495754"/>
                <a:ext cx="160495" cy="170014"/>
              </a:xfrm>
              <a:custGeom>
                <a:avLst/>
                <a:gdLst>
                  <a:gd name="T0" fmla="*/ 84732912 w 152"/>
                  <a:gd name="T1" fmla="*/ 0 h 168"/>
                  <a:gd name="T2" fmla="*/ 169464768 w 152"/>
                  <a:gd name="T3" fmla="*/ 86026072 h 168"/>
                  <a:gd name="T4" fmla="*/ 84732912 w 152"/>
                  <a:gd name="T5" fmla="*/ 172052145 h 168"/>
                  <a:gd name="T6" fmla="*/ 0 w 152"/>
                  <a:gd name="T7" fmla="*/ 86026072 h 168"/>
                  <a:gd name="T8" fmla="*/ 32332347 w 152"/>
                  <a:gd name="T9" fmla="*/ 0 h 168"/>
                  <a:gd name="T10" fmla="*/ 0 w 152"/>
                  <a:gd name="T11" fmla="*/ 0 h 168"/>
                  <a:gd name="T12" fmla="*/ 154970597 w 152"/>
                  <a:gd name="T13" fmla="*/ 172052145 h 168"/>
                  <a:gd name="T14" fmla="*/ 169464768 w 152"/>
                  <a:gd name="T15" fmla="*/ 152593645 h 168"/>
                  <a:gd name="T16" fmla="*/ 32332347 w 152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68"/>
                  <a:gd name="T29" fmla="*/ 152 w 152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68">
                    <a:moveTo>
                      <a:pt x="29" y="0"/>
                    </a:moveTo>
                    <a:lnTo>
                      <a:pt x="0" y="0"/>
                    </a:lnTo>
                    <a:lnTo>
                      <a:pt x="139" y="168"/>
                    </a:lnTo>
                    <a:lnTo>
                      <a:pt x="152" y="14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3" name="Freeform 1578"/>
              <p:cNvSpPr>
                <a:spLocks/>
              </p:cNvSpPr>
              <p:nvPr/>
            </p:nvSpPr>
            <p:spPr bwMode="auto">
              <a:xfrm>
                <a:off x="2431709" y="2495754"/>
                <a:ext cx="152046" cy="164893"/>
              </a:xfrm>
              <a:custGeom>
                <a:avLst/>
                <a:gdLst>
                  <a:gd name="T0" fmla="*/ 79717193 w 145"/>
                  <a:gd name="T1" fmla="*/ 0 h 160"/>
                  <a:gd name="T2" fmla="*/ 159434385 w 145"/>
                  <a:gd name="T3" fmla="*/ 84968332 h 160"/>
                  <a:gd name="T4" fmla="*/ 79717193 w 145"/>
                  <a:gd name="T5" fmla="*/ 169935634 h 160"/>
                  <a:gd name="T6" fmla="*/ 0 w 145"/>
                  <a:gd name="T7" fmla="*/ 84968332 h 160"/>
                  <a:gd name="T8" fmla="*/ 28587790 w 145"/>
                  <a:gd name="T9" fmla="*/ 0 h 160"/>
                  <a:gd name="T10" fmla="*/ 0 w 145"/>
                  <a:gd name="T11" fmla="*/ 0 h 160"/>
                  <a:gd name="T12" fmla="*/ 145139970 w 145"/>
                  <a:gd name="T13" fmla="*/ 169935634 h 160"/>
                  <a:gd name="T14" fmla="*/ 159434385 w 145"/>
                  <a:gd name="T15" fmla="*/ 150818359 h 160"/>
                  <a:gd name="T16" fmla="*/ 28587790 w 145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5"/>
                  <a:gd name="T28" fmla="*/ 0 h 160"/>
                  <a:gd name="T29" fmla="*/ 145 w 145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5" h="160">
                    <a:moveTo>
                      <a:pt x="26" y="0"/>
                    </a:moveTo>
                    <a:lnTo>
                      <a:pt x="0" y="0"/>
                    </a:lnTo>
                    <a:lnTo>
                      <a:pt x="132" y="160"/>
                    </a:lnTo>
                    <a:lnTo>
                      <a:pt x="145" y="14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4" name="Freeform 1579"/>
              <p:cNvSpPr>
                <a:spLocks/>
              </p:cNvSpPr>
              <p:nvPr/>
            </p:nvSpPr>
            <p:spPr bwMode="auto">
              <a:xfrm>
                <a:off x="2446495" y="2495754"/>
                <a:ext cx="142545" cy="152604"/>
              </a:xfrm>
              <a:custGeom>
                <a:avLst/>
                <a:gdLst>
                  <a:gd name="T0" fmla="*/ 74703012 w 136"/>
                  <a:gd name="T1" fmla="*/ 0 h 149"/>
                  <a:gd name="T2" fmla="*/ 149404977 w 136"/>
                  <a:gd name="T3" fmla="*/ 78147587 h 149"/>
                  <a:gd name="T4" fmla="*/ 74703012 w 136"/>
                  <a:gd name="T5" fmla="*/ 156295173 h 149"/>
                  <a:gd name="T6" fmla="*/ 0 w 136"/>
                  <a:gd name="T7" fmla="*/ 78147587 h 149"/>
                  <a:gd name="T8" fmla="*/ 28562450 w 136"/>
                  <a:gd name="T9" fmla="*/ 0 h 149"/>
                  <a:gd name="T10" fmla="*/ 0 w 136"/>
                  <a:gd name="T11" fmla="*/ 0 h 149"/>
                  <a:gd name="T12" fmla="*/ 135123199 w 136"/>
                  <a:gd name="T13" fmla="*/ 156295173 h 149"/>
                  <a:gd name="T14" fmla="*/ 149404977 w 136"/>
                  <a:gd name="T15" fmla="*/ 137414277 h 149"/>
                  <a:gd name="T16" fmla="*/ 28562450 w 136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9"/>
                  <a:gd name="T29" fmla="*/ 136 w 136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9">
                    <a:moveTo>
                      <a:pt x="26" y="0"/>
                    </a:moveTo>
                    <a:lnTo>
                      <a:pt x="0" y="0"/>
                    </a:lnTo>
                    <a:lnTo>
                      <a:pt x="123" y="149"/>
                    </a:lnTo>
                    <a:lnTo>
                      <a:pt x="136" y="13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5" name="Freeform 1580"/>
              <p:cNvSpPr>
                <a:spLocks/>
              </p:cNvSpPr>
              <p:nvPr/>
            </p:nvSpPr>
            <p:spPr bwMode="auto">
              <a:xfrm>
                <a:off x="2459169" y="2495754"/>
                <a:ext cx="138321" cy="147483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6589375 h 142"/>
                  <a:gd name="T4" fmla="*/ 73026096 w 131"/>
                  <a:gd name="T5" fmla="*/ 153177712 h 142"/>
                  <a:gd name="T6" fmla="*/ 0 w 131"/>
                  <a:gd name="T7" fmla="*/ 76589375 h 142"/>
                  <a:gd name="T8" fmla="*/ 27872205 w 131"/>
                  <a:gd name="T9" fmla="*/ 0 h 142"/>
                  <a:gd name="T10" fmla="*/ 0 w 131"/>
                  <a:gd name="T11" fmla="*/ 0 h 142"/>
                  <a:gd name="T12" fmla="*/ 132671984 w 131"/>
                  <a:gd name="T13" fmla="*/ 153177712 h 142"/>
                  <a:gd name="T14" fmla="*/ 146051136 w 131"/>
                  <a:gd name="T15" fmla="*/ 133760824 h 142"/>
                  <a:gd name="T16" fmla="*/ 27872205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25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1" y="1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6" name="Freeform 1581"/>
              <p:cNvSpPr>
                <a:spLocks/>
              </p:cNvSpPr>
              <p:nvPr/>
            </p:nvSpPr>
            <p:spPr bwMode="auto">
              <a:xfrm>
                <a:off x="2472894" y="2495754"/>
                <a:ext cx="129872" cy="133145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7663070 h 131"/>
                  <a:gd name="T4" fmla="*/ 68563969 w 123"/>
                  <a:gd name="T5" fmla="*/ 135325123 h 131"/>
                  <a:gd name="T6" fmla="*/ 0 w 123"/>
                  <a:gd name="T7" fmla="*/ 67663070 h 131"/>
                  <a:gd name="T8" fmla="*/ 32330737 w 123"/>
                  <a:gd name="T9" fmla="*/ 0 h 131"/>
                  <a:gd name="T10" fmla="*/ 0 w 123"/>
                  <a:gd name="T11" fmla="*/ 0 h 131"/>
                  <a:gd name="T12" fmla="*/ 122635070 w 123"/>
                  <a:gd name="T13" fmla="*/ 135325123 h 131"/>
                  <a:gd name="T14" fmla="*/ 137127937 w 123"/>
                  <a:gd name="T15" fmla="*/ 116730537 h 131"/>
                  <a:gd name="T16" fmla="*/ 32330737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29" y="0"/>
                    </a:moveTo>
                    <a:lnTo>
                      <a:pt x="0" y="0"/>
                    </a:lnTo>
                    <a:lnTo>
                      <a:pt x="110" y="131"/>
                    </a:lnTo>
                    <a:lnTo>
                      <a:pt x="123" y="11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7" name="Freeform 1582"/>
              <p:cNvSpPr>
                <a:spLocks/>
              </p:cNvSpPr>
              <p:nvPr/>
            </p:nvSpPr>
            <p:spPr bwMode="auto">
              <a:xfrm>
                <a:off x="2485558" y="2495754"/>
                <a:ext cx="125647" cy="127001"/>
              </a:xfrm>
              <a:custGeom>
                <a:avLst/>
                <a:gdLst>
                  <a:gd name="T0" fmla="*/ 66333169 w 119"/>
                  <a:gd name="T1" fmla="*/ 0 h 124"/>
                  <a:gd name="T2" fmla="*/ 132665281 w 119"/>
                  <a:gd name="T3" fmla="*/ 65037827 h 124"/>
                  <a:gd name="T4" fmla="*/ 66333169 w 119"/>
                  <a:gd name="T5" fmla="*/ 130074629 h 124"/>
                  <a:gd name="T6" fmla="*/ 0 w 119"/>
                  <a:gd name="T7" fmla="*/ 65037827 h 124"/>
                  <a:gd name="T8" fmla="*/ 33445331 w 119"/>
                  <a:gd name="T9" fmla="*/ 0 h 124"/>
                  <a:gd name="T10" fmla="*/ 0 w 119"/>
                  <a:gd name="T11" fmla="*/ 0 h 124"/>
                  <a:gd name="T12" fmla="*/ 118172590 w 119"/>
                  <a:gd name="T13" fmla="*/ 130074629 h 124"/>
                  <a:gd name="T14" fmla="*/ 132665281 w 119"/>
                  <a:gd name="T15" fmla="*/ 111192453 h 124"/>
                  <a:gd name="T16" fmla="*/ 33445331 w 119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4"/>
                  <a:gd name="T29" fmla="*/ 119 w 119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4">
                    <a:moveTo>
                      <a:pt x="30" y="0"/>
                    </a:moveTo>
                    <a:lnTo>
                      <a:pt x="0" y="0"/>
                    </a:lnTo>
                    <a:lnTo>
                      <a:pt x="106" y="124"/>
                    </a:lnTo>
                    <a:lnTo>
                      <a:pt x="119" y="10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8" name="Freeform 1583"/>
              <p:cNvSpPr>
                <a:spLocks/>
              </p:cNvSpPr>
              <p:nvPr/>
            </p:nvSpPr>
            <p:spPr bwMode="auto">
              <a:xfrm>
                <a:off x="2503517" y="2495754"/>
                <a:ext cx="112983" cy="115735"/>
              </a:xfrm>
              <a:custGeom>
                <a:avLst/>
                <a:gdLst>
                  <a:gd name="T0" fmla="*/ 60213543 w 106"/>
                  <a:gd name="T1" fmla="*/ 0 h 113"/>
                  <a:gd name="T2" fmla="*/ 120426020 w 106"/>
                  <a:gd name="T3" fmla="*/ 59268610 h 113"/>
                  <a:gd name="T4" fmla="*/ 60213543 w 106"/>
                  <a:gd name="T5" fmla="*/ 118536197 h 113"/>
                  <a:gd name="T6" fmla="*/ 0 w 106"/>
                  <a:gd name="T7" fmla="*/ 59268610 h 113"/>
                  <a:gd name="T8" fmla="*/ 29538659 w 106"/>
                  <a:gd name="T9" fmla="*/ 0 h 113"/>
                  <a:gd name="T10" fmla="*/ 0 w 106"/>
                  <a:gd name="T11" fmla="*/ 0 h 113"/>
                  <a:gd name="T12" fmla="*/ 106792387 w 106"/>
                  <a:gd name="T13" fmla="*/ 118536197 h 113"/>
                  <a:gd name="T14" fmla="*/ 120426020 w 106"/>
                  <a:gd name="T15" fmla="*/ 103850146 h 113"/>
                  <a:gd name="T16" fmla="*/ 29538659 w 106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3"/>
                  <a:gd name="T29" fmla="*/ 106 w 106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3">
                    <a:moveTo>
                      <a:pt x="26" y="0"/>
                    </a:moveTo>
                    <a:lnTo>
                      <a:pt x="0" y="0"/>
                    </a:lnTo>
                    <a:lnTo>
                      <a:pt x="94" y="113"/>
                    </a:lnTo>
                    <a:lnTo>
                      <a:pt x="106" y="9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9" name="Freeform 1584"/>
              <p:cNvSpPr>
                <a:spLocks/>
              </p:cNvSpPr>
              <p:nvPr/>
            </p:nvSpPr>
            <p:spPr bwMode="auto">
              <a:xfrm>
                <a:off x="2518294" y="2495754"/>
                <a:ext cx="107698" cy="106518"/>
              </a:xfrm>
              <a:custGeom>
                <a:avLst/>
                <a:gdLst>
                  <a:gd name="T0" fmla="*/ 56857152 w 102"/>
                  <a:gd name="T1" fmla="*/ 0 h 106"/>
                  <a:gd name="T2" fmla="*/ 113714305 w 102"/>
                  <a:gd name="T3" fmla="*/ 53519266 h 106"/>
                  <a:gd name="T4" fmla="*/ 56857152 w 102"/>
                  <a:gd name="T5" fmla="*/ 107038532 h 106"/>
                  <a:gd name="T6" fmla="*/ 0 w 102"/>
                  <a:gd name="T7" fmla="*/ 53519266 h 106"/>
                  <a:gd name="T8" fmla="*/ 27871609 w 102"/>
                  <a:gd name="T9" fmla="*/ 0 h 106"/>
                  <a:gd name="T10" fmla="*/ 0 w 102"/>
                  <a:gd name="T11" fmla="*/ 0 h 106"/>
                  <a:gd name="T12" fmla="*/ 99221537 w 102"/>
                  <a:gd name="T13" fmla="*/ 107038532 h 106"/>
                  <a:gd name="T14" fmla="*/ 113714305 w 102"/>
                  <a:gd name="T15" fmla="*/ 88862145 h 106"/>
                  <a:gd name="T16" fmla="*/ 27871609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25" y="0"/>
                    </a:moveTo>
                    <a:lnTo>
                      <a:pt x="0" y="0"/>
                    </a:lnTo>
                    <a:lnTo>
                      <a:pt x="89" y="106"/>
                    </a:lnTo>
                    <a:lnTo>
                      <a:pt x="102" y="8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0" name="Freeform 1585"/>
              <p:cNvSpPr>
                <a:spLocks/>
              </p:cNvSpPr>
              <p:nvPr/>
            </p:nvSpPr>
            <p:spPr bwMode="auto">
              <a:xfrm>
                <a:off x="2530967" y="2495754"/>
                <a:ext cx="98197" cy="101397"/>
              </a:xfrm>
              <a:custGeom>
                <a:avLst/>
                <a:gdLst>
                  <a:gd name="T0" fmla="*/ 51842736 w 93"/>
                  <a:gd name="T1" fmla="*/ 0 h 99"/>
                  <a:gd name="T2" fmla="*/ 103684416 w 93"/>
                  <a:gd name="T3" fmla="*/ 51926530 h 99"/>
                  <a:gd name="T4" fmla="*/ 51842736 w 93"/>
                  <a:gd name="T5" fmla="*/ 103852036 h 99"/>
                  <a:gd name="T6" fmla="*/ 0 w 93"/>
                  <a:gd name="T7" fmla="*/ 51926530 h 99"/>
                  <a:gd name="T8" fmla="*/ 27872109 w 93"/>
                  <a:gd name="T9" fmla="*/ 0 h 99"/>
                  <a:gd name="T10" fmla="*/ 0 w 93"/>
                  <a:gd name="T11" fmla="*/ 0 h 99"/>
                  <a:gd name="T12" fmla="*/ 89191389 w 93"/>
                  <a:gd name="T13" fmla="*/ 103852036 h 99"/>
                  <a:gd name="T14" fmla="*/ 103684416 w 93"/>
                  <a:gd name="T15" fmla="*/ 83920875 h 99"/>
                  <a:gd name="T16" fmla="*/ 27872109 w 93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9"/>
                  <a:gd name="T29" fmla="*/ 93 w 93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9">
                    <a:moveTo>
                      <a:pt x="25" y="0"/>
                    </a:moveTo>
                    <a:lnTo>
                      <a:pt x="0" y="0"/>
                    </a:lnTo>
                    <a:lnTo>
                      <a:pt x="80" y="99"/>
                    </a:lnTo>
                    <a:lnTo>
                      <a:pt x="93" y="8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1" name="Freeform 1586"/>
              <p:cNvSpPr>
                <a:spLocks/>
              </p:cNvSpPr>
              <p:nvPr/>
            </p:nvSpPr>
            <p:spPr bwMode="auto">
              <a:xfrm>
                <a:off x="2543641" y="2495754"/>
                <a:ext cx="91860" cy="89108"/>
              </a:xfrm>
              <a:custGeom>
                <a:avLst/>
                <a:gdLst>
                  <a:gd name="T0" fmla="*/ 49636820 w 85"/>
                  <a:gd name="T1" fmla="*/ 0 h 88"/>
                  <a:gd name="T2" fmla="*/ 99273640 w 85"/>
                  <a:gd name="T3" fmla="*/ 45114976 h 88"/>
                  <a:gd name="T4" fmla="*/ 49636820 w 85"/>
                  <a:gd name="T5" fmla="*/ 90229951 h 88"/>
                  <a:gd name="T6" fmla="*/ 0 w 85"/>
                  <a:gd name="T7" fmla="*/ 45114976 h 88"/>
                  <a:gd name="T8" fmla="*/ 35037561 w 85"/>
                  <a:gd name="T9" fmla="*/ 0 h 88"/>
                  <a:gd name="T10" fmla="*/ 0 w 85"/>
                  <a:gd name="T11" fmla="*/ 0 h 88"/>
                  <a:gd name="T12" fmla="*/ 89929861 w 85"/>
                  <a:gd name="T13" fmla="*/ 90229951 h 88"/>
                  <a:gd name="T14" fmla="*/ 99273640 w 85"/>
                  <a:gd name="T15" fmla="*/ 70748721 h 88"/>
                  <a:gd name="T16" fmla="*/ 35037561 w 85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8"/>
                  <a:gd name="T29" fmla="*/ 85 w 85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8">
                    <a:moveTo>
                      <a:pt x="30" y="0"/>
                    </a:moveTo>
                    <a:lnTo>
                      <a:pt x="0" y="0"/>
                    </a:lnTo>
                    <a:lnTo>
                      <a:pt x="77" y="88"/>
                    </a:lnTo>
                    <a:lnTo>
                      <a:pt x="85" y="6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2" name="Freeform 1587"/>
              <p:cNvSpPr>
                <a:spLocks/>
              </p:cNvSpPr>
              <p:nvPr/>
            </p:nvSpPr>
            <p:spPr bwMode="auto">
              <a:xfrm>
                <a:off x="2557366" y="2495754"/>
                <a:ext cx="85523" cy="83987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4086876 h 80"/>
                  <a:gd name="T4" fmla="*/ 45149808 w 81"/>
                  <a:gd name="T5" fmla="*/ 88172701 h 80"/>
                  <a:gd name="T6" fmla="*/ 0 w 81"/>
                  <a:gd name="T7" fmla="*/ 44086876 h 80"/>
                  <a:gd name="T8" fmla="*/ 33443712 w 81"/>
                  <a:gd name="T9" fmla="*/ 0 h 80"/>
                  <a:gd name="T10" fmla="*/ 0 w 81"/>
                  <a:gd name="T11" fmla="*/ 0 h 80"/>
                  <a:gd name="T12" fmla="*/ 75806113 w 81"/>
                  <a:gd name="T13" fmla="*/ 88172701 h 80"/>
                  <a:gd name="T14" fmla="*/ 90298561 w 81"/>
                  <a:gd name="T15" fmla="*/ 68333913 h 80"/>
                  <a:gd name="T16" fmla="*/ 33443712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30" y="0"/>
                    </a:moveTo>
                    <a:lnTo>
                      <a:pt x="0" y="0"/>
                    </a:lnTo>
                    <a:lnTo>
                      <a:pt x="68" y="80"/>
                    </a:lnTo>
                    <a:lnTo>
                      <a:pt x="81" y="6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3" name="Freeform 1588"/>
              <p:cNvSpPr>
                <a:spLocks/>
              </p:cNvSpPr>
              <p:nvPr/>
            </p:nvSpPr>
            <p:spPr bwMode="auto">
              <a:xfrm>
                <a:off x="2575316" y="2495754"/>
                <a:ext cx="72859" cy="69640"/>
              </a:xfrm>
              <a:custGeom>
                <a:avLst/>
                <a:gdLst>
                  <a:gd name="T0" fmla="*/ 39033137 w 68"/>
                  <a:gd name="T1" fmla="*/ 0 h 69"/>
                  <a:gd name="T2" fmla="*/ 78065203 w 68"/>
                  <a:gd name="T3" fmla="*/ 35142968 h 69"/>
                  <a:gd name="T4" fmla="*/ 39033137 w 68"/>
                  <a:gd name="T5" fmla="*/ 70285937 h 69"/>
                  <a:gd name="T6" fmla="*/ 0 w 68"/>
                  <a:gd name="T7" fmla="*/ 35142968 h 69"/>
                  <a:gd name="T8" fmla="*/ 29848613 w 68"/>
                  <a:gd name="T9" fmla="*/ 0 h 69"/>
                  <a:gd name="T10" fmla="*/ 0 w 68"/>
                  <a:gd name="T11" fmla="*/ 0 h 69"/>
                  <a:gd name="T12" fmla="*/ 63140884 w 68"/>
                  <a:gd name="T13" fmla="*/ 70285937 h 69"/>
                  <a:gd name="T14" fmla="*/ 78065203 w 68"/>
                  <a:gd name="T15" fmla="*/ 51950424 h 69"/>
                  <a:gd name="T16" fmla="*/ 29848613 w 68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9"/>
                  <a:gd name="T29" fmla="*/ 68 w 68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9">
                    <a:moveTo>
                      <a:pt x="26" y="0"/>
                    </a:moveTo>
                    <a:lnTo>
                      <a:pt x="0" y="0"/>
                    </a:lnTo>
                    <a:lnTo>
                      <a:pt x="55" y="69"/>
                    </a:lnTo>
                    <a:lnTo>
                      <a:pt x="68" y="5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4" name="Freeform 1589"/>
              <p:cNvSpPr>
                <a:spLocks/>
              </p:cNvSpPr>
              <p:nvPr/>
            </p:nvSpPr>
            <p:spPr bwMode="auto">
              <a:xfrm>
                <a:off x="2589041" y="2495754"/>
                <a:ext cx="66522" cy="63495"/>
              </a:xfrm>
              <a:custGeom>
                <a:avLst/>
                <a:gdLst>
                  <a:gd name="T0" fmla="*/ 35120456 w 63"/>
                  <a:gd name="T1" fmla="*/ 0 h 62"/>
                  <a:gd name="T2" fmla="*/ 70240913 w 63"/>
                  <a:gd name="T3" fmla="*/ 32513536 h 62"/>
                  <a:gd name="T4" fmla="*/ 35120456 w 63"/>
                  <a:gd name="T5" fmla="*/ 65026049 h 62"/>
                  <a:gd name="T6" fmla="*/ 0 w 63"/>
                  <a:gd name="T7" fmla="*/ 32513536 h 62"/>
                  <a:gd name="T8" fmla="*/ 27873775 w 63"/>
                  <a:gd name="T9" fmla="*/ 0 h 62"/>
                  <a:gd name="T10" fmla="*/ 0 w 63"/>
                  <a:gd name="T11" fmla="*/ 0 h 62"/>
                  <a:gd name="T12" fmla="*/ 56861530 w 63"/>
                  <a:gd name="T13" fmla="*/ 65026049 h 62"/>
                  <a:gd name="T14" fmla="*/ 70240913 w 63"/>
                  <a:gd name="T15" fmla="*/ 46147556 h 62"/>
                  <a:gd name="T16" fmla="*/ 27873775 w 63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62"/>
                  <a:gd name="T29" fmla="*/ 63 w 6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62">
                    <a:moveTo>
                      <a:pt x="25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3" y="4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5" name="Freeform 1590"/>
              <p:cNvSpPr>
                <a:spLocks/>
              </p:cNvSpPr>
              <p:nvPr/>
            </p:nvSpPr>
            <p:spPr bwMode="auto">
              <a:xfrm>
                <a:off x="2603818" y="2495754"/>
                <a:ext cx="57021" cy="52230"/>
              </a:xfrm>
              <a:custGeom>
                <a:avLst/>
                <a:gdLst>
                  <a:gd name="T0" fmla="*/ 29558650 w 55"/>
                  <a:gd name="T1" fmla="*/ 0 h 51"/>
                  <a:gd name="T2" fmla="*/ 59116262 w 55"/>
                  <a:gd name="T3" fmla="*/ 26744832 h 51"/>
                  <a:gd name="T4" fmla="*/ 29558650 w 55"/>
                  <a:gd name="T5" fmla="*/ 53489665 h 51"/>
                  <a:gd name="T6" fmla="*/ 0 w 55"/>
                  <a:gd name="T7" fmla="*/ 26744832 h 51"/>
                  <a:gd name="T8" fmla="*/ 26871406 w 55"/>
                  <a:gd name="T9" fmla="*/ 0 h 51"/>
                  <a:gd name="T10" fmla="*/ 0 w 55"/>
                  <a:gd name="T11" fmla="*/ 0 h 51"/>
                  <a:gd name="T12" fmla="*/ 45143011 w 55"/>
                  <a:gd name="T13" fmla="*/ 53489665 h 51"/>
                  <a:gd name="T14" fmla="*/ 59116262 w 55"/>
                  <a:gd name="T15" fmla="*/ 34611086 h 51"/>
                  <a:gd name="T16" fmla="*/ 26871406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25" y="0"/>
                    </a:moveTo>
                    <a:lnTo>
                      <a:pt x="0" y="0"/>
                    </a:lnTo>
                    <a:lnTo>
                      <a:pt x="42" y="51"/>
                    </a:lnTo>
                    <a:lnTo>
                      <a:pt x="55" y="3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6" name="Freeform 1591"/>
              <p:cNvSpPr>
                <a:spLocks/>
              </p:cNvSpPr>
              <p:nvPr/>
            </p:nvSpPr>
            <p:spPr bwMode="auto">
              <a:xfrm>
                <a:off x="2616491" y="2492681"/>
                <a:ext cx="53849" cy="49158"/>
              </a:xfrm>
              <a:custGeom>
                <a:avLst/>
                <a:gdLst>
                  <a:gd name="T0" fmla="*/ 28429104 w 51"/>
                  <a:gd name="T1" fmla="*/ 0 h 47"/>
                  <a:gd name="T2" fmla="*/ 56857152 w 51"/>
                  <a:gd name="T3" fmla="*/ 25707542 h 47"/>
                  <a:gd name="T4" fmla="*/ 28429104 w 51"/>
                  <a:gd name="T5" fmla="*/ 51415084 h 47"/>
                  <a:gd name="T6" fmla="*/ 0 w 51"/>
                  <a:gd name="T7" fmla="*/ 25707542 h 47"/>
                  <a:gd name="T8" fmla="*/ 33445507 w 51"/>
                  <a:gd name="T9" fmla="*/ 0 h 47"/>
                  <a:gd name="T10" fmla="*/ 0 w 51"/>
                  <a:gd name="T11" fmla="*/ 3282081 h 47"/>
                  <a:gd name="T12" fmla="*/ 42364385 w 51"/>
                  <a:gd name="T13" fmla="*/ 51415084 h 47"/>
                  <a:gd name="T14" fmla="*/ 56857152 w 51"/>
                  <a:gd name="T15" fmla="*/ 31724688 h 47"/>
                  <a:gd name="T16" fmla="*/ 33445507 w 51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7"/>
                  <a:gd name="T29" fmla="*/ 51 w 51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7">
                    <a:moveTo>
                      <a:pt x="30" y="0"/>
                    </a:moveTo>
                    <a:lnTo>
                      <a:pt x="0" y="3"/>
                    </a:lnTo>
                    <a:lnTo>
                      <a:pt x="38" y="47"/>
                    </a:lnTo>
                    <a:lnTo>
                      <a:pt x="51" y="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7" name="Freeform 1592"/>
              <p:cNvSpPr>
                <a:spLocks/>
              </p:cNvSpPr>
              <p:nvPr/>
            </p:nvSpPr>
            <p:spPr bwMode="auto">
              <a:xfrm>
                <a:off x="2629165" y="2492681"/>
                <a:ext cx="44348" cy="37892"/>
              </a:xfrm>
              <a:custGeom>
                <a:avLst/>
                <a:gdLst>
                  <a:gd name="T0" fmla="*/ 23413632 w 42"/>
                  <a:gd name="T1" fmla="*/ 0 h 36"/>
                  <a:gd name="T2" fmla="*/ 46827264 w 42"/>
                  <a:gd name="T3" fmla="*/ 19941717 h 36"/>
                  <a:gd name="T4" fmla="*/ 23413632 w 42"/>
                  <a:gd name="T5" fmla="*/ 39883435 h 36"/>
                  <a:gd name="T6" fmla="*/ 0 w 42"/>
                  <a:gd name="T7" fmla="*/ 19941717 h 36"/>
                  <a:gd name="T8" fmla="*/ 33447891 w 42"/>
                  <a:gd name="T9" fmla="*/ 0 h 36"/>
                  <a:gd name="T10" fmla="*/ 0 w 42"/>
                  <a:gd name="T11" fmla="*/ 3323970 h 36"/>
                  <a:gd name="T12" fmla="*/ 33447891 w 42"/>
                  <a:gd name="T13" fmla="*/ 39883435 h 36"/>
                  <a:gd name="T14" fmla="*/ 46827264 w 42"/>
                  <a:gd name="T15" fmla="*/ 19941717 h 36"/>
                  <a:gd name="T16" fmla="*/ 33447891 w 42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6"/>
                  <a:gd name="T29" fmla="*/ 42 w 42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6">
                    <a:moveTo>
                      <a:pt x="30" y="0"/>
                    </a:moveTo>
                    <a:lnTo>
                      <a:pt x="0" y="3"/>
                    </a:lnTo>
                    <a:lnTo>
                      <a:pt x="30" y="36"/>
                    </a:lnTo>
                    <a:lnTo>
                      <a:pt x="42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8" name="Freeform 1593"/>
              <p:cNvSpPr>
                <a:spLocks/>
              </p:cNvSpPr>
              <p:nvPr/>
            </p:nvSpPr>
            <p:spPr bwMode="auto">
              <a:xfrm>
                <a:off x="2648166" y="2492681"/>
                <a:ext cx="34847" cy="28675"/>
              </a:xfrm>
              <a:custGeom>
                <a:avLst/>
                <a:gdLst>
                  <a:gd name="T0" fmla="*/ 17858063 w 34"/>
                  <a:gd name="T1" fmla="*/ 0 h 29"/>
                  <a:gd name="T2" fmla="*/ 35715100 w 34"/>
                  <a:gd name="T3" fmla="*/ 14177316 h 29"/>
                  <a:gd name="T4" fmla="*/ 17858063 w 34"/>
                  <a:gd name="T5" fmla="*/ 28353643 h 29"/>
                  <a:gd name="T6" fmla="*/ 0 w 34"/>
                  <a:gd name="T7" fmla="*/ 14177316 h 29"/>
                  <a:gd name="T8" fmla="*/ 26261310 w 34"/>
                  <a:gd name="T9" fmla="*/ 0 h 29"/>
                  <a:gd name="T10" fmla="*/ 0 w 34"/>
                  <a:gd name="T11" fmla="*/ 0 h 29"/>
                  <a:gd name="T12" fmla="*/ 22059174 w 34"/>
                  <a:gd name="T13" fmla="*/ 28353643 h 29"/>
                  <a:gd name="T14" fmla="*/ 35715100 w 34"/>
                  <a:gd name="T15" fmla="*/ 10755104 h 29"/>
                  <a:gd name="T16" fmla="*/ 26261310 w 34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9"/>
                  <a:gd name="T29" fmla="*/ 34 w 3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9">
                    <a:moveTo>
                      <a:pt x="25" y="0"/>
                    </a:moveTo>
                    <a:lnTo>
                      <a:pt x="0" y="0"/>
                    </a:lnTo>
                    <a:lnTo>
                      <a:pt x="21" y="29"/>
                    </a:lnTo>
                    <a:lnTo>
                      <a:pt x="34" y="1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9" name="Freeform 1594"/>
              <p:cNvSpPr>
                <a:spLocks/>
              </p:cNvSpPr>
              <p:nvPr/>
            </p:nvSpPr>
            <p:spPr bwMode="auto">
              <a:xfrm>
                <a:off x="2660839" y="2492681"/>
                <a:ext cx="28510" cy="20482"/>
              </a:xfrm>
              <a:custGeom>
                <a:avLst/>
                <a:gdLst>
                  <a:gd name="T0" fmla="*/ 16256401 w 25"/>
                  <a:gd name="T1" fmla="*/ 0 h 18"/>
                  <a:gd name="T2" fmla="*/ 32512803 w 25"/>
                  <a:gd name="T3" fmla="*/ 11653120 h 18"/>
                  <a:gd name="T4" fmla="*/ 16256401 w 25"/>
                  <a:gd name="T5" fmla="*/ 23306239 h 18"/>
                  <a:gd name="T6" fmla="*/ 0 w 25"/>
                  <a:gd name="T7" fmla="*/ 11653120 h 18"/>
                  <a:gd name="T8" fmla="*/ 0 w 25"/>
                  <a:gd name="T9" fmla="*/ 0 h 18"/>
                  <a:gd name="T10" fmla="*/ 32512803 w 25"/>
                  <a:gd name="T11" fmla="*/ 0 h 18"/>
                  <a:gd name="T12" fmla="*/ 15606374 w 25"/>
                  <a:gd name="T13" fmla="*/ 23306239 h 18"/>
                  <a:gd name="T14" fmla="*/ 0 w 25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8"/>
                  <a:gd name="T26" fmla="*/ 25 w 25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8">
                    <a:moveTo>
                      <a:pt x="0" y="0"/>
                    </a:moveTo>
                    <a:lnTo>
                      <a:pt x="25" y="0"/>
                    </a:lnTo>
                    <a:lnTo>
                      <a:pt x="12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0" name="Freeform 1595"/>
              <p:cNvSpPr>
                <a:spLocks/>
              </p:cNvSpPr>
              <p:nvPr/>
            </p:nvSpPr>
            <p:spPr bwMode="auto">
              <a:xfrm>
                <a:off x="2673513" y="2492681"/>
                <a:ext cx="15837" cy="11265"/>
              </a:xfrm>
              <a:custGeom>
                <a:avLst/>
                <a:gdLst>
                  <a:gd name="T0" fmla="*/ 9647169 w 13"/>
                  <a:gd name="T1" fmla="*/ 0 h 11"/>
                  <a:gd name="T2" fmla="*/ 19293120 w 13"/>
                  <a:gd name="T3" fmla="*/ 5768704 h 11"/>
                  <a:gd name="T4" fmla="*/ 9647169 w 13"/>
                  <a:gd name="T5" fmla="*/ 11536384 h 11"/>
                  <a:gd name="T6" fmla="*/ 0 w 13"/>
                  <a:gd name="T7" fmla="*/ 5768704 h 11"/>
                  <a:gd name="T8" fmla="*/ 0 w 13"/>
                  <a:gd name="T9" fmla="*/ 0 h 11"/>
                  <a:gd name="T10" fmla="*/ 19293120 w 13"/>
                  <a:gd name="T11" fmla="*/ 0 h 11"/>
                  <a:gd name="T12" fmla="*/ 13356683 w 13"/>
                  <a:gd name="T13" fmla="*/ 11536384 h 11"/>
                  <a:gd name="T14" fmla="*/ 0 w 13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1"/>
                  <a:gd name="T26" fmla="*/ 13 w 13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1">
                    <a:moveTo>
                      <a:pt x="0" y="0"/>
                    </a:moveTo>
                    <a:lnTo>
                      <a:pt x="13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1" name="Freeform 1596"/>
              <p:cNvSpPr>
                <a:spLocks/>
              </p:cNvSpPr>
              <p:nvPr/>
            </p:nvSpPr>
            <p:spPr bwMode="auto">
              <a:xfrm>
                <a:off x="3322883" y="2870612"/>
                <a:ext cx="22174" cy="17410"/>
              </a:xfrm>
              <a:custGeom>
                <a:avLst/>
                <a:gdLst>
                  <a:gd name="T0" fmla="*/ 11706816 w 21"/>
                  <a:gd name="T1" fmla="*/ 0 h 18"/>
                  <a:gd name="T2" fmla="*/ 23413632 w 21"/>
                  <a:gd name="T3" fmla="*/ 8419670 h 18"/>
                  <a:gd name="T4" fmla="*/ 11706816 w 21"/>
                  <a:gd name="T5" fmla="*/ 16839339 h 18"/>
                  <a:gd name="T6" fmla="*/ 0 w 21"/>
                  <a:gd name="T7" fmla="*/ 8419670 h 18"/>
                  <a:gd name="T8" fmla="*/ 4460142 w 21"/>
                  <a:gd name="T9" fmla="*/ 0 h 18"/>
                  <a:gd name="T10" fmla="*/ 0 w 21"/>
                  <a:gd name="T11" fmla="*/ 6549061 h 18"/>
                  <a:gd name="T12" fmla="*/ 4460142 w 21"/>
                  <a:gd name="T13" fmla="*/ 6549061 h 18"/>
                  <a:gd name="T14" fmla="*/ 4460142 w 21"/>
                  <a:gd name="T15" fmla="*/ 10290277 h 18"/>
                  <a:gd name="T16" fmla="*/ 8919228 w 21"/>
                  <a:gd name="T17" fmla="*/ 10290277 h 18"/>
                  <a:gd name="T18" fmla="*/ 8919228 w 21"/>
                  <a:gd name="T19" fmla="*/ 14032458 h 18"/>
                  <a:gd name="T20" fmla="*/ 13379369 w 21"/>
                  <a:gd name="T21" fmla="*/ 14032458 h 18"/>
                  <a:gd name="T22" fmla="*/ 18953492 w 21"/>
                  <a:gd name="T23" fmla="*/ 14032458 h 18"/>
                  <a:gd name="T24" fmla="*/ 18953492 w 21"/>
                  <a:gd name="T25" fmla="*/ 16839339 h 18"/>
                  <a:gd name="T26" fmla="*/ 23413632 w 21"/>
                  <a:gd name="T27" fmla="*/ 16839339 h 18"/>
                  <a:gd name="T28" fmla="*/ 4460142 w 21"/>
                  <a:gd name="T29" fmla="*/ 0 h 18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18"/>
                  <a:gd name="T47" fmla="*/ 21 w 21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18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8" y="11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2" name="Freeform 1597"/>
              <p:cNvSpPr>
                <a:spLocks/>
              </p:cNvSpPr>
              <p:nvPr/>
            </p:nvSpPr>
            <p:spPr bwMode="auto">
              <a:xfrm>
                <a:off x="3322883" y="2862419"/>
                <a:ext cx="44348" cy="40965"/>
              </a:xfrm>
              <a:custGeom>
                <a:avLst/>
                <a:gdLst>
                  <a:gd name="T0" fmla="*/ 23413632 w 42"/>
                  <a:gd name="T1" fmla="*/ 0 h 40"/>
                  <a:gd name="T2" fmla="*/ 46827264 w 42"/>
                  <a:gd name="T3" fmla="*/ 20977152 h 40"/>
                  <a:gd name="T4" fmla="*/ 23413632 w 42"/>
                  <a:gd name="T5" fmla="*/ 41953281 h 40"/>
                  <a:gd name="T6" fmla="*/ 0 w 42"/>
                  <a:gd name="T7" fmla="*/ 20977152 h 40"/>
                  <a:gd name="T8" fmla="*/ 8919228 w 42"/>
                  <a:gd name="T9" fmla="*/ 0 h 40"/>
                  <a:gd name="T10" fmla="*/ 0 w 42"/>
                  <a:gd name="T11" fmla="*/ 14683903 h 40"/>
                  <a:gd name="T12" fmla="*/ 4460142 w 42"/>
                  <a:gd name="T13" fmla="*/ 14683903 h 40"/>
                  <a:gd name="T14" fmla="*/ 4460142 w 42"/>
                  <a:gd name="T15" fmla="*/ 18878721 h 40"/>
                  <a:gd name="T16" fmla="*/ 8919228 w 42"/>
                  <a:gd name="T17" fmla="*/ 18878721 h 40"/>
                  <a:gd name="T18" fmla="*/ 8919228 w 42"/>
                  <a:gd name="T19" fmla="*/ 23074560 h 40"/>
                  <a:gd name="T20" fmla="*/ 13379369 w 42"/>
                  <a:gd name="T21" fmla="*/ 23074560 h 40"/>
                  <a:gd name="T22" fmla="*/ 18953492 w 42"/>
                  <a:gd name="T23" fmla="*/ 23074560 h 40"/>
                  <a:gd name="T24" fmla="*/ 18953492 w 42"/>
                  <a:gd name="T25" fmla="*/ 26220670 h 40"/>
                  <a:gd name="T26" fmla="*/ 23413632 w 42"/>
                  <a:gd name="T27" fmla="*/ 26220670 h 40"/>
                  <a:gd name="T28" fmla="*/ 27873772 w 42"/>
                  <a:gd name="T29" fmla="*/ 30416509 h 40"/>
                  <a:gd name="T30" fmla="*/ 32332856 w 42"/>
                  <a:gd name="T31" fmla="*/ 33562628 h 40"/>
                  <a:gd name="T32" fmla="*/ 37908040 w 42"/>
                  <a:gd name="T33" fmla="*/ 33562628 h 40"/>
                  <a:gd name="T34" fmla="*/ 42367124 w 42"/>
                  <a:gd name="T35" fmla="*/ 37758466 h 40"/>
                  <a:gd name="T36" fmla="*/ 46827264 w 42"/>
                  <a:gd name="T37" fmla="*/ 41953281 h 40"/>
                  <a:gd name="T38" fmla="*/ 8919228 w 42"/>
                  <a:gd name="T39" fmla="*/ 0 h 40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2"/>
                  <a:gd name="T61" fmla="*/ 0 h 40"/>
                  <a:gd name="T62" fmla="*/ 42 w 42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2" h="40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12" y="22"/>
                    </a:lnTo>
                    <a:lnTo>
                      <a:pt x="17" y="22"/>
                    </a:lnTo>
                    <a:lnTo>
                      <a:pt x="17" y="25"/>
                    </a:lnTo>
                    <a:lnTo>
                      <a:pt x="21" y="25"/>
                    </a:lnTo>
                    <a:lnTo>
                      <a:pt x="25" y="29"/>
                    </a:lnTo>
                    <a:lnTo>
                      <a:pt x="29" y="32"/>
                    </a:lnTo>
                    <a:lnTo>
                      <a:pt x="34" y="32"/>
                    </a:lnTo>
                    <a:lnTo>
                      <a:pt x="38" y="36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3" name="Freeform 1598"/>
              <p:cNvSpPr>
                <a:spLocks/>
              </p:cNvSpPr>
              <p:nvPr/>
            </p:nvSpPr>
            <p:spPr bwMode="auto">
              <a:xfrm>
                <a:off x="3327108" y="2854226"/>
                <a:ext cx="62298" cy="63495"/>
              </a:xfrm>
              <a:custGeom>
                <a:avLst/>
                <a:gdLst>
                  <a:gd name="T0" fmla="*/ 32890176 w 59"/>
                  <a:gd name="T1" fmla="*/ 0 h 62"/>
                  <a:gd name="T2" fmla="*/ 65780352 w 59"/>
                  <a:gd name="T3" fmla="*/ 32513536 h 62"/>
                  <a:gd name="T4" fmla="*/ 32890176 w 59"/>
                  <a:gd name="T5" fmla="*/ 65026049 h 62"/>
                  <a:gd name="T6" fmla="*/ 0 w 59"/>
                  <a:gd name="T7" fmla="*/ 32513536 h 62"/>
                  <a:gd name="T8" fmla="*/ 8919175 w 59"/>
                  <a:gd name="T9" fmla="*/ 0 h 62"/>
                  <a:gd name="T10" fmla="*/ 0 w 59"/>
                  <a:gd name="T11" fmla="*/ 15732423 h 62"/>
                  <a:gd name="T12" fmla="*/ 18953378 w 59"/>
                  <a:gd name="T13" fmla="*/ 34610927 h 62"/>
                  <a:gd name="T14" fmla="*/ 23413491 w 59"/>
                  <a:gd name="T15" fmla="*/ 38805693 h 62"/>
                  <a:gd name="T16" fmla="*/ 27872549 w 59"/>
                  <a:gd name="T17" fmla="*/ 41952791 h 62"/>
                  <a:gd name="T18" fmla="*/ 33447690 w 59"/>
                  <a:gd name="T19" fmla="*/ 41952791 h 62"/>
                  <a:gd name="T20" fmla="*/ 37907812 w 59"/>
                  <a:gd name="T21" fmla="*/ 46147556 h 62"/>
                  <a:gd name="T22" fmla="*/ 42366869 w 59"/>
                  <a:gd name="T23" fmla="*/ 50342322 h 62"/>
                  <a:gd name="T24" fmla="*/ 46826982 w 59"/>
                  <a:gd name="T25" fmla="*/ 53489420 h 62"/>
                  <a:gd name="T26" fmla="*/ 52401068 w 59"/>
                  <a:gd name="T27" fmla="*/ 53489420 h 62"/>
                  <a:gd name="T28" fmla="*/ 52401068 w 59"/>
                  <a:gd name="T29" fmla="*/ 57684185 h 62"/>
                  <a:gd name="T30" fmla="*/ 56861181 w 59"/>
                  <a:gd name="T31" fmla="*/ 57684185 h 62"/>
                  <a:gd name="T32" fmla="*/ 61320239 w 59"/>
                  <a:gd name="T33" fmla="*/ 61879975 h 62"/>
                  <a:gd name="T34" fmla="*/ 65780352 w 59"/>
                  <a:gd name="T35" fmla="*/ 61879975 h 62"/>
                  <a:gd name="T36" fmla="*/ 65780352 w 59"/>
                  <a:gd name="T37" fmla="*/ 65026049 h 62"/>
                  <a:gd name="T38" fmla="*/ 8919175 w 59"/>
                  <a:gd name="T39" fmla="*/ 0 h 62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9"/>
                  <a:gd name="T61" fmla="*/ 0 h 62"/>
                  <a:gd name="T62" fmla="*/ 59 w 59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9" h="62">
                    <a:moveTo>
                      <a:pt x="8" y="0"/>
                    </a:moveTo>
                    <a:lnTo>
                      <a:pt x="0" y="15"/>
                    </a:lnTo>
                    <a:lnTo>
                      <a:pt x="17" y="33"/>
                    </a:lnTo>
                    <a:lnTo>
                      <a:pt x="21" y="37"/>
                    </a:lnTo>
                    <a:lnTo>
                      <a:pt x="25" y="40"/>
                    </a:lnTo>
                    <a:lnTo>
                      <a:pt x="30" y="40"/>
                    </a:lnTo>
                    <a:lnTo>
                      <a:pt x="34" y="44"/>
                    </a:lnTo>
                    <a:lnTo>
                      <a:pt x="38" y="48"/>
                    </a:lnTo>
                    <a:lnTo>
                      <a:pt x="42" y="51"/>
                    </a:lnTo>
                    <a:lnTo>
                      <a:pt x="47" y="51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5" y="59"/>
                    </a:lnTo>
                    <a:lnTo>
                      <a:pt x="59" y="59"/>
                    </a:lnTo>
                    <a:lnTo>
                      <a:pt x="59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4" name="Freeform 1599"/>
              <p:cNvSpPr>
                <a:spLocks/>
              </p:cNvSpPr>
              <p:nvPr/>
            </p:nvSpPr>
            <p:spPr bwMode="auto">
              <a:xfrm>
                <a:off x="3332384" y="2848081"/>
                <a:ext cx="82360" cy="80915"/>
              </a:xfrm>
              <a:custGeom>
                <a:avLst/>
                <a:gdLst>
                  <a:gd name="T0" fmla="*/ 44046555 w 77"/>
                  <a:gd name="T1" fmla="*/ 0 h 80"/>
                  <a:gd name="T2" fmla="*/ 88093110 w 77"/>
                  <a:gd name="T3" fmla="*/ 40920739 h 80"/>
                  <a:gd name="T4" fmla="*/ 44046555 w 77"/>
                  <a:gd name="T5" fmla="*/ 81840466 h 80"/>
                  <a:gd name="T6" fmla="*/ 0 w 77"/>
                  <a:gd name="T7" fmla="*/ 40920739 h 80"/>
                  <a:gd name="T8" fmla="*/ 14872931 w 77"/>
                  <a:gd name="T9" fmla="*/ 0 h 80"/>
                  <a:gd name="T10" fmla="*/ 0 w 77"/>
                  <a:gd name="T11" fmla="*/ 15345528 h 80"/>
                  <a:gd name="T12" fmla="*/ 38898522 w 77"/>
                  <a:gd name="T13" fmla="*/ 56265251 h 80"/>
                  <a:gd name="T14" fmla="*/ 43474314 w 77"/>
                  <a:gd name="T15" fmla="*/ 59333951 h 80"/>
                  <a:gd name="T16" fmla="*/ 49194588 w 77"/>
                  <a:gd name="T17" fmla="*/ 59333951 h 80"/>
                  <a:gd name="T18" fmla="*/ 49194588 w 77"/>
                  <a:gd name="T19" fmla="*/ 63426226 h 80"/>
                  <a:gd name="T20" fmla="*/ 53771449 w 77"/>
                  <a:gd name="T21" fmla="*/ 63426226 h 80"/>
                  <a:gd name="T22" fmla="*/ 58347240 w 77"/>
                  <a:gd name="T23" fmla="*/ 67518516 h 80"/>
                  <a:gd name="T24" fmla="*/ 62924101 w 77"/>
                  <a:gd name="T25" fmla="*/ 67518516 h 80"/>
                  <a:gd name="T26" fmla="*/ 62924101 w 77"/>
                  <a:gd name="T27" fmla="*/ 70587216 h 80"/>
                  <a:gd name="T28" fmla="*/ 68644375 w 77"/>
                  <a:gd name="T29" fmla="*/ 70587216 h 80"/>
                  <a:gd name="T30" fmla="*/ 73220184 w 77"/>
                  <a:gd name="T31" fmla="*/ 74679491 h 80"/>
                  <a:gd name="T32" fmla="*/ 77797045 w 77"/>
                  <a:gd name="T33" fmla="*/ 78771765 h 80"/>
                  <a:gd name="T34" fmla="*/ 82372836 w 77"/>
                  <a:gd name="T35" fmla="*/ 81840466 h 80"/>
                  <a:gd name="T36" fmla="*/ 88093110 w 77"/>
                  <a:gd name="T37" fmla="*/ 81840466 h 80"/>
                  <a:gd name="T38" fmla="*/ 14872931 w 77"/>
                  <a:gd name="T39" fmla="*/ 0 h 80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80"/>
                  <a:gd name="T62" fmla="*/ 77 w 77"/>
                  <a:gd name="T63" fmla="*/ 80 h 8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80">
                    <a:moveTo>
                      <a:pt x="13" y="0"/>
                    </a:moveTo>
                    <a:lnTo>
                      <a:pt x="0" y="15"/>
                    </a:lnTo>
                    <a:lnTo>
                      <a:pt x="34" y="55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3" y="62"/>
                    </a:lnTo>
                    <a:lnTo>
                      <a:pt x="47" y="62"/>
                    </a:lnTo>
                    <a:lnTo>
                      <a:pt x="51" y="66"/>
                    </a:lnTo>
                    <a:lnTo>
                      <a:pt x="55" y="66"/>
                    </a:lnTo>
                    <a:lnTo>
                      <a:pt x="55" y="69"/>
                    </a:lnTo>
                    <a:lnTo>
                      <a:pt x="60" y="69"/>
                    </a:lnTo>
                    <a:lnTo>
                      <a:pt x="64" y="73"/>
                    </a:lnTo>
                    <a:lnTo>
                      <a:pt x="68" y="77"/>
                    </a:lnTo>
                    <a:lnTo>
                      <a:pt x="72" y="80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5" name="Freeform 1600"/>
              <p:cNvSpPr>
                <a:spLocks/>
              </p:cNvSpPr>
              <p:nvPr/>
            </p:nvSpPr>
            <p:spPr bwMode="auto">
              <a:xfrm>
                <a:off x="3335557" y="2839879"/>
                <a:ext cx="82360" cy="89108"/>
              </a:xfrm>
              <a:custGeom>
                <a:avLst/>
                <a:gdLst>
                  <a:gd name="T0" fmla="*/ 44046555 w 77"/>
                  <a:gd name="T1" fmla="*/ 0 h 87"/>
                  <a:gd name="T2" fmla="*/ 88093110 w 77"/>
                  <a:gd name="T3" fmla="*/ 45633538 h 87"/>
                  <a:gd name="T4" fmla="*/ 44046555 w 77"/>
                  <a:gd name="T5" fmla="*/ 91267077 h 87"/>
                  <a:gd name="T6" fmla="*/ 0 w 77"/>
                  <a:gd name="T7" fmla="*/ 45633538 h 87"/>
                  <a:gd name="T8" fmla="*/ 14872931 w 77"/>
                  <a:gd name="T9" fmla="*/ 0 h 87"/>
                  <a:gd name="T10" fmla="*/ 0 w 77"/>
                  <a:gd name="T11" fmla="*/ 14686431 h 87"/>
                  <a:gd name="T12" fmla="*/ 58347240 w 77"/>
                  <a:gd name="T13" fmla="*/ 79727083 h 87"/>
                  <a:gd name="T14" fmla="*/ 64067514 w 77"/>
                  <a:gd name="T15" fmla="*/ 79727083 h 87"/>
                  <a:gd name="T16" fmla="*/ 68644375 w 77"/>
                  <a:gd name="T17" fmla="*/ 83923351 h 87"/>
                  <a:gd name="T18" fmla="*/ 73220184 w 77"/>
                  <a:gd name="T19" fmla="*/ 88119619 h 87"/>
                  <a:gd name="T20" fmla="*/ 77797045 w 77"/>
                  <a:gd name="T21" fmla="*/ 91267077 h 87"/>
                  <a:gd name="T22" fmla="*/ 83517319 w 77"/>
                  <a:gd name="T23" fmla="*/ 91267077 h 87"/>
                  <a:gd name="T24" fmla="*/ 88093110 w 77"/>
                  <a:gd name="T25" fmla="*/ 83923351 h 87"/>
                  <a:gd name="T26" fmla="*/ 14872931 w 77"/>
                  <a:gd name="T27" fmla="*/ 0 h 87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87"/>
                  <a:gd name="T44" fmla="*/ 77 w 77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87">
                    <a:moveTo>
                      <a:pt x="13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56" y="76"/>
                    </a:lnTo>
                    <a:lnTo>
                      <a:pt x="60" y="80"/>
                    </a:lnTo>
                    <a:lnTo>
                      <a:pt x="64" y="84"/>
                    </a:lnTo>
                    <a:lnTo>
                      <a:pt x="68" y="87"/>
                    </a:lnTo>
                    <a:lnTo>
                      <a:pt x="73" y="87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6" name="Freeform 1601"/>
              <p:cNvSpPr>
                <a:spLocks/>
              </p:cNvSpPr>
              <p:nvPr/>
            </p:nvSpPr>
            <p:spPr bwMode="auto">
              <a:xfrm>
                <a:off x="3345058" y="2833734"/>
                <a:ext cx="76023" cy="95253"/>
              </a:xfrm>
              <a:custGeom>
                <a:avLst/>
                <a:gdLst>
                  <a:gd name="T0" fmla="*/ 40135920 w 72"/>
                  <a:gd name="T1" fmla="*/ 0 h 94"/>
                  <a:gd name="T2" fmla="*/ 80270784 w 72"/>
                  <a:gd name="T3" fmla="*/ 48261858 h 94"/>
                  <a:gd name="T4" fmla="*/ 40135920 w 72"/>
                  <a:gd name="T5" fmla="*/ 96522703 h 94"/>
                  <a:gd name="T6" fmla="*/ 0 w 72"/>
                  <a:gd name="T7" fmla="*/ 48261858 h 94"/>
                  <a:gd name="T8" fmla="*/ 8918976 w 72"/>
                  <a:gd name="T9" fmla="*/ 0 h 94"/>
                  <a:gd name="T10" fmla="*/ 0 w 72"/>
                  <a:gd name="T11" fmla="*/ 14376109 h 94"/>
                  <a:gd name="T12" fmla="*/ 71351812 w 72"/>
                  <a:gd name="T13" fmla="*/ 96522703 h 94"/>
                  <a:gd name="T14" fmla="*/ 80270784 w 72"/>
                  <a:gd name="T15" fmla="*/ 82146598 h 94"/>
                  <a:gd name="T16" fmla="*/ 8918976 w 72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4"/>
                  <a:gd name="T29" fmla="*/ 72 w 72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4">
                    <a:moveTo>
                      <a:pt x="8" y="0"/>
                    </a:moveTo>
                    <a:lnTo>
                      <a:pt x="0" y="14"/>
                    </a:lnTo>
                    <a:lnTo>
                      <a:pt x="64" y="94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7" name="Freeform 1602"/>
              <p:cNvSpPr>
                <a:spLocks/>
              </p:cNvSpPr>
              <p:nvPr/>
            </p:nvSpPr>
            <p:spPr bwMode="auto">
              <a:xfrm>
                <a:off x="3349282" y="2824517"/>
                <a:ext cx="76023" cy="98325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50883705 h 95"/>
                  <a:gd name="T4" fmla="*/ 40135920 w 72"/>
                  <a:gd name="T5" fmla="*/ 101766375 h 95"/>
                  <a:gd name="T6" fmla="*/ 0 w 72"/>
                  <a:gd name="T7" fmla="*/ 50883705 h 95"/>
                  <a:gd name="T8" fmla="*/ 10033980 w 72"/>
                  <a:gd name="T9" fmla="*/ 0 h 95"/>
                  <a:gd name="T10" fmla="*/ 0 w 72"/>
                  <a:gd name="T11" fmla="*/ 16068374 h 95"/>
                  <a:gd name="T12" fmla="*/ 71351812 w 72"/>
                  <a:gd name="T13" fmla="*/ 101766375 h 95"/>
                  <a:gd name="T14" fmla="*/ 80270784 w 72"/>
                  <a:gd name="T15" fmla="*/ 85698005 h 95"/>
                  <a:gd name="T16" fmla="*/ 10033980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9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8" name="Freeform 1603"/>
              <p:cNvSpPr>
                <a:spLocks/>
              </p:cNvSpPr>
              <p:nvPr/>
            </p:nvSpPr>
            <p:spPr bwMode="auto">
              <a:xfrm>
                <a:off x="3354558" y="2816324"/>
                <a:ext cx="81299" cy="98325"/>
              </a:xfrm>
              <a:custGeom>
                <a:avLst/>
                <a:gdLst>
                  <a:gd name="T0" fmla="*/ 42919536 w 77"/>
                  <a:gd name="T1" fmla="*/ 0 h 95"/>
                  <a:gd name="T2" fmla="*/ 85838017 w 77"/>
                  <a:gd name="T3" fmla="*/ 50883705 h 95"/>
                  <a:gd name="T4" fmla="*/ 42919536 w 77"/>
                  <a:gd name="T5" fmla="*/ 101766375 h 95"/>
                  <a:gd name="T6" fmla="*/ 0 w 77"/>
                  <a:gd name="T7" fmla="*/ 50883705 h 95"/>
                  <a:gd name="T8" fmla="*/ 10032508 w 77"/>
                  <a:gd name="T9" fmla="*/ 0 h 95"/>
                  <a:gd name="T10" fmla="*/ 0 w 77"/>
                  <a:gd name="T11" fmla="*/ 16068374 h 95"/>
                  <a:gd name="T12" fmla="*/ 71345684 w 77"/>
                  <a:gd name="T13" fmla="*/ 101766375 h 95"/>
                  <a:gd name="T14" fmla="*/ 85838017 w 77"/>
                  <a:gd name="T15" fmla="*/ 85698005 h 95"/>
                  <a:gd name="T16" fmla="*/ 10032508 w 77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5"/>
                  <a:gd name="T29" fmla="*/ 77 w 77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5">
                    <a:moveTo>
                      <a:pt x="9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7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9" name="Freeform 1604"/>
              <p:cNvSpPr>
                <a:spLocks/>
              </p:cNvSpPr>
              <p:nvPr/>
            </p:nvSpPr>
            <p:spPr bwMode="auto">
              <a:xfrm>
                <a:off x="3358783" y="2810179"/>
                <a:ext cx="79196" cy="97301"/>
              </a:xfrm>
              <a:custGeom>
                <a:avLst/>
                <a:gdLst>
                  <a:gd name="T0" fmla="*/ 41263200 w 76"/>
                  <a:gd name="T1" fmla="*/ 0 h 94"/>
                  <a:gd name="T2" fmla="*/ 82526400 w 76"/>
                  <a:gd name="T3" fmla="*/ 50359478 h 94"/>
                  <a:gd name="T4" fmla="*/ 41263200 w 76"/>
                  <a:gd name="T5" fmla="*/ 100717921 h 94"/>
                  <a:gd name="T6" fmla="*/ 0 w 76"/>
                  <a:gd name="T7" fmla="*/ 50359478 h 94"/>
                  <a:gd name="T8" fmla="*/ 8686551 w 76"/>
                  <a:gd name="T9" fmla="*/ 0 h 94"/>
                  <a:gd name="T10" fmla="*/ 0 w 76"/>
                  <a:gd name="T11" fmla="*/ 15000915 h 94"/>
                  <a:gd name="T12" fmla="*/ 68409718 w 76"/>
                  <a:gd name="T13" fmla="*/ 100717921 h 94"/>
                  <a:gd name="T14" fmla="*/ 82526400 w 76"/>
                  <a:gd name="T15" fmla="*/ 85717010 h 94"/>
                  <a:gd name="T16" fmla="*/ 8686551 w 76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4"/>
                  <a:gd name="T29" fmla="*/ 76 w 76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4">
                    <a:moveTo>
                      <a:pt x="8" y="0"/>
                    </a:moveTo>
                    <a:lnTo>
                      <a:pt x="0" y="14"/>
                    </a:lnTo>
                    <a:lnTo>
                      <a:pt x="63" y="94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0" name="Freeform 1605"/>
              <p:cNvSpPr>
                <a:spLocks/>
              </p:cNvSpPr>
              <p:nvPr/>
            </p:nvSpPr>
            <p:spPr bwMode="auto">
              <a:xfrm>
                <a:off x="3364059" y="2801986"/>
                <a:ext cx="79196" cy="98325"/>
              </a:xfrm>
              <a:custGeom>
                <a:avLst/>
                <a:gdLst>
                  <a:gd name="T0" fmla="*/ 41263200 w 76"/>
                  <a:gd name="T1" fmla="*/ 0 h 94"/>
                  <a:gd name="T2" fmla="*/ 82526400 w 76"/>
                  <a:gd name="T3" fmla="*/ 51425021 h 94"/>
                  <a:gd name="T4" fmla="*/ 41263200 w 76"/>
                  <a:gd name="T5" fmla="*/ 102848995 h 94"/>
                  <a:gd name="T6" fmla="*/ 0 w 76"/>
                  <a:gd name="T7" fmla="*/ 51425021 h 94"/>
                  <a:gd name="T8" fmla="*/ 14116685 w 76"/>
                  <a:gd name="T9" fmla="*/ 0 h 94"/>
                  <a:gd name="T10" fmla="*/ 0 w 76"/>
                  <a:gd name="T11" fmla="*/ 15317779 h 94"/>
                  <a:gd name="T12" fmla="*/ 73839852 w 76"/>
                  <a:gd name="T13" fmla="*/ 102848995 h 94"/>
                  <a:gd name="T14" fmla="*/ 82526400 w 76"/>
                  <a:gd name="T15" fmla="*/ 87531220 h 94"/>
                  <a:gd name="T16" fmla="*/ 14116685 w 76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4"/>
                  <a:gd name="T29" fmla="*/ 76 w 76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4">
                    <a:moveTo>
                      <a:pt x="13" y="0"/>
                    </a:moveTo>
                    <a:lnTo>
                      <a:pt x="0" y="14"/>
                    </a:lnTo>
                    <a:lnTo>
                      <a:pt x="68" y="94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1" name="Freeform 1606"/>
              <p:cNvSpPr>
                <a:spLocks/>
              </p:cNvSpPr>
              <p:nvPr/>
            </p:nvSpPr>
            <p:spPr bwMode="auto">
              <a:xfrm>
                <a:off x="3367232" y="2795842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14875576 w 76"/>
                  <a:gd name="T9" fmla="*/ 0 h 95"/>
                  <a:gd name="T10" fmla="*/ 0 w 76"/>
                  <a:gd name="T11" fmla="*/ 15735107 h 95"/>
                  <a:gd name="T12" fmla="*/ 77812773 w 76"/>
                  <a:gd name="T13" fmla="*/ 99657733 h 95"/>
                  <a:gd name="T14" fmla="*/ 86967464 w 76"/>
                  <a:gd name="T15" fmla="*/ 83922630 h 95"/>
                  <a:gd name="T16" fmla="*/ 1487557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13" y="0"/>
                    </a:moveTo>
                    <a:lnTo>
                      <a:pt x="0" y="15"/>
                    </a:lnTo>
                    <a:lnTo>
                      <a:pt x="68" y="95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2" name="Freeform 1607"/>
              <p:cNvSpPr>
                <a:spLocks/>
              </p:cNvSpPr>
              <p:nvPr/>
            </p:nvSpPr>
            <p:spPr bwMode="auto">
              <a:xfrm>
                <a:off x="3376732" y="2787648"/>
                <a:ext cx="76023" cy="98325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50883705 h 95"/>
                  <a:gd name="T4" fmla="*/ 40135920 w 72"/>
                  <a:gd name="T5" fmla="*/ 101766375 h 95"/>
                  <a:gd name="T6" fmla="*/ 0 w 72"/>
                  <a:gd name="T7" fmla="*/ 50883705 h 95"/>
                  <a:gd name="T8" fmla="*/ 8918976 w 72"/>
                  <a:gd name="T9" fmla="*/ 0 h 95"/>
                  <a:gd name="T10" fmla="*/ 0 w 72"/>
                  <a:gd name="T11" fmla="*/ 16068374 h 95"/>
                  <a:gd name="T12" fmla="*/ 70236808 w 72"/>
                  <a:gd name="T13" fmla="*/ 101766375 h 95"/>
                  <a:gd name="T14" fmla="*/ 80270784 w 72"/>
                  <a:gd name="T15" fmla="*/ 85698005 h 95"/>
                  <a:gd name="T16" fmla="*/ 8918976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8" y="0"/>
                    </a:moveTo>
                    <a:lnTo>
                      <a:pt x="0" y="15"/>
                    </a:lnTo>
                    <a:lnTo>
                      <a:pt x="63" y="95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3" name="Freeform 1608"/>
              <p:cNvSpPr>
                <a:spLocks/>
              </p:cNvSpPr>
              <p:nvPr/>
            </p:nvSpPr>
            <p:spPr bwMode="auto">
              <a:xfrm>
                <a:off x="3380957" y="2784576"/>
                <a:ext cx="76023" cy="92180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6687651 h 91"/>
                  <a:gd name="T4" fmla="*/ 40135920 w 72"/>
                  <a:gd name="T5" fmla="*/ 93375301 h 91"/>
                  <a:gd name="T6" fmla="*/ 0 w 72"/>
                  <a:gd name="T7" fmla="*/ 46687651 h 91"/>
                  <a:gd name="T8" fmla="*/ 8918976 w 72"/>
                  <a:gd name="T9" fmla="*/ 0 h 91"/>
                  <a:gd name="T10" fmla="*/ 0 w 72"/>
                  <a:gd name="T11" fmla="*/ 11287492 h 91"/>
                  <a:gd name="T12" fmla="*/ 70236808 w 72"/>
                  <a:gd name="T13" fmla="*/ 93375301 h 91"/>
                  <a:gd name="T14" fmla="*/ 80270784 w 72"/>
                  <a:gd name="T15" fmla="*/ 79009408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1"/>
                    </a:lnTo>
                    <a:lnTo>
                      <a:pt x="63" y="91"/>
                    </a:lnTo>
                    <a:lnTo>
                      <a:pt x="72" y="7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4" name="Freeform 1609"/>
              <p:cNvSpPr>
                <a:spLocks/>
              </p:cNvSpPr>
              <p:nvPr/>
            </p:nvSpPr>
            <p:spPr bwMode="auto">
              <a:xfrm>
                <a:off x="3386233" y="2775359"/>
                <a:ext cx="79196" cy="93204"/>
              </a:xfrm>
              <a:custGeom>
                <a:avLst/>
                <a:gdLst>
                  <a:gd name="T0" fmla="*/ 41263200 w 76"/>
                  <a:gd name="T1" fmla="*/ 0 h 91"/>
                  <a:gd name="T2" fmla="*/ 82526400 w 76"/>
                  <a:gd name="T3" fmla="*/ 47730690 h 91"/>
                  <a:gd name="T4" fmla="*/ 41263200 w 76"/>
                  <a:gd name="T5" fmla="*/ 95461380 h 91"/>
                  <a:gd name="T6" fmla="*/ 0 w 76"/>
                  <a:gd name="T7" fmla="*/ 47730690 h 91"/>
                  <a:gd name="T8" fmla="*/ 9772370 w 76"/>
                  <a:gd name="T9" fmla="*/ 0 h 91"/>
                  <a:gd name="T10" fmla="*/ 0 w 76"/>
                  <a:gd name="T11" fmla="*/ 11538860 h 91"/>
                  <a:gd name="T12" fmla="*/ 69495537 w 76"/>
                  <a:gd name="T13" fmla="*/ 95461380 h 91"/>
                  <a:gd name="T14" fmla="*/ 82526400 w 76"/>
                  <a:gd name="T15" fmla="*/ 79726297 h 91"/>
                  <a:gd name="T16" fmla="*/ 9772370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9" y="0"/>
                    </a:moveTo>
                    <a:lnTo>
                      <a:pt x="0" y="11"/>
                    </a:lnTo>
                    <a:lnTo>
                      <a:pt x="64" y="91"/>
                    </a:lnTo>
                    <a:lnTo>
                      <a:pt x="76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5" name="Freeform 1610"/>
              <p:cNvSpPr>
                <a:spLocks/>
              </p:cNvSpPr>
              <p:nvPr/>
            </p:nvSpPr>
            <p:spPr bwMode="auto">
              <a:xfrm>
                <a:off x="3389406" y="2770238"/>
                <a:ext cx="81299" cy="92180"/>
              </a:xfrm>
              <a:custGeom>
                <a:avLst/>
                <a:gdLst>
                  <a:gd name="T0" fmla="*/ 42919536 w 77"/>
                  <a:gd name="T1" fmla="*/ 0 h 91"/>
                  <a:gd name="T2" fmla="*/ 85838017 w 77"/>
                  <a:gd name="T3" fmla="*/ 46687651 h 91"/>
                  <a:gd name="T4" fmla="*/ 42919536 w 77"/>
                  <a:gd name="T5" fmla="*/ 93375301 h 91"/>
                  <a:gd name="T6" fmla="*/ 0 w 77"/>
                  <a:gd name="T7" fmla="*/ 46687651 h 91"/>
                  <a:gd name="T8" fmla="*/ 10032508 w 77"/>
                  <a:gd name="T9" fmla="*/ 0 h 91"/>
                  <a:gd name="T10" fmla="*/ 0 w 77"/>
                  <a:gd name="T11" fmla="*/ 14365898 h 91"/>
                  <a:gd name="T12" fmla="*/ 71345684 w 77"/>
                  <a:gd name="T13" fmla="*/ 93375301 h 91"/>
                  <a:gd name="T14" fmla="*/ 85838017 w 77"/>
                  <a:gd name="T15" fmla="*/ 77983273 h 91"/>
                  <a:gd name="T16" fmla="*/ 10032508 w 77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1"/>
                  <a:gd name="T29" fmla="*/ 77 w 77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1">
                    <a:moveTo>
                      <a:pt x="9" y="0"/>
                    </a:moveTo>
                    <a:lnTo>
                      <a:pt x="0" y="14"/>
                    </a:lnTo>
                    <a:lnTo>
                      <a:pt x="64" y="91"/>
                    </a:lnTo>
                    <a:lnTo>
                      <a:pt x="77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6" name="Freeform 1611"/>
              <p:cNvSpPr>
                <a:spLocks/>
              </p:cNvSpPr>
              <p:nvPr/>
            </p:nvSpPr>
            <p:spPr bwMode="auto">
              <a:xfrm>
                <a:off x="3395743" y="2761021"/>
                <a:ext cx="79196" cy="93204"/>
              </a:xfrm>
              <a:custGeom>
                <a:avLst/>
                <a:gdLst>
                  <a:gd name="T0" fmla="*/ 41263200 w 76"/>
                  <a:gd name="T1" fmla="*/ 0 h 90"/>
                  <a:gd name="T2" fmla="*/ 82526400 w 76"/>
                  <a:gd name="T3" fmla="*/ 48261031 h 90"/>
                  <a:gd name="T4" fmla="*/ 41263200 w 76"/>
                  <a:gd name="T5" fmla="*/ 96522062 h 90"/>
                  <a:gd name="T6" fmla="*/ 0 w 76"/>
                  <a:gd name="T7" fmla="*/ 48261031 h 90"/>
                  <a:gd name="T8" fmla="*/ 13030867 w 76"/>
                  <a:gd name="T9" fmla="*/ 0 h 90"/>
                  <a:gd name="T10" fmla="*/ 0 w 76"/>
                  <a:gd name="T11" fmla="*/ 15014128 h 90"/>
                  <a:gd name="T12" fmla="*/ 72754034 w 76"/>
                  <a:gd name="T13" fmla="*/ 96522062 h 90"/>
                  <a:gd name="T14" fmla="*/ 82526400 w 76"/>
                  <a:gd name="T15" fmla="*/ 81507938 h 90"/>
                  <a:gd name="T16" fmla="*/ 13030867 w 76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0"/>
                  <a:gd name="T29" fmla="*/ 76 w 76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0">
                    <a:moveTo>
                      <a:pt x="12" y="0"/>
                    </a:moveTo>
                    <a:lnTo>
                      <a:pt x="0" y="14"/>
                    </a:lnTo>
                    <a:lnTo>
                      <a:pt x="67" y="90"/>
                    </a:lnTo>
                    <a:lnTo>
                      <a:pt x="76" y="7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7" name="Freeform 1612"/>
              <p:cNvSpPr>
                <a:spLocks/>
              </p:cNvSpPr>
              <p:nvPr/>
            </p:nvSpPr>
            <p:spPr bwMode="auto">
              <a:xfrm>
                <a:off x="3398907" y="2752828"/>
                <a:ext cx="81299" cy="92180"/>
              </a:xfrm>
              <a:custGeom>
                <a:avLst/>
                <a:gdLst>
                  <a:gd name="T0" fmla="*/ 43484267 w 76"/>
                  <a:gd name="T1" fmla="*/ 0 h 91"/>
                  <a:gd name="T2" fmla="*/ 86967464 w 76"/>
                  <a:gd name="T3" fmla="*/ 46687651 h 91"/>
                  <a:gd name="T4" fmla="*/ 43484267 w 76"/>
                  <a:gd name="T5" fmla="*/ 93375301 h 91"/>
                  <a:gd name="T6" fmla="*/ 0 w 76"/>
                  <a:gd name="T7" fmla="*/ 46687651 h 91"/>
                  <a:gd name="T8" fmla="*/ 14875576 w 76"/>
                  <a:gd name="T9" fmla="*/ 0 h 91"/>
                  <a:gd name="T10" fmla="*/ 0 w 76"/>
                  <a:gd name="T11" fmla="*/ 15392033 h 91"/>
                  <a:gd name="T12" fmla="*/ 77812773 w 76"/>
                  <a:gd name="T13" fmla="*/ 93375301 h 91"/>
                  <a:gd name="T14" fmla="*/ 86967464 w 76"/>
                  <a:gd name="T15" fmla="*/ 79009408 h 91"/>
                  <a:gd name="T16" fmla="*/ 14875576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13" y="0"/>
                    </a:moveTo>
                    <a:lnTo>
                      <a:pt x="0" y="15"/>
                    </a:lnTo>
                    <a:lnTo>
                      <a:pt x="68" y="91"/>
                    </a:lnTo>
                    <a:lnTo>
                      <a:pt x="76" y="7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8" name="Freeform 1613"/>
              <p:cNvSpPr>
                <a:spLocks/>
              </p:cNvSpPr>
              <p:nvPr/>
            </p:nvSpPr>
            <p:spPr bwMode="auto">
              <a:xfrm>
                <a:off x="3408407" y="2746683"/>
                <a:ext cx="74971" cy="93204"/>
              </a:xfrm>
              <a:custGeom>
                <a:avLst/>
                <a:gdLst>
                  <a:gd name="T0" fmla="*/ 39032818 w 72"/>
                  <a:gd name="T1" fmla="*/ 0 h 91"/>
                  <a:gd name="T2" fmla="*/ 78064594 w 72"/>
                  <a:gd name="T3" fmla="*/ 47730690 h 91"/>
                  <a:gd name="T4" fmla="*/ 39032818 w 72"/>
                  <a:gd name="T5" fmla="*/ 95461380 h 91"/>
                  <a:gd name="T6" fmla="*/ 0 w 72"/>
                  <a:gd name="T7" fmla="*/ 47730690 h 91"/>
                  <a:gd name="T8" fmla="*/ 9757684 w 72"/>
                  <a:gd name="T9" fmla="*/ 0 h 91"/>
                  <a:gd name="T10" fmla="*/ 0 w 72"/>
                  <a:gd name="T11" fmla="*/ 15735087 h 91"/>
                  <a:gd name="T12" fmla="*/ 69390870 w 72"/>
                  <a:gd name="T13" fmla="*/ 95461380 h 91"/>
                  <a:gd name="T14" fmla="*/ 78064594 w 72"/>
                  <a:gd name="T15" fmla="*/ 83922524 h 91"/>
                  <a:gd name="T16" fmla="*/ 9757684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9" y="0"/>
                    </a:moveTo>
                    <a:lnTo>
                      <a:pt x="0" y="15"/>
                    </a:lnTo>
                    <a:lnTo>
                      <a:pt x="64" y="91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9" name="Freeform 1614"/>
              <p:cNvSpPr>
                <a:spLocks/>
              </p:cNvSpPr>
              <p:nvPr/>
            </p:nvSpPr>
            <p:spPr bwMode="auto">
              <a:xfrm>
                <a:off x="3412632" y="2738490"/>
                <a:ext cx="76023" cy="92180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6687651 h 91"/>
                  <a:gd name="T4" fmla="*/ 40135920 w 72"/>
                  <a:gd name="T5" fmla="*/ 93375301 h 91"/>
                  <a:gd name="T6" fmla="*/ 0 w 72"/>
                  <a:gd name="T7" fmla="*/ 46687651 h 91"/>
                  <a:gd name="T8" fmla="*/ 8918976 w 72"/>
                  <a:gd name="T9" fmla="*/ 0 h 91"/>
                  <a:gd name="T10" fmla="*/ 0 w 72"/>
                  <a:gd name="T11" fmla="*/ 14365898 h 91"/>
                  <a:gd name="T12" fmla="*/ 70236808 w 72"/>
                  <a:gd name="T13" fmla="*/ 93375301 h 91"/>
                  <a:gd name="T14" fmla="*/ 80270784 w 72"/>
                  <a:gd name="T15" fmla="*/ 82087814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4"/>
                    </a:lnTo>
                    <a:lnTo>
                      <a:pt x="63" y="91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28" name="Group 1615"/>
            <p:cNvGrpSpPr>
              <a:grpSpLocks/>
            </p:cNvGrpSpPr>
            <p:nvPr/>
          </p:nvGrpSpPr>
          <p:grpSpPr bwMode="auto">
            <a:xfrm>
              <a:off x="2490843" y="2438403"/>
              <a:ext cx="1556382" cy="1019070"/>
              <a:chOff x="2490843" y="2438403"/>
              <a:chExt cx="1556382" cy="1019070"/>
            </a:xfrm>
          </p:grpSpPr>
          <p:sp>
            <p:nvSpPr>
              <p:cNvPr id="43796" name="Freeform 1616"/>
              <p:cNvSpPr>
                <a:spLocks/>
              </p:cNvSpPr>
              <p:nvPr/>
            </p:nvSpPr>
            <p:spPr bwMode="auto">
              <a:xfrm>
                <a:off x="3414744" y="2732346"/>
                <a:ext cx="82360" cy="97301"/>
              </a:xfrm>
              <a:custGeom>
                <a:avLst/>
                <a:gdLst>
                  <a:gd name="T0" fmla="*/ 44626115 w 76"/>
                  <a:gd name="T1" fmla="*/ 0 h 95"/>
                  <a:gd name="T2" fmla="*/ 89252230 w 76"/>
                  <a:gd name="T3" fmla="*/ 49829378 h 95"/>
                  <a:gd name="T4" fmla="*/ 44626115 w 76"/>
                  <a:gd name="T5" fmla="*/ 99657733 h 95"/>
                  <a:gd name="T6" fmla="*/ 0 w 76"/>
                  <a:gd name="T7" fmla="*/ 49829378 h 95"/>
                  <a:gd name="T8" fmla="*/ 9394459 w 76"/>
                  <a:gd name="T9" fmla="*/ 0 h 95"/>
                  <a:gd name="T10" fmla="*/ 0 w 76"/>
                  <a:gd name="T11" fmla="*/ 15735107 h 95"/>
                  <a:gd name="T12" fmla="*/ 73985293 w 76"/>
                  <a:gd name="T13" fmla="*/ 99657733 h 95"/>
                  <a:gd name="T14" fmla="*/ 89252230 w 76"/>
                  <a:gd name="T15" fmla="*/ 83922630 h 95"/>
                  <a:gd name="T16" fmla="*/ 9394459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8" y="0"/>
                    </a:moveTo>
                    <a:lnTo>
                      <a:pt x="0" y="15"/>
                    </a:lnTo>
                    <a:lnTo>
                      <a:pt x="63" y="95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7" name="Freeform 1617"/>
              <p:cNvSpPr>
                <a:spLocks/>
              </p:cNvSpPr>
              <p:nvPr/>
            </p:nvSpPr>
            <p:spPr bwMode="auto">
              <a:xfrm>
                <a:off x="3421081" y="2726201"/>
                <a:ext cx="79196" cy="97301"/>
              </a:xfrm>
              <a:custGeom>
                <a:avLst/>
                <a:gdLst>
                  <a:gd name="T0" fmla="*/ 41263200 w 76"/>
                  <a:gd name="T1" fmla="*/ 0 h 95"/>
                  <a:gd name="T2" fmla="*/ 82526400 w 76"/>
                  <a:gd name="T3" fmla="*/ 49829378 h 95"/>
                  <a:gd name="T4" fmla="*/ 41263200 w 76"/>
                  <a:gd name="T5" fmla="*/ 99657733 h 95"/>
                  <a:gd name="T6" fmla="*/ 0 w 76"/>
                  <a:gd name="T7" fmla="*/ 49829378 h 95"/>
                  <a:gd name="T8" fmla="*/ 8686551 w 76"/>
                  <a:gd name="T9" fmla="*/ 0 h 95"/>
                  <a:gd name="T10" fmla="*/ 0 w 76"/>
                  <a:gd name="T11" fmla="*/ 15735107 h 95"/>
                  <a:gd name="T12" fmla="*/ 69495537 w 76"/>
                  <a:gd name="T13" fmla="*/ 99657733 h 95"/>
                  <a:gd name="T14" fmla="*/ 82526400 w 76"/>
                  <a:gd name="T15" fmla="*/ 83922630 h 95"/>
                  <a:gd name="T16" fmla="*/ 8686551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8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8" name="Freeform 1618"/>
              <p:cNvSpPr>
                <a:spLocks/>
              </p:cNvSpPr>
              <p:nvPr/>
            </p:nvSpPr>
            <p:spPr bwMode="auto">
              <a:xfrm>
                <a:off x="3424245" y="2718008"/>
                <a:ext cx="82360" cy="97301"/>
              </a:xfrm>
              <a:custGeom>
                <a:avLst/>
                <a:gdLst>
                  <a:gd name="T0" fmla="*/ 44046555 w 77"/>
                  <a:gd name="T1" fmla="*/ 0 h 94"/>
                  <a:gd name="T2" fmla="*/ 88093110 w 77"/>
                  <a:gd name="T3" fmla="*/ 50359478 h 94"/>
                  <a:gd name="T4" fmla="*/ 44046555 w 77"/>
                  <a:gd name="T5" fmla="*/ 100717921 h 94"/>
                  <a:gd name="T6" fmla="*/ 0 w 77"/>
                  <a:gd name="T7" fmla="*/ 50359478 h 94"/>
                  <a:gd name="T8" fmla="*/ 14872931 w 77"/>
                  <a:gd name="T9" fmla="*/ 0 h 94"/>
                  <a:gd name="T10" fmla="*/ 0 w 77"/>
                  <a:gd name="T11" fmla="*/ 15000915 h 94"/>
                  <a:gd name="T12" fmla="*/ 77797045 w 77"/>
                  <a:gd name="T13" fmla="*/ 100717921 h 94"/>
                  <a:gd name="T14" fmla="*/ 88093110 w 77"/>
                  <a:gd name="T15" fmla="*/ 85717010 h 94"/>
                  <a:gd name="T16" fmla="*/ 14872931 w 77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4"/>
                  <a:gd name="T29" fmla="*/ 77 w 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4">
                    <a:moveTo>
                      <a:pt x="13" y="0"/>
                    </a:moveTo>
                    <a:lnTo>
                      <a:pt x="0" y="14"/>
                    </a:lnTo>
                    <a:lnTo>
                      <a:pt x="68" y="94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9" name="Freeform 1619"/>
              <p:cNvSpPr>
                <a:spLocks/>
              </p:cNvSpPr>
              <p:nvPr/>
            </p:nvSpPr>
            <p:spPr bwMode="auto">
              <a:xfrm>
                <a:off x="3429530" y="2711863"/>
                <a:ext cx="81299" cy="95253"/>
              </a:xfrm>
              <a:custGeom>
                <a:avLst/>
                <a:gdLst>
                  <a:gd name="T0" fmla="*/ 42919536 w 77"/>
                  <a:gd name="T1" fmla="*/ 0 h 94"/>
                  <a:gd name="T2" fmla="*/ 85838017 w 77"/>
                  <a:gd name="T3" fmla="*/ 48261858 h 94"/>
                  <a:gd name="T4" fmla="*/ 42919536 w 77"/>
                  <a:gd name="T5" fmla="*/ 96522703 h 94"/>
                  <a:gd name="T6" fmla="*/ 0 w 77"/>
                  <a:gd name="T7" fmla="*/ 48261858 h 94"/>
                  <a:gd name="T8" fmla="*/ 14492337 w 77"/>
                  <a:gd name="T9" fmla="*/ 0 h 94"/>
                  <a:gd name="T10" fmla="*/ 0 w 77"/>
                  <a:gd name="T11" fmla="*/ 14376109 h 94"/>
                  <a:gd name="T12" fmla="*/ 75805513 w 77"/>
                  <a:gd name="T13" fmla="*/ 96522703 h 94"/>
                  <a:gd name="T14" fmla="*/ 85838017 w 77"/>
                  <a:gd name="T15" fmla="*/ 82146598 h 94"/>
                  <a:gd name="T16" fmla="*/ 14492337 w 77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4"/>
                  <a:gd name="T29" fmla="*/ 77 w 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4">
                    <a:moveTo>
                      <a:pt x="13" y="0"/>
                    </a:moveTo>
                    <a:lnTo>
                      <a:pt x="0" y="14"/>
                    </a:lnTo>
                    <a:lnTo>
                      <a:pt x="68" y="94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0" name="Freeform 1620"/>
              <p:cNvSpPr>
                <a:spLocks/>
              </p:cNvSpPr>
              <p:nvPr/>
            </p:nvSpPr>
            <p:spPr bwMode="auto">
              <a:xfrm>
                <a:off x="3439030" y="2701622"/>
                <a:ext cx="76023" cy="98325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50883705 h 95"/>
                  <a:gd name="T4" fmla="*/ 40135920 w 72"/>
                  <a:gd name="T5" fmla="*/ 101766375 h 95"/>
                  <a:gd name="T6" fmla="*/ 0 w 72"/>
                  <a:gd name="T7" fmla="*/ 50883705 h 95"/>
                  <a:gd name="T8" fmla="*/ 8918976 w 72"/>
                  <a:gd name="T9" fmla="*/ 0 h 95"/>
                  <a:gd name="T10" fmla="*/ 0 w 72"/>
                  <a:gd name="T11" fmla="*/ 16068374 h 95"/>
                  <a:gd name="T12" fmla="*/ 71351812 w 72"/>
                  <a:gd name="T13" fmla="*/ 101766375 h 95"/>
                  <a:gd name="T14" fmla="*/ 80270784 w 72"/>
                  <a:gd name="T15" fmla="*/ 85698005 h 95"/>
                  <a:gd name="T16" fmla="*/ 8918976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8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1" name="Freeform 1621"/>
              <p:cNvSpPr>
                <a:spLocks/>
              </p:cNvSpPr>
              <p:nvPr/>
            </p:nvSpPr>
            <p:spPr bwMode="auto">
              <a:xfrm>
                <a:off x="3443255" y="2695477"/>
                <a:ext cx="76023" cy="97301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49829378 h 95"/>
                  <a:gd name="T4" fmla="*/ 40135920 w 72"/>
                  <a:gd name="T5" fmla="*/ 99657733 h 95"/>
                  <a:gd name="T6" fmla="*/ 0 w 72"/>
                  <a:gd name="T7" fmla="*/ 49829378 h 95"/>
                  <a:gd name="T8" fmla="*/ 10033980 w 72"/>
                  <a:gd name="T9" fmla="*/ 0 h 95"/>
                  <a:gd name="T10" fmla="*/ 0 w 72"/>
                  <a:gd name="T11" fmla="*/ 15735107 h 95"/>
                  <a:gd name="T12" fmla="*/ 71351812 w 72"/>
                  <a:gd name="T13" fmla="*/ 99657733 h 95"/>
                  <a:gd name="T14" fmla="*/ 80270784 w 72"/>
                  <a:gd name="T15" fmla="*/ 83922630 h 95"/>
                  <a:gd name="T16" fmla="*/ 10033980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9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2" name="Freeform 1622"/>
              <p:cNvSpPr>
                <a:spLocks/>
              </p:cNvSpPr>
              <p:nvPr/>
            </p:nvSpPr>
            <p:spPr bwMode="auto">
              <a:xfrm>
                <a:off x="3446419" y="2687275"/>
                <a:ext cx="82360" cy="97301"/>
              </a:xfrm>
              <a:custGeom>
                <a:avLst/>
                <a:gdLst>
                  <a:gd name="T0" fmla="*/ 44046555 w 77"/>
                  <a:gd name="T1" fmla="*/ 0 h 94"/>
                  <a:gd name="T2" fmla="*/ 88093110 w 77"/>
                  <a:gd name="T3" fmla="*/ 50359478 h 94"/>
                  <a:gd name="T4" fmla="*/ 44046555 w 77"/>
                  <a:gd name="T5" fmla="*/ 100717921 h 94"/>
                  <a:gd name="T6" fmla="*/ 0 w 77"/>
                  <a:gd name="T7" fmla="*/ 50359478 h 94"/>
                  <a:gd name="T8" fmla="*/ 10296070 w 77"/>
                  <a:gd name="T9" fmla="*/ 0 h 94"/>
                  <a:gd name="T10" fmla="*/ 0 w 77"/>
                  <a:gd name="T11" fmla="*/ 15000915 h 94"/>
                  <a:gd name="T12" fmla="*/ 73220184 w 77"/>
                  <a:gd name="T13" fmla="*/ 100717921 h 94"/>
                  <a:gd name="T14" fmla="*/ 88093110 w 77"/>
                  <a:gd name="T15" fmla="*/ 85717010 h 94"/>
                  <a:gd name="T16" fmla="*/ 10296070 w 77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4"/>
                  <a:gd name="T29" fmla="*/ 77 w 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4">
                    <a:moveTo>
                      <a:pt x="9" y="0"/>
                    </a:moveTo>
                    <a:lnTo>
                      <a:pt x="0" y="14"/>
                    </a:lnTo>
                    <a:lnTo>
                      <a:pt x="64" y="94"/>
                    </a:lnTo>
                    <a:lnTo>
                      <a:pt x="77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3" name="Freeform 1623"/>
              <p:cNvSpPr>
                <a:spLocks/>
              </p:cNvSpPr>
              <p:nvPr/>
            </p:nvSpPr>
            <p:spPr bwMode="auto">
              <a:xfrm>
                <a:off x="3452756" y="2681130"/>
                <a:ext cx="79196" cy="95253"/>
              </a:xfrm>
              <a:custGeom>
                <a:avLst/>
                <a:gdLst>
                  <a:gd name="T0" fmla="*/ 41263200 w 76"/>
                  <a:gd name="T1" fmla="*/ 0 h 94"/>
                  <a:gd name="T2" fmla="*/ 82526400 w 76"/>
                  <a:gd name="T3" fmla="*/ 48261858 h 94"/>
                  <a:gd name="T4" fmla="*/ 41263200 w 76"/>
                  <a:gd name="T5" fmla="*/ 96522703 h 94"/>
                  <a:gd name="T6" fmla="*/ 0 w 76"/>
                  <a:gd name="T7" fmla="*/ 48261858 h 94"/>
                  <a:gd name="T8" fmla="*/ 8686551 w 76"/>
                  <a:gd name="T9" fmla="*/ 0 h 94"/>
                  <a:gd name="T10" fmla="*/ 0 w 76"/>
                  <a:gd name="T11" fmla="*/ 14376109 h 94"/>
                  <a:gd name="T12" fmla="*/ 68409718 w 76"/>
                  <a:gd name="T13" fmla="*/ 96522703 h 94"/>
                  <a:gd name="T14" fmla="*/ 82526400 w 76"/>
                  <a:gd name="T15" fmla="*/ 82146598 h 94"/>
                  <a:gd name="T16" fmla="*/ 8686551 w 76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4"/>
                  <a:gd name="T29" fmla="*/ 76 w 76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4">
                    <a:moveTo>
                      <a:pt x="8" y="0"/>
                    </a:moveTo>
                    <a:lnTo>
                      <a:pt x="0" y="14"/>
                    </a:lnTo>
                    <a:lnTo>
                      <a:pt x="63" y="94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4" name="Freeform 1624"/>
              <p:cNvSpPr>
                <a:spLocks/>
              </p:cNvSpPr>
              <p:nvPr/>
            </p:nvSpPr>
            <p:spPr bwMode="auto">
              <a:xfrm>
                <a:off x="3455929" y="2672937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14875576 w 76"/>
                  <a:gd name="T9" fmla="*/ 0 h 95"/>
                  <a:gd name="T10" fmla="*/ 0 w 76"/>
                  <a:gd name="T11" fmla="*/ 15735107 h 95"/>
                  <a:gd name="T12" fmla="*/ 77812773 w 76"/>
                  <a:gd name="T13" fmla="*/ 99657733 h 95"/>
                  <a:gd name="T14" fmla="*/ 86967464 w 76"/>
                  <a:gd name="T15" fmla="*/ 83922630 h 95"/>
                  <a:gd name="T16" fmla="*/ 1487557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13" y="0"/>
                    </a:moveTo>
                    <a:lnTo>
                      <a:pt x="0" y="15"/>
                    </a:lnTo>
                    <a:lnTo>
                      <a:pt x="68" y="95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5" name="Freeform 1625"/>
              <p:cNvSpPr>
                <a:spLocks/>
              </p:cNvSpPr>
              <p:nvPr/>
            </p:nvSpPr>
            <p:spPr bwMode="auto">
              <a:xfrm>
                <a:off x="3461205" y="2665768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14875576 w 76"/>
                  <a:gd name="T9" fmla="*/ 0 h 95"/>
                  <a:gd name="T10" fmla="*/ 0 w 76"/>
                  <a:gd name="T11" fmla="*/ 15735107 h 95"/>
                  <a:gd name="T12" fmla="*/ 77812773 w 76"/>
                  <a:gd name="T13" fmla="*/ 99657733 h 95"/>
                  <a:gd name="T14" fmla="*/ 86967464 w 76"/>
                  <a:gd name="T15" fmla="*/ 83922630 h 95"/>
                  <a:gd name="T16" fmla="*/ 1487557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13" y="0"/>
                    </a:moveTo>
                    <a:lnTo>
                      <a:pt x="0" y="15"/>
                    </a:lnTo>
                    <a:lnTo>
                      <a:pt x="68" y="95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6" name="Freeform 1626"/>
              <p:cNvSpPr>
                <a:spLocks/>
              </p:cNvSpPr>
              <p:nvPr/>
            </p:nvSpPr>
            <p:spPr bwMode="auto">
              <a:xfrm>
                <a:off x="3470705" y="2662696"/>
                <a:ext cx="76023" cy="92180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6687651 h 91"/>
                  <a:gd name="T4" fmla="*/ 40135920 w 72"/>
                  <a:gd name="T5" fmla="*/ 93375301 h 91"/>
                  <a:gd name="T6" fmla="*/ 0 w 72"/>
                  <a:gd name="T7" fmla="*/ 46687651 h 91"/>
                  <a:gd name="T8" fmla="*/ 8918976 w 72"/>
                  <a:gd name="T9" fmla="*/ 0 h 91"/>
                  <a:gd name="T10" fmla="*/ 0 w 72"/>
                  <a:gd name="T11" fmla="*/ 11287492 h 91"/>
                  <a:gd name="T12" fmla="*/ 70236808 w 72"/>
                  <a:gd name="T13" fmla="*/ 93375301 h 91"/>
                  <a:gd name="T14" fmla="*/ 80270784 w 72"/>
                  <a:gd name="T15" fmla="*/ 79009408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1"/>
                    </a:lnTo>
                    <a:lnTo>
                      <a:pt x="63" y="91"/>
                    </a:lnTo>
                    <a:lnTo>
                      <a:pt x="72" y="7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7" name="Freeform 1627"/>
              <p:cNvSpPr>
                <a:spLocks/>
              </p:cNvSpPr>
              <p:nvPr/>
            </p:nvSpPr>
            <p:spPr bwMode="auto">
              <a:xfrm>
                <a:off x="3474930" y="2654503"/>
                <a:ext cx="76023" cy="93204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7730690 h 91"/>
                  <a:gd name="T4" fmla="*/ 40135920 w 72"/>
                  <a:gd name="T5" fmla="*/ 95461380 h 91"/>
                  <a:gd name="T6" fmla="*/ 0 w 72"/>
                  <a:gd name="T7" fmla="*/ 47730690 h 91"/>
                  <a:gd name="T8" fmla="*/ 8918976 w 72"/>
                  <a:gd name="T9" fmla="*/ 0 h 91"/>
                  <a:gd name="T10" fmla="*/ 0 w 72"/>
                  <a:gd name="T11" fmla="*/ 11538860 h 91"/>
                  <a:gd name="T12" fmla="*/ 70236808 w 72"/>
                  <a:gd name="T13" fmla="*/ 95461380 h 91"/>
                  <a:gd name="T14" fmla="*/ 80270784 w 72"/>
                  <a:gd name="T15" fmla="*/ 79726297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1"/>
                    </a:lnTo>
                    <a:lnTo>
                      <a:pt x="63" y="91"/>
                    </a:lnTo>
                    <a:lnTo>
                      <a:pt x="72" y="7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8" name="Freeform 1628"/>
              <p:cNvSpPr>
                <a:spLocks/>
              </p:cNvSpPr>
              <p:nvPr/>
            </p:nvSpPr>
            <p:spPr bwMode="auto">
              <a:xfrm>
                <a:off x="3478103" y="2648358"/>
                <a:ext cx="81299" cy="92180"/>
              </a:xfrm>
              <a:custGeom>
                <a:avLst/>
                <a:gdLst>
                  <a:gd name="T0" fmla="*/ 43484267 w 76"/>
                  <a:gd name="T1" fmla="*/ 0 h 91"/>
                  <a:gd name="T2" fmla="*/ 86967464 w 76"/>
                  <a:gd name="T3" fmla="*/ 46687651 h 91"/>
                  <a:gd name="T4" fmla="*/ 43484267 w 76"/>
                  <a:gd name="T5" fmla="*/ 93375301 h 91"/>
                  <a:gd name="T6" fmla="*/ 0 w 76"/>
                  <a:gd name="T7" fmla="*/ 46687651 h 91"/>
                  <a:gd name="T8" fmla="*/ 10299300 w 76"/>
                  <a:gd name="T9" fmla="*/ 0 h 91"/>
                  <a:gd name="T10" fmla="*/ 0 w 76"/>
                  <a:gd name="T11" fmla="*/ 14365898 h 91"/>
                  <a:gd name="T12" fmla="*/ 73235427 w 76"/>
                  <a:gd name="T13" fmla="*/ 93375301 h 91"/>
                  <a:gd name="T14" fmla="*/ 86967464 w 76"/>
                  <a:gd name="T15" fmla="*/ 77983273 h 91"/>
                  <a:gd name="T16" fmla="*/ 10299300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9" y="0"/>
                    </a:moveTo>
                    <a:lnTo>
                      <a:pt x="0" y="14"/>
                    </a:lnTo>
                    <a:lnTo>
                      <a:pt x="64" y="91"/>
                    </a:lnTo>
                    <a:lnTo>
                      <a:pt x="76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9" name="Freeform 1629"/>
              <p:cNvSpPr>
                <a:spLocks/>
              </p:cNvSpPr>
              <p:nvPr/>
            </p:nvSpPr>
            <p:spPr bwMode="auto">
              <a:xfrm>
                <a:off x="3483379" y="2640165"/>
                <a:ext cx="81299" cy="92180"/>
              </a:xfrm>
              <a:custGeom>
                <a:avLst/>
                <a:gdLst>
                  <a:gd name="T0" fmla="*/ 42919536 w 77"/>
                  <a:gd name="T1" fmla="*/ 0 h 90"/>
                  <a:gd name="T2" fmla="*/ 85838017 w 77"/>
                  <a:gd name="T3" fmla="*/ 47206402 h 90"/>
                  <a:gd name="T4" fmla="*/ 42919536 w 77"/>
                  <a:gd name="T5" fmla="*/ 94412804 h 90"/>
                  <a:gd name="T6" fmla="*/ 0 w 77"/>
                  <a:gd name="T7" fmla="*/ 47206402 h 90"/>
                  <a:gd name="T8" fmla="*/ 10032508 w 77"/>
                  <a:gd name="T9" fmla="*/ 0 h 90"/>
                  <a:gd name="T10" fmla="*/ 0 w 77"/>
                  <a:gd name="T11" fmla="*/ 14686321 h 90"/>
                  <a:gd name="T12" fmla="*/ 71345684 w 77"/>
                  <a:gd name="T13" fmla="*/ 94412804 h 90"/>
                  <a:gd name="T14" fmla="*/ 85838017 w 77"/>
                  <a:gd name="T15" fmla="*/ 79726487 h 90"/>
                  <a:gd name="T16" fmla="*/ 10032508 w 77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0"/>
                  <a:gd name="T29" fmla="*/ 77 w 77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0">
                    <a:moveTo>
                      <a:pt x="9" y="0"/>
                    </a:moveTo>
                    <a:lnTo>
                      <a:pt x="0" y="14"/>
                    </a:lnTo>
                    <a:lnTo>
                      <a:pt x="64" y="90"/>
                    </a:lnTo>
                    <a:lnTo>
                      <a:pt x="77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0" name="Freeform 1630"/>
              <p:cNvSpPr>
                <a:spLocks/>
              </p:cNvSpPr>
              <p:nvPr/>
            </p:nvSpPr>
            <p:spPr bwMode="auto">
              <a:xfrm>
                <a:off x="3487603" y="2631972"/>
                <a:ext cx="81299" cy="93204"/>
              </a:xfrm>
              <a:custGeom>
                <a:avLst/>
                <a:gdLst>
                  <a:gd name="T0" fmla="*/ 43484267 w 76"/>
                  <a:gd name="T1" fmla="*/ 0 h 91"/>
                  <a:gd name="T2" fmla="*/ 86967464 w 76"/>
                  <a:gd name="T3" fmla="*/ 47730690 h 91"/>
                  <a:gd name="T4" fmla="*/ 43484267 w 76"/>
                  <a:gd name="T5" fmla="*/ 95461380 h 91"/>
                  <a:gd name="T6" fmla="*/ 0 w 76"/>
                  <a:gd name="T7" fmla="*/ 47730690 h 91"/>
                  <a:gd name="T8" fmla="*/ 13732042 w 76"/>
                  <a:gd name="T9" fmla="*/ 0 h 91"/>
                  <a:gd name="T10" fmla="*/ 0 w 76"/>
                  <a:gd name="T11" fmla="*/ 15735087 h 91"/>
                  <a:gd name="T12" fmla="*/ 76668169 w 76"/>
                  <a:gd name="T13" fmla="*/ 95461380 h 91"/>
                  <a:gd name="T14" fmla="*/ 86967464 w 76"/>
                  <a:gd name="T15" fmla="*/ 80775098 h 91"/>
                  <a:gd name="T16" fmla="*/ 13732042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12" y="0"/>
                    </a:moveTo>
                    <a:lnTo>
                      <a:pt x="0" y="15"/>
                    </a:lnTo>
                    <a:lnTo>
                      <a:pt x="67" y="91"/>
                    </a:lnTo>
                    <a:lnTo>
                      <a:pt x="76" y="7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1" name="Freeform 1631"/>
              <p:cNvSpPr>
                <a:spLocks/>
              </p:cNvSpPr>
              <p:nvPr/>
            </p:nvSpPr>
            <p:spPr bwMode="auto">
              <a:xfrm>
                <a:off x="3492879" y="2623779"/>
                <a:ext cx="79196" cy="92180"/>
              </a:xfrm>
              <a:custGeom>
                <a:avLst/>
                <a:gdLst>
                  <a:gd name="T0" fmla="*/ 41263200 w 76"/>
                  <a:gd name="T1" fmla="*/ 0 h 91"/>
                  <a:gd name="T2" fmla="*/ 82526400 w 76"/>
                  <a:gd name="T3" fmla="*/ 46687651 h 91"/>
                  <a:gd name="T4" fmla="*/ 41263200 w 76"/>
                  <a:gd name="T5" fmla="*/ 93375301 h 91"/>
                  <a:gd name="T6" fmla="*/ 0 w 76"/>
                  <a:gd name="T7" fmla="*/ 46687651 h 91"/>
                  <a:gd name="T8" fmla="*/ 14116685 w 76"/>
                  <a:gd name="T9" fmla="*/ 0 h 91"/>
                  <a:gd name="T10" fmla="*/ 0 w 76"/>
                  <a:gd name="T11" fmla="*/ 15392033 h 91"/>
                  <a:gd name="T12" fmla="*/ 73839852 w 76"/>
                  <a:gd name="T13" fmla="*/ 93375301 h 91"/>
                  <a:gd name="T14" fmla="*/ 82526400 w 76"/>
                  <a:gd name="T15" fmla="*/ 77983273 h 91"/>
                  <a:gd name="T16" fmla="*/ 14116685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13" y="0"/>
                    </a:moveTo>
                    <a:lnTo>
                      <a:pt x="0" y="15"/>
                    </a:lnTo>
                    <a:lnTo>
                      <a:pt x="68" y="91"/>
                    </a:lnTo>
                    <a:lnTo>
                      <a:pt x="76" y="7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2" name="Freeform 1632"/>
              <p:cNvSpPr>
                <a:spLocks/>
              </p:cNvSpPr>
              <p:nvPr/>
            </p:nvSpPr>
            <p:spPr bwMode="auto">
              <a:xfrm>
                <a:off x="3500268" y="2617634"/>
                <a:ext cx="74971" cy="93204"/>
              </a:xfrm>
              <a:custGeom>
                <a:avLst/>
                <a:gdLst>
                  <a:gd name="T0" fmla="*/ 39032818 w 72"/>
                  <a:gd name="T1" fmla="*/ 0 h 91"/>
                  <a:gd name="T2" fmla="*/ 78064594 w 72"/>
                  <a:gd name="T3" fmla="*/ 47730690 h 91"/>
                  <a:gd name="T4" fmla="*/ 39032818 w 72"/>
                  <a:gd name="T5" fmla="*/ 95461380 h 91"/>
                  <a:gd name="T6" fmla="*/ 0 w 72"/>
                  <a:gd name="T7" fmla="*/ 47730690 h 91"/>
                  <a:gd name="T8" fmla="*/ 9757684 w 72"/>
                  <a:gd name="T9" fmla="*/ 0 h 91"/>
                  <a:gd name="T10" fmla="*/ 0 w 72"/>
                  <a:gd name="T11" fmla="*/ 14686287 h 91"/>
                  <a:gd name="T12" fmla="*/ 69390870 w 72"/>
                  <a:gd name="T13" fmla="*/ 95461380 h 91"/>
                  <a:gd name="T14" fmla="*/ 78064594 w 72"/>
                  <a:gd name="T15" fmla="*/ 83922524 h 91"/>
                  <a:gd name="T16" fmla="*/ 9757684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9" y="0"/>
                    </a:moveTo>
                    <a:lnTo>
                      <a:pt x="0" y="14"/>
                    </a:lnTo>
                    <a:lnTo>
                      <a:pt x="64" y="91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3" name="Freeform 1633"/>
              <p:cNvSpPr>
                <a:spLocks/>
              </p:cNvSpPr>
              <p:nvPr/>
            </p:nvSpPr>
            <p:spPr bwMode="auto">
              <a:xfrm>
                <a:off x="3506605" y="2609441"/>
                <a:ext cx="74971" cy="92180"/>
              </a:xfrm>
              <a:custGeom>
                <a:avLst/>
                <a:gdLst>
                  <a:gd name="T0" fmla="*/ 39032818 w 72"/>
                  <a:gd name="T1" fmla="*/ 0 h 91"/>
                  <a:gd name="T2" fmla="*/ 78064594 w 72"/>
                  <a:gd name="T3" fmla="*/ 46687651 h 91"/>
                  <a:gd name="T4" fmla="*/ 39032818 w 72"/>
                  <a:gd name="T5" fmla="*/ 93375301 h 91"/>
                  <a:gd name="T6" fmla="*/ 0 w 72"/>
                  <a:gd name="T7" fmla="*/ 46687651 h 91"/>
                  <a:gd name="T8" fmla="*/ 8673729 w 72"/>
                  <a:gd name="T9" fmla="*/ 0 h 91"/>
                  <a:gd name="T10" fmla="*/ 0 w 72"/>
                  <a:gd name="T11" fmla="*/ 15392033 h 91"/>
                  <a:gd name="T12" fmla="*/ 68306915 w 72"/>
                  <a:gd name="T13" fmla="*/ 93375301 h 91"/>
                  <a:gd name="T14" fmla="*/ 78064594 w 72"/>
                  <a:gd name="T15" fmla="*/ 82087814 h 91"/>
                  <a:gd name="T16" fmla="*/ 8673729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5"/>
                    </a:lnTo>
                    <a:lnTo>
                      <a:pt x="63" y="91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4" name="Freeform 1634"/>
              <p:cNvSpPr>
                <a:spLocks/>
              </p:cNvSpPr>
              <p:nvPr/>
            </p:nvSpPr>
            <p:spPr bwMode="auto">
              <a:xfrm>
                <a:off x="3509778" y="2602272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9154696 w 76"/>
                  <a:gd name="T9" fmla="*/ 0 h 95"/>
                  <a:gd name="T10" fmla="*/ 0 w 76"/>
                  <a:gd name="T11" fmla="*/ 15735107 h 95"/>
                  <a:gd name="T12" fmla="*/ 72091893 w 76"/>
                  <a:gd name="T13" fmla="*/ 99657733 h 95"/>
                  <a:gd name="T14" fmla="*/ 86967464 w 76"/>
                  <a:gd name="T15" fmla="*/ 83922630 h 95"/>
                  <a:gd name="T16" fmla="*/ 915469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8" y="0"/>
                    </a:moveTo>
                    <a:lnTo>
                      <a:pt x="0" y="15"/>
                    </a:lnTo>
                    <a:lnTo>
                      <a:pt x="63" y="95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5" name="Freeform 1635"/>
              <p:cNvSpPr>
                <a:spLocks/>
              </p:cNvSpPr>
              <p:nvPr/>
            </p:nvSpPr>
            <p:spPr bwMode="auto">
              <a:xfrm>
                <a:off x="3515054" y="2602272"/>
                <a:ext cx="79196" cy="89108"/>
              </a:xfrm>
              <a:custGeom>
                <a:avLst/>
                <a:gdLst>
                  <a:gd name="T0" fmla="*/ 41263200 w 76"/>
                  <a:gd name="T1" fmla="*/ 0 h 87"/>
                  <a:gd name="T2" fmla="*/ 82526400 w 76"/>
                  <a:gd name="T3" fmla="*/ 45633538 h 87"/>
                  <a:gd name="T4" fmla="*/ 41263200 w 76"/>
                  <a:gd name="T5" fmla="*/ 91267077 h 87"/>
                  <a:gd name="T6" fmla="*/ 0 w 76"/>
                  <a:gd name="T7" fmla="*/ 45633538 h 87"/>
                  <a:gd name="T8" fmla="*/ 0 w 76"/>
                  <a:gd name="T9" fmla="*/ 7343728 h 87"/>
                  <a:gd name="T10" fmla="*/ 8686551 w 76"/>
                  <a:gd name="T11" fmla="*/ 0 h 87"/>
                  <a:gd name="T12" fmla="*/ 14116685 w 76"/>
                  <a:gd name="T13" fmla="*/ 0 h 87"/>
                  <a:gd name="T14" fmla="*/ 14116685 w 76"/>
                  <a:gd name="T15" fmla="*/ 4196270 h 87"/>
                  <a:gd name="T16" fmla="*/ 18459963 w 76"/>
                  <a:gd name="T17" fmla="*/ 4196270 h 87"/>
                  <a:gd name="T18" fmla="*/ 22803237 w 76"/>
                  <a:gd name="T19" fmla="*/ 7343728 h 87"/>
                  <a:gd name="T20" fmla="*/ 82526400 w 76"/>
                  <a:gd name="T21" fmla="*/ 76580649 h 87"/>
                  <a:gd name="T22" fmla="*/ 69495537 w 76"/>
                  <a:gd name="T23" fmla="*/ 91267077 h 87"/>
                  <a:gd name="T24" fmla="*/ 0 w 76"/>
                  <a:gd name="T25" fmla="*/ 7343728 h 8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6"/>
                  <a:gd name="T40" fmla="*/ 0 h 87"/>
                  <a:gd name="T41" fmla="*/ 76 w 76"/>
                  <a:gd name="T42" fmla="*/ 87 h 8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6" h="87">
                    <a:moveTo>
                      <a:pt x="0" y="7"/>
                    </a:moveTo>
                    <a:lnTo>
                      <a:pt x="8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76" y="73"/>
                    </a:lnTo>
                    <a:lnTo>
                      <a:pt x="64" y="8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6" name="Freeform 1636"/>
              <p:cNvSpPr>
                <a:spLocks/>
              </p:cNvSpPr>
              <p:nvPr/>
            </p:nvSpPr>
            <p:spPr bwMode="auto">
              <a:xfrm>
                <a:off x="3519278" y="2602272"/>
                <a:ext cx="78135" cy="82963"/>
              </a:xfrm>
              <a:custGeom>
                <a:avLst/>
                <a:gdLst>
                  <a:gd name="T0" fmla="*/ 40165502 w 76"/>
                  <a:gd name="T1" fmla="*/ 0 h 80"/>
                  <a:gd name="T2" fmla="*/ 80329977 w 76"/>
                  <a:gd name="T3" fmla="*/ 43018389 h 80"/>
                  <a:gd name="T4" fmla="*/ 40165502 w 76"/>
                  <a:gd name="T5" fmla="*/ 86035742 h 80"/>
                  <a:gd name="T6" fmla="*/ 0 w 76"/>
                  <a:gd name="T7" fmla="*/ 43018389 h 80"/>
                  <a:gd name="T8" fmla="*/ 0 w 76"/>
                  <a:gd name="T9" fmla="*/ 0 h 80"/>
                  <a:gd name="T10" fmla="*/ 4227515 w 76"/>
                  <a:gd name="T11" fmla="*/ 0 h 80"/>
                  <a:gd name="T12" fmla="*/ 9512936 w 76"/>
                  <a:gd name="T13" fmla="*/ 0 h 80"/>
                  <a:gd name="T14" fmla="*/ 9512936 w 76"/>
                  <a:gd name="T15" fmla="*/ 4301632 h 80"/>
                  <a:gd name="T16" fmla="*/ 13740449 w 76"/>
                  <a:gd name="T17" fmla="*/ 4301632 h 80"/>
                  <a:gd name="T18" fmla="*/ 17968995 w 76"/>
                  <a:gd name="T19" fmla="*/ 7527854 h 80"/>
                  <a:gd name="T20" fmla="*/ 22196508 w 76"/>
                  <a:gd name="T21" fmla="*/ 11829486 h 80"/>
                  <a:gd name="T22" fmla="*/ 27480899 w 76"/>
                  <a:gd name="T23" fmla="*/ 11829486 h 80"/>
                  <a:gd name="T24" fmla="*/ 31709440 w 76"/>
                  <a:gd name="T25" fmla="*/ 16132153 h 80"/>
                  <a:gd name="T26" fmla="*/ 35936961 w 76"/>
                  <a:gd name="T27" fmla="*/ 19358380 h 80"/>
                  <a:gd name="T28" fmla="*/ 40165502 w 76"/>
                  <a:gd name="T29" fmla="*/ 19358380 h 80"/>
                  <a:gd name="T30" fmla="*/ 40165502 w 76"/>
                  <a:gd name="T31" fmla="*/ 23660010 h 80"/>
                  <a:gd name="T32" fmla="*/ 80329977 w 76"/>
                  <a:gd name="T33" fmla="*/ 70979000 h 80"/>
                  <a:gd name="T34" fmla="*/ 71873922 w 76"/>
                  <a:gd name="T35" fmla="*/ 86035742 h 80"/>
                  <a:gd name="T36" fmla="*/ 0 w 76"/>
                  <a:gd name="T37" fmla="*/ 0 h 8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80"/>
                  <a:gd name="T59" fmla="*/ 76 w 7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80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7"/>
                    </a:lnTo>
                    <a:lnTo>
                      <a:pt x="21" y="11"/>
                    </a:lnTo>
                    <a:lnTo>
                      <a:pt x="26" y="11"/>
                    </a:lnTo>
                    <a:lnTo>
                      <a:pt x="30" y="15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76" y="66"/>
                    </a:lnTo>
                    <a:lnTo>
                      <a:pt x="68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7" name="Freeform 1637"/>
              <p:cNvSpPr>
                <a:spLocks/>
              </p:cNvSpPr>
              <p:nvPr/>
            </p:nvSpPr>
            <p:spPr bwMode="auto">
              <a:xfrm>
                <a:off x="3537228" y="2609441"/>
                <a:ext cx="66522" cy="66577"/>
              </a:xfrm>
              <a:custGeom>
                <a:avLst/>
                <a:gdLst>
                  <a:gd name="T0" fmla="*/ 34571691 w 64"/>
                  <a:gd name="T1" fmla="*/ 0 h 66"/>
                  <a:gd name="T2" fmla="*/ 69143382 w 64"/>
                  <a:gd name="T3" fmla="*/ 33580027 h 66"/>
                  <a:gd name="T4" fmla="*/ 34571691 w 64"/>
                  <a:gd name="T5" fmla="*/ 67159045 h 66"/>
                  <a:gd name="T6" fmla="*/ 0 w 64"/>
                  <a:gd name="T7" fmla="*/ 33580027 h 66"/>
                  <a:gd name="T8" fmla="*/ 0 w 64"/>
                  <a:gd name="T9" fmla="*/ 0 h 66"/>
                  <a:gd name="T10" fmla="*/ 4321851 w 64"/>
                  <a:gd name="T11" fmla="*/ 4070275 h 66"/>
                  <a:gd name="T12" fmla="*/ 9723645 w 64"/>
                  <a:gd name="T13" fmla="*/ 4070275 h 66"/>
                  <a:gd name="T14" fmla="*/ 14044455 w 64"/>
                  <a:gd name="T15" fmla="*/ 8140550 h 66"/>
                  <a:gd name="T16" fmla="*/ 18366308 w 64"/>
                  <a:gd name="T17" fmla="*/ 11193005 h 66"/>
                  <a:gd name="T18" fmla="*/ 22688157 w 64"/>
                  <a:gd name="T19" fmla="*/ 11193005 h 66"/>
                  <a:gd name="T20" fmla="*/ 22688157 w 64"/>
                  <a:gd name="T21" fmla="*/ 15263279 h 66"/>
                  <a:gd name="T22" fmla="*/ 28089949 w 64"/>
                  <a:gd name="T23" fmla="*/ 15263279 h 66"/>
                  <a:gd name="T24" fmla="*/ 32410758 w 64"/>
                  <a:gd name="T25" fmla="*/ 15263279 h 66"/>
                  <a:gd name="T26" fmla="*/ 32410758 w 64"/>
                  <a:gd name="T27" fmla="*/ 19333556 h 66"/>
                  <a:gd name="T28" fmla="*/ 36732616 w 64"/>
                  <a:gd name="T29" fmla="*/ 19333556 h 66"/>
                  <a:gd name="T30" fmla="*/ 36732616 w 64"/>
                  <a:gd name="T31" fmla="*/ 22386009 h 66"/>
                  <a:gd name="T32" fmla="*/ 41053425 w 64"/>
                  <a:gd name="T33" fmla="*/ 22386009 h 66"/>
                  <a:gd name="T34" fmla="*/ 46455217 w 64"/>
                  <a:gd name="T35" fmla="*/ 26456283 h 66"/>
                  <a:gd name="T36" fmla="*/ 50777066 w 64"/>
                  <a:gd name="T37" fmla="*/ 26456283 h 66"/>
                  <a:gd name="T38" fmla="*/ 69143382 w 64"/>
                  <a:gd name="T39" fmla="*/ 51895755 h 66"/>
                  <a:gd name="T40" fmla="*/ 59419725 w 64"/>
                  <a:gd name="T41" fmla="*/ 67159045 h 66"/>
                  <a:gd name="T42" fmla="*/ 0 w 64"/>
                  <a:gd name="T43" fmla="*/ 0 h 66"/>
                  <a:gd name="T44" fmla="*/ 17694720 60000 65536"/>
                  <a:gd name="T45" fmla="*/ 0 60000 65536"/>
                  <a:gd name="T46" fmla="*/ 5898240 60000 65536"/>
                  <a:gd name="T47" fmla="*/ 1179648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4"/>
                  <a:gd name="T67" fmla="*/ 0 h 66"/>
                  <a:gd name="T68" fmla="*/ 64 w 64"/>
                  <a:gd name="T69" fmla="*/ 66 h 6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4" h="66">
                    <a:moveTo>
                      <a:pt x="0" y="0"/>
                    </a:moveTo>
                    <a:lnTo>
                      <a:pt x="4" y="4"/>
                    </a:lnTo>
                    <a:lnTo>
                      <a:pt x="9" y="4"/>
                    </a:lnTo>
                    <a:lnTo>
                      <a:pt x="13" y="8"/>
                    </a:lnTo>
                    <a:lnTo>
                      <a:pt x="17" y="11"/>
                    </a:lnTo>
                    <a:lnTo>
                      <a:pt x="21" y="11"/>
                    </a:lnTo>
                    <a:lnTo>
                      <a:pt x="21" y="15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0" y="19"/>
                    </a:lnTo>
                    <a:lnTo>
                      <a:pt x="34" y="19"/>
                    </a:lnTo>
                    <a:lnTo>
                      <a:pt x="34" y="22"/>
                    </a:lnTo>
                    <a:lnTo>
                      <a:pt x="38" y="22"/>
                    </a:lnTo>
                    <a:lnTo>
                      <a:pt x="43" y="26"/>
                    </a:lnTo>
                    <a:lnTo>
                      <a:pt x="47" y="26"/>
                    </a:lnTo>
                    <a:lnTo>
                      <a:pt x="64" y="51"/>
                    </a:lnTo>
                    <a:lnTo>
                      <a:pt x="55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8" name="Freeform 1638"/>
              <p:cNvSpPr>
                <a:spLocks/>
              </p:cNvSpPr>
              <p:nvPr/>
            </p:nvSpPr>
            <p:spPr bwMode="auto">
              <a:xfrm>
                <a:off x="3559402" y="2623779"/>
                <a:ext cx="49624" cy="46085"/>
              </a:xfrm>
              <a:custGeom>
                <a:avLst/>
                <a:gdLst>
                  <a:gd name="T0" fmla="*/ 26197248 w 47"/>
                  <a:gd name="T1" fmla="*/ 0 h 44"/>
                  <a:gd name="T2" fmla="*/ 52394497 w 47"/>
                  <a:gd name="T3" fmla="*/ 24134924 h 44"/>
                  <a:gd name="T4" fmla="*/ 26197248 w 47"/>
                  <a:gd name="T5" fmla="*/ 48268800 h 44"/>
                  <a:gd name="T6" fmla="*/ 0 w 47"/>
                  <a:gd name="T7" fmla="*/ 24134924 h 44"/>
                  <a:gd name="T8" fmla="*/ 0 w 47"/>
                  <a:gd name="T9" fmla="*/ 0 h 44"/>
                  <a:gd name="T10" fmla="*/ 5573726 w 47"/>
                  <a:gd name="T11" fmla="*/ 0 h 44"/>
                  <a:gd name="T12" fmla="*/ 10032496 w 47"/>
                  <a:gd name="T13" fmla="*/ 0 h 44"/>
                  <a:gd name="T14" fmla="*/ 10032496 w 47"/>
                  <a:gd name="T15" fmla="*/ 4388549 h 44"/>
                  <a:gd name="T16" fmla="*/ 14492319 w 47"/>
                  <a:gd name="T17" fmla="*/ 4388549 h 44"/>
                  <a:gd name="T18" fmla="*/ 14492319 w 47"/>
                  <a:gd name="T19" fmla="*/ 7679436 h 44"/>
                  <a:gd name="T20" fmla="*/ 18951091 w 47"/>
                  <a:gd name="T21" fmla="*/ 7679436 h 44"/>
                  <a:gd name="T22" fmla="*/ 24524815 w 47"/>
                  <a:gd name="T23" fmla="*/ 12066938 h 44"/>
                  <a:gd name="T24" fmla="*/ 28984638 w 47"/>
                  <a:gd name="T25" fmla="*/ 16455486 h 44"/>
                  <a:gd name="T26" fmla="*/ 33443406 w 47"/>
                  <a:gd name="T27" fmla="*/ 19746376 h 44"/>
                  <a:gd name="T28" fmla="*/ 37902182 w 47"/>
                  <a:gd name="T29" fmla="*/ 19746376 h 44"/>
                  <a:gd name="T30" fmla="*/ 42362005 w 47"/>
                  <a:gd name="T31" fmla="*/ 24134924 h 44"/>
                  <a:gd name="T32" fmla="*/ 47935729 w 47"/>
                  <a:gd name="T33" fmla="*/ 27425811 h 44"/>
                  <a:gd name="T34" fmla="*/ 52394497 w 47"/>
                  <a:gd name="T35" fmla="*/ 27425811 h 44"/>
                  <a:gd name="T36" fmla="*/ 52394497 w 47"/>
                  <a:gd name="T37" fmla="*/ 31813311 h 44"/>
                  <a:gd name="T38" fmla="*/ 42362005 w 47"/>
                  <a:gd name="T39" fmla="*/ 48268800 h 44"/>
                  <a:gd name="T40" fmla="*/ 0 w 47"/>
                  <a:gd name="T41" fmla="*/ 0 h 44"/>
                  <a:gd name="T42" fmla="*/ 17694720 60000 65536"/>
                  <a:gd name="T43" fmla="*/ 0 60000 65536"/>
                  <a:gd name="T44" fmla="*/ 5898240 60000 65536"/>
                  <a:gd name="T45" fmla="*/ 1179648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4"/>
                  <a:gd name="T65" fmla="*/ 47 w 47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4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22" y="11"/>
                    </a:lnTo>
                    <a:lnTo>
                      <a:pt x="26" y="15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8" y="22"/>
                    </a:lnTo>
                    <a:lnTo>
                      <a:pt x="43" y="25"/>
                    </a:lnTo>
                    <a:lnTo>
                      <a:pt x="47" y="25"/>
                    </a:lnTo>
                    <a:lnTo>
                      <a:pt x="47" y="29"/>
                    </a:lnTo>
                    <a:lnTo>
                      <a:pt x="38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9" name="Freeform 1639"/>
              <p:cNvSpPr>
                <a:spLocks/>
              </p:cNvSpPr>
              <p:nvPr/>
            </p:nvSpPr>
            <p:spPr bwMode="auto">
              <a:xfrm>
                <a:off x="3584740" y="2635044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0 w 21"/>
                  <a:gd name="T9" fmla="*/ 0 h 25"/>
                  <a:gd name="T10" fmla="*/ 0 w 21"/>
                  <a:gd name="T11" fmla="*/ 4537241 h 25"/>
                  <a:gd name="T12" fmla="*/ 4460142 w 21"/>
                  <a:gd name="T13" fmla="*/ 7941236 h 25"/>
                  <a:gd name="T14" fmla="*/ 8919228 w 21"/>
                  <a:gd name="T15" fmla="*/ 7941236 h 25"/>
                  <a:gd name="T16" fmla="*/ 13379369 w 21"/>
                  <a:gd name="T17" fmla="*/ 12478478 h 25"/>
                  <a:gd name="T18" fmla="*/ 18953492 w 21"/>
                  <a:gd name="T19" fmla="*/ 15881407 h 25"/>
                  <a:gd name="T20" fmla="*/ 23413632 w 21"/>
                  <a:gd name="T21" fmla="*/ 15881407 h 25"/>
                  <a:gd name="T22" fmla="*/ 23413632 w 21"/>
                  <a:gd name="T23" fmla="*/ 20418651 h 25"/>
                  <a:gd name="T24" fmla="*/ 18953492 w 21"/>
                  <a:gd name="T25" fmla="*/ 28359885 h 25"/>
                  <a:gd name="T26" fmla="*/ 0 w 21"/>
                  <a:gd name="T27" fmla="*/ 0 h 2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5"/>
                  <a:gd name="T44" fmla="*/ 21 w 2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5">
                    <a:moveTo>
                      <a:pt x="0" y="0"/>
                    </a:moveTo>
                    <a:lnTo>
                      <a:pt x="0" y="4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12" y="11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1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0" name="Freeform 1640"/>
              <p:cNvSpPr>
                <a:spLocks/>
              </p:cNvSpPr>
              <p:nvPr/>
            </p:nvSpPr>
            <p:spPr bwMode="auto">
              <a:xfrm>
                <a:off x="3606914" y="2654503"/>
                <a:ext cx="3163" cy="2048"/>
              </a:xfrm>
              <a:custGeom>
                <a:avLst/>
                <a:gdLst>
                  <a:gd name="T0" fmla="*/ 1580 w 3168"/>
                  <a:gd name="T1" fmla="*/ 0 h 2048"/>
                  <a:gd name="T2" fmla="*/ 3158 w 3168"/>
                  <a:gd name="T3" fmla="*/ 1024 h 2048"/>
                  <a:gd name="T4" fmla="*/ 1580 w 3168"/>
                  <a:gd name="T5" fmla="*/ 2048 h 2048"/>
                  <a:gd name="T6" fmla="*/ 0 w 3168"/>
                  <a:gd name="T7" fmla="*/ 1024 h 2048"/>
                  <a:gd name="T8" fmla="*/ 0 w 3168"/>
                  <a:gd name="T9" fmla="*/ 0 h 2048"/>
                  <a:gd name="T10" fmla="*/ 0 w 3168"/>
                  <a:gd name="T11" fmla="*/ 0 h 2048"/>
                  <a:gd name="T12" fmla="*/ 0 w 3168"/>
                  <a:gd name="T13" fmla="*/ 0 h 2048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3168"/>
                  <a:gd name="T22" fmla="*/ 0 h 2048"/>
                  <a:gd name="T23" fmla="*/ 3168 w 3168"/>
                  <a:gd name="T24" fmla="*/ 2048 h 20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68" h="204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1" name="Freeform 1641"/>
              <p:cNvSpPr>
                <a:spLocks/>
              </p:cNvSpPr>
              <p:nvPr/>
            </p:nvSpPr>
            <p:spPr bwMode="auto">
              <a:xfrm>
                <a:off x="3830769" y="3417533"/>
                <a:ext cx="22174" cy="39940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19940045 h 40"/>
                  <a:gd name="T4" fmla="*/ 11706816 w 21"/>
                  <a:gd name="T5" fmla="*/ 39880090 h 40"/>
                  <a:gd name="T6" fmla="*/ 0 w 21"/>
                  <a:gd name="T7" fmla="*/ 19940045 h 40"/>
                  <a:gd name="T8" fmla="*/ 23413632 w 21"/>
                  <a:gd name="T9" fmla="*/ 28912563 h 40"/>
                  <a:gd name="T10" fmla="*/ 18953492 w 21"/>
                  <a:gd name="T11" fmla="*/ 39880090 h 40"/>
                  <a:gd name="T12" fmla="*/ 14494404 w 21"/>
                  <a:gd name="T13" fmla="*/ 35892083 h 40"/>
                  <a:gd name="T14" fmla="*/ 14494404 w 21"/>
                  <a:gd name="T15" fmla="*/ 31904068 h 40"/>
                  <a:gd name="T16" fmla="*/ 14494404 w 21"/>
                  <a:gd name="T17" fmla="*/ 28912563 h 40"/>
                  <a:gd name="T18" fmla="*/ 8919228 w 21"/>
                  <a:gd name="T19" fmla="*/ 24924555 h 40"/>
                  <a:gd name="T20" fmla="*/ 8919228 w 21"/>
                  <a:gd name="T21" fmla="*/ 20936548 h 40"/>
                  <a:gd name="T22" fmla="*/ 8919228 w 21"/>
                  <a:gd name="T23" fmla="*/ 17946041 h 40"/>
                  <a:gd name="T24" fmla="*/ 4460142 w 21"/>
                  <a:gd name="T25" fmla="*/ 17946041 h 40"/>
                  <a:gd name="T26" fmla="*/ 4460142 w 21"/>
                  <a:gd name="T27" fmla="*/ 13958030 h 40"/>
                  <a:gd name="T28" fmla="*/ 4460142 w 21"/>
                  <a:gd name="T29" fmla="*/ 9970023 h 40"/>
                  <a:gd name="T30" fmla="*/ 0 w 21"/>
                  <a:gd name="T31" fmla="*/ 6978516 h 40"/>
                  <a:gd name="T32" fmla="*/ 0 w 21"/>
                  <a:gd name="T33" fmla="*/ 2990507 h 40"/>
                  <a:gd name="T34" fmla="*/ 0 w 21"/>
                  <a:gd name="T35" fmla="*/ 0 h 40"/>
                  <a:gd name="T36" fmla="*/ 23413632 w 21"/>
                  <a:gd name="T37" fmla="*/ 28912563 h 4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40"/>
                  <a:gd name="T59" fmla="*/ 21 w 21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40">
                    <a:moveTo>
                      <a:pt x="21" y="29"/>
                    </a:moveTo>
                    <a:lnTo>
                      <a:pt x="17" y="40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3" y="29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1" y="29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2" name="Freeform 1642"/>
              <p:cNvSpPr>
                <a:spLocks/>
              </p:cNvSpPr>
              <p:nvPr/>
            </p:nvSpPr>
            <p:spPr bwMode="auto">
              <a:xfrm>
                <a:off x="3827596" y="3403186"/>
                <a:ext cx="31674" cy="51206"/>
              </a:xfrm>
              <a:custGeom>
                <a:avLst/>
                <a:gdLst>
                  <a:gd name="T0" fmla="*/ 17297280 w 29"/>
                  <a:gd name="T1" fmla="*/ 0 h 51"/>
                  <a:gd name="T2" fmla="*/ 34594561 w 29"/>
                  <a:gd name="T3" fmla="*/ 25706416 h 51"/>
                  <a:gd name="T4" fmla="*/ 17297280 w 29"/>
                  <a:gd name="T5" fmla="*/ 51412832 h 51"/>
                  <a:gd name="T6" fmla="*/ 0 w 29"/>
                  <a:gd name="T7" fmla="*/ 25706416 h 51"/>
                  <a:gd name="T8" fmla="*/ 0 w 29"/>
                  <a:gd name="T9" fmla="*/ 0 h 51"/>
                  <a:gd name="T10" fmla="*/ 0 w 29"/>
                  <a:gd name="T11" fmla="*/ 4032221 h 51"/>
                  <a:gd name="T12" fmla="*/ 0 w 29"/>
                  <a:gd name="T13" fmla="*/ 7056387 h 51"/>
                  <a:gd name="T14" fmla="*/ 4771853 w 29"/>
                  <a:gd name="T15" fmla="*/ 11088610 h 51"/>
                  <a:gd name="T16" fmla="*/ 4771853 w 29"/>
                  <a:gd name="T17" fmla="*/ 15121834 h 51"/>
                  <a:gd name="T18" fmla="*/ 4771853 w 29"/>
                  <a:gd name="T19" fmla="*/ 18146003 h 51"/>
                  <a:gd name="T20" fmla="*/ 4771853 w 29"/>
                  <a:gd name="T21" fmla="*/ 22178223 h 51"/>
                  <a:gd name="T22" fmla="*/ 9543706 w 29"/>
                  <a:gd name="T23" fmla="*/ 25202389 h 51"/>
                  <a:gd name="T24" fmla="*/ 9543706 w 29"/>
                  <a:gd name="T25" fmla="*/ 29234609 h 51"/>
                  <a:gd name="T26" fmla="*/ 9543706 w 29"/>
                  <a:gd name="T27" fmla="*/ 33266837 h 51"/>
                  <a:gd name="T28" fmla="*/ 14314464 w 29"/>
                  <a:gd name="T29" fmla="*/ 33266837 h 51"/>
                  <a:gd name="T30" fmla="*/ 14314464 w 29"/>
                  <a:gd name="T31" fmla="*/ 36291002 h 51"/>
                  <a:gd name="T32" fmla="*/ 25050859 w 29"/>
                  <a:gd name="T33" fmla="*/ 51412832 h 51"/>
                  <a:gd name="T34" fmla="*/ 34594561 w 29"/>
                  <a:gd name="T35" fmla="*/ 36291002 h 51"/>
                  <a:gd name="T36" fmla="*/ 0 w 29"/>
                  <a:gd name="T37" fmla="*/ 0 h 51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51"/>
                  <a:gd name="T59" fmla="*/ 29 w 29"/>
                  <a:gd name="T60" fmla="*/ 51 h 5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51">
                    <a:moveTo>
                      <a:pt x="0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2" y="33"/>
                    </a:lnTo>
                    <a:lnTo>
                      <a:pt x="12" y="36"/>
                    </a:lnTo>
                    <a:lnTo>
                      <a:pt x="21" y="51"/>
                    </a:lnTo>
                    <a:lnTo>
                      <a:pt x="29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3" name="Freeform 1643"/>
              <p:cNvSpPr>
                <a:spLocks/>
              </p:cNvSpPr>
              <p:nvPr/>
            </p:nvSpPr>
            <p:spPr bwMode="auto">
              <a:xfrm>
                <a:off x="3827596" y="3396017"/>
                <a:ext cx="36960" cy="52230"/>
              </a:xfrm>
              <a:custGeom>
                <a:avLst/>
                <a:gdLst>
                  <a:gd name="T0" fmla="*/ 20088847 w 34"/>
                  <a:gd name="T1" fmla="*/ 0 h 51"/>
                  <a:gd name="T2" fmla="*/ 40177693 w 34"/>
                  <a:gd name="T3" fmla="*/ 26744832 h 51"/>
                  <a:gd name="T4" fmla="*/ 20088847 w 34"/>
                  <a:gd name="T5" fmla="*/ 53489665 h 51"/>
                  <a:gd name="T6" fmla="*/ 0 w 34"/>
                  <a:gd name="T7" fmla="*/ 26744832 h 51"/>
                  <a:gd name="T8" fmla="*/ 4726532 w 34"/>
                  <a:gd name="T9" fmla="*/ 0 h 51"/>
                  <a:gd name="T10" fmla="*/ 0 w 34"/>
                  <a:gd name="T11" fmla="*/ 11536686 h 51"/>
                  <a:gd name="T12" fmla="*/ 0 w 34"/>
                  <a:gd name="T13" fmla="*/ 14683798 h 51"/>
                  <a:gd name="T14" fmla="*/ 4726532 w 34"/>
                  <a:gd name="T15" fmla="*/ 18878587 h 51"/>
                  <a:gd name="T16" fmla="*/ 4726532 w 34"/>
                  <a:gd name="T17" fmla="*/ 23074396 h 51"/>
                  <a:gd name="T18" fmla="*/ 29541906 w 34"/>
                  <a:gd name="T19" fmla="*/ 53489665 h 51"/>
                  <a:gd name="T20" fmla="*/ 40177693 w 34"/>
                  <a:gd name="T21" fmla="*/ 37757174 h 51"/>
                  <a:gd name="T22" fmla="*/ 4726532 w 34"/>
                  <a:gd name="T23" fmla="*/ 0 h 51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51"/>
                  <a:gd name="T38" fmla="*/ 34 w 34"/>
                  <a:gd name="T39" fmla="*/ 51 h 5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51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25" y="51"/>
                    </a:lnTo>
                    <a:lnTo>
                      <a:pt x="34" y="3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4" name="Freeform 1644"/>
              <p:cNvSpPr>
                <a:spLocks/>
              </p:cNvSpPr>
              <p:nvPr/>
            </p:nvSpPr>
            <p:spPr bwMode="auto">
              <a:xfrm>
                <a:off x="3827596" y="3387824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5732495 h 51"/>
                  <a:gd name="T12" fmla="*/ 34048469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5" name="Freeform 1645"/>
              <p:cNvSpPr>
                <a:spLocks/>
              </p:cNvSpPr>
              <p:nvPr/>
            </p:nvSpPr>
            <p:spPr bwMode="auto">
              <a:xfrm>
                <a:off x="3830769" y="3379631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6" name="Freeform 1646"/>
              <p:cNvSpPr>
                <a:spLocks/>
              </p:cNvSpPr>
              <p:nvPr/>
            </p:nvSpPr>
            <p:spPr bwMode="auto">
              <a:xfrm>
                <a:off x="3837096" y="3376559"/>
                <a:ext cx="44348" cy="52230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7279729 h 50"/>
                  <a:gd name="T4" fmla="*/ 23413632 w 42"/>
                  <a:gd name="T5" fmla="*/ 54559458 h 50"/>
                  <a:gd name="T6" fmla="*/ 0 w 42"/>
                  <a:gd name="T7" fmla="*/ 27279729 h 50"/>
                  <a:gd name="T8" fmla="*/ 10034263 w 42"/>
                  <a:gd name="T9" fmla="*/ 0 h 50"/>
                  <a:gd name="T10" fmla="*/ 0 w 42"/>
                  <a:gd name="T11" fmla="*/ 10911892 h 50"/>
                  <a:gd name="T12" fmla="*/ 33447891 w 42"/>
                  <a:gd name="T13" fmla="*/ 54559458 h 50"/>
                  <a:gd name="T14" fmla="*/ 46827264 w 42"/>
                  <a:gd name="T15" fmla="*/ 39283232 h 50"/>
                  <a:gd name="T16" fmla="*/ 10034263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9" y="0"/>
                    </a:moveTo>
                    <a:lnTo>
                      <a:pt x="0" y="10"/>
                    </a:lnTo>
                    <a:lnTo>
                      <a:pt x="30" y="50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7" name="Freeform 1647"/>
              <p:cNvSpPr>
                <a:spLocks/>
              </p:cNvSpPr>
              <p:nvPr/>
            </p:nvSpPr>
            <p:spPr bwMode="auto">
              <a:xfrm>
                <a:off x="3840269" y="3368366"/>
                <a:ext cx="46460" cy="51206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5706416 h 51"/>
                  <a:gd name="T4" fmla="*/ 25099204 w 43"/>
                  <a:gd name="T5" fmla="*/ 51412832 h 51"/>
                  <a:gd name="T6" fmla="*/ 0 w 43"/>
                  <a:gd name="T7" fmla="*/ 25706416 h 51"/>
                  <a:gd name="T8" fmla="*/ 10506443 w 43"/>
                  <a:gd name="T9" fmla="*/ 0 h 51"/>
                  <a:gd name="T10" fmla="*/ 0 w 43"/>
                  <a:gd name="T11" fmla="*/ 11088610 h 51"/>
                  <a:gd name="T12" fmla="*/ 35022192 w 43"/>
                  <a:gd name="T13" fmla="*/ 51412832 h 51"/>
                  <a:gd name="T14" fmla="*/ 50198408 w 43"/>
                  <a:gd name="T15" fmla="*/ 37299057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43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8" name="Freeform 1648"/>
              <p:cNvSpPr>
                <a:spLocks/>
              </p:cNvSpPr>
              <p:nvPr/>
            </p:nvSpPr>
            <p:spPr bwMode="auto">
              <a:xfrm>
                <a:off x="3846606" y="336222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6793005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3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9" name="Freeform 1649"/>
              <p:cNvSpPr>
                <a:spLocks/>
              </p:cNvSpPr>
              <p:nvPr/>
            </p:nvSpPr>
            <p:spPr bwMode="auto">
              <a:xfrm>
                <a:off x="3849770" y="3357100"/>
                <a:ext cx="44348" cy="46085"/>
              </a:xfrm>
              <a:custGeom>
                <a:avLst/>
                <a:gdLst>
                  <a:gd name="T0" fmla="*/ 23413632 w 42"/>
                  <a:gd name="T1" fmla="*/ 0 h 48"/>
                  <a:gd name="T2" fmla="*/ 46827264 w 42"/>
                  <a:gd name="T3" fmla="*/ 22123681 h 48"/>
                  <a:gd name="T4" fmla="*/ 23413632 w 42"/>
                  <a:gd name="T5" fmla="*/ 44246401 h 48"/>
                  <a:gd name="T6" fmla="*/ 0 w 42"/>
                  <a:gd name="T7" fmla="*/ 22123681 h 48"/>
                  <a:gd name="T8" fmla="*/ 8919228 w 42"/>
                  <a:gd name="T9" fmla="*/ 0 h 48"/>
                  <a:gd name="T10" fmla="*/ 0 w 42"/>
                  <a:gd name="T11" fmla="*/ 10139661 h 48"/>
                  <a:gd name="T12" fmla="*/ 37908040 w 42"/>
                  <a:gd name="T13" fmla="*/ 44246401 h 48"/>
                  <a:gd name="T14" fmla="*/ 46827264 w 42"/>
                  <a:gd name="T15" fmla="*/ 34106745 h 48"/>
                  <a:gd name="T16" fmla="*/ 8919228 w 42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48"/>
                  <a:gd name="T29" fmla="*/ 42 w 42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48">
                    <a:moveTo>
                      <a:pt x="8" y="0"/>
                    </a:moveTo>
                    <a:lnTo>
                      <a:pt x="0" y="11"/>
                    </a:lnTo>
                    <a:lnTo>
                      <a:pt x="34" y="48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0" name="Freeform 1650"/>
              <p:cNvSpPr>
                <a:spLocks/>
              </p:cNvSpPr>
              <p:nvPr/>
            </p:nvSpPr>
            <p:spPr bwMode="auto">
              <a:xfrm>
                <a:off x="3852943" y="3350955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0034263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10034263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1" name="Freeform 1651"/>
              <p:cNvSpPr>
                <a:spLocks/>
              </p:cNvSpPr>
              <p:nvPr/>
            </p:nvSpPr>
            <p:spPr bwMode="auto">
              <a:xfrm>
                <a:off x="3859270" y="3341738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4683798 h 51"/>
                  <a:gd name="T12" fmla="*/ 36165282 w 43"/>
                  <a:gd name="T13" fmla="*/ 53489665 h 51"/>
                  <a:gd name="T14" fmla="*/ 45738258 w 43"/>
                  <a:gd name="T15" fmla="*/ 41952983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2" name="Freeform 1652"/>
              <p:cNvSpPr>
                <a:spLocks/>
              </p:cNvSpPr>
              <p:nvPr/>
            </p:nvSpPr>
            <p:spPr bwMode="auto">
              <a:xfrm>
                <a:off x="3862443" y="3336618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6793005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3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3" name="Freeform 1653"/>
              <p:cNvSpPr>
                <a:spLocks/>
              </p:cNvSpPr>
              <p:nvPr/>
            </p:nvSpPr>
            <p:spPr bwMode="auto">
              <a:xfrm>
                <a:off x="3868780" y="333252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4" name="Freeform 1654"/>
              <p:cNvSpPr>
                <a:spLocks/>
              </p:cNvSpPr>
              <p:nvPr/>
            </p:nvSpPr>
            <p:spPr bwMode="auto">
              <a:xfrm>
                <a:off x="3871944" y="3325352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1088610 h 51"/>
                  <a:gd name="T12" fmla="*/ 37908040 w 42"/>
                  <a:gd name="T13" fmla="*/ 51412832 h 51"/>
                  <a:gd name="T14" fmla="*/ 46827264 w 42"/>
                  <a:gd name="T15" fmla="*/ 36291002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5" name="Freeform 1655"/>
              <p:cNvSpPr>
                <a:spLocks/>
              </p:cNvSpPr>
              <p:nvPr/>
            </p:nvSpPr>
            <p:spPr bwMode="auto">
              <a:xfrm>
                <a:off x="3875117" y="3316135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5732495 h 51"/>
                  <a:gd name="T12" fmla="*/ 41510022 w 43"/>
                  <a:gd name="T13" fmla="*/ 53489665 h 51"/>
                  <a:gd name="T14" fmla="*/ 52497444 w 43"/>
                  <a:gd name="T15" fmla="*/ 41952983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6" name="Freeform 1656"/>
              <p:cNvSpPr>
                <a:spLocks/>
              </p:cNvSpPr>
              <p:nvPr/>
            </p:nvSpPr>
            <p:spPr bwMode="auto">
              <a:xfrm>
                <a:off x="3881445" y="3313063"/>
                <a:ext cx="44348" cy="49158"/>
              </a:xfrm>
              <a:custGeom>
                <a:avLst/>
                <a:gdLst>
                  <a:gd name="T0" fmla="*/ 22869129 w 43"/>
                  <a:gd name="T1" fmla="*/ 0 h 47"/>
                  <a:gd name="T2" fmla="*/ 45738258 w 43"/>
                  <a:gd name="T3" fmla="*/ 25707542 h 47"/>
                  <a:gd name="T4" fmla="*/ 22869129 w 43"/>
                  <a:gd name="T5" fmla="*/ 51415084 h 47"/>
                  <a:gd name="T6" fmla="*/ 0 w 43"/>
                  <a:gd name="T7" fmla="*/ 25707542 h 47"/>
                  <a:gd name="T8" fmla="*/ 13828324 w 43"/>
                  <a:gd name="T9" fmla="*/ 0 h 47"/>
                  <a:gd name="T10" fmla="*/ 0 w 43"/>
                  <a:gd name="T11" fmla="*/ 12033251 h 47"/>
                  <a:gd name="T12" fmla="*/ 36165282 w 43"/>
                  <a:gd name="T13" fmla="*/ 51415084 h 47"/>
                  <a:gd name="T14" fmla="*/ 45738258 w 43"/>
                  <a:gd name="T15" fmla="*/ 39381837 h 47"/>
                  <a:gd name="T16" fmla="*/ 13828324 w 43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47"/>
                  <a:gd name="T29" fmla="*/ 43 w 43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47">
                    <a:moveTo>
                      <a:pt x="13" y="0"/>
                    </a:moveTo>
                    <a:lnTo>
                      <a:pt x="0" y="11"/>
                    </a:lnTo>
                    <a:lnTo>
                      <a:pt x="34" y="47"/>
                    </a:lnTo>
                    <a:lnTo>
                      <a:pt x="4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7" name="Freeform 1657"/>
              <p:cNvSpPr>
                <a:spLocks/>
              </p:cNvSpPr>
              <p:nvPr/>
            </p:nvSpPr>
            <p:spPr bwMode="auto">
              <a:xfrm>
                <a:off x="3886730" y="3304870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3379369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8805870 h 51"/>
                  <a:gd name="T16" fmla="*/ 13379369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12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8" name="Freeform 1658"/>
              <p:cNvSpPr>
                <a:spLocks/>
              </p:cNvSpPr>
              <p:nvPr/>
            </p:nvSpPr>
            <p:spPr bwMode="auto">
              <a:xfrm>
                <a:off x="3894118" y="3298725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41952983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9" name="Freeform 1659"/>
              <p:cNvSpPr>
                <a:spLocks/>
              </p:cNvSpPr>
              <p:nvPr/>
            </p:nvSpPr>
            <p:spPr bwMode="auto">
              <a:xfrm>
                <a:off x="3899394" y="3290532"/>
                <a:ext cx="41175" cy="51206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5706416 h 51"/>
                  <a:gd name="T4" fmla="*/ 21736177 w 39"/>
                  <a:gd name="T5" fmla="*/ 51412832 h 51"/>
                  <a:gd name="T6" fmla="*/ 0 w 39"/>
                  <a:gd name="T7" fmla="*/ 25706416 h 51"/>
                  <a:gd name="T8" fmla="*/ 10031919 w 39"/>
                  <a:gd name="T9" fmla="*/ 0 h 51"/>
                  <a:gd name="T10" fmla="*/ 0 w 39"/>
                  <a:gd name="T11" fmla="*/ 14113779 h 51"/>
                  <a:gd name="T12" fmla="*/ 33439374 w 39"/>
                  <a:gd name="T13" fmla="*/ 51412832 h 51"/>
                  <a:gd name="T14" fmla="*/ 43471298 w 39"/>
                  <a:gd name="T15" fmla="*/ 40324227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9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0" name="Freeform 1660"/>
              <p:cNvSpPr>
                <a:spLocks/>
              </p:cNvSpPr>
              <p:nvPr/>
            </p:nvSpPr>
            <p:spPr bwMode="auto">
              <a:xfrm>
                <a:off x="3903619" y="3287460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38805870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1" name="Freeform 1661"/>
              <p:cNvSpPr>
                <a:spLocks/>
              </p:cNvSpPr>
              <p:nvPr/>
            </p:nvSpPr>
            <p:spPr bwMode="auto">
              <a:xfrm>
                <a:off x="3908904" y="327824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2" name="Freeform 1662"/>
              <p:cNvSpPr>
                <a:spLocks/>
              </p:cNvSpPr>
              <p:nvPr/>
            </p:nvSpPr>
            <p:spPr bwMode="auto">
              <a:xfrm>
                <a:off x="3913129" y="327312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4683798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3" name="Freeform 1663"/>
              <p:cNvSpPr>
                <a:spLocks/>
              </p:cNvSpPr>
              <p:nvPr/>
            </p:nvSpPr>
            <p:spPr bwMode="auto">
              <a:xfrm>
                <a:off x="3916292" y="3269016"/>
                <a:ext cx="40123" cy="47109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3609628 h 47"/>
                  <a:gd name="T4" fmla="*/ 21182832 w 38"/>
                  <a:gd name="T5" fmla="*/ 47218253 h 47"/>
                  <a:gd name="T6" fmla="*/ 0 w 38"/>
                  <a:gd name="T7" fmla="*/ 23609628 h 47"/>
                  <a:gd name="T8" fmla="*/ 10033918 w 38"/>
                  <a:gd name="T9" fmla="*/ 0 h 47"/>
                  <a:gd name="T10" fmla="*/ 0 w 38"/>
                  <a:gd name="T11" fmla="*/ 11051571 h 47"/>
                  <a:gd name="T12" fmla="*/ 33445683 w 38"/>
                  <a:gd name="T13" fmla="*/ 47218253 h 47"/>
                  <a:gd name="T14" fmla="*/ 42364608 w 38"/>
                  <a:gd name="T15" fmla="*/ 36166686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4" name="Freeform 1664"/>
              <p:cNvSpPr>
                <a:spLocks/>
              </p:cNvSpPr>
              <p:nvPr/>
            </p:nvSpPr>
            <p:spPr bwMode="auto">
              <a:xfrm>
                <a:off x="3922629" y="3261847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8918921 w 38"/>
                  <a:gd name="T9" fmla="*/ 0 h 51"/>
                  <a:gd name="T10" fmla="*/ 0 w 38"/>
                  <a:gd name="T11" fmla="*/ 11088610 h 51"/>
                  <a:gd name="T12" fmla="*/ 32330686 w 38"/>
                  <a:gd name="T13" fmla="*/ 51412832 h 51"/>
                  <a:gd name="T14" fmla="*/ 42364608 w 38"/>
                  <a:gd name="T15" fmla="*/ 36291002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5" name="Freeform 1665"/>
              <p:cNvSpPr>
                <a:spLocks/>
              </p:cNvSpPr>
              <p:nvPr/>
            </p:nvSpPr>
            <p:spPr bwMode="auto">
              <a:xfrm>
                <a:off x="3925793" y="3254678"/>
                <a:ext cx="40123" cy="51206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6220544 h 50"/>
                  <a:gd name="T4" fmla="*/ 21182832 w 38"/>
                  <a:gd name="T5" fmla="*/ 52441089 h 50"/>
                  <a:gd name="T6" fmla="*/ 0 w 38"/>
                  <a:gd name="T7" fmla="*/ 26220544 h 50"/>
                  <a:gd name="T8" fmla="*/ 8918921 w 38"/>
                  <a:gd name="T9" fmla="*/ 0 h 50"/>
                  <a:gd name="T10" fmla="*/ 0 w 38"/>
                  <a:gd name="T11" fmla="*/ 14683832 h 50"/>
                  <a:gd name="T12" fmla="*/ 32330686 w 38"/>
                  <a:gd name="T13" fmla="*/ 52441089 h 50"/>
                  <a:gd name="T14" fmla="*/ 42364608 w 38"/>
                  <a:gd name="T15" fmla="*/ 41953079 h 50"/>
                  <a:gd name="T16" fmla="*/ 8918921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8" y="0"/>
                    </a:moveTo>
                    <a:lnTo>
                      <a:pt x="0" y="14"/>
                    </a:lnTo>
                    <a:lnTo>
                      <a:pt x="29" y="50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6" name="Freeform 1666"/>
              <p:cNvSpPr>
                <a:spLocks/>
              </p:cNvSpPr>
              <p:nvPr/>
            </p:nvSpPr>
            <p:spPr bwMode="auto">
              <a:xfrm>
                <a:off x="3931078" y="3246485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5732495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7" name="Freeform 1667"/>
              <p:cNvSpPr>
                <a:spLocks/>
              </p:cNvSpPr>
              <p:nvPr/>
            </p:nvSpPr>
            <p:spPr bwMode="auto">
              <a:xfrm>
                <a:off x="3935303" y="3243413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7757174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8" name="Freeform 1668"/>
              <p:cNvSpPr>
                <a:spLocks/>
              </p:cNvSpPr>
              <p:nvPr/>
            </p:nvSpPr>
            <p:spPr bwMode="auto">
              <a:xfrm>
                <a:off x="3940579" y="3235220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8805870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9" name="Freeform 1669"/>
              <p:cNvSpPr>
                <a:spLocks/>
              </p:cNvSpPr>
              <p:nvPr/>
            </p:nvSpPr>
            <p:spPr bwMode="auto">
              <a:xfrm>
                <a:off x="3944803" y="3227027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8918921 w 38"/>
                  <a:gd name="T9" fmla="*/ 0 h 51"/>
                  <a:gd name="T10" fmla="*/ 0 w 38"/>
                  <a:gd name="T11" fmla="*/ 15121834 h 51"/>
                  <a:gd name="T12" fmla="*/ 32330686 w 38"/>
                  <a:gd name="T13" fmla="*/ 51412832 h 51"/>
                  <a:gd name="T14" fmla="*/ 42364608 w 38"/>
                  <a:gd name="T15" fmla="*/ 40324227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0" name="Freeform 1670"/>
              <p:cNvSpPr>
                <a:spLocks/>
              </p:cNvSpPr>
              <p:nvPr/>
            </p:nvSpPr>
            <p:spPr bwMode="auto">
              <a:xfrm>
                <a:off x="3947967" y="3223954"/>
                <a:ext cx="40123" cy="49158"/>
              </a:xfrm>
              <a:custGeom>
                <a:avLst/>
                <a:gdLst>
                  <a:gd name="T0" fmla="*/ 21182832 w 38"/>
                  <a:gd name="T1" fmla="*/ 0 h 48"/>
                  <a:gd name="T2" fmla="*/ 42364608 w 38"/>
                  <a:gd name="T3" fmla="*/ 25171968 h 48"/>
                  <a:gd name="T4" fmla="*/ 21182832 w 38"/>
                  <a:gd name="T5" fmla="*/ 50343937 h 48"/>
                  <a:gd name="T6" fmla="*/ 0 w 38"/>
                  <a:gd name="T7" fmla="*/ 25171968 h 48"/>
                  <a:gd name="T8" fmla="*/ 8918921 w 38"/>
                  <a:gd name="T9" fmla="*/ 0 h 48"/>
                  <a:gd name="T10" fmla="*/ 0 w 38"/>
                  <a:gd name="T11" fmla="*/ 11536768 h 48"/>
                  <a:gd name="T12" fmla="*/ 33445683 w 38"/>
                  <a:gd name="T13" fmla="*/ 50343937 h 48"/>
                  <a:gd name="T14" fmla="*/ 42364608 w 38"/>
                  <a:gd name="T15" fmla="*/ 38807172 h 48"/>
                  <a:gd name="T16" fmla="*/ 8918921 w 38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8"/>
                  <a:gd name="T29" fmla="*/ 38 w 38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8">
                    <a:moveTo>
                      <a:pt x="8" y="0"/>
                    </a:moveTo>
                    <a:lnTo>
                      <a:pt x="0" y="11"/>
                    </a:lnTo>
                    <a:lnTo>
                      <a:pt x="30" y="48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1" name="Freeform 1671"/>
              <p:cNvSpPr>
                <a:spLocks/>
              </p:cNvSpPr>
              <p:nvPr/>
            </p:nvSpPr>
            <p:spPr bwMode="auto">
              <a:xfrm>
                <a:off x="3953252" y="3215761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10033918 w 38"/>
                  <a:gd name="T9" fmla="*/ 0 h 51"/>
                  <a:gd name="T10" fmla="*/ 0 w 38"/>
                  <a:gd name="T11" fmla="*/ 11088610 h 51"/>
                  <a:gd name="T12" fmla="*/ 33445683 w 38"/>
                  <a:gd name="T13" fmla="*/ 51412832 h 51"/>
                  <a:gd name="T14" fmla="*/ 42364608 w 38"/>
                  <a:gd name="T15" fmla="*/ 37299057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2" name="Freeform 1672"/>
              <p:cNvSpPr>
                <a:spLocks/>
              </p:cNvSpPr>
              <p:nvPr/>
            </p:nvSpPr>
            <p:spPr bwMode="auto">
              <a:xfrm>
                <a:off x="3956416" y="3209617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4683798 h 51"/>
                  <a:gd name="T12" fmla="*/ 33439374 w 39"/>
                  <a:gd name="T13" fmla="*/ 53489665 h 51"/>
                  <a:gd name="T14" fmla="*/ 43471298 w 39"/>
                  <a:gd name="T15" fmla="*/ 41952983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9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3" name="Freeform 1673"/>
              <p:cNvSpPr>
                <a:spLocks/>
              </p:cNvSpPr>
              <p:nvPr/>
            </p:nvSpPr>
            <p:spPr bwMode="auto">
              <a:xfrm>
                <a:off x="3962753" y="3202448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4683798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4" name="Freeform 1674"/>
              <p:cNvSpPr>
                <a:spLocks/>
              </p:cNvSpPr>
              <p:nvPr/>
            </p:nvSpPr>
            <p:spPr bwMode="auto">
              <a:xfrm>
                <a:off x="3965917" y="3198351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1088610 h 51"/>
                  <a:gd name="T12" fmla="*/ 35223040 w 38"/>
                  <a:gd name="T13" fmla="*/ 51412832 h 51"/>
                  <a:gd name="T14" fmla="*/ 44615279 w 38"/>
                  <a:gd name="T15" fmla="*/ 36291002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5" name="Freeform 1675"/>
              <p:cNvSpPr>
                <a:spLocks/>
              </p:cNvSpPr>
              <p:nvPr/>
            </p:nvSpPr>
            <p:spPr bwMode="auto">
              <a:xfrm>
                <a:off x="3969090" y="3191182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1536686 h 51"/>
                  <a:gd name="T12" fmla="*/ 35223040 w 38"/>
                  <a:gd name="T13" fmla="*/ 53489665 h 51"/>
                  <a:gd name="T14" fmla="*/ 44615279 w 38"/>
                  <a:gd name="T15" fmla="*/ 37757174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6" name="Freeform 1676"/>
              <p:cNvSpPr>
                <a:spLocks/>
              </p:cNvSpPr>
              <p:nvPr/>
            </p:nvSpPr>
            <p:spPr bwMode="auto">
              <a:xfrm>
                <a:off x="3975427" y="3182989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5732495 h 51"/>
                  <a:gd name="T12" fmla="*/ 31909930 w 43"/>
                  <a:gd name="T13" fmla="*/ 53489665 h 51"/>
                  <a:gd name="T14" fmla="*/ 45738258 w 43"/>
                  <a:gd name="T15" fmla="*/ 41952983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7" name="Freeform 1677"/>
              <p:cNvSpPr>
                <a:spLocks/>
              </p:cNvSpPr>
              <p:nvPr/>
            </p:nvSpPr>
            <p:spPr bwMode="auto">
              <a:xfrm>
                <a:off x="3978590" y="3179917"/>
                <a:ext cx="44348" cy="47109"/>
              </a:xfrm>
              <a:custGeom>
                <a:avLst/>
                <a:gdLst>
                  <a:gd name="T0" fmla="*/ 23413632 w 42"/>
                  <a:gd name="T1" fmla="*/ 0 h 47"/>
                  <a:gd name="T2" fmla="*/ 46827264 w 42"/>
                  <a:gd name="T3" fmla="*/ 23609628 h 47"/>
                  <a:gd name="T4" fmla="*/ 23413632 w 42"/>
                  <a:gd name="T5" fmla="*/ 47218253 h 47"/>
                  <a:gd name="T6" fmla="*/ 0 w 42"/>
                  <a:gd name="T7" fmla="*/ 23609628 h 47"/>
                  <a:gd name="T8" fmla="*/ 8919228 w 42"/>
                  <a:gd name="T9" fmla="*/ 0 h 47"/>
                  <a:gd name="T10" fmla="*/ 0 w 42"/>
                  <a:gd name="T11" fmla="*/ 11051571 h 47"/>
                  <a:gd name="T12" fmla="*/ 32332856 w 42"/>
                  <a:gd name="T13" fmla="*/ 47218253 h 47"/>
                  <a:gd name="T14" fmla="*/ 46827264 w 42"/>
                  <a:gd name="T15" fmla="*/ 36166686 h 47"/>
                  <a:gd name="T16" fmla="*/ 8919228 w 42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47"/>
                  <a:gd name="T29" fmla="*/ 42 w 42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8" name="Freeform 1678"/>
              <p:cNvSpPr>
                <a:spLocks/>
              </p:cNvSpPr>
              <p:nvPr/>
            </p:nvSpPr>
            <p:spPr bwMode="auto">
              <a:xfrm>
                <a:off x="3984927" y="3171724"/>
                <a:ext cx="44348" cy="52230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7279729 h 50"/>
                  <a:gd name="T4" fmla="*/ 23413632 w 42"/>
                  <a:gd name="T5" fmla="*/ 54559458 h 50"/>
                  <a:gd name="T6" fmla="*/ 0 w 42"/>
                  <a:gd name="T7" fmla="*/ 27279729 h 50"/>
                  <a:gd name="T8" fmla="*/ 8919228 w 42"/>
                  <a:gd name="T9" fmla="*/ 0 h 50"/>
                  <a:gd name="T10" fmla="*/ 0 w 42"/>
                  <a:gd name="T11" fmla="*/ 10911892 h 50"/>
                  <a:gd name="T12" fmla="*/ 37908040 w 42"/>
                  <a:gd name="T13" fmla="*/ 54559458 h 50"/>
                  <a:gd name="T14" fmla="*/ 46827264 w 42"/>
                  <a:gd name="T15" fmla="*/ 39283232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0"/>
                    </a:lnTo>
                    <a:lnTo>
                      <a:pt x="34" y="50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9" name="Freeform 1679"/>
              <p:cNvSpPr>
                <a:spLocks/>
              </p:cNvSpPr>
              <p:nvPr/>
            </p:nvSpPr>
            <p:spPr bwMode="auto">
              <a:xfrm>
                <a:off x="3988091" y="3163531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5732495 h 51"/>
                  <a:gd name="T12" fmla="*/ 39691969 w 43"/>
                  <a:gd name="T13" fmla="*/ 53489665 h 51"/>
                  <a:gd name="T14" fmla="*/ 50198408 w 43"/>
                  <a:gd name="T15" fmla="*/ 41952983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0" name="Freeform 1680"/>
              <p:cNvSpPr>
                <a:spLocks/>
              </p:cNvSpPr>
              <p:nvPr/>
            </p:nvSpPr>
            <p:spPr bwMode="auto">
              <a:xfrm>
                <a:off x="3991264" y="3157386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5732495 h 51"/>
                  <a:gd name="T12" fmla="*/ 41510022 w 43"/>
                  <a:gd name="T13" fmla="*/ 53489665 h 51"/>
                  <a:gd name="T14" fmla="*/ 52497444 w 43"/>
                  <a:gd name="T15" fmla="*/ 41952983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1" name="Freeform 1681"/>
              <p:cNvSpPr>
                <a:spLocks/>
              </p:cNvSpPr>
              <p:nvPr/>
            </p:nvSpPr>
            <p:spPr bwMode="auto">
              <a:xfrm>
                <a:off x="3997592" y="3152265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1088610 h 51"/>
                  <a:gd name="T12" fmla="*/ 37908040 w 42"/>
                  <a:gd name="T13" fmla="*/ 51412832 h 51"/>
                  <a:gd name="T14" fmla="*/ 46827264 w 42"/>
                  <a:gd name="T15" fmla="*/ 3729905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2" name="Freeform 1682"/>
              <p:cNvSpPr>
                <a:spLocks/>
              </p:cNvSpPr>
              <p:nvPr/>
            </p:nvSpPr>
            <p:spPr bwMode="auto">
              <a:xfrm>
                <a:off x="4000765" y="314612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3" name="Freeform 1683"/>
              <p:cNvSpPr>
                <a:spLocks/>
              </p:cNvSpPr>
              <p:nvPr/>
            </p:nvSpPr>
            <p:spPr bwMode="auto">
              <a:xfrm>
                <a:off x="4007101" y="313895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4683798 h 51"/>
                  <a:gd name="T12" fmla="*/ 37905678 w 38"/>
                  <a:gd name="T13" fmla="*/ 53489665 h 51"/>
                  <a:gd name="T14" fmla="*/ 42364608 w 38"/>
                  <a:gd name="T15" fmla="*/ 41952983 h 51"/>
                  <a:gd name="T16" fmla="*/ 42364608 w 38"/>
                  <a:gd name="T17" fmla="*/ 37757174 h 51"/>
                  <a:gd name="T18" fmla="*/ 37905678 w 38"/>
                  <a:gd name="T19" fmla="*/ 34611086 h 51"/>
                  <a:gd name="T20" fmla="*/ 10033918 w 38"/>
                  <a:gd name="T21" fmla="*/ 0 h 5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51"/>
                  <a:gd name="T35" fmla="*/ 38 w 38"/>
                  <a:gd name="T36" fmla="*/ 51 h 5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51">
                    <a:moveTo>
                      <a:pt x="9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38" y="40"/>
                    </a:lnTo>
                    <a:lnTo>
                      <a:pt x="38" y="36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4" name="Freeform 1684"/>
              <p:cNvSpPr>
                <a:spLocks/>
              </p:cNvSpPr>
              <p:nvPr/>
            </p:nvSpPr>
            <p:spPr bwMode="auto">
              <a:xfrm>
                <a:off x="4010265" y="3131783"/>
                <a:ext cx="36960" cy="51206"/>
              </a:xfrm>
              <a:custGeom>
                <a:avLst/>
                <a:gdLst>
                  <a:gd name="T0" fmla="*/ 20088847 w 34"/>
                  <a:gd name="T1" fmla="*/ 0 h 50"/>
                  <a:gd name="T2" fmla="*/ 40177693 w 34"/>
                  <a:gd name="T3" fmla="*/ 26220544 h 50"/>
                  <a:gd name="T4" fmla="*/ 20088847 w 34"/>
                  <a:gd name="T5" fmla="*/ 52441089 h 50"/>
                  <a:gd name="T6" fmla="*/ 0 w 34"/>
                  <a:gd name="T7" fmla="*/ 26220544 h 50"/>
                  <a:gd name="T8" fmla="*/ 10635783 w 34"/>
                  <a:gd name="T9" fmla="*/ 0 h 50"/>
                  <a:gd name="T10" fmla="*/ 0 w 34"/>
                  <a:gd name="T11" fmla="*/ 14683832 h 50"/>
                  <a:gd name="T12" fmla="*/ 40177693 w 34"/>
                  <a:gd name="T13" fmla="*/ 52441089 h 50"/>
                  <a:gd name="T14" fmla="*/ 40177693 w 34"/>
                  <a:gd name="T15" fmla="*/ 49294993 h 50"/>
                  <a:gd name="T16" fmla="*/ 40177693 w 34"/>
                  <a:gd name="T17" fmla="*/ 45099175 h 50"/>
                  <a:gd name="T18" fmla="*/ 35451155 w 34"/>
                  <a:gd name="T19" fmla="*/ 41953079 h 50"/>
                  <a:gd name="T20" fmla="*/ 35451155 w 34"/>
                  <a:gd name="T21" fmla="*/ 37757261 h 50"/>
                  <a:gd name="T22" fmla="*/ 35451155 w 34"/>
                  <a:gd name="T23" fmla="*/ 33562466 h 50"/>
                  <a:gd name="T24" fmla="*/ 30724625 w 34"/>
                  <a:gd name="T25" fmla="*/ 30415339 h 50"/>
                  <a:gd name="T26" fmla="*/ 30724625 w 34"/>
                  <a:gd name="T27" fmla="*/ 26220544 h 50"/>
                  <a:gd name="T28" fmla="*/ 30724625 w 34"/>
                  <a:gd name="T29" fmla="*/ 22025750 h 50"/>
                  <a:gd name="T30" fmla="*/ 30724625 w 34"/>
                  <a:gd name="T31" fmla="*/ 18878630 h 50"/>
                  <a:gd name="T32" fmla="*/ 25997009 w 34"/>
                  <a:gd name="T33" fmla="*/ 18878630 h 50"/>
                  <a:gd name="T34" fmla="*/ 25997009 w 34"/>
                  <a:gd name="T35" fmla="*/ 14683832 h 50"/>
                  <a:gd name="T36" fmla="*/ 10635783 w 34"/>
                  <a:gd name="T37" fmla="*/ 0 h 5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50"/>
                  <a:gd name="T59" fmla="*/ 34 w 34"/>
                  <a:gd name="T60" fmla="*/ 50 h 5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50">
                    <a:moveTo>
                      <a:pt x="9" y="0"/>
                    </a:moveTo>
                    <a:lnTo>
                      <a:pt x="0" y="14"/>
                    </a:lnTo>
                    <a:lnTo>
                      <a:pt x="34" y="50"/>
                    </a:lnTo>
                    <a:lnTo>
                      <a:pt x="34" y="47"/>
                    </a:lnTo>
                    <a:lnTo>
                      <a:pt x="34" y="43"/>
                    </a:lnTo>
                    <a:lnTo>
                      <a:pt x="30" y="40"/>
                    </a:lnTo>
                    <a:lnTo>
                      <a:pt x="30" y="36"/>
                    </a:lnTo>
                    <a:lnTo>
                      <a:pt x="30" y="32"/>
                    </a:lnTo>
                    <a:lnTo>
                      <a:pt x="26" y="29"/>
                    </a:lnTo>
                    <a:lnTo>
                      <a:pt x="26" y="25"/>
                    </a:lnTo>
                    <a:lnTo>
                      <a:pt x="26" y="21"/>
                    </a:lnTo>
                    <a:lnTo>
                      <a:pt x="26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5" name="Freeform 1685"/>
              <p:cNvSpPr>
                <a:spLocks/>
              </p:cNvSpPr>
              <p:nvPr/>
            </p:nvSpPr>
            <p:spPr bwMode="auto">
              <a:xfrm>
                <a:off x="4016602" y="3127677"/>
                <a:ext cx="25338" cy="44037"/>
              </a:xfrm>
              <a:custGeom>
                <a:avLst/>
                <a:gdLst>
                  <a:gd name="T0" fmla="*/ 12840285 w 25"/>
                  <a:gd name="T1" fmla="*/ 0 h 44"/>
                  <a:gd name="T2" fmla="*/ 25680570 w 25"/>
                  <a:gd name="T3" fmla="*/ 22037516 h 44"/>
                  <a:gd name="T4" fmla="*/ 12840285 w 25"/>
                  <a:gd name="T5" fmla="*/ 44074031 h 44"/>
                  <a:gd name="T6" fmla="*/ 0 w 25"/>
                  <a:gd name="T7" fmla="*/ 22037516 h 44"/>
                  <a:gd name="T8" fmla="*/ 0 w 25"/>
                  <a:gd name="T9" fmla="*/ 11018258 h 44"/>
                  <a:gd name="T10" fmla="*/ 8217620 w 25"/>
                  <a:gd name="T11" fmla="*/ 0 h 44"/>
                  <a:gd name="T12" fmla="*/ 12326430 w 25"/>
                  <a:gd name="T13" fmla="*/ 4006366 h 44"/>
                  <a:gd name="T14" fmla="*/ 12326430 w 25"/>
                  <a:gd name="T15" fmla="*/ 7011891 h 44"/>
                  <a:gd name="T16" fmla="*/ 12326430 w 25"/>
                  <a:gd name="T17" fmla="*/ 11018258 h 44"/>
                  <a:gd name="T18" fmla="*/ 17462952 w 25"/>
                  <a:gd name="T19" fmla="*/ 14023782 h 44"/>
                  <a:gd name="T20" fmla="*/ 17462952 w 25"/>
                  <a:gd name="T21" fmla="*/ 18030151 h 44"/>
                  <a:gd name="T22" fmla="*/ 17462952 w 25"/>
                  <a:gd name="T23" fmla="*/ 22037516 h 44"/>
                  <a:gd name="T24" fmla="*/ 21571761 w 25"/>
                  <a:gd name="T25" fmla="*/ 22037516 h 44"/>
                  <a:gd name="T26" fmla="*/ 21571761 w 25"/>
                  <a:gd name="T27" fmla="*/ 25042040 h 44"/>
                  <a:gd name="T28" fmla="*/ 21571761 w 25"/>
                  <a:gd name="T29" fmla="*/ 29048404 h 44"/>
                  <a:gd name="T30" fmla="*/ 21571761 w 25"/>
                  <a:gd name="T31" fmla="*/ 33055778 h 44"/>
                  <a:gd name="T32" fmla="*/ 25680570 w 25"/>
                  <a:gd name="T33" fmla="*/ 36060301 h 44"/>
                  <a:gd name="T34" fmla="*/ 25680570 w 25"/>
                  <a:gd name="T35" fmla="*/ 40067667 h 44"/>
                  <a:gd name="T36" fmla="*/ 25680570 w 25"/>
                  <a:gd name="T37" fmla="*/ 44074031 h 44"/>
                  <a:gd name="T38" fmla="*/ 0 w 25"/>
                  <a:gd name="T39" fmla="*/ 11018258 h 44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44"/>
                  <a:gd name="T62" fmla="*/ 25 w 25"/>
                  <a:gd name="T63" fmla="*/ 44 h 4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44">
                    <a:moveTo>
                      <a:pt x="0" y="11"/>
                    </a:moveTo>
                    <a:lnTo>
                      <a:pt x="8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11"/>
                    </a:lnTo>
                    <a:lnTo>
                      <a:pt x="17" y="14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1" y="25"/>
                    </a:lnTo>
                    <a:lnTo>
                      <a:pt x="21" y="29"/>
                    </a:lnTo>
                    <a:lnTo>
                      <a:pt x="21" y="33"/>
                    </a:lnTo>
                    <a:lnTo>
                      <a:pt x="25" y="36"/>
                    </a:lnTo>
                    <a:lnTo>
                      <a:pt x="25" y="40"/>
                    </a:lnTo>
                    <a:lnTo>
                      <a:pt x="25" y="4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6" name="Freeform 1686"/>
              <p:cNvSpPr>
                <a:spLocks/>
              </p:cNvSpPr>
              <p:nvPr/>
            </p:nvSpPr>
            <p:spPr bwMode="auto">
              <a:xfrm>
                <a:off x="4019766" y="3127677"/>
                <a:ext cx="14785" cy="19458"/>
              </a:xfrm>
              <a:custGeom>
                <a:avLst/>
                <a:gdLst>
                  <a:gd name="T0" fmla="*/ 8408116 w 13"/>
                  <a:gd name="T1" fmla="*/ 0 h 18"/>
                  <a:gd name="T2" fmla="*/ 16815094 w 13"/>
                  <a:gd name="T3" fmla="*/ 10517049 h 18"/>
                  <a:gd name="T4" fmla="*/ 8408116 w 13"/>
                  <a:gd name="T5" fmla="*/ 21034098 h 18"/>
                  <a:gd name="T6" fmla="*/ 0 w 13"/>
                  <a:gd name="T7" fmla="*/ 10517049 h 18"/>
                  <a:gd name="T8" fmla="*/ 0 w 13"/>
                  <a:gd name="T9" fmla="*/ 4674244 h 18"/>
                  <a:gd name="T10" fmla="*/ 5173613 w 13"/>
                  <a:gd name="T11" fmla="*/ 0 h 18"/>
                  <a:gd name="T12" fmla="*/ 10347227 w 13"/>
                  <a:gd name="T13" fmla="*/ 4674244 h 18"/>
                  <a:gd name="T14" fmla="*/ 10347227 w 13"/>
                  <a:gd name="T15" fmla="*/ 8179926 h 18"/>
                  <a:gd name="T16" fmla="*/ 10347227 w 13"/>
                  <a:gd name="T17" fmla="*/ 12854170 h 18"/>
                  <a:gd name="T18" fmla="*/ 16815094 w 13"/>
                  <a:gd name="T19" fmla="*/ 16359851 h 18"/>
                  <a:gd name="T20" fmla="*/ 16815094 w 13"/>
                  <a:gd name="T21" fmla="*/ 21034098 h 18"/>
                  <a:gd name="T22" fmla="*/ 0 w 13"/>
                  <a:gd name="T23" fmla="*/ 4674244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8"/>
                  <a:gd name="T38" fmla="*/ 13 w 13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8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13" y="14"/>
                    </a:lnTo>
                    <a:lnTo>
                      <a:pt x="13" y="1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7" name="Freeform 1687"/>
              <p:cNvSpPr>
                <a:spLocks/>
              </p:cNvSpPr>
              <p:nvPr/>
            </p:nvSpPr>
            <p:spPr bwMode="auto">
              <a:xfrm>
                <a:off x="2490843" y="2706742"/>
                <a:ext cx="5276" cy="15361"/>
              </a:xfrm>
              <a:custGeom>
                <a:avLst/>
                <a:gdLst>
                  <a:gd name="T0" fmla="*/ 3479522 w 4"/>
                  <a:gd name="T1" fmla="*/ 0 h 15"/>
                  <a:gd name="T2" fmla="*/ 6959043 w 4"/>
                  <a:gd name="T3" fmla="*/ 7865856 h 15"/>
                  <a:gd name="T4" fmla="*/ 3479522 w 4"/>
                  <a:gd name="T5" fmla="*/ 15730688 h 15"/>
                  <a:gd name="T6" fmla="*/ 0 w 4"/>
                  <a:gd name="T7" fmla="*/ 7865856 h 15"/>
                  <a:gd name="T8" fmla="*/ 6959043 w 4"/>
                  <a:gd name="T9" fmla="*/ 0 h 15"/>
                  <a:gd name="T10" fmla="*/ 0 w 4"/>
                  <a:gd name="T11" fmla="*/ 7340510 h 15"/>
                  <a:gd name="T12" fmla="*/ 0 w 4"/>
                  <a:gd name="T13" fmla="*/ 15730688 h 15"/>
                  <a:gd name="T14" fmla="*/ 6959043 w 4"/>
                  <a:gd name="T15" fmla="*/ 4194578 h 15"/>
                  <a:gd name="T16" fmla="*/ 6959043 w 4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5"/>
                  <a:gd name="T29" fmla="*/ 4 w 4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5">
                    <a:moveTo>
                      <a:pt x="4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8" name="Freeform 1688"/>
              <p:cNvSpPr>
                <a:spLocks/>
              </p:cNvSpPr>
              <p:nvPr/>
            </p:nvSpPr>
            <p:spPr bwMode="auto">
              <a:xfrm>
                <a:off x="2490843" y="2698540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9" name="Freeform 1689"/>
              <p:cNvSpPr>
                <a:spLocks/>
              </p:cNvSpPr>
              <p:nvPr/>
            </p:nvSpPr>
            <p:spPr bwMode="auto">
              <a:xfrm>
                <a:off x="2495068" y="2695477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8923200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4194578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0" name="Freeform 1690"/>
              <p:cNvSpPr>
                <a:spLocks/>
              </p:cNvSpPr>
              <p:nvPr/>
            </p:nvSpPr>
            <p:spPr bwMode="auto">
              <a:xfrm>
                <a:off x="2498232" y="2687275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4456556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4456556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1" name="Freeform 1691"/>
              <p:cNvSpPr>
                <a:spLocks/>
              </p:cNvSpPr>
              <p:nvPr/>
            </p:nvSpPr>
            <p:spPr bwMode="auto">
              <a:xfrm>
                <a:off x="2503517" y="2684202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5571222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5571222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5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2" name="Freeform 1692"/>
              <p:cNvSpPr>
                <a:spLocks/>
              </p:cNvSpPr>
              <p:nvPr/>
            </p:nvSpPr>
            <p:spPr bwMode="auto">
              <a:xfrm>
                <a:off x="2503517" y="267600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6467869 w 13"/>
                  <a:gd name="T13" fmla="*/ 14682112 h 14"/>
                  <a:gd name="T14" fmla="*/ 16815094 w 13"/>
                  <a:gd name="T15" fmla="*/ 4194597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3" name="Freeform 1693"/>
              <p:cNvSpPr>
                <a:spLocks/>
              </p:cNvSpPr>
              <p:nvPr/>
            </p:nvSpPr>
            <p:spPr bwMode="auto">
              <a:xfrm>
                <a:off x="2507732" y="2672937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4" name="Freeform 1694"/>
              <p:cNvSpPr>
                <a:spLocks/>
              </p:cNvSpPr>
              <p:nvPr/>
            </p:nvSpPr>
            <p:spPr bwMode="auto">
              <a:xfrm>
                <a:off x="2513018" y="2665768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4194578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5" name="Freeform 1695"/>
              <p:cNvSpPr>
                <a:spLocks/>
              </p:cNvSpPr>
              <p:nvPr/>
            </p:nvSpPr>
            <p:spPr bwMode="auto">
              <a:xfrm>
                <a:off x="2518294" y="2662696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7602825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3654023 h 15"/>
                  <a:gd name="T16" fmla="*/ 7602825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6" name="Freeform 1696"/>
              <p:cNvSpPr>
                <a:spLocks/>
              </p:cNvSpPr>
              <p:nvPr/>
            </p:nvSpPr>
            <p:spPr bwMode="auto">
              <a:xfrm>
                <a:off x="2521467" y="2654503"/>
                <a:ext cx="15837" cy="15361"/>
              </a:xfrm>
              <a:custGeom>
                <a:avLst/>
                <a:gdLst>
                  <a:gd name="T0" fmla="*/ 9647169 w 13"/>
                  <a:gd name="T1" fmla="*/ 0 h 15"/>
                  <a:gd name="T2" fmla="*/ 19293120 w 13"/>
                  <a:gd name="T3" fmla="*/ 7865856 h 15"/>
                  <a:gd name="T4" fmla="*/ 9647169 w 13"/>
                  <a:gd name="T5" fmla="*/ 15730688 h 15"/>
                  <a:gd name="T6" fmla="*/ 0 w 13"/>
                  <a:gd name="T7" fmla="*/ 7865856 h 15"/>
                  <a:gd name="T8" fmla="*/ 13356683 w 13"/>
                  <a:gd name="T9" fmla="*/ 0 h 15"/>
                  <a:gd name="T10" fmla="*/ 0 w 13"/>
                  <a:gd name="T11" fmla="*/ 11536112 h 15"/>
                  <a:gd name="T12" fmla="*/ 5936439 w 13"/>
                  <a:gd name="T13" fmla="*/ 15730688 h 15"/>
                  <a:gd name="T14" fmla="*/ 19293120 w 13"/>
                  <a:gd name="T15" fmla="*/ 4194578 h 15"/>
                  <a:gd name="T16" fmla="*/ 133566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7" name="Freeform 1697"/>
              <p:cNvSpPr>
                <a:spLocks/>
              </p:cNvSpPr>
              <p:nvPr/>
            </p:nvSpPr>
            <p:spPr bwMode="auto">
              <a:xfrm>
                <a:off x="2525682" y="2651430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5571222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8" name="Freeform 1698"/>
              <p:cNvSpPr>
                <a:spLocks/>
              </p:cNvSpPr>
              <p:nvPr/>
            </p:nvSpPr>
            <p:spPr bwMode="auto">
              <a:xfrm>
                <a:off x="2530967" y="2643237"/>
                <a:ext cx="9500" cy="15361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7865856 h 15"/>
                  <a:gd name="T4" fmla="*/ 5640625 w 8"/>
                  <a:gd name="T5" fmla="*/ 15730688 h 15"/>
                  <a:gd name="T6" fmla="*/ 0 w 8"/>
                  <a:gd name="T7" fmla="*/ 7865856 h 15"/>
                  <a:gd name="T8" fmla="*/ 11281249 w 8"/>
                  <a:gd name="T9" fmla="*/ 0 h 15"/>
                  <a:gd name="T10" fmla="*/ 0 w 8"/>
                  <a:gd name="T11" fmla="*/ 11536112 h 15"/>
                  <a:gd name="T12" fmla="*/ 5640625 w 8"/>
                  <a:gd name="T13" fmla="*/ 15730688 h 15"/>
                  <a:gd name="T14" fmla="*/ 11281249 w 8"/>
                  <a:gd name="T15" fmla="*/ 4194578 h 15"/>
                  <a:gd name="T16" fmla="*/ 11281249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9" name="Freeform 1699"/>
              <p:cNvSpPr>
                <a:spLocks/>
              </p:cNvSpPr>
              <p:nvPr/>
            </p:nvSpPr>
            <p:spPr bwMode="auto">
              <a:xfrm>
                <a:off x="2535192" y="2640165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0487517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0" name="Freeform 1700"/>
              <p:cNvSpPr>
                <a:spLocks/>
              </p:cNvSpPr>
              <p:nvPr/>
            </p:nvSpPr>
            <p:spPr bwMode="auto">
              <a:xfrm>
                <a:off x="2540468" y="2631972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1536112 h 15"/>
                  <a:gd name="T12" fmla="*/ 0 w 9"/>
                  <a:gd name="T13" fmla="*/ 15730688 h 15"/>
                  <a:gd name="T14" fmla="*/ 10027778 w 9"/>
                  <a:gd name="T15" fmla="*/ 4194578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1" name="Freeform 1701"/>
              <p:cNvSpPr>
                <a:spLocks/>
              </p:cNvSpPr>
              <p:nvPr/>
            </p:nvSpPr>
            <p:spPr bwMode="auto">
              <a:xfrm>
                <a:off x="2543632" y="262889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5571222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5571222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5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2" name="Freeform 1702"/>
              <p:cNvSpPr>
                <a:spLocks/>
              </p:cNvSpPr>
              <p:nvPr/>
            </p:nvSpPr>
            <p:spPr bwMode="auto">
              <a:xfrm>
                <a:off x="2549968" y="2620706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5640625 w 8"/>
                  <a:gd name="T9" fmla="*/ 0 h 15"/>
                  <a:gd name="T10" fmla="*/ 0 w 8"/>
                  <a:gd name="T11" fmla="*/ 10049282 h 15"/>
                  <a:gd name="T12" fmla="*/ 0 w 8"/>
                  <a:gd name="T13" fmla="*/ 13703305 h 15"/>
                  <a:gd name="T14" fmla="*/ 11281249 w 8"/>
                  <a:gd name="T15" fmla="*/ 3654023 h 15"/>
                  <a:gd name="T16" fmla="*/ 5640625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3" name="Freeform 1703"/>
              <p:cNvSpPr>
                <a:spLocks/>
              </p:cNvSpPr>
              <p:nvPr/>
            </p:nvSpPr>
            <p:spPr bwMode="auto">
              <a:xfrm>
                <a:off x="2549968" y="2617634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1536165 h 14"/>
                  <a:gd name="T12" fmla="*/ 4460897 w 12"/>
                  <a:gd name="T13" fmla="*/ 14682112 h 14"/>
                  <a:gd name="T14" fmla="*/ 13383744 w 12"/>
                  <a:gd name="T15" fmla="*/ 3145948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2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4" name="Freeform 1704"/>
              <p:cNvSpPr>
                <a:spLocks/>
              </p:cNvSpPr>
              <p:nvPr/>
            </p:nvSpPr>
            <p:spPr bwMode="auto">
              <a:xfrm>
                <a:off x="2553141" y="2609441"/>
                <a:ext cx="15837" cy="14337"/>
              </a:xfrm>
              <a:custGeom>
                <a:avLst/>
                <a:gdLst>
                  <a:gd name="T0" fmla="*/ 9647169 w 13"/>
                  <a:gd name="T1" fmla="*/ 0 h 15"/>
                  <a:gd name="T2" fmla="*/ 19293120 w 13"/>
                  <a:gd name="T3" fmla="*/ 6852130 h 15"/>
                  <a:gd name="T4" fmla="*/ 9647169 w 13"/>
                  <a:gd name="T5" fmla="*/ 13703305 h 15"/>
                  <a:gd name="T6" fmla="*/ 0 w 13"/>
                  <a:gd name="T7" fmla="*/ 6852130 h 15"/>
                  <a:gd name="T8" fmla="*/ 11872878 w 13"/>
                  <a:gd name="T9" fmla="*/ 0 h 15"/>
                  <a:gd name="T10" fmla="*/ 0 w 13"/>
                  <a:gd name="T11" fmla="*/ 10049282 h 15"/>
                  <a:gd name="T12" fmla="*/ 5936439 w 13"/>
                  <a:gd name="T13" fmla="*/ 13703305 h 15"/>
                  <a:gd name="T14" fmla="*/ 19293120 w 13"/>
                  <a:gd name="T15" fmla="*/ 3654023 h 15"/>
                  <a:gd name="T16" fmla="*/ 11872878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5" name="Freeform 1705"/>
              <p:cNvSpPr>
                <a:spLocks/>
              </p:cNvSpPr>
              <p:nvPr/>
            </p:nvSpPr>
            <p:spPr bwMode="auto">
              <a:xfrm>
                <a:off x="2557366" y="260636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6" name="Freeform 1706"/>
              <p:cNvSpPr>
                <a:spLocks/>
              </p:cNvSpPr>
              <p:nvPr/>
            </p:nvSpPr>
            <p:spPr bwMode="auto">
              <a:xfrm>
                <a:off x="2562642" y="2599200"/>
                <a:ext cx="12673" cy="14337"/>
              </a:xfrm>
              <a:custGeom>
                <a:avLst/>
                <a:gdLst>
                  <a:gd name="T0" fmla="*/ 6177600 w 13"/>
                  <a:gd name="T1" fmla="*/ 0 h 14"/>
                  <a:gd name="T2" fmla="*/ 12354225 w 13"/>
                  <a:gd name="T3" fmla="*/ 7341568 h 14"/>
                  <a:gd name="T4" fmla="*/ 6177600 w 13"/>
                  <a:gd name="T5" fmla="*/ 14682112 h 14"/>
                  <a:gd name="T6" fmla="*/ 0 w 13"/>
                  <a:gd name="T7" fmla="*/ 7341568 h 14"/>
                  <a:gd name="T8" fmla="*/ 8553301 w 13"/>
                  <a:gd name="T9" fmla="*/ 0 h 14"/>
                  <a:gd name="T10" fmla="*/ 0 w 13"/>
                  <a:gd name="T11" fmla="*/ 10487517 h 14"/>
                  <a:gd name="T12" fmla="*/ 4751401 w 13"/>
                  <a:gd name="T13" fmla="*/ 14682112 h 14"/>
                  <a:gd name="T14" fmla="*/ 12354225 w 13"/>
                  <a:gd name="T15" fmla="*/ 3145948 h 14"/>
                  <a:gd name="T16" fmla="*/ 8553301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0"/>
                    </a:lnTo>
                    <a:lnTo>
                      <a:pt x="5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7" name="Freeform 1707"/>
              <p:cNvSpPr>
                <a:spLocks/>
              </p:cNvSpPr>
              <p:nvPr/>
            </p:nvSpPr>
            <p:spPr bwMode="auto">
              <a:xfrm>
                <a:off x="2566867" y="2595103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4462128 w 8"/>
                  <a:gd name="T13" fmla="*/ 14682112 h 14"/>
                  <a:gd name="T14" fmla="*/ 8923200 w 8"/>
                  <a:gd name="T15" fmla="*/ 4194597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8" name="Freeform 1708"/>
              <p:cNvSpPr>
                <a:spLocks/>
              </p:cNvSpPr>
              <p:nvPr/>
            </p:nvSpPr>
            <p:spPr bwMode="auto">
              <a:xfrm>
                <a:off x="2572143" y="2587934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1536165 h 14"/>
                  <a:gd name="T12" fmla="*/ 5640625 w 8"/>
                  <a:gd name="T13" fmla="*/ 14682112 h 14"/>
                  <a:gd name="T14" fmla="*/ 11281249 w 8"/>
                  <a:gd name="T15" fmla="*/ 3145948 h 14"/>
                  <a:gd name="T16" fmla="*/ 11281249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9" name="Freeform 1709"/>
              <p:cNvSpPr>
                <a:spLocks/>
              </p:cNvSpPr>
              <p:nvPr/>
            </p:nvSpPr>
            <p:spPr bwMode="auto">
              <a:xfrm>
                <a:off x="2575316" y="2584862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0" name="Freeform 1710"/>
              <p:cNvSpPr>
                <a:spLocks/>
              </p:cNvSpPr>
              <p:nvPr/>
            </p:nvSpPr>
            <p:spPr bwMode="auto">
              <a:xfrm>
                <a:off x="2579540" y="257666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1" name="Freeform 1711"/>
              <p:cNvSpPr>
                <a:spLocks/>
              </p:cNvSpPr>
              <p:nvPr/>
            </p:nvSpPr>
            <p:spPr bwMode="auto">
              <a:xfrm>
                <a:off x="2584816" y="2571548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8923200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4194578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2" name="Freeform 1712"/>
              <p:cNvSpPr>
                <a:spLocks/>
              </p:cNvSpPr>
              <p:nvPr/>
            </p:nvSpPr>
            <p:spPr bwMode="auto">
              <a:xfrm>
                <a:off x="2589041" y="2565404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4462128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4462128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3" name="Freeform 1713"/>
              <p:cNvSpPr>
                <a:spLocks/>
              </p:cNvSpPr>
              <p:nvPr/>
            </p:nvSpPr>
            <p:spPr bwMode="auto">
              <a:xfrm>
                <a:off x="2592205" y="2560283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4456556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4456556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4" name="Freeform 1714"/>
              <p:cNvSpPr>
                <a:spLocks/>
              </p:cNvSpPr>
              <p:nvPr/>
            </p:nvSpPr>
            <p:spPr bwMode="auto">
              <a:xfrm>
                <a:off x="2592205" y="255412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5173613 w 13"/>
                  <a:gd name="T13" fmla="*/ 14682112 h 14"/>
                  <a:gd name="T14" fmla="*/ 16815094 w 13"/>
                  <a:gd name="T15" fmla="*/ 4194597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5" name="Freeform 1715"/>
              <p:cNvSpPr>
                <a:spLocks/>
              </p:cNvSpPr>
              <p:nvPr/>
            </p:nvSpPr>
            <p:spPr bwMode="auto">
              <a:xfrm>
                <a:off x="2597490" y="2549008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6467869 w 13"/>
                  <a:gd name="T13" fmla="*/ 13703305 h 15"/>
                  <a:gd name="T14" fmla="*/ 16815094 w 13"/>
                  <a:gd name="T15" fmla="*/ 3654023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6" name="Freeform 1716"/>
              <p:cNvSpPr>
                <a:spLocks/>
              </p:cNvSpPr>
              <p:nvPr/>
            </p:nvSpPr>
            <p:spPr bwMode="auto">
              <a:xfrm>
                <a:off x="2601705" y="2542864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7" name="Freeform 1717"/>
              <p:cNvSpPr>
                <a:spLocks/>
              </p:cNvSpPr>
              <p:nvPr/>
            </p:nvSpPr>
            <p:spPr bwMode="auto">
              <a:xfrm>
                <a:off x="2606990" y="2538767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4194578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8" name="Freeform 1718"/>
              <p:cNvSpPr>
                <a:spLocks/>
              </p:cNvSpPr>
              <p:nvPr/>
            </p:nvSpPr>
            <p:spPr bwMode="auto">
              <a:xfrm>
                <a:off x="2611215" y="2531598"/>
                <a:ext cx="8449" cy="14337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6852130 h 15"/>
                  <a:gd name="T4" fmla="*/ 4462128 w 8"/>
                  <a:gd name="T5" fmla="*/ 13703305 h 15"/>
                  <a:gd name="T6" fmla="*/ 0 w 8"/>
                  <a:gd name="T7" fmla="*/ 6852130 h 15"/>
                  <a:gd name="T8" fmla="*/ 8923200 w 8"/>
                  <a:gd name="T9" fmla="*/ 0 h 15"/>
                  <a:gd name="T10" fmla="*/ 0 w 8"/>
                  <a:gd name="T11" fmla="*/ 10049282 h 15"/>
                  <a:gd name="T12" fmla="*/ 4462128 w 8"/>
                  <a:gd name="T13" fmla="*/ 13703305 h 15"/>
                  <a:gd name="T14" fmla="*/ 8923200 w 8"/>
                  <a:gd name="T15" fmla="*/ 3654023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9" name="Freeform 1719"/>
              <p:cNvSpPr>
                <a:spLocks/>
              </p:cNvSpPr>
              <p:nvPr/>
            </p:nvSpPr>
            <p:spPr bwMode="auto">
              <a:xfrm>
                <a:off x="2614379" y="2527502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1536112 h 15"/>
                  <a:gd name="T12" fmla="*/ 4456556 w 9"/>
                  <a:gd name="T13" fmla="*/ 15730688 h 15"/>
                  <a:gd name="T14" fmla="*/ 10027778 w 9"/>
                  <a:gd name="T15" fmla="*/ 4194578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0" name="Freeform 1720"/>
              <p:cNvSpPr>
                <a:spLocks/>
              </p:cNvSpPr>
              <p:nvPr/>
            </p:nvSpPr>
            <p:spPr bwMode="auto">
              <a:xfrm>
                <a:off x="2619664" y="2521357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1" name="Freeform 1721"/>
              <p:cNvSpPr>
                <a:spLocks/>
              </p:cNvSpPr>
              <p:nvPr/>
            </p:nvSpPr>
            <p:spPr bwMode="auto">
              <a:xfrm>
                <a:off x="2623879" y="2517260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0487517 h 14"/>
                  <a:gd name="T12" fmla="*/ 0 w 8"/>
                  <a:gd name="T13" fmla="*/ 14682112 h 14"/>
                  <a:gd name="T14" fmla="*/ 11281249 w 8"/>
                  <a:gd name="T15" fmla="*/ 3145948 h 14"/>
                  <a:gd name="T16" fmla="*/ 11281249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2" name="Freeform 1722"/>
              <p:cNvSpPr>
                <a:spLocks/>
              </p:cNvSpPr>
              <p:nvPr/>
            </p:nvSpPr>
            <p:spPr bwMode="auto">
              <a:xfrm>
                <a:off x="2629165" y="2510092"/>
                <a:ext cx="8449" cy="14337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6852130 h 15"/>
                  <a:gd name="T4" fmla="*/ 4462128 w 8"/>
                  <a:gd name="T5" fmla="*/ 13703305 h 15"/>
                  <a:gd name="T6" fmla="*/ 0 w 8"/>
                  <a:gd name="T7" fmla="*/ 6852130 h 15"/>
                  <a:gd name="T8" fmla="*/ 4462128 w 8"/>
                  <a:gd name="T9" fmla="*/ 0 h 15"/>
                  <a:gd name="T10" fmla="*/ 0 w 8"/>
                  <a:gd name="T11" fmla="*/ 10049282 h 15"/>
                  <a:gd name="T12" fmla="*/ 0 w 8"/>
                  <a:gd name="T13" fmla="*/ 13703305 h 15"/>
                  <a:gd name="T14" fmla="*/ 8923200 w 8"/>
                  <a:gd name="T15" fmla="*/ 3654023 h 15"/>
                  <a:gd name="T16" fmla="*/ 4462128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3" name="Freeform 1723"/>
              <p:cNvSpPr>
                <a:spLocks/>
              </p:cNvSpPr>
              <p:nvPr/>
            </p:nvSpPr>
            <p:spPr bwMode="auto">
              <a:xfrm>
                <a:off x="2633389" y="250701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4456556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4456556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4" name="Freeform 1724"/>
              <p:cNvSpPr>
                <a:spLocks/>
              </p:cNvSpPr>
              <p:nvPr/>
            </p:nvSpPr>
            <p:spPr bwMode="auto">
              <a:xfrm>
                <a:off x="2633389" y="2496778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3654023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5" name="Freeform 1725"/>
              <p:cNvSpPr>
                <a:spLocks/>
              </p:cNvSpPr>
              <p:nvPr/>
            </p:nvSpPr>
            <p:spPr bwMode="auto">
              <a:xfrm>
                <a:off x="2636553" y="2493705"/>
                <a:ext cx="14785" cy="15361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8427703 h 14"/>
                  <a:gd name="T4" fmla="*/ 8408116 w 13"/>
                  <a:gd name="T5" fmla="*/ 16854308 h 14"/>
                  <a:gd name="T6" fmla="*/ 0 w 13"/>
                  <a:gd name="T7" fmla="*/ 8427703 h 14"/>
                  <a:gd name="T8" fmla="*/ 11641483 w 13"/>
                  <a:gd name="T9" fmla="*/ 0 h 14"/>
                  <a:gd name="T10" fmla="*/ 0 w 13"/>
                  <a:gd name="T11" fmla="*/ 13242280 h 14"/>
                  <a:gd name="T12" fmla="*/ 6467869 w 13"/>
                  <a:gd name="T13" fmla="*/ 16854308 h 14"/>
                  <a:gd name="T14" fmla="*/ 16815094 w 13"/>
                  <a:gd name="T15" fmla="*/ 3612030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6" name="Freeform 1726"/>
              <p:cNvSpPr>
                <a:spLocks/>
              </p:cNvSpPr>
              <p:nvPr/>
            </p:nvSpPr>
            <p:spPr bwMode="auto">
              <a:xfrm>
                <a:off x="2642890" y="2485512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7" name="Freeform 1727"/>
              <p:cNvSpPr>
                <a:spLocks/>
              </p:cNvSpPr>
              <p:nvPr/>
            </p:nvSpPr>
            <p:spPr bwMode="auto">
              <a:xfrm>
                <a:off x="2646054" y="2482440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0347227 w 13"/>
                  <a:gd name="T9" fmla="*/ 0 h 14"/>
                  <a:gd name="T10" fmla="*/ 0 w 13"/>
                  <a:gd name="T11" fmla="*/ 11536165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0347227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8" name="Freeform 1728"/>
              <p:cNvSpPr>
                <a:spLocks/>
              </p:cNvSpPr>
              <p:nvPr/>
            </p:nvSpPr>
            <p:spPr bwMode="auto">
              <a:xfrm>
                <a:off x="2651339" y="2476295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0487517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0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9" name="Freeform 1729"/>
              <p:cNvSpPr>
                <a:spLocks/>
              </p:cNvSpPr>
              <p:nvPr/>
            </p:nvSpPr>
            <p:spPr bwMode="auto">
              <a:xfrm>
                <a:off x="2655563" y="247219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5571222 w 9"/>
                  <a:gd name="T13" fmla="*/ 14682112 h 14"/>
                  <a:gd name="T14" fmla="*/ 10027778 w 9"/>
                  <a:gd name="T15" fmla="*/ 4194597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0" name="Freeform 1730"/>
              <p:cNvSpPr>
                <a:spLocks/>
              </p:cNvSpPr>
              <p:nvPr/>
            </p:nvSpPr>
            <p:spPr bwMode="auto">
              <a:xfrm>
                <a:off x="2660839" y="2465030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4462128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1" name="Freeform 1731"/>
              <p:cNvSpPr>
                <a:spLocks/>
              </p:cNvSpPr>
              <p:nvPr/>
            </p:nvSpPr>
            <p:spPr bwMode="auto">
              <a:xfrm>
                <a:off x="2665064" y="2460933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8923200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2" name="Freeform 1732"/>
              <p:cNvSpPr>
                <a:spLocks/>
              </p:cNvSpPr>
              <p:nvPr/>
            </p:nvSpPr>
            <p:spPr bwMode="auto">
              <a:xfrm>
                <a:off x="2668228" y="2453764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3" name="Freeform 1733"/>
              <p:cNvSpPr>
                <a:spLocks/>
              </p:cNvSpPr>
              <p:nvPr/>
            </p:nvSpPr>
            <p:spPr bwMode="auto">
              <a:xfrm>
                <a:off x="2673513" y="244966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5571222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5571222 w 9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1"/>
                  <a:gd name="T26" fmla="*/ 9 w 9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1">
                    <a:moveTo>
                      <a:pt x="5" y="0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4" name="Freeform 1734"/>
              <p:cNvSpPr>
                <a:spLocks/>
              </p:cNvSpPr>
              <p:nvPr/>
            </p:nvSpPr>
            <p:spPr bwMode="auto">
              <a:xfrm>
                <a:off x="2677738" y="2443523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5640625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11281249 w 8"/>
                  <a:gd name="T15" fmla="*/ 3145948 h 14"/>
                  <a:gd name="T16" fmla="*/ 5640625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5" name="Freeform 1735"/>
              <p:cNvSpPr>
                <a:spLocks/>
              </p:cNvSpPr>
              <p:nvPr/>
            </p:nvSpPr>
            <p:spPr bwMode="auto">
              <a:xfrm>
                <a:off x="2677738" y="2438403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0 w 8"/>
                  <a:gd name="T9" fmla="*/ 11536384 h 11"/>
                  <a:gd name="T10" fmla="*/ 11281249 w 8"/>
                  <a:gd name="T11" fmla="*/ 0 h 11"/>
                  <a:gd name="T12" fmla="*/ 11281249 w 8"/>
                  <a:gd name="T13" fmla="*/ 4194677 h 11"/>
                  <a:gd name="T14" fmla="*/ 5640625 w 8"/>
                  <a:gd name="T15" fmla="*/ 11536384 h 11"/>
                  <a:gd name="T16" fmla="*/ 0 w 8"/>
                  <a:gd name="T17" fmla="*/ 11536384 h 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0" y="11"/>
                    </a:moveTo>
                    <a:lnTo>
                      <a:pt x="8" y="0"/>
                    </a:lnTo>
                    <a:lnTo>
                      <a:pt x="8" y="4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6" name="Freeform 1736"/>
              <p:cNvSpPr>
                <a:spLocks/>
              </p:cNvSpPr>
              <p:nvPr/>
            </p:nvSpPr>
            <p:spPr bwMode="auto">
              <a:xfrm>
                <a:off x="2683014" y="2438403"/>
                <a:ext cx="5276" cy="8193"/>
              </a:xfrm>
              <a:custGeom>
                <a:avLst/>
                <a:gdLst>
                  <a:gd name="T0" fmla="*/ 3479522 w 4"/>
                  <a:gd name="T1" fmla="*/ 0 h 7"/>
                  <a:gd name="T2" fmla="*/ 6959043 w 4"/>
                  <a:gd name="T3" fmla="*/ 4795247 h 7"/>
                  <a:gd name="T4" fmla="*/ 3479522 w 4"/>
                  <a:gd name="T5" fmla="*/ 9589323 h 7"/>
                  <a:gd name="T6" fmla="*/ 0 w 4"/>
                  <a:gd name="T7" fmla="*/ 4795247 h 7"/>
                  <a:gd name="T8" fmla="*/ 0 w 4"/>
                  <a:gd name="T9" fmla="*/ 5479947 h 7"/>
                  <a:gd name="T10" fmla="*/ 6959043 w 4"/>
                  <a:gd name="T11" fmla="*/ 0 h 7"/>
                  <a:gd name="T12" fmla="*/ 6959043 w 4"/>
                  <a:gd name="T13" fmla="*/ 5479947 h 7"/>
                  <a:gd name="T14" fmla="*/ 6959043 w 4"/>
                  <a:gd name="T15" fmla="*/ 9589323 h 7"/>
                  <a:gd name="T16" fmla="*/ 0 w 4"/>
                  <a:gd name="T17" fmla="*/ 5479947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7" name="Freeform 1737"/>
              <p:cNvSpPr>
                <a:spLocks/>
              </p:cNvSpPr>
              <p:nvPr/>
            </p:nvSpPr>
            <p:spPr bwMode="auto">
              <a:xfrm>
                <a:off x="2490843" y="2906456"/>
                <a:ext cx="8449" cy="26627"/>
              </a:xfrm>
              <a:custGeom>
                <a:avLst/>
                <a:gdLst>
                  <a:gd name="T0" fmla="*/ 4462128 w 8"/>
                  <a:gd name="T1" fmla="*/ 0 h 26"/>
                  <a:gd name="T2" fmla="*/ 8923200 w 8"/>
                  <a:gd name="T3" fmla="*/ 13635072 h 26"/>
                  <a:gd name="T4" fmla="*/ 4462128 w 8"/>
                  <a:gd name="T5" fmla="*/ 27269120 h 26"/>
                  <a:gd name="T6" fmla="*/ 0 w 8"/>
                  <a:gd name="T7" fmla="*/ 13635072 h 26"/>
                  <a:gd name="T8" fmla="*/ 8923200 w 8"/>
                  <a:gd name="T9" fmla="*/ 11536660 h 26"/>
                  <a:gd name="T10" fmla="*/ 0 w 8"/>
                  <a:gd name="T11" fmla="*/ 27269120 h 26"/>
                  <a:gd name="T12" fmla="*/ 0 w 8"/>
                  <a:gd name="T13" fmla="*/ 0 h 26"/>
                  <a:gd name="T14" fmla="*/ 8923200 w 8"/>
                  <a:gd name="T15" fmla="*/ 11536660 h 26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6"/>
                  <a:gd name="T26" fmla="*/ 8 w 8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6">
                    <a:moveTo>
                      <a:pt x="8" y="11"/>
                    </a:moveTo>
                    <a:lnTo>
                      <a:pt x="0" y="26"/>
                    </a:lnTo>
                    <a:lnTo>
                      <a:pt x="0" y="0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8" name="Freeform 1738"/>
              <p:cNvSpPr>
                <a:spLocks/>
              </p:cNvSpPr>
              <p:nvPr/>
            </p:nvSpPr>
            <p:spPr bwMode="auto">
              <a:xfrm>
                <a:off x="2490843" y="2895191"/>
                <a:ext cx="12673" cy="31747"/>
              </a:xfrm>
              <a:custGeom>
                <a:avLst/>
                <a:gdLst>
                  <a:gd name="T0" fmla="*/ 6692400 w 12"/>
                  <a:gd name="T1" fmla="*/ 0 h 30"/>
                  <a:gd name="T2" fmla="*/ 13383744 w 12"/>
                  <a:gd name="T3" fmla="*/ 16798396 h 30"/>
                  <a:gd name="T4" fmla="*/ 6692400 w 12"/>
                  <a:gd name="T5" fmla="*/ 33595733 h 30"/>
                  <a:gd name="T6" fmla="*/ 0 w 12"/>
                  <a:gd name="T7" fmla="*/ 16798396 h 30"/>
                  <a:gd name="T8" fmla="*/ 4460897 w 12"/>
                  <a:gd name="T9" fmla="*/ 33595733 h 30"/>
                  <a:gd name="T10" fmla="*/ 13383744 w 12"/>
                  <a:gd name="T11" fmla="*/ 21276842 h 30"/>
                  <a:gd name="T12" fmla="*/ 0 w 12"/>
                  <a:gd name="T13" fmla="*/ 0 h 30"/>
                  <a:gd name="T14" fmla="*/ 0 w 12"/>
                  <a:gd name="T15" fmla="*/ 29116233 h 30"/>
                  <a:gd name="T16" fmla="*/ 4460897 w 12"/>
                  <a:gd name="T17" fmla="*/ 33595733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30"/>
                  <a:gd name="T29" fmla="*/ 12 w 12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30">
                    <a:moveTo>
                      <a:pt x="4" y="30"/>
                    </a:moveTo>
                    <a:lnTo>
                      <a:pt x="12" y="19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9" name="Freeform 1739"/>
              <p:cNvSpPr>
                <a:spLocks/>
              </p:cNvSpPr>
              <p:nvPr/>
            </p:nvSpPr>
            <p:spPr bwMode="auto">
              <a:xfrm>
                <a:off x="2490843" y="2885974"/>
                <a:ext cx="17949" cy="31747"/>
              </a:xfrm>
              <a:custGeom>
                <a:avLst/>
                <a:gdLst>
                  <a:gd name="T0" fmla="*/ 9476016 w 17"/>
                  <a:gd name="T1" fmla="*/ 0 h 32"/>
                  <a:gd name="T2" fmla="*/ 18950976 w 17"/>
                  <a:gd name="T3" fmla="*/ 15748493 h 32"/>
                  <a:gd name="T4" fmla="*/ 9476016 w 17"/>
                  <a:gd name="T5" fmla="*/ 31495993 h 32"/>
                  <a:gd name="T6" fmla="*/ 0 w 17"/>
                  <a:gd name="T7" fmla="*/ 15748493 h 32"/>
                  <a:gd name="T8" fmla="*/ 8918541 w 17"/>
                  <a:gd name="T9" fmla="*/ 31495993 h 32"/>
                  <a:gd name="T10" fmla="*/ 18950976 w 17"/>
                  <a:gd name="T11" fmla="*/ 20669279 h 32"/>
                  <a:gd name="T12" fmla="*/ 0 w 17"/>
                  <a:gd name="T13" fmla="*/ 0 h 32"/>
                  <a:gd name="T14" fmla="*/ 0 w 17"/>
                  <a:gd name="T15" fmla="*/ 20669279 h 32"/>
                  <a:gd name="T16" fmla="*/ 8918541 w 17"/>
                  <a:gd name="T17" fmla="*/ 31495993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2"/>
                  <a:gd name="T29" fmla="*/ 17 w 17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2">
                    <a:moveTo>
                      <a:pt x="8" y="32"/>
                    </a:moveTo>
                    <a:lnTo>
                      <a:pt x="17" y="21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0" name="Freeform 1740"/>
              <p:cNvSpPr>
                <a:spLocks/>
              </p:cNvSpPr>
              <p:nvPr/>
            </p:nvSpPr>
            <p:spPr bwMode="auto">
              <a:xfrm>
                <a:off x="2490843" y="2877781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0 w 21"/>
                  <a:gd name="T9" fmla="*/ 0 h 37"/>
                  <a:gd name="T10" fmla="*/ 0 w 21"/>
                  <a:gd name="T11" fmla="*/ 18878409 h 37"/>
                  <a:gd name="T12" fmla="*/ 13379369 w 21"/>
                  <a:gd name="T13" fmla="*/ 38805504 h 37"/>
                  <a:gd name="T14" fmla="*/ 23413632 w 21"/>
                  <a:gd name="T15" fmla="*/ 23073154 h 37"/>
                  <a:gd name="T16" fmla="*/ 0 w 21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7"/>
                  <a:gd name="T29" fmla="*/ 21 w 2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7">
                    <a:moveTo>
                      <a:pt x="0" y="0"/>
                    </a:moveTo>
                    <a:lnTo>
                      <a:pt x="0" y="18"/>
                    </a:lnTo>
                    <a:lnTo>
                      <a:pt x="12" y="37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1" name="Freeform 1741"/>
              <p:cNvSpPr>
                <a:spLocks/>
              </p:cNvSpPr>
              <p:nvPr/>
            </p:nvSpPr>
            <p:spPr bwMode="auto">
              <a:xfrm>
                <a:off x="2490843" y="2870612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4822417 w 25"/>
                  <a:gd name="T9" fmla="*/ 0 h 36"/>
                  <a:gd name="T10" fmla="*/ 0 w 25"/>
                  <a:gd name="T11" fmla="*/ 7341851 h 36"/>
                  <a:gd name="T12" fmla="*/ 0 w 25"/>
                  <a:gd name="T13" fmla="*/ 15732392 h 36"/>
                  <a:gd name="T14" fmla="*/ 20495270 w 25"/>
                  <a:gd name="T15" fmla="*/ 37756928 h 36"/>
                  <a:gd name="T16" fmla="*/ 30140099 w 25"/>
                  <a:gd name="T17" fmla="*/ 26220314 h 36"/>
                  <a:gd name="T18" fmla="*/ 4822417 w 25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4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2" name="Freeform 1742"/>
              <p:cNvSpPr>
                <a:spLocks/>
              </p:cNvSpPr>
              <p:nvPr/>
            </p:nvSpPr>
            <p:spPr bwMode="auto">
              <a:xfrm>
                <a:off x="2490843" y="2863443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4683703 h 36"/>
                  <a:gd name="T12" fmla="*/ 23416037 w 29"/>
                  <a:gd name="T13" fmla="*/ 37756928 h 36"/>
                  <a:gd name="T14" fmla="*/ 32336832 w 29"/>
                  <a:gd name="T15" fmla="*/ 26220314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3" name="Freeform 1743"/>
              <p:cNvSpPr>
                <a:spLocks/>
              </p:cNvSpPr>
              <p:nvPr/>
            </p:nvSpPr>
            <p:spPr bwMode="auto">
              <a:xfrm>
                <a:off x="2495068" y="2859347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1536611 h 36"/>
                  <a:gd name="T12" fmla="*/ 23416037 w 29"/>
                  <a:gd name="T13" fmla="*/ 37756928 h 36"/>
                  <a:gd name="T14" fmla="*/ 32336832 w 29"/>
                  <a:gd name="T15" fmla="*/ 23073222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4" name="Freeform 1744"/>
              <p:cNvSpPr>
                <a:spLocks/>
              </p:cNvSpPr>
              <p:nvPr/>
            </p:nvSpPr>
            <p:spPr bwMode="auto">
              <a:xfrm>
                <a:off x="2498232" y="2853202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5" name="Freeform 1745"/>
              <p:cNvSpPr>
                <a:spLocks/>
              </p:cNvSpPr>
              <p:nvPr/>
            </p:nvSpPr>
            <p:spPr bwMode="auto">
              <a:xfrm>
                <a:off x="2503517" y="284500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4683703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6" name="Freeform 1746"/>
              <p:cNvSpPr>
                <a:spLocks/>
              </p:cNvSpPr>
              <p:nvPr/>
            </p:nvSpPr>
            <p:spPr bwMode="auto">
              <a:xfrm>
                <a:off x="2507732" y="2839879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2186487 h 36"/>
                  <a:gd name="T12" fmla="*/ 25317685 w 25"/>
                  <a:gd name="T13" fmla="*/ 39883435 h 36"/>
                  <a:gd name="T14" fmla="*/ 30140099 w 25"/>
                  <a:gd name="T15" fmla="*/ 2437297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7" name="Freeform 1747"/>
              <p:cNvSpPr>
                <a:spLocks/>
              </p:cNvSpPr>
              <p:nvPr/>
            </p:nvSpPr>
            <p:spPr bwMode="auto">
              <a:xfrm>
                <a:off x="2513018" y="283373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25317685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8" name="Freeform 1748"/>
              <p:cNvSpPr>
                <a:spLocks/>
              </p:cNvSpPr>
              <p:nvPr/>
            </p:nvSpPr>
            <p:spPr bwMode="auto">
              <a:xfrm>
                <a:off x="2518294" y="2828614"/>
                <a:ext cx="25338" cy="34820"/>
              </a:xfrm>
              <a:custGeom>
                <a:avLst/>
                <a:gdLst>
                  <a:gd name="T0" fmla="*/ 12840285 w 25"/>
                  <a:gd name="T1" fmla="*/ 0 h 33"/>
                  <a:gd name="T2" fmla="*/ 25680570 w 25"/>
                  <a:gd name="T3" fmla="*/ 18370188 h 33"/>
                  <a:gd name="T4" fmla="*/ 12840285 w 25"/>
                  <a:gd name="T5" fmla="*/ 36740375 h 33"/>
                  <a:gd name="T6" fmla="*/ 0 w 25"/>
                  <a:gd name="T7" fmla="*/ 18370188 h 33"/>
                  <a:gd name="T8" fmla="*/ 8217620 w 25"/>
                  <a:gd name="T9" fmla="*/ 0 h 33"/>
                  <a:gd name="T10" fmla="*/ 0 w 25"/>
                  <a:gd name="T11" fmla="*/ 12247142 h 33"/>
                  <a:gd name="T12" fmla="*/ 17462952 w 25"/>
                  <a:gd name="T13" fmla="*/ 36740375 h 33"/>
                  <a:gd name="T14" fmla="*/ 25680570 w 25"/>
                  <a:gd name="T15" fmla="*/ 24493229 h 33"/>
                  <a:gd name="T16" fmla="*/ 8217620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9" name="Freeform 1749"/>
              <p:cNvSpPr>
                <a:spLocks/>
              </p:cNvSpPr>
              <p:nvPr/>
            </p:nvSpPr>
            <p:spPr bwMode="auto">
              <a:xfrm>
                <a:off x="2521467" y="2822469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10821739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6220314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0" name="Freeform 1750"/>
              <p:cNvSpPr>
                <a:spLocks/>
              </p:cNvSpPr>
              <p:nvPr/>
            </p:nvSpPr>
            <p:spPr bwMode="auto">
              <a:xfrm>
                <a:off x="2525682" y="2814276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1" name="Freeform 1751"/>
              <p:cNvSpPr>
                <a:spLocks/>
              </p:cNvSpPr>
              <p:nvPr/>
            </p:nvSpPr>
            <p:spPr bwMode="auto">
              <a:xfrm>
                <a:off x="2530967" y="2811203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0403870 w 25"/>
                  <a:gd name="T9" fmla="*/ 0 h 36"/>
                  <a:gd name="T10" fmla="*/ 0 w 25"/>
                  <a:gd name="T11" fmla="*/ 11536611 h 36"/>
                  <a:gd name="T12" fmla="*/ 22108937 w 25"/>
                  <a:gd name="T13" fmla="*/ 37756928 h 36"/>
                  <a:gd name="T14" fmla="*/ 32512803 w 25"/>
                  <a:gd name="T15" fmla="*/ 23073222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2" name="Freeform 1752"/>
              <p:cNvSpPr>
                <a:spLocks/>
              </p:cNvSpPr>
              <p:nvPr/>
            </p:nvSpPr>
            <p:spPr bwMode="auto">
              <a:xfrm>
                <a:off x="2535192" y="280301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3" name="Freeform 1753"/>
              <p:cNvSpPr>
                <a:spLocks/>
              </p:cNvSpPr>
              <p:nvPr/>
            </p:nvSpPr>
            <p:spPr bwMode="auto">
              <a:xfrm>
                <a:off x="2540468" y="2795842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5732346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4" name="Freeform 1754"/>
              <p:cNvSpPr>
                <a:spLocks/>
              </p:cNvSpPr>
              <p:nvPr/>
            </p:nvSpPr>
            <p:spPr bwMode="auto">
              <a:xfrm>
                <a:off x="2543632" y="2792769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10821739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2024532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5" name="Freeform 1755"/>
              <p:cNvSpPr>
                <a:spLocks/>
              </p:cNvSpPr>
              <p:nvPr/>
            </p:nvSpPr>
            <p:spPr bwMode="auto">
              <a:xfrm>
                <a:off x="2549968" y="2784576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8217620 w 25"/>
                  <a:gd name="T9" fmla="*/ 0 h 37"/>
                  <a:gd name="T10" fmla="*/ 0 w 25"/>
                  <a:gd name="T11" fmla="*/ 11536577 h 37"/>
                  <a:gd name="T12" fmla="*/ 17462952 w 25"/>
                  <a:gd name="T13" fmla="*/ 38805504 h 37"/>
                  <a:gd name="T14" fmla="*/ 25680570 w 25"/>
                  <a:gd name="T15" fmla="*/ 27268923 h 37"/>
                  <a:gd name="T16" fmla="*/ 821762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6" name="Freeform 1756"/>
              <p:cNvSpPr>
                <a:spLocks/>
              </p:cNvSpPr>
              <p:nvPr/>
            </p:nvSpPr>
            <p:spPr bwMode="auto">
              <a:xfrm>
                <a:off x="2553141" y="2776383"/>
                <a:ext cx="28510" cy="37892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9941717 h 36"/>
                  <a:gd name="T4" fmla="*/ 16256401 w 25"/>
                  <a:gd name="T5" fmla="*/ 39883435 h 36"/>
                  <a:gd name="T6" fmla="*/ 0 w 25"/>
                  <a:gd name="T7" fmla="*/ 19941717 h 36"/>
                  <a:gd name="T8" fmla="*/ 10403870 w 25"/>
                  <a:gd name="T9" fmla="*/ 0 h 36"/>
                  <a:gd name="T10" fmla="*/ 0 w 25"/>
                  <a:gd name="T11" fmla="*/ 16617744 h 36"/>
                  <a:gd name="T12" fmla="*/ 22108937 w 25"/>
                  <a:gd name="T13" fmla="*/ 39883435 h 36"/>
                  <a:gd name="T14" fmla="*/ 32512803 w 25"/>
                  <a:gd name="T15" fmla="*/ 28804231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7" name="Freeform 1757"/>
              <p:cNvSpPr>
                <a:spLocks/>
              </p:cNvSpPr>
              <p:nvPr/>
            </p:nvSpPr>
            <p:spPr bwMode="auto">
              <a:xfrm>
                <a:off x="2557366" y="2773311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1536577 h 37"/>
                  <a:gd name="T12" fmla="*/ 18948949 w 26"/>
                  <a:gd name="T13" fmla="*/ 38805504 h 37"/>
                  <a:gd name="T14" fmla="*/ 28980865 w 26"/>
                  <a:gd name="T15" fmla="*/ 23073154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8" name="Freeform 1758"/>
              <p:cNvSpPr>
                <a:spLocks/>
              </p:cNvSpPr>
              <p:nvPr/>
            </p:nvSpPr>
            <p:spPr bwMode="auto">
              <a:xfrm>
                <a:off x="2562642" y="2765118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1536577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9" name="Freeform 1759"/>
              <p:cNvSpPr>
                <a:spLocks/>
              </p:cNvSpPr>
              <p:nvPr/>
            </p:nvSpPr>
            <p:spPr bwMode="auto">
              <a:xfrm>
                <a:off x="2566867" y="2762045"/>
                <a:ext cx="25338" cy="33796"/>
              </a:xfrm>
              <a:custGeom>
                <a:avLst/>
                <a:gdLst>
                  <a:gd name="T0" fmla="*/ 12840285 w 25"/>
                  <a:gd name="T1" fmla="*/ 0 h 32"/>
                  <a:gd name="T2" fmla="*/ 25680570 w 25"/>
                  <a:gd name="T3" fmla="*/ 17846400 h 32"/>
                  <a:gd name="T4" fmla="*/ 12840285 w 25"/>
                  <a:gd name="T5" fmla="*/ 35692800 h 32"/>
                  <a:gd name="T6" fmla="*/ 0 w 25"/>
                  <a:gd name="T7" fmla="*/ 17846400 h 32"/>
                  <a:gd name="T8" fmla="*/ 8217620 w 25"/>
                  <a:gd name="T9" fmla="*/ 0 h 32"/>
                  <a:gd name="T10" fmla="*/ 0 w 25"/>
                  <a:gd name="T11" fmla="*/ 11153735 h 32"/>
                  <a:gd name="T12" fmla="*/ 17462952 w 25"/>
                  <a:gd name="T13" fmla="*/ 35692800 h 32"/>
                  <a:gd name="T14" fmla="*/ 25680570 w 25"/>
                  <a:gd name="T15" fmla="*/ 23423793 h 32"/>
                  <a:gd name="T16" fmla="*/ 8217620 w 25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2"/>
                  <a:gd name="T29" fmla="*/ 25 w 25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2">
                    <a:moveTo>
                      <a:pt x="8" y="0"/>
                    </a:moveTo>
                    <a:lnTo>
                      <a:pt x="0" y="10"/>
                    </a:lnTo>
                    <a:lnTo>
                      <a:pt x="17" y="32"/>
                    </a:lnTo>
                    <a:lnTo>
                      <a:pt x="25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0" name="Freeform 1760"/>
              <p:cNvSpPr>
                <a:spLocks/>
              </p:cNvSpPr>
              <p:nvPr/>
            </p:nvSpPr>
            <p:spPr bwMode="auto">
              <a:xfrm>
                <a:off x="2572143" y="2753852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8217620 w 25"/>
                  <a:gd name="T9" fmla="*/ 0 h 37"/>
                  <a:gd name="T10" fmla="*/ 0 w 25"/>
                  <a:gd name="T11" fmla="*/ 11536577 h 37"/>
                  <a:gd name="T12" fmla="*/ 17462952 w 25"/>
                  <a:gd name="T13" fmla="*/ 38805504 h 37"/>
                  <a:gd name="T14" fmla="*/ 25680570 w 25"/>
                  <a:gd name="T15" fmla="*/ 23073154 h 37"/>
                  <a:gd name="T16" fmla="*/ 821762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1" name="Freeform 1761"/>
              <p:cNvSpPr>
                <a:spLocks/>
              </p:cNvSpPr>
              <p:nvPr/>
            </p:nvSpPr>
            <p:spPr bwMode="auto">
              <a:xfrm>
                <a:off x="2575316" y="2747707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5732392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2" name="Freeform 1762"/>
              <p:cNvSpPr>
                <a:spLocks/>
              </p:cNvSpPr>
              <p:nvPr/>
            </p:nvSpPr>
            <p:spPr bwMode="auto">
              <a:xfrm>
                <a:off x="2579540" y="2743611"/>
                <a:ext cx="27450" cy="33796"/>
              </a:xfrm>
              <a:custGeom>
                <a:avLst/>
                <a:gdLst>
                  <a:gd name="T0" fmla="*/ 14490433 w 26"/>
                  <a:gd name="T1" fmla="*/ 0 h 33"/>
                  <a:gd name="T2" fmla="*/ 28980865 w 26"/>
                  <a:gd name="T3" fmla="*/ 17305600 h 33"/>
                  <a:gd name="T4" fmla="*/ 14490433 w 26"/>
                  <a:gd name="T5" fmla="*/ 34611200 h 33"/>
                  <a:gd name="T6" fmla="*/ 0 w 26"/>
                  <a:gd name="T7" fmla="*/ 17305600 h 33"/>
                  <a:gd name="T8" fmla="*/ 10031920 w 26"/>
                  <a:gd name="T9" fmla="*/ 0 h 33"/>
                  <a:gd name="T10" fmla="*/ 0 w 26"/>
                  <a:gd name="T11" fmla="*/ 11536724 h 33"/>
                  <a:gd name="T12" fmla="*/ 18948949 w 26"/>
                  <a:gd name="T13" fmla="*/ 34611200 h 33"/>
                  <a:gd name="T14" fmla="*/ 28980865 w 26"/>
                  <a:gd name="T15" fmla="*/ 23074472 h 33"/>
                  <a:gd name="T16" fmla="*/ 10031920 w 26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3" name="Freeform 1763"/>
              <p:cNvSpPr>
                <a:spLocks/>
              </p:cNvSpPr>
              <p:nvPr/>
            </p:nvSpPr>
            <p:spPr bwMode="auto">
              <a:xfrm>
                <a:off x="2584816" y="2736442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20495270 w 25"/>
                  <a:gd name="T13" fmla="*/ 37756928 h 36"/>
                  <a:gd name="T14" fmla="*/ 30140099 w 25"/>
                  <a:gd name="T15" fmla="*/ 2726900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4" name="Freeform 1764"/>
              <p:cNvSpPr>
                <a:spLocks/>
              </p:cNvSpPr>
              <p:nvPr/>
            </p:nvSpPr>
            <p:spPr bwMode="auto">
              <a:xfrm>
                <a:off x="2589041" y="272927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4683703 h 36"/>
                  <a:gd name="T12" fmla="*/ 17462952 w 25"/>
                  <a:gd name="T13" fmla="*/ 37756928 h 36"/>
                  <a:gd name="T14" fmla="*/ 25680570 w 25"/>
                  <a:gd name="T15" fmla="*/ 26220314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5" name="Freeform 1765"/>
              <p:cNvSpPr>
                <a:spLocks/>
              </p:cNvSpPr>
              <p:nvPr/>
            </p:nvSpPr>
            <p:spPr bwMode="auto">
              <a:xfrm>
                <a:off x="2592205" y="2726201"/>
                <a:ext cx="27450" cy="36868"/>
              </a:xfrm>
              <a:custGeom>
                <a:avLst/>
                <a:gdLst>
                  <a:gd name="T0" fmla="*/ 15070050 w 25"/>
                  <a:gd name="T1" fmla="*/ 0 h 37"/>
                  <a:gd name="T2" fmla="*/ 30140099 w 25"/>
                  <a:gd name="T3" fmla="*/ 18368236 h 37"/>
                  <a:gd name="T4" fmla="*/ 15070050 w 25"/>
                  <a:gd name="T5" fmla="*/ 36736471 h 37"/>
                  <a:gd name="T6" fmla="*/ 0 w 25"/>
                  <a:gd name="T7" fmla="*/ 18368236 h 37"/>
                  <a:gd name="T8" fmla="*/ 10850437 w 25"/>
                  <a:gd name="T9" fmla="*/ 0 h 37"/>
                  <a:gd name="T10" fmla="*/ 0 w 25"/>
                  <a:gd name="T11" fmla="*/ 10921895 h 37"/>
                  <a:gd name="T12" fmla="*/ 20495270 w 25"/>
                  <a:gd name="T13" fmla="*/ 36736471 h 37"/>
                  <a:gd name="T14" fmla="*/ 30140099 w 25"/>
                  <a:gd name="T15" fmla="*/ 21843791 h 37"/>
                  <a:gd name="T16" fmla="*/ 10850437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6" name="Freeform 1766"/>
              <p:cNvSpPr>
                <a:spLocks/>
              </p:cNvSpPr>
              <p:nvPr/>
            </p:nvSpPr>
            <p:spPr bwMode="auto">
              <a:xfrm>
                <a:off x="2597490" y="2718008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1536611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7" name="Freeform 1767"/>
              <p:cNvSpPr>
                <a:spLocks/>
              </p:cNvSpPr>
              <p:nvPr/>
            </p:nvSpPr>
            <p:spPr bwMode="auto">
              <a:xfrm>
                <a:off x="2601705" y="2711863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4683703 h 36"/>
                  <a:gd name="T12" fmla="*/ 19289667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6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8" name="Freeform 1768"/>
              <p:cNvSpPr>
                <a:spLocks/>
              </p:cNvSpPr>
              <p:nvPr/>
            </p:nvSpPr>
            <p:spPr bwMode="auto">
              <a:xfrm>
                <a:off x="2606990" y="2706742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20495270 w 25"/>
                  <a:gd name="T13" fmla="*/ 37756928 h 36"/>
                  <a:gd name="T14" fmla="*/ 30140099 w 25"/>
                  <a:gd name="T15" fmla="*/ 23073222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9" name="Freeform 1769"/>
              <p:cNvSpPr>
                <a:spLocks/>
              </p:cNvSpPr>
              <p:nvPr/>
            </p:nvSpPr>
            <p:spPr bwMode="auto">
              <a:xfrm>
                <a:off x="2611215" y="2698540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17462952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0" name="Freeform 1770"/>
              <p:cNvSpPr>
                <a:spLocks/>
              </p:cNvSpPr>
              <p:nvPr/>
            </p:nvSpPr>
            <p:spPr bwMode="auto">
              <a:xfrm>
                <a:off x="2614379" y="2690347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5732346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1" name="Freeform 1771"/>
              <p:cNvSpPr>
                <a:spLocks/>
              </p:cNvSpPr>
              <p:nvPr/>
            </p:nvSpPr>
            <p:spPr bwMode="auto">
              <a:xfrm>
                <a:off x="2619664" y="2687275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437297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2" name="Freeform 1772"/>
              <p:cNvSpPr>
                <a:spLocks/>
              </p:cNvSpPr>
              <p:nvPr/>
            </p:nvSpPr>
            <p:spPr bwMode="auto">
              <a:xfrm>
                <a:off x="2623879" y="268113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3" name="Freeform 1773"/>
              <p:cNvSpPr>
                <a:spLocks/>
              </p:cNvSpPr>
              <p:nvPr/>
            </p:nvSpPr>
            <p:spPr bwMode="auto">
              <a:xfrm>
                <a:off x="2629165" y="2676009"/>
                <a:ext cx="27450" cy="34820"/>
              </a:xfrm>
              <a:custGeom>
                <a:avLst/>
                <a:gdLst>
                  <a:gd name="T0" fmla="*/ 15070050 w 25"/>
                  <a:gd name="T1" fmla="*/ 0 h 33"/>
                  <a:gd name="T2" fmla="*/ 30140099 w 25"/>
                  <a:gd name="T3" fmla="*/ 18370188 h 33"/>
                  <a:gd name="T4" fmla="*/ 15070050 w 25"/>
                  <a:gd name="T5" fmla="*/ 36740375 h 33"/>
                  <a:gd name="T6" fmla="*/ 0 w 25"/>
                  <a:gd name="T7" fmla="*/ 18370188 h 33"/>
                  <a:gd name="T8" fmla="*/ 4822417 w 25"/>
                  <a:gd name="T9" fmla="*/ 0 h 33"/>
                  <a:gd name="T10" fmla="*/ 0 w 25"/>
                  <a:gd name="T11" fmla="*/ 12247142 h 33"/>
                  <a:gd name="T12" fmla="*/ 20495270 w 25"/>
                  <a:gd name="T13" fmla="*/ 36740375 h 33"/>
                  <a:gd name="T14" fmla="*/ 30140099 w 25"/>
                  <a:gd name="T15" fmla="*/ 24493229 h 33"/>
                  <a:gd name="T16" fmla="*/ 4822417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4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4" name="Freeform 1774"/>
              <p:cNvSpPr>
                <a:spLocks/>
              </p:cNvSpPr>
              <p:nvPr/>
            </p:nvSpPr>
            <p:spPr bwMode="auto">
              <a:xfrm>
                <a:off x="2633389" y="2669865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4458514 w 26"/>
                  <a:gd name="T9" fmla="*/ 0 h 36"/>
                  <a:gd name="T10" fmla="*/ 0 w 26"/>
                  <a:gd name="T11" fmla="*/ 11536611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4458514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4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5" name="Freeform 1775"/>
              <p:cNvSpPr>
                <a:spLocks/>
              </p:cNvSpPr>
              <p:nvPr/>
            </p:nvSpPr>
            <p:spPr bwMode="auto">
              <a:xfrm>
                <a:off x="2633389" y="2662696"/>
                <a:ext cx="31674" cy="36868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8368236 h 37"/>
                  <a:gd name="T4" fmla="*/ 16720704 w 30"/>
                  <a:gd name="T5" fmla="*/ 36736471 h 37"/>
                  <a:gd name="T6" fmla="*/ 0 w 30"/>
                  <a:gd name="T7" fmla="*/ 18368236 h 37"/>
                  <a:gd name="T8" fmla="*/ 10032213 w 30"/>
                  <a:gd name="T9" fmla="*/ 0 h 37"/>
                  <a:gd name="T10" fmla="*/ 0 w 30"/>
                  <a:gd name="T11" fmla="*/ 14892677 h 37"/>
                  <a:gd name="T12" fmla="*/ 23409200 w 30"/>
                  <a:gd name="T13" fmla="*/ 36736471 h 37"/>
                  <a:gd name="T14" fmla="*/ 33441409 w 30"/>
                  <a:gd name="T15" fmla="*/ 25814572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5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6" name="Freeform 1776"/>
              <p:cNvSpPr>
                <a:spLocks/>
              </p:cNvSpPr>
              <p:nvPr/>
            </p:nvSpPr>
            <p:spPr bwMode="auto">
              <a:xfrm>
                <a:off x="2636553" y="265859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4524124 w 30"/>
                  <a:gd name="T13" fmla="*/ 37756928 h 36"/>
                  <a:gd name="T14" fmla="*/ 33441409 w 30"/>
                  <a:gd name="T15" fmla="*/ 2307322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2" y="36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7" name="Freeform 1777"/>
              <p:cNvSpPr>
                <a:spLocks/>
              </p:cNvSpPr>
              <p:nvPr/>
            </p:nvSpPr>
            <p:spPr bwMode="auto">
              <a:xfrm>
                <a:off x="2642890" y="2651430"/>
                <a:ext cx="30623" cy="36868"/>
              </a:xfrm>
              <a:custGeom>
                <a:avLst/>
                <a:gdLst>
                  <a:gd name="T0" fmla="*/ 16168944 w 29"/>
                  <a:gd name="T1" fmla="*/ 0 h 37"/>
                  <a:gd name="T2" fmla="*/ 32336832 w 29"/>
                  <a:gd name="T3" fmla="*/ 18368236 h 37"/>
                  <a:gd name="T4" fmla="*/ 16168944 w 29"/>
                  <a:gd name="T5" fmla="*/ 36736471 h 37"/>
                  <a:gd name="T6" fmla="*/ 0 w 29"/>
                  <a:gd name="T7" fmla="*/ 18368236 h 37"/>
                  <a:gd name="T8" fmla="*/ 8920798 w 29"/>
                  <a:gd name="T9" fmla="*/ 0 h 37"/>
                  <a:gd name="T10" fmla="*/ 0 w 29"/>
                  <a:gd name="T11" fmla="*/ 10921895 h 37"/>
                  <a:gd name="T12" fmla="*/ 23416037 w 29"/>
                  <a:gd name="T13" fmla="*/ 36736471 h 37"/>
                  <a:gd name="T14" fmla="*/ 32336832 w 29"/>
                  <a:gd name="T15" fmla="*/ 25814572 h 37"/>
                  <a:gd name="T16" fmla="*/ 8920798 w 29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7"/>
                  <a:gd name="T29" fmla="*/ 29 w 2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8" name="Freeform 1778"/>
              <p:cNvSpPr>
                <a:spLocks/>
              </p:cNvSpPr>
              <p:nvPr/>
            </p:nvSpPr>
            <p:spPr bwMode="auto">
              <a:xfrm>
                <a:off x="2646054" y="2643237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8917289 w 30"/>
                  <a:gd name="T9" fmla="*/ 0 h 37"/>
                  <a:gd name="T10" fmla="*/ 0 w 30"/>
                  <a:gd name="T11" fmla="*/ 15732346 h 37"/>
                  <a:gd name="T12" fmla="*/ 23409200 w 30"/>
                  <a:gd name="T13" fmla="*/ 38805504 h 37"/>
                  <a:gd name="T14" fmla="*/ 33441409 w 30"/>
                  <a:gd name="T15" fmla="*/ 27268923 h 37"/>
                  <a:gd name="T16" fmla="*/ 8917289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8" y="0"/>
                    </a:moveTo>
                    <a:lnTo>
                      <a:pt x="0" y="15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9" name="Freeform 1779"/>
              <p:cNvSpPr>
                <a:spLocks/>
              </p:cNvSpPr>
              <p:nvPr/>
            </p:nvSpPr>
            <p:spPr bwMode="auto">
              <a:xfrm>
                <a:off x="2651339" y="2640165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0487921 h 36"/>
                  <a:gd name="T12" fmla="*/ 23409200 w 30"/>
                  <a:gd name="T13" fmla="*/ 37756928 h 36"/>
                  <a:gd name="T14" fmla="*/ 33441409 w 30"/>
                  <a:gd name="T15" fmla="*/ 2202453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0"/>
                    </a:lnTo>
                    <a:lnTo>
                      <a:pt x="21" y="36"/>
                    </a:lnTo>
                    <a:lnTo>
                      <a:pt x="30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0" name="Freeform 1780"/>
              <p:cNvSpPr>
                <a:spLocks/>
              </p:cNvSpPr>
              <p:nvPr/>
            </p:nvSpPr>
            <p:spPr bwMode="auto">
              <a:xfrm>
                <a:off x="2655563" y="2631972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10032213 w 30"/>
                  <a:gd name="T9" fmla="*/ 0 h 37"/>
                  <a:gd name="T10" fmla="*/ 0 w 30"/>
                  <a:gd name="T11" fmla="*/ 11536577 h 37"/>
                  <a:gd name="T12" fmla="*/ 24524124 w 30"/>
                  <a:gd name="T13" fmla="*/ 38805504 h 37"/>
                  <a:gd name="T14" fmla="*/ 33441409 w 30"/>
                  <a:gd name="T15" fmla="*/ 27268923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1"/>
                    </a:lnTo>
                    <a:lnTo>
                      <a:pt x="22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1" name="Freeform 1781"/>
              <p:cNvSpPr>
                <a:spLocks/>
              </p:cNvSpPr>
              <p:nvPr/>
            </p:nvSpPr>
            <p:spPr bwMode="auto">
              <a:xfrm>
                <a:off x="2660839" y="2623779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6617744 h 36"/>
                  <a:gd name="T12" fmla="*/ 25317685 w 25"/>
                  <a:gd name="T13" fmla="*/ 39883435 h 36"/>
                  <a:gd name="T14" fmla="*/ 30140099 w 25"/>
                  <a:gd name="T15" fmla="*/ 32128200 h 36"/>
                  <a:gd name="T16" fmla="*/ 30140099 w 25"/>
                  <a:gd name="T17" fmla="*/ 24372974 h 36"/>
                  <a:gd name="T18" fmla="*/ 9644833 w 25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8" y="0"/>
                    </a:moveTo>
                    <a:lnTo>
                      <a:pt x="0" y="15"/>
                    </a:lnTo>
                    <a:lnTo>
                      <a:pt x="21" y="36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2" name="Freeform 1782"/>
              <p:cNvSpPr>
                <a:spLocks/>
              </p:cNvSpPr>
              <p:nvPr/>
            </p:nvSpPr>
            <p:spPr bwMode="auto">
              <a:xfrm>
                <a:off x="2665064" y="2620706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8919228 w 21"/>
                  <a:gd name="T9" fmla="*/ 0 h 37"/>
                  <a:gd name="T10" fmla="*/ 0 w 21"/>
                  <a:gd name="T11" fmla="*/ 11536577 h 37"/>
                  <a:gd name="T12" fmla="*/ 23413632 w 21"/>
                  <a:gd name="T13" fmla="*/ 38805504 h 37"/>
                  <a:gd name="T14" fmla="*/ 23413632 w 21"/>
                  <a:gd name="T15" fmla="*/ 34610759 h 37"/>
                  <a:gd name="T16" fmla="*/ 23413632 w 21"/>
                  <a:gd name="T17" fmla="*/ 15732346 h 37"/>
                  <a:gd name="T18" fmla="*/ 8919228 w 21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7"/>
                  <a:gd name="T32" fmla="*/ 21 w 21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3" name="Freeform 1783"/>
              <p:cNvSpPr>
                <a:spLocks/>
              </p:cNvSpPr>
              <p:nvPr/>
            </p:nvSpPr>
            <p:spPr bwMode="auto">
              <a:xfrm>
                <a:off x="2668228" y="2612513"/>
                <a:ext cx="19010" cy="34820"/>
              </a:xfrm>
              <a:custGeom>
                <a:avLst/>
                <a:gdLst>
                  <a:gd name="T0" fmla="*/ 10628826 w 17"/>
                  <a:gd name="T1" fmla="*/ 0 h 33"/>
                  <a:gd name="T2" fmla="*/ 21257652 w 17"/>
                  <a:gd name="T3" fmla="*/ 18370188 h 33"/>
                  <a:gd name="T4" fmla="*/ 10628826 w 17"/>
                  <a:gd name="T5" fmla="*/ 36740375 h 33"/>
                  <a:gd name="T6" fmla="*/ 0 w 17"/>
                  <a:gd name="T7" fmla="*/ 18370188 h 33"/>
                  <a:gd name="T8" fmla="*/ 11253919 w 17"/>
                  <a:gd name="T9" fmla="*/ 0 h 33"/>
                  <a:gd name="T10" fmla="*/ 0 w 17"/>
                  <a:gd name="T11" fmla="*/ 12247142 h 33"/>
                  <a:gd name="T12" fmla="*/ 21257652 w 17"/>
                  <a:gd name="T13" fmla="*/ 36740375 h 33"/>
                  <a:gd name="T14" fmla="*/ 21257652 w 17"/>
                  <a:gd name="T15" fmla="*/ 12247142 h 33"/>
                  <a:gd name="T16" fmla="*/ 11253919 w 1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4" name="Freeform 1784"/>
              <p:cNvSpPr>
                <a:spLocks/>
              </p:cNvSpPr>
              <p:nvPr/>
            </p:nvSpPr>
            <p:spPr bwMode="auto">
              <a:xfrm>
                <a:off x="2673513" y="2606369"/>
                <a:ext cx="14785" cy="28675"/>
              </a:xfrm>
              <a:custGeom>
                <a:avLst/>
                <a:gdLst>
                  <a:gd name="T0" fmla="*/ 8408116 w 13"/>
                  <a:gd name="T1" fmla="*/ 0 h 29"/>
                  <a:gd name="T2" fmla="*/ 16815094 w 13"/>
                  <a:gd name="T3" fmla="*/ 14177316 h 29"/>
                  <a:gd name="T4" fmla="*/ 8408116 w 13"/>
                  <a:gd name="T5" fmla="*/ 28353643 h 29"/>
                  <a:gd name="T6" fmla="*/ 0 w 13"/>
                  <a:gd name="T7" fmla="*/ 14177316 h 29"/>
                  <a:gd name="T8" fmla="*/ 11641483 w 13"/>
                  <a:gd name="T9" fmla="*/ 0 h 29"/>
                  <a:gd name="T10" fmla="*/ 0 w 13"/>
                  <a:gd name="T11" fmla="*/ 13687863 h 29"/>
                  <a:gd name="T12" fmla="*/ 16815094 w 13"/>
                  <a:gd name="T13" fmla="*/ 28353643 h 29"/>
                  <a:gd name="T14" fmla="*/ 16815094 w 13"/>
                  <a:gd name="T15" fmla="*/ 6844426 h 29"/>
                  <a:gd name="T16" fmla="*/ 11641483 w 13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9"/>
                  <a:gd name="T29" fmla="*/ 13 w 1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3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5" name="Freeform 1785"/>
              <p:cNvSpPr>
                <a:spLocks/>
              </p:cNvSpPr>
              <p:nvPr/>
            </p:nvSpPr>
            <p:spPr bwMode="auto">
              <a:xfrm>
                <a:off x="2677738" y="2602272"/>
                <a:ext cx="9500" cy="22530"/>
              </a:xfrm>
              <a:custGeom>
                <a:avLst/>
                <a:gdLst>
                  <a:gd name="T0" fmla="*/ 5640625 w 8"/>
                  <a:gd name="T1" fmla="*/ 0 h 22"/>
                  <a:gd name="T2" fmla="*/ 11281249 w 8"/>
                  <a:gd name="T3" fmla="*/ 11536384 h 22"/>
                  <a:gd name="T4" fmla="*/ 5640625 w 8"/>
                  <a:gd name="T5" fmla="*/ 23072768 h 22"/>
                  <a:gd name="T6" fmla="*/ 0 w 8"/>
                  <a:gd name="T7" fmla="*/ 11536384 h 22"/>
                  <a:gd name="T8" fmla="*/ 0 w 8"/>
                  <a:gd name="T9" fmla="*/ 11536384 h 22"/>
                  <a:gd name="T10" fmla="*/ 11281249 w 8"/>
                  <a:gd name="T11" fmla="*/ 0 h 22"/>
                  <a:gd name="T12" fmla="*/ 11281249 w 8"/>
                  <a:gd name="T13" fmla="*/ 23072768 h 22"/>
                  <a:gd name="T14" fmla="*/ 0 w 8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2"/>
                  <a:gd name="T26" fmla="*/ 8 w 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2">
                    <a:moveTo>
                      <a:pt x="0" y="11"/>
                    </a:moveTo>
                    <a:lnTo>
                      <a:pt x="8" y="0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6" name="Freeform 1786"/>
              <p:cNvSpPr>
                <a:spLocks/>
              </p:cNvSpPr>
              <p:nvPr/>
            </p:nvSpPr>
            <p:spPr bwMode="auto">
              <a:xfrm>
                <a:off x="2683014" y="2602272"/>
                <a:ext cx="5276" cy="11265"/>
              </a:xfrm>
              <a:custGeom>
                <a:avLst/>
                <a:gdLst>
                  <a:gd name="T0" fmla="*/ 3479522 w 4"/>
                  <a:gd name="T1" fmla="*/ 0 h 11"/>
                  <a:gd name="T2" fmla="*/ 6959043 w 4"/>
                  <a:gd name="T3" fmla="*/ 5768704 h 11"/>
                  <a:gd name="T4" fmla="*/ 3479522 w 4"/>
                  <a:gd name="T5" fmla="*/ 11536384 h 11"/>
                  <a:gd name="T6" fmla="*/ 0 w 4"/>
                  <a:gd name="T7" fmla="*/ 5768704 h 11"/>
                  <a:gd name="T8" fmla="*/ 0 w 4"/>
                  <a:gd name="T9" fmla="*/ 4194677 h 11"/>
                  <a:gd name="T10" fmla="*/ 6959043 w 4"/>
                  <a:gd name="T11" fmla="*/ 0 h 11"/>
                  <a:gd name="T12" fmla="*/ 6959043 w 4"/>
                  <a:gd name="T13" fmla="*/ 11536384 h 11"/>
                  <a:gd name="T14" fmla="*/ 0 w 4"/>
                  <a:gd name="T15" fmla="*/ 4194677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0" y="4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7" name="Freeform 1787"/>
              <p:cNvSpPr>
                <a:spLocks/>
              </p:cNvSpPr>
              <p:nvPr/>
            </p:nvSpPr>
            <p:spPr bwMode="auto">
              <a:xfrm>
                <a:off x="3076864" y="2762045"/>
                <a:ext cx="22174" cy="19458"/>
              </a:xfrm>
              <a:custGeom>
                <a:avLst/>
                <a:gdLst>
                  <a:gd name="T0" fmla="*/ 11706816 w 21"/>
                  <a:gd name="T1" fmla="*/ 0 h 18"/>
                  <a:gd name="T2" fmla="*/ 23413632 w 21"/>
                  <a:gd name="T3" fmla="*/ 10517049 h 18"/>
                  <a:gd name="T4" fmla="*/ 11706816 w 21"/>
                  <a:gd name="T5" fmla="*/ 21034098 h 18"/>
                  <a:gd name="T6" fmla="*/ 0 w 21"/>
                  <a:gd name="T7" fmla="*/ 10517049 h 18"/>
                  <a:gd name="T8" fmla="*/ 8919228 w 21"/>
                  <a:gd name="T9" fmla="*/ 0 h 18"/>
                  <a:gd name="T10" fmla="*/ 0 w 21"/>
                  <a:gd name="T11" fmla="*/ 11685609 h 18"/>
                  <a:gd name="T12" fmla="*/ 4460142 w 21"/>
                  <a:gd name="T13" fmla="*/ 11685609 h 18"/>
                  <a:gd name="T14" fmla="*/ 8919228 w 21"/>
                  <a:gd name="T15" fmla="*/ 11685609 h 18"/>
                  <a:gd name="T16" fmla="*/ 13379369 w 21"/>
                  <a:gd name="T17" fmla="*/ 16359851 h 18"/>
                  <a:gd name="T18" fmla="*/ 18953492 w 21"/>
                  <a:gd name="T19" fmla="*/ 16359851 h 18"/>
                  <a:gd name="T20" fmla="*/ 23413632 w 21"/>
                  <a:gd name="T21" fmla="*/ 21034098 h 18"/>
                  <a:gd name="T22" fmla="*/ 8919228 w 21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8" y="0"/>
                    </a:moveTo>
                    <a:lnTo>
                      <a:pt x="0" y="10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12" y="14"/>
                    </a:lnTo>
                    <a:lnTo>
                      <a:pt x="17" y="14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8" name="Freeform 1788"/>
              <p:cNvSpPr>
                <a:spLocks/>
              </p:cNvSpPr>
              <p:nvPr/>
            </p:nvSpPr>
            <p:spPr bwMode="auto">
              <a:xfrm>
                <a:off x="3081079" y="2753852"/>
                <a:ext cx="34847" cy="28675"/>
              </a:xfrm>
              <a:custGeom>
                <a:avLst/>
                <a:gdLst>
                  <a:gd name="T0" fmla="*/ 17858063 w 34"/>
                  <a:gd name="T1" fmla="*/ 0 h 29"/>
                  <a:gd name="T2" fmla="*/ 35715100 w 34"/>
                  <a:gd name="T3" fmla="*/ 14177316 h 29"/>
                  <a:gd name="T4" fmla="*/ 17858063 w 34"/>
                  <a:gd name="T5" fmla="*/ 28353643 h 29"/>
                  <a:gd name="T6" fmla="*/ 0 w 34"/>
                  <a:gd name="T7" fmla="*/ 14177316 h 29"/>
                  <a:gd name="T8" fmla="*/ 8403252 w 34"/>
                  <a:gd name="T9" fmla="*/ 0 h 29"/>
                  <a:gd name="T10" fmla="*/ 0 w 34"/>
                  <a:gd name="T11" fmla="*/ 14665779 h 29"/>
                  <a:gd name="T12" fmla="*/ 0 w 34"/>
                  <a:gd name="T13" fmla="*/ 17598543 h 29"/>
                  <a:gd name="T14" fmla="*/ 4202138 w 34"/>
                  <a:gd name="T15" fmla="*/ 17598543 h 29"/>
                  <a:gd name="T16" fmla="*/ 8403252 w 34"/>
                  <a:gd name="T17" fmla="*/ 21509218 h 29"/>
                  <a:gd name="T18" fmla="*/ 13655922 w 34"/>
                  <a:gd name="T19" fmla="*/ 21509218 h 29"/>
                  <a:gd name="T20" fmla="*/ 17857038 w 34"/>
                  <a:gd name="T21" fmla="*/ 25420883 h 29"/>
                  <a:gd name="T22" fmla="*/ 22059174 w 34"/>
                  <a:gd name="T23" fmla="*/ 25420883 h 29"/>
                  <a:gd name="T24" fmla="*/ 26261310 w 34"/>
                  <a:gd name="T25" fmla="*/ 25420883 h 29"/>
                  <a:gd name="T26" fmla="*/ 31512956 w 34"/>
                  <a:gd name="T27" fmla="*/ 28353643 h 29"/>
                  <a:gd name="T28" fmla="*/ 35715100 w 34"/>
                  <a:gd name="T29" fmla="*/ 28353643 h 29"/>
                  <a:gd name="T30" fmla="*/ 8403252 w 34"/>
                  <a:gd name="T31" fmla="*/ 0 h 29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29"/>
                  <a:gd name="T50" fmla="*/ 34 w 34"/>
                  <a:gd name="T51" fmla="*/ 29 h 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29">
                    <a:moveTo>
                      <a:pt x="8" y="0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1" y="26"/>
                    </a:lnTo>
                    <a:lnTo>
                      <a:pt x="25" y="26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9" name="Freeform 1789"/>
              <p:cNvSpPr>
                <a:spLocks/>
              </p:cNvSpPr>
              <p:nvPr/>
            </p:nvSpPr>
            <p:spPr bwMode="auto">
              <a:xfrm>
                <a:off x="3084252" y="2743611"/>
                <a:ext cx="50685" cy="49158"/>
              </a:xfrm>
              <a:custGeom>
                <a:avLst/>
                <a:gdLst>
                  <a:gd name="T0" fmla="*/ 27329999 w 47"/>
                  <a:gd name="T1" fmla="*/ 0 h 48"/>
                  <a:gd name="T2" fmla="*/ 54658919 w 47"/>
                  <a:gd name="T3" fmla="*/ 25171968 h 48"/>
                  <a:gd name="T4" fmla="*/ 27329999 w 47"/>
                  <a:gd name="T5" fmla="*/ 50343937 h 48"/>
                  <a:gd name="T6" fmla="*/ 0 w 47"/>
                  <a:gd name="T7" fmla="*/ 25171968 h 48"/>
                  <a:gd name="T8" fmla="*/ 10466993 w 47"/>
                  <a:gd name="T9" fmla="*/ 0 h 48"/>
                  <a:gd name="T10" fmla="*/ 0 w 47"/>
                  <a:gd name="T11" fmla="*/ 19927426 h 48"/>
                  <a:gd name="T12" fmla="*/ 15118149 w 47"/>
                  <a:gd name="T13" fmla="*/ 38807172 h 48"/>
                  <a:gd name="T14" fmla="*/ 19770387 w 47"/>
                  <a:gd name="T15" fmla="*/ 38807172 h 48"/>
                  <a:gd name="T16" fmla="*/ 24421543 w 47"/>
                  <a:gd name="T17" fmla="*/ 38807172 h 48"/>
                  <a:gd name="T18" fmla="*/ 30237376 w 47"/>
                  <a:gd name="T19" fmla="*/ 41953283 h 48"/>
                  <a:gd name="T20" fmla="*/ 34888532 w 47"/>
                  <a:gd name="T21" fmla="*/ 41953283 h 48"/>
                  <a:gd name="T22" fmla="*/ 39540774 w 47"/>
                  <a:gd name="T23" fmla="*/ 46149122 h 48"/>
                  <a:gd name="T24" fmla="*/ 44191930 w 47"/>
                  <a:gd name="T25" fmla="*/ 46149122 h 48"/>
                  <a:gd name="T26" fmla="*/ 50006684 w 47"/>
                  <a:gd name="T27" fmla="*/ 46149122 h 48"/>
                  <a:gd name="T28" fmla="*/ 54658919 w 47"/>
                  <a:gd name="T29" fmla="*/ 50343937 h 48"/>
                  <a:gd name="T30" fmla="*/ 10466993 w 47"/>
                  <a:gd name="T31" fmla="*/ 0 h 48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7"/>
                  <a:gd name="T49" fmla="*/ 0 h 48"/>
                  <a:gd name="T50" fmla="*/ 47 w 47"/>
                  <a:gd name="T51" fmla="*/ 48 h 4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7" h="48">
                    <a:moveTo>
                      <a:pt x="9" y="0"/>
                    </a:moveTo>
                    <a:lnTo>
                      <a:pt x="0" y="19"/>
                    </a:lnTo>
                    <a:lnTo>
                      <a:pt x="13" y="37"/>
                    </a:lnTo>
                    <a:lnTo>
                      <a:pt x="17" y="37"/>
                    </a:lnTo>
                    <a:lnTo>
                      <a:pt x="21" y="37"/>
                    </a:lnTo>
                    <a:lnTo>
                      <a:pt x="26" y="40"/>
                    </a:lnTo>
                    <a:lnTo>
                      <a:pt x="30" y="40"/>
                    </a:lnTo>
                    <a:lnTo>
                      <a:pt x="34" y="44"/>
                    </a:lnTo>
                    <a:lnTo>
                      <a:pt x="38" y="44"/>
                    </a:lnTo>
                    <a:lnTo>
                      <a:pt x="43" y="44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0" name="Freeform 1790"/>
              <p:cNvSpPr>
                <a:spLocks/>
              </p:cNvSpPr>
              <p:nvPr/>
            </p:nvSpPr>
            <p:spPr bwMode="auto">
              <a:xfrm>
                <a:off x="3089528" y="2736442"/>
                <a:ext cx="63349" cy="63495"/>
              </a:xfrm>
              <a:custGeom>
                <a:avLst/>
                <a:gdLst>
                  <a:gd name="T0" fmla="*/ 33442993 w 60"/>
                  <a:gd name="T1" fmla="*/ 0 h 62"/>
                  <a:gd name="T2" fmla="*/ 66884930 w 60"/>
                  <a:gd name="T3" fmla="*/ 32513536 h 62"/>
                  <a:gd name="T4" fmla="*/ 33442993 w 60"/>
                  <a:gd name="T5" fmla="*/ 65026049 h 62"/>
                  <a:gd name="T6" fmla="*/ 0 w 60"/>
                  <a:gd name="T7" fmla="*/ 32513536 h 62"/>
                  <a:gd name="T8" fmla="*/ 14492140 w 60"/>
                  <a:gd name="T9" fmla="*/ 0 h 62"/>
                  <a:gd name="T10" fmla="*/ 0 w 60"/>
                  <a:gd name="T11" fmla="*/ 18878501 h 62"/>
                  <a:gd name="T12" fmla="*/ 28983224 w 60"/>
                  <a:gd name="T13" fmla="*/ 49293630 h 62"/>
                  <a:gd name="T14" fmla="*/ 33442993 w 60"/>
                  <a:gd name="T15" fmla="*/ 53489420 h 62"/>
                  <a:gd name="T16" fmla="*/ 37901714 w 60"/>
                  <a:gd name="T17" fmla="*/ 53489420 h 62"/>
                  <a:gd name="T18" fmla="*/ 43475368 w 60"/>
                  <a:gd name="T19" fmla="*/ 53489420 h 62"/>
                  <a:gd name="T20" fmla="*/ 47934081 w 60"/>
                  <a:gd name="T21" fmla="*/ 57684185 h 62"/>
                  <a:gd name="T22" fmla="*/ 52392794 w 60"/>
                  <a:gd name="T23" fmla="*/ 57684185 h 62"/>
                  <a:gd name="T24" fmla="*/ 56852562 w 60"/>
                  <a:gd name="T25" fmla="*/ 60831283 h 62"/>
                  <a:gd name="T26" fmla="*/ 61311275 w 60"/>
                  <a:gd name="T27" fmla="*/ 60831283 h 62"/>
                  <a:gd name="T28" fmla="*/ 66884930 w 60"/>
                  <a:gd name="T29" fmla="*/ 65026049 h 62"/>
                  <a:gd name="T30" fmla="*/ 14492140 w 60"/>
                  <a:gd name="T31" fmla="*/ 0 h 62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2"/>
                  <a:gd name="T50" fmla="*/ 60 w 60"/>
                  <a:gd name="T51" fmla="*/ 62 h 6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2">
                    <a:moveTo>
                      <a:pt x="13" y="0"/>
                    </a:moveTo>
                    <a:lnTo>
                      <a:pt x="0" y="18"/>
                    </a:lnTo>
                    <a:lnTo>
                      <a:pt x="26" y="47"/>
                    </a:lnTo>
                    <a:lnTo>
                      <a:pt x="30" y="51"/>
                    </a:lnTo>
                    <a:lnTo>
                      <a:pt x="34" y="51"/>
                    </a:lnTo>
                    <a:lnTo>
                      <a:pt x="39" y="51"/>
                    </a:lnTo>
                    <a:lnTo>
                      <a:pt x="43" y="55"/>
                    </a:lnTo>
                    <a:lnTo>
                      <a:pt x="47" y="55"/>
                    </a:lnTo>
                    <a:lnTo>
                      <a:pt x="51" y="58"/>
                    </a:lnTo>
                    <a:lnTo>
                      <a:pt x="55" y="58"/>
                    </a:lnTo>
                    <a:lnTo>
                      <a:pt x="60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1" name="Freeform 1791"/>
              <p:cNvSpPr>
                <a:spLocks/>
              </p:cNvSpPr>
              <p:nvPr/>
            </p:nvSpPr>
            <p:spPr bwMode="auto">
              <a:xfrm>
                <a:off x="3093753" y="2729273"/>
                <a:ext cx="76023" cy="77842"/>
              </a:xfrm>
              <a:custGeom>
                <a:avLst/>
                <a:gdLst>
                  <a:gd name="T0" fmla="*/ 40135920 w 72"/>
                  <a:gd name="T1" fmla="*/ 0 h 76"/>
                  <a:gd name="T2" fmla="*/ 80270784 w 72"/>
                  <a:gd name="T3" fmla="*/ 39864322 h 76"/>
                  <a:gd name="T4" fmla="*/ 40135920 w 72"/>
                  <a:gd name="T5" fmla="*/ 79728644 h 76"/>
                  <a:gd name="T6" fmla="*/ 0 w 72"/>
                  <a:gd name="T7" fmla="*/ 39864322 h 76"/>
                  <a:gd name="T8" fmla="*/ 13377935 w 72"/>
                  <a:gd name="T9" fmla="*/ 0 h 76"/>
                  <a:gd name="T10" fmla="*/ 0 w 72"/>
                  <a:gd name="T11" fmla="*/ 14686530 h 76"/>
                  <a:gd name="T12" fmla="*/ 42364871 w 72"/>
                  <a:gd name="T13" fmla="*/ 65042102 h 76"/>
                  <a:gd name="T14" fmla="*/ 46824885 w 72"/>
                  <a:gd name="T15" fmla="*/ 65042102 h 76"/>
                  <a:gd name="T16" fmla="*/ 51283844 w 72"/>
                  <a:gd name="T17" fmla="*/ 68188572 h 76"/>
                  <a:gd name="T18" fmla="*/ 55743858 w 72"/>
                  <a:gd name="T19" fmla="*/ 68188572 h 76"/>
                  <a:gd name="T20" fmla="*/ 61317819 w 72"/>
                  <a:gd name="T21" fmla="*/ 72384869 h 76"/>
                  <a:gd name="T22" fmla="*/ 65777833 w 72"/>
                  <a:gd name="T23" fmla="*/ 72384869 h 76"/>
                  <a:gd name="T24" fmla="*/ 70236808 w 72"/>
                  <a:gd name="T25" fmla="*/ 76581166 h 76"/>
                  <a:gd name="T26" fmla="*/ 74696822 w 72"/>
                  <a:gd name="T27" fmla="*/ 76581166 h 76"/>
                  <a:gd name="T28" fmla="*/ 80270784 w 72"/>
                  <a:gd name="T29" fmla="*/ 79728644 h 76"/>
                  <a:gd name="T30" fmla="*/ 13377935 w 72"/>
                  <a:gd name="T31" fmla="*/ 0 h 76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2"/>
                  <a:gd name="T49" fmla="*/ 0 h 76"/>
                  <a:gd name="T50" fmla="*/ 72 w 72"/>
                  <a:gd name="T51" fmla="*/ 76 h 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2" h="76">
                    <a:moveTo>
                      <a:pt x="12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5" y="69"/>
                    </a:lnTo>
                    <a:lnTo>
                      <a:pt x="59" y="69"/>
                    </a:lnTo>
                    <a:lnTo>
                      <a:pt x="63" y="73"/>
                    </a:lnTo>
                    <a:lnTo>
                      <a:pt x="67" y="73"/>
                    </a:lnTo>
                    <a:lnTo>
                      <a:pt x="72" y="7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2" name="Freeform 1792"/>
              <p:cNvSpPr>
                <a:spLocks/>
              </p:cNvSpPr>
              <p:nvPr/>
            </p:nvSpPr>
            <p:spPr bwMode="auto">
              <a:xfrm>
                <a:off x="3103254" y="2722104"/>
                <a:ext cx="87636" cy="92180"/>
              </a:xfrm>
              <a:custGeom>
                <a:avLst/>
                <a:gdLst>
                  <a:gd name="T0" fmla="*/ 45176873 w 85"/>
                  <a:gd name="T1" fmla="*/ 0 h 90"/>
                  <a:gd name="T2" fmla="*/ 90353747 w 85"/>
                  <a:gd name="T3" fmla="*/ 47206402 h 90"/>
                  <a:gd name="T4" fmla="*/ 45176873 w 85"/>
                  <a:gd name="T5" fmla="*/ 94412804 h 90"/>
                  <a:gd name="T6" fmla="*/ 0 w 85"/>
                  <a:gd name="T7" fmla="*/ 47206402 h 90"/>
                  <a:gd name="T8" fmla="*/ 9566759 w 85"/>
                  <a:gd name="T9" fmla="*/ 0 h 90"/>
                  <a:gd name="T10" fmla="*/ 0 w 85"/>
                  <a:gd name="T11" fmla="*/ 14686321 h 90"/>
                  <a:gd name="T12" fmla="*/ 49960766 w 85"/>
                  <a:gd name="T13" fmla="*/ 79726487 h 90"/>
                  <a:gd name="T14" fmla="*/ 54212657 w 85"/>
                  <a:gd name="T15" fmla="*/ 79726487 h 90"/>
                  <a:gd name="T16" fmla="*/ 58464548 w 85"/>
                  <a:gd name="T17" fmla="*/ 83922724 h 90"/>
                  <a:gd name="T18" fmla="*/ 62716439 w 85"/>
                  <a:gd name="T19" fmla="*/ 83922724 h 90"/>
                  <a:gd name="T20" fmla="*/ 68031319 w 85"/>
                  <a:gd name="T21" fmla="*/ 87069134 h 90"/>
                  <a:gd name="T22" fmla="*/ 72283210 w 85"/>
                  <a:gd name="T23" fmla="*/ 87069134 h 90"/>
                  <a:gd name="T24" fmla="*/ 76535101 w 85"/>
                  <a:gd name="T25" fmla="*/ 87069134 h 90"/>
                  <a:gd name="T26" fmla="*/ 80786992 w 85"/>
                  <a:gd name="T27" fmla="*/ 91265371 h 90"/>
                  <a:gd name="T28" fmla="*/ 86101856 w 85"/>
                  <a:gd name="T29" fmla="*/ 91265371 h 90"/>
                  <a:gd name="T30" fmla="*/ 90353747 w 85"/>
                  <a:gd name="T31" fmla="*/ 94412804 h 90"/>
                  <a:gd name="T32" fmla="*/ 9566759 w 85"/>
                  <a:gd name="T33" fmla="*/ 0 h 90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90"/>
                  <a:gd name="T53" fmla="*/ 85 w 85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90">
                    <a:moveTo>
                      <a:pt x="9" y="0"/>
                    </a:moveTo>
                    <a:lnTo>
                      <a:pt x="0" y="14"/>
                    </a:lnTo>
                    <a:lnTo>
                      <a:pt x="47" y="76"/>
                    </a:lnTo>
                    <a:lnTo>
                      <a:pt x="51" y="76"/>
                    </a:lnTo>
                    <a:lnTo>
                      <a:pt x="55" y="80"/>
                    </a:lnTo>
                    <a:lnTo>
                      <a:pt x="59" y="80"/>
                    </a:lnTo>
                    <a:lnTo>
                      <a:pt x="64" y="83"/>
                    </a:lnTo>
                    <a:lnTo>
                      <a:pt x="68" y="83"/>
                    </a:lnTo>
                    <a:lnTo>
                      <a:pt x="72" y="83"/>
                    </a:lnTo>
                    <a:lnTo>
                      <a:pt x="76" y="87"/>
                    </a:lnTo>
                    <a:lnTo>
                      <a:pt x="81" y="87"/>
                    </a:lnTo>
                    <a:lnTo>
                      <a:pt x="85" y="9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3" name="Freeform 1793"/>
              <p:cNvSpPr>
                <a:spLocks/>
              </p:cNvSpPr>
              <p:nvPr/>
            </p:nvSpPr>
            <p:spPr bwMode="auto">
              <a:xfrm>
                <a:off x="3106427" y="2712887"/>
                <a:ext cx="103473" cy="109590"/>
              </a:xfrm>
              <a:custGeom>
                <a:avLst/>
                <a:gdLst>
                  <a:gd name="T0" fmla="*/ 54626353 w 98"/>
                  <a:gd name="T1" fmla="*/ 0 h 106"/>
                  <a:gd name="T2" fmla="*/ 109251649 w 98"/>
                  <a:gd name="T3" fmla="*/ 56650793 h 106"/>
                  <a:gd name="T4" fmla="*/ 54626353 w 98"/>
                  <a:gd name="T5" fmla="*/ 113301586 h 106"/>
                  <a:gd name="T6" fmla="*/ 0 w 98"/>
                  <a:gd name="T7" fmla="*/ 56650793 h 106"/>
                  <a:gd name="T8" fmla="*/ 10033714 w 98"/>
                  <a:gd name="T9" fmla="*/ 0 h 106"/>
                  <a:gd name="T10" fmla="*/ 0 w 98"/>
                  <a:gd name="T11" fmla="*/ 16033223 h 106"/>
                  <a:gd name="T12" fmla="*/ 66888955 w 98"/>
                  <a:gd name="T13" fmla="*/ 97268366 h 106"/>
                  <a:gd name="T14" fmla="*/ 71347812 w 98"/>
                  <a:gd name="T15" fmla="*/ 97268366 h 106"/>
                  <a:gd name="T16" fmla="*/ 75807708 w 98"/>
                  <a:gd name="T17" fmla="*/ 97268366 h 106"/>
                  <a:gd name="T18" fmla="*/ 80266548 w 98"/>
                  <a:gd name="T19" fmla="*/ 101543409 h 106"/>
                  <a:gd name="T20" fmla="*/ 85840362 w 98"/>
                  <a:gd name="T21" fmla="*/ 101543409 h 106"/>
                  <a:gd name="T22" fmla="*/ 90300258 w 98"/>
                  <a:gd name="T23" fmla="*/ 104750466 h 106"/>
                  <a:gd name="T24" fmla="*/ 94759099 w 98"/>
                  <a:gd name="T25" fmla="*/ 104750466 h 106"/>
                  <a:gd name="T26" fmla="*/ 99217939 w 98"/>
                  <a:gd name="T27" fmla="*/ 109026543 h 106"/>
                  <a:gd name="T28" fmla="*/ 104792809 w 98"/>
                  <a:gd name="T29" fmla="*/ 109026543 h 106"/>
                  <a:gd name="T30" fmla="*/ 109251649 w 98"/>
                  <a:gd name="T31" fmla="*/ 113301586 h 106"/>
                  <a:gd name="T32" fmla="*/ 10033714 w 98"/>
                  <a:gd name="T33" fmla="*/ 0 h 106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106"/>
                  <a:gd name="T53" fmla="*/ 98 w 9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106">
                    <a:moveTo>
                      <a:pt x="9" y="0"/>
                    </a:moveTo>
                    <a:lnTo>
                      <a:pt x="0" y="15"/>
                    </a:lnTo>
                    <a:lnTo>
                      <a:pt x="60" y="91"/>
                    </a:lnTo>
                    <a:lnTo>
                      <a:pt x="64" y="91"/>
                    </a:lnTo>
                    <a:lnTo>
                      <a:pt x="68" y="91"/>
                    </a:lnTo>
                    <a:lnTo>
                      <a:pt x="72" y="95"/>
                    </a:lnTo>
                    <a:lnTo>
                      <a:pt x="77" y="95"/>
                    </a:lnTo>
                    <a:lnTo>
                      <a:pt x="81" y="98"/>
                    </a:lnTo>
                    <a:lnTo>
                      <a:pt x="85" y="98"/>
                    </a:lnTo>
                    <a:lnTo>
                      <a:pt x="89" y="102"/>
                    </a:lnTo>
                    <a:lnTo>
                      <a:pt x="94" y="102"/>
                    </a:lnTo>
                    <a:lnTo>
                      <a:pt x="98" y="10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4" name="Freeform 1794"/>
              <p:cNvSpPr>
                <a:spLocks/>
              </p:cNvSpPr>
              <p:nvPr/>
            </p:nvSpPr>
            <p:spPr bwMode="auto">
              <a:xfrm>
                <a:off x="3112763" y="2706742"/>
                <a:ext cx="106646" cy="118807"/>
              </a:xfrm>
              <a:custGeom>
                <a:avLst/>
                <a:gdLst>
                  <a:gd name="T0" fmla="*/ 56303808 w 101"/>
                  <a:gd name="T1" fmla="*/ 0 h 116"/>
                  <a:gd name="T2" fmla="*/ 112607616 w 101"/>
                  <a:gd name="T3" fmla="*/ 60841474 h 116"/>
                  <a:gd name="T4" fmla="*/ 56303808 w 101"/>
                  <a:gd name="T5" fmla="*/ 121681925 h 116"/>
                  <a:gd name="T6" fmla="*/ 0 w 101"/>
                  <a:gd name="T7" fmla="*/ 60841474 h 116"/>
                  <a:gd name="T8" fmla="*/ 13379322 w 101"/>
                  <a:gd name="T9" fmla="*/ 0 h 116"/>
                  <a:gd name="T10" fmla="*/ 0 w 101"/>
                  <a:gd name="T11" fmla="*/ 15734758 h 116"/>
                  <a:gd name="T12" fmla="*/ 84733950 w 101"/>
                  <a:gd name="T13" fmla="*/ 110143310 h 116"/>
                  <a:gd name="T14" fmla="*/ 89194074 w 101"/>
                  <a:gd name="T15" fmla="*/ 110143310 h 116"/>
                  <a:gd name="T16" fmla="*/ 93654199 w 101"/>
                  <a:gd name="T17" fmla="*/ 114339449 h 116"/>
                  <a:gd name="T18" fmla="*/ 99228299 w 101"/>
                  <a:gd name="T19" fmla="*/ 114339449 h 116"/>
                  <a:gd name="T20" fmla="*/ 103688423 w 101"/>
                  <a:gd name="T21" fmla="*/ 118534564 h 116"/>
                  <a:gd name="T22" fmla="*/ 108147492 w 101"/>
                  <a:gd name="T23" fmla="*/ 118534564 h 116"/>
                  <a:gd name="T24" fmla="*/ 108147492 w 101"/>
                  <a:gd name="T25" fmla="*/ 121681925 h 116"/>
                  <a:gd name="T26" fmla="*/ 112607616 w 101"/>
                  <a:gd name="T27" fmla="*/ 118534564 h 116"/>
                  <a:gd name="T28" fmla="*/ 13379322 w 101"/>
                  <a:gd name="T29" fmla="*/ 0 h 116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116"/>
                  <a:gd name="T47" fmla="*/ 101 w 101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116">
                    <a:moveTo>
                      <a:pt x="12" y="0"/>
                    </a:moveTo>
                    <a:lnTo>
                      <a:pt x="0" y="15"/>
                    </a:lnTo>
                    <a:lnTo>
                      <a:pt x="76" y="105"/>
                    </a:lnTo>
                    <a:lnTo>
                      <a:pt x="80" y="105"/>
                    </a:lnTo>
                    <a:lnTo>
                      <a:pt x="84" y="109"/>
                    </a:lnTo>
                    <a:lnTo>
                      <a:pt x="89" y="109"/>
                    </a:lnTo>
                    <a:lnTo>
                      <a:pt x="93" y="113"/>
                    </a:lnTo>
                    <a:lnTo>
                      <a:pt x="97" y="113"/>
                    </a:lnTo>
                    <a:lnTo>
                      <a:pt x="97" y="116"/>
                    </a:lnTo>
                    <a:lnTo>
                      <a:pt x="101" y="1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5" name="Freeform 1795"/>
              <p:cNvSpPr>
                <a:spLocks/>
              </p:cNvSpPr>
              <p:nvPr/>
            </p:nvSpPr>
            <p:spPr bwMode="auto">
              <a:xfrm>
                <a:off x="3115927" y="2698540"/>
                <a:ext cx="112983" cy="127001"/>
              </a:xfrm>
              <a:custGeom>
                <a:avLst/>
                <a:gdLst>
                  <a:gd name="T0" fmla="*/ 60213543 w 106"/>
                  <a:gd name="T1" fmla="*/ 0 h 123"/>
                  <a:gd name="T2" fmla="*/ 120426020 w 106"/>
                  <a:gd name="T3" fmla="*/ 65566589 h 123"/>
                  <a:gd name="T4" fmla="*/ 60213543 w 106"/>
                  <a:gd name="T5" fmla="*/ 131132146 h 123"/>
                  <a:gd name="T6" fmla="*/ 0 w 106"/>
                  <a:gd name="T7" fmla="*/ 65566589 h 123"/>
                  <a:gd name="T8" fmla="*/ 14768797 w 106"/>
                  <a:gd name="T9" fmla="*/ 0 h 123"/>
                  <a:gd name="T10" fmla="*/ 0 w 106"/>
                  <a:gd name="T11" fmla="*/ 14925199 h 123"/>
                  <a:gd name="T12" fmla="*/ 101112328 w 106"/>
                  <a:gd name="T13" fmla="*/ 127933374 h 123"/>
                  <a:gd name="T14" fmla="*/ 105657228 w 106"/>
                  <a:gd name="T15" fmla="*/ 127933374 h 123"/>
                  <a:gd name="T16" fmla="*/ 105657228 w 106"/>
                  <a:gd name="T17" fmla="*/ 131132146 h 123"/>
                  <a:gd name="T18" fmla="*/ 120426020 w 106"/>
                  <a:gd name="T19" fmla="*/ 116206951 h 123"/>
                  <a:gd name="T20" fmla="*/ 14768797 w 106"/>
                  <a:gd name="T21" fmla="*/ 0 h 12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"/>
                  <a:gd name="T34" fmla="*/ 0 h 123"/>
                  <a:gd name="T35" fmla="*/ 106 w 106"/>
                  <a:gd name="T36" fmla="*/ 123 h 1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" h="123">
                    <a:moveTo>
                      <a:pt x="13" y="0"/>
                    </a:moveTo>
                    <a:lnTo>
                      <a:pt x="0" y="14"/>
                    </a:lnTo>
                    <a:lnTo>
                      <a:pt x="89" y="120"/>
                    </a:lnTo>
                    <a:lnTo>
                      <a:pt x="93" y="120"/>
                    </a:lnTo>
                    <a:lnTo>
                      <a:pt x="93" y="123"/>
                    </a:lnTo>
                    <a:lnTo>
                      <a:pt x="106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6" name="Freeform 1796"/>
              <p:cNvSpPr>
                <a:spLocks/>
              </p:cNvSpPr>
              <p:nvPr/>
            </p:nvSpPr>
            <p:spPr bwMode="auto">
              <a:xfrm>
                <a:off x="3125428" y="2690347"/>
                <a:ext cx="106646" cy="132121"/>
              </a:xfrm>
              <a:custGeom>
                <a:avLst/>
                <a:gdLst>
                  <a:gd name="T0" fmla="*/ 55751810 w 102"/>
                  <a:gd name="T1" fmla="*/ 0 h 128"/>
                  <a:gd name="T2" fmla="*/ 111503620 w 102"/>
                  <a:gd name="T3" fmla="*/ 68187854 h 128"/>
                  <a:gd name="T4" fmla="*/ 55751810 w 102"/>
                  <a:gd name="T5" fmla="*/ 136374676 h 128"/>
                  <a:gd name="T6" fmla="*/ 0 w 102"/>
                  <a:gd name="T7" fmla="*/ 68187854 h 128"/>
                  <a:gd name="T8" fmla="*/ 9838617 w 102"/>
                  <a:gd name="T9" fmla="*/ 0 h 128"/>
                  <a:gd name="T10" fmla="*/ 0 w 102"/>
                  <a:gd name="T11" fmla="*/ 15981476 h 128"/>
                  <a:gd name="T12" fmla="*/ 97292522 w 102"/>
                  <a:gd name="T13" fmla="*/ 136374676 h 128"/>
                  <a:gd name="T14" fmla="*/ 111503620 w 102"/>
                  <a:gd name="T15" fmla="*/ 117196464 h 128"/>
                  <a:gd name="T16" fmla="*/ 9838617 w 102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8"/>
                  <a:gd name="T29" fmla="*/ 102 w 102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8">
                    <a:moveTo>
                      <a:pt x="9" y="0"/>
                    </a:moveTo>
                    <a:lnTo>
                      <a:pt x="0" y="15"/>
                    </a:lnTo>
                    <a:lnTo>
                      <a:pt x="89" y="128"/>
                    </a:lnTo>
                    <a:lnTo>
                      <a:pt x="102" y="1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7" name="Freeform 1797"/>
              <p:cNvSpPr>
                <a:spLocks/>
              </p:cNvSpPr>
              <p:nvPr/>
            </p:nvSpPr>
            <p:spPr bwMode="auto">
              <a:xfrm>
                <a:off x="3130713" y="2681130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13379322 w 101"/>
                  <a:gd name="T9" fmla="*/ 0 h 127"/>
                  <a:gd name="T10" fmla="*/ 0 w 101"/>
                  <a:gd name="T11" fmla="*/ 18882097 h 127"/>
                  <a:gd name="T12" fmla="*/ 103688423 w 101"/>
                  <a:gd name="T13" fmla="*/ 133220357 h 127"/>
                  <a:gd name="T14" fmla="*/ 112607616 w 101"/>
                  <a:gd name="T15" fmla="*/ 117485624 h 127"/>
                  <a:gd name="T16" fmla="*/ 13379322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12" y="0"/>
                    </a:moveTo>
                    <a:lnTo>
                      <a:pt x="0" y="18"/>
                    </a:lnTo>
                    <a:lnTo>
                      <a:pt x="93" y="127"/>
                    </a:lnTo>
                    <a:lnTo>
                      <a:pt x="101" y="1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8" name="Freeform 1798"/>
              <p:cNvSpPr>
                <a:spLocks/>
              </p:cNvSpPr>
              <p:nvPr/>
            </p:nvSpPr>
            <p:spPr bwMode="auto">
              <a:xfrm>
                <a:off x="3134938" y="2672937"/>
                <a:ext cx="106646" cy="130073"/>
              </a:xfrm>
              <a:custGeom>
                <a:avLst/>
                <a:gdLst>
                  <a:gd name="T0" fmla="*/ 56303808 w 101"/>
                  <a:gd name="T1" fmla="*/ 0 h 128"/>
                  <a:gd name="T2" fmla="*/ 112607616 w 101"/>
                  <a:gd name="T3" fmla="*/ 66090279 h 128"/>
                  <a:gd name="T4" fmla="*/ 56303808 w 101"/>
                  <a:gd name="T5" fmla="*/ 132179542 h 128"/>
                  <a:gd name="T6" fmla="*/ 0 w 101"/>
                  <a:gd name="T7" fmla="*/ 66090279 h 128"/>
                  <a:gd name="T8" fmla="*/ 13379322 w 101"/>
                  <a:gd name="T9" fmla="*/ 0 h 128"/>
                  <a:gd name="T10" fmla="*/ 0 w 101"/>
                  <a:gd name="T11" fmla="*/ 18588244 h 128"/>
                  <a:gd name="T12" fmla="*/ 103688423 w 101"/>
                  <a:gd name="T13" fmla="*/ 132179542 h 128"/>
                  <a:gd name="T14" fmla="*/ 112607616 w 101"/>
                  <a:gd name="T15" fmla="*/ 116689684 h 128"/>
                  <a:gd name="T16" fmla="*/ 13379322 w 101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8"/>
                  <a:gd name="T29" fmla="*/ 101 w 101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8">
                    <a:moveTo>
                      <a:pt x="12" y="0"/>
                    </a:moveTo>
                    <a:lnTo>
                      <a:pt x="0" y="18"/>
                    </a:lnTo>
                    <a:lnTo>
                      <a:pt x="93" y="128"/>
                    </a:lnTo>
                    <a:lnTo>
                      <a:pt x="101" y="1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9" name="Freeform 1799"/>
              <p:cNvSpPr>
                <a:spLocks/>
              </p:cNvSpPr>
              <p:nvPr/>
            </p:nvSpPr>
            <p:spPr bwMode="auto">
              <a:xfrm>
                <a:off x="3143378" y="266576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0033865 w 102"/>
                  <a:gd name="T9" fmla="*/ 0 h 127"/>
                  <a:gd name="T10" fmla="*/ 0 w 102"/>
                  <a:gd name="T11" fmla="*/ 15734736 h 127"/>
                  <a:gd name="T12" fmla="*/ 99221537 w 102"/>
                  <a:gd name="T13" fmla="*/ 133220357 h 127"/>
                  <a:gd name="T14" fmla="*/ 113714305 w 102"/>
                  <a:gd name="T15" fmla="*/ 118534402 h 127"/>
                  <a:gd name="T16" fmla="*/ 10033865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9" y="0"/>
                    </a:moveTo>
                    <a:lnTo>
                      <a:pt x="0" y="15"/>
                    </a:lnTo>
                    <a:lnTo>
                      <a:pt x="89" y="127"/>
                    </a:lnTo>
                    <a:lnTo>
                      <a:pt x="102" y="11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0" name="Freeform 1800"/>
              <p:cNvSpPr>
                <a:spLocks/>
              </p:cNvSpPr>
              <p:nvPr/>
            </p:nvSpPr>
            <p:spPr bwMode="auto">
              <a:xfrm>
                <a:off x="3147602" y="2658599"/>
                <a:ext cx="106646" cy="130073"/>
              </a:xfrm>
              <a:custGeom>
                <a:avLst/>
                <a:gdLst>
                  <a:gd name="T0" fmla="*/ 55751810 w 102"/>
                  <a:gd name="T1" fmla="*/ 0 h 127"/>
                  <a:gd name="T2" fmla="*/ 111503620 w 102"/>
                  <a:gd name="T3" fmla="*/ 66610691 h 127"/>
                  <a:gd name="T4" fmla="*/ 55751810 w 102"/>
                  <a:gd name="T5" fmla="*/ 133220357 h 127"/>
                  <a:gd name="T6" fmla="*/ 0 w 102"/>
                  <a:gd name="T7" fmla="*/ 66610691 h 127"/>
                  <a:gd name="T8" fmla="*/ 9838617 w 102"/>
                  <a:gd name="T9" fmla="*/ 0 h 127"/>
                  <a:gd name="T10" fmla="*/ 0 w 102"/>
                  <a:gd name="T11" fmla="*/ 14685959 h 127"/>
                  <a:gd name="T12" fmla="*/ 97292522 w 102"/>
                  <a:gd name="T13" fmla="*/ 133220357 h 127"/>
                  <a:gd name="T14" fmla="*/ 111503620 w 102"/>
                  <a:gd name="T15" fmla="*/ 117485624 h 127"/>
                  <a:gd name="T16" fmla="*/ 9838617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9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2" y="11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1" name="Freeform 1801"/>
              <p:cNvSpPr>
                <a:spLocks/>
              </p:cNvSpPr>
              <p:nvPr/>
            </p:nvSpPr>
            <p:spPr bwMode="auto">
              <a:xfrm>
                <a:off x="3152887" y="2651430"/>
                <a:ext cx="106646" cy="130073"/>
              </a:xfrm>
              <a:custGeom>
                <a:avLst/>
                <a:gdLst>
                  <a:gd name="T0" fmla="*/ 56303808 w 101"/>
                  <a:gd name="T1" fmla="*/ 0 h 128"/>
                  <a:gd name="T2" fmla="*/ 112607616 w 101"/>
                  <a:gd name="T3" fmla="*/ 66090279 h 128"/>
                  <a:gd name="T4" fmla="*/ 56303808 w 101"/>
                  <a:gd name="T5" fmla="*/ 132179542 h 128"/>
                  <a:gd name="T6" fmla="*/ 0 w 101"/>
                  <a:gd name="T7" fmla="*/ 66090279 h 128"/>
                  <a:gd name="T8" fmla="*/ 13379322 w 101"/>
                  <a:gd name="T9" fmla="*/ 0 h 128"/>
                  <a:gd name="T10" fmla="*/ 0 w 101"/>
                  <a:gd name="T11" fmla="*/ 15489862 h 128"/>
                  <a:gd name="T12" fmla="*/ 103688423 w 101"/>
                  <a:gd name="T13" fmla="*/ 132179542 h 128"/>
                  <a:gd name="T14" fmla="*/ 112607616 w 101"/>
                  <a:gd name="T15" fmla="*/ 116689684 h 128"/>
                  <a:gd name="T16" fmla="*/ 13379322 w 101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8"/>
                  <a:gd name="T29" fmla="*/ 101 w 101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8">
                    <a:moveTo>
                      <a:pt x="12" y="0"/>
                    </a:moveTo>
                    <a:lnTo>
                      <a:pt x="0" y="15"/>
                    </a:lnTo>
                    <a:lnTo>
                      <a:pt x="93" y="128"/>
                    </a:lnTo>
                    <a:lnTo>
                      <a:pt x="101" y="1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2" name="Freeform 1802"/>
              <p:cNvSpPr>
                <a:spLocks/>
              </p:cNvSpPr>
              <p:nvPr/>
            </p:nvSpPr>
            <p:spPr bwMode="auto">
              <a:xfrm>
                <a:off x="3157112" y="2643237"/>
                <a:ext cx="109810" cy="130073"/>
              </a:xfrm>
              <a:custGeom>
                <a:avLst/>
                <a:gdLst>
                  <a:gd name="T0" fmla="*/ 56878472 w 106"/>
                  <a:gd name="T1" fmla="*/ 0 h 127"/>
                  <a:gd name="T2" fmla="*/ 113756944 w 106"/>
                  <a:gd name="T3" fmla="*/ 66610691 h 127"/>
                  <a:gd name="T4" fmla="*/ 56878472 w 106"/>
                  <a:gd name="T5" fmla="*/ 133220357 h 127"/>
                  <a:gd name="T6" fmla="*/ 0 w 106"/>
                  <a:gd name="T7" fmla="*/ 66610691 h 127"/>
                  <a:gd name="T8" fmla="*/ 13951050 w 106"/>
                  <a:gd name="T9" fmla="*/ 0 h 127"/>
                  <a:gd name="T10" fmla="*/ 0 w 106"/>
                  <a:gd name="T11" fmla="*/ 15734736 h 127"/>
                  <a:gd name="T12" fmla="*/ 99805898 w 106"/>
                  <a:gd name="T13" fmla="*/ 133220357 h 127"/>
                  <a:gd name="T14" fmla="*/ 113756944 w 106"/>
                  <a:gd name="T15" fmla="*/ 118534402 h 127"/>
                  <a:gd name="T16" fmla="*/ 13951050 w 106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27"/>
                  <a:gd name="T29" fmla="*/ 106 w 106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27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7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3" name="Freeform 1803"/>
              <p:cNvSpPr>
                <a:spLocks/>
              </p:cNvSpPr>
              <p:nvPr/>
            </p:nvSpPr>
            <p:spPr bwMode="auto">
              <a:xfrm>
                <a:off x="3165552" y="263504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0033865 w 102"/>
                  <a:gd name="T9" fmla="*/ 0 h 127"/>
                  <a:gd name="T10" fmla="*/ 0 w 102"/>
                  <a:gd name="T11" fmla="*/ 14685959 h 127"/>
                  <a:gd name="T12" fmla="*/ 99221537 w 102"/>
                  <a:gd name="T13" fmla="*/ 133220357 h 127"/>
                  <a:gd name="T14" fmla="*/ 113714305 w 102"/>
                  <a:gd name="T15" fmla="*/ 114338268 h 127"/>
                  <a:gd name="T16" fmla="*/ 10033865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9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2" y="10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4" name="Freeform 1804"/>
              <p:cNvSpPr>
                <a:spLocks/>
              </p:cNvSpPr>
              <p:nvPr/>
            </p:nvSpPr>
            <p:spPr bwMode="auto">
              <a:xfrm>
                <a:off x="3169776" y="2628899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8919197 w 101"/>
                  <a:gd name="T9" fmla="*/ 0 h 127"/>
                  <a:gd name="T10" fmla="*/ 0 w 101"/>
                  <a:gd name="T11" fmla="*/ 14685959 h 127"/>
                  <a:gd name="T12" fmla="*/ 103688423 w 101"/>
                  <a:gd name="T13" fmla="*/ 133220357 h 127"/>
                  <a:gd name="T14" fmla="*/ 112607616 w 101"/>
                  <a:gd name="T15" fmla="*/ 114338268 h 127"/>
                  <a:gd name="T16" fmla="*/ 8919197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1" y="10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5" name="Freeform 1805"/>
              <p:cNvSpPr>
                <a:spLocks/>
              </p:cNvSpPr>
              <p:nvPr/>
            </p:nvSpPr>
            <p:spPr bwMode="auto">
              <a:xfrm>
                <a:off x="3175061" y="261763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8882097 h 127"/>
                  <a:gd name="T12" fmla="*/ 103680444 w 102"/>
                  <a:gd name="T13" fmla="*/ 133220357 h 127"/>
                  <a:gd name="T14" fmla="*/ 113714305 w 102"/>
                  <a:gd name="T15" fmla="*/ 117485624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8"/>
                    </a:lnTo>
                    <a:lnTo>
                      <a:pt x="93" y="127"/>
                    </a:lnTo>
                    <a:lnTo>
                      <a:pt x="102" y="1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6" name="Freeform 1806"/>
              <p:cNvSpPr>
                <a:spLocks/>
              </p:cNvSpPr>
              <p:nvPr/>
            </p:nvSpPr>
            <p:spPr bwMode="auto">
              <a:xfrm>
                <a:off x="3178225" y="2609441"/>
                <a:ext cx="112983" cy="130073"/>
              </a:xfrm>
              <a:custGeom>
                <a:avLst/>
                <a:gdLst>
                  <a:gd name="T0" fmla="*/ 60213543 w 106"/>
                  <a:gd name="T1" fmla="*/ 0 h 128"/>
                  <a:gd name="T2" fmla="*/ 120426020 w 106"/>
                  <a:gd name="T3" fmla="*/ 66090279 h 128"/>
                  <a:gd name="T4" fmla="*/ 60213543 w 106"/>
                  <a:gd name="T5" fmla="*/ 132179542 h 128"/>
                  <a:gd name="T6" fmla="*/ 0 w 106"/>
                  <a:gd name="T7" fmla="*/ 66090279 h 128"/>
                  <a:gd name="T8" fmla="*/ 14768797 w 106"/>
                  <a:gd name="T9" fmla="*/ 0 h 128"/>
                  <a:gd name="T10" fmla="*/ 0 w 106"/>
                  <a:gd name="T11" fmla="*/ 19620698 h 128"/>
                  <a:gd name="T12" fmla="*/ 105657228 w 106"/>
                  <a:gd name="T13" fmla="*/ 132179542 h 128"/>
                  <a:gd name="T14" fmla="*/ 120426020 w 106"/>
                  <a:gd name="T15" fmla="*/ 116689684 h 128"/>
                  <a:gd name="T16" fmla="*/ 14768797 w 106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28"/>
                  <a:gd name="T29" fmla="*/ 106 w 106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28">
                    <a:moveTo>
                      <a:pt x="13" y="0"/>
                    </a:moveTo>
                    <a:lnTo>
                      <a:pt x="0" y="19"/>
                    </a:lnTo>
                    <a:lnTo>
                      <a:pt x="93" y="128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7" name="Freeform 1807"/>
              <p:cNvSpPr>
                <a:spLocks/>
              </p:cNvSpPr>
              <p:nvPr/>
            </p:nvSpPr>
            <p:spPr bwMode="auto">
              <a:xfrm>
                <a:off x="3187726" y="2602272"/>
                <a:ext cx="107698" cy="130073"/>
              </a:xfrm>
              <a:custGeom>
                <a:avLst/>
                <a:gdLst>
                  <a:gd name="T0" fmla="*/ 57420094 w 101"/>
                  <a:gd name="T1" fmla="*/ 0 h 127"/>
                  <a:gd name="T2" fmla="*/ 114840189 w 101"/>
                  <a:gd name="T3" fmla="*/ 66610691 h 127"/>
                  <a:gd name="T4" fmla="*/ 57420094 w 101"/>
                  <a:gd name="T5" fmla="*/ 133220357 h 127"/>
                  <a:gd name="T6" fmla="*/ 0 w 101"/>
                  <a:gd name="T7" fmla="*/ 66610691 h 127"/>
                  <a:gd name="T8" fmla="*/ 9096750 w 101"/>
                  <a:gd name="T9" fmla="*/ 0 h 127"/>
                  <a:gd name="T10" fmla="*/ 0 w 101"/>
                  <a:gd name="T11" fmla="*/ 15734736 h 127"/>
                  <a:gd name="T12" fmla="*/ 101195603 w 101"/>
                  <a:gd name="T13" fmla="*/ 133220357 h 127"/>
                  <a:gd name="T14" fmla="*/ 114840189 w 101"/>
                  <a:gd name="T15" fmla="*/ 118534402 h 127"/>
                  <a:gd name="T16" fmla="*/ 9096750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5"/>
                    </a:lnTo>
                    <a:lnTo>
                      <a:pt x="89" y="127"/>
                    </a:lnTo>
                    <a:lnTo>
                      <a:pt x="101" y="1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8" name="Freeform 1808"/>
              <p:cNvSpPr>
                <a:spLocks/>
              </p:cNvSpPr>
              <p:nvPr/>
            </p:nvSpPr>
            <p:spPr bwMode="auto">
              <a:xfrm>
                <a:off x="3190899" y="2595103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4685959 h 127"/>
                  <a:gd name="T12" fmla="*/ 103680444 w 102"/>
                  <a:gd name="T13" fmla="*/ 133220357 h 127"/>
                  <a:gd name="T14" fmla="*/ 113714305 w 102"/>
                  <a:gd name="T15" fmla="*/ 118534402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2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9" name="Freeform 1809"/>
              <p:cNvSpPr>
                <a:spLocks/>
              </p:cNvSpPr>
              <p:nvPr/>
            </p:nvSpPr>
            <p:spPr bwMode="auto">
              <a:xfrm>
                <a:off x="3197236" y="258793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4685959 h 127"/>
                  <a:gd name="T12" fmla="*/ 103680444 w 102"/>
                  <a:gd name="T13" fmla="*/ 133220357 h 127"/>
                  <a:gd name="T14" fmla="*/ 113714305 w 102"/>
                  <a:gd name="T15" fmla="*/ 117485624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2" y="1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0" name="Freeform 1810"/>
              <p:cNvSpPr>
                <a:spLocks/>
              </p:cNvSpPr>
              <p:nvPr/>
            </p:nvSpPr>
            <p:spPr bwMode="auto">
              <a:xfrm>
                <a:off x="3206736" y="2579741"/>
                <a:ext cx="106646" cy="132121"/>
              </a:xfrm>
              <a:custGeom>
                <a:avLst/>
                <a:gdLst>
                  <a:gd name="T0" fmla="*/ 56303808 w 101"/>
                  <a:gd name="T1" fmla="*/ 0 h 128"/>
                  <a:gd name="T2" fmla="*/ 112607616 w 101"/>
                  <a:gd name="T3" fmla="*/ 68187854 h 128"/>
                  <a:gd name="T4" fmla="*/ 56303808 w 101"/>
                  <a:gd name="T5" fmla="*/ 136374676 h 128"/>
                  <a:gd name="T6" fmla="*/ 0 w 101"/>
                  <a:gd name="T7" fmla="*/ 68187854 h 128"/>
                  <a:gd name="T8" fmla="*/ 8919197 w 101"/>
                  <a:gd name="T9" fmla="*/ 0 h 128"/>
                  <a:gd name="T10" fmla="*/ 0 w 101"/>
                  <a:gd name="T11" fmla="*/ 15981476 h 128"/>
                  <a:gd name="T12" fmla="*/ 99228299 w 101"/>
                  <a:gd name="T13" fmla="*/ 136374676 h 128"/>
                  <a:gd name="T14" fmla="*/ 112607616 w 101"/>
                  <a:gd name="T15" fmla="*/ 120393172 h 128"/>
                  <a:gd name="T16" fmla="*/ 8919197 w 101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8"/>
                  <a:gd name="T29" fmla="*/ 101 w 101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8">
                    <a:moveTo>
                      <a:pt x="8" y="0"/>
                    </a:moveTo>
                    <a:lnTo>
                      <a:pt x="0" y="15"/>
                    </a:lnTo>
                    <a:lnTo>
                      <a:pt x="89" y="128"/>
                    </a:lnTo>
                    <a:lnTo>
                      <a:pt x="101" y="1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1" name="Freeform 1811"/>
              <p:cNvSpPr>
                <a:spLocks/>
              </p:cNvSpPr>
              <p:nvPr/>
            </p:nvSpPr>
            <p:spPr bwMode="auto">
              <a:xfrm>
                <a:off x="3209900" y="257154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8918874 w 102"/>
                  <a:gd name="T9" fmla="*/ 0 h 127"/>
                  <a:gd name="T10" fmla="*/ 0 w 102"/>
                  <a:gd name="T11" fmla="*/ 15734736 h 127"/>
                  <a:gd name="T12" fmla="*/ 99221537 w 102"/>
                  <a:gd name="T13" fmla="*/ 133220357 h 127"/>
                  <a:gd name="T14" fmla="*/ 113714305 w 102"/>
                  <a:gd name="T15" fmla="*/ 114338268 h 127"/>
                  <a:gd name="T16" fmla="*/ 8918874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8" y="0"/>
                    </a:moveTo>
                    <a:lnTo>
                      <a:pt x="0" y="15"/>
                    </a:lnTo>
                    <a:lnTo>
                      <a:pt x="89" y="127"/>
                    </a:lnTo>
                    <a:lnTo>
                      <a:pt x="102" y="10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2" name="Freeform 1812"/>
              <p:cNvSpPr>
                <a:spLocks/>
              </p:cNvSpPr>
              <p:nvPr/>
            </p:nvSpPr>
            <p:spPr bwMode="auto">
              <a:xfrm>
                <a:off x="3215185" y="256540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4685959 h 127"/>
                  <a:gd name="T12" fmla="*/ 103680444 w 102"/>
                  <a:gd name="T13" fmla="*/ 133220357 h 127"/>
                  <a:gd name="T14" fmla="*/ 113714305 w 102"/>
                  <a:gd name="T15" fmla="*/ 114338268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3" name="Freeform 1813"/>
              <p:cNvSpPr>
                <a:spLocks/>
              </p:cNvSpPr>
              <p:nvPr/>
            </p:nvSpPr>
            <p:spPr bwMode="auto">
              <a:xfrm>
                <a:off x="3219410" y="2554129"/>
                <a:ext cx="110871" cy="130073"/>
              </a:xfrm>
              <a:custGeom>
                <a:avLst/>
                <a:gdLst>
                  <a:gd name="T0" fmla="*/ 57983441 w 106"/>
                  <a:gd name="T1" fmla="*/ 0 h 127"/>
                  <a:gd name="T2" fmla="*/ 115965836 w 106"/>
                  <a:gd name="T3" fmla="*/ 66610691 h 127"/>
                  <a:gd name="T4" fmla="*/ 57983441 w 106"/>
                  <a:gd name="T5" fmla="*/ 133220357 h 127"/>
                  <a:gd name="T6" fmla="*/ 0 w 106"/>
                  <a:gd name="T7" fmla="*/ 66610691 h 127"/>
                  <a:gd name="T8" fmla="*/ 14221821 w 106"/>
                  <a:gd name="T9" fmla="*/ 0 h 127"/>
                  <a:gd name="T10" fmla="*/ 0 w 106"/>
                  <a:gd name="T11" fmla="*/ 18882097 h 127"/>
                  <a:gd name="T12" fmla="*/ 102838085 w 106"/>
                  <a:gd name="T13" fmla="*/ 133220357 h 127"/>
                  <a:gd name="T14" fmla="*/ 115965836 w 106"/>
                  <a:gd name="T15" fmla="*/ 118534402 h 127"/>
                  <a:gd name="T16" fmla="*/ 14221821 w 106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27"/>
                  <a:gd name="T29" fmla="*/ 106 w 106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27">
                    <a:moveTo>
                      <a:pt x="13" y="0"/>
                    </a:moveTo>
                    <a:lnTo>
                      <a:pt x="0" y="18"/>
                    </a:lnTo>
                    <a:lnTo>
                      <a:pt x="94" y="127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4" name="Freeform 1814"/>
              <p:cNvSpPr>
                <a:spLocks/>
              </p:cNvSpPr>
              <p:nvPr/>
            </p:nvSpPr>
            <p:spPr bwMode="auto">
              <a:xfrm>
                <a:off x="3228910" y="2545936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8919197 w 101"/>
                  <a:gd name="T9" fmla="*/ 0 h 127"/>
                  <a:gd name="T10" fmla="*/ 0 w 101"/>
                  <a:gd name="T11" fmla="*/ 18882097 h 127"/>
                  <a:gd name="T12" fmla="*/ 99228299 w 101"/>
                  <a:gd name="T13" fmla="*/ 133220357 h 127"/>
                  <a:gd name="T14" fmla="*/ 112607616 w 101"/>
                  <a:gd name="T15" fmla="*/ 117485624 h 127"/>
                  <a:gd name="T16" fmla="*/ 8919197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8"/>
                    </a:lnTo>
                    <a:lnTo>
                      <a:pt x="89" y="127"/>
                    </a:lnTo>
                    <a:lnTo>
                      <a:pt x="101" y="1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5" name="Freeform 1815"/>
              <p:cNvSpPr>
                <a:spLocks/>
              </p:cNvSpPr>
              <p:nvPr/>
            </p:nvSpPr>
            <p:spPr bwMode="auto">
              <a:xfrm>
                <a:off x="3232074" y="2538767"/>
                <a:ext cx="107698" cy="132121"/>
              </a:xfrm>
              <a:custGeom>
                <a:avLst/>
                <a:gdLst>
                  <a:gd name="T0" fmla="*/ 56857152 w 102"/>
                  <a:gd name="T1" fmla="*/ 0 h 128"/>
                  <a:gd name="T2" fmla="*/ 113714305 w 102"/>
                  <a:gd name="T3" fmla="*/ 68187854 h 128"/>
                  <a:gd name="T4" fmla="*/ 56857152 w 102"/>
                  <a:gd name="T5" fmla="*/ 136374676 h 128"/>
                  <a:gd name="T6" fmla="*/ 0 w 102"/>
                  <a:gd name="T7" fmla="*/ 68187854 h 128"/>
                  <a:gd name="T8" fmla="*/ 14492772 w 102"/>
                  <a:gd name="T9" fmla="*/ 0 h 128"/>
                  <a:gd name="T10" fmla="*/ 0 w 102"/>
                  <a:gd name="T11" fmla="*/ 15981476 h 128"/>
                  <a:gd name="T12" fmla="*/ 103680444 w 102"/>
                  <a:gd name="T13" fmla="*/ 136374676 h 128"/>
                  <a:gd name="T14" fmla="*/ 113714305 w 102"/>
                  <a:gd name="T15" fmla="*/ 120393172 h 128"/>
                  <a:gd name="T16" fmla="*/ 14492772 w 102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8"/>
                  <a:gd name="T29" fmla="*/ 102 w 102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8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8"/>
                    </a:lnTo>
                    <a:lnTo>
                      <a:pt x="102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29" name="Group 1816"/>
            <p:cNvGrpSpPr>
              <a:grpSpLocks/>
            </p:cNvGrpSpPr>
            <p:nvPr/>
          </p:nvGrpSpPr>
          <p:grpSpPr bwMode="auto">
            <a:xfrm>
              <a:off x="1873148" y="2438403"/>
              <a:ext cx="2209977" cy="1124555"/>
              <a:chOff x="1873148" y="2438403"/>
              <a:chExt cx="2209977" cy="1124555"/>
            </a:xfrm>
          </p:grpSpPr>
          <p:sp>
            <p:nvSpPr>
              <p:cNvPr id="43596" name="Freeform 1817"/>
              <p:cNvSpPr>
                <a:spLocks/>
              </p:cNvSpPr>
              <p:nvPr/>
            </p:nvSpPr>
            <p:spPr bwMode="auto">
              <a:xfrm>
                <a:off x="3237360" y="253159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5734736 h 127"/>
                  <a:gd name="T12" fmla="*/ 103680444 w 102"/>
                  <a:gd name="T13" fmla="*/ 133220357 h 127"/>
                  <a:gd name="T14" fmla="*/ 113714305 w 102"/>
                  <a:gd name="T15" fmla="*/ 118534402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7"/>
                    </a:lnTo>
                    <a:lnTo>
                      <a:pt x="102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7" name="Freeform 1818"/>
              <p:cNvSpPr>
                <a:spLocks/>
              </p:cNvSpPr>
              <p:nvPr/>
            </p:nvSpPr>
            <p:spPr bwMode="auto">
              <a:xfrm>
                <a:off x="3246860" y="2524429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8919197 w 101"/>
                  <a:gd name="T9" fmla="*/ 0 h 127"/>
                  <a:gd name="T10" fmla="*/ 0 w 101"/>
                  <a:gd name="T11" fmla="*/ 14685959 h 127"/>
                  <a:gd name="T12" fmla="*/ 99228299 w 101"/>
                  <a:gd name="T13" fmla="*/ 133220357 h 127"/>
                  <a:gd name="T14" fmla="*/ 112607616 w 101"/>
                  <a:gd name="T15" fmla="*/ 118534402 h 127"/>
                  <a:gd name="T16" fmla="*/ 8919197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1" y="1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8" name="Freeform 1819"/>
              <p:cNvSpPr>
                <a:spLocks/>
              </p:cNvSpPr>
              <p:nvPr/>
            </p:nvSpPr>
            <p:spPr bwMode="auto">
              <a:xfrm>
                <a:off x="3251085" y="2517260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8918874 w 102"/>
                  <a:gd name="T9" fmla="*/ 0 h 127"/>
                  <a:gd name="T10" fmla="*/ 0 w 102"/>
                  <a:gd name="T11" fmla="*/ 14685959 h 127"/>
                  <a:gd name="T12" fmla="*/ 99221537 w 102"/>
                  <a:gd name="T13" fmla="*/ 133220357 h 127"/>
                  <a:gd name="T14" fmla="*/ 113714305 w 102"/>
                  <a:gd name="T15" fmla="*/ 117485624 h 127"/>
                  <a:gd name="T16" fmla="*/ 8918874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8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2" y="1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9" name="Freeform 1820"/>
              <p:cNvSpPr>
                <a:spLocks/>
              </p:cNvSpPr>
              <p:nvPr/>
            </p:nvSpPr>
            <p:spPr bwMode="auto">
              <a:xfrm>
                <a:off x="3256361" y="2508043"/>
                <a:ext cx="106646" cy="132121"/>
              </a:xfrm>
              <a:custGeom>
                <a:avLst/>
                <a:gdLst>
                  <a:gd name="T0" fmla="*/ 55751810 w 102"/>
                  <a:gd name="T1" fmla="*/ 0 h 128"/>
                  <a:gd name="T2" fmla="*/ 111503620 w 102"/>
                  <a:gd name="T3" fmla="*/ 68187854 h 128"/>
                  <a:gd name="T4" fmla="*/ 55751810 w 102"/>
                  <a:gd name="T5" fmla="*/ 136374676 h 128"/>
                  <a:gd name="T6" fmla="*/ 0 w 102"/>
                  <a:gd name="T7" fmla="*/ 68187854 h 128"/>
                  <a:gd name="T8" fmla="*/ 14211102 w 102"/>
                  <a:gd name="T9" fmla="*/ 0 h 128"/>
                  <a:gd name="T10" fmla="*/ 0 w 102"/>
                  <a:gd name="T11" fmla="*/ 15981476 h 128"/>
                  <a:gd name="T12" fmla="*/ 101665007 w 102"/>
                  <a:gd name="T13" fmla="*/ 136374676 h 128"/>
                  <a:gd name="T14" fmla="*/ 111503620 w 102"/>
                  <a:gd name="T15" fmla="*/ 116131239 h 128"/>
                  <a:gd name="T16" fmla="*/ 14211102 w 102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8"/>
                  <a:gd name="T29" fmla="*/ 102 w 102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8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8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0" name="Freeform 1821"/>
              <p:cNvSpPr>
                <a:spLocks/>
              </p:cNvSpPr>
              <p:nvPr/>
            </p:nvSpPr>
            <p:spPr bwMode="auto">
              <a:xfrm>
                <a:off x="3259525" y="250189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5734736 h 127"/>
                  <a:gd name="T12" fmla="*/ 104795435 w 102"/>
                  <a:gd name="T13" fmla="*/ 133220357 h 127"/>
                  <a:gd name="T14" fmla="*/ 113714305 w 102"/>
                  <a:gd name="T15" fmla="*/ 114338268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5"/>
                    </a:lnTo>
                    <a:lnTo>
                      <a:pt x="94" y="127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1" name="Freeform 1822"/>
              <p:cNvSpPr>
                <a:spLocks/>
              </p:cNvSpPr>
              <p:nvPr/>
            </p:nvSpPr>
            <p:spPr bwMode="auto">
              <a:xfrm>
                <a:off x="3269034" y="2493705"/>
                <a:ext cx="107698" cy="127001"/>
              </a:xfrm>
              <a:custGeom>
                <a:avLst/>
                <a:gdLst>
                  <a:gd name="T0" fmla="*/ 56857152 w 102"/>
                  <a:gd name="T1" fmla="*/ 0 h 123"/>
                  <a:gd name="T2" fmla="*/ 113714305 w 102"/>
                  <a:gd name="T3" fmla="*/ 65566589 h 123"/>
                  <a:gd name="T4" fmla="*/ 56857152 w 102"/>
                  <a:gd name="T5" fmla="*/ 131132146 h 123"/>
                  <a:gd name="T6" fmla="*/ 0 w 102"/>
                  <a:gd name="T7" fmla="*/ 65566589 h 123"/>
                  <a:gd name="T8" fmla="*/ 0 w 102"/>
                  <a:gd name="T9" fmla="*/ 14925199 h 123"/>
                  <a:gd name="T10" fmla="*/ 8918874 w 102"/>
                  <a:gd name="T11" fmla="*/ 0 h 123"/>
                  <a:gd name="T12" fmla="*/ 14492772 w 102"/>
                  <a:gd name="T13" fmla="*/ 3198773 h 123"/>
                  <a:gd name="T14" fmla="*/ 113714305 w 102"/>
                  <a:gd name="T15" fmla="*/ 116206951 h 123"/>
                  <a:gd name="T16" fmla="*/ 99221537 w 102"/>
                  <a:gd name="T17" fmla="*/ 131132146 h 123"/>
                  <a:gd name="T18" fmla="*/ 0 w 102"/>
                  <a:gd name="T19" fmla="*/ 14925199 h 12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2"/>
                  <a:gd name="T31" fmla="*/ 0 h 123"/>
                  <a:gd name="T32" fmla="*/ 102 w 102"/>
                  <a:gd name="T33" fmla="*/ 123 h 12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2" h="123">
                    <a:moveTo>
                      <a:pt x="0" y="14"/>
                    </a:moveTo>
                    <a:lnTo>
                      <a:pt x="8" y="0"/>
                    </a:lnTo>
                    <a:lnTo>
                      <a:pt x="13" y="3"/>
                    </a:lnTo>
                    <a:lnTo>
                      <a:pt x="102" y="109"/>
                    </a:lnTo>
                    <a:lnTo>
                      <a:pt x="89" y="12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2" name="Freeform 1823"/>
              <p:cNvSpPr>
                <a:spLocks/>
              </p:cNvSpPr>
              <p:nvPr/>
            </p:nvSpPr>
            <p:spPr bwMode="auto">
              <a:xfrm>
                <a:off x="3273259" y="2493705"/>
                <a:ext cx="107698" cy="118807"/>
              </a:xfrm>
              <a:custGeom>
                <a:avLst/>
                <a:gdLst>
                  <a:gd name="T0" fmla="*/ 56857152 w 102"/>
                  <a:gd name="T1" fmla="*/ 0 h 116"/>
                  <a:gd name="T2" fmla="*/ 113714305 w 102"/>
                  <a:gd name="T3" fmla="*/ 60841474 h 116"/>
                  <a:gd name="T4" fmla="*/ 56857152 w 102"/>
                  <a:gd name="T5" fmla="*/ 121681925 h 116"/>
                  <a:gd name="T6" fmla="*/ 0 w 102"/>
                  <a:gd name="T7" fmla="*/ 60841474 h 116"/>
                  <a:gd name="T8" fmla="*/ 0 w 102"/>
                  <a:gd name="T9" fmla="*/ 7342478 h 116"/>
                  <a:gd name="T10" fmla="*/ 4458909 w 102"/>
                  <a:gd name="T11" fmla="*/ 0 h 116"/>
                  <a:gd name="T12" fmla="*/ 10033865 w 102"/>
                  <a:gd name="T13" fmla="*/ 3147361 h 116"/>
                  <a:gd name="T14" fmla="*/ 14492772 w 102"/>
                  <a:gd name="T15" fmla="*/ 3147361 h 116"/>
                  <a:gd name="T16" fmla="*/ 18952739 w 102"/>
                  <a:gd name="T17" fmla="*/ 3147361 h 116"/>
                  <a:gd name="T18" fmla="*/ 23411646 w 102"/>
                  <a:gd name="T19" fmla="*/ 7342478 h 116"/>
                  <a:gd name="T20" fmla="*/ 28985544 w 102"/>
                  <a:gd name="T21" fmla="*/ 7342478 h 116"/>
                  <a:gd name="T22" fmla="*/ 113714305 w 102"/>
                  <a:gd name="T23" fmla="*/ 106995949 h 116"/>
                  <a:gd name="T24" fmla="*/ 99221537 w 102"/>
                  <a:gd name="T25" fmla="*/ 121681925 h 116"/>
                  <a:gd name="T26" fmla="*/ 0 w 102"/>
                  <a:gd name="T27" fmla="*/ 7342478 h 11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2"/>
                  <a:gd name="T43" fmla="*/ 0 h 116"/>
                  <a:gd name="T44" fmla="*/ 102 w 102"/>
                  <a:gd name="T45" fmla="*/ 116 h 1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2" h="116">
                    <a:moveTo>
                      <a:pt x="0" y="7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1" y="7"/>
                    </a:lnTo>
                    <a:lnTo>
                      <a:pt x="26" y="7"/>
                    </a:lnTo>
                    <a:lnTo>
                      <a:pt x="102" y="102"/>
                    </a:lnTo>
                    <a:lnTo>
                      <a:pt x="89" y="11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3" name="Freeform 1824"/>
              <p:cNvSpPr>
                <a:spLocks/>
              </p:cNvSpPr>
              <p:nvPr/>
            </p:nvSpPr>
            <p:spPr bwMode="auto">
              <a:xfrm>
                <a:off x="3282760" y="2496778"/>
                <a:ext cx="101361" cy="109590"/>
              </a:xfrm>
              <a:custGeom>
                <a:avLst/>
                <a:gdLst>
                  <a:gd name="T0" fmla="*/ 52959555 w 97"/>
                  <a:gd name="T1" fmla="*/ 0 h 106"/>
                  <a:gd name="T2" fmla="*/ 105918064 w 97"/>
                  <a:gd name="T3" fmla="*/ 56650793 h 106"/>
                  <a:gd name="T4" fmla="*/ 52959555 w 97"/>
                  <a:gd name="T5" fmla="*/ 113301586 h 106"/>
                  <a:gd name="T6" fmla="*/ 0 w 97"/>
                  <a:gd name="T7" fmla="*/ 56650793 h 106"/>
                  <a:gd name="T8" fmla="*/ 0 w 97"/>
                  <a:gd name="T9" fmla="*/ 0 h 106"/>
                  <a:gd name="T10" fmla="*/ 4367928 w 97"/>
                  <a:gd name="T11" fmla="*/ 0 h 106"/>
                  <a:gd name="T12" fmla="*/ 8735857 w 97"/>
                  <a:gd name="T13" fmla="*/ 0 h 106"/>
                  <a:gd name="T14" fmla="*/ 13103783 w 97"/>
                  <a:gd name="T15" fmla="*/ 4275045 h 106"/>
                  <a:gd name="T16" fmla="*/ 18562650 w 97"/>
                  <a:gd name="T17" fmla="*/ 4275045 h 106"/>
                  <a:gd name="T18" fmla="*/ 22930576 w 97"/>
                  <a:gd name="T19" fmla="*/ 8551123 h 106"/>
                  <a:gd name="T20" fmla="*/ 27298502 w 97"/>
                  <a:gd name="T21" fmla="*/ 8551123 h 106"/>
                  <a:gd name="T22" fmla="*/ 31666429 w 97"/>
                  <a:gd name="T23" fmla="*/ 8551123 h 106"/>
                  <a:gd name="T24" fmla="*/ 37126345 w 97"/>
                  <a:gd name="T25" fmla="*/ 11758181 h 106"/>
                  <a:gd name="T26" fmla="*/ 105918064 w 97"/>
                  <a:gd name="T27" fmla="*/ 97268366 h 106"/>
                  <a:gd name="T28" fmla="*/ 97182212 w 97"/>
                  <a:gd name="T29" fmla="*/ 113301586 h 106"/>
                  <a:gd name="T30" fmla="*/ 0 w 97"/>
                  <a:gd name="T31" fmla="*/ 0 h 106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06"/>
                  <a:gd name="T50" fmla="*/ 97 w 97"/>
                  <a:gd name="T51" fmla="*/ 106 h 10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06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9" y="8"/>
                    </a:lnTo>
                    <a:lnTo>
                      <a:pt x="34" y="11"/>
                    </a:lnTo>
                    <a:lnTo>
                      <a:pt x="97" y="91"/>
                    </a:lnTo>
                    <a:lnTo>
                      <a:pt x="89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4" name="Freeform 1825"/>
              <p:cNvSpPr>
                <a:spLocks/>
              </p:cNvSpPr>
              <p:nvPr/>
            </p:nvSpPr>
            <p:spPr bwMode="auto">
              <a:xfrm>
                <a:off x="3300709" y="2501898"/>
                <a:ext cx="93972" cy="97301"/>
              </a:xfrm>
              <a:custGeom>
                <a:avLst/>
                <a:gdLst>
                  <a:gd name="T0" fmla="*/ 49610880 w 89"/>
                  <a:gd name="T1" fmla="*/ 0 h 95"/>
                  <a:gd name="T2" fmla="*/ 99221761 w 89"/>
                  <a:gd name="T3" fmla="*/ 49829378 h 95"/>
                  <a:gd name="T4" fmla="*/ 49610880 w 89"/>
                  <a:gd name="T5" fmla="*/ 99657733 h 95"/>
                  <a:gd name="T6" fmla="*/ 0 w 89"/>
                  <a:gd name="T7" fmla="*/ 49829378 h 95"/>
                  <a:gd name="T8" fmla="*/ 0 w 89"/>
                  <a:gd name="T9" fmla="*/ 0 h 95"/>
                  <a:gd name="T10" fmla="*/ 4458919 w 89"/>
                  <a:gd name="T11" fmla="*/ 4196234 h 95"/>
                  <a:gd name="T12" fmla="*/ 8918894 w 89"/>
                  <a:gd name="T13" fmla="*/ 4196234 h 95"/>
                  <a:gd name="T14" fmla="*/ 13377811 w 89"/>
                  <a:gd name="T15" fmla="*/ 4196234 h 95"/>
                  <a:gd name="T16" fmla="*/ 18952782 w 89"/>
                  <a:gd name="T17" fmla="*/ 7343665 h 95"/>
                  <a:gd name="T18" fmla="*/ 23411699 w 89"/>
                  <a:gd name="T19" fmla="*/ 7343665 h 95"/>
                  <a:gd name="T20" fmla="*/ 27871672 w 89"/>
                  <a:gd name="T21" fmla="*/ 11538875 h 95"/>
                  <a:gd name="T22" fmla="*/ 32330589 w 89"/>
                  <a:gd name="T23" fmla="*/ 11538875 h 95"/>
                  <a:gd name="T24" fmla="*/ 36790570 w 89"/>
                  <a:gd name="T25" fmla="*/ 15735107 h 95"/>
                  <a:gd name="T26" fmla="*/ 99221761 w 89"/>
                  <a:gd name="T27" fmla="*/ 83922630 h 95"/>
                  <a:gd name="T28" fmla="*/ 84728960 w 89"/>
                  <a:gd name="T29" fmla="*/ 99657733 h 95"/>
                  <a:gd name="T30" fmla="*/ 0 w 89"/>
                  <a:gd name="T31" fmla="*/ 0 h 95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"/>
                  <a:gd name="T49" fmla="*/ 0 h 95"/>
                  <a:gd name="T50" fmla="*/ 89 w 89"/>
                  <a:gd name="T51" fmla="*/ 95 h 9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" h="95">
                    <a:moveTo>
                      <a:pt x="0" y="0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7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33" y="15"/>
                    </a:lnTo>
                    <a:lnTo>
                      <a:pt x="89" y="80"/>
                    </a:lnTo>
                    <a:lnTo>
                      <a:pt x="76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5" name="Freeform 1826"/>
              <p:cNvSpPr>
                <a:spLocks/>
              </p:cNvSpPr>
              <p:nvPr/>
            </p:nvSpPr>
            <p:spPr bwMode="auto">
              <a:xfrm>
                <a:off x="3317598" y="2508043"/>
                <a:ext cx="81299" cy="82963"/>
              </a:xfrm>
              <a:custGeom>
                <a:avLst/>
                <a:gdLst>
                  <a:gd name="T0" fmla="*/ 43484267 w 76"/>
                  <a:gd name="T1" fmla="*/ 0 h 80"/>
                  <a:gd name="T2" fmla="*/ 86967464 w 76"/>
                  <a:gd name="T3" fmla="*/ 43018389 h 80"/>
                  <a:gd name="T4" fmla="*/ 43484267 w 76"/>
                  <a:gd name="T5" fmla="*/ 86035742 h 80"/>
                  <a:gd name="T6" fmla="*/ 0 w 76"/>
                  <a:gd name="T7" fmla="*/ 43018389 h 80"/>
                  <a:gd name="T8" fmla="*/ 0 w 76"/>
                  <a:gd name="T9" fmla="*/ 0 h 80"/>
                  <a:gd name="T10" fmla="*/ 4577348 w 76"/>
                  <a:gd name="T11" fmla="*/ 0 h 80"/>
                  <a:gd name="T12" fmla="*/ 9154696 w 76"/>
                  <a:gd name="T13" fmla="*/ 4301632 h 80"/>
                  <a:gd name="T14" fmla="*/ 13732042 w 76"/>
                  <a:gd name="T15" fmla="*/ 4301632 h 80"/>
                  <a:gd name="T16" fmla="*/ 18309392 w 76"/>
                  <a:gd name="T17" fmla="*/ 8603264 h 80"/>
                  <a:gd name="T18" fmla="*/ 24030272 w 76"/>
                  <a:gd name="T19" fmla="*/ 8603264 h 80"/>
                  <a:gd name="T20" fmla="*/ 28607617 w 76"/>
                  <a:gd name="T21" fmla="*/ 8603264 h 80"/>
                  <a:gd name="T22" fmla="*/ 33184963 w 76"/>
                  <a:gd name="T23" fmla="*/ 11829486 h 80"/>
                  <a:gd name="T24" fmla="*/ 37762317 w 76"/>
                  <a:gd name="T25" fmla="*/ 11829486 h 80"/>
                  <a:gd name="T26" fmla="*/ 86967464 w 76"/>
                  <a:gd name="T27" fmla="*/ 70979000 h 80"/>
                  <a:gd name="T28" fmla="*/ 72091893 w 76"/>
                  <a:gd name="T29" fmla="*/ 86035742 h 80"/>
                  <a:gd name="T30" fmla="*/ 0 w 76"/>
                  <a:gd name="T31" fmla="*/ 0 h 80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6"/>
                  <a:gd name="T49" fmla="*/ 0 h 80"/>
                  <a:gd name="T50" fmla="*/ 76 w 76"/>
                  <a:gd name="T51" fmla="*/ 80 h 8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6" h="80">
                    <a:moveTo>
                      <a:pt x="0" y="0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9" y="11"/>
                    </a:lnTo>
                    <a:lnTo>
                      <a:pt x="33" y="11"/>
                    </a:lnTo>
                    <a:lnTo>
                      <a:pt x="76" y="66"/>
                    </a:lnTo>
                    <a:lnTo>
                      <a:pt x="63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6" name="Freeform 1827"/>
              <p:cNvSpPr>
                <a:spLocks/>
              </p:cNvSpPr>
              <p:nvPr/>
            </p:nvSpPr>
            <p:spPr bwMode="auto">
              <a:xfrm>
                <a:off x="3335557" y="2517260"/>
                <a:ext cx="68634" cy="66577"/>
              </a:xfrm>
              <a:custGeom>
                <a:avLst/>
                <a:gdLst>
                  <a:gd name="T0" fmla="*/ 36801764 w 64"/>
                  <a:gd name="T1" fmla="*/ 0 h 65"/>
                  <a:gd name="T2" fmla="*/ 73603529 w 64"/>
                  <a:gd name="T3" fmla="*/ 34096642 h 65"/>
                  <a:gd name="T4" fmla="*/ 36801764 w 64"/>
                  <a:gd name="T5" fmla="*/ 68192260 h 65"/>
                  <a:gd name="T6" fmla="*/ 0 w 64"/>
                  <a:gd name="T7" fmla="*/ 34096642 h 65"/>
                  <a:gd name="T8" fmla="*/ 0 w 64"/>
                  <a:gd name="T9" fmla="*/ 0 h 65"/>
                  <a:gd name="T10" fmla="*/ 5750242 w 64"/>
                  <a:gd name="T11" fmla="*/ 0 h 65"/>
                  <a:gd name="T12" fmla="*/ 10350864 w 64"/>
                  <a:gd name="T13" fmla="*/ 0 h 65"/>
                  <a:gd name="T14" fmla="*/ 14950413 w 64"/>
                  <a:gd name="T15" fmla="*/ 3147555 h 65"/>
                  <a:gd name="T16" fmla="*/ 19551037 w 64"/>
                  <a:gd name="T17" fmla="*/ 3147555 h 65"/>
                  <a:gd name="T18" fmla="*/ 25301277 w 64"/>
                  <a:gd name="T19" fmla="*/ 7343954 h 65"/>
                  <a:gd name="T20" fmla="*/ 29901898 w 64"/>
                  <a:gd name="T21" fmla="*/ 7343954 h 65"/>
                  <a:gd name="T22" fmla="*/ 34501446 w 64"/>
                  <a:gd name="T23" fmla="*/ 10491510 h 65"/>
                  <a:gd name="T24" fmla="*/ 39102075 w 64"/>
                  <a:gd name="T25" fmla="*/ 10491510 h 65"/>
                  <a:gd name="T26" fmla="*/ 73603529 w 64"/>
                  <a:gd name="T27" fmla="*/ 52455498 h 65"/>
                  <a:gd name="T28" fmla="*/ 64403343 w 64"/>
                  <a:gd name="T29" fmla="*/ 68192260 h 65"/>
                  <a:gd name="T30" fmla="*/ 0 w 64"/>
                  <a:gd name="T31" fmla="*/ 0 h 65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4"/>
                  <a:gd name="T49" fmla="*/ 0 h 65"/>
                  <a:gd name="T50" fmla="*/ 64 w 64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4" h="6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2" y="7"/>
                    </a:lnTo>
                    <a:lnTo>
                      <a:pt x="26" y="7"/>
                    </a:lnTo>
                    <a:lnTo>
                      <a:pt x="30" y="10"/>
                    </a:lnTo>
                    <a:lnTo>
                      <a:pt x="34" y="10"/>
                    </a:lnTo>
                    <a:lnTo>
                      <a:pt x="64" y="50"/>
                    </a:lnTo>
                    <a:lnTo>
                      <a:pt x="56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7" name="Freeform 1828"/>
              <p:cNvSpPr>
                <a:spLocks/>
              </p:cNvSpPr>
              <p:nvPr/>
            </p:nvSpPr>
            <p:spPr bwMode="auto">
              <a:xfrm>
                <a:off x="3352446" y="2521357"/>
                <a:ext cx="53849" cy="55302"/>
              </a:xfrm>
              <a:custGeom>
                <a:avLst/>
                <a:gdLst>
                  <a:gd name="T0" fmla="*/ 28429104 w 51"/>
                  <a:gd name="T1" fmla="*/ 0 h 55"/>
                  <a:gd name="T2" fmla="*/ 56857152 w 51"/>
                  <a:gd name="T3" fmla="*/ 27802829 h 55"/>
                  <a:gd name="T4" fmla="*/ 28429104 w 51"/>
                  <a:gd name="T5" fmla="*/ 55605659 h 55"/>
                  <a:gd name="T6" fmla="*/ 0 w 51"/>
                  <a:gd name="T7" fmla="*/ 27802829 h 55"/>
                  <a:gd name="T8" fmla="*/ 0 w 51"/>
                  <a:gd name="T9" fmla="*/ 0 h 55"/>
                  <a:gd name="T10" fmla="*/ 5573900 w 51"/>
                  <a:gd name="T11" fmla="*/ 4044084 h 55"/>
                  <a:gd name="T12" fmla="*/ 10033865 w 51"/>
                  <a:gd name="T13" fmla="*/ 4044084 h 55"/>
                  <a:gd name="T14" fmla="*/ 14492772 w 51"/>
                  <a:gd name="T15" fmla="*/ 7076645 h 55"/>
                  <a:gd name="T16" fmla="*/ 18952739 w 51"/>
                  <a:gd name="T17" fmla="*/ 7076645 h 55"/>
                  <a:gd name="T18" fmla="*/ 24526637 w 51"/>
                  <a:gd name="T19" fmla="*/ 11120730 h 55"/>
                  <a:gd name="T20" fmla="*/ 28985544 w 51"/>
                  <a:gd name="T21" fmla="*/ 11120730 h 55"/>
                  <a:gd name="T22" fmla="*/ 28985544 w 51"/>
                  <a:gd name="T23" fmla="*/ 15164814 h 55"/>
                  <a:gd name="T24" fmla="*/ 33445507 w 51"/>
                  <a:gd name="T25" fmla="*/ 15164814 h 55"/>
                  <a:gd name="T26" fmla="*/ 37904422 w 51"/>
                  <a:gd name="T27" fmla="*/ 15164814 h 55"/>
                  <a:gd name="T28" fmla="*/ 56857152 w 51"/>
                  <a:gd name="T29" fmla="*/ 37407284 h 55"/>
                  <a:gd name="T30" fmla="*/ 47938283 w 51"/>
                  <a:gd name="T31" fmla="*/ 55605659 h 55"/>
                  <a:gd name="T32" fmla="*/ 0 w 51"/>
                  <a:gd name="T33" fmla="*/ 0 h 55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5"/>
                  <a:gd name="T53" fmla="*/ 51 w 51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5">
                    <a:moveTo>
                      <a:pt x="0" y="0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22" y="11"/>
                    </a:lnTo>
                    <a:lnTo>
                      <a:pt x="26" y="11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4" y="15"/>
                    </a:lnTo>
                    <a:lnTo>
                      <a:pt x="51" y="37"/>
                    </a:lnTo>
                    <a:lnTo>
                      <a:pt x="43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8" name="Freeform 1829"/>
              <p:cNvSpPr>
                <a:spLocks/>
              </p:cNvSpPr>
              <p:nvPr/>
            </p:nvSpPr>
            <p:spPr bwMode="auto">
              <a:xfrm>
                <a:off x="3371456" y="2527502"/>
                <a:ext cx="44348" cy="40965"/>
              </a:xfrm>
              <a:custGeom>
                <a:avLst/>
                <a:gdLst>
                  <a:gd name="T0" fmla="*/ 22869129 w 43"/>
                  <a:gd name="T1" fmla="*/ 0 h 40"/>
                  <a:gd name="T2" fmla="*/ 45738258 w 43"/>
                  <a:gd name="T3" fmla="*/ 20977152 h 40"/>
                  <a:gd name="T4" fmla="*/ 22869129 w 43"/>
                  <a:gd name="T5" fmla="*/ 41953281 h 40"/>
                  <a:gd name="T6" fmla="*/ 0 w 43"/>
                  <a:gd name="T7" fmla="*/ 20977152 h 40"/>
                  <a:gd name="T8" fmla="*/ 0 w 43"/>
                  <a:gd name="T9" fmla="*/ 0 h 40"/>
                  <a:gd name="T10" fmla="*/ 5318666 w 43"/>
                  <a:gd name="T11" fmla="*/ 4195841 h 40"/>
                  <a:gd name="T12" fmla="*/ 9572981 w 43"/>
                  <a:gd name="T13" fmla="*/ 4195841 h 40"/>
                  <a:gd name="T14" fmla="*/ 9572981 w 43"/>
                  <a:gd name="T15" fmla="*/ 8390657 h 40"/>
                  <a:gd name="T16" fmla="*/ 13828324 w 43"/>
                  <a:gd name="T17" fmla="*/ 8390657 h 40"/>
                  <a:gd name="T18" fmla="*/ 18082641 w 43"/>
                  <a:gd name="T19" fmla="*/ 11536768 h 40"/>
                  <a:gd name="T20" fmla="*/ 23401305 w 43"/>
                  <a:gd name="T21" fmla="*/ 11536768 h 40"/>
                  <a:gd name="T22" fmla="*/ 27655617 w 43"/>
                  <a:gd name="T23" fmla="*/ 15732606 h 40"/>
                  <a:gd name="T24" fmla="*/ 31909930 w 43"/>
                  <a:gd name="T25" fmla="*/ 15732606 h 40"/>
                  <a:gd name="T26" fmla="*/ 36165282 w 43"/>
                  <a:gd name="T27" fmla="*/ 19927425 h 40"/>
                  <a:gd name="T28" fmla="*/ 41483946 w 43"/>
                  <a:gd name="T29" fmla="*/ 19927425 h 40"/>
                  <a:gd name="T30" fmla="*/ 45738258 w 43"/>
                  <a:gd name="T31" fmla="*/ 23074560 h 40"/>
                  <a:gd name="T32" fmla="*/ 31909930 w 43"/>
                  <a:gd name="T33" fmla="*/ 41953281 h 40"/>
                  <a:gd name="T34" fmla="*/ 0 w 43"/>
                  <a:gd name="T35" fmla="*/ 0 h 40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3"/>
                  <a:gd name="T55" fmla="*/ 0 h 40"/>
                  <a:gd name="T56" fmla="*/ 43 w 43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3" h="40">
                    <a:moveTo>
                      <a:pt x="0" y="0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13" y="8"/>
                    </a:lnTo>
                    <a:lnTo>
                      <a:pt x="17" y="11"/>
                    </a:lnTo>
                    <a:lnTo>
                      <a:pt x="22" y="11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4" y="19"/>
                    </a:lnTo>
                    <a:lnTo>
                      <a:pt x="39" y="19"/>
                    </a:lnTo>
                    <a:lnTo>
                      <a:pt x="43" y="22"/>
                    </a:lnTo>
                    <a:lnTo>
                      <a:pt x="3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9" name="Freeform 1830"/>
              <p:cNvSpPr>
                <a:spLocks/>
              </p:cNvSpPr>
              <p:nvPr/>
            </p:nvSpPr>
            <p:spPr bwMode="auto">
              <a:xfrm>
                <a:off x="3389406" y="2535695"/>
                <a:ext cx="27450" cy="22530"/>
              </a:xfrm>
              <a:custGeom>
                <a:avLst/>
                <a:gdLst>
                  <a:gd name="T0" fmla="*/ 14490433 w 26"/>
                  <a:gd name="T1" fmla="*/ 0 h 22"/>
                  <a:gd name="T2" fmla="*/ 28980865 w 26"/>
                  <a:gd name="T3" fmla="*/ 11536384 h 22"/>
                  <a:gd name="T4" fmla="*/ 14490433 w 26"/>
                  <a:gd name="T5" fmla="*/ 23072768 h 22"/>
                  <a:gd name="T6" fmla="*/ 0 w 26"/>
                  <a:gd name="T7" fmla="*/ 11536384 h 22"/>
                  <a:gd name="T8" fmla="*/ 0 w 26"/>
                  <a:gd name="T9" fmla="*/ 0 h 22"/>
                  <a:gd name="T10" fmla="*/ 0 w 26"/>
                  <a:gd name="T11" fmla="*/ 3146007 h 22"/>
                  <a:gd name="T12" fmla="*/ 5573406 w 26"/>
                  <a:gd name="T13" fmla="*/ 3146007 h 22"/>
                  <a:gd name="T14" fmla="*/ 10031920 w 26"/>
                  <a:gd name="T15" fmla="*/ 7341707 h 22"/>
                  <a:gd name="T16" fmla="*/ 14490433 w 26"/>
                  <a:gd name="T17" fmla="*/ 7341707 h 22"/>
                  <a:gd name="T18" fmla="*/ 18948949 w 26"/>
                  <a:gd name="T19" fmla="*/ 11536384 h 22"/>
                  <a:gd name="T20" fmla="*/ 24522353 w 26"/>
                  <a:gd name="T21" fmla="*/ 11536384 h 22"/>
                  <a:gd name="T22" fmla="*/ 28980865 w 26"/>
                  <a:gd name="T23" fmla="*/ 14682390 h 22"/>
                  <a:gd name="T24" fmla="*/ 18948949 w 26"/>
                  <a:gd name="T25" fmla="*/ 23072768 h 22"/>
                  <a:gd name="T26" fmla="*/ 0 w 26"/>
                  <a:gd name="T27" fmla="*/ 0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22"/>
                  <a:gd name="T44" fmla="*/ 26 w 2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22">
                    <a:moveTo>
                      <a:pt x="0" y="0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7" y="11"/>
                    </a:lnTo>
                    <a:lnTo>
                      <a:pt x="22" y="11"/>
                    </a:lnTo>
                    <a:lnTo>
                      <a:pt x="26" y="14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0" name="Freeform 1831"/>
              <p:cNvSpPr>
                <a:spLocks/>
              </p:cNvSpPr>
              <p:nvPr/>
            </p:nvSpPr>
            <p:spPr bwMode="auto">
              <a:xfrm>
                <a:off x="3412632" y="2545936"/>
                <a:ext cx="3163" cy="3072"/>
              </a:xfrm>
              <a:custGeom>
                <a:avLst/>
                <a:gdLst>
                  <a:gd name="T0" fmla="*/ 1250966 w 4"/>
                  <a:gd name="T1" fmla="*/ 0 h 3"/>
                  <a:gd name="T2" fmla="*/ 2501142 w 4"/>
                  <a:gd name="T3" fmla="*/ 1572864 h 3"/>
                  <a:gd name="T4" fmla="*/ 1250966 w 4"/>
                  <a:gd name="T5" fmla="*/ 3145728 h 3"/>
                  <a:gd name="T6" fmla="*/ 0 w 4"/>
                  <a:gd name="T7" fmla="*/ 1572864 h 3"/>
                  <a:gd name="T8" fmla="*/ 0 w 4"/>
                  <a:gd name="T9" fmla="*/ 0 h 3"/>
                  <a:gd name="T10" fmla="*/ 2501142 w 4"/>
                  <a:gd name="T11" fmla="*/ 3145728 h 3"/>
                  <a:gd name="T12" fmla="*/ 0 w 4"/>
                  <a:gd name="T13" fmla="*/ 0 h 3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0"/>
                    </a:move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1" name="Freeform 1832"/>
              <p:cNvSpPr>
                <a:spLocks/>
              </p:cNvSpPr>
              <p:nvPr/>
            </p:nvSpPr>
            <p:spPr bwMode="auto">
              <a:xfrm>
                <a:off x="3876169" y="3540428"/>
                <a:ext cx="14785" cy="22530"/>
              </a:xfrm>
              <a:custGeom>
                <a:avLst/>
                <a:gdLst>
                  <a:gd name="T0" fmla="*/ 8408116 w 13"/>
                  <a:gd name="T1" fmla="*/ 0 h 21"/>
                  <a:gd name="T2" fmla="*/ 16815094 w 13"/>
                  <a:gd name="T3" fmla="*/ 12085736 h 21"/>
                  <a:gd name="T4" fmla="*/ 8408116 w 13"/>
                  <a:gd name="T5" fmla="*/ 24171471 h 21"/>
                  <a:gd name="T6" fmla="*/ 0 w 13"/>
                  <a:gd name="T7" fmla="*/ 12085736 h 21"/>
                  <a:gd name="T8" fmla="*/ 16815094 w 13"/>
                  <a:gd name="T9" fmla="*/ 16114313 h 21"/>
                  <a:gd name="T10" fmla="*/ 5173613 w 13"/>
                  <a:gd name="T11" fmla="*/ 24171471 h 21"/>
                  <a:gd name="T12" fmla="*/ 5173613 w 13"/>
                  <a:gd name="T13" fmla="*/ 20717945 h 21"/>
                  <a:gd name="T14" fmla="*/ 5173613 w 13"/>
                  <a:gd name="T15" fmla="*/ 16114313 h 21"/>
                  <a:gd name="T16" fmla="*/ 5173613 w 13"/>
                  <a:gd name="T17" fmla="*/ 11510684 h 21"/>
                  <a:gd name="T18" fmla="*/ 0 w 13"/>
                  <a:gd name="T19" fmla="*/ 8057156 h 21"/>
                  <a:gd name="T20" fmla="*/ 0 w 13"/>
                  <a:gd name="T21" fmla="*/ 3453527 h 21"/>
                  <a:gd name="T22" fmla="*/ 0 w 13"/>
                  <a:gd name="T23" fmla="*/ 0 h 21"/>
                  <a:gd name="T24" fmla="*/ 16815094 w 13"/>
                  <a:gd name="T25" fmla="*/ 16114313 h 21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3" y="14"/>
                    </a:moveTo>
                    <a:lnTo>
                      <a:pt x="4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2" name="Freeform 1833"/>
              <p:cNvSpPr>
                <a:spLocks/>
              </p:cNvSpPr>
              <p:nvPr/>
            </p:nvSpPr>
            <p:spPr bwMode="auto">
              <a:xfrm>
                <a:off x="3873005" y="3520970"/>
                <a:ext cx="22174" cy="36868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8368236 h 37"/>
                  <a:gd name="T4" fmla="*/ 11706816 w 21"/>
                  <a:gd name="T5" fmla="*/ 36736471 h 37"/>
                  <a:gd name="T6" fmla="*/ 0 w 21"/>
                  <a:gd name="T7" fmla="*/ 18368236 h 37"/>
                  <a:gd name="T8" fmla="*/ 14494404 w 21"/>
                  <a:gd name="T9" fmla="*/ 36736471 h 37"/>
                  <a:gd name="T10" fmla="*/ 23413632 w 21"/>
                  <a:gd name="T11" fmla="*/ 25814572 h 37"/>
                  <a:gd name="T12" fmla="*/ 0 w 21"/>
                  <a:gd name="T13" fmla="*/ 0 h 37"/>
                  <a:gd name="T14" fmla="*/ 0 w 21"/>
                  <a:gd name="T15" fmla="*/ 3971779 h 37"/>
                  <a:gd name="T16" fmla="*/ 0 w 21"/>
                  <a:gd name="T17" fmla="*/ 7942562 h 37"/>
                  <a:gd name="T18" fmla="*/ 0 w 21"/>
                  <a:gd name="T19" fmla="*/ 10921895 h 37"/>
                  <a:gd name="T20" fmla="*/ 4460142 w 21"/>
                  <a:gd name="T21" fmla="*/ 10921895 h 37"/>
                  <a:gd name="T22" fmla="*/ 4460142 w 21"/>
                  <a:gd name="T23" fmla="*/ 14892677 h 37"/>
                  <a:gd name="T24" fmla="*/ 4460142 w 21"/>
                  <a:gd name="T25" fmla="*/ 18864459 h 37"/>
                  <a:gd name="T26" fmla="*/ 4460142 w 21"/>
                  <a:gd name="T27" fmla="*/ 21843791 h 37"/>
                  <a:gd name="T28" fmla="*/ 4460142 w 21"/>
                  <a:gd name="T29" fmla="*/ 25814572 h 37"/>
                  <a:gd name="T30" fmla="*/ 8919228 w 21"/>
                  <a:gd name="T31" fmla="*/ 28793904 h 37"/>
                  <a:gd name="T32" fmla="*/ 8919228 w 21"/>
                  <a:gd name="T33" fmla="*/ 32764693 h 37"/>
                  <a:gd name="T34" fmla="*/ 14494404 w 21"/>
                  <a:gd name="T35" fmla="*/ 36736471 h 37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37"/>
                  <a:gd name="T56" fmla="*/ 21 w 21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37">
                    <a:moveTo>
                      <a:pt x="13" y="37"/>
                    </a:moveTo>
                    <a:lnTo>
                      <a:pt x="21" y="2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3" y="37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3" name="Freeform 1834"/>
              <p:cNvSpPr>
                <a:spLocks/>
              </p:cNvSpPr>
              <p:nvPr/>
            </p:nvSpPr>
            <p:spPr bwMode="auto">
              <a:xfrm>
                <a:off x="3868780" y="3506632"/>
                <a:ext cx="30623" cy="46085"/>
              </a:xfrm>
              <a:custGeom>
                <a:avLst/>
                <a:gdLst>
                  <a:gd name="T0" fmla="*/ 16168944 w 29"/>
                  <a:gd name="T1" fmla="*/ 0 h 47"/>
                  <a:gd name="T2" fmla="*/ 32336832 w 29"/>
                  <a:gd name="T3" fmla="*/ 22594397 h 47"/>
                  <a:gd name="T4" fmla="*/ 16168944 w 29"/>
                  <a:gd name="T5" fmla="*/ 45187814 h 47"/>
                  <a:gd name="T6" fmla="*/ 0 w 29"/>
                  <a:gd name="T7" fmla="*/ 22594397 h 47"/>
                  <a:gd name="T8" fmla="*/ 0 w 29"/>
                  <a:gd name="T9" fmla="*/ 0 h 47"/>
                  <a:gd name="T10" fmla="*/ 0 w 29"/>
                  <a:gd name="T11" fmla="*/ 2884725 h 47"/>
                  <a:gd name="T12" fmla="*/ 0 w 29"/>
                  <a:gd name="T13" fmla="*/ 6730371 h 47"/>
                  <a:gd name="T14" fmla="*/ 0 w 29"/>
                  <a:gd name="T15" fmla="*/ 10576018 h 47"/>
                  <a:gd name="T16" fmla="*/ 4460399 w 29"/>
                  <a:gd name="T17" fmla="*/ 13459761 h 47"/>
                  <a:gd name="T18" fmla="*/ 4460399 w 29"/>
                  <a:gd name="T19" fmla="*/ 17306390 h 47"/>
                  <a:gd name="T20" fmla="*/ 4460399 w 29"/>
                  <a:gd name="T21" fmla="*/ 21152035 h 47"/>
                  <a:gd name="T22" fmla="*/ 4460399 w 29"/>
                  <a:gd name="T23" fmla="*/ 24035779 h 47"/>
                  <a:gd name="T24" fmla="*/ 8920798 w 29"/>
                  <a:gd name="T25" fmla="*/ 24035779 h 47"/>
                  <a:gd name="T26" fmla="*/ 8920798 w 29"/>
                  <a:gd name="T27" fmla="*/ 27881424 h 47"/>
                  <a:gd name="T28" fmla="*/ 8920798 w 29"/>
                  <a:gd name="T29" fmla="*/ 31728049 h 47"/>
                  <a:gd name="T30" fmla="*/ 23416037 w 29"/>
                  <a:gd name="T31" fmla="*/ 45187814 h 47"/>
                  <a:gd name="T32" fmla="*/ 32336832 w 29"/>
                  <a:gd name="T33" fmla="*/ 31728049 h 47"/>
                  <a:gd name="T34" fmla="*/ 0 w 29"/>
                  <a:gd name="T35" fmla="*/ 0 h 47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47"/>
                  <a:gd name="T56" fmla="*/ 29 w 29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47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21" y="47"/>
                    </a:lnTo>
                    <a:lnTo>
                      <a:pt x="29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4" name="Freeform 1835"/>
              <p:cNvSpPr>
                <a:spLocks/>
              </p:cNvSpPr>
              <p:nvPr/>
            </p:nvSpPr>
            <p:spPr bwMode="auto">
              <a:xfrm>
                <a:off x="3868780" y="3500487"/>
                <a:ext cx="36960" cy="46085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2594397 h 47"/>
                  <a:gd name="T4" fmla="*/ 20088847 w 34"/>
                  <a:gd name="T5" fmla="*/ 45187814 h 47"/>
                  <a:gd name="T6" fmla="*/ 0 w 34"/>
                  <a:gd name="T7" fmla="*/ 22594397 h 47"/>
                  <a:gd name="T8" fmla="*/ 4726532 w 34"/>
                  <a:gd name="T9" fmla="*/ 0 h 47"/>
                  <a:gd name="T10" fmla="*/ 0 w 34"/>
                  <a:gd name="T11" fmla="*/ 9614116 h 47"/>
                  <a:gd name="T12" fmla="*/ 0 w 34"/>
                  <a:gd name="T13" fmla="*/ 13459761 h 47"/>
                  <a:gd name="T14" fmla="*/ 0 w 34"/>
                  <a:gd name="T15" fmla="*/ 17306390 h 47"/>
                  <a:gd name="T16" fmla="*/ 4726532 w 34"/>
                  <a:gd name="T17" fmla="*/ 20190134 h 47"/>
                  <a:gd name="T18" fmla="*/ 29541906 w 34"/>
                  <a:gd name="T19" fmla="*/ 45187814 h 47"/>
                  <a:gd name="T20" fmla="*/ 40177693 w 34"/>
                  <a:gd name="T21" fmla="*/ 34611800 h 47"/>
                  <a:gd name="T22" fmla="*/ 4726532 w 34"/>
                  <a:gd name="T23" fmla="*/ 0 h 4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7"/>
                  <a:gd name="T38" fmla="*/ 34 w 34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7">
                    <a:moveTo>
                      <a:pt x="4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25" y="47"/>
                    </a:lnTo>
                    <a:lnTo>
                      <a:pt x="34" y="3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5" name="Freeform 1836"/>
              <p:cNvSpPr>
                <a:spLocks/>
              </p:cNvSpPr>
              <p:nvPr/>
            </p:nvSpPr>
            <p:spPr bwMode="auto">
              <a:xfrm>
                <a:off x="3868780" y="3494343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8918921 w 38"/>
                  <a:gd name="T9" fmla="*/ 0 h 44"/>
                  <a:gd name="T10" fmla="*/ 0 w 38"/>
                  <a:gd name="T11" fmla="*/ 11018258 h 44"/>
                  <a:gd name="T12" fmla="*/ 32330686 w 38"/>
                  <a:gd name="T13" fmla="*/ 44074031 h 44"/>
                  <a:gd name="T14" fmla="*/ 42364608 w 38"/>
                  <a:gd name="T15" fmla="*/ 33055778 h 44"/>
                  <a:gd name="T16" fmla="*/ 8918921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6" name="Freeform 1837"/>
              <p:cNvSpPr>
                <a:spLocks/>
              </p:cNvSpPr>
              <p:nvPr/>
            </p:nvSpPr>
            <p:spPr bwMode="auto">
              <a:xfrm>
                <a:off x="3873005" y="3489222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10576018 h 47"/>
                  <a:gd name="T12" fmla="*/ 33445683 w 38"/>
                  <a:gd name="T13" fmla="*/ 45187814 h 47"/>
                  <a:gd name="T14" fmla="*/ 42364608 w 38"/>
                  <a:gd name="T15" fmla="*/ 30766148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7" name="Freeform 1838"/>
              <p:cNvSpPr>
                <a:spLocks/>
              </p:cNvSpPr>
              <p:nvPr/>
            </p:nvSpPr>
            <p:spPr bwMode="auto">
              <a:xfrm>
                <a:off x="3876169" y="3480005"/>
                <a:ext cx="41175" cy="49158"/>
              </a:xfrm>
              <a:custGeom>
                <a:avLst/>
                <a:gdLst>
                  <a:gd name="T0" fmla="*/ 22308181 w 38"/>
                  <a:gd name="T1" fmla="*/ 0 h 48"/>
                  <a:gd name="T2" fmla="*/ 44615279 w 38"/>
                  <a:gd name="T3" fmla="*/ 25171968 h 48"/>
                  <a:gd name="T4" fmla="*/ 22308181 w 38"/>
                  <a:gd name="T5" fmla="*/ 50343937 h 48"/>
                  <a:gd name="T6" fmla="*/ 0 w 38"/>
                  <a:gd name="T7" fmla="*/ 25171968 h 48"/>
                  <a:gd name="T8" fmla="*/ 10566805 w 38"/>
                  <a:gd name="T9" fmla="*/ 0 h 48"/>
                  <a:gd name="T10" fmla="*/ 0 w 38"/>
                  <a:gd name="T11" fmla="*/ 15732607 h 48"/>
                  <a:gd name="T12" fmla="*/ 35223040 w 38"/>
                  <a:gd name="T13" fmla="*/ 50343937 h 48"/>
                  <a:gd name="T14" fmla="*/ 44615279 w 38"/>
                  <a:gd name="T15" fmla="*/ 38807172 h 48"/>
                  <a:gd name="T16" fmla="*/ 10566805 w 38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8"/>
                  <a:gd name="T29" fmla="*/ 38 w 38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8">
                    <a:moveTo>
                      <a:pt x="9" y="0"/>
                    </a:moveTo>
                    <a:lnTo>
                      <a:pt x="0" y="15"/>
                    </a:lnTo>
                    <a:lnTo>
                      <a:pt x="30" y="48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8" name="Freeform 1839"/>
              <p:cNvSpPr>
                <a:spLocks/>
              </p:cNvSpPr>
              <p:nvPr/>
            </p:nvSpPr>
            <p:spPr bwMode="auto">
              <a:xfrm>
                <a:off x="3881445" y="3476932"/>
                <a:ext cx="41175" cy="44037"/>
              </a:xfrm>
              <a:custGeom>
                <a:avLst/>
                <a:gdLst>
                  <a:gd name="T0" fmla="*/ 21736177 w 39"/>
                  <a:gd name="T1" fmla="*/ 0 h 43"/>
                  <a:gd name="T2" fmla="*/ 43471298 w 39"/>
                  <a:gd name="T3" fmla="*/ 22550016 h 43"/>
                  <a:gd name="T4" fmla="*/ 21736177 w 39"/>
                  <a:gd name="T5" fmla="*/ 45099009 h 43"/>
                  <a:gd name="T6" fmla="*/ 0 w 39"/>
                  <a:gd name="T7" fmla="*/ 22550016 h 43"/>
                  <a:gd name="T8" fmla="*/ 10031919 w 39"/>
                  <a:gd name="T9" fmla="*/ 0 h 43"/>
                  <a:gd name="T10" fmla="*/ 0 w 39"/>
                  <a:gd name="T11" fmla="*/ 11536670 h 43"/>
                  <a:gd name="T12" fmla="*/ 33439374 w 39"/>
                  <a:gd name="T13" fmla="*/ 45099009 h 43"/>
                  <a:gd name="T14" fmla="*/ 43471298 w 39"/>
                  <a:gd name="T15" fmla="*/ 33562343 h 43"/>
                  <a:gd name="T16" fmla="*/ 10031919 w 39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3"/>
                  <a:gd name="T29" fmla="*/ 39 w 39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3">
                    <a:moveTo>
                      <a:pt x="9" y="0"/>
                    </a:moveTo>
                    <a:lnTo>
                      <a:pt x="0" y="11"/>
                    </a:lnTo>
                    <a:lnTo>
                      <a:pt x="30" y="43"/>
                    </a:lnTo>
                    <a:lnTo>
                      <a:pt x="39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9" name="Freeform 1840"/>
              <p:cNvSpPr>
                <a:spLocks/>
              </p:cNvSpPr>
              <p:nvPr/>
            </p:nvSpPr>
            <p:spPr bwMode="auto">
              <a:xfrm>
                <a:off x="3886730" y="3468739"/>
                <a:ext cx="41175" cy="49158"/>
              </a:xfrm>
              <a:custGeom>
                <a:avLst/>
                <a:gdLst>
                  <a:gd name="T0" fmla="*/ 22308181 w 38"/>
                  <a:gd name="T1" fmla="*/ 0 h 48"/>
                  <a:gd name="T2" fmla="*/ 44615279 w 38"/>
                  <a:gd name="T3" fmla="*/ 25171968 h 48"/>
                  <a:gd name="T4" fmla="*/ 22308181 w 38"/>
                  <a:gd name="T5" fmla="*/ 50343937 h 48"/>
                  <a:gd name="T6" fmla="*/ 0 w 38"/>
                  <a:gd name="T7" fmla="*/ 25171968 h 48"/>
                  <a:gd name="T8" fmla="*/ 9392235 w 38"/>
                  <a:gd name="T9" fmla="*/ 0 h 48"/>
                  <a:gd name="T10" fmla="*/ 0 w 38"/>
                  <a:gd name="T11" fmla="*/ 11536768 h 48"/>
                  <a:gd name="T12" fmla="*/ 34048469 w 38"/>
                  <a:gd name="T13" fmla="*/ 50343937 h 48"/>
                  <a:gd name="T14" fmla="*/ 44615279 w 38"/>
                  <a:gd name="T15" fmla="*/ 34611333 h 48"/>
                  <a:gd name="T16" fmla="*/ 9392235 w 38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8"/>
                  <a:gd name="T29" fmla="*/ 38 w 38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8">
                    <a:moveTo>
                      <a:pt x="8" y="0"/>
                    </a:moveTo>
                    <a:lnTo>
                      <a:pt x="0" y="11"/>
                    </a:lnTo>
                    <a:lnTo>
                      <a:pt x="29" y="48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0" name="Freeform 1841"/>
              <p:cNvSpPr>
                <a:spLocks/>
              </p:cNvSpPr>
              <p:nvPr/>
            </p:nvSpPr>
            <p:spPr bwMode="auto">
              <a:xfrm>
                <a:off x="3890954" y="3462595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14421663 h 47"/>
                  <a:gd name="T12" fmla="*/ 33445683 w 38"/>
                  <a:gd name="T13" fmla="*/ 45187814 h 47"/>
                  <a:gd name="T14" fmla="*/ 42364608 w 38"/>
                  <a:gd name="T15" fmla="*/ 35573702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5"/>
                    </a:lnTo>
                    <a:lnTo>
                      <a:pt x="30" y="47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1" name="Freeform 1842"/>
              <p:cNvSpPr>
                <a:spLocks/>
              </p:cNvSpPr>
              <p:nvPr/>
            </p:nvSpPr>
            <p:spPr bwMode="auto">
              <a:xfrm>
                <a:off x="3896230" y="3454402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10566805 w 38"/>
                  <a:gd name="T9" fmla="*/ 0 h 47"/>
                  <a:gd name="T10" fmla="*/ 0 w 38"/>
                  <a:gd name="T11" fmla="*/ 15315331 h 47"/>
                  <a:gd name="T12" fmla="*/ 35223040 w 38"/>
                  <a:gd name="T13" fmla="*/ 51415084 h 47"/>
                  <a:gd name="T14" fmla="*/ 44615279 w 38"/>
                  <a:gd name="T15" fmla="*/ 39381837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4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2" name="Freeform 1843"/>
              <p:cNvSpPr>
                <a:spLocks/>
              </p:cNvSpPr>
              <p:nvPr/>
            </p:nvSpPr>
            <p:spPr bwMode="auto">
              <a:xfrm>
                <a:off x="3899394" y="3451329"/>
                <a:ext cx="41175" cy="49158"/>
              </a:xfrm>
              <a:custGeom>
                <a:avLst/>
                <a:gdLst>
                  <a:gd name="T0" fmla="*/ 21736177 w 39"/>
                  <a:gd name="T1" fmla="*/ 0 h 48"/>
                  <a:gd name="T2" fmla="*/ 43471298 w 39"/>
                  <a:gd name="T3" fmla="*/ 25171968 h 48"/>
                  <a:gd name="T4" fmla="*/ 21736177 w 39"/>
                  <a:gd name="T5" fmla="*/ 50343937 h 48"/>
                  <a:gd name="T6" fmla="*/ 0 w 39"/>
                  <a:gd name="T7" fmla="*/ 25171968 h 48"/>
                  <a:gd name="T8" fmla="*/ 10031919 w 39"/>
                  <a:gd name="T9" fmla="*/ 0 h 48"/>
                  <a:gd name="T10" fmla="*/ 0 w 39"/>
                  <a:gd name="T11" fmla="*/ 11536768 h 48"/>
                  <a:gd name="T12" fmla="*/ 33439374 w 39"/>
                  <a:gd name="T13" fmla="*/ 50343937 h 48"/>
                  <a:gd name="T14" fmla="*/ 43471298 w 39"/>
                  <a:gd name="T15" fmla="*/ 34611333 h 48"/>
                  <a:gd name="T16" fmla="*/ 10031919 w 39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8"/>
                  <a:gd name="T29" fmla="*/ 39 w 39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8">
                    <a:moveTo>
                      <a:pt x="9" y="0"/>
                    </a:moveTo>
                    <a:lnTo>
                      <a:pt x="0" y="11"/>
                    </a:lnTo>
                    <a:lnTo>
                      <a:pt x="30" y="48"/>
                    </a:lnTo>
                    <a:lnTo>
                      <a:pt x="39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3" name="Freeform 1844"/>
              <p:cNvSpPr>
                <a:spLocks/>
              </p:cNvSpPr>
              <p:nvPr/>
            </p:nvSpPr>
            <p:spPr bwMode="auto">
              <a:xfrm>
                <a:off x="3905731" y="3443136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9392235 w 38"/>
                  <a:gd name="T9" fmla="*/ 0 h 47"/>
                  <a:gd name="T10" fmla="*/ 0 w 38"/>
                  <a:gd name="T11" fmla="*/ 12033251 h 47"/>
                  <a:gd name="T12" fmla="*/ 34048469 w 38"/>
                  <a:gd name="T13" fmla="*/ 51415084 h 47"/>
                  <a:gd name="T14" fmla="*/ 44615279 w 38"/>
                  <a:gd name="T15" fmla="*/ 36099757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4" name="Freeform 1845"/>
              <p:cNvSpPr>
                <a:spLocks/>
              </p:cNvSpPr>
              <p:nvPr/>
            </p:nvSpPr>
            <p:spPr bwMode="auto">
              <a:xfrm>
                <a:off x="3908904" y="3436991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9392235 w 38"/>
                  <a:gd name="T9" fmla="*/ 0 h 47"/>
                  <a:gd name="T10" fmla="*/ 0 w 38"/>
                  <a:gd name="T11" fmla="*/ 13459761 h 47"/>
                  <a:gd name="T12" fmla="*/ 35223040 w 38"/>
                  <a:gd name="T13" fmla="*/ 45187814 h 47"/>
                  <a:gd name="T14" fmla="*/ 44615279 w 38"/>
                  <a:gd name="T15" fmla="*/ 34611800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4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5" name="Freeform 1846"/>
              <p:cNvSpPr>
                <a:spLocks/>
              </p:cNvSpPr>
              <p:nvPr/>
            </p:nvSpPr>
            <p:spPr bwMode="auto">
              <a:xfrm>
                <a:off x="3913129" y="3430847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10033918 w 38"/>
                  <a:gd name="T9" fmla="*/ 0 h 44"/>
                  <a:gd name="T10" fmla="*/ 0 w 38"/>
                  <a:gd name="T11" fmla="*/ 11018258 h 44"/>
                  <a:gd name="T12" fmla="*/ 33445683 w 38"/>
                  <a:gd name="T13" fmla="*/ 44074031 h 44"/>
                  <a:gd name="T14" fmla="*/ 42364608 w 38"/>
                  <a:gd name="T15" fmla="*/ 33055778 h 44"/>
                  <a:gd name="T16" fmla="*/ 10033918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9" y="0"/>
                    </a:moveTo>
                    <a:lnTo>
                      <a:pt x="0" y="11"/>
                    </a:lnTo>
                    <a:lnTo>
                      <a:pt x="30" y="44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6" name="Freeform 1847"/>
              <p:cNvSpPr>
                <a:spLocks/>
              </p:cNvSpPr>
              <p:nvPr/>
            </p:nvSpPr>
            <p:spPr bwMode="auto">
              <a:xfrm>
                <a:off x="3918405" y="3425726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10566805 w 38"/>
                  <a:gd name="T9" fmla="*/ 0 h 47"/>
                  <a:gd name="T10" fmla="*/ 0 w 38"/>
                  <a:gd name="T11" fmla="*/ 10576018 h 47"/>
                  <a:gd name="T12" fmla="*/ 35223040 w 38"/>
                  <a:gd name="T13" fmla="*/ 45187814 h 47"/>
                  <a:gd name="T14" fmla="*/ 44615279 w 38"/>
                  <a:gd name="T15" fmla="*/ 31728049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7" name="Freeform 1848"/>
              <p:cNvSpPr>
                <a:spLocks/>
              </p:cNvSpPr>
              <p:nvPr/>
            </p:nvSpPr>
            <p:spPr bwMode="auto">
              <a:xfrm>
                <a:off x="3922629" y="3416509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13459761 h 47"/>
                  <a:gd name="T12" fmla="*/ 32330686 w 38"/>
                  <a:gd name="T13" fmla="*/ 45187814 h 47"/>
                  <a:gd name="T14" fmla="*/ 42364608 w 38"/>
                  <a:gd name="T15" fmla="*/ 34611800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4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8" name="Freeform 1849"/>
              <p:cNvSpPr>
                <a:spLocks/>
              </p:cNvSpPr>
              <p:nvPr/>
            </p:nvSpPr>
            <p:spPr bwMode="auto">
              <a:xfrm>
                <a:off x="3927905" y="3414461"/>
                <a:ext cx="41175" cy="43013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1024559 h 44"/>
                  <a:gd name="T4" fmla="*/ 22308181 w 38"/>
                  <a:gd name="T5" fmla="*/ 42048141 h 44"/>
                  <a:gd name="T6" fmla="*/ 0 w 38"/>
                  <a:gd name="T7" fmla="*/ 21024559 h 44"/>
                  <a:gd name="T8" fmla="*/ 15262920 w 38"/>
                  <a:gd name="T9" fmla="*/ 0 h 44"/>
                  <a:gd name="T10" fmla="*/ 0 w 38"/>
                  <a:gd name="T11" fmla="*/ 10511791 h 44"/>
                  <a:gd name="T12" fmla="*/ 34048469 w 38"/>
                  <a:gd name="T13" fmla="*/ 42048141 h 44"/>
                  <a:gd name="T14" fmla="*/ 44615279 w 38"/>
                  <a:gd name="T15" fmla="*/ 31536346 h 44"/>
                  <a:gd name="T16" fmla="*/ 15262920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3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9" name="Freeform 1850"/>
              <p:cNvSpPr>
                <a:spLocks/>
              </p:cNvSpPr>
              <p:nvPr/>
            </p:nvSpPr>
            <p:spPr bwMode="auto">
              <a:xfrm>
                <a:off x="3931078" y="3405234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15262920 w 38"/>
                  <a:gd name="T9" fmla="*/ 0 h 47"/>
                  <a:gd name="T10" fmla="*/ 0 w 38"/>
                  <a:gd name="T11" fmla="*/ 10576018 h 47"/>
                  <a:gd name="T12" fmla="*/ 35223040 w 38"/>
                  <a:gd name="T13" fmla="*/ 45187814 h 47"/>
                  <a:gd name="T14" fmla="*/ 44615279 w 38"/>
                  <a:gd name="T15" fmla="*/ 30766148 h 47"/>
                  <a:gd name="T16" fmla="*/ 15262920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13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0" name="Freeform 1851"/>
              <p:cNvSpPr>
                <a:spLocks/>
              </p:cNvSpPr>
              <p:nvPr/>
            </p:nvSpPr>
            <p:spPr bwMode="auto">
              <a:xfrm>
                <a:off x="3940579" y="3399089"/>
                <a:ext cx="34847" cy="49158"/>
              </a:xfrm>
              <a:custGeom>
                <a:avLst/>
                <a:gdLst>
                  <a:gd name="T0" fmla="*/ 18399216 w 33"/>
                  <a:gd name="T1" fmla="*/ 0 h 48"/>
                  <a:gd name="T2" fmla="*/ 36797376 w 33"/>
                  <a:gd name="T3" fmla="*/ 25171968 h 48"/>
                  <a:gd name="T4" fmla="*/ 18399216 w 33"/>
                  <a:gd name="T5" fmla="*/ 50343937 h 48"/>
                  <a:gd name="T6" fmla="*/ 0 w 33"/>
                  <a:gd name="T7" fmla="*/ 25171968 h 48"/>
                  <a:gd name="T8" fmla="*/ 8920832 w 33"/>
                  <a:gd name="T9" fmla="*/ 0 h 48"/>
                  <a:gd name="T10" fmla="*/ 0 w 33"/>
                  <a:gd name="T11" fmla="*/ 15732607 h 48"/>
                  <a:gd name="T12" fmla="*/ 27876539 w 33"/>
                  <a:gd name="T13" fmla="*/ 50343937 h 48"/>
                  <a:gd name="T14" fmla="*/ 36797376 w 33"/>
                  <a:gd name="T15" fmla="*/ 38807172 h 48"/>
                  <a:gd name="T16" fmla="*/ 8920832 w 33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8"/>
                  <a:gd name="T29" fmla="*/ 33 w 33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8">
                    <a:moveTo>
                      <a:pt x="8" y="0"/>
                    </a:moveTo>
                    <a:lnTo>
                      <a:pt x="0" y="15"/>
                    </a:lnTo>
                    <a:lnTo>
                      <a:pt x="25" y="48"/>
                    </a:lnTo>
                    <a:lnTo>
                      <a:pt x="33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1" name="Freeform 1852"/>
              <p:cNvSpPr>
                <a:spLocks/>
              </p:cNvSpPr>
              <p:nvPr/>
            </p:nvSpPr>
            <p:spPr bwMode="auto">
              <a:xfrm>
                <a:off x="3944803" y="3396017"/>
                <a:ext cx="34847" cy="44037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2550016 h 43"/>
                  <a:gd name="T4" fmla="*/ 17858063 w 34"/>
                  <a:gd name="T5" fmla="*/ 45099009 h 43"/>
                  <a:gd name="T6" fmla="*/ 0 w 34"/>
                  <a:gd name="T7" fmla="*/ 22550016 h 43"/>
                  <a:gd name="T8" fmla="*/ 8403252 w 34"/>
                  <a:gd name="T9" fmla="*/ 0 h 43"/>
                  <a:gd name="T10" fmla="*/ 0 w 34"/>
                  <a:gd name="T11" fmla="*/ 11536670 h 43"/>
                  <a:gd name="T12" fmla="*/ 26261310 w 34"/>
                  <a:gd name="T13" fmla="*/ 45099009 h 43"/>
                  <a:gd name="T14" fmla="*/ 35715100 w 34"/>
                  <a:gd name="T15" fmla="*/ 33562343 h 43"/>
                  <a:gd name="T16" fmla="*/ 8403252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2" name="Freeform 1853"/>
              <p:cNvSpPr>
                <a:spLocks/>
              </p:cNvSpPr>
              <p:nvPr/>
            </p:nvSpPr>
            <p:spPr bwMode="auto">
              <a:xfrm>
                <a:off x="3950079" y="3387824"/>
                <a:ext cx="34847" cy="49158"/>
              </a:xfrm>
              <a:custGeom>
                <a:avLst/>
                <a:gdLst>
                  <a:gd name="T0" fmla="*/ 17858063 w 34"/>
                  <a:gd name="T1" fmla="*/ 0 h 48"/>
                  <a:gd name="T2" fmla="*/ 35715100 w 34"/>
                  <a:gd name="T3" fmla="*/ 25171968 h 48"/>
                  <a:gd name="T4" fmla="*/ 17858063 w 34"/>
                  <a:gd name="T5" fmla="*/ 50343937 h 48"/>
                  <a:gd name="T6" fmla="*/ 0 w 34"/>
                  <a:gd name="T7" fmla="*/ 25171968 h 48"/>
                  <a:gd name="T8" fmla="*/ 8403252 w 34"/>
                  <a:gd name="T9" fmla="*/ 0 h 48"/>
                  <a:gd name="T10" fmla="*/ 0 w 34"/>
                  <a:gd name="T11" fmla="*/ 11536768 h 48"/>
                  <a:gd name="T12" fmla="*/ 26261310 w 34"/>
                  <a:gd name="T13" fmla="*/ 50343937 h 48"/>
                  <a:gd name="T14" fmla="*/ 35715100 w 34"/>
                  <a:gd name="T15" fmla="*/ 34611333 h 48"/>
                  <a:gd name="T16" fmla="*/ 8403252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8" y="0"/>
                    </a:moveTo>
                    <a:lnTo>
                      <a:pt x="0" y="11"/>
                    </a:lnTo>
                    <a:lnTo>
                      <a:pt x="25" y="48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3" name="Freeform 1854"/>
              <p:cNvSpPr>
                <a:spLocks/>
              </p:cNvSpPr>
              <p:nvPr/>
            </p:nvSpPr>
            <p:spPr bwMode="auto">
              <a:xfrm>
                <a:off x="3953252" y="3379631"/>
                <a:ext cx="36960" cy="49158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5707542 h 47"/>
                  <a:gd name="T4" fmla="*/ 20088847 w 34"/>
                  <a:gd name="T5" fmla="*/ 51415084 h 47"/>
                  <a:gd name="T6" fmla="*/ 0 w 34"/>
                  <a:gd name="T7" fmla="*/ 25707542 h 47"/>
                  <a:gd name="T8" fmla="*/ 10635783 w 34"/>
                  <a:gd name="T9" fmla="*/ 0 h 47"/>
                  <a:gd name="T10" fmla="*/ 0 w 34"/>
                  <a:gd name="T11" fmla="*/ 16409358 h 47"/>
                  <a:gd name="T12" fmla="*/ 30724625 w 34"/>
                  <a:gd name="T13" fmla="*/ 51415084 h 47"/>
                  <a:gd name="T14" fmla="*/ 40177693 w 34"/>
                  <a:gd name="T15" fmla="*/ 36099757 h 47"/>
                  <a:gd name="T16" fmla="*/ 10635783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5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4" name="Freeform 1855"/>
              <p:cNvSpPr>
                <a:spLocks/>
              </p:cNvSpPr>
              <p:nvPr/>
            </p:nvSpPr>
            <p:spPr bwMode="auto">
              <a:xfrm>
                <a:off x="3957468" y="3373486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9453786 w 34"/>
                  <a:gd name="T9" fmla="*/ 0 h 47"/>
                  <a:gd name="T10" fmla="*/ 0 w 34"/>
                  <a:gd name="T11" fmla="*/ 13459761 h 47"/>
                  <a:gd name="T12" fmla="*/ 27311844 w 34"/>
                  <a:gd name="T13" fmla="*/ 45187814 h 47"/>
                  <a:gd name="T14" fmla="*/ 35715100 w 34"/>
                  <a:gd name="T15" fmla="*/ 34611800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5" name="Freeform 1856"/>
              <p:cNvSpPr>
                <a:spLocks/>
              </p:cNvSpPr>
              <p:nvPr/>
            </p:nvSpPr>
            <p:spPr bwMode="auto">
              <a:xfrm>
                <a:off x="3962753" y="3367342"/>
                <a:ext cx="36960" cy="47109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5219375 h 44"/>
                  <a:gd name="T4" fmla="*/ 20088847 w 34"/>
                  <a:gd name="T5" fmla="*/ 50437678 h 44"/>
                  <a:gd name="T6" fmla="*/ 0 w 34"/>
                  <a:gd name="T7" fmla="*/ 25219375 h 44"/>
                  <a:gd name="T8" fmla="*/ 9453064 w 34"/>
                  <a:gd name="T9" fmla="*/ 0 h 44"/>
                  <a:gd name="T10" fmla="*/ 0 w 34"/>
                  <a:gd name="T11" fmla="*/ 12609152 h 44"/>
                  <a:gd name="T12" fmla="*/ 29541906 w 34"/>
                  <a:gd name="T13" fmla="*/ 50437678 h 44"/>
                  <a:gd name="T14" fmla="*/ 40177693 w 34"/>
                  <a:gd name="T15" fmla="*/ 37828531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6" name="Freeform 1857"/>
              <p:cNvSpPr>
                <a:spLocks/>
              </p:cNvSpPr>
              <p:nvPr/>
            </p:nvSpPr>
            <p:spPr bwMode="auto">
              <a:xfrm>
                <a:off x="3966978" y="3362221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8403252 w 34"/>
                  <a:gd name="T9" fmla="*/ 0 h 47"/>
                  <a:gd name="T10" fmla="*/ 0 w 34"/>
                  <a:gd name="T11" fmla="*/ 10576018 h 47"/>
                  <a:gd name="T12" fmla="*/ 26261310 w 34"/>
                  <a:gd name="T13" fmla="*/ 45187814 h 47"/>
                  <a:gd name="T14" fmla="*/ 35715100 w 34"/>
                  <a:gd name="T15" fmla="*/ 31728049 h 47"/>
                  <a:gd name="T16" fmla="*/ 8403252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1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7" name="Freeform 1858"/>
              <p:cNvSpPr>
                <a:spLocks/>
              </p:cNvSpPr>
              <p:nvPr/>
            </p:nvSpPr>
            <p:spPr bwMode="auto">
              <a:xfrm>
                <a:off x="3972254" y="3353004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9453786 w 34"/>
                  <a:gd name="T9" fmla="*/ 0 h 47"/>
                  <a:gd name="T10" fmla="*/ 0 w 34"/>
                  <a:gd name="T11" fmla="*/ 13459761 h 47"/>
                  <a:gd name="T12" fmla="*/ 27311844 w 34"/>
                  <a:gd name="T13" fmla="*/ 45187814 h 47"/>
                  <a:gd name="T14" fmla="*/ 35715100 w 34"/>
                  <a:gd name="T15" fmla="*/ 34611800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8" name="Freeform 1859"/>
              <p:cNvSpPr>
                <a:spLocks/>
              </p:cNvSpPr>
              <p:nvPr/>
            </p:nvSpPr>
            <p:spPr bwMode="auto">
              <a:xfrm>
                <a:off x="3975418" y="3350955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0511791 h 44"/>
                  <a:gd name="T12" fmla="*/ 30724625 w 34"/>
                  <a:gd name="T13" fmla="*/ 42048141 h 44"/>
                  <a:gd name="T14" fmla="*/ 40177693 w 34"/>
                  <a:gd name="T15" fmla="*/ 31536346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9" name="Freeform 1860"/>
              <p:cNvSpPr>
                <a:spLocks/>
              </p:cNvSpPr>
              <p:nvPr/>
            </p:nvSpPr>
            <p:spPr bwMode="auto">
              <a:xfrm>
                <a:off x="3979642" y="3341738"/>
                <a:ext cx="36960" cy="46085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2594397 h 47"/>
                  <a:gd name="T4" fmla="*/ 20088847 w 34"/>
                  <a:gd name="T5" fmla="*/ 45187814 h 47"/>
                  <a:gd name="T6" fmla="*/ 0 w 34"/>
                  <a:gd name="T7" fmla="*/ 22594397 h 47"/>
                  <a:gd name="T8" fmla="*/ 9453064 w 34"/>
                  <a:gd name="T9" fmla="*/ 0 h 47"/>
                  <a:gd name="T10" fmla="*/ 0 w 34"/>
                  <a:gd name="T11" fmla="*/ 10576018 h 47"/>
                  <a:gd name="T12" fmla="*/ 29541906 w 34"/>
                  <a:gd name="T13" fmla="*/ 45187814 h 47"/>
                  <a:gd name="T14" fmla="*/ 40177693 w 34"/>
                  <a:gd name="T15" fmla="*/ 31728049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1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0" name="Freeform 1861"/>
              <p:cNvSpPr>
                <a:spLocks/>
              </p:cNvSpPr>
              <p:nvPr/>
            </p:nvSpPr>
            <p:spPr bwMode="auto">
              <a:xfrm>
                <a:off x="3984927" y="3335594"/>
                <a:ext cx="36960" cy="49158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5707542 h 47"/>
                  <a:gd name="T4" fmla="*/ 20088847 w 34"/>
                  <a:gd name="T5" fmla="*/ 51415084 h 47"/>
                  <a:gd name="T6" fmla="*/ 0 w 34"/>
                  <a:gd name="T7" fmla="*/ 25707542 h 47"/>
                  <a:gd name="T8" fmla="*/ 9453064 w 34"/>
                  <a:gd name="T9" fmla="*/ 0 h 47"/>
                  <a:gd name="T10" fmla="*/ 0 w 34"/>
                  <a:gd name="T11" fmla="*/ 15315331 h 47"/>
                  <a:gd name="T12" fmla="*/ 29541906 w 34"/>
                  <a:gd name="T13" fmla="*/ 51415084 h 47"/>
                  <a:gd name="T14" fmla="*/ 40177693 w 34"/>
                  <a:gd name="T15" fmla="*/ 39381837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4"/>
                    </a:lnTo>
                    <a:lnTo>
                      <a:pt x="25" y="47"/>
                    </a:lnTo>
                    <a:lnTo>
                      <a:pt x="34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1" name="Freeform 1862"/>
              <p:cNvSpPr>
                <a:spLocks/>
              </p:cNvSpPr>
              <p:nvPr/>
            </p:nvSpPr>
            <p:spPr bwMode="auto">
              <a:xfrm>
                <a:off x="3989152" y="3332521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1018258 h 44"/>
                  <a:gd name="T12" fmla="*/ 27311844 w 34"/>
                  <a:gd name="T13" fmla="*/ 44074031 h 44"/>
                  <a:gd name="T14" fmla="*/ 35715100 w 34"/>
                  <a:gd name="T15" fmla="*/ 33055778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2" name="Freeform 1863"/>
              <p:cNvSpPr>
                <a:spLocks/>
              </p:cNvSpPr>
              <p:nvPr/>
            </p:nvSpPr>
            <p:spPr bwMode="auto">
              <a:xfrm>
                <a:off x="3992316" y="3324328"/>
                <a:ext cx="36960" cy="49158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5707542 h 47"/>
                  <a:gd name="T4" fmla="*/ 20088847 w 34"/>
                  <a:gd name="T5" fmla="*/ 51415084 h 47"/>
                  <a:gd name="T6" fmla="*/ 0 w 34"/>
                  <a:gd name="T7" fmla="*/ 25707542 h 47"/>
                  <a:gd name="T8" fmla="*/ 10635783 w 34"/>
                  <a:gd name="T9" fmla="*/ 0 h 47"/>
                  <a:gd name="T10" fmla="*/ 0 w 34"/>
                  <a:gd name="T11" fmla="*/ 12033251 h 47"/>
                  <a:gd name="T12" fmla="*/ 30724625 w 34"/>
                  <a:gd name="T13" fmla="*/ 51415084 h 47"/>
                  <a:gd name="T14" fmla="*/ 40177693 w 34"/>
                  <a:gd name="T15" fmla="*/ 35005731 h 47"/>
                  <a:gd name="T16" fmla="*/ 10635783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1"/>
                    </a:lnTo>
                    <a:lnTo>
                      <a:pt x="26" y="47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3" name="Freeform 1864"/>
              <p:cNvSpPr>
                <a:spLocks/>
              </p:cNvSpPr>
              <p:nvPr/>
            </p:nvSpPr>
            <p:spPr bwMode="auto">
              <a:xfrm>
                <a:off x="3998652" y="3316135"/>
                <a:ext cx="34847" cy="49158"/>
              </a:xfrm>
              <a:custGeom>
                <a:avLst/>
                <a:gdLst>
                  <a:gd name="T0" fmla="*/ 17858063 w 34"/>
                  <a:gd name="T1" fmla="*/ 0 h 48"/>
                  <a:gd name="T2" fmla="*/ 35715100 w 34"/>
                  <a:gd name="T3" fmla="*/ 25171968 h 48"/>
                  <a:gd name="T4" fmla="*/ 17858063 w 34"/>
                  <a:gd name="T5" fmla="*/ 50343937 h 48"/>
                  <a:gd name="T6" fmla="*/ 0 w 34"/>
                  <a:gd name="T7" fmla="*/ 25171968 h 48"/>
                  <a:gd name="T8" fmla="*/ 8403252 w 34"/>
                  <a:gd name="T9" fmla="*/ 0 h 48"/>
                  <a:gd name="T10" fmla="*/ 0 w 34"/>
                  <a:gd name="T11" fmla="*/ 15732607 h 48"/>
                  <a:gd name="T12" fmla="*/ 26261310 w 34"/>
                  <a:gd name="T13" fmla="*/ 50343937 h 48"/>
                  <a:gd name="T14" fmla="*/ 35715100 w 34"/>
                  <a:gd name="T15" fmla="*/ 38807172 h 48"/>
                  <a:gd name="T16" fmla="*/ 8403252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8" y="0"/>
                    </a:moveTo>
                    <a:lnTo>
                      <a:pt x="0" y="15"/>
                    </a:lnTo>
                    <a:lnTo>
                      <a:pt x="25" y="48"/>
                    </a:lnTo>
                    <a:lnTo>
                      <a:pt x="34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4" name="Freeform 1865"/>
              <p:cNvSpPr>
                <a:spLocks/>
              </p:cNvSpPr>
              <p:nvPr/>
            </p:nvSpPr>
            <p:spPr bwMode="auto">
              <a:xfrm>
                <a:off x="4001816" y="3309990"/>
                <a:ext cx="36960" cy="46085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2594397 h 47"/>
                  <a:gd name="T4" fmla="*/ 20088847 w 34"/>
                  <a:gd name="T5" fmla="*/ 45187814 h 47"/>
                  <a:gd name="T6" fmla="*/ 0 w 34"/>
                  <a:gd name="T7" fmla="*/ 22594397 h 47"/>
                  <a:gd name="T8" fmla="*/ 9453064 w 34"/>
                  <a:gd name="T9" fmla="*/ 0 h 47"/>
                  <a:gd name="T10" fmla="*/ 0 w 34"/>
                  <a:gd name="T11" fmla="*/ 14421663 h 47"/>
                  <a:gd name="T12" fmla="*/ 29541906 w 34"/>
                  <a:gd name="T13" fmla="*/ 45187814 h 47"/>
                  <a:gd name="T14" fmla="*/ 40177693 w 34"/>
                  <a:gd name="T15" fmla="*/ 34611800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5"/>
                    </a:lnTo>
                    <a:lnTo>
                      <a:pt x="25" y="47"/>
                    </a:lnTo>
                    <a:lnTo>
                      <a:pt x="34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5" name="Freeform 1866"/>
              <p:cNvSpPr>
                <a:spLocks/>
              </p:cNvSpPr>
              <p:nvPr/>
            </p:nvSpPr>
            <p:spPr bwMode="auto">
              <a:xfrm>
                <a:off x="4007101" y="3304870"/>
                <a:ext cx="36960" cy="46085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2123681 h 48"/>
                  <a:gd name="T4" fmla="*/ 20088847 w 34"/>
                  <a:gd name="T5" fmla="*/ 44246401 h 48"/>
                  <a:gd name="T6" fmla="*/ 0 w 34"/>
                  <a:gd name="T7" fmla="*/ 22123681 h 48"/>
                  <a:gd name="T8" fmla="*/ 10635783 w 34"/>
                  <a:gd name="T9" fmla="*/ 0 h 48"/>
                  <a:gd name="T10" fmla="*/ 0 w 34"/>
                  <a:gd name="T11" fmla="*/ 10139661 h 48"/>
                  <a:gd name="T12" fmla="*/ 30724625 w 34"/>
                  <a:gd name="T13" fmla="*/ 44246401 h 48"/>
                  <a:gd name="T14" fmla="*/ 40177693 w 34"/>
                  <a:gd name="T15" fmla="*/ 30418978 h 48"/>
                  <a:gd name="T16" fmla="*/ 10635783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9" y="0"/>
                    </a:moveTo>
                    <a:lnTo>
                      <a:pt x="0" y="11"/>
                    </a:lnTo>
                    <a:lnTo>
                      <a:pt x="26" y="48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6" name="Freeform 1867"/>
              <p:cNvSpPr>
                <a:spLocks/>
              </p:cNvSpPr>
              <p:nvPr/>
            </p:nvSpPr>
            <p:spPr bwMode="auto">
              <a:xfrm>
                <a:off x="4011326" y="3298725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9453786 w 34"/>
                  <a:gd name="T9" fmla="*/ 0 h 47"/>
                  <a:gd name="T10" fmla="*/ 0 w 34"/>
                  <a:gd name="T11" fmla="*/ 10576018 h 47"/>
                  <a:gd name="T12" fmla="*/ 27311844 w 34"/>
                  <a:gd name="T13" fmla="*/ 45187814 h 47"/>
                  <a:gd name="T14" fmla="*/ 35715100 w 34"/>
                  <a:gd name="T15" fmla="*/ 31728049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1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7" name="Freeform 1868"/>
              <p:cNvSpPr>
                <a:spLocks/>
              </p:cNvSpPr>
              <p:nvPr/>
            </p:nvSpPr>
            <p:spPr bwMode="auto">
              <a:xfrm>
                <a:off x="4016602" y="3289508"/>
                <a:ext cx="34847" cy="46085"/>
              </a:xfrm>
              <a:custGeom>
                <a:avLst/>
                <a:gdLst>
                  <a:gd name="T0" fmla="*/ 18399216 w 33"/>
                  <a:gd name="T1" fmla="*/ 0 h 47"/>
                  <a:gd name="T2" fmla="*/ 36797376 w 33"/>
                  <a:gd name="T3" fmla="*/ 22594397 h 47"/>
                  <a:gd name="T4" fmla="*/ 18399216 w 33"/>
                  <a:gd name="T5" fmla="*/ 45187814 h 47"/>
                  <a:gd name="T6" fmla="*/ 0 w 33"/>
                  <a:gd name="T7" fmla="*/ 22594397 h 47"/>
                  <a:gd name="T8" fmla="*/ 8920832 w 33"/>
                  <a:gd name="T9" fmla="*/ 0 h 47"/>
                  <a:gd name="T10" fmla="*/ 0 w 33"/>
                  <a:gd name="T11" fmla="*/ 13459761 h 47"/>
                  <a:gd name="T12" fmla="*/ 27876539 w 33"/>
                  <a:gd name="T13" fmla="*/ 45187814 h 47"/>
                  <a:gd name="T14" fmla="*/ 36797376 w 33"/>
                  <a:gd name="T15" fmla="*/ 34611800 h 47"/>
                  <a:gd name="T16" fmla="*/ 8920832 w 33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7"/>
                  <a:gd name="T29" fmla="*/ 33 w 33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7">
                    <a:moveTo>
                      <a:pt x="8" y="0"/>
                    </a:moveTo>
                    <a:lnTo>
                      <a:pt x="0" y="14"/>
                    </a:lnTo>
                    <a:lnTo>
                      <a:pt x="25" y="47"/>
                    </a:lnTo>
                    <a:lnTo>
                      <a:pt x="33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8" name="Freeform 1869"/>
              <p:cNvSpPr>
                <a:spLocks/>
              </p:cNvSpPr>
              <p:nvPr/>
            </p:nvSpPr>
            <p:spPr bwMode="auto">
              <a:xfrm>
                <a:off x="4020827" y="3287460"/>
                <a:ext cx="34847" cy="43013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1024559 h 44"/>
                  <a:gd name="T4" fmla="*/ 17858063 w 34"/>
                  <a:gd name="T5" fmla="*/ 42048141 h 44"/>
                  <a:gd name="T6" fmla="*/ 0 w 34"/>
                  <a:gd name="T7" fmla="*/ 21024559 h 44"/>
                  <a:gd name="T8" fmla="*/ 8403252 w 34"/>
                  <a:gd name="T9" fmla="*/ 0 h 44"/>
                  <a:gd name="T10" fmla="*/ 0 w 34"/>
                  <a:gd name="T11" fmla="*/ 10511791 h 44"/>
                  <a:gd name="T12" fmla="*/ 26261310 w 34"/>
                  <a:gd name="T13" fmla="*/ 42048141 h 44"/>
                  <a:gd name="T14" fmla="*/ 35715100 w 34"/>
                  <a:gd name="T15" fmla="*/ 3153634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9" name="Freeform 1870"/>
              <p:cNvSpPr>
                <a:spLocks/>
              </p:cNvSpPr>
              <p:nvPr/>
            </p:nvSpPr>
            <p:spPr bwMode="auto">
              <a:xfrm>
                <a:off x="4023990" y="3278242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10566805 w 38"/>
                  <a:gd name="T9" fmla="*/ 0 h 47"/>
                  <a:gd name="T10" fmla="*/ 0 w 38"/>
                  <a:gd name="T11" fmla="*/ 10576018 h 47"/>
                  <a:gd name="T12" fmla="*/ 29352354 w 38"/>
                  <a:gd name="T13" fmla="*/ 45187814 h 47"/>
                  <a:gd name="T14" fmla="*/ 44615279 w 38"/>
                  <a:gd name="T15" fmla="*/ 31728049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25" y="47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0" name="Freeform 1871"/>
              <p:cNvSpPr>
                <a:spLocks/>
              </p:cNvSpPr>
              <p:nvPr/>
            </p:nvSpPr>
            <p:spPr bwMode="auto">
              <a:xfrm>
                <a:off x="4029276" y="3273122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10033918 w 38"/>
                  <a:gd name="T9" fmla="*/ 0 h 47"/>
                  <a:gd name="T10" fmla="*/ 0 w 38"/>
                  <a:gd name="T11" fmla="*/ 13459761 h 47"/>
                  <a:gd name="T12" fmla="*/ 28986752 w 38"/>
                  <a:gd name="T13" fmla="*/ 45187814 h 47"/>
                  <a:gd name="T14" fmla="*/ 42364608 w 38"/>
                  <a:gd name="T15" fmla="*/ 34611800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1" name="Freeform 1872"/>
              <p:cNvSpPr>
                <a:spLocks/>
              </p:cNvSpPr>
              <p:nvPr/>
            </p:nvSpPr>
            <p:spPr bwMode="auto">
              <a:xfrm>
                <a:off x="4033491" y="3269016"/>
                <a:ext cx="41175" cy="44037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2037516 h 44"/>
                  <a:gd name="T4" fmla="*/ 22308181 w 38"/>
                  <a:gd name="T5" fmla="*/ 44074031 h 44"/>
                  <a:gd name="T6" fmla="*/ 0 w 38"/>
                  <a:gd name="T7" fmla="*/ 22037516 h 44"/>
                  <a:gd name="T8" fmla="*/ 9392235 w 38"/>
                  <a:gd name="T9" fmla="*/ 0 h 44"/>
                  <a:gd name="T10" fmla="*/ 0 w 38"/>
                  <a:gd name="T11" fmla="*/ 11018258 h 44"/>
                  <a:gd name="T12" fmla="*/ 34048469 w 38"/>
                  <a:gd name="T13" fmla="*/ 44074031 h 44"/>
                  <a:gd name="T14" fmla="*/ 44615279 w 38"/>
                  <a:gd name="T15" fmla="*/ 33055778 h 44"/>
                  <a:gd name="T16" fmla="*/ 9392235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2" name="Freeform 1873"/>
              <p:cNvSpPr>
                <a:spLocks/>
              </p:cNvSpPr>
              <p:nvPr/>
            </p:nvSpPr>
            <p:spPr bwMode="auto">
              <a:xfrm>
                <a:off x="4038776" y="3260823"/>
                <a:ext cx="40123" cy="49158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5707542 h 47"/>
                  <a:gd name="T4" fmla="*/ 21182832 w 38"/>
                  <a:gd name="T5" fmla="*/ 51415084 h 47"/>
                  <a:gd name="T6" fmla="*/ 0 w 38"/>
                  <a:gd name="T7" fmla="*/ 25707542 h 47"/>
                  <a:gd name="T8" fmla="*/ 8918921 w 38"/>
                  <a:gd name="T9" fmla="*/ 0 h 47"/>
                  <a:gd name="T10" fmla="*/ 0 w 38"/>
                  <a:gd name="T11" fmla="*/ 12033251 h 47"/>
                  <a:gd name="T12" fmla="*/ 32330686 w 38"/>
                  <a:gd name="T13" fmla="*/ 51415084 h 47"/>
                  <a:gd name="T14" fmla="*/ 42364608 w 38"/>
                  <a:gd name="T15" fmla="*/ 36099757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3" name="Freeform 1874"/>
              <p:cNvSpPr>
                <a:spLocks/>
              </p:cNvSpPr>
              <p:nvPr/>
            </p:nvSpPr>
            <p:spPr bwMode="auto">
              <a:xfrm>
                <a:off x="4043001" y="3254678"/>
                <a:ext cx="40123" cy="47109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3609628 h 47"/>
                  <a:gd name="T4" fmla="*/ 21182832 w 38"/>
                  <a:gd name="T5" fmla="*/ 47218253 h 47"/>
                  <a:gd name="T6" fmla="*/ 0 w 38"/>
                  <a:gd name="T7" fmla="*/ 23609628 h 47"/>
                  <a:gd name="T8" fmla="*/ 8918921 w 38"/>
                  <a:gd name="T9" fmla="*/ 0 h 47"/>
                  <a:gd name="T10" fmla="*/ 0 w 38"/>
                  <a:gd name="T11" fmla="*/ 14064542 h 47"/>
                  <a:gd name="T12" fmla="*/ 33445683 w 38"/>
                  <a:gd name="T13" fmla="*/ 47218253 h 47"/>
                  <a:gd name="T14" fmla="*/ 42364608 w 38"/>
                  <a:gd name="T15" fmla="*/ 36166686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4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4" name="Freeform 1875"/>
              <p:cNvSpPr>
                <a:spLocks/>
              </p:cNvSpPr>
              <p:nvPr/>
            </p:nvSpPr>
            <p:spPr bwMode="auto">
              <a:xfrm>
                <a:off x="4046165" y="3246485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10635783 w 34"/>
                  <a:gd name="T9" fmla="*/ 0 h 48"/>
                  <a:gd name="T10" fmla="*/ 0 w 34"/>
                  <a:gd name="T11" fmla="*/ 15732607 h 48"/>
                  <a:gd name="T12" fmla="*/ 35451155 w 34"/>
                  <a:gd name="T13" fmla="*/ 50343937 h 48"/>
                  <a:gd name="T14" fmla="*/ 40177693 w 34"/>
                  <a:gd name="T15" fmla="*/ 41953283 h 48"/>
                  <a:gd name="T16" fmla="*/ 40177693 w 34"/>
                  <a:gd name="T17" fmla="*/ 38807172 h 48"/>
                  <a:gd name="T18" fmla="*/ 40177693 w 34"/>
                  <a:gd name="T19" fmla="*/ 34611333 h 48"/>
                  <a:gd name="T20" fmla="*/ 35451155 w 34"/>
                  <a:gd name="T21" fmla="*/ 30416511 h 48"/>
                  <a:gd name="T22" fmla="*/ 10635783 w 34"/>
                  <a:gd name="T23" fmla="*/ 0 h 4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8"/>
                  <a:gd name="T38" fmla="*/ 34 w 34"/>
                  <a:gd name="T39" fmla="*/ 48 h 4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8">
                    <a:moveTo>
                      <a:pt x="9" y="0"/>
                    </a:moveTo>
                    <a:lnTo>
                      <a:pt x="0" y="15"/>
                    </a:lnTo>
                    <a:lnTo>
                      <a:pt x="30" y="48"/>
                    </a:lnTo>
                    <a:lnTo>
                      <a:pt x="34" y="40"/>
                    </a:lnTo>
                    <a:lnTo>
                      <a:pt x="34" y="37"/>
                    </a:lnTo>
                    <a:lnTo>
                      <a:pt x="34" y="33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5" name="Freeform 1876"/>
              <p:cNvSpPr>
                <a:spLocks/>
              </p:cNvSpPr>
              <p:nvPr/>
            </p:nvSpPr>
            <p:spPr bwMode="auto">
              <a:xfrm>
                <a:off x="4051450" y="3243413"/>
                <a:ext cx="31674" cy="46085"/>
              </a:xfrm>
              <a:custGeom>
                <a:avLst/>
                <a:gdLst>
                  <a:gd name="T0" fmla="*/ 16720704 w 30"/>
                  <a:gd name="T1" fmla="*/ 0 h 47"/>
                  <a:gd name="T2" fmla="*/ 33441409 w 30"/>
                  <a:gd name="T3" fmla="*/ 22594397 h 47"/>
                  <a:gd name="T4" fmla="*/ 16720704 w 30"/>
                  <a:gd name="T5" fmla="*/ 45187814 h 47"/>
                  <a:gd name="T6" fmla="*/ 0 w 30"/>
                  <a:gd name="T7" fmla="*/ 22594397 h 47"/>
                  <a:gd name="T8" fmla="*/ 10032213 w 30"/>
                  <a:gd name="T9" fmla="*/ 0 h 47"/>
                  <a:gd name="T10" fmla="*/ 0 w 30"/>
                  <a:gd name="T11" fmla="*/ 10576018 h 47"/>
                  <a:gd name="T12" fmla="*/ 33441409 w 30"/>
                  <a:gd name="T13" fmla="*/ 45187814 h 47"/>
                  <a:gd name="T14" fmla="*/ 33441409 w 30"/>
                  <a:gd name="T15" fmla="*/ 41342169 h 47"/>
                  <a:gd name="T16" fmla="*/ 33441409 w 30"/>
                  <a:gd name="T17" fmla="*/ 38457445 h 47"/>
                  <a:gd name="T18" fmla="*/ 33441409 w 30"/>
                  <a:gd name="T19" fmla="*/ 34611800 h 47"/>
                  <a:gd name="T20" fmla="*/ 28982767 w 30"/>
                  <a:gd name="T21" fmla="*/ 30766148 h 47"/>
                  <a:gd name="T22" fmla="*/ 28982767 w 30"/>
                  <a:gd name="T23" fmla="*/ 27881424 h 47"/>
                  <a:gd name="T24" fmla="*/ 28982767 w 30"/>
                  <a:gd name="T25" fmla="*/ 24035779 h 47"/>
                  <a:gd name="T26" fmla="*/ 28982767 w 30"/>
                  <a:gd name="T27" fmla="*/ 20190134 h 47"/>
                  <a:gd name="T28" fmla="*/ 28982767 w 30"/>
                  <a:gd name="T29" fmla="*/ 17306390 h 47"/>
                  <a:gd name="T30" fmla="*/ 24524124 w 30"/>
                  <a:gd name="T31" fmla="*/ 17306390 h 47"/>
                  <a:gd name="T32" fmla="*/ 24524124 w 30"/>
                  <a:gd name="T33" fmla="*/ 13459761 h 47"/>
                  <a:gd name="T34" fmla="*/ 10032213 w 30"/>
                  <a:gd name="T35" fmla="*/ 0 h 47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47"/>
                  <a:gd name="T56" fmla="*/ 30 w 3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0" y="36"/>
                    </a:lnTo>
                    <a:lnTo>
                      <a:pt x="26" y="32"/>
                    </a:lnTo>
                    <a:lnTo>
                      <a:pt x="26" y="29"/>
                    </a:lnTo>
                    <a:lnTo>
                      <a:pt x="26" y="25"/>
                    </a:lnTo>
                    <a:lnTo>
                      <a:pt x="26" y="21"/>
                    </a:lnTo>
                    <a:lnTo>
                      <a:pt x="26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6" name="Freeform 1877"/>
              <p:cNvSpPr>
                <a:spLocks/>
              </p:cNvSpPr>
              <p:nvPr/>
            </p:nvSpPr>
            <p:spPr bwMode="auto">
              <a:xfrm>
                <a:off x="4055665" y="3235220"/>
                <a:ext cx="22174" cy="39940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19940045 h 40"/>
                  <a:gd name="T4" fmla="*/ 11706816 w 21"/>
                  <a:gd name="T5" fmla="*/ 39880090 h 40"/>
                  <a:gd name="T6" fmla="*/ 0 w 21"/>
                  <a:gd name="T7" fmla="*/ 19940045 h 40"/>
                  <a:gd name="T8" fmla="*/ 8919228 w 21"/>
                  <a:gd name="T9" fmla="*/ 0 h 40"/>
                  <a:gd name="T10" fmla="*/ 0 w 21"/>
                  <a:gd name="T11" fmla="*/ 10966525 h 40"/>
                  <a:gd name="T12" fmla="*/ 23413632 w 21"/>
                  <a:gd name="T13" fmla="*/ 39880090 h 40"/>
                  <a:gd name="T14" fmla="*/ 23413632 w 21"/>
                  <a:gd name="T15" fmla="*/ 36889584 h 40"/>
                  <a:gd name="T16" fmla="*/ 23413632 w 21"/>
                  <a:gd name="T17" fmla="*/ 32901577 h 40"/>
                  <a:gd name="T18" fmla="*/ 23413632 w 21"/>
                  <a:gd name="T19" fmla="*/ 28912563 h 40"/>
                  <a:gd name="T20" fmla="*/ 23413632 w 21"/>
                  <a:gd name="T21" fmla="*/ 25922056 h 40"/>
                  <a:gd name="T22" fmla="*/ 18953492 w 21"/>
                  <a:gd name="T23" fmla="*/ 25922056 h 40"/>
                  <a:gd name="T24" fmla="*/ 18953492 w 21"/>
                  <a:gd name="T25" fmla="*/ 21934049 h 40"/>
                  <a:gd name="T26" fmla="*/ 18953492 w 21"/>
                  <a:gd name="T27" fmla="*/ 18943543 h 40"/>
                  <a:gd name="T28" fmla="*/ 18953492 w 21"/>
                  <a:gd name="T29" fmla="*/ 14954533 h 40"/>
                  <a:gd name="T30" fmla="*/ 18953492 w 21"/>
                  <a:gd name="T31" fmla="*/ 10966525 h 40"/>
                  <a:gd name="T32" fmla="*/ 13379369 w 21"/>
                  <a:gd name="T33" fmla="*/ 10966525 h 40"/>
                  <a:gd name="T34" fmla="*/ 13379369 w 21"/>
                  <a:gd name="T35" fmla="*/ 7976017 h 40"/>
                  <a:gd name="T36" fmla="*/ 13379369 w 21"/>
                  <a:gd name="T37" fmla="*/ 3988008 h 40"/>
                  <a:gd name="T38" fmla="*/ 8919228 w 21"/>
                  <a:gd name="T39" fmla="*/ 0 h 40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"/>
                  <a:gd name="T61" fmla="*/ 0 h 40"/>
                  <a:gd name="T62" fmla="*/ 21 w 21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17" y="26"/>
                    </a:lnTo>
                    <a:lnTo>
                      <a:pt x="17" y="22"/>
                    </a:lnTo>
                    <a:lnTo>
                      <a:pt x="17" y="19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7" name="Freeform 1878"/>
              <p:cNvSpPr>
                <a:spLocks/>
              </p:cNvSpPr>
              <p:nvPr/>
            </p:nvSpPr>
            <p:spPr bwMode="auto">
              <a:xfrm>
                <a:off x="4060950" y="3232147"/>
                <a:ext cx="14785" cy="25603"/>
              </a:xfrm>
              <a:custGeom>
                <a:avLst/>
                <a:gdLst>
                  <a:gd name="T0" fmla="*/ 8408116 w 13"/>
                  <a:gd name="T1" fmla="*/ 0 h 25"/>
                  <a:gd name="T2" fmla="*/ 16815094 w 13"/>
                  <a:gd name="T3" fmla="*/ 13110784 h 25"/>
                  <a:gd name="T4" fmla="*/ 8408116 w 13"/>
                  <a:gd name="T5" fmla="*/ 26220544 h 25"/>
                  <a:gd name="T6" fmla="*/ 0 w 13"/>
                  <a:gd name="T7" fmla="*/ 13110784 h 25"/>
                  <a:gd name="T8" fmla="*/ 0 w 13"/>
                  <a:gd name="T9" fmla="*/ 11536712 h 25"/>
                  <a:gd name="T10" fmla="*/ 5173613 w 13"/>
                  <a:gd name="T11" fmla="*/ 0 h 25"/>
                  <a:gd name="T12" fmla="*/ 10347227 w 13"/>
                  <a:gd name="T13" fmla="*/ 3146097 h 25"/>
                  <a:gd name="T14" fmla="*/ 10347227 w 13"/>
                  <a:gd name="T15" fmla="*/ 7341916 h 25"/>
                  <a:gd name="T16" fmla="*/ 10347227 w 13"/>
                  <a:gd name="T17" fmla="*/ 11536712 h 25"/>
                  <a:gd name="T18" fmla="*/ 10347227 w 13"/>
                  <a:gd name="T19" fmla="*/ 14683832 h 25"/>
                  <a:gd name="T20" fmla="*/ 16815094 w 13"/>
                  <a:gd name="T21" fmla="*/ 14683832 h 25"/>
                  <a:gd name="T22" fmla="*/ 16815094 w 13"/>
                  <a:gd name="T23" fmla="*/ 18878630 h 25"/>
                  <a:gd name="T24" fmla="*/ 16815094 w 13"/>
                  <a:gd name="T25" fmla="*/ 23074449 h 25"/>
                  <a:gd name="T26" fmla="*/ 16815094 w 13"/>
                  <a:gd name="T27" fmla="*/ 26220544 h 25"/>
                  <a:gd name="T28" fmla="*/ 0 w 13"/>
                  <a:gd name="T29" fmla="*/ 11536712 h 25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25"/>
                  <a:gd name="T47" fmla="*/ 13 w 13"/>
                  <a:gd name="T48" fmla="*/ 25 h 2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25">
                    <a:moveTo>
                      <a:pt x="0" y="11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13" y="14"/>
                    </a:lnTo>
                    <a:lnTo>
                      <a:pt x="13" y="18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8" name="Freeform 1879"/>
              <p:cNvSpPr>
                <a:spLocks/>
              </p:cNvSpPr>
              <p:nvPr/>
            </p:nvSpPr>
            <p:spPr bwMode="auto">
              <a:xfrm>
                <a:off x="4065175" y="3232147"/>
                <a:ext cx="3163" cy="6144"/>
              </a:xfrm>
              <a:custGeom>
                <a:avLst/>
                <a:gdLst>
                  <a:gd name="T0" fmla="*/ 1250966 w 4"/>
                  <a:gd name="T1" fmla="*/ 0 h 7"/>
                  <a:gd name="T2" fmla="*/ 2501142 w 4"/>
                  <a:gd name="T3" fmla="*/ 2696338 h 7"/>
                  <a:gd name="T4" fmla="*/ 1250966 w 4"/>
                  <a:gd name="T5" fmla="*/ 5392677 h 7"/>
                  <a:gd name="T6" fmla="*/ 0 w 4"/>
                  <a:gd name="T7" fmla="*/ 2696338 h 7"/>
                  <a:gd name="T8" fmla="*/ 0 w 4"/>
                  <a:gd name="T9" fmla="*/ 2311022 h 7"/>
                  <a:gd name="T10" fmla="*/ 0 w 4"/>
                  <a:gd name="T11" fmla="*/ 0 h 7"/>
                  <a:gd name="T12" fmla="*/ 2501142 w 4"/>
                  <a:gd name="T13" fmla="*/ 2311022 h 7"/>
                  <a:gd name="T14" fmla="*/ 2501142 w 4"/>
                  <a:gd name="T15" fmla="*/ 5392677 h 7"/>
                  <a:gd name="T16" fmla="*/ 0 w 4"/>
                  <a:gd name="T17" fmla="*/ 2311022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3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9" name="Freeform 1880"/>
              <p:cNvSpPr>
                <a:spLocks/>
              </p:cNvSpPr>
              <p:nvPr/>
            </p:nvSpPr>
            <p:spPr bwMode="auto">
              <a:xfrm>
                <a:off x="1873148" y="2917722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0347227 w 13"/>
                  <a:gd name="T9" fmla="*/ 0 h 15"/>
                  <a:gd name="T10" fmla="*/ 0 w 13"/>
                  <a:gd name="T11" fmla="*/ 13703305 h 15"/>
                  <a:gd name="T12" fmla="*/ 5173613 w 13"/>
                  <a:gd name="T13" fmla="*/ 10049282 h 15"/>
                  <a:gd name="T14" fmla="*/ 10347227 w 13"/>
                  <a:gd name="T15" fmla="*/ 7308047 h 15"/>
                  <a:gd name="T16" fmla="*/ 16815094 w 13"/>
                  <a:gd name="T17" fmla="*/ 3654023 h 15"/>
                  <a:gd name="T18" fmla="*/ 10347227 w 13"/>
                  <a:gd name="T19" fmla="*/ 0 h 1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"/>
                  <a:gd name="T31" fmla="*/ 0 h 15"/>
                  <a:gd name="T32" fmla="*/ 13 w 13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" h="15">
                    <a:moveTo>
                      <a:pt x="8" y="0"/>
                    </a:moveTo>
                    <a:lnTo>
                      <a:pt x="0" y="15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0" name="Freeform 1881"/>
              <p:cNvSpPr>
                <a:spLocks/>
              </p:cNvSpPr>
              <p:nvPr/>
            </p:nvSpPr>
            <p:spPr bwMode="auto">
              <a:xfrm>
                <a:off x="1878424" y="2911577"/>
                <a:ext cx="19010" cy="15361"/>
              </a:xfrm>
              <a:custGeom>
                <a:avLst/>
                <a:gdLst>
                  <a:gd name="T0" fmla="*/ 10628826 w 17"/>
                  <a:gd name="T1" fmla="*/ 0 h 15"/>
                  <a:gd name="T2" fmla="*/ 21257652 w 17"/>
                  <a:gd name="T3" fmla="*/ 7865856 h 15"/>
                  <a:gd name="T4" fmla="*/ 10628826 w 17"/>
                  <a:gd name="T5" fmla="*/ 15730688 h 15"/>
                  <a:gd name="T6" fmla="*/ 0 w 17"/>
                  <a:gd name="T7" fmla="*/ 7865856 h 15"/>
                  <a:gd name="T8" fmla="*/ 11253919 w 17"/>
                  <a:gd name="T9" fmla="*/ 0 h 15"/>
                  <a:gd name="T10" fmla="*/ 0 w 17"/>
                  <a:gd name="T11" fmla="*/ 15730688 h 15"/>
                  <a:gd name="T12" fmla="*/ 5001866 w 17"/>
                  <a:gd name="T13" fmla="*/ 15730688 h 15"/>
                  <a:gd name="T14" fmla="*/ 11253919 w 17"/>
                  <a:gd name="T15" fmla="*/ 11536112 h 15"/>
                  <a:gd name="T16" fmla="*/ 16255784 w 17"/>
                  <a:gd name="T17" fmla="*/ 11536112 h 15"/>
                  <a:gd name="T18" fmla="*/ 16255784 w 17"/>
                  <a:gd name="T19" fmla="*/ 7340510 h 15"/>
                  <a:gd name="T20" fmla="*/ 21257652 w 17"/>
                  <a:gd name="T21" fmla="*/ 7340510 h 15"/>
                  <a:gd name="T22" fmla="*/ 11253919 w 17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5"/>
                  <a:gd name="T38" fmla="*/ 17 w 17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5">
                    <a:moveTo>
                      <a:pt x="9" y="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1" name="Freeform 1882"/>
              <p:cNvSpPr>
                <a:spLocks/>
              </p:cNvSpPr>
              <p:nvPr/>
            </p:nvSpPr>
            <p:spPr bwMode="auto">
              <a:xfrm>
                <a:off x="1881597" y="2903384"/>
                <a:ext cx="19010" cy="19458"/>
              </a:xfrm>
              <a:custGeom>
                <a:avLst/>
                <a:gdLst>
                  <a:gd name="T0" fmla="*/ 10628826 w 17"/>
                  <a:gd name="T1" fmla="*/ 0 h 18"/>
                  <a:gd name="T2" fmla="*/ 21257652 w 17"/>
                  <a:gd name="T3" fmla="*/ 10517049 h 18"/>
                  <a:gd name="T4" fmla="*/ 10628826 w 17"/>
                  <a:gd name="T5" fmla="*/ 21034098 h 18"/>
                  <a:gd name="T6" fmla="*/ 0 w 17"/>
                  <a:gd name="T7" fmla="*/ 10517049 h 18"/>
                  <a:gd name="T8" fmla="*/ 16255784 w 17"/>
                  <a:gd name="T9" fmla="*/ 0 h 18"/>
                  <a:gd name="T10" fmla="*/ 0 w 17"/>
                  <a:gd name="T11" fmla="*/ 16359851 h 18"/>
                  <a:gd name="T12" fmla="*/ 6252053 w 17"/>
                  <a:gd name="T13" fmla="*/ 21034098 h 18"/>
                  <a:gd name="T14" fmla="*/ 11253919 w 17"/>
                  <a:gd name="T15" fmla="*/ 21034098 h 18"/>
                  <a:gd name="T16" fmla="*/ 11253919 w 17"/>
                  <a:gd name="T17" fmla="*/ 16359851 h 18"/>
                  <a:gd name="T18" fmla="*/ 16255784 w 17"/>
                  <a:gd name="T19" fmla="*/ 16359851 h 18"/>
                  <a:gd name="T20" fmla="*/ 21257652 w 17"/>
                  <a:gd name="T21" fmla="*/ 12854170 h 18"/>
                  <a:gd name="T22" fmla="*/ 16255784 w 17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8"/>
                  <a:gd name="T38" fmla="*/ 17 w 17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8">
                    <a:moveTo>
                      <a:pt x="13" y="0"/>
                    </a:moveTo>
                    <a:lnTo>
                      <a:pt x="0" y="14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7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2" name="Freeform 1883"/>
              <p:cNvSpPr>
                <a:spLocks/>
              </p:cNvSpPr>
              <p:nvPr/>
            </p:nvSpPr>
            <p:spPr bwMode="auto">
              <a:xfrm>
                <a:off x="1887925" y="2895191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13379369 w 21"/>
                  <a:gd name="T9" fmla="*/ 0 h 22"/>
                  <a:gd name="T10" fmla="*/ 0 w 21"/>
                  <a:gd name="T11" fmla="*/ 15731059 h 22"/>
                  <a:gd name="T12" fmla="*/ 8919228 w 21"/>
                  <a:gd name="T13" fmla="*/ 23072768 h 22"/>
                  <a:gd name="T14" fmla="*/ 13379369 w 21"/>
                  <a:gd name="T15" fmla="*/ 19926762 h 22"/>
                  <a:gd name="T16" fmla="*/ 17838457 w 21"/>
                  <a:gd name="T17" fmla="*/ 19926762 h 22"/>
                  <a:gd name="T18" fmla="*/ 17838457 w 21"/>
                  <a:gd name="T19" fmla="*/ 15731059 h 22"/>
                  <a:gd name="T20" fmla="*/ 23413632 w 21"/>
                  <a:gd name="T21" fmla="*/ 15731059 h 22"/>
                  <a:gd name="T22" fmla="*/ 23413632 w 21"/>
                  <a:gd name="T23" fmla="*/ 11536384 h 22"/>
                  <a:gd name="T24" fmla="*/ 13379369 w 21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22"/>
                  <a:gd name="T41" fmla="*/ 21 w 21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22">
                    <a:moveTo>
                      <a:pt x="12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16" y="15"/>
                    </a:lnTo>
                    <a:lnTo>
                      <a:pt x="21" y="15"/>
                    </a:lnTo>
                    <a:lnTo>
                      <a:pt x="21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3" name="Freeform 1884"/>
              <p:cNvSpPr>
                <a:spLocks/>
              </p:cNvSpPr>
              <p:nvPr/>
            </p:nvSpPr>
            <p:spPr bwMode="auto">
              <a:xfrm>
                <a:off x="1895322" y="2889046"/>
                <a:ext cx="22174" cy="25603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2606523 h 26"/>
                  <a:gd name="T4" fmla="*/ 11706816 w 21"/>
                  <a:gd name="T5" fmla="*/ 25212062 h 26"/>
                  <a:gd name="T6" fmla="*/ 0 w 21"/>
                  <a:gd name="T7" fmla="*/ 12606523 h 26"/>
                  <a:gd name="T8" fmla="*/ 8919228 w 21"/>
                  <a:gd name="T9" fmla="*/ 0 h 26"/>
                  <a:gd name="T10" fmla="*/ 0 w 21"/>
                  <a:gd name="T11" fmla="*/ 14545458 h 26"/>
                  <a:gd name="T12" fmla="*/ 4460142 w 21"/>
                  <a:gd name="T13" fmla="*/ 25212062 h 26"/>
                  <a:gd name="T14" fmla="*/ 8919228 w 21"/>
                  <a:gd name="T15" fmla="*/ 25212062 h 26"/>
                  <a:gd name="T16" fmla="*/ 8919228 w 21"/>
                  <a:gd name="T17" fmla="*/ 21333209 h 26"/>
                  <a:gd name="T18" fmla="*/ 14494404 w 21"/>
                  <a:gd name="T19" fmla="*/ 21333209 h 26"/>
                  <a:gd name="T20" fmla="*/ 14494404 w 21"/>
                  <a:gd name="T21" fmla="*/ 17454355 h 26"/>
                  <a:gd name="T22" fmla="*/ 18953492 w 21"/>
                  <a:gd name="T23" fmla="*/ 17454355 h 26"/>
                  <a:gd name="T24" fmla="*/ 23413632 w 21"/>
                  <a:gd name="T25" fmla="*/ 14545458 h 26"/>
                  <a:gd name="T26" fmla="*/ 8919228 w 21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6"/>
                  <a:gd name="T44" fmla="*/ 21 w 21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6">
                    <a:moveTo>
                      <a:pt x="8" y="0"/>
                    </a:moveTo>
                    <a:lnTo>
                      <a:pt x="0" y="15"/>
                    </a:lnTo>
                    <a:lnTo>
                      <a:pt x="4" y="26"/>
                    </a:lnTo>
                    <a:lnTo>
                      <a:pt x="8" y="26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4" name="Freeform 1885"/>
              <p:cNvSpPr>
                <a:spLocks/>
              </p:cNvSpPr>
              <p:nvPr/>
            </p:nvSpPr>
            <p:spPr bwMode="auto">
              <a:xfrm>
                <a:off x="1900598" y="2880853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4683832 h 25"/>
                  <a:gd name="T12" fmla="*/ 10034263 w 21"/>
                  <a:gd name="T13" fmla="*/ 26220544 h 25"/>
                  <a:gd name="T14" fmla="*/ 14494404 w 21"/>
                  <a:gd name="T15" fmla="*/ 26220544 h 25"/>
                  <a:gd name="T16" fmla="*/ 18953492 w 21"/>
                  <a:gd name="T17" fmla="*/ 23074449 h 25"/>
                  <a:gd name="T18" fmla="*/ 23413632 w 21"/>
                  <a:gd name="T19" fmla="*/ 18878630 h 25"/>
                  <a:gd name="T20" fmla="*/ 10034263 w 21"/>
                  <a:gd name="T21" fmla="*/ 0 h 2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9" y="0"/>
                    </a:moveTo>
                    <a:lnTo>
                      <a:pt x="0" y="14"/>
                    </a:lnTo>
                    <a:lnTo>
                      <a:pt x="9" y="25"/>
                    </a:lnTo>
                    <a:lnTo>
                      <a:pt x="13" y="25"/>
                    </a:lnTo>
                    <a:lnTo>
                      <a:pt x="17" y="22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5" name="Freeform 1886"/>
              <p:cNvSpPr>
                <a:spLocks/>
              </p:cNvSpPr>
              <p:nvPr/>
            </p:nvSpPr>
            <p:spPr bwMode="auto">
              <a:xfrm>
                <a:off x="1903771" y="2874709"/>
                <a:ext cx="28510" cy="28675"/>
              </a:xfrm>
              <a:custGeom>
                <a:avLst/>
                <a:gdLst>
                  <a:gd name="T0" fmla="*/ 15631155 w 26"/>
                  <a:gd name="T1" fmla="*/ 0 h 29"/>
                  <a:gd name="T2" fmla="*/ 31262311 w 26"/>
                  <a:gd name="T3" fmla="*/ 14177316 h 29"/>
                  <a:gd name="T4" fmla="*/ 15631155 w 26"/>
                  <a:gd name="T5" fmla="*/ 28353643 h 29"/>
                  <a:gd name="T6" fmla="*/ 0 w 26"/>
                  <a:gd name="T7" fmla="*/ 14177316 h 29"/>
                  <a:gd name="T8" fmla="*/ 10821739 w 26"/>
                  <a:gd name="T9" fmla="*/ 0 h 29"/>
                  <a:gd name="T10" fmla="*/ 0 w 26"/>
                  <a:gd name="T11" fmla="*/ 13687863 h 29"/>
                  <a:gd name="T12" fmla="*/ 15631155 w 26"/>
                  <a:gd name="T13" fmla="*/ 28353643 h 29"/>
                  <a:gd name="T14" fmla="*/ 20440576 w 26"/>
                  <a:gd name="T15" fmla="*/ 24442967 h 29"/>
                  <a:gd name="T16" fmla="*/ 26452895 w 26"/>
                  <a:gd name="T17" fmla="*/ 24442967 h 29"/>
                  <a:gd name="T18" fmla="*/ 31262311 w 26"/>
                  <a:gd name="T19" fmla="*/ 20532291 h 29"/>
                  <a:gd name="T20" fmla="*/ 10821739 w 26"/>
                  <a:gd name="T21" fmla="*/ 0 h 2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29"/>
                  <a:gd name="T35" fmla="*/ 26 w 26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5"/>
                    </a:lnTo>
                    <a:lnTo>
                      <a:pt x="22" y="25"/>
                    </a:lnTo>
                    <a:lnTo>
                      <a:pt x="26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6" name="Freeform 1887"/>
              <p:cNvSpPr>
                <a:spLocks/>
              </p:cNvSpPr>
              <p:nvPr/>
            </p:nvSpPr>
            <p:spPr bwMode="auto">
              <a:xfrm>
                <a:off x="1910099" y="2866515"/>
                <a:ext cx="31674" cy="33796"/>
              </a:xfrm>
              <a:custGeom>
                <a:avLst/>
                <a:gdLst>
                  <a:gd name="T0" fmla="*/ 17297280 w 29"/>
                  <a:gd name="T1" fmla="*/ 0 h 33"/>
                  <a:gd name="T2" fmla="*/ 34594561 w 29"/>
                  <a:gd name="T3" fmla="*/ 17305600 h 33"/>
                  <a:gd name="T4" fmla="*/ 17297280 w 29"/>
                  <a:gd name="T5" fmla="*/ 34611200 h 33"/>
                  <a:gd name="T6" fmla="*/ 0 w 29"/>
                  <a:gd name="T7" fmla="*/ 17305600 h 33"/>
                  <a:gd name="T8" fmla="*/ 9543706 w 29"/>
                  <a:gd name="T9" fmla="*/ 0 h 33"/>
                  <a:gd name="T10" fmla="*/ 0 w 29"/>
                  <a:gd name="T11" fmla="*/ 15732547 h 33"/>
                  <a:gd name="T12" fmla="*/ 14314464 w 29"/>
                  <a:gd name="T13" fmla="*/ 34611200 h 33"/>
                  <a:gd name="T14" fmla="*/ 20280101 w 29"/>
                  <a:gd name="T15" fmla="*/ 34611200 h 33"/>
                  <a:gd name="T16" fmla="*/ 25050859 w 29"/>
                  <a:gd name="T17" fmla="*/ 30416394 h 33"/>
                  <a:gd name="T18" fmla="*/ 29822710 w 29"/>
                  <a:gd name="T19" fmla="*/ 27269271 h 33"/>
                  <a:gd name="T20" fmla="*/ 34594561 w 29"/>
                  <a:gd name="T21" fmla="*/ 27269271 h 33"/>
                  <a:gd name="T22" fmla="*/ 9543706 w 29"/>
                  <a:gd name="T23" fmla="*/ 0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33"/>
                  <a:gd name="T38" fmla="*/ 29 w 29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33">
                    <a:moveTo>
                      <a:pt x="8" y="0"/>
                    </a:moveTo>
                    <a:lnTo>
                      <a:pt x="0" y="15"/>
                    </a:lnTo>
                    <a:lnTo>
                      <a:pt x="12" y="33"/>
                    </a:lnTo>
                    <a:lnTo>
                      <a:pt x="17" y="33"/>
                    </a:lnTo>
                    <a:lnTo>
                      <a:pt x="21" y="29"/>
                    </a:lnTo>
                    <a:lnTo>
                      <a:pt x="25" y="26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7" name="Freeform 1888"/>
              <p:cNvSpPr>
                <a:spLocks/>
              </p:cNvSpPr>
              <p:nvPr/>
            </p:nvSpPr>
            <p:spPr bwMode="auto">
              <a:xfrm>
                <a:off x="1913272" y="2859347"/>
                <a:ext cx="38011" cy="36868"/>
              </a:xfrm>
              <a:custGeom>
                <a:avLst/>
                <a:gdLst>
                  <a:gd name="T0" fmla="*/ 21248148 w 34"/>
                  <a:gd name="T1" fmla="*/ 0 h 36"/>
                  <a:gd name="T2" fmla="*/ 42495178 w 34"/>
                  <a:gd name="T3" fmla="*/ 18878464 h 36"/>
                  <a:gd name="T4" fmla="*/ 21248148 w 34"/>
                  <a:gd name="T5" fmla="*/ 37756928 h 36"/>
                  <a:gd name="T6" fmla="*/ 0 w 34"/>
                  <a:gd name="T7" fmla="*/ 18878464 h 36"/>
                  <a:gd name="T8" fmla="*/ 16248582 w 34"/>
                  <a:gd name="T9" fmla="*/ 0 h 36"/>
                  <a:gd name="T10" fmla="*/ 0 w 34"/>
                  <a:gd name="T11" fmla="*/ 15732392 h 36"/>
                  <a:gd name="T12" fmla="*/ 21248148 w 34"/>
                  <a:gd name="T13" fmla="*/ 37756928 h 36"/>
                  <a:gd name="T14" fmla="*/ 26246592 w 34"/>
                  <a:gd name="T15" fmla="*/ 34610860 h 36"/>
                  <a:gd name="T16" fmla="*/ 31246155 w 34"/>
                  <a:gd name="T17" fmla="*/ 34610860 h 36"/>
                  <a:gd name="T18" fmla="*/ 31246155 w 34"/>
                  <a:gd name="T19" fmla="*/ 30415071 h 36"/>
                  <a:gd name="T20" fmla="*/ 37495616 w 34"/>
                  <a:gd name="T21" fmla="*/ 30415071 h 36"/>
                  <a:gd name="T22" fmla="*/ 37495616 w 34"/>
                  <a:gd name="T23" fmla="*/ 27269003 h 36"/>
                  <a:gd name="T24" fmla="*/ 42495178 w 34"/>
                  <a:gd name="T25" fmla="*/ 27269003 h 36"/>
                  <a:gd name="T26" fmla="*/ 16248582 w 34"/>
                  <a:gd name="T27" fmla="*/ 0 h 3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36"/>
                  <a:gd name="T44" fmla="*/ 34 w 34"/>
                  <a:gd name="T45" fmla="*/ 36 h 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36">
                    <a:moveTo>
                      <a:pt x="13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1" y="33"/>
                    </a:lnTo>
                    <a:lnTo>
                      <a:pt x="25" y="33"/>
                    </a:lnTo>
                    <a:lnTo>
                      <a:pt x="25" y="29"/>
                    </a:lnTo>
                    <a:lnTo>
                      <a:pt x="30" y="29"/>
                    </a:lnTo>
                    <a:lnTo>
                      <a:pt x="30" y="26"/>
                    </a:lnTo>
                    <a:lnTo>
                      <a:pt x="34" y="2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8" name="Freeform 1889"/>
              <p:cNvSpPr>
                <a:spLocks/>
              </p:cNvSpPr>
              <p:nvPr/>
            </p:nvSpPr>
            <p:spPr bwMode="auto">
              <a:xfrm>
                <a:off x="1917496" y="2853202"/>
                <a:ext cx="36960" cy="39940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19940045 h 40"/>
                  <a:gd name="T4" fmla="*/ 20088847 w 34"/>
                  <a:gd name="T5" fmla="*/ 39880090 h 40"/>
                  <a:gd name="T6" fmla="*/ 0 w 34"/>
                  <a:gd name="T7" fmla="*/ 19940045 h 40"/>
                  <a:gd name="T8" fmla="*/ 15362313 w 34"/>
                  <a:gd name="T9" fmla="*/ 0 h 40"/>
                  <a:gd name="T10" fmla="*/ 0 w 34"/>
                  <a:gd name="T11" fmla="*/ 13958030 h 40"/>
                  <a:gd name="T12" fmla="*/ 24815376 w 34"/>
                  <a:gd name="T13" fmla="*/ 39880090 h 40"/>
                  <a:gd name="T14" fmla="*/ 24815376 w 34"/>
                  <a:gd name="T15" fmla="*/ 35892083 h 40"/>
                  <a:gd name="T16" fmla="*/ 30724625 w 34"/>
                  <a:gd name="T17" fmla="*/ 35892083 h 40"/>
                  <a:gd name="T18" fmla="*/ 30724625 w 34"/>
                  <a:gd name="T19" fmla="*/ 32901577 h 40"/>
                  <a:gd name="T20" fmla="*/ 35451155 w 34"/>
                  <a:gd name="T21" fmla="*/ 32901577 h 40"/>
                  <a:gd name="T22" fmla="*/ 40177693 w 34"/>
                  <a:gd name="T23" fmla="*/ 32901577 h 40"/>
                  <a:gd name="T24" fmla="*/ 40177693 w 34"/>
                  <a:gd name="T25" fmla="*/ 28912563 h 40"/>
                  <a:gd name="T26" fmla="*/ 15362313 w 34"/>
                  <a:gd name="T27" fmla="*/ 0 h 40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0"/>
                  <a:gd name="T44" fmla="*/ 34 w 34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0">
                    <a:moveTo>
                      <a:pt x="13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1" y="36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9" name="Freeform 1890"/>
              <p:cNvSpPr>
                <a:spLocks/>
              </p:cNvSpPr>
              <p:nvPr/>
            </p:nvSpPr>
            <p:spPr bwMode="auto">
              <a:xfrm>
                <a:off x="1926997" y="2845009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4683903 h 40"/>
                  <a:gd name="T12" fmla="*/ 24815376 w 34"/>
                  <a:gd name="T13" fmla="*/ 41953281 h 40"/>
                  <a:gd name="T14" fmla="*/ 29541906 w 34"/>
                  <a:gd name="T15" fmla="*/ 41953281 h 40"/>
                  <a:gd name="T16" fmla="*/ 29541906 w 34"/>
                  <a:gd name="T17" fmla="*/ 37758466 h 40"/>
                  <a:gd name="T18" fmla="*/ 34269523 w 34"/>
                  <a:gd name="T19" fmla="*/ 37758466 h 40"/>
                  <a:gd name="T20" fmla="*/ 40177693 w 34"/>
                  <a:gd name="T21" fmla="*/ 33562628 h 40"/>
                  <a:gd name="T22" fmla="*/ 9453064 w 34"/>
                  <a:gd name="T23" fmla="*/ 0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8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0" name="Freeform 1891"/>
              <p:cNvSpPr>
                <a:spLocks/>
              </p:cNvSpPr>
              <p:nvPr/>
            </p:nvSpPr>
            <p:spPr bwMode="auto">
              <a:xfrm>
                <a:off x="1932273" y="2836807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8403252 w 34"/>
                  <a:gd name="T9" fmla="*/ 0 h 44"/>
                  <a:gd name="T10" fmla="*/ 0 w 34"/>
                  <a:gd name="T11" fmla="*/ 15025623 h 44"/>
                  <a:gd name="T12" fmla="*/ 22059174 w 34"/>
                  <a:gd name="T13" fmla="*/ 44074031 h 44"/>
                  <a:gd name="T14" fmla="*/ 26261310 w 34"/>
                  <a:gd name="T15" fmla="*/ 44074031 h 44"/>
                  <a:gd name="T16" fmla="*/ 31512956 w 34"/>
                  <a:gd name="T17" fmla="*/ 40067667 h 44"/>
                  <a:gd name="T18" fmla="*/ 35715100 w 34"/>
                  <a:gd name="T19" fmla="*/ 33055778 h 44"/>
                  <a:gd name="T20" fmla="*/ 8403252 w 34"/>
                  <a:gd name="T21" fmla="*/ 0 h 4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44"/>
                  <a:gd name="T35" fmla="*/ 34 w 34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30" y="40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1" name="Freeform 1892"/>
              <p:cNvSpPr>
                <a:spLocks/>
              </p:cNvSpPr>
              <p:nvPr/>
            </p:nvSpPr>
            <p:spPr bwMode="auto">
              <a:xfrm>
                <a:off x="1935446" y="2833734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11249019 w 34"/>
                  <a:gd name="T9" fmla="*/ 0 h 43"/>
                  <a:gd name="T10" fmla="*/ 0 w 34"/>
                  <a:gd name="T11" fmla="*/ 11536670 h 43"/>
                  <a:gd name="T12" fmla="*/ 32496045 w 34"/>
                  <a:gd name="T13" fmla="*/ 45099009 h 43"/>
                  <a:gd name="T14" fmla="*/ 42495178 w 34"/>
                  <a:gd name="T15" fmla="*/ 30415227 h 43"/>
                  <a:gd name="T16" fmla="*/ 1124901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1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2" name="Freeform 1893"/>
              <p:cNvSpPr>
                <a:spLocks/>
              </p:cNvSpPr>
              <p:nvPr/>
            </p:nvSpPr>
            <p:spPr bwMode="auto">
              <a:xfrm>
                <a:off x="1939670" y="2825541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0511791 h 44"/>
                  <a:gd name="T12" fmla="*/ 30724625 w 34"/>
                  <a:gd name="T13" fmla="*/ 42048141 h 44"/>
                  <a:gd name="T14" fmla="*/ 40177693 w 34"/>
                  <a:gd name="T15" fmla="*/ 27713078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3" name="Freeform 1894"/>
              <p:cNvSpPr>
                <a:spLocks/>
              </p:cNvSpPr>
              <p:nvPr/>
            </p:nvSpPr>
            <p:spPr bwMode="auto">
              <a:xfrm>
                <a:off x="1944947" y="2817348"/>
                <a:ext cx="40123" cy="46085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4134924 h 44"/>
                  <a:gd name="T4" fmla="*/ 21182832 w 38"/>
                  <a:gd name="T5" fmla="*/ 48268800 h 44"/>
                  <a:gd name="T6" fmla="*/ 0 w 38"/>
                  <a:gd name="T7" fmla="*/ 24134924 h 44"/>
                  <a:gd name="T8" fmla="*/ 13377852 w 38"/>
                  <a:gd name="T9" fmla="*/ 0 h 44"/>
                  <a:gd name="T10" fmla="*/ 0 w 38"/>
                  <a:gd name="T11" fmla="*/ 16455486 h 44"/>
                  <a:gd name="T12" fmla="*/ 27871756 w 38"/>
                  <a:gd name="T13" fmla="*/ 48268800 h 44"/>
                  <a:gd name="T14" fmla="*/ 42364608 w 38"/>
                  <a:gd name="T15" fmla="*/ 31813311 h 44"/>
                  <a:gd name="T16" fmla="*/ 13377852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2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4" name="Freeform 1895"/>
              <p:cNvSpPr>
                <a:spLocks/>
              </p:cNvSpPr>
              <p:nvPr/>
            </p:nvSpPr>
            <p:spPr bwMode="auto">
              <a:xfrm>
                <a:off x="1949171" y="2811203"/>
                <a:ext cx="40123" cy="43013"/>
              </a:xfrm>
              <a:custGeom>
                <a:avLst/>
                <a:gdLst>
                  <a:gd name="T0" fmla="*/ 21182832 w 38"/>
                  <a:gd name="T1" fmla="*/ 0 h 43"/>
                  <a:gd name="T2" fmla="*/ 42364608 w 38"/>
                  <a:gd name="T3" fmla="*/ 21513502 h 43"/>
                  <a:gd name="T4" fmla="*/ 21182832 w 38"/>
                  <a:gd name="T5" fmla="*/ 43026004 h 43"/>
                  <a:gd name="T6" fmla="*/ 0 w 38"/>
                  <a:gd name="T7" fmla="*/ 21513502 h 43"/>
                  <a:gd name="T8" fmla="*/ 14492848 w 38"/>
                  <a:gd name="T9" fmla="*/ 0 h 43"/>
                  <a:gd name="T10" fmla="*/ 0 w 38"/>
                  <a:gd name="T11" fmla="*/ 14008233 h 43"/>
                  <a:gd name="T12" fmla="*/ 27871756 w 38"/>
                  <a:gd name="T13" fmla="*/ 43026004 h 43"/>
                  <a:gd name="T14" fmla="*/ 42364608 w 38"/>
                  <a:gd name="T15" fmla="*/ 29017768 h 43"/>
                  <a:gd name="T16" fmla="*/ 14492848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13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8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5" name="Freeform 1896"/>
              <p:cNvSpPr>
                <a:spLocks/>
              </p:cNvSpPr>
              <p:nvPr/>
            </p:nvSpPr>
            <p:spPr bwMode="auto">
              <a:xfrm>
                <a:off x="1957620" y="2803010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10635783 w 34"/>
                  <a:gd name="T9" fmla="*/ 0 h 43"/>
                  <a:gd name="T10" fmla="*/ 0 w 34"/>
                  <a:gd name="T11" fmla="*/ 14008233 h 43"/>
                  <a:gd name="T12" fmla="*/ 30724625 w 34"/>
                  <a:gd name="T13" fmla="*/ 43026004 h 43"/>
                  <a:gd name="T14" fmla="*/ 40177693 w 34"/>
                  <a:gd name="T15" fmla="*/ 29017768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6" name="Freeform 1897"/>
              <p:cNvSpPr>
                <a:spLocks/>
              </p:cNvSpPr>
              <p:nvPr/>
            </p:nvSpPr>
            <p:spPr bwMode="auto">
              <a:xfrm>
                <a:off x="1963957" y="2795842"/>
                <a:ext cx="33787" cy="44037"/>
              </a:xfrm>
              <a:custGeom>
                <a:avLst/>
                <a:gdLst>
                  <a:gd name="T0" fmla="*/ 17296896 w 33"/>
                  <a:gd name="T1" fmla="*/ 0 h 44"/>
                  <a:gd name="T2" fmla="*/ 34592769 w 33"/>
                  <a:gd name="T3" fmla="*/ 22037516 h 44"/>
                  <a:gd name="T4" fmla="*/ 17296896 w 33"/>
                  <a:gd name="T5" fmla="*/ 44074031 h 44"/>
                  <a:gd name="T6" fmla="*/ 0 w 33"/>
                  <a:gd name="T7" fmla="*/ 22037516 h 44"/>
                  <a:gd name="T8" fmla="*/ 8386341 w 33"/>
                  <a:gd name="T9" fmla="*/ 0 h 44"/>
                  <a:gd name="T10" fmla="*/ 0 w 33"/>
                  <a:gd name="T11" fmla="*/ 15025623 h 44"/>
                  <a:gd name="T12" fmla="*/ 26206422 w 33"/>
                  <a:gd name="T13" fmla="*/ 44074031 h 44"/>
                  <a:gd name="T14" fmla="*/ 34592769 w 33"/>
                  <a:gd name="T15" fmla="*/ 29048404 h 44"/>
                  <a:gd name="T16" fmla="*/ 8386341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7" name="Freeform 1898"/>
              <p:cNvSpPr>
                <a:spLocks/>
              </p:cNvSpPr>
              <p:nvPr/>
            </p:nvSpPr>
            <p:spPr bwMode="auto">
              <a:xfrm>
                <a:off x="1967121" y="2789697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9453064 w 34"/>
                  <a:gd name="T9" fmla="*/ 0 h 44"/>
                  <a:gd name="T10" fmla="*/ 0 w 34"/>
                  <a:gd name="T11" fmla="*/ 15025623 h 44"/>
                  <a:gd name="T12" fmla="*/ 29541906 w 34"/>
                  <a:gd name="T13" fmla="*/ 44074031 h 44"/>
                  <a:gd name="T14" fmla="*/ 40177693 w 34"/>
                  <a:gd name="T15" fmla="*/ 29048404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8" name="Freeform 1899"/>
              <p:cNvSpPr>
                <a:spLocks/>
              </p:cNvSpPr>
              <p:nvPr/>
            </p:nvSpPr>
            <p:spPr bwMode="auto">
              <a:xfrm>
                <a:off x="1971345" y="2781504"/>
                <a:ext cx="34847" cy="44037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2550016 h 43"/>
                  <a:gd name="T4" fmla="*/ 17858063 w 34"/>
                  <a:gd name="T5" fmla="*/ 45099009 h 43"/>
                  <a:gd name="T6" fmla="*/ 0 w 34"/>
                  <a:gd name="T7" fmla="*/ 22550016 h 43"/>
                  <a:gd name="T8" fmla="*/ 8403252 w 34"/>
                  <a:gd name="T9" fmla="*/ 0 h 43"/>
                  <a:gd name="T10" fmla="*/ 0 w 34"/>
                  <a:gd name="T11" fmla="*/ 14683778 h 43"/>
                  <a:gd name="T12" fmla="*/ 26261310 w 34"/>
                  <a:gd name="T13" fmla="*/ 45099009 h 43"/>
                  <a:gd name="T14" fmla="*/ 35715100 w 34"/>
                  <a:gd name="T15" fmla="*/ 30415227 h 43"/>
                  <a:gd name="T16" fmla="*/ 8403252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9" name="Freeform 1900"/>
              <p:cNvSpPr>
                <a:spLocks/>
              </p:cNvSpPr>
              <p:nvPr/>
            </p:nvSpPr>
            <p:spPr bwMode="auto">
              <a:xfrm>
                <a:off x="1976621" y="2773311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14492848 w 38"/>
                  <a:gd name="T9" fmla="*/ 0 h 44"/>
                  <a:gd name="T10" fmla="*/ 0 w 38"/>
                  <a:gd name="T11" fmla="*/ 15025623 h 44"/>
                  <a:gd name="T12" fmla="*/ 28986752 w 38"/>
                  <a:gd name="T13" fmla="*/ 44074031 h 44"/>
                  <a:gd name="T14" fmla="*/ 42364608 w 38"/>
                  <a:gd name="T15" fmla="*/ 30050246 h 44"/>
                  <a:gd name="T16" fmla="*/ 14492848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3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8" y="3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0" name="Freeform 1901"/>
              <p:cNvSpPr>
                <a:spLocks/>
              </p:cNvSpPr>
              <p:nvPr/>
            </p:nvSpPr>
            <p:spPr bwMode="auto">
              <a:xfrm>
                <a:off x="1979794" y="2765118"/>
                <a:ext cx="41175" cy="46085"/>
              </a:xfrm>
              <a:custGeom>
                <a:avLst/>
                <a:gdLst>
                  <a:gd name="T0" fmla="*/ 21736177 w 39"/>
                  <a:gd name="T1" fmla="*/ 0 h 44"/>
                  <a:gd name="T2" fmla="*/ 43471298 w 39"/>
                  <a:gd name="T3" fmla="*/ 24134924 h 44"/>
                  <a:gd name="T4" fmla="*/ 21736177 w 39"/>
                  <a:gd name="T5" fmla="*/ 48268800 h 44"/>
                  <a:gd name="T6" fmla="*/ 0 w 39"/>
                  <a:gd name="T7" fmla="*/ 24134924 h 44"/>
                  <a:gd name="T8" fmla="*/ 14490431 w 39"/>
                  <a:gd name="T9" fmla="*/ 0 h 44"/>
                  <a:gd name="T10" fmla="*/ 0 w 39"/>
                  <a:gd name="T11" fmla="*/ 16455486 h 44"/>
                  <a:gd name="T12" fmla="*/ 28980862 w 39"/>
                  <a:gd name="T13" fmla="*/ 48268800 h 44"/>
                  <a:gd name="T14" fmla="*/ 43471298 w 39"/>
                  <a:gd name="T15" fmla="*/ 36201866 h 44"/>
                  <a:gd name="T16" fmla="*/ 14490431 w 3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4"/>
                  <a:gd name="T29" fmla="*/ 39 w 3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4">
                    <a:moveTo>
                      <a:pt x="13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9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1" name="Freeform 1902"/>
              <p:cNvSpPr>
                <a:spLocks/>
              </p:cNvSpPr>
              <p:nvPr/>
            </p:nvSpPr>
            <p:spPr bwMode="auto">
              <a:xfrm>
                <a:off x="1989295" y="2758973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9453064 w 34"/>
                  <a:gd name="T9" fmla="*/ 0 h 44"/>
                  <a:gd name="T10" fmla="*/ 0 w 34"/>
                  <a:gd name="T11" fmla="*/ 14023782 h 44"/>
                  <a:gd name="T12" fmla="*/ 29541906 w 34"/>
                  <a:gd name="T13" fmla="*/ 44074031 h 44"/>
                  <a:gd name="T14" fmla="*/ 40177693 w 34"/>
                  <a:gd name="T15" fmla="*/ 33055778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4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2" name="Freeform 1903"/>
              <p:cNvSpPr>
                <a:spLocks/>
              </p:cNvSpPr>
              <p:nvPr/>
            </p:nvSpPr>
            <p:spPr bwMode="auto">
              <a:xfrm>
                <a:off x="1993520" y="2750780"/>
                <a:ext cx="34847" cy="49158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5707542 h 47"/>
                  <a:gd name="T4" fmla="*/ 17858063 w 34"/>
                  <a:gd name="T5" fmla="*/ 51415084 h 47"/>
                  <a:gd name="T6" fmla="*/ 0 w 34"/>
                  <a:gd name="T7" fmla="*/ 25707542 h 47"/>
                  <a:gd name="T8" fmla="*/ 9453786 w 34"/>
                  <a:gd name="T9" fmla="*/ 0 h 47"/>
                  <a:gd name="T10" fmla="*/ 0 w 34"/>
                  <a:gd name="T11" fmla="*/ 15315331 h 47"/>
                  <a:gd name="T12" fmla="*/ 27311844 w 34"/>
                  <a:gd name="T13" fmla="*/ 51415084 h 47"/>
                  <a:gd name="T14" fmla="*/ 35715100 w 34"/>
                  <a:gd name="T15" fmla="*/ 35005731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3" name="Freeform 1904"/>
              <p:cNvSpPr>
                <a:spLocks/>
              </p:cNvSpPr>
              <p:nvPr/>
            </p:nvSpPr>
            <p:spPr bwMode="auto">
              <a:xfrm>
                <a:off x="1996683" y="2743611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10635783 w 34"/>
                  <a:gd name="T9" fmla="*/ 0 h 48"/>
                  <a:gd name="T10" fmla="*/ 0 w 34"/>
                  <a:gd name="T11" fmla="*/ 15732607 h 48"/>
                  <a:gd name="T12" fmla="*/ 30724625 w 34"/>
                  <a:gd name="T13" fmla="*/ 50343937 h 48"/>
                  <a:gd name="T14" fmla="*/ 40177693 w 34"/>
                  <a:gd name="T15" fmla="*/ 34611333 h 48"/>
                  <a:gd name="T16" fmla="*/ 10635783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9" y="0"/>
                    </a:moveTo>
                    <a:lnTo>
                      <a:pt x="0" y="15"/>
                    </a:lnTo>
                    <a:lnTo>
                      <a:pt x="26" y="48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4" name="Freeform 1905"/>
              <p:cNvSpPr>
                <a:spLocks/>
              </p:cNvSpPr>
              <p:nvPr/>
            </p:nvSpPr>
            <p:spPr bwMode="auto">
              <a:xfrm>
                <a:off x="2003020" y="2736442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8403252 w 34"/>
                  <a:gd name="T9" fmla="*/ 0 h 47"/>
                  <a:gd name="T10" fmla="*/ 0 w 34"/>
                  <a:gd name="T11" fmla="*/ 14421663 h 47"/>
                  <a:gd name="T12" fmla="*/ 26261310 w 34"/>
                  <a:gd name="T13" fmla="*/ 45187814 h 47"/>
                  <a:gd name="T14" fmla="*/ 35715100 w 34"/>
                  <a:gd name="T15" fmla="*/ 31728049 h 47"/>
                  <a:gd name="T16" fmla="*/ 8403252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5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5" name="Freeform 1906"/>
              <p:cNvSpPr>
                <a:spLocks/>
              </p:cNvSpPr>
              <p:nvPr/>
            </p:nvSpPr>
            <p:spPr bwMode="auto">
              <a:xfrm>
                <a:off x="2006184" y="2729273"/>
                <a:ext cx="41175" cy="47109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3609628 h 47"/>
                  <a:gd name="T4" fmla="*/ 22308181 w 38"/>
                  <a:gd name="T5" fmla="*/ 47218253 h 47"/>
                  <a:gd name="T6" fmla="*/ 0 w 38"/>
                  <a:gd name="T7" fmla="*/ 23609628 h 47"/>
                  <a:gd name="T8" fmla="*/ 15262920 w 38"/>
                  <a:gd name="T9" fmla="*/ 0 h 47"/>
                  <a:gd name="T10" fmla="*/ 0 w 38"/>
                  <a:gd name="T11" fmla="*/ 14064542 h 47"/>
                  <a:gd name="T12" fmla="*/ 29352354 w 38"/>
                  <a:gd name="T13" fmla="*/ 47218253 h 47"/>
                  <a:gd name="T14" fmla="*/ 44615279 w 38"/>
                  <a:gd name="T15" fmla="*/ 33153715 h 47"/>
                  <a:gd name="T16" fmla="*/ 15262920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13" y="0"/>
                    </a:moveTo>
                    <a:lnTo>
                      <a:pt x="0" y="14"/>
                    </a:lnTo>
                    <a:lnTo>
                      <a:pt x="25" y="47"/>
                    </a:lnTo>
                    <a:lnTo>
                      <a:pt x="38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6" name="Freeform 1907"/>
              <p:cNvSpPr>
                <a:spLocks/>
              </p:cNvSpPr>
              <p:nvPr/>
            </p:nvSpPr>
            <p:spPr bwMode="auto">
              <a:xfrm>
                <a:off x="2011469" y="2722104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14492848 w 38"/>
                  <a:gd name="T9" fmla="*/ 0 h 47"/>
                  <a:gd name="T10" fmla="*/ 0 w 38"/>
                  <a:gd name="T11" fmla="*/ 13459761 h 47"/>
                  <a:gd name="T12" fmla="*/ 28986752 w 38"/>
                  <a:gd name="T13" fmla="*/ 45187814 h 47"/>
                  <a:gd name="T14" fmla="*/ 42364608 w 38"/>
                  <a:gd name="T15" fmla="*/ 30766148 h 47"/>
                  <a:gd name="T16" fmla="*/ 1449284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13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8" y="3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7" name="Freeform 1908"/>
              <p:cNvSpPr>
                <a:spLocks/>
              </p:cNvSpPr>
              <p:nvPr/>
            </p:nvSpPr>
            <p:spPr bwMode="auto">
              <a:xfrm>
                <a:off x="2020970" y="2712887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9453064 w 34"/>
                  <a:gd name="T9" fmla="*/ 0 h 48"/>
                  <a:gd name="T10" fmla="*/ 0 w 34"/>
                  <a:gd name="T11" fmla="*/ 15732607 h 48"/>
                  <a:gd name="T12" fmla="*/ 29541906 w 34"/>
                  <a:gd name="T13" fmla="*/ 50343937 h 48"/>
                  <a:gd name="T14" fmla="*/ 40177693 w 34"/>
                  <a:gd name="T15" fmla="*/ 34611333 h 48"/>
                  <a:gd name="T16" fmla="*/ 9453064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8" y="0"/>
                    </a:moveTo>
                    <a:lnTo>
                      <a:pt x="0" y="15"/>
                    </a:lnTo>
                    <a:lnTo>
                      <a:pt x="25" y="48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8" name="Freeform 1909"/>
              <p:cNvSpPr>
                <a:spLocks/>
              </p:cNvSpPr>
              <p:nvPr/>
            </p:nvSpPr>
            <p:spPr bwMode="auto">
              <a:xfrm>
                <a:off x="2025194" y="2711863"/>
                <a:ext cx="34847" cy="43013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1513502 h 43"/>
                  <a:gd name="T4" fmla="*/ 17858063 w 34"/>
                  <a:gd name="T5" fmla="*/ 43026004 h 43"/>
                  <a:gd name="T6" fmla="*/ 0 w 34"/>
                  <a:gd name="T7" fmla="*/ 21513502 h 43"/>
                  <a:gd name="T8" fmla="*/ 8403252 w 34"/>
                  <a:gd name="T9" fmla="*/ 0 h 43"/>
                  <a:gd name="T10" fmla="*/ 0 w 34"/>
                  <a:gd name="T11" fmla="*/ 11006326 h 43"/>
                  <a:gd name="T12" fmla="*/ 26261310 w 34"/>
                  <a:gd name="T13" fmla="*/ 43026004 h 43"/>
                  <a:gd name="T14" fmla="*/ 35715100 w 34"/>
                  <a:gd name="T15" fmla="*/ 29017768 h 43"/>
                  <a:gd name="T16" fmla="*/ 8403252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9" name="Freeform 1910"/>
              <p:cNvSpPr>
                <a:spLocks/>
              </p:cNvSpPr>
              <p:nvPr/>
            </p:nvSpPr>
            <p:spPr bwMode="auto">
              <a:xfrm>
                <a:off x="2028358" y="2701622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2066938 h 44"/>
                  <a:gd name="T12" fmla="*/ 30724625 w 34"/>
                  <a:gd name="T13" fmla="*/ 48268800 h 44"/>
                  <a:gd name="T14" fmla="*/ 40177693 w 34"/>
                  <a:gd name="T15" fmla="*/ 3181331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0" name="Freeform 1911"/>
              <p:cNvSpPr>
                <a:spLocks/>
              </p:cNvSpPr>
              <p:nvPr/>
            </p:nvSpPr>
            <p:spPr bwMode="auto">
              <a:xfrm>
                <a:off x="2033643" y="2695477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10635783 w 34"/>
                  <a:gd name="T9" fmla="*/ 0 h 44"/>
                  <a:gd name="T10" fmla="*/ 0 w 34"/>
                  <a:gd name="T11" fmla="*/ 15025623 h 44"/>
                  <a:gd name="T12" fmla="*/ 30724625 w 34"/>
                  <a:gd name="T13" fmla="*/ 44074031 h 44"/>
                  <a:gd name="T14" fmla="*/ 40177693 w 34"/>
                  <a:gd name="T15" fmla="*/ 29048404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1" name="Freeform 1912"/>
              <p:cNvSpPr>
                <a:spLocks/>
              </p:cNvSpPr>
              <p:nvPr/>
            </p:nvSpPr>
            <p:spPr bwMode="auto">
              <a:xfrm>
                <a:off x="2037868" y="2687275"/>
                <a:ext cx="41175" cy="43013"/>
              </a:xfrm>
              <a:custGeom>
                <a:avLst/>
                <a:gdLst>
                  <a:gd name="T0" fmla="*/ 22308181 w 38"/>
                  <a:gd name="T1" fmla="*/ 0 h 43"/>
                  <a:gd name="T2" fmla="*/ 44615279 w 38"/>
                  <a:gd name="T3" fmla="*/ 21513502 h 43"/>
                  <a:gd name="T4" fmla="*/ 22308181 w 38"/>
                  <a:gd name="T5" fmla="*/ 43026004 h 43"/>
                  <a:gd name="T6" fmla="*/ 0 w 38"/>
                  <a:gd name="T7" fmla="*/ 21513502 h 43"/>
                  <a:gd name="T8" fmla="*/ 14089433 w 38"/>
                  <a:gd name="T9" fmla="*/ 0 h 43"/>
                  <a:gd name="T10" fmla="*/ 0 w 38"/>
                  <a:gd name="T11" fmla="*/ 14008233 h 43"/>
                  <a:gd name="T12" fmla="*/ 29352354 w 38"/>
                  <a:gd name="T13" fmla="*/ 43026004 h 43"/>
                  <a:gd name="T14" fmla="*/ 44615279 w 38"/>
                  <a:gd name="T15" fmla="*/ 29017768 h 43"/>
                  <a:gd name="T16" fmla="*/ 14089433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12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2" name="Freeform 1913"/>
              <p:cNvSpPr>
                <a:spLocks/>
              </p:cNvSpPr>
              <p:nvPr/>
            </p:nvSpPr>
            <p:spPr bwMode="auto">
              <a:xfrm>
                <a:off x="2043144" y="2681130"/>
                <a:ext cx="40123" cy="44037"/>
              </a:xfrm>
              <a:custGeom>
                <a:avLst/>
                <a:gdLst>
                  <a:gd name="T0" fmla="*/ 21182832 w 38"/>
                  <a:gd name="T1" fmla="*/ 0 h 43"/>
                  <a:gd name="T2" fmla="*/ 42364608 w 38"/>
                  <a:gd name="T3" fmla="*/ 22550016 h 43"/>
                  <a:gd name="T4" fmla="*/ 21182832 w 38"/>
                  <a:gd name="T5" fmla="*/ 45099009 h 43"/>
                  <a:gd name="T6" fmla="*/ 0 w 38"/>
                  <a:gd name="T7" fmla="*/ 22550016 h 43"/>
                  <a:gd name="T8" fmla="*/ 14492848 w 38"/>
                  <a:gd name="T9" fmla="*/ 0 h 43"/>
                  <a:gd name="T10" fmla="*/ 0 w 38"/>
                  <a:gd name="T11" fmla="*/ 14683778 h 43"/>
                  <a:gd name="T12" fmla="*/ 27871756 w 38"/>
                  <a:gd name="T13" fmla="*/ 45099009 h 43"/>
                  <a:gd name="T14" fmla="*/ 42364608 w 38"/>
                  <a:gd name="T15" fmla="*/ 30415227 h 43"/>
                  <a:gd name="T16" fmla="*/ 14492848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13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8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3" name="Freeform 1914"/>
              <p:cNvSpPr>
                <a:spLocks/>
              </p:cNvSpPr>
              <p:nvPr/>
            </p:nvSpPr>
            <p:spPr bwMode="auto">
              <a:xfrm>
                <a:off x="2050532" y="2672937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4335059 h 44"/>
                  <a:gd name="T12" fmla="*/ 30724625 w 34"/>
                  <a:gd name="T13" fmla="*/ 42048141 h 44"/>
                  <a:gd name="T14" fmla="*/ 40177693 w 34"/>
                  <a:gd name="T15" fmla="*/ 27713078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4" name="Freeform 1915"/>
              <p:cNvSpPr>
                <a:spLocks/>
              </p:cNvSpPr>
              <p:nvPr/>
            </p:nvSpPr>
            <p:spPr bwMode="auto">
              <a:xfrm>
                <a:off x="2057930" y="2665768"/>
                <a:ext cx="34847" cy="46085"/>
              </a:xfrm>
              <a:custGeom>
                <a:avLst/>
                <a:gdLst>
                  <a:gd name="T0" fmla="*/ 18399216 w 33"/>
                  <a:gd name="T1" fmla="*/ 0 h 44"/>
                  <a:gd name="T2" fmla="*/ 36797376 w 33"/>
                  <a:gd name="T3" fmla="*/ 24134924 h 44"/>
                  <a:gd name="T4" fmla="*/ 18399216 w 33"/>
                  <a:gd name="T5" fmla="*/ 48268800 h 44"/>
                  <a:gd name="T6" fmla="*/ 0 w 33"/>
                  <a:gd name="T7" fmla="*/ 24134924 h 44"/>
                  <a:gd name="T8" fmla="*/ 8920832 w 33"/>
                  <a:gd name="T9" fmla="*/ 0 h 44"/>
                  <a:gd name="T10" fmla="*/ 0 w 33"/>
                  <a:gd name="T11" fmla="*/ 16455486 h 44"/>
                  <a:gd name="T12" fmla="*/ 27876539 w 33"/>
                  <a:gd name="T13" fmla="*/ 48268800 h 44"/>
                  <a:gd name="T14" fmla="*/ 36797376 w 33"/>
                  <a:gd name="T15" fmla="*/ 31813311 h 44"/>
                  <a:gd name="T16" fmla="*/ 8920832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5" name="Freeform 1916"/>
              <p:cNvSpPr>
                <a:spLocks/>
              </p:cNvSpPr>
              <p:nvPr/>
            </p:nvSpPr>
            <p:spPr bwMode="auto">
              <a:xfrm>
                <a:off x="2061094" y="2658599"/>
                <a:ext cx="38011" cy="43013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1513502 h 43"/>
                  <a:gd name="T4" fmla="*/ 21248148 w 34"/>
                  <a:gd name="T5" fmla="*/ 43026004 h 43"/>
                  <a:gd name="T6" fmla="*/ 0 w 34"/>
                  <a:gd name="T7" fmla="*/ 21513502 h 43"/>
                  <a:gd name="T8" fmla="*/ 9999129 w 34"/>
                  <a:gd name="T9" fmla="*/ 0 h 43"/>
                  <a:gd name="T10" fmla="*/ 0 w 34"/>
                  <a:gd name="T11" fmla="*/ 14008233 h 43"/>
                  <a:gd name="T12" fmla="*/ 31246155 w 34"/>
                  <a:gd name="T13" fmla="*/ 43026004 h 43"/>
                  <a:gd name="T14" fmla="*/ 42495178 w 34"/>
                  <a:gd name="T15" fmla="*/ 29017768 h 43"/>
                  <a:gd name="T16" fmla="*/ 999912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6" name="Freeform 1917"/>
              <p:cNvSpPr>
                <a:spLocks/>
              </p:cNvSpPr>
              <p:nvPr/>
            </p:nvSpPr>
            <p:spPr bwMode="auto">
              <a:xfrm>
                <a:off x="2065318" y="2649382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0 w 34"/>
                  <a:gd name="T9" fmla="*/ 16455486 h 44"/>
                  <a:gd name="T10" fmla="*/ 9453064 w 34"/>
                  <a:gd name="T11" fmla="*/ 4388549 h 44"/>
                  <a:gd name="T12" fmla="*/ 15362313 w 34"/>
                  <a:gd name="T13" fmla="*/ 0 h 44"/>
                  <a:gd name="T14" fmla="*/ 40177693 w 34"/>
                  <a:gd name="T15" fmla="*/ 32910971 h 44"/>
                  <a:gd name="T16" fmla="*/ 29541906 w 34"/>
                  <a:gd name="T17" fmla="*/ 48268800 h 44"/>
                  <a:gd name="T18" fmla="*/ 0 w 34"/>
                  <a:gd name="T19" fmla="*/ 16455486 h 4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4"/>
                  <a:gd name="T32" fmla="*/ 34 w 3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4">
                    <a:moveTo>
                      <a:pt x="0" y="15"/>
                    </a:moveTo>
                    <a:lnTo>
                      <a:pt x="8" y="4"/>
                    </a:lnTo>
                    <a:lnTo>
                      <a:pt x="13" y="0"/>
                    </a:lnTo>
                    <a:lnTo>
                      <a:pt x="34" y="30"/>
                    </a:lnTo>
                    <a:lnTo>
                      <a:pt x="25" y="4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7" name="Freeform 1918"/>
              <p:cNvSpPr>
                <a:spLocks/>
              </p:cNvSpPr>
              <p:nvPr/>
            </p:nvSpPr>
            <p:spPr bwMode="auto">
              <a:xfrm>
                <a:off x="2070594" y="2648358"/>
                <a:ext cx="41175" cy="39940"/>
              </a:xfrm>
              <a:custGeom>
                <a:avLst/>
                <a:gdLst>
                  <a:gd name="T0" fmla="*/ 22308181 w 38"/>
                  <a:gd name="T1" fmla="*/ 0 h 40"/>
                  <a:gd name="T2" fmla="*/ 44615279 w 38"/>
                  <a:gd name="T3" fmla="*/ 19940045 h 40"/>
                  <a:gd name="T4" fmla="*/ 22308181 w 38"/>
                  <a:gd name="T5" fmla="*/ 39880090 h 40"/>
                  <a:gd name="T6" fmla="*/ 0 w 38"/>
                  <a:gd name="T7" fmla="*/ 19940045 h 40"/>
                  <a:gd name="T8" fmla="*/ 0 w 38"/>
                  <a:gd name="T9" fmla="*/ 10966525 h 40"/>
                  <a:gd name="T10" fmla="*/ 4696117 w 38"/>
                  <a:gd name="T11" fmla="*/ 6978516 h 40"/>
                  <a:gd name="T12" fmla="*/ 10566805 w 38"/>
                  <a:gd name="T13" fmla="*/ 2990507 h 40"/>
                  <a:gd name="T14" fmla="*/ 15262920 w 38"/>
                  <a:gd name="T15" fmla="*/ 2990507 h 40"/>
                  <a:gd name="T16" fmla="*/ 15262920 w 38"/>
                  <a:gd name="T17" fmla="*/ 0 h 40"/>
                  <a:gd name="T18" fmla="*/ 44615279 w 38"/>
                  <a:gd name="T19" fmla="*/ 24924555 h 40"/>
                  <a:gd name="T20" fmla="*/ 30525841 w 38"/>
                  <a:gd name="T21" fmla="*/ 39880090 h 40"/>
                  <a:gd name="T22" fmla="*/ 0 w 38"/>
                  <a:gd name="T23" fmla="*/ 10966525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0"/>
                  <a:gd name="T38" fmla="*/ 38 w 38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0">
                    <a:moveTo>
                      <a:pt x="0" y="11"/>
                    </a:moveTo>
                    <a:lnTo>
                      <a:pt x="4" y="7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38" y="25"/>
                    </a:lnTo>
                    <a:lnTo>
                      <a:pt x="26" y="4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8" name="Freeform 1919"/>
              <p:cNvSpPr>
                <a:spLocks/>
              </p:cNvSpPr>
              <p:nvPr/>
            </p:nvSpPr>
            <p:spPr bwMode="auto">
              <a:xfrm>
                <a:off x="2080104" y="2643237"/>
                <a:ext cx="34847" cy="37892"/>
              </a:xfrm>
              <a:custGeom>
                <a:avLst/>
                <a:gdLst>
                  <a:gd name="T0" fmla="*/ 17858063 w 34"/>
                  <a:gd name="T1" fmla="*/ 0 h 37"/>
                  <a:gd name="T2" fmla="*/ 35715100 w 34"/>
                  <a:gd name="T3" fmla="*/ 19402752 h 37"/>
                  <a:gd name="T4" fmla="*/ 17858063 w 34"/>
                  <a:gd name="T5" fmla="*/ 38805504 h 37"/>
                  <a:gd name="T6" fmla="*/ 0 w 34"/>
                  <a:gd name="T7" fmla="*/ 19402752 h 37"/>
                  <a:gd name="T8" fmla="*/ 0 w 34"/>
                  <a:gd name="T9" fmla="*/ 7341830 h 37"/>
                  <a:gd name="T10" fmla="*/ 4202138 w 34"/>
                  <a:gd name="T11" fmla="*/ 7341830 h 37"/>
                  <a:gd name="T12" fmla="*/ 8403252 w 34"/>
                  <a:gd name="T13" fmla="*/ 4194747 h 37"/>
                  <a:gd name="T14" fmla="*/ 12605388 w 34"/>
                  <a:gd name="T15" fmla="*/ 0 h 37"/>
                  <a:gd name="T16" fmla="*/ 35715100 w 34"/>
                  <a:gd name="T17" fmla="*/ 27268923 h 37"/>
                  <a:gd name="T18" fmla="*/ 22059174 w 34"/>
                  <a:gd name="T19" fmla="*/ 38805504 h 37"/>
                  <a:gd name="T20" fmla="*/ 0 w 34"/>
                  <a:gd name="T21" fmla="*/ 7341830 h 3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37"/>
                  <a:gd name="T35" fmla="*/ 34 w 34"/>
                  <a:gd name="T36" fmla="*/ 37 h 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37">
                    <a:moveTo>
                      <a:pt x="0" y="7"/>
                    </a:moveTo>
                    <a:lnTo>
                      <a:pt x="4" y="7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34" y="26"/>
                    </a:lnTo>
                    <a:lnTo>
                      <a:pt x="21" y="3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9" name="Freeform 1920"/>
              <p:cNvSpPr>
                <a:spLocks/>
              </p:cNvSpPr>
              <p:nvPr/>
            </p:nvSpPr>
            <p:spPr bwMode="auto">
              <a:xfrm>
                <a:off x="2083268" y="2640165"/>
                <a:ext cx="38011" cy="33796"/>
              </a:xfrm>
              <a:custGeom>
                <a:avLst/>
                <a:gdLst>
                  <a:gd name="T0" fmla="*/ 21248148 w 34"/>
                  <a:gd name="T1" fmla="*/ 0 h 32"/>
                  <a:gd name="T2" fmla="*/ 42495178 w 34"/>
                  <a:gd name="T3" fmla="*/ 17846400 h 32"/>
                  <a:gd name="T4" fmla="*/ 21248148 w 34"/>
                  <a:gd name="T5" fmla="*/ 35692800 h 32"/>
                  <a:gd name="T6" fmla="*/ 0 w 34"/>
                  <a:gd name="T7" fmla="*/ 17846400 h 32"/>
                  <a:gd name="T8" fmla="*/ 0 w 34"/>
                  <a:gd name="T9" fmla="*/ 7807930 h 32"/>
                  <a:gd name="T10" fmla="*/ 4999564 w 34"/>
                  <a:gd name="T11" fmla="*/ 7807930 h 32"/>
                  <a:gd name="T12" fmla="*/ 9999129 w 34"/>
                  <a:gd name="T13" fmla="*/ 3345803 h 32"/>
                  <a:gd name="T14" fmla="*/ 16248582 w 34"/>
                  <a:gd name="T15" fmla="*/ 0 h 32"/>
                  <a:gd name="T16" fmla="*/ 21248148 w 34"/>
                  <a:gd name="T17" fmla="*/ 0 h 32"/>
                  <a:gd name="T18" fmla="*/ 42495178 w 34"/>
                  <a:gd name="T19" fmla="*/ 23423793 h 32"/>
                  <a:gd name="T20" fmla="*/ 31246155 w 34"/>
                  <a:gd name="T21" fmla="*/ 35692800 h 32"/>
                  <a:gd name="T22" fmla="*/ 0 w 34"/>
                  <a:gd name="T23" fmla="*/ 7807930 h 3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2"/>
                  <a:gd name="T38" fmla="*/ 34 w 34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2">
                    <a:moveTo>
                      <a:pt x="0" y="7"/>
                    </a:moveTo>
                    <a:lnTo>
                      <a:pt x="4" y="7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4" y="21"/>
                    </a:lnTo>
                    <a:lnTo>
                      <a:pt x="25" y="3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0" name="Freeform 1921"/>
              <p:cNvSpPr>
                <a:spLocks/>
              </p:cNvSpPr>
              <p:nvPr/>
            </p:nvSpPr>
            <p:spPr bwMode="auto">
              <a:xfrm>
                <a:off x="2092768" y="2631972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0 w 30"/>
                  <a:gd name="T9" fmla="*/ 11536577 h 37"/>
                  <a:gd name="T10" fmla="*/ 5573569 w 30"/>
                  <a:gd name="T11" fmla="*/ 8390518 h 37"/>
                  <a:gd name="T12" fmla="*/ 10032213 w 30"/>
                  <a:gd name="T13" fmla="*/ 8390518 h 37"/>
                  <a:gd name="T14" fmla="*/ 10032213 w 30"/>
                  <a:gd name="T15" fmla="*/ 4194747 h 37"/>
                  <a:gd name="T16" fmla="*/ 14490855 w 30"/>
                  <a:gd name="T17" fmla="*/ 4194747 h 37"/>
                  <a:gd name="T18" fmla="*/ 14490855 w 30"/>
                  <a:gd name="T19" fmla="*/ 0 h 37"/>
                  <a:gd name="T20" fmla="*/ 33441409 w 30"/>
                  <a:gd name="T21" fmla="*/ 23073154 h 37"/>
                  <a:gd name="T22" fmla="*/ 24524124 w 30"/>
                  <a:gd name="T23" fmla="*/ 38805504 h 37"/>
                  <a:gd name="T24" fmla="*/ 0 w 30"/>
                  <a:gd name="T25" fmla="*/ 11536577 h 3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37"/>
                  <a:gd name="T41" fmla="*/ 30 w 30"/>
                  <a:gd name="T42" fmla="*/ 37 h 3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37">
                    <a:moveTo>
                      <a:pt x="0" y="11"/>
                    </a:moveTo>
                    <a:lnTo>
                      <a:pt x="5" y="8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30" y="22"/>
                    </a:lnTo>
                    <a:lnTo>
                      <a:pt x="22" y="3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1" name="Freeform 1922"/>
              <p:cNvSpPr>
                <a:spLocks/>
              </p:cNvSpPr>
              <p:nvPr/>
            </p:nvSpPr>
            <p:spPr bwMode="auto">
              <a:xfrm>
                <a:off x="2102278" y="2628899"/>
                <a:ext cx="25338" cy="33796"/>
              </a:xfrm>
              <a:custGeom>
                <a:avLst/>
                <a:gdLst>
                  <a:gd name="T0" fmla="*/ 12840285 w 25"/>
                  <a:gd name="T1" fmla="*/ 0 h 32"/>
                  <a:gd name="T2" fmla="*/ 25680570 w 25"/>
                  <a:gd name="T3" fmla="*/ 17846400 h 32"/>
                  <a:gd name="T4" fmla="*/ 12840285 w 25"/>
                  <a:gd name="T5" fmla="*/ 35692800 h 32"/>
                  <a:gd name="T6" fmla="*/ 0 w 25"/>
                  <a:gd name="T7" fmla="*/ 17846400 h 32"/>
                  <a:gd name="T8" fmla="*/ 0 w 25"/>
                  <a:gd name="T9" fmla="*/ 12269002 h 32"/>
                  <a:gd name="T10" fmla="*/ 0 w 25"/>
                  <a:gd name="T11" fmla="*/ 7807930 h 32"/>
                  <a:gd name="T12" fmla="*/ 4108810 w 25"/>
                  <a:gd name="T13" fmla="*/ 7807930 h 32"/>
                  <a:gd name="T14" fmla="*/ 4108810 w 25"/>
                  <a:gd name="T15" fmla="*/ 3345803 h 32"/>
                  <a:gd name="T16" fmla="*/ 8217620 w 25"/>
                  <a:gd name="T17" fmla="*/ 3345803 h 32"/>
                  <a:gd name="T18" fmla="*/ 13354139 w 25"/>
                  <a:gd name="T19" fmla="*/ 0 h 32"/>
                  <a:gd name="T20" fmla="*/ 25680570 w 25"/>
                  <a:gd name="T21" fmla="*/ 20076935 h 32"/>
                  <a:gd name="T22" fmla="*/ 17462952 w 25"/>
                  <a:gd name="T23" fmla="*/ 35692800 h 32"/>
                  <a:gd name="T24" fmla="*/ 0 w 25"/>
                  <a:gd name="T25" fmla="*/ 12269002 h 3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32"/>
                  <a:gd name="T41" fmla="*/ 25 w 25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32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25" y="18"/>
                    </a:lnTo>
                    <a:lnTo>
                      <a:pt x="17" y="3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2" name="Freeform 1923"/>
              <p:cNvSpPr>
                <a:spLocks/>
              </p:cNvSpPr>
              <p:nvPr/>
            </p:nvSpPr>
            <p:spPr bwMode="auto">
              <a:xfrm>
                <a:off x="2105442" y="2623779"/>
                <a:ext cx="28510" cy="28675"/>
              </a:xfrm>
              <a:custGeom>
                <a:avLst/>
                <a:gdLst>
                  <a:gd name="T0" fmla="*/ 15631155 w 26"/>
                  <a:gd name="T1" fmla="*/ 0 h 29"/>
                  <a:gd name="T2" fmla="*/ 31262311 w 26"/>
                  <a:gd name="T3" fmla="*/ 14177316 h 29"/>
                  <a:gd name="T4" fmla="*/ 15631155 w 26"/>
                  <a:gd name="T5" fmla="*/ 28353643 h 29"/>
                  <a:gd name="T6" fmla="*/ 0 w 26"/>
                  <a:gd name="T7" fmla="*/ 14177316 h 29"/>
                  <a:gd name="T8" fmla="*/ 0 w 26"/>
                  <a:gd name="T9" fmla="*/ 6844426 h 29"/>
                  <a:gd name="T10" fmla="*/ 4809418 w 26"/>
                  <a:gd name="T11" fmla="*/ 6844426 h 29"/>
                  <a:gd name="T12" fmla="*/ 10821739 w 26"/>
                  <a:gd name="T13" fmla="*/ 3910677 h 29"/>
                  <a:gd name="T14" fmla="*/ 15631155 w 26"/>
                  <a:gd name="T15" fmla="*/ 3910677 h 29"/>
                  <a:gd name="T16" fmla="*/ 20440576 w 26"/>
                  <a:gd name="T17" fmla="*/ 0 h 29"/>
                  <a:gd name="T18" fmla="*/ 31262311 w 26"/>
                  <a:gd name="T19" fmla="*/ 14665779 h 29"/>
                  <a:gd name="T20" fmla="*/ 20440576 w 26"/>
                  <a:gd name="T21" fmla="*/ 28353643 h 29"/>
                  <a:gd name="T22" fmla="*/ 0 w 26"/>
                  <a:gd name="T23" fmla="*/ 6844426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"/>
                  <a:gd name="T37" fmla="*/ 0 h 29"/>
                  <a:gd name="T38" fmla="*/ 26 w 26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" h="29">
                    <a:moveTo>
                      <a:pt x="0" y="7"/>
                    </a:moveTo>
                    <a:lnTo>
                      <a:pt x="4" y="7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26" y="15"/>
                    </a:lnTo>
                    <a:lnTo>
                      <a:pt x="17" y="2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3" name="Freeform 1924"/>
              <p:cNvSpPr>
                <a:spLocks/>
              </p:cNvSpPr>
              <p:nvPr/>
            </p:nvSpPr>
            <p:spPr bwMode="auto">
              <a:xfrm>
                <a:off x="2114943" y="2620706"/>
                <a:ext cx="28510" cy="26627"/>
              </a:xfrm>
              <a:custGeom>
                <a:avLst/>
                <a:gdLst>
                  <a:gd name="T0" fmla="*/ 16256401 w 25"/>
                  <a:gd name="T1" fmla="*/ 0 h 26"/>
                  <a:gd name="T2" fmla="*/ 32512803 w 25"/>
                  <a:gd name="T3" fmla="*/ 13635072 h 26"/>
                  <a:gd name="T4" fmla="*/ 16256401 w 25"/>
                  <a:gd name="T5" fmla="*/ 27269120 h 26"/>
                  <a:gd name="T6" fmla="*/ 0 w 25"/>
                  <a:gd name="T7" fmla="*/ 13635072 h 26"/>
                  <a:gd name="T8" fmla="*/ 0 w 25"/>
                  <a:gd name="T9" fmla="*/ 8390579 h 26"/>
                  <a:gd name="T10" fmla="*/ 5202505 w 25"/>
                  <a:gd name="T11" fmla="*/ 8390579 h 26"/>
                  <a:gd name="T12" fmla="*/ 10403870 w 25"/>
                  <a:gd name="T13" fmla="*/ 4194777 h 26"/>
                  <a:gd name="T14" fmla="*/ 15606374 w 25"/>
                  <a:gd name="T15" fmla="*/ 0 h 26"/>
                  <a:gd name="T16" fmla="*/ 32512803 w 25"/>
                  <a:gd name="T17" fmla="*/ 11536660 h 26"/>
                  <a:gd name="T18" fmla="*/ 15606374 w 25"/>
                  <a:gd name="T19" fmla="*/ 27269120 h 26"/>
                  <a:gd name="T20" fmla="*/ 0 w 25"/>
                  <a:gd name="T21" fmla="*/ 8390579 h 2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5"/>
                  <a:gd name="T34" fmla="*/ 0 h 26"/>
                  <a:gd name="T35" fmla="*/ 25 w 25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5" h="26">
                    <a:moveTo>
                      <a:pt x="0" y="8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5" y="11"/>
                    </a:lnTo>
                    <a:lnTo>
                      <a:pt x="12" y="2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4" name="Freeform 1925"/>
              <p:cNvSpPr>
                <a:spLocks/>
              </p:cNvSpPr>
              <p:nvPr/>
            </p:nvSpPr>
            <p:spPr bwMode="auto">
              <a:xfrm>
                <a:off x="2124452" y="2617634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7341707 h 22"/>
                  <a:gd name="T10" fmla="*/ 4460142 w 21"/>
                  <a:gd name="T11" fmla="*/ 3146007 h 22"/>
                  <a:gd name="T12" fmla="*/ 10034263 w 21"/>
                  <a:gd name="T13" fmla="*/ 0 h 22"/>
                  <a:gd name="T14" fmla="*/ 14494404 w 21"/>
                  <a:gd name="T15" fmla="*/ 0 h 22"/>
                  <a:gd name="T16" fmla="*/ 23413632 w 21"/>
                  <a:gd name="T17" fmla="*/ 7341707 h 22"/>
                  <a:gd name="T18" fmla="*/ 10034263 w 21"/>
                  <a:gd name="T19" fmla="*/ 23072768 h 22"/>
                  <a:gd name="T20" fmla="*/ 0 w 21"/>
                  <a:gd name="T21" fmla="*/ 7341707 h 22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2"/>
                  <a:gd name="T35" fmla="*/ 21 w 21"/>
                  <a:gd name="T36" fmla="*/ 22 h 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2">
                    <a:moveTo>
                      <a:pt x="0" y="7"/>
                    </a:moveTo>
                    <a:lnTo>
                      <a:pt x="4" y="3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21" y="7"/>
                    </a:lnTo>
                    <a:lnTo>
                      <a:pt x="9" y="2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5" name="Freeform 1926"/>
              <p:cNvSpPr>
                <a:spLocks/>
              </p:cNvSpPr>
              <p:nvPr/>
            </p:nvSpPr>
            <p:spPr bwMode="auto">
              <a:xfrm>
                <a:off x="2127616" y="2609441"/>
                <a:ext cx="25338" cy="22530"/>
              </a:xfrm>
              <a:custGeom>
                <a:avLst/>
                <a:gdLst>
                  <a:gd name="T0" fmla="*/ 14591232 w 22"/>
                  <a:gd name="T1" fmla="*/ 0 h 22"/>
                  <a:gd name="T2" fmla="*/ 29182465 w 22"/>
                  <a:gd name="T3" fmla="*/ 11536384 h 22"/>
                  <a:gd name="T4" fmla="*/ 14591232 w 22"/>
                  <a:gd name="T5" fmla="*/ 23072768 h 22"/>
                  <a:gd name="T6" fmla="*/ 0 w 22"/>
                  <a:gd name="T7" fmla="*/ 11536384 h 22"/>
                  <a:gd name="T8" fmla="*/ 0 w 22"/>
                  <a:gd name="T9" fmla="*/ 11536384 h 22"/>
                  <a:gd name="T10" fmla="*/ 6632797 w 22"/>
                  <a:gd name="T11" fmla="*/ 8390378 h 22"/>
                  <a:gd name="T12" fmla="*/ 11938805 w 22"/>
                  <a:gd name="T13" fmla="*/ 8390378 h 22"/>
                  <a:gd name="T14" fmla="*/ 11938805 w 22"/>
                  <a:gd name="T15" fmla="*/ 4194677 h 22"/>
                  <a:gd name="T16" fmla="*/ 17243659 w 22"/>
                  <a:gd name="T17" fmla="*/ 4194677 h 22"/>
                  <a:gd name="T18" fmla="*/ 22549669 w 22"/>
                  <a:gd name="T19" fmla="*/ 4194677 h 22"/>
                  <a:gd name="T20" fmla="*/ 22549669 w 22"/>
                  <a:gd name="T21" fmla="*/ 0 h 22"/>
                  <a:gd name="T22" fmla="*/ 29182465 w 22"/>
                  <a:gd name="T23" fmla="*/ 8390378 h 22"/>
                  <a:gd name="T24" fmla="*/ 17243659 w 22"/>
                  <a:gd name="T25" fmla="*/ 23072768 h 22"/>
                  <a:gd name="T26" fmla="*/ 0 w 22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22"/>
                  <a:gd name="T44" fmla="*/ 22 w 2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22">
                    <a:moveTo>
                      <a:pt x="0" y="11"/>
                    </a:moveTo>
                    <a:lnTo>
                      <a:pt x="5" y="8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22" y="8"/>
                    </a:lnTo>
                    <a:lnTo>
                      <a:pt x="13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6" name="Freeform 1927"/>
              <p:cNvSpPr>
                <a:spLocks/>
              </p:cNvSpPr>
              <p:nvPr/>
            </p:nvSpPr>
            <p:spPr bwMode="auto">
              <a:xfrm>
                <a:off x="2137117" y="2606369"/>
                <a:ext cx="19010" cy="17410"/>
              </a:xfrm>
              <a:custGeom>
                <a:avLst/>
                <a:gdLst>
                  <a:gd name="T0" fmla="*/ 10628826 w 17"/>
                  <a:gd name="T1" fmla="*/ 0 h 18"/>
                  <a:gd name="T2" fmla="*/ 21257652 w 17"/>
                  <a:gd name="T3" fmla="*/ 8419670 h 18"/>
                  <a:gd name="T4" fmla="*/ 10628826 w 17"/>
                  <a:gd name="T5" fmla="*/ 16839339 h 18"/>
                  <a:gd name="T6" fmla="*/ 0 w 17"/>
                  <a:gd name="T7" fmla="*/ 8419670 h 18"/>
                  <a:gd name="T8" fmla="*/ 0 w 17"/>
                  <a:gd name="T9" fmla="*/ 10290277 h 18"/>
                  <a:gd name="T10" fmla="*/ 0 w 17"/>
                  <a:gd name="T11" fmla="*/ 6549061 h 18"/>
                  <a:gd name="T12" fmla="*/ 5001866 w 17"/>
                  <a:gd name="T13" fmla="*/ 6549061 h 18"/>
                  <a:gd name="T14" fmla="*/ 10003733 w 17"/>
                  <a:gd name="T15" fmla="*/ 6549061 h 18"/>
                  <a:gd name="T16" fmla="*/ 10003733 w 17"/>
                  <a:gd name="T17" fmla="*/ 2806879 h 18"/>
                  <a:gd name="T18" fmla="*/ 16255784 w 17"/>
                  <a:gd name="T19" fmla="*/ 2806879 h 18"/>
                  <a:gd name="T20" fmla="*/ 16255784 w 17"/>
                  <a:gd name="T21" fmla="*/ 0 h 18"/>
                  <a:gd name="T22" fmla="*/ 21257652 w 17"/>
                  <a:gd name="T23" fmla="*/ 0 h 18"/>
                  <a:gd name="T24" fmla="*/ 21257652 w 17"/>
                  <a:gd name="T25" fmla="*/ 2806879 h 18"/>
                  <a:gd name="T26" fmla="*/ 10003733 w 17"/>
                  <a:gd name="T27" fmla="*/ 16839339 h 18"/>
                  <a:gd name="T28" fmla="*/ 0 w 17"/>
                  <a:gd name="T29" fmla="*/ 10290277 h 18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7"/>
                  <a:gd name="T46" fmla="*/ 0 h 18"/>
                  <a:gd name="T47" fmla="*/ 17 w 17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7" h="18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8" y="1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7" name="Freeform 1928"/>
              <p:cNvSpPr>
                <a:spLocks/>
              </p:cNvSpPr>
              <p:nvPr/>
            </p:nvSpPr>
            <p:spPr bwMode="auto">
              <a:xfrm>
                <a:off x="2146618" y="2602272"/>
                <a:ext cx="12673" cy="15361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7865856 h 15"/>
                  <a:gd name="T4" fmla="*/ 6177600 w 13"/>
                  <a:gd name="T5" fmla="*/ 15730688 h 15"/>
                  <a:gd name="T6" fmla="*/ 0 w 13"/>
                  <a:gd name="T7" fmla="*/ 7865856 h 15"/>
                  <a:gd name="T8" fmla="*/ 0 w 13"/>
                  <a:gd name="T9" fmla="*/ 7340510 h 15"/>
                  <a:gd name="T10" fmla="*/ 4751401 w 13"/>
                  <a:gd name="T11" fmla="*/ 7340510 h 15"/>
                  <a:gd name="T12" fmla="*/ 4751401 w 13"/>
                  <a:gd name="T13" fmla="*/ 4194578 h 15"/>
                  <a:gd name="T14" fmla="*/ 8553301 w 13"/>
                  <a:gd name="T15" fmla="*/ 4194578 h 15"/>
                  <a:gd name="T16" fmla="*/ 12354225 w 13"/>
                  <a:gd name="T17" fmla="*/ 0 h 15"/>
                  <a:gd name="T18" fmla="*/ 4751401 w 13"/>
                  <a:gd name="T19" fmla="*/ 15730688 h 15"/>
                  <a:gd name="T20" fmla="*/ 0 w 13"/>
                  <a:gd name="T21" fmla="*/ 734051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0" y="7"/>
                    </a:moveTo>
                    <a:lnTo>
                      <a:pt x="5" y="7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0"/>
                    </a:lnTo>
                    <a:lnTo>
                      <a:pt x="5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8" name="Freeform 1929"/>
              <p:cNvSpPr>
                <a:spLocks/>
              </p:cNvSpPr>
              <p:nvPr/>
            </p:nvSpPr>
            <p:spPr bwMode="auto">
              <a:xfrm>
                <a:off x="2156127" y="2602272"/>
                <a:ext cx="3163" cy="8193"/>
              </a:xfrm>
              <a:custGeom>
                <a:avLst/>
                <a:gdLst>
                  <a:gd name="T0" fmla="*/ 1250966 w 4"/>
                  <a:gd name="T1" fmla="*/ 0 h 7"/>
                  <a:gd name="T2" fmla="*/ 2501142 w 4"/>
                  <a:gd name="T3" fmla="*/ 4795247 h 7"/>
                  <a:gd name="T4" fmla="*/ 1250966 w 4"/>
                  <a:gd name="T5" fmla="*/ 9589323 h 7"/>
                  <a:gd name="T6" fmla="*/ 0 w 4"/>
                  <a:gd name="T7" fmla="*/ 4795247 h 7"/>
                  <a:gd name="T8" fmla="*/ 0 w 4"/>
                  <a:gd name="T9" fmla="*/ 5479947 h 7"/>
                  <a:gd name="T10" fmla="*/ 2501142 w 4"/>
                  <a:gd name="T11" fmla="*/ 0 h 7"/>
                  <a:gd name="T12" fmla="*/ 0 w 4"/>
                  <a:gd name="T13" fmla="*/ 9589323 h 7"/>
                  <a:gd name="T14" fmla="*/ 0 w 4"/>
                  <a:gd name="T15" fmla="*/ 5479947 h 7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4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9" name="Freeform 1930"/>
              <p:cNvSpPr>
                <a:spLocks/>
              </p:cNvSpPr>
              <p:nvPr/>
            </p:nvSpPr>
            <p:spPr bwMode="auto">
              <a:xfrm>
                <a:off x="2431709" y="2706742"/>
                <a:ext cx="17949" cy="15361"/>
              </a:xfrm>
              <a:custGeom>
                <a:avLst/>
                <a:gdLst>
                  <a:gd name="T0" fmla="*/ 9476016 w 17"/>
                  <a:gd name="T1" fmla="*/ 0 h 15"/>
                  <a:gd name="T2" fmla="*/ 18950976 w 17"/>
                  <a:gd name="T3" fmla="*/ 7865856 h 15"/>
                  <a:gd name="T4" fmla="*/ 9476016 w 17"/>
                  <a:gd name="T5" fmla="*/ 15730688 h 15"/>
                  <a:gd name="T6" fmla="*/ 0 w 17"/>
                  <a:gd name="T7" fmla="*/ 7865856 h 15"/>
                  <a:gd name="T8" fmla="*/ 10032435 w 17"/>
                  <a:gd name="T9" fmla="*/ 0 h 15"/>
                  <a:gd name="T10" fmla="*/ 0 w 17"/>
                  <a:gd name="T11" fmla="*/ 15730688 h 15"/>
                  <a:gd name="T12" fmla="*/ 5573692 w 17"/>
                  <a:gd name="T13" fmla="*/ 15730688 h 15"/>
                  <a:gd name="T14" fmla="*/ 10032435 w 17"/>
                  <a:gd name="T15" fmla="*/ 15730688 h 15"/>
                  <a:gd name="T16" fmla="*/ 10032435 w 17"/>
                  <a:gd name="T17" fmla="*/ 11536112 h 15"/>
                  <a:gd name="T18" fmla="*/ 14492231 w 17"/>
                  <a:gd name="T19" fmla="*/ 11536112 h 15"/>
                  <a:gd name="T20" fmla="*/ 18950976 w 17"/>
                  <a:gd name="T21" fmla="*/ 11536112 h 15"/>
                  <a:gd name="T22" fmla="*/ 10032435 w 17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5"/>
                  <a:gd name="T38" fmla="*/ 17 w 17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0" name="Freeform 1931"/>
              <p:cNvSpPr>
                <a:spLocks/>
              </p:cNvSpPr>
              <p:nvPr/>
            </p:nvSpPr>
            <p:spPr bwMode="auto">
              <a:xfrm>
                <a:off x="2436994" y="2701622"/>
                <a:ext cx="22174" cy="14337"/>
              </a:xfrm>
              <a:custGeom>
                <a:avLst/>
                <a:gdLst>
                  <a:gd name="T0" fmla="*/ 11706816 w 21"/>
                  <a:gd name="T1" fmla="*/ 0 h 15"/>
                  <a:gd name="T2" fmla="*/ 23413632 w 21"/>
                  <a:gd name="T3" fmla="*/ 6852130 h 15"/>
                  <a:gd name="T4" fmla="*/ 11706816 w 21"/>
                  <a:gd name="T5" fmla="*/ 13703305 h 15"/>
                  <a:gd name="T6" fmla="*/ 0 w 21"/>
                  <a:gd name="T7" fmla="*/ 6852130 h 15"/>
                  <a:gd name="T8" fmla="*/ 8919228 w 21"/>
                  <a:gd name="T9" fmla="*/ 0 h 15"/>
                  <a:gd name="T10" fmla="*/ 0 w 21"/>
                  <a:gd name="T11" fmla="*/ 10049282 h 15"/>
                  <a:gd name="T12" fmla="*/ 4460142 w 21"/>
                  <a:gd name="T13" fmla="*/ 13703305 h 15"/>
                  <a:gd name="T14" fmla="*/ 8919228 w 21"/>
                  <a:gd name="T15" fmla="*/ 13703305 h 15"/>
                  <a:gd name="T16" fmla="*/ 13379369 w 21"/>
                  <a:gd name="T17" fmla="*/ 13703305 h 15"/>
                  <a:gd name="T18" fmla="*/ 18953492 w 21"/>
                  <a:gd name="T19" fmla="*/ 13703305 h 15"/>
                  <a:gd name="T20" fmla="*/ 23413632 w 21"/>
                  <a:gd name="T21" fmla="*/ 13703305 h 15"/>
                  <a:gd name="T22" fmla="*/ 8919228 w 21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5"/>
                  <a:gd name="T38" fmla="*/ 21 w 21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1" name="Freeform 1932"/>
              <p:cNvSpPr>
                <a:spLocks/>
              </p:cNvSpPr>
              <p:nvPr/>
            </p:nvSpPr>
            <p:spPr bwMode="auto">
              <a:xfrm>
                <a:off x="2441219" y="2695477"/>
                <a:ext cx="25338" cy="22530"/>
              </a:xfrm>
              <a:custGeom>
                <a:avLst/>
                <a:gdLst>
                  <a:gd name="T0" fmla="*/ 12840285 w 25"/>
                  <a:gd name="T1" fmla="*/ 0 h 22"/>
                  <a:gd name="T2" fmla="*/ 25680570 w 25"/>
                  <a:gd name="T3" fmla="*/ 11536384 h 22"/>
                  <a:gd name="T4" fmla="*/ 12840285 w 25"/>
                  <a:gd name="T5" fmla="*/ 23072768 h 22"/>
                  <a:gd name="T6" fmla="*/ 0 w 25"/>
                  <a:gd name="T7" fmla="*/ 11536384 h 22"/>
                  <a:gd name="T8" fmla="*/ 8217620 w 25"/>
                  <a:gd name="T9" fmla="*/ 0 h 22"/>
                  <a:gd name="T10" fmla="*/ 0 w 25"/>
                  <a:gd name="T11" fmla="*/ 11536384 h 22"/>
                  <a:gd name="T12" fmla="*/ 8217620 w 25"/>
                  <a:gd name="T13" fmla="*/ 23072768 h 22"/>
                  <a:gd name="T14" fmla="*/ 13354139 w 25"/>
                  <a:gd name="T15" fmla="*/ 23072768 h 22"/>
                  <a:gd name="T16" fmla="*/ 17462952 w 25"/>
                  <a:gd name="T17" fmla="*/ 23072768 h 22"/>
                  <a:gd name="T18" fmla="*/ 21571761 w 25"/>
                  <a:gd name="T19" fmla="*/ 23072768 h 22"/>
                  <a:gd name="T20" fmla="*/ 25680570 w 25"/>
                  <a:gd name="T21" fmla="*/ 23072768 h 22"/>
                  <a:gd name="T22" fmla="*/ 8217620 w 25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22"/>
                  <a:gd name="T38" fmla="*/ 25 w 25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2" name="Freeform 1933"/>
              <p:cNvSpPr>
                <a:spLocks/>
              </p:cNvSpPr>
              <p:nvPr/>
            </p:nvSpPr>
            <p:spPr bwMode="auto">
              <a:xfrm>
                <a:off x="2444383" y="2687275"/>
                <a:ext cx="31674" cy="28675"/>
              </a:xfrm>
              <a:custGeom>
                <a:avLst/>
                <a:gdLst>
                  <a:gd name="T0" fmla="*/ 16720704 w 30"/>
                  <a:gd name="T1" fmla="*/ 0 h 29"/>
                  <a:gd name="T2" fmla="*/ 33441409 w 30"/>
                  <a:gd name="T3" fmla="*/ 14177316 h 29"/>
                  <a:gd name="T4" fmla="*/ 16720704 w 30"/>
                  <a:gd name="T5" fmla="*/ 28353643 h 29"/>
                  <a:gd name="T6" fmla="*/ 0 w 30"/>
                  <a:gd name="T7" fmla="*/ 14177316 h 29"/>
                  <a:gd name="T8" fmla="*/ 10032213 w 30"/>
                  <a:gd name="T9" fmla="*/ 0 h 29"/>
                  <a:gd name="T10" fmla="*/ 0 w 30"/>
                  <a:gd name="T11" fmla="*/ 13687863 h 29"/>
                  <a:gd name="T12" fmla="*/ 14490855 w 30"/>
                  <a:gd name="T13" fmla="*/ 28353643 h 29"/>
                  <a:gd name="T14" fmla="*/ 18950558 w 30"/>
                  <a:gd name="T15" fmla="*/ 28353643 h 29"/>
                  <a:gd name="T16" fmla="*/ 23409200 w 30"/>
                  <a:gd name="T17" fmla="*/ 28353643 h 29"/>
                  <a:gd name="T18" fmla="*/ 28982767 w 30"/>
                  <a:gd name="T19" fmla="*/ 24442967 h 29"/>
                  <a:gd name="T20" fmla="*/ 33441409 w 30"/>
                  <a:gd name="T21" fmla="*/ 24442967 h 29"/>
                  <a:gd name="T22" fmla="*/ 10032213 w 30"/>
                  <a:gd name="T23" fmla="*/ 0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"/>
                  <a:gd name="T37" fmla="*/ 0 h 29"/>
                  <a:gd name="T38" fmla="*/ 30 w 30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1" y="29"/>
                    </a:lnTo>
                    <a:lnTo>
                      <a:pt x="26" y="25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3" name="Freeform 1934"/>
              <p:cNvSpPr>
                <a:spLocks/>
              </p:cNvSpPr>
              <p:nvPr/>
            </p:nvSpPr>
            <p:spPr bwMode="auto">
              <a:xfrm>
                <a:off x="2449659" y="2684202"/>
                <a:ext cx="36960" cy="33796"/>
              </a:xfrm>
              <a:custGeom>
                <a:avLst/>
                <a:gdLst>
                  <a:gd name="T0" fmla="*/ 20088847 w 34"/>
                  <a:gd name="T1" fmla="*/ 0 h 33"/>
                  <a:gd name="T2" fmla="*/ 40177693 w 34"/>
                  <a:gd name="T3" fmla="*/ 17305600 h 33"/>
                  <a:gd name="T4" fmla="*/ 20088847 w 34"/>
                  <a:gd name="T5" fmla="*/ 34611200 h 33"/>
                  <a:gd name="T6" fmla="*/ 0 w 34"/>
                  <a:gd name="T7" fmla="*/ 17305600 h 33"/>
                  <a:gd name="T8" fmla="*/ 10635783 w 34"/>
                  <a:gd name="T9" fmla="*/ 0 h 33"/>
                  <a:gd name="T10" fmla="*/ 0 w 34"/>
                  <a:gd name="T11" fmla="*/ 11536724 h 33"/>
                  <a:gd name="T12" fmla="*/ 20088847 w 34"/>
                  <a:gd name="T13" fmla="*/ 34611200 h 33"/>
                  <a:gd name="T14" fmla="*/ 25997009 w 34"/>
                  <a:gd name="T15" fmla="*/ 30416394 h 33"/>
                  <a:gd name="T16" fmla="*/ 30724625 w 34"/>
                  <a:gd name="T17" fmla="*/ 30416394 h 33"/>
                  <a:gd name="T18" fmla="*/ 35451155 w 34"/>
                  <a:gd name="T19" fmla="*/ 30416394 h 33"/>
                  <a:gd name="T20" fmla="*/ 40177693 w 34"/>
                  <a:gd name="T21" fmla="*/ 30416394 h 33"/>
                  <a:gd name="T22" fmla="*/ 10635783 w 34"/>
                  <a:gd name="T23" fmla="*/ 0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3"/>
                  <a:gd name="T38" fmla="*/ 34 w 34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2" y="29"/>
                    </a:lnTo>
                    <a:lnTo>
                      <a:pt x="26" y="29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4" name="Freeform 1935"/>
              <p:cNvSpPr>
                <a:spLocks/>
              </p:cNvSpPr>
              <p:nvPr/>
            </p:nvSpPr>
            <p:spPr bwMode="auto">
              <a:xfrm>
                <a:off x="2453883" y="2676009"/>
                <a:ext cx="36960" cy="36868"/>
              </a:xfrm>
              <a:custGeom>
                <a:avLst/>
                <a:gdLst>
                  <a:gd name="T0" fmla="*/ 20088847 w 34"/>
                  <a:gd name="T1" fmla="*/ 0 h 36"/>
                  <a:gd name="T2" fmla="*/ 40177693 w 34"/>
                  <a:gd name="T3" fmla="*/ 18878464 h 36"/>
                  <a:gd name="T4" fmla="*/ 20088847 w 34"/>
                  <a:gd name="T5" fmla="*/ 37756928 h 36"/>
                  <a:gd name="T6" fmla="*/ 0 w 34"/>
                  <a:gd name="T7" fmla="*/ 18878464 h 36"/>
                  <a:gd name="T8" fmla="*/ 9453064 w 34"/>
                  <a:gd name="T9" fmla="*/ 0 h 36"/>
                  <a:gd name="T10" fmla="*/ 0 w 34"/>
                  <a:gd name="T11" fmla="*/ 11536611 h 36"/>
                  <a:gd name="T12" fmla="*/ 24815376 w 34"/>
                  <a:gd name="T13" fmla="*/ 37756928 h 36"/>
                  <a:gd name="T14" fmla="*/ 29541906 w 34"/>
                  <a:gd name="T15" fmla="*/ 37756928 h 36"/>
                  <a:gd name="T16" fmla="*/ 34269523 w 34"/>
                  <a:gd name="T17" fmla="*/ 37756928 h 36"/>
                  <a:gd name="T18" fmla="*/ 40177693 w 34"/>
                  <a:gd name="T19" fmla="*/ 37756928 h 36"/>
                  <a:gd name="T20" fmla="*/ 40177693 w 34"/>
                  <a:gd name="T21" fmla="*/ 34610860 h 36"/>
                  <a:gd name="T22" fmla="*/ 9453064 w 34"/>
                  <a:gd name="T23" fmla="*/ 0 h 3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6"/>
                  <a:gd name="T38" fmla="*/ 34 w 34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5" name="Freeform 1936"/>
              <p:cNvSpPr>
                <a:spLocks/>
              </p:cNvSpPr>
              <p:nvPr/>
            </p:nvSpPr>
            <p:spPr bwMode="auto">
              <a:xfrm>
                <a:off x="2459169" y="2669865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9453064 w 34"/>
                  <a:gd name="T9" fmla="*/ 0 h 43"/>
                  <a:gd name="T10" fmla="*/ 0 w 34"/>
                  <a:gd name="T11" fmla="*/ 14008233 h 43"/>
                  <a:gd name="T12" fmla="*/ 29541906 w 34"/>
                  <a:gd name="T13" fmla="*/ 43026004 h 43"/>
                  <a:gd name="T14" fmla="*/ 35451155 w 34"/>
                  <a:gd name="T15" fmla="*/ 43026004 h 43"/>
                  <a:gd name="T16" fmla="*/ 40177693 w 34"/>
                  <a:gd name="T17" fmla="*/ 32019674 h 43"/>
                  <a:gd name="T18" fmla="*/ 9453064 w 34"/>
                  <a:gd name="T19" fmla="*/ 0 h 4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3"/>
                  <a:gd name="T32" fmla="*/ 34 w 3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0" y="43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6" name="Freeform 1937"/>
              <p:cNvSpPr>
                <a:spLocks/>
              </p:cNvSpPr>
              <p:nvPr/>
            </p:nvSpPr>
            <p:spPr bwMode="auto">
              <a:xfrm>
                <a:off x="2463384" y="2665768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9453786 w 34"/>
                  <a:gd name="T9" fmla="*/ 0 h 44"/>
                  <a:gd name="T10" fmla="*/ 0 w 34"/>
                  <a:gd name="T11" fmla="*/ 12066938 h 44"/>
                  <a:gd name="T12" fmla="*/ 27311844 w 34"/>
                  <a:gd name="T13" fmla="*/ 48268800 h 44"/>
                  <a:gd name="T14" fmla="*/ 35715100 w 34"/>
                  <a:gd name="T15" fmla="*/ 31813311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7" name="Freeform 1938"/>
              <p:cNvSpPr>
                <a:spLocks/>
              </p:cNvSpPr>
              <p:nvPr/>
            </p:nvSpPr>
            <p:spPr bwMode="auto">
              <a:xfrm>
                <a:off x="2466557" y="2658599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10635783 w 34"/>
                  <a:gd name="T9" fmla="*/ 0 h 43"/>
                  <a:gd name="T10" fmla="*/ 0 w 34"/>
                  <a:gd name="T11" fmla="*/ 11006326 h 43"/>
                  <a:gd name="T12" fmla="*/ 30724625 w 34"/>
                  <a:gd name="T13" fmla="*/ 43026004 h 43"/>
                  <a:gd name="T14" fmla="*/ 40177693 w 34"/>
                  <a:gd name="T15" fmla="*/ 32019674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1"/>
                    </a:lnTo>
                    <a:lnTo>
                      <a:pt x="26" y="43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8" name="Freeform 1939"/>
              <p:cNvSpPr>
                <a:spLocks/>
              </p:cNvSpPr>
              <p:nvPr/>
            </p:nvSpPr>
            <p:spPr bwMode="auto">
              <a:xfrm>
                <a:off x="2472894" y="2649382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6455486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9" name="Freeform 1940"/>
              <p:cNvSpPr>
                <a:spLocks/>
              </p:cNvSpPr>
              <p:nvPr/>
            </p:nvSpPr>
            <p:spPr bwMode="auto">
              <a:xfrm>
                <a:off x="2476058" y="2643237"/>
                <a:ext cx="36960" cy="47109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3609628 h 47"/>
                  <a:gd name="T4" fmla="*/ 20088847 w 34"/>
                  <a:gd name="T5" fmla="*/ 47218253 h 47"/>
                  <a:gd name="T6" fmla="*/ 0 w 34"/>
                  <a:gd name="T7" fmla="*/ 23609628 h 47"/>
                  <a:gd name="T8" fmla="*/ 9453064 w 34"/>
                  <a:gd name="T9" fmla="*/ 0 h 47"/>
                  <a:gd name="T10" fmla="*/ 0 w 34"/>
                  <a:gd name="T11" fmla="*/ 15069867 h 47"/>
                  <a:gd name="T12" fmla="*/ 29541906 w 34"/>
                  <a:gd name="T13" fmla="*/ 47218253 h 47"/>
                  <a:gd name="T14" fmla="*/ 40177693 w 34"/>
                  <a:gd name="T15" fmla="*/ 33153715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5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0" name="Freeform 1941"/>
              <p:cNvSpPr>
                <a:spLocks/>
              </p:cNvSpPr>
              <p:nvPr/>
            </p:nvSpPr>
            <p:spPr bwMode="auto">
              <a:xfrm>
                <a:off x="2481343" y="2640165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10635783 w 34"/>
                  <a:gd name="T9" fmla="*/ 0 h 43"/>
                  <a:gd name="T10" fmla="*/ 0 w 34"/>
                  <a:gd name="T11" fmla="*/ 10487975 h 43"/>
                  <a:gd name="T12" fmla="*/ 30724625 w 34"/>
                  <a:gd name="T13" fmla="*/ 45099009 h 43"/>
                  <a:gd name="T14" fmla="*/ 40177693 w 34"/>
                  <a:gd name="T15" fmla="*/ 30415227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0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1" name="Freeform 1942"/>
              <p:cNvSpPr>
                <a:spLocks/>
              </p:cNvSpPr>
              <p:nvPr/>
            </p:nvSpPr>
            <p:spPr bwMode="auto">
              <a:xfrm>
                <a:off x="2485558" y="2631972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10033918 w 38"/>
                  <a:gd name="T9" fmla="*/ 0 h 44"/>
                  <a:gd name="T10" fmla="*/ 0 w 38"/>
                  <a:gd name="T11" fmla="*/ 11018258 h 44"/>
                  <a:gd name="T12" fmla="*/ 28986752 w 38"/>
                  <a:gd name="T13" fmla="*/ 44074031 h 44"/>
                  <a:gd name="T14" fmla="*/ 42364608 w 38"/>
                  <a:gd name="T15" fmla="*/ 33055778 h 44"/>
                  <a:gd name="T16" fmla="*/ 10033918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2" name="Freeform 1943"/>
              <p:cNvSpPr>
                <a:spLocks/>
              </p:cNvSpPr>
              <p:nvPr/>
            </p:nvSpPr>
            <p:spPr bwMode="auto">
              <a:xfrm>
                <a:off x="2490843" y="2623779"/>
                <a:ext cx="40123" cy="46085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4134924 h 44"/>
                  <a:gd name="T4" fmla="*/ 21182832 w 38"/>
                  <a:gd name="T5" fmla="*/ 48268800 h 44"/>
                  <a:gd name="T6" fmla="*/ 0 w 38"/>
                  <a:gd name="T7" fmla="*/ 24134924 h 44"/>
                  <a:gd name="T8" fmla="*/ 8918921 w 38"/>
                  <a:gd name="T9" fmla="*/ 0 h 44"/>
                  <a:gd name="T10" fmla="*/ 0 w 38"/>
                  <a:gd name="T11" fmla="*/ 16455486 h 44"/>
                  <a:gd name="T12" fmla="*/ 27871756 w 38"/>
                  <a:gd name="T13" fmla="*/ 48268800 h 44"/>
                  <a:gd name="T14" fmla="*/ 42364608 w 38"/>
                  <a:gd name="T15" fmla="*/ 36201866 h 44"/>
                  <a:gd name="T16" fmla="*/ 8918921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3" name="Freeform 1944"/>
              <p:cNvSpPr>
                <a:spLocks/>
              </p:cNvSpPr>
              <p:nvPr/>
            </p:nvSpPr>
            <p:spPr bwMode="auto">
              <a:xfrm>
                <a:off x="2495068" y="2620706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8918921 w 38"/>
                  <a:gd name="T9" fmla="*/ 0 h 44"/>
                  <a:gd name="T10" fmla="*/ 0 w 38"/>
                  <a:gd name="T11" fmla="*/ 11018258 h 44"/>
                  <a:gd name="T12" fmla="*/ 32330686 w 38"/>
                  <a:gd name="T13" fmla="*/ 44074031 h 44"/>
                  <a:gd name="T14" fmla="*/ 42364608 w 38"/>
                  <a:gd name="T15" fmla="*/ 29048404 h 44"/>
                  <a:gd name="T16" fmla="*/ 8918921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4" name="Freeform 1945"/>
              <p:cNvSpPr>
                <a:spLocks/>
              </p:cNvSpPr>
              <p:nvPr/>
            </p:nvSpPr>
            <p:spPr bwMode="auto">
              <a:xfrm>
                <a:off x="2498232" y="2612513"/>
                <a:ext cx="41175" cy="46085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4134924 h 44"/>
                  <a:gd name="T4" fmla="*/ 22308181 w 38"/>
                  <a:gd name="T5" fmla="*/ 48268800 h 44"/>
                  <a:gd name="T6" fmla="*/ 0 w 38"/>
                  <a:gd name="T7" fmla="*/ 24134924 h 44"/>
                  <a:gd name="T8" fmla="*/ 10566805 w 38"/>
                  <a:gd name="T9" fmla="*/ 0 h 44"/>
                  <a:gd name="T10" fmla="*/ 0 w 38"/>
                  <a:gd name="T11" fmla="*/ 12066938 h 44"/>
                  <a:gd name="T12" fmla="*/ 35223040 w 38"/>
                  <a:gd name="T13" fmla="*/ 48268800 h 44"/>
                  <a:gd name="T14" fmla="*/ 44615279 w 38"/>
                  <a:gd name="T15" fmla="*/ 36201866 h 44"/>
                  <a:gd name="T16" fmla="*/ 10566805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9" y="0"/>
                    </a:moveTo>
                    <a:lnTo>
                      <a:pt x="0" y="11"/>
                    </a:lnTo>
                    <a:lnTo>
                      <a:pt x="30" y="44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5" name="Freeform 1946"/>
              <p:cNvSpPr>
                <a:spLocks/>
              </p:cNvSpPr>
              <p:nvPr/>
            </p:nvSpPr>
            <p:spPr bwMode="auto">
              <a:xfrm>
                <a:off x="2503517" y="2606369"/>
                <a:ext cx="40123" cy="43013"/>
              </a:xfrm>
              <a:custGeom>
                <a:avLst/>
                <a:gdLst>
                  <a:gd name="T0" fmla="*/ 21182832 w 38"/>
                  <a:gd name="T1" fmla="*/ 0 h 43"/>
                  <a:gd name="T2" fmla="*/ 42364608 w 38"/>
                  <a:gd name="T3" fmla="*/ 21513502 h 43"/>
                  <a:gd name="T4" fmla="*/ 21182832 w 38"/>
                  <a:gd name="T5" fmla="*/ 43026004 h 43"/>
                  <a:gd name="T6" fmla="*/ 0 w 38"/>
                  <a:gd name="T7" fmla="*/ 21513502 h 43"/>
                  <a:gd name="T8" fmla="*/ 10033918 w 38"/>
                  <a:gd name="T9" fmla="*/ 0 h 43"/>
                  <a:gd name="T10" fmla="*/ 0 w 38"/>
                  <a:gd name="T11" fmla="*/ 14008233 h 43"/>
                  <a:gd name="T12" fmla="*/ 33445683 w 38"/>
                  <a:gd name="T13" fmla="*/ 43026004 h 43"/>
                  <a:gd name="T14" fmla="*/ 42364608 w 38"/>
                  <a:gd name="T15" fmla="*/ 33019984 h 43"/>
                  <a:gd name="T16" fmla="*/ 10033918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9" y="0"/>
                    </a:moveTo>
                    <a:lnTo>
                      <a:pt x="0" y="14"/>
                    </a:lnTo>
                    <a:lnTo>
                      <a:pt x="30" y="43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6" name="Freeform 1947"/>
              <p:cNvSpPr>
                <a:spLocks/>
              </p:cNvSpPr>
              <p:nvPr/>
            </p:nvSpPr>
            <p:spPr bwMode="auto">
              <a:xfrm>
                <a:off x="2507732" y="2602272"/>
                <a:ext cx="41175" cy="46085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4134924 h 44"/>
                  <a:gd name="T4" fmla="*/ 22308181 w 38"/>
                  <a:gd name="T5" fmla="*/ 48268800 h 44"/>
                  <a:gd name="T6" fmla="*/ 0 w 38"/>
                  <a:gd name="T7" fmla="*/ 24134924 h 44"/>
                  <a:gd name="T8" fmla="*/ 14089433 w 38"/>
                  <a:gd name="T9" fmla="*/ 0 h 44"/>
                  <a:gd name="T10" fmla="*/ 0 w 38"/>
                  <a:gd name="T11" fmla="*/ 12066938 h 44"/>
                  <a:gd name="T12" fmla="*/ 34048469 w 38"/>
                  <a:gd name="T13" fmla="*/ 48268800 h 44"/>
                  <a:gd name="T14" fmla="*/ 44615279 w 38"/>
                  <a:gd name="T15" fmla="*/ 31813311 h 44"/>
                  <a:gd name="T16" fmla="*/ 14089433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2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7" name="Freeform 1948"/>
              <p:cNvSpPr>
                <a:spLocks/>
              </p:cNvSpPr>
              <p:nvPr/>
            </p:nvSpPr>
            <p:spPr bwMode="auto">
              <a:xfrm>
                <a:off x="2513018" y="2595103"/>
                <a:ext cx="40123" cy="43013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1024559 h 44"/>
                  <a:gd name="T4" fmla="*/ 21182832 w 38"/>
                  <a:gd name="T5" fmla="*/ 42048141 h 44"/>
                  <a:gd name="T6" fmla="*/ 0 w 38"/>
                  <a:gd name="T7" fmla="*/ 21024559 h 44"/>
                  <a:gd name="T8" fmla="*/ 13377852 w 38"/>
                  <a:gd name="T9" fmla="*/ 0 h 44"/>
                  <a:gd name="T10" fmla="*/ 0 w 38"/>
                  <a:gd name="T11" fmla="*/ 10511791 h 44"/>
                  <a:gd name="T12" fmla="*/ 32330686 w 38"/>
                  <a:gd name="T13" fmla="*/ 42048141 h 44"/>
                  <a:gd name="T14" fmla="*/ 42364608 w 38"/>
                  <a:gd name="T15" fmla="*/ 31536346 h 44"/>
                  <a:gd name="T16" fmla="*/ 13377852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2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8" name="Freeform 1949"/>
              <p:cNvSpPr>
                <a:spLocks/>
              </p:cNvSpPr>
              <p:nvPr/>
            </p:nvSpPr>
            <p:spPr bwMode="auto">
              <a:xfrm>
                <a:off x="2521467" y="2587934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11249019 w 34"/>
                  <a:gd name="T9" fmla="*/ 0 h 43"/>
                  <a:gd name="T10" fmla="*/ 0 w 34"/>
                  <a:gd name="T11" fmla="*/ 14683778 h 43"/>
                  <a:gd name="T12" fmla="*/ 32496045 w 34"/>
                  <a:gd name="T13" fmla="*/ 45099009 h 43"/>
                  <a:gd name="T14" fmla="*/ 42495178 w 34"/>
                  <a:gd name="T15" fmla="*/ 33562343 h 43"/>
                  <a:gd name="T16" fmla="*/ 1124901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6" y="43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9" name="Freeform 1950"/>
              <p:cNvSpPr>
                <a:spLocks/>
              </p:cNvSpPr>
              <p:nvPr/>
            </p:nvSpPr>
            <p:spPr bwMode="auto">
              <a:xfrm>
                <a:off x="2525682" y="2579741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10635783 w 34"/>
                  <a:gd name="T9" fmla="*/ 0 h 48"/>
                  <a:gd name="T10" fmla="*/ 0 w 34"/>
                  <a:gd name="T11" fmla="*/ 15732607 h 48"/>
                  <a:gd name="T12" fmla="*/ 30724625 w 34"/>
                  <a:gd name="T13" fmla="*/ 50343937 h 48"/>
                  <a:gd name="T14" fmla="*/ 40177693 w 34"/>
                  <a:gd name="T15" fmla="*/ 34611333 h 48"/>
                  <a:gd name="T16" fmla="*/ 10635783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9" y="0"/>
                    </a:moveTo>
                    <a:lnTo>
                      <a:pt x="0" y="15"/>
                    </a:lnTo>
                    <a:lnTo>
                      <a:pt x="26" y="48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0" name="Freeform 1951"/>
              <p:cNvSpPr>
                <a:spLocks/>
              </p:cNvSpPr>
              <p:nvPr/>
            </p:nvSpPr>
            <p:spPr bwMode="auto">
              <a:xfrm>
                <a:off x="2530967" y="2576669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9999129 w 34"/>
                  <a:gd name="T9" fmla="*/ 0 h 43"/>
                  <a:gd name="T10" fmla="*/ 0 w 34"/>
                  <a:gd name="T11" fmla="*/ 11536670 h 43"/>
                  <a:gd name="T12" fmla="*/ 31246155 w 34"/>
                  <a:gd name="T13" fmla="*/ 45099009 h 43"/>
                  <a:gd name="T14" fmla="*/ 42495178 w 34"/>
                  <a:gd name="T15" fmla="*/ 30415227 h 43"/>
                  <a:gd name="T16" fmla="*/ 999912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1" name="Freeform 1952"/>
              <p:cNvSpPr>
                <a:spLocks/>
              </p:cNvSpPr>
              <p:nvPr/>
            </p:nvSpPr>
            <p:spPr bwMode="auto">
              <a:xfrm>
                <a:off x="2535192" y="2568476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9453064 w 34"/>
                  <a:gd name="T9" fmla="*/ 0 h 44"/>
                  <a:gd name="T10" fmla="*/ 0 w 34"/>
                  <a:gd name="T11" fmla="*/ 11018258 h 44"/>
                  <a:gd name="T12" fmla="*/ 29541906 w 34"/>
                  <a:gd name="T13" fmla="*/ 44074031 h 44"/>
                  <a:gd name="T14" fmla="*/ 40177693 w 34"/>
                  <a:gd name="T15" fmla="*/ 33055778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2" name="Freeform 1953"/>
              <p:cNvSpPr>
                <a:spLocks/>
              </p:cNvSpPr>
              <p:nvPr/>
            </p:nvSpPr>
            <p:spPr bwMode="auto">
              <a:xfrm>
                <a:off x="2540468" y="2560283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9453786 w 34"/>
                  <a:gd name="T9" fmla="*/ 0 h 44"/>
                  <a:gd name="T10" fmla="*/ 0 w 34"/>
                  <a:gd name="T11" fmla="*/ 16455486 h 44"/>
                  <a:gd name="T12" fmla="*/ 27311844 w 34"/>
                  <a:gd name="T13" fmla="*/ 48268800 h 44"/>
                  <a:gd name="T14" fmla="*/ 35715100 w 34"/>
                  <a:gd name="T15" fmla="*/ 36201866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3" name="Freeform 1954"/>
              <p:cNvSpPr>
                <a:spLocks/>
              </p:cNvSpPr>
              <p:nvPr/>
            </p:nvSpPr>
            <p:spPr bwMode="auto">
              <a:xfrm>
                <a:off x="2543641" y="2557211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11249019 w 34"/>
                  <a:gd name="T9" fmla="*/ 0 h 43"/>
                  <a:gd name="T10" fmla="*/ 0 w 34"/>
                  <a:gd name="T11" fmla="*/ 10487975 h 43"/>
                  <a:gd name="T12" fmla="*/ 32496045 w 34"/>
                  <a:gd name="T13" fmla="*/ 45099009 h 43"/>
                  <a:gd name="T14" fmla="*/ 42495178 w 34"/>
                  <a:gd name="T15" fmla="*/ 30415227 h 43"/>
                  <a:gd name="T16" fmla="*/ 1124901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0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4" name="Freeform 1955"/>
              <p:cNvSpPr>
                <a:spLocks/>
              </p:cNvSpPr>
              <p:nvPr/>
            </p:nvSpPr>
            <p:spPr bwMode="auto">
              <a:xfrm>
                <a:off x="2549968" y="2549008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2066938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5" name="Freeform 1956"/>
              <p:cNvSpPr>
                <a:spLocks/>
              </p:cNvSpPr>
              <p:nvPr/>
            </p:nvSpPr>
            <p:spPr bwMode="auto">
              <a:xfrm>
                <a:off x="2553141" y="2542864"/>
                <a:ext cx="38011" cy="43013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1024559 h 44"/>
                  <a:gd name="T4" fmla="*/ 21248148 w 34"/>
                  <a:gd name="T5" fmla="*/ 42048141 h 44"/>
                  <a:gd name="T6" fmla="*/ 0 w 34"/>
                  <a:gd name="T7" fmla="*/ 21024559 h 44"/>
                  <a:gd name="T8" fmla="*/ 9999129 w 34"/>
                  <a:gd name="T9" fmla="*/ 0 h 44"/>
                  <a:gd name="T10" fmla="*/ 0 w 34"/>
                  <a:gd name="T11" fmla="*/ 14335059 h 44"/>
                  <a:gd name="T12" fmla="*/ 31246155 w 34"/>
                  <a:gd name="T13" fmla="*/ 42048141 h 44"/>
                  <a:gd name="T14" fmla="*/ 42495178 w 34"/>
                  <a:gd name="T15" fmla="*/ 31536346 h 44"/>
                  <a:gd name="T16" fmla="*/ 999912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6" name="Freeform 1957"/>
              <p:cNvSpPr>
                <a:spLocks/>
              </p:cNvSpPr>
              <p:nvPr/>
            </p:nvSpPr>
            <p:spPr bwMode="auto">
              <a:xfrm>
                <a:off x="2557366" y="2538767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2066938 h 44"/>
                  <a:gd name="T12" fmla="*/ 30724625 w 34"/>
                  <a:gd name="T13" fmla="*/ 48268800 h 44"/>
                  <a:gd name="T14" fmla="*/ 40177693 w 34"/>
                  <a:gd name="T15" fmla="*/ 3181331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7" name="Freeform 1958"/>
              <p:cNvSpPr>
                <a:spLocks/>
              </p:cNvSpPr>
              <p:nvPr/>
            </p:nvSpPr>
            <p:spPr bwMode="auto">
              <a:xfrm>
                <a:off x="2562642" y="2531598"/>
                <a:ext cx="34847" cy="43013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1024559 h 44"/>
                  <a:gd name="T4" fmla="*/ 17858063 w 34"/>
                  <a:gd name="T5" fmla="*/ 42048141 h 44"/>
                  <a:gd name="T6" fmla="*/ 0 w 34"/>
                  <a:gd name="T7" fmla="*/ 21024559 h 44"/>
                  <a:gd name="T8" fmla="*/ 9453786 w 34"/>
                  <a:gd name="T9" fmla="*/ 0 h 44"/>
                  <a:gd name="T10" fmla="*/ 0 w 34"/>
                  <a:gd name="T11" fmla="*/ 10511791 h 44"/>
                  <a:gd name="T12" fmla="*/ 27311844 w 34"/>
                  <a:gd name="T13" fmla="*/ 42048141 h 44"/>
                  <a:gd name="T14" fmla="*/ 35715100 w 34"/>
                  <a:gd name="T15" fmla="*/ 31536346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8" name="Freeform 1959"/>
              <p:cNvSpPr>
                <a:spLocks/>
              </p:cNvSpPr>
              <p:nvPr/>
            </p:nvSpPr>
            <p:spPr bwMode="auto">
              <a:xfrm>
                <a:off x="2566867" y="2524429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9453064 w 34"/>
                  <a:gd name="T9" fmla="*/ 0 h 43"/>
                  <a:gd name="T10" fmla="*/ 0 w 34"/>
                  <a:gd name="T11" fmla="*/ 14683778 h 43"/>
                  <a:gd name="T12" fmla="*/ 29541906 w 34"/>
                  <a:gd name="T13" fmla="*/ 45099009 h 43"/>
                  <a:gd name="T14" fmla="*/ 40177693 w 34"/>
                  <a:gd name="T15" fmla="*/ 34611037 h 43"/>
                  <a:gd name="T16" fmla="*/ 9453064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9" name="Freeform 1960"/>
              <p:cNvSpPr>
                <a:spLocks/>
              </p:cNvSpPr>
              <p:nvPr/>
            </p:nvSpPr>
            <p:spPr bwMode="auto">
              <a:xfrm>
                <a:off x="2572143" y="2521357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8403252 w 34"/>
                  <a:gd name="T9" fmla="*/ 0 h 44"/>
                  <a:gd name="T10" fmla="*/ 0 w 34"/>
                  <a:gd name="T11" fmla="*/ 11018258 h 44"/>
                  <a:gd name="T12" fmla="*/ 26261310 w 34"/>
                  <a:gd name="T13" fmla="*/ 44074031 h 44"/>
                  <a:gd name="T14" fmla="*/ 35715100 w 34"/>
                  <a:gd name="T15" fmla="*/ 29048404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0" name="Freeform 1961"/>
              <p:cNvSpPr>
                <a:spLocks/>
              </p:cNvSpPr>
              <p:nvPr/>
            </p:nvSpPr>
            <p:spPr bwMode="auto">
              <a:xfrm>
                <a:off x="2575316" y="2513164"/>
                <a:ext cx="38011" cy="44037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2037516 h 44"/>
                  <a:gd name="T4" fmla="*/ 21248148 w 34"/>
                  <a:gd name="T5" fmla="*/ 44074031 h 44"/>
                  <a:gd name="T6" fmla="*/ 0 w 34"/>
                  <a:gd name="T7" fmla="*/ 22037516 h 44"/>
                  <a:gd name="T8" fmla="*/ 11249019 w 34"/>
                  <a:gd name="T9" fmla="*/ 0 h 44"/>
                  <a:gd name="T10" fmla="*/ 0 w 34"/>
                  <a:gd name="T11" fmla="*/ 11018258 h 44"/>
                  <a:gd name="T12" fmla="*/ 32496045 w 34"/>
                  <a:gd name="T13" fmla="*/ 44074031 h 44"/>
                  <a:gd name="T14" fmla="*/ 42495178 w 34"/>
                  <a:gd name="T15" fmla="*/ 29048404 h 44"/>
                  <a:gd name="T16" fmla="*/ 1124901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1" name="Freeform 1962"/>
              <p:cNvSpPr>
                <a:spLocks/>
              </p:cNvSpPr>
              <p:nvPr/>
            </p:nvSpPr>
            <p:spPr bwMode="auto">
              <a:xfrm>
                <a:off x="2579540" y="2507019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10635783 w 34"/>
                  <a:gd name="T9" fmla="*/ 0 h 43"/>
                  <a:gd name="T10" fmla="*/ 0 w 34"/>
                  <a:gd name="T11" fmla="*/ 14008233 h 43"/>
                  <a:gd name="T12" fmla="*/ 30724625 w 34"/>
                  <a:gd name="T13" fmla="*/ 43026004 h 43"/>
                  <a:gd name="T14" fmla="*/ 40177693 w 34"/>
                  <a:gd name="T15" fmla="*/ 32019674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6" y="43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2" name="Freeform 1963"/>
              <p:cNvSpPr>
                <a:spLocks/>
              </p:cNvSpPr>
              <p:nvPr/>
            </p:nvSpPr>
            <p:spPr bwMode="auto">
              <a:xfrm>
                <a:off x="2584816" y="2496778"/>
                <a:ext cx="34847" cy="46085"/>
              </a:xfrm>
              <a:custGeom>
                <a:avLst/>
                <a:gdLst>
                  <a:gd name="T0" fmla="*/ 18399216 w 33"/>
                  <a:gd name="T1" fmla="*/ 0 h 44"/>
                  <a:gd name="T2" fmla="*/ 36797376 w 33"/>
                  <a:gd name="T3" fmla="*/ 24134924 h 44"/>
                  <a:gd name="T4" fmla="*/ 18399216 w 33"/>
                  <a:gd name="T5" fmla="*/ 48268800 h 44"/>
                  <a:gd name="T6" fmla="*/ 0 w 33"/>
                  <a:gd name="T7" fmla="*/ 24134924 h 44"/>
                  <a:gd name="T8" fmla="*/ 8920832 w 33"/>
                  <a:gd name="T9" fmla="*/ 0 h 44"/>
                  <a:gd name="T10" fmla="*/ 0 w 33"/>
                  <a:gd name="T11" fmla="*/ 16455486 h 44"/>
                  <a:gd name="T12" fmla="*/ 27876539 w 33"/>
                  <a:gd name="T13" fmla="*/ 48268800 h 44"/>
                  <a:gd name="T14" fmla="*/ 36797376 w 33"/>
                  <a:gd name="T15" fmla="*/ 36201866 h 44"/>
                  <a:gd name="T16" fmla="*/ 8920832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3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3" name="Freeform 1964"/>
              <p:cNvSpPr>
                <a:spLocks/>
              </p:cNvSpPr>
              <p:nvPr/>
            </p:nvSpPr>
            <p:spPr bwMode="auto">
              <a:xfrm>
                <a:off x="2589041" y="2493705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9453064 w 34"/>
                  <a:gd name="T9" fmla="*/ 0 h 43"/>
                  <a:gd name="T10" fmla="*/ 0 w 34"/>
                  <a:gd name="T11" fmla="*/ 11536670 h 43"/>
                  <a:gd name="T12" fmla="*/ 29541906 w 34"/>
                  <a:gd name="T13" fmla="*/ 45099009 h 43"/>
                  <a:gd name="T14" fmla="*/ 40177693 w 34"/>
                  <a:gd name="T15" fmla="*/ 30415227 h 43"/>
                  <a:gd name="T16" fmla="*/ 9453064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4" name="Freeform 1965"/>
              <p:cNvSpPr>
                <a:spLocks/>
              </p:cNvSpPr>
              <p:nvPr/>
            </p:nvSpPr>
            <p:spPr bwMode="auto">
              <a:xfrm>
                <a:off x="2594317" y="2485512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9453786 w 34"/>
                  <a:gd name="T9" fmla="*/ 0 h 44"/>
                  <a:gd name="T10" fmla="*/ 0 w 34"/>
                  <a:gd name="T11" fmla="*/ 12066938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5" name="Freeform 1966"/>
              <p:cNvSpPr>
                <a:spLocks/>
              </p:cNvSpPr>
              <p:nvPr/>
            </p:nvSpPr>
            <p:spPr bwMode="auto">
              <a:xfrm>
                <a:off x="2597490" y="2479368"/>
                <a:ext cx="38011" cy="44037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2037516 h 44"/>
                  <a:gd name="T4" fmla="*/ 21248148 w 34"/>
                  <a:gd name="T5" fmla="*/ 44074031 h 44"/>
                  <a:gd name="T6" fmla="*/ 0 w 34"/>
                  <a:gd name="T7" fmla="*/ 22037516 h 44"/>
                  <a:gd name="T8" fmla="*/ 11249019 w 34"/>
                  <a:gd name="T9" fmla="*/ 0 h 44"/>
                  <a:gd name="T10" fmla="*/ 0 w 34"/>
                  <a:gd name="T11" fmla="*/ 15025623 h 44"/>
                  <a:gd name="T12" fmla="*/ 32496045 w 34"/>
                  <a:gd name="T13" fmla="*/ 44074031 h 44"/>
                  <a:gd name="T14" fmla="*/ 42495178 w 34"/>
                  <a:gd name="T15" fmla="*/ 33055778 h 44"/>
                  <a:gd name="T16" fmla="*/ 1124901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6" name="Freeform 1967"/>
              <p:cNvSpPr>
                <a:spLocks/>
              </p:cNvSpPr>
              <p:nvPr/>
            </p:nvSpPr>
            <p:spPr bwMode="auto">
              <a:xfrm>
                <a:off x="2603818" y="2476295"/>
                <a:ext cx="34847" cy="44037"/>
              </a:xfrm>
              <a:custGeom>
                <a:avLst/>
                <a:gdLst>
                  <a:gd name="T0" fmla="*/ 18399216 w 33"/>
                  <a:gd name="T1" fmla="*/ 0 h 43"/>
                  <a:gd name="T2" fmla="*/ 36797376 w 33"/>
                  <a:gd name="T3" fmla="*/ 22550016 h 43"/>
                  <a:gd name="T4" fmla="*/ 18399216 w 33"/>
                  <a:gd name="T5" fmla="*/ 45099009 h 43"/>
                  <a:gd name="T6" fmla="*/ 0 w 33"/>
                  <a:gd name="T7" fmla="*/ 22550016 h 43"/>
                  <a:gd name="T8" fmla="*/ 8920832 w 33"/>
                  <a:gd name="T9" fmla="*/ 0 h 43"/>
                  <a:gd name="T10" fmla="*/ 0 w 33"/>
                  <a:gd name="T11" fmla="*/ 10487975 h 43"/>
                  <a:gd name="T12" fmla="*/ 27876539 w 33"/>
                  <a:gd name="T13" fmla="*/ 45099009 h 43"/>
                  <a:gd name="T14" fmla="*/ 36797376 w 33"/>
                  <a:gd name="T15" fmla="*/ 30415227 h 43"/>
                  <a:gd name="T16" fmla="*/ 8920832 w 33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3"/>
                  <a:gd name="T29" fmla="*/ 33 w 33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3">
                    <a:moveTo>
                      <a:pt x="8" y="0"/>
                    </a:moveTo>
                    <a:lnTo>
                      <a:pt x="0" y="10"/>
                    </a:lnTo>
                    <a:lnTo>
                      <a:pt x="25" y="43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7" name="Freeform 1968"/>
              <p:cNvSpPr>
                <a:spLocks/>
              </p:cNvSpPr>
              <p:nvPr/>
            </p:nvSpPr>
            <p:spPr bwMode="auto">
              <a:xfrm>
                <a:off x="2606990" y="2468102"/>
                <a:ext cx="38011" cy="43013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1024559 h 44"/>
                  <a:gd name="T4" fmla="*/ 21248148 w 34"/>
                  <a:gd name="T5" fmla="*/ 42048141 h 44"/>
                  <a:gd name="T6" fmla="*/ 0 w 34"/>
                  <a:gd name="T7" fmla="*/ 21024559 h 44"/>
                  <a:gd name="T8" fmla="*/ 9999129 w 34"/>
                  <a:gd name="T9" fmla="*/ 0 h 44"/>
                  <a:gd name="T10" fmla="*/ 0 w 34"/>
                  <a:gd name="T11" fmla="*/ 10511791 h 44"/>
                  <a:gd name="T12" fmla="*/ 31246155 w 34"/>
                  <a:gd name="T13" fmla="*/ 42048141 h 44"/>
                  <a:gd name="T14" fmla="*/ 42495178 w 34"/>
                  <a:gd name="T15" fmla="*/ 31536346 h 44"/>
                  <a:gd name="T16" fmla="*/ 999912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8" name="Freeform 1969"/>
              <p:cNvSpPr>
                <a:spLocks/>
              </p:cNvSpPr>
              <p:nvPr/>
            </p:nvSpPr>
            <p:spPr bwMode="auto">
              <a:xfrm>
                <a:off x="2611215" y="2460933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6455486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9" name="Freeform 1970"/>
              <p:cNvSpPr>
                <a:spLocks/>
              </p:cNvSpPr>
              <p:nvPr/>
            </p:nvSpPr>
            <p:spPr bwMode="auto">
              <a:xfrm>
                <a:off x="2616491" y="2457861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1018258 h 44"/>
                  <a:gd name="T12" fmla="*/ 27311844 w 34"/>
                  <a:gd name="T13" fmla="*/ 44074031 h 44"/>
                  <a:gd name="T14" fmla="*/ 35715100 w 34"/>
                  <a:gd name="T15" fmla="*/ 29048404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0" name="Freeform 1971"/>
              <p:cNvSpPr>
                <a:spLocks/>
              </p:cNvSpPr>
              <p:nvPr/>
            </p:nvSpPr>
            <p:spPr bwMode="auto">
              <a:xfrm>
                <a:off x="2619664" y="2449668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10635783 w 34"/>
                  <a:gd name="T9" fmla="*/ 0 h 44"/>
                  <a:gd name="T10" fmla="*/ 0 w 34"/>
                  <a:gd name="T11" fmla="*/ 11018258 h 44"/>
                  <a:gd name="T12" fmla="*/ 30724625 w 34"/>
                  <a:gd name="T13" fmla="*/ 44074031 h 44"/>
                  <a:gd name="T14" fmla="*/ 40177693 w 34"/>
                  <a:gd name="T15" fmla="*/ 29048404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1" name="Freeform 1972"/>
              <p:cNvSpPr>
                <a:spLocks/>
              </p:cNvSpPr>
              <p:nvPr/>
            </p:nvSpPr>
            <p:spPr bwMode="auto">
              <a:xfrm>
                <a:off x="2625992" y="2443523"/>
                <a:ext cx="34847" cy="43013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1513502 h 43"/>
                  <a:gd name="T4" fmla="*/ 17858063 w 34"/>
                  <a:gd name="T5" fmla="*/ 43026004 h 43"/>
                  <a:gd name="T6" fmla="*/ 0 w 34"/>
                  <a:gd name="T7" fmla="*/ 21513502 h 43"/>
                  <a:gd name="T8" fmla="*/ 0 w 34"/>
                  <a:gd name="T9" fmla="*/ 14008233 h 43"/>
                  <a:gd name="T10" fmla="*/ 8403252 w 34"/>
                  <a:gd name="T11" fmla="*/ 3001907 h 43"/>
                  <a:gd name="T12" fmla="*/ 8403252 w 34"/>
                  <a:gd name="T13" fmla="*/ 0 h 43"/>
                  <a:gd name="T14" fmla="*/ 35715100 w 34"/>
                  <a:gd name="T15" fmla="*/ 33019984 h 43"/>
                  <a:gd name="T16" fmla="*/ 26261310 w 34"/>
                  <a:gd name="T17" fmla="*/ 43026004 h 43"/>
                  <a:gd name="T18" fmla="*/ 0 w 34"/>
                  <a:gd name="T19" fmla="*/ 14008233 h 4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3"/>
                  <a:gd name="T32" fmla="*/ 34 w 3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3">
                    <a:moveTo>
                      <a:pt x="0" y="14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34" y="33"/>
                    </a:lnTo>
                    <a:lnTo>
                      <a:pt x="25" y="4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2" name="Freeform 1973"/>
              <p:cNvSpPr>
                <a:spLocks/>
              </p:cNvSpPr>
              <p:nvPr/>
            </p:nvSpPr>
            <p:spPr bwMode="auto">
              <a:xfrm>
                <a:off x="2629165" y="2443523"/>
                <a:ext cx="36960" cy="36868"/>
              </a:xfrm>
              <a:custGeom>
                <a:avLst/>
                <a:gdLst>
                  <a:gd name="T0" fmla="*/ 20088847 w 34"/>
                  <a:gd name="T1" fmla="*/ 0 h 36"/>
                  <a:gd name="T2" fmla="*/ 40177693 w 34"/>
                  <a:gd name="T3" fmla="*/ 18878464 h 36"/>
                  <a:gd name="T4" fmla="*/ 20088847 w 34"/>
                  <a:gd name="T5" fmla="*/ 37756928 h 36"/>
                  <a:gd name="T6" fmla="*/ 0 w 34"/>
                  <a:gd name="T7" fmla="*/ 18878464 h 36"/>
                  <a:gd name="T8" fmla="*/ 0 w 34"/>
                  <a:gd name="T9" fmla="*/ 7341851 h 36"/>
                  <a:gd name="T10" fmla="*/ 4726532 w 34"/>
                  <a:gd name="T11" fmla="*/ 3146069 h 36"/>
                  <a:gd name="T12" fmla="*/ 9453064 w 34"/>
                  <a:gd name="T13" fmla="*/ 0 h 36"/>
                  <a:gd name="T14" fmla="*/ 15362313 w 34"/>
                  <a:gd name="T15" fmla="*/ 0 h 36"/>
                  <a:gd name="T16" fmla="*/ 40177693 w 34"/>
                  <a:gd name="T17" fmla="*/ 26220314 h 36"/>
                  <a:gd name="T18" fmla="*/ 29541906 w 34"/>
                  <a:gd name="T19" fmla="*/ 37756928 h 36"/>
                  <a:gd name="T20" fmla="*/ 0 w 34"/>
                  <a:gd name="T21" fmla="*/ 7341851 h 3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36"/>
                  <a:gd name="T35" fmla="*/ 34 w 34"/>
                  <a:gd name="T36" fmla="*/ 36 h 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36">
                    <a:moveTo>
                      <a:pt x="0" y="7"/>
                    </a:move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34" y="25"/>
                    </a:lnTo>
                    <a:lnTo>
                      <a:pt x="25" y="3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3" name="Freeform 1974"/>
              <p:cNvSpPr>
                <a:spLocks/>
              </p:cNvSpPr>
              <p:nvPr/>
            </p:nvSpPr>
            <p:spPr bwMode="auto">
              <a:xfrm>
                <a:off x="2633389" y="2443523"/>
                <a:ext cx="34847" cy="34820"/>
              </a:xfrm>
              <a:custGeom>
                <a:avLst/>
                <a:gdLst>
                  <a:gd name="T0" fmla="*/ 17858063 w 34"/>
                  <a:gd name="T1" fmla="*/ 0 h 33"/>
                  <a:gd name="T2" fmla="*/ 35715100 w 34"/>
                  <a:gd name="T3" fmla="*/ 18370188 h 33"/>
                  <a:gd name="T4" fmla="*/ 17858063 w 34"/>
                  <a:gd name="T5" fmla="*/ 36740375 h 33"/>
                  <a:gd name="T6" fmla="*/ 0 w 34"/>
                  <a:gd name="T7" fmla="*/ 18370188 h 33"/>
                  <a:gd name="T8" fmla="*/ 0 w 34"/>
                  <a:gd name="T9" fmla="*/ 0 h 33"/>
                  <a:gd name="T10" fmla="*/ 4202138 w 34"/>
                  <a:gd name="T11" fmla="*/ 0 h 33"/>
                  <a:gd name="T12" fmla="*/ 9453786 w 34"/>
                  <a:gd name="T13" fmla="*/ 0 h 33"/>
                  <a:gd name="T14" fmla="*/ 13655922 w 34"/>
                  <a:gd name="T15" fmla="*/ 0 h 33"/>
                  <a:gd name="T16" fmla="*/ 17857038 w 34"/>
                  <a:gd name="T17" fmla="*/ 0 h 33"/>
                  <a:gd name="T18" fmla="*/ 35715100 w 34"/>
                  <a:gd name="T19" fmla="*/ 20040492 h 33"/>
                  <a:gd name="T20" fmla="*/ 27311844 w 34"/>
                  <a:gd name="T21" fmla="*/ 36740375 h 33"/>
                  <a:gd name="T22" fmla="*/ 0 w 34"/>
                  <a:gd name="T23" fmla="*/ 0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3"/>
                  <a:gd name="T38" fmla="*/ 34 w 34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3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4" y="18"/>
                    </a:lnTo>
                    <a:lnTo>
                      <a:pt x="26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4" name="Freeform 1975"/>
              <p:cNvSpPr>
                <a:spLocks/>
              </p:cNvSpPr>
              <p:nvPr/>
            </p:nvSpPr>
            <p:spPr bwMode="auto">
              <a:xfrm>
                <a:off x="2642890" y="2438403"/>
                <a:ext cx="30623" cy="29699"/>
              </a:xfrm>
              <a:custGeom>
                <a:avLst/>
                <a:gdLst>
                  <a:gd name="T0" fmla="*/ 16168944 w 29"/>
                  <a:gd name="T1" fmla="*/ 0 h 29"/>
                  <a:gd name="T2" fmla="*/ 32336832 w 29"/>
                  <a:gd name="T3" fmla="*/ 15207936 h 29"/>
                  <a:gd name="T4" fmla="*/ 16168944 w 29"/>
                  <a:gd name="T5" fmla="*/ 30414848 h 29"/>
                  <a:gd name="T6" fmla="*/ 0 w 29"/>
                  <a:gd name="T7" fmla="*/ 15207936 h 29"/>
                  <a:gd name="T8" fmla="*/ 0 w 29"/>
                  <a:gd name="T9" fmla="*/ 4194729 h 29"/>
                  <a:gd name="T10" fmla="*/ 4460399 w 29"/>
                  <a:gd name="T11" fmla="*/ 4194729 h 29"/>
                  <a:gd name="T12" fmla="*/ 8920798 w 29"/>
                  <a:gd name="T13" fmla="*/ 4194729 h 29"/>
                  <a:gd name="T14" fmla="*/ 13381196 w 29"/>
                  <a:gd name="T15" fmla="*/ 4194729 h 29"/>
                  <a:gd name="T16" fmla="*/ 18955640 w 29"/>
                  <a:gd name="T17" fmla="*/ 0 h 29"/>
                  <a:gd name="T18" fmla="*/ 32336832 w 29"/>
                  <a:gd name="T19" fmla="*/ 18878326 h 29"/>
                  <a:gd name="T20" fmla="*/ 23416037 w 29"/>
                  <a:gd name="T21" fmla="*/ 30414848 h 29"/>
                  <a:gd name="T22" fmla="*/ 0 w 29"/>
                  <a:gd name="T23" fmla="*/ 4194729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29"/>
                  <a:gd name="T38" fmla="*/ 29 w 29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29">
                    <a:moveTo>
                      <a:pt x="0" y="4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7" y="0"/>
                    </a:lnTo>
                    <a:lnTo>
                      <a:pt x="29" y="18"/>
                    </a:lnTo>
                    <a:lnTo>
                      <a:pt x="21" y="2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5" name="Freeform 1976"/>
              <p:cNvSpPr>
                <a:spLocks/>
              </p:cNvSpPr>
              <p:nvPr/>
            </p:nvSpPr>
            <p:spPr bwMode="auto">
              <a:xfrm>
                <a:off x="2651339" y="2438403"/>
                <a:ext cx="27450" cy="22530"/>
              </a:xfrm>
              <a:custGeom>
                <a:avLst/>
                <a:gdLst>
                  <a:gd name="T0" fmla="*/ 14490433 w 26"/>
                  <a:gd name="T1" fmla="*/ 0 h 22"/>
                  <a:gd name="T2" fmla="*/ 28980865 w 26"/>
                  <a:gd name="T3" fmla="*/ 11536384 h 22"/>
                  <a:gd name="T4" fmla="*/ 14490433 w 26"/>
                  <a:gd name="T5" fmla="*/ 23072768 h 22"/>
                  <a:gd name="T6" fmla="*/ 0 w 26"/>
                  <a:gd name="T7" fmla="*/ 11536384 h 22"/>
                  <a:gd name="T8" fmla="*/ 0 w 26"/>
                  <a:gd name="T9" fmla="*/ 4194677 h 22"/>
                  <a:gd name="T10" fmla="*/ 4458514 w 26"/>
                  <a:gd name="T11" fmla="*/ 4194677 h 22"/>
                  <a:gd name="T12" fmla="*/ 10031920 w 26"/>
                  <a:gd name="T13" fmla="*/ 0 h 22"/>
                  <a:gd name="T14" fmla="*/ 14490433 w 26"/>
                  <a:gd name="T15" fmla="*/ 0 h 22"/>
                  <a:gd name="T16" fmla="*/ 18948949 w 26"/>
                  <a:gd name="T17" fmla="*/ 0 h 22"/>
                  <a:gd name="T18" fmla="*/ 28980865 w 26"/>
                  <a:gd name="T19" fmla="*/ 11536384 h 22"/>
                  <a:gd name="T20" fmla="*/ 18948949 w 26"/>
                  <a:gd name="T21" fmla="*/ 23072768 h 22"/>
                  <a:gd name="T22" fmla="*/ 0 w 26"/>
                  <a:gd name="T23" fmla="*/ 4194677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"/>
                  <a:gd name="T37" fmla="*/ 0 h 22"/>
                  <a:gd name="T38" fmla="*/ 26 w 26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" h="22">
                    <a:moveTo>
                      <a:pt x="0" y="4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6" y="11"/>
                    </a:lnTo>
                    <a:lnTo>
                      <a:pt x="17" y="2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6" name="Freeform 1977"/>
              <p:cNvSpPr>
                <a:spLocks/>
              </p:cNvSpPr>
              <p:nvPr/>
            </p:nvSpPr>
            <p:spPr bwMode="auto">
              <a:xfrm>
                <a:off x="2660839" y="2438403"/>
                <a:ext cx="22174" cy="19458"/>
              </a:xfrm>
              <a:custGeom>
                <a:avLst/>
                <a:gdLst>
                  <a:gd name="T0" fmla="*/ 11706816 w 21"/>
                  <a:gd name="T1" fmla="*/ 0 h 18"/>
                  <a:gd name="T2" fmla="*/ 23413632 w 21"/>
                  <a:gd name="T3" fmla="*/ 10517049 h 18"/>
                  <a:gd name="T4" fmla="*/ 11706816 w 21"/>
                  <a:gd name="T5" fmla="*/ 21034098 h 18"/>
                  <a:gd name="T6" fmla="*/ 0 w 21"/>
                  <a:gd name="T7" fmla="*/ 10517049 h 18"/>
                  <a:gd name="T8" fmla="*/ 0 w 21"/>
                  <a:gd name="T9" fmla="*/ 0 h 18"/>
                  <a:gd name="T10" fmla="*/ 4460142 w 21"/>
                  <a:gd name="T11" fmla="*/ 0 h 18"/>
                  <a:gd name="T12" fmla="*/ 8919228 w 21"/>
                  <a:gd name="T13" fmla="*/ 0 h 18"/>
                  <a:gd name="T14" fmla="*/ 13379369 w 21"/>
                  <a:gd name="T15" fmla="*/ 0 h 18"/>
                  <a:gd name="T16" fmla="*/ 18953492 w 21"/>
                  <a:gd name="T17" fmla="*/ 0 h 18"/>
                  <a:gd name="T18" fmla="*/ 23413632 w 21"/>
                  <a:gd name="T19" fmla="*/ 4674244 h 18"/>
                  <a:gd name="T20" fmla="*/ 13379369 w 21"/>
                  <a:gd name="T21" fmla="*/ 21034098 h 18"/>
                  <a:gd name="T22" fmla="*/ 0 w 21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1" y="4"/>
                    </a:lnTo>
                    <a:lnTo>
                      <a:pt x="12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7" name="Freeform 1978"/>
              <p:cNvSpPr>
                <a:spLocks/>
              </p:cNvSpPr>
              <p:nvPr/>
            </p:nvSpPr>
            <p:spPr bwMode="auto">
              <a:xfrm>
                <a:off x="2668228" y="2438403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5001866 w 17"/>
                  <a:gd name="T11" fmla="*/ 0 h 11"/>
                  <a:gd name="T12" fmla="*/ 11253919 w 17"/>
                  <a:gd name="T13" fmla="*/ 0 h 11"/>
                  <a:gd name="T14" fmla="*/ 16255784 w 17"/>
                  <a:gd name="T15" fmla="*/ 0 h 11"/>
                  <a:gd name="T16" fmla="*/ 21257652 w 17"/>
                  <a:gd name="T17" fmla="*/ 0 h 11"/>
                  <a:gd name="T18" fmla="*/ 11253919 w 17"/>
                  <a:gd name="T19" fmla="*/ 11536384 h 11"/>
                  <a:gd name="T20" fmla="*/ 0 w 17"/>
                  <a:gd name="T21" fmla="*/ 0 h 1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1"/>
                  <a:gd name="T35" fmla="*/ 17 w 1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1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8" name="Freeform 1979"/>
              <p:cNvSpPr>
                <a:spLocks/>
              </p:cNvSpPr>
              <p:nvPr/>
            </p:nvSpPr>
            <p:spPr bwMode="auto">
              <a:xfrm>
                <a:off x="2677738" y="2438403"/>
                <a:ext cx="9500" cy="5120"/>
              </a:xfrm>
              <a:custGeom>
                <a:avLst/>
                <a:gdLst>
                  <a:gd name="T0" fmla="*/ 5640625 w 8"/>
                  <a:gd name="T1" fmla="*/ 0 h 4"/>
                  <a:gd name="T2" fmla="*/ 11281249 w 8"/>
                  <a:gd name="T3" fmla="*/ 3276800 h 4"/>
                  <a:gd name="T4" fmla="*/ 5640625 w 8"/>
                  <a:gd name="T5" fmla="*/ 6553599 h 4"/>
                  <a:gd name="T6" fmla="*/ 0 w 8"/>
                  <a:gd name="T7" fmla="*/ 3276800 h 4"/>
                  <a:gd name="T8" fmla="*/ 0 w 8"/>
                  <a:gd name="T9" fmla="*/ 0 h 4"/>
                  <a:gd name="T10" fmla="*/ 5640625 w 8"/>
                  <a:gd name="T11" fmla="*/ 0 h 4"/>
                  <a:gd name="T12" fmla="*/ 11281249 w 8"/>
                  <a:gd name="T13" fmla="*/ 0 h 4"/>
                  <a:gd name="T14" fmla="*/ 5640625 w 8"/>
                  <a:gd name="T15" fmla="*/ 6553599 h 4"/>
                  <a:gd name="T16" fmla="*/ 0 w 8"/>
                  <a:gd name="T17" fmla="*/ 0 h 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4"/>
                  <a:gd name="T29" fmla="*/ 8 w 8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4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9" name="Freeform 1980"/>
              <p:cNvSpPr>
                <a:spLocks/>
              </p:cNvSpPr>
              <p:nvPr/>
            </p:nvSpPr>
            <p:spPr bwMode="auto">
              <a:xfrm>
                <a:off x="2795997" y="2701622"/>
                <a:ext cx="12673" cy="11265"/>
              </a:xfrm>
              <a:custGeom>
                <a:avLst/>
                <a:gdLst>
                  <a:gd name="T0" fmla="*/ 6692400 w 12"/>
                  <a:gd name="T1" fmla="*/ 0 h 11"/>
                  <a:gd name="T2" fmla="*/ 13383744 w 12"/>
                  <a:gd name="T3" fmla="*/ 5768704 h 11"/>
                  <a:gd name="T4" fmla="*/ 6692400 w 12"/>
                  <a:gd name="T5" fmla="*/ 11536384 h 11"/>
                  <a:gd name="T6" fmla="*/ 0 w 12"/>
                  <a:gd name="T7" fmla="*/ 5768704 h 11"/>
                  <a:gd name="T8" fmla="*/ 4460897 w 12"/>
                  <a:gd name="T9" fmla="*/ 0 h 11"/>
                  <a:gd name="T10" fmla="*/ 0 w 12"/>
                  <a:gd name="T11" fmla="*/ 11536384 h 11"/>
                  <a:gd name="T12" fmla="*/ 4460897 w 12"/>
                  <a:gd name="T13" fmla="*/ 11536384 h 11"/>
                  <a:gd name="T14" fmla="*/ 8922849 w 12"/>
                  <a:gd name="T15" fmla="*/ 11536384 h 11"/>
                  <a:gd name="T16" fmla="*/ 13383744 w 12"/>
                  <a:gd name="T17" fmla="*/ 11536384 h 11"/>
                  <a:gd name="T18" fmla="*/ 4460897 w 12"/>
                  <a:gd name="T19" fmla="*/ 0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1"/>
                  <a:gd name="T32" fmla="*/ 12 w 12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11"/>
                    </a:lnTo>
                    <a:lnTo>
                      <a:pt x="8" y="11"/>
                    </a:lnTo>
                    <a:lnTo>
                      <a:pt x="12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0" name="Freeform 1981"/>
              <p:cNvSpPr>
                <a:spLocks/>
              </p:cNvSpPr>
              <p:nvPr/>
            </p:nvSpPr>
            <p:spPr bwMode="auto">
              <a:xfrm>
                <a:off x="2795997" y="2698540"/>
                <a:ext cx="25338" cy="19458"/>
              </a:xfrm>
              <a:custGeom>
                <a:avLst/>
                <a:gdLst>
                  <a:gd name="T0" fmla="*/ 12840285 w 25"/>
                  <a:gd name="T1" fmla="*/ 0 h 18"/>
                  <a:gd name="T2" fmla="*/ 25680570 w 25"/>
                  <a:gd name="T3" fmla="*/ 10517049 h 18"/>
                  <a:gd name="T4" fmla="*/ 12840285 w 25"/>
                  <a:gd name="T5" fmla="*/ 21034098 h 18"/>
                  <a:gd name="T6" fmla="*/ 0 w 25"/>
                  <a:gd name="T7" fmla="*/ 10517049 h 18"/>
                  <a:gd name="T8" fmla="*/ 8217620 w 25"/>
                  <a:gd name="T9" fmla="*/ 0 h 18"/>
                  <a:gd name="T10" fmla="*/ 0 w 25"/>
                  <a:gd name="T11" fmla="*/ 12854170 h 18"/>
                  <a:gd name="T12" fmla="*/ 4108810 w 25"/>
                  <a:gd name="T13" fmla="*/ 16359851 h 18"/>
                  <a:gd name="T14" fmla="*/ 8217620 w 25"/>
                  <a:gd name="T15" fmla="*/ 16359851 h 18"/>
                  <a:gd name="T16" fmla="*/ 12326430 w 25"/>
                  <a:gd name="T17" fmla="*/ 16359851 h 18"/>
                  <a:gd name="T18" fmla="*/ 17462952 w 25"/>
                  <a:gd name="T19" fmla="*/ 16359851 h 18"/>
                  <a:gd name="T20" fmla="*/ 21571761 w 25"/>
                  <a:gd name="T21" fmla="*/ 16359851 h 18"/>
                  <a:gd name="T22" fmla="*/ 21571761 w 25"/>
                  <a:gd name="T23" fmla="*/ 21034098 h 18"/>
                  <a:gd name="T24" fmla="*/ 25680570 w 25"/>
                  <a:gd name="T25" fmla="*/ 21034098 h 18"/>
                  <a:gd name="T26" fmla="*/ 8217620 w 25"/>
                  <a:gd name="T27" fmla="*/ 0 h 18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18"/>
                  <a:gd name="T44" fmla="*/ 25 w 25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18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2" y="14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1" name="Freeform 1982"/>
              <p:cNvSpPr>
                <a:spLocks/>
              </p:cNvSpPr>
              <p:nvPr/>
            </p:nvSpPr>
            <p:spPr bwMode="auto">
              <a:xfrm>
                <a:off x="2799161" y="2690347"/>
                <a:ext cx="31674" cy="25603"/>
              </a:xfrm>
              <a:custGeom>
                <a:avLst/>
                <a:gdLst>
                  <a:gd name="T0" fmla="*/ 16720704 w 30"/>
                  <a:gd name="T1" fmla="*/ 0 h 26"/>
                  <a:gd name="T2" fmla="*/ 33441409 w 30"/>
                  <a:gd name="T3" fmla="*/ 12606523 h 26"/>
                  <a:gd name="T4" fmla="*/ 16720704 w 30"/>
                  <a:gd name="T5" fmla="*/ 25212062 h 26"/>
                  <a:gd name="T6" fmla="*/ 0 w 30"/>
                  <a:gd name="T7" fmla="*/ 12606523 h 26"/>
                  <a:gd name="T8" fmla="*/ 8917289 w 30"/>
                  <a:gd name="T9" fmla="*/ 0 h 26"/>
                  <a:gd name="T10" fmla="*/ 0 w 30"/>
                  <a:gd name="T11" fmla="*/ 10666604 h 26"/>
                  <a:gd name="T12" fmla="*/ 8917289 w 30"/>
                  <a:gd name="T13" fmla="*/ 21333209 h 26"/>
                  <a:gd name="T14" fmla="*/ 14490855 w 30"/>
                  <a:gd name="T15" fmla="*/ 21333209 h 26"/>
                  <a:gd name="T16" fmla="*/ 18950558 w 30"/>
                  <a:gd name="T17" fmla="*/ 21333209 h 26"/>
                  <a:gd name="T18" fmla="*/ 18950558 w 30"/>
                  <a:gd name="T19" fmla="*/ 25212062 h 26"/>
                  <a:gd name="T20" fmla="*/ 23409200 w 30"/>
                  <a:gd name="T21" fmla="*/ 25212062 h 26"/>
                  <a:gd name="T22" fmla="*/ 27867842 w 30"/>
                  <a:gd name="T23" fmla="*/ 25212062 h 26"/>
                  <a:gd name="T24" fmla="*/ 33441409 w 30"/>
                  <a:gd name="T25" fmla="*/ 25212062 h 26"/>
                  <a:gd name="T26" fmla="*/ 8917289 w 30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26"/>
                  <a:gd name="T44" fmla="*/ 30 w 30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26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7" y="22"/>
                    </a:lnTo>
                    <a:lnTo>
                      <a:pt x="17" y="26"/>
                    </a:lnTo>
                    <a:lnTo>
                      <a:pt x="21" y="26"/>
                    </a:lnTo>
                    <a:lnTo>
                      <a:pt x="25" y="26"/>
                    </a:lnTo>
                    <a:lnTo>
                      <a:pt x="3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2" name="Freeform 1983"/>
              <p:cNvSpPr>
                <a:spLocks/>
              </p:cNvSpPr>
              <p:nvPr/>
            </p:nvSpPr>
            <p:spPr bwMode="auto">
              <a:xfrm>
                <a:off x="2803385" y="2684202"/>
                <a:ext cx="40123" cy="33796"/>
              </a:xfrm>
              <a:custGeom>
                <a:avLst/>
                <a:gdLst>
                  <a:gd name="T0" fmla="*/ 21182832 w 38"/>
                  <a:gd name="T1" fmla="*/ 0 h 33"/>
                  <a:gd name="T2" fmla="*/ 42364608 w 38"/>
                  <a:gd name="T3" fmla="*/ 17305600 h 33"/>
                  <a:gd name="T4" fmla="*/ 21182832 w 38"/>
                  <a:gd name="T5" fmla="*/ 34611200 h 33"/>
                  <a:gd name="T6" fmla="*/ 0 w 38"/>
                  <a:gd name="T7" fmla="*/ 17305600 h 33"/>
                  <a:gd name="T8" fmla="*/ 10033918 w 38"/>
                  <a:gd name="T9" fmla="*/ 0 h 33"/>
                  <a:gd name="T10" fmla="*/ 0 w 38"/>
                  <a:gd name="T11" fmla="*/ 15732547 h 33"/>
                  <a:gd name="T12" fmla="*/ 18952839 w 38"/>
                  <a:gd name="T13" fmla="*/ 34611200 h 33"/>
                  <a:gd name="T14" fmla="*/ 23411769 w 38"/>
                  <a:gd name="T15" fmla="*/ 34611200 h 33"/>
                  <a:gd name="T16" fmla="*/ 28986752 w 38"/>
                  <a:gd name="T17" fmla="*/ 34611200 h 33"/>
                  <a:gd name="T18" fmla="*/ 33445683 w 38"/>
                  <a:gd name="T19" fmla="*/ 34611200 h 33"/>
                  <a:gd name="T20" fmla="*/ 37905678 w 38"/>
                  <a:gd name="T21" fmla="*/ 34611200 h 33"/>
                  <a:gd name="T22" fmla="*/ 42364608 w 38"/>
                  <a:gd name="T23" fmla="*/ 34611200 h 33"/>
                  <a:gd name="T24" fmla="*/ 10033918 w 38"/>
                  <a:gd name="T25" fmla="*/ 0 h 33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33"/>
                  <a:gd name="T41" fmla="*/ 38 w 38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33">
                    <a:moveTo>
                      <a:pt x="9" y="0"/>
                    </a:moveTo>
                    <a:lnTo>
                      <a:pt x="0" y="15"/>
                    </a:lnTo>
                    <a:lnTo>
                      <a:pt x="17" y="33"/>
                    </a:lnTo>
                    <a:lnTo>
                      <a:pt x="21" y="33"/>
                    </a:lnTo>
                    <a:lnTo>
                      <a:pt x="26" y="33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3" name="Freeform 1984"/>
              <p:cNvSpPr>
                <a:spLocks/>
              </p:cNvSpPr>
              <p:nvPr/>
            </p:nvSpPr>
            <p:spPr bwMode="auto">
              <a:xfrm>
                <a:off x="2808661" y="2681130"/>
                <a:ext cx="44348" cy="40965"/>
              </a:xfrm>
              <a:custGeom>
                <a:avLst/>
                <a:gdLst>
                  <a:gd name="T0" fmla="*/ 22869129 w 43"/>
                  <a:gd name="T1" fmla="*/ 0 h 40"/>
                  <a:gd name="T2" fmla="*/ 45738258 w 43"/>
                  <a:gd name="T3" fmla="*/ 20977152 h 40"/>
                  <a:gd name="T4" fmla="*/ 22869129 w 43"/>
                  <a:gd name="T5" fmla="*/ 41953281 h 40"/>
                  <a:gd name="T6" fmla="*/ 0 w 43"/>
                  <a:gd name="T7" fmla="*/ 20977152 h 40"/>
                  <a:gd name="T8" fmla="*/ 9572981 w 43"/>
                  <a:gd name="T9" fmla="*/ 0 h 40"/>
                  <a:gd name="T10" fmla="*/ 0 w 43"/>
                  <a:gd name="T11" fmla="*/ 10488064 h 40"/>
                  <a:gd name="T12" fmla="*/ 23401305 w 43"/>
                  <a:gd name="T13" fmla="*/ 37758466 h 40"/>
                  <a:gd name="T14" fmla="*/ 27655617 w 43"/>
                  <a:gd name="T15" fmla="*/ 37758466 h 40"/>
                  <a:gd name="T16" fmla="*/ 31909930 w 43"/>
                  <a:gd name="T17" fmla="*/ 37758466 h 40"/>
                  <a:gd name="T18" fmla="*/ 36165282 w 43"/>
                  <a:gd name="T19" fmla="*/ 37758466 h 40"/>
                  <a:gd name="T20" fmla="*/ 36165282 w 43"/>
                  <a:gd name="T21" fmla="*/ 41953281 h 40"/>
                  <a:gd name="T22" fmla="*/ 41483946 w 43"/>
                  <a:gd name="T23" fmla="*/ 41953281 h 40"/>
                  <a:gd name="T24" fmla="*/ 45738258 w 43"/>
                  <a:gd name="T25" fmla="*/ 37758466 h 40"/>
                  <a:gd name="T26" fmla="*/ 9572981 w 43"/>
                  <a:gd name="T27" fmla="*/ 0 h 40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"/>
                  <a:gd name="T43" fmla="*/ 0 h 40"/>
                  <a:gd name="T44" fmla="*/ 43 w 43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" h="40">
                    <a:moveTo>
                      <a:pt x="9" y="0"/>
                    </a:moveTo>
                    <a:lnTo>
                      <a:pt x="0" y="10"/>
                    </a:lnTo>
                    <a:lnTo>
                      <a:pt x="22" y="36"/>
                    </a:lnTo>
                    <a:lnTo>
                      <a:pt x="26" y="36"/>
                    </a:lnTo>
                    <a:lnTo>
                      <a:pt x="30" y="36"/>
                    </a:lnTo>
                    <a:lnTo>
                      <a:pt x="34" y="36"/>
                    </a:lnTo>
                    <a:lnTo>
                      <a:pt x="34" y="40"/>
                    </a:lnTo>
                    <a:lnTo>
                      <a:pt x="39" y="40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4" name="Freeform 1985"/>
              <p:cNvSpPr>
                <a:spLocks/>
              </p:cNvSpPr>
              <p:nvPr/>
            </p:nvSpPr>
            <p:spPr bwMode="auto">
              <a:xfrm>
                <a:off x="2812886" y="2672937"/>
                <a:ext cx="44348" cy="49158"/>
              </a:xfrm>
              <a:custGeom>
                <a:avLst/>
                <a:gdLst>
                  <a:gd name="T0" fmla="*/ 23413632 w 42"/>
                  <a:gd name="T1" fmla="*/ 0 h 48"/>
                  <a:gd name="T2" fmla="*/ 46827264 w 42"/>
                  <a:gd name="T3" fmla="*/ 25171968 h 48"/>
                  <a:gd name="T4" fmla="*/ 23413632 w 42"/>
                  <a:gd name="T5" fmla="*/ 50343937 h 48"/>
                  <a:gd name="T6" fmla="*/ 0 w 42"/>
                  <a:gd name="T7" fmla="*/ 25171968 h 48"/>
                  <a:gd name="T8" fmla="*/ 8919228 w 42"/>
                  <a:gd name="T9" fmla="*/ 0 h 48"/>
                  <a:gd name="T10" fmla="*/ 0 w 42"/>
                  <a:gd name="T11" fmla="*/ 11536768 h 48"/>
                  <a:gd name="T12" fmla="*/ 32332856 w 42"/>
                  <a:gd name="T13" fmla="*/ 46149122 h 48"/>
                  <a:gd name="T14" fmla="*/ 32332856 w 42"/>
                  <a:gd name="T15" fmla="*/ 50343937 h 48"/>
                  <a:gd name="T16" fmla="*/ 37908040 w 42"/>
                  <a:gd name="T17" fmla="*/ 50343937 h 48"/>
                  <a:gd name="T18" fmla="*/ 46827264 w 42"/>
                  <a:gd name="T19" fmla="*/ 38807172 h 48"/>
                  <a:gd name="T20" fmla="*/ 8919228 w 42"/>
                  <a:gd name="T21" fmla="*/ 0 h 48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48"/>
                  <a:gd name="T35" fmla="*/ 42 w 42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48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29" y="48"/>
                    </a:lnTo>
                    <a:lnTo>
                      <a:pt x="34" y="48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5" name="Freeform 1986"/>
              <p:cNvSpPr>
                <a:spLocks/>
              </p:cNvSpPr>
              <p:nvPr/>
            </p:nvSpPr>
            <p:spPr bwMode="auto">
              <a:xfrm>
                <a:off x="2818171" y="2665768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6" name="Freeform 1987"/>
              <p:cNvSpPr>
                <a:spLocks/>
              </p:cNvSpPr>
              <p:nvPr/>
            </p:nvSpPr>
            <p:spPr bwMode="auto">
              <a:xfrm>
                <a:off x="2821335" y="2662696"/>
                <a:ext cx="46460" cy="49158"/>
              </a:xfrm>
              <a:custGeom>
                <a:avLst/>
                <a:gdLst>
                  <a:gd name="T0" fmla="*/ 25099204 w 43"/>
                  <a:gd name="T1" fmla="*/ 0 h 48"/>
                  <a:gd name="T2" fmla="*/ 50198408 w 43"/>
                  <a:gd name="T3" fmla="*/ 25171968 h 48"/>
                  <a:gd name="T4" fmla="*/ 25099204 w 43"/>
                  <a:gd name="T5" fmla="*/ 50343937 h 48"/>
                  <a:gd name="T6" fmla="*/ 0 w 43"/>
                  <a:gd name="T7" fmla="*/ 25171968 h 48"/>
                  <a:gd name="T8" fmla="*/ 10506443 w 43"/>
                  <a:gd name="T9" fmla="*/ 0 h 48"/>
                  <a:gd name="T10" fmla="*/ 0 w 43"/>
                  <a:gd name="T11" fmla="*/ 11536768 h 48"/>
                  <a:gd name="T12" fmla="*/ 39691969 w 43"/>
                  <a:gd name="T13" fmla="*/ 50343937 h 48"/>
                  <a:gd name="T14" fmla="*/ 50198408 w 43"/>
                  <a:gd name="T15" fmla="*/ 38807172 h 48"/>
                  <a:gd name="T16" fmla="*/ 10506443 w 43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48"/>
                  <a:gd name="T29" fmla="*/ 43 w 43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48">
                    <a:moveTo>
                      <a:pt x="9" y="0"/>
                    </a:moveTo>
                    <a:lnTo>
                      <a:pt x="0" y="11"/>
                    </a:lnTo>
                    <a:lnTo>
                      <a:pt x="34" y="48"/>
                    </a:lnTo>
                    <a:lnTo>
                      <a:pt x="43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7" name="Freeform 1988"/>
              <p:cNvSpPr>
                <a:spLocks/>
              </p:cNvSpPr>
              <p:nvPr/>
            </p:nvSpPr>
            <p:spPr bwMode="auto">
              <a:xfrm>
                <a:off x="2825560" y="2654503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1536686 h 51"/>
                  <a:gd name="T12" fmla="*/ 36165282 w 43"/>
                  <a:gd name="T13" fmla="*/ 53489665 h 51"/>
                  <a:gd name="T14" fmla="*/ 45738258 w 43"/>
                  <a:gd name="T15" fmla="*/ 37757174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8" name="Freeform 1989"/>
              <p:cNvSpPr>
                <a:spLocks/>
              </p:cNvSpPr>
              <p:nvPr/>
            </p:nvSpPr>
            <p:spPr bwMode="auto">
              <a:xfrm>
                <a:off x="2830836" y="2648358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4113779 h 51"/>
                  <a:gd name="T12" fmla="*/ 37908040 w 42"/>
                  <a:gd name="T13" fmla="*/ 51412832 h 51"/>
                  <a:gd name="T14" fmla="*/ 46827264 w 42"/>
                  <a:gd name="T15" fmla="*/ 4032422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9" name="Freeform 1990"/>
              <p:cNvSpPr>
                <a:spLocks/>
              </p:cNvSpPr>
              <p:nvPr/>
            </p:nvSpPr>
            <p:spPr bwMode="auto">
              <a:xfrm>
                <a:off x="2835060" y="2640165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7908040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4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0" name="Freeform 1991"/>
              <p:cNvSpPr>
                <a:spLocks/>
              </p:cNvSpPr>
              <p:nvPr/>
            </p:nvSpPr>
            <p:spPr bwMode="auto">
              <a:xfrm>
                <a:off x="2840336" y="2635044"/>
                <a:ext cx="43287" cy="52230"/>
              </a:xfrm>
              <a:custGeom>
                <a:avLst/>
                <a:gdLst>
                  <a:gd name="T0" fmla="*/ 22307234 w 42"/>
                  <a:gd name="T1" fmla="*/ 0 h 51"/>
                  <a:gd name="T2" fmla="*/ 44613437 w 42"/>
                  <a:gd name="T3" fmla="*/ 26744832 h 51"/>
                  <a:gd name="T4" fmla="*/ 22307234 w 42"/>
                  <a:gd name="T5" fmla="*/ 53489665 h 51"/>
                  <a:gd name="T6" fmla="*/ 0 w 42"/>
                  <a:gd name="T7" fmla="*/ 26744832 h 51"/>
                  <a:gd name="T8" fmla="*/ 9560244 w 42"/>
                  <a:gd name="T9" fmla="*/ 0 h 51"/>
                  <a:gd name="T10" fmla="*/ 0 w 42"/>
                  <a:gd name="T11" fmla="*/ 11536686 h 51"/>
                  <a:gd name="T12" fmla="*/ 36115790 w 42"/>
                  <a:gd name="T13" fmla="*/ 53489665 h 51"/>
                  <a:gd name="T14" fmla="*/ 44613437 w 42"/>
                  <a:gd name="T15" fmla="*/ 37757174 h 51"/>
                  <a:gd name="T16" fmla="*/ 9560244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1" name="Freeform 1992"/>
              <p:cNvSpPr>
                <a:spLocks/>
              </p:cNvSpPr>
              <p:nvPr/>
            </p:nvSpPr>
            <p:spPr bwMode="auto">
              <a:xfrm>
                <a:off x="2843509" y="2628899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5176212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7757174 h 51"/>
                  <a:gd name="T16" fmla="*/ 15176212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13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2" name="Freeform 1993"/>
              <p:cNvSpPr>
                <a:spLocks/>
              </p:cNvSpPr>
              <p:nvPr/>
            </p:nvSpPr>
            <p:spPr bwMode="auto">
              <a:xfrm>
                <a:off x="2849846" y="2620706"/>
                <a:ext cx="43287" cy="52230"/>
              </a:xfrm>
              <a:custGeom>
                <a:avLst/>
                <a:gdLst>
                  <a:gd name="T0" fmla="*/ 22307234 w 42"/>
                  <a:gd name="T1" fmla="*/ 0 h 51"/>
                  <a:gd name="T2" fmla="*/ 44613437 w 42"/>
                  <a:gd name="T3" fmla="*/ 26744832 h 51"/>
                  <a:gd name="T4" fmla="*/ 22307234 w 42"/>
                  <a:gd name="T5" fmla="*/ 53489665 h 51"/>
                  <a:gd name="T6" fmla="*/ 0 w 42"/>
                  <a:gd name="T7" fmla="*/ 26744832 h 51"/>
                  <a:gd name="T8" fmla="*/ 12746990 w 42"/>
                  <a:gd name="T9" fmla="*/ 0 h 51"/>
                  <a:gd name="T10" fmla="*/ 0 w 42"/>
                  <a:gd name="T11" fmla="*/ 15732495 h 51"/>
                  <a:gd name="T12" fmla="*/ 35053198 w 42"/>
                  <a:gd name="T13" fmla="*/ 53489665 h 51"/>
                  <a:gd name="T14" fmla="*/ 44613437 w 42"/>
                  <a:gd name="T15" fmla="*/ 41952983 h 51"/>
                  <a:gd name="T16" fmla="*/ 12746990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12" y="0"/>
                    </a:moveTo>
                    <a:lnTo>
                      <a:pt x="0" y="15"/>
                    </a:lnTo>
                    <a:lnTo>
                      <a:pt x="33" y="51"/>
                    </a:lnTo>
                    <a:lnTo>
                      <a:pt x="42" y="4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3" name="Freeform 1994"/>
              <p:cNvSpPr>
                <a:spLocks/>
              </p:cNvSpPr>
              <p:nvPr/>
            </p:nvSpPr>
            <p:spPr bwMode="auto">
              <a:xfrm>
                <a:off x="2857234" y="2617634"/>
                <a:ext cx="40123" cy="47109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3609628 h 47"/>
                  <a:gd name="T4" fmla="*/ 21182832 w 38"/>
                  <a:gd name="T5" fmla="*/ 47218253 h 47"/>
                  <a:gd name="T6" fmla="*/ 0 w 38"/>
                  <a:gd name="T7" fmla="*/ 23609628 h 47"/>
                  <a:gd name="T8" fmla="*/ 10033918 w 38"/>
                  <a:gd name="T9" fmla="*/ 0 h 47"/>
                  <a:gd name="T10" fmla="*/ 0 w 38"/>
                  <a:gd name="T11" fmla="*/ 11051571 h 47"/>
                  <a:gd name="T12" fmla="*/ 33445683 w 38"/>
                  <a:gd name="T13" fmla="*/ 47218253 h 47"/>
                  <a:gd name="T14" fmla="*/ 42364608 w 38"/>
                  <a:gd name="T15" fmla="*/ 36166686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4" name="Freeform 1995"/>
              <p:cNvSpPr>
                <a:spLocks/>
              </p:cNvSpPr>
              <p:nvPr/>
            </p:nvSpPr>
            <p:spPr bwMode="auto">
              <a:xfrm>
                <a:off x="2862510" y="2609441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8805870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5" name="Freeform 1996"/>
              <p:cNvSpPr>
                <a:spLocks/>
              </p:cNvSpPr>
              <p:nvPr/>
            </p:nvSpPr>
            <p:spPr bwMode="auto">
              <a:xfrm>
                <a:off x="2866735" y="260227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6" name="Freeform 1997"/>
              <p:cNvSpPr>
                <a:spLocks/>
              </p:cNvSpPr>
              <p:nvPr/>
            </p:nvSpPr>
            <p:spPr bwMode="auto">
              <a:xfrm>
                <a:off x="2869908" y="2599200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9392235 w 38"/>
                  <a:gd name="T9" fmla="*/ 0 h 47"/>
                  <a:gd name="T10" fmla="*/ 0 w 38"/>
                  <a:gd name="T11" fmla="*/ 10939224 h 47"/>
                  <a:gd name="T12" fmla="*/ 34048469 w 38"/>
                  <a:gd name="T13" fmla="*/ 51415084 h 47"/>
                  <a:gd name="T14" fmla="*/ 44615279 w 38"/>
                  <a:gd name="T15" fmla="*/ 39381837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0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7" name="Freeform 1998"/>
              <p:cNvSpPr>
                <a:spLocks/>
              </p:cNvSpPr>
              <p:nvPr/>
            </p:nvSpPr>
            <p:spPr bwMode="auto">
              <a:xfrm>
                <a:off x="2875184" y="259100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8805870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8" name="Freeform 1999"/>
              <p:cNvSpPr>
                <a:spLocks/>
              </p:cNvSpPr>
              <p:nvPr/>
            </p:nvSpPr>
            <p:spPr bwMode="auto">
              <a:xfrm>
                <a:off x="2879409" y="2584862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10033918 w 38"/>
                  <a:gd name="T9" fmla="*/ 0 h 51"/>
                  <a:gd name="T10" fmla="*/ 0 w 38"/>
                  <a:gd name="T11" fmla="*/ 15121834 h 51"/>
                  <a:gd name="T12" fmla="*/ 33445683 w 38"/>
                  <a:gd name="T13" fmla="*/ 51412832 h 51"/>
                  <a:gd name="T14" fmla="*/ 42364608 w 38"/>
                  <a:gd name="T15" fmla="*/ 40324227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9" name="Freeform 2000"/>
              <p:cNvSpPr>
                <a:spLocks/>
              </p:cNvSpPr>
              <p:nvPr/>
            </p:nvSpPr>
            <p:spPr bwMode="auto">
              <a:xfrm>
                <a:off x="2882572" y="2576669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4683798 h 51"/>
                  <a:gd name="T12" fmla="*/ 33439374 w 39"/>
                  <a:gd name="T13" fmla="*/ 53489665 h 51"/>
                  <a:gd name="T14" fmla="*/ 43471298 w 39"/>
                  <a:gd name="T15" fmla="*/ 41952983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9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0" name="Freeform 2001"/>
              <p:cNvSpPr>
                <a:spLocks/>
              </p:cNvSpPr>
              <p:nvPr/>
            </p:nvSpPr>
            <p:spPr bwMode="auto">
              <a:xfrm>
                <a:off x="2888909" y="2571548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1" name="Freeform 2002"/>
              <p:cNvSpPr>
                <a:spLocks/>
              </p:cNvSpPr>
              <p:nvPr/>
            </p:nvSpPr>
            <p:spPr bwMode="auto">
              <a:xfrm>
                <a:off x="2892082" y="2565404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5223040 w 38"/>
                  <a:gd name="T13" fmla="*/ 53489665 h 51"/>
                  <a:gd name="T14" fmla="*/ 44615279 w 38"/>
                  <a:gd name="T15" fmla="*/ 37757174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2" name="Freeform 2003"/>
              <p:cNvSpPr>
                <a:spLocks/>
              </p:cNvSpPr>
              <p:nvPr/>
            </p:nvSpPr>
            <p:spPr bwMode="auto">
              <a:xfrm>
                <a:off x="2897358" y="2557211"/>
                <a:ext cx="40123" cy="52230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7279729 h 50"/>
                  <a:gd name="T4" fmla="*/ 21182832 w 38"/>
                  <a:gd name="T5" fmla="*/ 54559458 h 50"/>
                  <a:gd name="T6" fmla="*/ 0 w 38"/>
                  <a:gd name="T7" fmla="*/ 27279729 h 50"/>
                  <a:gd name="T8" fmla="*/ 10033918 w 38"/>
                  <a:gd name="T9" fmla="*/ 0 h 50"/>
                  <a:gd name="T10" fmla="*/ 0 w 38"/>
                  <a:gd name="T11" fmla="*/ 15276230 h 50"/>
                  <a:gd name="T12" fmla="*/ 33445683 w 38"/>
                  <a:gd name="T13" fmla="*/ 54559458 h 50"/>
                  <a:gd name="T14" fmla="*/ 42364608 w 38"/>
                  <a:gd name="T15" fmla="*/ 43647569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4"/>
                    </a:lnTo>
                    <a:lnTo>
                      <a:pt x="30" y="50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3" name="Freeform 2004"/>
              <p:cNvSpPr>
                <a:spLocks/>
              </p:cNvSpPr>
              <p:nvPr/>
            </p:nvSpPr>
            <p:spPr bwMode="auto">
              <a:xfrm>
                <a:off x="2901583" y="2554129"/>
                <a:ext cx="41175" cy="47109"/>
              </a:xfrm>
              <a:custGeom>
                <a:avLst/>
                <a:gdLst>
                  <a:gd name="T0" fmla="*/ 21736177 w 39"/>
                  <a:gd name="T1" fmla="*/ 0 h 47"/>
                  <a:gd name="T2" fmla="*/ 43471298 w 39"/>
                  <a:gd name="T3" fmla="*/ 23609628 h 47"/>
                  <a:gd name="T4" fmla="*/ 21736177 w 39"/>
                  <a:gd name="T5" fmla="*/ 47218253 h 47"/>
                  <a:gd name="T6" fmla="*/ 0 w 39"/>
                  <a:gd name="T7" fmla="*/ 23609628 h 47"/>
                  <a:gd name="T8" fmla="*/ 10031919 w 39"/>
                  <a:gd name="T9" fmla="*/ 0 h 47"/>
                  <a:gd name="T10" fmla="*/ 0 w 39"/>
                  <a:gd name="T11" fmla="*/ 11051571 h 47"/>
                  <a:gd name="T12" fmla="*/ 33439374 w 39"/>
                  <a:gd name="T13" fmla="*/ 47218253 h 47"/>
                  <a:gd name="T14" fmla="*/ 43471298 w 39"/>
                  <a:gd name="T15" fmla="*/ 36166686 h 47"/>
                  <a:gd name="T16" fmla="*/ 10031919 w 39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7"/>
                  <a:gd name="T29" fmla="*/ 39 w 39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9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4" name="Freeform 2005"/>
              <p:cNvSpPr>
                <a:spLocks/>
              </p:cNvSpPr>
              <p:nvPr/>
            </p:nvSpPr>
            <p:spPr bwMode="auto">
              <a:xfrm>
                <a:off x="2906859" y="2545936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5" name="Freeform 2006"/>
              <p:cNvSpPr>
                <a:spLocks/>
              </p:cNvSpPr>
              <p:nvPr/>
            </p:nvSpPr>
            <p:spPr bwMode="auto">
              <a:xfrm>
                <a:off x="2911083" y="253876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6" name="Freeform 2007"/>
              <p:cNvSpPr>
                <a:spLocks/>
              </p:cNvSpPr>
              <p:nvPr/>
            </p:nvSpPr>
            <p:spPr bwMode="auto">
              <a:xfrm>
                <a:off x="2914256" y="2535695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10566805 w 38"/>
                  <a:gd name="T9" fmla="*/ 0 h 47"/>
                  <a:gd name="T10" fmla="*/ 0 w 38"/>
                  <a:gd name="T11" fmla="*/ 12033251 h 47"/>
                  <a:gd name="T12" fmla="*/ 35223040 w 38"/>
                  <a:gd name="T13" fmla="*/ 51415084 h 47"/>
                  <a:gd name="T14" fmla="*/ 44615279 w 38"/>
                  <a:gd name="T15" fmla="*/ 39381837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7" name="Freeform 2008"/>
              <p:cNvSpPr>
                <a:spLocks/>
              </p:cNvSpPr>
              <p:nvPr/>
            </p:nvSpPr>
            <p:spPr bwMode="auto">
              <a:xfrm>
                <a:off x="2919532" y="2527502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1536686 h 51"/>
                  <a:gd name="T12" fmla="*/ 33439374 w 39"/>
                  <a:gd name="T13" fmla="*/ 53489665 h 51"/>
                  <a:gd name="T14" fmla="*/ 43471298 w 39"/>
                  <a:gd name="T15" fmla="*/ 38805870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8" name="Freeform 2009"/>
              <p:cNvSpPr>
                <a:spLocks/>
              </p:cNvSpPr>
              <p:nvPr/>
            </p:nvSpPr>
            <p:spPr bwMode="auto">
              <a:xfrm>
                <a:off x="2923757" y="2521357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5121834 h 51"/>
                  <a:gd name="T12" fmla="*/ 34048469 w 38"/>
                  <a:gd name="T13" fmla="*/ 51412832 h 51"/>
                  <a:gd name="T14" fmla="*/ 44615279 w 38"/>
                  <a:gd name="T15" fmla="*/ 40324227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9" name="Freeform 2010"/>
              <p:cNvSpPr>
                <a:spLocks/>
              </p:cNvSpPr>
              <p:nvPr/>
            </p:nvSpPr>
            <p:spPr bwMode="auto">
              <a:xfrm>
                <a:off x="2929033" y="2517260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9614116 h 47"/>
                  <a:gd name="T12" fmla="*/ 33445683 w 38"/>
                  <a:gd name="T13" fmla="*/ 45187814 h 47"/>
                  <a:gd name="T14" fmla="*/ 42364608 w 38"/>
                  <a:gd name="T15" fmla="*/ 34611800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0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0" name="Freeform 2011"/>
              <p:cNvSpPr>
                <a:spLocks/>
              </p:cNvSpPr>
              <p:nvPr/>
            </p:nvSpPr>
            <p:spPr bwMode="auto">
              <a:xfrm>
                <a:off x="2933258" y="2508043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8805870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1" name="Freeform 2012"/>
              <p:cNvSpPr>
                <a:spLocks/>
              </p:cNvSpPr>
              <p:nvPr/>
            </p:nvSpPr>
            <p:spPr bwMode="auto">
              <a:xfrm>
                <a:off x="2936431" y="2501898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37757174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2" name="Freeform 2013"/>
              <p:cNvSpPr>
                <a:spLocks/>
              </p:cNvSpPr>
              <p:nvPr/>
            </p:nvSpPr>
            <p:spPr bwMode="auto">
              <a:xfrm>
                <a:off x="2942758" y="2493705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4683798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3" name="Freeform 2014"/>
              <p:cNvSpPr>
                <a:spLocks/>
              </p:cNvSpPr>
              <p:nvPr/>
            </p:nvSpPr>
            <p:spPr bwMode="auto">
              <a:xfrm>
                <a:off x="2945931" y="2490633"/>
                <a:ext cx="41175" cy="47109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3609628 h 47"/>
                  <a:gd name="T4" fmla="*/ 22308181 w 38"/>
                  <a:gd name="T5" fmla="*/ 47218253 h 47"/>
                  <a:gd name="T6" fmla="*/ 0 w 38"/>
                  <a:gd name="T7" fmla="*/ 23609628 h 47"/>
                  <a:gd name="T8" fmla="*/ 9392235 w 38"/>
                  <a:gd name="T9" fmla="*/ 0 h 47"/>
                  <a:gd name="T10" fmla="*/ 0 w 38"/>
                  <a:gd name="T11" fmla="*/ 11051571 h 47"/>
                  <a:gd name="T12" fmla="*/ 34048469 w 38"/>
                  <a:gd name="T13" fmla="*/ 47218253 h 47"/>
                  <a:gd name="T14" fmla="*/ 44615279 w 38"/>
                  <a:gd name="T15" fmla="*/ 36166686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4" name="Freeform 2015"/>
              <p:cNvSpPr>
                <a:spLocks/>
              </p:cNvSpPr>
              <p:nvPr/>
            </p:nvSpPr>
            <p:spPr bwMode="auto">
              <a:xfrm>
                <a:off x="2951207" y="2482440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7757174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5" name="Freeform 2016"/>
              <p:cNvSpPr>
                <a:spLocks/>
              </p:cNvSpPr>
              <p:nvPr/>
            </p:nvSpPr>
            <p:spPr bwMode="auto">
              <a:xfrm>
                <a:off x="2955432" y="2476295"/>
                <a:ext cx="40123" cy="51206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6220544 h 50"/>
                  <a:gd name="T4" fmla="*/ 21182832 w 38"/>
                  <a:gd name="T5" fmla="*/ 52441089 h 50"/>
                  <a:gd name="T6" fmla="*/ 0 w 38"/>
                  <a:gd name="T7" fmla="*/ 26220544 h 50"/>
                  <a:gd name="T8" fmla="*/ 10033918 w 38"/>
                  <a:gd name="T9" fmla="*/ 0 h 50"/>
                  <a:gd name="T10" fmla="*/ 0 w 38"/>
                  <a:gd name="T11" fmla="*/ 14683832 h 50"/>
                  <a:gd name="T12" fmla="*/ 33445683 w 38"/>
                  <a:gd name="T13" fmla="*/ 52441089 h 50"/>
                  <a:gd name="T14" fmla="*/ 42364608 w 38"/>
                  <a:gd name="T15" fmla="*/ 41953079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4"/>
                    </a:lnTo>
                    <a:lnTo>
                      <a:pt x="30" y="50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30" name="Group 2017"/>
            <p:cNvGrpSpPr>
              <a:grpSpLocks/>
            </p:cNvGrpSpPr>
            <p:nvPr/>
          </p:nvGrpSpPr>
          <p:grpSpPr bwMode="auto">
            <a:xfrm>
              <a:off x="1781287" y="2438403"/>
              <a:ext cx="2324012" cy="1235171"/>
              <a:chOff x="1781287" y="2438403"/>
              <a:chExt cx="2324012" cy="1235171"/>
            </a:xfrm>
          </p:grpSpPr>
          <p:sp>
            <p:nvSpPr>
              <p:cNvPr id="43396" name="Freeform 2018"/>
              <p:cNvSpPr>
                <a:spLocks/>
              </p:cNvSpPr>
              <p:nvPr/>
            </p:nvSpPr>
            <p:spPr bwMode="auto">
              <a:xfrm>
                <a:off x="2960717" y="2472199"/>
                <a:ext cx="40123" cy="49158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5707542 h 47"/>
                  <a:gd name="T4" fmla="*/ 21182832 w 38"/>
                  <a:gd name="T5" fmla="*/ 51415084 h 47"/>
                  <a:gd name="T6" fmla="*/ 0 w 38"/>
                  <a:gd name="T7" fmla="*/ 25707542 h 47"/>
                  <a:gd name="T8" fmla="*/ 8918921 w 38"/>
                  <a:gd name="T9" fmla="*/ 0 h 47"/>
                  <a:gd name="T10" fmla="*/ 0 w 38"/>
                  <a:gd name="T11" fmla="*/ 12033251 h 47"/>
                  <a:gd name="T12" fmla="*/ 32330686 w 38"/>
                  <a:gd name="T13" fmla="*/ 51415084 h 47"/>
                  <a:gd name="T14" fmla="*/ 42364608 w 38"/>
                  <a:gd name="T15" fmla="*/ 39381837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7" name="Freeform 2019"/>
              <p:cNvSpPr>
                <a:spLocks/>
              </p:cNvSpPr>
              <p:nvPr/>
            </p:nvSpPr>
            <p:spPr bwMode="auto">
              <a:xfrm>
                <a:off x="2963881" y="2465030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37757174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8" name="Freeform 2020"/>
              <p:cNvSpPr>
                <a:spLocks/>
              </p:cNvSpPr>
              <p:nvPr/>
            </p:nvSpPr>
            <p:spPr bwMode="auto">
              <a:xfrm>
                <a:off x="2967045" y="2457861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9" name="Freeform 2021"/>
              <p:cNvSpPr>
                <a:spLocks/>
              </p:cNvSpPr>
              <p:nvPr/>
            </p:nvSpPr>
            <p:spPr bwMode="auto">
              <a:xfrm>
                <a:off x="2973381" y="2454789"/>
                <a:ext cx="40123" cy="49158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5707542 h 47"/>
                  <a:gd name="T4" fmla="*/ 21182832 w 38"/>
                  <a:gd name="T5" fmla="*/ 51415084 h 47"/>
                  <a:gd name="T6" fmla="*/ 0 w 38"/>
                  <a:gd name="T7" fmla="*/ 25707542 h 47"/>
                  <a:gd name="T8" fmla="*/ 10033918 w 38"/>
                  <a:gd name="T9" fmla="*/ 0 h 47"/>
                  <a:gd name="T10" fmla="*/ 0 w 38"/>
                  <a:gd name="T11" fmla="*/ 12033251 h 47"/>
                  <a:gd name="T12" fmla="*/ 33445683 w 38"/>
                  <a:gd name="T13" fmla="*/ 51415084 h 47"/>
                  <a:gd name="T14" fmla="*/ 42364608 w 38"/>
                  <a:gd name="T15" fmla="*/ 39381837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0" name="Freeform 2022"/>
              <p:cNvSpPr>
                <a:spLocks/>
              </p:cNvSpPr>
              <p:nvPr/>
            </p:nvSpPr>
            <p:spPr bwMode="auto">
              <a:xfrm>
                <a:off x="2976554" y="2446596"/>
                <a:ext cx="41175" cy="51206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5706416 h 51"/>
                  <a:gd name="T4" fmla="*/ 21736177 w 39"/>
                  <a:gd name="T5" fmla="*/ 51412832 h 51"/>
                  <a:gd name="T6" fmla="*/ 0 w 39"/>
                  <a:gd name="T7" fmla="*/ 25706416 h 51"/>
                  <a:gd name="T8" fmla="*/ 10031919 w 39"/>
                  <a:gd name="T9" fmla="*/ 0 h 51"/>
                  <a:gd name="T10" fmla="*/ 0 w 39"/>
                  <a:gd name="T11" fmla="*/ 11088610 h 51"/>
                  <a:gd name="T12" fmla="*/ 33439374 w 39"/>
                  <a:gd name="T13" fmla="*/ 51412832 h 51"/>
                  <a:gd name="T14" fmla="*/ 43471298 w 39"/>
                  <a:gd name="T15" fmla="*/ 37299057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1" name="Freeform 2023"/>
              <p:cNvSpPr>
                <a:spLocks/>
              </p:cNvSpPr>
              <p:nvPr/>
            </p:nvSpPr>
            <p:spPr bwMode="auto">
              <a:xfrm>
                <a:off x="2982882" y="2438403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2" name="Freeform 2024"/>
              <p:cNvSpPr>
                <a:spLocks/>
              </p:cNvSpPr>
              <p:nvPr/>
            </p:nvSpPr>
            <p:spPr bwMode="auto">
              <a:xfrm>
                <a:off x="2986055" y="2438403"/>
                <a:ext cx="41175" cy="44037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2037516 h 44"/>
                  <a:gd name="T4" fmla="*/ 22308181 w 38"/>
                  <a:gd name="T5" fmla="*/ 44074031 h 44"/>
                  <a:gd name="T6" fmla="*/ 0 w 38"/>
                  <a:gd name="T7" fmla="*/ 22037516 h 44"/>
                  <a:gd name="T8" fmla="*/ 0 w 38"/>
                  <a:gd name="T9" fmla="*/ 7011891 h 44"/>
                  <a:gd name="T10" fmla="*/ 9392235 w 38"/>
                  <a:gd name="T11" fmla="*/ 0 h 44"/>
                  <a:gd name="T12" fmla="*/ 15262920 w 38"/>
                  <a:gd name="T13" fmla="*/ 0 h 44"/>
                  <a:gd name="T14" fmla="*/ 44615279 w 38"/>
                  <a:gd name="T15" fmla="*/ 33055778 h 44"/>
                  <a:gd name="T16" fmla="*/ 35223040 w 38"/>
                  <a:gd name="T17" fmla="*/ 44074031 h 44"/>
                  <a:gd name="T18" fmla="*/ 0 w 38"/>
                  <a:gd name="T19" fmla="*/ 7011891 h 4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4"/>
                  <a:gd name="T32" fmla="*/ 38 w 38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4">
                    <a:moveTo>
                      <a:pt x="0" y="7"/>
                    </a:moveTo>
                    <a:lnTo>
                      <a:pt x="8" y="0"/>
                    </a:lnTo>
                    <a:lnTo>
                      <a:pt x="13" y="0"/>
                    </a:lnTo>
                    <a:lnTo>
                      <a:pt x="38" y="33"/>
                    </a:lnTo>
                    <a:lnTo>
                      <a:pt x="30" y="4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3" name="Freeform 2025"/>
              <p:cNvSpPr>
                <a:spLocks/>
              </p:cNvSpPr>
              <p:nvPr/>
            </p:nvSpPr>
            <p:spPr bwMode="auto">
              <a:xfrm>
                <a:off x="2991331" y="2438403"/>
                <a:ext cx="40123" cy="40965"/>
              </a:xfrm>
              <a:custGeom>
                <a:avLst/>
                <a:gdLst>
                  <a:gd name="T0" fmla="*/ 21182832 w 38"/>
                  <a:gd name="T1" fmla="*/ 0 h 40"/>
                  <a:gd name="T2" fmla="*/ 42364608 w 38"/>
                  <a:gd name="T3" fmla="*/ 20977152 h 40"/>
                  <a:gd name="T4" fmla="*/ 21182832 w 38"/>
                  <a:gd name="T5" fmla="*/ 41953281 h 40"/>
                  <a:gd name="T6" fmla="*/ 0 w 38"/>
                  <a:gd name="T7" fmla="*/ 20977152 h 40"/>
                  <a:gd name="T8" fmla="*/ 0 w 38"/>
                  <a:gd name="T9" fmla="*/ 0 h 40"/>
                  <a:gd name="T10" fmla="*/ 4458933 w 38"/>
                  <a:gd name="T11" fmla="*/ 0 h 40"/>
                  <a:gd name="T12" fmla="*/ 10033918 w 38"/>
                  <a:gd name="T13" fmla="*/ 0 h 40"/>
                  <a:gd name="T14" fmla="*/ 14492848 w 38"/>
                  <a:gd name="T15" fmla="*/ 0 h 40"/>
                  <a:gd name="T16" fmla="*/ 18952839 w 38"/>
                  <a:gd name="T17" fmla="*/ 0 h 40"/>
                  <a:gd name="T18" fmla="*/ 42364608 w 38"/>
                  <a:gd name="T19" fmla="*/ 27269374 h 40"/>
                  <a:gd name="T20" fmla="*/ 33445683 w 38"/>
                  <a:gd name="T21" fmla="*/ 41953281 h 40"/>
                  <a:gd name="T22" fmla="*/ 0 w 38"/>
                  <a:gd name="T23" fmla="*/ 0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0"/>
                  <a:gd name="T38" fmla="*/ 38 w 38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0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8" y="26"/>
                    </a:lnTo>
                    <a:lnTo>
                      <a:pt x="3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4" name="Freeform 2026"/>
              <p:cNvSpPr>
                <a:spLocks/>
              </p:cNvSpPr>
              <p:nvPr/>
            </p:nvSpPr>
            <p:spPr bwMode="auto">
              <a:xfrm>
                <a:off x="3000841" y="2438403"/>
                <a:ext cx="36960" cy="33796"/>
              </a:xfrm>
              <a:custGeom>
                <a:avLst/>
                <a:gdLst>
                  <a:gd name="T0" fmla="*/ 20088847 w 34"/>
                  <a:gd name="T1" fmla="*/ 0 h 33"/>
                  <a:gd name="T2" fmla="*/ 40177693 w 34"/>
                  <a:gd name="T3" fmla="*/ 17305600 h 33"/>
                  <a:gd name="T4" fmla="*/ 20088847 w 34"/>
                  <a:gd name="T5" fmla="*/ 34611200 h 33"/>
                  <a:gd name="T6" fmla="*/ 0 w 34"/>
                  <a:gd name="T7" fmla="*/ 17305600 h 33"/>
                  <a:gd name="T8" fmla="*/ 0 w 34"/>
                  <a:gd name="T9" fmla="*/ 0 h 33"/>
                  <a:gd name="T10" fmla="*/ 4726532 w 34"/>
                  <a:gd name="T11" fmla="*/ 0 h 33"/>
                  <a:gd name="T12" fmla="*/ 9453064 w 34"/>
                  <a:gd name="T13" fmla="*/ 0 h 33"/>
                  <a:gd name="T14" fmla="*/ 14180680 w 34"/>
                  <a:gd name="T15" fmla="*/ 0 h 33"/>
                  <a:gd name="T16" fmla="*/ 20088847 w 34"/>
                  <a:gd name="T17" fmla="*/ 0 h 33"/>
                  <a:gd name="T18" fmla="*/ 24815376 w 34"/>
                  <a:gd name="T19" fmla="*/ 0 h 33"/>
                  <a:gd name="T20" fmla="*/ 40177693 w 34"/>
                  <a:gd name="T21" fmla="*/ 18878650 h 33"/>
                  <a:gd name="T22" fmla="*/ 29541906 w 34"/>
                  <a:gd name="T23" fmla="*/ 34611200 h 33"/>
                  <a:gd name="T24" fmla="*/ 0 w 34"/>
                  <a:gd name="T25" fmla="*/ 0 h 33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33"/>
                  <a:gd name="T41" fmla="*/ 34 w 34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33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34" y="18"/>
                    </a:lnTo>
                    <a:lnTo>
                      <a:pt x="2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5" name="Freeform 2027"/>
              <p:cNvSpPr>
                <a:spLocks/>
              </p:cNvSpPr>
              <p:nvPr/>
            </p:nvSpPr>
            <p:spPr bwMode="auto">
              <a:xfrm>
                <a:off x="3008229" y="2438403"/>
                <a:ext cx="36960" cy="26627"/>
              </a:xfrm>
              <a:custGeom>
                <a:avLst/>
                <a:gdLst>
                  <a:gd name="T0" fmla="*/ 20088847 w 34"/>
                  <a:gd name="T1" fmla="*/ 0 h 26"/>
                  <a:gd name="T2" fmla="*/ 40177693 w 34"/>
                  <a:gd name="T3" fmla="*/ 13635072 h 26"/>
                  <a:gd name="T4" fmla="*/ 20088847 w 34"/>
                  <a:gd name="T5" fmla="*/ 27269120 h 26"/>
                  <a:gd name="T6" fmla="*/ 0 w 34"/>
                  <a:gd name="T7" fmla="*/ 13635072 h 26"/>
                  <a:gd name="T8" fmla="*/ 0 w 34"/>
                  <a:gd name="T9" fmla="*/ 0 h 26"/>
                  <a:gd name="T10" fmla="*/ 4726532 w 34"/>
                  <a:gd name="T11" fmla="*/ 0 h 26"/>
                  <a:gd name="T12" fmla="*/ 10635783 w 34"/>
                  <a:gd name="T13" fmla="*/ 0 h 26"/>
                  <a:gd name="T14" fmla="*/ 15362313 w 34"/>
                  <a:gd name="T15" fmla="*/ 0 h 26"/>
                  <a:gd name="T16" fmla="*/ 20088847 w 34"/>
                  <a:gd name="T17" fmla="*/ 0 h 26"/>
                  <a:gd name="T18" fmla="*/ 20088847 w 34"/>
                  <a:gd name="T19" fmla="*/ 4194777 h 26"/>
                  <a:gd name="T20" fmla="*/ 24815376 w 34"/>
                  <a:gd name="T21" fmla="*/ 4194777 h 26"/>
                  <a:gd name="T22" fmla="*/ 40177693 w 34"/>
                  <a:gd name="T23" fmla="*/ 15732460 h 26"/>
                  <a:gd name="T24" fmla="*/ 24815376 w 34"/>
                  <a:gd name="T25" fmla="*/ 27269120 h 26"/>
                  <a:gd name="T26" fmla="*/ 0 w 34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26"/>
                  <a:gd name="T44" fmla="*/ 34 w 34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26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34" y="15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6" name="Freeform 2028"/>
              <p:cNvSpPr>
                <a:spLocks/>
              </p:cNvSpPr>
              <p:nvPr/>
            </p:nvSpPr>
            <p:spPr bwMode="auto">
              <a:xfrm>
                <a:off x="3023015" y="2438403"/>
                <a:ext cx="27450" cy="19458"/>
              </a:xfrm>
              <a:custGeom>
                <a:avLst/>
                <a:gdLst>
                  <a:gd name="T0" fmla="*/ 15070050 w 25"/>
                  <a:gd name="T1" fmla="*/ 0 h 18"/>
                  <a:gd name="T2" fmla="*/ 30140099 w 25"/>
                  <a:gd name="T3" fmla="*/ 10517049 h 18"/>
                  <a:gd name="T4" fmla="*/ 15070050 w 25"/>
                  <a:gd name="T5" fmla="*/ 21034098 h 18"/>
                  <a:gd name="T6" fmla="*/ 0 w 25"/>
                  <a:gd name="T7" fmla="*/ 10517049 h 18"/>
                  <a:gd name="T8" fmla="*/ 0 w 25"/>
                  <a:gd name="T9" fmla="*/ 0 h 18"/>
                  <a:gd name="T10" fmla="*/ 4822417 w 25"/>
                  <a:gd name="T11" fmla="*/ 0 h 18"/>
                  <a:gd name="T12" fmla="*/ 4822417 w 25"/>
                  <a:gd name="T13" fmla="*/ 4674244 h 18"/>
                  <a:gd name="T14" fmla="*/ 9644833 w 25"/>
                  <a:gd name="T15" fmla="*/ 4674244 h 18"/>
                  <a:gd name="T16" fmla="*/ 15672852 w 25"/>
                  <a:gd name="T17" fmla="*/ 4674244 h 18"/>
                  <a:gd name="T18" fmla="*/ 20495270 w 25"/>
                  <a:gd name="T19" fmla="*/ 4674244 h 18"/>
                  <a:gd name="T20" fmla="*/ 25317685 w 25"/>
                  <a:gd name="T21" fmla="*/ 4674244 h 18"/>
                  <a:gd name="T22" fmla="*/ 30140099 w 25"/>
                  <a:gd name="T23" fmla="*/ 8179926 h 18"/>
                  <a:gd name="T24" fmla="*/ 15672852 w 25"/>
                  <a:gd name="T25" fmla="*/ 21034098 h 18"/>
                  <a:gd name="T26" fmla="*/ 0 w 25"/>
                  <a:gd name="T27" fmla="*/ 0 h 18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18"/>
                  <a:gd name="T44" fmla="*/ 25 w 25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18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5" y="7"/>
                    </a:lnTo>
                    <a:lnTo>
                      <a:pt x="1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7" name="Freeform 2029"/>
              <p:cNvSpPr>
                <a:spLocks/>
              </p:cNvSpPr>
              <p:nvPr/>
            </p:nvSpPr>
            <p:spPr bwMode="auto">
              <a:xfrm>
                <a:off x="3030403" y="2443523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6252053 w 17"/>
                  <a:gd name="T11" fmla="*/ 0 h 11"/>
                  <a:gd name="T12" fmla="*/ 11253919 w 17"/>
                  <a:gd name="T13" fmla="*/ 0 h 11"/>
                  <a:gd name="T14" fmla="*/ 16255784 w 17"/>
                  <a:gd name="T15" fmla="*/ 0 h 11"/>
                  <a:gd name="T16" fmla="*/ 21257652 w 17"/>
                  <a:gd name="T17" fmla="*/ 0 h 11"/>
                  <a:gd name="T18" fmla="*/ 16255784 w 17"/>
                  <a:gd name="T19" fmla="*/ 11536384 h 11"/>
                  <a:gd name="T20" fmla="*/ 0 w 17"/>
                  <a:gd name="T21" fmla="*/ 0 h 1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1"/>
                  <a:gd name="T35" fmla="*/ 17 w 1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1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8" name="Freeform 2030"/>
              <p:cNvSpPr>
                <a:spLocks/>
              </p:cNvSpPr>
              <p:nvPr/>
            </p:nvSpPr>
            <p:spPr bwMode="auto">
              <a:xfrm>
                <a:off x="3045180" y="2443523"/>
                <a:ext cx="5276" cy="3072"/>
              </a:xfrm>
              <a:custGeom>
                <a:avLst/>
                <a:gdLst>
                  <a:gd name="T0" fmla="*/ 3479522 w 4"/>
                  <a:gd name="T1" fmla="*/ 0 h 3"/>
                  <a:gd name="T2" fmla="*/ 6959043 w 4"/>
                  <a:gd name="T3" fmla="*/ 1572864 h 3"/>
                  <a:gd name="T4" fmla="*/ 3479522 w 4"/>
                  <a:gd name="T5" fmla="*/ 3145728 h 3"/>
                  <a:gd name="T6" fmla="*/ 0 w 4"/>
                  <a:gd name="T7" fmla="*/ 1572864 h 3"/>
                  <a:gd name="T8" fmla="*/ 0 w 4"/>
                  <a:gd name="T9" fmla="*/ 0 h 3"/>
                  <a:gd name="T10" fmla="*/ 6959043 w 4"/>
                  <a:gd name="T11" fmla="*/ 0 h 3"/>
                  <a:gd name="T12" fmla="*/ 6959043 w 4"/>
                  <a:gd name="T13" fmla="*/ 3145728 h 3"/>
                  <a:gd name="T14" fmla="*/ 0 w 4"/>
                  <a:gd name="T15" fmla="*/ 0 h 3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9" name="Freeform 2031"/>
              <p:cNvSpPr>
                <a:spLocks/>
              </p:cNvSpPr>
              <p:nvPr/>
            </p:nvSpPr>
            <p:spPr bwMode="auto">
              <a:xfrm>
                <a:off x="3905731" y="3656164"/>
                <a:ext cx="3163" cy="11265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5768704 h 11"/>
                  <a:gd name="T4" fmla="*/ 1250966 w 4"/>
                  <a:gd name="T5" fmla="*/ 11536384 h 11"/>
                  <a:gd name="T6" fmla="*/ 0 w 4"/>
                  <a:gd name="T7" fmla="*/ 5768704 h 11"/>
                  <a:gd name="T8" fmla="*/ 2501142 w 4"/>
                  <a:gd name="T9" fmla="*/ 8390378 h 11"/>
                  <a:gd name="T10" fmla="*/ 0 w 4"/>
                  <a:gd name="T11" fmla="*/ 11536384 h 11"/>
                  <a:gd name="T12" fmla="*/ 0 w 4"/>
                  <a:gd name="T13" fmla="*/ 8390378 h 11"/>
                  <a:gd name="T14" fmla="*/ 0 w 4"/>
                  <a:gd name="T15" fmla="*/ 4194677 h 11"/>
                  <a:gd name="T16" fmla="*/ 0 w 4"/>
                  <a:gd name="T17" fmla="*/ 0 h 11"/>
                  <a:gd name="T18" fmla="*/ 2501142 w 4"/>
                  <a:gd name="T19" fmla="*/ 8390378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11"/>
                  <a:gd name="T32" fmla="*/ 4 w 4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11">
                    <a:moveTo>
                      <a:pt x="4" y="8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0" name="Freeform 2032"/>
              <p:cNvSpPr>
                <a:spLocks/>
              </p:cNvSpPr>
              <p:nvPr/>
            </p:nvSpPr>
            <p:spPr bwMode="auto">
              <a:xfrm>
                <a:off x="3899394" y="3641826"/>
                <a:ext cx="15837" cy="25603"/>
              </a:xfrm>
              <a:custGeom>
                <a:avLst/>
                <a:gdLst>
                  <a:gd name="T0" fmla="*/ 9647169 w 13"/>
                  <a:gd name="T1" fmla="*/ 0 h 25"/>
                  <a:gd name="T2" fmla="*/ 19293120 w 13"/>
                  <a:gd name="T3" fmla="*/ 13110784 h 25"/>
                  <a:gd name="T4" fmla="*/ 9647169 w 13"/>
                  <a:gd name="T5" fmla="*/ 26220544 h 25"/>
                  <a:gd name="T6" fmla="*/ 0 w 13"/>
                  <a:gd name="T7" fmla="*/ 13110784 h 25"/>
                  <a:gd name="T8" fmla="*/ 19293120 w 13"/>
                  <a:gd name="T9" fmla="*/ 14683832 h 25"/>
                  <a:gd name="T10" fmla="*/ 7420244 w 13"/>
                  <a:gd name="T11" fmla="*/ 26220544 h 25"/>
                  <a:gd name="T12" fmla="*/ 7420244 w 13"/>
                  <a:gd name="T13" fmla="*/ 23074449 h 25"/>
                  <a:gd name="T14" fmla="*/ 7420244 w 13"/>
                  <a:gd name="T15" fmla="*/ 18878630 h 25"/>
                  <a:gd name="T16" fmla="*/ 7420244 w 13"/>
                  <a:gd name="T17" fmla="*/ 14683832 h 25"/>
                  <a:gd name="T18" fmla="*/ 7420244 w 13"/>
                  <a:gd name="T19" fmla="*/ 11536712 h 25"/>
                  <a:gd name="T20" fmla="*/ 7420244 w 13"/>
                  <a:gd name="T21" fmla="*/ 7341916 h 25"/>
                  <a:gd name="T22" fmla="*/ 0 w 13"/>
                  <a:gd name="T23" fmla="*/ 3146097 h 25"/>
                  <a:gd name="T24" fmla="*/ 0 w 13"/>
                  <a:gd name="T25" fmla="*/ 0 h 25"/>
                  <a:gd name="T26" fmla="*/ 19293120 w 13"/>
                  <a:gd name="T27" fmla="*/ 14683832 h 2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5"/>
                  <a:gd name="T44" fmla="*/ 13 w 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5">
                    <a:moveTo>
                      <a:pt x="13" y="14"/>
                    </a:moveTo>
                    <a:lnTo>
                      <a:pt x="5" y="25"/>
                    </a:lnTo>
                    <a:lnTo>
                      <a:pt x="5" y="22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1" name="Freeform 2033"/>
              <p:cNvSpPr>
                <a:spLocks/>
              </p:cNvSpPr>
              <p:nvPr/>
            </p:nvSpPr>
            <p:spPr bwMode="auto">
              <a:xfrm>
                <a:off x="3899394" y="3627488"/>
                <a:ext cx="19010" cy="36868"/>
              </a:xfrm>
              <a:custGeom>
                <a:avLst/>
                <a:gdLst>
                  <a:gd name="T0" fmla="*/ 10628826 w 17"/>
                  <a:gd name="T1" fmla="*/ 0 h 37"/>
                  <a:gd name="T2" fmla="*/ 21257652 w 17"/>
                  <a:gd name="T3" fmla="*/ 18368236 h 37"/>
                  <a:gd name="T4" fmla="*/ 10628826 w 17"/>
                  <a:gd name="T5" fmla="*/ 36736471 h 37"/>
                  <a:gd name="T6" fmla="*/ 0 w 17"/>
                  <a:gd name="T7" fmla="*/ 18368236 h 37"/>
                  <a:gd name="T8" fmla="*/ 11253919 w 17"/>
                  <a:gd name="T9" fmla="*/ 36736471 h 37"/>
                  <a:gd name="T10" fmla="*/ 21257652 w 17"/>
                  <a:gd name="T11" fmla="*/ 21843791 h 37"/>
                  <a:gd name="T12" fmla="*/ 0 w 17"/>
                  <a:gd name="T13" fmla="*/ 0 h 37"/>
                  <a:gd name="T14" fmla="*/ 0 w 17"/>
                  <a:gd name="T15" fmla="*/ 3971779 h 37"/>
                  <a:gd name="T16" fmla="*/ 0 w 17"/>
                  <a:gd name="T17" fmla="*/ 6950115 h 37"/>
                  <a:gd name="T18" fmla="*/ 0 w 17"/>
                  <a:gd name="T19" fmla="*/ 10921895 h 37"/>
                  <a:gd name="T20" fmla="*/ 0 w 17"/>
                  <a:gd name="T21" fmla="*/ 14892677 h 37"/>
                  <a:gd name="T22" fmla="*/ 0 w 17"/>
                  <a:gd name="T23" fmla="*/ 17872013 h 37"/>
                  <a:gd name="T24" fmla="*/ 6252053 w 17"/>
                  <a:gd name="T25" fmla="*/ 21843791 h 37"/>
                  <a:gd name="T26" fmla="*/ 6252053 w 17"/>
                  <a:gd name="T27" fmla="*/ 25814572 h 37"/>
                  <a:gd name="T28" fmla="*/ 6252053 w 17"/>
                  <a:gd name="T29" fmla="*/ 28793904 h 37"/>
                  <a:gd name="T30" fmla="*/ 11253919 w 17"/>
                  <a:gd name="T31" fmla="*/ 36736471 h 37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"/>
                  <a:gd name="T49" fmla="*/ 0 h 37"/>
                  <a:gd name="T50" fmla="*/ 17 w 17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" h="37">
                    <a:moveTo>
                      <a:pt x="9" y="37"/>
                    </a:moveTo>
                    <a:lnTo>
                      <a:pt x="17" y="2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5" y="22"/>
                    </a:lnTo>
                    <a:lnTo>
                      <a:pt x="5" y="26"/>
                    </a:lnTo>
                    <a:lnTo>
                      <a:pt x="5" y="29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2" name="Freeform 2034"/>
              <p:cNvSpPr>
                <a:spLocks/>
              </p:cNvSpPr>
              <p:nvPr/>
            </p:nvSpPr>
            <p:spPr bwMode="auto">
              <a:xfrm>
                <a:off x="3896230" y="3613151"/>
                <a:ext cx="28510" cy="43013"/>
              </a:xfrm>
              <a:custGeom>
                <a:avLst/>
                <a:gdLst>
                  <a:gd name="T0" fmla="*/ 15631155 w 26"/>
                  <a:gd name="T1" fmla="*/ 0 h 43"/>
                  <a:gd name="T2" fmla="*/ 31262311 w 26"/>
                  <a:gd name="T3" fmla="*/ 21513502 h 43"/>
                  <a:gd name="T4" fmla="*/ 15631155 w 26"/>
                  <a:gd name="T5" fmla="*/ 43026004 h 43"/>
                  <a:gd name="T6" fmla="*/ 0 w 26"/>
                  <a:gd name="T7" fmla="*/ 21513502 h 43"/>
                  <a:gd name="T8" fmla="*/ 4809418 w 26"/>
                  <a:gd name="T9" fmla="*/ 0 h 43"/>
                  <a:gd name="T10" fmla="*/ 0 w 26"/>
                  <a:gd name="T11" fmla="*/ 3001907 h 43"/>
                  <a:gd name="T12" fmla="*/ 0 w 26"/>
                  <a:gd name="T13" fmla="*/ 7004116 h 43"/>
                  <a:gd name="T14" fmla="*/ 0 w 26"/>
                  <a:gd name="T15" fmla="*/ 11006326 h 43"/>
                  <a:gd name="T16" fmla="*/ 4809418 w 26"/>
                  <a:gd name="T17" fmla="*/ 11006326 h 43"/>
                  <a:gd name="T18" fmla="*/ 4809418 w 26"/>
                  <a:gd name="T19" fmla="*/ 14008233 h 43"/>
                  <a:gd name="T20" fmla="*/ 4809418 w 26"/>
                  <a:gd name="T21" fmla="*/ 18010445 h 43"/>
                  <a:gd name="T22" fmla="*/ 4809418 w 26"/>
                  <a:gd name="T23" fmla="*/ 21012351 h 43"/>
                  <a:gd name="T24" fmla="*/ 4809418 w 26"/>
                  <a:gd name="T25" fmla="*/ 25015559 h 43"/>
                  <a:gd name="T26" fmla="*/ 4809418 w 26"/>
                  <a:gd name="T27" fmla="*/ 29017768 h 43"/>
                  <a:gd name="T28" fmla="*/ 20440576 w 26"/>
                  <a:gd name="T29" fmla="*/ 43026004 h 43"/>
                  <a:gd name="T30" fmla="*/ 31262311 w 26"/>
                  <a:gd name="T31" fmla="*/ 32019674 h 43"/>
                  <a:gd name="T32" fmla="*/ 4809418 w 26"/>
                  <a:gd name="T33" fmla="*/ 0 h 43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43"/>
                  <a:gd name="T53" fmla="*/ 26 w 26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43">
                    <a:moveTo>
                      <a:pt x="4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5"/>
                    </a:lnTo>
                    <a:lnTo>
                      <a:pt x="4" y="29"/>
                    </a:lnTo>
                    <a:lnTo>
                      <a:pt x="17" y="43"/>
                    </a:lnTo>
                    <a:lnTo>
                      <a:pt x="26" y="3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3" name="Freeform 2035"/>
              <p:cNvSpPr>
                <a:spLocks/>
              </p:cNvSpPr>
              <p:nvPr/>
            </p:nvSpPr>
            <p:spPr bwMode="auto">
              <a:xfrm>
                <a:off x="3896230" y="3608030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10032213 w 30"/>
                  <a:gd name="T9" fmla="*/ 0 h 40"/>
                  <a:gd name="T10" fmla="*/ 0 w 30"/>
                  <a:gd name="T11" fmla="*/ 7341951 h 40"/>
                  <a:gd name="T12" fmla="*/ 0 w 30"/>
                  <a:gd name="T13" fmla="*/ 11536768 h 40"/>
                  <a:gd name="T14" fmla="*/ 0 w 30"/>
                  <a:gd name="T15" fmla="*/ 15732606 h 40"/>
                  <a:gd name="T16" fmla="*/ 4458644 w 30"/>
                  <a:gd name="T17" fmla="*/ 15732606 h 40"/>
                  <a:gd name="T18" fmla="*/ 4458644 w 30"/>
                  <a:gd name="T19" fmla="*/ 18878721 h 40"/>
                  <a:gd name="T20" fmla="*/ 23409200 w 30"/>
                  <a:gd name="T21" fmla="*/ 41953281 h 40"/>
                  <a:gd name="T22" fmla="*/ 33441409 w 30"/>
                  <a:gd name="T23" fmla="*/ 30416509 h 40"/>
                  <a:gd name="T24" fmla="*/ 10032213 w 30"/>
                  <a:gd name="T25" fmla="*/ 0 h 40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40"/>
                  <a:gd name="T41" fmla="*/ 30 w 30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40">
                    <a:moveTo>
                      <a:pt x="9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4" name="Freeform 2036"/>
              <p:cNvSpPr>
                <a:spLocks/>
              </p:cNvSpPr>
              <p:nvPr/>
            </p:nvSpPr>
            <p:spPr bwMode="auto">
              <a:xfrm>
                <a:off x="3899394" y="3600861"/>
                <a:ext cx="31674" cy="44037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2550016 h 43"/>
                  <a:gd name="T4" fmla="*/ 16720704 w 30"/>
                  <a:gd name="T5" fmla="*/ 45099009 h 43"/>
                  <a:gd name="T6" fmla="*/ 0 w 30"/>
                  <a:gd name="T7" fmla="*/ 22550016 h 43"/>
                  <a:gd name="T8" fmla="*/ 10032213 w 30"/>
                  <a:gd name="T9" fmla="*/ 0 h 43"/>
                  <a:gd name="T10" fmla="*/ 0 w 30"/>
                  <a:gd name="T11" fmla="*/ 11536670 h 43"/>
                  <a:gd name="T12" fmla="*/ 24524124 w 30"/>
                  <a:gd name="T13" fmla="*/ 45099009 h 43"/>
                  <a:gd name="T14" fmla="*/ 33441409 w 30"/>
                  <a:gd name="T15" fmla="*/ 30415227 h 43"/>
                  <a:gd name="T16" fmla="*/ 10032213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1"/>
                    </a:lnTo>
                    <a:lnTo>
                      <a:pt x="22" y="43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5" name="Freeform 2037"/>
              <p:cNvSpPr>
                <a:spLocks/>
              </p:cNvSpPr>
              <p:nvPr/>
            </p:nvSpPr>
            <p:spPr bwMode="auto">
              <a:xfrm>
                <a:off x="3905731" y="3592668"/>
                <a:ext cx="31674" cy="46085"/>
              </a:xfrm>
              <a:custGeom>
                <a:avLst/>
                <a:gdLst>
                  <a:gd name="T0" fmla="*/ 17297280 w 29"/>
                  <a:gd name="T1" fmla="*/ 0 h 44"/>
                  <a:gd name="T2" fmla="*/ 34594561 w 29"/>
                  <a:gd name="T3" fmla="*/ 24134924 h 44"/>
                  <a:gd name="T4" fmla="*/ 17297280 w 29"/>
                  <a:gd name="T5" fmla="*/ 48268800 h 44"/>
                  <a:gd name="T6" fmla="*/ 0 w 29"/>
                  <a:gd name="T7" fmla="*/ 24134924 h 44"/>
                  <a:gd name="T8" fmla="*/ 9543706 w 29"/>
                  <a:gd name="T9" fmla="*/ 0 h 44"/>
                  <a:gd name="T10" fmla="*/ 0 w 29"/>
                  <a:gd name="T11" fmla="*/ 16455486 h 44"/>
                  <a:gd name="T12" fmla="*/ 25050859 w 29"/>
                  <a:gd name="T13" fmla="*/ 48268800 h 44"/>
                  <a:gd name="T14" fmla="*/ 34594561 w 29"/>
                  <a:gd name="T15" fmla="*/ 36201866 h 44"/>
                  <a:gd name="T16" fmla="*/ 9543706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29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6" name="Freeform 2038"/>
              <p:cNvSpPr>
                <a:spLocks/>
              </p:cNvSpPr>
              <p:nvPr/>
            </p:nvSpPr>
            <p:spPr bwMode="auto">
              <a:xfrm>
                <a:off x="3908904" y="3589596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8917289 w 30"/>
                  <a:gd name="T9" fmla="*/ 0 h 40"/>
                  <a:gd name="T10" fmla="*/ 0 w 30"/>
                  <a:gd name="T11" fmla="*/ 11536768 h 40"/>
                  <a:gd name="T12" fmla="*/ 23409200 w 30"/>
                  <a:gd name="T13" fmla="*/ 41953281 h 40"/>
                  <a:gd name="T14" fmla="*/ 33441409 w 30"/>
                  <a:gd name="T15" fmla="*/ 30416509 h 40"/>
                  <a:gd name="T16" fmla="*/ 8917289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7" name="Freeform 2039"/>
              <p:cNvSpPr>
                <a:spLocks/>
              </p:cNvSpPr>
              <p:nvPr/>
            </p:nvSpPr>
            <p:spPr bwMode="auto">
              <a:xfrm>
                <a:off x="3913129" y="3584475"/>
                <a:ext cx="31674" cy="43013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1513502 h 43"/>
                  <a:gd name="T4" fmla="*/ 16720704 w 30"/>
                  <a:gd name="T5" fmla="*/ 43026004 h 43"/>
                  <a:gd name="T6" fmla="*/ 0 w 30"/>
                  <a:gd name="T7" fmla="*/ 21513502 h 43"/>
                  <a:gd name="T8" fmla="*/ 10032213 w 30"/>
                  <a:gd name="T9" fmla="*/ 0 h 43"/>
                  <a:gd name="T10" fmla="*/ 0 w 30"/>
                  <a:gd name="T11" fmla="*/ 10006025 h 43"/>
                  <a:gd name="T12" fmla="*/ 23409200 w 30"/>
                  <a:gd name="T13" fmla="*/ 43026004 h 43"/>
                  <a:gd name="T14" fmla="*/ 33441409 w 30"/>
                  <a:gd name="T15" fmla="*/ 29017768 h 43"/>
                  <a:gd name="T16" fmla="*/ 10032213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0"/>
                    </a:lnTo>
                    <a:lnTo>
                      <a:pt x="21" y="43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8" name="Freeform 2040"/>
              <p:cNvSpPr>
                <a:spLocks/>
              </p:cNvSpPr>
              <p:nvPr/>
            </p:nvSpPr>
            <p:spPr bwMode="auto">
              <a:xfrm>
                <a:off x="3918405" y="3575258"/>
                <a:ext cx="31674" cy="44037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2037516 h 44"/>
                  <a:gd name="T4" fmla="*/ 16720704 w 30"/>
                  <a:gd name="T5" fmla="*/ 44074031 h 44"/>
                  <a:gd name="T6" fmla="*/ 0 w 30"/>
                  <a:gd name="T7" fmla="*/ 22037516 h 44"/>
                  <a:gd name="T8" fmla="*/ 10032213 w 30"/>
                  <a:gd name="T9" fmla="*/ 0 h 44"/>
                  <a:gd name="T10" fmla="*/ 0 w 30"/>
                  <a:gd name="T11" fmla="*/ 15025623 h 44"/>
                  <a:gd name="T12" fmla="*/ 24524124 w 30"/>
                  <a:gd name="T13" fmla="*/ 44074031 h 44"/>
                  <a:gd name="T14" fmla="*/ 33441409 w 30"/>
                  <a:gd name="T15" fmla="*/ 33055778 h 44"/>
                  <a:gd name="T16" fmla="*/ 10032213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9" y="0"/>
                    </a:moveTo>
                    <a:lnTo>
                      <a:pt x="0" y="15"/>
                    </a:lnTo>
                    <a:lnTo>
                      <a:pt x="22" y="44"/>
                    </a:lnTo>
                    <a:lnTo>
                      <a:pt x="30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9" name="Freeform 2041"/>
              <p:cNvSpPr>
                <a:spLocks/>
              </p:cNvSpPr>
              <p:nvPr/>
            </p:nvSpPr>
            <p:spPr bwMode="auto">
              <a:xfrm>
                <a:off x="3922629" y="3572185"/>
                <a:ext cx="30623" cy="40965"/>
              </a:xfrm>
              <a:custGeom>
                <a:avLst/>
                <a:gdLst>
                  <a:gd name="T0" fmla="*/ 16168944 w 29"/>
                  <a:gd name="T1" fmla="*/ 0 h 40"/>
                  <a:gd name="T2" fmla="*/ 32336832 w 29"/>
                  <a:gd name="T3" fmla="*/ 20977152 h 40"/>
                  <a:gd name="T4" fmla="*/ 16168944 w 29"/>
                  <a:gd name="T5" fmla="*/ 41953281 h 40"/>
                  <a:gd name="T6" fmla="*/ 0 w 29"/>
                  <a:gd name="T7" fmla="*/ 20977152 h 40"/>
                  <a:gd name="T8" fmla="*/ 8920798 w 29"/>
                  <a:gd name="T9" fmla="*/ 0 h 40"/>
                  <a:gd name="T10" fmla="*/ 0 w 29"/>
                  <a:gd name="T11" fmla="*/ 11536768 h 40"/>
                  <a:gd name="T12" fmla="*/ 23416037 w 29"/>
                  <a:gd name="T13" fmla="*/ 41953281 h 40"/>
                  <a:gd name="T14" fmla="*/ 32336832 w 29"/>
                  <a:gd name="T15" fmla="*/ 30416509 h 40"/>
                  <a:gd name="T16" fmla="*/ 8920798 w 29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0"/>
                  <a:gd name="T29" fmla="*/ 29 w 29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0" name="Freeform 2042"/>
              <p:cNvSpPr>
                <a:spLocks/>
              </p:cNvSpPr>
              <p:nvPr/>
            </p:nvSpPr>
            <p:spPr bwMode="auto">
              <a:xfrm>
                <a:off x="3927905" y="3563992"/>
                <a:ext cx="31674" cy="44037"/>
              </a:xfrm>
              <a:custGeom>
                <a:avLst/>
                <a:gdLst>
                  <a:gd name="T0" fmla="*/ 17297280 w 29"/>
                  <a:gd name="T1" fmla="*/ 0 h 44"/>
                  <a:gd name="T2" fmla="*/ 34594561 w 29"/>
                  <a:gd name="T3" fmla="*/ 22037516 h 44"/>
                  <a:gd name="T4" fmla="*/ 17297280 w 29"/>
                  <a:gd name="T5" fmla="*/ 44074031 h 44"/>
                  <a:gd name="T6" fmla="*/ 0 w 29"/>
                  <a:gd name="T7" fmla="*/ 22037516 h 44"/>
                  <a:gd name="T8" fmla="*/ 9543706 w 29"/>
                  <a:gd name="T9" fmla="*/ 0 h 44"/>
                  <a:gd name="T10" fmla="*/ 0 w 29"/>
                  <a:gd name="T11" fmla="*/ 11018258 h 44"/>
                  <a:gd name="T12" fmla="*/ 25050859 w 29"/>
                  <a:gd name="T13" fmla="*/ 44074031 h 44"/>
                  <a:gd name="T14" fmla="*/ 34594561 w 29"/>
                  <a:gd name="T15" fmla="*/ 29048404 h 44"/>
                  <a:gd name="T16" fmla="*/ 9543706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1"/>
                    </a:lnTo>
                    <a:lnTo>
                      <a:pt x="21" y="44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1" name="Freeform 2043"/>
              <p:cNvSpPr>
                <a:spLocks/>
              </p:cNvSpPr>
              <p:nvPr/>
            </p:nvSpPr>
            <p:spPr bwMode="auto">
              <a:xfrm>
                <a:off x="3931078" y="3555790"/>
                <a:ext cx="31674" cy="44037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2037516 h 44"/>
                  <a:gd name="T4" fmla="*/ 16720704 w 30"/>
                  <a:gd name="T5" fmla="*/ 44074031 h 44"/>
                  <a:gd name="T6" fmla="*/ 0 w 30"/>
                  <a:gd name="T7" fmla="*/ 22037516 h 44"/>
                  <a:gd name="T8" fmla="*/ 10032213 w 30"/>
                  <a:gd name="T9" fmla="*/ 0 h 44"/>
                  <a:gd name="T10" fmla="*/ 0 w 30"/>
                  <a:gd name="T11" fmla="*/ 15025623 h 44"/>
                  <a:gd name="T12" fmla="*/ 23409200 w 30"/>
                  <a:gd name="T13" fmla="*/ 44074031 h 44"/>
                  <a:gd name="T14" fmla="*/ 33441409 w 30"/>
                  <a:gd name="T15" fmla="*/ 33055778 h 44"/>
                  <a:gd name="T16" fmla="*/ 10032213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9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30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2" name="Freeform 2044"/>
              <p:cNvSpPr>
                <a:spLocks/>
              </p:cNvSpPr>
              <p:nvPr/>
            </p:nvSpPr>
            <p:spPr bwMode="auto">
              <a:xfrm>
                <a:off x="3935303" y="3551694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10032213 w 30"/>
                  <a:gd name="T9" fmla="*/ 0 h 40"/>
                  <a:gd name="T10" fmla="*/ 0 w 30"/>
                  <a:gd name="T11" fmla="*/ 11536768 h 40"/>
                  <a:gd name="T12" fmla="*/ 23409200 w 30"/>
                  <a:gd name="T13" fmla="*/ 41953281 h 40"/>
                  <a:gd name="T14" fmla="*/ 33441409 w 30"/>
                  <a:gd name="T15" fmla="*/ 31465212 h 40"/>
                  <a:gd name="T16" fmla="*/ 10032213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9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3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3" name="Freeform 2045"/>
              <p:cNvSpPr>
                <a:spLocks/>
              </p:cNvSpPr>
              <p:nvPr/>
            </p:nvSpPr>
            <p:spPr bwMode="auto">
              <a:xfrm>
                <a:off x="3940579" y="3544525"/>
                <a:ext cx="31674" cy="44037"/>
              </a:xfrm>
              <a:custGeom>
                <a:avLst/>
                <a:gdLst>
                  <a:gd name="T0" fmla="*/ 17297280 w 29"/>
                  <a:gd name="T1" fmla="*/ 0 h 44"/>
                  <a:gd name="T2" fmla="*/ 34594561 w 29"/>
                  <a:gd name="T3" fmla="*/ 22037516 h 44"/>
                  <a:gd name="T4" fmla="*/ 17297280 w 29"/>
                  <a:gd name="T5" fmla="*/ 44074031 h 44"/>
                  <a:gd name="T6" fmla="*/ 0 w 29"/>
                  <a:gd name="T7" fmla="*/ 22037516 h 44"/>
                  <a:gd name="T8" fmla="*/ 9543706 w 29"/>
                  <a:gd name="T9" fmla="*/ 0 h 44"/>
                  <a:gd name="T10" fmla="*/ 0 w 29"/>
                  <a:gd name="T11" fmla="*/ 11018258 h 44"/>
                  <a:gd name="T12" fmla="*/ 25050859 w 29"/>
                  <a:gd name="T13" fmla="*/ 44074031 h 44"/>
                  <a:gd name="T14" fmla="*/ 34594561 w 29"/>
                  <a:gd name="T15" fmla="*/ 29048404 h 44"/>
                  <a:gd name="T16" fmla="*/ 9543706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1"/>
                    </a:lnTo>
                    <a:lnTo>
                      <a:pt x="21" y="44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4" name="Freeform 2046"/>
              <p:cNvSpPr>
                <a:spLocks/>
              </p:cNvSpPr>
              <p:nvPr/>
            </p:nvSpPr>
            <p:spPr bwMode="auto">
              <a:xfrm>
                <a:off x="3944803" y="3537356"/>
                <a:ext cx="30623" cy="49158"/>
              </a:xfrm>
              <a:custGeom>
                <a:avLst/>
                <a:gdLst>
                  <a:gd name="T0" fmla="*/ 16168944 w 29"/>
                  <a:gd name="T1" fmla="*/ 0 h 44"/>
                  <a:gd name="T2" fmla="*/ 32336832 w 29"/>
                  <a:gd name="T3" fmla="*/ 27460328 h 44"/>
                  <a:gd name="T4" fmla="*/ 16168944 w 29"/>
                  <a:gd name="T5" fmla="*/ 54920657 h 44"/>
                  <a:gd name="T6" fmla="*/ 0 w 29"/>
                  <a:gd name="T7" fmla="*/ 27460328 h 44"/>
                  <a:gd name="T8" fmla="*/ 8920798 w 29"/>
                  <a:gd name="T9" fmla="*/ 0 h 44"/>
                  <a:gd name="T10" fmla="*/ 0 w 29"/>
                  <a:gd name="T11" fmla="*/ 17474550 h 44"/>
                  <a:gd name="T12" fmla="*/ 23416037 w 29"/>
                  <a:gd name="T13" fmla="*/ 54920657 h 44"/>
                  <a:gd name="T14" fmla="*/ 32336832 w 29"/>
                  <a:gd name="T15" fmla="*/ 41191055 h 44"/>
                  <a:gd name="T16" fmla="*/ 8920798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4"/>
                    </a:lnTo>
                    <a:lnTo>
                      <a:pt x="21" y="44"/>
                    </a:lnTo>
                    <a:lnTo>
                      <a:pt x="29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5" name="Freeform 2047"/>
              <p:cNvSpPr>
                <a:spLocks/>
              </p:cNvSpPr>
              <p:nvPr/>
            </p:nvSpPr>
            <p:spPr bwMode="auto">
              <a:xfrm>
                <a:off x="3950079" y="3535308"/>
                <a:ext cx="30623" cy="39940"/>
              </a:xfrm>
              <a:custGeom>
                <a:avLst/>
                <a:gdLst>
                  <a:gd name="T0" fmla="*/ 15629979 w 30"/>
                  <a:gd name="T1" fmla="*/ 0 h 40"/>
                  <a:gd name="T2" fmla="*/ 31258938 w 30"/>
                  <a:gd name="T3" fmla="*/ 19940045 h 40"/>
                  <a:gd name="T4" fmla="*/ 15629979 w 30"/>
                  <a:gd name="T5" fmla="*/ 39880090 h 40"/>
                  <a:gd name="T6" fmla="*/ 0 w 30"/>
                  <a:gd name="T7" fmla="*/ 19940045 h 40"/>
                  <a:gd name="T8" fmla="*/ 8335580 w 30"/>
                  <a:gd name="T9" fmla="*/ 0 h 40"/>
                  <a:gd name="T10" fmla="*/ 0 w 30"/>
                  <a:gd name="T11" fmla="*/ 10966525 h 40"/>
                  <a:gd name="T12" fmla="*/ 21881157 w 30"/>
                  <a:gd name="T13" fmla="*/ 39880090 h 40"/>
                  <a:gd name="T14" fmla="*/ 31258938 w 30"/>
                  <a:gd name="T15" fmla="*/ 28912563 h 40"/>
                  <a:gd name="T16" fmla="*/ 8335580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6" name="Freeform 2048"/>
              <p:cNvSpPr>
                <a:spLocks/>
              </p:cNvSpPr>
              <p:nvPr/>
            </p:nvSpPr>
            <p:spPr bwMode="auto">
              <a:xfrm>
                <a:off x="3953252" y="3526090"/>
                <a:ext cx="31674" cy="46085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4134924 h 44"/>
                  <a:gd name="T4" fmla="*/ 16720704 w 30"/>
                  <a:gd name="T5" fmla="*/ 48268800 h 44"/>
                  <a:gd name="T6" fmla="*/ 0 w 30"/>
                  <a:gd name="T7" fmla="*/ 24134924 h 44"/>
                  <a:gd name="T8" fmla="*/ 10032213 w 30"/>
                  <a:gd name="T9" fmla="*/ 0 h 44"/>
                  <a:gd name="T10" fmla="*/ 0 w 30"/>
                  <a:gd name="T11" fmla="*/ 12066938 h 44"/>
                  <a:gd name="T12" fmla="*/ 23409200 w 30"/>
                  <a:gd name="T13" fmla="*/ 48268800 h 44"/>
                  <a:gd name="T14" fmla="*/ 33441409 w 30"/>
                  <a:gd name="T15" fmla="*/ 31813311 h 44"/>
                  <a:gd name="T16" fmla="*/ 10032213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9" y="0"/>
                    </a:moveTo>
                    <a:lnTo>
                      <a:pt x="0" y="11"/>
                    </a:lnTo>
                    <a:lnTo>
                      <a:pt x="21" y="44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7" name="Freeform 2049"/>
              <p:cNvSpPr>
                <a:spLocks/>
              </p:cNvSpPr>
              <p:nvPr/>
            </p:nvSpPr>
            <p:spPr bwMode="auto">
              <a:xfrm>
                <a:off x="3957477" y="3519946"/>
                <a:ext cx="31674" cy="44037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2550016 h 43"/>
                  <a:gd name="T4" fmla="*/ 16720704 w 30"/>
                  <a:gd name="T5" fmla="*/ 45099009 h 43"/>
                  <a:gd name="T6" fmla="*/ 0 w 30"/>
                  <a:gd name="T7" fmla="*/ 22550016 h 43"/>
                  <a:gd name="T8" fmla="*/ 10032213 w 30"/>
                  <a:gd name="T9" fmla="*/ 0 h 43"/>
                  <a:gd name="T10" fmla="*/ 0 w 30"/>
                  <a:gd name="T11" fmla="*/ 14683778 h 43"/>
                  <a:gd name="T12" fmla="*/ 24524124 w 30"/>
                  <a:gd name="T13" fmla="*/ 45099009 h 43"/>
                  <a:gd name="T14" fmla="*/ 33441409 w 30"/>
                  <a:gd name="T15" fmla="*/ 33562343 h 43"/>
                  <a:gd name="T16" fmla="*/ 10032213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4"/>
                    </a:lnTo>
                    <a:lnTo>
                      <a:pt x="22" y="43"/>
                    </a:lnTo>
                    <a:lnTo>
                      <a:pt x="30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8" name="Freeform 2050"/>
              <p:cNvSpPr>
                <a:spLocks/>
              </p:cNvSpPr>
              <p:nvPr/>
            </p:nvSpPr>
            <p:spPr bwMode="auto">
              <a:xfrm>
                <a:off x="3962753" y="3514825"/>
                <a:ext cx="30623" cy="40965"/>
              </a:xfrm>
              <a:custGeom>
                <a:avLst/>
                <a:gdLst>
                  <a:gd name="T0" fmla="*/ 16168944 w 29"/>
                  <a:gd name="T1" fmla="*/ 0 h 40"/>
                  <a:gd name="T2" fmla="*/ 32336832 w 29"/>
                  <a:gd name="T3" fmla="*/ 20977152 h 40"/>
                  <a:gd name="T4" fmla="*/ 16168944 w 29"/>
                  <a:gd name="T5" fmla="*/ 41953281 h 40"/>
                  <a:gd name="T6" fmla="*/ 0 w 29"/>
                  <a:gd name="T7" fmla="*/ 20977152 h 40"/>
                  <a:gd name="T8" fmla="*/ 8920798 w 29"/>
                  <a:gd name="T9" fmla="*/ 0 h 40"/>
                  <a:gd name="T10" fmla="*/ 0 w 29"/>
                  <a:gd name="T11" fmla="*/ 11536768 h 40"/>
                  <a:gd name="T12" fmla="*/ 23416037 w 29"/>
                  <a:gd name="T13" fmla="*/ 41953281 h 40"/>
                  <a:gd name="T14" fmla="*/ 32336832 w 29"/>
                  <a:gd name="T15" fmla="*/ 30416509 h 40"/>
                  <a:gd name="T16" fmla="*/ 8920798 w 29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0"/>
                  <a:gd name="T29" fmla="*/ 29 w 29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9" name="Freeform 2051"/>
              <p:cNvSpPr>
                <a:spLocks/>
              </p:cNvSpPr>
              <p:nvPr/>
            </p:nvSpPr>
            <p:spPr bwMode="auto">
              <a:xfrm>
                <a:off x="3966978" y="3508680"/>
                <a:ext cx="31674" cy="43013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1513502 h 43"/>
                  <a:gd name="T4" fmla="*/ 16720704 w 30"/>
                  <a:gd name="T5" fmla="*/ 43026004 h 43"/>
                  <a:gd name="T6" fmla="*/ 0 w 30"/>
                  <a:gd name="T7" fmla="*/ 21513502 h 43"/>
                  <a:gd name="T8" fmla="*/ 8917289 w 30"/>
                  <a:gd name="T9" fmla="*/ 0 h 43"/>
                  <a:gd name="T10" fmla="*/ 0 w 30"/>
                  <a:gd name="T11" fmla="*/ 11006326 h 43"/>
                  <a:gd name="T12" fmla="*/ 23409200 w 30"/>
                  <a:gd name="T13" fmla="*/ 43026004 h 43"/>
                  <a:gd name="T14" fmla="*/ 33441409 w 30"/>
                  <a:gd name="T15" fmla="*/ 29017768 h 43"/>
                  <a:gd name="T16" fmla="*/ 8917289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8" y="0"/>
                    </a:moveTo>
                    <a:lnTo>
                      <a:pt x="0" y="11"/>
                    </a:lnTo>
                    <a:lnTo>
                      <a:pt x="21" y="43"/>
                    </a:lnTo>
                    <a:lnTo>
                      <a:pt x="30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0" name="Freeform 2052"/>
              <p:cNvSpPr>
                <a:spLocks/>
              </p:cNvSpPr>
              <p:nvPr/>
            </p:nvSpPr>
            <p:spPr bwMode="auto">
              <a:xfrm>
                <a:off x="3972254" y="3500487"/>
                <a:ext cx="30623" cy="44037"/>
              </a:xfrm>
              <a:custGeom>
                <a:avLst/>
                <a:gdLst>
                  <a:gd name="T0" fmla="*/ 15629979 w 30"/>
                  <a:gd name="T1" fmla="*/ 0 h 43"/>
                  <a:gd name="T2" fmla="*/ 31258938 w 30"/>
                  <a:gd name="T3" fmla="*/ 22550016 h 43"/>
                  <a:gd name="T4" fmla="*/ 15629979 w 30"/>
                  <a:gd name="T5" fmla="*/ 45099009 h 43"/>
                  <a:gd name="T6" fmla="*/ 0 w 30"/>
                  <a:gd name="T7" fmla="*/ 22550016 h 43"/>
                  <a:gd name="T8" fmla="*/ 9377785 w 30"/>
                  <a:gd name="T9" fmla="*/ 0 h 43"/>
                  <a:gd name="T10" fmla="*/ 0 w 30"/>
                  <a:gd name="T11" fmla="*/ 14683778 h 43"/>
                  <a:gd name="T12" fmla="*/ 21881157 w 30"/>
                  <a:gd name="T13" fmla="*/ 45099009 h 43"/>
                  <a:gd name="T14" fmla="*/ 31258938 w 30"/>
                  <a:gd name="T15" fmla="*/ 33562343 h 43"/>
                  <a:gd name="T16" fmla="*/ 9377785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4"/>
                    </a:lnTo>
                    <a:lnTo>
                      <a:pt x="21" y="43"/>
                    </a:lnTo>
                    <a:lnTo>
                      <a:pt x="30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1" name="Freeform 2053"/>
              <p:cNvSpPr>
                <a:spLocks/>
              </p:cNvSpPr>
              <p:nvPr/>
            </p:nvSpPr>
            <p:spPr bwMode="auto">
              <a:xfrm>
                <a:off x="3975427" y="3497415"/>
                <a:ext cx="31674" cy="39940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19940045 h 40"/>
                  <a:gd name="T4" fmla="*/ 16720704 w 30"/>
                  <a:gd name="T5" fmla="*/ 39880090 h 40"/>
                  <a:gd name="T6" fmla="*/ 0 w 30"/>
                  <a:gd name="T7" fmla="*/ 19940045 h 40"/>
                  <a:gd name="T8" fmla="*/ 10032213 w 30"/>
                  <a:gd name="T9" fmla="*/ 0 h 40"/>
                  <a:gd name="T10" fmla="*/ 0 w 30"/>
                  <a:gd name="T11" fmla="*/ 10966525 h 40"/>
                  <a:gd name="T12" fmla="*/ 24524124 w 30"/>
                  <a:gd name="T13" fmla="*/ 39880090 h 40"/>
                  <a:gd name="T14" fmla="*/ 33441409 w 30"/>
                  <a:gd name="T15" fmla="*/ 28912563 h 40"/>
                  <a:gd name="T16" fmla="*/ 10032213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9" y="0"/>
                    </a:moveTo>
                    <a:lnTo>
                      <a:pt x="0" y="11"/>
                    </a:lnTo>
                    <a:lnTo>
                      <a:pt x="22" y="40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2" name="Freeform 2054"/>
              <p:cNvSpPr>
                <a:spLocks/>
              </p:cNvSpPr>
              <p:nvPr/>
            </p:nvSpPr>
            <p:spPr bwMode="auto">
              <a:xfrm>
                <a:off x="3979642" y="3489222"/>
                <a:ext cx="31674" cy="44037"/>
              </a:xfrm>
              <a:custGeom>
                <a:avLst/>
                <a:gdLst>
                  <a:gd name="T0" fmla="*/ 17297280 w 29"/>
                  <a:gd name="T1" fmla="*/ 0 h 43"/>
                  <a:gd name="T2" fmla="*/ 34594561 w 29"/>
                  <a:gd name="T3" fmla="*/ 22550016 h 43"/>
                  <a:gd name="T4" fmla="*/ 17297280 w 29"/>
                  <a:gd name="T5" fmla="*/ 45099009 h 43"/>
                  <a:gd name="T6" fmla="*/ 0 w 29"/>
                  <a:gd name="T7" fmla="*/ 22550016 h 43"/>
                  <a:gd name="T8" fmla="*/ 9543706 w 29"/>
                  <a:gd name="T9" fmla="*/ 0 h 43"/>
                  <a:gd name="T10" fmla="*/ 0 w 29"/>
                  <a:gd name="T11" fmla="*/ 11536670 h 43"/>
                  <a:gd name="T12" fmla="*/ 25050859 w 29"/>
                  <a:gd name="T13" fmla="*/ 45099009 h 43"/>
                  <a:gd name="T14" fmla="*/ 34594561 w 29"/>
                  <a:gd name="T15" fmla="*/ 30415227 h 43"/>
                  <a:gd name="T16" fmla="*/ 9543706 w 29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3"/>
                  <a:gd name="T29" fmla="*/ 29 w 29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3">
                    <a:moveTo>
                      <a:pt x="8" y="0"/>
                    </a:moveTo>
                    <a:lnTo>
                      <a:pt x="0" y="11"/>
                    </a:lnTo>
                    <a:lnTo>
                      <a:pt x="21" y="43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3" name="Freeform 2055"/>
              <p:cNvSpPr>
                <a:spLocks/>
              </p:cNvSpPr>
              <p:nvPr/>
            </p:nvSpPr>
            <p:spPr bwMode="auto">
              <a:xfrm>
                <a:off x="3984927" y="3481029"/>
                <a:ext cx="31674" cy="44037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2037516 h 44"/>
                  <a:gd name="T4" fmla="*/ 16720704 w 30"/>
                  <a:gd name="T5" fmla="*/ 44074031 h 44"/>
                  <a:gd name="T6" fmla="*/ 0 w 30"/>
                  <a:gd name="T7" fmla="*/ 22037516 h 44"/>
                  <a:gd name="T8" fmla="*/ 8917289 w 30"/>
                  <a:gd name="T9" fmla="*/ 0 h 44"/>
                  <a:gd name="T10" fmla="*/ 0 w 30"/>
                  <a:gd name="T11" fmla="*/ 15025623 h 44"/>
                  <a:gd name="T12" fmla="*/ 23409200 w 30"/>
                  <a:gd name="T13" fmla="*/ 44074031 h 44"/>
                  <a:gd name="T14" fmla="*/ 33441409 w 30"/>
                  <a:gd name="T15" fmla="*/ 33055778 h 44"/>
                  <a:gd name="T16" fmla="*/ 8917289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30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4" name="Freeform 2056"/>
              <p:cNvSpPr>
                <a:spLocks/>
              </p:cNvSpPr>
              <p:nvPr/>
            </p:nvSpPr>
            <p:spPr bwMode="auto">
              <a:xfrm>
                <a:off x="3989152" y="3477956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10032213 w 30"/>
                  <a:gd name="T9" fmla="*/ 0 h 40"/>
                  <a:gd name="T10" fmla="*/ 0 w 30"/>
                  <a:gd name="T11" fmla="*/ 11536768 h 40"/>
                  <a:gd name="T12" fmla="*/ 23409200 w 30"/>
                  <a:gd name="T13" fmla="*/ 41953281 h 40"/>
                  <a:gd name="T14" fmla="*/ 33441409 w 30"/>
                  <a:gd name="T15" fmla="*/ 30416509 h 40"/>
                  <a:gd name="T16" fmla="*/ 10032213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9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5" name="Freeform 2057"/>
              <p:cNvSpPr>
                <a:spLocks/>
              </p:cNvSpPr>
              <p:nvPr/>
            </p:nvSpPr>
            <p:spPr bwMode="auto">
              <a:xfrm>
                <a:off x="3992316" y="3471812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0511791 h 44"/>
                  <a:gd name="T12" fmla="*/ 25997009 w 34"/>
                  <a:gd name="T13" fmla="*/ 42048141 h 44"/>
                  <a:gd name="T14" fmla="*/ 40177693 w 34"/>
                  <a:gd name="T15" fmla="*/ 28669140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2" y="44"/>
                    </a:lnTo>
                    <a:lnTo>
                      <a:pt x="34" y="3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6" name="Freeform 2058"/>
              <p:cNvSpPr>
                <a:spLocks/>
              </p:cNvSpPr>
              <p:nvPr/>
            </p:nvSpPr>
            <p:spPr bwMode="auto">
              <a:xfrm>
                <a:off x="3998652" y="3462595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6455486 h 44"/>
                  <a:gd name="T12" fmla="*/ 22059174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7" name="Freeform 2059"/>
              <p:cNvSpPr>
                <a:spLocks/>
              </p:cNvSpPr>
              <p:nvPr/>
            </p:nvSpPr>
            <p:spPr bwMode="auto">
              <a:xfrm>
                <a:off x="4001816" y="345952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0488064 h 40"/>
                  <a:gd name="T12" fmla="*/ 29541906 w 34"/>
                  <a:gd name="T13" fmla="*/ 41953281 h 40"/>
                  <a:gd name="T14" fmla="*/ 40177693 w 34"/>
                  <a:gd name="T15" fmla="*/ 30416509 h 40"/>
                  <a:gd name="T16" fmla="*/ 9453064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0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8" name="Freeform 2060"/>
              <p:cNvSpPr>
                <a:spLocks/>
              </p:cNvSpPr>
              <p:nvPr/>
            </p:nvSpPr>
            <p:spPr bwMode="auto">
              <a:xfrm>
                <a:off x="4007101" y="3451329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2066938 h 44"/>
                  <a:gd name="T12" fmla="*/ 30724625 w 34"/>
                  <a:gd name="T13" fmla="*/ 48268800 h 44"/>
                  <a:gd name="T14" fmla="*/ 40177693 w 34"/>
                  <a:gd name="T15" fmla="*/ 3181331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9" name="Freeform 2061"/>
              <p:cNvSpPr>
                <a:spLocks/>
              </p:cNvSpPr>
              <p:nvPr/>
            </p:nvSpPr>
            <p:spPr bwMode="auto">
              <a:xfrm>
                <a:off x="4011326" y="3445184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5025623 h 44"/>
                  <a:gd name="T12" fmla="*/ 27311844 w 34"/>
                  <a:gd name="T13" fmla="*/ 44074031 h 44"/>
                  <a:gd name="T14" fmla="*/ 35715100 w 34"/>
                  <a:gd name="T15" fmla="*/ 33055778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0" name="Freeform 2062"/>
              <p:cNvSpPr>
                <a:spLocks/>
              </p:cNvSpPr>
              <p:nvPr/>
            </p:nvSpPr>
            <p:spPr bwMode="auto">
              <a:xfrm>
                <a:off x="4016602" y="3440064"/>
                <a:ext cx="34847" cy="40965"/>
              </a:xfrm>
              <a:custGeom>
                <a:avLst/>
                <a:gdLst>
                  <a:gd name="T0" fmla="*/ 18399216 w 33"/>
                  <a:gd name="T1" fmla="*/ 0 h 40"/>
                  <a:gd name="T2" fmla="*/ 36797376 w 33"/>
                  <a:gd name="T3" fmla="*/ 20977152 h 40"/>
                  <a:gd name="T4" fmla="*/ 18399216 w 33"/>
                  <a:gd name="T5" fmla="*/ 41953281 h 40"/>
                  <a:gd name="T6" fmla="*/ 0 w 33"/>
                  <a:gd name="T7" fmla="*/ 20977152 h 40"/>
                  <a:gd name="T8" fmla="*/ 8920832 w 33"/>
                  <a:gd name="T9" fmla="*/ 0 h 40"/>
                  <a:gd name="T10" fmla="*/ 0 w 33"/>
                  <a:gd name="T11" fmla="*/ 11536768 h 40"/>
                  <a:gd name="T12" fmla="*/ 27876539 w 33"/>
                  <a:gd name="T13" fmla="*/ 41953281 h 40"/>
                  <a:gd name="T14" fmla="*/ 36797376 w 33"/>
                  <a:gd name="T15" fmla="*/ 30416509 h 40"/>
                  <a:gd name="T16" fmla="*/ 8920832 w 33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0"/>
                  <a:gd name="T29" fmla="*/ 33 w 33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1" name="Freeform 2063"/>
              <p:cNvSpPr>
                <a:spLocks/>
              </p:cNvSpPr>
              <p:nvPr/>
            </p:nvSpPr>
            <p:spPr bwMode="auto">
              <a:xfrm>
                <a:off x="4020827" y="3433919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8403252 w 34"/>
                  <a:gd name="T9" fmla="*/ 0 h 44"/>
                  <a:gd name="T10" fmla="*/ 0 w 34"/>
                  <a:gd name="T11" fmla="*/ 11018258 h 44"/>
                  <a:gd name="T12" fmla="*/ 26261310 w 34"/>
                  <a:gd name="T13" fmla="*/ 44074031 h 44"/>
                  <a:gd name="T14" fmla="*/ 35715100 w 34"/>
                  <a:gd name="T15" fmla="*/ 29048404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2" name="Freeform 2064"/>
              <p:cNvSpPr>
                <a:spLocks/>
              </p:cNvSpPr>
              <p:nvPr/>
            </p:nvSpPr>
            <p:spPr bwMode="auto">
              <a:xfrm>
                <a:off x="4023990" y="3425726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10635783 w 34"/>
                  <a:gd name="T9" fmla="*/ 0 h 43"/>
                  <a:gd name="T10" fmla="*/ 0 w 34"/>
                  <a:gd name="T11" fmla="*/ 14683778 h 43"/>
                  <a:gd name="T12" fmla="*/ 29541906 w 34"/>
                  <a:gd name="T13" fmla="*/ 45099009 h 43"/>
                  <a:gd name="T14" fmla="*/ 40177693 w 34"/>
                  <a:gd name="T15" fmla="*/ 34611037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3" name="Freeform 2065"/>
              <p:cNvSpPr>
                <a:spLocks/>
              </p:cNvSpPr>
              <p:nvPr/>
            </p:nvSpPr>
            <p:spPr bwMode="auto">
              <a:xfrm>
                <a:off x="4029276" y="3422654"/>
                <a:ext cx="36960" cy="39940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19940045 h 40"/>
                  <a:gd name="T4" fmla="*/ 20088847 w 34"/>
                  <a:gd name="T5" fmla="*/ 39880090 h 40"/>
                  <a:gd name="T6" fmla="*/ 0 w 34"/>
                  <a:gd name="T7" fmla="*/ 19940045 h 40"/>
                  <a:gd name="T8" fmla="*/ 10635783 w 34"/>
                  <a:gd name="T9" fmla="*/ 0 h 40"/>
                  <a:gd name="T10" fmla="*/ 0 w 34"/>
                  <a:gd name="T11" fmla="*/ 10966525 h 40"/>
                  <a:gd name="T12" fmla="*/ 30724625 w 34"/>
                  <a:gd name="T13" fmla="*/ 39880090 h 40"/>
                  <a:gd name="T14" fmla="*/ 40177693 w 34"/>
                  <a:gd name="T15" fmla="*/ 28912563 h 40"/>
                  <a:gd name="T16" fmla="*/ 10635783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9" y="0"/>
                    </a:moveTo>
                    <a:lnTo>
                      <a:pt x="0" y="11"/>
                    </a:lnTo>
                    <a:lnTo>
                      <a:pt x="26" y="40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4" name="Freeform 2066"/>
              <p:cNvSpPr>
                <a:spLocks/>
              </p:cNvSpPr>
              <p:nvPr/>
            </p:nvSpPr>
            <p:spPr bwMode="auto">
              <a:xfrm>
                <a:off x="4033500" y="3414451"/>
                <a:ext cx="34847" cy="44037"/>
              </a:xfrm>
              <a:custGeom>
                <a:avLst/>
                <a:gdLst>
                  <a:gd name="T0" fmla="*/ 18399216 w 33"/>
                  <a:gd name="T1" fmla="*/ 0 h 44"/>
                  <a:gd name="T2" fmla="*/ 36797376 w 33"/>
                  <a:gd name="T3" fmla="*/ 22037516 h 44"/>
                  <a:gd name="T4" fmla="*/ 18399216 w 33"/>
                  <a:gd name="T5" fmla="*/ 44074031 h 44"/>
                  <a:gd name="T6" fmla="*/ 0 w 33"/>
                  <a:gd name="T7" fmla="*/ 22037516 h 44"/>
                  <a:gd name="T8" fmla="*/ 8920832 w 33"/>
                  <a:gd name="T9" fmla="*/ 0 h 44"/>
                  <a:gd name="T10" fmla="*/ 0 w 33"/>
                  <a:gd name="T11" fmla="*/ 11018258 h 44"/>
                  <a:gd name="T12" fmla="*/ 27876539 w 33"/>
                  <a:gd name="T13" fmla="*/ 44074031 h 44"/>
                  <a:gd name="T14" fmla="*/ 36797376 w 33"/>
                  <a:gd name="T15" fmla="*/ 29048404 h 44"/>
                  <a:gd name="T16" fmla="*/ 8920832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5" name="Freeform 2067"/>
              <p:cNvSpPr>
                <a:spLocks/>
              </p:cNvSpPr>
              <p:nvPr/>
            </p:nvSpPr>
            <p:spPr bwMode="auto">
              <a:xfrm>
                <a:off x="4038776" y="3408307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9453064 w 34"/>
                  <a:gd name="T9" fmla="*/ 0 h 43"/>
                  <a:gd name="T10" fmla="*/ 0 w 34"/>
                  <a:gd name="T11" fmla="*/ 14008233 h 43"/>
                  <a:gd name="T12" fmla="*/ 29541906 w 34"/>
                  <a:gd name="T13" fmla="*/ 43026004 h 43"/>
                  <a:gd name="T14" fmla="*/ 40177693 w 34"/>
                  <a:gd name="T15" fmla="*/ 32019674 h 43"/>
                  <a:gd name="T16" fmla="*/ 9453064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6" name="Freeform 2068"/>
              <p:cNvSpPr>
                <a:spLocks/>
              </p:cNvSpPr>
              <p:nvPr/>
            </p:nvSpPr>
            <p:spPr bwMode="auto">
              <a:xfrm>
                <a:off x="4043001" y="3403186"/>
                <a:ext cx="34847" cy="40965"/>
              </a:xfrm>
              <a:custGeom>
                <a:avLst/>
                <a:gdLst>
                  <a:gd name="T0" fmla="*/ 17858063 w 34"/>
                  <a:gd name="T1" fmla="*/ 0 h 40"/>
                  <a:gd name="T2" fmla="*/ 35715100 w 34"/>
                  <a:gd name="T3" fmla="*/ 20977152 h 40"/>
                  <a:gd name="T4" fmla="*/ 17858063 w 34"/>
                  <a:gd name="T5" fmla="*/ 41953281 h 40"/>
                  <a:gd name="T6" fmla="*/ 0 w 34"/>
                  <a:gd name="T7" fmla="*/ 20977152 h 40"/>
                  <a:gd name="T8" fmla="*/ 8403252 w 34"/>
                  <a:gd name="T9" fmla="*/ 0 h 40"/>
                  <a:gd name="T10" fmla="*/ 0 w 34"/>
                  <a:gd name="T11" fmla="*/ 11536768 h 40"/>
                  <a:gd name="T12" fmla="*/ 26261310 w 34"/>
                  <a:gd name="T13" fmla="*/ 41953281 h 40"/>
                  <a:gd name="T14" fmla="*/ 35715100 w 34"/>
                  <a:gd name="T15" fmla="*/ 30416509 h 40"/>
                  <a:gd name="T16" fmla="*/ 8403252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7" name="Freeform 2069"/>
              <p:cNvSpPr>
                <a:spLocks/>
              </p:cNvSpPr>
              <p:nvPr/>
            </p:nvSpPr>
            <p:spPr bwMode="auto">
              <a:xfrm>
                <a:off x="4046165" y="3396017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10635783 w 34"/>
                  <a:gd name="T9" fmla="*/ 0 h 43"/>
                  <a:gd name="T10" fmla="*/ 0 w 34"/>
                  <a:gd name="T11" fmla="*/ 11536670 h 43"/>
                  <a:gd name="T12" fmla="*/ 30724625 w 34"/>
                  <a:gd name="T13" fmla="*/ 45099009 h 43"/>
                  <a:gd name="T14" fmla="*/ 40177693 w 34"/>
                  <a:gd name="T15" fmla="*/ 30415227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1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8" name="Freeform 2070"/>
              <p:cNvSpPr>
                <a:spLocks/>
              </p:cNvSpPr>
              <p:nvPr/>
            </p:nvSpPr>
            <p:spPr bwMode="auto">
              <a:xfrm>
                <a:off x="4051450" y="3387824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6455486 h 44"/>
                  <a:gd name="T12" fmla="*/ 30724625 w 34"/>
                  <a:gd name="T13" fmla="*/ 48268800 h 44"/>
                  <a:gd name="T14" fmla="*/ 40177693 w 34"/>
                  <a:gd name="T15" fmla="*/ 3291097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9" name="Freeform 2071"/>
              <p:cNvSpPr>
                <a:spLocks/>
              </p:cNvSpPr>
              <p:nvPr/>
            </p:nvSpPr>
            <p:spPr bwMode="auto">
              <a:xfrm>
                <a:off x="4055665" y="338475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1536768 h 40"/>
                  <a:gd name="T12" fmla="*/ 29541906 w 34"/>
                  <a:gd name="T13" fmla="*/ 41953281 h 40"/>
                  <a:gd name="T14" fmla="*/ 40177693 w 34"/>
                  <a:gd name="T15" fmla="*/ 30416509 h 40"/>
                  <a:gd name="T16" fmla="*/ 9453064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0" name="Freeform 2072"/>
              <p:cNvSpPr>
                <a:spLocks/>
              </p:cNvSpPr>
              <p:nvPr/>
            </p:nvSpPr>
            <p:spPr bwMode="auto">
              <a:xfrm>
                <a:off x="4060950" y="3378607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0488064 h 40"/>
                  <a:gd name="T12" fmla="*/ 29541906 w 34"/>
                  <a:gd name="T13" fmla="*/ 41953281 h 40"/>
                  <a:gd name="T14" fmla="*/ 40177693 w 34"/>
                  <a:gd name="T15" fmla="*/ 30416509 h 40"/>
                  <a:gd name="T16" fmla="*/ 9453064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0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1" name="Freeform 2073"/>
              <p:cNvSpPr>
                <a:spLocks/>
              </p:cNvSpPr>
              <p:nvPr/>
            </p:nvSpPr>
            <p:spPr bwMode="auto">
              <a:xfrm>
                <a:off x="4065175" y="3370414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5025623 h 44"/>
                  <a:gd name="T12" fmla="*/ 27311844 w 34"/>
                  <a:gd name="T13" fmla="*/ 44074031 h 44"/>
                  <a:gd name="T14" fmla="*/ 35715100 w 34"/>
                  <a:gd name="T15" fmla="*/ 29048404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2" name="Freeform 2074"/>
              <p:cNvSpPr>
                <a:spLocks/>
              </p:cNvSpPr>
              <p:nvPr/>
            </p:nvSpPr>
            <p:spPr bwMode="auto">
              <a:xfrm>
                <a:off x="4068339" y="336734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10635783 w 34"/>
                  <a:gd name="T9" fmla="*/ 0 h 40"/>
                  <a:gd name="T10" fmla="*/ 0 w 34"/>
                  <a:gd name="T11" fmla="*/ 11536768 h 40"/>
                  <a:gd name="T12" fmla="*/ 30724625 w 34"/>
                  <a:gd name="T13" fmla="*/ 41953281 h 40"/>
                  <a:gd name="T14" fmla="*/ 40177693 w 34"/>
                  <a:gd name="T15" fmla="*/ 30416509 h 40"/>
                  <a:gd name="T16" fmla="*/ 10635783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9" y="0"/>
                    </a:moveTo>
                    <a:lnTo>
                      <a:pt x="0" y="11"/>
                    </a:lnTo>
                    <a:lnTo>
                      <a:pt x="26" y="40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3" name="Freeform 2075"/>
              <p:cNvSpPr>
                <a:spLocks/>
              </p:cNvSpPr>
              <p:nvPr/>
            </p:nvSpPr>
            <p:spPr bwMode="auto">
              <a:xfrm>
                <a:off x="4074676" y="3359148"/>
                <a:ext cx="30623" cy="39940"/>
              </a:xfrm>
              <a:custGeom>
                <a:avLst/>
                <a:gdLst>
                  <a:gd name="T0" fmla="*/ 16168944 w 29"/>
                  <a:gd name="T1" fmla="*/ 0 h 40"/>
                  <a:gd name="T2" fmla="*/ 32336832 w 29"/>
                  <a:gd name="T3" fmla="*/ 19940045 h 40"/>
                  <a:gd name="T4" fmla="*/ 16168944 w 29"/>
                  <a:gd name="T5" fmla="*/ 39880090 h 40"/>
                  <a:gd name="T6" fmla="*/ 0 w 29"/>
                  <a:gd name="T7" fmla="*/ 19940045 h 40"/>
                  <a:gd name="T8" fmla="*/ 8920798 w 29"/>
                  <a:gd name="T9" fmla="*/ 0 h 40"/>
                  <a:gd name="T10" fmla="*/ 0 w 29"/>
                  <a:gd name="T11" fmla="*/ 10966525 h 40"/>
                  <a:gd name="T12" fmla="*/ 27876435 w 29"/>
                  <a:gd name="T13" fmla="*/ 39880090 h 40"/>
                  <a:gd name="T14" fmla="*/ 32336832 w 29"/>
                  <a:gd name="T15" fmla="*/ 32901577 h 40"/>
                  <a:gd name="T16" fmla="*/ 32336832 w 29"/>
                  <a:gd name="T17" fmla="*/ 28912563 h 40"/>
                  <a:gd name="T18" fmla="*/ 32336832 w 29"/>
                  <a:gd name="T19" fmla="*/ 25922056 h 40"/>
                  <a:gd name="T20" fmla="*/ 8920798 w 29"/>
                  <a:gd name="T21" fmla="*/ 0 h 4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"/>
                  <a:gd name="T34" fmla="*/ 0 h 40"/>
                  <a:gd name="T35" fmla="*/ 29 w 29"/>
                  <a:gd name="T36" fmla="*/ 40 h 4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29" y="33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4" name="Freeform 2076"/>
              <p:cNvSpPr>
                <a:spLocks/>
              </p:cNvSpPr>
              <p:nvPr/>
            </p:nvSpPr>
            <p:spPr bwMode="auto">
              <a:xfrm>
                <a:off x="4077839" y="3350955"/>
                <a:ext cx="27450" cy="44037"/>
              </a:xfrm>
              <a:custGeom>
                <a:avLst/>
                <a:gdLst>
                  <a:gd name="T0" fmla="*/ 15070050 w 25"/>
                  <a:gd name="T1" fmla="*/ 0 h 44"/>
                  <a:gd name="T2" fmla="*/ 30140099 w 25"/>
                  <a:gd name="T3" fmla="*/ 22037516 h 44"/>
                  <a:gd name="T4" fmla="*/ 15070050 w 25"/>
                  <a:gd name="T5" fmla="*/ 44074031 h 44"/>
                  <a:gd name="T6" fmla="*/ 0 w 25"/>
                  <a:gd name="T7" fmla="*/ 22037516 h 44"/>
                  <a:gd name="T8" fmla="*/ 9644833 w 25"/>
                  <a:gd name="T9" fmla="*/ 0 h 44"/>
                  <a:gd name="T10" fmla="*/ 0 w 25"/>
                  <a:gd name="T11" fmla="*/ 15025623 h 44"/>
                  <a:gd name="T12" fmla="*/ 30140099 w 25"/>
                  <a:gd name="T13" fmla="*/ 44074031 h 44"/>
                  <a:gd name="T14" fmla="*/ 30140099 w 25"/>
                  <a:gd name="T15" fmla="*/ 40067667 h 44"/>
                  <a:gd name="T16" fmla="*/ 30140099 w 25"/>
                  <a:gd name="T17" fmla="*/ 36060301 h 44"/>
                  <a:gd name="T18" fmla="*/ 30140099 w 25"/>
                  <a:gd name="T19" fmla="*/ 33055778 h 44"/>
                  <a:gd name="T20" fmla="*/ 30140099 w 25"/>
                  <a:gd name="T21" fmla="*/ 29048404 h 44"/>
                  <a:gd name="T22" fmla="*/ 25317685 w 25"/>
                  <a:gd name="T23" fmla="*/ 26043881 h 44"/>
                  <a:gd name="T24" fmla="*/ 25317685 w 25"/>
                  <a:gd name="T25" fmla="*/ 22037516 h 44"/>
                  <a:gd name="T26" fmla="*/ 25317685 w 25"/>
                  <a:gd name="T27" fmla="*/ 18030151 h 44"/>
                  <a:gd name="T28" fmla="*/ 9644833 w 25"/>
                  <a:gd name="T29" fmla="*/ 0 h 44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44"/>
                  <a:gd name="T47" fmla="*/ 25 w 25"/>
                  <a:gd name="T48" fmla="*/ 44 h 4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25" y="40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5" y="29"/>
                    </a:lnTo>
                    <a:lnTo>
                      <a:pt x="21" y="26"/>
                    </a:lnTo>
                    <a:lnTo>
                      <a:pt x="21" y="22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5" name="Freeform 2077"/>
              <p:cNvSpPr>
                <a:spLocks/>
              </p:cNvSpPr>
              <p:nvPr/>
            </p:nvSpPr>
            <p:spPr bwMode="auto">
              <a:xfrm>
                <a:off x="4083125" y="3343787"/>
                <a:ext cx="22174" cy="40965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20977152 h 40"/>
                  <a:gd name="T4" fmla="*/ 11706816 w 21"/>
                  <a:gd name="T5" fmla="*/ 41953281 h 40"/>
                  <a:gd name="T6" fmla="*/ 0 w 21"/>
                  <a:gd name="T7" fmla="*/ 20977152 h 40"/>
                  <a:gd name="T8" fmla="*/ 10034263 w 21"/>
                  <a:gd name="T9" fmla="*/ 0 h 40"/>
                  <a:gd name="T10" fmla="*/ 0 w 21"/>
                  <a:gd name="T11" fmla="*/ 14683903 h 40"/>
                  <a:gd name="T12" fmla="*/ 23413632 w 21"/>
                  <a:gd name="T13" fmla="*/ 41953281 h 40"/>
                  <a:gd name="T14" fmla="*/ 23413632 w 21"/>
                  <a:gd name="T15" fmla="*/ 37758466 h 40"/>
                  <a:gd name="T16" fmla="*/ 18953492 w 21"/>
                  <a:gd name="T17" fmla="*/ 34611331 h 40"/>
                  <a:gd name="T18" fmla="*/ 18953492 w 21"/>
                  <a:gd name="T19" fmla="*/ 30416509 h 40"/>
                  <a:gd name="T20" fmla="*/ 18953492 w 21"/>
                  <a:gd name="T21" fmla="*/ 26220670 h 40"/>
                  <a:gd name="T22" fmla="*/ 18953492 w 21"/>
                  <a:gd name="T23" fmla="*/ 23074560 h 40"/>
                  <a:gd name="T24" fmla="*/ 18953492 w 21"/>
                  <a:gd name="T25" fmla="*/ 18878721 h 40"/>
                  <a:gd name="T26" fmla="*/ 18953492 w 21"/>
                  <a:gd name="T27" fmla="*/ 14683903 h 40"/>
                  <a:gd name="T28" fmla="*/ 18953492 w 21"/>
                  <a:gd name="T29" fmla="*/ 11536768 h 40"/>
                  <a:gd name="T30" fmla="*/ 10034263 w 21"/>
                  <a:gd name="T31" fmla="*/ 0 h 40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1"/>
                  <a:gd name="T49" fmla="*/ 0 h 40"/>
                  <a:gd name="T50" fmla="*/ 21 w 21"/>
                  <a:gd name="T51" fmla="*/ 40 h 4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1" h="40">
                    <a:moveTo>
                      <a:pt x="9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1" y="36"/>
                    </a:lnTo>
                    <a:lnTo>
                      <a:pt x="17" y="33"/>
                    </a:lnTo>
                    <a:lnTo>
                      <a:pt x="17" y="29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6" name="Freeform 2078"/>
              <p:cNvSpPr>
                <a:spLocks/>
              </p:cNvSpPr>
              <p:nvPr/>
            </p:nvSpPr>
            <p:spPr bwMode="auto">
              <a:xfrm>
                <a:off x="4087349" y="3339690"/>
                <a:ext cx="12673" cy="29699"/>
              </a:xfrm>
              <a:custGeom>
                <a:avLst/>
                <a:gdLst>
                  <a:gd name="T0" fmla="*/ 6177600 w 13"/>
                  <a:gd name="T1" fmla="*/ 0 h 29"/>
                  <a:gd name="T2" fmla="*/ 12354225 w 13"/>
                  <a:gd name="T3" fmla="*/ 15207936 h 29"/>
                  <a:gd name="T4" fmla="*/ 6177600 w 13"/>
                  <a:gd name="T5" fmla="*/ 30414848 h 29"/>
                  <a:gd name="T6" fmla="*/ 0 w 13"/>
                  <a:gd name="T7" fmla="*/ 15207936 h 29"/>
                  <a:gd name="T8" fmla="*/ 8553301 w 13"/>
                  <a:gd name="T9" fmla="*/ 0 h 29"/>
                  <a:gd name="T10" fmla="*/ 0 w 13"/>
                  <a:gd name="T11" fmla="*/ 11536526 h 29"/>
                  <a:gd name="T12" fmla="*/ 12354225 w 13"/>
                  <a:gd name="T13" fmla="*/ 30414848 h 29"/>
                  <a:gd name="T14" fmla="*/ 12354225 w 13"/>
                  <a:gd name="T15" fmla="*/ 27268803 h 29"/>
                  <a:gd name="T16" fmla="*/ 12354225 w 13"/>
                  <a:gd name="T17" fmla="*/ 23073053 h 29"/>
                  <a:gd name="T18" fmla="*/ 12354225 w 13"/>
                  <a:gd name="T19" fmla="*/ 18878326 h 29"/>
                  <a:gd name="T20" fmla="*/ 12354225 w 13"/>
                  <a:gd name="T21" fmla="*/ 15732277 h 29"/>
                  <a:gd name="T22" fmla="*/ 8553301 w 13"/>
                  <a:gd name="T23" fmla="*/ 11536526 h 29"/>
                  <a:gd name="T24" fmla="*/ 8553301 w 13"/>
                  <a:gd name="T25" fmla="*/ 7341798 h 29"/>
                  <a:gd name="T26" fmla="*/ 8553301 w 13"/>
                  <a:gd name="T27" fmla="*/ 4194729 h 29"/>
                  <a:gd name="T28" fmla="*/ 8553301 w 13"/>
                  <a:gd name="T29" fmla="*/ 0 h 29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29"/>
                  <a:gd name="T47" fmla="*/ 13 w 13"/>
                  <a:gd name="T48" fmla="*/ 29 h 2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13" y="26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7" name="Freeform 2079"/>
              <p:cNvSpPr>
                <a:spLocks/>
              </p:cNvSpPr>
              <p:nvPr/>
            </p:nvSpPr>
            <p:spPr bwMode="auto">
              <a:xfrm>
                <a:off x="4092625" y="3339690"/>
                <a:ext cx="8449" cy="16386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8950035 h 15"/>
                  <a:gd name="T4" fmla="*/ 4462128 w 8"/>
                  <a:gd name="T5" fmla="*/ 17900070 h 15"/>
                  <a:gd name="T6" fmla="*/ 0 w 8"/>
                  <a:gd name="T7" fmla="*/ 8950035 h 15"/>
                  <a:gd name="T8" fmla="*/ 0 w 8"/>
                  <a:gd name="T9" fmla="*/ 4773789 h 15"/>
                  <a:gd name="T10" fmla="*/ 4462128 w 8"/>
                  <a:gd name="T11" fmla="*/ 0 h 15"/>
                  <a:gd name="T12" fmla="*/ 4462128 w 8"/>
                  <a:gd name="T13" fmla="*/ 4773789 h 15"/>
                  <a:gd name="T14" fmla="*/ 4462128 w 8"/>
                  <a:gd name="T15" fmla="*/ 8353583 h 15"/>
                  <a:gd name="T16" fmla="*/ 4462128 w 8"/>
                  <a:gd name="T17" fmla="*/ 13126279 h 15"/>
                  <a:gd name="T18" fmla="*/ 8923200 w 8"/>
                  <a:gd name="T19" fmla="*/ 17900070 h 15"/>
                  <a:gd name="T20" fmla="*/ 0 w 8"/>
                  <a:gd name="T21" fmla="*/ 4773789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0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8" name="Freeform 2080"/>
              <p:cNvSpPr>
                <a:spLocks/>
              </p:cNvSpPr>
              <p:nvPr/>
            </p:nvSpPr>
            <p:spPr bwMode="auto">
              <a:xfrm>
                <a:off x="4096850" y="3339690"/>
                <a:ext cx="0" cy="2048"/>
              </a:xfrm>
              <a:custGeom>
                <a:avLst/>
                <a:gdLst>
                  <a:gd name="T0" fmla="*/ 0 h 2048"/>
                  <a:gd name="T1" fmla="*/ 1024 h 2048"/>
                  <a:gd name="T2" fmla="*/ 2048 h 2048"/>
                  <a:gd name="T3" fmla="*/ 1024 h 2048"/>
                  <a:gd name="T4" fmla="*/ 0 h 2048"/>
                  <a:gd name="T5" fmla="*/ 0 h 2048"/>
                  <a:gd name="T6" fmla="*/ 0 h 2048"/>
                  <a:gd name="T7" fmla="*/ 17694720 60000 65536"/>
                  <a:gd name="T8" fmla="*/ 0 60000 65536"/>
                  <a:gd name="T9" fmla="*/ 5898240 60000 65536"/>
                  <a:gd name="T10" fmla="*/ 11796480 60000 65536"/>
                  <a:gd name="T11" fmla="*/ 0 60000 65536"/>
                  <a:gd name="T12" fmla="*/ 0 60000 65536"/>
                  <a:gd name="T13" fmla="*/ 0 60000 65536"/>
                  <a:gd name="T14" fmla="*/ 0 h 2048"/>
                  <a:gd name="T15" fmla="*/ 2048 h 2048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04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9" name="Freeform 2081"/>
              <p:cNvSpPr>
                <a:spLocks/>
              </p:cNvSpPr>
              <p:nvPr/>
            </p:nvSpPr>
            <p:spPr bwMode="auto">
              <a:xfrm>
                <a:off x="2490843" y="2804035"/>
                <a:ext cx="8449" cy="23554"/>
              </a:xfrm>
              <a:custGeom>
                <a:avLst/>
                <a:gdLst>
                  <a:gd name="T0" fmla="*/ 4462128 w 8"/>
                  <a:gd name="T1" fmla="*/ 0 h 21"/>
                  <a:gd name="T2" fmla="*/ 8923200 w 8"/>
                  <a:gd name="T3" fmla="*/ 13209307 h 21"/>
                  <a:gd name="T4" fmla="*/ 4462128 w 8"/>
                  <a:gd name="T5" fmla="*/ 26418614 h 21"/>
                  <a:gd name="T6" fmla="*/ 0 w 8"/>
                  <a:gd name="T7" fmla="*/ 13209307 h 21"/>
                  <a:gd name="T8" fmla="*/ 8923200 w 8"/>
                  <a:gd name="T9" fmla="*/ 12580079 h 21"/>
                  <a:gd name="T10" fmla="*/ 0 w 8"/>
                  <a:gd name="T11" fmla="*/ 26418614 h 21"/>
                  <a:gd name="T12" fmla="*/ 0 w 8"/>
                  <a:gd name="T13" fmla="*/ 0 h 21"/>
                  <a:gd name="T14" fmla="*/ 8923200 w 8"/>
                  <a:gd name="T15" fmla="*/ 12580079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1"/>
                  <a:gd name="T26" fmla="*/ 8 w 8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1">
                    <a:moveTo>
                      <a:pt x="8" y="10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0" name="Freeform 2082"/>
              <p:cNvSpPr>
                <a:spLocks/>
              </p:cNvSpPr>
              <p:nvPr/>
            </p:nvSpPr>
            <p:spPr bwMode="auto">
              <a:xfrm>
                <a:off x="2490843" y="2792769"/>
                <a:ext cx="12673" cy="29699"/>
              </a:xfrm>
              <a:custGeom>
                <a:avLst/>
                <a:gdLst>
                  <a:gd name="T0" fmla="*/ 6692400 w 12"/>
                  <a:gd name="T1" fmla="*/ 0 h 29"/>
                  <a:gd name="T2" fmla="*/ 13383744 w 12"/>
                  <a:gd name="T3" fmla="*/ 15207936 h 29"/>
                  <a:gd name="T4" fmla="*/ 6692400 w 12"/>
                  <a:gd name="T5" fmla="*/ 30414848 h 29"/>
                  <a:gd name="T6" fmla="*/ 0 w 12"/>
                  <a:gd name="T7" fmla="*/ 15207936 h 29"/>
                  <a:gd name="T8" fmla="*/ 4460897 w 12"/>
                  <a:gd name="T9" fmla="*/ 30414848 h 29"/>
                  <a:gd name="T10" fmla="*/ 13383744 w 12"/>
                  <a:gd name="T11" fmla="*/ 14682571 h 29"/>
                  <a:gd name="T12" fmla="*/ 0 w 12"/>
                  <a:gd name="T13" fmla="*/ 0 h 29"/>
                  <a:gd name="T14" fmla="*/ 0 w 12"/>
                  <a:gd name="T15" fmla="*/ 22024371 h 29"/>
                  <a:gd name="T16" fmla="*/ 4460897 w 12"/>
                  <a:gd name="T17" fmla="*/ 30414848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9"/>
                  <a:gd name="T29" fmla="*/ 12 w 1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9">
                    <a:moveTo>
                      <a:pt x="4" y="29"/>
                    </a:moveTo>
                    <a:lnTo>
                      <a:pt x="12" y="14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1" name="Freeform 2083"/>
              <p:cNvSpPr>
                <a:spLocks/>
              </p:cNvSpPr>
              <p:nvPr/>
            </p:nvSpPr>
            <p:spPr bwMode="auto">
              <a:xfrm>
                <a:off x="2490843" y="2781504"/>
                <a:ext cx="17949" cy="33796"/>
              </a:xfrm>
              <a:custGeom>
                <a:avLst/>
                <a:gdLst>
                  <a:gd name="T0" fmla="*/ 9476016 w 17"/>
                  <a:gd name="T1" fmla="*/ 0 h 32"/>
                  <a:gd name="T2" fmla="*/ 18950976 w 17"/>
                  <a:gd name="T3" fmla="*/ 17846400 h 32"/>
                  <a:gd name="T4" fmla="*/ 9476016 w 17"/>
                  <a:gd name="T5" fmla="*/ 35692800 h 32"/>
                  <a:gd name="T6" fmla="*/ 0 w 17"/>
                  <a:gd name="T7" fmla="*/ 17846400 h 32"/>
                  <a:gd name="T8" fmla="*/ 8918541 w 17"/>
                  <a:gd name="T9" fmla="*/ 35692800 h 32"/>
                  <a:gd name="T10" fmla="*/ 18950976 w 17"/>
                  <a:gd name="T11" fmla="*/ 24539061 h 32"/>
                  <a:gd name="T12" fmla="*/ 0 w 17"/>
                  <a:gd name="T13" fmla="*/ 0 h 32"/>
                  <a:gd name="T14" fmla="*/ 0 w 17"/>
                  <a:gd name="T15" fmla="*/ 24539061 h 32"/>
                  <a:gd name="T16" fmla="*/ 8918541 w 17"/>
                  <a:gd name="T17" fmla="*/ 3569280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2"/>
                  <a:gd name="T29" fmla="*/ 17 w 17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2">
                    <a:moveTo>
                      <a:pt x="8" y="32"/>
                    </a:moveTo>
                    <a:lnTo>
                      <a:pt x="17" y="22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2" name="Freeform 2084"/>
              <p:cNvSpPr>
                <a:spLocks/>
              </p:cNvSpPr>
              <p:nvPr/>
            </p:nvSpPr>
            <p:spPr bwMode="auto">
              <a:xfrm>
                <a:off x="2490843" y="2770238"/>
                <a:ext cx="22174" cy="36868"/>
              </a:xfrm>
              <a:custGeom>
                <a:avLst/>
                <a:gdLst>
                  <a:gd name="T0" fmla="*/ 11706816 w 21"/>
                  <a:gd name="T1" fmla="*/ 0 h 36"/>
                  <a:gd name="T2" fmla="*/ 23413632 w 21"/>
                  <a:gd name="T3" fmla="*/ 18878464 h 36"/>
                  <a:gd name="T4" fmla="*/ 11706816 w 21"/>
                  <a:gd name="T5" fmla="*/ 37756928 h 36"/>
                  <a:gd name="T6" fmla="*/ 0 w 21"/>
                  <a:gd name="T7" fmla="*/ 18878464 h 36"/>
                  <a:gd name="T8" fmla="*/ 0 w 21"/>
                  <a:gd name="T9" fmla="*/ 0 h 36"/>
                  <a:gd name="T10" fmla="*/ 0 w 21"/>
                  <a:gd name="T11" fmla="*/ 3146069 h 36"/>
                  <a:gd name="T12" fmla="*/ 0 w 21"/>
                  <a:gd name="T13" fmla="*/ 23073222 h 36"/>
                  <a:gd name="T14" fmla="*/ 13379369 w 21"/>
                  <a:gd name="T15" fmla="*/ 37756928 h 36"/>
                  <a:gd name="T16" fmla="*/ 23413632 w 21"/>
                  <a:gd name="T17" fmla="*/ 26220314 h 36"/>
                  <a:gd name="T18" fmla="*/ 0 w 21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6"/>
                  <a:gd name="T32" fmla="*/ 21 w 21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6">
                    <a:moveTo>
                      <a:pt x="0" y="0"/>
                    </a:moveTo>
                    <a:lnTo>
                      <a:pt x="0" y="3"/>
                    </a:lnTo>
                    <a:lnTo>
                      <a:pt x="0" y="22"/>
                    </a:lnTo>
                    <a:lnTo>
                      <a:pt x="12" y="36"/>
                    </a:lnTo>
                    <a:lnTo>
                      <a:pt x="21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3" name="Freeform 2085"/>
              <p:cNvSpPr>
                <a:spLocks/>
              </p:cNvSpPr>
              <p:nvPr/>
            </p:nvSpPr>
            <p:spPr bwMode="auto">
              <a:xfrm>
                <a:off x="2490843" y="2767166"/>
                <a:ext cx="25338" cy="36868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8368236 h 37"/>
                  <a:gd name="T4" fmla="*/ 12840285 w 25"/>
                  <a:gd name="T5" fmla="*/ 36736471 h 37"/>
                  <a:gd name="T6" fmla="*/ 0 w 25"/>
                  <a:gd name="T7" fmla="*/ 18368236 h 37"/>
                  <a:gd name="T8" fmla="*/ 4108810 w 25"/>
                  <a:gd name="T9" fmla="*/ 0 h 37"/>
                  <a:gd name="T10" fmla="*/ 0 w 25"/>
                  <a:gd name="T11" fmla="*/ 6950115 h 37"/>
                  <a:gd name="T12" fmla="*/ 0 w 25"/>
                  <a:gd name="T13" fmla="*/ 14892677 h 37"/>
                  <a:gd name="T14" fmla="*/ 17462952 w 25"/>
                  <a:gd name="T15" fmla="*/ 36736471 h 37"/>
                  <a:gd name="T16" fmla="*/ 25680570 w 25"/>
                  <a:gd name="T17" fmla="*/ 21843791 h 37"/>
                  <a:gd name="T18" fmla="*/ 4108810 w 25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7"/>
                  <a:gd name="T32" fmla="*/ 25 w 25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7">
                    <a:moveTo>
                      <a:pt x="4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4" name="Freeform 2086"/>
              <p:cNvSpPr>
                <a:spLocks/>
              </p:cNvSpPr>
              <p:nvPr/>
            </p:nvSpPr>
            <p:spPr bwMode="auto">
              <a:xfrm>
                <a:off x="2490843" y="2758973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1536611 h 36"/>
                  <a:gd name="T12" fmla="*/ 23416037 w 29"/>
                  <a:gd name="T13" fmla="*/ 37756928 h 36"/>
                  <a:gd name="T14" fmla="*/ 32336832 w 29"/>
                  <a:gd name="T15" fmla="*/ 26220314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5" name="Freeform 2087"/>
              <p:cNvSpPr>
                <a:spLocks/>
              </p:cNvSpPr>
              <p:nvPr/>
            </p:nvSpPr>
            <p:spPr bwMode="auto">
              <a:xfrm>
                <a:off x="2494007" y="275078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5510456 h 36"/>
                  <a:gd name="T12" fmla="*/ 25317685 w 25"/>
                  <a:gd name="T13" fmla="*/ 39883435 h 36"/>
                  <a:gd name="T14" fmla="*/ 30140099 w 25"/>
                  <a:gd name="T15" fmla="*/ 2769694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6" name="Freeform 2088"/>
              <p:cNvSpPr>
                <a:spLocks/>
              </p:cNvSpPr>
              <p:nvPr/>
            </p:nvSpPr>
            <p:spPr bwMode="auto">
              <a:xfrm>
                <a:off x="2497180" y="2747707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1705066 w 25"/>
                  <a:gd name="T9" fmla="*/ 0 h 36"/>
                  <a:gd name="T10" fmla="*/ 0 w 25"/>
                  <a:gd name="T11" fmla="*/ 11536611 h 36"/>
                  <a:gd name="T12" fmla="*/ 27310300 w 25"/>
                  <a:gd name="T13" fmla="*/ 37756928 h 36"/>
                  <a:gd name="T14" fmla="*/ 32512803 w 25"/>
                  <a:gd name="T15" fmla="*/ 23073222 h 36"/>
                  <a:gd name="T16" fmla="*/ 11705066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9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7" name="Freeform 2089"/>
              <p:cNvSpPr>
                <a:spLocks/>
              </p:cNvSpPr>
              <p:nvPr/>
            </p:nvSpPr>
            <p:spPr bwMode="auto">
              <a:xfrm>
                <a:off x="2503517" y="2740539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8" name="Freeform 2090"/>
              <p:cNvSpPr>
                <a:spLocks/>
              </p:cNvSpPr>
              <p:nvPr/>
            </p:nvSpPr>
            <p:spPr bwMode="auto">
              <a:xfrm>
                <a:off x="2506681" y="273234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5732346 h 37"/>
                  <a:gd name="T12" fmla="*/ 20807741 w 25"/>
                  <a:gd name="T13" fmla="*/ 38805504 h 37"/>
                  <a:gd name="T14" fmla="*/ 32512803 w 25"/>
                  <a:gd name="T15" fmla="*/ 27268923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6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9" name="Freeform 2091"/>
              <p:cNvSpPr>
                <a:spLocks/>
              </p:cNvSpPr>
              <p:nvPr/>
            </p:nvSpPr>
            <p:spPr bwMode="auto">
              <a:xfrm>
                <a:off x="2513018" y="2729273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17462952 w 25"/>
                  <a:gd name="T13" fmla="*/ 39883435 h 36"/>
                  <a:gd name="T14" fmla="*/ 25680570 w 25"/>
                  <a:gd name="T15" fmla="*/ 24372974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0" name="Freeform 2092"/>
              <p:cNvSpPr>
                <a:spLocks/>
              </p:cNvSpPr>
              <p:nvPr/>
            </p:nvSpPr>
            <p:spPr bwMode="auto">
              <a:xfrm>
                <a:off x="2516181" y="272210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1" name="Freeform 2093"/>
              <p:cNvSpPr>
                <a:spLocks/>
              </p:cNvSpPr>
              <p:nvPr/>
            </p:nvSpPr>
            <p:spPr bwMode="auto">
              <a:xfrm>
                <a:off x="2521467" y="2718008"/>
                <a:ext cx="27450" cy="33796"/>
              </a:xfrm>
              <a:custGeom>
                <a:avLst/>
                <a:gdLst>
                  <a:gd name="T0" fmla="*/ 14490433 w 26"/>
                  <a:gd name="T1" fmla="*/ 0 h 33"/>
                  <a:gd name="T2" fmla="*/ 28980865 w 26"/>
                  <a:gd name="T3" fmla="*/ 17305600 h 33"/>
                  <a:gd name="T4" fmla="*/ 14490433 w 26"/>
                  <a:gd name="T5" fmla="*/ 34611200 h 33"/>
                  <a:gd name="T6" fmla="*/ 0 w 26"/>
                  <a:gd name="T7" fmla="*/ 17305600 h 33"/>
                  <a:gd name="T8" fmla="*/ 10031920 w 26"/>
                  <a:gd name="T9" fmla="*/ 0 h 33"/>
                  <a:gd name="T10" fmla="*/ 0 w 26"/>
                  <a:gd name="T11" fmla="*/ 11536724 h 33"/>
                  <a:gd name="T12" fmla="*/ 18948949 w 26"/>
                  <a:gd name="T13" fmla="*/ 34611200 h 33"/>
                  <a:gd name="T14" fmla="*/ 28980865 w 26"/>
                  <a:gd name="T15" fmla="*/ 23074472 h 33"/>
                  <a:gd name="T16" fmla="*/ 10031920 w 26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2" name="Freeform 2094"/>
              <p:cNvSpPr>
                <a:spLocks/>
              </p:cNvSpPr>
              <p:nvPr/>
            </p:nvSpPr>
            <p:spPr bwMode="auto">
              <a:xfrm>
                <a:off x="2525682" y="2711863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3" name="Freeform 2095"/>
              <p:cNvSpPr>
                <a:spLocks/>
              </p:cNvSpPr>
              <p:nvPr/>
            </p:nvSpPr>
            <p:spPr bwMode="auto">
              <a:xfrm>
                <a:off x="2530967" y="2703670"/>
                <a:ext cx="27450" cy="36868"/>
              </a:xfrm>
              <a:custGeom>
                <a:avLst/>
                <a:gdLst>
                  <a:gd name="T0" fmla="*/ 15070050 w 25"/>
                  <a:gd name="T1" fmla="*/ 0 h 37"/>
                  <a:gd name="T2" fmla="*/ 30140099 w 25"/>
                  <a:gd name="T3" fmla="*/ 18368236 h 37"/>
                  <a:gd name="T4" fmla="*/ 15070050 w 25"/>
                  <a:gd name="T5" fmla="*/ 36736471 h 37"/>
                  <a:gd name="T6" fmla="*/ 0 w 25"/>
                  <a:gd name="T7" fmla="*/ 18368236 h 37"/>
                  <a:gd name="T8" fmla="*/ 9644833 w 25"/>
                  <a:gd name="T9" fmla="*/ 0 h 37"/>
                  <a:gd name="T10" fmla="*/ 0 w 25"/>
                  <a:gd name="T11" fmla="*/ 14892677 h 37"/>
                  <a:gd name="T12" fmla="*/ 20495270 w 25"/>
                  <a:gd name="T13" fmla="*/ 36736471 h 37"/>
                  <a:gd name="T14" fmla="*/ 30140099 w 25"/>
                  <a:gd name="T15" fmla="*/ 25814572 h 37"/>
                  <a:gd name="T16" fmla="*/ 9644833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4" name="Freeform 2096"/>
              <p:cNvSpPr>
                <a:spLocks/>
              </p:cNvSpPr>
              <p:nvPr/>
            </p:nvSpPr>
            <p:spPr bwMode="auto">
              <a:xfrm>
                <a:off x="2535192" y="2700598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3073222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5" name="Freeform 2097"/>
              <p:cNvSpPr>
                <a:spLocks/>
              </p:cNvSpPr>
              <p:nvPr/>
            </p:nvSpPr>
            <p:spPr bwMode="auto">
              <a:xfrm>
                <a:off x="2538356" y="2690347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6" name="Freeform 2098"/>
              <p:cNvSpPr>
                <a:spLocks/>
              </p:cNvSpPr>
              <p:nvPr/>
            </p:nvSpPr>
            <p:spPr bwMode="auto">
              <a:xfrm>
                <a:off x="2543641" y="2684202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7" name="Freeform 2099"/>
              <p:cNvSpPr>
                <a:spLocks/>
              </p:cNvSpPr>
              <p:nvPr/>
            </p:nvSpPr>
            <p:spPr bwMode="auto">
              <a:xfrm>
                <a:off x="2547856" y="268113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2024532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8" name="Freeform 2100"/>
              <p:cNvSpPr>
                <a:spLocks/>
              </p:cNvSpPr>
              <p:nvPr/>
            </p:nvSpPr>
            <p:spPr bwMode="auto">
              <a:xfrm>
                <a:off x="2553141" y="2672937"/>
                <a:ext cx="27450" cy="37892"/>
              </a:xfrm>
              <a:custGeom>
                <a:avLst/>
                <a:gdLst>
                  <a:gd name="T0" fmla="*/ 15070050 w 25"/>
                  <a:gd name="T1" fmla="*/ 0 h 37"/>
                  <a:gd name="T2" fmla="*/ 30140099 w 25"/>
                  <a:gd name="T3" fmla="*/ 19402752 h 37"/>
                  <a:gd name="T4" fmla="*/ 15070050 w 25"/>
                  <a:gd name="T5" fmla="*/ 38805504 h 37"/>
                  <a:gd name="T6" fmla="*/ 0 w 25"/>
                  <a:gd name="T7" fmla="*/ 19402752 h 37"/>
                  <a:gd name="T8" fmla="*/ 9644833 w 25"/>
                  <a:gd name="T9" fmla="*/ 0 h 37"/>
                  <a:gd name="T10" fmla="*/ 0 w 25"/>
                  <a:gd name="T11" fmla="*/ 11536577 h 37"/>
                  <a:gd name="T12" fmla="*/ 20495270 w 25"/>
                  <a:gd name="T13" fmla="*/ 38805504 h 37"/>
                  <a:gd name="T14" fmla="*/ 30140099 w 25"/>
                  <a:gd name="T15" fmla="*/ 27268923 h 37"/>
                  <a:gd name="T16" fmla="*/ 9644833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9" name="Freeform 2101"/>
              <p:cNvSpPr>
                <a:spLocks/>
              </p:cNvSpPr>
              <p:nvPr/>
            </p:nvSpPr>
            <p:spPr bwMode="auto">
              <a:xfrm>
                <a:off x="2557366" y="2665768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6617744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0" name="Freeform 2102"/>
              <p:cNvSpPr>
                <a:spLocks/>
              </p:cNvSpPr>
              <p:nvPr/>
            </p:nvSpPr>
            <p:spPr bwMode="auto">
              <a:xfrm>
                <a:off x="2560530" y="2662696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3073154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1" name="Freeform 2103"/>
              <p:cNvSpPr>
                <a:spLocks/>
              </p:cNvSpPr>
              <p:nvPr/>
            </p:nvSpPr>
            <p:spPr bwMode="auto">
              <a:xfrm>
                <a:off x="2566867" y="265450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726900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2" name="Freeform 2104"/>
              <p:cNvSpPr>
                <a:spLocks/>
              </p:cNvSpPr>
              <p:nvPr/>
            </p:nvSpPr>
            <p:spPr bwMode="auto">
              <a:xfrm>
                <a:off x="2570030" y="2651430"/>
                <a:ext cx="27450" cy="34820"/>
              </a:xfrm>
              <a:custGeom>
                <a:avLst/>
                <a:gdLst>
                  <a:gd name="T0" fmla="*/ 15070050 w 25"/>
                  <a:gd name="T1" fmla="*/ 0 h 33"/>
                  <a:gd name="T2" fmla="*/ 30140099 w 25"/>
                  <a:gd name="T3" fmla="*/ 18370188 h 33"/>
                  <a:gd name="T4" fmla="*/ 15070050 w 25"/>
                  <a:gd name="T5" fmla="*/ 36740375 h 33"/>
                  <a:gd name="T6" fmla="*/ 0 w 25"/>
                  <a:gd name="T7" fmla="*/ 18370188 h 33"/>
                  <a:gd name="T8" fmla="*/ 9644833 w 25"/>
                  <a:gd name="T9" fmla="*/ 0 h 33"/>
                  <a:gd name="T10" fmla="*/ 0 w 25"/>
                  <a:gd name="T11" fmla="*/ 12247142 h 33"/>
                  <a:gd name="T12" fmla="*/ 20495270 w 25"/>
                  <a:gd name="T13" fmla="*/ 36740375 h 33"/>
                  <a:gd name="T14" fmla="*/ 30140099 w 25"/>
                  <a:gd name="T15" fmla="*/ 24493229 h 33"/>
                  <a:gd name="T16" fmla="*/ 9644833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3" name="Freeform 2105"/>
              <p:cNvSpPr>
                <a:spLocks/>
              </p:cNvSpPr>
              <p:nvPr/>
            </p:nvSpPr>
            <p:spPr bwMode="auto">
              <a:xfrm>
                <a:off x="2575316" y="2643237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1536577 h 37"/>
                  <a:gd name="T12" fmla="*/ 18948949 w 26"/>
                  <a:gd name="T13" fmla="*/ 38805504 h 37"/>
                  <a:gd name="T14" fmla="*/ 28980865 w 26"/>
                  <a:gd name="T15" fmla="*/ 23073154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4" name="Freeform 2106"/>
              <p:cNvSpPr>
                <a:spLocks/>
              </p:cNvSpPr>
              <p:nvPr/>
            </p:nvSpPr>
            <p:spPr bwMode="auto">
              <a:xfrm>
                <a:off x="2579540" y="2637093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4683703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5" name="Freeform 2107"/>
              <p:cNvSpPr>
                <a:spLocks/>
              </p:cNvSpPr>
              <p:nvPr/>
            </p:nvSpPr>
            <p:spPr bwMode="auto">
              <a:xfrm>
                <a:off x="2584816" y="2631972"/>
                <a:ext cx="27450" cy="33796"/>
              </a:xfrm>
              <a:custGeom>
                <a:avLst/>
                <a:gdLst>
                  <a:gd name="T0" fmla="*/ 15070050 w 25"/>
                  <a:gd name="T1" fmla="*/ 0 h 33"/>
                  <a:gd name="T2" fmla="*/ 30140099 w 25"/>
                  <a:gd name="T3" fmla="*/ 17305600 h 33"/>
                  <a:gd name="T4" fmla="*/ 15070050 w 25"/>
                  <a:gd name="T5" fmla="*/ 34611200 h 33"/>
                  <a:gd name="T6" fmla="*/ 0 w 25"/>
                  <a:gd name="T7" fmla="*/ 17305600 h 33"/>
                  <a:gd name="T8" fmla="*/ 9644833 w 25"/>
                  <a:gd name="T9" fmla="*/ 0 h 33"/>
                  <a:gd name="T10" fmla="*/ 0 w 25"/>
                  <a:gd name="T11" fmla="*/ 11536724 h 33"/>
                  <a:gd name="T12" fmla="*/ 20495270 w 25"/>
                  <a:gd name="T13" fmla="*/ 34611200 h 33"/>
                  <a:gd name="T14" fmla="*/ 30140099 w 25"/>
                  <a:gd name="T15" fmla="*/ 23074472 h 33"/>
                  <a:gd name="T16" fmla="*/ 9644833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6" name="Freeform 2108"/>
              <p:cNvSpPr>
                <a:spLocks/>
              </p:cNvSpPr>
              <p:nvPr/>
            </p:nvSpPr>
            <p:spPr bwMode="auto">
              <a:xfrm>
                <a:off x="2589041" y="2623779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17462952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7" name="Freeform 2109"/>
              <p:cNvSpPr>
                <a:spLocks/>
              </p:cNvSpPr>
              <p:nvPr/>
            </p:nvSpPr>
            <p:spPr bwMode="auto">
              <a:xfrm>
                <a:off x="2592205" y="261763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10850437 w 25"/>
                  <a:gd name="T9" fmla="*/ 0 h 36"/>
                  <a:gd name="T10" fmla="*/ 0 w 25"/>
                  <a:gd name="T11" fmla="*/ 14683703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10850437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9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8" name="Freeform 2110"/>
              <p:cNvSpPr>
                <a:spLocks/>
              </p:cNvSpPr>
              <p:nvPr/>
            </p:nvSpPr>
            <p:spPr bwMode="auto">
              <a:xfrm>
                <a:off x="2597490" y="2613538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437297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9" name="Freeform 2111"/>
              <p:cNvSpPr>
                <a:spLocks/>
              </p:cNvSpPr>
              <p:nvPr/>
            </p:nvSpPr>
            <p:spPr bwMode="auto">
              <a:xfrm>
                <a:off x="2601714" y="2606369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19289667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6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0" name="Freeform 2112"/>
              <p:cNvSpPr>
                <a:spLocks/>
              </p:cNvSpPr>
              <p:nvPr/>
            </p:nvSpPr>
            <p:spPr bwMode="auto">
              <a:xfrm>
                <a:off x="2606990" y="259920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5510456 h 36"/>
                  <a:gd name="T12" fmla="*/ 20495270 w 25"/>
                  <a:gd name="T13" fmla="*/ 39883435 h 36"/>
                  <a:gd name="T14" fmla="*/ 30140099 w 25"/>
                  <a:gd name="T15" fmla="*/ 2769694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1" name="Freeform 2113"/>
              <p:cNvSpPr>
                <a:spLocks/>
              </p:cNvSpPr>
              <p:nvPr/>
            </p:nvSpPr>
            <p:spPr bwMode="auto">
              <a:xfrm>
                <a:off x="2611215" y="259510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3073222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2" name="Freeform 2114"/>
              <p:cNvSpPr>
                <a:spLocks/>
              </p:cNvSpPr>
              <p:nvPr/>
            </p:nvSpPr>
            <p:spPr bwMode="auto">
              <a:xfrm>
                <a:off x="2614379" y="2587934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4809418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6220314 h 36"/>
                  <a:gd name="T16" fmla="*/ 4809418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4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3" name="Freeform 2115"/>
              <p:cNvSpPr>
                <a:spLocks/>
              </p:cNvSpPr>
              <p:nvPr/>
            </p:nvSpPr>
            <p:spPr bwMode="auto">
              <a:xfrm>
                <a:off x="2619664" y="2579741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5573406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5573406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5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4" name="Freeform 2116"/>
              <p:cNvSpPr>
                <a:spLocks/>
              </p:cNvSpPr>
              <p:nvPr/>
            </p:nvSpPr>
            <p:spPr bwMode="auto">
              <a:xfrm>
                <a:off x="2619664" y="257666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4524124 w 30"/>
                  <a:gd name="T13" fmla="*/ 37756928 h 36"/>
                  <a:gd name="T14" fmla="*/ 33441409 w 30"/>
                  <a:gd name="T15" fmla="*/ 2307322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2" y="36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5" name="Freeform 2117"/>
              <p:cNvSpPr>
                <a:spLocks/>
              </p:cNvSpPr>
              <p:nvPr/>
            </p:nvSpPr>
            <p:spPr bwMode="auto">
              <a:xfrm>
                <a:off x="2623889" y="2568476"/>
                <a:ext cx="31674" cy="37892"/>
              </a:xfrm>
              <a:custGeom>
                <a:avLst/>
                <a:gdLst>
                  <a:gd name="T0" fmla="*/ 17297280 w 29"/>
                  <a:gd name="T1" fmla="*/ 0 h 37"/>
                  <a:gd name="T2" fmla="*/ 34594561 w 29"/>
                  <a:gd name="T3" fmla="*/ 19402752 h 37"/>
                  <a:gd name="T4" fmla="*/ 17297280 w 29"/>
                  <a:gd name="T5" fmla="*/ 38805504 h 37"/>
                  <a:gd name="T6" fmla="*/ 0 w 29"/>
                  <a:gd name="T7" fmla="*/ 19402752 h 37"/>
                  <a:gd name="T8" fmla="*/ 9543706 w 29"/>
                  <a:gd name="T9" fmla="*/ 0 h 37"/>
                  <a:gd name="T10" fmla="*/ 0 w 29"/>
                  <a:gd name="T11" fmla="*/ 11536577 h 37"/>
                  <a:gd name="T12" fmla="*/ 25050859 w 29"/>
                  <a:gd name="T13" fmla="*/ 38805504 h 37"/>
                  <a:gd name="T14" fmla="*/ 34594561 w 29"/>
                  <a:gd name="T15" fmla="*/ 27268923 h 37"/>
                  <a:gd name="T16" fmla="*/ 9543706 w 29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7"/>
                  <a:gd name="T29" fmla="*/ 29 w 2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6" name="Freeform 2118"/>
              <p:cNvSpPr>
                <a:spLocks/>
              </p:cNvSpPr>
              <p:nvPr/>
            </p:nvSpPr>
            <p:spPr bwMode="auto">
              <a:xfrm>
                <a:off x="2629165" y="2565404"/>
                <a:ext cx="31674" cy="33796"/>
              </a:xfrm>
              <a:custGeom>
                <a:avLst/>
                <a:gdLst>
                  <a:gd name="T0" fmla="*/ 16720704 w 30"/>
                  <a:gd name="T1" fmla="*/ 0 h 33"/>
                  <a:gd name="T2" fmla="*/ 33441409 w 30"/>
                  <a:gd name="T3" fmla="*/ 17305600 h 33"/>
                  <a:gd name="T4" fmla="*/ 16720704 w 30"/>
                  <a:gd name="T5" fmla="*/ 34611200 h 33"/>
                  <a:gd name="T6" fmla="*/ 0 w 30"/>
                  <a:gd name="T7" fmla="*/ 17305600 h 33"/>
                  <a:gd name="T8" fmla="*/ 8917289 w 30"/>
                  <a:gd name="T9" fmla="*/ 0 h 33"/>
                  <a:gd name="T10" fmla="*/ 0 w 30"/>
                  <a:gd name="T11" fmla="*/ 11536724 h 33"/>
                  <a:gd name="T12" fmla="*/ 23409200 w 30"/>
                  <a:gd name="T13" fmla="*/ 34611200 h 33"/>
                  <a:gd name="T14" fmla="*/ 33441409 w 30"/>
                  <a:gd name="T15" fmla="*/ 23074472 h 33"/>
                  <a:gd name="T16" fmla="*/ 8917289 w 30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3"/>
                  <a:gd name="T29" fmla="*/ 30 w 30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3">
                    <a:moveTo>
                      <a:pt x="8" y="0"/>
                    </a:moveTo>
                    <a:lnTo>
                      <a:pt x="0" y="11"/>
                    </a:lnTo>
                    <a:lnTo>
                      <a:pt x="21" y="33"/>
                    </a:lnTo>
                    <a:lnTo>
                      <a:pt x="30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7" name="Freeform 2119"/>
              <p:cNvSpPr>
                <a:spLocks/>
              </p:cNvSpPr>
              <p:nvPr/>
            </p:nvSpPr>
            <p:spPr bwMode="auto">
              <a:xfrm>
                <a:off x="2633389" y="255925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0487921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0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8" name="Freeform 2120"/>
              <p:cNvSpPr>
                <a:spLocks/>
              </p:cNvSpPr>
              <p:nvPr/>
            </p:nvSpPr>
            <p:spPr bwMode="auto">
              <a:xfrm>
                <a:off x="2636553" y="2550033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10032213 w 30"/>
                  <a:gd name="T9" fmla="*/ 0 h 37"/>
                  <a:gd name="T10" fmla="*/ 0 w 30"/>
                  <a:gd name="T11" fmla="*/ 15732346 h 37"/>
                  <a:gd name="T12" fmla="*/ 24524124 w 30"/>
                  <a:gd name="T13" fmla="*/ 38805504 h 37"/>
                  <a:gd name="T14" fmla="*/ 33441409 w 30"/>
                  <a:gd name="T15" fmla="*/ 27268923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5"/>
                    </a:lnTo>
                    <a:lnTo>
                      <a:pt x="22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9" name="Freeform 2121"/>
              <p:cNvSpPr>
                <a:spLocks/>
              </p:cNvSpPr>
              <p:nvPr/>
            </p:nvSpPr>
            <p:spPr bwMode="auto">
              <a:xfrm>
                <a:off x="2642890" y="2545936"/>
                <a:ext cx="30623" cy="37892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9941717 h 36"/>
                  <a:gd name="T4" fmla="*/ 16168944 w 29"/>
                  <a:gd name="T5" fmla="*/ 39883435 h 36"/>
                  <a:gd name="T6" fmla="*/ 0 w 29"/>
                  <a:gd name="T7" fmla="*/ 19941717 h 36"/>
                  <a:gd name="T8" fmla="*/ 8920798 w 29"/>
                  <a:gd name="T9" fmla="*/ 0 h 36"/>
                  <a:gd name="T10" fmla="*/ 0 w 29"/>
                  <a:gd name="T11" fmla="*/ 12186487 h 36"/>
                  <a:gd name="T12" fmla="*/ 23416037 w 29"/>
                  <a:gd name="T13" fmla="*/ 39883435 h 36"/>
                  <a:gd name="T14" fmla="*/ 32336832 w 29"/>
                  <a:gd name="T15" fmla="*/ 23265686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0" name="Freeform 2122"/>
              <p:cNvSpPr>
                <a:spLocks/>
              </p:cNvSpPr>
              <p:nvPr/>
            </p:nvSpPr>
            <p:spPr bwMode="auto">
              <a:xfrm>
                <a:off x="2646054" y="2538767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8917289 w 30"/>
                  <a:gd name="T9" fmla="*/ 0 h 37"/>
                  <a:gd name="T10" fmla="*/ 0 w 30"/>
                  <a:gd name="T11" fmla="*/ 11536577 h 37"/>
                  <a:gd name="T12" fmla="*/ 23409200 w 30"/>
                  <a:gd name="T13" fmla="*/ 38805504 h 37"/>
                  <a:gd name="T14" fmla="*/ 33441409 w 30"/>
                  <a:gd name="T15" fmla="*/ 27268923 h 37"/>
                  <a:gd name="T16" fmla="*/ 8917289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1" name="Freeform 2123"/>
              <p:cNvSpPr>
                <a:spLocks/>
              </p:cNvSpPr>
              <p:nvPr/>
            </p:nvSpPr>
            <p:spPr bwMode="auto">
              <a:xfrm>
                <a:off x="2651339" y="2531598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5732392 h 36"/>
                  <a:gd name="T12" fmla="*/ 23409200 w 30"/>
                  <a:gd name="T13" fmla="*/ 37756928 h 36"/>
                  <a:gd name="T14" fmla="*/ 33441409 w 30"/>
                  <a:gd name="T15" fmla="*/ 27269003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5"/>
                    </a:lnTo>
                    <a:lnTo>
                      <a:pt x="21" y="36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2" name="Freeform 2124"/>
              <p:cNvSpPr>
                <a:spLocks/>
              </p:cNvSpPr>
              <p:nvPr/>
            </p:nvSpPr>
            <p:spPr bwMode="auto">
              <a:xfrm>
                <a:off x="2655563" y="2527502"/>
                <a:ext cx="30623" cy="37892"/>
              </a:xfrm>
              <a:custGeom>
                <a:avLst/>
                <a:gdLst>
                  <a:gd name="T0" fmla="*/ 15629979 w 30"/>
                  <a:gd name="T1" fmla="*/ 0 h 37"/>
                  <a:gd name="T2" fmla="*/ 31258938 w 30"/>
                  <a:gd name="T3" fmla="*/ 19402752 h 37"/>
                  <a:gd name="T4" fmla="*/ 15629979 w 30"/>
                  <a:gd name="T5" fmla="*/ 38805504 h 37"/>
                  <a:gd name="T6" fmla="*/ 0 w 30"/>
                  <a:gd name="T7" fmla="*/ 19402752 h 37"/>
                  <a:gd name="T8" fmla="*/ 9377785 w 30"/>
                  <a:gd name="T9" fmla="*/ 0 h 37"/>
                  <a:gd name="T10" fmla="*/ 0 w 30"/>
                  <a:gd name="T11" fmla="*/ 11536577 h 37"/>
                  <a:gd name="T12" fmla="*/ 22923359 w 30"/>
                  <a:gd name="T13" fmla="*/ 38805504 h 37"/>
                  <a:gd name="T14" fmla="*/ 31258938 w 30"/>
                  <a:gd name="T15" fmla="*/ 23073154 h 37"/>
                  <a:gd name="T16" fmla="*/ 9377785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1"/>
                    </a:lnTo>
                    <a:lnTo>
                      <a:pt x="22" y="37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3" name="Freeform 2125"/>
              <p:cNvSpPr>
                <a:spLocks/>
              </p:cNvSpPr>
              <p:nvPr/>
            </p:nvSpPr>
            <p:spPr bwMode="auto">
              <a:xfrm>
                <a:off x="2660839" y="2521357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8217620 w 25"/>
                  <a:gd name="T9" fmla="*/ 0 h 37"/>
                  <a:gd name="T10" fmla="*/ 0 w 25"/>
                  <a:gd name="T11" fmla="*/ 11536577 h 37"/>
                  <a:gd name="T12" fmla="*/ 21571761 w 25"/>
                  <a:gd name="T13" fmla="*/ 38805504 h 37"/>
                  <a:gd name="T14" fmla="*/ 25680570 w 25"/>
                  <a:gd name="T15" fmla="*/ 30414982 h 37"/>
                  <a:gd name="T16" fmla="*/ 25680570 w 25"/>
                  <a:gd name="T17" fmla="*/ 23073154 h 37"/>
                  <a:gd name="T18" fmla="*/ 8217620 w 25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7"/>
                  <a:gd name="T32" fmla="*/ 25 w 25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4" name="Freeform 2126"/>
              <p:cNvSpPr>
                <a:spLocks/>
              </p:cNvSpPr>
              <p:nvPr/>
            </p:nvSpPr>
            <p:spPr bwMode="auto">
              <a:xfrm>
                <a:off x="2665064" y="2513164"/>
                <a:ext cx="21113" cy="36868"/>
              </a:xfrm>
              <a:custGeom>
                <a:avLst/>
                <a:gdLst>
                  <a:gd name="T0" fmla="*/ 10613807 w 21"/>
                  <a:gd name="T1" fmla="*/ 0 h 36"/>
                  <a:gd name="T2" fmla="*/ 21226608 w 21"/>
                  <a:gd name="T3" fmla="*/ 18878464 h 36"/>
                  <a:gd name="T4" fmla="*/ 10613807 w 21"/>
                  <a:gd name="T5" fmla="*/ 37756928 h 36"/>
                  <a:gd name="T6" fmla="*/ 0 w 21"/>
                  <a:gd name="T7" fmla="*/ 18878464 h 36"/>
                  <a:gd name="T8" fmla="*/ 8086278 w 21"/>
                  <a:gd name="T9" fmla="*/ 0 h 36"/>
                  <a:gd name="T10" fmla="*/ 0 w 21"/>
                  <a:gd name="T11" fmla="*/ 14683703 h 36"/>
                  <a:gd name="T12" fmla="*/ 21226608 w 21"/>
                  <a:gd name="T13" fmla="*/ 37756928 h 36"/>
                  <a:gd name="T14" fmla="*/ 21226608 w 21"/>
                  <a:gd name="T15" fmla="*/ 18878464 h 36"/>
                  <a:gd name="T16" fmla="*/ 8086278 w 21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6"/>
                  <a:gd name="T29" fmla="*/ 21 w 21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6">
                    <a:moveTo>
                      <a:pt x="8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5" name="Freeform 2127"/>
              <p:cNvSpPr>
                <a:spLocks/>
              </p:cNvSpPr>
              <p:nvPr/>
            </p:nvSpPr>
            <p:spPr bwMode="auto">
              <a:xfrm>
                <a:off x="2668228" y="2510092"/>
                <a:ext cx="17949" cy="33796"/>
              </a:xfrm>
              <a:custGeom>
                <a:avLst/>
                <a:gdLst>
                  <a:gd name="T0" fmla="*/ 9476016 w 17"/>
                  <a:gd name="T1" fmla="*/ 0 h 33"/>
                  <a:gd name="T2" fmla="*/ 18950976 w 17"/>
                  <a:gd name="T3" fmla="*/ 17305600 h 33"/>
                  <a:gd name="T4" fmla="*/ 9476016 w 17"/>
                  <a:gd name="T5" fmla="*/ 34611200 h 33"/>
                  <a:gd name="T6" fmla="*/ 0 w 17"/>
                  <a:gd name="T7" fmla="*/ 17305600 h 33"/>
                  <a:gd name="T8" fmla="*/ 10032435 w 17"/>
                  <a:gd name="T9" fmla="*/ 0 h 33"/>
                  <a:gd name="T10" fmla="*/ 0 w 17"/>
                  <a:gd name="T11" fmla="*/ 11536724 h 33"/>
                  <a:gd name="T12" fmla="*/ 18950976 w 17"/>
                  <a:gd name="T13" fmla="*/ 34611200 h 33"/>
                  <a:gd name="T14" fmla="*/ 18950976 w 17"/>
                  <a:gd name="T15" fmla="*/ 11536724 h 33"/>
                  <a:gd name="T16" fmla="*/ 10032435 w 1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6" name="Freeform 2128"/>
              <p:cNvSpPr>
                <a:spLocks/>
              </p:cNvSpPr>
              <p:nvPr/>
            </p:nvSpPr>
            <p:spPr bwMode="auto">
              <a:xfrm>
                <a:off x="2673513" y="2501898"/>
                <a:ext cx="12673" cy="29699"/>
              </a:xfrm>
              <a:custGeom>
                <a:avLst/>
                <a:gdLst>
                  <a:gd name="T0" fmla="*/ 6177600 w 13"/>
                  <a:gd name="T1" fmla="*/ 0 h 29"/>
                  <a:gd name="T2" fmla="*/ 12354225 w 13"/>
                  <a:gd name="T3" fmla="*/ 15207936 h 29"/>
                  <a:gd name="T4" fmla="*/ 6177600 w 13"/>
                  <a:gd name="T5" fmla="*/ 30414848 h 29"/>
                  <a:gd name="T6" fmla="*/ 0 w 13"/>
                  <a:gd name="T7" fmla="*/ 15207936 h 29"/>
                  <a:gd name="T8" fmla="*/ 8553301 w 13"/>
                  <a:gd name="T9" fmla="*/ 0 h 29"/>
                  <a:gd name="T10" fmla="*/ 0 w 13"/>
                  <a:gd name="T11" fmla="*/ 11536526 h 29"/>
                  <a:gd name="T12" fmla="*/ 12354225 w 13"/>
                  <a:gd name="T13" fmla="*/ 30414848 h 29"/>
                  <a:gd name="T14" fmla="*/ 12354225 w 13"/>
                  <a:gd name="T15" fmla="*/ 4194729 h 29"/>
                  <a:gd name="T16" fmla="*/ 8553301 w 13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9"/>
                  <a:gd name="T29" fmla="*/ 13 w 1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7" name="Freeform 2129"/>
              <p:cNvSpPr>
                <a:spLocks/>
              </p:cNvSpPr>
              <p:nvPr/>
            </p:nvSpPr>
            <p:spPr bwMode="auto">
              <a:xfrm>
                <a:off x="2677738" y="2493705"/>
                <a:ext cx="8449" cy="26627"/>
              </a:xfrm>
              <a:custGeom>
                <a:avLst/>
                <a:gdLst>
                  <a:gd name="T0" fmla="*/ 4462128 w 8"/>
                  <a:gd name="T1" fmla="*/ 0 h 25"/>
                  <a:gd name="T2" fmla="*/ 8923200 w 8"/>
                  <a:gd name="T3" fmla="*/ 14180475 h 25"/>
                  <a:gd name="T4" fmla="*/ 4462128 w 8"/>
                  <a:gd name="T5" fmla="*/ 28359885 h 25"/>
                  <a:gd name="T6" fmla="*/ 0 w 8"/>
                  <a:gd name="T7" fmla="*/ 14180475 h 25"/>
                  <a:gd name="T8" fmla="*/ 0 w 8"/>
                  <a:gd name="T9" fmla="*/ 15881407 h 25"/>
                  <a:gd name="T10" fmla="*/ 8923200 w 8"/>
                  <a:gd name="T11" fmla="*/ 0 h 25"/>
                  <a:gd name="T12" fmla="*/ 8923200 w 8"/>
                  <a:gd name="T13" fmla="*/ 28359885 h 25"/>
                  <a:gd name="T14" fmla="*/ 0 w 8"/>
                  <a:gd name="T15" fmla="*/ 15881407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5"/>
                  <a:gd name="T26" fmla="*/ 8 w 8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5">
                    <a:moveTo>
                      <a:pt x="0" y="14"/>
                    </a:moveTo>
                    <a:lnTo>
                      <a:pt x="8" y="0"/>
                    </a:lnTo>
                    <a:lnTo>
                      <a:pt x="8" y="2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8" name="Freeform 2130"/>
              <p:cNvSpPr>
                <a:spLocks/>
              </p:cNvSpPr>
              <p:nvPr/>
            </p:nvSpPr>
            <p:spPr bwMode="auto">
              <a:xfrm>
                <a:off x="2683014" y="2493705"/>
                <a:ext cx="3163" cy="12289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6865082 h 11"/>
                  <a:gd name="T4" fmla="*/ 1250966 w 4"/>
                  <a:gd name="T5" fmla="*/ 13729047 h 11"/>
                  <a:gd name="T6" fmla="*/ 0 w 4"/>
                  <a:gd name="T7" fmla="*/ 6865082 h 11"/>
                  <a:gd name="T8" fmla="*/ 0 w 4"/>
                  <a:gd name="T9" fmla="*/ 8736361 h 11"/>
                  <a:gd name="T10" fmla="*/ 2501142 w 4"/>
                  <a:gd name="T11" fmla="*/ 0 h 11"/>
                  <a:gd name="T12" fmla="*/ 2501142 w 4"/>
                  <a:gd name="T13" fmla="*/ 13729047 h 11"/>
                  <a:gd name="T14" fmla="*/ 0 w 4"/>
                  <a:gd name="T15" fmla="*/ 8736361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0" y="7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9" name="Freeform 2131"/>
              <p:cNvSpPr>
                <a:spLocks/>
              </p:cNvSpPr>
              <p:nvPr/>
            </p:nvSpPr>
            <p:spPr bwMode="auto">
              <a:xfrm>
                <a:off x="1781287" y="3653092"/>
                <a:ext cx="9500" cy="20482"/>
              </a:xfrm>
              <a:custGeom>
                <a:avLst/>
                <a:gdLst>
                  <a:gd name="T0" fmla="*/ 5013889 w 9"/>
                  <a:gd name="T1" fmla="*/ 0 h 18"/>
                  <a:gd name="T2" fmla="*/ 10027778 w 9"/>
                  <a:gd name="T3" fmla="*/ 11653120 h 18"/>
                  <a:gd name="T4" fmla="*/ 5013889 w 9"/>
                  <a:gd name="T5" fmla="*/ 23306239 h 18"/>
                  <a:gd name="T6" fmla="*/ 0 w 9"/>
                  <a:gd name="T7" fmla="*/ 11653120 h 18"/>
                  <a:gd name="T8" fmla="*/ 10027778 w 9"/>
                  <a:gd name="T9" fmla="*/ 9063283 h 18"/>
                  <a:gd name="T10" fmla="*/ 0 w 9"/>
                  <a:gd name="T11" fmla="*/ 23306239 h 18"/>
                  <a:gd name="T12" fmla="*/ 4456556 w 9"/>
                  <a:gd name="T13" fmla="*/ 18126567 h 18"/>
                  <a:gd name="T14" fmla="*/ 4456556 w 9"/>
                  <a:gd name="T15" fmla="*/ 14242954 h 18"/>
                  <a:gd name="T16" fmla="*/ 4456556 w 9"/>
                  <a:gd name="T17" fmla="*/ 9063283 h 18"/>
                  <a:gd name="T18" fmla="*/ 4456556 w 9"/>
                  <a:gd name="T19" fmla="*/ 3884752 h 18"/>
                  <a:gd name="T20" fmla="*/ 4456556 w 9"/>
                  <a:gd name="T21" fmla="*/ 0 h 18"/>
                  <a:gd name="T22" fmla="*/ 10027778 w 9"/>
                  <a:gd name="T23" fmla="*/ 9063283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8"/>
                  <a:gd name="T38" fmla="*/ 9 w 9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8">
                    <a:moveTo>
                      <a:pt x="9" y="7"/>
                    </a:moveTo>
                    <a:lnTo>
                      <a:pt x="0" y="18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0" name="Freeform 2132"/>
              <p:cNvSpPr>
                <a:spLocks/>
              </p:cNvSpPr>
              <p:nvPr/>
            </p:nvSpPr>
            <p:spPr bwMode="auto">
              <a:xfrm>
                <a:off x="1787624" y="3644898"/>
                <a:ext cx="9500" cy="22530"/>
              </a:xfrm>
              <a:custGeom>
                <a:avLst/>
                <a:gdLst>
                  <a:gd name="T0" fmla="*/ 5013889 w 9"/>
                  <a:gd name="T1" fmla="*/ 0 h 22"/>
                  <a:gd name="T2" fmla="*/ 10027778 w 9"/>
                  <a:gd name="T3" fmla="*/ 11536384 h 22"/>
                  <a:gd name="T4" fmla="*/ 5013889 w 9"/>
                  <a:gd name="T5" fmla="*/ 23072768 h 22"/>
                  <a:gd name="T6" fmla="*/ 0 w 9"/>
                  <a:gd name="T7" fmla="*/ 11536384 h 22"/>
                  <a:gd name="T8" fmla="*/ 0 w 9"/>
                  <a:gd name="T9" fmla="*/ 23072768 h 22"/>
                  <a:gd name="T10" fmla="*/ 10027778 w 9"/>
                  <a:gd name="T11" fmla="*/ 8390378 h 22"/>
                  <a:gd name="T12" fmla="*/ 5571222 w 9"/>
                  <a:gd name="T13" fmla="*/ 0 h 22"/>
                  <a:gd name="T14" fmla="*/ 5571222 w 9"/>
                  <a:gd name="T15" fmla="*/ 4194677 h 22"/>
                  <a:gd name="T16" fmla="*/ 0 w 9"/>
                  <a:gd name="T17" fmla="*/ 8390378 h 22"/>
                  <a:gd name="T18" fmla="*/ 0 w 9"/>
                  <a:gd name="T19" fmla="*/ 11536384 h 22"/>
                  <a:gd name="T20" fmla="*/ 0 w 9"/>
                  <a:gd name="T21" fmla="*/ 15731059 h 22"/>
                  <a:gd name="T22" fmla="*/ 0 w 9"/>
                  <a:gd name="T23" fmla="*/ 19926762 h 22"/>
                  <a:gd name="T24" fmla="*/ 0 w 9"/>
                  <a:gd name="T25" fmla="*/ 23072768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22"/>
                  <a:gd name="T41" fmla="*/ 9 w 9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22">
                    <a:moveTo>
                      <a:pt x="0" y="22"/>
                    </a:moveTo>
                    <a:lnTo>
                      <a:pt x="9" y="8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1" name="Freeform 2133"/>
              <p:cNvSpPr>
                <a:spLocks/>
              </p:cNvSpPr>
              <p:nvPr/>
            </p:nvSpPr>
            <p:spPr bwMode="auto">
              <a:xfrm>
                <a:off x="1787624" y="3638754"/>
                <a:ext cx="12673" cy="23554"/>
              </a:xfrm>
              <a:custGeom>
                <a:avLst/>
                <a:gdLst>
                  <a:gd name="T0" fmla="*/ 6177600 w 13"/>
                  <a:gd name="T1" fmla="*/ 0 h 22"/>
                  <a:gd name="T2" fmla="*/ 12354225 w 13"/>
                  <a:gd name="T3" fmla="*/ 12608884 h 22"/>
                  <a:gd name="T4" fmla="*/ 6177600 w 13"/>
                  <a:gd name="T5" fmla="*/ 25217769 h 22"/>
                  <a:gd name="T6" fmla="*/ 0 w 13"/>
                  <a:gd name="T7" fmla="*/ 12608884 h 22"/>
                  <a:gd name="T8" fmla="*/ 4751401 w 13"/>
                  <a:gd name="T9" fmla="*/ 25217769 h 22"/>
                  <a:gd name="T10" fmla="*/ 12354225 w 13"/>
                  <a:gd name="T11" fmla="*/ 12608884 h 22"/>
                  <a:gd name="T12" fmla="*/ 4751401 w 13"/>
                  <a:gd name="T13" fmla="*/ 0 h 22"/>
                  <a:gd name="T14" fmla="*/ 4751401 w 13"/>
                  <a:gd name="T15" fmla="*/ 4585536 h 22"/>
                  <a:gd name="T16" fmla="*/ 4751401 w 13"/>
                  <a:gd name="T17" fmla="*/ 8023348 h 22"/>
                  <a:gd name="T18" fmla="*/ 4751401 w 13"/>
                  <a:gd name="T19" fmla="*/ 12608884 h 22"/>
                  <a:gd name="T20" fmla="*/ 0 w 13"/>
                  <a:gd name="T21" fmla="*/ 17194418 h 22"/>
                  <a:gd name="T22" fmla="*/ 4751401 w 13"/>
                  <a:gd name="T23" fmla="*/ 25217769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22"/>
                  <a:gd name="T38" fmla="*/ 13 w 13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22">
                    <a:moveTo>
                      <a:pt x="5" y="22"/>
                    </a:moveTo>
                    <a:lnTo>
                      <a:pt x="13" y="11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2" name="Freeform 2134"/>
              <p:cNvSpPr>
                <a:spLocks/>
              </p:cNvSpPr>
              <p:nvPr/>
            </p:nvSpPr>
            <p:spPr bwMode="auto">
              <a:xfrm>
                <a:off x="1790788" y="3627488"/>
                <a:ext cx="12673" cy="25603"/>
              </a:xfrm>
              <a:custGeom>
                <a:avLst/>
                <a:gdLst>
                  <a:gd name="T0" fmla="*/ 6692400 w 12"/>
                  <a:gd name="T1" fmla="*/ 0 h 26"/>
                  <a:gd name="T2" fmla="*/ 13383744 w 12"/>
                  <a:gd name="T3" fmla="*/ 12606523 h 26"/>
                  <a:gd name="T4" fmla="*/ 6692400 w 12"/>
                  <a:gd name="T5" fmla="*/ 25212062 h 26"/>
                  <a:gd name="T6" fmla="*/ 0 w 12"/>
                  <a:gd name="T7" fmla="*/ 12606523 h 26"/>
                  <a:gd name="T8" fmla="*/ 4460897 w 12"/>
                  <a:gd name="T9" fmla="*/ 25212062 h 26"/>
                  <a:gd name="T10" fmla="*/ 13383744 w 12"/>
                  <a:gd name="T11" fmla="*/ 14545458 h 26"/>
                  <a:gd name="T12" fmla="*/ 4460897 w 12"/>
                  <a:gd name="T13" fmla="*/ 0 h 26"/>
                  <a:gd name="T14" fmla="*/ 4460897 w 12"/>
                  <a:gd name="T15" fmla="*/ 3878854 h 26"/>
                  <a:gd name="T16" fmla="*/ 4460897 w 12"/>
                  <a:gd name="T17" fmla="*/ 6787749 h 26"/>
                  <a:gd name="T18" fmla="*/ 0 w 12"/>
                  <a:gd name="T19" fmla="*/ 6787749 h 26"/>
                  <a:gd name="T20" fmla="*/ 0 w 12"/>
                  <a:gd name="T21" fmla="*/ 10666604 h 26"/>
                  <a:gd name="T22" fmla="*/ 0 w 12"/>
                  <a:gd name="T23" fmla="*/ 14545458 h 26"/>
                  <a:gd name="T24" fmla="*/ 0 w 12"/>
                  <a:gd name="T25" fmla="*/ 17454355 h 26"/>
                  <a:gd name="T26" fmla="*/ 4460897 w 12"/>
                  <a:gd name="T27" fmla="*/ 25212062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26"/>
                  <a:gd name="T44" fmla="*/ 12 w 12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26">
                    <a:moveTo>
                      <a:pt x="4" y="26"/>
                    </a:moveTo>
                    <a:lnTo>
                      <a:pt x="12" y="15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3" name="Freeform 2135"/>
              <p:cNvSpPr>
                <a:spLocks/>
              </p:cNvSpPr>
              <p:nvPr/>
            </p:nvSpPr>
            <p:spPr bwMode="auto">
              <a:xfrm>
                <a:off x="1790788" y="3619295"/>
                <a:ext cx="19010" cy="29699"/>
              </a:xfrm>
              <a:custGeom>
                <a:avLst/>
                <a:gdLst>
                  <a:gd name="T0" fmla="*/ 11293127 w 16"/>
                  <a:gd name="T1" fmla="*/ 0 h 29"/>
                  <a:gd name="T2" fmla="*/ 22586255 w 16"/>
                  <a:gd name="T3" fmla="*/ 15207936 h 29"/>
                  <a:gd name="T4" fmla="*/ 11293127 w 16"/>
                  <a:gd name="T5" fmla="*/ 30414848 h 29"/>
                  <a:gd name="T6" fmla="*/ 0 w 16"/>
                  <a:gd name="T7" fmla="*/ 15207936 h 29"/>
                  <a:gd name="T8" fmla="*/ 11293127 w 16"/>
                  <a:gd name="T9" fmla="*/ 30414848 h 29"/>
                  <a:gd name="T10" fmla="*/ 22586255 w 16"/>
                  <a:gd name="T11" fmla="*/ 14682571 h 29"/>
                  <a:gd name="T12" fmla="*/ 5647158 w 16"/>
                  <a:gd name="T13" fmla="*/ 0 h 29"/>
                  <a:gd name="T14" fmla="*/ 5647158 w 16"/>
                  <a:gd name="T15" fmla="*/ 4194729 h 29"/>
                  <a:gd name="T16" fmla="*/ 5647158 w 16"/>
                  <a:gd name="T17" fmla="*/ 7341798 h 29"/>
                  <a:gd name="T18" fmla="*/ 5647158 w 16"/>
                  <a:gd name="T19" fmla="*/ 11536526 h 29"/>
                  <a:gd name="T20" fmla="*/ 5647158 w 16"/>
                  <a:gd name="T21" fmla="*/ 14682571 h 29"/>
                  <a:gd name="T22" fmla="*/ 0 w 16"/>
                  <a:gd name="T23" fmla="*/ 14682571 h 29"/>
                  <a:gd name="T24" fmla="*/ 0 w 16"/>
                  <a:gd name="T25" fmla="*/ 18878326 h 29"/>
                  <a:gd name="T26" fmla="*/ 11293127 w 16"/>
                  <a:gd name="T27" fmla="*/ 30414848 h 29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29"/>
                  <a:gd name="T44" fmla="*/ 16 w 16"/>
                  <a:gd name="T45" fmla="*/ 29 h 2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29">
                    <a:moveTo>
                      <a:pt x="8" y="29"/>
                    </a:moveTo>
                    <a:lnTo>
                      <a:pt x="16" y="1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4" name="Freeform 2136"/>
              <p:cNvSpPr>
                <a:spLocks/>
              </p:cNvSpPr>
              <p:nvPr/>
            </p:nvSpPr>
            <p:spPr bwMode="auto">
              <a:xfrm>
                <a:off x="1797125" y="3613151"/>
                <a:ext cx="17949" cy="28675"/>
              </a:xfrm>
              <a:custGeom>
                <a:avLst/>
                <a:gdLst>
                  <a:gd name="T0" fmla="*/ 9476016 w 17"/>
                  <a:gd name="T1" fmla="*/ 0 h 29"/>
                  <a:gd name="T2" fmla="*/ 18950976 w 17"/>
                  <a:gd name="T3" fmla="*/ 14177316 h 29"/>
                  <a:gd name="T4" fmla="*/ 9476016 w 17"/>
                  <a:gd name="T5" fmla="*/ 28353643 h 29"/>
                  <a:gd name="T6" fmla="*/ 0 w 17"/>
                  <a:gd name="T7" fmla="*/ 14177316 h 29"/>
                  <a:gd name="T8" fmla="*/ 4458743 w 17"/>
                  <a:gd name="T9" fmla="*/ 0 h 29"/>
                  <a:gd name="T10" fmla="*/ 0 w 17"/>
                  <a:gd name="T11" fmla="*/ 6844426 h 29"/>
                  <a:gd name="T12" fmla="*/ 0 w 17"/>
                  <a:gd name="T13" fmla="*/ 10755104 h 29"/>
                  <a:gd name="T14" fmla="*/ 0 w 17"/>
                  <a:gd name="T15" fmla="*/ 13687863 h 29"/>
                  <a:gd name="T16" fmla="*/ 8918541 w 17"/>
                  <a:gd name="T17" fmla="*/ 28353643 h 29"/>
                  <a:gd name="T18" fmla="*/ 18950976 w 17"/>
                  <a:gd name="T19" fmla="*/ 13687863 h 29"/>
                  <a:gd name="T20" fmla="*/ 4458743 w 17"/>
                  <a:gd name="T21" fmla="*/ 0 h 2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29"/>
                  <a:gd name="T35" fmla="*/ 17 w 17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29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8" y="29"/>
                    </a:lnTo>
                    <a:lnTo>
                      <a:pt x="17" y="1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5" name="Freeform 2137"/>
              <p:cNvSpPr>
                <a:spLocks/>
              </p:cNvSpPr>
              <p:nvPr/>
            </p:nvSpPr>
            <p:spPr bwMode="auto">
              <a:xfrm>
                <a:off x="1797125" y="3608030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3379369 w 21"/>
                  <a:gd name="T9" fmla="*/ 0 h 25"/>
                  <a:gd name="T10" fmla="*/ 0 w 21"/>
                  <a:gd name="T11" fmla="*/ 11536712 h 25"/>
                  <a:gd name="T12" fmla="*/ 13379369 w 21"/>
                  <a:gd name="T13" fmla="*/ 26220544 h 25"/>
                  <a:gd name="T14" fmla="*/ 23413632 w 21"/>
                  <a:gd name="T15" fmla="*/ 15732531 h 25"/>
                  <a:gd name="T16" fmla="*/ 13379369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2" y="0"/>
                    </a:moveTo>
                    <a:lnTo>
                      <a:pt x="0" y="11"/>
                    </a:lnTo>
                    <a:lnTo>
                      <a:pt x="12" y="25"/>
                    </a:lnTo>
                    <a:lnTo>
                      <a:pt x="21" y="1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6" name="Freeform 2138"/>
              <p:cNvSpPr>
                <a:spLocks/>
              </p:cNvSpPr>
              <p:nvPr/>
            </p:nvSpPr>
            <p:spPr bwMode="auto">
              <a:xfrm>
                <a:off x="1800289" y="3600861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14494404 w 21"/>
                  <a:gd name="T9" fmla="*/ 0 h 25"/>
                  <a:gd name="T10" fmla="*/ 0 w 21"/>
                  <a:gd name="T11" fmla="*/ 12478478 h 25"/>
                  <a:gd name="T12" fmla="*/ 14494404 w 21"/>
                  <a:gd name="T13" fmla="*/ 28359885 h 25"/>
                  <a:gd name="T14" fmla="*/ 23413632 w 21"/>
                  <a:gd name="T15" fmla="*/ 15881407 h 25"/>
                  <a:gd name="T16" fmla="*/ 14494404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3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7" name="Freeform 2139"/>
              <p:cNvSpPr>
                <a:spLocks/>
              </p:cNvSpPr>
              <p:nvPr/>
            </p:nvSpPr>
            <p:spPr bwMode="auto">
              <a:xfrm>
                <a:off x="1809789" y="3592668"/>
                <a:ext cx="22174" cy="31747"/>
              </a:xfrm>
              <a:custGeom>
                <a:avLst/>
                <a:gdLst>
                  <a:gd name="T0" fmla="*/ 11174688 w 22"/>
                  <a:gd name="T1" fmla="*/ 0 h 30"/>
                  <a:gd name="T2" fmla="*/ 22349376 w 22"/>
                  <a:gd name="T3" fmla="*/ 16798396 h 30"/>
                  <a:gd name="T4" fmla="*/ 11174688 w 22"/>
                  <a:gd name="T5" fmla="*/ 33595733 h 30"/>
                  <a:gd name="T6" fmla="*/ 0 w 22"/>
                  <a:gd name="T7" fmla="*/ 16798396 h 30"/>
                  <a:gd name="T8" fmla="*/ 9142744 w 22"/>
                  <a:gd name="T9" fmla="*/ 0 h 30"/>
                  <a:gd name="T10" fmla="*/ 0 w 22"/>
                  <a:gd name="T11" fmla="*/ 16798396 h 30"/>
                  <a:gd name="T12" fmla="*/ 9142744 w 22"/>
                  <a:gd name="T13" fmla="*/ 33595733 h 30"/>
                  <a:gd name="T14" fmla="*/ 22349376 w 22"/>
                  <a:gd name="T15" fmla="*/ 16798396 h 30"/>
                  <a:gd name="T16" fmla="*/ 9142744 w 22"/>
                  <a:gd name="T17" fmla="*/ 0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0"/>
                  <a:gd name="T29" fmla="*/ 22 w 22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0">
                    <a:moveTo>
                      <a:pt x="9" y="0"/>
                    </a:moveTo>
                    <a:lnTo>
                      <a:pt x="0" y="15"/>
                    </a:lnTo>
                    <a:lnTo>
                      <a:pt x="9" y="30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8" name="Freeform 2140"/>
              <p:cNvSpPr>
                <a:spLocks/>
              </p:cNvSpPr>
              <p:nvPr/>
            </p:nvSpPr>
            <p:spPr bwMode="auto">
              <a:xfrm>
                <a:off x="1812962" y="3586523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5732277 h 29"/>
                  <a:gd name="T12" fmla="*/ 8919228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8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9" name="Freeform 2141"/>
              <p:cNvSpPr>
                <a:spLocks/>
              </p:cNvSpPr>
              <p:nvPr/>
            </p:nvSpPr>
            <p:spPr bwMode="auto">
              <a:xfrm>
                <a:off x="1819299" y="3584475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8919228 w 21"/>
                  <a:gd name="T9" fmla="*/ 0 h 25"/>
                  <a:gd name="T10" fmla="*/ 0 w 21"/>
                  <a:gd name="T11" fmla="*/ 10488014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8919228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8" y="0"/>
                    </a:moveTo>
                    <a:lnTo>
                      <a:pt x="0" y="10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0" name="Freeform 2142"/>
              <p:cNvSpPr>
                <a:spLocks/>
              </p:cNvSpPr>
              <p:nvPr/>
            </p:nvSpPr>
            <p:spPr bwMode="auto">
              <a:xfrm>
                <a:off x="1822463" y="3575258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0755104 h 29"/>
                  <a:gd name="T12" fmla="*/ 14494404 w 21"/>
                  <a:gd name="T13" fmla="*/ 28353643 h 29"/>
                  <a:gd name="T14" fmla="*/ 23413632 w 21"/>
                  <a:gd name="T15" fmla="*/ 14665779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1" name="Freeform 2143"/>
              <p:cNvSpPr>
                <a:spLocks/>
              </p:cNvSpPr>
              <p:nvPr/>
            </p:nvSpPr>
            <p:spPr bwMode="auto">
              <a:xfrm>
                <a:off x="1825636" y="3567065"/>
                <a:ext cx="25338" cy="29699"/>
              </a:xfrm>
              <a:custGeom>
                <a:avLst/>
                <a:gdLst>
                  <a:gd name="T0" fmla="*/ 14591232 w 22"/>
                  <a:gd name="T1" fmla="*/ 0 h 29"/>
                  <a:gd name="T2" fmla="*/ 29182465 w 22"/>
                  <a:gd name="T3" fmla="*/ 15207936 h 29"/>
                  <a:gd name="T4" fmla="*/ 14591232 w 22"/>
                  <a:gd name="T5" fmla="*/ 30414848 h 29"/>
                  <a:gd name="T6" fmla="*/ 0 w 22"/>
                  <a:gd name="T7" fmla="*/ 15207936 h 29"/>
                  <a:gd name="T8" fmla="*/ 11938805 w 22"/>
                  <a:gd name="T9" fmla="*/ 0 h 29"/>
                  <a:gd name="T10" fmla="*/ 0 w 22"/>
                  <a:gd name="T11" fmla="*/ 15732277 h 29"/>
                  <a:gd name="T12" fmla="*/ 17243659 w 22"/>
                  <a:gd name="T13" fmla="*/ 30414848 h 29"/>
                  <a:gd name="T14" fmla="*/ 29182465 w 22"/>
                  <a:gd name="T15" fmla="*/ 18878326 h 29"/>
                  <a:gd name="T16" fmla="*/ 11938805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2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2" name="Freeform 2144"/>
              <p:cNvSpPr>
                <a:spLocks/>
              </p:cNvSpPr>
              <p:nvPr/>
            </p:nvSpPr>
            <p:spPr bwMode="auto">
              <a:xfrm>
                <a:off x="1831963" y="3563992"/>
                <a:ext cx="22174" cy="25603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2606523 h 26"/>
                  <a:gd name="T4" fmla="*/ 11706816 w 21"/>
                  <a:gd name="T5" fmla="*/ 25212062 h 26"/>
                  <a:gd name="T6" fmla="*/ 0 w 21"/>
                  <a:gd name="T7" fmla="*/ 12606523 h 26"/>
                  <a:gd name="T8" fmla="*/ 8919228 w 21"/>
                  <a:gd name="T9" fmla="*/ 0 h 26"/>
                  <a:gd name="T10" fmla="*/ 0 w 21"/>
                  <a:gd name="T11" fmla="*/ 10666604 h 26"/>
                  <a:gd name="T12" fmla="*/ 13379369 w 21"/>
                  <a:gd name="T13" fmla="*/ 25212062 h 26"/>
                  <a:gd name="T14" fmla="*/ 23413632 w 21"/>
                  <a:gd name="T15" fmla="*/ 14545458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3" name="Freeform 2145"/>
              <p:cNvSpPr>
                <a:spLocks/>
              </p:cNvSpPr>
              <p:nvPr/>
            </p:nvSpPr>
            <p:spPr bwMode="auto">
              <a:xfrm>
                <a:off x="1837249" y="3555790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4" name="Freeform 2146"/>
              <p:cNvSpPr>
                <a:spLocks/>
              </p:cNvSpPr>
              <p:nvPr/>
            </p:nvSpPr>
            <p:spPr bwMode="auto">
              <a:xfrm>
                <a:off x="1841473" y="3549645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3687863 h 29"/>
                  <a:gd name="T12" fmla="*/ 14494404 w 21"/>
                  <a:gd name="T13" fmla="*/ 28353643 h 29"/>
                  <a:gd name="T14" fmla="*/ 23413632 w 21"/>
                  <a:gd name="T15" fmla="*/ 17598543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5" name="Freeform 2147"/>
              <p:cNvSpPr>
                <a:spLocks/>
              </p:cNvSpPr>
              <p:nvPr/>
            </p:nvSpPr>
            <p:spPr bwMode="auto">
              <a:xfrm>
                <a:off x="1844637" y="3544525"/>
                <a:ext cx="24286" cy="26627"/>
              </a:xfrm>
              <a:custGeom>
                <a:avLst/>
                <a:gdLst>
                  <a:gd name="T0" fmla="*/ 13404768 w 22"/>
                  <a:gd name="T1" fmla="*/ 0 h 26"/>
                  <a:gd name="T2" fmla="*/ 26809536 w 22"/>
                  <a:gd name="T3" fmla="*/ 13635072 h 26"/>
                  <a:gd name="T4" fmla="*/ 13404768 w 22"/>
                  <a:gd name="T5" fmla="*/ 27269120 h 26"/>
                  <a:gd name="T6" fmla="*/ 0 w 22"/>
                  <a:gd name="T7" fmla="*/ 13635072 h 26"/>
                  <a:gd name="T8" fmla="*/ 10967337 w 22"/>
                  <a:gd name="T9" fmla="*/ 0 h 26"/>
                  <a:gd name="T10" fmla="*/ 0 w 22"/>
                  <a:gd name="T11" fmla="*/ 11536660 h 26"/>
                  <a:gd name="T12" fmla="*/ 15842198 w 22"/>
                  <a:gd name="T13" fmla="*/ 27269120 h 26"/>
                  <a:gd name="T14" fmla="*/ 26809536 w 22"/>
                  <a:gd name="T15" fmla="*/ 15732460 h 26"/>
                  <a:gd name="T16" fmla="*/ 10967337 w 22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6"/>
                  <a:gd name="T29" fmla="*/ 22 w 22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6">
                    <a:moveTo>
                      <a:pt x="9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6" name="Freeform 2148"/>
              <p:cNvSpPr>
                <a:spLocks/>
              </p:cNvSpPr>
              <p:nvPr/>
            </p:nvSpPr>
            <p:spPr bwMode="auto">
              <a:xfrm>
                <a:off x="1850974" y="353735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3379369 w 21"/>
                  <a:gd name="T13" fmla="*/ 30414848 h 29"/>
                  <a:gd name="T14" fmla="*/ 23413632 w 21"/>
                  <a:gd name="T15" fmla="*/ 14682571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7" name="Freeform 2149"/>
              <p:cNvSpPr>
                <a:spLocks/>
              </p:cNvSpPr>
              <p:nvPr/>
            </p:nvSpPr>
            <p:spPr bwMode="auto">
              <a:xfrm>
                <a:off x="1854138" y="3530187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4682571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8" name="Freeform 2150"/>
              <p:cNvSpPr>
                <a:spLocks/>
              </p:cNvSpPr>
              <p:nvPr/>
            </p:nvSpPr>
            <p:spPr bwMode="auto">
              <a:xfrm>
                <a:off x="1859423" y="3526090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1536712 h 25"/>
                  <a:gd name="T12" fmla="*/ 14494404 w 21"/>
                  <a:gd name="T13" fmla="*/ 26220544 h 25"/>
                  <a:gd name="T14" fmla="*/ 23413632 w 21"/>
                  <a:gd name="T15" fmla="*/ 15732531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9" name="Freeform 2151"/>
              <p:cNvSpPr>
                <a:spLocks/>
              </p:cNvSpPr>
              <p:nvPr/>
            </p:nvSpPr>
            <p:spPr bwMode="auto">
              <a:xfrm>
                <a:off x="1863647" y="3519946"/>
                <a:ext cx="22174" cy="26627"/>
              </a:xfrm>
              <a:custGeom>
                <a:avLst/>
                <a:gdLst>
                  <a:gd name="T0" fmla="*/ 11174688 w 22"/>
                  <a:gd name="T1" fmla="*/ 0 h 25"/>
                  <a:gd name="T2" fmla="*/ 22349376 w 22"/>
                  <a:gd name="T3" fmla="*/ 14180475 h 25"/>
                  <a:gd name="T4" fmla="*/ 11174688 w 22"/>
                  <a:gd name="T5" fmla="*/ 28359885 h 25"/>
                  <a:gd name="T6" fmla="*/ 0 w 22"/>
                  <a:gd name="T7" fmla="*/ 14180475 h 25"/>
                  <a:gd name="T8" fmla="*/ 9142744 w 22"/>
                  <a:gd name="T9" fmla="*/ 0 h 25"/>
                  <a:gd name="T10" fmla="*/ 0 w 22"/>
                  <a:gd name="T11" fmla="*/ 12478478 h 25"/>
                  <a:gd name="T12" fmla="*/ 13206632 w 22"/>
                  <a:gd name="T13" fmla="*/ 28359885 h 25"/>
                  <a:gd name="T14" fmla="*/ 22349376 w 22"/>
                  <a:gd name="T15" fmla="*/ 15881407 h 25"/>
                  <a:gd name="T16" fmla="*/ 9142744 w 22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5"/>
                  <a:gd name="T29" fmla="*/ 22 w 22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5">
                    <a:moveTo>
                      <a:pt x="9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0" name="Freeform 2152"/>
              <p:cNvSpPr>
                <a:spLocks/>
              </p:cNvSpPr>
              <p:nvPr/>
            </p:nvSpPr>
            <p:spPr bwMode="auto">
              <a:xfrm>
                <a:off x="1868923" y="3511753"/>
                <a:ext cx="22174" cy="29699"/>
              </a:xfrm>
              <a:custGeom>
                <a:avLst/>
                <a:gdLst>
                  <a:gd name="T0" fmla="*/ 11706816 w 21"/>
                  <a:gd name="T1" fmla="*/ 0 h 30"/>
                  <a:gd name="T2" fmla="*/ 23413632 w 21"/>
                  <a:gd name="T3" fmla="*/ 14701005 h 30"/>
                  <a:gd name="T4" fmla="*/ 11706816 w 21"/>
                  <a:gd name="T5" fmla="*/ 29401020 h 30"/>
                  <a:gd name="T6" fmla="*/ 0 w 21"/>
                  <a:gd name="T7" fmla="*/ 14701005 h 30"/>
                  <a:gd name="T8" fmla="*/ 8919228 w 21"/>
                  <a:gd name="T9" fmla="*/ 0 h 30"/>
                  <a:gd name="T10" fmla="*/ 0 w 21"/>
                  <a:gd name="T11" fmla="*/ 14701005 h 30"/>
                  <a:gd name="T12" fmla="*/ 13379369 w 21"/>
                  <a:gd name="T13" fmla="*/ 29401020 h 30"/>
                  <a:gd name="T14" fmla="*/ 23413632 w 21"/>
                  <a:gd name="T15" fmla="*/ 14701005 h 30"/>
                  <a:gd name="T16" fmla="*/ 8919228 w 21"/>
                  <a:gd name="T17" fmla="*/ 0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0"/>
                  <a:gd name="T29" fmla="*/ 21 w 21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0">
                    <a:moveTo>
                      <a:pt x="8" y="0"/>
                    </a:moveTo>
                    <a:lnTo>
                      <a:pt x="0" y="15"/>
                    </a:lnTo>
                    <a:lnTo>
                      <a:pt x="12" y="30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1" name="Freeform 2153"/>
              <p:cNvSpPr>
                <a:spLocks/>
              </p:cNvSpPr>
              <p:nvPr/>
            </p:nvSpPr>
            <p:spPr bwMode="auto">
              <a:xfrm>
                <a:off x="1873148" y="3508680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8919228 w 21"/>
                  <a:gd name="T9" fmla="*/ 0 h 25"/>
                  <a:gd name="T10" fmla="*/ 0 w 21"/>
                  <a:gd name="T11" fmla="*/ 12478478 h 25"/>
                  <a:gd name="T12" fmla="*/ 14494404 w 21"/>
                  <a:gd name="T13" fmla="*/ 28359885 h 25"/>
                  <a:gd name="T14" fmla="*/ 23413632 w 21"/>
                  <a:gd name="T15" fmla="*/ 15881407 h 25"/>
                  <a:gd name="T16" fmla="*/ 8919228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8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2" name="Freeform 2154"/>
              <p:cNvSpPr>
                <a:spLocks/>
              </p:cNvSpPr>
              <p:nvPr/>
            </p:nvSpPr>
            <p:spPr bwMode="auto">
              <a:xfrm>
                <a:off x="1876312" y="3500487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0488014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0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3" name="Freeform 2155"/>
              <p:cNvSpPr>
                <a:spLocks/>
              </p:cNvSpPr>
              <p:nvPr/>
            </p:nvSpPr>
            <p:spPr bwMode="auto">
              <a:xfrm>
                <a:off x="1881597" y="3492294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10034263 w 21"/>
                  <a:gd name="T9" fmla="*/ 0 h 29"/>
                  <a:gd name="T10" fmla="*/ 0 w 21"/>
                  <a:gd name="T11" fmla="*/ 15732277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4" name="Freeform 2156"/>
              <p:cNvSpPr>
                <a:spLocks/>
              </p:cNvSpPr>
              <p:nvPr/>
            </p:nvSpPr>
            <p:spPr bwMode="auto">
              <a:xfrm>
                <a:off x="1885821" y="3486149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4665779 h 29"/>
                  <a:gd name="T12" fmla="*/ 13379369 w 21"/>
                  <a:gd name="T13" fmla="*/ 28353643 h 29"/>
                  <a:gd name="T14" fmla="*/ 23413632 w 21"/>
                  <a:gd name="T15" fmla="*/ 1759854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5" name="Freeform 2157"/>
              <p:cNvSpPr>
                <a:spLocks/>
              </p:cNvSpPr>
              <p:nvPr/>
            </p:nvSpPr>
            <p:spPr bwMode="auto">
              <a:xfrm>
                <a:off x="1891098" y="3481029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3379369 w 21"/>
                  <a:gd name="T13" fmla="*/ 27269120 h 26"/>
                  <a:gd name="T14" fmla="*/ 23413632 w 21"/>
                  <a:gd name="T15" fmla="*/ 15732460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6" name="Freeform 2158"/>
              <p:cNvSpPr>
                <a:spLocks/>
              </p:cNvSpPr>
              <p:nvPr/>
            </p:nvSpPr>
            <p:spPr bwMode="auto">
              <a:xfrm>
                <a:off x="1895322" y="3473860"/>
                <a:ext cx="21113" cy="29699"/>
              </a:xfrm>
              <a:custGeom>
                <a:avLst/>
                <a:gdLst>
                  <a:gd name="T0" fmla="*/ 10613807 w 21"/>
                  <a:gd name="T1" fmla="*/ 0 h 29"/>
                  <a:gd name="T2" fmla="*/ 21226608 w 21"/>
                  <a:gd name="T3" fmla="*/ 15207936 h 29"/>
                  <a:gd name="T4" fmla="*/ 10613807 w 21"/>
                  <a:gd name="T5" fmla="*/ 30414848 h 29"/>
                  <a:gd name="T6" fmla="*/ 0 w 21"/>
                  <a:gd name="T7" fmla="*/ 15207936 h 29"/>
                  <a:gd name="T8" fmla="*/ 8086278 w 21"/>
                  <a:gd name="T9" fmla="*/ 0 h 29"/>
                  <a:gd name="T10" fmla="*/ 0 w 21"/>
                  <a:gd name="T11" fmla="*/ 11536526 h 29"/>
                  <a:gd name="T12" fmla="*/ 13140328 w 21"/>
                  <a:gd name="T13" fmla="*/ 30414848 h 29"/>
                  <a:gd name="T14" fmla="*/ 21226608 w 21"/>
                  <a:gd name="T15" fmla="*/ 15732277 h 29"/>
                  <a:gd name="T16" fmla="*/ 808627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7" name="Freeform 2159"/>
              <p:cNvSpPr>
                <a:spLocks/>
              </p:cNvSpPr>
              <p:nvPr/>
            </p:nvSpPr>
            <p:spPr bwMode="auto">
              <a:xfrm>
                <a:off x="1898486" y="3466691"/>
                <a:ext cx="21113" cy="29699"/>
              </a:xfrm>
              <a:custGeom>
                <a:avLst/>
                <a:gdLst>
                  <a:gd name="T0" fmla="*/ 10613807 w 21"/>
                  <a:gd name="T1" fmla="*/ 0 h 29"/>
                  <a:gd name="T2" fmla="*/ 21226608 w 21"/>
                  <a:gd name="T3" fmla="*/ 15207936 h 29"/>
                  <a:gd name="T4" fmla="*/ 10613807 w 21"/>
                  <a:gd name="T5" fmla="*/ 30414848 h 29"/>
                  <a:gd name="T6" fmla="*/ 0 w 21"/>
                  <a:gd name="T7" fmla="*/ 15207936 h 29"/>
                  <a:gd name="T8" fmla="*/ 9096687 w 21"/>
                  <a:gd name="T9" fmla="*/ 0 h 29"/>
                  <a:gd name="T10" fmla="*/ 0 w 21"/>
                  <a:gd name="T11" fmla="*/ 14682571 h 29"/>
                  <a:gd name="T12" fmla="*/ 13140328 w 21"/>
                  <a:gd name="T13" fmla="*/ 30414848 h 29"/>
                  <a:gd name="T14" fmla="*/ 21226608 w 21"/>
                  <a:gd name="T15" fmla="*/ 18878326 h 29"/>
                  <a:gd name="T16" fmla="*/ 9096687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8" name="Freeform 2160"/>
              <p:cNvSpPr>
                <a:spLocks/>
              </p:cNvSpPr>
              <p:nvPr/>
            </p:nvSpPr>
            <p:spPr bwMode="auto">
              <a:xfrm>
                <a:off x="1903771" y="3462595"/>
                <a:ext cx="22174" cy="26627"/>
              </a:xfrm>
              <a:custGeom>
                <a:avLst/>
                <a:gdLst>
                  <a:gd name="T0" fmla="*/ 11174688 w 22"/>
                  <a:gd name="T1" fmla="*/ 0 h 26"/>
                  <a:gd name="T2" fmla="*/ 22349376 w 22"/>
                  <a:gd name="T3" fmla="*/ 13635072 h 26"/>
                  <a:gd name="T4" fmla="*/ 11174688 w 22"/>
                  <a:gd name="T5" fmla="*/ 27269120 h 26"/>
                  <a:gd name="T6" fmla="*/ 0 w 22"/>
                  <a:gd name="T7" fmla="*/ 13635072 h 26"/>
                  <a:gd name="T8" fmla="*/ 9142744 w 22"/>
                  <a:gd name="T9" fmla="*/ 0 h 26"/>
                  <a:gd name="T10" fmla="*/ 0 w 22"/>
                  <a:gd name="T11" fmla="*/ 11536660 h 26"/>
                  <a:gd name="T12" fmla="*/ 13206632 w 22"/>
                  <a:gd name="T13" fmla="*/ 27269120 h 26"/>
                  <a:gd name="T14" fmla="*/ 22349376 w 22"/>
                  <a:gd name="T15" fmla="*/ 15732460 h 26"/>
                  <a:gd name="T16" fmla="*/ 9142744 w 22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6"/>
                  <a:gd name="T29" fmla="*/ 22 w 22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6">
                    <a:moveTo>
                      <a:pt x="9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9" name="Freeform 2161"/>
              <p:cNvSpPr>
                <a:spLocks/>
              </p:cNvSpPr>
              <p:nvPr/>
            </p:nvSpPr>
            <p:spPr bwMode="auto">
              <a:xfrm>
                <a:off x="1907996" y="3456450"/>
                <a:ext cx="21113" cy="29699"/>
              </a:xfrm>
              <a:custGeom>
                <a:avLst/>
                <a:gdLst>
                  <a:gd name="T0" fmla="*/ 10613807 w 21"/>
                  <a:gd name="T1" fmla="*/ 0 h 29"/>
                  <a:gd name="T2" fmla="*/ 21226608 w 21"/>
                  <a:gd name="T3" fmla="*/ 15207936 h 29"/>
                  <a:gd name="T4" fmla="*/ 10613807 w 21"/>
                  <a:gd name="T5" fmla="*/ 30414848 h 29"/>
                  <a:gd name="T6" fmla="*/ 0 w 21"/>
                  <a:gd name="T7" fmla="*/ 15207936 h 29"/>
                  <a:gd name="T8" fmla="*/ 8086278 w 21"/>
                  <a:gd name="T9" fmla="*/ 0 h 29"/>
                  <a:gd name="T10" fmla="*/ 0 w 21"/>
                  <a:gd name="T11" fmla="*/ 11536526 h 29"/>
                  <a:gd name="T12" fmla="*/ 12129921 w 21"/>
                  <a:gd name="T13" fmla="*/ 30414848 h 29"/>
                  <a:gd name="T14" fmla="*/ 21226608 w 21"/>
                  <a:gd name="T15" fmla="*/ 14682571 h 29"/>
                  <a:gd name="T16" fmla="*/ 808627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0" name="Freeform 2162"/>
              <p:cNvSpPr>
                <a:spLocks/>
              </p:cNvSpPr>
              <p:nvPr/>
            </p:nvSpPr>
            <p:spPr bwMode="auto">
              <a:xfrm>
                <a:off x="1913272" y="3448257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1" name="Freeform 2163"/>
              <p:cNvSpPr>
                <a:spLocks/>
              </p:cNvSpPr>
              <p:nvPr/>
            </p:nvSpPr>
            <p:spPr bwMode="auto">
              <a:xfrm>
                <a:off x="1916436" y="3445184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10034263 w 21"/>
                  <a:gd name="T9" fmla="*/ 0 h 25"/>
                  <a:gd name="T10" fmla="*/ 0 w 21"/>
                  <a:gd name="T11" fmla="*/ 12478478 h 25"/>
                  <a:gd name="T12" fmla="*/ 14494404 w 21"/>
                  <a:gd name="T13" fmla="*/ 28359885 h 25"/>
                  <a:gd name="T14" fmla="*/ 23413632 w 21"/>
                  <a:gd name="T15" fmla="*/ 17015717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2" name="Freeform 2164"/>
              <p:cNvSpPr>
                <a:spLocks/>
              </p:cNvSpPr>
              <p:nvPr/>
            </p:nvSpPr>
            <p:spPr bwMode="auto">
              <a:xfrm>
                <a:off x="1919609" y="3436991"/>
                <a:ext cx="25338" cy="29699"/>
              </a:xfrm>
              <a:custGeom>
                <a:avLst/>
                <a:gdLst>
                  <a:gd name="T0" fmla="*/ 14591232 w 22"/>
                  <a:gd name="T1" fmla="*/ 0 h 29"/>
                  <a:gd name="T2" fmla="*/ 29182465 w 22"/>
                  <a:gd name="T3" fmla="*/ 15207936 h 29"/>
                  <a:gd name="T4" fmla="*/ 14591232 w 22"/>
                  <a:gd name="T5" fmla="*/ 30414848 h 29"/>
                  <a:gd name="T6" fmla="*/ 0 w 22"/>
                  <a:gd name="T7" fmla="*/ 15207936 h 29"/>
                  <a:gd name="T8" fmla="*/ 11938805 w 22"/>
                  <a:gd name="T9" fmla="*/ 0 h 29"/>
                  <a:gd name="T10" fmla="*/ 0 w 22"/>
                  <a:gd name="T11" fmla="*/ 11536526 h 29"/>
                  <a:gd name="T12" fmla="*/ 17243659 w 22"/>
                  <a:gd name="T13" fmla="*/ 30414848 h 29"/>
                  <a:gd name="T14" fmla="*/ 29182465 w 22"/>
                  <a:gd name="T15" fmla="*/ 14682571 h 29"/>
                  <a:gd name="T16" fmla="*/ 11938805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3" name="Freeform 2165"/>
              <p:cNvSpPr>
                <a:spLocks/>
              </p:cNvSpPr>
              <p:nvPr/>
            </p:nvSpPr>
            <p:spPr bwMode="auto">
              <a:xfrm>
                <a:off x="1925945" y="3428798"/>
                <a:ext cx="22174" cy="29699"/>
              </a:xfrm>
              <a:custGeom>
                <a:avLst/>
                <a:gdLst>
                  <a:gd name="T0" fmla="*/ 11706816 w 21"/>
                  <a:gd name="T1" fmla="*/ 0 h 30"/>
                  <a:gd name="T2" fmla="*/ 23413632 w 21"/>
                  <a:gd name="T3" fmla="*/ 14701005 h 30"/>
                  <a:gd name="T4" fmla="*/ 11706816 w 21"/>
                  <a:gd name="T5" fmla="*/ 29401020 h 30"/>
                  <a:gd name="T6" fmla="*/ 0 w 21"/>
                  <a:gd name="T7" fmla="*/ 14701005 h 30"/>
                  <a:gd name="T8" fmla="*/ 8919228 w 21"/>
                  <a:gd name="T9" fmla="*/ 0 h 30"/>
                  <a:gd name="T10" fmla="*/ 0 w 21"/>
                  <a:gd name="T11" fmla="*/ 14701005 h 30"/>
                  <a:gd name="T12" fmla="*/ 13379369 w 21"/>
                  <a:gd name="T13" fmla="*/ 29401020 h 30"/>
                  <a:gd name="T14" fmla="*/ 23413632 w 21"/>
                  <a:gd name="T15" fmla="*/ 14701005 h 30"/>
                  <a:gd name="T16" fmla="*/ 8919228 w 21"/>
                  <a:gd name="T17" fmla="*/ 0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0"/>
                  <a:gd name="T29" fmla="*/ 21 w 21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0">
                    <a:moveTo>
                      <a:pt x="8" y="0"/>
                    </a:moveTo>
                    <a:lnTo>
                      <a:pt x="0" y="15"/>
                    </a:lnTo>
                    <a:lnTo>
                      <a:pt x="12" y="30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4" name="Freeform 2166"/>
              <p:cNvSpPr>
                <a:spLocks/>
              </p:cNvSpPr>
              <p:nvPr/>
            </p:nvSpPr>
            <p:spPr bwMode="auto">
              <a:xfrm>
                <a:off x="1929109" y="3425726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8919228 w 21"/>
                  <a:gd name="T9" fmla="*/ 0 h 25"/>
                  <a:gd name="T10" fmla="*/ 0 w 21"/>
                  <a:gd name="T11" fmla="*/ 11536712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8919228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8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5" name="Freeform 2167"/>
              <p:cNvSpPr>
                <a:spLocks/>
              </p:cNvSpPr>
              <p:nvPr/>
            </p:nvSpPr>
            <p:spPr bwMode="auto">
              <a:xfrm>
                <a:off x="1935446" y="3419572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0488014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0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6" name="Freeform 2168"/>
              <p:cNvSpPr>
                <a:spLocks/>
              </p:cNvSpPr>
              <p:nvPr/>
            </p:nvSpPr>
            <p:spPr bwMode="auto">
              <a:xfrm>
                <a:off x="1938610" y="3410364"/>
                <a:ext cx="24286" cy="29699"/>
              </a:xfrm>
              <a:custGeom>
                <a:avLst/>
                <a:gdLst>
                  <a:gd name="T0" fmla="*/ 13404768 w 22"/>
                  <a:gd name="T1" fmla="*/ 0 h 29"/>
                  <a:gd name="T2" fmla="*/ 26809536 w 22"/>
                  <a:gd name="T3" fmla="*/ 15207936 h 29"/>
                  <a:gd name="T4" fmla="*/ 13404768 w 22"/>
                  <a:gd name="T5" fmla="*/ 30414848 h 29"/>
                  <a:gd name="T6" fmla="*/ 0 w 22"/>
                  <a:gd name="T7" fmla="*/ 15207936 h 29"/>
                  <a:gd name="T8" fmla="*/ 10967337 w 22"/>
                  <a:gd name="T9" fmla="*/ 0 h 29"/>
                  <a:gd name="T10" fmla="*/ 0 w 22"/>
                  <a:gd name="T11" fmla="*/ 15732277 h 29"/>
                  <a:gd name="T12" fmla="*/ 15842198 w 22"/>
                  <a:gd name="T13" fmla="*/ 30414848 h 29"/>
                  <a:gd name="T14" fmla="*/ 26809536 w 22"/>
                  <a:gd name="T15" fmla="*/ 15732277 h 29"/>
                  <a:gd name="T16" fmla="*/ 10967337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7" name="Freeform 2169"/>
              <p:cNvSpPr>
                <a:spLocks/>
              </p:cNvSpPr>
              <p:nvPr/>
            </p:nvSpPr>
            <p:spPr bwMode="auto">
              <a:xfrm>
                <a:off x="1944947" y="340318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5732277 h 29"/>
                  <a:gd name="T12" fmla="*/ 13379369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8" name="Freeform 2170"/>
              <p:cNvSpPr>
                <a:spLocks/>
              </p:cNvSpPr>
              <p:nvPr/>
            </p:nvSpPr>
            <p:spPr bwMode="auto">
              <a:xfrm>
                <a:off x="1948120" y="3399089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4494404 w 21"/>
                  <a:gd name="T13" fmla="*/ 27269120 h 26"/>
                  <a:gd name="T14" fmla="*/ 23413632 w 21"/>
                  <a:gd name="T15" fmla="*/ 15732460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9" name="Freeform 2171"/>
              <p:cNvSpPr>
                <a:spLocks/>
              </p:cNvSpPr>
              <p:nvPr/>
            </p:nvSpPr>
            <p:spPr bwMode="auto">
              <a:xfrm>
                <a:off x="1951283" y="3392945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10034263 w 21"/>
                  <a:gd name="T9" fmla="*/ 0 h 29"/>
                  <a:gd name="T10" fmla="*/ 0 w 21"/>
                  <a:gd name="T11" fmla="*/ 11536526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0" name="Freeform 2172"/>
              <p:cNvSpPr>
                <a:spLocks/>
              </p:cNvSpPr>
              <p:nvPr/>
            </p:nvSpPr>
            <p:spPr bwMode="auto">
              <a:xfrm>
                <a:off x="1957620" y="3384752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10034263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1" name="Freeform 2173"/>
              <p:cNvSpPr>
                <a:spLocks/>
              </p:cNvSpPr>
              <p:nvPr/>
            </p:nvSpPr>
            <p:spPr bwMode="auto">
              <a:xfrm>
                <a:off x="1960784" y="3381679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3379369 w 21"/>
                  <a:gd name="T13" fmla="*/ 27269120 h 26"/>
                  <a:gd name="T14" fmla="*/ 23413632 w 21"/>
                  <a:gd name="T15" fmla="*/ 15732460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2" name="Freeform 2174"/>
              <p:cNvSpPr>
                <a:spLocks/>
              </p:cNvSpPr>
              <p:nvPr/>
            </p:nvSpPr>
            <p:spPr bwMode="auto">
              <a:xfrm>
                <a:off x="1967121" y="337348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3379369 w 21"/>
                  <a:gd name="T13" fmla="*/ 30414848 h 29"/>
                  <a:gd name="T14" fmla="*/ 18953492 w 21"/>
                  <a:gd name="T15" fmla="*/ 23073053 h 29"/>
                  <a:gd name="T16" fmla="*/ 18953492 w 21"/>
                  <a:gd name="T17" fmla="*/ 18878326 h 29"/>
                  <a:gd name="T18" fmla="*/ 18953492 w 21"/>
                  <a:gd name="T19" fmla="*/ 14682571 h 29"/>
                  <a:gd name="T20" fmla="*/ 23413632 w 21"/>
                  <a:gd name="T21" fmla="*/ 11536526 h 29"/>
                  <a:gd name="T22" fmla="*/ 8919228 w 21"/>
                  <a:gd name="T23" fmla="*/ 0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9"/>
                  <a:gd name="T38" fmla="*/ 21 w 21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21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3" name="Freeform 2175"/>
              <p:cNvSpPr>
                <a:spLocks/>
              </p:cNvSpPr>
              <p:nvPr/>
            </p:nvSpPr>
            <p:spPr bwMode="auto">
              <a:xfrm>
                <a:off x="1970285" y="3367342"/>
                <a:ext cx="19010" cy="28675"/>
              </a:xfrm>
              <a:custGeom>
                <a:avLst/>
                <a:gdLst>
                  <a:gd name="T0" fmla="*/ 10628826 w 17"/>
                  <a:gd name="T1" fmla="*/ 0 h 29"/>
                  <a:gd name="T2" fmla="*/ 21257652 w 17"/>
                  <a:gd name="T3" fmla="*/ 14177316 h 29"/>
                  <a:gd name="T4" fmla="*/ 10628826 w 17"/>
                  <a:gd name="T5" fmla="*/ 28353643 h 29"/>
                  <a:gd name="T6" fmla="*/ 0 w 17"/>
                  <a:gd name="T7" fmla="*/ 14177316 h 29"/>
                  <a:gd name="T8" fmla="*/ 10003733 w 17"/>
                  <a:gd name="T9" fmla="*/ 0 h 29"/>
                  <a:gd name="T10" fmla="*/ 0 w 17"/>
                  <a:gd name="T11" fmla="*/ 13687863 h 29"/>
                  <a:gd name="T12" fmla="*/ 16255784 w 17"/>
                  <a:gd name="T13" fmla="*/ 28353643 h 29"/>
                  <a:gd name="T14" fmla="*/ 16255784 w 17"/>
                  <a:gd name="T15" fmla="*/ 24442967 h 29"/>
                  <a:gd name="T16" fmla="*/ 16255784 w 17"/>
                  <a:gd name="T17" fmla="*/ 20532291 h 29"/>
                  <a:gd name="T18" fmla="*/ 21257652 w 17"/>
                  <a:gd name="T19" fmla="*/ 17598543 h 29"/>
                  <a:gd name="T20" fmla="*/ 21257652 w 17"/>
                  <a:gd name="T21" fmla="*/ 13687863 h 29"/>
                  <a:gd name="T22" fmla="*/ 21257652 w 17"/>
                  <a:gd name="T23" fmla="*/ 10755104 h 29"/>
                  <a:gd name="T24" fmla="*/ 10003733 w 17"/>
                  <a:gd name="T25" fmla="*/ 0 h 29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9"/>
                  <a:gd name="T41" fmla="*/ 17 w 17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1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4" name="Freeform 2176"/>
              <p:cNvSpPr>
                <a:spLocks/>
              </p:cNvSpPr>
              <p:nvPr/>
            </p:nvSpPr>
            <p:spPr bwMode="auto">
              <a:xfrm>
                <a:off x="1973458" y="3362221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1536384 h 22"/>
                  <a:gd name="T12" fmla="*/ 16255784 w 17"/>
                  <a:gd name="T13" fmla="*/ 23072768 h 22"/>
                  <a:gd name="T14" fmla="*/ 16255784 w 17"/>
                  <a:gd name="T15" fmla="*/ 18878093 h 22"/>
                  <a:gd name="T16" fmla="*/ 16255784 w 17"/>
                  <a:gd name="T17" fmla="*/ 15731059 h 22"/>
                  <a:gd name="T18" fmla="*/ 16255784 w 17"/>
                  <a:gd name="T19" fmla="*/ 11536384 h 22"/>
                  <a:gd name="T20" fmla="*/ 16255784 w 17"/>
                  <a:gd name="T21" fmla="*/ 7341707 h 22"/>
                  <a:gd name="T22" fmla="*/ 21257652 w 17"/>
                  <a:gd name="T23" fmla="*/ 7341707 h 22"/>
                  <a:gd name="T24" fmla="*/ 11253919 w 17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2"/>
                  <a:gd name="T41" fmla="*/ 17 w 17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5" name="Freeform 2177"/>
              <p:cNvSpPr>
                <a:spLocks/>
              </p:cNvSpPr>
              <p:nvPr/>
            </p:nvSpPr>
            <p:spPr bwMode="auto">
              <a:xfrm>
                <a:off x="1979794" y="3356076"/>
                <a:ext cx="12673" cy="22530"/>
              </a:xfrm>
              <a:custGeom>
                <a:avLst/>
                <a:gdLst>
                  <a:gd name="T0" fmla="*/ 6177600 w 13"/>
                  <a:gd name="T1" fmla="*/ 0 h 22"/>
                  <a:gd name="T2" fmla="*/ 12354225 w 13"/>
                  <a:gd name="T3" fmla="*/ 11536384 h 22"/>
                  <a:gd name="T4" fmla="*/ 6177600 w 13"/>
                  <a:gd name="T5" fmla="*/ 23072768 h 22"/>
                  <a:gd name="T6" fmla="*/ 0 w 13"/>
                  <a:gd name="T7" fmla="*/ 11536384 h 22"/>
                  <a:gd name="T8" fmla="*/ 8553301 w 13"/>
                  <a:gd name="T9" fmla="*/ 0 h 22"/>
                  <a:gd name="T10" fmla="*/ 0 w 13"/>
                  <a:gd name="T11" fmla="*/ 11536384 h 22"/>
                  <a:gd name="T12" fmla="*/ 8553301 w 13"/>
                  <a:gd name="T13" fmla="*/ 23072768 h 22"/>
                  <a:gd name="T14" fmla="*/ 8553301 w 13"/>
                  <a:gd name="T15" fmla="*/ 18878093 h 22"/>
                  <a:gd name="T16" fmla="*/ 8553301 w 13"/>
                  <a:gd name="T17" fmla="*/ 14682390 h 22"/>
                  <a:gd name="T18" fmla="*/ 12354225 w 13"/>
                  <a:gd name="T19" fmla="*/ 11536384 h 22"/>
                  <a:gd name="T20" fmla="*/ 12354225 w 13"/>
                  <a:gd name="T21" fmla="*/ 7341707 h 22"/>
                  <a:gd name="T22" fmla="*/ 12354225 w 13"/>
                  <a:gd name="T23" fmla="*/ 3146007 h 22"/>
                  <a:gd name="T24" fmla="*/ 8553301 w 13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2"/>
                  <a:gd name="T41" fmla="*/ 13 w 13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6" name="Freeform 2178"/>
              <p:cNvSpPr>
                <a:spLocks/>
              </p:cNvSpPr>
              <p:nvPr/>
            </p:nvSpPr>
            <p:spPr bwMode="auto">
              <a:xfrm>
                <a:off x="1982958" y="3346859"/>
                <a:ext cx="12673" cy="23554"/>
              </a:xfrm>
              <a:custGeom>
                <a:avLst/>
                <a:gdLst>
                  <a:gd name="T0" fmla="*/ 6692400 w 12"/>
                  <a:gd name="T1" fmla="*/ 0 h 22"/>
                  <a:gd name="T2" fmla="*/ 13383744 w 12"/>
                  <a:gd name="T3" fmla="*/ 12608884 h 22"/>
                  <a:gd name="T4" fmla="*/ 6692400 w 12"/>
                  <a:gd name="T5" fmla="*/ 25217769 h 22"/>
                  <a:gd name="T6" fmla="*/ 0 w 12"/>
                  <a:gd name="T7" fmla="*/ 12608884 h 22"/>
                  <a:gd name="T8" fmla="*/ 8922849 w 12"/>
                  <a:gd name="T9" fmla="*/ 0 h 22"/>
                  <a:gd name="T10" fmla="*/ 0 w 12"/>
                  <a:gd name="T11" fmla="*/ 17194418 h 22"/>
                  <a:gd name="T12" fmla="*/ 8922849 w 12"/>
                  <a:gd name="T13" fmla="*/ 25217769 h 22"/>
                  <a:gd name="T14" fmla="*/ 8922849 w 12"/>
                  <a:gd name="T15" fmla="*/ 21778886 h 22"/>
                  <a:gd name="T16" fmla="*/ 8922849 w 12"/>
                  <a:gd name="T17" fmla="*/ 17194418 h 22"/>
                  <a:gd name="T18" fmla="*/ 8922849 w 12"/>
                  <a:gd name="T19" fmla="*/ 12608884 h 22"/>
                  <a:gd name="T20" fmla="*/ 8922849 w 12"/>
                  <a:gd name="T21" fmla="*/ 9170001 h 22"/>
                  <a:gd name="T22" fmla="*/ 13383744 w 12"/>
                  <a:gd name="T23" fmla="*/ 4585536 h 22"/>
                  <a:gd name="T24" fmla="*/ 8922849 w 12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22"/>
                  <a:gd name="T41" fmla="*/ 12 w 12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8" y="19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7" name="Freeform 2179"/>
              <p:cNvSpPr>
                <a:spLocks/>
              </p:cNvSpPr>
              <p:nvPr/>
            </p:nvSpPr>
            <p:spPr bwMode="auto">
              <a:xfrm>
                <a:off x="1989295" y="3343787"/>
                <a:ext cx="8449" cy="17410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10825291 h 14"/>
                  <a:gd name="T4" fmla="*/ 4462128 w 8"/>
                  <a:gd name="T5" fmla="*/ 21650582 h 14"/>
                  <a:gd name="T6" fmla="*/ 0 w 8"/>
                  <a:gd name="T7" fmla="*/ 10825291 h 14"/>
                  <a:gd name="T8" fmla="*/ 0 w 8"/>
                  <a:gd name="T9" fmla="*/ 17010814 h 14"/>
                  <a:gd name="T10" fmla="*/ 8923200 w 8"/>
                  <a:gd name="T11" fmla="*/ 0 h 14"/>
                  <a:gd name="T12" fmla="*/ 8923200 w 8"/>
                  <a:gd name="T13" fmla="*/ 4639765 h 14"/>
                  <a:gd name="T14" fmla="*/ 8923200 w 8"/>
                  <a:gd name="T15" fmla="*/ 10825291 h 14"/>
                  <a:gd name="T16" fmla="*/ 4462128 w 8"/>
                  <a:gd name="T17" fmla="*/ 17010814 h 14"/>
                  <a:gd name="T18" fmla="*/ 4462128 w 8"/>
                  <a:gd name="T19" fmla="*/ 21650582 h 14"/>
                  <a:gd name="T20" fmla="*/ 0 w 8"/>
                  <a:gd name="T21" fmla="*/ 17010814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4"/>
                  <a:gd name="T35" fmla="*/ 8 w 8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4">
                    <a:moveTo>
                      <a:pt x="0" y="11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8" name="Freeform 2180"/>
              <p:cNvSpPr>
                <a:spLocks/>
              </p:cNvSpPr>
              <p:nvPr/>
            </p:nvSpPr>
            <p:spPr bwMode="auto">
              <a:xfrm>
                <a:off x="1992459" y="3343787"/>
                <a:ext cx="5276" cy="9217"/>
              </a:xfrm>
              <a:custGeom>
                <a:avLst/>
                <a:gdLst>
                  <a:gd name="T0" fmla="*/ 3479522 w 4"/>
                  <a:gd name="T1" fmla="*/ 0 h 7"/>
                  <a:gd name="T2" fmla="*/ 6959043 w 4"/>
                  <a:gd name="T3" fmla="*/ 6068737 h 7"/>
                  <a:gd name="T4" fmla="*/ 3479522 w 4"/>
                  <a:gd name="T5" fmla="*/ 12136157 h 7"/>
                  <a:gd name="T6" fmla="*/ 0 w 4"/>
                  <a:gd name="T7" fmla="*/ 6068737 h 7"/>
                  <a:gd name="T8" fmla="*/ 0 w 4"/>
                  <a:gd name="T9" fmla="*/ 5201021 h 7"/>
                  <a:gd name="T10" fmla="*/ 6959043 w 4"/>
                  <a:gd name="T11" fmla="*/ 0 h 7"/>
                  <a:gd name="T12" fmla="*/ 6959043 w 4"/>
                  <a:gd name="T13" fmla="*/ 5201021 h 7"/>
                  <a:gd name="T14" fmla="*/ 6959043 w 4"/>
                  <a:gd name="T15" fmla="*/ 12136157 h 7"/>
                  <a:gd name="T16" fmla="*/ 0 w 4"/>
                  <a:gd name="T17" fmla="*/ 5201021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3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9" name="Freeform 2181"/>
              <p:cNvSpPr>
                <a:spLocks/>
              </p:cNvSpPr>
              <p:nvPr/>
            </p:nvSpPr>
            <p:spPr bwMode="auto">
              <a:xfrm>
                <a:off x="3483379" y="2972001"/>
                <a:ext cx="63349" cy="63495"/>
              </a:xfrm>
              <a:custGeom>
                <a:avLst/>
                <a:gdLst>
                  <a:gd name="T0" fmla="*/ 33442993 w 60"/>
                  <a:gd name="T1" fmla="*/ 0 h 62"/>
                  <a:gd name="T2" fmla="*/ 66884930 w 60"/>
                  <a:gd name="T3" fmla="*/ 32513536 h 62"/>
                  <a:gd name="T4" fmla="*/ 33442993 w 60"/>
                  <a:gd name="T5" fmla="*/ 65026049 h 62"/>
                  <a:gd name="T6" fmla="*/ 0 w 60"/>
                  <a:gd name="T7" fmla="*/ 32513536 h 62"/>
                  <a:gd name="T8" fmla="*/ 10032372 w 60"/>
                  <a:gd name="T9" fmla="*/ 0 h 62"/>
                  <a:gd name="T10" fmla="*/ 0 w 60"/>
                  <a:gd name="T11" fmla="*/ 11536633 h 62"/>
                  <a:gd name="T12" fmla="*/ 0 w 60"/>
                  <a:gd name="T13" fmla="*/ 15732423 h 62"/>
                  <a:gd name="T14" fmla="*/ 5573657 w 60"/>
                  <a:gd name="T15" fmla="*/ 15732423 h 62"/>
                  <a:gd name="T16" fmla="*/ 10032372 w 60"/>
                  <a:gd name="T17" fmla="*/ 18878501 h 62"/>
                  <a:gd name="T18" fmla="*/ 14492140 w 60"/>
                  <a:gd name="T19" fmla="*/ 23073266 h 62"/>
                  <a:gd name="T20" fmla="*/ 18950857 w 60"/>
                  <a:gd name="T21" fmla="*/ 27269056 h 62"/>
                  <a:gd name="T22" fmla="*/ 24524512 w 60"/>
                  <a:gd name="T23" fmla="*/ 30415130 h 62"/>
                  <a:gd name="T24" fmla="*/ 28983224 w 60"/>
                  <a:gd name="T25" fmla="*/ 34610927 h 62"/>
                  <a:gd name="T26" fmla="*/ 33442993 w 60"/>
                  <a:gd name="T27" fmla="*/ 38805693 h 62"/>
                  <a:gd name="T28" fmla="*/ 37901714 w 60"/>
                  <a:gd name="T29" fmla="*/ 41952791 h 62"/>
                  <a:gd name="T30" fmla="*/ 42360426 w 60"/>
                  <a:gd name="T31" fmla="*/ 46147556 h 62"/>
                  <a:gd name="T32" fmla="*/ 47934081 w 60"/>
                  <a:gd name="T33" fmla="*/ 46147556 h 62"/>
                  <a:gd name="T34" fmla="*/ 47934081 w 60"/>
                  <a:gd name="T35" fmla="*/ 49293630 h 62"/>
                  <a:gd name="T36" fmla="*/ 52392794 w 60"/>
                  <a:gd name="T37" fmla="*/ 53489420 h 62"/>
                  <a:gd name="T38" fmla="*/ 56852562 w 60"/>
                  <a:gd name="T39" fmla="*/ 57684185 h 62"/>
                  <a:gd name="T40" fmla="*/ 61311275 w 60"/>
                  <a:gd name="T41" fmla="*/ 60831283 h 62"/>
                  <a:gd name="T42" fmla="*/ 66884930 w 60"/>
                  <a:gd name="T43" fmla="*/ 65026049 h 62"/>
                  <a:gd name="T44" fmla="*/ 10032372 w 60"/>
                  <a:gd name="T45" fmla="*/ 0 h 62"/>
                  <a:gd name="T46" fmla="*/ 17694720 60000 65536"/>
                  <a:gd name="T47" fmla="*/ 0 60000 65536"/>
                  <a:gd name="T48" fmla="*/ 5898240 60000 65536"/>
                  <a:gd name="T49" fmla="*/ 1179648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0"/>
                  <a:gd name="T70" fmla="*/ 0 h 62"/>
                  <a:gd name="T71" fmla="*/ 60 w 60"/>
                  <a:gd name="T72" fmla="*/ 62 h 6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0" h="62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29"/>
                    </a:lnTo>
                    <a:lnTo>
                      <a:pt x="26" y="33"/>
                    </a:lnTo>
                    <a:lnTo>
                      <a:pt x="30" y="37"/>
                    </a:lnTo>
                    <a:lnTo>
                      <a:pt x="34" y="40"/>
                    </a:lnTo>
                    <a:lnTo>
                      <a:pt x="38" y="44"/>
                    </a:lnTo>
                    <a:lnTo>
                      <a:pt x="43" y="44"/>
                    </a:lnTo>
                    <a:lnTo>
                      <a:pt x="43" y="47"/>
                    </a:lnTo>
                    <a:lnTo>
                      <a:pt x="47" y="51"/>
                    </a:lnTo>
                    <a:lnTo>
                      <a:pt x="51" y="55"/>
                    </a:lnTo>
                    <a:lnTo>
                      <a:pt x="55" y="58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0" name="Freeform 2182"/>
              <p:cNvSpPr>
                <a:spLocks/>
              </p:cNvSpPr>
              <p:nvPr/>
            </p:nvSpPr>
            <p:spPr bwMode="auto">
              <a:xfrm>
                <a:off x="3487603" y="2963808"/>
                <a:ext cx="66522" cy="71698"/>
              </a:xfrm>
              <a:custGeom>
                <a:avLst/>
                <a:gdLst>
                  <a:gd name="T0" fmla="*/ 35120456 w 63"/>
                  <a:gd name="T1" fmla="*/ 0 h 69"/>
                  <a:gd name="T2" fmla="*/ 70240913 w 63"/>
                  <a:gd name="T3" fmla="*/ 37250748 h 69"/>
                  <a:gd name="T4" fmla="*/ 35120456 w 63"/>
                  <a:gd name="T5" fmla="*/ 74501495 h 69"/>
                  <a:gd name="T6" fmla="*/ 0 w 63"/>
                  <a:gd name="T7" fmla="*/ 37250748 h 69"/>
                  <a:gd name="T8" fmla="*/ 8919229 w 63"/>
                  <a:gd name="T9" fmla="*/ 0 h 69"/>
                  <a:gd name="T10" fmla="*/ 0 w 63"/>
                  <a:gd name="T11" fmla="*/ 15115806 h 69"/>
                  <a:gd name="T12" fmla="*/ 23413635 w 63"/>
                  <a:gd name="T13" fmla="*/ 43189210 h 69"/>
                  <a:gd name="T14" fmla="*/ 27873775 w 63"/>
                  <a:gd name="T15" fmla="*/ 47507713 h 69"/>
                  <a:gd name="T16" fmla="*/ 32332860 w 63"/>
                  <a:gd name="T17" fmla="*/ 50747630 h 69"/>
                  <a:gd name="T18" fmla="*/ 36793009 w 63"/>
                  <a:gd name="T19" fmla="*/ 55066134 h 69"/>
                  <a:gd name="T20" fmla="*/ 42367129 w 63"/>
                  <a:gd name="T21" fmla="*/ 55066134 h 69"/>
                  <a:gd name="T22" fmla="*/ 42367129 w 63"/>
                  <a:gd name="T23" fmla="*/ 58305012 h 69"/>
                  <a:gd name="T24" fmla="*/ 46827270 w 63"/>
                  <a:gd name="T25" fmla="*/ 62624555 h 69"/>
                  <a:gd name="T26" fmla="*/ 51287410 w 63"/>
                  <a:gd name="T27" fmla="*/ 66943058 h 69"/>
                  <a:gd name="T28" fmla="*/ 55746495 w 63"/>
                  <a:gd name="T29" fmla="*/ 70182992 h 69"/>
                  <a:gd name="T30" fmla="*/ 61321671 w 63"/>
                  <a:gd name="T31" fmla="*/ 74501495 h 69"/>
                  <a:gd name="T32" fmla="*/ 70240913 w 63"/>
                  <a:gd name="T33" fmla="*/ 70182992 h 69"/>
                  <a:gd name="T34" fmla="*/ 8919229 w 63"/>
                  <a:gd name="T35" fmla="*/ 0 h 69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69"/>
                  <a:gd name="T56" fmla="*/ 63 w 63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69">
                    <a:moveTo>
                      <a:pt x="8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5" y="44"/>
                    </a:lnTo>
                    <a:lnTo>
                      <a:pt x="29" y="47"/>
                    </a:lnTo>
                    <a:lnTo>
                      <a:pt x="33" y="51"/>
                    </a:lnTo>
                    <a:lnTo>
                      <a:pt x="38" y="51"/>
                    </a:lnTo>
                    <a:lnTo>
                      <a:pt x="38" y="54"/>
                    </a:lnTo>
                    <a:lnTo>
                      <a:pt x="42" y="58"/>
                    </a:lnTo>
                    <a:lnTo>
                      <a:pt x="46" y="62"/>
                    </a:lnTo>
                    <a:lnTo>
                      <a:pt x="50" y="65"/>
                    </a:lnTo>
                    <a:lnTo>
                      <a:pt x="55" y="69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1" name="Freeform 2183"/>
              <p:cNvSpPr>
                <a:spLocks/>
              </p:cNvSpPr>
              <p:nvPr/>
            </p:nvSpPr>
            <p:spPr bwMode="auto">
              <a:xfrm>
                <a:off x="3492879" y="2957663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4686530 h 76"/>
                  <a:gd name="T12" fmla="*/ 56861530 w 63"/>
                  <a:gd name="T13" fmla="*/ 79728644 h 76"/>
                  <a:gd name="T14" fmla="*/ 70240913 w 63"/>
                  <a:gd name="T15" fmla="*/ 68188572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2" name="Freeform 2184"/>
              <p:cNvSpPr>
                <a:spLocks/>
              </p:cNvSpPr>
              <p:nvPr/>
            </p:nvSpPr>
            <p:spPr bwMode="auto">
              <a:xfrm>
                <a:off x="3497104" y="2948446"/>
                <a:ext cx="66522" cy="83987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4086876 h 80"/>
                  <a:gd name="T4" fmla="*/ 34571691 w 64"/>
                  <a:gd name="T5" fmla="*/ 88172701 h 80"/>
                  <a:gd name="T6" fmla="*/ 0 w 64"/>
                  <a:gd name="T7" fmla="*/ 44086876 h 80"/>
                  <a:gd name="T8" fmla="*/ 9723645 w 64"/>
                  <a:gd name="T9" fmla="*/ 0 h 80"/>
                  <a:gd name="T10" fmla="*/ 0 w 64"/>
                  <a:gd name="T11" fmla="*/ 16532839 h 80"/>
                  <a:gd name="T12" fmla="*/ 59419725 w 64"/>
                  <a:gd name="T13" fmla="*/ 88172701 h 80"/>
                  <a:gd name="T14" fmla="*/ 69143382 w 64"/>
                  <a:gd name="T15" fmla="*/ 72742196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3" name="Freeform 2185"/>
              <p:cNvSpPr>
                <a:spLocks/>
              </p:cNvSpPr>
              <p:nvPr/>
            </p:nvSpPr>
            <p:spPr bwMode="auto">
              <a:xfrm>
                <a:off x="3500277" y="294127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5345528 h 80"/>
                  <a:gd name="T12" fmla="*/ 63252652 w 64"/>
                  <a:gd name="T13" fmla="*/ 81840466 h 80"/>
                  <a:gd name="T14" fmla="*/ 73603529 w 64"/>
                  <a:gd name="T15" fmla="*/ 67518516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4" name="Freeform 2186"/>
              <p:cNvSpPr>
                <a:spLocks/>
              </p:cNvSpPr>
              <p:nvPr/>
            </p:nvSpPr>
            <p:spPr bwMode="auto">
              <a:xfrm>
                <a:off x="3506605" y="2934108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13379370 w 63"/>
                  <a:gd name="T9" fmla="*/ 0 h 80"/>
                  <a:gd name="T10" fmla="*/ 0 w 63"/>
                  <a:gd name="T11" fmla="*/ 15430510 h 80"/>
                  <a:gd name="T12" fmla="*/ 61321671 w 63"/>
                  <a:gd name="T13" fmla="*/ 88172701 h 80"/>
                  <a:gd name="T14" fmla="*/ 70240913 w 63"/>
                  <a:gd name="T15" fmla="*/ 71639867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3" y="6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5" name="Freeform 2187"/>
              <p:cNvSpPr>
                <a:spLocks/>
              </p:cNvSpPr>
              <p:nvPr/>
            </p:nvSpPr>
            <p:spPr bwMode="auto">
              <a:xfrm>
                <a:off x="3509778" y="2931036"/>
                <a:ext cx="66522" cy="77842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39346604 h 77"/>
                  <a:gd name="T4" fmla="*/ 35120456 w 63"/>
                  <a:gd name="T5" fmla="*/ 78693208 h 77"/>
                  <a:gd name="T6" fmla="*/ 0 w 63"/>
                  <a:gd name="T7" fmla="*/ 39346604 h 77"/>
                  <a:gd name="T8" fmla="*/ 13379370 w 63"/>
                  <a:gd name="T9" fmla="*/ 0 h 77"/>
                  <a:gd name="T10" fmla="*/ 0 w 63"/>
                  <a:gd name="T11" fmla="*/ 11241597 h 77"/>
                  <a:gd name="T12" fmla="*/ 61321671 w 63"/>
                  <a:gd name="T13" fmla="*/ 78693208 h 77"/>
                  <a:gd name="T14" fmla="*/ 70240913 w 63"/>
                  <a:gd name="T15" fmla="*/ 63363379 h 77"/>
                  <a:gd name="T16" fmla="*/ 13379370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12" y="0"/>
                    </a:moveTo>
                    <a:lnTo>
                      <a:pt x="0" y="11"/>
                    </a:lnTo>
                    <a:lnTo>
                      <a:pt x="55" y="77"/>
                    </a:lnTo>
                    <a:lnTo>
                      <a:pt x="63" y="6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6" name="Freeform 2188"/>
              <p:cNvSpPr>
                <a:spLocks/>
              </p:cNvSpPr>
              <p:nvPr/>
            </p:nvSpPr>
            <p:spPr bwMode="auto">
              <a:xfrm>
                <a:off x="3519278" y="2922843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10032372 w 60"/>
                  <a:gd name="T9" fmla="*/ 0 h 76"/>
                  <a:gd name="T10" fmla="*/ 0 w 60"/>
                  <a:gd name="T11" fmla="*/ 11540076 h 76"/>
                  <a:gd name="T12" fmla="*/ 56852562 w 60"/>
                  <a:gd name="T13" fmla="*/ 79728644 h 76"/>
                  <a:gd name="T14" fmla="*/ 66884930 w 60"/>
                  <a:gd name="T15" fmla="*/ 65042102 h 76"/>
                  <a:gd name="T16" fmla="*/ 10032372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9" y="0"/>
                    </a:moveTo>
                    <a:lnTo>
                      <a:pt x="0" y="11"/>
                    </a:lnTo>
                    <a:lnTo>
                      <a:pt x="51" y="76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7" name="Freeform 2189"/>
              <p:cNvSpPr>
                <a:spLocks/>
              </p:cNvSpPr>
              <p:nvPr/>
            </p:nvSpPr>
            <p:spPr bwMode="auto">
              <a:xfrm>
                <a:off x="3522442" y="2916698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10032372 w 60"/>
                  <a:gd name="T9" fmla="*/ 0 h 76"/>
                  <a:gd name="T10" fmla="*/ 0 w 60"/>
                  <a:gd name="T11" fmla="*/ 14686530 h 76"/>
                  <a:gd name="T12" fmla="*/ 56852562 w 60"/>
                  <a:gd name="T13" fmla="*/ 79728644 h 76"/>
                  <a:gd name="T14" fmla="*/ 66884930 w 60"/>
                  <a:gd name="T15" fmla="*/ 68188572 h 76"/>
                  <a:gd name="T16" fmla="*/ 10032372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9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60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8" name="Freeform 2190"/>
              <p:cNvSpPr>
                <a:spLocks/>
              </p:cNvSpPr>
              <p:nvPr/>
            </p:nvSpPr>
            <p:spPr bwMode="auto">
              <a:xfrm>
                <a:off x="3528779" y="2908505"/>
                <a:ext cx="66522" cy="77842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39346604 h 77"/>
                  <a:gd name="T4" fmla="*/ 35120456 w 63"/>
                  <a:gd name="T5" fmla="*/ 78693208 h 77"/>
                  <a:gd name="T6" fmla="*/ 0 w 63"/>
                  <a:gd name="T7" fmla="*/ 39346604 h 77"/>
                  <a:gd name="T8" fmla="*/ 8919229 w 63"/>
                  <a:gd name="T9" fmla="*/ 0 h 77"/>
                  <a:gd name="T10" fmla="*/ 0 w 63"/>
                  <a:gd name="T11" fmla="*/ 15329817 h 77"/>
                  <a:gd name="T12" fmla="*/ 56861530 w 63"/>
                  <a:gd name="T13" fmla="*/ 78693208 h 77"/>
                  <a:gd name="T14" fmla="*/ 70240913 w 63"/>
                  <a:gd name="T15" fmla="*/ 67451614 h 77"/>
                  <a:gd name="T16" fmla="*/ 8919229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8" y="0"/>
                    </a:moveTo>
                    <a:lnTo>
                      <a:pt x="0" y="15"/>
                    </a:lnTo>
                    <a:lnTo>
                      <a:pt x="51" y="77"/>
                    </a:lnTo>
                    <a:lnTo>
                      <a:pt x="63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9" name="Freeform 2191"/>
              <p:cNvSpPr>
                <a:spLocks/>
              </p:cNvSpPr>
              <p:nvPr/>
            </p:nvSpPr>
            <p:spPr bwMode="auto">
              <a:xfrm>
                <a:off x="3531952" y="2900312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8919229 w 63"/>
                  <a:gd name="T9" fmla="*/ 0 h 80"/>
                  <a:gd name="T10" fmla="*/ 0 w 63"/>
                  <a:gd name="T11" fmla="*/ 16132153 h 80"/>
                  <a:gd name="T12" fmla="*/ 56861530 w 63"/>
                  <a:gd name="T13" fmla="*/ 86035742 h 80"/>
                  <a:gd name="T14" fmla="*/ 70240913 w 63"/>
                  <a:gd name="T15" fmla="*/ 70979000 h 80"/>
                  <a:gd name="T16" fmla="*/ 8919229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3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0" name="Freeform 2192"/>
              <p:cNvSpPr>
                <a:spLocks/>
              </p:cNvSpPr>
              <p:nvPr/>
            </p:nvSpPr>
            <p:spPr bwMode="auto">
              <a:xfrm>
                <a:off x="3537228" y="289416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4321953 h 80"/>
                  <a:gd name="T12" fmla="*/ 63252652 w 64"/>
                  <a:gd name="T13" fmla="*/ 81840466 h 80"/>
                  <a:gd name="T14" fmla="*/ 73603529 w 64"/>
                  <a:gd name="T15" fmla="*/ 66494942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1" name="Freeform 2193"/>
              <p:cNvSpPr>
                <a:spLocks/>
              </p:cNvSpPr>
              <p:nvPr/>
            </p:nvSpPr>
            <p:spPr bwMode="auto">
              <a:xfrm>
                <a:off x="3541452" y="2885974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9419725 w 64"/>
                  <a:gd name="T13" fmla="*/ 86035742 h 80"/>
                  <a:gd name="T14" fmla="*/ 69143382 w 64"/>
                  <a:gd name="T15" fmla="*/ 69903593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2" name="Freeform 2194"/>
              <p:cNvSpPr>
                <a:spLocks/>
              </p:cNvSpPr>
              <p:nvPr/>
            </p:nvSpPr>
            <p:spPr bwMode="auto">
              <a:xfrm>
                <a:off x="3546728" y="2877781"/>
                <a:ext cx="66522" cy="80915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0920739 h 80"/>
                  <a:gd name="T4" fmla="*/ 35120456 w 63"/>
                  <a:gd name="T5" fmla="*/ 81840466 h 80"/>
                  <a:gd name="T6" fmla="*/ 0 w 63"/>
                  <a:gd name="T7" fmla="*/ 40920739 h 80"/>
                  <a:gd name="T8" fmla="*/ 13379370 w 63"/>
                  <a:gd name="T9" fmla="*/ 0 h 80"/>
                  <a:gd name="T10" fmla="*/ 0 w 63"/>
                  <a:gd name="T11" fmla="*/ 15345528 h 80"/>
                  <a:gd name="T12" fmla="*/ 61321671 w 63"/>
                  <a:gd name="T13" fmla="*/ 81840466 h 80"/>
                  <a:gd name="T14" fmla="*/ 70240913 w 63"/>
                  <a:gd name="T15" fmla="*/ 67518516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3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3" name="Freeform 2195"/>
              <p:cNvSpPr>
                <a:spLocks/>
              </p:cNvSpPr>
              <p:nvPr/>
            </p:nvSpPr>
            <p:spPr bwMode="auto">
              <a:xfrm>
                <a:off x="3550953" y="2874709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14494405 w 63"/>
                  <a:gd name="T9" fmla="*/ 0 h 76"/>
                  <a:gd name="T10" fmla="*/ 0 w 63"/>
                  <a:gd name="T11" fmla="*/ 11540076 h 76"/>
                  <a:gd name="T12" fmla="*/ 61321671 w 63"/>
                  <a:gd name="T13" fmla="*/ 79728644 h 76"/>
                  <a:gd name="T14" fmla="*/ 70240913 w 63"/>
                  <a:gd name="T15" fmla="*/ 63992260 h 76"/>
                  <a:gd name="T16" fmla="*/ 14494405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13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3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4" name="Freeform 2196"/>
              <p:cNvSpPr>
                <a:spLocks/>
              </p:cNvSpPr>
              <p:nvPr/>
            </p:nvSpPr>
            <p:spPr bwMode="auto">
              <a:xfrm>
                <a:off x="3559402" y="2867540"/>
                <a:ext cx="63349" cy="77842"/>
              </a:xfrm>
              <a:custGeom>
                <a:avLst/>
                <a:gdLst>
                  <a:gd name="T0" fmla="*/ 33442993 w 60"/>
                  <a:gd name="T1" fmla="*/ 0 h 77"/>
                  <a:gd name="T2" fmla="*/ 66884930 w 60"/>
                  <a:gd name="T3" fmla="*/ 39346604 h 77"/>
                  <a:gd name="T4" fmla="*/ 33442993 w 60"/>
                  <a:gd name="T5" fmla="*/ 78693208 h 77"/>
                  <a:gd name="T6" fmla="*/ 0 w 60"/>
                  <a:gd name="T7" fmla="*/ 39346604 h 77"/>
                  <a:gd name="T8" fmla="*/ 10032372 w 60"/>
                  <a:gd name="T9" fmla="*/ 0 h 77"/>
                  <a:gd name="T10" fmla="*/ 0 w 60"/>
                  <a:gd name="T11" fmla="*/ 11241597 h 77"/>
                  <a:gd name="T12" fmla="*/ 56852562 w 60"/>
                  <a:gd name="T13" fmla="*/ 78693208 h 77"/>
                  <a:gd name="T14" fmla="*/ 66884930 w 60"/>
                  <a:gd name="T15" fmla="*/ 63363379 h 77"/>
                  <a:gd name="T16" fmla="*/ 10032372 w 60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7"/>
                  <a:gd name="T29" fmla="*/ 60 w 60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7">
                    <a:moveTo>
                      <a:pt x="9" y="0"/>
                    </a:moveTo>
                    <a:lnTo>
                      <a:pt x="0" y="11"/>
                    </a:lnTo>
                    <a:lnTo>
                      <a:pt x="51" y="77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5" name="Freeform 2197"/>
              <p:cNvSpPr>
                <a:spLocks/>
              </p:cNvSpPr>
              <p:nvPr/>
            </p:nvSpPr>
            <p:spPr bwMode="auto">
              <a:xfrm>
                <a:off x="3563627" y="285934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9223187 w 59"/>
                  <a:gd name="T9" fmla="*/ 0 h 76"/>
                  <a:gd name="T10" fmla="*/ 0 w 59"/>
                  <a:gd name="T11" fmla="*/ 15736373 h 76"/>
                  <a:gd name="T12" fmla="*/ 57643297 w 59"/>
                  <a:gd name="T13" fmla="*/ 79728644 h 76"/>
                  <a:gd name="T14" fmla="*/ 68018572 w 59"/>
                  <a:gd name="T15" fmla="*/ 69238415 h 76"/>
                  <a:gd name="T16" fmla="*/ 9223187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8" y="0"/>
                    </a:moveTo>
                    <a:lnTo>
                      <a:pt x="0" y="15"/>
                    </a:lnTo>
                    <a:lnTo>
                      <a:pt x="50" y="76"/>
                    </a:lnTo>
                    <a:lnTo>
                      <a:pt x="59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6" name="Freeform 2198"/>
              <p:cNvSpPr>
                <a:spLocks/>
              </p:cNvSpPr>
              <p:nvPr/>
            </p:nvSpPr>
            <p:spPr bwMode="auto">
              <a:xfrm>
                <a:off x="3568903" y="2853202"/>
                <a:ext cx="62298" cy="77842"/>
              </a:xfrm>
              <a:custGeom>
                <a:avLst/>
                <a:gdLst>
                  <a:gd name="T0" fmla="*/ 32890176 w 59"/>
                  <a:gd name="T1" fmla="*/ 0 h 76"/>
                  <a:gd name="T2" fmla="*/ 65780352 w 59"/>
                  <a:gd name="T3" fmla="*/ 39864322 h 76"/>
                  <a:gd name="T4" fmla="*/ 32890176 w 59"/>
                  <a:gd name="T5" fmla="*/ 79728644 h 76"/>
                  <a:gd name="T6" fmla="*/ 0 w 59"/>
                  <a:gd name="T7" fmla="*/ 39864322 h 76"/>
                  <a:gd name="T8" fmla="*/ 8919175 w 59"/>
                  <a:gd name="T9" fmla="*/ 0 h 76"/>
                  <a:gd name="T10" fmla="*/ 0 w 59"/>
                  <a:gd name="T11" fmla="*/ 14686530 h 76"/>
                  <a:gd name="T12" fmla="*/ 56861181 w 59"/>
                  <a:gd name="T13" fmla="*/ 79728644 h 76"/>
                  <a:gd name="T14" fmla="*/ 65780352 w 59"/>
                  <a:gd name="T15" fmla="*/ 68188572 h 76"/>
                  <a:gd name="T16" fmla="*/ 8919175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8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7" name="Freeform 2199"/>
              <p:cNvSpPr>
                <a:spLocks/>
              </p:cNvSpPr>
              <p:nvPr/>
            </p:nvSpPr>
            <p:spPr bwMode="auto">
              <a:xfrm>
                <a:off x="3573127" y="2845009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5098915 w 64"/>
                  <a:gd name="T13" fmla="*/ 86035742 h 80"/>
                  <a:gd name="T14" fmla="*/ 69143382 w 64"/>
                  <a:gd name="T15" fmla="*/ 69903593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8" name="Freeform 2200"/>
              <p:cNvSpPr>
                <a:spLocks/>
              </p:cNvSpPr>
              <p:nvPr/>
            </p:nvSpPr>
            <p:spPr bwMode="auto">
              <a:xfrm>
                <a:off x="3576300" y="2836807"/>
                <a:ext cx="68634" cy="82963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3018389 h 80"/>
                  <a:gd name="T4" fmla="*/ 36801764 w 64"/>
                  <a:gd name="T5" fmla="*/ 86035742 h 80"/>
                  <a:gd name="T6" fmla="*/ 0 w 64"/>
                  <a:gd name="T7" fmla="*/ 43018389 h 80"/>
                  <a:gd name="T8" fmla="*/ 10350864 w 64"/>
                  <a:gd name="T9" fmla="*/ 0 h 80"/>
                  <a:gd name="T10" fmla="*/ 0 w 64"/>
                  <a:gd name="T11" fmla="*/ 16132153 h 80"/>
                  <a:gd name="T12" fmla="*/ 58653104 w 64"/>
                  <a:gd name="T13" fmla="*/ 86035742 h 80"/>
                  <a:gd name="T14" fmla="*/ 73603529 w 64"/>
                  <a:gd name="T15" fmla="*/ 70979000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9" name="Freeform 2201"/>
              <p:cNvSpPr>
                <a:spLocks/>
              </p:cNvSpPr>
              <p:nvPr/>
            </p:nvSpPr>
            <p:spPr bwMode="auto">
              <a:xfrm>
                <a:off x="3582628" y="2830662"/>
                <a:ext cx="66522" cy="80915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0920739 h 80"/>
                  <a:gd name="T4" fmla="*/ 35120456 w 63"/>
                  <a:gd name="T5" fmla="*/ 81840466 h 80"/>
                  <a:gd name="T6" fmla="*/ 0 w 63"/>
                  <a:gd name="T7" fmla="*/ 40920739 h 80"/>
                  <a:gd name="T8" fmla="*/ 8919229 w 63"/>
                  <a:gd name="T9" fmla="*/ 0 h 80"/>
                  <a:gd name="T10" fmla="*/ 0 w 63"/>
                  <a:gd name="T11" fmla="*/ 15345528 h 80"/>
                  <a:gd name="T12" fmla="*/ 61321671 w 63"/>
                  <a:gd name="T13" fmla="*/ 81840466 h 80"/>
                  <a:gd name="T14" fmla="*/ 70240913 w 63"/>
                  <a:gd name="T15" fmla="*/ 66494942 h 80"/>
                  <a:gd name="T16" fmla="*/ 8919229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0" name="Freeform 2202"/>
              <p:cNvSpPr>
                <a:spLocks/>
              </p:cNvSpPr>
              <p:nvPr/>
            </p:nvSpPr>
            <p:spPr bwMode="auto">
              <a:xfrm>
                <a:off x="3585801" y="2825541"/>
                <a:ext cx="66522" cy="79891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41445791 h 77"/>
                  <a:gd name="T4" fmla="*/ 35120456 w 63"/>
                  <a:gd name="T5" fmla="*/ 82890543 h 77"/>
                  <a:gd name="T6" fmla="*/ 0 w 63"/>
                  <a:gd name="T7" fmla="*/ 41445791 h 77"/>
                  <a:gd name="T8" fmla="*/ 13379370 w 63"/>
                  <a:gd name="T9" fmla="*/ 0 h 77"/>
                  <a:gd name="T10" fmla="*/ 0 w 63"/>
                  <a:gd name="T11" fmla="*/ 11841506 h 77"/>
                  <a:gd name="T12" fmla="*/ 61321671 w 63"/>
                  <a:gd name="T13" fmla="*/ 82890543 h 77"/>
                  <a:gd name="T14" fmla="*/ 70240913 w 63"/>
                  <a:gd name="T15" fmla="*/ 66743214 h 77"/>
                  <a:gd name="T16" fmla="*/ 13379370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12" y="0"/>
                    </a:moveTo>
                    <a:lnTo>
                      <a:pt x="0" y="11"/>
                    </a:lnTo>
                    <a:lnTo>
                      <a:pt x="55" y="77"/>
                    </a:lnTo>
                    <a:lnTo>
                      <a:pt x="63" y="6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1" name="Freeform 2203"/>
              <p:cNvSpPr>
                <a:spLocks/>
              </p:cNvSpPr>
              <p:nvPr/>
            </p:nvSpPr>
            <p:spPr bwMode="auto">
              <a:xfrm>
                <a:off x="3591077" y="2817348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14950413 w 64"/>
                  <a:gd name="T9" fmla="*/ 0 h 76"/>
                  <a:gd name="T10" fmla="*/ 0 w 64"/>
                  <a:gd name="T11" fmla="*/ 11540076 h 76"/>
                  <a:gd name="T12" fmla="*/ 63252652 w 64"/>
                  <a:gd name="T13" fmla="*/ 79728644 h 76"/>
                  <a:gd name="T14" fmla="*/ 73603529 w 64"/>
                  <a:gd name="T15" fmla="*/ 65042102 h 76"/>
                  <a:gd name="T16" fmla="*/ 14950413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2" name="Freeform 2204"/>
              <p:cNvSpPr>
                <a:spLocks/>
              </p:cNvSpPr>
              <p:nvPr/>
            </p:nvSpPr>
            <p:spPr bwMode="auto">
              <a:xfrm>
                <a:off x="3598465" y="2811203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10032372 w 60"/>
                  <a:gd name="T9" fmla="*/ 0 h 76"/>
                  <a:gd name="T10" fmla="*/ 0 w 60"/>
                  <a:gd name="T11" fmla="*/ 14686530 h 76"/>
                  <a:gd name="T12" fmla="*/ 56852562 w 60"/>
                  <a:gd name="T13" fmla="*/ 79728644 h 76"/>
                  <a:gd name="T14" fmla="*/ 66884930 w 60"/>
                  <a:gd name="T15" fmla="*/ 68188572 h 76"/>
                  <a:gd name="T16" fmla="*/ 10032372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9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60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3" name="Freeform 2205"/>
              <p:cNvSpPr>
                <a:spLocks/>
              </p:cNvSpPr>
              <p:nvPr/>
            </p:nvSpPr>
            <p:spPr bwMode="auto">
              <a:xfrm>
                <a:off x="3604802" y="2804035"/>
                <a:ext cx="62298" cy="77842"/>
              </a:xfrm>
              <a:custGeom>
                <a:avLst/>
                <a:gdLst>
                  <a:gd name="T0" fmla="*/ 32890176 w 59"/>
                  <a:gd name="T1" fmla="*/ 0 h 76"/>
                  <a:gd name="T2" fmla="*/ 65780352 w 59"/>
                  <a:gd name="T3" fmla="*/ 39864322 h 76"/>
                  <a:gd name="T4" fmla="*/ 32890176 w 59"/>
                  <a:gd name="T5" fmla="*/ 79728644 h 76"/>
                  <a:gd name="T6" fmla="*/ 0 w 59"/>
                  <a:gd name="T7" fmla="*/ 39864322 h 76"/>
                  <a:gd name="T8" fmla="*/ 8919175 w 59"/>
                  <a:gd name="T9" fmla="*/ 0 h 76"/>
                  <a:gd name="T10" fmla="*/ 0 w 59"/>
                  <a:gd name="T11" fmla="*/ 14686530 h 76"/>
                  <a:gd name="T12" fmla="*/ 56861181 w 59"/>
                  <a:gd name="T13" fmla="*/ 79728644 h 76"/>
                  <a:gd name="T14" fmla="*/ 65780352 w 59"/>
                  <a:gd name="T15" fmla="*/ 68188572 h 76"/>
                  <a:gd name="T16" fmla="*/ 8919175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8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4" name="Freeform 2206"/>
              <p:cNvSpPr>
                <a:spLocks/>
              </p:cNvSpPr>
              <p:nvPr/>
            </p:nvSpPr>
            <p:spPr bwMode="auto">
              <a:xfrm>
                <a:off x="3607975" y="2795842"/>
                <a:ext cx="63349" cy="83987"/>
              </a:xfrm>
              <a:custGeom>
                <a:avLst/>
                <a:gdLst>
                  <a:gd name="T0" fmla="*/ 34009823 w 59"/>
                  <a:gd name="T1" fmla="*/ 0 h 80"/>
                  <a:gd name="T2" fmla="*/ 68018572 w 59"/>
                  <a:gd name="T3" fmla="*/ 44086876 h 80"/>
                  <a:gd name="T4" fmla="*/ 34009823 w 59"/>
                  <a:gd name="T5" fmla="*/ 88172701 h 80"/>
                  <a:gd name="T6" fmla="*/ 0 w 59"/>
                  <a:gd name="T7" fmla="*/ 44086876 h 80"/>
                  <a:gd name="T8" fmla="*/ 9223187 w 59"/>
                  <a:gd name="T9" fmla="*/ 0 h 80"/>
                  <a:gd name="T10" fmla="*/ 0 w 59"/>
                  <a:gd name="T11" fmla="*/ 16532839 h 80"/>
                  <a:gd name="T12" fmla="*/ 58795390 w 59"/>
                  <a:gd name="T13" fmla="*/ 88172701 h 80"/>
                  <a:gd name="T14" fmla="*/ 68018572 w 59"/>
                  <a:gd name="T15" fmla="*/ 72742196 h 80"/>
                  <a:gd name="T16" fmla="*/ 9223187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8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59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5" name="Freeform 2207"/>
              <p:cNvSpPr>
                <a:spLocks/>
              </p:cNvSpPr>
              <p:nvPr/>
            </p:nvSpPr>
            <p:spPr bwMode="auto">
              <a:xfrm>
                <a:off x="3613251" y="278969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5345528 h 80"/>
                  <a:gd name="T12" fmla="*/ 58653104 w 64"/>
                  <a:gd name="T13" fmla="*/ 81840466 h 80"/>
                  <a:gd name="T14" fmla="*/ 73603529 w 64"/>
                  <a:gd name="T15" fmla="*/ 66494942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6" name="Freeform 2208"/>
              <p:cNvSpPr>
                <a:spLocks/>
              </p:cNvSpPr>
              <p:nvPr/>
            </p:nvSpPr>
            <p:spPr bwMode="auto">
              <a:xfrm>
                <a:off x="3617476" y="2781504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5098915 w 64"/>
                  <a:gd name="T13" fmla="*/ 86035742 h 80"/>
                  <a:gd name="T14" fmla="*/ 69143382 w 64"/>
                  <a:gd name="T15" fmla="*/ 69903593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7" name="Freeform 2209"/>
              <p:cNvSpPr>
                <a:spLocks/>
              </p:cNvSpPr>
              <p:nvPr/>
            </p:nvSpPr>
            <p:spPr bwMode="auto">
              <a:xfrm>
                <a:off x="3622752" y="2778431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1540076 h 76"/>
                  <a:gd name="T12" fmla="*/ 61321671 w 63"/>
                  <a:gd name="T13" fmla="*/ 79728644 h 76"/>
                  <a:gd name="T14" fmla="*/ 70240913 w 63"/>
                  <a:gd name="T15" fmla="*/ 65042102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8" name="Freeform 2210"/>
              <p:cNvSpPr>
                <a:spLocks/>
              </p:cNvSpPr>
              <p:nvPr/>
            </p:nvSpPr>
            <p:spPr bwMode="auto">
              <a:xfrm>
                <a:off x="3626976" y="2770238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1540076 h 76"/>
                  <a:gd name="T12" fmla="*/ 61321671 w 63"/>
                  <a:gd name="T13" fmla="*/ 79728644 h 76"/>
                  <a:gd name="T14" fmla="*/ 70240913 w 63"/>
                  <a:gd name="T15" fmla="*/ 65042102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9" name="Freeform 2211"/>
              <p:cNvSpPr>
                <a:spLocks/>
              </p:cNvSpPr>
              <p:nvPr/>
            </p:nvSpPr>
            <p:spPr bwMode="auto">
              <a:xfrm>
                <a:off x="3630149" y="2764094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14950413 w 64"/>
                  <a:gd name="T9" fmla="*/ 0 h 76"/>
                  <a:gd name="T10" fmla="*/ 0 w 64"/>
                  <a:gd name="T11" fmla="*/ 14686530 h 76"/>
                  <a:gd name="T12" fmla="*/ 63252652 w 64"/>
                  <a:gd name="T13" fmla="*/ 79728644 h 76"/>
                  <a:gd name="T14" fmla="*/ 73603529 w 64"/>
                  <a:gd name="T15" fmla="*/ 68188572 h 76"/>
                  <a:gd name="T16" fmla="*/ 14950413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4"/>
                    </a:lnTo>
                    <a:lnTo>
                      <a:pt x="55" y="76"/>
                    </a:lnTo>
                    <a:lnTo>
                      <a:pt x="64" y="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0" name="Freeform 2212"/>
              <p:cNvSpPr>
                <a:spLocks/>
              </p:cNvSpPr>
              <p:nvPr/>
            </p:nvSpPr>
            <p:spPr bwMode="auto">
              <a:xfrm>
                <a:off x="3635425" y="2753852"/>
                <a:ext cx="68634" cy="79891"/>
              </a:xfrm>
              <a:custGeom>
                <a:avLst/>
                <a:gdLst>
                  <a:gd name="T0" fmla="*/ 36801764 w 64"/>
                  <a:gd name="T1" fmla="*/ 0 h 77"/>
                  <a:gd name="T2" fmla="*/ 73603529 w 64"/>
                  <a:gd name="T3" fmla="*/ 41445791 h 77"/>
                  <a:gd name="T4" fmla="*/ 36801764 w 64"/>
                  <a:gd name="T5" fmla="*/ 82890543 h 77"/>
                  <a:gd name="T6" fmla="*/ 0 w 64"/>
                  <a:gd name="T7" fmla="*/ 41445791 h 77"/>
                  <a:gd name="T8" fmla="*/ 14950413 w 64"/>
                  <a:gd name="T9" fmla="*/ 0 h 77"/>
                  <a:gd name="T10" fmla="*/ 0 w 64"/>
                  <a:gd name="T11" fmla="*/ 16147318 h 77"/>
                  <a:gd name="T12" fmla="*/ 63252652 w 64"/>
                  <a:gd name="T13" fmla="*/ 82890543 h 77"/>
                  <a:gd name="T14" fmla="*/ 73603529 w 64"/>
                  <a:gd name="T15" fmla="*/ 71049042 h 77"/>
                  <a:gd name="T16" fmla="*/ 14950413 w 64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7"/>
                  <a:gd name="T29" fmla="*/ 64 w 64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7">
                    <a:moveTo>
                      <a:pt x="13" y="0"/>
                    </a:moveTo>
                    <a:lnTo>
                      <a:pt x="0" y="15"/>
                    </a:lnTo>
                    <a:lnTo>
                      <a:pt x="55" y="77"/>
                    </a:lnTo>
                    <a:lnTo>
                      <a:pt x="64" y="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1" name="Freeform 2213"/>
              <p:cNvSpPr>
                <a:spLocks/>
              </p:cNvSpPr>
              <p:nvPr/>
            </p:nvSpPr>
            <p:spPr bwMode="auto">
              <a:xfrm>
                <a:off x="3644926" y="2747707"/>
                <a:ext cx="62298" cy="82963"/>
              </a:xfrm>
              <a:custGeom>
                <a:avLst/>
                <a:gdLst>
                  <a:gd name="T0" fmla="*/ 32890176 w 59"/>
                  <a:gd name="T1" fmla="*/ 0 h 80"/>
                  <a:gd name="T2" fmla="*/ 65780352 w 59"/>
                  <a:gd name="T3" fmla="*/ 43018389 h 80"/>
                  <a:gd name="T4" fmla="*/ 32890176 w 59"/>
                  <a:gd name="T5" fmla="*/ 86035742 h 80"/>
                  <a:gd name="T6" fmla="*/ 0 w 59"/>
                  <a:gd name="T7" fmla="*/ 43018389 h 80"/>
                  <a:gd name="T8" fmla="*/ 8919175 w 59"/>
                  <a:gd name="T9" fmla="*/ 0 h 80"/>
                  <a:gd name="T10" fmla="*/ 0 w 59"/>
                  <a:gd name="T11" fmla="*/ 16132153 h 80"/>
                  <a:gd name="T12" fmla="*/ 56861181 w 59"/>
                  <a:gd name="T13" fmla="*/ 86035742 h 80"/>
                  <a:gd name="T14" fmla="*/ 65780352 w 59"/>
                  <a:gd name="T15" fmla="*/ 69903593 h 80"/>
                  <a:gd name="T16" fmla="*/ 8919175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8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2" name="Freeform 2214"/>
              <p:cNvSpPr>
                <a:spLocks/>
              </p:cNvSpPr>
              <p:nvPr/>
            </p:nvSpPr>
            <p:spPr bwMode="auto">
              <a:xfrm>
                <a:off x="3649150" y="2740539"/>
                <a:ext cx="62298" cy="83987"/>
              </a:xfrm>
              <a:custGeom>
                <a:avLst/>
                <a:gdLst>
                  <a:gd name="T0" fmla="*/ 32890176 w 59"/>
                  <a:gd name="T1" fmla="*/ 0 h 80"/>
                  <a:gd name="T2" fmla="*/ 65780352 w 59"/>
                  <a:gd name="T3" fmla="*/ 44086876 h 80"/>
                  <a:gd name="T4" fmla="*/ 32890176 w 59"/>
                  <a:gd name="T5" fmla="*/ 88172701 h 80"/>
                  <a:gd name="T6" fmla="*/ 0 w 59"/>
                  <a:gd name="T7" fmla="*/ 44086876 h 80"/>
                  <a:gd name="T8" fmla="*/ 10034203 w 59"/>
                  <a:gd name="T9" fmla="*/ 0 h 80"/>
                  <a:gd name="T10" fmla="*/ 0 w 59"/>
                  <a:gd name="T11" fmla="*/ 15430510 h 80"/>
                  <a:gd name="T12" fmla="*/ 56861181 w 59"/>
                  <a:gd name="T13" fmla="*/ 88172701 h 80"/>
                  <a:gd name="T14" fmla="*/ 65780352 w 59"/>
                  <a:gd name="T15" fmla="*/ 71639867 h 80"/>
                  <a:gd name="T16" fmla="*/ 10034203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59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3" name="Freeform 2215"/>
              <p:cNvSpPr>
                <a:spLocks/>
              </p:cNvSpPr>
              <p:nvPr/>
            </p:nvSpPr>
            <p:spPr bwMode="auto">
              <a:xfrm>
                <a:off x="3652323" y="2732346"/>
                <a:ext cx="68634" cy="82963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3018389 h 80"/>
                  <a:gd name="T4" fmla="*/ 36801764 w 64"/>
                  <a:gd name="T5" fmla="*/ 86035742 h 80"/>
                  <a:gd name="T6" fmla="*/ 0 w 64"/>
                  <a:gd name="T7" fmla="*/ 43018389 h 80"/>
                  <a:gd name="T8" fmla="*/ 10350864 w 64"/>
                  <a:gd name="T9" fmla="*/ 0 h 80"/>
                  <a:gd name="T10" fmla="*/ 0 w 64"/>
                  <a:gd name="T11" fmla="*/ 16132153 h 80"/>
                  <a:gd name="T12" fmla="*/ 58653104 w 64"/>
                  <a:gd name="T13" fmla="*/ 86035742 h 80"/>
                  <a:gd name="T14" fmla="*/ 73603529 w 64"/>
                  <a:gd name="T15" fmla="*/ 70979000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4" name="Freeform 2216"/>
              <p:cNvSpPr>
                <a:spLocks/>
              </p:cNvSpPr>
              <p:nvPr/>
            </p:nvSpPr>
            <p:spPr bwMode="auto">
              <a:xfrm>
                <a:off x="3659712" y="2726201"/>
                <a:ext cx="65461" cy="80915"/>
              </a:xfrm>
              <a:custGeom>
                <a:avLst/>
                <a:gdLst>
                  <a:gd name="T0" fmla="*/ 34009587 w 63"/>
                  <a:gd name="T1" fmla="*/ 0 h 80"/>
                  <a:gd name="T2" fmla="*/ 68018135 w 63"/>
                  <a:gd name="T3" fmla="*/ 40920739 h 80"/>
                  <a:gd name="T4" fmla="*/ 34009587 w 63"/>
                  <a:gd name="T5" fmla="*/ 81840466 h 80"/>
                  <a:gd name="T6" fmla="*/ 0 w 63"/>
                  <a:gd name="T7" fmla="*/ 40920739 h 80"/>
                  <a:gd name="T8" fmla="*/ 8637737 w 63"/>
                  <a:gd name="T9" fmla="*/ 0 h 80"/>
                  <a:gd name="T10" fmla="*/ 0 w 63"/>
                  <a:gd name="T11" fmla="*/ 15345528 h 80"/>
                  <a:gd name="T12" fmla="*/ 53982469 w 63"/>
                  <a:gd name="T13" fmla="*/ 81840466 h 80"/>
                  <a:gd name="T14" fmla="*/ 68018135 w 63"/>
                  <a:gd name="T15" fmla="*/ 67518516 h 80"/>
                  <a:gd name="T16" fmla="*/ 8637737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0" y="80"/>
                    </a:lnTo>
                    <a:lnTo>
                      <a:pt x="63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5" name="Freeform 2217"/>
              <p:cNvSpPr>
                <a:spLocks/>
              </p:cNvSpPr>
              <p:nvPr/>
            </p:nvSpPr>
            <p:spPr bwMode="auto">
              <a:xfrm>
                <a:off x="3662876" y="2722104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0490234 h 76"/>
                  <a:gd name="T12" fmla="*/ 61321671 w 63"/>
                  <a:gd name="T13" fmla="*/ 79728644 h 76"/>
                  <a:gd name="T14" fmla="*/ 70240913 w 63"/>
                  <a:gd name="T15" fmla="*/ 63992260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0"/>
                    </a:lnTo>
                    <a:lnTo>
                      <a:pt x="55" y="76"/>
                    </a:lnTo>
                    <a:lnTo>
                      <a:pt x="63" y="6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3031" name="Group 2218"/>
            <p:cNvGrpSpPr>
              <a:grpSpLocks/>
            </p:cNvGrpSpPr>
            <p:nvPr/>
          </p:nvGrpSpPr>
          <p:grpSpPr bwMode="auto">
            <a:xfrm>
              <a:off x="1733766" y="2706742"/>
              <a:ext cx="2381033" cy="1858902"/>
              <a:chOff x="1733766" y="2706742"/>
              <a:chExt cx="2381033" cy="1858902"/>
            </a:xfrm>
          </p:grpSpPr>
          <p:sp>
            <p:nvSpPr>
              <p:cNvPr id="43196" name="Freeform 2219"/>
              <p:cNvSpPr>
                <a:spLocks/>
              </p:cNvSpPr>
              <p:nvPr/>
            </p:nvSpPr>
            <p:spPr bwMode="auto">
              <a:xfrm>
                <a:off x="3667100" y="2714935"/>
                <a:ext cx="68634" cy="77842"/>
              </a:xfrm>
              <a:custGeom>
                <a:avLst/>
                <a:gdLst>
                  <a:gd name="T0" fmla="*/ 36801764 w 64"/>
                  <a:gd name="T1" fmla="*/ 0 h 77"/>
                  <a:gd name="T2" fmla="*/ 73603529 w 64"/>
                  <a:gd name="T3" fmla="*/ 39346604 h 77"/>
                  <a:gd name="T4" fmla="*/ 36801764 w 64"/>
                  <a:gd name="T5" fmla="*/ 78693208 h 77"/>
                  <a:gd name="T6" fmla="*/ 0 w 64"/>
                  <a:gd name="T7" fmla="*/ 39346604 h 77"/>
                  <a:gd name="T8" fmla="*/ 10350864 w 64"/>
                  <a:gd name="T9" fmla="*/ 0 h 77"/>
                  <a:gd name="T10" fmla="*/ 0 w 64"/>
                  <a:gd name="T11" fmla="*/ 11241597 h 77"/>
                  <a:gd name="T12" fmla="*/ 63252652 w 64"/>
                  <a:gd name="T13" fmla="*/ 78693208 h 77"/>
                  <a:gd name="T14" fmla="*/ 73603529 w 64"/>
                  <a:gd name="T15" fmla="*/ 63363379 h 77"/>
                  <a:gd name="T16" fmla="*/ 10350864 w 64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7"/>
                  <a:gd name="T29" fmla="*/ 64 w 64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7">
                    <a:moveTo>
                      <a:pt x="9" y="0"/>
                    </a:moveTo>
                    <a:lnTo>
                      <a:pt x="0" y="11"/>
                    </a:lnTo>
                    <a:lnTo>
                      <a:pt x="55" y="77"/>
                    </a:lnTo>
                    <a:lnTo>
                      <a:pt x="64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197" name="Freeform 2220"/>
              <p:cNvSpPr>
                <a:spLocks/>
              </p:cNvSpPr>
              <p:nvPr/>
            </p:nvSpPr>
            <p:spPr bwMode="auto">
              <a:xfrm>
                <a:off x="3672385" y="2706742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14044455 w 64"/>
                  <a:gd name="T9" fmla="*/ 0 h 76"/>
                  <a:gd name="T10" fmla="*/ 0 w 64"/>
                  <a:gd name="T11" fmla="*/ 15736373 h 76"/>
                  <a:gd name="T12" fmla="*/ 59419725 w 64"/>
                  <a:gd name="T13" fmla="*/ 79728644 h 76"/>
                  <a:gd name="T14" fmla="*/ 69143382 w 64"/>
                  <a:gd name="T15" fmla="*/ 68188572 h 76"/>
                  <a:gd name="T16" fmla="*/ 14044455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5"/>
                    </a:lnTo>
                    <a:lnTo>
                      <a:pt x="55" y="76"/>
                    </a:lnTo>
                    <a:lnTo>
                      <a:pt x="64" y="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198" name="Freeform 2221"/>
              <p:cNvSpPr>
                <a:spLocks/>
              </p:cNvSpPr>
              <p:nvPr/>
            </p:nvSpPr>
            <p:spPr bwMode="auto">
              <a:xfrm>
                <a:off x="3676610" y="2706742"/>
                <a:ext cx="66522" cy="71698"/>
              </a:xfrm>
              <a:custGeom>
                <a:avLst/>
                <a:gdLst>
                  <a:gd name="T0" fmla="*/ 35120456 w 63"/>
                  <a:gd name="T1" fmla="*/ 0 h 69"/>
                  <a:gd name="T2" fmla="*/ 70240913 w 63"/>
                  <a:gd name="T3" fmla="*/ 37250748 h 69"/>
                  <a:gd name="T4" fmla="*/ 35120456 w 63"/>
                  <a:gd name="T5" fmla="*/ 74501495 h 69"/>
                  <a:gd name="T6" fmla="*/ 0 w 63"/>
                  <a:gd name="T7" fmla="*/ 37250748 h 69"/>
                  <a:gd name="T8" fmla="*/ 0 w 63"/>
                  <a:gd name="T9" fmla="*/ 7558423 h 69"/>
                  <a:gd name="T10" fmla="*/ 8919229 w 63"/>
                  <a:gd name="T11" fmla="*/ 0 h 69"/>
                  <a:gd name="T12" fmla="*/ 13379370 w 63"/>
                  <a:gd name="T13" fmla="*/ 4318506 h 69"/>
                  <a:gd name="T14" fmla="*/ 13379370 w 63"/>
                  <a:gd name="T15" fmla="*/ 7558423 h 69"/>
                  <a:gd name="T16" fmla="*/ 17838459 w 63"/>
                  <a:gd name="T17" fmla="*/ 7558423 h 69"/>
                  <a:gd name="T18" fmla="*/ 23413635 w 63"/>
                  <a:gd name="T19" fmla="*/ 11876928 h 69"/>
                  <a:gd name="T20" fmla="*/ 27873775 w 63"/>
                  <a:gd name="T21" fmla="*/ 16196471 h 69"/>
                  <a:gd name="T22" fmla="*/ 32332860 w 63"/>
                  <a:gd name="T23" fmla="*/ 19435353 h 69"/>
                  <a:gd name="T24" fmla="*/ 36793009 w 63"/>
                  <a:gd name="T25" fmla="*/ 23753857 h 69"/>
                  <a:gd name="T26" fmla="*/ 42367129 w 63"/>
                  <a:gd name="T27" fmla="*/ 23753857 h 69"/>
                  <a:gd name="T28" fmla="*/ 42367129 w 63"/>
                  <a:gd name="T29" fmla="*/ 26993774 h 69"/>
                  <a:gd name="T30" fmla="*/ 70240913 w 63"/>
                  <a:gd name="T31" fmla="*/ 62624555 h 69"/>
                  <a:gd name="T32" fmla="*/ 61321671 w 63"/>
                  <a:gd name="T33" fmla="*/ 74501495 h 69"/>
                  <a:gd name="T34" fmla="*/ 0 w 63"/>
                  <a:gd name="T35" fmla="*/ 7558423 h 69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69"/>
                  <a:gd name="T56" fmla="*/ 63 w 63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69">
                    <a:moveTo>
                      <a:pt x="0" y="7"/>
                    </a:moveTo>
                    <a:lnTo>
                      <a:pt x="8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5" y="15"/>
                    </a:lnTo>
                    <a:lnTo>
                      <a:pt x="29" y="18"/>
                    </a:lnTo>
                    <a:lnTo>
                      <a:pt x="33" y="22"/>
                    </a:lnTo>
                    <a:lnTo>
                      <a:pt x="38" y="22"/>
                    </a:lnTo>
                    <a:lnTo>
                      <a:pt x="38" y="25"/>
                    </a:lnTo>
                    <a:lnTo>
                      <a:pt x="63" y="58"/>
                    </a:lnTo>
                    <a:lnTo>
                      <a:pt x="55" y="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199" name="Freeform 2222"/>
              <p:cNvSpPr>
                <a:spLocks/>
              </p:cNvSpPr>
              <p:nvPr/>
            </p:nvSpPr>
            <p:spPr bwMode="auto">
              <a:xfrm>
                <a:off x="3685050" y="2706742"/>
                <a:ext cx="63349" cy="66577"/>
              </a:xfrm>
              <a:custGeom>
                <a:avLst/>
                <a:gdLst>
                  <a:gd name="T0" fmla="*/ 34009823 w 59"/>
                  <a:gd name="T1" fmla="*/ 0 h 65"/>
                  <a:gd name="T2" fmla="*/ 68018572 w 59"/>
                  <a:gd name="T3" fmla="*/ 34096642 h 65"/>
                  <a:gd name="T4" fmla="*/ 34009823 w 59"/>
                  <a:gd name="T5" fmla="*/ 68192260 h 65"/>
                  <a:gd name="T6" fmla="*/ 0 w 59"/>
                  <a:gd name="T7" fmla="*/ 34096642 h 65"/>
                  <a:gd name="T8" fmla="*/ 0 w 59"/>
                  <a:gd name="T9" fmla="*/ 0 h 65"/>
                  <a:gd name="T10" fmla="*/ 4611593 w 59"/>
                  <a:gd name="T11" fmla="*/ 4196400 h 65"/>
                  <a:gd name="T12" fmla="*/ 4611593 w 59"/>
                  <a:gd name="T13" fmla="*/ 7343954 h 65"/>
                  <a:gd name="T14" fmla="*/ 9223187 w 59"/>
                  <a:gd name="T15" fmla="*/ 7343954 h 65"/>
                  <a:gd name="T16" fmla="*/ 14986871 w 59"/>
                  <a:gd name="T17" fmla="*/ 11540353 h 65"/>
                  <a:gd name="T18" fmla="*/ 19598466 w 59"/>
                  <a:gd name="T19" fmla="*/ 15736751 h 65"/>
                  <a:gd name="T20" fmla="*/ 24210057 w 59"/>
                  <a:gd name="T21" fmla="*/ 18884309 h 65"/>
                  <a:gd name="T22" fmla="*/ 28821649 w 59"/>
                  <a:gd name="T23" fmla="*/ 23080707 h 65"/>
                  <a:gd name="T24" fmla="*/ 34585332 w 59"/>
                  <a:gd name="T25" fmla="*/ 23080707 h 65"/>
                  <a:gd name="T26" fmla="*/ 34585332 w 59"/>
                  <a:gd name="T27" fmla="*/ 26228261 h 65"/>
                  <a:gd name="T28" fmla="*/ 39196932 w 59"/>
                  <a:gd name="T29" fmla="*/ 30424658 h 65"/>
                  <a:gd name="T30" fmla="*/ 43808523 w 59"/>
                  <a:gd name="T31" fmla="*/ 34621064 h 65"/>
                  <a:gd name="T32" fmla="*/ 48420114 w 59"/>
                  <a:gd name="T33" fmla="*/ 37767594 h 65"/>
                  <a:gd name="T34" fmla="*/ 54183798 w 59"/>
                  <a:gd name="T35" fmla="*/ 37767594 h 65"/>
                  <a:gd name="T36" fmla="*/ 54183798 w 59"/>
                  <a:gd name="T37" fmla="*/ 41963992 h 65"/>
                  <a:gd name="T38" fmla="*/ 58795390 w 59"/>
                  <a:gd name="T39" fmla="*/ 46161413 h 65"/>
                  <a:gd name="T40" fmla="*/ 63406981 w 59"/>
                  <a:gd name="T41" fmla="*/ 49307943 h 65"/>
                  <a:gd name="T42" fmla="*/ 68018572 w 59"/>
                  <a:gd name="T43" fmla="*/ 53504341 h 65"/>
                  <a:gd name="T44" fmla="*/ 58795390 w 59"/>
                  <a:gd name="T45" fmla="*/ 68192260 h 65"/>
                  <a:gd name="T46" fmla="*/ 0 w 59"/>
                  <a:gd name="T47" fmla="*/ 0 h 65"/>
                  <a:gd name="T48" fmla="*/ 17694720 60000 65536"/>
                  <a:gd name="T49" fmla="*/ 0 60000 65536"/>
                  <a:gd name="T50" fmla="*/ 5898240 60000 65536"/>
                  <a:gd name="T51" fmla="*/ 1179648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9"/>
                  <a:gd name="T73" fmla="*/ 0 h 65"/>
                  <a:gd name="T74" fmla="*/ 59 w 59"/>
                  <a:gd name="T75" fmla="*/ 65 h 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9" h="65">
                    <a:moveTo>
                      <a:pt x="0" y="0"/>
                    </a:moveTo>
                    <a:lnTo>
                      <a:pt x="4" y="4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13" y="11"/>
                    </a:lnTo>
                    <a:lnTo>
                      <a:pt x="17" y="15"/>
                    </a:lnTo>
                    <a:lnTo>
                      <a:pt x="21" y="18"/>
                    </a:lnTo>
                    <a:lnTo>
                      <a:pt x="25" y="22"/>
                    </a:lnTo>
                    <a:lnTo>
                      <a:pt x="30" y="22"/>
                    </a:lnTo>
                    <a:lnTo>
                      <a:pt x="30" y="25"/>
                    </a:lnTo>
                    <a:lnTo>
                      <a:pt x="34" y="29"/>
                    </a:lnTo>
                    <a:lnTo>
                      <a:pt x="38" y="33"/>
                    </a:lnTo>
                    <a:lnTo>
                      <a:pt x="42" y="36"/>
                    </a:lnTo>
                    <a:lnTo>
                      <a:pt x="47" y="36"/>
                    </a:lnTo>
                    <a:lnTo>
                      <a:pt x="47" y="40"/>
                    </a:lnTo>
                    <a:lnTo>
                      <a:pt x="51" y="44"/>
                    </a:lnTo>
                    <a:lnTo>
                      <a:pt x="55" y="47"/>
                    </a:lnTo>
                    <a:lnTo>
                      <a:pt x="59" y="51"/>
                    </a:lnTo>
                    <a:lnTo>
                      <a:pt x="51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0" name="Freeform 2223"/>
              <p:cNvSpPr>
                <a:spLocks/>
              </p:cNvSpPr>
              <p:nvPr/>
            </p:nvSpPr>
            <p:spPr bwMode="auto">
              <a:xfrm>
                <a:off x="3716734" y="2732346"/>
                <a:ext cx="31674" cy="33796"/>
              </a:xfrm>
              <a:custGeom>
                <a:avLst/>
                <a:gdLst>
                  <a:gd name="T0" fmla="*/ 17297280 w 29"/>
                  <a:gd name="T1" fmla="*/ 0 h 33"/>
                  <a:gd name="T2" fmla="*/ 34594561 w 29"/>
                  <a:gd name="T3" fmla="*/ 17305600 h 33"/>
                  <a:gd name="T4" fmla="*/ 17297280 w 29"/>
                  <a:gd name="T5" fmla="*/ 34611200 h 33"/>
                  <a:gd name="T6" fmla="*/ 0 w 29"/>
                  <a:gd name="T7" fmla="*/ 17305600 h 33"/>
                  <a:gd name="T8" fmla="*/ 0 w 29"/>
                  <a:gd name="T9" fmla="*/ 0 h 33"/>
                  <a:gd name="T10" fmla="*/ 4771853 w 29"/>
                  <a:gd name="T11" fmla="*/ 4194801 h 33"/>
                  <a:gd name="T12" fmla="*/ 9543706 w 29"/>
                  <a:gd name="T13" fmla="*/ 8390625 h 33"/>
                  <a:gd name="T14" fmla="*/ 14314464 w 29"/>
                  <a:gd name="T15" fmla="*/ 11536724 h 33"/>
                  <a:gd name="T16" fmla="*/ 20280101 w 29"/>
                  <a:gd name="T17" fmla="*/ 11536724 h 33"/>
                  <a:gd name="T18" fmla="*/ 20280101 w 29"/>
                  <a:gd name="T19" fmla="*/ 15732547 h 33"/>
                  <a:gd name="T20" fmla="*/ 25050859 w 29"/>
                  <a:gd name="T21" fmla="*/ 19927349 h 33"/>
                  <a:gd name="T22" fmla="*/ 29822710 w 29"/>
                  <a:gd name="T23" fmla="*/ 23074472 h 33"/>
                  <a:gd name="T24" fmla="*/ 34594561 w 29"/>
                  <a:gd name="T25" fmla="*/ 27269271 h 33"/>
                  <a:gd name="T26" fmla="*/ 29822710 w 29"/>
                  <a:gd name="T27" fmla="*/ 34611200 h 33"/>
                  <a:gd name="T28" fmla="*/ 0 w 29"/>
                  <a:gd name="T29" fmla="*/ 0 h 33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9"/>
                  <a:gd name="T46" fmla="*/ 0 h 33"/>
                  <a:gd name="T47" fmla="*/ 29 w 29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9" h="33">
                    <a:moveTo>
                      <a:pt x="0" y="0"/>
                    </a:moveTo>
                    <a:lnTo>
                      <a:pt x="4" y="4"/>
                    </a:lnTo>
                    <a:lnTo>
                      <a:pt x="8" y="8"/>
                    </a:lnTo>
                    <a:lnTo>
                      <a:pt x="12" y="11"/>
                    </a:lnTo>
                    <a:lnTo>
                      <a:pt x="17" y="11"/>
                    </a:lnTo>
                    <a:lnTo>
                      <a:pt x="17" y="15"/>
                    </a:lnTo>
                    <a:lnTo>
                      <a:pt x="21" y="19"/>
                    </a:lnTo>
                    <a:lnTo>
                      <a:pt x="25" y="22"/>
                    </a:lnTo>
                    <a:lnTo>
                      <a:pt x="29" y="26"/>
                    </a:lnTo>
                    <a:lnTo>
                      <a:pt x="2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1" name="Freeform 2224"/>
              <p:cNvSpPr>
                <a:spLocks/>
              </p:cNvSpPr>
              <p:nvPr/>
            </p:nvSpPr>
            <p:spPr bwMode="auto">
              <a:xfrm>
                <a:off x="3918405" y="3794430"/>
                <a:ext cx="6336" cy="19458"/>
              </a:xfrm>
              <a:custGeom>
                <a:avLst/>
                <a:gdLst>
                  <a:gd name="T0" fmla="*/ 4014489 w 5"/>
                  <a:gd name="T1" fmla="*/ 0 h 18"/>
                  <a:gd name="T2" fmla="*/ 8028979 w 5"/>
                  <a:gd name="T3" fmla="*/ 10517049 h 18"/>
                  <a:gd name="T4" fmla="*/ 4014489 w 5"/>
                  <a:gd name="T5" fmla="*/ 21034098 h 18"/>
                  <a:gd name="T6" fmla="*/ 0 w 5"/>
                  <a:gd name="T7" fmla="*/ 10517049 h 18"/>
                  <a:gd name="T8" fmla="*/ 8028979 w 5"/>
                  <a:gd name="T9" fmla="*/ 12854170 h 18"/>
                  <a:gd name="T10" fmla="*/ 0 w 5"/>
                  <a:gd name="T11" fmla="*/ 21034098 h 18"/>
                  <a:gd name="T12" fmla="*/ 0 w 5"/>
                  <a:gd name="T13" fmla="*/ 16359851 h 18"/>
                  <a:gd name="T14" fmla="*/ 0 w 5"/>
                  <a:gd name="T15" fmla="*/ 12854170 h 18"/>
                  <a:gd name="T16" fmla="*/ 0 w 5"/>
                  <a:gd name="T17" fmla="*/ 8179926 h 18"/>
                  <a:gd name="T18" fmla="*/ 0 w 5"/>
                  <a:gd name="T19" fmla="*/ 3505683 h 18"/>
                  <a:gd name="T20" fmla="*/ 0 w 5"/>
                  <a:gd name="T21" fmla="*/ 0 h 18"/>
                  <a:gd name="T22" fmla="*/ 8028979 w 5"/>
                  <a:gd name="T23" fmla="*/ 1285417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18"/>
                  <a:gd name="T38" fmla="*/ 5 w 5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18">
                    <a:moveTo>
                      <a:pt x="5" y="11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2" name="Freeform 2225"/>
              <p:cNvSpPr>
                <a:spLocks/>
              </p:cNvSpPr>
              <p:nvPr/>
            </p:nvSpPr>
            <p:spPr bwMode="auto">
              <a:xfrm>
                <a:off x="3918405" y="3783165"/>
                <a:ext cx="12673" cy="25603"/>
              </a:xfrm>
              <a:custGeom>
                <a:avLst/>
                <a:gdLst>
                  <a:gd name="T0" fmla="*/ 6177600 w 13"/>
                  <a:gd name="T1" fmla="*/ 0 h 25"/>
                  <a:gd name="T2" fmla="*/ 12354225 w 13"/>
                  <a:gd name="T3" fmla="*/ 13110784 h 25"/>
                  <a:gd name="T4" fmla="*/ 6177600 w 13"/>
                  <a:gd name="T5" fmla="*/ 26220544 h 25"/>
                  <a:gd name="T6" fmla="*/ 0 w 13"/>
                  <a:gd name="T7" fmla="*/ 13110784 h 25"/>
                  <a:gd name="T8" fmla="*/ 0 w 13"/>
                  <a:gd name="T9" fmla="*/ 26220544 h 25"/>
                  <a:gd name="T10" fmla="*/ 12354225 w 13"/>
                  <a:gd name="T11" fmla="*/ 14683832 h 25"/>
                  <a:gd name="T12" fmla="*/ 0 w 13"/>
                  <a:gd name="T13" fmla="*/ 0 h 25"/>
                  <a:gd name="T14" fmla="*/ 0 w 13"/>
                  <a:gd name="T15" fmla="*/ 4194796 h 25"/>
                  <a:gd name="T16" fmla="*/ 0 w 13"/>
                  <a:gd name="T17" fmla="*/ 7341916 h 25"/>
                  <a:gd name="T18" fmla="*/ 0 w 13"/>
                  <a:gd name="T19" fmla="*/ 11536712 h 25"/>
                  <a:gd name="T20" fmla="*/ 0 w 13"/>
                  <a:gd name="T21" fmla="*/ 14683832 h 25"/>
                  <a:gd name="T22" fmla="*/ 0 w 13"/>
                  <a:gd name="T23" fmla="*/ 18878630 h 25"/>
                  <a:gd name="T24" fmla="*/ 0 w 13"/>
                  <a:gd name="T25" fmla="*/ 23074449 h 25"/>
                  <a:gd name="T26" fmla="*/ 0 w 13"/>
                  <a:gd name="T27" fmla="*/ 26220544 h 2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5"/>
                  <a:gd name="T44" fmla="*/ 13 w 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5">
                    <a:moveTo>
                      <a:pt x="0" y="25"/>
                    </a:moveTo>
                    <a:lnTo>
                      <a:pt x="13" y="1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3" name="Freeform 2226"/>
              <p:cNvSpPr>
                <a:spLocks/>
              </p:cNvSpPr>
              <p:nvPr/>
            </p:nvSpPr>
            <p:spPr bwMode="auto">
              <a:xfrm>
                <a:off x="3918405" y="3766779"/>
                <a:ext cx="19010" cy="37892"/>
              </a:xfrm>
              <a:custGeom>
                <a:avLst/>
                <a:gdLst>
                  <a:gd name="T0" fmla="*/ 10628826 w 17"/>
                  <a:gd name="T1" fmla="*/ 0 h 37"/>
                  <a:gd name="T2" fmla="*/ 21257652 w 17"/>
                  <a:gd name="T3" fmla="*/ 19402752 h 37"/>
                  <a:gd name="T4" fmla="*/ 10628826 w 17"/>
                  <a:gd name="T5" fmla="*/ 38805504 h 37"/>
                  <a:gd name="T6" fmla="*/ 0 w 17"/>
                  <a:gd name="T7" fmla="*/ 19402752 h 37"/>
                  <a:gd name="T8" fmla="*/ 6252053 w 17"/>
                  <a:gd name="T9" fmla="*/ 38805504 h 37"/>
                  <a:gd name="T10" fmla="*/ 21257652 w 17"/>
                  <a:gd name="T11" fmla="*/ 23073154 h 37"/>
                  <a:gd name="T12" fmla="*/ 0 w 17"/>
                  <a:gd name="T13" fmla="*/ 0 h 37"/>
                  <a:gd name="T14" fmla="*/ 0 w 17"/>
                  <a:gd name="T15" fmla="*/ 4194747 h 37"/>
                  <a:gd name="T16" fmla="*/ 0 w 17"/>
                  <a:gd name="T17" fmla="*/ 8390518 h 37"/>
                  <a:gd name="T18" fmla="*/ 0 w 17"/>
                  <a:gd name="T19" fmla="*/ 11536577 h 37"/>
                  <a:gd name="T20" fmla="*/ 0 w 17"/>
                  <a:gd name="T21" fmla="*/ 15732346 h 37"/>
                  <a:gd name="T22" fmla="*/ 0 w 17"/>
                  <a:gd name="T23" fmla="*/ 19927095 h 37"/>
                  <a:gd name="T24" fmla="*/ 0 w 17"/>
                  <a:gd name="T25" fmla="*/ 23073154 h 37"/>
                  <a:gd name="T26" fmla="*/ 0 w 17"/>
                  <a:gd name="T27" fmla="*/ 27268923 h 37"/>
                  <a:gd name="T28" fmla="*/ 6252053 w 17"/>
                  <a:gd name="T29" fmla="*/ 38805504 h 37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7"/>
                  <a:gd name="T46" fmla="*/ 0 h 37"/>
                  <a:gd name="T47" fmla="*/ 17 w 17"/>
                  <a:gd name="T48" fmla="*/ 37 h 3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7" h="37">
                    <a:moveTo>
                      <a:pt x="5" y="37"/>
                    </a:moveTo>
                    <a:lnTo>
                      <a:pt x="17" y="2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5" y="37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4" name="Freeform 2227"/>
              <p:cNvSpPr>
                <a:spLocks/>
              </p:cNvSpPr>
              <p:nvPr/>
            </p:nvSpPr>
            <p:spPr bwMode="auto">
              <a:xfrm>
                <a:off x="3913129" y="3755513"/>
                <a:ext cx="27450" cy="39940"/>
              </a:xfrm>
              <a:custGeom>
                <a:avLst/>
                <a:gdLst>
                  <a:gd name="T0" fmla="*/ 14490433 w 26"/>
                  <a:gd name="T1" fmla="*/ 0 h 40"/>
                  <a:gd name="T2" fmla="*/ 28980865 w 26"/>
                  <a:gd name="T3" fmla="*/ 19940045 h 40"/>
                  <a:gd name="T4" fmla="*/ 14490433 w 26"/>
                  <a:gd name="T5" fmla="*/ 39880090 h 40"/>
                  <a:gd name="T6" fmla="*/ 0 w 26"/>
                  <a:gd name="T7" fmla="*/ 19940045 h 40"/>
                  <a:gd name="T8" fmla="*/ 18948949 w 26"/>
                  <a:gd name="T9" fmla="*/ 39880090 h 40"/>
                  <a:gd name="T10" fmla="*/ 28980865 w 26"/>
                  <a:gd name="T11" fmla="*/ 25922056 h 40"/>
                  <a:gd name="T12" fmla="*/ 0 w 26"/>
                  <a:gd name="T13" fmla="*/ 0 h 40"/>
                  <a:gd name="T14" fmla="*/ 0 w 26"/>
                  <a:gd name="T15" fmla="*/ 3988008 h 40"/>
                  <a:gd name="T16" fmla="*/ 4458514 w 26"/>
                  <a:gd name="T17" fmla="*/ 7976017 h 40"/>
                  <a:gd name="T18" fmla="*/ 4458514 w 26"/>
                  <a:gd name="T19" fmla="*/ 10966525 h 40"/>
                  <a:gd name="T20" fmla="*/ 4458514 w 26"/>
                  <a:gd name="T21" fmla="*/ 14954533 h 40"/>
                  <a:gd name="T22" fmla="*/ 4458514 w 26"/>
                  <a:gd name="T23" fmla="*/ 18943543 h 40"/>
                  <a:gd name="T24" fmla="*/ 4458514 w 26"/>
                  <a:gd name="T25" fmla="*/ 21934049 h 40"/>
                  <a:gd name="T26" fmla="*/ 4458514 w 26"/>
                  <a:gd name="T27" fmla="*/ 25922056 h 40"/>
                  <a:gd name="T28" fmla="*/ 18948949 w 26"/>
                  <a:gd name="T29" fmla="*/ 39880090 h 40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40"/>
                  <a:gd name="T47" fmla="*/ 26 w 26"/>
                  <a:gd name="T48" fmla="*/ 40 h 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40">
                    <a:moveTo>
                      <a:pt x="17" y="40"/>
                    </a:moveTo>
                    <a:lnTo>
                      <a:pt x="26" y="2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17" y="4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5" name="Freeform 2228"/>
              <p:cNvSpPr>
                <a:spLocks/>
              </p:cNvSpPr>
              <p:nvPr/>
            </p:nvSpPr>
            <p:spPr bwMode="auto">
              <a:xfrm>
                <a:off x="3913129" y="3742200"/>
                <a:ext cx="31674" cy="49158"/>
              </a:xfrm>
              <a:custGeom>
                <a:avLst/>
                <a:gdLst>
                  <a:gd name="T0" fmla="*/ 16720704 w 30"/>
                  <a:gd name="T1" fmla="*/ 0 h 47"/>
                  <a:gd name="T2" fmla="*/ 33441409 w 30"/>
                  <a:gd name="T3" fmla="*/ 25707542 h 47"/>
                  <a:gd name="T4" fmla="*/ 16720704 w 30"/>
                  <a:gd name="T5" fmla="*/ 51415084 h 47"/>
                  <a:gd name="T6" fmla="*/ 0 w 30"/>
                  <a:gd name="T7" fmla="*/ 25707542 h 47"/>
                  <a:gd name="T8" fmla="*/ 23409200 w 30"/>
                  <a:gd name="T9" fmla="*/ 51415084 h 47"/>
                  <a:gd name="T10" fmla="*/ 33441409 w 30"/>
                  <a:gd name="T11" fmla="*/ 36099757 h 47"/>
                  <a:gd name="T12" fmla="*/ 0 w 30"/>
                  <a:gd name="T13" fmla="*/ 0 h 47"/>
                  <a:gd name="T14" fmla="*/ 0 w 30"/>
                  <a:gd name="T15" fmla="*/ 4376109 h 47"/>
                  <a:gd name="T16" fmla="*/ 0 w 30"/>
                  <a:gd name="T17" fmla="*/ 7657142 h 47"/>
                  <a:gd name="T18" fmla="*/ 0 w 30"/>
                  <a:gd name="T19" fmla="*/ 12033251 h 47"/>
                  <a:gd name="T20" fmla="*/ 0 w 30"/>
                  <a:gd name="T21" fmla="*/ 15315331 h 47"/>
                  <a:gd name="T22" fmla="*/ 0 w 30"/>
                  <a:gd name="T23" fmla="*/ 19690396 h 47"/>
                  <a:gd name="T24" fmla="*/ 4458644 w 30"/>
                  <a:gd name="T25" fmla="*/ 24066502 h 47"/>
                  <a:gd name="T26" fmla="*/ 4458644 w 30"/>
                  <a:gd name="T27" fmla="*/ 27348582 h 47"/>
                  <a:gd name="T28" fmla="*/ 23409200 w 30"/>
                  <a:gd name="T29" fmla="*/ 51415084 h 47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47"/>
                  <a:gd name="T47" fmla="*/ 30 w 30"/>
                  <a:gd name="T48" fmla="*/ 47 h 4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47">
                    <a:moveTo>
                      <a:pt x="21" y="47"/>
                    </a:moveTo>
                    <a:lnTo>
                      <a:pt x="30" y="33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6" name="Freeform 2229"/>
              <p:cNvSpPr>
                <a:spLocks/>
              </p:cNvSpPr>
              <p:nvPr/>
            </p:nvSpPr>
            <p:spPr bwMode="auto">
              <a:xfrm>
                <a:off x="3913129" y="3730934"/>
                <a:ext cx="36960" cy="52230"/>
              </a:xfrm>
              <a:custGeom>
                <a:avLst/>
                <a:gdLst>
                  <a:gd name="T0" fmla="*/ 20088847 w 34"/>
                  <a:gd name="T1" fmla="*/ 0 h 51"/>
                  <a:gd name="T2" fmla="*/ 40177693 w 34"/>
                  <a:gd name="T3" fmla="*/ 26744832 h 51"/>
                  <a:gd name="T4" fmla="*/ 20088847 w 34"/>
                  <a:gd name="T5" fmla="*/ 53489665 h 51"/>
                  <a:gd name="T6" fmla="*/ 0 w 34"/>
                  <a:gd name="T7" fmla="*/ 26744832 h 51"/>
                  <a:gd name="T8" fmla="*/ 30724625 w 34"/>
                  <a:gd name="T9" fmla="*/ 53489665 h 51"/>
                  <a:gd name="T10" fmla="*/ 40177693 w 34"/>
                  <a:gd name="T11" fmla="*/ 41952983 h 51"/>
                  <a:gd name="T12" fmla="*/ 0 w 34"/>
                  <a:gd name="T13" fmla="*/ 0 h 51"/>
                  <a:gd name="T14" fmla="*/ 0 w 34"/>
                  <a:gd name="T15" fmla="*/ 4194787 h 51"/>
                  <a:gd name="T16" fmla="*/ 0 w 34"/>
                  <a:gd name="T17" fmla="*/ 7341899 h 51"/>
                  <a:gd name="T18" fmla="*/ 0 w 34"/>
                  <a:gd name="T19" fmla="*/ 11536686 h 51"/>
                  <a:gd name="T20" fmla="*/ 0 w 34"/>
                  <a:gd name="T21" fmla="*/ 15732495 h 51"/>
                  <a:gd name="T22" fmla="*/ 0 w 34"/>
                  <a:gd name="T23" fmla="*/ 18878587 h 51"/>
                  <a:gd name="T24" fmla="*/ 0 w 34"/>
                  <a:gd name="T25" fmla="*/ 23074396 h 51"/>
                  <a:gd name="T26" fmla="*/ 0 w 34"/>
                  <a:gd name="T27" fmla="*/ 26220484 h 51"/>
                  <a:gd name="T28" fmla="*/ 30724625 w 34"/>
                  <a:gd name="T29" fmla="*/ 53489665 h 51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4"/>
                  <a:gd name="T46" fmla="*/ 0 h 51"/>
                  <a:gd name="T47" fmla="*/ 34 w 34"/>
                  <a:gd name="T48" fmla="*/ 51 h 5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4" h="51">
                    <a:moveTo>
                      <a:pt x="26" y="51"/>
                    </a:moveTo>
                    <a:lnTo>
                      <a:pt x="34" y="4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6" y="51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7" name="Freeform 2230"/>
              <p:cNvSpPr>
                <a:spLocks/>
              </p:cNvSpPr>
              <p:nvPr/>
            </p:nvSpPr>
            <p:spPr bwMode="auto">
              <a:xfrm>
                <a:off x="3913129" y="3719669"/>
                <a:ext cx="40123" cy="57351"/>
              </a:xfrm>
              <a:custGeom>
                <a:avLst/>
                <a:gdLst>
                  <a:gd name="T0" fmla="*/ 21182832 w 38"/>
                  <a:gd name="T1" fmla="*/ 0 h 55"/>
                  <a:gd name="T2" fmla="*/ 42364608 w 38"/>
                  <a:gd name="T3" fmla="*/ 29901769 h 55"/>
                  <a:gd name="T4" fmla="*/ 21182832 w 38"/>
                  <a:gd name="T5" fmla="*/ 59802494 h 55"/>
                  <a:gd name="T6" fmla="*/ 0 w 38"/>
                  <a:gd name="T7" fmla="*/ 29901769 h 55"/>
                  <a:gd name="T8" fmla="*/ 0 w 38"/>
                  <a:gd name="T9" fmla="*/ 0 h 55"/>
                  <a:gd name="T10" fmla="*/ 0 w 38"/>
                  <a:gd name="T11" fmla="*/ 4349292 h 55"/>
                  <a:gd name="T12" fmla="*/ 0 w 38"/>
                  <a:gd name="T13" fmla="*/ 7610999 h 55"/>
                  <a:gd name="T14" fmla="*/ 0 w 38"/>
                  <a:gd name="T15" fmla="*/ 11960291 h 55"/>
                  <a:gd name="T16" fmla="*/ 0 w 38"/>
                  <a:gd name="T17" fmla="*/ 16309581 h 55"/>
                  <a:gd name="T18" fmla="*/ 0 w 38"/>
                  <a:gd name="T19" fmla="*/ 19571292 h 55"/>
                  <a:gd name="T20" fmla="*/ 0 w 38"/>
                  <a:gd name="T21" fmla="*/ 23920582 h 55"/>
                  <a:gd name="T22" fmla="*/ 33445683 w 38"/>
                  <a:gd name="T23" fmla="*/ 59802494 h 55"/>
                  <a:gd name="T24" fmla="*/ 42364608 w 38"/>
                  <a:gd name="T25" fmla="*/ 47842207 h 55"/>
                  <a:gd name="T26" fmla="*/ 0 w 38"/>
                  <a:gd name="T27" fmla="*/ 0 h 5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55"/>
                  <a:gd name="T44" fmla="*/ 38 w 38"/>
                  <a:gd name="T45" fmla="*/ 55 h 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55">
                    <a:moveTo>
                      <a:pt x="0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30" y="55"/>
                    </a:lnTo>
                    <a:lnTo>
                      <a:pt x="38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8" name="Freeform 2231"/>
              <p:cNvSpPr>
                <a:spLocks/>
              </p:cNvSpPr>
              <p:nvPr/>
            </p:nvSpPr>
            <p:spPr bwMode="auto">
              <a:xfrm>
                <a:off x="3913129" y="3713524"/>
                <a:ext cx="44348" cy="58375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9376716 h 58"/>
                  <a:gd name="T4" fmla="*/ 23413632 w 42"/>
                  <a:gd name="T5" fmla="*/ 58752425 h 58"/>
                  <a:gd name="T6" fmla="*/ 0 w 42"/>
                  <a:gd name="T7" fmla="*/ 29376716 h 58"/>
                  <a:gd name="T8" fmla="*/ 4460142 w 42"/>
                  <a:gd name="T9" fmla="*/ 0 h 58"/>
                  <a:gd name="T10" fmla="*/ 0 w 42"/>
                  <a:gd name="T11" fmla="*/ 7090550 h 58"/>
                  <a:gd name="T12" fmla="*/ 0 w 42"/>
                  <a:gd name="T13" fmla="*/ 11142581 h 58"/>
                  <a:gd name="T14" fmla="*/ 0 w 42"/>
                  <a:gd name="T15" fmla="*/ 14182106 h 58"/>
                  <a:gd name="T16" fmla="*/ 0 w 42"/>
                  <a:gd name="T17" fmla="*/ 18233132 h 58"/>
                  <a:gd name="T18" fmla="*/ 37908040 w 42"/>
                  <a:gd name="T19" fmla="*/ 58752425 h 58"/>
                  <a:gd name="T20" fmla="*/ 46827264 w 42"/>
                  <a:gd name="T21" fmla="*/ 43557819 h 58"/>
                  <a:gd name="T22" fmla="*/ 4460142 w 42"/>
                  <a:gd name="T23" fmla="*/ 0 h 5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58"/>
                  <a:gd name="T38" fmla="*/ 42 w 4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58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4" y="58"/>
                    </a:lnTo>
                    <a:lnTo>
                      <a:pt x="42" y="4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9" name="Freeform 2232"/>
              <p:cNvSpPr>
                <a:spLocks/>
              </p:cNvSpPr>
              <p:nvPr/>
            </p:nvSpPr>
            <p:spPr bwMode="auto">
              <a:xfrm>
                <a:off x="3913129" y="3705331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10032496 w 47"/>
                  <a:gd name="T9" fmla="*/ 0 h 58"/>
                  <a:gd name="T10" fmla="*/ 0 w 47"/>
                  <a:gd name="T11" fmla="*/ 14182106 h 58"/>
                  <a:gd name="T12" fmla="*/ 42362005 w 47"/>
                  <a:gd name="T13" fmla="*/ 58752425 h 58"/>
                  <a:gd name="T14" fmla="*/ 52394497 w 47"/>
                  <a:gd name="T15" fmla="*/ 43557819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7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0" name="Freeform 2233"/>
              <p:cNvSpPr>
                <a:spLocks/>
              </p:cNvSpPr>
              <p:nvPr/>
            </p:nvSpPr>
            <p:spPr bwMode="auto">
              <a:xfrm>
                <a:off x="3918405" y="3697129"/>
                <a:ext cx="50685" cy="58375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29376716 h 58"/>
                  <a:gd name="T4" fmla="*/ 27329999 w 47"/>
                  <a:gd name="T5" fmla="*/ 58752425 h 58"/>
                  <a:gd name="T6" fmla="*/ 0 w 47"/>
                  <a:gd name="T7" fmla="*/ 29376716 h 58"/>
                  <a:gd name="T8" fmla="*/ 10466993 w 47"/>
                  <a:gd name="T9" fmla="*/ 0 h 58"/>
                  <a:gd name="T10" fmla="*/ 0 w 47"/>
                  <a:gd name="T11" fmla="*/ 15194610 h 58"/>
                  <a:gd name="T12" fmla="*/ 44191930 w 47"/>
                  <a:gd name="T13" fmla="*/ 58752425 h 58"/>
                  <a:gd name="T14" fmla="*/ 54658919 w 47"/>
                  <a:gd name="T15" fmla="*/ 48622352 h 58"/>
                  <a:gd name="T16" fmla="*/ 10466993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1" name="Freeform 2234"/>
              <p:cNvSpPr>
                <a:spLocks/>
              </p:cNvSpPr>
              <p:nvPr/>
            </p:nvSpPr>
            <p:spPr bwMode="auto">
              <a:xfrm>
                <a:off x="3922629" y="3694057"/>
                <a:ext cx="49624" cy="55302"/>
              </a:xfrm>
              <a:custGeom>
                <a:avLst/>
                <a:gdLst>
                  <a:gd name="T0" fmla="*/ 26766754 w 46"/>
                  <a:gd name="T1" fmla="*/ 0 h 54"/>
                  <a:gd name="T2" fmla="*/ 53533507 w 46"/>
                  <a:gd name="T3" fmla="*/ 28317696 h 54"/>
                  <a:gd name="T4" fmla="*/ 26766754 w 46"/>
                  <a:gd name="T5" fmla="*/ 56635393 h 54"/>
                  <a:gd name="T6" fmla="*/ 0 w 46"/>
                  <a:gd name="T7" fmla="*/ 28317696 h 54"/>
                  <a:gd name="T8" fmla="*/ 9309895 w 46"/>
                  <a:gd name="T9" fmla="*/ 0 h 54"/>
                  <a:gd name="T10" fmla="*/ 0 w 46"/>
                  <a:gd name="T11" fmla="*/ 11536612 h 54"/>
                  <a:gd name="T12" fmla="*/ 44223616 w 46"/>
                  <a:gd name="T13" fmla="*/ 56635393 h 54"/>
                  <a:gd name="T14" fmla="*/ 53533507 w 46"/>
                  <a:gd name="T15" fmla="*/ 45098784 h 54"/>
                  <a:gd name="T16" fmla="*/ 9309895 w 46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4"/>
                  <a:gd name="T29" fmla="*/ 46 w 46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4">
                    <a:moveTo>
                      <a:pt x="8" y="0"/>
                    </a:moveTo>
                    <a:lnTo>
                      <a:pt x="0" y="11"/>
                    </a:lnTo>
                    <a:lnTo>
                      <a:pt x="38" y="54"/>
                    </a:lnTo>
                    <a:lnTo>
                      <a:pt x="46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2" name="Freeform 2235"/>
              <p:cNvSpPr>
                <a:spLocks/>
              </p:cNvSpPr>
              <p:nvPr/>
            </p:nvSpPr>
            <p:spPr bwMode="auto">
              <a:xfrm>
                <a:off x="3927905" y="3685864"/>
                <a:ext cx="47512" cy="60423"/>
              </a:xfrm>
              <a:custGeom>
                <a:avLst/>
                <a:gdLst>
                  <a:gd name="T0" fmla="*/ 24536849 w 46"/>
                  <a:gd name="T1" fmla="*/ 0 h 59"/>
                  <a:gd name="T2" fmla="*/ 49073699 w 46"/>
                  <a:gd name="T3" fmla="*/ 30940672 h 59"/>
                  <a:gd name="T4" fmla="*/ 24536849 w 46"/>
                  <a:gd name="T5" fmla="*/ 61880321 h 59"/>
                  <a:gd name="T6" fmla="*/ 0 w 46"/>
                  <a:gd name="T7" fmla="*/ 30940672 h 59"/>
                  <a:gd name="T8" fmla="*/ 13868339 w 46"/>
                  <a:gd name="T9" fmla="*/ 0 h 59"/>
                  <a:gd name="T10" fmla="*/ 0 w 46"/>
                  <a:gd name="T11" fmla="*/ 11536698 h 59"/>
                  <a:gd name="T12" fmla="*/ 40539100 w 46"/>
                  <a:gd name="T13" fmla="*/ 61880321 h 59"/>
                  <a:gd name="T14" fmla="*/ 49073699 w 46"/>
                  <a:gd name="T15" fmla="*/ 46147814 h 59"/>
                  <a:gd name="T16" fmla="*/ 13868339 w 46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9"/>
                  <a:gd name="T29" fmla="*/ 46 w 46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9">
                    <a:moveTo>
                      <a:pt x="13" y="0"/>
                    </a:moveTo>
                    <a:lnTo>
                      <a:pt x="0" y="11"/>
                    </a:lnTo>
                    <a:lnTo>
                      <a:pt x="38" y="59"/>
                    </a:lnTo>
                    <a:lnTo>
                      <a:pt x="46" y="4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3" name="Freeform 2236"/>
              <p:cNvSpPr>
                <a:spLocks/>
              </p:cNvSpPr>
              <p:nvPr/>
            </p:nvSpPr>
            <p:spPr bwMode="auto">
              <a:xfrm>
                <a:off x="3931078" y="3678695"/>
                <a:ext cx="50685" cy="60423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31474132 h 58"/>
                  <a:gd name="T4" fmla="*/ 27329999 w 47"/>
                  <a:gd name="T5" fmla="*/ 62947223 h 58"/>
                  <a:gd name="T6" fmla="*/ 0 w 47"/>
                  <a:gd name="T7" fmla="*/ 31474132 h 58"/>
                  <a:gd name="T8" fmla="*/ 15118149 w 47"/>
                  <a:gd name="T9" fmla="*/ 0 h 58"/>
                  <a:gd name="T10" fmla="*/ 0 w 47"/>
                  <a:gd name="T11" fmla="*/ 16279831 h 58"/>
                  <a:gd name="T12" fmla="*/ 44191930 w 47"/>
                  <a:gd name="T13" fmla="*/ 62947223 h 58"/>
                  <a:gd name="T14" fmla="*/ 54658919 w 47"/>
                  <a:gd name="T15" fmla="*/ 47752926 h 58"/>
                  <a:gd name="T16" fmla="*/ 15118149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13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7" y="4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4" name="Freeform 2237"/>
              <p:cNvSpPr>
                <a:spLocks/>
              </p:cNvSpPr>
              <p:nvPr/>
            </p:nvSpPr>
            <p:spPr bwMode="auto">
              <a:xfrm>
                <a:off x="3940579" y="3671526"/>
                <a:ext cx="44348" cy="58375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9376716 h 58"/>
                  <a:gd name="T4" fmla="*/ 23413632 w 42"/>
                  <a:gd name="T5" fmla="*/ 58752425 h 58"/>
                  <a:gd name="T6" fmla="*/ 0 w 42"/>
                  <a:gd name="T7" fmla="*/ 29376716 h 58"/>
                  <a:gd name="T8" fmla="*/ 8919228 w 42"/>
                  <a:gd name="T9" fmla="*/ 0 h 58"/>
                  <a:gd name="T10" fmla="*/ 0 w 42"/>
                  <a:gd name="T11" fmla="*/ 14182106 h 58"/>
                  <a:gd name="T12" fmla="*/ 36793005 w 42"/>
                  <a:gd name="T13" fmla="*/ 58752425 h 58"/>
                  <a:gd name="T14" fmla="*/ 46827264 w 42"/>
                  <a:gd name="T15" fmla="*/ 47609848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4"/>
                    </a:lnTo>
                    <a:lnTo>
                      <a:pt x="33" y="58"/>
                    </a:lnTo>
                    <a:lnTo>
                      <a:pt x="42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5" name="Freeform 2238"/>
              <p:cNvSpPr>
                <a:spLocks/>
              </p:cNvSpPr>
              <p:nvPr/>
            </p:nvSpPr>
            <p:spPr bwMode="auto">
              <a:xfrm>
                <a:off x="3944803" y="3667429"/>
                <a:ext cx="44348" cy="57351"/>
              </a:xfrm>
              <a:custGeom>
                <a:avLst/>
                <a:gdLst>
                  <a:gd name="T0" fmla="*/ 23413632 w 42"/>
                  <a:gd name="T1" fmla="*/ 0 h 55"/>
                  <a:gd name="T2" fmla="*/ 46827264 w 42"/>
                  <a:gd name="T3" fmla="*/ 29901769 h 55"/>
                  <a:gd name="T4" fmla="*/ 23413632 w 42"/>
                  <a:gd name="T5" fmla="*/ 59802494 h 55"/>
                  <a:gd name="T6" fmla="*/ 0 w 42"/>
                  <a:gd name="T7" fmla="*/ 29901769 h 55"/>
                  <a:gd name="T8" fmla="*/ 8919228 w 42"/>
                  <a:gd name="T9" fmla="*/ 0 h 55"/>
                  <a:gd name="T10" fmla="*/ 0 w 42"/>
                  <a:gd name="T11" fmla="*/ 11960291 h 55"/>
                  <a:gd name="T12" fmla="*/ 37908040 w 42"/>
                  <a:gd name="T13" fmla="*/ 59802494 h 55"/>
                  <a:gd name="T14" fmla="*/ 46827264 w 42"/>
                  <a:gd name="T15" fmla="*/ 47842207 h 55"/>
                  <a:gd name="T16" fmla="*/ 8919228 w 42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5"/>
                  <a:gd name="T29" fmla="*/ 42 w 42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5">
                    <a:moveTo>
                      <a:pt x="8" y="0"/>
                    </a:moveTo>
                    <a:lnTo>
                      <a:pt x="0" y="11"/>
                    </a:lnTo>
                    <a:lnTo>
                      <a:pt x="34" y="55"/>
                    </a:lnTo>
                    <a:lnTo>
                      <a:pt x="42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6" name="Freeform 2239"/>
              <p:cNvSpPr>
                <a:spLocks/>
              </p:cNvSpPr>
              <p:nvPr/>
            </p:nvSpPr>
            <p:spPr bwMode="auto">
              <a:xfrm>
                <a:off x="3950079" y="3660260"/>
                <a:ext cx="44348" cy="57351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8355126 h 58"/>
                  <a:gd name="T4" fmla="*/ 23413632 w 42"/>
                  <a:gd name="T5" fmla="*/ 56709263 h 58"/>
                  <a:gd name="T6" fmla="*/ 0 w 42"/>
                  <a:gd name="T7" fmla="*/ 28355126 h 58"/>
                  <a:gd name="T8" fmla="*/ 8919228 w 42"/>
                  <a:gd name="T9" fmla="*/ 0 h 58"/>
                  <a:gd name="T10" fmla="*/ 0 w 42"/>
                  <a:gd name="T11" fmla="*/ 10755291 h 58"/>
                  <a:gd name="T12" fmla="*/ 37908040 w 42"/>
                  <a:gd name="T13" fmla="*/ 56709263 h 58"/>
                  <a:gd name="T14" fmla="*/ 46827264 w 42"/>
                  <a:gd name="T15" fmla="*/ 43021165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1"/>
                    </a:lnTo>
                    <a:lnTo>
                      <a:pt x="34" y="58"/>
                    </a:lnTo>
                    <a:lnTo>
                      <a:pt x="42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7" name="Freeform 2240"/>
              <p:cNvSpPr>
                <a:spLocks/>
              </p:cNvSpPr>
              <p:nvPr/>
            </p:nvSpPr>
            <p:spPr bwMode="auto">
              <a:xfrm>
                <a:off x="3953252" y="3653092"/>
                <a:ext cx="46460" cy="60423"/>
              </a:xfrm>
              <a:custGeom>
                <a:avLst/>
                <a:gdLst>
                  <a:gd name="T0" fmla="*/ 25099204 w 43"/>
                  <a:gd name="T1" fmla="*/ 0 h 58"/>
                  <a:gd name="T2" fmla="*/ 50198408 w 43"/>
                  <a:gd name="T3" fmla="*/ 31474132 h 58"/>
                  <a:gd name="T4" fmla="*/ 25099204 w 43"/>
                  <a:gd name="T5" fmla="*/ 62947223 h 58"/>
                  <a:gd name="T6" fmla="*/ 0 w 43"/>
                  <a:gd name="T7" fmla="*/ 31474132 h 58"/>
                  <a:gd name="T8" fmla="*/ 10506443 w 43"/>
                  <a:gd name="T9" fmla="*/ 0 h 58"/>
                  <a:gd name="T10" fmla="*/ 0 w 43"/>
                  <a:gd name="T11" fmla="*/ 15194301 h 58"/>
                  <a:gd name="T12" fmla="*/ 39691969 w 43"/>
                  <a:gd name="T13" fmla="*/ 62947223 h 58"/>
                  <a:gd name="T14" fmla="*/ 50198408 w 43"/>
                  <a:gd name="T15" fmla="*/ 46667396 h 58"/>
                  <a:gd name="T16" fmla="*/ 10506443 w 43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8"/>
                  <a:gd name="T29" fmla="*/ 43 w 43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8">
                    <a:moveTo>
                      <a:pt x="9" y="0"/>
                    </a:moveTo>
                    <a:lnTo>
                      <a:pt x="0" y="14"/>
                    </a:lnTo>
                    <a:lnTo>
                      <a:pt x="34" y="58"/>
                    </a:lnTo>
                    <a:lnTo>
                      <a:pt x="43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8" name="Freeform 2241"/>
              <p:cNvSpPr>
                <a:spLocks/>
              </p:cNvSpPr>
              <p:nvPr/>
            </p:nvSpPr>
            <p:spPr bwMode="auto">
              <a:xfrm>
                <a:off x="3957477" y="3644898"/>
                <a:ext cx="49624" cy="60423"/>
              </a:xfrm>
              <a:custGeom>
                <a:avLst/>
                <a:gdLst>
                  <a:gd name="T0" fmla="*/ 26197248 w 47"/>
                  <a:gd name="T1" fmla="*/ 0 h 59"/>
                  <a:gd name="T2" fmla="*/ 52394497 w 47"/>
                  <a:gd name="T3" fmla="*/ 30940672 h 59"/>
                  <a:gd name="T4" fmla="*/ 26197248 w 47"/>
                  <a:gd name="T5" fmla="*/ 61880321 h 59"/>
                  <a:gd name="T6" fmla="*/ 0 w 47"/>
                  <a:gd name="T7" fmla="*/ 30940672 h 59"/>
                  <a:gd name="T8" fmla="*/ 10032496 w 47"/>
                  <a:gd name="T9" fmla="*/ 0 h 59"/>
                  <a:gd name="T10" fmla="*/ 0 w 47"/>
                  <a:gd name="T11" fmla="*/ 15732511 h 59"/>
                  <a:gd name="T12" fmla="*/ 37902182 w 47"/>
                  <a:gd name="T13" fmla="*/ 61880321 h 59"/>
                  <a:gd name="T14" fmla="*/ 52394497 w 47"/>
                  <a:gd name="T15" fmla="*/ 46147814 h 59"/>
                  <a:gd name="T16" fmla="*/ 10032496 w 4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9"/>
                  <a:gd name="T29" fmla="*/ 47 w 4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9">
                    <a:moveTo>
                      <a:pt x="9" y="0"/>
                    </a:moveTo>
                    <a:lnTo>
                      <a:pt x="0" y="15"/>
                    </a:lnTo>
                    <a:lnTo>
                      <a:pt x="34" y="59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9" name="Freeform 2242"/>
              <p:cNvSpPr>
                <a:spLocks/>
              </p:cNvSpPr>
              <p:nvPr/>
            </p:nvSpPr>
            <p:spPr bwMode="auto">
              <a:xfrm>
                <a:off x="3962753" y="3636705"/>
                <a:ext cx="49624" cy="60423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31474132 h 58"/>
                  <a:gd name="T4" fmla="*/ 26766754 w 46"/>
                  <a:gd name="T5" fmla="*/ 62947223 h 58"/>
                  <a:gd name="T6" fmla="*/ 0 w 46"/>
                  <a:gd name="T7" fmla="*/ 31474132 h 58"/>
                  <a:gd name="T8" fmla="*/ 9309895 w 46"/>
                  <a:gd name="T9" fmla="*/ 0 h 58"/>
                  <a:gd name="T10" fmla="*/ 0 w 46"/>
                  <a:gd name="T11" fmla="*/ 16279831 h 58"/>
                  <a:gd name="T12" fmla="*/ 39568671 w 46"/>
                  <a:gd name="T13" fmla="*/ 62947223 h 58"/>
                  <a:gd name="T14" fmla="*/ 53533507 w 46"/>
                  <a:gd name="T15" fmla="*/ 51008474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5"/>
                    </a:lnTo>
                    <a:lnTo>
                      <a:pt x="34" y="58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0" name="Freeform 2243"/>
              <p:cNvSpPr>
                <a:spLocks/>
              </p:cNvSpPr>
              <p:nvPr/>
            </p:nvSpPr>
            <p:spPr bwMode="auto">
              <a:xfrm>
                <a:off x="3966978" y="3633633"/>
                <a:ext cx="49624" cy="55302"/>
              </a:xfrm>
              <a:custGeom>
                <a:avLst/>
                <a:gdLst>
                  <a:gd name="T0" fmla="*/ 26197248 w 47"/>
                  <a:gd name="T1" fmla="*/ 0 h 55"/>
                  <a:gd name="T2" fmla="*/ 52394497 w 47"/>
                  <a:gd name="T3" fmla="*/ 27802829 h 55"/>
                  <a:gd name="T4" fmla="*/ 26197248 w 47"/>
                  <a:gd name="T5" fmla="*/ 55605659 h 55"/>
                  <a:gd name="T6" fmla="*/ 0 w 47"/>
                  <a:gd name="T7" fmla="*/ 27802829 h 55"/>
                  <a:gd name="T8" fmla="*/ 8918595 w 47"/>
                  <a:gd name="T9" fmla="*/ 0 h 55"/>
                  <a:gd name="T10" fmla="*/ 0 w 47"/>
                  <a:gd name="T11" fmla="*/ 11120730 h 55"/>
                  <a:gd name="T12" fmla="*/ 42362005 w 47"/>
                  <a:gd name="T13" fmla="*/ 55605659 h 55"/>
                  <a:gd name="T14" fmla="*/ 52394497 w 47"/>
                  <a:gd name="T15" fmla="*/ 44484932 h 55"/>
                  <a:gd name="T16" fmla="*/ 8918595 w 47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5"/>
                  <a:gd name="T29" fmla="*/ 47 w 4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5">
                    <a:moveTo>
                      <a:pt x="8" y="0"/>
                    </a:moveTo>
                    <a:lnTo>
                      <a:pt x="0" y="11"/>
                    </a:lnTo>
                    <a:lnTo>
                      <a:pt x="38" y="55"/>
                    </a:lnTo>
                    <a:lnTo>
                      <a:pt x="47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1" name="Freeform 2244"/>
              <p:cNvSpPr>
                <a:spLocks/>
              </p:cNvSpPr>
              <p:nvPr/>
            </p:nvSpPr>
            <p:spPr bwMode="auto">
              <a:xfrm>
                <a:off x="3972254" y="3625440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47752926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2" name="Freeform 2245"/>
              <p:cNvSpPr>
                <a:spLocks/>
              </p:cNvSpPr>
              <p:nvPr/>
            </p:nvSpPr>
            <p:spPr bwMode="auto">
              <a:xfrm>
                <a:off x="3975427" y="3619295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10032496 w 47"/>
                  <a:gd name="T9" fmla="*/ 0 h 58"/>
                  <a:gd name="T10" fmla="*/ 0 w 47"/>
                  <a:gd name="T11" fmla="*/ 14182106 h 58"/>
                  <a:gd name="T12" fmla="*/ 43475906 w 47"/>
                  <a:gd name="T13" fmla="*/ 58752425 h 58"/>
                  <a:gd name="T14" fmla="*/ 52394497 w 47"/>
                  <a:gd name="T15" fmla="*/ 44570323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4"/>
                    </a:lnTo>
                    <a:lnTo>
                      <a:pt x="39" y="58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3" name="Freeform 2246"/>
              <p:cNvSpPr>
                <a:spLocks/>
              </p:cNvSpPr>
              <p:nvPr/>
            </p:nvSpPr>
            <p:spPr bwMode="auto">
              <a:xfrm>
                <a:off x="3981754" y="3611102"/>
                <a:ext cx="47512" cy="60423"/>
              </a:xfrm>
              <a:custGeom>
                <a:avLst/>
                <a:gdLst>
                  <a:gd name="T0" fmla="*/ 24536849 w 46"/>
                  <a:gd name="T1" fmla="*/ 0 h 58"/>
                  <a:gd name="T2" fmla="*/ 49073699 w 46"/>
                  <a:gd name="T3" fmla="*/ 31474132 h 58"/>
                  <a:gd name="T4" fmla="*/ 24536849 w 46"/>
                  <a:gd name="T5" fmla="*/ 62947223 h 58"/>
                  <a:gd name="T6" fmla="*/ 0 w 46"/>
                  <a:gd name="T7" fmla="*/ 31474132 h 58"/>
                  <a:gd name="T8" fmla="*/ 8534602 w 46"/>
                  <a:gd name="T9" fmla="*/ 0 h 58"/>
                  <a:gd name="T10" fmla="*/ 0 w 46"/>
                  <a:gd name="T11" fmla="*/ 15194301 h 58"/>
                  <a:gd name="T12" fmla="*/ 40539100 w 46"/>
                  <a:gd name="T13" fmla="*/ 62947223 h 58"/>
                  <a:gd name="T14" fmla="*/ 49073699 w 46"/>
                  <a:gd name="T15" fmla="*/ 51008474 h 58"/>
                  <a:gd name="T16" fmla="*/ 8534602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4" name="Freeform 2247"/>
              <p:cNvSpPr>
                <a:spLocks/>
              </p:cNvSpPr>
              <p:nvPr/>
            </p:nvSpPr>
            <p:spPr bwMode="auto">
              <a:xfrm>
                <a:off x="3984927" y="3608030"/>
                <a:ext cx="49624" cy="55302"/>
              </a:xfrm>
              <a:custGeom>
                <a:avLst/>
                <a:gdLst>
                  <a:gd name="T0" fmla="*/ 26197248 w 47"/>
                  <a:gd name="T1" fmla="*/ 0 h 55"/>
                  <a:gd name="T2" fmla="*/ 52394497 w 47"/>
                  <a:gd name="T3" fmla="*/ 27802829 h 55"/>
                  <a:gd name="T4" fmla="*/ 26197248 w 47"/>
                  <a:gd name="T5" fmla="*/ 55605659 h 55"/>
                  <a:gd name="T6" fmla="*/ 0 w 47"/>
                  <a:gd name="T7" fmla="*/ 27802829 h 55"/>
                  <a:gd name="T8" fmla="*/ 8918595 w 47"/>
                  <a:gd name="T9" fmla="*/ 0 h 55"/>
                  <a:gd name="T10" fmla="*/ 0 w 47"/>
                  <a:gd name="T11" fmla="*/ 11120730 h 55"/>
                  <a:gd name="T12" fmla="*/ 42362005 w 47"/>
                  <a:gd name="T13" fmla="*/ 55605659 h 55"/>
                  <a:gd name="T14" fmla="*/ 52394497 w 47"/>
                  <a:gd name="T15" fmla="*/ 44484932 h 55"/>
                  <a:gd name="T16" fmla="*/ 8918595 w 47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5"/>
                  <a:gd name="T29" fmla="*/ 47 w 4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5">
                    <a:moveTo>
                      <a:pt x="8" y="0"/>
                    </a:moveTo>
                    <a:lnTo>
                      <a:pt x="0" y="11"/>
                    </a:lnTo>
                    <a:lnTo>
                      <a:pt x="38" y="55"/>
                    </a:lnTo>
                    <a:lnTo>
                      <a:pt x="47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5" name="Freeform 2248"/>
              <p:cNvSpPr>
                <a:spLocks/>
              </p:cNvSpPr>
              <p:nvPr/>
            </p:nvSpPr>
            <p:spPr bwMode="auto">
              <a:xfrm>
                <a:off x="3989152" y="3600861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46667396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6" name="Freeform 2249"/>
              <p:cNvSpPr>
                <a:spLocks/>
              </p:cNvSpPr>
              <p:nvPr/>
            </p:nvSpPr>
            <p:spPr bwMode="auto">
              <a:xfrm>
                <a:off x="3994428" y="3592668"/>
                <a:ext cx="49624" cy="60423"/>
              </a:xfrm>
              <a:custGeom>
                <a:avLst/>
                <a:gdLst>
                  <a:gd name="T0" fmla="*/ 26197248 w 47"/>
                  <a:gd name="T1" fmla="*/ 0 h 59"/>
                  <a:gd name="T2" fmla="*/ 52394497 w 47"/>
                  <a:gd name="T3" fmla="*/ 30940672 h 59"/>
                  <a:gd name="T4" fmla="*/ 26197248 w 47"/>
                  <a:gd name="T5" fmla="*/ 61880321 h 59"/>
                  <a:gd name="T6" fmla="*/ 0 w 47"/>
                  <a:gd name="T7" fmla="*/ 30940672 h 59"/>
                  <a:gd name="T8" fmla="*/ 10032496 w 47"/>
                  <a:gd name="T9" fmla="*/ 0 h 59"/>
                  <a:gd name="T10" fmla="*/ 0 w 47"/>
                  <a:gd name="T11" fmla="*/ 15732511 h 59"/>
                  <a:gd name="T12" fmla="*/ 43475906 w 47"/>
                  <a:gd name="T13" fmla="*/ 61880321 h 59"/>
                  <a:gd name="T14" fmla="*/ 52394497 w 47"/>
                  <a:gd name="T15" fmla="*/ 46147814 h 59"/>
                  <a:gd name="T16" fmla="*/ 10032496 w 4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9"/>
                  <a:gd name="T29" fmla="*/ 47 w 4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9">
                    <a:moveTo>
                      <a:pt x="9" y="0"/>
                    </a:moveTo>
                    <a:lnTo>
                      <a:pt x="0" y="15"/>
                    </a:lnTo>
                    <a:lnTo>
                      <a:pt x="39" y="59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7" name="Freeform 2250"/>
              <p:cNvSpPr>
                <a:spLocks/>
              </p:cNvSpPr>
              <p:nvPr/>
            </p:nvSpPr>
            <p:spPr bwMode="auto">
              <a:xfrm>
                <a:off x="3998652" y="3586523"/>
                <a:ext cx="47512" cy="58375"/>
              </a:xfrm>
              <a:custGeom>
                <a:avLst/>
                <a:gdLst>
                  <a:gd name="T0" fmla="*/ 24536849 w 46"/>
                  <a:gd name="T1" fmla="*/ 0 h 58"/>
                  <a:gd name="T2" fmla="*/ 49073699 w 46"/>
                  <a:gd name="T3" fmla="*/ 29376716 h 58"/>
                  <a:gd name="T4" fmla="*/ 24536849 w 46"/>
                  <a:gd name="T5" fmla="*/ 58752425 h 58"/>
                  <a:gd name="T6" fmla="*/ 0 w 46"/>
                  <a:gd name="T7" fmla="*/ 29376716 h 58"/>
                  <a:gd name="T8" fmla="*/ 12801385 w 46"/>
                  <a:gd name="T9" fmla="*/ 0 h 58"/>
                  <a:gd name="T10" fmla="*/ 0 w 46"/>
                  <a:gd name="T11" fmla="*/ 15194610 h 58"/>
                  <a:gd name="T12" fmla="*/ 40539100 w 46"/>
                  <a:gd name="T13" fmla="*/ 58752425 h 58"/>
                  <a:gd name="T14" fmla="*/ 49073699 w 46"/>
                  <a:gd name="T15" fmla="*/ 47609848 h 58"/>
                  <a:gd name="T16" fmla="*/ 1280138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12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6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8" name="Freeform 2251"/>
              <p:cNvSpPr>
                <a:spLocks/>
              </p:cNvSpPr>
              <p:nvPr/>
            </p:nvSpPr>
            <p:spPr bwMode="auto">
              <a:xfrm>
                <a:off x="4001816" y="3583451"/>
                <a:ext cx="49624" cy="54278"/>
              </a:xfrm>
              <a:custGeom>
                <a:avLst/>
                <a:gdLst>
                  <a:gd name="T0" fmla="*/ 26766754 w 46"/>
                  <a:gd name="T1" fmla="*/ 0 h 54"/>
                  <a:gd name="T2" fmla="*/ 53533507 w 46"/>
                  <a:gd name="T3" fmla="*/ 27278716 h 54"/>
                  <a:gd name="T4" fmla="*/ 26766754 w 46"/>
                  <a:gd name="T5" fmla="*/ 54557431 h 54"/>
                  <a:gd name="T6" fmla="*/ 0 w 46"/>
                  <a:gd name="T7" fmla="*/ 27278716 h 54"/>
                  <a:gd name="T8" fmla="*/ 15128846 w 46"/>
                  <a:gd name="T9" fmla="*/ 0 h 54"/>
                  <a:gd name="T10" fmla="*/ 0 w 46"/>
                  <a:gd name="T11" fmla="*/ 10102745 h 54"/>
                  <a:gd name="T12" fmla="*/ 44223616 w 46"/>
                  <a:gd name="T13" fmla="*/ 54557431 h 54"/>
                  <a:gd name="T14" fmla="*/ 53533507 w 46"/>
                  <a:gd name="T15" fmla="*/ 43443512 h 54"/>
                  <a:gd name="T16" fmla="*/ 15128846 w 46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4"/>
                  <a:gd name="T29" fmla="*/ 46 w 46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4">
                    <a:moveTo>
                      <a:pt x="13" y="0"/>
                    </a:moveTo>
                    <a:lnTo>
                      <a:pt x="0" y="10"/>
                    </a:lnTo>
                    <a:lnTo>
                      <a:pt x="38" y="54"/>
                    </a:lnTo>
                    <a:lnTo>
                      <a:pt x="46" y="4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9" name="Freeform 2252"/>
              <p:cNvSpPr>
                <a:spLocks/>
              </p:cNvSpPr>
              <p:nvPr/>
            </p:nvSpPr>
            <p:spPr bwMode="auto">
              <a:xfrm>
                <a:off x="4011326" y="3573210"/>
                <a:ext cx="44348" cy="60423"/>
              </a:xfrm>
              <a:custGeom>
                <a:avLst/>
                <a:gdLst>
                  <a:gd name="T0" fmla="*/ 22869129 w 43"/>
                  <a:gd name="T1" fmla="*/ 0 h 58"/>
                  <a:gd name="T2" fmla="*/ 45738258 w 43"/>
                  <a:gd name="T3" fmla="*/ 31474132 h 58"/>
                  <a:gd name="T4" fmla="*/ 22869129 w 43"/>
                  <a:gd name="T5" fmla="*/ 62947223 h 58"/>
                  <a:gd name="T6" fmla="*/ 0 w 43"/>
                  <a:gd name="T7" fmla="*/ 31474132 h 58"/>
                  <a:gd name="T8" fmla="*/ 9572981 w 43"/>
                  <a:gd name="T9" fmla="*/ 0 h 58"/>
                  <a:gd name="T10" fmla="*/ 0 w 43"/>
                  <a:gd name="T11" fmla="*/ 11938752 h 58"/>
                  <a:gd name="T12" fmla="*/ 36165282 w 43"/>
                  <a:gd name="T13" fmla="*/ 62947223 h 58"/>
                  <a:gd name="T14" fmla="*/ 45738258 w 43"/>
                  <a:gd name="T15" fmla="*/ 47752926 h 58"/>
                  <a:gd name="T16" fmla="*/ 9572981 w 43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8"/>
                  <a:gd name="T29" fmla="*/ 43 w 43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8">
                    <a:moveTo>
                      <a:pt x="9" y="0"/>
                    </a:moveTo>
                    <a:lnTo>
                      <a:pt x="0" y="11"/>
                    </a:lnTo>
                    <a:lnTo>
                      <a:pt x="34" y="58"/>
                    </a:lnTo>
                    <a:lnTo>
                      <a:pt x="43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0" name="Freeform 2253"/>
              <p:cNvSpPr>
                <a:spLocks/>
              </p:cNvSpPr>
              <p:nvPr/>
            </p:nvSpPr>
            <p:spPr bwMode="auto">
              <a:xfrm>
                <a:off x="4016602" y="3567065"/>
                <a:ext cx="44348" cy="58375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9376716 h 58"/>
                  <a:gd name="T4" fmla="*/ 23413632 w 42"/>
                  <a:gd name="T5" fmla="*/ 58752425 h 58"/>
                  <a:gd name="T6" fmla="*/ 0 w 42"/>
                  <a:gd name="T7" fmla="*/ 29376716 h 58"/>
                  <a:gd name="T8" fmla="*/ 8919228 w 42"/>
                  <a:gd name="T9" fmla="*/ 0 h 58"/>
                  <a:gd name="T10" fmla="*/ 0 w 42"/>
                  <a:gd name="T11" fmla="*/ 15194610 h 58"/>
                  <a:gd name="T12" fmla="*/ 36793005 w 42"/>
                  <a:gd name="T13" fmla="*/ 58752425 h 58"/>
                  <a:gd name="T14" fmla="*/ 46827264 w 42"/>
                  <a:gd name="T15" fmla="*/ 44570323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5"/>
                    </a:lnTo>
                    <a:lnTo>
                      <a:pt x="33" y="58"/>
                    </a:lnTo>
                    <a:lnTo>
                      <a:pt x="42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1" name="Freeform 2254"/>
              <p:cNvSpPr>
                <a:spLocks/>
              </p:cNvSpPr>
              <p:nvPr/>
            </p:nvSpPr>
            <p:spPr bwMode="auto">
              <a:xfrm>
                <a:off x="4020827" y="3558872"/>
                <a:ext cx="44348" cy="60423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31474132 h 58"/>
                  <a:gd name="T4" fmla="*/ 23413632 w 42"/>
                  <a:gd name="T5" fmla="*/ 62947223 h 58"/>
                  <a:gd name="T6" fmla="*/ 0 w 42"/>
                  <a:gd name="T7" fmla="*/ 31474132 h 58"/>
                  <a:gd name="T8" fmla="*/ 8919228 w 42"/>
                  <a:gd name="T9" fmla="*/ 0 h 58"/>
                  <a:gd name="T10" fmla="*/ 0 w 42"/>
                  <a:gd name="T11" fmla="*/ 15194301 h 58"/>
                  <a:gd name="T12" fmla="*/ 37908040 w 42"/>
                  <a:gd name="T13" fmla="*/ 62947223 h 58"/>
                  <a:gd name="T14" fmla="*/ 46827264 w 42"/>
                  <a:gd name="T15" fmla="*/ 46667396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4"/>
                    </a:lnTo>
                    <a:lnTo>
                      <a:pt x="34" y="58"/>
                    </a:lnTo>
                    <a:lnTo>
                      <a:pt x="42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2" name="Freeform 2255"/>
              <p:cNvSpPr>
                <a:spLocks/>
              </p:cNvSpPr>
              <p:nvPr/>
            </p:nvSpPr>
            <p:spPr bwMode="auto">
              <a:xfrm>
                <a:off x="4023990" y="3551703"/>
                <a:ext cx="44348" cy="60423"/>
              </a:xfrm>
              <a:custGeom>
                <a:avLst/>
                <a:gdLst>
                  <a:gd name="T0" fmla="*/ 23413632 w 42"/>
                  <a:gd name="T1" fmla="*/ 0 h 59"/>
                  <a:gd name="T2" fmla="*/ 46827264 w 42"/>
                  <a:gd name="T3" fmla="*/ 30940672 h 59"/>
                  <a:gd name="T4" fmla="*/ 23413632 w 42"/>
                  <a:gd name="T5" fmla="*/ 61880321 h 59"/>
                  <a:gd name="T6" fmla="*/ 0 w 42"/>
                  <a:gd name="T7" fmla="*/ 30940672 h 59"/>
                  <a:gd name="T8" fmla="*/ 10034263 w 42"/>
                  <a:gd name="T9" fmla="*/ 0 h 59"/>
                  <a:gd name="T10" fmla="*/ 0 w 42"/>
                  <a:gd name="T11" fmla="*/ 15732511 h 59"/>
                  <a:gd name="T12" fmla="*/ 37908040 w 42"/>
                  <a:gd name="T13" fmla="*/ 61880321 h 59"/>
                  <a:gd name="T14" fmla="*/ 46827264 w 42"/>
                  <a:gd name="T15" fmla="*/ 50343627 h 59"/>
                  <a:gd name="T16" fmla="*/ 10034263 w 42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9"/>
                  <a:gd name="T29" fmla="*/ 42 w 42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9">
                    <a:moveTo>
                      <a:pt x="9" y="0"/>
                    </a:moveTo>
                    <a:lnTo>
                      <a:pt x="0" y="15"/>
                    </a:lnTo>
                    <a:lnTo>
                      <a:pt x="34" y="59"/>
                    </a:lnTo>
                    <a:lnTo>
                      <a:pt x="42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3" name="Freeform 2256"/>
              <p:cNvSpPr>
                <a:spLocks/>
              </p:cNvSpPr>
              <p:nvPr/>
            </p:nvSpPr>
            <p:spPr bwMode="auto">
              <a:xfrm>
                <a:off x="4029276" y="3547597"/>
                <a:ext cx="49624" cy="55302"/>
              </a:xfrm>
              <a:custGeom>
                <a:avLst/>
                <a:gdLst>
                  <a:gd name="T0" fmla="*/ 26197248 w 47"/>
                  <a:gd name="T1" fmla="*/ 0 h 54"/>
                  <a:gd name="T2" fmla="*/ 52394497 w 47"/>
                  <a:gd name="T3" fmla="*/ 28317696 h 54"/>
                  <a:gd name="T4" fmla="*/ 26197248 w 47"/>
                  <a:gd name="T5" fmla="*/ 56635393 h 54"/>
                  <a:gd name="T6" fmla="*/ 0 w 47"/>
                  <a:gd name="T7" fmla="*/ 28317696 h 54"/>
                  <a:gd name="T8" fmla="*/ 10032496 w 47"/>
                  <a:gd name="T9" fmla="*/ 0 h 54"/>
                  <a:gd name="T10" fmla="*/ 0 w 47"/>
                  <a:gd name="T11" fmla="*/ 11536612 h 54"/>
                  <a:gd name="T12" fmla="*/ 37902182 w 47"/>
                  <a:gd name="T13" fmla="*/ 56635393 h 54"/>
                  <a:gd name="T14" fmla="*/ 52394497 w 47"/>
                  <a:gd name="T15" fmla="*/ 45098784 h 54"/>
                  <a:gd name="T16" fmla="*/ 10032496 w 47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4"/>
                  <a:gd name="T29" fmla="*/ 47 w 47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4">
                    <a:moveTo>
                      <a:pt x="9" y="0"/>
                    </a:moveTo>
                    <a:lnTo>
                      <a:pt x="0" y="11"/>
                    </a:lnTo>
                    <a:lnTo>
                      <a:pt x="34" y="54"/>
                    </a:lnTo>
                    <a:lnTo>
                      <a:pt x="47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4" name="Freeform 2257"/>
              <p:cNvSpPr>
                <a:spLocks/>
              </p:cNvSpPr>
              <p:nvPr/>
            </p:nvSpPr>
            <p:spPr bwMode="auto">
              <a:xfrm>
                <a:off x="4033500" y="3541452"/>
                <a:ext cx="49624" cy="58375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29376716 h 58"/>
                  <a:gd name="T4" fmla="*/ 26766754 w 46"/>
                  <a:gd name="T5" fmla="*/ 58752425 h 58"/>
                  <a:gd name="T6" fmla="*/ 0 w 46"/>
                  <a:gd name="T7" fmla="*/ 29376716 h 58"/>
                  <a:gd name="T8" fmla="*/ 9309895 w 46"/>
                  <a:gd name="T9" fmla="*/ 0 h 58"/>
                  <a:gd name="T10" fmla="*/ 0 w 46"/>
                  <a:gd name="T11" fmla="*/ 10130077 h 58"/>
                  <a:gd name="T12" fmla="*/ 38404665 w 46"/>
                  <a:gd name="T13" fmla="*/ 58752425 h 58"/>
                  <a:gd name="T14" fmla="*/ 53533507 w 46"/>
                  <a:gd name="T15" fmla="*/ 43557819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0"/>
                    </a:lnTo>
                    <a:lnTo>
                      <a:pt x="33" y="58"/>
                    </a:lnTo>
                    <a:lnTo>
                      <a:pt x="46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5" name="Freeform 2258"/>
              <p:cNvSpPr>
                <a:spLocks/>
              </p:cNvSpPr>
              <p:nvPr/>
            </p:nvSpPr>
            <p:spPr bwMode="auto">
              <a:xfrm>
                <a:off x="4038776" y="3533259"/>
                <a:ext cx="49624" cy="57351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28355126 h 58"/>
                  <a:gd name="T4" fmla="*/ 26766754 w 46"/>
                  <a:gd name="T5" fmla="*/ 56709263 h 58"/>
                  <a:gd name="T6" fmla="*/ 0 w 46"/>
                  <a:gd name="T7" fmla="*/ 28355126 h 58"/>
                  <a:gd name="T8" fmla="*/ 9309895 w 46"/>
                  <a:gd name="T9" fmla="*/ 0 h 58"/>
                  <a:gd name="T10" fmla="*/ 0 w 46"/>
                  <a:gd name="T11" fmla="*/ 14666035 h 58"/>
                  <a:gd name="T12" fmla="*/ 44223616 w 46"/>
                  <a:gd name="T13" fmla="*/ 56709263 h 58"/>
                  <a:gd name="T14" fmla="*/ 53533507 w 46"/>
                  <a:gd name="T15" fmla="*/ 43021165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6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6" name="Freeform 2259"/>
              <p:cNvSpPr>
                <a:spLocks/>
              </p:cNvSpPr>
              <p:nvPr/>
            </p:nvSpPr>
            <p:spPr bwMode="auto">
              <a:xfrm>
                <a:off x="4043001" y="3526090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8918595 w 47"/>
                  <a:gd name="T9" fmla="*/ 0 h 58"/>
                  <a:gd name="T10" fmla="*/ 0 w 47"/>
                  <a:gd name="T11" fmla="*/ 16279831 h 58"/>
                  <a:gd name="T12" fmla="*/ 42362005 w 47"/>
                  <a:gd name="T13" fmla="*/ 62947223 h 58"/>
                  <a:gd name="T14" fmla="*/ 52394497 w 47"/>
                  <a:gd name="T15" fmla="*/ 51008474 h 58"/>
                  <a:gd name="T16" fmla="*/ 8918595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8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7" name="Freeform 2260"/>
              <p:cNvSpPr>
                <a:spLocks/>
              </p:cNvSpPr>
              <p:nvPr/>
            </p:nvSpPr>
            <p:spPr bwMode="auto">
              <a:xfrm>
                <a:off x="4046165" y="3523018"/>
                <a:ext cx="50685" cy="55302"/>
              </a:xfrm>
              <a:custGeom>
                <a:avLst/>
                <a:gdLst>
                  <a:gd name="T0" fmla="*/ 27329999 w 47"/>
                  <a:gd name="T1" fmla="*/ 0 h 55"/>
                  <a:gd name="T2" fmla="*/ 54658919 w 47"/>
                  <a:gd name="T3" fmla="*/ 27802829 h 55"/>
                  <a:gd name="T4" fmla="*/ 27329999 w 47"/>
                  <a:gd name="T5" fmla="*/ 55605659 h 55"/>
                  <a:gd name="T6" fmla="*/ 0 w 47"/>
                  <a:gd name="T7" fmla="*/ 27802829 h 55"/>
                  <a:gd name="T8" fmla="*/ 10466993 w 47"/>
                  <a:gd name="T9" fmla="*/ 0 h 55"/>
                  <a:gd name="T10" fmla="*/ 0 w 47"/>
                  <a:gd name="T11" fmla="*/ 11120730 h 55"/>
                  <a:gd name="T12" fmla="*/ 44191930 w 47"/>
                  <a:gd name="T13" fmla="*/ 55605659 h 55"/>
                  <a:gd name="T14" fmla="*/ 54658919 w 47"/>
                  <a:gd name="T15" fmla="*/ 44484932 h 55"/>
                  <a:gd name="T16" fmla="*/ 10466993 w 47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5"/>
                  <a:gd name="T29" fmla="*/ 47 w 4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5">
                    <a:moveTo>
                      <a:pt x="9" y="0"/>
                    </a:moveTo>
                    <a:lnTo>
                      <a:pt x="0" y="11"/>
                    </a:lnTo>
                    <a:lnTo>
                      <a:pt x="38" y="55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8" name="Freeform 2261"/>
              <p:cNvSpPr>
                <a:spLocks/>
              </p:cNvSpPr>
              <p:nvPr/>
            </p:nvSpPr>
            <p:spPr bwMode="auto">
              <a:xfrm>
                <a:off x="4051450" y="3514825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10032496 w 47"/>
                  <a:gd name="T9" fmla="*/ 0 h 58"/>
                  <a:gd name="T10" fmla="*/ 0 w 47"/>
                  <a:gd name="T11" fmla="*/ 11142581 h 58"/>
                  <a:gd name="T12" fmla="*/ 43475906 w 47"/>
                  <a:gd name="T13" fmla="*/ 58752425 h 58"/>
                  <a:gd name="T14" fmla="*/ 52394497 w 47"/>
                  <a:gd name="T15" fmla="*/ 44570323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9" name="Freeform 2262"/>
              <p:cNvSpPr>
                <a:spLocks/>
              </p:cNvSpPr>
              <p:nvPr/>
            </p:nvSpPr>
            <p:spPr bwMode="auto">
              <a:xfrm>
                <a:off x="4055665" y="3508680"/>
                <a:ext cx="49624" cy="58375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29376716 h 58"/>
                  <a:gd name="T4" fmla="*/ 26766754 w 46"/>
                  <a:gd name="T5" fmla="*/ 58752425 h 58"/>
                  <a:gd name="T6" fmla="*/ 0 w 46"/>
                  <a:gd name="T7" fmla="*/ 29376716 h 58"/>
                  <a:gd name="T8" fmla="*/ 9309895 w 46"/>
                  <a:gd name="T9" fmla="*/ 0 h 58"/>
                  <a:gd name="T10" fmla="*/ 0 w 46"/>
                  <a:gd name="T11" fmla="*/ 14182106 h 58"/>
                  <a:gd name="T12" fmla="*/ 44223616 w 46"/>
                  <a:gd name="T13" fmla="*/ 58752425 h 58"/>
                  <a:gd name="T14" fmla="*/ 53533507 w 46"/>
                  <a:gd name="T15" fmla="*/ 43557819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6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0" name="Freeform 2263"/>
              <p:cNvSpPr>
                <a:spLocks/>
              </p:cNvSpPr>
              <p:nvPr/>
            </p:nvSpPr>
            <p:spPr bwMode="auto">
              <a:xfrm>
                <a:off x="4060950" y="3500487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8918595 w 47"/>
                  <a:gd name="T9" fmla="*/ 0 h 58"/>
                  <a:gd name="T10" fmla="*/ 0 w 47"/>
                  <a:gd name="T11" fmla="*/ 14182106 h 58"/>
                  <a:gd name="T12" fmla="*/ 42362005 w 47"/>
                  <a:gd name="T13" fmla="*/ 58752425 h 58"/>
                  <a:gd name="T14" fmla="*/ 52394497 w 47"/>
                  <a:gd name="T15" fmla="*/ 47609848 h 58"/>
                  <a:gd name="T16" fmla="*/ 8918595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8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1" name="Freeform 2264"/>
              <p:cNvSpPr>
                <a:spLocks/>
              </p:cNvSpPr>
              <p:nvPr/>
            </p:nvSpPr>
            <p:spPr bwMode="auto">
              <a:xfrm>
                <a:off x="4065175" y="3495367"/>
                <a:ext cx="49624" cy="55302"/>
              </a:xfrm>
              <a:custGeom>
                <a:avLst/>
                <a:gdLst>
                  <a:gd name="T0" fmla="*/ 26197248 w 47"/>
                  <a:gd name="T1" fmla="*/ 0 h 54"/>
                  <a:gd name="T2" fmla="*/ 52394497 w 47"/>
                  <a:gd name="T3" fmla="*/ 28317696 h 54"/>
                  <a:gd name="T4" fmla="*/ 26197248 w 47"/>
                  <a:gd name="T5" fmla="*/ 56635393 h 54"/>
                  <a:gd name="T6" fmla="*/ 0 w 47"/>
                  <a:gd name="T7" fmla="*/ 28317696 h 54"/>
                  <a:gd name="T8" fmla="*/ 10032496 w 47"/>
                  <a:gd name="T9" fmla="*/ 0 h 54"/>
                  <a:gd name="T10" fmla="*/ 0 w 47"/>
                  <a:gd name="T11" fmla="*/ 11536612 h 54"/>
                  <a:gd name="T12" fmla="*/ 42362005 w 47"/>
                  <a:gd name="T13" fmla="*/ 56635393 h 54"/>
                  <a:gd name="T14" fmla="*/ 52394497 w 47"/>
                  <a:gd name="T15" fmla="*/ 46147474 h 54"/>
                  <a:gd name="T16" fmla="*/ 10032496 w 47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4"/>
                  <a:gd name="T29" fmla="*/ 47 w 47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4">
                    <a:moveTo>
                      <a:pt x="9" y="0"/>
                    </a:moveTo>
                    <a:lnTo>
                      <a:pt x="0" y="11"/>
                    </a:lnTo>
                    <a:lnTo>
                      <a:pt x="38" y="54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2" name="Freeform 2265"/>
              <p:cNvSpPr>
                <a:spLocks/>
              </p:cNvSpPr>
              <p:nvPr/>
            </p:nvSpPr>
            <p:spPr bwMode="auto">
              <a:xfrm>
                <a:off x="4068339" y="3489222"/>
                <a:ext cx="46460" cy="58375"/>
              </a:xfrm>
              <a:custGeom>
                <a:avLst/>
                <a:gdLst>
                  <a:gd name="T0" fmla="*/ 25099204 w 43"/>
                  <a:gd name="T1" fmla="*/ 0 h 58"/>
                  <a:gd name="T2" fmla="*/ 50198408 w 43"/>
                  <a:gd name="T3" fmla="*/ 29376716 h 58"/>
                  <a:gd name="T4" fmla="*/ 25099204 w 43"/>
                  <a:gd name="T5" fmla="*/ 58752425 h 58"/>
                  <a:gd name="T6" fmla="*/ 0 w 43"/>
                  <a:gd name="T7" fmla="*/ 29376716 h 58"/>
                  <a:gd name="T8" fmla="*/ 10506443 w 43"/>
                  <a:gd name="T9" fmla="*/ 0 h 58"/>
                  <a:gd name="T10" fmla="*/ 0 w 43"/>
                  <a:gd name="T11" fmla="*/ 11142581 h 58"/>
                  <a:gd name="T12" fmla="*/ 45528640 w 43"/>
                  <a:gd name="T13" fmla="*/ 58752425 h 58"/>
                  <a:gd name="T14" fmla="*/ 50198408 w 43"/>
                  <a:gd name="T15" fmla="*/ 47609848 h 58"/>
                  <a:gd name="T16" fmla="*/ 50198408 w 43"/>
                  <a:gd name="T17" fmla="*/ 43557819 h 58"/>
                  <a:gd name="T18" fmla="*/ 50198408 w 43"/>
                  <a:gd name="T19" fmla="*/ 40519300 h 58"/>
                  <a:gd name="T20" fmla="*/ 10506443 w 43"/>
                  <a:gd name="T21" fmla="*/ 0 h 58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3"/>
                  <a:gd name="T34" fmla="*/ 0 h 58"/>
                  <a:gd name="T35" fmla="*/ 43 w 43"/>
                  <a:gd name="T36" fmla="*/ 58 h 5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3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3" y="47"/>
                    </a:lnTo>
                    <a:lnTo>
                      <a:pt x="43" y="43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3" name="Freeform 2266"/>
              <p:cNvSpPr>
                <a:spLocks/>
              </p:cNvSpPr>
              <p:nvPr/>
            </p:nvSpPr>
            <p:spPr bwMode="auto">
              <a:xfrm>
                <a:off x="4074676" y="3481029"/>
                <a:ext cx="40123" cy="60423"/>
              </a:xfrm>
              <a:custGeom>
                <a:avLst/>
                <a:gdLst>
                  <a:gd name="T0" fmla="*/ 21182832 w 38"/>
                  <a:gd name="T1" fmla="*/ 0 h 59"/>
                  <a:gd name="T2" fmla="*/ 42364608 w 38"/>
                  <a:gd name="T3" fmla="*/ 30940672 h 59"/>
                  <a:gd name="T4" fmla="*/ 21182832 w 38"/>
                  <a:gd name="T5" fmla="*/ 61880321 h 59"/>
                  <a:gd name="T6" fmla="*/ 0 w 38"/>
                  <a:gd name="T7" fmla="*/ 30940672 h 59"/>
                  <a:gd name="T8" fmla="*/ 13377852 w 38"/>
                  <a:gd name="T9" fmla="*/ 0 h 59"/>
                  <a:gd name="T10" fmla="*/ 0 w 38"/>
                  <a:gd name="T11" fmla="*/ 15732511 h 59"/>
                  <a:gd name="T12" fmla="*/ 42364608 w 38"/>
                  <a:gd name="T13" fmla="*/ 61880321 h 59"/>
                  <a:gd name="T14" fmla="*/ 42364608 w 38"/>
                  <a:gd name="T15" fmla="*/ 57685532 h 59"/>
                  <a:gd name="T16" fmla="*/ 42364608 w 38"/>
                  <a:gd name="T17" fmla="*/ 53489719 h 59"/>
                  <a:gd name="T18" fmla="*/ 42364608 w 38"/>
                  <a:gd name="T19" fmla="*/ 50343627 h 59"/>
                  <a:gd name="T20" fmla="*/ 42364608 w 38"/>
                  <a:gd name="T21" fmla="*/ 46147814 h 59"/>
                  <a:gd name="T22" fmla="*/ 42364608 w 38"/>
                  <a:gd name="T23" fmla="*/ 41953025 h 59"/>
                  <a:gd name="T24" fmla="*/ 42364608 w 38"/>
                  <a:gd name="T25" fmla="*/ 38805910 h 59"/>
                  <a:gd name="T26" fmla="*/ 13377852 w 38"/>
                  <a:gd name="T27" fmla="*/ 0 h 59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59"/>
                  <a:gd name="T44" fmla="*/ 38 w 38"/>
                  <a:gd name="T45" fmla="*/ 59 h 5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59">
                    <a:moveTo>
                      <a:pt x="12" y="0"/>
                    </a:moveTo>
                    <a:lnTo>
                      <a:pt x="0" y="15"/>
                    </a:lnTo>
                    <a:lnTo>
                      <a:pt x="38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8"/>
                    </a:lnTo>
                    <a:lnTo>
                      <a:pt x="38" y="44"/>
                    </a:lnTo>
                    <a:lnTo>
                      <a:pt x="38" y="40"/>
                    </a:lnTo>
                    <a:lnTo>
                      <a:pt x="38" y="3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4" name="Freeform 2267"/>
              <p:cNvSpPr>
                <a:spLocks/>
              </p:cNvSpPr>
              <p:nvPr/>
            </p:nvSpPr>
            <p:spPr bwMode="auto">
              <a:xfrm>
                <a:off x="4077839" y="3473860"/>
                <a:ext cx="36960" cy="57351"/>
              </a:xfrm>
              <a:custGeom>
                <a:avLst/>
                <a:gdLst>
                  <a:gd name="T0" fmla="*/ 20088847 w 34"/>
                  <a:gd name="T1" fmla="*/ 0 h 55"/>
                  <a:gd name="T2" fmla="*/ 40177693 w 34"/>
                  <a:gd name="T3" fmla="*/ 29901769 h 55"/>
                  <a:gd name="T4" fmla="*/ 20088847 w 34"/>
                  <a:gd name="T5" fmla="*/ 59802494 h 55"/>
                  <a:gd name="T6" fmla="*/ 0 w 34"/>
                  <a:gd name="T7" fmla="*/ 29901769 h 55"/>
                  <a:gd name="T8" fmla="*/ 15362313 w 34"/>
                  <a:gd name="T9" fmla="*/ 0 h 55"/>
                  <a:gd name="T10" fmla="*/ 0 w 34"/>
                  <a:gd name="T11" fmla="*/ 16309581 h 55"/>
                  <a:gd name="T12" fmla="*/ 40177693 w 34"/>
                  <a:gd name="T13" fmla="*/ 59802494 h 55"/>
                  <a:gd name="T14" fmla="*/ 40177693 w 34"/>
                  <a:gd name="T15" fmla="*/ 55453204 h 55"/>
                  <a:gd name="T16" fmla="*/ 40177693 w 34"/>
                  <a:gd name="T17" fmla="*/ 51103914 h 55"/>
                  <a:gd name="T18" fmla="*/ 40177693 w 34"/>
                  <a:gd name="T19" fmla="*/ 47842207 h 55"/>
                  <a:gd name="T20" fmla="*/ 40177693 w 34"/>
                  <a:gd name="T21" fmla="*/ 43492917 h 55"/>
                  <a:gd name="T22" fmla="*/ 40177693 w 34"/>
                  <a:gd name="T23" fmla="*/ 39143627 h 55"/>
                  <a:gd name="T24" fmla="*/ 40177693 w 34"/>
                  <a:gd name="T25" fmla="*/ 35881920 h 55"/>
                  <a:gd name="T26" fmla="*/ 40177693 w 34"/>
                  <a:gd name="T27" fmla="*/ 31532622 h 55"/>
                  <a:gd name="T28" fmla="*/ 15362313 w 34"/>
                  <a:gd name="T29" fmla="*/ 0 h 55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4"/>
                  <a:gd name="T46" fmla="*/ 0 h 55"/>
                  <a:gd name="T47" fmla="*/ 34 w 34"/>
                  <a:gd name="T48" fmla="*/ 55 h 5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4" h="55">
                    <a:moveTo>
                      <a:pt x="13" y="0"/>
                    </a:moveTo>
                    <a:lnTo>
                      <a:pt x="0" y="15"/>
                    </a:lnTo>
                    <a:lnTo>
                      <a:pt x="34" y="55"/>
                    </a:lnTo>
                    <a:lnTo>
                      <a:pt x="34" y="51"/>
                    </a:lnTo>
                    <a:lnTo>
                      <a:pt x="34" y="47"/>
                    </a:lnTo>
                    <a:lnTo>
                      <a:pt x="34" y="44"/>
                    </a:lnTo>
                    <a:lnTo>
                      <a:pt x="34" y="40"/>
                    </a:lnTo>
                    <a:lnTo>
                      <a:pt x="34" y="36"/>
                    </a:lnTo>
                    <a:lnTo>
                      <a:pt x="34" y="33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5" name="Freeform 2268"/>
              <p:cNvSpPr>
                <a:spLocks/>
              </p:cNvSpPr>
              <p:nvPr/>
            </p:nvSpPr>
            <p:spPr bwMode="auto">
              <a:xfrm>
                <a:off x="4087349" y="3466691"/>
                <a:ext cx="27450" cy="52230"/>
              </a:xfrm>
              <a:custGeom>
                <a:avLst/>
                <a:gdLst>
                  <a:gd name="T0" fmla="*/ 14490433 w 26"/>
                  <a:gd name="T1" fmla="*/ 0 h 51"/>
                  <a:gd name="T2" fmla="*/ 28980865 w 26"/>
                  <a:gd name="T3" fmla="*/ 26744832 h 51"/>
                  <a:gd name="T4" fmla="*/ 14490433 w 26"/>
                  <a:gd name="T5" fmla="*/ 53489665 h 51"/>
                  <a:gd name="T6" fmla="*/ 0 w 26"/>
                  <a:gd name="T7" fmla="*/ 26744832 h 51"/>
                  <a:gd name="T8" fmla="*/ 10031920 w 26"/>
                  <a:gd name="T9" fmla="*/ 0 h 51"/>
                  <a:gd name="T10" fmla="*/ 0 w 26"/>
                  <a:gd name="T11" fmla="*/ 14683798 h 51"/>
                  <a:gd name="T12" fmla="*/ 28980865 w 26"/>
                  <a:gd name="T13" fmla="*/ 53489665 h 51"/>
                  <a:gd name="T14" fmla="*/ 28980865 w 26"/>
                  <a:gd name="T15" fmla="*/ 49294880 h 51"/>
                  <a:gd name="T16" fmla="*/ 28980865 w 26"/>
                  <a:gd name="T17" fmla="*/ 45099071 h 51"/>
                  <a:gd name="T18" fmla="*/ 28980865 w 26"/>
                  <a:gd name="T19" fmla="*/ 41952983 h 51"/>
                  <a:gd name="T20" fmla="*/ 28980865 w 26"/>
                  <a:gd name="T21" fmla="*/ 37757174 h 51"/>
                  <a:gd name="T22" fmla="*/ 28980865 w 26"/>
                  <a:gd name="T23" fmla="*/ 34611086 h 51"/>
                  <a:gd name="T24" fmla="*/ 28980865 w 26"/>
                  <a:gd name="T25" fmla="*/ 30415269 h 51"/>
                  <a:gd name="T26" fmla="*/ 28980865 w 26"/>
                  <a:gd name="T27" fmla="*/ 26220484 h 51"/>
                  <a:gd name="T28" fmla="*/ 10031920 w 26"/>
                  <a:gd name="T29" fmla="*/ 0 h 51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51"/>
                  <a:gd name="T47" fmla="*/ 26 w 26"/>
                  <a:gd name="T48" fmla="*/ 51 h 5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51">
                    <a:moveTo>
                      <a:pt x="9" y="0"/>
                    </a:moveTo>
                    <a:lnTo>
                      <a:pt x="0" y="14"/>
                    </a:lnTo>
                    <a:lnTo>
                      <a:pt x="26" y="51"/>
                    </a:lnTo>
                    <a:lnTo>
                      <a:pt x="26" y="47"/>
                    </a:lnTo>
                    <a:lnTo>
                      <a:pt x="26" y="43"/>
                    </a:lnTo>
                    <a:lnTo>
                      <a:pt x="26" y="40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26" y="29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6" name="Freeform 2269"/>
              <p:cNvSpPr>
                <a:spLocks/>
              </p:cNvSpPr>
              <p:nvPr/>
            </p:nvSpPr>
            <p:spPr bwMode="auto">
              <a:xfrm>
                <a:off x="4092625" y="3462595"/>
                <a:ext cx="22174" cy="40965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20977152 h 40"/>
                  <a:gd name="T4" fmla="*/ 11706816 w 21"/>
                  <a:gd name="T5" fmla="*/ 41953281 h 40"/>
                  <a:gd name="T6" fmla="*/ 0 w 21"/>
                  <a:gd name="T7" fmla="*/ 20977152 h 40"/>
                  <a:gd name="T8" fmla="*/ 8919228 w 21"/>
                  <a:gd name="T9" fmla="*/ 0 h 40"/>
                  <a:gd name="T10" fmla="*/ 0 w 21"/>
                  <a:gd name="T11" fmla="*/ 11536768 h 40"/>
                  <a:gd name="T12" fmla="*/ 23413632 w 21"/>
                  <a:gd name="T13" fmla="*/ 41953281 h 40"/>
                  <a:gd name="T14" fmla="*/ 23413632 w 21"/>
                  <a:gd name="T15" fmla="*/ 38807170 h 40"/>
                  <a:gd name="T16" fmla="*/ 23413632 w 21"/>
                  <a:gd name="T17" fmla="*/ 34611331 h 40"/>
                  <a:gd name="T18" fmla="*/ 23413632 w 21"/>
                  <a:gd name="T19" fmla="*/ 30416509 h 40"/>
                  <a:gd name="T20" fmla="*/ 23413632 w 21"/>
                  <a:gd name="T21" fmla="*/ 27269374 h 40"/>
                  <a:gd name="T22" fmla="*/ 23413632 w 21"/>
                  <a:gd name="T23" fmla="*/ 23074560 h 40"/>
                  <a:gd name="T24" fmla="*/ 23413632 w 21"/>
                  <a:gd name="T25" fmla="*/ 18878721 h 40"/>
                  <a:gd name="T26" fmla="*/ 23413632 w 21"/>
                  <a:gd name="T27" fmla="*/ 15732606 h 40"/>
                  <a:gd name="T28" fmla="*/ 8919228 w 21"/>
                  <a:gd name="T29" fmla="*/ 0 h 40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40"/>
                  <a:gd name="T47" fmla="*/ 21 w 21"/>
                  <a:gd name="T48" fmla="*/ 40 h 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21" y="22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7" name="Freeform 2270"/>
              <p:cNvSpPr>
                <a:spLocks/>
              </p:cNvSpPr>
              <p:nvPr/>
            </p:nvSpPr>
            <p:spPr bwMode="auto">
              <a:xfrm>
                <a:off x="4096850" y="3456450"/>
                <a:ext cx="17949" cy="36868"/>
              </a:xfrm>
              <a:custGeom>
                <a:avLst/>
                <a:gdLst>
                  <a:gd name="T0" fmla="*/ 9476016 w 17"/>
                  <a:gd name="T1" fmla="*/ 0 h 36"/>
                  <a:gd name="T2" fmla="*/ 18950976 w 17"/>
                  <a:gd name="T3" fmla="*/ 18878464 h 36"/>
                  <a:gd name="T4" fmla="*/ 9476016 w 17"/>
                  <a:gd name="T5" fmla="*/ 37756928 h 36"/>
                  <a:gd name="T6" fmla="*/ 0 w 17"/>
                  <a:gd name="T7" fmla="*/ 18878464 h 36"/>
                  <a:gd name="T8" fmla="*/ 8918541 w 17"/>
                  <a:gd name="T9" fmla="*/ 0 h 36"/>
                  <a:gd name="T10" fmla="*/ 0 w 17"/>
                  <a:gd name="T11" fmla="*/ 11536611 h 36"/>
                  <a:gd name="T12" fmla="*/ 18950976 w 17"/>
                  <a:gd name="T13" fmla="*/ 37756928 h 36"/>
                  <a:gd name="T14" fmla="*/ 18950976 w 17"/>
                  <a:gd name="T15" fmla="*/ 34610860 h 36"/>
                  <a:gd name="T16" fmla="*/ 18950976 w 17"/>
                  <a:gd name="T17" fmla="*/ 30415071 h 36"/>
                  <a:gd name="T18" fmla="*/ 18950976 w 17"/>
                  <a:gd name="T19" fmla="*/ 26220314 h 36"/>
                  <a:gd name="T20" fmla="*/ 18950976 w 17"/>
                  <a:gd name="T21" fmla="*/ 23073222 h 36"/>
                  <a:gd name="T22" fmla="*/ 18950976 w 17"/>
                  <a:gd name="T23" fmla="*/ 18878464 h 36"/>
                  <a:gd name="T24" fmla="*/ 18950976 w 17"/>
                  <a:gd name="T25" fmla="*/ 14683703 h 36"/>
                  <a:gd name="T26" fmla="*/ 18950976 w 17"/>
                  <a:gd name="T27" fmla="*/ 11536611 h 36"/>
                  <a:gd name="T28" fmla="*/ 8918541 w 17"/>
                  <a:gd name="T29" fmla="*/ 0 h 36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7"/>
                  <a:gd name="T46" fmla="*/ 0 h 36"/>
                  <a:gd name="T47" fmla="*/ 17 w 17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7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17" y="33"/>
                    </a:lnTo>
                    <a:lnTo>
                      <a:pt x="17" y="29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8" name="Freeform 2271"/>
              <p:cNvSpPr>
                <a:spLocks/>
              </p:cNvSpPr>
              <p:nvPr/>
            </p:nvSpPr>
            <p:spPr bwMode="auto">
              <a:xfrm>
                <a:off x="4100014" y="3448257"/>
                <a:ext cx="14785" cy="29699"/>
              </a:xfrm>
              <a:custGeom>
                <a:avLst/>
                <a:gdLst>
                  <a:gd name="T0" fmla="*/ 8408116 w 13"/>
                  <a:gd name="T1" fmla="*/ 0 h 29"/>
                  <a:gd name="T2" fmla="*/ 16815094 w 13"/>
                  <a:gd name="T3" fmla="*/ 15207936 h 29"/>
                  <a:gd name="T4" fmla="*/ 8408116 w 13"/>
                  <a:gd name="T5" fmla="*/ 30414848 h 29"/>
                  <a:gd name="T6" fmla="*/ 0 w 13"/>
                  <a:gd name="T7" fmla="*/ 15207936 h 29"/>
                  <a:gd name="T8" fmla="*/ 11641483 w 13"/>
                  <a:gd name="T9" fmla="*/ 0 h 29"/>
                  <a:gd name="T10" fmla="*/ 0 w 13"/>
                  <a:gd name="T11" fmla="*/ 14682571 h 29"/>
                  <a:gd name="T12" fmla="*/ 16815094 w 13"/>
                  <a:gd name="T13" fmla="*/ 30414848 h 29"/>
                  <a:gd name="T14" fmla="*/ 16815094 w 13"/>
                  <a:gd name="T15" fmla="*/ 26220122 h 29"/>
                  <a:gd name="T16" fmla="*/ 16815094 w 13"/>
                  <a:gd name="T17" fmla="*/ 22024371 h 29"/>
                  <a:gd name="T18" fmla="*/ 16815094 w 13"/>
                  <a:gd name="T19" fmla="*/ 18878326 h 29"/>
                  <a:gd name="T20" fmla="*/ 16815094 w 13"/>
                  <a:gd name="T21" fmla="*/ 14682571 h 29"/>
                  <a:gd name="T22" fmla="*/ 16815094 w 13"/>
                  <a:gd name="T23" fmla="*/ 11536526 h 29"/>
                  <a:gd name="T24" fmla="*/ 16815094 w 13"/>
                  <a:gd name="T25" fmla="*/ 7341798 h 29"/>
                  <a:gd name="T26" fmla="*/ 16815094 w 13"/>
                  <a:gd name="T27" fmla="*/ 3146046 h 29"/>
                  <a:gd name="T28" fmla="*/ 11641483 w 13"/>
                  <a:gd name="T29" fmla="*/ 0 h 29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29"/>
                  <a:gd name="T47" fmla="*/ 13 w 13"/>
                  <a:gd name="T48" fmla="*/ 29 h 2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9" name="Freeform 2272"/>
              <p:cNvSpPr>
                <a:spLocks/>
              </p:cNvSpPr>
              <p:nvPr/>
            </p:nvSpPr>
            <p:spPr bwMode="auto">
              <a:xfrm>
                <a:off x="4105299" y="3445184"/>
                <a:ext cx="9500" cy="22530"/>
              </a:xfrm>
              <a:custGeom>
                <a:avLst/>
                <a:gdLst>
                  <a:gd name="T0" fmla="*/ 5013889 w 9"/>
                  <a:gd name="T1" fmla="*/ 0 h 22"/>
                  <a:gd name="T2" fmla="*/ 10027778 w 9"/>
                  <a:gd name="T3" fmla="*/ 11536384 h 22"/>
                  <a:gd name="T4" fmla="*/ 5013889 w 9"/>
                  <a:gd name="T5" fmla="*/ 23072768 h 22"/>
                  <a:gd name="T6" fmla="*/ 0 w 9"/>
                  <a:gd name="T7" fmla="*/ 11536384 h 22"/>
                  <a:gd name="T8" fmla="*/ 0 w 9"/>
                  <a:gd name="T9" fmla="*/ 11536384 h 22"/>
                  <a:gd name="T10" fmla="*/ 5571222 w 9"/>
                  <a:gd name="T11" fmla="*/ 0 h 22"/>
                  <a:gd name="T12" fmla="*/ 10027778 w 9"/>
                  <a:gd name="T13" fmla="*/ 4194677 h 22"/>
                  <a:gd name="T14" fmla="*/ 10027778 w 9"/>
                  <a:gd name="T15" fmla="*/ 7341707 h 22"/>
                  <a:gd name="T16" fmla="*/ 10027778 w 9"/>
                  <a:gd name="T17" fmla="*/ 11536384 h 22"/>
                  <a:gd name="T18" fmla="*/ 10027778 w 9"/>
                  <a:gd name="T19" fmla="*/ 15731059 h 22"/>
                  <a:gd name="T20" fmla="*/ 10027778 w 9"/>
                  <a:gd name="T21" fmla="*/ 18878093 h 22"/>
                  <a:gd name="T22" fmla="*/ 10027778 w 9"/>
                  <a:gd name="T23" fmla="*/ 23072768 h 22"/>
                  <a:gd name="T24" fmla="*/ 0 w 9"/>
                  <a:gd name="T25" fmla="*/ 11536384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22"/>
                  <a:gd name="T41" fmla="*/ 9 w 9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22">
                    <a:moveTo>
                      <a:pt x="0" y="11"/>
                    </a:moveTo>
                    <a:lnTo>
                      <a:pt x="5" y="0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0" name="Freeform 2273"/>
              <p:cNvSpPr>
                <a:spLocks/>
              </p:cNvSpPr>
              <p:nvPr/>
            </p:nvSpPr>
            <p:spPr bwMode="auto">
              <a:xfrm>
                <a:off x="4109523" y="3445184"/>
                <a:ext cx="5276" cy="6144"/>
              </a:xfrm>
              <a:custGeom>
                <a:avLst/>
                <a:gdLst>
                  <a:gd name="T0" fmla="*/ 3479522 w 4"/>
                  <a:gd name="T1" fmla="*/ 0 h 7"/>
                  <a:gd name="T2" fmla="*/ 6959043 w 4"/>
                  <a:gd name="T3" fmla="*/ 2696338 h 7"/>
                  <a:gd name="T4" fmla="*/ 3479522 w 4"/>
                  <a:gd name="T5" fmla="*/ 5392677 h 7"/>
                  <a:gd name="T6" fmla="*/ 0 w 4"/>
                  <a:gd name="T7" fmla="*/ 2696338 h 7"/>
                  <a:gd name="T8" fmla="*/ 0 w 4"/>
                  <a:gd name="T9" fmla="*/ 3081655 h 7"/>
                  <a:gd name="T10" fmla="*/ 0 w 4"/>
                  <a:gd name="T11" fmla="*/ 0 h 7"/>
                  <a:gd name="T12" fmla="*/ 6959043 w 4"/>
                  <a:gd name="T13" fmla="*/ 3081655 h 7"/>
                  <a:gd name="T14" fmla="*/ 6959043 w 4"/>
                  <a:gd name="T15" fmla="*/ 5392677 h 7"/>
                  <a:gd name="T16" fmla="*/ 0 w 4"/>
                  <a:gd name="T17" fmla="*/ 3081655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4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1" name="Freeform 2274"/>
              <p:cNvSpPr>
                <a:spLocks/>
              </p:cNvSpPr>
              <p:nvPr/>
            </p:nvSpPr>
            <p:spPr bwMode="auto">
              <a:xfrm>
                <a:off x="3809646" y="4233809"/>
                <a:ext cx="12673" cy="29699"/>
              </a:xfrm>
              <a:custGeom>
                <a:avLst/>
                <a:gdLst>
                  <a:gd name="T0" fmla="*/ 6692400 w 12"/>
                  <a:gd name="T1" fmla="*/ 0 h 29"/>
                  <a:gd name="T2" fmla="*/ 13383744 w 12"/>
                  <a:gd name="T3" fmla="*/ 15207936 h 29"/>
                  <a:gd name="T4" fmla="*/ 6692400 w 12"/>
                  <a:gd name="T5" fmla="*/ 30414848 h 29"/>
                  <a:gd name="T6" fmla="*/ 0 w 12"/>
                  <a:gd name="T7" fmla="*/ 15207936 h 29"/>
                  <a:gd name="T8" fmla="*/ 13383744 w 12"/>
                  <a:gd name="T9" fmla="*/ 4194729 h 29"/>
                  <a:gd name="T10" fmla="*/ 0 w 12"/>
                  <a:gd name="T11" fmla="*/ 30414848 h 29"/>
                  <a:gd name="T12" fmla="*/ 13383744 w 12"/>
                  <a:gd name="T13" fmla="*/ 0 h 29"/>
                  <a:gd name="T14" fmla="*/ 13383744 w 12"/>
                  <a:gd name="T15" fmla="*/ 4194729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29"/>
                  <a:gd name="T26" fmla="*/ 12 w 1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29">
                    <a:moveTo>
                      <a:pt x="12" y="4"/>
                    </a:moveTo>
                    <a:lnTo>
                      <a:pt x="0" y="29"/>
                    </a:lnTo>
                    <a:lnTo>
                      <a:pt x="12" y="0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2" name="Freeform 2275"/>
              <p:cNvSpPr>
                <a:spLocks/>
              </p:cNvSpPr>
              <p:nvPr/>
            </p:nvSpPr>
            <p:spPr bwMode="auto">
              <a:xfrm>
                <a:off x="3814922" y="4218447"/>
                <a:ext cx="17949" cy="34820"/>
              </a:xfrm>
              <a:custGeom>
                <a:avLst/>
                <a:gdLst>
                  <a:gd name="T0" fmla="*/ 9476016 w 17"/>
                  <a:gd name="T1" fmla="*/ 0 h 33"/>
                  <a:gd name="T2" fmla="*/ 18950976 w 17"/>
                  <a:gd name="T3" fmla="*/ 18370188 h 33"/>
                  <a:gd name="T4" fmla="*/ 9476016 w 17"/>
                  <a:gd name="T5" fmla="*/ 36740375 h 33"/>
                  <a:gd name="T6" fmla="*/ 0 w 17"/>
                  <a:gd name="T7" fmla="*/ 18370188 h 33"/>
                  <a:gd name="T8" fmla="*/ 4458743 w 17"/>
                  <a:gd name="T9" fmla="*/ 36740375 h 33"/>
                  <a:gd name="T10" fmla="*/ 18950976 w 17"/>
                  <a:gd name="T11" fmla="*/ 8906534 h 33"/>
                  <a:gd name="T12" fmla="*/ 14492231 w 17"/>
                  <a:gd name="T13" fmla="*/ 0 h 33"/>
                  <a:gd name="T14" fmla="*/ 0 w 17"/>
                  <a:gd name="T15" fmla="*/ 32286575 h 33"/>
                  <a:gd name="T16" fmla="*/ 4458743 w 17"/>
                  <a:gd name="T17" fmla="*/ 36740375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4" y="33"/>
                    </a:moveTo>
                    <a:lnTo>
                      <a:pt x="17" y="8"/>
                    </a:lnTo>
                    <a:lnTo>
                      <a:pt x="13" y="0"/>
                    </a:lnTo>
                    <a:lnTo>
                      <a:pt x="0" y="29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3" name="Freeform 2276"/>
              <p:cNvSpPr>
                <a:spLocks/>
              </p:cNvSpPr>
              <p:nvPr/>
            </p:nvSpPr>
            <p:spPr bwMode="auto">
              <a:xfrm>
                <a:off x="3822320" y="4207181"/>
                <a:ext cx="19010" cy="31747"/>
              </a:xfrm>
              <a:custGeom>
                <a:avLst/>
                <a:gdLst>
                  <a:gd name="T0" fmla="*/ 10628826 w 17"/>
                  <a:gd name="T1" fmla="*/ 0 h 30"/>
                  <a:gd name="T2" fmla="*/ 21257652 w 17"/>
                  <a:gd name="T3" fmla="*/ 16798396 h 30"/>
                  <a:gd name="T4" fmla="*/ 10628826 w 17"/>
                  <a:gd name="T5" fmla="*/ 33595733 h 30"/>
                  <a:gd name="T6" fmla="*/ 0 w 17"/>
                  <a:gd name="T7" fmla="*/ 16798396 h 30"/>
                  <a:gd name="T8" fmla="*/ 0 w 17"/>
                  <a:gd name="T9" fmla="*/ 33595733 h 30"/>
                  <a:gd name="T10" fmla="*/ 21257652 w 17"/>
                  <a:gd name="T11" fmla="*/ 8959005 h 30"/>
                  <a:gd name="T12" fmla="*/ 16255784 w 17"/>
                  <a:gd name="T13" fmla="*/ 0 h 30"/>
                  <a:gd name="T14" fmla="*/ 11253919 w 17"/>
                  <a:gd name="T15" fmla="*/ 8959005 h 30"/>
                  <a:gd name="T16" fmla="*/ 0 w 17"/>
                  <a:gd name="T17" fmla="*/ 29116233 h 30"/>
                  <a:gd name="T18" fmla="*/ 0 w 17"/>
                  <a:gd name="T19" fmla="*/ 33595733 h 3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30"/>
                  <a:gd name="T32" fmla="*/ 17 w 17"/>
                  <a:gd name="T33" fmla="*/ 30 h 3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30">
                    <a:moveTo>
                      <a:pt x="0" y="30"/>
                    </a:moveTo>
                    <a:lnTo>
                      <a:pt x="17" y="8"/>
                    </a:lnTo>
                    <a:lnTo>
                      <a:pt x="13" y="0"/>
                    </a:lnTo>
                    <a:lnTo>
                      <a:pt x="9" y="8"/>
                    </a:lnTo>
                    <a:lnTo>
                      <a:pt x="0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4" name="Freeform 2277"/>
              <p:cNvSpPr>
                <a:spLocks/>
              </p:cNvSpPr>
              <p:nvPr/>
            </p:nvSpPr>
            <p:spPr bwMode="auto">
              <a:xfrm>
                <a:off x="3828656" y="4192844"/>
                <a:ext cx="22174" cy="33796"/>
              </a:xfrm>
              <a:custGeom>
                <a:avLst/>
                <a:gdLst>
                  <a:gd name="T0" fmla="*/ 11706816 w 21"/>
                  <a:gd name="T1" fmla="*/ 0 h 33"/>
                  <a:gd name="T2" fmla="*/ 23413632 w 21"/>
                  <a:gd name="T3" fmla="*/ 17305600 h 33"/>
                  <a:gd name="T4" fmla="*/ 11706816 w 21"/>
                  <a:gd name="T5" fmla="*/ 34611200 h 33"/>
                  <a:gd name="T6" fmla="*/ 0 w 21"/>
                  <a:gd name="T7" fmla="*/ 17305600 h 33"/>
                  <a:gd name="T8" fmla="*/ 4460142 w 21"/>
                  <a:gd name="T9" fmla="*/ 34611200 h 33"/>
                  <a:gd name="T10" fmla="*/ 23413632 w 21"/>
                  <a:gd name="T11" fmla="*/ 11536724 h 33"/>
                  <a:gd name="T12" fmla="*/ 13379369 w 21"/>
                  <a:gd name="T13" fmla="*/ 0 h 33"/>
                  <a:gd name="T14" fmla="*/ 4460142 w 21"/>
                  <a:gd name="T15" fmla="*/ 23074472 h 33"/>
                  <a:gd name="T16" fmla="*/ 0 w 21"/>
                  <a:gd name="T17" fmla="*/ 26220571 h 33"/>
                  <a:gd name="T18" fmla="*/ 4460142 w 21"/>
                  <a:gd name="T19" fmla="*/ 34611200 h 3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3"/>
                  <a:gd name="T32" fmla="*/ 21 w 21"/>
                  <a:gd name="T33" fmla="*/ 33 h 3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3">
                    <a:moveTo>
                      <a:pt x="4" y="33"/>
                    </a:moveTo>
                    <a:lnTo>
                      <a:pt x="21" y="11"/>
                    </a:lnTo>
                    <a:lnTo>
                      <a:pt x="12" y="0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5" name="Freeform 2278"/>
              <p:cNvSpPr>
                <a:spLocks/>
              </p:cNvSpPr>
              <p:nvPr/>
            </p:nvSpPr>
            <p:spPr bwMode="auto">
              <a:xfrm>
                <a:off x="3837096" y="4176457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4460142 w 21"/>
                  <a:gd name="T9" fmla="*/ 38805504 h 37"/>
                  <a:gd name="T10" fmla="*/ 23413632 w 21"/>
                  <a:gd name="T11" fmla="*/ 15732346 h 37"/>
                  <a:gd name="T12" fmla="*/ 10034263 w 21"/>
                  <a:gd name="T13" fmla="*/ 0 h 37"/>
                  <a:gd name="T14" fmla="*/ 0 w 21"/>
                  <a:gd name="T15" fmla="*/ 30414982 h 37"/>
                  <a:gd name="T16" fmla="*/ 4460142 w 21"/>
                  <a:gd name="T17" fmla="*/ 38805504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7"/>
                  <a:gd name="T29" fmla="*/ 21 w 2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7">
                    <a:moveTo>
                      <a:pt x="4" y="37"/>
                    </a:moveTo>
                    <a:lnTo>
                      <a:pt x="21" y="15"/>
                    </a:lnTo>
                    <a:lnTo>
                      <a:pt x="9" y="0"/>
                    </a:lnTo>
                    <a:lnTo>
                      <a:pt x="0" y="29"/>
                    </a:lnTo>
                    <a:lnTo>
                      <a:pt x="4" y="37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6" name="Freeform 2279"/>
              <p:cNvSpPr>
                <a:spLocks/>
              </p:cNvSpPr>
              <p:nvPr/>
            </p:nvSpPr>
            <p:spPr bwMode="auto">
              <a:xfrm>
                <a:off x="3841321" y="4162120"/>
                <a:ext cx="27450" cy="40965"/>
              </a:xfrm>
              <a:custGeom>
                <a:avLst/>
                <a:gdLst>
                  <a:gd name="T0" fmla="*/ 14490433 w 26"/>
                  <a:gd name="T1" fmla="*/ 0 h 40"/>
                  <a:gd name="T2" fmla="*/ 28980865 w 26"/>
                  <a:gd name="T3" fmla="*/ 20977152 h 40"/>
                  <a:gd name="T4" fmla="*/ 14490433 w 26"/>
                  <a:gd name="T5" fmla="*/ 41953281 h 40"/>
                  <a:gd name="T6" fmla="*/ 0 w 26"/>
                  <a:gd name="T7" fmla="*/ 20977152 h 40"/>
                  <a:gd name="T8" fmla="*/ 10031920 w 26"/>
                  <a:gd name="T9" fmla="*/ 41953281 h 40"/>
                  <a:gd name="T10" fmla="*/ 28980865 w 26"/>
                  <a:gd name="T11" fmla="*/ 18878721 h 40"/>
                  <a:gd name="T12" fmla="*/ 14490433 w 26"/>
                  <a:gd name="T13" fmla="*/ 0 h 40"/>
                  <a:gd name="T14" fmla="*/ 10031920 w 26"/>
                  <a:gd name="T15" fmla="*/ 7341951 h 40"/>
                  <a:gd name="T16" fmla="*/ 0 w 26"/>
                  <a:gd name="T17" fmla="*/ 30416509 h 40"/>
                  <a:gd name="T18" fmla="*/ 10031920 w 26"/>
                  <a:gd name="T19" fmla="*/ 41953281 h 4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"/>
                  <a:gd name="T31" fmla="*/ 0 h 40"/>
                  <a:gd name="T32" fmla="*/ 26 w 2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" h="40">
                    <a:moveTo>
                      <a:pt x="9" y="40"/>
                    </a:moveTo>
                    <a:lnTo>
                      <a:pt x="26" y="18"/>
                    </a:lnTo>
                    <a:lnTo>
                      <a:pt x="13" y="0"/>
                    </a:lnTo>
                    <a:lnTo>
                      <a:pt x="9" y="7"/>
                    </a:lnTo>
                    <a:lnTo>
                      <a:pt x="0" y="29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7" name="Freeform 2280"/>
              <p:cNvSpPr>
                <a:spLocks/>
              </p:cNvSpPr>
              <p:nvPr/>
            </p:nvSpPr>
            <p:spPr bwMode="auto">
              <a:xfrm>
                <a:off x="3846606" y="4147782"/>
                <a:ext cx="30623" cy="44037"/>
              </a:xfrm>
              <a:custGeom>
                <a:avLst/>
                <a:gdLst>
                  <a:gd name="T0" fmla="*/ 16168944 w 29"/>
                  <a:gd name="T1" fmla="*/ 0 h 44"/>
                  <a:gd name="T2" fmla="*/ 32336832 w 29"/>
                  <a:gd name="T3" fmla="*/ 22037516 h 44"/>
                  <a:gd name="T4" fmla="*/ 16168944 w 29"/>
                  <a:gd name="T5" fmla="*/ 44074031 h 44"/>
                  <a:gd name="T6" fmla="*/ 0 w 29"/>
                  <a:gd name="T7" fmla="*/ 22037516 h 44"/>
                  <a:gd name="T8" fmla="*/ 13381196 w 29"/>
                  <a:gd name="T9" fmla="*/ 44074031 h 44"/>
                  <a:gd name="T10" fmla="*/ 32336832 w 29"/>
                  <a:gd name="T11" fmla="*/ 18030151 h 44"/>
                  <a:gd name="T12" fmla="*/ 13381196 w 29"/>
                  <a:gd name="T13" fmla="*/ 0 h 44"/>
                  <a:gd name="T14" fmla="*/ 4460399 w 29"/>
                  <a:gd name="T15" fmla="*/ 22037516 h 44"/>
                  <a:gd name="T16" fmla="*/ 0 w 29"/>
                  <a:gd name="T17" fmla="*/ 29048404 h 44"/>
                  <a:gd name="T18" fmla="*/ 13381196 w 29"/>
                  <a:gd name="T19" fmla="*/ 44074031 h 4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4"/>
                  <a:gd name="T32" fmla="*/ 29 w 29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4">
                    <a:moveTo>
                      <a:pt x="12" y="44"/>
                    </a:moveTo>
                    <a:lnTo>
                      <a:pt x="29" y="18"/>
                    </a:lnTo>
                    <a:lnTo>
                      <a:pt x="12" y="0"/>
                    </a:lnTo>
                    <a:lnTo>
                      <a:pt x="4" y="22"/>
                    </a:lnTo>
                    <a:lnTo>
                      <a:pt x="0" y="29"/>
                    </a:lnTo>
                    <a:lnTo>
                      <a:pt x="12" y="44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8" name="Freeform 2281"/>
              <p:cNvSpPr>
                <a:spLocks/>
              </p:cNvSpPr>
              <p:nvPr/>
            </p:nvSpPr>
            <p:spPr bwMode="auto">
              <a:xfrm>
                <a:off x="3853994" y="4133435"/>
                <a:ext cx="31674" cy="48134"/>
              </a:xfrm>
              <a:custGeom>
                <a:avLst/>
                <a:gdLst>
                  <a:gd name="T0" fmla="*/ 16720704 w 30"/>
                  <a:gd name="T1" fmla="*/ 0 h 47"/>
                  <a:gd name="T2" fmla="*/ 33441409 w 30"/>
                  <a:gd name="T3" fmla="*/ 24647680 h 47"/>
                  <a:gd name="T4" fmla="*/ 16720704 w 30"/>
                  <a:gd name="T5" fmla="*/ 49295361 h 47"/>
                  <a:gd name="T6" fmla="*/ 0 w 30"/>
                  <a:gd name="T7" fmla="*/ 24647680 h 47"/>
                  <a:gd name="T8" fmla="*/ 14490855 w 30"/>
                  <a:gd name="T9" fmla="*/ 49295361 h 47"/>
                  <a:gd name="T10" fmla="*/ 33441409 w 30"/>
                  <a:gd name="T11" fmla="*/ 23074621 h 47"/>
                  <a:gd name="T12" fmla="*/ 10032213 w 30"/>
                  <a:gd name="T13" fmla="*/ 0 h 47"/>
                  <a:gd name="T14" fmla="*/ 0 w 30"/>
                  <a:gd name="T15" fmla="*/ 30416590 h 47"/>
                  <a:gd name="T16" fmla="*/ 14490855 w 30"/>
                  <a:gd name="T17" fmla="*/ 49295361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7"/>
                  <a:gd name="T29" fmla="*/ 30 w 30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7">
                    <a:moveTo>
                      <a:pt x="13" y="47"/>
                    </a:moveTo>
                    <a:lnTo>
                      <a:pt x="30" y="22"/>
                    </a:lnTo>
                    <a:lnTo>
                      <a:pt x="9" y="0"/>
                    </a:lnTo>
                    <a:lnTo>
                      <a:pt x="0" y="29"/>
                    </a:lnTo>
                    <a:lnTo>
                      <a:pt x="13" y="47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9" name="Freeform 2282"/>
              <p:cNvSpPr>
                <a:spLocks/>
              </p:cNvSpPr>
              <p:nvPr/>
            </p:nvSpPr>
            <p:spPr bwMode="auto">
              <a:xfrm>
                <a:off x="3859270" y="4115001"/>
                <a:ext cx="36960" cy="51206"/>
              </a:xfrm>
              <a:custGeom>
                <a:avLst/>
                <a:gdLst>
                  <a:gd name="T0" fmla="*/ 20088847 w 34"/>
                  <a:gd name="T1" fmla="*/ 0 h 50"/>
                  <a:gd name="T2" fmla="*/ 40177693 w 34"/>
                  <a:gd name="T3" fmla="*/ 26220544 h 50"/>
                  <a:gd name="T4" fmla="*/ 20088847 w 34"/>
                  <a:gd name="T5" fmla="*/ 52441089 h 50"/>
                  <a:gd name="T6" fmla="*/ 0 w 34"/>
                  <a:gd name="T7" fmla="*/ 26220544 h 50"/>
                  <a:gd name="T8" fmla="*/ 20088847 w 34"/>
                  <a:gd name="T9" fmla="*/ 52441089 h 50"/>
                  <a:gd name="T10" fmla="*/ 40177693 w 34"/>
                  <a:gd name="T11" fmla="*/ 30415339 h 50"/>
                  <a:gd name="T12" fmla="*/ 10635783 w 34"/>
                  <a:gd name="T13" fmla="*/ 0 h 50"/>
                  <a:gd name="T14" fmla="*/ 10635783 w 34"/>
                  <a:gd name="T15" fmla="*/ 7341916 h 50"/>
                  <a:gd name="T16" fmla="*/ 0 w 34"/>
                  <a:gd name="T17" fmla="*/ 33562466 h 50"/>
                  <a:gd name="T18" fmla="*/ 20088847 w 34"/>
                  <a:gd name="T19" fmla="*/ 52441089 h 5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50"/>
                  <a:gd name="T32" fmla="*/ 34 w 34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50">
                    <a:moveTo>
                      <a:pt x="17" y="50"/>
                    </a:moveTo>
                    <a:lnTo>
                      <a:pt x="34" y="29"/>
                    </a:lnTo>
                    <a:lnTo>
                      <a:pt x="9" y="0"/>
                    </a:lnTo>
                    <a:lnTo>
                      <a:pt x="9" y="7"/>
                    </a:lnTo>
                    <a:lnTo>
                      <a:pt x="0" y="32"/>
                    </a:lnTo>
                    <a:lnTo>
                      <a:pt x="17" y="5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0" name="Freeform 2283"/>
              <p:cNvSpPr>
                <a:spLocks/>
              </p:cNvSpPr>
              <p:nvPr/>
            </p:nvSpPr>
            <p:spPr bwMode="auto">
              <a:xfrm>
                <a:off x="3863495" y="4098615"/>
                <a:ext cx="41175" cy="57351"/>
              </a:xfrm>
              <a:custGeom>
                <a:avLst/>
                <a:gdLst>
                  <a:gd name="T0" fmla="*/ 22308181 w 38"/>
                  <a:gd name="T1" fmla="*/ 0 h 55"/>
                  <a:gd name="T2" fmla="*/ 44615279 w 38"/>
                  <a:gd name="T3" fmla="*/ 29901769 h 55"/>
                  <a:gd name="T4" fmla="*/ 22308181 w 38"/>
                  <a:gd name="T5" fmla="*/ 59802494 h 55"/>
                  <a:gd name="T6" fmla="*/ 0 w 38"/>
                  <a:gd name="T7" fmla="*/ 29901769 h 55"/>
                  <a:gd name="T8" fmla="*/ 24656239 w 38"/>
                  <a:gd name="T9" fmla="*/ 59802494 h 55"/>
                  <a:gd name="T10" fmla="*/ 44615279 w 38"/>
                  <a:gd name="T11" fmla="*/ 35881920 h 55"/>
                  <a:gd name="T12" fmla="*/ 9392235 w 38"/>
                  <a:gd name="T13" fmla="*/ 0 h 55"/>
                  <a:gd name="T14" fmla="*/ 4696117 w 38"/>
                  <a:gd name="T15" fmla="*/ 23920582 h 55"/>
                  <a:gd name="T16" fmla="*/ 0 w 38"/>
                  <a:gd name="T17" fmla="*/ 35881920 h 55"/>
                  <a:gd name="T18" fmla="*/ 24656239 w 38"/>
                  <a:gd name="T19" fmla="*/ 59802494 h 5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55"/>
                  <a:gd name="T32" fmla="*/ 38 w 38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55">
                    <a:moveTo>
                      <a:pt x="21" y="55"/>
                    </a:moveTo>
                    <a:lnTo>
                      <a:pt x="38" y="33"/>
                    </a:lnTo>
                    <a:lnTo>
                      <a:pt x="8" y="0"/>
                    </a:lnTo>
                    <a:lnTo>
                      <a:pt x="4" y="22"/>
                    </a:lnTo>
                    <a:lnTo>
                      <a:pt x="0" y="33"/>
                    </a:lnTo>
                    <a:lnTo>
                      <a:pt x="21" y="55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1" name="Freeform 2284"/>
              <p:cNvSpPr>
                <a:spLocks/>
              </p:cNvSpPr>
              <p:nvPr/>
            </p:nvSpPr>
            <p:spPr bwMode="auto">
              <a:xfrm>
                <a:off x="3868780" y="4084277"/>
                <a:ext cx="40123" cy="60423"/>
              </a:xfrm>
              <a:custGeom>
                <a:avLst/>
                <a:gdLst>
                  <a:gd name="T0" fmla="*/ 21182832 w 38"/>
                  <a:gd name="T1" fmla="*/ 0 h 59"/>
                  <a:gd name="T2" fmla="*/ 42364608 w 38"/>
                  <a:gd name="T3" fmla="*/ 30940672 h 59"/>
                  <a:gd name="T4" fmla="*/ 21182832 w 38"/>
                  <a:gd name="T5" fmla="*/ 61880321 h 59"/>
                  <a:gd name="T6" fmla="*/ 0 w 38"/>
                  <a:gd name="T7" fmla="*/ 30940672 h 59"/>
                  <a:gd name="T8" fmla="*/ 27871756 w 38"/>
                  <a:gd name="T9" fmla="*/ 61880321 h 59"/>
                  <a:gd name="T10" fmla="*/ 42364608 w 38"/>
                  <a:gd name="T11" fmla="*/ 38805910 h 59"/>
                  <a:gd name="T12" fmla="*/ 8918921 w 38"/>
                  <a:gd name="T13" fmla="*/ 0 h 59"/>
                  <a:gd name="T14" fmla="*/ 0 w 38"/>
                  <a:gd name="T15" fmla="*/ 31465021 h 59"/>
                  <a:gd name="T16" fmla="*/ 27871756 w 38"/>
                  <a:gd name="T17" fmla="*/ 61880321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9"/>
                  <a:gd name="T29" fmla="*/ 38 w 38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9">
                    <a:moveTo>
                      <a:pt x="25" y="59"/>
                    </a:moveTo>
                    <a:lnTo>
                      <a:pt x="38" y="37"/>
                    </a:lnTo>
                    <a:lnTo>
                      <a:pt x="8" y="0"/>
                    </a:lnTo>
                    <a:lnTo>
                      <a:pt x="0" y="3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2" name="Freeform 2285"/>
              <p:cNvSpPr>
                <a:spLocks/>
              </p:cNvSpPr>
              <p:nvPr/>
            </p:nvSpPr>
            <p:spPr bwMode="auto">
              <a:xfrm>
                <a:off x="3873005" y="4065843"/>
                <a:ext cx="44348" cy="68616"/>
              </a:xfrm>
              <a:custGeom>
                <a:avLst/>
                <a:gdLst>
                  <a:gd name="T0" fmla="*/ 23413632 w 42"/>
                  <a:gd name="T1" fmla="*/ 0 h 66"/>
                  <a:gd name="T2" fmla="*/ 46827264 w 42"/>
                  <a:gd name="T3" fmla="*/ 35667844 h 66"/>
                  <a:gd name="T4" fmla="*/ 23413632 w 42"/>
                  <a:gd name="T5" fmla="*/ 71335688 h 66"/>
                  <a:gd name="T6" fmla="*/ 0 w 42"/>
                  <a:gd name="T7" fmla="*/ 35667844 h 66"/>
                  <a:gd name="T8" fmla="*/ 33447891 w 42"/>
                  <a:gd name="T9" fmla="*/ 71335688 h 66"/>
                  <a:gd name="T10" fmla="*/ 46827264 w 42"/>
                  <a:gd name="T11" fmla="*/ 47557120 h 66"/>
                  <a:gd name="T12" fmla="*/ 8919228 w 42"/>
                  <a:gd name="T13" fmla="*/ 0 h 66"/>
                  <a:gd name="T14" fmla="*/ 8919228 w 42"/>
                  <a:gd name="T15" fmla="*/ 4323848 h 66"/>
                  <a:gd name="T16" fmla="*/ 0 w 42"/>
                  <a:gd name="T17" fmla="*/ 35667844 h 66"/>
                  <a:gd name="T18" fmla="*/ 33447891 w 42"/>
                  <a:gd name="T19" fmla="*/ 71335688 h 6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66"/>
                  <a:gd name="T32" fmla="*/ 42 w 42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66">
                    <a:moveTo>
                      <a:pt x="30" y="66"/>
                    </a:moveTo>
                    <a:lnTo>
                      <a:pt x="42" y="4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0" y="33"/>
                    </a:lnTo>
                    <a:lnTo>
                      <a:pt x="30" y="66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3" name="Freeform 2286"/>
              <p:cNvSpPr>
                <a:spLocks/>
              </p:cNvSpPr>
              <p:nvPr/>
            </p:nvSpPr>
            <p:spPr bwMode="auto">
              <a:xfrm>
                <a:off x="3876169" y="4051505"/>
                <a:ext cx="50685" cy="71698"/>
              </a:xfrm>
              <a:custGeom>
                <a:avLst/>
                <a:gdLst>
                  <a:gd name="T0" fmla="*/ 27329999 w 47"/>
                  <a:gd name="T1" fmla="*/ 0 h 69"/>
                  <a:gd name="T2" fmla="*/ 54658919 w 47"/>
                  <a:gd name="T3" fmla="*/ 37250748 h 69"/>
                  <a:gd name="T4" fmla="*/ 27329999 w 47"/>
                  <a:gd name="T5" fmla="*/ 74501495 h 69"/>
                  <a:gd name="T6" fmla="*/ 0 w 47"/>
                  <a:gd name="T7" fmla="*/ 37250748 h 69"/>
                  <a:gd name="T8" fmla="*/ 34888532 w 47"/>
                  <a:gd name="T9" fmla="*/ 74501495 h 69"/>
                  <a:gd name="T10" fmla="*/ 54658919 w 47"/>
                  <a:gd name="T11" fmla="*/ 50747630 h 69"/>
                  <a:gd name="T12" fmla="*/ 10466993 w 47"/>
                  <a:gd name="T13" fmla="*/ 0 h 69"/>
                  <a:gd name="T14" fmla="*/ 4652237 w 47"/>
                  <a:gd name="T15" fmla="*/ 19435353 h 69"/>
                  <a:gd name="T16" fmla="*/ 0 w 47"/>
                  <a:gd name="T17" fmla="*/ 34551163 h 69"/>
                  <a:gd name="T18" fmla="*/ 34888532 w 47"/>
                  <a:gd name="T19" fmla="*/ 74501495 h 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69"/>
                  <a:gd name="T32" fmla="*/ 47 w 47"/>
                  <a:gd name="T33" fmla="*/ 69 h 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69">
                    <a:moveTo>
                      <a:pt x="30" y="69"/>
                    </a:moveTo>
                    <a:lnTo>
                      <a:pt x="47" y="47"/>
                    </a:lnTo>
                    <a:lnTo>
                      <a:pt x="9" y="0"/>
                    </a:lnTo>
                    <a:lnTo>
                      <a:pt x="4" y="18"/>
                    </a:lnTo>
                    <a:lnTo>
                      <a:pt x="0" y="32"/>
                    </a:lnTo>
                    <a:lnTo>
                      <a:pt x="30" y="69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4" name="Freeform 2287"/>
              <p:cNvSpPr>
                <a:spLocks/>
              </p:cNvSpPr>
              <p:nvPr/>
            </p:nvSpPr>
            <p:spPr bwMode="auto">
              <a:xfrm>
                <a:off x="3881445" y="4034095"/>
                <a:ext cx="53849" cy="77842"/>
              </a:xfrm>
              <a:custGeom>
                <a:avLst/>
                <a:gdLst>
                  <a:gd name="T0" fmla="*/ 28429104 w 51"/>
                  <a:gd name="T1" fmla="*/ 0 h 76"/>
                  <a:gd name="T2" fmla="*/ 56857152 w 51"/>
                  <a:gd name="T3" fmla="*/ 39864322 h 76"/>
                  <a:gd name="T4" fmla="*/ 28429104 w 51"/>
                  <a:gd name="T5" fmla="*/ 79728644 h 76"/>
                  <a:gd name="T6" fmla="*/ 0 w 51"/>
                  <a:gd name="T7" fmla="*/ 39864322 h 76"/>
                  <a:gd name="T8" fmla="*/ 37904422 w 51"/>
                  <a:gd name="T9" fmla="*/ 79728644 h 76"/>
                  <a:gd name="T10" fmla="*/ 56857152 w 51"/>
                  <a:gd name="T11" fmla="*/ 52453212 h 76"/>
                  <a:gd name="T12" fmla="*/ 10033865 w 51"/>
                  <a:gd name="T13" fmla="*/ 0 h 76"/>
                  <a:gd name="T14" fmla="*/ 0 w 51"/>
                  <a:gd name="T15" fmla="*/ 33570389 h 76"/>
                  <a:gd name="T16" fmla="*/ 37904422 w 51"/>
                  <a:gd name="T17" fmla="*/ 79728644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76"/>
                  <a:gd name="T29" fmla="*/ 51 w 51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76">
                    <a:moveTo>
                      <a:pt x="34" y="76"/>
                    </a:moveTo>
                    <a:lnTo>
                      <a:pt x="51" y="50"/>
                    </a:lnTo>
                    <a:lnTo>
                      <a:pt x="9" y="0"/>
                    </a:lnTo>
                    <a:lnTo>
                      <a:pt x="0" y="32"/>
                    </a:lnTo>
                    <a:lnTo>
                      <a:pt x="34" y="76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5" name="Freeform 2288"/>
              <p:cNvSpPr>
                <a:spLocks/>
              </p:cNvSpPr>
              <p:nvPr/>
            </p:nvSpPr>
            <p:spPr bwMode="auto">
              <a:xfrm>
                <a:off x="3885669" y="4017709"/>
                <a:ext cx="59134" cy="80915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0920739 h 80"/>
                  <a:gd name="T4" fmla="*/ 31789363 w 55"/>
                  <a:gd name="T5" fmla="*/ 81840466 h 80"/>
                  <a:gd name="T6" fmla="*/ 0 w 55"/>
                  <a:gd name="T7" fmla="*/ 40920739 h 80"/>
                  <a:gd name="T8" fmla="*/ 43926890 w 55"/>
                  <a:gd name="T9" fmla="*/ 81840466 h 80"/>
                  <a:gd name="T10" fmla="*/ 63578726 w 55"/>
                  <a:gd name="T11" fmla="*/ 56265251 h 80"/>
                  <a:gd name="T12" fmla="*/ 9247484 w 55"/>
                  <a:gd name="T13" fmla="*/ 0 h 80"/>
                  <a:gd name="T14" fmla="*/ 9247484 w 55"/>
                  <a:gd name="T15" fmla="*/ 4092276 h 80"/>
                  <a:gd name="T16" fmla="*/ 0 w 55"/>
                  <a:gd name="T17" fmla="*/ 33758752 h 80"/>
                  <a:gd name="T18" fmla="*/ 43926890 w 55"/>
                  <a:gd name="T19" fmla="*/ 81840466 h 8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80"/>
                  <a:gd name="T32" fmla="*/ 55 w 55"/>
                  <a:gd name="T33" fmla="*/ 80 h 8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80">
                    <a:moveTo>
                      <a:pt x="38" y="80"/>
                    </a:moveTo>
                    <a:lnTo>
                      <a:pt x="55" y="55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0" y="33"/>
                    </a:lnTo>
                    <a:lnTo>
                      <a:pt x="38" y="8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6" name="Freeform 2289"/>
              <p:cNvSpPr>
                <a:spLocks/>
              </p:cNvSpPr>
              <p:nvPr/>
            </p:nvSpPr>
            <p:spPr bwMode="auto">
              <a:xfrm>
                <a:off x="3890954" y="3999274"/>
                <a:ext cx="62298" cy="86035"/>
              </a:xfrm>
              <a:custGeom>
                <a:avLst/>
                <a:gdLst>
                  <a:gd name="T0" fmla="*/ 32890176 w 59"/>
                  <a:gd name="T1" fmla="*/ 0 h 83"/>
                  <a:gd name="T2" fmla="*/ 65780352 w 59"/>
                  <a:gd name="T3" fmla="*/ 44591007 h 83"/>
                  <a:gd name="T4" fmla="*/ 32890176 w 59"/>
                  <a:gd name="T5" fmla="*/ 89180978 h 83"/>
                  <a:gd name="T6" fmla="*/ 0 w 59"/>
                  <a:gd name="T7" fmla="*/ 44591007 h 83"/>
                  <a:gd name="T8" fmla="*/ 46826982 w 59"/>
                  <a:gd name="T9" fmla="*/ 89180978 h 83"/>
                  <a:gd name="T10" fmla="*/ 65780352 w 59"/>
                  <a:gd name="T11" fmla="*/ 66616996 h 83"/>
                  <a:gd name="T12" fmla="*/ 8919175 w 59"/>
                  <a:gd name="T13" fmla="*/ 0 h 83"/>
                  <a:gd name="T14" fmla="*/ 4460115 w 59"/>
                  <a:gd name="T15" fmla="*/ 23637857 h 83"/>
                  <a:gd name="T16" fmla="*/ 0 w 59"/>
                  <a:gd name="T17" fmla="*/ 35457825 h 83"/>
                  <a:gd name="T18" fmla="*/ 46826982 w 59"/>
                  <a:gd name="T19" fmla="*/ 89180978 h 8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83"/>
                  <a:gd name="T32" fmla="*/ 59 w 59"/>
                  <a:gd name="T33" fmla="*/ 83 h 8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83">
                    <a:moveTo>
                      <a:pt x="42" y="83"/>
                    </a:moveTo>
                    <a:lnTo>
                      <a:pt x="59" y="62"/>
                    </a:lnTo>
                    <a:lnTo>
                      <a:pt x="8" y="0"/>
                    </a:lnTo>
                    <a:lnTo>
                      <a:pt x="4" y="22"/>
                    </a:lnTo>
                    <a:lnTo>
                      <a:pt x="0" y="33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7" name="Freeform 2290"/>
              <p:cNvSpPr>
                <a:spLocks/>
              </p:cNvSpPr>
              <p:nvPr/>
            </p:nvSpPr>
            <p:spPr bwMode="auto">
              <a:xfrm>
                <a:off x="3896230" y="3981864"/>
                <a:ext cx="66522" cy="92180"/>
              </a:xfrm>
              <a:custGeom>
                <a:avLst/>
                <a:gdLst>
                  <a:gd name="T0" fmla="*/ 34571691 w 64"/>
                  <a:gd name="T1" fmla="*/ 0 h 91"/>
                  <a:gd name="T2" fmla="*/ 69143382 w 64"/>
                  <a:gd name="T3" fmla="*/ 46687651 h 91"/>
                  <a:gd name="T4" fmla="*/ 34571691 w 64"/>
                  <a:gd name="T5" fmla="*/ 93375301 h 91"/>
                  <a:gd name="T6" fmla="*/ 0 w 64"/>
                  <a:gd name="T7" fmla="*/ 46687651 h 91"/>
                  <a:gd name="T8" fmla="*/ 50777066 w 64"/>
                  <a:gd name="T9" fmla="*/ 93375301 h 91"/>
                  <a:gd name="T10" fmla="*/ 69143382 w 64"/>
                  <a:gd name="T11" fmla="*/ 70801339 h 91"/>
                  <a:gd name="T12" fmla="*/ 9723645 w 64"/>
                  <a:gd name="T13" fmla="*/ 0 h 91"/>
                  <a:gd name="T14" fmla="*/ 0 w 64"/>
                  <a:gd name="T15" fmla="*/ 36939872 h 91"/>
                  <a:gd name="T16" fmla="*/ 50777066 w 64"/>
                  <a:gd name="T17" fmla="*/ 93375301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91"/>
                  <a:gd name="T29" fmla="*/ 64 w 6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91">
                    <a:moveTo>
                      <a:pt x="47" y="91"/>
                    </a:moveTo>
                    <a:lnTo>
                      <a:pt x="64" y="69"/>
                    </a:lnTo>
                    <a:lnTo>
                      <a:pt x="9" y="0"/>
                    </a:lnTo>
                    <a:lnTo>
                      <a:pt x="0" y="36"/>
                    </a:lnTo>
                    <a:lnTo>
                      <a:pt x="47" y="91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8" name="Freeform 2291"/>
              <p:cNvSpPr>
                <a:spLocks/>
              </p:cNvSpPr>
              <p:nvPr/>
            </p:nvSpPr>
            <p:spPr bwMode="auto">
              <a:xfrm>
                <a:off x="3899394" y="3960348"/>
                <a:ext cx="72859" cy="101397"/>
              </a:xfrm>
              <a:custGeom>
                <a:avLst/>
                <a:gdLst>
                  <a:gd name="T0" fmla="*/ 39033137 w 68"/>
                  <a:gd name="T1" fmla="*/ 0 h 99"/>
                  <a:gd name="T2" fmla="*/ 78065203 w 68"/>
                  <a:gd name="T3" fmla="*/ 51926530 h 99"/>
                  <a:gd name="T4" fmla="*/ 39033137 w 68"/>
                  <a:gd name="T5" fmla="*/ 103852036 h 99"/>
                  <a:gd name="T6" fmla="*/ 0 w 68"/>
                  <a:gd name="T7" fmla="*/ 51926530 h 99"/>
                  <a:gd name="T8" fmla="*/ 58548626 w 68"/>
                  <a:gd name="T9" fmla="*/ 103852036 h 99"/>
                  <a:gd name="T10" fmla="*/ 78065203 w 68"/>
                  <a:gd name="T11" fmla="*/ 80773472 h 99"/>
                  <a:gd name="T12" fmla="*/ 5739789 w 68"/>
                  <a:gd name="T13" fmla="*/ 0 h 99"/>
                  <a:gd name="T14" fmla="*/ 5739789 w 68"/>
                  <a:gd name="T15" fmla="*/ 8392396 h 99"/>
                  <a:gd name="T16" fmla="*/ 0 w 68"/>
                  <a:gd name="T17" fmla="*/ 38813547 h 99"/>
                  <a:gd name="T18" fmla="*/ 58548626 w 68"/>
                  <a:gd name="T19" fmla="*/ 103852036 h 9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99"/>
                  <a:gd name="T32" fmla="*/ 68 w 68"/>
                  <a:gd name="T33" fmla="*/ 99 h 9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99">
                    <a:moveTo>
                      <a:pt x="51" y="99"/>
                    </a:moveTo>
                    <a:lnTo>
                      <a:pt x="68" y="77"/>
                    </a:lnTo>
                    <a:lnTo>
                      <a:pt x="5" y="0"/>
                    </a:lnTo>
                    <a:lnTo>
                      <a:pt x="5" y="8"/>
                    </a:lnTo>
                    <a:lnTo>
                      <a:pt x="0" y="37"/>
                    </a:lnTo>
                    <a:lnTo>
                      <a:pt x="51" y="99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9" name="Freeform 2292"/>
              <p:cNvSpPr>
                <a:spLocks/>
              </p:cNvSpPr>
              <p:nvPr/>
            </p:nvSpPr>
            <p:spPr bwMode="auto">
              <a:xfrm>
                <a:off x="3905731" y="3942938"/>
                <a:ext cx="76023" cy="106518"/>
              </a:xfrm>
              <a:custGeom>
                <a:avLst/>
                <a:gdLst>
                  <a:gd name="T0" fmla="*/ 40135920 w 72"/>
                  <a:gd name="T1" fmla="*/ 0 h 106"/>
                  <a:gd name="T2" fmla="*/ 80270784 w 72"/>
                  <a:gd name="T3" fmla="*/ 53519266 h 106"/>
                  <a:gd name="T4" fmla="*/ 40135920 w 72"/>
                  <a:gd name="T5" fmla="*/ 107038532 h 106"/>
                  <a:gd name="T6" fmla="*/ 0 w 72"/>
                  <a:gd name="T7" fmla="*/ 53519266 h 106"/>
                  <a:gd name="T8" fmla="*/ 61317819 w 72"/>
                  <a:gd name="T9" fmla="*/ 107038532 h 106"/>
                  <a:gd name="T10" fmla="*/ 80270784 w 72"/>
                  <a:gd name="T11" fmla="*/ 84822501 h 106"/>
                  <a:gd name="T12" fmla="*/ 4460016 w 72"/>
                  <a:gd name="T13" fmla="*/ 0 h 106"/>
                  <a:gd name="T14" fmla="*/ 0 w 72"/>
                  <a:gd name="T15" fmla="*/ 26254678 h 106"/>
                  <a:gd name="T16" fmla="*/ 0 w 72"/>
                  <a:gd name="T17" fmla="*/ 37362701 h 106"/>
                  <a:gd name="T18" fmla="*/ 61317819 w 72"/>
                  <a:gd name="T19" fmla="*/ 107038532 h 10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106"/>
                  <a:gd name="T32" fmla="*/ 72 w 72"/>
                  <a:gd name="T33" fmla="*/ 106 h 10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106">
                    <a:moveTo>
                      <a:pt x="55" y="106"/>
                    </a:moveTo>
                    <a:lnTo>
                      <a:pt x="72" y="84"/>
                    </a:lnTo>
                    <a:lnTo>
                      <a:pt x="4" y="0"/>
                    </a:lnTo>
                    <a:lnTo>
                      <a:pt x="0" y="26"/>
                    </a:lnTo>
                    <a:lnTo>
                      <a:pt x="0" y="37"/>
                    </a:lnTo>
                    <a:lnTo>
                      <a:pt x="55" y="106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0" name="Freeform 2293"/>
              <p:cNvSpPr>
                <a:spLocks/>
              </p:cNvSpPr>
              <p:nvPr/>
            </p:nvSpPr>
            <p:spPr bwMode="auto">
              <a:xfrm>
                <a:off x="3905731" y="3924504"/>
                <a:ext cx="85523" cy="115735"/>
              </a:xfrm>
              <a:custGeom>
                <a:avLst/>
                <a:gdLst>
                  <a:gd name="T0" fmla="*/ 45714181 w 80"/>
                  <a:gd name="T1" fmla="*/ 0 h 113"/>
                  <a:gd name="T2" fmla="*/ 91427293 w 80"/>
                  <a:gd name="T3" fmla="*/ 59268610 h 113"/>
                  <a:gd name="T4" fmla="*/ 45714181 w 80"/>
                  <a:gd name="T5" fmla="*/ 118536197 h 113"/>
                  <a:gd name="T6" fmla="*/ 0 w 80"/>
                  <a:gd name="T7" fmla="*/ 59268610 h 113"/>
                  <a:gd name="T8" fmla="*/ 71998613 w 80"/>
                  <a:gd name="T9" fmla="*/ 118536197 h 113"/>
                  <a:gd name="T10" fmla="*/ 91427293 w 80"/>
                  <a:gd name="T11" fmla="*/ 91262688 h 113"/>
                  <a:gd name="T12" fmla="*/ 4571205 w 80"/>
                  <a:gd name="T13" fmla="*/ 0 h 113"/>
                  <a:gd name="T14" fmla="*/ 0 w 80"/>
                  <a:gd name="T15" fmla="*/ 37763415 h 113"/>
                  <a:gd name="T16" fmla="*/ 71998613 w 80"/>
                  <a:gd name="T17" fmla="*/ 118536197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113"/>
                  <a:gd name="T29" fmla="*/ 80 w 8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113">
                    <a:moveTo>
                      <a:pt x="63" y="113"/>
                    </a:moveTo>
                    <a:lnTo>
                      <a:pt x="80" y="87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63" y="113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1" name="Freeform 2294"/>
              <p:cNvSpPr>
                <a:spLocks/>
              </p:cNvSpPr>
              <p:nvPr/>
            </p:nvSpPr>
            <p:spPr bwMode="auto">
              <a:xfrm>
                <a:off x="3908904" y="3907094"/>
                <a:ext cx="85523" cy="121880"/>
              </a:xfrm>
              <a:custGeom>
                <a:avLst/>
                <a:gdLst>
                  <a:gd name="T0" fmla="*/ 45714181 w 80"/>
                  <a:gd name="T1" fmla="*/ 0 h 120"/>
                  <a:gd name="T2" fmla="*/ 91427293 w 80"/>
                  <a:gd name="T3" fmla="*/ 61894727 h 120"/>
                  <a:gd name="T4" fmla="*/ 45714181 w 80"/>
                  <a:gd name="T5" fmla="*/ 123789454 h 120"/>
                  <a:gd name="T6" fmla="*/ 0 w 80"/>
                  <a:gd name="T7" fmla="*/ 61894727 h 120"/>
                  <a:gd name="T8" fmla="*/ 77713685 w 80"/>
                  <a:gd name="T9" fmla="*/ 123789454 h 120"/>
                  <a:gd name="T10" fmla="*/ 91427293 w 80"/>
                  <a:gd name="T11" fmla="*/ 96968751 h 120"/>
                  <a:gd name="T12" fmla="*/ 4571205 w 80"/>
                  <a:gd name="T13" fmla="*/ 0 h 120"/>
                  <a:gd name="T14" fmla="*/ 4571205 w 80"/>
                  <a:gd name="T15" fmla="*/ 14441765 h 120"/>
                  <a:gd name="T16" fmla="*/ 0 w 80"/>
                  <a:gd name="T17" fmla="*/ 37136842 h 120"/>
                  <a:gd name="T18" fmla="*/ 77713685 w 80"/>
                  <a:gd name="T19" fmla="*/ 123789454 h 12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0"/>
                  <a:gd name="T31" fmla="*/ 0 h 120"/>
                  <a:gd name="T32" fmla="*/ 80 w 80"/>
                  <a:gd name="T33" fmla="*/ 120 h 1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0" h="120">
                    <a:moveTo>
                      <a:pt x="68" y="120"/>
                    </a:moveTo>
                    <a:lnTo>
                      <a:pt x="80" y="94"/>
                    </a:lnTo>
                    <a:lnTo>
                      <a:pt x="4" y="0"/>
                    </a:lnTo>
                    <a:lnTo>
                      <a:pt x="4" y="14"/>
                    </a:lnTo>
                    <a:lnTo>
                      <a:pt x="0" y="36"/>
                    </a:lnTo>
                    <a:lnTo>
                      <a:pt x="68" y="12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2" name="Freeform 2295"/>
              <p:cNvSpPr>
                <a:spLocks/>
              </p:cNvSpPr>
              <p:nvPr/>
            </p:nvSpPr>
            <p:spPr bwMode="auto">
              <a:xfrm>
                <a:off x="3908904" y="3882514"/>
                <a:ext cx="93972" cy="130073"/>
              </a:xfrm>
              <a:custGeom>
                <a:avLst/>
                <a:gdLst>
                  <a:gd name="T0" fmla="*/ 49610880 w 89"/>
                  <a:gd name="T1" fmla="*/ 0 h 127"/>
                  <a:gd name="T2" fmla="*/ 99221761 w 89"/>
                  <a:gd name="T3" fmla="*/ 66610691 h 127"/>
                  <a:gd name="T4" fmla="*/ 49610880 w 89"/>
                  <a:gd name="T5" fmla="*/ 133220357 h 127"/>
                  <a:gd name="T6" fmla="*/ 0 w 89"/>
                  <a:gd name="T7" fmla="*/ 66610691 h 127"/>
                  <a:gd name="T8" fmla="*/ 84728960 w 89"/>
                  <a:gd name="T9" fmla="*/ 133220357 h 127"/>
                  <a:gd name="T10" fmla="*/ 99221761 w 89"/>
                  <a:gd name="T11" fmla="*/ 111191936 h 127"/>
                  <a:gd name="T12" fmla="*/ 4458919 w 89"/>
                  <a:gd name="T13" fmla="*/ 0 h 127"/>
                  <a:gd name="T14" fmla="*/ 4458919 w 89"/>
                  <a:gd name="T15" fmla="*/ 37763169 h 127"/>
                  <a:gd name="T16" fmla="*/ 0 w 89"/>
                  <a:gd name="T17" fmla="*/ 41959302 h 127"/>
                  <a:gd name="T18" fmla="*/ 84728960 w 89"/>
                  <a:gd name="T19" fmla="*/ 133220357 h 12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9"/>
                  <a:gd name="T31" fmla="*/ 0 h 127"/>
                  <a:gd name="T32" fmla="*/ 89 w 89"/>
                  <a:gd name="T33" fmla="*/ 127 h 1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9" h="127">
                    <a:moveTo>
                      <a:pt x="76" y="127"/>
                    </a:moveTo>
                    <a:lnTo>
                      <a:pt x="89" y="106"/>
                    </a:lnTo>
                    <a:lnTo>
                      <a:pt x="4" y="0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76" y="127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3" name="Freeform 2296"/>
              <p:cNvSpPr>
                <a:spLocks/>
              </p:cNvSpPr>
              <p:nvPr/>
            </p:nvSpPr>
            <p:spPr bwMode="auto">
              <a:xfrm>
                <a:off x="3913129" y="3865104"/>
                <a:ext cx="98197" cy="136218"/>
              </a:xfrm>
              <a:custGeom>
                <a:avLst/>
                <a:gdLst>
                  <a:gd name="T0" fmla="*/ 51842736 w 93"/>
                  <a:gd name="T1" fmla="*/ 0 h 134"/>
                  <a:gd name="T2" fmla="*/ 103684416 w 93"/>
                  <a:gd name="T3" fmla="*/ 69236357 h 134"/>
                  <a:gd name="T4" fmla="*/ 51842736 w 93"/>
                  <a:gd name="T5" fmla="*/ 138472713 h 134"/>
                  <a:gd name="T6" fmla="*/ 0 w 93"/>
                  <a:gd name="T7" fmla="*/ 69236357 h 134"/>
                  <a:gd name="T8" fmla="*/ 103684416 w 93"/>
                  <a:gd name="T9" fmla="*/ 116771334 h 134"/>
                  <a:gd name="T10" fmla="*/ 99224373 w 93"/>
                  <a:gd name="T11" fmla="*/ 119871817 h 134"/>
                  <a:gd name="T12" fmla="*/ 84731346 w 93"/>
                  <a:gd name="T13" fmla="*/ 138472713 h 134"/>
                  <a:gd name="T14" fmla="*/ 0 w 93"/>
                  <a:gd name="T15" fmla="*/ 41335044 h 134"/>
                  <a:gd name="T16" fmla="*/ 4460045 w 93"/>
                  <a:gd name="T17" fmla="*/ 0 h 134"/>
                  <a:gd name="T18" fmla="*/ 103684416 w 93"/>
                  <a:gd name="T19" fmla="*/ 116771334 h 13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3"/>
                  <a:gd name="T31" fmla="*/ 0 h 134"/>
                  <a:gd name="T32" fmla="*/ 93 w 93"/>
                  <a:gd name="T33" fmla="*/ 134 h 1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3" h="134">
                    <a:moveTo>
                      <a:pt x="93" y="113"/>
                    </a:moveTo>
                    <a:lnTo>
                      <a:pt x="89" y="116"/>
                    </a:lnTo>
                    <a:lnTo>
                      <a:pt x="76" y="134"/>
                    </a:lnTo>
                    <a:lnTo>
                      <a:pt x="0" y="40"/>
                    </a:lnTo>
                    <a:lnTo>
                      <a:pt x="4" y="0"/>
                    </a:lnTo>
                    <a:lnTo>
                      <a:pt x="93" y="113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4" name="Freeform 2297"/>
              <p:cNvSpPr>
                <a:spLocks/>
              </p:cNvSpPr>
              <p:nvPr/>
            </p:nvSpPr>
            <p:spPr bwMode="auto">
              <a:xfrm>
                <a:off x="3913129" y="3843598"/>
                <a:ext cx="107698" cy="149531"/>
              </a:xfrm>
              <a:custGeom>
                <a:avLst/>
                <a:gdLst>
                  <a:gd name="T0" fmla="*/ 56857152 w 102"/>
                  <a:gd name="T1" fmla="*/ 0 h 146"/>
                  <a:gd name="T2" fmla="*/ 113714305 w 102"/>
                  <a:gd name="T3" fmla="*/ 76574211 h 146"/>
                  <a:gd name="T4" fmla="*/ 56857152 w 102"/>
                  <a:gd name="T5" fmla="*/ 153147397 h 146"/>
                  <a:gd name="T6" fmla="*/ 0 w 102"/>
                  <a:gd name="T7" fmla="*/ 76574211 h 146"/>
                  <a:gd name="T8" fmla="*/ 113714305 w 102"/>
                  <a:gd name="T9" fmla="*/ 125874356 h 146"/>
                  <a:gd name="T10" fmla="*/ 99221537 w 102"/>
                  <a:gd name="T11" fmla="*/ 144756253 h 146"/>
                  <a:gd name="T12" fmla="*/ 94761574 w 102"/>
                  <a:gd name="T13" fmla="*/ 153147397 h 146"/>
                  <a:gd name="T14" fmla="*/ 0 w 102"/>
                  <a:gd name="T15" fmla="*/ 41957783 h 146"/>
                  <a:gd name="T16" fmla="*/ 4458909 w 102"/>
                  <a:gd name="T17" fmla="*/ 23076933 h 146"/>
                  <a:gd name="T18" fmla="*/ 4458909 w 102"/>
                  <a:gd name="T19" fmla="*/ 0 h 146"/>
                  <a:gd name="T20" fmla="*/ 113714305 w 102"/>
                  <a:gd name="T21" fmla="*/ 125874356 h 14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146"/>
                  <a:gd name="T35" fmla="*/ 102 w 102"/>
                  <a:gd name="T36" fmla="*/ 146 h 1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146">
                    <a:moveTo>
                      <a:pt x="102" y="120"/>
                    </a:moveTo>
                    <a:lnTo>
                      <a:pt x="89" y="138"/>
                    </a:lnTo>
                    <a:lnTo>
                      <a:pt x="85" y="146"/>
                    </a:lnTo>
                    <a:lnTo>
                      <a:pt x="0" y="40"/>
                    </a:lnTo>
                    <a:lnTo>
                      <a:pt x="4" y="22"/>
                    </a:lnTo>
                    <a:lnTo>
                      <a:pt x="4" y="0"/>
                    </a:lnTo>
                    <a:lnTo>
                      <a:pt x="102" y="12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5" name="Freeform 2298"/>
              <p:cNvSpPr>
                <a:spLocks/>
              </p:cNvSpPr>
              <p:nvPr/>
            </p:nvSpPr>
            <p:spPr bwMode="auto">
              <a:xfrm>
                <a:off x="3918405" y="3824130"/>
                <a:ext cx="106646" cy="156700"/>
              </a:xfrm>
              <a:custGeom>
                <a:avLst/>
                <a:gdLst>
                  <a:gd name="T0" fmla="*/ 55751810 w 102"/>
                  <a:gd name="T1" fmla="*/ 0 h 153"/>
                  <a:gd name="T2" fmla="*/ 111503620 w 102"/>
                  <a:gd name="T3" fmla="*/ 80244739 h 153"/>
                  <a:gd name="T4" fmla="*/ 55751810 w 102"/>
                  <a:gd name="T5" fmla="*/ 160489477 h 153"/>
                  <a:gd name="T6" fmla="*/ 0 w 102"/>
                  <a:gd name="T7" fmla="*/ 80244739 h 153"/>
                  <a:gd name="T8" fmla="*/ 97292522 w 102"/>
                  <a:gd name="T9" fmla="*/ 160489477 h 153"/>
                  <a:gd name="T10" fmla="*/ 111503620 w 102"/>
                  <a:gd name="T11" fmla="*/ 130070198 h 153"/>
                  <a:gd name="T12" fmla="*/ 0 w 102"/>
                  <a:gd name="T13" fmla="*/ 0 h 153"/>
                  <a:gd name="T14" fmla="*/ 0 w 102"/>
                  <a:gd name="T15" fmla="*/ 41957704 h 153"/>
                  <a:gd name="T16" fmla="*/ 97292522 w 102"/>
                  <a:gd name="T17" fmla="*/ 160489477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53"/>
                  <a:gd name="T29" fmla="*/ 102 w 102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53">
                    <a:moveTo>
                      <a:pt x="89" y="153"/>
                    </a:moveTo>
                    <a:lnTo>
                      <a:pt x="102" y="12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89" y="153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6" name="Freeform 2299"/>
              <p:cNvSpPr>
                <a:spLocks/>
              </p:cNvSpPr>
              <p:nvPr/>
            </p:nvSpPr>
            <p:spPr bwMode="auto">
              <a:xfrm>
                <a:off x="3918405" y="3808768"/>
                <a:ext cx="110871" cy="156700"/>
              </a:xfrm>
              <a:custGeom>
                <a:avLst/>
                <a:gdLst>
                  <a:gd name="T0" fmla="*/ 57983441 w 106"/>
                  <a:gd name="T1" fmla="*/ 0 h 153"/>
                  <a:gd name="T2" fmla="*/ 115965836 w 106"/>
                  <a:gd name="T3" fmla="*/ 80244739 h 153"/>
                  <a:gd name="T4" fmla="*/ 57983441 w 106"/>
                  <a:gd name="T5" fmla="*/ 160489477 h 153"/>
                  <a:gd name="T6" fmla="*/ 0 w 106"/>
                  <a:gd name="T7" fmla="*/ 80244739 h 153"/>
                  <a:gd name="T8" fmla="*/ 5470334 w 106"/>
                  <a:gd name="T9" fmla="*/ 0 h 153"/>
                  <a:gd name="T10" fmla="*/ 0 w 106"/>
                  <a:gd name="T11" fmla="*/ 4196078 h 153"/>
                  <a:gd name="T12" fmla="*/ 0 w 106"/>
                  <a:gd name="T13" fmla="*/ 34615339 h 153"/>
                  <a:gd name="T14" fmla="*/ 107213305 w 106"/>
                  <a:gd name="T15" fmla="*/ 160489477 h 153"/>
                  <a:gd name="T16" fmla="*/ 115965836 w 106"/>
                  <a:gd name="T17" fmla="*/ 134265282 h 153"/>
                  <a:gd name="T18" fmla="*/ 115965836 w 106"/>
                  <a:gd name="T19" fmla="*/ 130070198 h 153"/>
                  <a:gd name="T20" fmla="*/ 5470334 w 106"/>
                  <a:gd name="T21" fmla="*/ 0 h 15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"/>
                  <a:gd name="T34" fmla="*/ 0 h 153"/>
                  <a:gd name="T35" fmla="*/ 106 w 106"/>
                  <a:gd name="T36" fmla="*/ 153 h 15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" h="153">
                    <a:moveTo>
                      <a:pt x="5" y="0"/>
                    </a:moveTo>
                    <a:lnTo>
                      <a:pt x="0" y="4"/>
                    </a:lnTo>
                    <a:lnTo>
                      <a:pt x="0" y="33"/>
                    </a:lnTo>
                    <a:lnTo>
                      <a:pt x="98" y="153"/>
                    </a:lnTo>
                    <a:lnTo>
                      <a:pt x="106" y="128"/>
                    </a:lnTo>
                    <a:lnTo>
                      <a:pt x="106" y="12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7" name="Freeform 2300"/>
              <p:cNvSpPr>
                <a:spLocks/>
              </p:cNvSpPr>
              <p:nvPr/>
            </p:nvSpPr>
            <p:spPr bwMode="auto">
              <a:xfrm>
                <a:off x="3918405" y="3794430"/>
                <a:ext cx="120371" cy="156700"/>
              </a:xfrm>
              <a:custGeom>
                <a:avLst/>
                <a:gdLst>
                  <a:gd name="T0" fmla="*/ 62996948 w 115"/>
                  <a:gd name="T1" fmla="*/ 0 h 153"/>
                  <a:gd name="T2" fmla="*/ 125992848 w 115"/>
                  <a:gd name="T3" fmla="*/ 80244739 h 153"/>
                  <a:gd name="T4" fmla="*/ 62996948 w 115"/>
                  <a:gd name="T5" fmla="*/ 160489477 h 153"/>
                  <a:gd name="T6" fmla="*/ 0 w 115"/>
                  <a:gd name="T7" fmla="*/ 80244739 h 153"/>
                  <a:gd name="T8" fmla="*/ 14242506 w 115"/>
                  <a:gd name="T9" fmla="*/ 0 h 153"/>
                  <a:gd name="T10" fmla="*/ 0 w 115"/>
                  <a:gd name="T11" fmla="*/ 18880814 h 153"/>
                  <a:gd name="T12" fmla="*/ 0 w 115"/>
                  <a:gd name="T13" fmla="*/ 30419255 h 153"/>
                  <a:gd name="T14" fmla="*/ 111750346 w 115"/>
                  <a:gd name="T15" fmla="*/ 160489477 h 153"/>
                  <a:gd name="T16" fmla="*/ 116132896 w 115"/>
                  <a:gd name="T17" fmla="*/ 148951036 h 153"/>
                  <a:gd name="T18" fmla="*/ 125992848 w 115"/>
                  <a:gd name="T19" fmla="*/ 133216487 h 153"/>
                  <a:gd name="T20" fmla="*/ 14242506 w 115"/>
                  <a:gd name="T21" fmla="*/ 0 h 15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5"/>
                  <a:gd name="T34" fmla="*/ 0 h 153"/>
                  <a:gd name="T35" fmla="*/ 115 w 115"/>
                  <a:gd name="T36" fmla="*/ 153 h 15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5" h="153">
                    <a:moveTo>
                      <a:pt x="13" y="0"/>
                    </a:moveTo>
                    <a:lnTo>
                      <a:pt x="0" y="18"/>
                    </a:lnTo>
                    <a:lnTo>
                      <a:pt x="0" y="29"/>
                    </a:lnTo>
                    <a:lnTo>
                      <a:pt x="102" y="153"/>
                    </a:lnTo>
                    <a:lnTo>
                      <a:pt x="106" y="142"/>
                    </a:lnTo>
                    <a:lnTo>
                      <a:pt x="115" y="1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8" name="Freeform 2301"/>
              <p:cNvSpPr>
                <a:spLocks/>
              </p:cNvSpPr>
              <p:nvPr/>
            </p:nvSpPr>
            <p:spPr bwMode="auto">
              <a:xfrm>
                <a:off x="3922629" y="3783165"/>
                <a:ext cx="120371" cy="152604"/>
              </a:xfrm>
              <a:custGeom>
                <a:avLst/>
                <a:gdLst>
                  <a:gd name="T0" fmla="*/ 63549552 w 114"/>
                  <a:gd name="T1" fmla="*/ 0 h 149"/>
                  <a:gd name="T2" fmla="*/ 127098048 w 114"/>
                  <a:gd name="T3" fmla="*/ 78147587 h 149"/>
                  <a:gd name="T4" fmla="*/ 63549552 w 114"/>
                  <a:gd name="T5" fmla="*/ 156295173 h 149"/>
                  <a:gd name="T6" fmla="*/ 0 w 114"/>
                  <a:gd name="T7" fmla="*/ 78147587 h 149"/>
                  <a:gd name="T8" fmla="*/ 18953156 w 114"/>
                  <a:gd name="T9" fmla="*/ 0 h 149"/>
                  <a:gd name="T10" fmla="*/ 0 w 114"/>
                  <a:gd name="T11" fmla="*/ 26224329 h 149"/>
                  <a:gd name="T12" fmla="*/ 112603906 w 114"/>
                  <a:gd name="T13" fmla="*/ 156295173 h 149"/>
                  <a:gd name="T14" fmla="*/ 127098048 w 114"/>
                  <a:gd name="T15" fmla="*/ 130070820 h 149"/>
                  <a:gd name="T16" fmla="*/ 18953156 w 114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49"/>
                  <a:gd name="T29" fmla="*/ 114 w 114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49">
                    <a:moveTo>
                      <a:pt x="17" y="0"/>
                    </a:moveTo>
                    <a:lnTo>
                      <a:pt x="0" y="25"/>
                    </a:lnTo>
                    <a:lnTo>
                      <a:pt x="101" y="149"/>
                    </a:lnTo>
                    <a:lnTo>
                      <a:pt x="114" y="12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9" name="Freeform 2302"/>
              <p:cNvSpPr>
                <a:spLocks/>
              </p:cNvSpPr>
              <p:nvPr/>
            </p:nvSpPr>
            <p:spPr bwMode="auto">
              <a:xfrm>
                <a:off x="3931078" y="3771899"/>
                <a:ext cx="120371" cy="152604"/>
              </a:xfrm>
              <a:custGeom>
                <a:avLst/>
                <a:gdLst>
                  <a:gd name="T0" fmla="*/ 63549552 w 114"/>
                  <a:gd name="T1" fmla="*/ 0 h 149"/>
                  <a:gd name="T2" fmla="*/ 127098048 w 114"/>
                  <a:gd name="T3" fmla="*/ 78147587 h 149"/>
                  <a:gd name="T4" fmla="*/ 63549552 w 114"/>
                  <a:gd name="T5" fmla="*/ 156295173 h 149"/>
                  <a:gd name="T6" fmla="*/ 0 w 114"/>
                  <a:gd name="T7" fmla="*/ 78147587 h 149"/>
                  <a:gd name="T8" fmla="*/ 18953156 w 114"/>
                  <a:gd name="T9" fmla="*/ 0 h 149"/>
                  <a:gd name="T10" fmla="*/ 0 w 114"/>
                  <a:gd name="T11" fmla="*/ 23077001 h 149"/>
                  <a:gd name="T12" fmla="*/ 113718921 w 114"/>
                  <a:gd name="T13" fmla="*/ 156295173 h 149"/>
                  <a:gd name="T14" fmla="*/ 127098048 w 114"/>
                  <a:gd name="T15" fmla="*/ 125875748 h 149"/>
                  <a:gd name="T16" fmla="*/ 18953156 w 114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49"/>
                  <a:gd name="T29" fmla="*/ 114 w 114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49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9"/>
                    </a:lnTo>
                    <a:lnTo>
                      <a:pt x="114" y="12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0" name="Freeform 2303"/>
              <p:cNvSpPr>
                <a:spLocks/>
              </p:cNvSpPr>
              <p:nvPr/>
            </p:nvSpPr>
            <p:spPr bwMode="auto">
              <a:xfrm>
                <a:off x="3940579" y="3760634"/>
                <a:ext cx="116147" cy="149531"/>
              </a:xfrm>
              <a:custGeom>
                <a:avLst/>
                <a:gdLst>
                  <a:gd name="T0" fmla="*/ 61319280 w 110"/>
                  <a:gd name="T1" fmla="*/ 0 h 146"/>
                  <a:gd name="T2" fmla="*/ 122637505 w 110"/>
                  <a:gd name="T3" fmla="*/ 76574211 h 146"/>
                  <a:gd name="T4" fmla="*/ 61319280 w 110"/>
                  <a:gd name="T5" fmla="*/ 153147397 h 146"/>
                  <a:gd name="T6" fmla="*/ 0 w 110"/>
                  <a:gd name="T7" fmla="*/ 76574211 h 146"/>
                  <a:gd name="T8" fmla="*/ 13379079 w 110"/>
                  <a:gd name="T9" fmla="*/ 0 h 146"/>
                  <a:gd name="T10" fmla="*/ 0 w 110"/>
                  <a:gd name="T11" fmla="*/ 23076933 h 146"/>
                  <a:gd name="T12" fmla="*/ 108144475 w 110"/>
                  <a:gd name="T13" fmla="*/ 153147397 h 146"/>
                  <a:gd name="T14" fmla="*/ 117063506 w 110"/>
                  <a:gd name="T15" fmla="*/ 133216735 h 146"/>
                  <a:gd name="T16" fmla="*/ 122637505 w 110"/>
                  <a:gd name="T17" fmla="*/ 121678272 h 146"/>
                  <a:gd name="T18" fmla="*/ 13379079 w 110"/>
                  <a:gd name="T19" fmla="*/ 0 h 14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0"/>
                  <a:gd name="T31" fmla="*/ 0 h 146"/>
                  <a:gd name="T32" fmla="*/ 110 w 110"/>
                  <a:gd name="T33" fmla="*/ 146 h 1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0" h="146">
                    <a:moveTo>
                      <a:pt x="12" y="0"/>
                    </a:moveTo>
                    <a:lnTo>
                      <a:pt x="0" y="22"/>
                    </a:lnTo>
                    <a:lnTo>
                      <a:pt x="97" y="146"/>
                    </a:lnTo>
                    <a:lnTo>
                      <a:pt x="105" y="127"/>
                    </a:lnTo>
                    <a:lnTo>
                      <a:pt x="110" y="11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1" name="Freeform 2304"/>
              <p:cNvSpPr>
                <a:spLocks/>
              </p:cNvSpPr>
              <p:nvPr/>
            </p:nvSpPr>
            <p:spPr bwMode="auto">
              <a:xfrm>
                <a:off x="3950079" y="3749369"/>
                <a:ext cx="110871" cy="144411"/>
              </a:xfrm>
              <a:custGeom>
                <a:avLst/>
                <a:gdLst>
                  <a:gd name="T0" fmla="*/ 57983441 w 106"/>
                  <a:gd name="T1" fmla="*/ 0 h 142"/>
                  <a:gd name="T2" fmla="*/ 115965836 w 106"/>
                  <a:gd name="T3" fmla="*/ 73431977 h 142"/>
                  <a:gd name="T4" fmla="*/ 57983441 w 106"/>
                  <a:gd name="T5" fmla="*/ 146862936 h 142"/>
                  <a:gd name="T6" fmla="*/ 0 w 106"/>
                  <a:gd name="T7" fmla="*/ 73431977 h 142"/>
                  <a:gd name="T8" fmla="*/ 14221821 w 106"/>
                  <a:gd name="T9" fmla="*/ 0 h 142"/>
                  <a:gd name="T10" fmla="*/ 0 w 106"/>
                  <a:gd name="T11" fmla="*/ 22753883 h 142"/>
                  <a:gd name="T12" fmla="*/ 106119238 w 106"/>
                  <a:gd name="T13" fmla="*/ 146862936 h 142"/>
                  <a:gd name="T14" fmla="*/ 106119238 w 106"/>
                  <a:gd name="T15" fmla="*/ 142725868 h 142"/>
                  <a:gd name="T16" fmla="*/ 115965836 w 106"/>
                  <a:gd name="T17" fmla="*/ 116870177 h 142"/>
                  <a:gd name="T18" fmla="*/ 14221821 w 106"/>
                  <a:gd name="T19" fmla="*/ 0 h 14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6"/>
                  <a:gd name="T31" fmla="*/ 0 h 142"/>
                  <a:gd name="T32" fmla="*/ 106 w 106"/>
                  <a:gd name="T33" fmla="*/ 142 h 1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6" h="142">
                    <a:moveTo>
                      <a:pt x="13" y="0"/>
                    </a:moveTo>
                    <a:lnTo>
                      <a:pt x="0" y="22"/>
                    </a:lnTo>
                    <a:lnTo>
                      <a:pt x="97" y="142"/>
                    </a:lnTo>
                    <a:lnTo>
                      <a:pt x="97" y="138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2" name="Freeform 2305"/>
              <p:cNvSpPr>
                <a:spLocks/>
              </p:cNvSpPr>
              <p:nvPr/>
            </p:nvSpPr>
            <p:spPr bwMode="auto">
              <a:xfrm>
                <a:off x="3953252" y="3738103"/>
                <a:ext cx="112983" cy="141338"/>
              </a:xfrm>
              <a:custGeom>
                <a:avLst/>
                <a:gdLst>
                  <a:gd name="T0" fmla="*/ 60213543 w 106"/>
                  <a:gd name="T1" fmla="*/ 0 h 138"/>
                  <a:gd name="T2" fmla="*/ 120426020 w 106"/>
                  <a:gd name="T3" fmla="*/ 72378370 h 138"/>
                  <a:gd name="T4" fmla="*/ 60213543 w 106"/>
                  <a:gd name="T5" fmla="*/ 144756741 h 138"/>
                  <a:gd name="T6" fmla="*/ 0 w 106"/>
                  <a:gd name="T7" fmla="*/ 72378370 h 138"/>
                  <a:gd name="T8" fmla="*/ 19313701 w 106"/>
                  <a:gd name="T9" fmla="*/ 0 h 138"/>
                  <a:gd name="T10" fmla="*/ 0 w 106"/>
                  <a:gd name="T11" fmla="*/ 23077011 h 138"/>
                  <a:gd name="T12" fmla="*/ 111337287 w 106"/>
                  <a:gd name="T13" fmla="*/ 144756741 h 138"/>
                  <a:gd name="T14" fmla="*/ 120426020 w 106"/>
                  <a:gd name="T15" fmla="*/ 111189973 h 138"/>
                  <a:gd name="T16" fmla="*/ 19313701 w 106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38"/>
                  <a:gd name="T29" fmla="*/ 106 w 106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38">
                    <a:moveTo>
                      <a:pt x="17" y="0"/>
                    </a:moveTo>
                    <a:lnTo>
                      <a:pt x="0" y="22"/>
                    </a:lnTo>
                    <a:lnTo>
                      <a:pt x="98" y="138"/>
                    </a:lnTo>
                    <a:lnTo>
                      <a:pt x="106" y="10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3" name="Freeform 2306"/>
              <p:cNvSpPr>
                <a:spLocks/>
              </p:cNvSpPr>
              <p:nvPr/>
            </p:nvSpPr>
            <p:spPr bwMode="auto">
              <a:xfrm>
                <a:off x="3962753" y="3723765"/>
                <a:ext cx="106646" cy="141338"/>
              </a:xfrm>
              <a:custGeom>
                <a:avLst/>
                <a:gdLst>
                  <a:gd name="T0" fmla="*/ 56303808 w 101"/>
                  <a:gd name="T1" fmla="*/ 0 h 138"/>
                  <a:gd name="T2" fmla="*/ 112607616 w 101"/>
                  <a:gd name="T3" fmla="*/ 72378370 h 138"/>
                  <a:gd name="T4" fmla="*/ 56303808 w 101"/>
                  <a:gd name="T5" fmla="*/ 144756741 h 138"/>
                  <a:gd name="T6" fmla="*/ 0 w 101"/>
                  <a:gd name="T7" fmla="*/ 72378370 h 138"/>
                  <a:gd name="T8" fmla="*/ 18953425 w 101"/>
                  <a:gd name="T9" fmla="*/ 0 h 138"/>
                  <a:gd name="T10" fmla="*/ 0 w 101"/>
                  <a:gd name="T11" fmla="*/ 26224341 h 138"/>
                  <a:gd name="T12" fmla="*/ 103688423 w 101"/>
                  <a:gd name="T13" fmla="*/ 144756741 h 138"/>
                  <a:gd name="T14" fmla="*/ 112607616 w 101"/>
                  <a:gd name="T15" fmla="*/ 121679706 h 138"/>
                  <a:gd name="T16" fmla="*/ 112607616 w 101"/>
                  <a:gd name="T17" fmla="*/ 110141204 h 138"/>
                  <a:gd name="T18" fmla="*/ 18953425 w 101"/>
                  <a:gd name="T19" fmla="*/ 0 h 13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1"/>
                  <a:gd name="T31" fmla="*/ 0 h 138"/>
                  <a:gd name="T32" fmla="*/ 101 w 101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1" h="138">
                    <a:moveTo>
                      <a:pt x="17" y="0"/>
                    </a:moveTo>
                    <a:lnTo>
                      <a:pt x="0" y="25"/>
                    </a:lnTo>
                    <a:lnTo>
                      <a:pt x="93" y="138"/>
                    </a:lnTo>
                    <a:lnTo>
                      <a:pt x="101" y="116"/>
                    </a:lnTo>
                    <a:lnTo>
                      <a:pt x="101" y="10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4" name="Freeform 2307"/>
              <p:cNvSpPr>
                <a:spLocks/>
              </p:cNvSpPr>
              <p:nvPr/>
            </p:nvSpPr>
            <p:spPr bwMode="auto">
              <a:xfrm>
                <a:off x="3972254" y="3713524"/>
                <a:ext cx="103473" cy="133145"/>
              </a:xfrm>
              <a:custGeom>
                <a:avLst/>
                <a:gdLst>
                  <a:gd name="T0" fmla="*/ 54626353 w 98"/>
                  <a:gd name="T1" fmla="*/ 0 h 131"/>
                  <a:gd name="T2" fmla="*/ 109251649 w 98"/>
                  <a:gd name="T3" fmla="*/ 67663070 h 131"/>
                  <a:gd name="T4" fmla="*/ 54626353 w 98"/>
                  <a:gd name="T5" fmla="*/ 135325123 h 131"/>
                  <a:gd name="T6" fmla="*/ 0 w 98"/>
                  <a:gd name="T7" fmla="*/ 67663070 h 131"/>
                  <a:gd name="T8" fmla="*/ 18951399 w 98"/>
                  <a:gd name="T9" fmla="*/ 0 h 131"/>
                  <a:gd name="T10" fmla="*/ 0 w 98"/>
                  <a:gd name="T11" fmla="*/ 25825044 h 131"/>
                  <a:gd name="T12" fmla="*/ 99217939 w 98"/>
                  <a:gd name="T13" fmla="*/ 135325123 h 131"/>
                  <a:gd name="T14" fmla="*/ 103677835 w 98"/>
                  <a:gd name="T15" fmla="*/ 131192516 h 131"/>
                  <a:gd name="T16" fmla="*/ 109251649 w 98"/>
                  <a:gd name="T17" fmla="*/ 105367480 h 131"/>
                  <a:gd name="T18" fmla="*/ 18951399 w 98"/>
                  <a:gd name="T19" fmla="*/ 0 h 13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"/>
                  <a:gd name="T31" fmla="*/ 0 h 131"/>
                  <a:gd name="T32" fmla="*/ 98 w 98"/>
                  <a:gd name="T33" fmla="*/ 131 h 13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" h="131">
                    <a:moveTo>
                      <a:pt x="17" y="0"/>
                    </a:moveTo>
                    <a:lnTo>
                      <a:pt x="0" y="25"/>
                    </a:lnTo>
                    <a:lnTo>
                      <a:pt x="89" y="131"/>
                    </a:lnTo>
                    <a:lnTo>
                      <a:pt x="93" y="127"/>
                    </a:lnTo>
                    <a:lnTo>
                      <a:pt x="98" y="1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5" name="Freeform 2308"/>
              <p:cNvSpPr>
                <a:spLocks/>
              </p:cNvSpPr>
              <p:nvPr/>
            </p:nvSpPr>
            <p:spPr bwMode="auto">
              <a:xfrm>
                <a:off x="3981754" y="3700211"/>
                <a:ext cx="101361" cy="130073"/>
              </a:xfrm>
              <a:custGeom>
                <a:avLst/>
                <a:gdLst>
                  <a:gd name="T0" fmla="*/ 52959555 w 97"/>
                  <a:gd name="T1" fmla="*/ 0 h 127"/>
                  <a:gd name="T2" fmla="*/ 105918064 w 97"/>
                  <a:gd name="T3" fmla="*/ 66610691 h 127"/>
                  <a:gd name="T4" fmla="*/ 52959555 w 97"/>
                  <a:gd name="T5" fmla="*/ 133220357 h 127"/>
                  <a:gd name="T6" fmla="*/ 0 w 97"/>
                  <a:gd name="T7" fmla="*/ 66610691 h 127"/>
                  <a:gd name="T8" fmla="*/ 18562650 w 97"/>
                  <a:gd name="T9" fmla="*/ 0 h 127"/>
                  <a:gd name="T10" fmla="*/ 0 w 97"/>
                  <a:gd name="T11" fmla="*/ 23077206 h 127"/>
                  <a:gd name="T12" fmla="*/ 91723349 w 97"/>
                  <a:gd name="T13" fmla="*/ 133220357 h 127"/>
                  <a:gd name="T14" fmla="*/ 105918064 w 97"/>
                  <a:gd name="T15" fmla="*/ 102799669 h 127"/>
                  <a:gd name="T16" fmla="*/ 18562650 w 97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27"/>
                  <a:gd name="T29" fmla="*/ 97 w 97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27">
                    <a:moveTo>
                      <a:pt x="17" y="0"/>
                    </a:moveTo>
                    <a:lnTo>
                      <a:pt x="0" y="22"/>
                    </a:lnTo>
                    <a:lnTo>
                      <a:pt x="84" y="127"/>
                    </a:lnTo>
                    <a:lnTo>
                      <a:pt x="97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6" name="Freeform 2309"/>
              <p:cNvSpPr>
                <a:spLocks/>
              </p:cNvSpPr>
              <p:nvPr/>
            </p:nvSpPr>
            <p:spPr bwMode="auto">
              <a:xfrm>
                <a:off x="3989152" y="3688936"/>
                <a:ext cx="93972" cy="127001"/>
              </a:xfrm>
              <a:custGeom>
                <a:avLst/>
                <a:gdLst>
                  <a:gd name="T0" fmla="*/ 49610880 w 89"/>
                  <a:gd name="T1" fmla="*/ 0 h 124"/>
                  <a:gd name="T2" fmla="*/ 99221761 w 89"/>
                  <a:gd name="T3" fmla="*/ 65037827 h 124"/>
                  <a:gd name="T4" fmla="*/ 49610880 w 89"/>
                  <a:gd name="T5" fmla="*/ 130074629 h 124"/>
                  <a:gd name="T6" fmla="*/ 0 w 89"/>
                  <a:gd name="T7" fmla="*/ 65037827 h 124"/>
                  <a:gd name="T8" fmla="*/ 18952782 w 89"/>
                  <a:gd name="T9" fmla="*/ 0 h 124"/>
                  <a:gd name="T10" fmla="*/ 0 w 89"/>
                  <a:gd name="T11" fmla="*/ 23077313 h 124"/>
                  <a:gd name="T12" fmla="*/ 90302871 w 89"/>
                  <a:gd name="T13" fmla="*/ 130074629 h 124"/>
                  <a:gd name="T14" fmla="*/ 99221761 w 89"/>
                  <a:gd name="T15" fmla="*/ 106997324 h 124"/>
                  <a:gd name="T16" fmla="*/ 99221761 w 89"/>
                  <a:gd name="T17" fmla="*/ 95457647 h 124"/>
                  <a:gd name="T18" fmla="*/ 18952782 w 89"/>
                  <a:gd name="T19" fmla="*/ 0 h 12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9"/>
                  <a:gd name="T31" fmla="*/ 0 h 124"/>
                  <a:gd name="T32" fmla="*/ 89 w 89"/>
                  <a:gd name="T33" fmla="*/ 124 h 1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9" h="124">
                    <a:moveTo>
                      <a:pt x="17" y="0"/>
                    </a:moveTo>
                    <a:lnTo>
                      <a:pt x="0" y="22"/>
                    </a:lnTo>
                    <a:lnTo>
                      <a:pt x="81" y="124"/>
                    </a:lnTo>
                    <a:lnTo>
                      <a:pt x="89" y="102"/>
                    </a:lnTo>
                    <a:lnTo>
                      <a:pt x="89" y="9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7" name="Freeform 2310"/>
              <p:cNvSpPr>
                <a:spLocks/>
              </p:cNvSpPr>
              <p:nvPr/>
            </p:nvSpPr>
            <p:spPr bwMode="auto">
              <a:xfrm>
                <a:off x="3998652" y="3678695"/>
                <a:ext cx="88696" cy="123928"/>
              </a:xfrm>
              <a:custGeom>
                <a:avLst/>
                <a:gdLst>
                  <a:gd name="T0" fmla="*/ 46827264 w 84"/>
                  <a:gd name="T1" fmla="*/ 0 h 120"/>
                  <a:gd name="T2" fmla="*/ 93654528 w 84"/>
                  <a:gd name="T3" fmla="*/ 63992288 h 120"/>
                  <a:gd name="T4" fmla="*/ 46827264 w 84"/>
                  <a:gd name="T5" fmla="*/ 127984576 h 120"/>
                  <a:gd name="T6" fmla="*/ 0 w 84"/>
                  <a:gd name="T7" fmla="*/ 63992288 h 120"/>
                  <a:gd name="T8" fmla="*/ 18953492 w 84"/>
                  <a:gd name="T9" fmla="*/ 0 h 120"/>
                  <a:gd name="T10" fmla="*/ 0 w 84"/>
                  <a:gd name="T11" fmla="*/ 23463703 h 120"/>
                  <a:gd name="T12" fmla="*/ 89194388 w 84"/>
                  <a:gd name="T13" fmla="*/ 127984576 h 120"/>
                  <a:gd name="T14" fmla="*/ 89194388 w 84"/>
                  <a:gd name="T15" fmla="*/ 120518949 h 120"/>
                  <a:gd name="T16" fmla="*/ 93654528 w 84"/>
                  <a:gd name="T17" fmla="*/ 92789033 h 120"/>
                  <a:gd name="T18" fmla="*/ 18953492 w 84"/>
                  <a:gd name="T19" fmla="*/ 0 h 12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4"/>
                  <a:gd name="T31" fmla="*/ 0 h 120"/>
                  <a:gd name="T32" fmla="*/ 84 w 84"/>
                  <a:gd name="T33" fmla="*/ 120 h 1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4" h="120">
                    <a:moveTo>
                      <a:pt x="17" y="0"/>
                    </a:moveTo>
                    <a:lnTo>
                      <a:pt x="0" y="22"/>
                    </a:lnTo>
                    <a:lnTo>
                      <a:pt x="80" y="120"/>
                    </a:lnTo>
                    <a:lnTo>
                      <a:pt x="80" y="113"/>
                    </a:lnTo>
                    <a:lnTo>
                      <a:pt x="84" y="8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8" name="Freeform 2311"/>
              <p:cNvSpPr>
                <a:spLocks/>
              </p:cNvSpPr>
              <p:nvPr/>
            </p:nvSpPr>
            <p:spPr bwMode="auto">
              <a:xfrm>
                <a:off x="4007101" y="3667429"/>
                <a:ext cx="85523" cy="115735"/>
              </a:xfrm>
              <a:custGeom>
                <a:avLst/>
                <a:gdLst>
                  <a:gd name="T0" fmla="*/ 45149808 w 81"/>
                  <a:gd name="T1" fmla="*/ 0 h 113"/>
                  <a:gd name="T2" fmla="*/ 90298561 w 81"/>
                  <a:gd name="T3" fmla="*/ 59268610 h 113"/>
                  <a:gd name="T4" fmla="*/ 45149808 w 81"/>
                  <a:gd name="T5" fmla="*/ 118536197 h 113"/>
                  <a:gd name="T6" fmla="*/ 0 w 81"/>
                  <a:gd name="T7" fmla="*/ 59268610 h 113"/>
                  <a:gd name="T8" fmla="*/ 18951264 w 81"/>
                  <a:gd name="T9" fmla="*/ 0 h 113"/>
                  <a:gd name="T10" fmla="*/ 0 w 81"/>
                  <a:gd name="T11" fmla="*/ 23077356 h 113"/>
                  <a:gd name="T12" fmla="*/ 80264922 w 81"/>
                  <a:gd name="T13" fmla="*/ 118536197 h 113"/>
                  <a:gd name="T14" fmla="*/ 90298561 w 81"/>
                  <a:gd name="T15" fmla="*/ 83919151 h 113"/>
                  <a:gd name="T16" fmla="*/ 18951264 w 8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113"/>
                  <a:gd name="T29" fmla="*/ 81 w 8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113">
                    <a:moveTo>
                      <a:pt x="17" y="0"/>
                    </a:moveTo>
                    <a:lnTo>
                      <a:pt x="0" y="22"/>
                    </a:lnTo>
                    <a:lnTo>
                      <a:pt x="72" y="113"/>
                    </a:lnTo>
                    <a:lnTo>
                      <a:pt x="81" y="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9" name="Freeform 2312"/>
              <p:cNvSpPr>
                <a:spLocks/>
              </p:cNvSpPr>
              <p:nvPr/>
            </p:nvSpPr>
            <p:spPr bwMode="auto">
              <a:xfrm>
                <a:off x="4016602" y="3656164"/>
                <a:ext cx="81299" cy="111639"/>
              </a:xfrm>
              <a:custGeom>
                <a:avLst/>
                <a:gdLst>
                  <a:gd name="T0" fmla="*/ 43484267 w 76"/>
                  <a:gd name="T1" fmla="*/ 0 h 109"/>
                  <a:gd name="T2" fmla="*/ 86967464 w 76"/>
                  <a:gd name="T3" fmla="*/ 57171459 h 109"/>
                  <a:gd name="T4" fmla="*/ 43484267 w 76"/>
                  <a:gd name="T5" fmla="*/ 114341893 h 109"/>
                  <a:gd name="T6" fmla="*/ 0 w 76"/>
                  <a:gd name="T7" fmla="*/ 57171459 h 109"/>
                  <a:gd name="T8" fmla="*/ 19452926 w 76"/>
                  <a:gd name="T9" fmla="*/ 0 h 109"/>
                  <a:gd name="T10" fmla="*/ 0 w 76"/>
                  <a:gd name="T11" fmla="*/ 23078548 h 109"/>
                  <a:gd name="T12" fmla="*/ 76668169 w 76"/>
                  <a:gd name="T13" fmla="*/ 114341893 h 109"/>
                  <a:gd name="T14" fmla="*/ 86967464 w 76"/>
                  <a:gd name="T15" fmla="*/ 92313169 h 109"/>
                  <a:gd name="T16" fmla="*/ 86967464 w 76"/>
                  <a:gd name="T17" fmla="*/ 76577195 h 109"/>
                  <a:gd name="T18" fmla="*/ 19452926 w 76"/>
                  <a:gd name="T19" fmla="*/ 0 h 10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109"/>
                  <a:gd name="T32" fmla="*/ 76 w 76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109">
                    <a:moveTo>
                      <a:pt x="17" y="0"/>
                    </a:moveTo>
                    <a:lnTo>
                      <a:pt x="0" y="22"/>
                    </a:lnTo>
                    <a:lnTo>
                      <a:pt x="67" y="109"/>
                    </a:lnTo>
                    <a:lnTo>
                      <a:pt x="76" y="88"/>
                    </a:lnTo>
                    <a:lnTo>
                      <a:pt x="76" y="7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0" name="Freeform 2313"/>
              <p:cNvSpPr>
                <a:spLocks/>
              </p:cNvSpPr>
              <p:nvPr/>
            </p:nvSpPr>
            <p:spPr bwMode="auto">
              <a:xfrm>
                <a:off x="4023990" y="3641826"/>
                <a:ext cx="76023" cy="107542"/>
              </a:xfrm>
              <a:custGeom>
                <a:avLst/>
                <a:gdLst>
                  <a:gd name="T0" fmla="*/ 40135920 w 72"/>
                  <a:gd name="T1" fmla="*/ 0 h 105"/>
                  <a:gd name="T2" fmla="*/ 80270784 w 72"/>
                  <a:gd name="T3" fmla="*/ 55072770 h 105"/>
                  <a:gd name="T4" fmla="*/ 40135920 w 72"/>
                  <a:gd name="T5" fmla="*/ 110145541 h 105"/>
                  <a:gd name="T6" fmla="*/ 0 w 72"/>
                  <a:gd name="T7" fmla="*/ 55072770 h 105"/>
                  <a:gd name="T8" fmla="*/ 14492938 w 72"/>
                  <a:gd name="T9" fmla="*/ 0 h 105"/>
                  <a:gd name="T10" fmla="*/ 0 w 72"/>
                  <a:gd name="T11" fmla="*/ 26224885 h 105"/>
                  <a:gd name="T12" fmla="*/ 71351812 w 72"/>
                  <a:gd name="T13" fmla="*/ 110145541 h 105"/>
                  <a:gd name="T14" fmla="*/ 75811826 w 72"/>
                  <a:gd name="T15" fmla="*/ 106998146 h 105"/>
                  <a:gd name="T16" fmla="*/ 80270784 w 72"/>
                  <a:gd name="T17" fmla="*/ 72380898 h 105"/>
                  <a:gd name="T18" fmla="*/ 14492938 w 72"/>
                  <a:gd name="T19" fmla="*/ 0 h 10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105"/>
                  <a:gd name="T32" fmla="*/ 72 w 72"/>
                  <a:gd name="T33" fmla="*/ 105 h 10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105">
                    <a:moveTo>
                      <a:pt x="13" y="0"/>
                    </a:moveTo>
                    <a:lnTo>
                      <a:pt x="0" y="25"/>
                    </a:lnTo>
                    <a:lnTo>
                      <a:pt x="64" y="105"/>
                    </a:lnTo>
                    <a:lnTo>
                      <a:pt x="68" y="102"/>
                    </a:lnTo>
                    <a:lnTo>
                      <a:pt x="72" y="6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1" name="Freeform 2314"/>
              <p:cNvSpPr>
                <a:spLocks/>
              </p:cNvSpPr>
              <p:nvPr/>
            </p:nvSpPr>
            <p:spPr bwMode="auto">
              <a:xfrm>
                <a:off x="4033500" y="3630561"/>
                <a:ext cx="71798" cy="100373"/>
              </a:xfrm>
              <a:custGeom>
                <a:avLst/>
                <a:gdLst>
                  <a:gd name="T0" fmla="*/ 38469796 w 67"/>
                  <a:gd name="T1" fmla="*/ 0 h 98"/>
                  <a:gd name="T2" fmla="*/ 76939593 w 67"/>
                  <a:gd name="T3" fmla="*/ 51402242 h 98"/>
                  <a:gd name="T4" fmla="*/ 38469796 w 67"/>
                  <a:gd name="T5" fmla="*/ 102803460 h 98"/>
                  <a:gd name="T6" fmla="*/ 0 w 67"/>
                  <a:gd name="T7" fmla="*/ 51402242 h 98"/>
                  <a:gd name="T8" fmla="*/ 13779856 w 67"/>
                  <a:gd name="T9" fmla="*/ 0 h 98"/>
                  <a:gd name="T10" fmla="*/ 0 w 67"/>
                  <a:gd name="T11" fmla="*/ 26225007 h 98"/>
                  <a:gd name="T12" fmla="*/ 67752651 w 67"/>
                  <a:gd name="T13" fmla="*/ 102803460 h 98"/>
                  <a:gd name="T14" fmla="*/ 76939593 w 67"/>
                  <a:gd name="T15" fmla="*/ 68186053 h 98"/>
                  <a:gd name="T16" fmla="*/ 13779856 w 6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98"/>
                  <a:gd name="T29" fmla="*/ 67 w 6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98">
                    <a:moveTo>
                      <a:pt x="12" y="0"/>
                    </a:moveTo>
                    <a:lnTo>
                      <a:pt x="0" y="25"/>
                    </a:lnTo>
                    <a:lnTo>
                      <a:pt x="59" y="98"/>
                    </a:lnTo>
                    <a:lnTo>
                      <a:pt x="67" y="6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2" name="Freeform 2315"/>
              <p:cNvSpPr>
                <a:spLocks/>
              </p:cNvSpPr>
              <p:nvPr/>
            </p:nvSpPr>
            <p:spPr bwMode="auto">
              <a:xfrm>
                <a:off x="4038776" y="3619295"/>
                <a:ext cx="66522" cy="93204"/>
              </a:xfrm>
              <a:custGeom>
                <a:avLst/>
                <a:gdLst>
                  <a:gd name="T0" fmla="*/ 35120456 w 63"/>
                  <a:gd name="T1" fmla="*/ 0 h 91"/>
                  <a:gd name="T2" fmla="*/ 70240913 w 63"/>
                  <a:gd name="T3" fmla="*/ 47730690 h 91"/>
                  <a:gd name="T4" fmla="*/ 35120456 w 63"/>
                  <a:gd name="T5" fmla="*/ 95461380 h 91"/>
                  <a:gd name="T6" fmla="*/ 0 w 63"/>
                  <a:gd name="T7" fmla="*/ 47730690 h 91"/>
                  <a:gd name="T8" fmla="*/ 18953494 w 63"/>
                  <a:gd name="T9" fmla="*/ 0 h 91"/>
                  <a:gd name="T10" fmla="*/ 0 w 63"/>
                  <a:gd name="T11" fmla="*/ 23078745 h 91"/>
                  <a:gd name="T12" fmla="*/ 65780755 w 63"/>
                  <a:gd name="T13" fmla="*/ 95461380 h 91"/>
                  <a:gd name="T14" fmla="*/ 70240913 w 63"/>
                  <a:gd name="T15" fmla="*/ 76578871 h 91"/>
                  <a:gd name="T16" fmla="*/ 70240913 w 63"/>
                  <a:gd name="T17" fmla="*/ 60843772 h 91"/>
                  <a:gd name="T18" fmla="*/ 18953494 w 63"/>
                  <a:gd name="T19" fmla="*/ 0 h 9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3"/>
                  <a:gd name="T31" fmla="*/ 0 h 91"/>
                  <a:gd name="T32" fmla="*/ 63 w 63"/>
                  <a:gd name="T33" fmla="*/ 91 h 9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3" h="91">
                    <a:moveTo>
                      <a:pt x="17" y="0"/>
                    </a:moveTo>
                    <a:lnTo>
                      <a:pt x="0" y="22"/>
                    </a:lnTo>
                    <a:lnTo>
                      <a:pt x="59" y="91"/>
                    </a:lnTo>
                    <a:lnTo>
                      <a:pt x="63" y="73"/>
                    </a:lnTo>
                    <a:lnTo>
                      <a:pt x="63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3" name="Freeform 2316"/>
              <p:cNvSpPr>
                <a:spLocks/>
              </p:cNvSpPr>
              <p:nvPr/>
            </p:nvSpPr>
            <p:spPr bwMode="auto">
              <a:xfrm>
                <a:off x="4046165" y="3608030"/>
                <a:ext cx="63349" cy="89108"/>
              </a:xfrm>
              <a:custGeom>
                <a:avLst/>
                <a:gdLst>
                  <a:gd name="T0" fmla="*/ 33442993 w 60"/>
                  <a:gd name="T1" fmla="*/ 0 h 87"/>
                  <a:gd name="T2" fmla="*/ 66884930 w 60"/>
                  <a:gd name="T3" fmla="*/ 45633538 h 87"/>
                  <a:gd name="T4" fmla="*/ 33442993 w 60"/>
                  <a:gd name="T5" fmla="*/ 91267077 h 87"/>
                  <a:gd name="T6" fmla="*/ 0 w 60"/>
                  <a:gd name="T7" fmla="*/ 45633538 h 87"/>
                  <a:gd name="T8" fmla="*/ 18950857 w 60"/>
                  <a:gd name="T9" fmla="*/ 0 h 87"/>
                  <a:gd name="T10" fmla="*/ 0 w 60"/>
                  <a:gd name="T11" fmla="*/ 23078972 h 87"/>
                  <a:gd name="T12" fmla="*/ 61311275 w 60"/>
                  <a:gd name="T13" fmla="*/ 91267077 h 87"/>
                  <a:gd name="T14" fmla="*/ 61311275 w 60"/>
                  <a:gd name="T15" fmla="*/ 88119619 h 87"/>
                  <a:gd name="T16" fmla="*/ 66884930 w 60"/>
                  <a:gd name="T17" fmla="*/ 53501670 h 87"/>
                  <a:gd name="T18" fmla="*/ 18950857 w 60"/>
                  <a:gd name="T19" fmla="*/ 0 h 8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87"/>
                  <a:gd name="T32" fmla="*/ 60 w 60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87">
                    <a:moveTo>
                      <a:pt x="17" y="0"/>
                    </a:moveTo>
                    <a:lnTo>
                      <a:pt x="0" y="22"/>
                    </a:lnTo>
                    <a:lnTo>
                      <a:pt x="55" y="87"/>
                    </a:lnTo>
                    <a:lnTo>
                      <a:pt x="55" y="84"/>
                    </a:lnTo>
                    <a:lnTo>
                      <a:pt x="60" y="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4" name="Freeform 2317"/>
              <p:cNvSpPr>
                <a:spLocks/>
              </p:cNvSpPr>
              <p:nvPr/>
            </p:nvSpPr>
            <p:spPr bwMode="auto">
              <a:xfrm>
                <a:off x="4055665" y="3596764"/>
                <a:ext cx="53849" cy="80915"/>
              </a:xfrm>
              <a:custGeom>
                <a:avLst/>
                <a:gdLst>
                  <a:gd name="T0" fmla="*/ 28429104 w 51"/>
                  <a:gd name="T1" fmla="*/ 0 h 80"/>
                  <a:gd name="T2" fmla="*/ 56857152 w 51"/>
                  <a:gd name="T3" fmla="*/ 40920739 h 80"/>
                  <a:gd name="T4" fmla="*/ 28429104 w 51"/>
                  <a:gd name="T5" fmla="*/ 81840466 h 80"/>
                  <a:gd name="T6" fmla="*/ 0 w 51"/>
                  <a:gd name="T7" fmla="*/ 40920739 h 80"/>
                  <a:gd name="T8" fmla="*/ 18952739 w 51"/>
                  <a:gd name="T9" fmla="*/ 0 h 80"/>
                  <a:gd name="T10" fmla="*/ 0 w 51"/>
                  <a:gd name="T11" fmla="*/ 22506507 h 80"/>
                  <a:gd name="T12" fmla="*/ 51283255 w 51"/>
                  <a:gd name="T13" fmla="*/ 81840466 h 80"/>
                  <a:gd name="T14" fmla="*/ 56857152 w 51"/>
                  <a:gd name="T15" fmla="*/ 45012002 h 80"/>
                  <a:gd name="T16" fmla="*/ 18952739 w 5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80"/>
                  <a:gd name="T29" fmla="*/ 51 w 5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80">
                    <a:moveTo>
                      <a:pt x="17" y="0"/>
                    </a:moveTo>
                    <a:lnTo>
                      <a:pt x="0" y="22"/>
                    </a:lnTo>
                    <a:lnTo>
                      <a:pt x="46" y="80"/>
                    </a:lnTo>
                    <a:lnTo>
                      <a:pt x="51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5" name="Freeform 2318"/>
              <p:cNvSpPr>
                <a:spLocks/>
              </p:cNvSpPr>
              <p:nvPr/>
            </p:nvSpPr>
            <p:spPr bwMode="auto">
              <a:xfrm>
                <a:off x="4065175" y="3586523"/>
                <a:ext cx="49624" cy="74770"/>
              </a:xfrm>
              <a:custGeom>
                <a:avLst/>
                <a:gdLst>
                  <a:gd name="T0" fmla="*/ 26197248 w 47"/>
                  <a:gd name="T1" fmla="*/ 0 h 73"/>
                  <a:gd name="T2" fmla="*/ 52394497 w 47"/>
                  <a:gd name="T3" fmla="*/ 38291458 h 73"/>
                  <a:gd name="T4" fmla="*/ 26197248 w 47"/>
                  <a:gd name="T5" fmla="*/ 76582916 h 73"/>
                  <a:gd name="T6" fmla="*/ 0 w 47"/>
                  <a:gd name="T7" fmla="*/ 38291458 h 73"/>
                  <a:gd name="T8" fmla="*/ 18951091 w 47"/>
                  <a:gd name="T9" fmla="*/ 0 h 73"/>
                  <a:gd name="T10" fmla="*/ 0 w 47"/>
                  <a:gd name="T11" fmla="*/ 23079346 h 73"/>
                  <a:gd name="T12" fmla="*/ 47935729 w 47"/>
                  <a:gd name="T13" fmla="*/ 76582916 h 73"/>
                  <a:gd name="T14" fmla="*/ 47935729 w 47"/>
                  <a:gd name="T15" fmla="*/ 57699898 h 73"/>
                  <a:gd name="T16" fmla="*/ 52394497 w 47"/>
                  <a:gd name="T17" fmla="*/ 34619536 h 73"/>
                  <a:gd name="T18" fmla="*/ 18951091 w 47"/>
                  <a:gd name="T19" fmla="*/ 0 h 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73"/>
                  <a:gd name="T32" fmla="*/ 47 w 47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73">
                    <a:moveTo>
                      <a:pt x="17" y="0"/>
                    </a:moveTo>
                    <a:lnTo>
                      <a:pt x="0" y="22"/>
                    </a:lnTo>
                    <a:lnTo>
                      <a:pt x="43" y="73"/>
                    </a:lnTo>
                    <a:lnTo>
                      <a:pt x="43" y="55"/>
                    </a:lnTo>
                    <a:lnTo>
                      <a:pt x="47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6" name="Freeform 2319"/>
              <p:cNvSpPr>
                <a:spLocks/>
              </p:cNvSpPr>
              <p:nvPr/>
            </p:nvSpPr>
            <p:spPr bwMode="auto">
              <a:xfrm>
                <a:off x="4074676" y="3572185"/>
                <a:ext cx="40123" cy="69640"/>
              </a:xfrm>
              <a:custGeom>
                <a:avLst/>
                <a:gdLst>
                  <a:gd name="T0" fmla="*/ 21182832 w 38"/>
                  <a:gd name="T1" fmla="*/ 0 h 69"/>
                  <a:gd name="T2" fmla="*/ 42364608 w 38"/>
                  <a:gd name="T3" fmla="*/ 35142968 h 69"/>
                  <a:gd name="T4" fmla="*/ 21182832 w 38"/>
                  <a:gd name="T5" fmla="*/ 70285937 h 69"/>
                  <a:gd name="T6" fmla="*/ 0 w 38"/>
                  <a:gd name="T7" fmla="*/ 35142968 h 69"/>
                  <a:gd name="T8" fmla="*/ 18952839 w 38"/>
                  <a:gd name="T9" fmla="*/ 0 h 69"/>
                  <a:gd name="T10" fmla="*/ 0 w 38"/>
                  <a:gd name="T11" fmla="*/ 25466033 h 69"/>
                  <a:gd name="T12" fmla="*/ 37905678 w 38"/>
                  <a:gd name="T13" fmla="*/ 70285937 h 69"/>
                  <a:gd name="T14" fmla="*/ 42364608 w 38"/>
                  <a:gd name="T15" fmla="*/ 29540475 h 69"/>
                  <a:gd name="T16" fmla="*/ 18952839 w 38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69"/>
                  <a:gd name="T29" fmla="*/ 38 w 38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69">
                    <a:moveTo>
                      <a:pt x="17" y="0"/>
                    </a:moveTo>
                    <a:lnTo>
                      <a:pt x="0" y="25"/>
                    </a:lnTo>
                    <a:lnTo>
                      <a:pt x="34" y="69"/>
                    </a:lnTo>
                    <a:lnTo>
                      <a:pt x="38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7" name="Freeform 2320"/>
              <p:cNvSpPr>
                <a:spLocks/>
              </p:cNvSpPr>
              <p:nvPr/>
            </p:nvSpPr>
            <p:spPr bwMode="auto">
              <a:xfrm>
                <a:off x="4083125" y="3558872"/>
                <a:ext cx="31674" cy="60423"/>
              </a:xfrm>
              <a:custGeom>
                <a:avLst/>
                <a:gdLst>
                  <a:gd name="T0" fmla="*/ 16720704 w 30"/>
                  <a:gd name="T1" fmla="*/ 0 h 58"/>
                  <a:gd name="T2" fmla="*/ 33441409 w 30"/>
                  <a:gd name="T3" fmla="*/ 31474132 h 58"/>
                  <a:gd name="T4" fmla="*/ 16720704 w 30"/>
                  <a:gd name="T5" fmla="*/ 62947223 h 58"/>
                  <a:gd name="T6" fmla="*/ 0 w 30"/>
                  <a:gd name="T7" fmla="*/ 31474132 h 58"/>
                  <a:gd name="T8" fmla="*/ 18950558 w 30"/>
                  <a:gd name="T9" fmla="*/ 0 h 58"/>
                  <a:gd name="T10" fmla="*/ 0 w 30"/>
                  <a:gd name="T11" fmla="*/ 27132012 h 58"/>
                  <a:gd name="T12" fmla="*/ 33441409 w 30"/>
                  <a:gd name="T13" fmla="*/ 62947223 h 58"/>
                  <a:gd name="T14" fmla="*/ 33441409 w 30"/>
                  <a:gd name="T15" fmla="*/ 31474132 h 58"/>
                  <a:gd name="T16" fmla="*/ 33441409 w 30"/>
                  <a:gd name="T17" fmla="*/ 19535384 h 58"/>
                  <a:gd name="T18" fmla="*/ 18950558 w 30"/>
                  <a:gd name="T19" fmla="*/ 0 h 5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58"/>
                  <a:gd name="T32" fmla="*/ 30 w 30"/>
                  <a:gd name="T33" fmla="*/ 58 h 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58">
                    <a:moveTo>
                      <a:pt x="17" y="0"/>
                    </a:moveTo>
                    <a:lnTo>
                      <a:pt x="0" y="25"/>
                    </a:lnTo>
                    <a:lnTo>
                      <a:pt x="30" y="58"/>
                    </a:lnTo>
                    <a:lnTo>
                      <a:pt x="30" y="29"/>
                    </a:lnTo>
                    <a:lnTo>
                      <a:pt x="30" y="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8" name="Freeform 2321"/>
              <p:cNvSpPr>
                <a:spLocks/>
              </p:cNvSpPr>
              <p:nvPr/>
            </p:nvSpPr>
            <p:spPr bwMode="auto">
              <a:xfrm>
                <a:off x="4092625" y="3547597"/>
                <a:ext cx="22174" cy="52230"/>
              </a:xfrm>
              <a:custGeom>
                <a:avLst/>
                <a:gdLst>
                  <a:gd name="T0" fmla="*/ 11706816 w 21"/>
                  <a:gd name="T1" fmla="*/ 0 h 51"/>
                  <a:gd name="T2" fmla="*/ 23413632 w 21"/>
                  <a:gd name="T3" fmla="*/ 26744832 h 51"/>
                  <a:gd name="T4" fmla="*/ 11706816 w 21"/>
                  <a:gd name="T5" fmla="*/ 53489665 h 51"/>
                  <a:gd name="T6" fmla="*/ 0 w 21"/>
                  <a:gd name="T7" fmla="*/ 26744832 h 51"/>
                  <a:gd name="T8" fmla="*/ 18953492 w 21"/>
                  <a:gd name="T9" fmla="*/ 0 h 51"/>
                  <a:gd name="T10" fmla="*/ 0 w 21"/>
                  <a:gd name="T11" fmla="*/ 23074396 h 51"/>
                  <a:gd name="T12" fmla="*/ 23413632 w 21"/>
                  <a:gd name="T13" fmla="*/ 53489665 h 51"/>
                  <a:gd name="T14" fmla="*/ 23413632 w 21"/>
                  <a:gd name="T15" fmla="*/ 41952983 h 51"/>
                  <a:gd name="T16" fmla="*/ 23413632 w 21"/>
                  <a:gd name="T17" fmla="*/ 11536686 h 51"/>
                  <a:gd name="T18" fmla="*/ 18953492 w 21"/>
                  <a:gd name="T19" fmla="*/ 0 h 5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51"/>
                  <a:gd name="T32" fmla="*/ 21 w 21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51">
                    <a:moveTo>
                      <a:pt x="17" y="0"/>
                    </a:moveTo>
                    <a:lnTo>
                      <a:pt x="0" y="22"/>
                    </a:lnTo>
                    <a:lnTo>
                      <a:pt x="21" y="51"/>
                    </a:lnTo>
                    <a:lnTo>
                      <a:pt x="21" y="40"/>
                    </a:lnTo>
                    <a:lnTo>
                      <a:pt x="2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9" name="Freeform 2322"/>
              <p:cNvSpPr>
                <a:spLocks/>
              </p:cNvSpPr>
              <p:nvPr/>
            </p:nvSpPr>
            <p:spPr bwMode="auto">
              <a:xfrm>
                <a:off x="4100014" y="3537356"/>
                <a:ext cx="14785" cy="40965"/>
              </a:xfrm>
              <a:custGeom>
                <a:avLst/>
                <a:gdLst>
                  <a:gd name="T0" fmla="*/ 8408116 w 13"/>
                  <a:gd name="T1" fmla="*/ 0 h 40"/>
                  <a:gd name="T2" fmla="*/ 16815094 w 13"/>
                  <a:gd name="T3" fmla="*/ 20977152 h 40"/>
                  <a:gd name="T4" fmla="*/ 8408116 w 13"/>
                  <a:gd name="T5" fmla="*/ 41953281 h 40"/>
                  <a:gd name="T6" fmla="*/ 0 w 13"/>
                  <a:gd name="T7" fmla="*/ 20977152 h 40"/>
                  <a:gd name="T8" fmla="*/ 0 w 13"/>
                  <a:gd name="T9" fmla="*/ 23074560 h 40"/>
                  <a:gd name="T10" fmla="*/ 16815094 w 13"/>
                  <a:gd name="T11" fmla="*/ 0 h 40"/>
                  <a:gd name="T12" fmla="*/ 16815094 w 13"/>
                  <a:gd name="T13" fmla="*/ 41953281 h 40"/>
                  <a:gd name="T14" fmla="*/ 0 w 13"/>
                  <a:gd name="T15" fmla="*/ 23074560 h 4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40"/>
                  <a:gd name="T26" fmla="*/ 13 w 13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40">
                    <a:moveTo>
                      <a:pt x="0" y="22"/>
                    </a:moveTo>
                    <a:lnTo>
                      <a:pt x="13" y="0"/>
                    </a:lnTo>
                    <a:lnTo>
                      <a:pt x="13" y="4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0" name="Freeform 2323"/>
              <p:cNvSpPr>
                <a:spLocks/>
              </p:cNvSpPr>
              <p:nvPr/>
            </p:nvSpPr>
            <p:spPr bwMode="auto">
              <a:xfrm>
                <a:off x="4109523" y="3537356"/>
                <a:ext cx="5276" cy="22530"/>
              </a:xfrm>
              <a:custGeom>
                <a:avLst/>
                <a:gdLst>
                  <a:gd name="T0" fmla="*/ 3479522 w 4"/>
                  <a:gd name="T1" fmla="*/ 0 h 22"/>
                  <a:gd name="T2" fmla="*/ 6959043 w 4"/>
                  <a:gd name="T3" fmla="*/ 11536384 h 22"/>
                  <a:gd name="T4" fmla="*/ 3479522 w 4"/>
                  <a:gd name="T5" fmla="*/ 23072768 h 22"/>
                  <a:gd name="T6" fmla="*/ 0 w 4"/>
                  <a:gd name="T7" fmla="*/ 11536384 h 22"/>
                  <a:gd name="T8" fmla="*/ 0 w 4"/>
                  <a:gd name="T9" fmla="*/ 11536384 h 22"/>
                  <a:gd name="T10" fmla="*/ 6959043 w 4"/>
                  <a:gd name="T11" fmla="*/ 0 h 22"/>
                  <a:gd name="T12" fmla="*/ 6959043 w 4"/>
                  <a:gd name="T13" fmla="*/ 23072768 h 22"/>
                  <a:gd name="T14" fmla="*/ 0 w 4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2"/>
                  <a:gd name="T26" fmla="*/ 4 w 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2">
                    <a:moveTo>
                      <a:pt x="0" y="11"/>
                    </a:moveTo>
                    <a:lnTo>
                      <a:pt x="4" y="0"/>
                    </a:lnTo>
                    <a:lnTo>
                      <a:pt x="4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1" name="Freeform 2324"/>
              <p:cNvSpPr>
                <a:spLocks/>
              </p:cNvSpPr>
              <p:nvPr/>
            </p:nvSpPr>
            <p:spPr bwMode="auto">
              <a:xfrm>
                <a:off x="2799161" y="4531848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23413632 w 42"/>
                  <a:gd name="T9" fmla="*/ 0 h 33"/>
                  <a:gd name="T10" fmla="*/ 0 w 42"/>
                  <a:gd name="T11" fmla="*/ 34611200 h 33"/>
                  <a:gd name="T12" fmla="*/ 37908040 w 42"/>
                  <a:gd name="T13" fmla="*/ 26220571 h 33"/>
                  <a:gd name="T14" fmla="*/ 46827264 w 42"/>
                  <a:gd name="T15" fmla="*/ 26220571 h 33"/>
                  <a:gd name="T16" fmla="*/ 23413632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21" y="0"/>
                    </a:moveTo>
                    <a:lnTo>
                      <a:pt x="0" y="33"/>
                    </a:lnTo>
                    <a:lnTo>
                      <a:pt x="34" y="25"/>
                    </a:lnTo>
                    <a:lnTo>
                      <a:pt x="42" y="2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2" name="Freeform 2325"/>
              <p:cNvSpPr>
                <a:spLocks/>
              </p:cNvSpPr>
              <p:nvPr/>
            </p:nvSpPr>
            <p:spPr bwMode="auto">
              <a:xfrm>
                <a:off x="2806549" y="4513414"/>
                <a:ext cx="63349" cy="48134"/>
              </a:xfrm>
              <a:custGeom>
                <a:avLst/>
                <a:gdLst>
                  <a:gd name="T0" fmla="*/ 33442993 w 60"/>
                  <a:gd name="T1" fmla="*/ 0 h 47"/>
                  <a:gd name="T2" fmla="*/ 66884930 w 60"/>
                  <a:gd name="T3" fmla="*/ 24647680 h 47"/>
                  <a:gd name="T4" fmla="*/ 33442993 w 60"/>
                  <a:gd name="T5" fmla="*/ 49295361 h 47"/>
                  <a:gd name="T6" fmla="*/ 0 w 60"/>
                  <a:gd name="T7" fmla="*/ 24647680 h 47"/>
                  <a:gd name="T8" fmla="*/ 28983224 w 60"/>
                  <a:gd name="T9" fmla="*/ 0 h 47"/>
                  <a:gd name="T10" fmla="*/ 0 w 60"/>
                  <a:gd name="T11" fmla="*/ 33562717 h 47"/>
                  <a:gd name="T12" fmla="*/ 14492140 w 60"/>
                  <a:gd name="T13" fmla="*/ 49295361 h 47"/>
                  <a:gd name="T14" fmla="*/ 28983224 w 60"/>
                  <a:gd name="T15" fmla="*/ 45099511 h 47"/>
                  <a:gd name="T16" fmla="*/ 66884930 w 60"/>
                  <a:gd name="T17" fmla="*/ 37758566 h 47"/>
                  <a:gd name="T18" fmla="*/ 28983224 w 60"/>
                  <a:gd name="T19" fmla="*/ 0 h 4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47"/>
                  <a:gd name="T32" fmla="*/ 60 w 60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47">
                    <a:moveTo>
                      <a:pt x="26" y="0"/>
                    </a:moveTo>
                    <a:lnTo>
                      <a:pt x="0" y="32"/>
                    </a:lnTo>
                    <a:lnTo>
                      <a:pt x="13" y="47"/>
                    </a:lnTo>
                    <a:lnTo>
                      <a:pt x="26" y="43"/>
                    </a:lnTo>
                    <a:lnTo>
                      <a:pt x="60" y="3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3" name="Freeform 2326"/>
              <p:cNvSpPr>
                <a:spLocks/>
              </p:cNvSpPr>
              <p:nvPr/>
            </p:nvSpPr>
            <p:spPr bwMode="auto">
              <a:xfrm>
                <a:off x="2821335" y="4493955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28985270 w 68"/>
                  <a:gd name="T9" fmla="*/ 0 h 62"/>
                  <a:gd name="T10" fmla="*/ 0 w 68"/>
                  <a:gd name="T11" fmla="*/ 38805693 h 62"/>
                  <a:gd name="T12" fmla="*/ 23411425 w 68"/>
                  <a:gd name="T13" fmla="*/ 65026049 h 62"/>
                  <a:gd name="T14" fmla="*/ 52396695 w 68"/>
                  <a:gd name="T15" fmla="*/ 57684185 h 62"/>
                  <a:gd name="T16" fmla="*/ 75808128 w 68"/>
                  <a:gd name="T17" fmla="*/ 53489420 h 62"/>
                  <a:gd name="T18" fmla="*/ 28985270 w 68"/>
                  <a:gd name="T19" fmla="*/ 0 h 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62"/>
                  <a:gd name="T32" fmla="*/ 68 w 68"/>
                  <a:gd name="T33" fmla="*/ 62 h 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62">
                    <a:moveTo>
                      <a:pt x="26" y="0"/>
                    </a:moveTo>
                    <a:lnTo>
                      <a:pt x="0" y="37"/>
                    </a:lnTo>
                    <a:lnTo>
                      <a:pt x="21" y="62"/>
                    </a:lnTo>
                    <a:lnTo>
                      <a:pt x="47" y="55"/>
                    </a:lnTo>
                    <a:lnTo>
                      <a:pt x="68" y="5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4" name="Freeform 2327"/>
              <p:cNvSpPr>
                <a:spLocks/>
              </p:cNvSpPr>
              <p:nvPr/>
            </p:nvSpPr>
            <p:spPr bwMode="auto">
              <a:xfrm>
                <a:off x="2835060" y="4475521"/>
                <a:ext cx="79196" cy="74770"/>
              </a:xfrm>
              <a:custGeom>
                <a:avLst/>
                <a:gdLst>
                  <a:gd name="T0" fmla="*/ 41263200 w 76"/>
                  <a:gd name="T1" fmla="*/ 0 h 73"/>
                  <a:gd name="T2" fmla="*/ 82526400 w 76"/>
                  <a:gd name="T3" fmla="*/ 38291458 h 73"/>
                  <a:gd name="T4" fmla="*/ 41263200 w 76"/>
                  <a:gd name="T5" fmla="*/ 76582916 h 73"/>
                  <a:gd name="T6" fmla="*/ 0 w 76"/>
                  <a:gd name="T7" fmla="*/ 38291458 h 73"/>
                  <a:gd name="T8" fmla="*/ 27146510 w 76"/>
                  <a:gd name="T9" fmla="*/ 0 h 73"/>
                  <a:gd name="T10" fmla="*/ 0 w 76"/>
                  <a:gd name="T11" fmla="*/ 38815872 h 73"/>
                  <a:gd name="T12" fmla="*/ 36919926 w 76"/>
                  <a:gd name="T13" fmla="*/ 76582916 h 73"/>
                  <a:gd name="T14" fmla="*/ 78183126 w 76"/>
                  <a:gd name="T15" fmla="*/ 69239072 h 73"/>
                  <a:gd name="T16" fmla="*/ 82526400 w 76"/>
                  <a:gd name="T17" fmla="*/ 65042719 h 73"/>
                  <a:gd name="T18" fmla="*/ 27146510 w 76"/>
                  <a:gd name="T19" fmla="*/ 0 h 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73"/>
                  <a:gd name="T32" fmla="*/ 76 w 76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73">
                    <a:moveTo>
                      <a:pt x="25" y="0"/>
                    </a:moveTo>
                    <a:lnTo>
                      <a:pt x="0" y="37"/>
                    </a:lnTo>
                    <a:lnTo>
                      <a:pt x="34" y="73"/>
                    </a:lnTo>
                    <a:lnTo>
                      <a:pt x="72" y="66"/>
                    </a:lnTo>
                    <a:lnTo>
                      <a:pt x="76" y="6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5" name="Freeform 2328"/>
              <p:cNvSpPr>
                <a:spLocks/>
              </p:cNvSpPr>
              <p:nvPr/>
            </p:nvSpPr>
            <p:spPr bwMode="auto">
              <a:xfrm>
                <a:off x="2847734" y="4461183"/>
                <a:ext cx="88696" cy="86035"/>
              </a:xfrm>
              <a:custGeom>
                <a:avLst/>
                <a:gdLst>
                  <a:gd name="T0" fmla="*/ 46827264 w 84"/>
                  <a:gd name="T1" fmla="*/ 0 h 83"/>
                  <a:gd name="T2" fmla="*/ 93654528 w 84"/>
                  <a:gd name="T3" fmla="*/ 44591007 h 83"/>
                  <a:gd name="T4" fmla="*/ 46827264 w 84"/>
                  <a:gd name="T5" fmla="*/ 89180978 h 83"/>
                  <a:gd name="T6" fmla="*/ 0 w 84"/>
                  <a:gd name="T7" fmla="*/ 44591007 h 83"/>
                  <a:gd name="T8" fmla="*/ 27873772 w 84"/>
                  <a:gd name="T9" fmla="*/ 0 h 83"/>
                  <a:gd name="T10" fmla="*/ 0 w 84"/>
                  <a:gd name="T11" fmla="*/ 34382907 h 83"/>
                  <a:gd name="T12" fmla="*/ 46827264 w 84"/>
                  <a:gd name="T13" fmla="*/ 89180978 h 83"/>
                  <a:gd name="T14" fmla="*/ 65780747 w 84"/>
                  <a:gd name="T15" fmla="*/ 85957258 h 83"/>
                  <a:gd name="T16" fmla="*/ 93654528 w 84"/>
                  <a:gd name="T17" fmla="*/ 74138334 h 83"/>
                  <a:gd name="T18" fmla="*/ 27873772 w 84"/>
                  <a:gd name="T19" fmla="*/ 0 h 8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4"/>
                  <a:gd name="T31" fmla="*/ 0 h 83"/>
                  <a:gd name="T32" fmla="*/ 84 w 84"/>
                  <a:gd name="T33" fmla="*/ 83 h 8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4" h="83">
                    <a:moveTo>
                      <a:pt x="25" y="0"/>
                    </a:moveTo>
                    <a:lnTo>
                      <a:pt x="0" y="32"/>
                    </a:lnTo>
                    <a:lnTo>
                      <a:pt x="42" y="83"/>
                    </a:lnTo>
                    <a:lnTo>
                      <a:pt x="59" y="80"/>
                    </a:lnTo>
                    <a:lnTo>
                      <a:pt x="84" y="6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6" name="Freeform 2329"/>
              <p:cNvSpPr>
                <a:spLocks/>
              </p:cNvSpPr>
              <p:nvPr/>
            </p:nvSpPr>
            <p:spPr bwMode="auto">
              <a:xfrm>
                <a:off x="2860407" y="4443773"/>
                <a:ext cx="95033" cy="95253"/>
              </a:xfrm>
              <a:custGeom>
                <a:avLst/>
                <a:gdLst>
                  <a:gd name="T0" fmla="*/ 50738011 w 89"/>
                  <a:gd name="T1" fmla="*/ 0 h 94"/>
                  <a:gd name="T2" fmla="*/ 101474955 w 89"/>
                  <a:gd name="T3" fmla="*/ 48261858 h 94"/>
                  <a:gd name="T4" fmla="*/ 50738011 w 89"/>
                  <a:gd name="T5" fmla="*/ 96522703 h 94"/>
                  <a:gd name="T6" fmla="*/ 0 w 89"/>
                  <a:gd name="T7" fmla="*/ 48261858 h 94"/>
                  <a:gd name="T8" fmla="*/ 29643887 w 89"/>
                  <a:gd name="T9" fmla="*/ 0 h 94"/>
                  <a:gd name="T10" fmla="*/ 0 w 89"/>
                  <a:gd name="T11" fmla="*/ 32859242 h 94"/>
                  <a:gd name="T12" fmla="*/ 58148447 w 89"/>
                  <a:gd name="T13" fmla="*/ 96522703 h 94"/>
                  <a:gd name="T14" fmla="*/ 92353925 w 89"/>
                  <a:gd name="T15" fmla="*/ 89335157 h 94"/>
                  <a:gd name="T16" fmla="*/ 101474955 w 89"/>
                  <a:gd name="T17" fmla="*/ 85227119 h 94"/>
                  <a:gd name="T18" fmla="*/ 29643887 w 89"/>
                  <a:gd name="T19" fmla="*/ 0 h 9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9"/>
                  <a:gd name="T31" fmla="*/ 0 h 94"/>
                  <a:gd name="T32" fmla="*/ 89 w 89"/>
                  <a:gd name="T33" fmla="*/ 94 h 9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9" h="94">
                    <a:moveTo>
                      <a:pt x="26" y="0"/>
                    </a:moveTo>
                    <a:lnTo>
                      <a:pt x="0" y="32"/>
                    </a:lnTo>
                    <a:lnTo>
                      <a:pt x="51" y="94"/>
                    </a:lnTo>
                    <a:lnTo>
                      <a:pt x="81" y="87"/>
                    </a:lnTo>
                    <a:lnTo>
                      <a:pt x="89" y="8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7" name="Freeform 2330"/>
              <p:cNvSpPr>
                <a:spLocks/>
              </p:cNvSpPr>
              <p:nvPr/>
            </p:nvSpPr>
            <p:spPr bwMode="auto">
              <a:xfrm>
                <a:off x="2875184" y="4422267"/>
                <a:ext cx="103473" cy="109590"/>
              </a:xfrm>
              <a:custGeom>
                <a:avLst/>
                <a:gdLst>
                  <a:gd name="T0" fmla="*/ 55189511 w 97"/>
                  <a:gd name="T1" fmla="*/ 0 h 106"/>
                  <a:gd name="T2" fmla="*/ 110377955 w 97"/>
                  <a:gd name="T3" fmla="*/ 56650793 h 106"/>
                  <a:gd name="T4" fmla="*/ 55189511 w 97"/>
                  <a:gd name="T5" fmla="*/ 113301586 h 106"/>
                  <a:gd name="T6" fmla="*/ 0 w 97"/>
                  <a:gd name="T7" fmla="*/ 56650793 h 106"/>
                  <a:gd name="T8" fmla="*/ 23895863 w 97"/>
                  <a:gd name="T9" fmla="*/ 0 h 106"/>
                  <a:gd name="T10" fmla="*/ 0 w 97"/>
                  <a:gd name="T11" fmla="*/ 39548554 h 106"/>
                  <a:gd name="T12" fmla="*/ 67136905 w 97"/>
                  <a:gd name="T13" fmla="*/ 113301586 h 106"/>
                  <a:gd name="T14" fmla="*/ 77378612 w 97"/>
                  <a:gd name="T15" fmla="*/ 113301586 h 106"/>
                  <a:gd name="T16" fmla="*/ 110377955 w 97"/>
                  <a:gd name="T17" fmla="*/ 101543409 h 106"/>
                  <a:gd name="T18" fmla="*/ 23895863 w 97"/>
                  <a:gd name="T19" fmla="*/ 0 h 10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"/>
                  <a:gd name="T31" fmla="*/ 0 h 106"/>
                  <a:gd name="T32" fmla="*/ 97 w 97"/>
                  <a:gd name="T33" fmla="*/ 106 h 10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" h="106">
                    <a:moveTo>
                      <a:pt x="21" y="0"/>
                    </a:moveTo>
                    <a:lnTo>
                      <a:pt x="0" y="37"/>
                    </a:lnTo>
                    <a:lnTo>
                      <a:pt x="59" y="106"/>
                    </a:lnTo>
                    <a:lnTo>
                      <a:pt x="68" y="106"/>
                    </a:lnTo>
                    <a:lnTo>
                      <a:pt x="97" y="9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8" name="Freeform 2331"/>
              <p:cNvSpPr>
                <a:spLocks/>
              </p:cNvSpPr>
              <p:nvPr/>
            </p:nvSpPr>
            <p:spPr bwMode="auto">
              <a:xfrm>
                <a:off x="2888909" y="4404847"/>
                <a:ext cx="110871" cy="120856"/>
              </a:xfrm>
              <a:custGeom>
                <a:avLst/>
                <a:gdLst>
                  <a:gd name="T0" fmla="*/ 57983441 w 106"/>
                  <a:gd name="T1" fmla="*/ 0 h 120"/>
                  <a:gd name="T2" fmla="*/ 115965836 w 106"/>
                  <a:gd name="T3" fmla="*/ 60859053 h 120"/>
                  <a:gd name="T4" fmla="*/ 57983441 w 106"/>
                  <a:gd name="T5" fmla="*/ 121718107 h 120"/>
                  <a:gd name="T6" fmla="*/ 0 w 106"/>
                  <a:gd name="T7" fmla="*/ 60859053 h 120"/>
                  <a:gd name="T8" fmla="*/ 22974355 w 106"/>
                  <a:gd name="T9" fmla="*/ 0 h 120"/>
                  <a:gd name="T10" fmla="*/ 0 w 106"/>
                  <a:gd name="T11" fmla="*/ 37529823 h 120"/>
                  <a:gd name="T12" fmla="*/ 68923075 w 106"/>
                  <a:gd name="T13" fmla="*/ 121718107 h 120"/>
                  <a:gd name="T14" fmla="*/ 97367754 w 106"/>
                  <a:gd name="T15" fmla="*/ 110561086 h 120"/>
                  <a:gd name="T16" fmla="*/ 115965836 w 106"/>
                  <a:gd name="T17" fmla="*/ 103460798 h 120"/>
                  <a:gd name="T18" fmla="*/ 22974355 w 106"/>
                  <a:gd name="T19" fmla="*/ 0 h 12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6"/>
                  <a:gd name="T31" fmla="*/ 0 h 120"/>
                  <a:gd name="T32" fmla="*/ 106 w 106"/>
                  <a:gd name="T33" fmla="*/ 120 h 1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6" h="120">
                    <a:moveTo>
                      <a:pt x="21" y="0"/>
                    </a:moveTo>
                    <a:lnTo>
                      <a:pt x="0" y="37"/>
                    </a:lnTo>
                    <a:lnTo>
                      <a:pt x="63" y="120"/>
                    </a:lnTo>
                    <a:lnTo>
                      <a:pt x="89" y="109"/>
                    </a:lnTo>
                    <a:lnTo>
                      <a:pt x="106" y="10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9" name="Freeform 2332"/>
              <p:cNvSpPr>
                <a:spLocks/>
              </p:cNvSpPr>
              <p:nvPr/>
            </p:nvSpPr>
            <p:spPr bwMode="auto">
              <a:xfrm>
                <a:off x="2897358" y="4390509"/>
                <a:ext cx="125647" cy="130073"/>
              </a:xfrm>
              <a:custGeom>
                <a:avLst/>
                <a:gdLst>
                  <a:gd name="T0" fmla="*/ 66333169 w 119"/>
                  <a:gd name="T1" fmla="*/ 0 h 127"/>
                  <a:gd name="T2" fmla="*/ 132665281 w 119"/>
                  <a:gd name="T3" fmla="*/ 66610691 h 127"/>
                  <a:gd name="T4" fmla="*/ 66333169 w 119"/>
                  <a:gd name="T5" fmla="*/ 133220357 h 127"/>
                  <a:gd name="T6" fmla="*/ 0 w 119"/>
                  <a:gd name="T7" fmla="*/ 66610691 h 127"/>
                  <a:gd name="T8" fmla="*/ 28985391 w 119"/>
                  <a:gd name="T9" fmla="*/ 0 h 127"/>
                  <a:gd name="T10" fmla="*/ 0 w 119"/>
                  <a:gd name="T11" fmla="*/ 33567036 h 127"/>
                  <a:gd name="T12" fmla="*/ 84727268 w 119"/>
                  <a:gd name="T13" fmla="*/ 133220357 h 127"/>
                  <a:gd name="T14" fmla="*/ 90301136 w 119"/>
                  <a:gd name="T15" fmla="*/ 129024223 h 127"/>
                  <a:gd name="T16" fmla="*/ 122631474 w 119"/>
                  <a:gd name="T17" fmla="*/ 117485624 h 127"/>
                  <a:gd name="T18" fmla="*/ 132665281 w 119"/>
                  <a:gd name="T19" fmla="*/ 114338268 h 127"/>
                  <a:gd name="T20" fmla="*/ 28985391 w 119"/>
                  <a:gd name="T21" fmla="*/ 0 h 12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9"/>
                  <a:gd name="T34" fmla="*/ 0 h 127"/>
                  <a:gd name="T35" fmla="*/ 119 w 119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9" h="127">
                    <a:moveTo>
                      <a:pt x="26" y="0"/>
                    </a:moveTo>
                    <a:lnTo>
                      <a:pt x="0" y="32"/>
                    </a:lnTo>
                    <a:lnTo>
                      <a:pt x="76" y="127"/>
                    </a:lnTo>
                    <a:lnTo>
                      <a:pt x="81" y="123"/>
                    </a:lnTo>
                    <a:lnTo>
                      <a:pt x="110" y="112"/>
                    </a:lnTo>
                    <a:lnTo>
                      <a:pt x="119" y="10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0" name="Freeform 2333"/>
              <p:cNvSpPr>
                <a:spLocks/>
              </p:cNvSpPr>
              <p:nvPr/>
            </p:nvSpPr>
            <p:spPr bwMode="auto">
              <a:xfrm>
                <a:off x="2911083" y="4370027"/>
                <a:ext cx="129872" cy="139290"/>
              </a:xfrm>
              <a:custGeom>
                <a:avLst/>
                <a:gdLst>
                  <a:gd name="T0" fmla="*/ 68563969 w 123"/>
                  <a:gd name="T1" fmla="*/ 0 h 135"/>
                  <a:gd name="T2" fmla="*/ 137127937 w 123"/>
                  <a:gd name="T3" fmla="*/ 71858163 h 135"/>
                  <a:gd name="T4" fmla="*/ 68563969 w 123"/>
                  <a:gd name="T5" fmla="*/ 143716326 h 135"/>
                  <a:gd name="T6" fmla="*/ 0 w 123"/>
                  <a:gd name="T7" fmla="*/ 71858163 h 135"/>
                  <a:gd name="T8" fmla="*/ 27871800 w 123"/>
                  <a:gd name="T9" fmla="*/ 0 h 135"/>
                  <a:gd name="T10" fmla="*/ 0 w 123"/>
                  <a:gd name="T11" fmla="*/ 35131002 h 135"/>
                  <a:gd name="T12" fmla="*/ 94763279 w 123"/>
                  <a:gd name="T13" fmla="*/ 143716326 h 135"/>
                  <a:gd name="T14" fmla="*/ 108141147 w 123"/>
                  <a:gd name="T15" fmla="*/ 139458181 h 135"/>
                  <a:gd name="T16" fmla="*/ 137127937 w 123"/>
                  <a:gd name="T17" fmla="*/ 127747476 h 135"/>
                  <a:gd name="T18" fmla="*/ 27871800 w 123"/>
                  <a:gd name="T19" fmla="*/ 0 h 13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3"/>
                  <a:gd name="T31" fmla="*/ 0 h 135"/>
                  <a:gd name="T32" fmla="*/ 123 w 123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3" h="135">
                    <a:moveTo>
                      <a:pt x="25" y="0"/>
                    </a:moveTo>
                    <a:lnTo>
                      <a:pt x="0" y="33"/>
                    </a:lnTo>
                    <a:lnTo>
                      <a:pt x="85" y="135"/>
                    </a:lnTo>
                    <a:lnTo>
                      <a:pt x="97" y="131"/>
                    </a:lnTo>
                    <a:lnTo>
                      <a:pt x="123" y="12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1" name="Freeform 2334"/>
              <p:cNvSpPr>
                <a:spLocks/>
              </p:cNvSpPr>
              <p:nvPr/>
            </p:nvSpPr>
            <p:spPr bwMode="auto">
              <a:xfrm>
                <a:off x="2923757" y="4352617"/>
                <a:ext cx="138321" cy="149531"/>
              </a:xfrm>
              <a:custGeom>
                <a:avLst/>
                <a:gdLst>
                  <a:gd name="T0" fmla="*/ 73026096 w 131"/>
                  <a:gd name="T1" fmla="*/ 0 h 146"/>
                  <a:gd name="T2" fmla="*/ 146051136 w 131"/>
                  <a:gd name="T3" fmla="*/ 76574211 h 146"/>
                  <a:gd name="T4" fmla="*/ 73026096 w 131"/>
                  <a:gd name="T5" fmla="*/ 153147397 h 146"/>
                  <a:gd name="T6" fmla="*/ 0 w 131"/>
                  <a:gd name="T7" fmla="*/ 76574211 h 146"/>
                  <a:gd name="T8" fmla="*/ 27872205 w 131"/>
                  <a:gd name="T9" fmla="*/ 0 h 146"/>
                  <a:gd name="T10" fmla="*/ 0 w 131"/>
                  <a:gd name="T11" fmla="*/ 38811488 h 146"/>
                  <a:gd name="T12" fmla="*/ 103684773 w 131"/>
                  <a:gd name="T13" fmla="*/ 153147397 h 146"/>
                  <a:gd name="T14" fmla="*/ 131556969 w 131"/>
                  <a:gd name="T15" fmla="*/ 141608934 h 146"/>
                  <a:gd name="T16" fmla="*/ 146051136 w 131"/>
                  <a:gd name="T17" fmla="*/ 134266556 h 146"/>
                  <a:gd name="T18" fmla="*/ 27872205 w 131"/>
                  <a:gd name="T19" fmla="*/ 0 h 14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1"/>
                  <a:gd name="T31" fmla="*/ 0 h 146"/>
                  <a:gd name="T32" fmla="*/ 131 w 131"/>
                  <a:gd name="T33" fmla="*/ 146 h 1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1" h="146">
                    <a:moveTo>
                      <a:pt x="25" y="0"/>
                    </a:moveTo>
                    <a:lnTo>
                      <a:pt x="0" y="37"/>
                    </a:lnTo>
                    <a:lnTo>
                      <a:pt x="93" y="146"/>
                    </a:lnTo>
                    <a:lnTo>
                      <a:pt x="118" y="135"/>
                    </a:lnTo>
                    <a:lnTo>
                      <a:pt x="131" y="12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2" name="Freeform 2335"/>
              <p:cNvSpPr>
                <a:spLocks/>
              </p:cNvSpPr>
              <p:nvPr/>
            </p:nvSpPr>
            <p:spPr bwMode="auto">
              <a:xfrm>
                <a:off x="2936431" y="4334182"/>
                <a:ext cx="144658" cy="160797"/>
              </a:xfrm>
              <a:custGeom>
                <a:avLst/>
                <a:gdLst>
                  <a:gd name="T0" fmla="*/ 76933590 w 136"/>
                  <a:gd name="T1" fmla="*/ 0 h 156"/>
                  <a:gd name="T2" fmla="*/ 153867181 w 136"/>
                  <a:gd name="T3" fmla="*/ 82871269 h 156"/>
                  <a:gd name="T4" fmla="*/ 76933590 w 136"/>
                  <a:gd name="T5" fmla="*/ 165741507 h 156"/>
                  <a:gd name="T6" fmla="*/ 0 w 136"/>
                  <a:gd name="T7" fmla="*/ 82871269 h 156"/>
                  <a:gd name="T8" fmla="*/ 29415561 w 136"/>
                  <a:gd name="T9" fmla="*/ 0 h 156"/>
                  <a:gd name="T10" fmla="*/ 0 w 136"/>
                  <a:gd name="T11" fmla="*/ 38248041 h 156"/>
                  <a:gd name="T12" fmla="*/ 110875022 w 136"/>
                  <a:gd name="T13" fmla="*/ 165741507 h 156"/>
                  <a:gd name="T14" fmla="*/ 119925716 w 136"/>
                  <a:gd name="T15" fmla="*/ 162554430 h 156"/>
                  <a:gd name="T16" fmla="*/ 153867181 w 136"/>
                  <a:gd name="T17" fmla="*/ 146618010 h 156"/>
                  <a:gd name="T18" fmla="*/ 29415561 w 136"/>
                  <a:gd name="T19" fmla="*/ 0 h 15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6"/>
                  <a:gd name="T31" fmla="*/ 0 h 156"/>
                  <a:gd name="T32" fmla="*/ 136 w 136"/>
                  <a:gd name="T33" fmla="*/ 156 h 1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6" h="156">
                    <a:moveTo>
                      <a:pt x="26" y="0"/>
                    </a:moveTo>
                    <a:lnTo>
                      <a:pt x="0" y="36"/>
                    </a:lnTo>
                    <a:lnTo>
                      <a:pt x="98" y="156"/>
                    </a:lnTo>
                    <a:lnTo>
                      <a:pt x="106" y="153"/>
                    </a:lnTo>
                    <a:lnTo>
                      <a:pt x="136" y="13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3" name="Freeform 2336"/>
              <p:cNvSpPr>
                <a:spLocks/>
              </p:cNvSpPr>
              <p:nvPr/>
            </p:nvSpPr>
            <p:spPr bwMode="auto">
              <a:xfrm>
                <a:off x="2951207" y="4319845"/>
                <a:ext cx="147821" cy="163869"/>
              </a:xfrm>
              <a:custGeom>
                <a:avLst/>
                <a:gdLst>
                  <a:gd name="T0" fmla="*/ 78039984 w 140"/>
                  <a:gd name="T1" fmla="*/ 0 h 160"/>
                  <a:gd name="T2" fmla="*/ 156078913 w 140"/>
                  <a:gd name="T3" fmla="*/ 83916291 h 160"/>
                  <a:gd name="T4" fmla="*/ 78039984 w 140"/>
                  <a:gd name="T5" fmla="*/ 167831557 h 160"/>
                  <a:gd name="T6" fmla="*/ 0 w 140"/>
                  <a:gd name="T7" fmla="*/ 83916291 h 160"/>
                  <a:gd name="T8" fmla="*/ 27871646 w 140"/>
                  <a:gd name="T9" fmla="*/ 0 h 160"/>
                  <a:gd name="T10" fmla="*/ 0 w 140"/>
                  <a:gd name="T11" fmla="*/ 33566519 h 160"/>
                  <a:gd name="T12" fmla="*/ 118174424 w 140"/>
                  <a:gd name="T13" fmla="*/ 167831557 h 160"/>
                  <a:gd name="T14" fmla="*/ 137126124 w 140"/>
                  <a:gd name="T15" fmla="*/ 156293136 h 160"/>
                  <a:gd name="T16" fmla="*/ 156078913 w 140"/>
                  <a:gd name="T17" fmla="*/ 147902022 h 160"/>
                  <a:gd name="T18" fmla="*/ 27871646 w 140"/>
                  <a:gd name="T19" fmla="*/ 0 h 16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0"/>
                  <a:gd name="T31" fmla="*/ 0 h 160"/>
                  <a:gd name="T32" fmla="*/ 140 w 140"/>
                  <a:gd name="T33" fmla="*/ 160 h 1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0" h="160">
                    <a:moveTo>
                      <a:pt x="25" y="0"/>
                    </a:moveTo>
                    <a:lnTo>
                      <a:pt x="0" y="32"/>
                    </a:lnTo>
                    <a:lnTo>
                      <a:pt x="106" y="160"/>
                    </a:lnTo>
                    <a:lnTo>
                      <a:pt x="123" y="149"/>
                    </a:lnTo>
                    <a:lnTo>
                      <a:pt x="140" y="14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4" name="Freeform 2337"/>
              <p:cNvSpPr>
                <a:spLocks/>
              </p:cNvSpPr>
              <p:nvPr/>
            </p:nvSpPr>
            <p:spPr bwMode="auto">
              <a:xfrm>
                <a:off x="2964932" y="4300386"/>
                <a:ext cx="150994" cy="175135"/>
              </a:xfrm>
              <a:custGeom>
                <a:avLst/>
                <a:gdLst>
                  <a:gd name="T0" fmla="*/ 79163847 w 144"/>
                  <a:gd name="T1" fmla="*/ 0 h 171"/>
                  <a:gd name="T2" fmla="*/ 158327693 w 144"/>
                  <a:gd name="T3" fmla="*/ 89685507 h 171"/>
                  <a:gd name="T4" fmla="*/ 79163847 w 144"/>
                  <a:gd name="T5" fmla="*/ 179369990 h 171"/>
                  <a:gd name="T6" fmla="*/ 0 w 144"/>
                  <a:gd name="T7" fmla="*/ 89685507 h 171"/>
                  <a:gd name="T8" fmla="*/ 23089498 w 144"/>
                  <a:gd name="T9" fmla="*/ 0 h 171"/>
                  <a:gd name="T10" fmla="*/ 0 w 144"/>
                  <a:gd name="T11" fmla="*/ 34615283 h 171"/>
                  <a:gd name="T12" fmla="*/ 120945127 w 144"/>
                  <a:gd name="T13" fmla="*/ 179369990 h 171"/>
                  <a:gd name="T14" fmla="*/ 120945127 w 144"/>
                  <a:gd name="T15" fmla="*/ 176222682 h 171"/>
                  <a:gd name="T16" fmla="*/ 153929995 w 144"/>
                  <a:gd name="T17" fmla="*/ 160489214 h 171"/>
                  <a:gd name="T18" fmla="*/ 158327693 w 144"/>
                  <a:gd name="T19" fmla="*/ 156293145 h 171"/>
                  <a:gd name="T20" fmla="*/ 23089498 w 144"/>
                  <a:gd name="T21" fmla="*/ 0 h 17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71"/>
                  <a:gd name="T35" fmla="*/ 144 w 144"/>
                  <a:gd name="T36" fmla="*/ 171 h 17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71">
                    <a:moveTo>
                      <a:pt x="21" y="0"/>
                    </a:moveTo>
                    <a:lnTo>
                      <a:pt x="0" y="33"/>
                    </a:lnTo>
                    <a:lnTo>
                      <a:pt x="110" y="171"/>
                    </a:lnTo>
                    <a:lnTo>
                      <a:pt x="110" y="168"/>
                    </a:lnTo>
                    <a:lnTo>
                      <a:pt x="140" y="153"/>
                    </a:lnTo>
                    <a:lnTo>
                      <a:pt x="144" y="14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5" name="Freeform 2338"/>
              <p:cNvSpPr>
                <a:spLocks/>
              </p:cNvSpPr>
              <p:nvPr/>
            </p:nvSpPr>
            <p:spPr bwMode="auto">
              <a:xfrm>
                <a:off x="2978667" y="4286048"/>
                <a:ext cx="160495" cy="178207"/>
              </a:xfrm>
              <a:custGeom>
                <a:avLst/>
                <a:gdLst>
                  <a:gd name="T0" fmla="*/ 84179102 w 153"/>
                  <a:gd name="T1" fmla="*/ 0 h 174"/>
                  <a:gd name="T2" fmla="*/ 168357155 w 153"/>
                  <a:gd name="T3" fmla="*/ 91258371 h 174"/>
                  <a:gd name="T4" fmla="*/ 84179102 w 153"/>
                  <a:gd name="T5" fmla="*/ 182515718 h 174"/>
                  <a:gd name="T6" fmla="*/ 0 w 153"/>
                  <a:gd name="T7" fmla="*/ 91258371 h 174"/>
                  <a:gd name="T8" fmla="*/ 0 w 153"/>
                  <a:gd name="T9" fmla="*/ 34615177 h 174"/>
                  <a:gd name="T10" fmla="*/ 18706585 w 153"/>
                  <a:gd name="T11" fmla="*/ 3147299 h 174"/>
                  <a:gd name="T12" fmla="*/ 28610066 w 153"/>
                  <a:gd name="T13" fmla="*/ 0 h 174"/>
                  <a:gd name="T14" fmla="*/ 168357155 w 153"/>
                  <a:gd name="T15" fmla="*/ 160487701 h 174"/>
                  <a:gd name="T16" fmla="*/ 140847484 w 153"/>
                  <a:gd name="T17" fmla="*/ 175173387 h 174"/>
                  <a:gd name="T18" fmla="*/ 126542422 w 153"/>
                  <a:gd name="T19" fmla="*/ 182515718 h 174"/>
                  <a:gd name="T20" fmla="*/ 0 w 153"/>
                  <a:gd name="T21" fmla="*/ 34615177 h 17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74"/>
                  <a:gd name="T35" fmla="*/ 153 w 153"/>
                  <a:gd name="T36" fmla="*/ 174 h 1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74">
                    <a:moveTo>
                      <a:pt x="0" y="33"/>
                    </a:moveTo>
                    <a:lnTo>
                      <a:pt x="17" y="3"/>
                    </a:lnTo>
                    <a:lnTo>
                      <a:pt x="26" y="0"/>
                    </a:lnTo>
                    <a:lnTo>
                      <a:pt x="153" y="153"/>
                    </a:lnTo>
                    <a:lnTo>
                      <a:pt x="128" y="167"/>
                    </a:lnTo>
                    <a:lnTo>
                      <a:pt x="115" y="17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6" name="Freeform 2339"/>
              <p:cNvSpPr>
                <a:spLocks/>
              </p:cNvSpPr>
              <p:nvPr/>
            </p:nvSpPr>
            <p:spPr bwMode="auto">
              <a:xfrm>
                <a:off x="2988167" y="4281952"/>
                <a:ext cx="169996" cy="171038"/>
              </a:xfrm>
              <a:custGeom>
                <a:avLst/>
                <a:gdLst>
                  <a:gd name="T0" fmla="*/ 89747328 w 161"/>
                  <a:gd name="T1" fmla="*/ 0 h 167"/>
                  <a:gd name="T2" fmla="*/ 179494656 w 161"/>
                  <a:gd name="T3" fmla="*/ 87586819 h 167"/>
                  <a:gd name="T4" fmla="*/ 89747328 w 161"/>
                  <a:gd name="T5" fmla="*/ 175173637 h 167"/>
                  <a:gd name="T6" fmla="*/ 0 w 161"/>
                  <a:gd name="T7" fmla="*/ 87586819 h 167"/>
                  <a:gd name="T8" fmla="*/ 0 w 161"/>
                  <a:gd name="T9" fmla="*/ 18880753 h 167"/>
                  <a:gd name="T10" fmla="*/ 8918983 w 161"/>
                  <a:gd name="T11" fmla="*/ 7342343 h 167"/>
                  <a:gd name="T12" fmla="*/ 46824922 w 161"/>
                  <a:gd name="T13" fmla="*/ 0 h 167"/>
                  <a:gd name="T14" fmla="*/ 179494656 w 161"/>
                  <a:gd name="T15" fmla="*/ 153145590 h 167"/>
                  <a:gd name="T16" fmla="*/ 165001711 w 161"/>
                  <a:gd name="T17" fmla="*/ 160487931 h 167"/>
                  <a:gd name="T18" fmla="*/ 137129736 w 161"/>
                  <a:gd name="T19" fmla="*/ 175173637 h 167"/>
                  <a:gd name="T20" fmla="*/ 0 w 161"/>
                  <a:gd name="T21" fmla="*/ 18880753 h 16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1"/>
                  <a:gd name="T34" fmla="*/ 0 h 167"/>
                  <a:gd name="T35" fmla="*/ 161 w 161"/>
                  <a:gd name="T36" fmla="*/ 167 h 16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1" h="167">
                    <a:moveTo>
                      <a:pt x="0" y="18"/>
                    </a:moveTo>
                    <a:lnTo>
                      <a:pt x="8" y="7"/>
                    </a:lnTo>
                    <a:lnTo>
                      <a:pt x="42" y="0"/>
                    </a:lnTo>
                    <a:lnTo>
                      <a:pt x="161" y="146"/>
                    </a:lnTo>
                    <a:lnTo>
                      <a:pt x="148" y="153"/>
                    </a:lnTo>
                    <a:lnTo>
                      <a:pt x="123" y="16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7" name="Freeform 2340"/>
              <p:cNvSpPr>
                <a:spLocks/>
              </p:cNvSpPr>
              <p:nvPr/>
            </p:nvSpPr>
            <p:spPr bwMode="auto">
              <a:xfrm>
                <a:off x="3005056" y="4277855"/>
                <a:ext cx="169996" cy="164893"/>
              </a:xfrm>
              <a:custGeom>
                <a:avLst/>
                <a:gdLst>
                  <a:gd name="T0" fmla="*/ 89747328 w 161"/>
                  <a:gd name="T1" fmla="*/ 0 h 160"/>
                  <a:gd name="T2" fmla="*/ 179494656 w 161"/>
                  <a:gd name="T3" fmla="*/ 84968332 h 160"/>
                  <a:gd name="T4" fmla="*/ 89747328 w 161"/>
                  <a:gd name="T5" fmla="*/ 169935634 h 160"/>
                  <a:gd name="T6" fmla="*/ 0 w 161"/>
                  <a:gd name="T7" fmla="*/ 84968332 h 160"/>
                  <a:gd name="T8" fmla="*/ 0 w 161"/>
                  <a:gd name="T9" fmla="*/ 7434612 h 160"/>
                  <a:gd name="T10" fmla="*/ 33445917 w 161"/>
                  <a:gd name="T11" fmla="*/ 3186557 h 160"/>
                  <a:gd name="T12" fmla="*/ 52398888 w 161"/>
                  <a:gd name="T13" fmla="*/ 0 h 160"/>
                  <a:gd name="T14" fmla="*/ 179494656 w 161"/>
                  <a:gd name="T15" fmla="*/ 146569274 h 160"/>
                  <a:gd name="T16" fmla="*/ 146048748 w 161"/>
                  <a:gd name="T17" fmla="*/ 165687579 h 160"/>
                  <a:gd name="T18" fmla="*/ 141588730 w 161"/>
                  <a:gd name="T19" fmla="*/ 169935634 h 160"/>
                  <a:gd name="T20" fmla="*/ 0 w 161"/>
                  <a:gd name="T21" fmla="*/ 7434612 h 16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1"/>
                  <a:gd name="T34" fmla="*/ 0 h 160"/>
                  <a:gd name="T35" fmla="*/ 161 w 161"/>
                  <a:gd name="T36" fmla="*/ 160 h 1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1" h="160">
                    <a:moveTo>
                      <a:pt x="0" y="7"/>
                    </a:moveTo>
                    <a:lnTo>
                      <a:pt x="30" y="3"/>
                    </a:lnTo>
                    <a:lnTo>
                      <a:pt x="47" y="0"/>
                    </a:lnTo>
                    <a:lnTo>
                      <a:pt x="161" y="138"/>
                    </a:lnTo>
                    <a:lnTo>
                      <a:pt x="131" y="156"/>
                    </a:lnTo>
                    <a:lnTo>
                      <a:pt x="127" y="16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8" name="Freeform 2341"/>
              <p:cNvSpPr>
                <a:spLocks/>
              </p:cNvSpPr>
              <p:nvPr/>
            </p:nvSpPr>
            <p:spPr bwMode="auto">
              <a:xfrm>
                <a:off x="3032516" y="4274783"/>
                <a:ext cx="160495" cy="155676"/>
              </a:xfrm>
              <a:custGeom>
                <a:avLst/>
                <a:gdLst>
                  <a:gd name="T0" fmla="*/ 84179102 w 153"/>
                  <a:gd name="T1" fmla="*/ 0 h 153"/>
                  <a:gd name="T2" fmla="*/ 168357155 w 153"/>
                  <a:gd name="T3" fmla="*/ 79199402 h 153"/>
                  <a:gd name="T4" fmla="*/ 84179102 w 153"/>
                  <a:gd name="T5" fmla="*/ 158398804 h 153"/>
                  <a:gd name="T6" fmla="*/ 0 w 153"/>
                  <a:gd name="T7" fmla="*/ 79199402 h 153"/>
                  <a:gd name="T8" fmla="*/ 0 w 153"/>
                  <a:gd name="T9" fmla="*/ 7246564 h 153"/>
                  <a:gd name="T10" fmla="*/ 5501936 w 153"/>
                  <a:gd name="T11" fmla="*/ 7246564 h 153"/>
                  <a:gd name="T12" fmla="*/ 41814717 w 153"/>
                  <a:gd name="T13" fmla="*/ 0 h 153"/>
                  <a:gd name="T14" fmla="*/ 47315602 w 153"/>
                  <a:gd name="T15" fmla="*/ 0 h 153"/>
                  <a:gd name="T16" fmla="*/ 168357155 w 153"/>
                  <a:gd name="T17" fmla="*/ 135622295 h 153"/>
                  <a:gd name="T18" fmla="*/ 149650579 w 153"/>
                  <a:gd name="T19" fmla="*/ 147011058 h 153"/>
                  <a:gd name="T20" fmla="*/ 130943970 w 153"/>
                  <a:gd name="T21" fmla="*/ 158398804 h 153"/>
                  <a:gd name="T22" fmla="*/ 0 w 153"/>
                  <a:gd name="T23" fmla="*/ 7246564 h 15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3"/>
                  <a:gd name="T37" fmla="*/ 0 h 153"/>
                  <a:gd name="T38" fmla="*/ 153 w 153"/>
                  <a:gd name="T39" fmla="*/ 153 h 15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3" h="153">
                    <a:moveTo>
                      <a:pt x="0" y="7"/>
                    </a:moveTo>
                    <a:lnTo>
                      <a:pt x="5" y="7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153" y="131"/>
                    </a:lnTo>
                    <a:lnTo>
                      <a:pt x="136" y="142"/>
                    </a:lnTo>
                    <a:lnTo>
                      <a:pt x="119" y="15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9" name="Freeform 2342"/>
              <p:cNvSpPr>
                <a:spLocks/>
              </p:cNvSpPr>
              <p:nvPr/>
            </p:nvSpPr>
            <p:spPr bwMode="auto">
              <a:xfrm>
                <a:off x="3054690" y="4267614"/>
                <a:ext cx="152046" cy="152604"/>
              </a:xfrm>
              <a:custGeom>
                <a:avLst/>
                <a:gdLst>
                  <a:gd name="T0" fmla="*/ 80270784 w 144"/>
                  <a:gd name="T1" fmla="*/ 0 h 149"/>
                  <a:gd name="T2" fmla="*/ 160541568 w 144"/>
                  <a:gd name="T3" fmla="*/ 78147587 h 149"/>
                  <a:gd name="T4" fmla="*/ 80270784 w 144"/>
                  <a:gd name="T5" fmla="*/ 156295173 h 149"/>
                  <a:gd name="T6" fmla="*/ 0 w 144"/>
                  <a:gd name="T7" fmla="*/ 78147587 h 149"/>
                  <a:gd name="T8" fmla="*/ 0 w 144"/>
                  <a:gd name="T9" fmla="*/ 11538500 h 149"/>
                  <a:gd name="T10" fmla="*/ 17837953 w 144"/>
                  <a:gd name="T11" fmla="*/ 7342402 h 149"/>
                  <a:gd name="T12" fmla="*/ 46824885 w 144"/>
                  <a:gd name="T13" fmla="*/ 0 h 149"/>
                  <a:gd name="T14" fmla="*/ 160541568 w 144"/>
                  <a:gd name="T15" fmla="*/ 133218148 h 149"/>
                  <a:gd name="T16" fmla="*/ 127095653 w 144"/>
                  <a:gd name="T17" fmla="*/ 156295173 h 149"/>
                  <a:gd name="T18" fmla="*/ 0 w 144"/>
                  <a:gd name="T19" fmla="*/ 11538500 h 14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49"/>
                  <a:gd name="T32" fmla="*/ 144 w 144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49">
                    <a:moveTo>
                      <a:pt x="0" y="11"/>
                    </a:moveTo>
                    <a:lnTo>
                      <a:pt x="16" y="7"/>
                    </a:lnTo>
                    <a:lnTo>
                      <a:pt x="42" y="0"/>
                    </a:lnTo>
                    <a:lnTo>
                      <a:pt x="144" y="127"/>
                    </a:lnTo>
                    <a:lnTo>
                      <a:pt x="114" y="14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0" name="Freeform 2343"/>
              <p:cNvSpPr>
                <a:spLocks/>
              </p:cNvSpPr>
              <p:nvPr/>
            </p:nvSpPr>
            <p:spPr bwMode="auto">
              <a:xfrm>
                <a:off x="3076864" y="4259412"/>
                <a:ext cx="147821" cy="149531"/>
              </a:xfrm>
              <a:custGeom>
                <a:avLst/>
                <a:gdLst>
                  <a:gd name="T0" fmla="*/ 78039984 w 140"/>
                  <a:gd name="T1" fmla="*/ 0 h 146"/>
                  <a:gd name="T2" fmla="*/ 156078913 w 140"/>
                  <a:gd name="T3" fmla="*/ 76574211 h 146"/>
                  <a:gd name="T4" fmla="*/ 78039984 w 140"/>
                  <a:gd name="T5" fmla="*/ 153147397 h 146"/>
                  <a:gd name="T6" fmla="*/ 0 w 140"/>
                  <a:gd name="T7" fmla="*/ 76574211 h 146"/>
                  <a:gd name="T8" fmla="*/ 0 w 140"/>
                  <a:gd name="T9" fmla="*/ 15734551 h 146"/>
                  <a:gd name="T10" fmla="*/ 32330559 w 140"/>
                  <a:gd name="T11" fmla="*/ 4196086 h 146"/>
                  <a:gd name="T12" fmla="*/ 46823354 w 140"/>
                  <a:gd name="T13" fmla="*/ 0 h 146"/>
                  <a:gd name="T14" fmla="*/ 156078913 w 140"/>
                  <a:gd name="T15" fmla="*/ 125874356 h 146"/>
                  <a:gd name="T16" fmla="*/ 137126124 w 140"/>
                  <a:gd name="T17" fmla="*/ 141608934 h 146"/>
                  <a:gd name="T18" fmla="*/ 122633337 w 140"/>
                  <a:gd name="T19" fmla="*/ 153147397 h 146"/>
                  <a:gd name="T20" fmla="*/ 0 w 140"/>
                  <a:gd name="T21" fmla="*/ 15734551 h 14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0"/>
                  <a:gd name="T34" fmla="*/ 0 h 146"/>
                  <a:gd name="T35" fmla="*/ 140 w 140"/>
                  <a:gd name="T36" fmla="*/ 146 h 1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0" h="146">
                    <a:moveTo>
                      <a:pt x="0" y="15"/>
                    </a:moveTo>
                    <a:lnTo>
                      <a:pt x="29" y="4"/>
                    </a:lnTo>
                    <a:lnTo>
                      <a:pt x="42" y="0"/>
                    </a:lnTo>
                    <a:lnTo>
                      <a:pt x="140" y="120"/>
                    </a:lnTo>
                    <a:lnTo>
                      <a:pt x="123" y="135"/>
                    </a:lnTo>
                    <a:lnTo>
                      <a:pt x="110" y="14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1" name="Freeform 2344"/>
              <p:cNvSpPr>
                <a:spLocks/>
              </p:cNvSpPr>
              <p:nvPr/>
            </p:nvSpPr>
            <p:spPr bwMode="auto">
              <a:xfrm>
                <a:off x="3099038" y="4253267"/>
                <a:ext cx="142545" cy="144411"/>
              </a:xfrm>
              <a:custGeom>
                <a:avLst/>
                <a:gdLst>
                  <a:gd name="T0" fmla="*/ 75256368 w 135"/>
                  <a:gd name="T1" fmla="*/ 0 h 142"/>
                  <a:gd name="T2" fmla="*/ 150511680 w 135"/>
                  <a:gd name="T3" fmla="*/ 73431977 h 142"/>
                  <a:gd name="T4" fmla="*/ 75256368 w 135"/>
                  <a:gd name="T5" fmla="*/ 146862936 h 142"/>
                  <a:gd name="T6" fmla="*/ 0 w 135"/>
                  <a:gd name="T7" fmla="*/ 73431977 h 142"/>
                  <a:gd name="T8" fmla="*/ 0 w 135"/>
                  <a:gd name="T9" fmla="*/ 15514010 h 142"/>
                  <a:gd name="T10" fmla="*/ 8919094 w 135"/>
                  <a:gd name="T11" fmla="*/ 11376942 h 142"/>
                  <a:gd name="T12" fmla="*/ 46825500 w 135"/>
                  <a:gd name="T13" fmla="*/ 0 h 142"/>
                  <a:gd name="T14" fmla="*/ 150511680 w 135"/>
                  <a:gd name="T15" fmla="*/ 119972978 h 142"/>
                  <a:gd name="T16" fmla="*/ 141592590 w 135"/>
                  <a:gd name="T17" fmla="*/ 124109029 h 142"/>
                  <a:gd name="T18" fmla="*/ 113720271 w 135"/>
                  <a:gd name="T19" fmla="*/ 146862936 h 142"/>
                  <a:gd name="T20" fmla="*/ 0 w 135"/>
                  <a:gd name="T21" fmla="*/ 15514010 h 142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5"/>
                  <a:gd name="T34" fmla="*/ 0 h 142"/>
                  <a:gd name="T35" fmla="*/ 135 w 135"/>
                  <a:gd name="T36" fmla="*/ 142 h 1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5" h="142">
                    <a:moveTo>
                      <a:pt x="0" y="15"/>
                    </a:moveTo>
                    <a:lnTo>
                      <a:pt x="8" y="11"/>
                    </a:lnTo>
                    <a:lnTo>
                      <a:pt x="42" y="0"/>
                    </a:lnTo>
                    <a:lnTo>
                      <a:pt x="135" y="116"/>
                    </a:lnTo>
                    <a:lnTo>
                      <a:pt x="127" y="120"/>
                    </a:lnTo>
                    <a:lnTo>
                      <a:pt x="102" y="14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2" name="Freeform 2345"/>
              <p:cNvSpPr>
                <a:spLocks/>
              </p:cNvSpPr>
              <p:nvPr/>
            </p:nvSpPr>
            <p:spPr bwMode="auto">
              <a:xfrm>
                <a:off x="3121203" y="4245074"/>
                <a:ext cx="138321" cy="138266"/>
              </a:xfrm>
              <a:custGeom>
                <a:avLst/>
                <a:gdLst>
                  <a:gd name="T0" fmla="*/ 73026096 w 131"/>
                  <a:gd name="T1" fmla="*/ 0 h 134"/>
                  <a:gd name="T2" fmla="*/ 146051136 w 131"/>
                  <a:gd name="T3" fmla="*/ 71333906 h 134"/>
                  <a:gd name="T4" fmla="*/ 73026096 w 131"/>
                  <a:gd name="T5" fmla="*/ 142667811 h 134"/>
                  <a:gd name="T6" fmla="*/ 0 w 131"/>
                  <a:gd name="T7" fmla="*/ 71333906 h 134"/>
                  <a:gd name="T8" fmla="*/ 0 w 131"/>
                  <a:gd name="T9" fmla="*/ 14905898 h 134"/>
                  <a:gd name="T10" fmla="*/ 23413202 w 131"/>
                  <a:gd name="T11" fmla="*/ 7452949 h 134"/>
                  <a:gd name="T12" fmla="*/ 46825349 w 131"/>
                  <a:gd name="T13" fmla="*/ 0 h 134"/>
                  <a:gd name="T14" fmla="*/ 146051136 w 131"/>
                  <a:gd name="T15" fmla="*/ 116050554 h 134"/>
                  <a:gd name="T16" fmla="*/ 118178906 w 131"/>
                  <a:gd name="T17" fmla="*/ 135214832 h 134"/>
                  <a:gd name="T18" fmla="*/ 109259846 w 131"/>
                  <a:gd name="T19" fmla="*/ 142667811 h 134"/>
                  <a:gd name="T20" fmla="*/ 0 w 131"/>
                  <a:gd name="T21" fmla="*/ 14905898 h 13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134"/>
                  <a:gd name="T35" fmla="*/ 131 w 131"/>
                  <a:gd name="T36" fmla="*/ 134 h 13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134">
                    <a:moveTo>
                      <a:pt x="0" y="14"/>
                    </a:moveTo>
                    <a:lnTo>
                      <a:pt x="21" y="7"/>
                    </a:lnTo>
                    <a:lnTo>
                      <a:pt x="42" y="0"/>
                    </a:lnTo>
                    <a:lnTo>
                      <a:pt x="131" y="109"/>
                    </a:lnTo>
                    <a:lnTo>
                      <a:pt x="106" y="127"/>
                    </a:lnTo>
                    <a:lnTo>
                      <a:pt x="98" y="13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3" name="Freeform 2346"/>
              <p:cNvSpPr>
                <a:spLocks/>
              </p:cNvSpPr>
              <p:nvPr/>
            </p:nvSpPr>
            <p:spPr bwMode="auto">
              <a:xfrm>
                <a:off x="3143378" y="4238929"/>
                <a:ext cx="129872" cy="132121"/>
              </a:xfrm>
              <a:custGeom>
                <a:avLst/>
                <a:gdLst>
                  <a:gd name="T0" fmla="*/ 68563969 w 123"/>
                  <a:gd name="T1" fmla="*/ 0 h 130"/>
                  <a:gd name="T2" fmla="*/ 137127937 w 123"/>
                  <a:gd name="T3" fmla="*/ 67138811 h 130"/>
                  <a:gd name="T4" fmla="*/ 68563969 w 123"/>
                  <a:gd name="T5" fmla="*/ 134276605 h 130"/>
                  <a:gd name="T6" fmla="*/ 0 w 123"/>
                  <a:gd name="T7" fmla="*/ 67138811 h 130"/>
                  <a:gd name="T8" fmla="*/ 0 w 123"/>
                  <a:gd name="T9" fmla="*/ 14460132 h 130"/>
                  <a:gd name="T10" fmla="*/ 37905737 w 123"/>
                  <a:gd name="T11" fmla="*/ 3098745 h 130"/>
                  <a:gd name="T12" fmla="*/ 47938611 w 123"/>
                  <a:gd name="T13" fmla="*/ 0 h 130"/>
                  <a:gd name="T14" fmla="*/ 137127937 w 123"/>
                  <a:gd name="T15" fmla="*/ 104322724 h 130"/>
                  <a:gd name="T16" fmla="*/ 122635070 w 123"/>
                  <a:gd name="T17" fmla="*/ 115684109 h 130"/>
                  <a:gd name="T18" fmla="*/ 103682210 w 123"/>
                  <a:gd name="T19" fmla="*/ 134276605 h 130"/>
                  <a:gd name="T20" fmla="*/ 0 w 123"/>
                  <a:gd name="T21" fmla="*/ 14460132 h 13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3"/>
                  <a:gd name="T34" fmla="*/ 0 h 130"/>
                  <a:gd name="T35" fmla="*/ 123 w 12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3" h="130">
                    <a:moveTo>
                      <a:pt x="0" y="14"/>
                    </a:moveTo>
                    <a:lnTo>
                      <a:pt x="34" y="3"/>
                    </a:lnTo>
                    <a:lnTo>
                      <a:pt x="43" y="0"/>
                    </a:lnTo>
                    <a:lnTo>
                      <a:pt x="123" y="101"/>
                    </a:lnTo>
                    <a:lnTo>
                      <a:pt x="110" y="112"/>
                    </a:lnTo>
                    <a:lnTo>
                      <a:pt x="93" y="13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4" name="Freeform 2347"/>
              <p:cNvSpPr>
                <a:spLocks/>
              </p:cNvSpPr>
              <p:nvPr/>
            </p:nvSpPr>
            <p:spPr bwMode="auto">
              <a:xfrm>
                <a:off x="3165552" y="4228688"/>
                <a:ext cx="125647" cy="127001"/>
              </a:xfrm>
              <a:custGeom>
                <a:avLst/>
                <a:gdLst>
                  <a:gd name="T0" fmla="*/ 66333169 w 119"/>
                  <a:gd name="T1" fmla="*/ 0 h 124"/>
                  <a:gd name="T2" fmla="*/ 132665281 w 119"/>
                  <a:gd name="T3" fmla="*/ 65037827 h 124"/>
                  <a:gd name="T4" fmla="*/ 66333169 w 119"/>
                  <a:gd name="T5" fmla="*/ 130074629 h 124"/>
                  <a:gd name="T6" fmla="*/ 0 w 119"/>
                  <a:gd name="T7" fmla="*/ 65037827 h 124"/>
                  <a:gd name="T8" fmla="*/ 0 w 119"/>
                  <a:gd name="T9" fmla="*/ 15734810 h 124"/>
                  <a:gd name="T10" fmla="*/ 14492696 w 119"/>
                  <a:gd name="T11" fmla="*/ 11538657 h 124"/>
                  <a:gd name="T12" fmla="*/ 43478091 w 119"/>
                  <a:gd name="T13" fmla="*/ 0 h 124"/>
                  <a:gd name="T14" fmla="*/ 132665281 w 119"/>
                  <a:gd name="T15" fmla="*/ 99653800 h 124"/>
                  <a:gd name="T16" fmla="*/ 128206398 w 119"/>
                  <a:gd name="T17" fmla="*/ 102801171 h 124"/>
                  <a:gd name="T18" fmla="*/ 99219959 w 119"/>
                  <a:gd name="T19" fmla="*/ 125878476 h 124"/>
                  <a:gd name="T20" fmla="*/ 99219959 w 119"/>
                  <a:gd name="T21" fmla="*/ 130074629 h 124"/>
                  <a:gd name="T22" fmla="*/ 0 w 119"/>
                  <a:gd name="T23" fmla="*/ 15734810 h 12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9"/>
                  <a:gd name="T37" fmla="*/ 0 h 124"/>
                  <a:gd name="T38" fmla="*/ 119 w 119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9" h="124">
                    <a:moveTo>
                      <a:pt x="0" y="15"/>
                    </a:moveTo>
                    <a:lnTo>
                      <a:pt x="13" y="11"/>
                    </a:lnTo>
                    <a:lnTo>
                      <a:pt x="39" y="0"/>
                    </a:lnTo>
                    <a:lnTo>
                      <a:pt x="119" y="95"/>
                    </a:lnTo>
                    <a:lnTo>
                      <a:pt x="115" y="98"/>
                    </a:lnTo>
                    <a:lnTo>
                      <a:pt x="89" y="120"/>
                    </a:lnTo>
                    <a:lnTo>
                      <a:pt x="89" y="12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5" name="Freeform 2348"/>
              <p:cNvSpPr>
                <a:spLocks/>
              </p:cNvSpPr>
              <p:nvPr/>
            </p:nvSpPr>
            <p:spPr bwMode="auto">
              <a:xfrm>
                <a:off x="3188787" y="4222543"/>
                <a:ext cx="116147" cy="118807"/>
              </a:xfrm>
              <a:custGeom>
                <a:avLst/>
                <a:gdLst>
                  <a:gd name="T0" fmla="*/ 61319280 w 110"/>
                  <a:gd name="T1" fmla="*/ 0 h 116"/>
                  <a:gd name="T2" fmla="*/ 122637505 w 110"/>
                  <a:gd name="T3" fmla="*/ 60841474 h 116"/>
                  <a:gd name="T4" fmla="*/ 61319280 w 110"/>
                  <a:gd name="T5" fmla="*/ 121681925 h 116"/>
                  <a:gd name="T6" fmla="*/ 0 w 110"/>
                  <a:gd name="T7" fmla="*/ 60841474 h 116"/>
                  <a:gd name="T8" fmla="*/ 0 w 110"/>
                  <a:gd name="T9" fmla="*/ 15734758 h 116"/>
                  <a:gd name="T10" fmla="*/ 27872113 w 110"/>
                  <a:gd name="T11" fmla="*/ 4196141 h 116"/>
                  <a:gd name="T12" fmla="*/ 42366207 w 110"/>
                  <a:gd name="T13" fmla="*/ 0 h 116"/>
                  <a:gd name="T14" fmla="*/ 122637505 w 110"/>
                  <a:gd name="T15" fmla="*/ 91261195 h 116"/>
                  <a:gd name="T16" fmla="*/ 103684431 w 110"/>
                  <a:gd name="T17" fmla="*/ 110143310 h 116"/>
                  <a:gd name="T18" fmla="*/ 89191401 w 110"/>
                  <a:gd name="T19" fmla="*/ 121681925 h 116"/>
                  <a:gd name="T20" fmla="*/ 0 w 110"/>
                  <a:gd name="T21" fmla="*/ 15734758 h 11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0"/>
                  <a:gd name="T34" fmla="*/ 0 h 116"/>
                  <a:gd name="T35" fmla="*/ 110 w 110"/>
                  <a:gd name="T36" fmla="*/ 116 h 1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0" h="116">
                    <a:moveTo>
                      <a:pt x="0" y="15"/>
                    </a:moveTo>
                    <a:lnTo>
                      <a:pt x="25" y="4"/>
                    </a:lnTo>
                    <a:lnTo>
                      <a:pt x="38" y="0"/>
                    </a:lnTo>
                    <a:lnTo>
                      <a:pt x="110" y="87"/>
                    </a:lnTo>
                    <a:lnTo>
                      <a:pt x="93" y="105"/>
                    </a:lnTo>
                    <a:lnTo>
                      <a:pt x="80" y="11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6" name="Freeform 2349"/>
              <p:cNvSpPr>
                <a:spLocks/>
              </p:cNvSpPr>
              <p:nvPr/>
            </p:nvSpPr>
            <p:spPr bwMode="auto">
              <a:xfrm>
                <a:off x="3206736" y="4214350"/>
                <a:ext cx="110871" cy="112663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8225065 h 109"/>
                  <a:gd name="T4" fmla="*/ 57983441 w 106"/>
                  <a:gd name="T5" fmla="*/ 116449097 h 109"/>
                  <a:gd name="T6" fmla="*/ 0 w 106"/>
                  <a:gd name="T7" fmla="*/ 58225065 h 109"/>
                  <a:gd name="T8" fmla="*/ 0 w 106"/>
                  <a:gd name="T9" fmla="*/ 14956272 h 109"/>
                  <a:gd name="T10" fmla="*/ 8752535 w 106"/>
                  <a:gd name="T11" fmla="*/ 11752095 h 109"/>
                  <a:gd name="T12" fmla="*/ 41572446 w 106"/>
                  <a:gd name="T13" fmla="*/ 0 h 109"/>
                  <a:gd name="T14" fmla="*/ 115965836 w 106"/>
                  <a:gd name="T15" fmla="*/ 85466780 h 109"/>
                  <a:gd name="T16" fmla="*/ 106119238 w 106"/>
                  <a:gd name="T17" fmla="*/ 97218872 h 109"/>
                  <a:gd name="T18" fmla="*/ 87521157 w 106"/>
                  <a:gd name="T19" fmla="*/ 116449097 h 109"/>
                  <a:gd name="T20" fmla="*/ 0 w 106"/>
                  <a:gd name="T21" fmla="*/ 14956272 h 10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"/>
                  <a:gd name="T34" fmla="*/ 0 h 109"/>
                  <a:gd name="T35" fmla="*/ 106 w 106"/>
                  <a:gd name="T36" fmla="*/ 109 h 1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" h="109">
                    <a:moveTo>
                      <a:pt x="0" y="14"/>
                    </a:moveTo>
                    <a:lnTo>
                      <a:pt x="8" y="11"/>
                    </a:lnTo>
                    <a:lnTo>
                      <a:pt x="38" y="0"/>
                    </a:lnTo>
                    <a:lnTo>
                      <a:pt x="106" y="80"/>
                    </a:lnTo>
                    <a:lnTo>
                      <a:pt x="97" y="91"/>
                    </a:lnTo>
                    <a:lnTo>
                      <a:pt x="80" y="10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7" name="Freeform 2350"/>
              <p:cNvSpPr>
                <a:spLocks/>
              </p:cNvSpPr>
              <p:nvPr/>
            </p:nvSpPr>
            <p:spPr bwMode="auto">
              <a:xfrm>
                <a:off x="3228910" y="4204109"/>
                <a:ext cx="101361" cy="107542"/>
              </a:xfrm>
              <a:custGeom>
                <a:avLst/>
                <a:gdLst>
                  <a:gd name="T0" fmla="*/ 52959555 w 97"/>
                  <a:gd name="T1" fmla="*/ 0 h 105"/>
                  <a:gd name="T2" fmla="*/ 105918064 w 97"/>
                  <a:gd name="T3" fmla="*/ 55072770 h 105"/>
                  <a:gd name="T4" fmla="*/ 52959555 w 97"/>
                  <a:gd name="T5" fmla="*/ 110145541 h 105"/>
                  <a:gd name="T6" fmla="*/ 0 w 97"/>
                  <a:gd name="T7" fmla="*/ 55072770 h 105"/>
                  <a:gd name="T8" fmla="*/ 0 w 97"/>
                  <a:gd name="T9" fmla="*/ 18882329 h 105"/>
                  <a:gd name="T10" fmla="*/ 22930576 w 97"/>
                  <a:gd name="T11" fmla="*/ 7342558 h 105"/>
                  <a:gd name="T12" fmla="*/ 41493226 w 97"/>
                  <a:gd name="T13" fmla="*/ 0 h 105"/>
                  <a:gd name="T14" fmla="*/ 105918064 w 97"/>
                  <a:gd name="T15" fmla="*/ 79724478 h 105"/>
                  <a:gd name="T16" fmla="*/ 82987497 w 97"/>
                  <a:gd name="T17" fmla="*/ 106998146 h 105"/>
                  <a:gd name="T18" fmla="*/ 78619570 w 97"/>
                  <a:gd name="T19" fmla="*/ 110145541 h 105"/>
                  <a:gd name="T20" fmla="*/ 0 w 97"/>
                  <a:gd name="T21" fmla="*/ 18882329 h 10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7"/>
                  <a:gd name="T34" fmla="*/ 0 h 105"/>
                  <a:gd name="T35" fmla="*/ 97 w 97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7" h="105">
                    <a:moveTo>
                      <a:pt x="0" y="18"/>
                    </a:moveTo>
                    <a:lnTo>
                      <a:pt x="21" y="7"/>
                    </a:lnTo>
                    <a:lnTo>
                      <a:pt x="38" y="0"/>
                    </a:lnTo>
                    <a:lnTo>
                      <a:pt x="97" y="76"/>
                    </a:lnTo>
                    <a:lnTo>
                      <a:pt x="76" y="102"/>
                    </a:lnTo>
                    <a:lnTo>
                      <a:pt x="72" y="105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8" name="Freeform 2351"/>
              <p:cNvSpPr>
                <a:spLocks/>
              </p:cNvSpPr>
              <p:nvPr/>
            </p:nvSpPr>
            <p:spPr bwMode="auto">
              <a:xfrm>
                <a:off x="3246860" y="4192844"/>
                <a:ext cx="103473" cy="104470"/>
              </a:xfrm>
              <a:custGeom>
                <a:avLst/>
                <a:gdLst>
                  <a:gd name="T0" fmla="*/ 55189511 w 97"/>
                  <a:gd name="T1" fmla="*/ 0 h 102"/>
                  <a:gd name="T2" fmla="*/ 110377955 w 97"/>
                  <a:gd name="T3" fmla="*/ 53499906 h 102"/>
                  <a:gd name="T4" fmla="*/ 55189511 w 97"/>
                  <a:gd name="T5" fmla="*/ 106999813 h 102"/>
                  <a:gd name="T6" fmla="*/ 0 w 97"/>
                  <a:gd name="T7" fmla="*/ 53499906 h 102"/>
                  <a:gd name="T8" fmla="*/ 0 w 97"/>
                  <a:gd name="T9" fmla="*/ 23078653 h 102"/>
                  <a:gd name="T10" fmla="*/ 4551746 w 97"/>
                  <a:gd name="T11" fmla="*/ 18882443 h 102"/>
                  <a:gd name="T12" fmla="*/ 38689306 w 97"/>
                  <a:gd name="T13" fmla="*/ 4196212 h 102"/>
                  <a:gd name="T14" fmla="*/ 43241050 w 97"/>
                  <a:gd name="T15" fmla="*/ 0 h 102"/>
                  <a:gd name="T16" fmla="*/ 110377955 w 97"/>
                  <a:gd name="T17" fmla="*/ 76578568 h 102"/>
                  <a:gd name="T18" fmla="*/ 95584520 w 97"/>
                  <a:gd name="T19" fmla="*/ 91264792 h 102"/>
                  <a:gd name="T20" fmla="*/ 77378612 w 97"/>
                  <a:gd name="T21" fmla="*/ 106999813 h 102"/>
                  <a:gd name="T22" fmla="*/ 0 w 97"/>
                  <a:gd name="T23" fmla="*/ 23078653 h 10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102"/>
                  <a:gd name="T38" fmla="*/ 97 w 97"/>
                  <a:gd name="T39" fmla="*/ 102 h 10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102">
                    <a:moveTo>
                      <a:pt x="0" y="22"/>
                    </a:moveTo>
                    <a:lnTo>
                      <a:pt x="4" y="18"/>
                    </a:lnTo>
                    <a:lnTo>
                      <a:pt x="34" y="4"/>
                    </a:lnTo>
                    <a:lnTo>
                      <a:pt x="38" y="0"/>
                    </a:lnTo>
                    <a:lnTo>
                      <a:pt x="97" y="73"/>
                    </a:lnTo>
                    <a:lnTo>
                      <a:pt x="84" y="87"/>
                    </a:lnTo>
                    <a:lnTo>
                      <a:pt x="68" y="10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9" name="Freeform 2352"/>
              <p:cNvSpPr>
                <a:spLocks/>
              </p:cNvSpPr>
              <p:nvPr/>
            </p:nvSpPr>
            <p:spPr bwMode="auto">
              <a:xfrm>
                <a:off x="3269034" y="4186699"/>
                <a:ext cx="93972" cy="95253"/>
              </a:xfrm>
              <a:custGeom>
                <a:avLst/>
                <a:gdLst>
                  <a:gd name="T0" fmla="*/ 49610880 w 89"/>
                  <a:gd name="T1" fmla="*/ 0 h 94"/>
                  <a:gd name="T2" fmla="*/ 99221761 w 89"/>
                  <a:gd name="T3" fmla="*/ 48261858 h 94"/>
                  <a:gd name="T4" fmla="*/ 49610880 w 89"/>
                  <a:gd name="T5" fmla="*/ 96522703 h 94"/>
                  <a:gd name="T6" fmla="*/ 0 w 89"/>
                  <a:gd name="T7" fmla="*/ 48261858 h 94"/>
                  <a:gd name="T8" fmla="*/ 0 w 89"/>
                  <a:gd name="T9" fmla="*/ 18483137 h 94"/>
                  <a:gd name="T10" fmla="*/ 14492804 w 89"/>
                  <a:gd name="T11" fmla="*/ 11295587 h 94"/>
                  <a:gd name="T12" fmla="*/ 37904507 w 89"/>
                  <a:gd name="T13" fmla="*/ 0 h 94"/>
                  <a:gd name="T14" fmla="*/ 99221761 w 89"/>
                  <a:gd name="T15" fmla="*/ 62636950 h 94"/>
                  <a:gd name="T16" fmla="*/ 94762844 w 89"/>
                  <a:gd name="T17" fmla="*/ 70852027 h 94"/>
                  <a:gd name="T18" fmla="*/ 70235104 w 89"/>
                  <a:gd name="T19" fmla="*/ 96522703 h 94"/>
                  <a:gd name="T20" fmla="*/ 65776170 w 89"/>
                  <a:gd name="T21" fmla="*/ 96522703 h 94"/>
                  <a:gd name="T22" fmla="*/ 0 w 89"/>
                  <a:gd name="T23" fmla="*/ 18483137 h 9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9"/>
                  <a:gd name="T37" fmla="*/ 0 h 94"/>
                  <a:gd name="T38" fmla="*/ 89 w 89"/>
                  <a:gd name="T39" fmla="*/ 94 h 9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9" h="94">
                    <a:moveTo>
                      <a:pt x="0" y="18"/>
                    </a:moveTo>
                    <a:lnTo>
                      <a:pt x="13" y="11"/>
                    </a:lnTo>
                    <a:lnTo>
                      <a:pt x="34" y="0"/>
                    </a:lnTo>
                    <a:lnTo>
                      <a:pt x="89" y="61"/>
                    </a:lnTo>
                    <a:lnTo>
                      <a:pt x="85" y="69"/>
                    </a:lnTo>
                    <a:lnTo>
                      <a:pt x="63" y="94"/>
                    </a:lnTo>
                    <a:lnTo>
                      <a:pt x="59" y="9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0" name="Freeform 2353"/>
              <p:cNvSpPr>
                <a:spLocks/>
              </p:cNvSpPr>
              <p:nvPr/>
            </p:nvSpPr>
            <p:spPr bwMode="auto">
              <a:xfrm>
                <a:off x="3285923" y="4175433"/>
                <a:ext cx="90809" cy="92180"/>
              </a:xfrm>
              <a:custGeom>
                <a:avLst/>
                <a:gdLst>
                  <a:gd name="T0" fmla="*/ 48508030 w 85"/>
                  <a:gd name="T1" fmla="*/ 0 h 91"/>
                  <a:gd name="T2" fmla="*/ 97014992 w 85"/>
                  <a:gd name="T3" fmla="*/ 46687651 h 91"/>
                  <a:gd name="T4" fmla="*/ 48508030 w 85"/>
                  <a:gd name="T5" fmla="*/ 93375301 h 91"/>
                  <a:gd name="T6" fmla="*/ 0 w 85"/>
                  <a:gd name="T7" fmla="*/ 46687651 h 91"/>
                  <a:gd name="T8" fmla="*/ 0 w 85"/>
                  <a:gd name="T9" fmla="*/ 18469430 h 91"/>
                  <a:gd name="T10" fmla="*/ 28534323 w 85"/>
                  <a:gd name="T11" fmla="*/ 7182949 h 91"/>
                  <a:gd name="T12" fmla="*/ 43371448 w 85"/>
                  <a:gd name="T13" fmla="*/ 0 h 91"/>
                  <a:gd name="T14" fmla="*/ 97014992 w 85"/>
                  <a:gd name="T15" fmla="*/ 59513835 h 91"/>
                  <a:gd name="T16" fmla="*/ 77611787 w 85"/>
                  <a:gd name="T17" fmla="*/ 82087814 h 91"/>
                  <a:gd name="T18" fmla="*/ 67339674 w 85"/>
                  <a:gd name="T19" fmla="*/ 93375301 h 91"/>
                  <a:gd name="T20" fmla="*/ 0 w 85"/>
                  <a:gd name="T21" fmla="*/ 18469430 h 9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5"/>
                  <a:gd name="T34" fmla="*/ 0 h 91"/>
                  <a:gd name="T35" fmla="*/ 85 w 85"/>
                  <a:gd name="T36" fmla="*/ 91 h 9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5" h="91">
                    <a:moveTo>
                      <a:pt x="0" y="18"/>
                    </a:moveTo>
                    <a:lnTo>
                      <a:pt x="25" y="7"/>
                    </a:lnTo>
                    <a:lnTo>
                      <a:pt x="38" y="0"/>
                    </a:lnTo>
                    <a:lnTo>
                      <a:pt x="85" y="58"/>
                    </a:lnTo>
                    <a:lnTo>
                      <a:pt x="68" y="80"/>
                    </a:lnTo>
                    <a:lnTo>
                      <a:pt x="59" y="9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1" name="Freeform 2354"/>
              <p:cNvSpPr>
                <a:spLocks/>
              </p:cNvSpPr>
              <p:nvPr/>
            </p:nvSpPr>
            <p:spPr bwMode="auto">
              <a:xfrm>
                <a:off x="3304934" y="4162120"/>
                <a:ext cx="79196" cy="86035"/>
              </a:xfrm>
              <a:custGeom>
                <a:avLst/>
                <a:gdLst>
                  <a:gd name="T0" fmla="*/ 41263200 w 76"/>
                  <a:gd name="T1" fmla="*/ 0 h 83"/>
                  <a:gd name="T2" fmla="*/ 82526400 w 76"/>
                  <a:gd name="T3" fmla="*/ 44591007 h 83"/>
                  <a:gd name="T4" fmla="*/ 41263200 w 76"/>
                  <a:gd name="T5" fmla="*/ 89180978 h 83"/>
                  <a:gd name="T6" fmla="*/ 0 w 76"/>
                  <a:gd name="T7" fmla="*/ 44591007 h 83"/>
                  <a:gd name="T8" fmla="*/ 0 w 76"/>
                  <a:gd name="T9" fmla="*/ 23637857 h 83"/>
                  <a:gd name="T10" fmla="*/ 8686551 w 76"/>
                  <a:gd name="T11" fmla="*/ 19340254 h 83"/>
                  <a:gd name="T12" fmla="*/ 41263200 w 76"/>
                  <a:gd name="T13" fmla="*/ 0 h 83"/>
                  <a:gd name="T14" fmla="*/ 82526400 w 76"/>
                  <a:gd name="T15" fmla="*/ 54798072 h 83"/>
                  <a:gd name="T16" fmla="*/ 73839852 w 76"/>
                  <a:gd name="T17" fmla="*/ 66616996 h 83"/>
                  <a:gd name="T18" fmla="*/ 59723155 w 76"/>
                  <a:gd name="T19" fmla="*/ 89180978 h 83"/>
                  <a:gd name="T20" fmla="*/ 0 w 76"/>
                  <a:gd name="T21" fmla="*/ 23637857 h 8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6"/>
                  <a:gd name="T34" fmla="*/ 0 h 83"/>
                  <a:gd name="T35" fmla="*/ 76 w 76"/>
                  <a:gd name="T36" fmla="*/ 83 h 8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6" h="83">
                    <a:moveTo>
                      <a:pt x="0" y="22"/>
                    </a:moveTo>
                    <a:lnTo>
                      <a:pt x="8" y="18"/>
                    </a:lnTo>
                    <a:lnTo>
                      <a:pt x="38" y="0"/>
                    </a:lnTo>
                    <a:lnTo>
                      <a:pt x="76" y="51"/>
                    </a:lnTo>
                    <a:lnTo>
                      <a:pt x="68" y="62"/>
                    </a:lnTo>
                    <a:lnTo>
                      <a:pt x="55" y="8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2" name="Freeform 2355"/>
              <p:cNvSpPr>
                <a:spLocks/>
              </p:cNvSpPr>
              <p:nvPr/>
            </p:nvSpPr>
            <p:spPr bwMode="auto">
              <a:xfrm>
                <a:off x="3327108" y="4150854"/>
                <a:ext cx="71798" cy="82963"/>
              </a:xfrm>
              <a:custGeom>
                <a:avLst/>
                <a:gdLst>
                  <a:gd name="T0" fmla="*/ 37904064 w 68"/>
                  <a:gd name="T1" fmla="*/ 0 h 80"/>
                  <a:gd name="T2" fmla="*/ 75808128 w 68"/>
                  <a:gd name="T3" fmla="*/ 43018389 h 80"/>
                  <a:gd name="T4" fmla="*/ 37904064 w 68"/>
                  <a:gd name="T5" fmla="*/ 86035742 h 80"/>
                  <a:gd name="T6" fmla="*/ 0 w 68"/>
                  <a:gd name="T7" fmla="*/ 43018389 h 80"/>
                  <a:gd name="T8" fmla="*/ 0 w 68"/>
                  <a:gd name="T9" fmla="*/ 23660010 h 80"/>
                  <a:gd name="T10" fmla="*/ 18951504 w 68"/>
                  <a:gd name="T11" fmla="*/ 11829486 h 80"/>
                  <a:gd name="T12" fmla="*/ 37904064 w 68"/>
                  <a:gd name="T13" fmla="*/ 0 h 80"/>
                  <a:gd name="T14" fmla="*/ 75808128 w 68"/>
                  <a:gd name="T15" fmla="*/ 47320019 h 80"/>
                  <a:gd name="T16" fmla="*/ 75808128 w 68"/>
                  <a:gd name="T17" fmla="*/ 50546242 h 80"/>
                  <a:gd name="T18" fmla="*/ 52396695 w 68"/>
                  <a:gd name="T19" fmla="*/ 78507889 h 80"/>
                  <a:gd name="T20" fmla="*/ 52396695 w 68"/>
                  <a:gd name="T21" fmla="*/ 86035742 h 80"/>
                  <a:gd name="T22" fmla="*/ 0 w 68"/>
                  <a:gd name="T23" fmla="*/ 2366001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80"/>
                  <a:gd name="T38" fmla="*/ 68 w 68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80">
                    <a:moveTo>
                      <a:pt x="0" y="22"/>
                    </a:moveTo>
                    <a:lnTo>
                      <a:pt x="17" y="11"/>
                    </a:lnTo>
                    <a:lnTo>
                      <a:pt x="34" y="0"/>
                    </a:lnTo>
                    <a:lnTo>
                      <a:pt x="68" y="44"/>
                    </a:lnTo>
                    <a:lnTo>
                      <a:pt x="68" y="47"/>
                    </a:lnTo>
                    <a:lnTo>
                      <a:pt x="47" y="73"/>
                    </a:lnTo>
                    <a:lnTo>
                      <a:pt x="47" y="8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3" name="Freeform 2356"/>
              <p:cNvSpPr>
                <a:spLocks/>
              </p:cNvSpPr>
              <p:nvPr/>
            </p:nvSpPr>
            <p:spPr bwMode="auto">
              <a:xfrm>
                <a:off x="3345058" y="4140613"/>
                <a:ext cx="68634" cy="74770"/>
              </a:xfrm>
              <a:custGeom>
                <a:avLst/>
                <a:gdLst>
                  <a:gd name="T0" fmla="*/ 36801764 w 64"/>
                  <a:gd name="T1" fmla="*/ 0 h 73"/>
                  <a:gd name="T2" fmla="*/ 73603529 w 64"/>
                  <a:gd name="T3" fmla="*/ 38291458 h 73"/>
                  <a:gd name="T4" fmla="*/ 36801764 w 64"/>
                  <a:gd name="T5" fmla="*/ 76582916 h 73"/>
                  <a:gd name="T6" fmla="*/ 0 w 64"/>
                  <a:gd name="T7" fmla="*/ 38291458 h 73"/>
                  <a:gd name="T8" fmla="*/ 0 w 64"/>
                  <a:gd name="T9" fmla="*/ 23079346 h 73"/>
                  <a:gd name="T10" fmla="*/ 34501446 w 64"/>
                  <a:gd name="T11" fmla="*/ 0 h 73"/>
                  <a:gd name="T12" fmla="*/ 39102075 w 64"/>
                  <a:gd name="T13" fmla="*/ 0 h 73"/>
                  <a:gd name="T14" fmla="*/ 73603529 w 64"/>
                  <a:gd name="T15" fmla="*/ 37767044 h 73"/>
                  <a:gd name="T16" fmla="*/ 58653104 w 64"/>
                  <a:gd name="T17" fmla="*/ 60846383 h 73"/>
                  <a:gd name="T18" fmla="*/ 43701623 w 64"/>
                  <a:gd name="T19" fmla="*/ 76582916 h 73"/>
                  <a:gd name="T20" fmla="*/ 0 w 64"/>
                  <a:gd name="T21" fmla="*/ 23079346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3"/>
                  <a:gd name="T35" fmla="*/ 64 w 64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3">
                    <a:moveTo>
                      <a:pt x="0" y="22"/>
                    </a:moveTo>
                    <a:lnTo>
                      <a:pt x="30" y="0"/>
                    </a:lnTo>
                    <a:lnTo>
                      <a:pt x="34" y="0"/>
                    </a:lnTo>
                    <a:lnTo>
                      <a:pt x="64" y="36"/>
                    </a:lnTo>
                    <a:lnTo>
                      <a:pt x="51" y="58"/>
                    </a:lnTo>
                    <a:lnTo>
                      <a:pt x="38" y="7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4" name="Freeform 2357"/>
              <p:cNvSpPr>
                <a:spLocks/>
              </p:cNvSpPr>
              <p:nvPr/>
            </p:nvSpPr>
            <p:spPr bwMode="auto">
              <a:xfrm>
                <a:off x="3361947" y="4126266"/>
                <a:ext cx="63349" cy="71698"/>
              </a:xfrm>
              <a:custGeom>
                <a:avLst/>
                <a:gdLst>
                  <a:gd name="T0" fmla="*/ 34009823 w 59"/>
                  <a:gd name="T1" fmla="*/ 0 h 70"/>
                  <a:gd name="T2" fmla="*/ 68018572 w 59"/>
                  <a:gd name="T3" fmla="*/ 36718594 h 70"/>
                  <a:gd name="T4" fmla="*/ 34009823 w 59"/>
                  <a:gd name="T5" fmla="*/ 73437189 h 70"/>
                  <a:gd name="T6" fmla="*/ 0 w 59"/>
                  <a:gd name="T7" fmla="*/ 36718594 h 70"/>
                  <a:gd name="T8" fmla="*/ 0 w 59"/>
                  <a:gd name="T9" fmla="*/ 27276988 h 70"/>
                  <a:gd name="T10" fmla="*/ 14986871 w 59"/>
                  <a:gd name="T11" fmla="*/ 15736684 h 70"/>
                  <a:gd name="T12" fmla="*/ 39196932 w 59"/>
                  <a:gd name="T13" fmla="*/ 0 h 70"/>
                  <a:gd name="T14" fmla="*/ 68018572 w 59"/>
                  <a:gd name="T15" fmla="*/ 34619892 h 70"/>
                  <a:gd name="T16" fmla="*/ 58795390 w 59"/>
                  <a:gd name="T17" fmla="*/ 46160193 h 70"/>
                  <a:gd name="T18" fmla="*/ 39196932 w 59"/>
                  <a:gd name="T19" fmla="*/ 73437189 h 70"/>
                  <a:gd name="T20" fmla="*/ 0 w 59"/>
                  <a:gd name="T21" fmla="*/ 27276988 h 7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0"/>
                  <a:gd name="T35" fmla="*/ 59 w 59"/>
                  <a:gd name="T36" fmla="*/ 70 h 7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0">
                    <a:moveTo>
                      <a:pt x="0" y="26"/>
                    </a:moveTo>
                    <a:lnTo>
                      <a:pt x="13" y="15"/>
                    </a:lnTo>
                    <a:lnTo>
                      <a:pt x="34" y="0"/>
                    </a:lnTo>
                    <a:lnTo>
                      <a:pt x="59" y="33"/>
                    </a:lnTo>
                    <a:lnTo>
                      <a:pt x="51" y="44"/>
                    </a:lnTo>
                    <a:lnTo>
                      <a:pt x="34" y="7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5" name="Freeform 2358"/>
              <p:cNvSpPr>
                <a:spLocks/>
              </p:cNvSpPr>
              <p:nvPr/>
            </p:nvSpPr>
            <p:spPr bwMode="auto">
              <a:xfrm>
                <a:off x="3380957" y="4115001"/>
                <a:ext cx="57021" cy="61447"/>
              </a:xfrm>
              <a:custGeom>
                <a:avLst/>
                <a:gdLst>
                  <a:gd name="T0" fmla="*/ 29558650 w 55"/>
                  <a:gd name="T1" fmla="*/ 0 h 61"/>
                  <a:gd name="T2" fmla="*/ 59116262 w 55"/>
                  <a:gd name="T3" fmla="*/ 30949142 h 61"/>
                  <a:gd name="T4" fmla="*/ 29558650 w 55"/>
                  <a:gd name="T5" fmla="*/ 61897276 h 61"/>
                  <a:gd name="T6" fmla="*/ 0 w 55"/>
                  <a:gd name="T7" fmla="*/ 30949142 h 61"/>
                  <a:gd name="T8" fmla="*/ 0 w 55"/>
                  <a:gd name="T9" fmla="*/ 25367539 h 61"/>
                  <a:gd name="T10" fmla="*/ 22572024 w 55"/>
                  <a:gd name="T11" fmla="*/ 7102669 h 61"/>
                  <a:gd name="T12" fmla="*/ 32244856 w 55"/>
                  <a:gd name="T13" fmla="*/ 0 h 61"/>
                  <a:gd name="T14" fmla="*/ 59116262 w 55"/>
                  <a:gd name="T15" fmla="*/ 25367539 h 61"/>
                  <a:gd name="T16" fmla="*/ 36544247 w 55"/>
                  <a:gd name="T17" fmla="*/ 54794609 h 61"/>
                  <a:gd name="T18" fmla="*/ 32244856 w 55"/>
                  <a:gd name="T19" fmla="*/ 61897276 h 61"/>
                  <a:gd name="T20" fmla="*/ 0 w 55"/>
                  <a:gd name="T21" fmla="*/ 25367539 h 6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61"/>
                  <a:gd name="T35" fmla="*/ 55 w 55"/>
                  <a:gd name="T36" fmla="*/ 61 h 6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61">
                    <a:moveTo>
                      <a:pt x="0" y="25"/>
                    </a:moveTo>
                    <a:lnTo>
                      <a:pt x="21" y="7"/>
                    </a:lnTo>
                    <a:lnTo>
                      <a:pt x="30" y="0"/>
                    </a:lnTo>
                    <a:lnTo>
                      <a:pt x="55" y="25"/>
                    </a:lnTo>
                    <a:lnTo>
                      <a:pt x="34" y="54"/>
                    </a:lnTo>
                    <a:lnTo>
                      <a:pt x="30" y="61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6" name="Freeform 2359"/>
              <p:cNvSpPr>
                <a:spLocks/>
              </p:cNvSpPr>
              <p:nvPr/>
            </p:nvSpPr>
            <p:spPr bwMode="auto">
              <a:xfrm>
                <a:off x="3398907" y="4103735"/>
                <a:ext cx="49624" cy="55302"/>
              </a:xfrm>
              <a:custGeom>
                <a:avLst/>
                <a:gdLst>
                  <a:gd name="T0" fmla="*/ 26766754 w 46"/>
                  <a:gd name="T1" fmla="*/ 0 h 54"/>
                  <a:gd name="T2" fmla="*/ 53533507 w 46"/>
                  <a:gd name="T3" fmla="*/ 28317696 h 54"/>
                  <a:gd name="T4" fmla="*/ 26766754 w 46"/>
                  <a:gd name="T5" fmla="*/ 56635393 h 54"/>
                  <a:gd name="T6" fmla="*/ 0 w 46"/>
                  <a:gd name="T7" fmla="*/ 28317696 h 54"/>
                  <a:gd name="T8" fmla="*/ 0 w 46"/>
                  <a:gd name="T9" fmla="*/ 22024535 h 54"/>
                  <a:gd name="T10" fmla="*/ 4654948 w 46"/>
                  <a:gd name="T11" fmla="*/ 18878467 h 54"/>
                  <a:gd name="T12" fmla="*/ 33749711 w 46"/>
                  <a:gd name="T13" fmla="*/ 0 h 54"/>
                  <a:gd name="T14" fmla="*/ 53533507 w 46"/>
                  <a:gd name="T15" fmla="*/ 22024535 h 54"/>
                  <a:gd name="T16" fmla="*/ 29094766 w 46"/>
                  <a:gd name="T17" fmla="*/ 56635393 h 54"/>
                  <a:gd name="T18" fmla="*/ 0 w 46"/>
                  <a:gd name="T19" fmla="*/ 22024535 h 5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54"/>
                  <a:gd name="T32" fmla="*/ 46 w 46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54">
                    <a:moveTo>
                      <a:pt x="0" y="21"/>
                    </a:moveTo>
                    <a:lnTo>
                      <a:pt x="4" y="18"/>
                    </a:lnTo>
                    <a:lnTo>
                      <a:pt x="29" y="0"/>
                    </a:lnTo>
                    <a:lnTo>
                      <a:pt x="46" y="21"/>
                    </a:lnTo>
                    <a:lnTo>
                      <a:pt x="25" y="5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7" name="Freeform 2360"/>
              <p:cNvSpPr>
                <a:spLocks/>
              </p:cNvSpPr>
              <p:nvPr/>
            </p:nvSpPr>
            <p:spPr bwMode="auto">
              <a:xfrm>
                <a:off x="3412632" y="4087349"/>
                <a:ext cx="47512" cy="52230"/>
              </a:xfrm>
              <a:custGeom>
                <a:avLst/>
                <a:gdLst>
                  <a:gd name="T0" fmla="*/ 24536849 w 46"/>
                  <a:gd name="T1" fmla="*/ 0 h 51"/>
                  <a:gd name="T2" fmla="*/ 49073699 w 46"/>
                  <a:gd name="T3" fmla="*/ 26744832 h 51"/>
                  <a:gd name="T4" fmla="*/ 24536849 w 46"/>
                  <a:gd name="T5" fmla="*/ 53489665 h 51"/>
                  <a:gd name="T6" fmla="*/ 0 w 46"/>
                  <a:gd name="T7" fmla="*/ 26744832 h 51"/>
                  <a:gd name="T8" fmla="*/ 0 w 46"/>
                  <a:gd name="T9" fmla="*/ 27269180 h 51"/>
                  <a:gd name="T10" fmla="*/ 22402942 w 46"/>
                  <a:gd name="T11" fmla="*/ 11536686 h 51"/>
                  <a:gd name="T12" fmla="*/ 35205364 w 46"/>
                  <a:gd name="T13" fmla="*/ 0 h 51"/>
                  <a:gd name="T14" fmla="*/ 49073699 w 46"/>
                  <a:gd name="T15" fmla="*/ 18878587 h 51"/>
                  <a:gd name="T16" fmla="*/ 26670757 w 46"/>
                  <a:gd name="T17" fmla="*/ 53489665 h 51"/>
                  <a:gd name="T18" fmla="*/ 0 w 46"/>
                  <a:gd name="T19" fmla="*/ 27269180 h 5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51"/>
                  <a:gd name="T32" fmla="*/ 46 w 4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51">
                    <a:moveTo>
                      <a:pt x="0" y="26"/>
                    </a:moveTo>
                    <a:lnTo>
                      <a:pt x="21" y="11"/>
                    </a:lnTo>
                    <a:lnTo>
                      <a:pt x="33" y="0"/>
                    </a:lnTo>
                    <a:lnTo>
                      <a:pt x="46" y="18"/>
                    </a:lnTo>
                    <a:lnTo>
                      <a:pt x="25" y="5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8" name="Freeform 2361"/>
              <p:cNvSpPr>
                <a:spLocks/>
              </p:cNvSpPr>
              <p:nvPr/>
            </p:nvSpPr>
            <p:spPr bwMode="auto">
              <a:xfrm>
                <a:off x="3428469" y="4073011"/>
                <a:ext cx="46460" cy="52230"/>
              </a:xfrm>
              <a:custGeom>
                <a:avLst/>
                <a:gdLst>
                  <a:gd name="T0" fmla="*/ 25099204 w 43"/>
                  <a:gd name="T1" fmla="*/ 0 h 50"/>
                  <a:gd name="T2" fmla="*/ 50198408 w 43"/>
                  <a:gd name="T3" fmla="*/ 27279729 h 50"/>
                  <a:gd name="T4" fmla="*/ 25099204 w 43"/>
                  <a:gd name="T5" fmla="*/ 54559458 h 50"/>
                  <a:gd name="T6" fmla="*/ 0 w 43"/>
                  <a:gd name="T7" fmla="*/ 27279729 h 50"/>
                  <a:gd name="T8" fmla="*/ 0 w 43"/>
                  <a:gd name="T9" fmla="*/ 31644066 h 50"/>
                  <a:gd name="T10" fmla="*/ 5836673 w 43"/>
                  <a:gd name="T11" fmla="*/ 27279729 h 50"/>
                  <a:gd name="T12" fmla="*/ 35022192 w 43"/>
                  <a:gd name="T13" fmla="*/ 3273776 h 50"/>
                  <a:gd name="T14" fmla="*/ 35022192 w 43"/>
                  <a:gd name="T15" fmla="*/ 0 h 50"/>
                  <a:gd name="T16" fmla="*/ 50198408 w 43"/>
                  <a:gd name="T17" fmla="*/ 15276230 h 50"/>
                  <a:gd name="T18" fmla="*/ 19845985 w 43"/>
                  <a:gd name="T19" fmla="*/ 54559458 h 50"/>
                  <a:gd name="T20" fmla="*/ 0 w 43"/>
                  <a:gd name="T21" fmla="*/ 31644066 h 5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3"/>
                  <a:gd name="T34" fmla="*/ 0 h 50"/>
                  <a:gd name="T35" fmla="*/ 43 w 43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3" h="50">
                    <a:moveTo>
                      <a:pt x="0" y="29"/>
                    </a:moveTo>
                    <a:lnTo>
                      <a:pt x="5" y="25"/>
                    </a:lnTo>
                    <a:lnTo>
                      <a:pt x="30" y="3"/>
                    </a:lnTo>
                    <a:lnTo>
                      <a:pt x="30" y="0"/>
                    </a:lnTo>
                    <a:lnTo>
                      <a:pt x="43" y="14"/>
                    </a:lnTo>
                    <a:lnTo>
                      <a:pt x="17" y="5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9" name="Freeform 2362"/>
              <p:cNvSpPr>
                <a:spLocks/>
              </p:cNvSpPr>
              <p:nvPr/>
            </p:nvSpPr>
            <p:spPr bwMode="auto">
              <a:xfrm>
                <a:off x="3448531" y="4059698"/>
                <a:ext cx="41175" cy="49158"/>
              </a:xfrm>
              <a:custGeom>
                <a:avLst/>
                <a:gdLst>
                  <a:gd name="T0" fmla="*/ 21736177 w 39"/>
                  <a:gd name="T1" fmla="*/ 0 h 47"/>
                  <a:gd name="T2" fmla="*/ 43471298 w 39"/>
                  <a:gd name="T3" fmla="*/ 25707542 h 47"/>
                  <a:gd name="T4" fmla="*/ 21736177 w 39"/>
                  <a:gd name="T5" fmla="*/ 51415084 h 47"/>
                  <a:gd name="T6" fmla="*/ 0 w 39"/>
                  <a:gd name="T7" fmla="*/ 25707542 h 47"/>
                  <a:gd name="T8" fmla="*/ 0 w 39"/>
                  <a:gd name="T9" fmla="*/ 31724688 h 47"/>
                  <a:gd name="T10" fmla="*/ 14490431 w 39"/>
                  <a:gd name="T11" fmla="*/ 19690396 h 47"/>
                  <a:gd name="T12" fmla="*/ 33439374 w 39"/>
                  <a:gd name="T13" fmla="*/ 0 h 47"/>
                  <a:gd name="T14" fmla="*/ 43471298 w 39"/>
                  <a:gd name="T15" fmla="*/ 12033251 h 47"/>
                  <a:gd name="T16" fmla="*/ 14490431 w 39"/>
                  <a:gd name="T17" fmla="*/ 51415084 h 47"/>
                  <a:gd name="T18" fmla="*/ 0 w 39"/>
                  <a:gd name="T19" fmla="*/ 31724688 h 4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7"/>
                  <a:gd name="T32" fmla="*/ 39 w 39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7">
                    <a:moveTo>
                      <a:pt x="0" y="29"/>
                    </a:moveTo>
                    <a:lnTo>
                      <a:pt x="13" y="18"/>
                    </a:lnTo>
                    <a:lnTo>
                      <a:pt x="30" y="0"/>
                    </a:lnTo>
                    <a:lnTo>
                      <a:pt x="39" y="11"/>
                    </a:lnTo>
                    <a:lnTo>
                      <a:pt x="13" y="4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0" name="Freeform 2363"/>
              <p:cNvSpPr>
                <a:spLocks/>
              </p:cNvSpPr>
              <p:nvPr/>
            </p:nvSpPr>
            <p:spPr bwMode="auto">
              <a:xfrm>
                <a:off x="3461205" y="4048432"/>
                <a:ext cx="41175" cy="39940"/>
              </a:xfrm>
              <a:custGeom>
                <a:avLst/>
                <a:gdLst>
                  <a:gd name="T0" fmla="*/ 22308181 w 38"/>
                  <a:gd name="T1" fmla="*/ 0 h 40"/>
                  <a:gd name="T2" fmla="*/ 44615279 w 38"/>
                  <a:gd name="T3" fmla="*/ 19940045 h 40"/>
                  <a:gd name="T4" fmla="*/ 22308181 w 38"/>
                  <a:gd name="T5" fmla="*/ 39880090 h 40"/>
                  <a:gd name="T6" fmla="*/ 0 w 38"/>
                  <a:gd name="T7" fmla="*/ 19940045 h 40"/>
                  <a:gd name="T8" fmla="*/ 0 w 38"/>
                  <a:gd name="T9" fmla="*/ 25922056 h 40"/>
                  <a:gd name="T10" fmla="*/ 30525841 w 38"/>
                  <a:gd name="T11" fmla="*/ 6978516 h 40"/>
                  <a:gd name="T12" fmla="*/ 35223040 w 38"/>
                  <a:gd name="T13" fmla="*/ 0 h 40"/>
                  <a:gd name="T14" fmla="*/ 44615279 w 38"/>
                  <a:gd name="T15" fmla="*/ 6978516 h 40"/>
                  <a:gd name="T16" fmla="*/ 15262920 w 38"/>
                  <a:gd name="T17" fmla="*/ 39880090 h 40"/>
                  <a:gd name="T18" fmla="*/ 0 w 38"/>
                  <a:gd name="T19" fmla="*/ 25922056 h 4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0"/>
                  <a:gd name="T32" fmla="*/ 38 w 38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0">
                    <a:moveTo>
                      <a:pt x="0" y="26"/>
                    </a:moveTo>
                    <a:lnTo>
                      <a:pt x="26" y="7"/>
                    </a:lnTo>
                    <a:lnTo>
                      <a:pt x="30" y="0"/>
                    </a:lnTo>
                    <a:lnTo>
                      <a:pt x="38" y="7"/>
                    </a:lnTo>
                    <a:lnTo>
                      <a:pt x="13" y="4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1" name="Freeform 2364"/>
              <p:cNvSpPr>
                <a:spLocks/>
              </p:cNvSpPr>
              <p:nvPr/>
            </p:nvSpPr>
            <p:spPr bwMode="auto">
              <a:xfrm>
                <a:off x="3480215" y="4034095"/>
                <a:ext cx="34847" cy="36868"/>
              </a:xfrm>
              <a:custGeom>
                <a:avLst/>
                <a:gdLst>
                  <a:gd name="T0" fmla="*/ 17858063 w 34"/>
                  <a:gd name="T1" fmla="*/ 0 h 36"/>
                  <a:gd name="T2" fmla="*/ 35715100 w 34"/>
                  <a:gd name="T3" fmla="*/ 18878464 h 36"/>
                  <a:gd name="T4" fmla="*/ 17858063 w 34"/>
                  <a:gd name="T5" fmla="*/ 37756928 h 36"/>
                  <a:gd name="T6" fmla="*/ 0 w 34"/>
                  <a:gd name="T7" fmla="*/ 18878464 h 36"/>
                  <a:gd name="T8" fmla="*/ 0 w 34"/>
                  <a:gd name="T9" fmla="*/ 26220314 h 36"/>
                  <a:gd name="T10" fmla="*/ 9453786 w 34"/>
                  <a:gd name="T11" fmla="*/ 22024532 h 36"/>
                  <a:gd name="T12" fmla="*/ 31512956 w 34"/>
                  <a:gd name="T13" fmla="*/ 0 h 36"/>
                  <a:gd name="T14" fmla="*/ 35715100 w 34"/>
                  <a:gd name="T15" fmla="*/ 3146069 h 36"/>
                  <a:gd name="T16" fmla="*/ 9453786 w 34"/>
                  <a:gd name="T17" fmla="*/ 37756928 h 36"/>
                  <a:gd name="T18" fmla="*/ 0 w 34"/>
                  <a:gd name="T19" fmla="*/ 26220314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36"/>
                  <a:gd name="T32" fmla="*/ 34 w 34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36">
                    <a:moveTo>
                      <a:pt x="0" y="25"/>
                    </a:moveTo>
                    <a:lnTo>
                      <a:pt x="9" y="21"/>
                    </a:lnTo>
                    <a:lnTo>
                      <a:pt x="30" y="0"/>
                    </a:lnTo>
                    <a:lnTo>
                      <a:pt x="34" y="3"/>
                    </a:lnTo>
                    <a:lnTo>
                      <a:pt x="9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2" name="Freeform 2365"/>
              <p:cNvSpPr>
                <a:spLocks/>
              </p:cNvSpPr>
              <p:nvPr/>
            </p:nvSpPr>
            <p:spPr bwMode="auto">
              <a:xfrm>
                <a:off x="3492879" y="401361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0 w 34"/>
                  <a:gd name="T9" fmla="*/ 34611331 h 40"/>
                  <a:gd name="T10" fmla="*/ 20088847 w 34"/>
                  <a:gd name="T11" fmla="*/ 15732606 h 40"/>
                  <a:gd name="T12" fmla="*/ 34269523 w 34"/>
                  <a:gd name="T13" fmla="*/ 0 h 40"/>
                  <a:gd name="T14" fmla="*/ 40177693 w 34"/>
                  <a:gd name="T15" fmla="*/ 4195841 h 40"/>
                  <a:gd name="T16" fmla="*/ 9453064 w 34"/>
                  <a:gd name="T17" fmla="*/ 41953281 h 40"/>
                  <a:gd name="T18" fmla="*/ 0 w 34"/>
                  <a:gd name="T19" fmla="*/ 34611331 h 4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0"/>
                  <a:gd name="T32" fmla="*/ 34 w 34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0">
                    <a:moveTo>
                      <a:pt x="0" y="33"/>
                    </a:moveTo>
                    <a:lnTo>
                      <a:pt x="17" y="15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8" y="4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3" name="Freeform 2366"/>
              <p:cNvSpPr>
                <a:spLocks/>
              </p:cNvSpPr>
              <p:nvPr/>
            </p:nvSpPr>
            <p:spPr bwMode="auto">
              <a:xfrm>
                <a:off x="3511890" y="3999274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0 w 25"/>
                  <a:gd name="T9" fmla="*/ 34610860 h 36"/>
                  <a:gd name="T10" fmla="*/ 0 w 25"/>
                  <a:gd name="T11" fmla="*/ 30415071 h 36"/>
                  <a:gd name="T12" fmla="*/ 21571761 w 25"/>
                  <a:gd name="T13" fmla="*/ 3146069 h 36"/>
                  <a:gd name="T14" fmla="*/ 25680570 w 25"/>
                  <a:gd name="T15" fmla="*/ 0 h 36"/>
                  <a:gd name="T16" fmla="*/ 4108810 w 25"/>
                  <a:gd name="T17" fmla="*/ 37756928 h 36"/>
                  <a:gd name="T18" fmla="*/ 0 w 25"/>
                  <a:gd name="T19" fmla="*/ 3461086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0" y="33"/>
                    </a:moveTo>
                    <a:lnTo>
                      <a:pt x="0" y="29"/>
                    </a:lnTo>
                    <a:lnTo>
                      <a:pt x="21" y="3"/>
                    </a:lnTo>
                    <a:lnTo>
                      <a:pt x="25" y="0"/>
                    </a:lnTo>
                    <a:lnTo>
                      <a:pt x="4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4" name="Freeform 2367"/>
              <p:cNvSpPr>
                <a:spLocks/>
              </p:cNvSpPr>
              <p:nvPr/>
            </p:nvSpPr>
            <p:spPr bwMode="auto">
              <a:xfrm>
                <a:off x="3522442" y="3984927"/>
                <a:ext cx="28510" cy="33796"/>
              </a:xfrm>
              <a:custGeom>
                <a:avLst/>
                <a:gdLst>
                  <a:gd name="T0" fmla="*/ 15631155 w 26"/>
                  <a:gd name="T1" fmla="*/ 0 h 33"/>
                  <a:gd name="T2" fmla="*/ 31262311 w 26"/>
                  <a:gd name="T3" fmla="*/ 17305600 h 33"/>
                  <a:gd name="T4" fmla="*/ 15631155 w 26"/>
                  <a:gd name="T5" fmla="*/ 34611200 h 33"/>
                  <a:gd name="T6" fmla="*/ 0 w 26"/>
                  <a:gd name="T7" fmla="*/ 17305600 h 33"/>
                  <a:gd name="T8" fmla="*/ 0 w 26"/>
                  <a:gd name="T9" fmla="*/ 30416394 h 33"/>
                  <a:gd name="T10" fmla="*/ 10821739 w 26"/>
                  <a:gd name="T11" fmla="*/ 18878650 h 33"/>
                  <a:gd name="T12" fmla="*/ 31262311 w 26"/>
                  <a:gd name="T13" fmla="*/ 0 h 33"/>
                  <a:gd name="T14" fmla="*/ 6012321 w 26"/>
                  <a:gd name="T15" fmla="*/ 34611200 h 33"/>
                  <a:gd name="T16" fmla="*/ 0 w 26"/>
                  <a:gd name="T17" fmla="*/ 30416394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0" y="29"/>
                    </a:moveTo>
                    <a:lnTo>
                      <a:pt x="9" y="18"/>
                    </a:lnTo>
                    <a:lnTo>
                      <a:pt x="26" y="0"/>
                    </a:lnTo>
                    <a:lnTo>
                      <a:pt x="5" y="3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5" name="Freeform 2368"/>
              <p:cNvSpPr>
                <a:spLocks/>
              </p:cNvSpPr>
              <p:nvPr/>
            </p:nvSpPr>
            <p:spPr bwMode="auto">
              <a:xfrm>
                <a:off x="3537228" y="3965469"/>
                <a:ext cx="27450" cy="33796"/>
              </a:xfrm>
              <a:custGeom>
                <a:avLst/>
                <a:gdLst>
                  <a:gd name="T0" fmla="*/ 14490433 w 26"/>
                  <a:gd name="T1" fmla="*/ 0 h 33"/>
                  <a:gd name="T2" fmla="*/ 28980865 w 26"/>
                  <a:gd name="T3" fmla="*/ 17305600 h 33"/>
                  <a:gd name="T4" fmla="*/ 14490433 w 26"/>
                  <a:gd name="T5" fmla="*/ 34611200 h 33"/>
                  <a:gd name="T6" fmla="*/ 0 w 26"/>
                  <a:gd name="T7" fmla="*/ 17305600 h 33"/>
                  <a:gd name="T8" fmla="*/ 0 w 26"/>
                  <a:gd name="T9" fmla="*/ 34611200 h 33"/>
                  <a:gd name="T10" fmla="*/ 18948949 w 26"/>
                  <a:gd name="T11" fmla="*/ 11536724 h 33"/>
                  <a:gd name="T12" fmla="*/ 28980865 w 26"/>
                  <a:gd name="T13" fmla="*/ 0 h 33"/>
                  <a:gd name="T14" fmla="*/ 0 w 26"/>
                  <a:gd name="T15" fmla="*/ 34611200 h 33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3"/>
                  <a:gd name="T26" fmla="*/ 26 w 26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3">
                    <a:moveTo>
                      <a:pt x="0" y="33"/>
                    </a:moveTo>
                    <a:lnTo>
                      <a:pt x="17" y="11"/>
                    </a:lnTo>
                    <a:lnTo>
                      <a:pt x="26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6" name="Freeform 2369"/>
              <p:cNvSpPr>
                <a:spLocks/>
              </p:cNvSpPr>
              <p:nvPr/>
            </p:nvSpPr>
            <p:spPr bwMode="auto">
              <a:xfrm>
                <a:off x="3550953" y="3946010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0 w 25"/>
                  <a:gd name="T9" fmla="*/ 39883435 h 36"/>
                  <a:gd name="T10" fmla="*/ 4108810 w 25"/>
                  <a:gd name="T11" fmla="*/ 32128200 h 36"/>
                  <a:gd name="T12" fmla="*/ 25680570 w 25"/>
                  <a:gd name="T13" fmla="*/ 4431259 h 36"/>
                  <a:gd name="T14" fmla="*/ 25680570 w 25"/>
                  <a:gd name="T15" fmla="*/ 0 h 36"/>
                  <a:gd name="T16" fmla="*/ 0 w 25"/>
                  <a:gd name="T17" fmla="*/ 39883435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0" y="36"/>
                    </a:moveTo>
                    <a:lnTo>
                      <a:pt x="4" y="29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7" name="Freeform 2370"/>
              <p:cNvSpPr>
                <a:spLocks/>
              </p:cNvSpPr>
              <p:nvPr/>
            </p:nvSpPr>
            <p:spPr bwMode="auto">
              <a:xfrm>
                <a:off x="3563627" y="392860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0 w 25"/>
                  <a:gd name="T9" fmla="*/ 37756928 h 36"/>
                  <a:gd name="T10" fmla="*/ 14467248 w 25"/>
                  <a:gd name="T11" fmla="*/ 23073222 h 36"/>
                  <a:gd name="T12" fmla="*/ 30140099 w 25"/>
                  <a:gd name="T13" fmla="*/ 3146069 h 36"/>
                  <a:gd name="T14" fmla="*/ 30140099 w 25"/>
                  <a:gd name="T15" fmla="*/ 0 h 36"/>
                  <a:gd name="T16" fmla="*/ 0 w 25"/>
                  <a:gd name="T17" fmla="*/ 37756928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0" y="36"/>
                    </a:moveTo>
                    <a:lnTo>
                      <a:pt x="12" y="22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8" name="Freeform 2371"/>
              <p:cNvSpPr>
                <a:spLocks/>
              </p:cNvSpPr>
              <p:nvPr/>
            </p:nvSpPr>
            <p:spPr bwMode="auto">
              <a:xfrm>
                <a:off x="3576300" y="3913238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0 w 26"/>
                  <a:gd name="T9" fmla="*/ 38805504 h 37"/>
                  <a:gd name="T10" fmla="*/ 20440576 w 26"/>
                  <a:gd name="T11" fmla="*/ 11536577 h 37"/>
                  <a:gd name="T12" fmla="*/ 31262311 w 26"/>
                  <a:gd name="T13" fmla="*/ 0 h 37"/>
                  <a:gd name="T14" fmla="*/ 0 w 26"/>
                  <a:gd name="T15" fmla="*/ 34610759 h 37"/>
                  <a:gd name="T16" fmla="*/ 0 w 26"/>
                  <a:gd name="T17" fmla="*/ 38805504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0" y="37"/>
                    </a:moveTo>
                    <a:lnTo>
                      <a:pt x="17" y="11"/>
                    </a:lnTo>
                    <a:lnTo>
                      <a:pt x="26" y="0"/>
                    </a:lnTo>
                    <a:lnTo>
                      <a:pt x="0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9" name="Freeform 2372"/>
              <p:cNvSpPr>
                <a:spLocks/>
              </p:cNvSpPr>
              <p:nvPr/>
            </p:nvSpPr>
            <p:spPr bwMode="auto">
              <a:xfrm>
                <a:off x="3591077" y="389378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0 w 25"/>
                  <a:gd name="T9" fmla="*/ 39883435 h 36"/>
                  <a:gd name="T10" fmla="*/ 4822417 w 25"/>
                  <a:gd name="T11" fmla="*/ 32128200 h 36"/>
                  <a:gd name="T12" fmla="*/ 30140099 w 25"/>
                  <a:gd name="T13" fmla="*/ 0 h 36"/>
                  <a:gd name="T14" fmla="*/ 0 w 25"/>
                  <a:gd name="T15" fmla="*/ 36559466 h 36"/>
                  <a:gd name="T16" fmla="*/ 0 w 25"/>
                  <a:gd name="T17" fmla="*/ 39883435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0" y="36"/>
                    </a:moveTo>
                    <a:lnTo>
                      <a:pt x="4" y="29"/>
                    </a:lnTo>
                    <a:lnTo>
                      <a:pt x="25" y="0"/>
                    </a:lnTo>
                    <a:lnTo>
                      <a:pt x="0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0" name="Freeform 2373"/>
              <p:cNvSpPr>
                <a:spLocks/>
              </p:cNvSpPr>
              <p:nvPr/>
            </p:nvSpPr>
            <p:spPr bwMode="auto">
              <a:xfrm>
                <a:off x="3604802" y="3893780"/>
                <a:ext cx="12673" cy="19458"/>
              </a:xfrm>
              <a:custGeom>
                <a:avLst/>
                <a:gdLst>
                  <a:gd name="T0" fmla="*/ 6692400 w 12"/>
                  <a:gd name="T1" fmla="*/ 0 h 18"/>
                  <a:gd name="T2" fmla="*/ 13383744 w 12"/>
                  <a:gd name="T3" fmla="*/ 10517049 h 18"/>
                  <a:gd name="T4" fmla="*/ 6692400 w 12"/>
                  <a:gd name="T5" fmla="*/ 21034098 h 18"/>
                  <a:gd name="T6" fmla="*/ 0 w 12"/>
                  <a:gd name="T7" fmla="*/ 10517049 h 18"/>
                  <a:gd name="T8" fmla="*/ 0 w 12"/>
                  <a:gd name="T9" fmla="*/ 21034098 h 18"/>
                  <a:gd name="T10" fmla="*/ 13383744 w 12"/>
                  <a:gd name="T11" fmla="*/ 0 h 18"/>
                  <a:gd name="T12" fmla="*/ 0 w 12"/>
                  <a:gd name="T13" fmla="*/ 21034098 h 18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8"/>
                  <a:gd name="T23" fmla="*/ 12 w 1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8">
                    <a:moveTo>
                      <a:pt x="0" y="18"/>
                    </a:moveTo>
                    <a:lnTo>
                      <a:pt x="1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1" name="Freeform 2374"/>
              <p:cNvSpPr>
                <a:spLocks/>
              </p:cNvSpPr>
              <p:nvPr/>
            </p:nvSpPr>
            <p:spPr bwMode="auto">
              <a:xfrm>
                <a:off x="1733766" y="3022192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1641483 w 13"/>
                  <a:gd name="T9" fmla="*/ 0 h 15"/>
                  <a:gd name="T10" fmla="*/ 0 w 13"/>
                  <a:gd name="T11" fmla="*/ 17900070 h 15"/>
                  <a:gd name="T12" fmla="*/ 6467869 w 13"/>
                  <a:gd name="T13" fmla="*/ 17900070 h 15"/>
                  <a:gd name="T14" fmla="*/ 6467869 w 13"/>
                  <a:gd name="T15" fmla="*/ 13126279 h 15"/>
                  <a:gd name="T16" fmla="*/ 11641483 w 13"/>
                  <a:gd name="T17" fmla="*/ 13126279 h 15"/>
                  <a:gd name="T18" fmla="*/ 11641483 w 13"/>
                  <a:gd name="T19" fmla="*/ 8353583 h 15"/>
                  <a:gd name="T20" fmla="*/ 16815094 w 13"/>
                  <a:gd name="T21" fmla="*/ 4773789 h 15"/>
                  <a:gd name="T22" fmla="*/ 11641483 w 13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2" name="Freeform 2375"/>
              <p:cNvSpPr>
                <a:spLocks/>
              </p:cNvSpPr>
              <p:nvPr/>
            </p:nvSpPr>
            <p:spPr bwMode="auto">
              <a:xfrm>
                <a:off x="1737990" y="3019120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13383744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4460897 w 12"/>
                  <a:gd name="T15" fmla="*/ 10049282 h 15"/>
                  <a:gd name="T16" fmla="*/ 8922849 w 12"/>
                  <a:gd name="T17" fmla="*/ 7308047 h 15"/>
                  <a:gd name="T18" fmla="*/ 13383744 w 12"/>
                  <a:gd name="T19" fmla="*/ 3654023 h 15"/>
                  <a:gd name="T20" fmla="*/ 13383744 w 12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5"/>
                  <a:gd name="T35" fmla="*/ 12 w 12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5">
                    <a:moveTo>
                      <a:pt x="12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3" name="Freeform 2376"/>
              <p:cNvSpPr>
                <a:spLocks/>
              </p:cNvSpPr>
              <p:nvPr/>
            </p:nvSpPr>
            <p:spPr bwMode="auto">
              <a:xfrm>
                <a:off x="1743276" y="3011951"/>
                <a:ext cx="17949" cy="17410"/>
              </a:xfrm>
              <a:custGeom>
                <a:avLst/>
                <a:gdLst>
                  <a:gd name="T0" fmla="*/ 9476016 w 17"/>
                  <a:gd name="T1" fmla="*/ 0 h 15"/>
                  <a:gd name="T2" fmla="*/ 18950976 w 17"/>
                  <a:gd name="T3" fmla="*/ 10103605 h 15"/>
                  <a:gd name="T4" fmla="*/ 9476016 w 17"/>
                  <a:gd name="T5" fmla="*/ 20207211 h 15"/>
                  <a:gd name="T6" fmla="*/ 0 w 17"/>
                  <a:gd name="T7" fmla="*/ 10103605 h 15"/>
                  <a:gd name="T8" fmla="*/ 14492231 w 17"/>
                  <a:gd name="T9" fmla="*/ 0 h 15"/>
                  <a:gd name="T10" fmla="*/ 0 w 17"/>
                  <a:gd name="T11" fmla="*/ 14818232 h 15"/>
                  <a:gd name="T12" fmla="*/ 4458743 w 17"/>
                  <a:gd name="T13" fmla="*/ 20207211 h 15"/>
                  <a:gd name="T14" fmla="*/ 8918541 w 17"/>
                  <a:gd name="T15" fmla="*/ 14818232 h 15"/>
                  <a:gd name="T16" fmla="*/ 14492231 w 17"/>
                  <a:gd name="T17" fmla="*/ 14818232 h 15"/>
                  <a:gd name="T18" fmla="*/ 14492231 w 17"/>
                  <a:gd name="T19" fmla="*/ 9430417 h 15"/>
                  <a:gd name="T20" fmla="*/ 18950976 w 17"/>
                  <a:gd name="T21" fmla="*/ 9430417 h 15"/>
                  <a:gd name="T22" fmla="*/ 18950976 w 17"/>
                  <a:gd name="T23" fmla="*/ 5388976 h 15"/>
                  <a:gd name="T24" fmla="*/ 14492231 w 17"/>
                  <a:gd name="T25" fmla="*/ 0 h 1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15"/>
                  <a:gd name="T41" fmla="*/ 17 w 1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15">
                    <a:moveTo>
                      <a:pt x="13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4" name="Freeform 2377"/>
              <p:cNvSpPr>
                <a:spLocks/>
              </p:cNvSpPr>
              <p:nvPr/>
            </p:nvSpPr>
            <p:spPr bwMode="auto">
              <a:xfrm>
                <a:off x="1750664" y="3004782"/>
                <a:ext cx="14785" cy="17410"/>
              </a:xfrm>
              <a:custGeom>
                <a:avLst/>
                <a:gdLst>
                  <a:gd name="T0" fmla="*/ 8408116 w 13"/>
                  <a:gd name="T1" fmla="*/ 0 h 18"/>
                  <a:gd name="T2" fmla="*/ 16815094 w 13"/>
                  <a:gd name="T3" fmla="*/ 8419670 h 18"/>
                  <a:gd name="T4" fmla="*/ 8408116 w 13"/>
                  <a:gd name="T5" fmla="*/ 16839339 h 18"/>
                  <a:gd name="T6" fmla="*/ 0 w 13"/>
                  <a:gd name="T7" fmla="*/ 8419670 h 18"/>
                  <a:gd name="T8" fmla="*/ 11641483 w 13"/>
                  <a:gd name="T9" fmla="*/ 0 h 18"/>
                  <a:gd name="T10" fmla="*/ 0 w 13"/>
                  <a:gd name="T11" fmla="*/ 13097154 h 18"/>
                  <a:gd name="T12" fmla="*/ 0 w 13"/>
                  <a:gd name="T13" fmla="*/ 16839339 h 18"/>
                  <a:gd name="T14" fmla="*/ 6467869 w 13"/>
                  <a:gd name="T15" fmla="*/ 16839339 h 18"/>
                  <a:gd name="T16" fmla="*/ 6467869 w 13"/>
                  <a:gd name="T17" fmla="*/ 13097154 h 18"/>
                  <a:gd name="T18" fmla="*/ 11641483 w 13"/>
                  <a:gd name="T19" fmla="*/ 13097154 h 18"/>
                  <a:gd name="T20" fmla="*/ 11641483 w 13"/>
                  <a:gd name="T21" fmla="*/ 10290277 h 18"/>
                  <a:gd name="T22" fmla="*/ 16815094 w 13"/>
                  <a:gd name="T23" fmla="*/ 6549061 h 18"/>
                  <a:gd name="T24" fmla="*/ 11641483 w 13"/>
                  <a:gd name="T25" fmla="*/ 0 h 18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8"/>
                  <a:gd name="T41" fmla="*/ 13 w 13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8">
                    <a:moveTo>
                      <a:pt x="9" y="0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5" name="Freeform 2378"/>
              <p:cNvSpPr>
                <a:spLocks/>
              </p:cNvSpPr>
              <p:nvPr/>
            </p:nvSpPr>
            <p:spPr bwMode="auto">
              <a:xfrm>
                <a:off x="1757001" y="2997613"/>
                <a:ext cx="17949" cy="19458"/>
              </a:xfrm>
              <a:custGeom>
                <a:avLst/>
                <a:gdLst>
                  <a:gd name="T0" fmla="*/ 9476016 w 17"/>
                  <a:gd name="T1" fmla="*/ 0 h 18"/>
                  <a:gd name="T2" fmla="*/ 18950976 w 17"/>
                  <a:gd name="T3" fmla="*/ 10517049 h 18"/>
                  <a:gd name="T4" fmla="*/ 9476016 w 17"/>
                  <a:gd name="T5" fmla="*/ 21034098 h 18"/>
                  <a:gd name="T6" fmla="*/ 0 w 17"/>
                  <a:gd name="T7" fmla="*/ 10517049 h 18"/>
                  <a:gd name="T8" fmla="*/ 8918541 w 17"/>
                  <a:gd name="T9" fmla="*/ 0 h 18"/>
                  <a:gd name="T10" fmla="*/ 0 w 17"/>
                  <a:gd name="T11" fmla="*/ 16359851 h 18"/>
                  <a:gd name="T12" fmla="*/ 4458743 w 17"/>
                  <a:gd name="T13" fmla="*/ 21034098 h 18"/>
                  <a:gd name="T14" fmla="*/ 8918541 w 17"/>
                  <a:gd name="T15" fmla="*/ 16359851 h 18"/>
                  <a:gd name="T16" fmla="*/ 13377282 w 17"/>
                  <a:gd name="T17" fmla="*/ 12854170 h 18"/>
                  <a:gd name="T18" fmla="*/ 18950976 w 17"/>
                  <a:gd name="T19" fmla="*/ 8179926 h 18"/>
                  <a:gd name="T20" fmla="*/ 8918541 w 17"/>
                  <a:gd name="T21" fmla="*/ 0 h 18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8"/>
                  <a:gd name="T35" fmla="*/ 17 w 17"/>
                  <a:gd name="T36" fmla="*/ 18 h 1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8">
                    <a:moveTo>
                      <a:pt x="8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8" y="14"/>
                    </a:lnTo>
                    <a:lnTo>
                      <a:pt x="12" y="11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6" name="Freeform 2379"/>
              <p:cNvSpPr>
                <a:spLocks/>
              </p:cNvSpPr>
              <p:nvPr/>
            </p:nvSpPr>
            <p:spPr bwMode="auto">
              <a:xfrm>
                <a:off x="1760165" y="2989420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5731059 h 22"/>
                  <a:gd name="T12" fmla="*/ 5001866 w 17"/>
                  <a:gd name="T13" fmla="*/ 23072768 h 22"/>
                  <a:gd name="T14" fmla="*/ 10003733 w 17"/>
                  <a:gd name="T15" fmla="*/ 19926762 h 22"/>
                  <a:gd name="T16" fmla="*/ 16255784 w 17"/>
                  <a:gd name="T17" fmla="*/ 15731059 h 22"/>
                  <a:gd name="T18" fmla="*/ 21257652 w 17"/>
                  <a:gd name="T19" fmla="*/ 15731059 h 22"/>
                  <a:gd name="T20" fmla="*/ 21257652 w 17"/>
                  <a:gd name="T21" fmla="*/ 11536384 h 22"/>
                  <a:gd name="T22" fmla="*/ 10003733 w 17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22"/>
                  <a:gd name="T38" fmla="*/ 17 w 1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4" y="22"/>
                    </a:lnTo>
                    <a:lnTo>
                      <a:pt x="8" y="19"/>
                    </a:lnTo>
                    <a:lnTo>
                      <a:pt x="13" y="15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7" name="Freeform 2380"/>
              <p:cNvSpPr>
                <a:spLocks/>
              </p:cNvSpPr>
              <p:nvPr/>
            </p:nvSpPr>
            <p:spPr bwMode="auto">
              <a:xfrm>
                <a:off x="1765450" y="2983266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10034263 w 21"/>
                  <a:gd name="T9" fmla="*/ 0 h 22"/>
                  <a:gd name="T10" fmla="*/ 0 w 21"/>
                  <a:gd name="T11" fmla="*/ 15731059 h 22"/>
                  <a:gd name="T12" fmla="*/ 10034263 w 21"/>
                  <a:gd name="T13" fmla="*/ 23072768 h 22"/>
                  <a:gd name="T14" fmla="*/ 14494404 w 21"/>
                  <a:gd name="T15" fmla="*/ 23072768 h 22"/>
                  <a:gd name="T16" fmla="*/ 14494404 w 21"/>
                  <a:gd name="T17" fmla="*/ 18878093 h 22"/>
                  <a:gd name="T18" fmla="*/ 18953492 w 21"/>
                  <a:gd name="T19" fmla="*/ 15731059 h 22"/>
                  <a:gd name="T20" fmla="*/ 23413632 w 21"/>
                  <a:gd name="T21" fmla="*/ 15731059 h 22"/>
                  <a:gd name="T22" fmla="*/ 10034263 w 21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2"/>
                  <a:gd name="T38" fmla="*/ 21 w 21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7" y="15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8" name="Freeform 2381"/>
              <p:cNvSpPr>
                <a:spLocks/>
              </p:cNvSpPr>
              <p:nvPr/>
            </p:nvSpPr>
            <p:spPr bwMode="auto">
              <a:xfrm>
                <a:off x="1769665" y="2975073"/>
                <a:ext cx="22174" cy="25603"/>
              </a:xfrm>
              <a:custGeom>
                <a:avLst/>
                <a:gdLst>
                  <a:gd name="T0" fmla="*/ 11174688 w 22"/>
                  <a:gd name="T1" fmla="*/ 0 h 25"/>
                  <a:gd name="T2" fmla="*/ 22349376 w 22"/>
                  <a:gd name="T3" fmla="*/ 13110784 h 25"/>
                  <a:gd name="T4" fmla="*/ 11174688 w 22"/>
                  <a:gd name="T5" fmla="*/ 26220544 h 25"/>
                  <a:gd name="T6" fmla="*/ 0 w 22"/>
                  <a:gd name="T7" fmla="*/ 13110784 h 25"/>
                  <a:gd name="T8" fmla="*/ 9142744 w 22"/>
                  <a:gd name="T9" fmla="*/ 0 h 25"/>
                  <a:gd name="T10" fmla="*/ 0 w 22"/>
                  <a:gd name="T11" fmla="*/ 14683832 h 25"/>
                  <a:gd name="T12" fmla="*/ 9142744 w 22"/>
                  <a:gd name="T13" fmla="*/ 26220544 h 25"/>
                  <a:gd name="T14" fmla="*/ 13206632 w 22"/>
                  <a:gd name="T15" fmla="*/ 23074449 h 25"/>
                  <a:gd name="T16" fmla="*/ 17269516 w 22"/>
                  <a:gd name="T17" fmla="*/ 18878630 h 25"/>
                  <a:gd name="T18" fmla="*/ 22349376 w 22"/>
                  <a:gd name="T19" fmla="*/ 18878630 h 25"/>
                  <a:gd name="T20" fmla="*/ 22349376 w 22"/>
                  <a:gd name="T21" fmla="*/ 14683832 h 25"/>
                  <a:gd name="T22" fmla="*/ 9142744 w 22"/>
                  <a:gd name="T23" fmla="*/ 0 h 2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9" y="0"/>
                    </a:moveTo>
                    <a:lnTo>
                      <a:pt x="0" y="14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17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9" name="Freeform 2382"/>
              <p:cNvSpPr>
                <a:spLocks/>
              </p:cNvSpPr>
              <p:nvPr/>
            </p:nvSpPr>
            <p:spPr bwMode="auto">
              <a:xfrm>
                <a:off x="1774950" y="2969952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3379369 w 21"/>
                  <a:gd name="T13" fmla="*/ 27269120 h 26"/>
                  <a:gd name="T14" fmla="*/ 13379369 w 21"/>
                  <a:gd name="T15" fmla="*/ 23074345 h 26"/>
                  <a:gd name="T16" fmla="*/ 18953492 w 21"/>
                  <a:gd name="T17" fmla="*/ 23074345 h 26"/>
                  <a:gd name="T18" fmla="*/ 18953492 w 21"/>
                  <a:gd name="T19" fmla="*/ 18878545 h 26"/>
                  <a:gd name="T20" fmla="*/ 23413632 w 21"/>
                  <a:gd name="T21" fmla="*/ 18878545 h 26"/>
                  <a:gd name="T22" fmla="*/ 23413632 w 21"/>
                  <a:gd name="T23" fmla="*/ 15732460 h 26"/>
                  <a:gd name="T24" fmla="*/ 8919228 w 21"/>
                  <a:gd name="T25" fmla="*/ 0 h 26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26"/>
                  <a:gd name="T41" fmla="*/ 21 w 21"/>
                  <a:gd name="T42" fmla="*/ 26 h 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0" name="Freeform 2383"/>
              <p:cNvSpPr>
                <a:spLocks/>
              </p:cNvSpPr>
              <p:nvPr/>
            </p:nvSpPr>
            <p:spPr bwMode="auto">
              <a:xfrm>
                <a:off x="1779175" y="2963808"/>
                <a:ext cx="25338" cy="25603"/>
              </a:xfrm>
              <a:custGeom>
                <a:avLst/>
                <a:gdLst>
                  <a:gd name="T0" fmla="*/ 12840285 w 25"/>
                  <a:gd name="T1" fmla="*/ 0 h 25"/>
                  <a:gd name="T2" fmla="*/ 25680570 w 25"/>
                  <a:gd name="T3" fmla="*/ 13110784 h 25"/>
                  <a:gd name="T4" fmla="*/ 12840285 w 25"/>
                  <a:gd name="T5" fmla="*/ 26220544 h 25"/>
                  <a:gd name="T6" fmla="*/ 0 w 25"/>
                  <a:gd name="T7" fmla="*/ 13110784 h 25"/>
                  <a:gd name="T8" fmla="*/ 13354139 w 25"/>
                  <a:gd name="T9" fmla="*/ 0 h 25"/>
                  <a:gd name="T10" fmla="*/ 0 w 25"/>
                  <a:gd name="T11" fmla="*/ 11536712 h 25"/>
                  <a:gd name="T12" fmla="*/ 13354139 w 25"/>
                  <a:gd name="T13" fmla="*/ 26220544 h 25"/>
                  <a:gd name="T14" fmla="*/ 17462952 w 25"/>
                  <a:gd name="T15" fmla="*/ 26220544 h 25"/>
                  <a:gd name="T16" fmla="*/ 17462952 w 25"/>
                  <a:gd name="T17" fmla="*/ 23074449 h 25"/>
                  <a:gd name="T18" fmla="*/ 21571761 w 25"/>
                  <a:gd name="T19" fmla="*/ 23074449 h 25"/>
                  <a:gd name="T20" fmla="*/ 25680570 w 25"/>
                  <a:gd name="T21" fmla="*/ 14683832 h 25"/>
                  <a:gd name="T22" fmla="*/ 13354139 w 25"/>
                  <a:gd name="T23" fmla="*/ 0 h 2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25"/>
                  <a:gd name="T38" fmla="*/ 25 w 25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25">
                    <a:moveTo>
                      <a:pt x="13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5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1" name="Freeform 2384"/>
              <p:cNvSpPr>
                <a:spLocks/>
              </p:cNvSpPr>
              <p:nvPr/>
            </p:nvSpPr>
            <p:spPr bwMode="auto">
              <a:xfrm>
                <a:off x="1782339" y="2955615"/>
                <a:ext cx="27450" cy="28675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4177316 h 29"/>
                  <a:gd name="T4" fmla="*/ 15070050 w 25"/>
                  <a:gd name="T5" fmla="*/ 28353643 h 29"/>
                  <a:gd name="T6" fmla="*/ 0 w 25"/>
                  <a:gd name="T7" fmla="*/ 14177316 h 29"/>
                  <a:gd name="T8" fmla="*/ 15672852 w 25"/>
                  <a:gd name="T9" fmla="*/ 0 h 29"/>
                  <a:gd name="T10" fmla="*/ 0 w 25"/>
                  <a:gd name="T11" fmla="*/ 13687863 h 29"/>
                  <a:gd name="T12" fmla="*/ 15672852 w 25"/>
                  <a:gd name="T13" fmla="*/ 28353643 h 29"/>
                  <a:gd name="T14" fmla="*/ 20495270 w 25"/>
                  <a:gd name="T15" fmla="*/ 28353643 h 29"/>
                  <a:gd name="T16" fmla="*/ 30140099 w 25"/>
                  <a:gd name="T17" fmla="*/ 13687863 h 29"/>
                  <a:gd name="T18" fmla="*/ 15672852 w 25"/>
                  <a:gd name="T19" fmla="*/ 0 h 2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29"/>
                  <a:gd name="T32" fmla="*/ 25 w 25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29">
                    <a:moveTo>
                      <a:pt x="13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5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2" name="Freeform 2385"/>
              <p:cNvSpPr>
                <a:spLocks/>
              </p:cNvSpPr>
              <p:nvPr/>
            </p:nvSpPr>
            <p:spPr bwMode="auto">
              <a:xfrm>
                <a:off x="1791839" y="294844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5732277 h 29"/>
                  <a:gd name="T12" fmla="*/ 13379369 w 21"/>
                  <a:gd name="T13" fmla="*/ 30414848 h 29"/>
                  <a:gd name="T14" fmla="*/ 23413632 w 21"/>
                  <a:gd name="T15" fmla="*/ 15732277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3" name="Freeform 2386"/>
              <p:cNvSpPr>
                <a:spLocks/>
              </p:cNvSpPr>
              <p:nvPr/>
            </p:nvSpPr>
            <p:spPr bwMode="auto">
              <a:xfrm>
                <a:off x="1797125" y="2941277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4665779 h 29"/>
                  <a:gd name="T12" fmla="*/ 13379369 w 21"/>
                  <a:gd name="T13" fmla="*/ 28353643 h 29"/>
                  <a:gd name="T14" fmla="*/ 23413632 w 21"/>
                  <a:gd name="T15" fmla="*/ 1759854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4" name="Freeform 2387"/>
              <p:cNvSpPr>
                <a:spLocks/>
              </p:cNvSpPr>
              <p:nvPr/>
            </p:nvSpPr>
            <p:spPr bwMode="auto">
              <a:xfrm>
                <a:off x="1801349" y="2934108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5" name="Freeform 2388"/>
              <p:cNvSpPr>
                <a:spLocks/>
              </p:cNvSpPr>
              <p:nvPr/>
            </p:nvSpPr>
            <p:spPr bwMode="auto">
              <a:xfrm>
                <a:off x="1804513" y="2926939"/>
                <a:ext cx="22174" cy="31747"/>
              </a:xfrm>
              <a:custGeom>
                <a:avLst/>
                <a:gdLst>
                  <a:gd name="T0" fmla="*/ 11706816 w 21"/>
                  <a:gd name="T1" fmla="*/ 0 h 32"/>
                  <a:gd name="T2" fmla="*/ 23413632 w 21"/>
                  <a:gd name="T3" fmla="*/ 15748493 h 32"/>
                  <a:gd name="T4" fmla="*/ 11706816 w 21"/>
                  <a:gd name="T5" fmla="*/ 31495993 h 32"/>
                  <a:gd name="T6" fmla="*/ 0 w 21"/>
                  <a:gd name="T7" fmla="*/ 15748493 h 32"/>
                  <a:gd name="T8" fmla="*/ 10034263 w 21"/>
                  <a:gd name="T9" fmla="*/ 0 h 32"/>
                  <a:gd name="T10" fmla="*/ 0 w 21"/>
                  <a:gd name="T11" fmla="*/ 13779187 h 32"/>
                  <a:gd name="T12" fmla="*/ 14494404 w 21"/>
                  <a:gd name="T13" fmla="*/ 31495993 h 32"/>
                  <a:gd name="T14" fmla="*/ 23413632 w 21"/>
                  <a:gd name="T15" fmla="*/ 17716809 h 32"/>
                  <a:gd name="T16" fmla="*/ 10034263 w 21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2"/>
                  <a:gd name="T29" fmla="*/ 21 w 21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2">
                    <a:moveTo>
                      <a:pt x="9" y="0"/>
                    </a:moveTo>
                    <a:lnTo>
                      <a:pt x="0" y="14"/>
                    </a:lnTo>
                    <a:lnTo>
                      <a:pt x="13" y="32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6" name="Freeform 2389"/>
              <p:cNvSpPr>
                <a:spLocks/>
              </p:cNvSpPr>
              <p:nvPr/>
            </p:nvSpPr>
            <p:spPr bwMode="auto">
              <a:xfrm>
                <a:off x="1809789" y="2919770"/>
                <a:ext cx="24286" cy="33796"/>
              </a:xfrm>
              <a:custGeom>
                <a:avLst/>
                <a:gdLst>
                  <a:gd name="T0" fmla="*/ 13404768 w 22"/>
                  <a:gd name="T1" fmla="*/ 0 h 33"/>
                  <a:gd name="T2" fmla="*/ 26809536 w 22"/>
                  <a:gd name="T3" fmla="*/ 17305600 h 33"/>
                  <a:gd name="T4" fmla="*/ 13404768 w 22"/>
                  <a:gd name="T5" fmla="*/ 34611200 h 33"/>
                  <a:gd name="T6" fmla="*/ 0 w 22"/>
                  <a:gd name="T7" fmla="*/ 17305600 h 33"/>
                  <a:gd name="T8" fmla="*/ 10967337 w 22"/>
                  <a:gd name="T9" fmla="*/ 0 h 33"/>
                  <a:gd name="T10" fmla="*/ 0 w 22"/>
                  <a:gd name="T11" fmla="*/ 15732547 h 33"/>
                  <a:gd name="T12" fmla="*/ 15842198 w 22"/>
                  <a:gd name="T13" fmla="*/ 34611200 h 33"/>
                  <a:gd name="T14" fmla="*/ 26809536 w 22"/>
                  <a:gd name="T15" fmla="*/ 18878650 h 33"/>
                  <a:gd name="T16" fmla="*/ 10967337 w 2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3"/>
                  <a:gd name="T29" fmla="*/ 22 w 2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3">
                    <a:moveTo>
                      <a:pt x="9" y="0"/>
                    </a:moveTo>
                    <a:lnTo>
                      <a:pt x="0" y="15"/>
                    </a:lnTo>
                    <a:lnTo>
                      <a:pt x="13" y="33"/>
                    </a:lnTo>
                    <a:lnTo>
                      <a:pt x="22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7" name="Freeform 2390"/>
              <p:cNvSpPr>
                <a:spLocks/>
              </p:cNvSpPr>
              <p:nvPr/>
            </p:nvSpPr>
            <p:spPr bwMode="auto">
              <a:xfrm>
                <a:off x="1814014" y="2916698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0755104 h 29"/>
                  <a:gd name="T12" fmla="*/ 13379369 w 21"/>
                  <a:gd name="T13" fmla="*/ 28353643 h 29"/>
                  <a:gd name="T14" fmla="*/ 23413632 w 21"/>
                  <a:gd name="T15" fmla="*/ 1368786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8" name="Freeform 2391"/>
              <p:cNvSpPr>
                <a:spLocks/>
              </p:cNvSpPr>
              <p:nvPr/>
            </p:nvSpPr>
            <p:spPr bwMode="auto">
              <a:xfrm>
                <a:off x="1819299" y="2906456"/>
                <a:ext cx="27450" cy="29699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5207936 h 29"/>
                  <a:gd name="T4" fmla="*/ 15070050 w 25"/>
                  <a:gd name="T5" fmla="*/ 30414848 h 29"/>
                  <a:gd name="T6" fmla="*/ 0 w 25"/>
                  <a:gd name="T7" fmla="*/ 15207936 h 29"/>
                  <a:gd name="T8" fmla="*/ 9644833 w 25"/>
                  <a:gd name="T9" fmla="*/ 0 h 29"/>
                  <a:gd name="T10" fmla="*/ 0 w 25"/>
                  <a:gd name="T11" fmla="*/ 11536526 h 29"/>
                  <a:gd name="T12" fmla="*/ 15672852 w 25"/>
                  <a:gd name="T13" fmla="*/ 30414848 h 29"/>
                  <a:gd name="T14" fmla="*/ 30140099 w 25"/>
                  <a:gd name="T15" fmla="*/ 15732277 h 29"/>
                  <a:gd name="T16" fmla="*/ 9644833 w 25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9"/>
                  <a:gd name="T29" fmla="*/ 25 w 2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5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9" name="Freeform 2392"/>
              <p:cNvSpPr>
                <a:spLocks/>
              </p:cNvSpPr>
              <p:nvPr/>
            </p:nvSpPr>
            <p:spPr bwMode="auto">
              <a:xfrm>
                <a:off x="1823523" y="2900312"/>
                <a:ext cx="27450" cy="29699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5207936 h 29"/>
                  <a:gd name="T4" fmla="*/ 14490433 w 26"/>
                  <a:gd name="T5" fmla="*/ 30414848 h 29"/>
                  <a:gd name="T6" fmla="*/ 0 w 26"/>
                  <a:gd name="T7" fmla="*/ 15207936 h 29"/>
                  <a:gd name="T8" fmla="*/ 14490433 w 26"/>
                  <a:gd name="T9" fmla="*/ 0 h 29"/>
                  <a:gd name="T10" fmla="*/ 0 w 26"/>
                  <a:gd name="T11" fmla="*/ 15732277 h 29"/>
                  <a:gd name="T12" fmla="*/ 14490433 w 26"/>
                  <a:gd name="T13" fmla="*/ 30414848 h 29"/>
                  <a:gd name="T14" fmla="*/ 28980865 w 26"/>
                  <a:gd name="T15" fmla="*/ 15732277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6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0" name="Freeform 2393"/>
              <p:cNvSpPr>
                <a:spLocks/>
              </p:cNvSpPr>
              <p:nvPr/>
            </p:nvSpPr>
            <p:spPr bwMode="auto">
              <a:xfrm>
                <a:off x="1826687" y="2892119"/>
                <a:ext cx="27450" cy="28675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4177316 h 29"/>
                  <a:gd name="T4" fmla="*/ 14490433 w 26"/>
                  <a:gd name="T5" fmla="*/ 28353643 h 29"/>
                  <a:gd name="T6" fmla="*/ 0 w 26"/>
                  <a:gd name="T7" fmla="*/ 14177316 h 29"/>
                  <a:gd name="T8" fmla="*/ 14490433 w 26"/>
                  <a:gd name="T9" fmla="*/ 0 h 29"/>
                  <a:gd name="T10" fmla="*/ 0 w 26"/>
                  <a:gd name="T11" fmla="*/ 13687863 h 29"/>
                  <a:gd name="T12" fmla="*/ 18948949 w 26"/>
                  <a:gd name="T13" fmla="*/ 28353643 h 29"/>
                  <a:gd name="T14" fmla="*/ 28980865 w 26"/>
                  <a:gd name="T15" fmla="*/ 13687863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4"/>
                    </a:lnTo>
                    <a:lnTo>
                      <a:pt x="17" y="29"/>
                    </a:lnTo>
                    <a:lnTo>
                      <a:pt x="26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1" name="Freeform 2394"/>
              <p:cNvSpPr>
                <a:spLocks/>
              </p:cNvSpPr>
              <p:nvPr/>
            </p:nvSpPr>
            <p:spPr bwMode="auto">
              <a:xfrm>
                <a:off x="1837249" y="2885974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2" name="Freeform 2395"/>
              <p:cNvSpPr>
                <a:spLocks/>
              </p:cNvSpPr>
              <p:nvPr/>
            </p:nvSpPr>
            <p:spPr bwMode="auto">
              <a:xfrm>
                <a:off x="1841473" y="2877781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4665779 h 29"/>
                  <a:gd name="T12" fmla="*/ 14494404 w 21"/>
                  <a:gd name="T13" fmla="*/ 28353643 h 29"/>
                  <a:gd name="T14" fmla="*/ 23413632 w 21"/>
                  <a:gd name="T15" fmla="*/ 17598543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3" name="Freeform 2396"/>
              <p:cNvSpPr>
                <a:spLocks/>
              </p:cNvSpPr>
              <p:nvPr/>
            </p:nvSpPr>
            <p:spPr bwMode="auto">
              <a:xfrm>
                <a:off x="1846749" y="2870612"/>
                <a:ext cx="22174" cy="34820"/>
              </a:xfrm>
              <a:custGeom>
                <a:avLst/>
                <a:gdLst>
                  <a:gd name="T0" fmla="*/ 11174688 w 22"/>
                  <a:gd name="T1" fmla="*/ 0 h 33"/>
                  <a:gd name="T2" fmla="*/ 22349376 w 22"/>
                  <a:gd name="T3" fmla="*/ 18370188 h 33"/>
                  <a:gd name="T4" fmla="*/ 11174688 w 22"/>
                  <a:gd name="T5" fmla="*/ 36740375 h 33"/>
                  <a:gd name="T6" fmla="*/ 0 w 22"/>
                  <a:gd name="T7" fmla="*/ 18370188 h 33"/>
                  <a:gd name="T8" fmla="*/ 9142744 w 22"/>
                  <a:gd name="T9" fmla="*/ 0 h 33"/>
                  <a:gd name="T10" fmla="*/ 0 w 22"/>
                  <a:gd name="T11" fmla="*/ 16699879 h 33"/>
                  <a:gd name="T12" fmla="*/ 13206632 w 22"/>
                  <a:gd name="T13" fmla="*/ 36740375 h 33"/>
                  <a:gd name="T14" fmla="*/ 22349376 w 22"/>
                  <a:gd name="T15" fmla="*/ 20040492 h 33"/>
                  <a:gd name="T16" fmla="*/ 9142744 w 2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3"/>
                  <a:gd name="T29" fmla="*/ 22 w 2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3">
                    <a:moveTo>
                      <a:pt x="9" y="0"/>
                    </a:moveTo>
                    <a:lnTo>
                      <a:pt x="0" y="15"/>
                    </a:lnTo>
                    <a:lnTo>
                      <a:pt x="13" y="33"/>
                    </a:lnTo>
                    <a:lnTo>
                      <a:pt x="22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4" name="Freeform 2397"/>
              <p:cNvSpPr>
                <a:spLocks/>
              </p:cNvSpPr>
              <p:nvPr/>
            </p:nvSpPr>
            <p:spPr bwMode="auto">
              <a:xfrm>
                <a:off x="1850974" y="2866515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0755104 h 29"/>
                  <a:gd name="T12" fmla="*/ 13379369 w 21"/>
                  <a:gd name="T13" fmla="*/ 28353643 h 29"/>
                  <a:gd name="T14" fmla="*/ 23413632 w 21"/>
                  <a:gd name="T15" fmla="*/ 14665779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5" name="Freeform 2398"/>
              <p:cNvSpPr>
                <a:spLocks/>
              </p:cNvSpPr>
              <p:nvPr/>
            </p:nvSpPr>
            <p:spPr bwMode="auto">
              <a:xfrm>
                <a:off x="1854138" y="2859347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6" name="Freeform 2399"/>
              <p:cNvSpPr>
                <a:spLocks/>
              </p:cNvSpPr>
              <p:nvPr/>
            </p:nvSpPr>
            <p:spPr bwMode="auto">
              <a:xfrm>
                <a:off x="1859423" y="2853202"/>
                <a:ext cx="27450" cy="28675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4177316 h 29"/>
                  <a:gd name="T4" fmla="*/ 14490433 w 26"/>
                  <a:gd name="T5" fmla="*/ 28353643 h 29"/>
                  <a:gd name="T6" fmla="*/ 0 w 26"/>
                  <a:gd name="T7" fmla="*/ 14177316 h 29"/>
                  <a:gd name="T8" fmla="*/ 10031920 w 26"/>
                  <a:gd name="T9" fmla="*/ 0 h 29"/>
                  <a:gd name="T10" fmla="*/ 0 w 26"/>
                  <a:gd name="T11" fmla="*/ 13687863 h 29"/>
                  <a:gd name="T12" fmla="*/ 14490433 w 26"/>
                  <a:gd name="T13" fmla="*/ 28353643 h 29"/>
                  <a:gd name="T14" fmla="*/ 28980865 w 26"/>
                  <a:gd name="T15" fmla="*/ 13687863 h 29"/>
                  <a:gd name="T16" fmla="*/ 10031920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6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7" name="Freeform 2400"/>
              <p:cNvSpPr>
                <a:spLocks/>
              </p:cNvSpPr>
              <p:nvPr/>
            </p:nvSpPr>
            <p:spPr bwMode="auto">
              <a:xfrm>
                <a:off x="1863647" y="2845009"/>
                <a:ext cx="27450" cy="29699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5207936 h 29"/>
                  <a:gd name="T4" fmla="*/ 14490433 w 26"/>
                  <a:gd name="T5" fmla="*/ 30414848 h 29"/>
                  <a:gd name="T6" fmla="*/ 0 w 26"/>
                  <a:gd name="T7" fmla="*/ 15207936 h 29"/>
                  <a:gd name="T8" fmla="*/ 14490433 w 26"/>
                  <a:gd name="T9" fmla="*/ 0 h 29"/>
                  <a:gd name="T10" fmla="*/ 0 w 26"/>
                  <a:gd name="T11" fmla="*/ 14682571 h 29"/>
                  <a:gd name="T12" fmla="*/ 14490433 w 26"/>
                  <a:gd name="T13" fmla="*/ 30414848 h 29"/>
                  <a:gd name="T14" fmla="*/ 28980865 w 26"/>
                  <a:gd name="T15" fmla="*/ 14682571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6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8" name="Freeform 2401"/>
              <p:cNvSpPr>
                <a:spLocks/>
              </p:cNvSpPr>
              <p:nvPr/>
            </p:nvSpPr>
            <p:spPr bwMode="auto">
              <a:xfrm>
                <a:off x="1868923" y="2836816"/>
                <a:ext cx="27450" cy="29699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5207936 h 29"/>
                  <a:gd name="T4" fmla="*/ 15070050 w 25"/>
                  <a:gd name="T5" fmla="*/ 30414848 h 29"/>
                  <a:gd name="T6" fmla="*/ 0 w 25"/>
                  <a:gd name="T7" fmla="*/ 15207936 h 29"/>
                  <a:gd name="T8" fmla="*/ 14467248 w 25"/>
                  <a:gd name="T9" fmla="*/ 0 h 29"/>
                  <a:gd name="T10" fmla="*/ 0 w 25"/>
                  <a:gd name="T11" fmla="*/ 15732277 h 29"/>
                  <a:gd name="T12" fmla="*/ 20495270 w 25"/>
                  <a:gd name="T13" fmla="*/ 30414848 h 29"/>
                  <a:gd name="T14" fmla="*/ 30140099 w 25"/>
                  <a:gd name="T15" fmla="*/ 18878326 h 29"/>
                  <a:gd name="T16" fmla="*/ 14467248 w 25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9"/>
                  <a:gd name="T29" fmla="*/ 25 w 2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9">
                    <a:moveTo>
                      <a:pt x="12" y="0"/>
                    </a:moveTo>
                    <a:lnTo>
                      <a:pt x="0" y="15"/>
                    </a:lnTo>
                    <a:lnTo>
                      <a:pt x="17" y="29"/>
                    </a:lnTo>
                    <a:lnTo>
                      <a:pt x="25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9" name="Freeform 2402"/>
              <p:cNvSpPr>
                <a:spLocks/>
              </p:cNvSpPr>
              <p:nvPr/>
            </p:nvSpPr>
            <p:spPr bwMode="auto">
              <a:xfrm>
                <a:off x="1876312" y="2828614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4665779 h 29"/>
                  <a:gd name="T12" fmla="*/ 14494404 w 21"/>
                  <a:gd name="T13" fmla="*/ 28353643 h 29"/>
                  <a:gd name="T14" fmla="*/ 23413632 w 21"/>
                  <a:gd name="T15" fmla="*/ 17598543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0" name="Freeform 2403"/>
              <p:cNvSpPr>
                <a:spLocks/>
              </p:cNvSpPr>
              <p:nvPr/>
            </p:nvSpPr>
            <p:spPr bwMode="auto">
              <a:xfrm>
                <a:off x="1881597" y="2822469"/>
                <a:ext cx="22174" cy="33796"/>
              </a:xfrm>
              <a:custGeom>
                <a:avLst/>
                <a:gdLst>
                  <a:gd name="T0" fmla="*/ 11706816 w 21"/>
                  <a:gd name="T1" fmla="*/ 0 h 32"/>
                  <a:gd name="T2" fmla="*/ 23413632 w 21"/>
                  <a:gd name="T3" fmla="*/ 17846400 h 32"/>
                  <a:gd name="T4" fmla="*/ 11706816 w 21"/>
                  <a:gd name="T5" fmla="*/ 35692800 h 32"/>
                  <a:gd name="T6" fmla="*/ 0 w 21"/>
                  <a:gd name="T7" fmla="*/ 17846400 h 32"/>
                  <a:gd name="T8" fmla="*/ 10034263 w 21"/>
                  <a:gd name="T9" fmla="*/ 0 h 32"/>
                  <a:gd name="T10" fmla="*/ 0 w 21"/>
                  <a:gd name="T11" fmla="*/ 15615861 h 32"/>
                  <a:gd name="T12" fmla="*/ 14494404 w 21"/>
                  <a:gd name="T13" fmla="*/ 35692800 h 32"/>
                  <a:gd name="T14" fmla="*/ 23413632 w 21"/>
                  <a:gd name="T15" fmla="*/ 20076935 h 32"/>
                  <a:gd name="T16" fmla="*/ 10034263 w 21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2"/>
                  <a:gd name="T29" fmla="*/ 21 w 21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2">
                    <a:moveTo>
                      <a:pt x="9" y="0"/>
                    </a:moveTo>
                    <a:lnTo>
                      <a:pt x="0" y="14"/>
                    </a:lnTo>
                    <a:lnTo>
                      <a:pt x="13" y="32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1" name="Freeform 2404"/>
              <p:cNvSpPr>
                <a:spLocks/>
              </p:cNvSpPr>
              <p:nvPr/>
            </p:nvSpPr>
            <p:spPr bwMode="auto">
              <a:xfrm>
                <a:off x="1885821" y="2817348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0755104 h 29"/>
                  <a:gd name="T12" fmla="*/ 13379369 w 21"/>
                  <a:gd name="T13" fmla="*/ 28353643 h 29"/>
                  <a:gd name="T14" fmla="*/ 23413632 w 21"/>
                  <a:gd name="T15" fmla="*/ 14665779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2" name="Freeform 2405"/>
              <p:cNvSpPr>
                <a:spLocks/>
              </p:cNvSpPr>
              <p:nvPr/>
            </p:nvSpPr>
            <p:spPr bwMode="auto">
              <a:xfrm>
                <a:off x="1891098" y="2811203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3379369 w 21"/>
                  <a:gd name="T13" fmla="*/ 30414848 h 29"/>
                  <a:gd name="T14" fmla="*/ 23413632 w 21"/>
                  <a:gd name="T15" fmla="*/ 14682571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3" name="Freeform 2406"/>
              <p:cNvSpPr>
                <a:spLocks/>
              </p:cNvSpPr>
              <p:nvPr/>
            </p:nvSpPr>
            <p:spPr bwMode="auto">
              <a:xfrm>
                <a:off x="1895322" y="2803010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3687863 h 29"/>
                  <a:gd name="T12" fmla="*/ 14494404 w 21"/>
                  <a:gd name="T13" fmla="*/ 28353643 h 29"/>
                  <a:gd name="T14" fmla="*/ 23413632 w 21"/>
                  <a:gd name="T15" fmla="*/ 1368786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4" name="Freeform 2407"/>
              <p:cNvSpPr>
                <a:spLocks/>
              </p:cNvSpPr>
              <p:nvPr/>
            </p:nvSpPr>
            <p:spPr bwMode="auto">
              <a:xfrm>
                <a:off x="1898486" y="2795842"/>
                <a:ext cx="28510" cy="29699"/>
              </a:xfrm>
              <a:custGeom>
                <a:avLst/>
                <a:gdLst>
                  <a:gd name="T0" fmla="*/ 15631155 w 26"/>
                  <a:gd name="T1" fmla="*/ 0 h 29"/>
                  <a:gd name="T2" fmla="*/ 31262311 w 26"/>
                  <a:gd name="T3" fmla="*/ 15207936 h 29"/>
                  <a:gd name="T4" fmla="*/ 15631155 w 26"/>
                  <a:gd name="T5" fmla="*/ 30414848 h 29"/>
                  <a:gd name="T6" fmla="*/ 0 w 26"/>
                  <a:gd name="T7" fmla="*/ 15207936 h 29"/>
                  <a:gd name="T8" fmla="*/ 10821739 w 26"/>
                  <a:gd name="T9" fmla="*/ 0 h 29"/>
                  <a:gd name="T10" fmla="*/ 0 w 26"/>
                  <a:gd name="T11" fmla="*/ 15732277 h 29"/>
                  <a:gd name="T12" fmla="*/ 15631155 w 26"/>
                  <a:gd name="T13" fmla="*/ 30414848 h 29"/>
                  <a:gd name="T14" fmla="*/ 31262311 w 26"/>
                  <a:gd name="T15" fmla="*/ 15732277 h 29"/>
                  <a:gd name="T16" fmla="*/ 10821739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6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5" name="Freeform 2408"/>
              <p:cNvSpPr>
                <a:spLocks/>
              </p:cNvSpPr>
              <p:nvPr/>
            </p:nvSpPr>
            <p:spPr bwMode="auto">
              <a:xfrm>
                <a:off x="1903771" y="2789697"/>
                <a:ext cx="27450" cy="28675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4177316 h 29"/>
                  <a:gd name="T4" fmla="*/ 14490433 w 26"/>
                  <a:gd name="T5" fmla="*/ 28353643 h 29"/>
                  <a:gd name="T6" fmla="*/ 0 w 26"/>
                  <a:gd name="T7" fmla="*/ 14177316 h 29"/>
                  <a:gd name="T8" fmla="*/ 14490433 w 26"/>
                  <a:gd name="T9" fmla="*/ 0 h 29"/>
                  <a:gd name="T10" fmla="*/ 0 w 26"/>
                  <a:gd name="T11" fmla="*/ 14665779 h 29"/>
                  <a:gd name="T12" fmla="*/ 14490433 w 26"/>
                  <a:gd name="T13" fmla="*/ 28353643 h 29"/>
                  <a:gd name="T14" fmla="*/ 28980865 w 26"/>
                  <a:gd name="T15" fmla="*/ 17598543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6" y="1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6" name="Freeform 2409"/>
              <p:cNvSpPr>
                <a:spLocks/>
              </p:cNvSpPr>
              <p:nvPr/>
            </p:nvSpPr>
            <p:spPr bwMode="auto">
              <a:xfrm>
                <a:off x="1907996" y="2781504"/>
                <a:ext cx="27450" cy="29699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5207936 h 29"/>
                  <a:gd name="T4" fmla="*/ 15070050 w 25"/>
                  <a:gd name="T5" fmla="*/ 30414848 h 29"/>
                  <a:gd name="T6" fmla="*/ 0 w 25"/>
                  <a:gd name="T7" fmla="*/ 15207936 h 29"/>
                  <a:gd name="T8" fmla="*/ 14467248 w 25"/>
                  <a:gd name="T9" fmla="*/ 0 h 29"/>
                  <a:gd name="T10" fmla="*/ 0 w 25"/>
                  <a:gd name="T11" fmla="*/ 14682571 h 29"/>
                  <a:gd name="T12" fmla="*/ 20495270 w 25"/>
                  <a:gd name="T13" fmla="*/ 30414848 h 29"/>
                  <a:gd name="T14" fmla="*/ 30140099 w 25"/>
                  <a:gd name="T15" fmla="*/ 18878326 h 29"/>
                  <a:gd name="T16" fmla="*/ 14467248 w 25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9"/>
                  <a:gd name="T29" fmla="*/ 25 w 2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9">
                    <a:moveTo>
                      <a:pt x="12" y="0"/>
                    </a:moveTo>
                    <a:lnTo>
                      <a:pt x="0" y="14"/>
                    </a:lnTo>
                    <a:lnTo>
                      <a:pt x="17" y="29"/>
                    </a:lnTo>
                    <a:lnTo>
                      <a:pt x="25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7" name="Freeform 2410"/>
              <p:cNvSpPr>
                <a:spLocks/>
              </p:cNvSpPr>
              <p:nvPr/>
            </p:nvSpPr>
            <p:spPr bwMode="auto">
              <a:xfrm>
                <a:off x="1917496" y="2773311"/>
                <a:ext cx="22174" cy="33796"/>
              </a:xfrm>
              <a:custGeom>
                <a:avLst/>
                <a:gdLst>
                  <a:gd name="T0" fmla="*/ 11706816 w 21"/>
                  <a:gd name="T1" fmla="*/ 0 h 33"/>
                  <a:gd name="T2" fmla="*/ 23413632 w 21"/>
                  <a:gd name="T3" fmla="*/ 17305600 h 33"/>
                  <a:gd name="T4" fmla="*/ 11706816 w 21"/>
                  <a:gd name="T5" fmla="*/ 34611200 h 33"/>
                  <a:gd name="T6" fmla="*/ 0 w 21"/>
                  <a:gd name="T7" fmla="*/ 17305600 h 33"/>
                  <a:gd name="T8" fmla="*/ 10034263 w 21"/>
                  <a:gd name="T9" fmla="*/ 0 h 33"/>
                  <a:gd name="T10" fmla="*/ 0 w 21"/>
                  <a:gd name="T11" fmla="*/ 15732547 h 33"/>
                  <a:gd name="T12" fmla="*/ 14494404 w 21"/>
                  <a:gd name="T13" fmla="*/ 34611200 h 33"/>
                  <a:gd name="T14" fmla="*/ 23413632 w 21"/>
                  <a:gd name="T15" fmla="*/ 19927349 h 33"/>
                  <a:gd name="T16" fmla="*/ 10034263 w 21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3"/>
                  <a:gd name="T29" fmla="*/ 21 w 21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3">
                    <a:moveTo>
                      <a:pt x="9" y="0"/>
                    </a:moveTo>
                    <a:lnTo>
                      <a:pt x="0" y="15"/>
                    </a:lnTo>
                    <a:lnTo>
                      <a:pt x="13" y="33"/>
                    </a:lnTo>
                    <a:lnTo>
                      <a:pt x="21" y="1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8" name="Freeform 2411"/>
              <p:cNvSpPr>
                <a:spLocks/>
              </p:cNvSpPr>
              <p:nvPr/>
            </p:nvSpPr>
            <p:spPr bwMode="auto">
              <a:xfrm>
                <a:off x="1920660" y="2770238"/>
                <a:ext cx="24286" cy="29699"/>
              </a:xfrm>
              <a:custGeom>
                <a:avLst/>
                <a:gdLst>
                  <a:gd name="T0" fmla="*/ 13404768 w 22"/>
                  <a:gd name="T1" fmla="*/ 0 h 29"/>
                  <a:gd name="T2" fmla="*/ 26809536 w 22"/>
                  <a:gd name="T3" fmla="*/ 15207936 h 29"/>
                  <a:gd name="T4" fmla="*/ 13404768 w 22"/>
                  <a:gd name="T5" fmla="*/ 30414848 h 29"/>
                  <a:gd name="T6" fmla="*/ 0 w 22"/>
                  <a:gd name="T7" fmla="*/ 15207936 h 29"/>
                  <a:gd name="T8" fmla="*/ 10967337 w 22"/>
                  <a:gd name="T9" fmla="*/ 0 h 29"/>
                  <a:gd name="T10" fmla="*/ 0 w 22"/>
                  <a:gd name="T11" fmla="*/ 11536526 h 29"/>
                  <a:gd name="T12" fmla="*/ 15842198 w 22"/>
                  <a:gd name="T13" fmla="*/ 30414848 h 29"/>
                  <a:gd name="T14" fmla="*/ 26809536 w 22"/>
                  <a:gd name="T15" fmla="*/ 14682571 h 29"/>
                  <a:gd name="T16" fmla="*/ 10967337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9" name="Freeform 2412"/>
              <p:cNvSpPr>
                <a:spLocks/>
              </p:cNvSpPr>
              <p:nvPr/>
            </p:nvSpPr>
            <p:spPr bwMode="auto">
              <a:xfrm>
                <a:off x="1926997" y="2762045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0 w 21"/>
                  <a:gd name="T9" fmla="*/ 10487845 h 29"/>
                  <a:gd name="T10" fmla="*/ 8919228 w 21"/>
                  <a:gd name="T11" fmla="*/ 0 h 29"/>
                  <a:gd name="T12" fmla="*/ 23413632 w 21"/>
                  <a:gd name="T13" fmla="*/ 14682571 h 29"/>
                  <a:gd name="T14" fmla="*/ 13379369 w 21"/>
                  <a:gd name="T15" fmla="*/ 30414848 h 29"/>
                  <a:gd name="T16" fmla="*/ 0 w 21"/>
                  <a:gd name="T17" fmla="*/ 10487845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0" y="10"/>
                    </a:moveTo>
                    <a:lnTo>
                      <a:pt x="8" y="0"/>
                    </a:lnTo>
                    <a:lnTo>
                      <a:pt x="21" y="14"/>
                    </a:lnTo>
                    <a:lnTo>
                      <a:pt x="12" y="2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0" name="Freeform 2413"/>
              <p:cNvSpPr>
                <a:spLocks/>
              </p:cNvSpPr>
              <p:nvPr/>
            </p:nvSpPr>
            <p:spPr bwMode="auto">
              <a:xfrm>
                <a:off x="1930161" y="2753852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0 w 21"/>
                  <a:gd name="T9" fmla="*/ 14665779 h 29"/>
                  <a:gd name="T10" fmla="*/ 4460142 w 21"/>
                  <a:gd name="T11" fmla="*/ 7821353 h 29"/>
                  <a:gd name="T12" fmla="*/ 4460142 w 21"/>
                  <a:gd name="T13" fmla="*/ 3910677 h 29"/>
                  <a:gd name="T14" fmla="*/ 8919228 w 21"/>
                  <a:gd name="T15" fmla="*/ 3910677 h 29"/>
                  <a:gd name="T16" fmla="*/ 8919228 w 21"/>
                  <a:gd name="T17" fmla="*/ 0 h 29"/>
                  <a:gd name="T18" fmla="*/ 23413632 w 21"/>
                  <a:gd name="T19" fmla="*/ 14665779 h 29"/>
                  <a:gd name="T20" fmla="*/ 14494404 w 21"/>
                  <a:gd name="T21" fmla="*/ 28353643 h 29"/>
                  <a:gd name="T22" fmla="*/ 0 w 21"/>
                  <a:gd name="T23" fmla="*/ 14665779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9"/>
                  <a:gd name="T38" fmla="*/ 21 w 21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9">
                    <a:moveTo>
                      <a:pt x="0" y="15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21" y="15"/>
                    </a:lnTo>
                    <a:lnTo>
                      <a:pt x="13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1" name="Freeform 2414"/>
              <p:cNvSpPr>
                <a:spLocks/>
              </p:cNvSpPr>
              <p:nvPr/>
            </p:nvSpPr>
            <p:spPr bwMode="auto">
              <a:xfrm>
                <a:off x="1935446" y="2750780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0 w 21"/>
                  <a:gd name="T9" fmla="*/ 12478478 h 25"/>
                  <a:gd name="T10" fmla="*/ 0 w 21"/>
                  <a:gd name="T11" fmla="*/ 7941236 h 25"/>
                  <a:gd name="T12" fmla="*/ 4460142 w 21"/>
                  <a:gd name="T13" fmla="*/ 7941236 h 25"/>
                  <a:gd name="T14" fmla="*/ 4460142 w 21"/>
                  <a:gd name="T15" fmla="*/ 3402931 h 25"/>
                  <a:gd name="T16" fmla="*/ 10034263 w 21"/>
                  <a:gd name="T17" fmla="*/ 3402931 h 25"/>
                  <a:gd name="T18" fmla="*/ 14494404 w 21"/>
                  <a:gd name="T19" fmla="*/ 0 h 25"/>
                  <a:gd name="T20" fmla="*/ 23413632 w 21"/>
                  <a:gd name="T21" fmla="*/ 12478478 h 25"/>
                  <a:gd name="T22" fmla="*/ 14494404 w 21"/>
                  <a:gd name="T23" fmla="*/ 28359885 h 25"/>
                  <a:gd name="T24" fmla="*/ 0 w 21"/>
                  <a:gd name="T25" fmla="*/ 12478478 h 2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25"/>
                  <a:gd name="T41" fmla="*/ 21 w 21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25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21" y="11"/>
                    </a:lnTo>
                    <a:lnTo>
                      <a:pt x="13" y="2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2" name="Freeform 2415"/>
              <p:cNvSpPr>
                <a:spLocks/>
              </p:cNvSpPr>
              <p:nvPr/>
            </p:nvSpPr>
            <p:spPr bwMode="auto">
              <a:xfrm>
                <a:off x="1939670" y="2743611"/>
                <a:ext cx="27450" cy="26627"/>
              </a:xfrm>
              <a:custGeom>
                <a:avLst/>
                <a:gdLst>
                  <a:gd name="T0" fmla="*/ 14490433 w 26"/>
                  <a:gd name="T1" fmla="*/ 0 h 26"/>
                  <a:gd name="T2" fmla="*/ 28980865 w 26"/>
                  <a:gd name="T3" fmla="*/ 13635072 h 26"/>
                  <a:gd name="T4" fmla="*/ 14490433 w 26"/>
                  <a:gd name="T5" fmla="*/ 27269120 h 26"/>
                  <a:gd name="T6" fmla="*/ 0 w 26"/>
                  <a:gd name="T7" fmla="*/ 13635072 h 26"/>
                  <a:gd name="T8" fmla="*/ 0 w 26"/>
                  <a:gd name="T9" fmla="*/ 11536660 h 26"/>
                  <a:gd name="T10" fmla="*/ 5573406 w 26"/>
                  <a:gd name="T11" fmla="*/ 11536660 h 26"/>
                  <a:gd name="T12" fmla="*/ 10031920 w 26"/>
                  <a:gd name="T13" fmla="*/ 8390579 h 26"/>
                  <a:gd name="T14" fmla="*/ 10031920 w 26"/>
                  <a:gd name="T15" fmla="*/ 4194777 h 26"/>
                  <a:gd name="T16" fmla="*/ 14490433 w 26"/>
                  <a:gd name="T17" fmla="*/ 4194777 h 26"/>
                  <a:gd name="T18" fmla="*/ 14490433 w 26"/>
                  <a:gd name="T19" fmla="*/ 0 h 26"/>
                  <a:gd name="T20" fmla="*/ 28980865 w 26"/>
                  <a:gd name="T21" fmla="*/ 11536660 h 26"/>
                  <a:gd name="T22" fmla="*/ 14490433 w 26"/>
                  <a:gd name="T23" fmla="*/ 27269120 h 26"/>
                  <a:gd name="T24" fmla="*/ 0 w 26"/>
                  <a:gd name="T25" fmla="*/ 11536660 h 26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26"/>
                  <a:gd name="T41" fmla="*/ 26 w 26"/>
                  <a:gd name="T42" fmla="*/ 26 h 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26">
                    <a:moveTo>
                      <a:pt x="0" y="11"/>
                    </a:moveTo>
                    <a:lnTo>
                      <a:pt x="5" y="11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26" y="11"/>
                    </a:lnTo>
                    <a:lnTo>
                      <a:pt x="13" y="2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3" name="Freeform 2416"/>
              <p:cNvSpPr>
                <a:spLocks/>
              </p:cNvSpPr>
              <p:nvPr/>
            </p:nvSpPr>
            <p:spPr bwMode="auto">
              <a:xfrm>
                <a:off x="1949171" y="2739514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11536384 h 22"/>
                  <a:gd name="T10" fmla="*/ 0 w 21"/>
                  <a:gd name="T11" fmla="*/ 7341707 h 22"/>
                  <a:gd name="T12" fmla="*/ 4460142 w 21"/>
                  <a:gd name="T13" fmla="*/ 7341707 h 22"/>
                  <a:gd name="T14" fmla="*/ 4460142 w 21"/>
                  <a:gd name="T15" fmla="*/ 3146007 h 22"/>
                  <a:gd name="T16" fmla="*/ 8919228 w 21"/>
                  <a:gd name="T17" fmla="*/ 3146007 h 22"/>
                  <a:gd name="T18" fmla="*/ 8919228 w 21"/>
                  <a:gd name="T19" fmla="*/ 0 h 22"/>
                  <a:gd name="T20" fmla="*/ 14494404 w 21"/>
                  <a:gd name="T21" fmla="*/ 0 h 22"/>
                  <a:gd name="T22" fmla="*/ 23413632 w 21"/>
                  <a:gd name="T23" fmla="*/ 11536384 h 22"/>
                  <a:gd name="T24" fmla="*/ 8919228 w 21"/>
                  <a:gd name="T25" fmla="*/ 23072768 h 22"/>
                  <a:gd name="T26" fmla="*/ 0 w 21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2"/>
                  <a:gd name="T44" fmla="*/ 21 w 2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2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21" y="11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4" name="Freeform 2417"/>
              <p:cNvSpPr>
                <a:spLocks/>
              </p:cNvSpPr>
              <p:nvPr/>
            </p:nvSpPr>
            <p:spPr bwMode="auto">
              <a:xfrm>
                <a:off x="1952335" y="2732346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11536384 h 22"/>
                  <a:gd name="T10" fmla="*/ 4460142 w 21"/>
                  <a:gd name="T11" fmla="*/ 11536384 h 22"/>
                  <a:gd name="T12" fmla="*/ 4460142 w 21"/>
                  <a:gd name="T13" fmla="*/ 8390378 h 22"/>
                  <a:gd name="T14" fmla="*/ 10034263 w 21"/>
                  <a:gd name="T15" fmla="*/ 8390378 h 22"/>
                  <a:gd name="T16" fmla="*/ 10034263 w 21"/>
                  <a:gd name="T17" fmla="*/ 4194677 h 22"/>
                  <a:gd name="T18" fmla="*/ 14494404 w 21"/>
                  <a:gd name="T19" fmla="*/ 4194677 h 22"/>
                  <a:gd name="T20" fmla="*/ 14494404 w 21"/>
                  <a:gd name="T21" fmla="*/ 0 h 22"/>
                  <a:gd name="T22" fmla="*/ 23413632 w 21"/>
                  <a:gd name="T23" fmla="*/ 11536384 h 22"/>
                  <a:gd name="T24" fmla="*/ 14494404 w 21"/>
                  <a:gd name="T25" fmla="*/ 23072768 h 22"/>
                  <a:gd name="T26" fmla="*/ 0 w 21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2"/>
                  <a:gd name="T44" fmla="*/ 21 w 2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2">
                    <a:moveTo>
                      <a:pt x="0" y="11"/>
                    </a:moveTo>
                    <a:lnTo>
                      <a:pt x="4" y="11"/>
                    </a:lnTo>
                    <a:lnTo>
                      <a:pt x="4" y="8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21" y="11"/>
                    </a:lnTo>
                    <a:lnTo>
                      <a:pt x="13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5" name="Freeform 2418"/>
              <p:cNvSpPr>
                <a:spLocks/>
              </p:cNvSpPr>
              <p:nvPr/>
            </p:nvSpPr>
            <p:spPr bwMode="auto">
              <a:xfrm>
                <a:off x="1961845" y="2729273"/>
                <a:ext cx="17949" cy="22530"/>
              </a:xfrm>
              <a:custGeom>
                <a:avLst/>
                <a:gdLst>
                  <a:gd name="T0" fmla="*/ 10068267 w 16"/>
                  <a:gd name="T1" fmla="*/ 0 h 22"/>
                  <a:gd name="T2" fmla="*/ 20135412 w 16"/>
                  <a:gd name="T3" fmla="*/ 11536384 h 22"/>
                  <a:gd name="T4" fmla="*/ 10068267 w 16"/>
                  <a:gd name="T5" fmla="*/ 23072768 h 22"/>
                  <a:gd name="T6" fmla="*/ 0 w 16"/>
                  <a:gd name="T7" fmla="*/ 11536384 h 22"/>
                  <a:gd name="T8" fmla="*/ 0 w 16"/>
                  <a:gd name="T9" fmla="*/ 11536384 h 22"/>
                  <a:gd name="T10" fmla="*/ 0 w 16"/>
                  <a:gd name="T11" fmla="*/ 7341707 h 22"/>
                  <a:gd name="T12" fmla="*/ 5033572 w 16"/>
                  <a:gd name="T13" fmla="*/ 7341707 h 22"/>
                  <a:gd name="T14" fmla="*/ 5033572 w 16"/>
                  <a:gd name="T15" fmla="*/ 3146007 h 22"/>
                  <a:gd name="T16" fmla="*/ 10068267 w 16"/>
                  <a:gd name="T17" fmla="*/ 3146007 h 22"/>
                  <a:gd name="T18" fmla="*/ 10068267 w 16"/>
                  <a:gd name="T19" fmla="*/ 0 h 22"/>
                  <a:gd name="T20" fmla="*/ 15101837 w 16"/>
                  <a:gd name="T21" fmla="*/ 0 h 22"/>
                  <a:gd name="T22" fmla="*/ 20135412 w 16"/>
                  <a:gd name="T23" fmla="*/ 7341707 h 22"/>
                  <a:gd name="T24" fmla="*/ 10068267 w 16"/>
                  <a:gd name="T25" fmla="*/ 23072768 h 22"/>
                  <a:gd name="T26" fmla="*/ 0 w 16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22"/>
                  <a:gd name="T44" fmla="*/ 16 w 1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22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7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sp>
          <p:nvSpPr>
            <p:cNvPr id="43032" name="Freeform 2419"/>
            <p:cNvSpPr>
              <a:spLocks/>
            </p:cNvSpPr>
            <p:nvPr/>
          </p:nvSpPr>
          <p:spPr bwMode="auto">
            <a:xfrm>
              <a:off x="1967121" y="2726201"/>
              <a:ext cx="17949" cy="17410"/>
            </a:xfrm>
            <a:custGeom>
              <a:avLst/>
              <a:gdLst>
                <a:gd name="T0" fmla="*/ 9476016 w 17"/>
                <a:gd name="T1" fmla="*/ 0 h 18"/>
                <a:gd name="T2" fmla="*/ 18950976 w 17"/>
                <a:gd name="T3" fmla="*/ 8419670 h 18"/>
                <a:gd name="T4" fmla="*/ 9476016 w 17"/>
                <a:gd name="T5" fmla="*/ 16839339 h 18"/>
                <a:gd name="T6" fmla="*/ 0 w 17"/>
                <a:gd name="T7" fmla="*/ 8419670 h 18"/>
                <a:gd name="T8" fmla="*/ 0 w 17"/>
                <a:gd name="T9" fmla="*/ 6549061 h 18"/>
                <a:gd name="T10" fmla="*/ 4458743 w 17"/>
                <a:gd name="T11" fmla="*/ 6549061 h 18"/>
                <a:gd name="T12" fmla="*/ 4458743 w 17"/>
                <a:gd name="T13" fmla="*/ 3742182 h 18"/>
                <a:gd name="T14" fmla="*/ 8918541 w 17"/>
                <a:gd name="T15" fmla="*/ 3742182 h 18"/>
                <a:gd name="T16" fmla="*/ 8918541 w 17"/>
                <a:gd name="T17" fmla="*/ 0 h 18"/>
                <a:gd name="T18" fmla="*/ 13377282 w 17"/>
                <a:gd name="T19" fmla="*/ 0 h 18"/>
                <a:gd name="T20" fmla="*/ 18950976 w 17"/>
                <a:gd name="T21" fmla="*/ 3742182 h 18"/>
                <a:gd name="T22" fmla="*/ 8918541 w 17"/>
                <a:gd name="T23" fmla="*/ 16839339 h 18"/>
                <a:gd name="T24" fmla="*/ 0 w 17"/>
                <a:gd name="T25" fmla="*/ 6549061 h 18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18"/>
                <a:gd name="T41" fmla="*/ 17 w 1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18">
                  <a:moveTo>
                    <a:pt x="0" y="7"/>
                  </a:moveTo>
                  <a:lnTo>
                    <a:pt x="4" y="7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8" y="1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866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3" name="Freeform 2420"/>
            <p:cNvSpPr>
              <a:spLocks/>
            </p:cNvSpPr>
            <p:nvPr/>
          </p:nvSpPr>
          <p:spPr bwMode="auto">
            <a:xfrm>
              <a:off x="1974509" y="2718008"/>
              <a:ext cx="14785" cy="19458"/>
            </a:xfrm>
            <a:custGeom>
              <a:avLst/>
              <a:gdLst>
                <a:gd name="T0" fmla="*/ 8408116 w 13"/>
                <a:gd name="T1" fmla="*/ 0 h 18"/>
                <a:gd name="T2" fmla="*/ 16815094 w 13"/>
                <a:gd name="T3" fmla="*/ 10517049 h 18"/>
                <a:gd name="T4" fmla="*/ 8408116 w 13"/>
                <a:gd name="T5" fmla="*/ 21034098 h 18"/>
                <a:gd name="T6" fmla="*/ 0 w 13"/>
                <a:gd name="T7" fmla="*/ 10517049 h 18"/>
                <a:gd name="T8" fmla="*/ 0 w 13"/>
                <a:gd name="T9" fmla="*/ 12854170 h 18"/>
                <a:gd name="T10" fmla="*/ 0 w 13"/>
                <a:gd name="T11" fmla="*/ 8179926 h 18"/>
                <a:gd name="T12" fmla="*/ 5173613 w 13"/>
                <a:gd name="T13" fmla="*/ 8179926 h 18"/>
                <a:gd name="T14" fmla="*/ 5173613 w 13"/>
                <a:gd name="T15" fmla="*/ 4674244 h 18"/>
                <a:gd name="T16" fmla="*/ 11641483 w 13"/>
                <a:gd name="T17" fmla="*/ 4674244 h 18"/>
                <a:gd name="T18" fmla="*/ 11641483 w 13"/>
                <a:gd name="T19" fmla="*/ 0 h 18"/>
                <a:gd name="T20" fmla="*/ 16815094 w 13"/>
                <a:gd name="T21" fmla="*/ 4674244 h 18"/>
                <a:gd name="T22" fmla="*/ 5173613 w 13"/>
                <a:gd name="T23" fmla="*/ 21034098 h 18"/>
                <a:gd name="T24" fmla="*/ 0 w 13"/>
                <a:gd name="T25" fmla="*/ 12854170 h 18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8"/>
                <a:gd name="T41" fmla="*/ 13 w 1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8">
                  <a:moveTo>
                    <a:pt x="0" y="11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13" y="4"/>
                  </a:lnTo>
                  <a:lnTo>
                    <a:pt x="4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99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4" name="Freeform 2421"/>
            <p:cNvSpPr>
              <a:spLocks/>
            </p:cNvSpPr>
            <p:nvPr/>
          </p:nvSpPr>
          <p:spPr bwMode="auto">
            <a:xfrm>
              <a:off x="1979794" y="2714935"/>
              <a:ext cx="14785" cy="14337"/>
            </a:xfrm>
            <a:custGeom>
              <a:avLst/>
              <a:gdLst>
                <a:gd name="T0" fmla="*/ 8408116 w 13"/>
                <a:gd name="T1" fmla="*/ 0 h 15"/>
                <a:gd name="T2" fmla="*/ 16815094 w 13"/>
                <a:gd name="T3" fmla="*/ 6852130 h 15"/>
                <a:gd name="T4" fmla="*/ 8408116 w 13"/>
                <a:gd name="T5" fmla="*/ 13703305 h 15"/>
                <a:gd name="T6" fmla="*/ 0 w 13"/>
                <a:gd name="T7" fmla="*/ 6852130 h 15"/>
                <a:gd name="T8" fmla="*/ 0 w 13"/>
                <a:gd name="T9" fmla="*/ 10049282 h 15"/>
                <a:gd name="T10" fmla="*/ 0 w 13"/>
                <a:gd name="T11" fmla="*/ 7308047 h 15"/>
                <a:gd name="T12" fmla="*/ 6467869 w 13"/>
                <a:gd name="T13" fmla="*/ 7308047 h 15"/>
                <a:gd name="T14" fmla="*/ 11641483 w 13"/>
                <a:gd name="T15" fmla="*/ 3654023 h 15"/>
                <a:gd name="T16" fmla="*/ 11641483 w 13"/>
                <a:gd name="T17" fmla="*/ 0 h 15"/>
                <a:gd name="T18" fmla="*/ 16815094 w 13"/>
                <a:gd name="T19" fmla="*/ 0 h 15"/>
                <a:gd name="T20" fmla="*/ 6467869 w 13"/>
                <a:gd name="T21" fmla="*/ 13703305 h 15"/>
                <a:gd name="T22" fmla="*/ 0 w 13"/>
                <a:gd name="T23" fmla="*/ 10049282 h 15"/>
                <a:gd name="T24" fmla="*/ 17694720 60000 65536"/>
                <a:gd name="T25" fmla="*/ 0 60000 65536"/>
                <a:gd name="T26" fmla="*/ 5898240 60000 65536"/>
                <a:gd name="T27" fmla="*/ 1179648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5"/>
                <a:gd name="T38" fmla="*/ 13 w 13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5">
                  <a:moveTo>
                    <a:pt x="0" y="11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5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37E3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5" name="Freeform 2422"/>
            <p:cNvSpPr>
              <a:spLocks/>
            </p:cNvSpPr>
            <p:nvPr/>
          </p:nvSpPr>
          <p:spPr bwMode="auto">
            <a:xfrm>
              <a:off x="1984019" y="2706742"/>
              <a:ext cx="12673" cy="16386"/>
            </a:xfrm>
            <a:custGeom>
              <a:avLst/>
              <a:gdLst>
                <a:gd name="T0" fmla="*/ 6692400 w 12"/>
                <a:gd name="T1" fmla="*/ 0 h 15"/>
                <a:gd name="T2" fmla="*/ 13383744 w 12"/>
                <a:gd name="T3" fmla="*/ 8950035 h 15"/>
                <a:gd name="T4" fmla="*/ 6692400 w 12"/>
                <a:gd name="T5" fmla="*/ 17900070 h 15"/>
                <a:gd name="T6" fmla="*/ 0 w 12"/>
                <a:gd name="T7" fmla="*/ 8950035 h 15"/>
                <a:gd name="T8" fmla="*/ 0 w 12"/>
                <a:gd name="T9" fmla="*/ 13126279 h 15"/>
                <a:gd name="T10" fmla="*/ 4460897 w 12"/>
                <a:gd name="T11" fmla="*/ 13126279 h 15"/>
                <a:gd name="T12" fmla="*/ 4460897 w 12"/>
                <a:gd name="T13" fmla="*/ 8353583 h 15"/>
                <a:gd name="T14" fmla="*/ 8922849 w 12"/>
                <a:gd name="T15" fmla="*/ 8353583 h 15"/>
                <a:gd name="T16" fmla="*/ 8922849 w 12"/>
                <a:gd name="T17" fmla="*/ 4773789 h 15"/>
                <a:gd name="T18" fmla="*/ 13383744 w 12"/>
                <a:gd name="T19" fmla="*/ 4773789 h 15"/>
                <a:gd name="T20" fmla="*/ 13383744 w 12"/>
                <a:gd name="T21" fmla="*/ 0 h 15"/>
                <a:gd name="T22" fmla="*/ 4460897 w 12"/>
                <a:gd name="T23" fmla="*/ 17900070 h 15"/>
                <a:gd name="T24" fmla="*/ 0 w 12"/>
                <a:gd name="T25" fmla="*/ 13126279 h 15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5"/>
                <a:gd name="T41" fmla="*/ 12 w 12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5">
                  <a:moveTo>
                    <a:pt x="0" y="11"/>
                  </a:moveTo>
                  <a:lnTo>
                    <a:pt x="4" y="11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4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9632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6" name="Freeform 2423"/>
            <p:cNvSpPr>
              <a:spLocks/>
            </p:cNvSpPr>
            <p:nvPr/>
          </p:nvSpPr>
          <p:spPr bwMode="auto">
            <a:xfrm>
              <a:off x="1993520" y="2706742"/>
              <a:ext cx="3163" cy="8193"/>
            </a:xfrm>
            <a:custGeom>
              <a:avLst/>
              <a:gdLst>
                <a:gd name="T0" fmla="*/ 1250966 w 4"/>
                <a:gd name="T1" fmla="*/ 0 h 7"/>
                <a:gd name="T2" fmla="*/ 2501142 w 4"/>
                <a:gd name="T3" fmla="*/ 4795247 h 7"/>
                <a:gd name="T4" fmla="*/ 1250966 w 4"/>
                <a:gd name="T5" fmla="*/ 9589323 h 7"/>
                <a:gd name="T6" fmla="*/ 0 w 4"/>
                <a:gd name="T7" fmla="*/ 4795247 h 7"/>
                <a:gd name="T8" fmla="*/ 0 w 4"/>
                <a:gd name="T9" fmla="*/ 9589323 h 7"/>
                <a:gd name="T10" fmla="*/ 0 w 4"/>
                <a:gd name="T11" fmla="*/ 5479947 h 7"/>
                <a:gd name="T12" fmla="*/ 2501142 w 4"/>
                <a:gd name="T13" fmla="*/ 5479947 h 7"/>
                <a:gd name="T14" fmla="*/ 2501142 w 4"/>
                <a:gd name="T15" fmla="*/ 0 h 7"/>
                <a:gd name="T16" fmla="*/ 0 w 4"/>
                <a:gd name="T17" fmla="*/ 9589323 h 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7"/>
                <a:gd name="T29" fmla="*/ 4 w 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7">
                  <a:moveTo>
                    <a:pt x="0" y="7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62D29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7" name="Freeform 2424"/>
            <p:cNvSpPr>
              <a:spLocks/>
            </p:cNvSpPr>
            <p:nvPr/>
          </p:nvSpPr>
          <p:spPr bwMode="auto">
            <a:xfrm>
              <a:off x="1769665" y="3794430"/>
              <a:ext cx="9500" cy="22530"/>
            </a:xfrm>
            <a:custGeom>
              <a:avLst/>
              <a:gdLst>
                <a:gd name="T0" fmla="*/ 5013889 w 9"/>
                <a:gd name="T1" fmla="*/ 0 h 22"/>
                <a:gd name="T2" fmla="*/ 10027778 w 9"/>
                <a:gd name="T3" fmla="*/ 11536384 h 22"/>
                <a:gd name="T4" fmla="*/ 5013889 w 9"/>
                <a:gd name="T5" fmla="*/ 23072768 h 22"/>
                <a:gd name="T6" fmla="*/ 0 w 9"/>
                <a:gd name="T7" fmla="*/ 11536384 h 22"/>
                <a:gd name="T8" fmla="*/ 10027778 w 9"/>
                <a:gd name="T9" fmla="*/ 11536384 h 22"/>
                <a:gd name="T10" fmla="*/ 0 w 9"/>
                <a:gd name="T11" fmla="*/ 23072768 h 22"/>
                <a:gd name="T12" fmla="*/ 0 w 9"/>
                <a:gd name="T13" fmla="*/ 18878093 h 22"/>
                <a:gd name="T14" fmla="*/ 0 w 9"/>
                <a:gd name="T15" fmla="*/ 14682390 h 22"/>
                <a:gd name="T16" fmla="*/ 0 w 9"/>
                <a:gd name="T17" fmla="*/ 11536384 h 22"/>
                <a:gd name="T18" fmla="*/ 0 w 9"/>
                <a:gd name="T19" fmla="*/ 7341707 h 22"/>
                <a:gd name="T20" fmla="*/ 0 w 9"/>
                <a:gd name="T21" fmla="*/ 3146007 h 22"/>
                <a:gd name="T22" fmla="*/ 0 w 9"/>
                <a:gd name="T23" fmla="*/ 0 h 22"/>
                <a:gd name="T24" fmla="*/ 10027778 w 9"/>
                <a:gd name="T25" fmla="*/ 11536384 h 22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22"/>
                <a:gd name="T41" fmla="*/ 9 w 9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22">
                  <a:moveTo>
                    <a:pt x="9" y="11"/>
                  </a:move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623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8" name="Freeform 2425"/>
            <p:cNvSpPr>
              <a:spLocks/>
            </p:cNvSpPr>
            <p:nvPr/>
          </p:nvSpPr>
          <p:spPr bwMode="auto">
            <a:xfrm>
              <a:off x="1769665" y="3783165"/>
              <a:ext cx="12673" cy="25603"/>
            </a:xfrm>
            <a:custGeom>
              <a:avLst/>
              <a:gdLst>
                <a:gd name="T0" fmla="*/ 6177600 w 13"/>
                <a:gd name="T1" fmla="*/ 0 h 25"/>
                <a:gd name="T2" fmla="*/ 12354225 w 13"/>
                <a:gd name="T3" fmla="*/ 13110784 h 25"/>
                <a:gd name="T4" fmla="*/ 6177600 w 13"/>
                <a:gd name="T5" fmla="*/ 26220544 h 25"/>
                <a:gd name="T6" fmla="*/ 0 w 13"/>
                <a:gd name="T7" fmla="*/ 13110784 h 25"/>
                <a:gd name="T8" fmla="*/ 4751401 w 13"/>
                <a:gd name="T9" fmla="*/ 26220544 h 25"/>
                <a:gd name="T10" fmla="*/ 12354225 w 13"/>
                <a:gd name="T11" fmla="*/ 14683832 h 25"/>
                <a:gd name="T12" fmla="*/ 0 w 13"/>
                <a:gd name="T13" fmla="*/ 0 h 25"/>
                <a:gd name="T14" fmla="*/ 0 w 13"/>
                <a:gd name="T15" fmla="*/ 4194796 h 25"/>
                <a:gd name="T16" fmla="*/ 0 w 13"/>
                <a:gd name="T17" fmla="*/ 7341916 h 25"/>
                <a:gd name="T18" fmla="*/ 0 w 13"/>
                <a:gd name="T19" fmla="*/ 11536712 h 25"/>
                <a:gd name="T20" fmla="*/ 0 w 13"/>
                <a:gd name="T21" fmla="*/ 14683832 h 25"/>
                <a:gd name="T22" fmla="*/ 0 w 13"/>
                <a:gd name="T23" fmla="*/ 18878630 h 25"/>
                <a:gd name="T24" fmla="*/ 0 w 13"/>
                <a:gd name="T25" fmla="*/ 23074449 h 25"/>
                <a:gd name="T26" fmla="*/ 4751401 w 13"/>
                <a:gd name="T27" fmla="*/ 26220544 h 25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25"/>
                <a:gd name="T44" fmla="*/ 13 w 13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25">
                  <a:moveTo>
                    <a:pt x="5" y="25"/>
                  </a:moveTo>
                  <a:lnTo>
                    <a:pt x="13" y="1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663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9" name="Freeform 2426"/>
            <p:cNvSpPr>
              <a:spLocks/>
            </p:cNvSpPr>
            <p:nvPr/>
          </p:nvSpPr>
          <p:spPr bwMode="auto">
            <a:xfrm>
              <a:off x="1769665" y="3766779"/>
              <a:ext cx="17949" cy="37892"/>
            </a:xfrm>
            <a:custGeom>
              <a:avLst/>
              <a:gdLst>
                <a:gd name="T0" fmla="*/ 9476016 w 17"/>
                <a:gd name="T1" fmla="*/ 0 h 37"/>
                <a:gd name="T2" fmla="*/ 18950976 w 17"/>
                <a:gd name="T3" fmla="*/ 19402752 h 37"/>
                <a:gd name="T4" fmla="*/ 9476016 w 17"/>
                <a:gd name="T5" fmla="*/ 38805504 h 37"/>
                <a:gd name="T6" fmla="*/ 0 w 17"/>
                <a:gd name="T7" fmla="*/ 19402752 h 37"/>
                <a:gd name="T8" fmla="*/ 10032435 w 17"/>
                <a:gd name="T9" fmla="*/ 38805504 h 37"/>
                <a:gd name="T10" fmla="*/ 18950976 w 17"/>
                <a:gd name="T11" fmla="*/ 23073154 h 37"/>
                <a:gd name="T12" fmla="*/ 0 w 17"/>
                <a:gd name="T13" fmla="*/ 0 h 37"/>
                <a:gd name="T14" fmla="*/ 0 w 17"/>
                <a:gd name="T15" fmla="*/ 4194747 h 37"/>
                <a:gd name="T16" fmla="*/ 0 w 17"/>
                <a:gd name="T17" fmla="*/ 8390518 h 37"/>
                <a:gd name="T18" fmla="*/ 0 w 17"/>
                <a:gd name="T19" fmla="*/ 11536577 h 37"/>
                <a:gd name="T20" fmla="*/ 0 w 17"/>
                <a:gd name="T21" fmla="*/ 15732346 h 37"/>
                <a:gd name="T22" fmla="*/ 0 w 17"/>
                <a:gd name="T23" fmla="*/ 19927095 h 37"/>
                <a:gd name="T24" fmla="*/ 0 w 17"/>
                <a:gd name="T25" fmla="*/ 23073154 h 37"/>
                <a:gd name="T26" fmla="*/ 0 w 17"/>
                <a:gd name="T27" fmla="*/ 27268923 h 37"/>
                <a:gd name="T28" fmla="*/ 10032435 w 17"/>
                <a:gd name="T29" fmla="*/ 38805504 h 37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37"/>
                <a:gd name="T47" fmla="*/ 17 w 17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37">
                  <a:moveTo>
                    <a:pt x="9" y="37"/>
                  </a:moveTo>
                  <a:lnTo>
                    <a:pt x="17" y="2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6A3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0" name="Freeform 2427"/>
            <p:cNvSpPr>
              <a:spLocks/>
            </p:cNvSpPr>
            <p:nvPr/>
          </p:nvSpPr>
          <p:spPr bwMode="auto">
            <a:xfrm>
              <a:off x="1769665" y="3756538"/>
              <a:ext cx="22174" cy="39940"/>
            </a:xfrm>
            <a:custGeom>
              <a:avLst/>
              <a:gdLst>
                <a:gd name="T0" fmla="*/ 11174688 w 22"/>
                <a:gd name="T1" fmla="*/ 0 h 40"/>
                <a:gd name="T2" fmla="*/ 22349376 w 22"/>
                <a:gd name="T3" fmla="*/ 19940045 h 40"/>
                <a:gd name="T4" fmla="*/ 11174688 w 22"/>
                <a:gd name="T5" fmla="*/ 39880090 h 40"/>
                <a:gd name="T6" fmla="*/ 0 w 22"/>
                <a:gd name="T7" fmla="*/ 19940045 h 40"/>
                <a:gd name="T8" fmla="*/ 13206632 w 22"/>
                <a:gd name="T9" fmla="*/ 39880090 h 40"/>
                <a:gd name="T10" fmla="*/ 22349376 w 22"/>
                <a:gd name="T11" fmla="*/ 25922056 h 40"/>
                <a:gd name="T12" fmla="*/ 0 w 22"/>
                <a:gd name="T13" fmla="*/ 0 h 40"/>
                <a:gd name="T14" fmla="*/ 0 w 22"/>
                <a:gd name="T15" fmla="*/ 3988008 h 40"/>
                <a:gd name="T16" fmla="*/ 0 w 22"/>
                <a:gd name="T17" fmla="*/ 7976017 h 40"/>
                <a:gd name="T18" fmla="*/ 0 w 22"/>
                <a:gd name="T19" fmla="*/ 10966525 h 40"/>
                <a:gd name="T20" fmla="*/ 0 w 22"/>
                <a:gd name="T21" fmla="*/ 14954533 h 40"/>
                <a:gd name="T22" fmla="*/ 0 w 22"/>
                <a:gd name="T23" fmla="*/ 18943543 h 40"/>
                <a:gd name="T24" fmla="*/ 0 w 22"/>
                <a:gd name="T25" fmla="*/ 21934049 h 40"/>
                <a:gd name="T26" fmla="*/ 0 w 22"/>
                <a:gd name="T27" fmla="*/ 25922056 h 40"/>
                <a:gd name="T28" fmla="*/ 13206632 w 22"/>
                <a:gd name="T29" fmla="*/ 39880090 h 40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"/>
                <a:gd name="T46" fmla="*/ 0 h 40"/>
                <a:gd name="T47" fmla="*/ 22 w 22"/>
                <a:gd name="T48" fmla="*/ 40 h 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" h="40">
                  <a:moveTo>
                    <a:pt x="13" y="40"/>
                  </a:moveTo>
                  <a:lnTo>
                    <a:pt x="22" y="26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6E42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1" name="Freeform 2428"/>
            <p:cNvSpPr>
              <a:spLocks/>
            </p:cNvSpPr>
            <p:nvPr/>
          </p:nvSpPr>
          <p:spPr bwMode="auto">
            <a:xfrm>
              <a:off x="1769665" y="3746296"/>
              <a:ext cx="27450" cy="44037"/>
            </a:xfrm>
            <a:custGeom>
              <a:avLst/>
              <a:gdLst>
                <a:gd name="T0" fmla="*/ 14490433 w 26"/>
                <a:gd name="T1" fmla="*/ 0 h 43"/>
                <a:gd name="T2" fmla="*/ 28980865 w 26"/>
                <a:gd name="T3" fmla="*/ 22550016 h 43"/>
                <a:gd name="T4" fmla="*/ 14490433 w 26"/>
                <a:gd name="T5" fmla="*/ 45099009 h 43"/>
                <a:gd name="T6" fmla="*/ 0 w 26"/>
                <a:gd name="T7" fmla="*/ 22550016 h 43"/>
                <a:gd name="T8" fmla="*/ 18948949 w 26"/>
                <a:gd name="T9" fmla="*/ 45099009 h 43"/>
                <a:gd name="T10" fmla="*/ 28980865 w 26"/>
                <a:gd name="T11" fmla="*/ 30415227 h 43"/>
                <a:gd name="T12" fmla="*/ 5573406 w 26"/>
                <a:gd name="T13" fmla="*/ 0 h 43"/>
                <a:gd name="T14" fmla="*/ 5573406 w 26"/>
                <a:gd name="T15" fmla="*/ 3146085 h 43"/>
                <a:gd name="T16" fmla="*/ 5573406 w 26"/>
                <a:gd name="T17" fmla="*/ 7341889 h 43"/>
                <a:gd name="T18" fmla="*/ 0 w 26"/>
                <a:gd name="T19" fmla="*/ 10487975 h 43"/>
                <a:gd name="T20" fmla="*/ 0 w 26"/>
                <a:gd name="T21" fmla="*/ 14683778 h 43"/>
                <a:gd name="T22" fmla="*/ 0 w 26"/>
                <a:gd name="T23" fmla="*/ 18878561 h 43"/>
                <a:gd name="T24" fmla="*/ 0 w 26"/>
                <a:gd name="T25" fmla="*/ 22024645 h 43"/>
                <a:gd name="T26" fmla="*/ 18948949 w 26"/>
                <a:gd name="T27" fmla="*/ 45099009 h 43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43"/>
                <a:gd name="T44" fmla="*/ 26 w 26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43">
                  <a:moveTo>
                    <a:pt x="17" y="43"/>
                  </a:moveTo>
                  <a:lnTo>
                    <a:pt x="26" y="29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rgbClr val="724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2" name="Freeform 2429"/>
            <p:cNvSpPr>
              <a:spLocks/>
            </p:cNvSpPr>
            <p:nvPr/>
          </p:nvSpPr>
          <p:spPr bwMode="auto">
            <a:xfrm>
              <a:off x="1769665" y="3738103"/>
              <a:ext cx="31674" cy="43013"/>
            </a:xfrm>
            <a:custGeom>
              <a:avLst/>
              <a:gdLst>
                <a:gd name="T0" fmla="*/ 16720704 w 30"/>
                <a:gd name="T1" fmla="*/ 0 h 44"/>
                <a:gd name="T2" fmla="*/ 33441409 w 30"/>
                <a:gd name="T3" fmla="*/ 21024559 h 44"/>
                <a:gd name="T4" fmla="*/ 16720704 w 30"/>
                <a:gd name="T5" fmla="*/ 42048141 h 44"/>
                <a:gd name="T6" fmla="*/ 0 w 30"/>
                <a:gd name="T7" fmla="*/ 21024559 h 44"/>
                <a:gd name="T8" fmla="*/ 24524124 w 30"/>
                <a:gd name="T9" fmla="*/ 42048141 h 44"/>
                <a:gd name="T10" fmla="*/ 33441409 w 30"/>
                <a:gd name="T11" fmla="*/ 31536346 h 44"/>
                <a:gd name="T12" fmla="*/ 5573569 w 30"/>
                <a:gd name="T13" fmla="*/ 0 h 44"/>
                <a:gd name="T14" fmla="*/ 5573569 w 30"/>
                <a:gd name="T15" fmla="*/ 3822291 h 44"/>
                <a:gd name="T16" fmla="*/ 5573569 w 30"/>
                <a:gd name="T17" fmla="*/ 7645560 h 44"/>
                <a:gd name="T18" fmla="*/ 5573569 w 30"/>
                <a:gd name="T19" fmla="*/ 10511791 h 44"/>
                <a:gd name="T20" fmla="*/ 5573569 w 30"/>
                <a:gd name="T21" fmla="*/ 14335059 h 44"/>
                <a:gd name="T22" fmla="*/ 0 w 30"/>
                <a:gd name="T23" fmla="*/ 17201291 h 44"/>
                <a:gd name="T24" fmla="*/ 24524124 w 30"/>
                <a:gd name="T25" fmla="*/ 42048141 h 44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44"/>
                <a:gd name="T41" fmla="*/ 30 w 30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44">
                  <a:moveTo>
                    <a:pt x="22" y="44"/>
                  </a:moveTo>
                  <a:lnTo>
                    <a:pt x="30" y="33"/>
                  </a:lnTo>
                  <a:lnTo>
                    <a:pt x="5" y="0"/>
                  </a:lnTo>
                  <a:lnTo>
                    <a:pt x="5" y="4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0" y="18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774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3" name="Freeform 2430"/>
            <p:cNvSpPr>
              <a:spLocks/>
            </p:cNvSpPr>
            <p:nvPr/>
          </p:nvSpPr>
          <p:spPr bwMode="auto">
            <a:xfrm>
              <a:off x="1774950" y="3727862"/>
              <a:ext cx="30623" cy="49158"/>
            </a:xfrm>
            <a:custGeom>
              <a:avLst/>
              <a:gdLst>
                <a:gd name="T0" fmla="*/ 16168944 w 29"/>
                <a:gd name="T1" fmla="*/ 0 h 48"/>
                <a:gd name="T2" fmla="*/ 32336832 w 29"/>
                <a:gd name="T3" fmla="*/ 25171968 h 48"/>
                <a:gd name="T4" fmla="*/ 16168944 w 29"/>
                <a:gd name="T5" fmla="*/ 50343937 h 48"/>
                <a:gd name="T6" fmla="*/ 0 w 29"/>
                <a:gd name="T7" fmla="*/ 25171968 h 48"/>
                <a:gd name="T8" fmla="*/ 23416037 w 29"/>
                <a:gd name="T9" fmla="*/ 50343937 h 48"/>
                <a:gd name="T10" fmla="*/ 32336832 w 29"/>
                <a:gd name="T11" fmla="*/ 38807172 h 48"/>
                <a:gd name="T12" fmla="*/ 0 w 29"/>
                <a:gd name="T13" fmla="*/ 0 h 48"/>
                <a:gd name="T14" fmla="*/ 0 w 29"/>
                <a:gd name="T15" fmla="*/ 4195841 h 48"/>
                <a:gd name="T16" fmla="*/ 0 w 29"/>
                <a:gd name="T17" fmla="*/ 8390657 h 48"/>
                <a:gd name="T18" fmla="*/ 0 w 29"/>
                <a:gd name="T19" fmla="*/ 11536768 h 48"/>
                <a:gd name="T20" fmla="*/ 0 w 29"/>
                <a:gd name="T21" fmla="*/ 15732607 h 48"/>
                <a:gd name="T22" fmla="*/ 0 w 29"/>
                <a:gd name="T23" fmla="*/ 19927426 h 48"/>
                <a:gd name="T24" fmla="*/ 23416037 w 29"/>
                <a:gd name="T25" fmla="*/ 50343937 h 48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48"/>
                <a:gd name="T41" fmla="*/ 29 w 29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48">
                  <a:moveTo>
                    <a:pt x="21" y="48"/>
                  </a:moveTo>
                  <a:lnTo>
                    <a:pt x="29" y="37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1" y="48"/>
                  </a:lnTo>
                  <a:close/>
                </a:path>
              </a:pathLst>
            </a:custGeom>
            <a:solidFill>
              <a:srgbClr val="7B4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4" name="Freeform 2431"/>
            <p:cNvSpPr>
              <a:spLocks/>
            </p:cNvSpPr>
            <p:nvPr/>
          </p:nvSpPr>
          <p:spPr bwMode="auto">
            <a:xfrm>
              <a:off x="1774950" y="3719669"/>
              <a:ext cx="34847" cy="52230"/>
            </a:xfrm>
            <a:custGeom>
              <a:avLst/>
              <a:gdLst>
                <a:gd name="T0" fmla="*/ 18399216 w 33"/>
                <a:gd name="T1" fmla="*/ 0 h 51"/>
                <a:gd name="T2" fmla="*/ 36797376 w 33"/>
                <a:gd name="T3" fmla="*/ 26744832 h 51"/>
                <a:gd name="T4" fmla="*/ 18399216 w 33"/>
                <a:gd name="T5" fmla="*/ 53489665 h 51"/>
                <a:gd name="T6" fmla="*/ 0 w 33"/>
                <a:gd name="T7" fmla="*/ 26744832 h 51"/>
                <a:gd name="T8" fmla="*/ 4460416 w 33"/>
                <a:gd name="T9" fmla="*/ 0 h 51"/>
                <a:gd name="T10" fmla="*/ 0 w 33"/>
                <a:gd name="T11" fmla="*/ 4194787 h 51"/>
                <a:gd name="T12" fmla="*/ 0 w 33"/>
                <a:gd name="T13" fmla="*/ 7341899 h 51"/>
                <a:gd name="T14" fmla="*/ 0 w 33"/>
                <a:gd name="T15" fmla="*/ 11536686 h 51"/>
                <a:gd name="T16" fmla="*/ 0 w 33"/>
                <a:gd name="T17" fmla="*/ 15732495 h 51"/>
                <a:gd name="T18" fmla="*/ 0 w 33"/>
                <a:gd name="T19" fmla="*/ 18878587 h 51"/>
                <a:gd name="T20" fmla="*/ 27876539 w 33"/>
                <a:gd name="T21" fmla="*/ 53489665 h 51"/>
                <a:gd name="T22" fmla="*/ 36797376 w 33"/>
                <a:gd name="T23" fmla="*/ 37757174 h 51"/>
                <a:gd name="T24" fmla="*/ 4460416 w 33"/>
                <a:gd name="T25" fmla="*/ 0 h 51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51"/>
                <a:gd name="T41" fmla="*/ 33 w 33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51">
                  <a:moveTo>
                    <a:pt x="4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5" y="51"/>
                  </a:lnTo>
                  <a:lnTo>
                    <a:pt x="33" y="3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F5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5" name="Freeform 2432"/>
            <p:cNvSpPr>
              <a:spLocks/>
            </p:cNvSpPr>
            <p:nvPr/>
          </p:nvSpPr>
          <p:spPr bwMode="auto">
            <a:xfrm>
              <a:off x="1774950" y="3713524"/>
              <a:ext cx="44348" cy="51206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5706416 h 51"/>
                <a:gd name="T4" fmla="*/ 23413632 w 42"/>
                <a:gd name="T5" fmla="*/ 51412832 h 51"/>
                <a:gd name="T6" fmla="*/ 0 w 42"/>
                <a:gd name="T7" fmla="*/ 25706416 h 51"/>
                <a:gd name="T8" fmla="*/ 8919228 w 42"/>
                <a:gd name="T9" fmla="*/ 0 h 51"/>
                <a:gd name="T10" fmla="*/ 0 w 42"/>
                <a:gd name="T11" fmla="*/ 11088610 h 51"/>
                <a:gd name="T12" fmla="*/ 0 w 42"/>
                <a:gd name="T13" fmla="*/ 14113779 h 51"/>
                <a:gd name="T14" fmla="*/ 32332856 w 42"/>
                <a:gd name="T15" fmla="*/ 51412832 h 51"/>
                <a:gd name="T16" fmla="*/ 46827264 w 42"/>
                <a:gd name="T17" fmla="*/ 36291002 h 51"/>
                <a:gd name="T18" fmla="*/ 8919228 w 42"/>
                <a:gd name="T19" fmla="*/ 0 h 51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51"/>
                <a:gd name="T32" fmla="*/ 42 w 42"/>
                <a:gd name="T33" fmla="*/ 51 h 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29" y="51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35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6" name="Freeform 2433"/>
            <p:cNvSpPr>
              <a:spLocks/>
            </p:cNvSpPr>
            <p:nvPr/>
          </p:nvSpPr>
          <p:spPr bwMode="auto">
            <a:xfrm>
              <a:off x="1779175" y="3705322"/>
              <a:ext cx="44348" cy="51206"/>
            </a:xfrm>
            <a:custGeom>
              <a:avLst/>
              <a:gdLst>
                <a:gd name="T0" fmla="*/ 23413632 w 42"/>
                <a:gd name="T1" fmla="*/ 0 h 50"/>
                <a:gd name="T2" fmla="*/ 46827264 w 42"/>
                <a:gd name="T3" fmla="*/ 26220544 h 50"/>
                <a:gd name="T4" fmla="*/ 23413632 w 42"/>
                <a:gd name="T5" fmla="*/ 52441089 h 50"/>
                <a:gd name="T6" fmla="*/ 0 w 42"/>
                <a:gd name="T7" fmla="*/ 26220544 h 50"/>
                <a:gd name="T8" fmla="*/ 8919228 w 42"/>
                <a:gd name="T9" fmla="*/ 0 h 50"/>
                <a:gd name="T10" fmla="*/ 0 w 42"/>
                <a:gd name="T11" fmla="*/ 14683832 h 50"/>
                <a:gd name="T12" fmla="*/ 32332856 w 42"/>
                <a:gd name="T13" fmla="*/ 52441089 h 50"/>
                <a:gd name="T14" fmla="*/ 46827264 w 42"/>
                <a:gd name="T15" fmla="*/ 41953079 h 50"/>
                <a:gd name="T16" fmla="*/ 8919228 w 42"/>
                <a:gd name="T17" fmla="*/ 0 h 5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0"/>
                <a:gd name="T29" fmla="*/ 42 w 42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0">
                  <a:moveTo>
                    <a:pt x="8" y="0"/>
                  </a:moveTo>
                  <a:lnTo>
                    <a:pt x="0" y="14"/>
                  </a:lnTo>
                  <a:lnTo>
                    <a:pt x="29" y="50"/>
                  </a:lnTo>
                  <a:lnTo>
                    <a:pt x="42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85B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7" name="Freeform 2434"/>
            <p:cNvSpPr>
              <a:spLocks/>
            </p:cNvSpPr>
            <p:nvPr/>
          </p:nvSpPr>
          <p:spPr bwMode="auto">
            <a:xfrm>
              <a:off x="1782339" y="3697129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0034263 w 42"/>
                <a:gd name="T9" fmla="*/ 0 h 51"/>
                <a:gd name="T10" fmla="*/ 0 w 42"/>
                <a:gd name="T11" fmla="*/ 15732495 h 51"/>
                <a:gd name="T12" fmla="*/ 37908040 w 42"/>
                <a:gd name="T13" fmla="*/ 53489665 h 51"/>
                <a:gd name="T14" fmla="*/ 46827264 w 42"/>
                <a:gd name="T15" fmla="*/ 41952983 h 51"/>
                <a:gd name="T16" fmla="*/ 10034263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9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2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C5F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8" name="Freeform 2435"/>
            <p:cNvSpPr>
              <a:spLocks/>
            </p:cNvSpPr>
            <p:nvPr/>
          </p:nvSpPr>
          <p:spPr bwMode="auto">
            <a:xfrm>
              <a:off x="1787624" y="3694057"/>
              <a:ext cx="46460" cy="52230"/>
            </a:xfrm>
            <a:custGeom>
              <a:avLst/>
              <a:gdLst>
                <a:gd name="T0" fmla="*/ 25099204 w 43"/>
                <a:gd name="T1" fmla="*/ 0 h 51"/>
                <a:gd name="T2" fmla="*/ 50198408 w 43"/>
                <a:gd name="T3" fmla="*/ 26744832 h 51"/>
                <a:gd name="T4" fmla="*/ 25099204 w 43"/>
                <a:gd name="T5" fmla="*/ 53489665 h 51"/>
                <a:gd name="T6" fmla="*/ 0 w 43"/>
                <a:gd name="T7" fmla="*/ 26744832 h 51"/>
                <a:gd name="T8" fmla="*/ 10506443 w 43"/>
                <a:gd name="T9" fmla="*/ 0 h 51"/>
                <a:gd name="T10" fmla="*/ 0 w 43"/>
                <a:gd name="T11" fmla="*/ 11536686 h 51"/>
                <a:gd name="T12" fmla="*/ 39691969 w 43"/>
                <a:gd name="T13" fmla="*/ 53489665 h 51"/>
                <a:gd name="T14" fmla="*/ 50198408 w 43"/>
                <a:gd name="T15" fmla="*/ 37757174 h 51"/>
                <a:gd name="T16" fmla="*/ 10506443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1"/>
                  </a:lnTo>
                  <a:lnTo>
                    <a:pt x="34" y="51"/>
                  </a:lnTo>
                  <a:lnTo>
                    <a:pt x="43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9" name="Freeform 2436"/>
            <p:cNvSpPr>
              <a:spLocks/>
            </p:cNvSpPr>
            <p:nvPr/>
          </p:nvSpPr>
          <p:spPr bwMode="auto">
            <a:xfrm>
              <a:off x="1791839" y="3685864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8919228 w 42"/>
                <a:gd name="T9" fmla="*/ 0 h 51"/>
                <a:gd name="T10" fmla="*/ 0 w 42"/>
                <a:gd name="T11" fmla="*/ 11536686 h 51"/>
                <a:gd name="T12" fmla="*/ 36793005 w 42"/>
                <a:gd name="T13" fmla="*/ 53489665 h 51"/>
                <a:gd name="T14" fmla="*/ 46827264 w 42"/>
                <a:gd name="T15" fmla="*/ 38805870 h 51"/>
                <a:gd name="T16" fmla="*/ 8919228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33" y="51"/>
                  </a:lnTo>
                  <a:lnTo>
                    <a:pt x="42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0" name="Freeform 2437"/>
            <p:cNvSpPr>
              <a:spLocks/>
            </p:cNvSpPr>
            <p:nvPr/>
          </p:nvSpPr>
          <p:spPr bwMode="auto">
            <a:xfrm>
              <a:off x="1797125" y="3678695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3379369 w 42"/>
                <a:gd name="T9" fmla="*/ 0 h 51"/>
                <a:gd name="T10" fmla="*/ 0 w 42"/>
                <a:gd name="T11" fmla="*/ 15732495 h 51"/>
                <a:gd name="T12" fmla="*/ 37908040 w 42"/>
                <a:gd name="T13" fmla="*/ 53489665 h 51"/>
                <a:gd name="T14" fmla="*/ 46827264 w 42"/>
                <a:gd name="T15" fmla="*/ 37757174 h 51"/>
                <a:gd name="T16" fmla="*/ 13379369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12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1" name="Freeform 2438"/>
            <p:cNvSpPr>
              <a:spLocks/>
            </p:cNvSpPr>
            <p:nvPr/>
          </p:nvSpPr>
          <p:spPr bwMode="auto">
            <a:xfrm>
              <a:off x="1801349" y="3671526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4494404 w 42"/>
                <a:gd name="T9" fmla="*/ 0 h 51"/>
                <a:gd name="T10" fmla="*/ 0 w 42"/>
                <a:gd name="T11" fmla="*/ 14683798 h 51"/>
                <a:gd name="T12" fmla="*/ 37908040 w 42"/>
                <a:gd name="T13" fmla="*/ 53489665 h 51"/>
                <a:gd name="T14" fmla="*/ 46827264 w 42"/>
                <a:gd name="T15" fmla="*/ 41952983 h 51"/>
                <a:gd name="T16" fmla="*/ 14494404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13" y="0"/>
                  </a:moveTo>
                  <a:lnTo>
                    <a:pt x="0" y="14"/>
                  </a:lnTo>
                  <a:lnTo>
                    <a:pt x="34" y="51"/>
                  </a:lnTo>
                  <a:lnTo>
                    <a:pt x="42" y="4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2" name="Freeform 2439"/>
            <p:cNvSpPr>
              <a:spLocks/>
            </p:cNvSpPr>
            <p:nvPr/>
          </p:nvSpPr>
          <p:spPr bwMode="auto">
            <a:xfrm>
              <a:off x="1809789" y="3667429"/>
              <a:ext cx="41175" cy="49158"/>
            </a:xfrm>
            <a:custGeom>
              <a:avLst/>
              <a:gdLst>
                <a:gd name="T0" fmla="*/ 21736177 w 39"/>
                <a:gd name="T1" fmla="*/ 0 h 47"/>
                <a:gd name="T2" fmla="*/ 43471298 w 39"/>
                <a:gd name="T3" fmla="*/ 25707542 h 47"/>
                <a:gd name="T4" fmla="*/ 21736177 w 39"/>
                <a:gd name="T5" fmla="*/ 51415084 h 47"/>
                <a:gd name="T6" fmla="*/ 0 w 39"/>
                <a:gd name="T7" fmla="*/ 25707542 h 47"/>
                <a:gd name="T8" fmla="*/ 10031919 w 39"/>
                <a:gd name="T9" fmla="*/ 0 h 47"/>
                <a:gd name="T10" fmla="*/ 0 w 39"/>
                <a:gd name="T11" fmla="*/ 12033251 h 47"/>
                <a:gd name="T12" fmla="*/ 33439374 w 39"/>
                <a:gd name="T13" fmla="*/ 51415084 h 47"/>
                <a:gd name="T14" fmla="*/ 43471298 w 39"/>
                <a:gd name="T15" fmla="*/ 40475864 h 47"/>
                <a:gd name="T16" fmla="*/ 10031919 w 39"/>
                <a:gd name="T17" fmla="*/ 0 h 4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47"/>
                <a:gd name="T29" fmla="*/ 39 w 39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47">
                  <a:moveTo>
                    <a:pt x="9" y="0"/>
                  </a:moveTo>
                  <a:lnTo>
                    <a:pt x="0" y="11"/>
                  </a:lnTo>
                  <a:lnTo>
                    <a:pt x="30" y="47"/>
                  </a:lnTo>
                  <a:lnTo>
                    <a:pt x="39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3" name="Freeform 2440"/>
            <p:cNvSpPr>
              <a:spLocks/>
            </p:cNvSpPr>
            <p:nvPr/>
          </p:nvSpPr>
          <p:spPr bwMode="auto">
            <a:xfrm>
              <a:off x="1814014" y="3661285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1536686 h 51"/>
                <a:gd name="T12" fmla="*/ 34048469 w 38"/>
                <a:gd name="T13" fmla="*/ 53489665 h 51"/>
                <a:gd name="T14" fmla="*/ 44615279 w 38"/>
                <a:gd name="T15" fmla="*/ 37757174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29" y="51"/>
                  </a:lnTo>
                  <a:lnTo>
                    <a:pt x="38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4" name="Freeform 2441"/>
            <p:cNvSpPr>
              <a:spLocks/>
            </p:cNvSpPr>
            <p:nvPr/>
          </p:nvSpPr>
          <p:spPr bwMode="auto">
            <a:xfrm>
              <a:off x="1819299" y="3653092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4683798 h 51"/>
                <a:gd name="T12" fmla="*/ 33445683 w 38"/>
                <a:gd name="T13" fmla="*/ 53489665 h 51"/>
                <a:gd name="T14" fmla="*/ 42364608 w 38"/>
                <a:gd name="T15" fmla="*/ 37757174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38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5" name="Freeform 2442"/>
            <p:cNvSpPr>
              <a:spLocks/>
            </p:cNvSpPr>
            <p:nvPr/>
          </p:nvSpPr>
          <p:spPr bwMode="auto">
            <a:xfrm>
              <a:off x="1823523" y="3644898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10033918 w 38"/>
                <a:gd name="T9" fmla="*/ 0 h 51"/>
                <a:gd name="T10" fmla="*/ 0 w 38"/>
                <a:gd name="T11" fmla="*/ 15732495 h 51"/>
                <a:gd name="T12" fmla="*/ 33445683 w 38"/>
                <a:gd name="T13" fmla="*/ 53489665 h 51"/>
                <a:gd name="T14" fmla="*/ 42364608 w 38"/>
                <a:gd name="T15" fmla="*/ 41952983 h 51"/>
                <a:gd name="T16" fmla="*/ 10033918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5"/>
                  </a:lnTo>
                  <a:lnTo>
                    <a:pt x="30" y="51"/>
                  </a:lnTo>
                  <a:lnTo>
                    <a:pt x="38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6" name="Freeform 2443"/>
            <p:cNvSpPr>
              <a:spLocks/>
            </p:cNvSpPr>
            <p:nvPr/>
          </p:nvSpPr>
          <p:spPr bwMode="auto">
            <a:xfrm>
              <a:off x="1826687" y="3636705"/>
              <a:ext cx="41175" cy="52230"/>
            </a:xfrm>
            <a:custGeom>
              <a:avLst/>
              <a:gdLst>
                <a:gd name="T0" fmla="*/ 21736177 w 39"/>
                <a:gd name="T1" fmla="*/ 0 h 51"/>
                <a:gd name="T2" fmla="*/ 43471298 w 39"/>
                <a:gd name="T3" fmla="*/ 26744832 h 51"/>
                <a:gd name="T4" fmla="*/ 21736177 w 39"/>
                <a:gd name="T5" fmla="*/ 53489665 h 51"/>
                <a:gd name="T6" fmla="*/ 0 w 39"/>
                <a:gd name="T7" fmla="*/ 26744832 h 51"/>
                <a:gd name="T8" fmla="*/ 10031919 w 39"/>
                <a:gd name="T9" fmla="*/ 0 h 51"/>
                <a:gd name="T10" fmla="*/ 0 w 39"/>
                <a:gd name="T11" fmla="*/ 15732495 h 51"/>
                <a:gd name="T12" fmla="*/ 33439374 w 39"/>
                <a:gd name="T13" fmla="*/ 53489665 h 51"/>
                <a:gd name="T14" fmla="*/ 43471298 w 39"/>
                <a:gd name="T15" fmla="*/ 41952983 h 51"/>
                <a:gd name="T16" fmla="*/ 10031919 w 39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51"/>
                <a:gd name="T29" fmla="*/ 39 w 39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51">
                  <a:moveTo>
                    <a:pt x="9" y="0"/>
                  </a:moveTo>
                  <a:lnTo>
                    <a:pt x="0" y="15"/>
                  </a:lnTo>
                  <a:lnTo>
                    <a:pt x="30" y="51"/>
                  </a:lnTo>
                  <a:lnTo>
                    <a:pt x="39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7" name="Freeform 2444"/>
            <p:cNvSpPr>
              <a:spLocks/>
            </p:cNvSpPr>
            <p:nvPr/>
          </p:nvSpPr>
          <p:spPr bwMode="auto">
            <a:xfrm>
              <a:off x="1834076" y="3633633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1536686 h 51"/>
                <a:gd name="T12" fmla="*/ 34048469 w 38"/>
                <a:gd name="T13" fmla="*/ 53489665 h 51"/>
                <a:gd name="T14" fmla="*/ 44615279 w 38"/>
                <a:gd name="T15" fmla="*/ 38805870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29" y="51"/>
                  </a:lnTo>
                  <a:lnTo>
                    <a:pt x="38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8" name="Freeform 2445"/>
            <p:cNvSpPr>
              <a:spLocks/>
            </p:cNvSpPr>
            <p:nvPr/>
          </p:nvSpPr>
          <p:spPr bwMode="auto">
            <a:xfrm>
              <a:off x="1837249" y="3625440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1536686 h 51"/>
                <a:gd name="T12" fmla="*/ 35223040 w 38"/>
                <a:gd name="T13" fmla="*/ 53489665 h 51"/>
                <a:gd name="T14" fmla="*/ 44615279 w 38"/>
                <a:gd name="T15" fmla="*/ 38805870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9" name="Freeform 2446"/>
            <p:cNvSpPr>
              <a:spLocks/>
            </p:cNvSpPr>
            <p:nvPr/>
          </p:nvSpPr>
          <p:spPr bwMode="auto">
            <a:xfrm>
              <a:off x="1841473" y="3619295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10033918 w 38"/>
                <a:gd name="T9" fmla="*/ 0 h 51"/>
                <a:gd name="T10" fmla="*/ 0 w 38"/>
                <a:gd name="T11" fmla="*/ 14683798 h 51"/>
                <a:gd name="T12" fmla="*/ 33445683 w 38"/>
                <a:gd name="T13" fmla="*/ 53489665 h 51"/>
                <a:gd name="T14" fmla="*/ 42364608 w 38"/>
                <a:gd name="T15" fmla="*/ 41952983 h 51"/>
                <a:gd name="T16" fmla="*/ 10033918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38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0" name="Freeform 2447"/>
            <p:cNvSpPr>
              <a:spLocks/>
            </p:cNvSpPr>
            <p:nvPr/>
          </p:nvSpPr>
          <p:spPr bwMode="auto">
            <a:xfrm>
              <a:off x="1846749" y="3611102"/>
              <a:ext cx="44348" cy="52230"/>
            </a:xfrm>
            <a:custGeom>
              <a:avLst/>
              <a:gdLst>
                <a:gd name="T0" fmla="*/ 22869129 w 43"/>
                <a:gd name="T1" fmla="*/ 0 h 51"/>
                <a:gd name="T2" fmla="*/ 45738258 w 43"/>
                <a:gd name="T3" fmla="*/ 26744832 h 51"/>
                <a:gd name="T4" fmla="*/ 22869129 w 43"/>
                <a:gd name="T5" fmla="*/ 53489665 h 51"/>
                <a:gd name="T6" fmla="*/ 0 w 43"/>
                <a:gd name="T7" fmla="*/ 26744832 h 51"/>
                <a:gd name="T8" fmla="*/ 9572981 w 43"/>
                <a:gd name="T9" fmla="*/ 0 h 51"/>
                <a:gd name="T10" fmla="*/ 0 w 43"/>
                <a:gd name="T11" fmla="*/ 14683798 h 51"/>
                <a:gd name="T12" fmla="*/ 31909930 w 43"/>
                <a:gd name="T13" fmla="*/ 53489665 h 51"/>
                <a:gd name="T14" fmla="*/ 45738258 w 43"/>
                <a:gd name="T15" fmla="*/ 41952983 h 51"/>
                <a:gd name="T16" fmla="*/ 9572981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43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1" name="Freeform 2448"/>
            <p:cNvSpPr>
              <a:spLocks/>
            </p:cNvSpPr>
            <p:nvPr/>
          </p:nvSpPr>
          <p:spPr bwMode="auto">
            <a:xfrm>
              <a:off x="1850974" y="3608030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8919228 w 42"/>
                <a:gd name="T9" fmla="*/ 0 h 51"/>
                <a:gd name="T10" fmla="*/ 0 w 42"/>
                <a:gd name="T11" fmla="*/ 11536686 h 51"/>
                <a:gd name="T12" fmla="*/ 32332856 w 42"/>
                <a:gd name="T13" fmla="*/ 53489665 h 51"/>
                <a:gd name="T14" fmla="*/ 46827264 w 42"/>
                <a:gd name="T15" fmla="*/ 37757174 h 51"/>
                <a:gd name="T16" fmla="*/ 8919228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29" y="51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2" name="Freeform 2449"/>
            <p:cNvSpPr>
              <a:spLocks/>
            </p:cNvSpPr>
            <p:nvPr/>
          </p:nvSpPr>
          <p:spPr bwMode="auto">
            <a:xfrm>
              <a:off x="1856250" y="3600861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8919228 w 42"/>
                <a:gd name="T9" fmla="*/ 0 h 51"/>
                <a:gd name="T10" fmla="*/ 0 w 42"/>
                <a:gd name="T11" fmla="*/ 11536686 h 51"/>
                <a:gd name="T12" fmla="*/ 37908040 w 42"/>
                <a:gd name="T13" fmla="*/ 53489665 h 51"/>
                <a:gd name="T14" fmla="*/ 46827264 w 42"/>
                <a:gd name="T15" fmla="*/ 37757174 h 51"/>
                <a:gd name="T16" fmla="*/ 8919228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3" name="Freeform 2450"/>
            <p:cNvSpPr>
              <a:spLocks/>
            </p:cNvSpPr>
            <p:nvPr/>
          </p:nvSpPr>
          <p:spPr bwMode="auto">
            <a:xfrm>
              <a:off x="1859423" y="3592668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0034263 w 42"/>
                <a:gd name="T9" fmla="*/ 0 h 51"/>
                <a:gd name="T10" fmla="*/ 0 w 42"/>
                <a:gd name="T11" fmla="*/ 15732495 h 51"/>
                <a:gd name="T12" fmla="*/ 37908040 w 42"/>
                <a:gd name="T13" fmla="*/ 53489665 h 51"/>
                <a:gd name="T14" fmla="*/ 46827264 w 42"/>
                <a:gd name="T15" fmla="*/ 38805870 h 51"/>
                <a:gd name="T16" fmla="*/ 10034263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9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2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4" name="Freeform 2451"/>
            <p:cNvSpPr>
              <a:spLocks/>
            </p:cNvSpPr>
            <p:nvPr/>
          </p:nvSpPr>
          <p:spPr bwMode="auto">
            <a:xfrm>
              <a:off x="1863647" y="3586523"/>
              <a:ext cx="46460" cy="51206"/>
            </a:xfrm>
            <a:custGeom>
              <a:avLst/>
              <a:gdLst>
                <a:gd name="T0" fmla="*/ 25099204 w 43"/>
                <a:gd name="T1" fmla="*/ 0 h 51"/>
                <a:gd name="T2" fmla="*/ 50198408 w 43"/>
                <a:gd name="T3" fmla="*/ 25706416 h 51"/>
                <a:gd name="T4" fmla="*/ 25099204 w 43"/>
                <a:gd name="T5" fmla="*/ 51412832 h 51"/>
                <a:gd name="T6" fmla="*/ 0 w 43"/>
                <a:gd name="T7" fmla="*/ 25706416 h 51"/>
                <a:gd name="T8" fmla="*/ 15176212 w 43"/>
                <a:gd name="T9" fmla="*/ 0 h 51"/>
                <a:gd name="T10" fmla="*/ 0 w 43"/>
                <a:gd name="T11" fmla="*/ 15121834 h 51"/>
                <a:gd name="T12" fmla="*/ 39691969 w 43"/>
                <a:gd name="T13" fmla="*/ 51412832 h 51"/>
                <a:gd name="T14" fmla="*/ 50198408 w 43"/>
                <a:gd name="T15" fmla="*/ 40324227 h 51"/>
                <a:gd name="T16" fmla="*/ 15176212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13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3" y="4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5" name="Freeform 2452"/>
            <p:cNvSpPr>
              <a:spLocks/>
            </p:cNvSpPr>
            <p:nvPr/>
          </p:nvSpPr>
          <p:spPr bwMode="auto">
            <a:xfrm>
              <a:off x="1868923" y="3578330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3379369 w 42"/>
                <a:gd name="T9" fmla="*/ 0 h 51"/>
                <a:gd name="T10" fmla="*/ 0 w 42"/>
                <a:gd name="T11" fmla="*/ 14683798 h 51"/>
                <a:gd name="T12" fmla="*/ 36793005 w 42"/>
                <a:gd name="T13" fmla="*/ 53489665 h 51"/>
                <a:gd name="T14" fmla="*/ 46827264 w 42"/>
                <a:gd name="T15" fmla="*/ 41952983 h 51"/>
                <a:gd name="T16" fmla="*/ 13379369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12" y="0"/>
                  </a:moveTo>
                  <a:lnTo>
                    <a:pt x="0" y="14"/>
                  </a:lnTo>
                  <a:lnTo>
                    <a:pt x="33" y="51"/>
                  </a:lnTo>
                  <a:lnTo>
                    <a:pt x="42" y="4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6" name="Freeform 2453"/>
            <p:cNvSpPr>
              <a:spLocks/>
            </p:cNvSpPr>
            <p:nvPr/>
          </p:nvSpPr>
          <p:spPr bwMode="auto">
            <a:xfrm>
              <a:off x="1878424" y="3573210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10566805 w 38"/>
                <a:gd name="T9" fmla="*/ 0 h 51"/>
                <a:gd name="T10" fmla="*/ 0 w 38"/>
                <a:gd name="T11" fmla="*/ 11536686 h 51"/>
                <a:gd name="T12" fmla="*/ 35223040 w 38"/>
                <a:gd name="T13" fmla="*/ 53489665 h 51"/>
                <a:gd name="T14" fmla="*/ 44615279 w 38"/>
                <a:gd name="T15" fmla="*/ 38805870 h 51"/>
                <a:gd name="T16" fmla="*/ 1056680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7" name="Freeform 2454"/>
            <p:cNvSpPr>
              <a:spLocks/>
            </p:cNvSpPr>
            <p:nvPr/>
          </p:nvSpPr>
          <p:spPr bwMode="auto">
            <a:xfrm>
              <a:off x="1881597" y="3567065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10566805 w 38"/>
                <a:gd name="T9" fmla="*/ 0 h 51"/>
                <a:gd name="T10" fmla="*/ 0 w 38"/>
                <a:gd name="T11" fmla="*/ 11536686 h 51"/>
                <a:gd name="T12" fmla="*/ 35223040 w 38"/>
                <a:gd name="T13" fmla="*/ 53489665 h 51"/>
                <a:gd name="T14" fmla="*/ 44615279 w 38"/>
                <a:gd name="T15" fmla="*/ 37757174 h 51"/>
                <a:gd name="T16" fmla="*/ 1056680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8" name="Freeform 2455"/>
            <p:cNvSpPr>
              <a:spLocks/>
            </p:cNvSpPr>
            <p:nvPr/>
          </p:nvSpPr>
          <p:spPr bwMode="auto">
            <a:xfrm>
              <a:off x="1887934" y="3558872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4683798 h 51"/>
                <a:gd name="T12" fmla="*/ 34048469 w 38"/>
                <a:gd name="T13" fmla="*/ 53489665 h 51"/>
                <a:gd name="T14" fmla="*/ 44615279 w 38"/>
                <a:gd name="T15" fmla="*/ 41952983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4"/>
                  </a:lnTo>
                  <a:lnTo>
                    <a:pt x="29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9" name="Freeform 2456"/>
            <p:cNvSpPr>
              <a:spLocks/>
            </p:cNvSpPr>
            <p:nvPr/>
          </p:nvSpPr>
          <p:spPr bwMode="auto">
            <a:xfrm>
              <a:off x="1891098" y="3551694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5732495 h 51"/>
                <a:gd name="T12" fmla="*/ 34048469 w 38"/>
                <a:gd name="T13" fmla="*/ 53489665 h 51"/>
                <a:gd name="T14" fmla="*/ 44615279 w 38"/>
                <a:gd name="T15" fmla="*/ 41952983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5"/>
                  </a:lnTo>
                  <a:lnTo>
                    <a:pt x="29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0" name="Freeform 2457"/>
            <p:cNvSpPr>
              <a:spLocks/>
            </p:cNvSpPr>
            <p:nvPr/>
          </p:nvSpPr>
          <p:spPr bwMode="auto">
            <a:xfrm>
              <a:off x="1895322" y="3547597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1536686 h 51"/>
                <a:gd name="T12" fmla="*/ 33445683 w 38"/>
                <a:gd name="T13" fmla="*/ 53489665 h 51"/>
                <a:gd name="T14" fmla="*/ 42364608 w 38"/>
                <a:gd name="T15" fmla="*/ 37757174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EB96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1" name="Freeform 2458"/>
            <p:cNvSpPr>
              <a:spLocks/>
            </p:cNvSpPr>
            <p:nvPr/>
          </p:nvSpPr>
          <p:spPr bwMode="auto">
            <a:xfrm>
              <a:off x="1900598" y="3541452"/>
              <a:ext cx="41175" cy="51206"/>
            </a:xfrm>
            <a:custGeom>
              <a:avLst/>
              <a:gdLst>
                <a:gd name="T0" fmla="*/ 22308181 w 38"/>
                <a:gd name="T1" fmla="*/ 0 h 50"/>
                <a:gd name="T2" fmla="*/ 44615279 w 38"/>
                <a:gd name="T3" fmla="*/ 26220544 h 50"/>
                <a:gd name="T4" fmla="*/ 22308181 w 38"/>
                <a:gd name="T5" fmla="*/ 52441089 h 50"/>
                <a:gd name="T6" fmla="*/ 0 w 38"/>
                <a:gd name="T7" fmla="*/ 26220544 h 50"/>
                <a:gd name="T8" fmla="*/ 10566805 w 38"/>
                <a:gd name="T9" fmla="*/ 0 h 50"/>
                <a:gd name="T10" fmla="*/ 0 w 38"/>
                <a:gd name="T11" fmla="*/ 10488014 h 50"/>
                <a:gd name="T12" fmla="*/ 35223040 w 38"/>
                <a:gd name="T13" fmla="*/ 52441089 h 50"/>
                <a:gd name="T14" fmla="*/ 44615279 w 38"/>
                <a:gd name="T15" fmla="*/ 37757261 h 50"/>
                <a:gd name="T16" fmla="*/ 10566805 w 38"/>
                <a:gd name="T17" fmla="*/ 0 h 5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0"/>
                <a:gd name="T29" fmla="*/ 38 w 38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0">
                  <a:moveTo>
                    <a:pt x="9" y="0"/>
                  </a:moveTo>
                  <a:lnTo>
                    <a:pt x="0" y="10"/>
                  </a:lnTo>
                  <a:lnTo>
                    <a:pt x="30" y="50"/>
                  </a:lnTo>
                  <a:lnTo>
                    <a:pt x="38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4A545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2" name="Freeform 2459"/>
            <p:cNvSpPr>
              <a:spLocks/>
            </p:cNvSpPr>
            <p:nvPr/>
          </p:nvSpPr>
          <p:spPr bwMode="auto">
            <a:xfrm>
              <a:off x="1903771" y="3534284"/>
              <a:ext cx="41175" cy="52230"/>
            </a:xfrm>
            <a:custGeom>
              <a:avLst/>
              <a:gdLst>
                <a:gd name="T0" fmla="*/ 21736177 w 39"/>
                <a:gd name="T1" fmla="*/ 0 h 51"/>
                <a:gd name="T2" fmla="*/ 43471298 w 39"/>
                <a:gd name="T3" fmla="*/ 26744832 h 51"/>
                <a:gd name="T4" fmla="*/ 21736177 w 39"/>
                <a:gd name="T5" fmla="*/ 53489665 h 51"/>
                <a:gd name="T6" fmla="*/ 0 w 39"/>
                <a:gd name="T7" fmla="*/ 26744832 h 51"/>
                <a:gd name="T8" fmla="*/ 10031919 w 39"/>
                <a:gd name="T9" fmla="*/ 0 h 51"/>
                <a:gd name="T10" fmla="*/ 0 w 39"/>
                <a:gd name="T11" fmla="*/ 15732495 h 51"/>
                <a:gd name="T12" fmla="*/ 33439374 w 39"/>
                <a:gd name="T13" fmla="*/ 53489665 h 51"/>
                <a:gd name="T14" fmla="*/ 43471298 w 39"/>
                <a:gd name="T15" fmla="*/ 38805870 h 51"/>
                <a:gd name="T16" fmla="*/ 10031919 w 39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51"/>
                <a:gd name="T29" fmla="*/ 39 w 39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51">
                  <a:moveTo>
                    <a:pt x="9" y="0"/>
                  </a:moveTo>
                  <a:lnTo>
                    <a:pt x="0" y="15"/>
                  </a:lnTo>
                  <a:lnTo>
                    <a:pt x="30" y="51"/>
                  </a:lnTo>
                  <a:lnTo>
                    <a:pt x="39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7AA2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3" name="Freeform 2460"/>
            <p:cNvSpPr>
              <a:spLocks/>
            </p:cNvSpPr>
            <p:nvPr/>
          </p:nvSpPr>
          <p:spPr bwMode="auto">
            <a:xfrm>
              <a:off x="1910099" y="3526090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5732495 h 51"/>
                <a:gd name="T12" fmla="*/ 32330686 w 38"/>
                <a:gd name="T13" fmla="*/ 53489665 h 51"/>
                <a:gd name="T14" fmla="*/ 42364608 w 38"/>
                <a:gd name="T15" fmla="*/ 41952983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5"/>
                  </a:lnTo>
                  <a:lnTo>
                    <a:pt x="29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7CC1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4" name="Freeform 2461"/>
            <p:cNvSpPr>
              <a:spLocks/>
            </p:cNvSpPr>
            <p:nvPr/>
          </p:nvSpPr>
          <p:spPr bwMode="auto">
            <a:xfrm>
              <a:off x="1913272" y="3519946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4683798 h 51"/>
                <a:gd name="T12" fmla="*/ 33445683 w 38"/>
                <a:gd name="T13" fmla="*/ 53489665 h 51"/>
                <a:gd name="T14" fmla="*/ 42364608 w 38"/>
                <a:gd name="T15" fmla="*/ 41952983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EE0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5" name="Freeform 2462"/>
            <p:cNvSpPr>
              <a:spLocks/>
            </p:cNvSpPr>
            <p:nvPr/>
          </p:nvSpPr>
          <p:spPr bwMode="auto">
            <a:xfrm>
              <a:off x="1917496" y="3514825"/>
              <a:ext cx="44348" cy="52230"/>
            </a:xfrm>
            <a:custGeom>
              <a:avLst/>
              <a:gdLst>
                <a:gd name="T0" fmla="*/ 22869129 w 43"/>
                <a:gd name="T1" fmla="*/ 0 h 51"/>
                <a:gd name="T2" fmla="*/ 45738258 w 43"/>
                <a:gd name="T3" fmla="*/ 26744832 h 51"/>
                <a:gd name="T4" fmla="*/ 22869129 w 43"/>
                <a:gd name="T5" fmla="*/ 53489665 h 51"/>
                <a:gd name="T6" fmla="*/ 0 w 43"/>
                <a:gd name="T7" fmla="*/ 26744832 h 51"/>
                <a:gd name="T8" fmla="*/ 9572981 w 43"/>
                <a:gd name="T9" fmla="*/ 0 h 51"/>
                <a:gd name="T10" fmla="*/ 0 w 43"/>
                <a:gd name="T11" fmla="*/ 11536686 h 51"/>
                <a:gd name="T12" fmla="*/ 31909930 w 43"/>
                <a:gd name="T13" fmla="*/ 53489665 h 51"/>
                <a:gd name="T14" fmla="*/ 45738258 w 43"/>
                <a:gd name="T15" fmla="*/ 37757174 h 51"/>
                <a:gd name="T16" fmla="*/ 9572981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43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CE10A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6" name="Freeform 2463"/>
            <p:cNvSpPr>
              <a:spLocks/>
            </p:cNvSpPr>
            <p:nvPr/>
          </p:nvSpPr>
          <p:spPr bwMode="auto">
            <a:xfrm>
              <a:off x="1922772" y="3508680"/>
              <a:ext cx="44348" cy="51206"/>
            </a:xfrm>
            <a:custGeom>
              <a:avLst/>
              <a:gdLst>
                <a:gd name="T0" fmla="*/ 22869129 w 43"/>
                <a:gd name="T1" fmla="*/ 0 h 51"/>
                <a:gd name="T2" fmla="*/ 45738258 w 43"/>
                <a:gd name="T3" fmla="*/ 25706416 h 51"/>
                <a:gd name="T4" fmla="*/ 22869129 w 43"/>
                <a:gd name="T5" fmla="*/ 51412832 h 51"/>
                <a:gd name="T6" fmla="*/ 0 w 43"/>
                <a:gd name="T7" fmla="*/ 25706416 h 51"/>
                <a:gd name="T8" fmla="*/ 9572981 w 43"/>
                <a:gd name="T9" fmla="*/ 0 h 51"/>
                <a:gd name="T10" fmla="*/ 0 w 43"/>
                <a:gd name="T11" fmla="*/ 11088610 h 51"/>
                <a:gd name="T12" fmla="*/ 31909930 w 43"/>
                <a:gd name="T13" fmla="*/ 51412832 h 51"/>
                <a:gd name="T14" fmla="*/ 45738258 w 43"/>
                <a:gd name="T15" fmla="*/ 36291002 h 51"/>
                <a:gd name="T16" fmla="*/ 9572981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43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6A41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7" name="Freeform 2464"/>
            <p:cNvSpPr>
              <a:spLocks/>
            </p:cNvSpPr>
            <p:nvPr/>
          </p:nvSpPr>
          <p:spPr bwMode="auto">
            <a:xfrm>
              <a:off x="1926997" y="3500487"/>
              <a:ext cx="44348" cy="51206"/>
            </a:xfrm>
            <a:custGeom>
              <a:avLst/>
              <a:gdLst>
                <a:gd name="T0" fmla="*/ 23413632 w 42"/>
                <a:gd name="T1" fmla="*/ 0 h 50"/>
                <a:gd name="T2" fmla="*/ 46827264 w 42"/>
                <a:gd name="T3" fmla="*/ 26220544 h 50"/>
                <a:gd name="T4" fmla="*/ 23413632 w 42"/>
                <a:gd name="T5" fmla="*/ 52441089 h 50"/>
                <a:gd name="T6" fmla="*/ 0 w 42"/>
                <a:gd name="T7" fmla="*/ 26220544 h 50"/>
                <a:gd name="T8" fmla="*/ 8919228 w 42"/>
                <a:gd name="T9" fmla="*/ 0 h 50"/>
                <a:gd name="T10" fmla="*/ 0 w 42"/>
                <a:gd name="T11" fmla="*/ 14683832 h 50"/>
                <a:gd name="T12" fmla="*/ 37908040 w 42"/>
                <a:gd name="T13" fmla="*/ 52441089 h 50"/>
                <a:gd name="T14" fmla="*/ 46827264 w 42"/>
                <a:gd name="T15" fmla="*/ 41953079 h 50"/>
                <a:gd name="T16" fmla="*/ 46827264 w 42"/>
                <a:gd name="T17" fmla="*/ 37757261 h 50"/>
                <a:gd name="T18" fmla="*/ 8919228 w 42"/>
                <a:gd name="T19" fmla="*/ 0 h 50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50"/>
                <a:gd name="T32" fmla="*/ 42 w 42"/>
                <a:gd name="T33" fmla="*/ 50 h 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50">
                  <a:moveTo>
                    <a:pt x="8" y="0"/>
                  </a:moveTo>
                  <a:lnTo>
                    <a:pt x="0" y="14"/>
                  </a:lnTo>
                  <a:lnTo>
                    <a:pt x="34" y="50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8" name="Freeform 2465"/>
            <p:cNvSpPr>
              <a:spLocks/>
            </p:cNvSpPr>
            <p:nvPr/>
          </p:nvSpPr>
          <p:spPr bwMode="auto">
            <a:xfrm>
              <a:off x="1932273" y="3492294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5732495 h 51"/>
                <a:gd name="T12" fmla="*/ 37905678 w 38"/>
                <a:gd name="T13" fmla="*/ 53489665 h 51"/>
                <a:gd name="T14" fmla="*/ 42364608 w 38"/>
                <a:gd name="T15" fmla="*/ 50343576 h 51"/>
                <a:gd name="T16" fmla="*/ 42364608 w 38"/>
                <a:gd name="T17" fmla="*/ 46147767 h 51"/>
                <a:gd name="T18" fmla="*/ 42364608 w 38"/>
                <a:gd name="T19" fmla="*/ 41952983 h 51"/>
                <a:gd name="T20" fmla="*/ 42364608 w 38"/>
                <a:gd name="T21" fmla="*/ 38805870 h 51"/>
                <a:gd name="T22" fmla="*/ 42364608 w 38"/>
                <a:gd name="T23" fmla="*/ 34611086 h 51"/>
                <a:gd name="T24" fmla="*/ 8918921 w 38"/>
                <a:gd name="T25" fmla="*/ 0 h 51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51"/>
                <a:gd name="T41" fmla="*/ 38 w 38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51">
                  <a:moveTo>
                    <a:pt x="8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38" y="48"/>
                  </a:lnTo>
                  <a:lnTo>
                    <a:pt x="38" y="44"/>
                  </a:lnTo>
                  <a:lnTo>
                    <a:pt x="38" y="40"/>
                  </a:lnTo>
                  <a:lnTo>
                    <a:pt x="38" y="37"/>
                  </a:lnTo>
                  <a:lnTo>
                    <a:pt x="38" y="3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44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9" name="Freeform 2466"/>
            <p:cNvSpPr>
              <a:spLocks/>
            </p:cNvSpPr>
            <p:nvPr/>
          </p:nvSpPr>
          <p:spPr bwMode="auto">
            <a:xfrm>
              <a:off x="1935446" y="3489222"/>
              <a:ext cx="36960" cy="48134"/>
            </a:xfrm>
            <a:custGeom>
              <a:avLst/>
              <a:gdLst>
                <a:gd name="T0" fmla="*/ 20088847 w 34"/>
                <a:gd name="T1" fmla="*/ 0 h 47"/>
                <a:gd name="T2" fmla="*/ 40177693 w 34"/>
                <a:gd name="T3" fmla="*/ 24647680 h 47"/>
                <a:gd name="T4" fmla="*/ 20088847 w 34"/>
                <a:gd name="T5" fmla="*/ 49295361 h 47"/>
                <a:gd name="T6" fmla="*/ 0 w 34"/>
                <a:gd name="T7" fmla="*/ 24647680 h 47"/>
                <a:gd name="T8" fmla="*/ 15362313 w 34"/>
                <a:gd name="T9" fmla="*/ 0 h 47"/>
                <a:gd name="T10" fmla="*/ 0 w 34"/>
                <a:gd name="T11" fmla="*/ 11536798 h 47"/>
                <a:gd name="T12" fmla="*/ 40177693 w 34"/>
                <a:gd name="T13" fmla="*/ 49295361 h 47"/>
                <a:gd name="T14" fmla="*/ 40177693 w 34"/>
                <a:gd name="T15" fmla="*/ 45099511 h 47"/>
                <a:gd name="T16" fmla="*/ 40177693 w 34"/>
                <a:gd name="T17" fmla="*/ 41953392 h 47"/>
                <a:gd name="T18" fmla="*/ 40177693 w 34"/>
                <a:gd name="T19" fmla="*/ 37758566 h 47"/>
                <a:gd name="T20" fmla="*/ 40177693 w 34"/>
                <a:gd name="T21" fmla="*/ 33562717 h 47"/>
                <a:gd name="T22" fmla="*/ 40177693 w 34"/>
                <a:gd name="T23" fmla="*/ 30416590 h 47"/>
                <a:gd name="T24" fmla="*/ 40177693 w 34"/>
                <a:gd name="T25" fmla="*/ 26220740 h 47"/>
                <a:gd name="T26" fmla="*/ 15362313 w 34"/>
                <a:gd name="T27" fmla="*/ 0 h 47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47"/>
                <a:gd name="T44" fmla="*/ 34 w 34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47">
                  <a:moveTo>
                    <a:pt x="13" y="0"/>
                  </a:moveTo>
                  <a:lnTo>
                    <a:pt x="0" y="11"/>
                  </a:lnTo>
                  <a:lnTo>
                    <a:pt x="34" y="47"/>
                  </a:lnTo>
                  <a:lnTo>
                    <a:pt x="34" y="43"/>
                  </a:lnTo>
                  <a:lnTo>
                    <a:pt x="34" y="40"/>
                  </a:lnTo>
                  <a:lnTo>
                    <a:pt x="34" y="36"/>
                  </a:lnTo>
                  <a:lnTo>
                    <a:pt x="34" y="32"/>
                  </a:lnTo>
                  <a:lnTo>
                    <a:pt x="34" y="29"/>
                  </a:lnTo>
                  <a:lnTo>
                    <a:pt x="34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22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0" name="Freeform 2467"/>
            <p:cNvSpPr>
              <a:spLocks/>
            </p:cNvSpPr>
            <p:nvPr/>
          </p:nvSpPr>
          <p:spPr bwMode="auto">
            <a:xfrm>
              <a:off x="1939670" y="3481029"/>
              <a:ext cx="31674" cy="44037"/>
            </a:xfrm>
            <a:custGeom>
              <a:avLst/>
              <a:gdLst>
                <a:gd name="T0" fmla="*/ 16720704 w 30"/>
                <a:gd name="T1" fmla="*/ 0 h 44"/>
                <a:gd name="T2" fmla="*/ 33441409 w 30"/>
                <a:gd name="T3" fmla="*/ 22037516 h 44"/>
                <a:gd name="T4" fmla="*/ 16720704 w 30"/>
                <a:gd name="T5" fmla="*/ 44074031 h 44"/>
                <a:gd name="T6" fmla="*/ 0 w 30"/>
                <a:gd name="T7" fmla="*/ 22037516 h 44"/>
                <a:gd name="T8" fmla="*/ 14490855 w 30"/>
                <a:gd name="T9" fmla="*/ 0 h 44"/>
                <a:gd name="T10" fmla="*/ 0 w 30"/>
                <a:gd name="T11" fmla="*/ 11018258 h 44"/>
                <a:gd name="T12" fmla="*/ 33441409 w 30"/>
                <a:gd name="T13" fmla="*/ 44074031 h 44"/>
                <a:gd name="T14" fmla="*/ 33441409 w 30"/>
                <a:gd name="T15" fmla="*/ 40067667 h 44"/>
                <a:gd name="T16" fmla="*/ 33441409 w 30"/>
                <a:gd name="T17" fmla="*/ 37062142 h 44"/>
                <a:gd name="T18" fmla="*/ 33441409 w 30"/>
                <a:gd name="T19" fmla="*/ 33055778 h 44"/>
                <a:gd name="T20" fmla="*/ 33441409 w 30"/>
                <a:gd name="T21" fmla="*/ 29048404 h 44"/>
                <a:gd name="T22" fmla="*/ 33441409 w 30"/>
                <a:gd name="T23" fmla="*/ 26043881 h 44"/>
                <a:gd name="T24" fmla="*/ 33441409 w 30"/>
                <a:gd name="T25" fmla="*/ 22037516 h 44"/>
                <a:gd name="T26" fmla="*/ 14490855 w 30"/>
                <a:gd name="T27" fmla="*/ 0 h 44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4"/>
                <a:gd name="T44" fmla="*/ 30 w 30"/>
                <a:gd name="T45" fmla="*/ 44 h 4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4">
                  <a:moveTo>
                    <a:pt x="13" y="0"/>
                  </a:moveTo>
                  <a:lnTo>
                    <a:pt x="0" y="11"/>
                  </a:lnTo>
                  <a:lnTo>
                    <a:pt x="30" y="44"/>
                  </a:lnTo>
                  <a:lnTo>
                    <a:pt x="30" y="40"/>
                  </a:lnTo>
                  <a:lnTo>
                    <a:pt x="30" y="37"/>
                  </a:lnTo>
                  <a:lnTo>
                    <a:pt x="30" y="33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0" y="2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1" name="Freeform 2468"/>
            <p:cNvSpPr>
              <a:spLocks/>
            </p:cNvSpPr>
            <p:nvPr/>
          </p:nvSpPr>
          <p:spPr bwMode="auto">
            <a:xfrm>
              <a:off x="1949171" y="3473860"/>
              <a:ext cx="22174" cy="40965"/>
            </a:xfrm>
            <a:custGeom>
              <a:avLst/>
              <a:gdLst>
                <a:gd name="T0" fmla="*/ 11706816 w 21"/>
                <a:gd name="T1" fmla="*/ 0 h 40"/>
                <a:gd name="T2" fmla="*/ 23413632 w 21"/>
                <a:gd name="T3" fmla="*/ 20977152 h 40"/>
                <a:gd name="T4" fmla="*/ 11706816 w 21"/>
                <a:gd name="T5" fmla="*/ 41953281 h 40"/>
                <a:gd name="T6" fmla="*/ 0 w 21"/>
                <a:gd name="T7" fmla="*/ 20977152 h 40"/>
                <a:gd name="T8" fmla="*/ 8919228 w 21"/>
                <a:gd name="T9" fmla="*/ 0 h 40"/>
                <a:gd name="T10" fmla="*/ 0 w 21"/>
                <a:gd name="T11" fmla="*/ 15732606 h 40"/>
                <a:gd name="T12" fmla="*/ 23413632 w 21"/>
                <a:gd name="T13" fmla="*/ 41953281 h 40"/>
                <a:gd name="T14" fmla="*/ 23413632 w 21"/>
                <a:gd name="T15" fmla="*/ 37758466 h 40"/>
                <a:gd name="T16" fmla="*/ 23413632 w 21"/>
                <a:gd name="T17" fmla="*/ 34611331 h 40"/>
                <a:gd name="T18" fmla="*/ 23413632 w 21"/>
                <a:gd name="T19" fmla="*/ 30416509 h 40"/>
                <a:gd name="T20" fmla="*/ 23413632 w 21"/>
                <a:gd name="T21" fmla="*/ 27269374 h 40"/>
                <a:gd name="T22" fmla="*/ 23413632 w 21"/>
                <a:gd name="T23" fmla="*/ 23074560 h 40"/>
                <a:gd name="T24" fmla="*/ 23413632 w 21"/>
                <a:gd name="T25" fmla="*/ 18878721 h 40"/>
                <a:gd name="T26" fmla="*/ 8919228 w 21"/>
                <a:gd name="T27" fmla="*/ 0 h 40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"/>
                <a:gd name="T43" fmla="*/ 0 h 40"/>
                <a:gd name="T44" fmla="*/ 21 w 21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" h="40">
                  <a:moveTo>
                    <a:pt x="8" y="0"/>
                  </a:moveTo>
                  <a:lnTo>
                    <a:pt x="0" y="15"/>
                  </a:lnTo>
                  <a:lnTo>
                    <a:pt x="21" y="40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433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2" name="Freeform 2469"/>
            <p:cNvSpPr>
              <a:spLocks/>
            </p:cNvSpPr>
            <p:nvPr/>
          </p:nvSpPr>
          <p:spPr bwMode="auto">
            <a:xfrm>
              <a:off x="1952335" y="3466691"/>
              <a:ext cx="19010" cy="36868"/>
            </a:xfrm>
            <a:custGeom>
              <a:avLst/>
              <a:gdLst>
                <a:gd name="T0" fmla="*/ 10628826 w 17"/>
                <a:gd name="T1" fmla="*/ 0 h 36"/>
                <a:gd name="T2" fmla="*/ 21257652 w 17"/>
                <a:gd name="T3" fmla="*/ 18878464 h 36"/>
                <a:gd name="T4" fmla="*/ 10628826 w 17"/>
                <a:gd name="T5" fmla="*/ 37756928 h 36"/>
                <a:gd name="T6" fmla="*/ 0 w 17"/>
                <a:gd name="T7" fmla="*/ 18878464 h 36"/>
                <a:gd name="T8" fmla="*/ 11253919 w 17"/>
                <a:gd name="T9" fmla="*/ 0 h 36"/>
                <a:gd name="T10" fmla="*/ 0 w 17"/>
                <a:gd name="T11" fmla="*/ 14683703 h 36"/>
                <a:gd name="T12" fmla="*/ 21257652 w 17"/>
                <a:gd name="T13" fmla="*/ 37756928 h 36"/>
                <a:gd name="T14" fmla="*/ 21257652 w 17"/>
                <a:gd name="T15" fmla="*/ 34610860 h 36"/>
                <a:gd name="T16" fmla="*/ 21257652 w 17"/>
                <a:gd name="T17" fmla="*/ 30415071 h 36"/>
                <a:gd name="T18" fmla="*/ 21257652 w 17"/>
                <a:gd name="T19" fmla="*/ 26220314 h 36"/>
                <a:gd name="T20" fmla="*/ 21257652 w 17"/>
                <a:gd name="T21" fmla="*/ 23073222 h 36"/>
                <a:gd name="T22" fmla="*/ 21257652 w 17"/>
                <a:gd name="T23" fmla="*/ 18878464 h 36"/>
                <a:gd name="T24" fmla="*/ 21257652 w 17"/>
                <a:gd name="T25" fmla="*/ 14683703 h 36"/>
                <a:gd name="T26" fmla="*/ 11253919 w 17"/>
                <a:gd name="T27" fmla="*/ 0 h 36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36"/>
                <a:gd name="T44" fmla="*/ 17 w 17"/>
                <a:gd name="T45" fmla="*/ 36 h 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36">
                  <a:moveTo>
                    <a:pt x="9" y="0"/>
                  </a:moveTo>
                  <a:lnTo>
                    <a:pt x="0" y="14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866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3" name="Freeform 2470"/>
            <p:cNvSpPr>
              <a:spLocks/>
            </p:cNvSpPr>
            <p:nvPr/>
          </p:nvSpPr>
          <p:spPr bwMode="auto">
            <a:xfrm>
              <a:off x="1957620" y="3462595"/>
              <a:ext cx="14785" cy="29699"/>
            </a:xfrm>
            <a:custGeom>
              <a:avLst/>
              <a:gdLst>
                <a:gd name="T0" fmla="*/ 8408116 w 13"/>
                <a:gd name="T1" fmla="*/ 0 h 29"/>
                <a:gd name="T2" fmla="*/ 16815094 w 13"/>
                <a:gd name="T3" fmla="*/ 15207936 h 29"/>
                <a:gd name="T4" fmla="*/ 8408116 w 13"/>
                <a:gd name="T5" fmla="*/ 30414848 h 29"/>
                <a:gd name="T6" fmla="*/ 0 w 13"/>
                <a:gd name="T7" fmla="*/ 15207936 h 29"/>
                <a:gd name="T8" fmla="*/ 11641483 w 13"/>
                <a:gd name="T9" fmla="*/ 0 h 29"/>
                <a:gd name="T10" fmla="*/ 0 w 13"/>
                <a:gd name="T11" fmla="*/ 11536526 h 29"/>
                <a:gd name="T12" fmla="*/ 16815094 w 13"/>
                <a:gd name="T13" fmla="*/ 30414848 h 29"/>
                <a:gd name="T14" fmla="*/ 16815094 w 13"/>
                <a:gd name="T15" fmla="*/ 27268803 h 29"/>
                <a:gd name="T16" fmla="*/ 16815094 w 13"/>
                <a:gd name="T17" fmla="*/ 23073053 h 29"/>
                <a:gd name="T18" fmla="*/ 16815094 w 13"/>
                <a:gd name="T19" fmla="*/ 18878326 h 29"/>
                <a:gd name="T20" fmla="*/ 16815094 w 13"/>
                <a:gd name="T21" fmla="*/ 15732277 h 29"/>
                <a:gd name="T22" fmla="*/ 16815094 w 13"/>
                <a:gd name="T23" fmla="*/ 11536526 h 29"/>
                <a:gd name="T24" fmla="*/ 16815094 w 13"/>
                <a:gd name="T25" fmla="*/ 7341798 h 29"/>
                <a:gd name="T26" fmla="*/ 11641483 w 13"/>
                <a:gd name="T27" fmla="*/ 0 h 29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29"/>
                <a:gd name="T44" fmla="*/ 13 w 13"/>
                <a:gd name="T45" fmla="*/ 29 h 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29">
                  <a:moveTo>
                    <a:pt x="9" y="0"/>
                  </a:moveTo>
                  <a:lnTo>
                    <a:pt x="0" y="11"/>
                  </a:lnTo>
                  <a:lnTo>
                    <a:pt x="13" y="29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C99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4" name="Freeform 2471"/>
            <p:cNvSpPr>
              <a:spLocks/>
            </p:cNvSpPr>
            <p:nvPr/>
          </p:nvSpPr>
          <p:spPr bwMode="auto">
            <a:xfrm>
              <a:off x="1961845" y="3456450"/>
              <a:ext cx="12673" cy="25603"/>
            </a:xfrm>
            <a:custGeom>
              <a:avLst/>
              <a:gdLst>
                <a:gd name="T0" fmla="*/ 6692400 w 12"/>
                <a:gd name="T1" fmla="*/ 0 h 25"/>
                <a:gd name="T2" fmla="*/ 13383744 w 12"/>
                <a:gd name="T3" fmla="*/ 13110784 h 25"/>
                <a:gd name="T4" fmla="*/ 6692400 w 12"/>
                <a:gd name="T5" fmla="*/ 26220544 h 25"/>
                <a:gd name="T6" fmla="*/ 0 w 12"/>
                <a:gd name="T7" fmla="*/ 13110784 h 25"/>
                <a:gd name="T8" fmla="*/ 8922849 w 12"/>
                <a:gd name="T9" fmla="*/ 0 h 25"/>
                <a:gd name="T10" fmla="*/ 0 w 12"/>
                <a:gd name="T11" fmla="*/ 11536712 h 25"/>
                <a:gd name="T12" fmla="*/ 8922849 w 12"/>
                <a:gd name="T13" fmla="*/ 26220544 h 25"/>
                <a:gd name="T14" fmla="*/ 8922849 w 12"/>
                <a:gd name="T15" fmla="*/ 23074449 h 25"/>
                <a:gd name="T16" fmla="*/ 8922849 w 12"/>
                <a:gd name="T17" fmla="*/ 18878630 h 25"/>
                <a:gd name="T18" fmla="*/ 8922849 w 12"/>
                <a:gd name="T19" fmla="*/ 14683832 h 25"/>
                <a:gd name="T20" fmla="*/ 8922849 w 12"/>
                <a:gd name="T21" fmla="*/ 11536712 h 25"/>
                <a:gd name="T22" fmla="*/ 13383744 w 12"/>
                <a:gd name="T23" fmla="*/ 7341916 h 25"/>
                <a:gd name="T24" fmla="*/ 13383744 w 12"/>
                <a:gd name="T25" fmla="*/ 4194796 h 25"/>
                <a:gd name="T26" fmla="*/ 8922849 w 12"/>
                <a:gd name="T27" fmla="*/ 0 h 25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25"/>
                <a:gd name="T44" fmla="*/ 12 w 12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25">
                  <a:moveTo>
                    <a:pt x="8" y="0"/>
                  </a:moveTo>
                  <a:lnTo>
                    <a:pt x="0" y="11"/>
                  </a:lnTo>
                  <a:lnTo>
                    <a:pt x="8" y="25"/>
                  </a:lnTo>
                  <a:lnTo>
                    <a:pt x="8" y="22"/>
                  </a:lnTo>
                  <a:lnTo>
                    <a:pt x="8" y="18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37E3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5" name="Freeform 2472"/>
            <p:cNvSpPr>
              <a:spLocks/>
            </p:cNvSpPr>
            <p:nvPr/>
          </p:nvSpPr>
          <p:spPr bwMode="auto">
            <a:xfrm>
              <a:off x="1967121" y="3448257"/>
              <a:ext cx="8449" cy="22530"/>
            </a:xfrm>
            <a:custGeom>
              <a:avLst/>
              <a:gdLst>
                <a:gd name="T0" fmla="*/ 4462128 w 8"/>
                <a:gd name="T1" fmla="*/ 0 h 21"/>
                <a:gd name="T2" fmla="*/ 8923200 w 8"/>
                <a:gd name="T3" fmla="*/ 12085736 h 21"/>
                <a:gd name="T4" fmla="*/ 4462128 w 8"/>
                <a:gd name="T5" fmla="*/ 24171471 h 21"/>
                <a:gd name="T6" fmla="*/ 0 w 8"/>
                <a:gd name="T7" fmla="*/ 12085736 h 21"/>
                <a:gd name="T8" fmla="*/ 0 w 8"/>
                <a:gd name="T9" fmla="*/ 16114313 h 21"/>
                <a:gd name="T10" fmla="*/ 8923200 w 8"/>
                <a:gd name="T11" fmla="*/ 0 h 21"/>
                <a:gd name="T12" fmla="*/ 8923200 w 8"/>
                <a:gd name="T13" fmla="*/ 3453527 h 21"/>
                <a:gd name="T14" fmla="*/ 8923200 w 8"/>
                <a:gd name="T15" fmla="*/ 8057156 h 21"/>
                <a:gd name="T16" fmla="*/ 8923200 w 8"/>
                <a:gd name="T17" fmla="*/ 12660787 h 21"/>
                <a:gd name="T18" fmla="*/ 8923200 w 8"/>
                <a:gd name="T19" fmla="*/ 16114313 h 21"/>
                <a:gd name="T20" fmla="*/ 4462128 w 8"/>
                <a:gd name="T21" fmla="*/ 20717945 h 21"/>
                <a:gd name="T22" fmla="*/ 4462128 w 8"/>
                <a:gd name="T23" fmla="*/ 24171471 h 21"/>
                <a:gd name="T24" fmla="*/ 0 w 8"/>
                <a:gd name="T25" fmla="*/ 16114313 h 21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1"/>
                <a:gd name="T41" fmla="*/ 8 w 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1">
                  <a:moveTo>
                    <a:pt x="0" y="14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9632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6" name="Freeform 2473"/>
            <p:cNvSpPr>
              <a:spLocks/>
            </p:cNvSpPr>
            <p:nvPr/>
          </p:nvSpPr>
          <p:spPr bwMode="auto">
            <a:xfrm>
              <a:off x="1971345" y="3448257"/>
              <a:ext cx="3163" cy="11265"/>
            </a:xfrm>
            <a:custGeom>
              <a:avLst/>
              <a:gdLst>
                <a:gd name="T0" fmla="*/ 1250966 w 4"/>
                <a:gd name="T1" fmla="*/ 0 h 11"/>
                <a:gd name="T2" fmla="*/ 2501142 w 4"/>
                <a:gd name="T3" fmla="*/ 5768704 h 11"/>
                <a:gd name="T4" fmla="*/ 1250966 w 4"/>
                <a:gd name="T5" fmla="*/ 11536384 h 11"/>
                <a:gd name="T6" fmla="*/ 0 w 4"/>
                <a:gd name="T7" fmla="*/ 5768704 h 11"/>
                <a:gd name="T8" fmla="*/ 0 w 4"/>
                <a:gd name="T9" fmla="*/ 7341707 h 11"/>
                <a:gd name="T10" fmla="*/ 2501142 w 4"/>
                <a:gd name="T11" fmla="*/ 0 h 11"/>
                <a:gd name="T12" fmla="*/ 2501142 w 4"/>
                <a:gd name="T13" fmla="*/ 3146007 h 11"/>
                <a:gd name="T14" fmla="*/ 2501142 w 4"/>
                <a:gd name="T15" fmla="*/ 7341707 h 11"/>
                <a:gd name="T16" fmla="*/ 2501142 w 4"/>
                <a:gd name="T17" fmla="*/ 11536384 h 11"/>
                <a:gd name="T18" fmla="*/ 0 w 4"/>
                <a:gd name="T19" fmla="*/ 7341707 h 11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11"/>
                <a:gd name="T32" fmla="*/ 4 w 4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11">
                  <a:moveTo>
                    <a:pt x="0" y="7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62D29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7" name="Freeform 2474"/>
            <p:cNvSpPr>
              <a:spLocks/>
            </p:cNvSpPr>
            <p:nvPr/>
          </p:nvSpPr>
          <p:spPr bwMode="auto">
            <a:xfrm>
              <a:off x="1823523" y="4081204"/>
              <a:ext cx="286143" cy="337980"/>
            </a:xfrm>
            <a:custGeom>
              <a:avLst/>
              <a:gdLst>
                <a:gd name="T0" fmla="*/ 151066608 w 271"/>
                <a:gd name="T1" fmla="*/ 0 h 331"/>
                <a:gd name="T2" fmla="*/ 302132160 w 271"/>
                <a:gd name="T3" fmla="*/ 172553596 h 331"/>
                <a:gd name="T4" fmla="*/ 151066608 w 271"/>
                <a:gd name="T5" fmla="*/ 345107192 h 331"/>
                <a:gd name="T6" fmla="*/ 0 w 271"/>
                <a:gd name="T7" fmla="*/ 172553596 h 331"/>
                <a:gd name="T8" fmla="*/ 302132160 w 271"/>
                <a:gd name="T9" fmla="*/ 345107192 h 331"/>
                <a:gd name="T10" fmla="*/ 274260089 w 271"/>
                <a:gd name="T11" fmla="*/ 326339608 h 331"/>
                <a:gd name="T12" fmla="*/ 246388084 w 271"/>
                <a:gd name="T13" fmla="*/ 303402926 h 331"/>
                <a:gd name="T14" fmla="*/ 217401072 w 271"/>
                <a:gd name="T15" fmla="*/ 280465222 h 331"/>
                <a:gd name="T16" fmla="*/ 189529067 w 271"/>
                <a:gd name="T17" fmla="*/ 257527455 h 331"/>
                <a:gd name="T18" fmla="*/ 160542055 w 271"/>
                <a:gd name="T19" fmla="*/ 231461140 h 331"/>
                <a:gd name="T20" fmla="*/ 137130044 w 271"/>
                <a:gd name="T21" fmla="*/ 204353316 h 331"/>
                <a:gd name="T22" fmla="*/ 113718067 w 271"/>
                <a:gd name="T23" fmla="*/ 178288022 h 331"/>
                <a:gd name="T24" fmla="*/ 90305034 w 271"/>
                <a:gd name="T25" fmla="*/ 151180198 h 331"/>
                <a:gd name="T26" fmla="*/ 71352028 w 271"/>
                <a:gd name="T27" fmla="*/ 120943731 h 331"/>
                <a:gd name="T28" fmla="*/ 52399006 w 271"/>
                <a:gd name="T29" fmla="*/ 94878437 h 331"/>
                <a:gd name="T30" fmla="*/ 33445992 w 271"/>
                <a:gd name="T31" fmla="*/ 64641986 h 331"/>
                <a:gd name="T32" fmla="*/ 14492982 w 271"/>
                <a:gd name="T33" fmla="*/ 34406571 h 331"/>
                <a:gd name="T34" fmla="*/ 0 w 271"/>
                <a:gd name="T35" fmla="*/ 3127591 h 331"/>
                <a:gd name="T36" fmla="*/ 0 w 271"/>
                <a:gd name="T37" fmla="*/ 0 h 331"/>
                <a:gd name="T38" fmla="*/ 302132160 w 271"/>
                <a:gd name="T39" fmla="*/ 345107192 h 331"/>
                <a:gd name="T40" fmla="*/ 17694720 60000 65536"/>
                <a:gd name="T41" fmla="*/ 0 60000 65536"/>
                <a:gd name="T42" fmla="*/ 5898240 60000 65536"/>
                <a:gd name="T43" fmla="*/ 1179648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1"/>
                <a:gd name="T61" fmla="*/ 0 h 331"/>
                <a:gd name="T62" fmla="*/ 271 w 271"/>
                <a:gd name="T63" fmla="*/ 331 h 3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1" h="331">
                  <a:moveTo>
                    <a:pt x="271" y="331"/>
                  </a:moveTo>
                  <a:lnTo>
                    <a:pt x="246" y="313"/>
                  </a:lnTo>
                  <a:lnTo>
                    <a:pt x="221" y="291"/>
                  </a:lnTo>
                  <a:lnTo>
                    <a:pt x="195" y="269"/>
                  </a:lnTo>
                  <a:lnTo>
                    <a:pt x="170" y="247"/>
                  </a:lnTo>
                  <a:lnTo>
                    <a:pt x="144" y="222"/>
                  </a:lnTo>
                  <a:lnTo>
                    <a:pt x="123" y="196"/>
                  </a:lnTo>
                  <a:lnTo>
                    <a:pt x="102" y="171"/>
                  </a:lnTo>
                  <a:lnTo>
                    <a:pt x="81" y="145"/>
                  </a:lnTo>
                  <a:lnTo>
                    <a:pt x="64" y="116"/>
                  </a:lnTo>
                  <a:lnTo>
                    <a:pt x="47" y="91"/>
                  </a:lnTo>
                  <a:lnTo>
                    <a:pt x="30" y="62"/>
                  </a:lnTo>
                  <a:lnTo>
                    <a:pt x="13" y="3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71" y="331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8" name="Freeform 2475"/>
            <p:cNvSpPr>
              <a:spLocks/>
            </p:cNvSpPr>
            <p:nvPr/>
          </p:nvSpPr>
          <p:spPr bwMode="auto">
            <a:xfrm>
              <a:off x="1797125" y="4006443"/>
              <a:ext cx="384340" cy="453716"/>
            </a:xfrm>
            <a:custGeom>
              <a:avLst/>
              <a:gdLst>
                <a:gd name="T0" fmla="*/ 202908289 w 364"/>
                <a:gd name="T1" fmla="*/ 0 h 444"/>
                <a:gd name="T2" fmla="*/ 405816577 w 364"/>
                <a:gd name="T3" fmla="*/ 231822307 h 444"/>
                <a:gd name="T4" fmla="*/ 202908289 w 364"/>
                <a:gd name="T5" fmla="*/ 463644614 h 444"/>
                <a:gd name="T6" fmla="*/ 0 w 364"/>
                <a:gd name="T7" fmla="*/ 231822307 h 444"/>
                <a:gd name="T8" fmla="*/ 405816577 w 364"/>
                <a:gd name="T9" fmla="*/ 463644614 h 444"/>
                <a:gd name="T10" fmla="*/ 396897569 w 364"/>
                <a:gd name="T11" fmla="*/ 459467158 h 444"/>
                <a:gd name="T12" fmla="*/ 363451553 w 364"/>
                <a:gd name="T13" fmla="*/ 440671672 h 444"/>
                <a:gd name="T14" fmla="*/ 335579522 w 364"/>
                <a:gd name="T15" fmla="*/ 421875163 h 444"/>
                <a:gd name="T16" fmla="*/ 302132450 w 364"/>
                <a:gd name="T17" fmla="*/ 403078654 h 444"/>
                <a:gd name="T18" fmla="*/ 274260352 w 364"/>
                <a:gd name="T19" fmla="*/ 380104690 h 444"/>
                <a:gd name="T20" fmla="*/ 245273312 w 364"/>
                <a:gd name="T21" fmla="*/ 357131747 h 444"/>
                <a:gd name="T22" fmla="*/ 217401281 w 364"/>
                <a:gd name="T23" fmla="*/ 334158804 h 444"/>
                <a:gd name="T24" fmla="*/ 211827297 w 364"/>
                <a:gd name="T25" fmla="*/ 326848256 h 444"/>
                <a:gd name="T26" fmla="*/ 94765152 w 364"/>
                <a:gd name="T27" fmla="*/ 197362382 h 444"/>
                <a:gd name="T28" fmla="*/ 80271104 w 364"/>
                <a:gd name="T29" fmla="*/ 171256347 h 444"/>
                <a:gd name="T30" fmla="*/ 61318064 w 364"/>
                <a:gd name="T31" fmla="*/ 140972856 h 444"/>
                <a:gd name="T32" fmla="*/ 42365040 w 364"/>
                <a:gd name="T33" fmla="*/ 110690355 h 444"/>
                <a:gd name="T34" fmla="*/ 27872040 w 364"/>
                <a:gd name="T35" fmla="*/ 79362500 h 444"/>
                <a:gd name="T36" fmla="*/ 13379044 w 364"/>
                <a:gd name="T37" fmla="*/ 45946923 h 444"/>
                <a:gd name="T38" fmla="*/ 4460034 w 364"/>
                <a:gd name="T39" fmla="*/ 15663421 h 444"/>
                <a:gd name="T40" fmla="*/ 0 w 364"/>
                <a:gd name="T41" fmla="*/ 0 h 444"/>
                <a:gd name="T42" fmla="*/ 405816577 w 364"/>
                <a:gd name="T43" fmla="*/ 463644614 h 444"/>
                <a:gd name="T44" fmla="*/ 17694720 60000 65536"/>
                <a:gd name="T45" fmla="*/ 0 60000 65536"/>
                <a:gd name="T46" fmla="*/ 5898240 60000 65536"/>
                <a:gd name="T47" fmla="*/ 1179648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4"/>
                <a:gd name="T67" fmla="*/ 0 h 444"/>
                <a:gd name="T68" fmla="*/ 364 w 364"/>
                <a:gd name="T69" fmla="*/ 444 h 4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4" h="444">
                  <a:moveTo>
                    <a:pt x="364" y="444"/>
                  </a:moveTo>
                  <a:lnTo>
                    <a:pt x="356" y="440"/>
                  </a:lnTo>
                  <a:lnTo>
                    <a:pt x="326" y="422"/>
                  </a:lnTo>
                  <a:lnTo>
                    <a:pt x="301" y="404"/>
                  </a:lnTo>
                  <a:lnTo>
                    <a:pt x="271" y="386"/>
                  </a:lnTo>
                  <a:lnTo>
                    <a:pt x="246" y="364"/>
                  </a:lnTo>
                  <a:lnTo>
                    <a:pt x="220" y="342"/>
                  </a:lnTo>
                  <a:lnTo>
                    <a:pt x="195" y="320"/>
                  </a:lnTo>
                  <a:lnTo>
                    <a:pt x="190" y="313"/>
                  </a:lnTo>
                  <a:lnTo>
                    <a:pt x="85" y="189"/>
                  </a:lnTo>
                  <a:lnTo>
                    <a:pt x="72" y="164"/>
                  </a:lnTo>
                  <a:lnTo>
                    <a:pt x="55" y="135"/>
                  </a:lnTo>
                  <a:lnTo>
                    <a:pt x="38" y="106"/>
                  </a:lnTo>
                  <a:lnTo>
                    <a:pt x="25" y="76"/>
                  </a:lnTo>
                  <a:lnTo>
                    <a:pt x="12" y="44"/>
                  </a:lnTo>
                  <a:lnTo>
                    <a:pt x="4" y="15"/>
                  </a:lnTo>
                  <a:lnTo>
                    <a:pt x="0" y="0"/>
                  </a:lnTo>
                  <a:lnTo>
                    <a:pt x="364" y="444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9" name="Freeform 2476"/>
            <p:cNvSpPr>
              <a:spLocks/>
            </p:cNvSpPr>
            <p:nvPr/>
          </p:nvSpPr>
          <p:spPr bwMode="auto">
            <a:xfrm>
              <a:off x="1782339" y="3946010"/>
              <a:ext cx="462476" cy="547945"/>
            </a:xfrm>
            <a:custGeom>
              <a:avLst/>
              <a:gdLst>
                <a:gd name="T0" fmla="*/ 244718591 w 437"/>
                <a:gd name="T1" fmla="*/ 0 h 534"/>
                <a:gd name="T2" fmla="*/ 489437182 w 437"/>
                <a:gd name="T3" fmla="*/ 281127594 h 534"/>
                <a:gd name="T4" fmla="*/ 244718591 w 437"/>
                <a:gd name="T5" fmla="*/ 562254162 h 534"/>
                <a:gd name="T6" fmla="*/ 0 w 437"/>
                <a:gd name="T7" fmla="*/ 281127594 h 534"/>
                <a:gd name="T8" fmla="*/ 489437182 w 437"/>
                <a:gd name="T9" fmla="*/ 562254162 h 534"/>
                <a:gd name="T10" fmla="*/ 483837732 w 437"/>
                <a:gd name="T11" fmla="*/ 559095784 h 534"/>
                <a:gd name="T12" fmla="*/ 451357533 w 437"/>
                <a:gd name="T13" fmla="*/ 543301841 h 534"/>
                <a:gd name="T14" fmla="*/ 413277883 w 437"/>
                <a:gd name="T15" fmla="*/ 524349392 h 534"/>
                <a:gd name="T16" fmla="*/ 379678006 w 437"/>
                <a:gd name="T17" fmla="*/ 505397071 h 534"/>
                <a:gd name="T18" fmla="*/ 351677579 w 437"/>
                <a:gd name="T19" fmla="*/ 486444749 h 534"/>
                <a:gd name="T20" fmla="*/ 346078129 w 437"/>
                <a:gd name="T21" fmla="*/ 486444749 h 534"/>
                <a:gd name="T22" fmla="*/ 42559438 w 437"/>
                <a:gd name="T23" fmla="*/ 137931302 h 534"/>
                <a:gd name="T24" fmla="*/ 27999377 w 437"/>
                <a:gd name="T25" fmla="*/ 107397203 h 534"/>
                <a:gd name="T26" fmla="*/ 19039833 w 437"/>
                <a:gd name="T27" fmla="*/ 76862110 h 534"/>
                <a:gd name="T28" fmla="*/ 10080285 w 437"/>
                <a:gd name="T29" fmla="*/ 42116855 h 534"/>
                <a:gd name="T30" fmla="*/ 0 w 437"/>
                <a:gd name="T31" fmla="*/ 7370577 h 534"/>
                <a:gd name="T32" fmla="*/ 0 w 437"/>
                <a:gd name="T33" fmla="*/ 0 h 534"/>
                <a:gd name="T34" fmla="*/ 489437182 w 437"/>
                <a:gd name="T35" fmla="*/ 562254162 h 534"/>
                <a:gd name="T36" fmla="*/ 17694720 60000 65536"/>
                <a:gd name="T37" fmla="*/ 0 60000 65536"/>
                <a:gd name="T38" fmla="*/ 5898240 60000 65536"/>
                <a:gd name="T39" fmla="*/ 1179648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7"/>
                <a:gd name="T55" fmla="*/ 0 h 534"/>
                <a:gd name="T56" fmla="*/ 437 w 437"/>
                <a:gd name="T57" fmla="*/ 534 h 5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7" h="534">
                  <a:moveTo>
                    <a:pt x="437" y="534"/>
                  </a:moveTo>
                  <a:lnTo>
                    <a:pt x="432" y="531"/>
                  </a:lnTo>
                  <a:lnTo>
                    <a:pt x="403" y="516"/>
                  </a:lnTo>
                  <a:lnTo>
                    <a:pt x="369" y="498"/>
                  </a:lnTo>
                  <a:lnTo>
                    <a:pt x="339" y="480"/>
                  </a:lnTo>
                  <a:lnTo>
                    <a:pt x="314" y="462"/>
                  </a:lnTo>
                  <a:lnTo>
                    <a:pt x="309" y="462"/>
                  </a:lnTo>
                  <a:lnTo>
                    <a:pt x="38" y="131"/>
                  </a:lnTo>
                  <a:lnTo>
                    <a:pt x="25" y="102"/>
                  </a:lnTo>
                  <a:lnTo>
                    <a:pt x="17" y="73"/>
                  </a:lnTo>
                  <a:lnTo>
                    <a:pt x="9" y="40"/>
                  </a:lnTo>
                  <a:lnTo>
                    <a:pt x="0" y="7"/>
                  </a:lnTo>
                  <a:lnTo>
                    <a:pt x="0" y="0"/>
                  </a:lnTo>
                  <a:lnTo>
                    <a:pt x="437" y="534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0" name="Freeform 2477"/>
            <p:cNvSpPr>
              <a:spLocks/>
            </p:cNvSpPr>
            <p:nvPr/>
          </p:nvSpPr>
          <p:spPr bwMode="auto">
            <a:xfrm>
              <a:off x="1774950" y="3893780"/>
              <a:ext cx="522661" cy="622706"/>
            </a:xfrm>
            <a:custGeom>
              <a:avLst/>
              <a:gdLst>
                <a:gd name="T0" fmla="*/ 275934385 w 495"/>
                <a:gd name="T1" fmla="*/ 0 h 607"/>
                <a:gd name="T2" fmla="*/ 551867715 w 495"/>
                <a:gd name="T3" fmla="*/ 319409195 h 607"/>
                <a:gd name="T4" fmla="*/ 275934385 w 495"/>
                <a:gd name="T5" fmla="*/ 638818389 h 607"/>
                <a:gd name="T6" fmla="*/ 0 w 495"/>
                <a:gd name="T7" fmla="*/ 319409195 h 607"/>
                <a:gd name="T8" fmla="*/ 551867715 w 495"/>
                <a:gd name="T9" fmla="*/ 638818389 h 607"/>
                <a:gd name="T10" fmla="*/ 523995636 w 495"/>
                <a:gd name="T11" fmla="*/ 627241397 h 607"/>
                <a:gd name="T12" fmla="*/ 490549564 w 495"/>
                <a:gd name="T13" fmla="*/ 612507789 h 607"/>
                <a:gd name="T14" fmla="*/ 458217446 w 495"/>
                <a:gd name="T15" fmla="*/ 596721634 h 607"/>
                <a:gd name="T16" fmla="*/ 429230357 w 495"/>
                <a:gd name="T17" fmla="*/ 581988026 h 607"/>
                <a:gd name="T18" fmla="*/ 23412048 w 495"/>
                <a:gd name="T19" fmla="*/ 114713305 h 607"/>
                <a:gd name="T20" fmla="*/ 18953064 w 495"/>
                <a:gd name="T21" fmla="*/ 95770535 h 607"/>
                <a:gd name="T22" fmla="*/ 8919027 w 495"/>
                <a:gd name="T23" fmla="*/ 61040568 h 607"/>
                <a:gd name="T24" fmla="*/ 4460041 w 495"/>
                <a:gd name="T25" fmla="*/ 26310608 h 607"/>
                <a:gd name="T26" fmla="*/ 0 w 495"/>
                <a:gd name="T27" fmla="*/ 0 h 607"/>
                <a:gd name="T28" fmla="*/ 551867715 w 495"/>
                <a:gd name="T29" fmla="*/ 638818389 h 607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5"/>
                <a:gd name="T46" fmla="*/ 0 h 607"/>
                <a:gd name="T47" fmla="*/ 495 w 495"/>
                <a:gd name="T48" fmla="*/ 607 h 6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5" h="607">
                  <a:moveTo>
                    <a:pt x="495" y="607"/>
                  </a:moveTo>
                  <a:lnTo>
                    <a:pt x="470" y="596"/>
                  </a:lnTo>
                  <a:lnTo>
                    <a:pt x="440" y="582"/>
                  </a:lnTo>
                  <a:lnTo>
                    <a:pt x="411" y="567"/>
                  </a:lnTo>
                  <a:lnTo>
                    <a:pt x="385" y="553"/>
                  </a:lnTo>
                  <a:lnTo>
                    <a:pt x="21" y="109"/>
                  </a:lnTo>
                  <a:lnTo>
                    <a:pt x="17" y="91"/>
                  </a:lnTo>
                  <a:lnTo>
                    <a:pt x="8" y="58"/>
                  </a:lnTo>
                  <a:lnTo>
                    <a:pt x="4" y="25"/>
                  </a:lnTo>
                  <a:lnTo>
                    <a:pt x="0" y="0"/>
                  </a:lnTo>
                  <a:lnTo>
                    <a:pt x="495" y="607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1" name="Freeform 2478"/>
            <p:cNvSpPr>
              <a:spLocks/>
            </p:cNvSpPr>
            <p:nvPr/>
          </p:nvSpPr>
          <p:spPr bwMode="auto">
            <a:xfrm>
              <a:off x="1769665" y="3846670"/>
              <a:ext cx="580735" cy="686211"/>
            </a:xfrm>
            <a:custGeom>
              <a:avLst/>
              <a:gdLst>
                <a:gd name="T0" fmla="*/ 306037855 w 551"/>
                <a:gd name="T1" fmla="*/ 0 h 669"/>
                <a:gd name="T2" fmla="*/ 612074657 w 551"/>
                <a:gd name="T3" fmla="*/ 351932902 h 669"/>
                <a:gd name="T4" fmla="*/ 306037855 w 551"/>
                <a:gd name="T5" fmla="*/ 703864778 h 669"/>
                <a:gd name="T6" fmla="*/ 0 w 551"/>
                <a:gd name="T7" fmla="*/ 351932902 h 669"/>
                <a:gd name="T8" fmla="*/ 612074657 w 551"/>
                <a:gd name="T9" fmla="*/ 703864778 h 669"/>
                <a:gd name="T10" fmla="*/ 603187624 w 551"/>
                <a:gd name="T11" fmla="*/ 703864778 h 669"/>
                <a:gd name="T12" fmla="*/ 565418786 w 551"/>
                <a:gd name="T13" fmla="*/ 692291510 h 669"/>
                <a:gd name="T14" fmla="*/ 527650871 w 551"/>
                <a:gd name="T15" fmla="*/ 676509689 h 669"/>
                <a:gd name="T16" fmla="*/ 499878892 w 551"/>
                <a:gd name="T17" fmla="*/ 664936421 h 669"/>
                <a:gd name="T18" fmla="*/ 14441433 w 551"/>
                <a:gd name="T19" fmla="*/ 103107044 h 669"/>
                <a:gd name="T20" fmla="*/ 9997917 w 551"/>
                <a:gd name="T21" fmla="*/ 75751955 h 669"/>
                <a:gd name="T22" fmla="*/ 5554398 w 551"/>
                <a:gd name="T23" fmla="*/ 42084531 h 669"/>
                <a:gd name="T24" fmla="*/ 0 w 551"/>
                <a:gd name="T25" fmla="*/ 3156160 h 669"/>
                <a:gd name="T26" fmla="*/ 0 w 551"/>
                <a:gd name="T27" fmla="*/ 0 h 669"/>
                <a:gd name="T28" fmla="*/ 612074657 w 551"/>
                <a:gd name="T29" fmla="*/ 703864778 h 669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51"/>
                <a:gd name="T46" fmla="*/ 0 h 669"/>
                <a:gd name="T47" fmla="*/ 551 w 551"/>
                <a:gd name="T48" fmla="*/ 669 h 66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51" h="669">
                  <a:moveTo>
                    <a:pt x="551" y="669"/>
                  </a:moveTo>
                  <a:lnTo>
                    <a:pt x="543" y="669"/>
                  </a:lnTo>
                  <a:lnTo>
                    <a:pt x="509" y="658"/>
                  </a:lnTo>
                  <a:lnTo>
                    <a:pt x="475" y="643"/>
                  </a:lnTo>
                  <a:lnTo>
                    <a:pt x="450" y="632"/>
                  </a:lnTo>
                  <a:lnTo>
                    <a:pt x="13" y="98"/>
                  </a:lnTo>
                  <a:lnTo>
                    <a:pt x="9" y="72"/>
                  </a:lnTo>
                  <a:lnTo>
                    <a:pt x="5" y="40"/>
                  </a:lnTo>
                  <a:lnTo>
                    <a:pt x="0" y="3"/>
                  </a:lnTo>
                  <a:lnTo>
                    <a:pt x="0" y="0"/>
                  </a:lnTo>
                  <a:lnTo>
                    <a:pt x="551" y="669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2" name="Freeform 2479"/>
            <p:cNvSpPr>
              <a:spLocks/>
            </p:cNvSpPr>
            <p:nvPr/>
          </p:nvSpPr>
          <p:spPr bwMode="auto">
            <a:xfrm>
              <a:off x="1769665" y="3808768"/>
              <a:ext cx="627196" cy="738442"/>
            </a:xfrm>
            <a:custGeom>
              <a:avLst/>
              <a:gdLst>
                <a:gd name="T0" fmla="*/ 331123584 w 594"/>
                <a:gd name="T1" fmla="*/ 0 h 720"/>
                <a:gd name="T2" fmla="*/ 662247168 w 594"/>
                <a:gd name="T3" fmla="*/ 378678185 h 720"/>
                <a:gd name="T4" fmla="*/ 331123584 w 594"/>
                <a:gd name="T5" fmla="*/ 757356371 h 720"/>
                <a:gd name="T6" fmla="*/ 0 w 594"/>
                <a:gd name="T7" fmla="*/ 378678185 h 720"/>
                <a:gd name="T8" fmla="*/ 5574019 w 594"/>
                <a:gd name="T9" fmla="*/ 0 h 720"/>
                <a:gd name="T10" fmla="*/ 0 w 594"/>
                <a:gd name="T11" fmla="*/ 8415163 h 720"/>
                <a:gd name="T12" fmla="*/ 0 w 594"/>
                <a:gd name="T13" fmla="*/ 42075812 h 720"/>
                <a:gd name="T14" fmla="*/ 5574019 w 594"/>
                <a:gd name="T15" fmla="*/ 80994785 h 720"/>
                <a:gd name="T16" fmla="*/ 5574019 w 594"/>
                <a:gd name="T17" fmla="*/ 88358690 h 720"/>
                <a:gd name="T18" fmla="*/ 557447405 w 594"/>
                <a:gd name="T19" fmla="*/ 726851547 h 720"/>
                <a:gd name="T20" fmla="*/ 567481481 w 594"/>
                <a:gd name="T21" fmla="*/ 731059640 h 720"/>
                <a:gd name="T22" fmla="*/ 605387756 w 594"/>
                <a:gd name="T23" fmla="*/ 742629586 h 720"/>
                <a:gd name="T24" fmla="*/ 643294030 w 594"/>
                <a:gd name="T25" fmla="*/ 754200558 h 720"/>
                <a:gd name="T26" fmla="*/ 662247168 w 594"/>
                <a:gd name="T27" fmla="*/ 757356371 h 720"/>
                <a:gd name="T28" fmla="*/ 5574019 w 594"/>
                <a:gd name="T29" fmla="*/ 0 h 720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94"/>
                <a:gd name="T46" fmla="*/ 0 h 720"/>
                <a:gd name="T47" fmla="*/ 594 w 594"/>
                <a:gd name="T48" fmla="*/ 720 h 7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94" h="720">
                  <a:moveTo>
                    <a:pt x="5" y="0"/>
                  </a:moveTo>
                  <a:lnTo>
                    <a:pt x="0" y="8"/>
                  </a:lnTo>
                  <a:lnTo>
                    <a:pt x="0" y="40"/>
                  </a:lnTo>
                  <a:lnTo>
                    <a:pt x="5" y="77"/>
                  </a:lnTo>
                  <a:lnTo>
                    <a:pt x="5" y="84"/>
                  </a:lnTo>
                  <a:lnTo>
                    <a:pt x="500" y="691"/>
                  </a:lnTo>
                  <a:lnTo>
                    <a:pt x="509" y="695"/>
                  </a:lnTo>
                  <a:lnTo>
                    <a:pt x="543" y="706"/>
                  </a:lnTo>
                  <a:lnTo>
                    <a:pt x="577" y="717"/>
                  </a:lnTo>
                  <a:lnTo>
                    <a:pt x="594" y="72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3" name="Freeform 2480"/>
            <p:cNvSpPr>
              <a:spLocks/>
            </p:cNvSpPr>
            <p:nvPr/>
          </p:nvSpPr>
          <p:spPr bwMode="auto">
            <a:xfrm>
              <a:off x="1769665" y="3787261"/>
              <a:ext cx="671544" cy="770189"/>
            </a:xfrm>
            <a:custGeom>
              <a:avLst/>
              <a:gdLst>
                <a:gd name="T0" fmla="*/ 354537216 w 636"/>
                <a:gd name="T1" fmla="*/ 0 h 752"/>
                <a:gd name="T2" fmla="*/ 709074432 w 636"/>
                <a:gd name="T3" fmla="*/ 394409485 h 752"/>
                <a:gd name="T4" fmla="*/ 354537216 w 636"/>
                <a:gd name="T5" fmla="*/ 788817946 h 752"/>
                <a:gd name="T6" fmla="*/ 0 w 636"/>
                <a:gd name="T7" fmla="*/ 394409485 h 752"/>
                <a:gd name="T8" fmla="*/ 24528249 w 636"/>
                <a:gd name="T9" fmla="*/ 0 h 752"/>
                <a:gd name="T10" fmla="*/ 0 w 636"/>
                <a:gd name="T11" fmla="*/ 30419391 h 752"/>
                <a:gd name="T12" fmla="*/ 0 w 636"/>
                <a:gd name="T13" fmla="*/ 60839806 h 752"/>
                <a:gd name="T14" fmla="*/ 614308629 w 636"/>
                <a:gd name="T15" fmla="*/ 762593634 h 752"/>
                <a:gd name="T16" fmla="*/ 643295878 w 636"/>
                <a:gd name="T17" fmla="*/ 774132127 h 752"/>
                <a:gd name="T18" fmla="*/ 681202199 w 636"/>
                <a:gd name="T19" fmla="*/ 781475549 h 752"/>
                <a:gd name="T20" fmla="*/ 709074432 w 636"/>
                <a:gd name="T21" fmla="*/ 788817946 h 752"/>
                <a:gd name="T22" fmla="*/ 24528249 w 636"/>
                <a:gd name="T23" fmla="*/ 0 h 752"/>
                <a:gd name="T24" fmla="*/ 17694720 60000 65536"/>
                <a:gd name="T25" fmla="*/ 0 60000 65536"/>
                <a:gd name="T26" fmla="*/ 5898240 60000 65536"/>
                <a:gd name="T27" fmla="*/ 1179648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6"/>
                <a:gd name="T37" fmla="*/ 0 h 752"/>
                <a:gd name="T38" fmla="*/ 636 w 636"/>
                <a:gd name="T39" fmla="*/ 752 h 7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6" h="752">
                  <a:moveTo>
                    <a:pt x="22" y="0"/>
                  </a:moveTo>
                  <a:lnTo>
                    <a:pt x="0" y="29"/>
                  </a:lnTo>
                  <a:lnTo>
                    <a:pt x="0" y="58"/>
                  </a:lnTo>
                  <a:lnTo>
                    <a:pt x="551" y="727"/>
                  </a:lnTo>
                  <a:lnTo>
                    <a:pt x="577" y="738"/>
                  </a:lnTo>
                  <a:lnTo>
                    <a:pt x="611" y="745"/>
                  </a:lnTo>
                  <a:lnTo>
                    <a:pt x="636" y="75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4" name="Freeform 2481"/>
            <p:cNvSpPr>
              <a:spLocks/>
            </p:cNvSpPr>
            <p:nvPr/>
          </p:nvSpPr>
          <p:spPr bwMode="auto">
            <a:xfrm>
              <a:off x="1774950" y="3763706"/>
              <a:ext cx="706392" cy="801947"/>
            </a:xfrm>
            <a:custGeom>
              <a:avLst/>
              <a:gdLst>
                <a:gd name="T0" fmla="*/ 372936960 w 669"/>
                <a:gd name="T1" fmla="*/ 0 h 782"/>
                <a:gd name="T2" fmla="*/ 745873920 w 669"/>
                <a:gd name="T3" fmla="*/ 411201913 h 782"/>
                <a:gd name="T4" fmla="*/ 372936960 w 669"/>
                <a:gd name="T5" fmla="*/ 822402801 h 782"/>
                <a:gd name="T6" fmla="*/ 0 w 669"/>
                <a:gd name="T7" fmla="*/ 411201913 h 782"/>
                <a:gd name="T8" fmla="*/ 32332477 w 669"/>
                <a:gd name="T9" fmla="*/ 0 h 782"/>
                <a:gd name="T10" fmla="*/ 0 w 669"/>
                <a:gd name="T11" fmla="*/ 45221814 h 782"/>
                <a:gd name="T12" fmla="*/ 656681667 w 669"/>
                <a:gd name="T13" fmla="*/ 802420790 h 782"/>
                <a:gd name="T14" fmla="*/ 675634928 w 669"/>
                <a:gd name="T15" fmla="*/ 806627422 h 782"/>
                <a:gd name="T16" fmla="*/ 718001539 w 669"/>
                <a:gd name="T17" fmla="*/ 813989539 h 782"/>
                <a:gd name="T18" fmla="*/ 745873920 w 669"/>
                <a:gd name="T19" fmla="*/ 822402801 h 782"/>
                <a:gd name="T20" fmla="*/ 32332477 w 669"/>
                <a:gd name="T21" fmla="*/ 0 h 782"/>
                <a:gd name="T22" fmla="*/ 17694720 60000 65536"/>
                <a:gd name="T23" fmla="*/ 0 60000 65536"/>
                <a:gd name="T24" fmla="*/ 5898240 60000 65536"/>
                <a:gd name="T25" fmla="*/ 1179648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9"/>
                <a:gd name="T34" fmla="*/ 0 h 782"/>
                <a:gd name="T35" fmla="*/ 669 w 669"/>
                <a:gd name="T36" fmla="*/ 782 h 7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9" h="782">
                  <a:moveTo>
                    <a:pt x="29" y="0"/>
                  </a:moveTo>
                  <a:lnTo>
                    <a:pt x="0" y="43"/>
                  </a:lnTo>
                  <a:lnTo>
                    <a:pt x="589" y="763"/>
                  </a:lnTo>
                  <a:lnTo>
                    <a:pt x="606" y="767"/>
                  </a:lnTo>
                  <a:lnTo>
                    <a:pt x="644" y="774"/>
                  </a:lnTo>
                  <a:lnTo>
                    <a:pt x="669" y="78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5" name="Freeform 2482"/>
            <p:cNvSpPr>
              <a:spLocks/>
            </p:cNvSpPr>
            <p:nvPr/>
          </p:nvSpPr>
          <p:spPr bwMode="auto">
            <a:xfrm>
              <a:off x="1791839" y="3742200"/>
              <a:ext cx="711668" cy="823453"/>
            </a:xfrm>
            <a:custGeom>
              <a:avLst/>
              <a:gdLst>
                <a:gd name="T0" fmla="*/ 376278853 w 673"/>
                <a:gd name="T1" fmla="*/ 0 h 804"/>
                <a:gd name="T2" fmla="*/ 752557706 w 673"/>
                <a:gd name="T3" fmla="*/ 421688847 h 804"/>
                <a:gd name="T4" fmla="*/ 376278853 w 673"/>
                <a:gd name="T5" fmla="*/ 843376671 h 804"/>
                <a:gd name="T6" fmla="*/ 0 w 673"/>
                <a:gd name="T7" fmla="*/ 421688847 h 804"/>
                <a:gd name="T8" fmla="*/ 32427947 w 673"/>
                <a:gd name="T9" fmla="*/ 0 h 804"/>
                <a:gd name="T10" fmla="*/ 0 w 673"/>
                <a:gd name="T11" fmla="*/ 46155362 h 804"/>
                <a:gd name="T12" fmla="*/ 686583040 w 673"/>
                <a:gd name="T13" fmla="*/ 834984417 h 804"/>
                <a:gd name="T14" fmla="*/ 701119885 w 673"/>
                <a:gd name="T15" fmla="*/ 834984417 h 804"/>
                <a:gd name="T16" fmla="*/ 739139650 w 673"/>
                <a:gd name="T17" fmla="*/ 843376671 h 804"/>
                <a:gd name="T18" fmla="*/ 752557706 w 673"/>
                <a:gd name="T19" fmla="*/ 823445837 h 804"/>
                <a:gd name="T20" fmla="*/ 32427947 w 673"/>
                <a:gd name="T21" fmla="*/ 0 h 804"/>
                <a:gd name="T22" fmla="*/ 17694720 60000 65536"/>
                <a:gd name="T23" fmla="*/ 0 60000 65536"/>
                <a:gd name="T24" fmla="*/ 5898240 60000 65536"/>
                <a:gd name="T25" fmla="*/ 1179648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73"/>
                <a:gd name="T34" fmla="*/ 0 h 804"/>
                <a:gd name="T35" fmla="*/ 673 w 673"/>
                <a:gd name="T36" fmla="*/ 804 h 8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73" h="804">
                  <a:moveTo>
                    <a:pt x="29" y="0"/>
                  </a:moveTo>
                  <a:lnTo>
                    <a:pt x="0" y="44"/>
                  </a:lnTo>
                  <a:lnTo>
                    <a:pt x="614" y="796"/>
                  </a:lnTo>
                  <a:lnTo>
                    <a:pt x="627" y="796"/>
                  </a:lnTo>
                  <a:lnTo>
                    <a:pt x="661" y="804"/>
                  </a:lnTo>
                  <a:lnTo>
                    <a:pt x="673" y="78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6" name="Freeform 2483"/>
            <p:cNvSpPr>
              <a:spLocks/>
            </p:cNvSpPr>
            <p:nvPr/>
          </p:nvSpPr>
          <p:spPr bwMode="auto">
            <a:xfrm>
              <a:off x="1804513" y="3719669"/>
              <a:ext cx="715892" cy="845984"/>
            </a:xfrm>
            <a:custGeom>
              <a:avLst/>
              <a:gdLst>
                <a:gd name="T0" fmla="*/ 377950848 w 678"/>
                <a:gd name="T1" fmla="*/ 0 h 826"/>
                <a:gd name="T2" fmla="*/ 755901696 w 678"/>
                <a:gd name="T3" fmla="*/ 433225743 h 826"/>
                <a:gd name="T4" fmla="*/ 377950848 w 678"/>
                <a:gd name="T5" fmla="*/ 866451487 h 826"/>
                <a:gd name="T6" fmla="*/ 0 w 678"/>
                <a:gd name="T7" fmla="*/ 433225743 h 826"/>
                <a:gd name="T8" fmla="*/ 37906379 w 678"/>
                <a:gd name="T9" fmla="*/ 0 h 826"/>
                <a:gd name="T10" fmla="*/ 0 w 678"/>
                <a:gd name="T11" fmla="*/ 46155292 h 826"/>
                <a:gd name="T12" fmla="*/ 713535265 w 678"/>
                <a:gd name="T13" fmla="*/ 866451487 h 826"/>
                <a:gd name="T14" fmla="*/ 723569364 w 678"/>
                <a:gd name="T15" fmla="*/ 866451487 h 826"/>
                <a:gd name="T16" fmla="*/ 755901696 w 678"/>
                <a:gd name="T17" fmla="*/ 824492332 h 826"/>
                <a:gd name="T18" fmla="*/ 37906379 w 678"/>
                <a:gd name="T19" fmla="*/ 0 h 826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8"/>
                <a:gd name="T31" fmla="*/ 0 h 826"/>
                <a:gd name="T32" fmla="*/ 678 w 678"/>
                <a:gd name="T33" fmla="*/ 826 h 8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8" h="826">
                  <a:moveTo>
                    <a:pt x="34" y="0"/>
                  </a:moveTo>
                  <a:lnTo>
                    <a:pt x="0" y="44"/>
                  </a:lnTo>
                  <a:lnTo>
                    <a:pt x="640" y="826"/>
                  </a:lnTo>
                  <a:lnTo>
                    <a:pt x="649" y="826"/>
                  </a:lnTo>
                  <a:lnTo>
                    <a:pt x="678" y="78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7" name="Freeform 2484"/>
            <p:cNvSpPr>
              <a:spLocks/>
            </p:cNvSpPr>
            <p:nvPr/>
          </p:nvSpPr>
          <p:spPr bwMode="auto">
            <a:xfrm>
              <a:off x="1823523" y="3697129"/>
              <a:ext cx="715892" cy="849056"/>
            </a:xfrm>
            <a:custGeom>
              <a:avLst/>
              <a:gdLst>
                <a:gd name="T0" fmla="*/ 377950848 w 678"/>
                <a:gd name="T1" fmla="*/ 0 h 829"/>
                <a:gd name="T2" fmla="*/ 755901696 w 678"/>
                <a:gd name="T3" fmla="*/ 434798607 h 829"/>
                <a:gd name="T4" fmla="*/ 377950848 w 678"/>
                <a:gd name="T5" fmla="*/ 869597215 h 829"/>
                <a:gd name="T6" fmla="*/ 0 w 678"/>
                <a:gd name="T7" fmla="*/ 434798607 h 829"/>
                <a:gd name="T8" fmla="*/ 33447357 w 678"/>
                <a:gd name="T9" fmla="*/ 0 h 829"/>
                <a:gd name="T10" fmla="*/ 0 w 678"/>
                <a:gd name="T11" fmla="*/ 46154236 h 829"/>
                <a:gd name="T12" fmla="*/ 717995334 w 678"/>
                <a:gd name="T13" fmla="*/ 869597215 h 829"/>
                <a:gd name="T14" fmla="*/ 755901696 w 678"/>
                <a:gd name="T15" fmla="*/ 824491768 h 829"/>
                <a:gd name="T16" fmla="*/ 33447357 w 678"/>
                <a:gd name="T17" fmla="*/ 0 h 829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78"/>
                <a:gd name="T28" fmla="*/ 0 h 829"/>
                <a:gd name="T29" fmla="*/ 678 w 678"/>
                <a:gd name="T30" fmla="*/ 829 h 8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78" h="829">
                  <a:moveTo>
                    <a:pt x="30" y="0"/>
                  </a:moveTo>
                  <a:lnTo>
                    <a:pt x="0" y="44"/>
                  </a:lnTo>
                  <a:lnTo>
                    <a:pt x="644" y="829"/>
                  </a:lnTo>
                  <a:lnTo>
                    <a:pt x="678" y="78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8" name="Freeform 2485"/>
            <p:cNvSpPr>
              <a:spLocks/>
            </p:cNvSpPr>
            <p:nvPr/>
          </p:nvSpPr>
          <p:spPr bwMode="auto">
            <a:xfrm>
              <a:off x="1841473" y="3671526"/>
              <a:ext cx="711668" cy="852129"/>
            </a:xfrm>
            <a:custGeom>
              <a:avLst/>
              <a:gdLst>
                <a:gd name="T0" fmla="*/ 375720576 w 674"/>
                <a:gd name="T1" fmla="*/ 0 h 833"/>
                <a:gd name="T2" fmla="*/ 751441152 w 674"/>
                <a:gd name="T3" fmla="*/ 435849151 h 833"/>
                <a:gd name="T4" fmla="*/ 375720576 w 674"/>
                <a:gd name="T5" fmla="*/ 871697278 h 833"/>
                <a:gd name="T6" fmla="*/ 0 w 674"/>
                <a:gd name="T7" fmla="*/ 435849151 h 833"/>
                <a:gd name="T8" fmla="*/ 33447336 w 674"/>
                <a:gd name="T9" fmla="*/ 0 h 833"/>
                <a:gd name="T10" fmla="*/ 0 w 674"/>
                <a:gd name="T11" fmla="*/ 49183087 h 833"/>
                <a:gd name="T12" fmla="*/ 717993824 w 674"/>
                <a:gd name="T13" fmla="*/ 871697278 h 833"/>
                <a:gd name="T14" fmla="*/ 751441152 w 674"/>
                <a:gd name="T15" fmla="*/ 825653683 h 833"/>
                <a:gd name="T16" fmla="*/ 344503281 w 674"/>
                <a:gd name="T17" fmla="*/ 357888065 h 833"/>
                <a:gd name="T18" fmla="*/ 331125195 w 674"/>
                <a:gd name="T19" fmla="*/ 342190687 h 833"/>
                <a:gd name="T20" fmla="*/ 307711960 w 674"/>
                <a:gd name="T21" fmla="*/ 316029414 h 833"/>
                <a:gd name="T22" fmla="*/ 283183708 w 674"/>
                <a:gd name="T23" fmla="*/ 288821649 h 833"/>
                <a:gd name="T24" fmla="*/ 33447336 w 674"/>
                <a:gd name="T25" fmla="*/ 0 h 833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4"/>
                <a:gd name="T40" fmla="*/ 0 h 833"/>
                <a:gd name="T41" fmla="*/ 674 w 674"/>
                <a:gd name="T42" fmla="*/ 833 h 8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4" h="833">
                  <a:moveTo>
                    <a:pt x="30" y="0"/>
                  </a:moveTo>
                  <a:lnTo>
                    <a:pt x="0" y="47"/>
                  </a:lnTo>
                  <a:lnTo>
                    <a:pt x="644" y="833"/>
                  </a:lnTo>
                  <a:lnTo>
                    <a:pt x="674" y="789"/>
                  </a:lnTo>
                  <a:lnTo>
                    <a:pt x="309" y="342"/>
                  </a:lnTo>
                  <a:lnTo>
                    <a:pt x="297" y="327"/>
                  </a:lnTo>
                  <a:lnTo>
                    <a:pt x="276" y="302"/>
                  </a:lnTo>
                  <a:lnTo>
                    <a:pt x="254" y="27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9" name="Freeform 2486"/>
            <p:cNvSpPr>
              <a:spLocks/>
            </p:cNvSpPr>
            <p:nvPr/>
          </p:nvSpPr>
          <p:spPr bwMode="auto">
            <a:xfrm>
              <a:off x="1856250" y="3650019"/>
              <a:ext cx="715892" cy="852129"/>
            </a:xfrm>
            <a:custGeom>
              <a:avLst/>
              <a:gdLst>
                <a:gd name="T0" fmla="*/ 377950848 w 678"/>
                <a:gd name="T1" fmla="*/ 0 h 833"/>
                <a:gd name="T2" fmla="*/ 755901696 w 678"/>
                <a:gd name="T3" fmla="*/ 435849151 h 833"/>
                <a:gd name="T4" fmla="*/ 377950848 w 678"/>
                <a:gd name="T5" fmla="*/ 871697278 h 833"/>
                <a:gd name="T6" fmla="*/ 0 w 678"/>
                <a:gd name="T7" fmla="*/ 435849151 h 833"/>
                <a:gd name="T8" fmla="*/ 37906379 w 678"/>
                <a:gd name="T9" fmla="*/ 0 h 833"/>
                <a:gd name="T10" fmla="*/ 0 w 678"/>
                <a:gd name="T11" fmla="*/ 49183087 h 833"/>
                <a:gd name="T12" fmla="*/ 722454347 w 678"/>
                <a:gd name="T13" fmla="*/ 871697278 h 833"/>
                <a:gd name="T14" fmla="*/ 755901696 w 678"/>
                <a:gd name="T15" fmla="*/ 825653683 h 833"/>
                <a:gd name="T16" fmla="*/ 467142723 w 678"/>
                <a:gd name="T17" fmla="*/ 494973383 h 833"/>
                <a:gd name="T18" fmla="*/ 453763572 w 678"/>
                <a:gd name="T19" fmla="*/ 483461972 h 833"/>
                <a:gd name="T20" fmla="*/ 420317279 w 678"/>
                <a:gd name="T21" fmla="*/ 464626142 h 833"/>
                <a:gd name="T22" fmla="*/ 392445016 w 678"/>
                <a:gd name="T23" fmla="*/ 441604344 h 833"/>
                <a:gd name="T24" fmla="*/ 367916749 w 678"/>
                <a:gd name="T25" fmla="*/ 414396579 h 833"/>
                <a:gd name="T26" fmla="*/ 340044486 w 678"/>
                <a:gd name="T27" fmla="*/ 392421273 h 833"/>
                <a:gd name="T28" fmla="*/ 316631236 w 678"/>
                <a:gd name="T29" fmla="*/ 365212485 h 833"/>
                <a:gd name="T30" fmla="*/ 293219042 w 678"/>
                <a:gd name="T31" fmla="*/ 339051212 h 833"/>
                <a:gd name="T32" fmla="*/ 268690709 w 678"/>
                <a:gd name="T33" fmla="*/ 311843447 h 833"/>
                <a:gd name="T34" fmla="*/ 249737528 w 678"/>
                <a:gd name="T35" fmla="*/ 281496206 h 833"/>
                <a:gd name="T36" fmla="*/ 226324278 w 678"/>
                <a:gd name="T37" fmla="*/ 251148901 h 833"/>
                <a:gd name="T38" fmla="*/ 212946183 w 678"/>
                <a:gd name="T39" fmla="*/ 224987628 h 833"/>
                <a:gd name="T40" fmla="*/ 193991946 w 678"/>
                <a:gd name="T41" fmla="*/ 190454420 h 833"/>
                <a:gd name="T42" fmla="*/ 183958902 w 678"/>
                <a:gd name="T43" fmla="*/ 167432622 h 833"/>
                <a:gd name="T44" fmla="*/ 37906379 w 678"/>
                <a:gd name="T45" fmla="*/ 0 h 833"/>
                <a:gd name="T46" fmla="*/ 17694720 60000 65536"/>
                <a:gd name="T47" fmla="*/ 0 60000 65536"/>
                <a:gd name="T48" fmla="*/ 5898240 60000 65536"/>
                <a:gd name="T49" fmla="*/ 1179648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8"/>
                <a:gd name="T70" fmla="*/ 0 h 833"/>
                <a:gd name="T71" fmla="*/ 678 w 678"/>
                <a:gd name="T72" fmla="*/ 833 h 8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8" h="833">
                  <a:moveTo>
                    <a:pt x="34" y="0"/>
                  </a:moveTo>
                  <a:lnTo>
                    <a:pt x="0" y="47"/>
                  </a:lnTo>
                  <a:lnTo>
                    <a:pt x="648" y="833"/>
                  </a:lnTo>
                  <a:lnTo>
                    <a:pt x="678" y="789"/>
                  </a:lnTo>
                  <a:lnTo>
                    <a:pt x="419" y="473"/>
                  </a:lnTo>
                  <a:lnTo>
                    <a:pt x="407" y="462"/>
                  </a:lnTo>
                  <a:lnTo>
                    <a:pt x="377" y="444"/>
                  </a:lnTo>
                  <a:lnTo>
                    <a:pt x="352" y="422"/>
                  </a:lnTo>
                  <a:lnTo>
                    <a:pt x="330" y="396"/>
                  </a:lnTo>
                  <a:lnTo>
                    <a:pt x="305" y="375"/>
                  </a:lnTo>
                  <a:lnTo>
                    <a:pt x="284" y="349"/>
                  </a:lnTo>
                  <a:lnTo>
                    <a:pt x="263" y="324"/>
                  </a:lnTo>
                  <a:lnTo>
                    <a:pt x="241" y="298"/>
                  </a:lnTo>
                  <a:lnTo>
                    <a:pt x="224" y="269"/>
                  </a:lnTo>
                  <a:lnTo>
                    <a:pt x="203" y="240"/>
                  </a:lnTo>
                  <a:lnTo>
                    <a:pt x="191" y="215"/>
                  </a:lnTo>
                  <a:lnTo>
                    <a:pt x="174" y="182"/>
                  </a:lnTo>
                  <a:lnTo>
                    <a:pt x="165" y="16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0" name="Freeform 2487"/>
            <p:cNvSpPr>
              <a:spLocks/>
            </p:cNvSpPr>
            <p:nvPr/>
          </p:nvSpPr>
          <p:spPr bwMode="auto">
            <a:xfrm>
              <a:off x="1873148" y="3625440"/>
              <a:ext cx="715892" cy="854177"/>
            </a:xfrm>
            <a:custGeom>
              <a:avLst/>
              <a:gdLst>
                <a:gd name="T0" fmla="*/ 377950848 w 678"/>
                <a:gd name="T1" fmla="*/ 0 h 833"/>
                <a:gd name="T2" fmla="*/ 755901696 w 678"/>
                <a:gd name="T3" fmla="*/ 437946699 h 833"/>
                <a:gd name="T4" fmla="*/ 377950848 w 678"/>
                <a:gd name="T5" fmla="*/ 875892373 h 833"/>
                <a:gd name="T6" fmla="*/ 0 w 678"/>
                <a:gd name="T7" fmla="*/ 437946699 h 833"/>
                <a:gd name="T8" fmla="*/ 37906379 w 678"/>
                <a:gd name="T9" fmla="*/ 0 h 833"/>
                <a:gd name="T10" fmla="*/ 0 w 678"/>
                <a:gd name="T11" fmla="*/ 46266043 h 833"/>
                <a:gd name="T12" fmla="*/ 249737528 w 678"/>
                <a:gd name="T13" fmla="*/ 336477064 h 833"/>
                <a:gd name="T14" fmla="*/ 230784347 w 678"/>
                <a:gd name="T15" fmla="*/ 305984082 h 833"/>
                <a:gd name="T16" fmla="*/ 207371097 w 678"/>
                <a:gd name="T17" fmla="*/ 275491100 h 833"/>
                <a:gd name="T18" fmla="*/ 193991946 w 678"/>
                <a:gd name="T19" fmla="*/ 249203311 h 833"/>
                <a:gd name="T20" fmla="*/ 175038765 w 678"/>
                <a:gd name="T21" fmla="*/ 214504047 h 833"/>
                <a:gd name="T22" fmla="*/ 160545652 w 678"/>
                <a:gd name="T23" fmla="*/ 184011065 h 833"/>
                <a:gd name="T24" fmla="*/ 146051484 w 678"/>
                <a:gd name="T25" fmla="*/ 153518083 h 833"/>
                <a:gd name="T26" fmla="*/ 137132369 w 678"/>
                <a:gd name="T27" fmla="*/ 118818787 h 833"/>
                <a:gd name="T28" fmla="*/ 131558339 w 678"/>
                <a:gd name="T29" fmla="*/ 114612504 h 833"/>
                <a:gd name="T30" fmla="*/ 37906379 w 678"/>
                <a:gd name="T31" fmla="*/ 0 h 833"/>
                <a:gd name="T32" fmla="*/ 311057206 w 678"/>
                <a:gd name="T33" fmla="*/ 405875593 h 833"/>
                <a:gd name="T34" fmla="*/ 321091305 w 678"/>
                <a:gd name="T35" fmla="*/ 417442356 h 833"/>
                <a:gd name="T36" fmla="*/ 348963568 w 678"/>
                <a:gd name="T37" fmla="*/ 439523799 h 833"/>
                <a:gd name="T38" fmla="*/ 373490779 w 678"/>
                <a:gd name="T39" fmla="*/ 466862582 h 833"/>
                <a:gd name="T40" fmla="*/ 401364098 w 678"/>
                <a:gd name="T41" fmla="*/ 489995083 h 833"/>
                <a:gd name="T42" fmla="*/ 434810391 w 678"/>
                <a:gd name="T43" fmla="*/ 508922327 h 833"/>
                <a:gd name="T44" fmla="*/ 462682654 w 678"/>
                <a:gd name="T45" fmla="*/ 532054828 h 833"/>
                <a:gd name="T46" fmla="*/ 496130004 w 678"/>
                <a:gd name="T47" fmla="*/ 550982201 h 833"/>
                <a:gd name="T48" fmla="*/ 528462335 w 678"/>
                <a:gd name="T49" fmla="*/ 569908419 h 833"/>
                <a:gd name="T50" fmla="*/ 755901696 w 678"/>
                <a:gd name="T51" fmla="*/ 829626346 h 833"/>
                <a:gd name="T52" fmla="*/ 717995334 w 678"/>
                <a:gd name="T53" fmla="*/ 875892373 h 833"/>
                <a:gd name="T54" fmla="*/ 311057206 w 678"/>
                <a:gd name="T55" fmla="*/ 405875593 h 833"/>
                <a:gd name="T56" fmla="*/ 17694720 60000 65536"/>
                <a:gd name="T57" fmla="*/ 0 60000 65536"/>
                <a:gd name="T58" fmla="*/ 5898240 60000 65536"/>
                <a:gd name="T59" fmla="*/ 1179648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78"/>
                <a:gd name="T85" fmla="*/ 0 h 833"/>
                <a:gd name="T86" fmla="*/ 678 w 678"/>
                <a:gd name="T87" fmla="*/ 833 h 83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78" h="833">
                  <a:moveTo>
                    <a:pt x="34" y="0"/>
                  </a:moveTo>
                  <a:lnTo>
                    <a:pt x="0" y="44"/>
                  </a:lnTo>
                  <a:lnTo>
                    <a:pt x="224" y="320"/>
                  </a:lnTo>
                  <a:lnTo>
                    <a:pt x="207" y="291"/>
                  </a:lnTo>
                  <a:lnTo>
                    <a:pt x="186" y="262"/>
                  </a:lnTo>
                  <a:lnTo>
                    <a:pt x="174" y="237"/>
                  </a:lnTo>
                  <a:lnTo>
                    <a:pt x="157" y="204"/>
                  </a:lnTo>
                  <a:lnTo>
                    <a:pt x="144" y="175"/>
                  </a:lnTo>
                  <a:lnTo>
                    <a:pt x="131" y="146"/>
                  </a:lnTo>
                  <a:lnTo>
                    <a:pt x="123" y="113"/>
                  </a:lnTo>
                  <a:lnTo>
                    <a:pt x="118" y="109"/>
                  </a:lnTo>
                  <a:lnTo>
                    <a:pt x="34" y="0"/>
                  </a:lnTo>
                  <a:close/>
                  <a:moveTo>
                    <a:pt x="279" y="386"/>
                  </a:moveTo>
                  <a:lnTo>
                    <a:pt x="288" y="397"/>
                  </a:lnTo>
                  <a:lnTo>
                    <a:pt x="313" y="418"/>
                  </a:lnTo>
                  <a:lnTo>
                    <a:pt x="335" y="444"/>
                  </a:lnTo>
                  <a:lnTo>
                    <a:pt x="360" y="466"/>
                  </a:lnTo>
                  <a:lnTo>
                    <a:pt x="390" y="484"/>
                  </a:lnTo>
                  <a:lnTo>
                    <a:pt x="415" y="506"/>
                  </a:lnTo>
                  <a:lnTo>
                    <a:pt x="445" y="524"/>
                  </a:lnTo>
                  <a:lnTo>
                    <a:pt x="474" y="542"/>
                  </a:lnTo>
                  <a:lnTo>
                    <a:pt x="678" y="789"/>
                  </a:lnTo>
                  <a:lnTo>
                    <a:pt x="644" y="833"/>
                  </a:lnTo>
                  <a:lnTo>
                    <a:pt x="279" y="386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1" name="Freeform 2488"/>
            <p:cNvSpPr>
              <a:spLocks/>
            </p:cNvSpPr>
            <p:nvPr/>
          </p:nvSpPr>
          <p:spPr bwMode="auto">
            <a:xfrm>
              <a:off x="1891098" y="3603933"/>
              <a:ext cx="712729" cy="854177"/>
            </a:xfrm>
            <a:custGeom>
              <a:avLst/>
              <a:gdLst>
                <a:gd name="T0" fmla="*/ 376842236 w 674"/>
                <a:gd name="T1" fmla="*/ 0 h 833"/>
                <a:gd name="T2" fmla="*/ 753683415 w 674"/>
                <a:gd name="T3" fmla="*/ 437946699 h 833"/>
                <a:gd name="T4" fmla="*/ 376842236 w 674"/>
                <a:gd name="T5" fmla="*/ 875892373 h 833"/>
                <a:gd name="T6" fmla="*/ 0 w 674"/>
                <a:gd name="T7" fmla="*/ 437946699 h 833"/>
                <a:gd name="T8" fmla="*/ 32428109 w 674"/>
                <a:gd name="T9" fmla="*/ 0 h 833"/>
                <a:gd name="T10" fmla="*/ 0 w 674"/>
                <a:gd name="T11" fmla="*/ 46266043 h 833"/>
                <a:gd name="T12" fmla="*/ 146486972 w 674"/>
                <a:gd name="T13" fmla="*/ 214504047 h 833"/>
                <a:gd name="T14" fmla="*/ 142014969 w 674"/>
                <a:gd name="T15" fmla="*/ 207143566 h 833"/>
                <a:gd name="T16" fmla="*/ 127478019 w 674"/>
                <a:gd name="T17" fmla="*/ 176650584 h 833"/>
                <a:gd name="T18" fmla="*/ 118531899 w 674"/>
                <a:gd name="T19" fmla="*/ 141951320 h 833"/>
                <a:gd name="T20" fmla="*/ 108468042 w 674"/>
                <a:gd name="T21" fmla="*/ 107252023 h 833"/>
                <a:gd name="T22" fmla="*/ 99521921 w 674"/>
                <a:gd name="T23" fmla="*/ 76759041 h 833"/>
                <a:gd name="T24" fmla="*/ 99521921 w 674"/>
                <a:gd name="T25" fmla="*/ 72552759 h 833"/>
                <a:gd name="T26" fmla="*/ 32428109 w 674"/>
                <a:gd name="T27" fmla="*/ 0 h 833"/>
                <a:gd name="T28" fmla="*/ 430516844 w 674"/>
                <a:gd name="T29" fmla="*/ 543621719 h 833"/>
                <a:gd name="T30" fmla="*/ 445053761 w 674"/>
                <a:gd name="T31" fmla="*/ 555187457 h 833"/>
                <a:gd name="T32" fmla="*/ 478599597 w 674"/>
                <a:gd name="T33" fmla="*/ 574114701 h 833"/>
                <a:gd name="T34" fmla="*/ 511028755 w 674"/>
                <a:gd name="T35" fmla="*/ 593040920 h 833"/>
                <a:gd name="T36" fmla="*/ 544575649 w 674"/>
                <a:gd name="T37" fmla="*/ 611968165 h 833"/>
                <a:gd name="T38" fmla="*/ 578122675 w 674"/>
                <a:gd name="T39" fmla="*/ 623534928 h 833"/>
                <a:gd name="T40" fmla="*/ 753683415 w 674"/>
                <a:gd name="T41" fmla="*/ 829626346 h 833"/>
                <a:gd name="T42" fmla="*/ 720136521 w 674"/>
                <a:gd name="T43" fmla="*/ 875892373 h 833"/>
                <a:gd name="T44" fmla="*/ 430516844 w 674"/>
                <a:gd name="T45" fmla="*/ 543621719 h 833"/>
                <a:gd name="T46" fmla="*/ 17694720 60000 65536"/>
                <a:gd name="T47" fmla="*/ 0 60000 65536"/>
                <a:gd name="T48" fmla="*/ 5898240 60000 65536"/>
                <a:gd name="T49" fmla="*/ 1179648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4"/>
                <a:gd name="T70" fmla="*/ 0 h 833"/>
                <a:gd name="T71" fmla="*/ 674 w 674"/>
                <a:gd name="T72" fmla="*/ 833 h 8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4" h="833">
                  <a:moveTo>
                    <a:pt x="29" y="0"/>
                  </a:moveTo>
                  <a:lnTo>
                    <a:pt x="0" y="44"/>
                  </a:lnTo>
                  <a:lnTo>
                    <a:pt x="131" y="204"/>
                  </a:lnTo>
                  <a:lnTo>
                    <a:pt x="127" y="197"/>
                  </a:lnTo>
                  <a:lnTo>
                    <a:pt x="114" y="168"/>
                  </a:lnTo>
                  <a:lnTo>
                    <a:pt x="106" y="135"/>
                  </a:lnTo>
                  <a:lnTo>
                    <a:pt x="97" y="102"/>
                  </a:lnTo>
                  <a:lnTo>
                    <a:pt x="89" y="73"/>
                  </a:lnTo>
                  <a:lnTo>
                    <a:pt x="89" y="69"/>
                  </a:lnTo>
                  <a:lnTo>
                    <a:pt x="29" y="0"/>
                  </a:lnTo>
                  <a:close/>
                  <a:moveTo>
                    <a:pt x="385" y="517"/>
                  </a:moveTo>
                  <a:lnTo>
                    <a:pt x="398" y="528"/>
                  </a:lnTo>
                  <a:lnTo>
                    <a:pt x="428" y="546"/>
                  </a:lnTo>
                  <a:lnTo>
                    <a:pt x="457" y="564"/>
                  </a:lnTo>
                  <a:lnTo>
                    <a:pt x="487" y="582"/>
                  </a:lnTo>
                  <a:lnTo>
                    <a:pt x="517" y="593"/>
                  </a:lnTo>
                  <a:lnTo>
                    <a:pt x="674" y="789"/>
                  </a:lnTo>
                  <a:lnTo>
                    <a:pt x="644" y="833"/>
                  </a:lnTo>
                  <a:lnTo>
                    <a:pt x="385" y="517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2" name="Freeform 2489"/>
            <p:cNvSpPr>
              <a:spLocks/>
            </p:cNvSpPr>
            <p:nvPr/>
          </p:nvSpPr>
          <p:spPr bwMode="auto">
            <a:xfrm>
              <a:off x="1910099" y="3583451"/>
              <a:ext cx="709556" cy="851105"/>
            </a:xfrm>
            <a:custGeom>
              <a:avLst/>
              <a:gdLst>
                <a:gd name="T0" fmla="*/ 374048820 w 673"/>
                <a:gd name="T1" fmla="*/ 0 h 832"/>
                <a:gd name="T2" fmla="*/ 748097640 w 673"/>
                <a:gd name="T3" fmla="*/ 435324863 h 832"/>
                <a:gd name="T4" fmla="*/ 374048820 w 673"/>
                <a:gd name="T5" fmla="*/ 870648703 h 832"/>
                <a:gd name="T6" fmla="*/ 0 w 673"/>
                <a:gd name="T7" fmla="*/ 435324863 h 832"/>
                <a:gd name="T8" fmla="*/ 32235769 w 673"/>
                <a:gd name="T9" fmla="*/ 0 h 832"/>
                <a:gd name="T10" fmla="*/ 0 w 673"/>
                <a:gd name="T11" fmla="*/ 44997065 h 832"/>
                <a:gd name="T12" fmla="*/ 93373562 w 673"/>
                <a:gd name="T13" fmla="*/ 159060494 h 832"/>
                <a:gd name="T14" fmla="*/ 88926451 w 673"/>
                <a:gd name="T15" fmla="*/ 128713258 h 832"/>
                <a:gd name="T16" fmla="*/ 80034336 w 673"/>
                <a:gd name="T17" fmla="*/ 98367077 h 832"/>
                <a:gd name="T18" fmla="*/ 70029916 w 673"/>
                <a:gd name="T19" fmla="*/ 63833895 h 832"/>
                <a:gd name="T20" fmla="*/ 70029916 w 673"/>
                <a:gd name="T21" fmla="*/ 41858616 h 832"/>
                <a:gd name="T22" fmla="*/ 32235769 w 673"/>
                <a:gd name="T23" fmla="*/ 0 h 832"/>
                <a:gd name="T24" fmla="*/ 489098065 w 673"/>
                <a:gd name="T25" fmla="*/ 612174738 h 832"/>
                <a:gd name="T26" fmla="*/ 522445076 w 673"/>
                <a:gd name="T27" fmla="*/ 631011568 h 832"/>
                <a:gd name="T28" fmla="*/ 560239331 w 673"/>
                <a:gd name="T29" fmla="*/ 646707904 h 832"/>
                <a:gd name="T30" fmla="*/ 593587396 w 673"/>
                <a:gd name="T31" fmla="*/ 661358772 h 832"/>
                <a:gd name="T32" fmla="*/ 616931042 w 673"/>
                <a:gd name="T33" fmla="*/ 669729673 h 832"/>
                <a:gd name="T34" fmla="*/ 748097640 w 673"/>
                <a:gd name="T35" fmla="*/ 821465692 h 832"/>
                <a:gd name="T36" fmla="*/ 715861880 w 673"/>
                <a:gd name="T37" fmla="*/ 870648703 h 832"/>
                <a:gd name="T38" fmla="*/ 489098065 w 673"/>
                <a:gd name="T39" fmla="*/ 612174738 h 832"/>
                <a:gd name="T40" fmla="*/ 17694720 60000 65536"/>
                <a:gd name="T41" fmla="*/ 0 60000 65536"/>
                <a:gd name="T42" fmla="*/ 5898240 60000 65536"/>
                <a:gd name="T43" fmla="*/ 1179648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73"/>
                <a:gd name="T61" fmla="*/ 0 h 832"/>
                <a:gd name="T62" fmla="*/ 673 w 673"/>
                <a:gd name="T63" fmla="*/ 832 h 83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73" h="832">
                  <a:moveTo>
                    <a:pt x="29" y="0"/>
                  </a:moveTo>
                  <a:lnTo>
                    <a:pt x="0" y="43"/>
                  </a:lnTo>
                  <a:lnTo>
                    <a:pt x="84" y="152"/>
                  </a:lnTo>
                  <a:lnTo>
                    <a:pt x="80" y="123"/>
                  </a:lnTo>
                  <a:lnTo>
                    <a:pt x="72" y="94"/>
                  </a:lnTo>
                  <a:lnTo>
                    <a:pt x="63" y="61"/>
                  </a:lnTo>
                  <a:lnTo>
                    <a:pt x="63" y="40"/>
                  </a:lnTo>
                  <a:lnTo>
                    <a:pt x="29" y="0"/>
                  </a:lnTo>
                  <a:close/>
                  <a:moveTo>
                    <a:pt x="440" y="585"/>
                  </a:moveTo>
                  <a:lnTo>
                    <a:pt x="470" y="603"/>
                  </a:lnTo>
                  <a:lnTo>
                    <a:pt x="504" y="618"/>
                  </a:lnTo>
                  <a:lnTo>
                    <a:pt x="534" y="632"/>
                  </a:lnTo>
                  <a:lnTo>
                    <a:pt x="555" y="640"/>
                  </a:lnTo>
                  <a:lnTo>
                    <a:pt x="673" y="785"/>
                  </a:lnTo>
                  <a:lnTo>
                    <a:pt x="644" y="832"/>
                  </a:lnTo>
                  <a:lnTo>
                    <a:pt x="440" y="585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3" name="Freeform 2490"/>
            <p:cNvSpPr>
              <a:spLocks/>
            </p:cNvSpPr>
            <p:nvPr/>
          </p:nvSpPr>
          <p:spPr bwMode="auto">
            <a:xfrm>
              <a:off x="1922772" y="3558872"/>
              <a:ext cx="714841" cy="852129"/>
            </a:xfrm>
            <a:custGeom>
              <a:avLst/>
              <a:gdLst>
                <a:gd name="T0" fmla="*/ 376842452 w 678"/>
                <a:gd name="T1" fmla="*/ 0 h 832"/>
                <a:gd name="T2" fmla="*/ 753683850 w 678"/>
                <a:gd name="T3" fmla="*/ 436373008 h 832"/>
                <a:gd name="T4" fmla="*/ 376842452 w 678"/>
                <a:gd name="T5" fmla="*/ 872744991 h 832"/>
                <a:gd name="T6" fmla="*/ 0 w 678"/>
                <a:gd name="T7" fmla="*/ 436373008 h 832"/>
                <a:gd name="T8" fmla="*/ 37794848 w 678"/>
                <a:gd name="T9" fmla="*/ 0 h 832"/>
                <a:gd name="T10" fmla="*/ 0 w 678"/>
                <a:gd name="T11" fmla="*/ 45105485 h 832"/>
                <a:gd name="T12" fmla="*/ 66697399 w 678"/>
                <a:gd name="T13" fmla="*/ 117485235 h 832"/>
                <a:gd name="T14" fmla="*/ 56692792 w 678"/>
                <a:gd name="T15" fmla="*/ 87064648 h 832"/>
                <a:gd name="T16" fmla="*/ 52246651 w 678"/>
                <a:gd name="T17" fmla="*/ 49301605 h 832"/>
                <a:gd name="T18" fmla="*/ 52246651 w 678"/>
                <a:gd name="T19" fmla="*/ 14685910 h 832"/>
                <a:gd name="T20" fmla="*/ 37794848 w 678"/>
                <a:gd name="T21" fmla="*/ 0 h 832"/>
                <a:gd name="T22" fmla="*/ 542474637 w 678"/>
                <a:gd name="T23" fmla="*/ 667146398 h 832"/>
                <a:gd name="T24" fmla="*/ 546920777 w 678"/>
                <a:gd name="T25" fmla="*/ 671342518 h 832"/>
                <a:gd name="T26" fmla="*/ 580269601 w 678"/>
                <a:gd name="T27" fmla="*/ 686028424 h 832"/>
                <a:gd name="T28" fmla="*/ 618065487 w 678"/>
                <a:gd name="T29" fmla="*/ 697566985 h 832"/>
                <a:gd name="T30" fmla="*/ 654749047 w 678"/>
                <a:gd name="T31" fmla="*/ 713301665 h 832"/>
                <a:gd name="T32" fmla="*/ 753683850 w 678"/>
                <a:gd name="T33" fmla="*/ 823443403 h 832"/>
                <a:gd name="T34" fmla="*/ 717000289 w 678"/>
                <a:gd name="T35" fmla="*/ 872744991 h 832"/>
                <a:gd name="T36" fmla="*/ 542474637 w 678"/>
                <a:gd name="T37" fmla="*/ 667146398 h 832"/>
                <a:gd name="T38" fmla="*/ 17694720 60000 65536"/>
                <a:gd name="T39" fmla="*/ 0 60000 65536"/>
                <a:gd name="T40" fmla="*/ 5898240 60000 65536"/>
                <a:gd name="T41" fmla="*/ 1179648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78"/>
                <a:gd name="T58" fmla="*/ 0 h 832"/>
                <a:gd name="T59" fmla="*/ 678 w 678"/>
                <a:gd name="T60" fmla="*/ 832 h 83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78" h="832">
                  <a:moveTo>
                    <a:pt x="34" y="0"/>
                  </a:moveTo>
                  <a:lnTo>
                    <a:pt x="0" y="43"/>
                  </a:lnTo>
                  <a:lnTo>
                    <a:pt x="60" y="112"/>
                  </a:lnTo>
                  <a:lnTo>
                    <a:pt x="51" y="83"/>
                  </a:lnTo>
                  <a:lnTo>
                    <a:pt x="47" y="47"/>
                  </a:lnTo>
                  <a:lnTo>
                    <a:pt x="47" y="14"/>
                  </a:lnTo>
                  <a:lnTo>
                    <a:pt x="34" y="0"/>
                  </a:lnTo>
                  <a:close/>
                  <a:moveTo>
                    <a:pt x="488" y="636"/>
                  </a:moveTo>
                  <a:lnTo>
                    <a:pt x="492" y="640"/>
                  </a:lnTo>
                  <a:lnTo>
                    <a:pt x="522" y="654"/>
                  </a:lnTo>
                  <a:lnTo>
                    <a:pt x="556" y="665"/>
                  </a:lnTo>
                  <a:lnTo>
                    <a:pt x="589" y="680"/>
                  </a:lnTo>
                  <a:lnTo>
                    <a:pt x="678" y="785"/>
                  </a:lnTo>
                  <a:lnTo>
                    <a:pt x="645" y="832"/>
                  </a:lnTo>
                  <a:lnTo>
                    <a:pt x="488" y="636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4" name="Freeform 2491"/>
            <p:cNvSpPr>
              <a:spLocks/>
            </p:cNvSpPr>
            <p:nvPr/>
          </p:nvSpPr>
          <p:spPr bwMode="auto">
            <a:xfrm>
              <a:off x="1939670" y="3541452"/>
              <a:ext cx="711668" cy="844960"/>
            </a:xfrm>
            <a:custGeom>
              <a:avLst/>
              <a:gdLst>
                <a:gd name="T0" fmla="*/ 375720576 w 674"/>
                <a:gd name="T1" fmla="*/ 0 h 825"/>
                <a:gd name="T2" fmla="*/ 751441152 w 674"/>
                <a:gd name="T3" fmla="*/ 432701455 h 825"/>
                <a:gd name="T4" fmla="*/ 375720576 w 674"/>
                <a:gd name="T5" fmla="*/ 865402911 h 825"/>
                <a:gd name="T6" fmla="*/ 0 w 674"/>
                <a:gd name="T7" fmla="*/ 432701455 h 825"/>
                <a:gd name="T8" fmla="*/ 0 w 674"/>
                <a:gd name="T9" fmla="*/ 41959181 h 825"/>
                <a:gd name="T10" fmla="*/ 33447336 w 674"/>
                <a:gd name="T11" fmla="*/ 0 h 825"/>
                <a:gd name="T12" fmla="*/ 33447336 w 674"/>
                <a:gd name="T13" fmla="*/ 33566938 h 825"/>
                <a:gd name="T14" fmla="*/ 33447336 w 674"/>
                <a:gd name="T15" fmla="*/ 68183675 h 825"/>
                <a:gd name="T16" fmla="*/ 37906355 w 674"/>
                <a:gd name="T17" fmla="*/ 83918362 h 825"/>
                <a:gd name="T18" fmla="*/ 0 w 674"/>
                <a:gd name="T19" fmla="*/ 41959181 h 825"/>
                <a:gd name="T20" fmla="*/ 586436657 w 674"/>
                <a:gd name="T21" fmla="*/ 713301962 h 825"/>
                <a:gd name="T22" fmla="*/ 600929760 w 674"/>
                <a:gd name="T23" fmla="*/ 716449309 h 825"/>
                <a:gd name="T24" fmla="*/ 637722138 w 674"/>
                <a:gd name="T25" fmla="*/ 732182972 h 825"/>
                <a:gd name="T26" fmla="*/ 675628476 w 674"/>
                <a:gd name="T27" fmla="*/ 739526440 h 825"/>
                <a:gd name="T28" fmla="*/ 685662569 w 674"/>
                <a:gd name="T29" fmla="*/ 743722562 h 825"/>
                <a:gd name="T30" fmla="*/ 751441152 w 674"/>
                <a:gd name="T31" fmla="*/ 819247625 h 825"/>
                <a:gd name="T32" fmla="*/ 717993824 w 674"/>
                <a:gd name="T33" fmla="*/ 865402911 h 825"/>
                <a:gd name="T34" fmla="*/ 586436657 w 674"/>
                <a:gd name="T35" fmla="*/ 713301962 h 825"/>
                <a:gd name="T36" fmla="*/ 17694720 60000 65536"/>
                <a:gd name="T37" fmla="*/ 0 60000 65536"/>
                <a:gd name="T38" fmla="*/ 5898240 60000 65536"/>
                <a:gd name="T39" fmla="*/ 1179648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74"/>
                <a:gd name="T55" fmla="*/ 0 h 825"/>
                <a:gd name="T56" fmla="*/ 674 w 674"/>
                <a:gd name="T57" fmla="*/ 825 h 8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74" h="825">
                  <a:moveTo>
                    <a:pt x="0" y="40"/>
                  </a:moveTo>
                  <a:lnTo>
                    <a:pt x="30" y="0"/>
                  </a:lnTo>
                  <a:lnTo>
                    <a:pt x="30" y="32"/>
                  </a:lnTo>
                  <a:lnTo>
                    <a:pt x="30" y="65"/>
                  </a:lnTo>
                  <a:lnTo>
                    <a:pt x="34" y="80"/>
                  </a:lnTo>
                  <a:lnTo>
                    <a:pt x="0" y="40"/>
                  </a:lnTo>
                  <a:close/>
                  <a:moveTo>
                    <a:pt x="526" y="680"/>
                  </a:moveTo>
                  <a:lnTo>
                    <a:pt x="539" y="683"/>
                  </a:lnTo>
                  <a:lnTo>
                    <a:pt x="572" y="698"/>
                  </a:lnTo>
                  <a:lnTo>
                    <a:pt x="606" y="705"/>
                  </a:lnTo>
                  <a:lnTo>
                    <a:pt x="615" y="709"/>
                  </a:lnTo>
                  <a:lnTo>
                    <a:pt x="674" y="781"/>
                  </a:lnTo>
                  <a:lnTo>
                    <a:pt x="644" y="825"/>
                  </a:lnTo>
                  <a:lnTo>
                    <a:pt x="526" y="680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5" name="Freeform 2492"/>
            <p:cNvSpPr>
              <a:spLocks/>
            </p:cNvSpPr>
            <p:nvPr/>
          </p:nvSpPr>
          <p:spPr bwMode="auto">
            <a:xfrm>
              <a:off x="1957620" y="3541452"/>
              <a:ext cx="711668" cy="822429"/>
            </a:xfrm>
            <a:custGeom>
              <a:avLst/>
              <a:gdLst>
                <a:gd name="T0" fmla="*/ 375720576 w 674"/>
                <a:gd name="T1" fmla="*/ 0 h 803"/>
                <a:gd name="T2" fmla="*/ 751441152 w 674"/>
                <a:gd name="T3" fmla="*/ 421164559 h 803"/>
                <a:gd name="T4" fmla="*/ 375720576 w 674"/>
                <a:gd name="T5" fmla="*/ 842328095 h 803"/>
                <a:gd name="T6" fmla="*/ 0 w 674"/>
                <a:gd name="T7" fmla="*/ 421164559 h 803"/>
                <a:gd name="T8" fmla="*/ 0 w 674"/>
                <a:gd name="T9" fmla="*/ 18882071 h 803"/>
                <a:gd name="T10" fmla="*/ 14494163 w 674"/>
                <a:gd name="T11" fmla="*/ 0 h 803"/>
                <a:gd name="T12" fmla="*/ 14494163 w 674"/>
                <a:gd name="T13" fmla="*/ 33566990 h 803"/>
                <a:gd name="T14" fmla="*/ 0 w 674"/>
                <a:gd name="T15" fmla="*/ 18882071 h 803"/>
                <a:gd name="T16" fmla="*/ 618767913 w 674"/>
                <a:gd name="T17" fmla="*/ 732186142 h 803"/>
                <a:gd name="T18" fmla="*/ 656675307 w 674"/>
                <a:gd name="T19" fmla="*/ 739528598 h 803"/>
                <a:gd name="T20" fmla="*/ 694581645 w 674"/>
                <a:gd name="T21" fmla="*/ 751067181 h 803"/>
                <a:gd name="T22" fmla="*/ 717993824 w 674"/>
                <a:gd name="T23" fmla="*/ 755263309 h 803"/>
                <a:gd name="T24" fmla="*/ 751441152 w 674"/>
                <a:gd name="T25" fmla="*/ 797222538 h 803"/>
                <a:gd name="T26" fmla="*/ 717993824 w 674"/>
                <a:gd name="T27" fmla="*/ 842328095 h 803"/>
                <a:gd name="T28" fmla="*/ 618767913 w 674"/>
                <a:gd name="T29" fmla="*/ 732186142 h 803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74"/>
                <a:gd name="T46" fmla="*/ 0 h 803"/>
                <a:gd name="T47" fmla="*/ 674 w 674"/>
                <a:gd name="T48" fmla="*/ 803 h 80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74" h="803">
                  <a:moveTo>
                    <a:pt x="0" y="18"/>
                  </a:moveTo>
                  <a:lnTo>
                    <a:pt x="13" y="0"/>
                  </a:lnTo>
                  <a:lnTo>
                    <a:pt x="13" y="32"/>
                  </a:lnTo>
                  <a:lnTo>
                    <a:pt x="0" y="18"/>
                  </a:lnTo>
                  <a:close/>
                  <a:moveTo>
                    <a:pt x="555" y="698"/>
                  </a:moveTo>
                  <a:lnTo>
                    <a:pt x="589" y="705"/>
                  </a:lnTo>
                  <a:lnTo>
                    <a:pt x="623" y="716"/>
                  </a:lnTo>
                  <a:lnTo>
                    <a:pt x="644" y="720"/>
                  </a:lnTo>
                  <a:lnTo>
                    <a:pt x="674" y="760"/>
                  </a:lnTo>
                  <a:lnTo>
                    <a:pt x="644" y="803"/>
                  </a:lnTo>
                  <a:lnTo>
                    <a:pt x="555" y="698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6" name="Freeform 2493"/>
            <p:cNvSpPr>
              <a:spLocks/>
            </p:cNvSpPr>
            <p:nvPr/>
          </p:nvSpPr>
          <p:spPr bwMode="auto">
            <a:xfrm>
              <a:off x="2589041" y="4267614"/>
              <a:ext cx="98197" cy="74770"/>
            </a:xfrm>
            <a:custGeom>
              <a:avLst/>
              <a:gdLst>
                <a:gd name="T0" fmla="*/ 51842736 w 93"/>
                <a:gd name="T1" fmla="*/ 0 h 72"/>
                <a:gd name="T2" fmla="*/ 103684416 w 93"/>
                <a:gd name="T3" fmla="*/ 38823284 h 72"/>
                <a:gd name="T4" fmla="*/ 51842736 w 93"/>
                <a:gd name="T5" fmla="*/ 77646568 h 72"/>
                <a:gd name="T6" fmla="*/ 0 w 93"/>
                <a:gd name="T7" fmla="*/ 38823284 h 72"/>
                <a:gd name="T8" fmla="*/ 0 w 93"/>
                <a:gd name="T9" fmla="*/ 0 h 72"/>
                <a:gd name="T10" fmla="*/ 27872109 w 93"/>
                <a:gd name="T11" fmla="*/ 7548653 h 72"/>
                <a:gd name="T12" fmla="*/ 70238318 w 93"/>
                <a:gd name="T13" fmla="*/ 15098345 h 72"/>
                <a:gd name="T14" fmla="*/ 94765386 w 93"/>
                <a:gd name="T15" fmla="*/ 19412161 h 72"/>
                <a:gd name="T16" fmla="*/ 103684416 w 93"/>
                <a:gd name="T17" fmla="*/ 31274624 h 72"/>
                <a:gd name="T18" fmla="*/ 65778258 w 93"/>
                <a:gd name="T19" fmla="*/ 77646568 h 72"/>
                <a:gd name="T20" fmla="*/ 0 w 93"/>
                <a:gd name="T21" fmla="*/ 0 h 72"/>
                <a:gd name="T22" fmla="*/ 17694720 60000 65536"/>
                <a:gd name="T23" fmla="*/ 0 60000 65536"/>
                <a:gd name="T24" fmla="*/ 5898240 60000 65536"/>
                <a:gd name="T25" fmla="*/ 1179648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72"/>
                <a:gd name="T35" fmla="*/ 93 w 93"/>
                <a:gd name="T36" fmla="*/ 72 h 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72">
                  <a:moveTo>
                    <a:pt x="0" y="0"/>
                  </a:moveTo>
                  <a:lnTo>
                    <a:pt x="25" y="7"/>
                  </a:lnTo>
                  <a:lnTo>
                    <a:pt x="63" y="14"/>
                  </a:lnTo>
                  <a:lnTo>
                    <a:pt x="85" y="18"/>
                  </a:lnTo>
                  <a:lnTo>
                    <a:pt x="93" y="29"/>
                  </a:lnTo>
                  <a:lnTo>
                    <a:pt x="59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7" name="Freeform 2494"/>
            <p:cNvSpPr>
              <a:spLocks/>
            </p:cNvSpPr>
            <p:nvPr/>
          </p:nvSpPr>
          <p:spPr bwMode="auto">
            <a:xfrm>
              <a:off x="2636553" y="4277855"/>
              <a:ext cx="53849" cy="40965"/>
            </a:xfrm>
            <a:custGeom>
              <a:avLst/>
              <a:gdLst>
                <a:gd name="T0" fmla="*/ 28429104 w 51"/>
                <a:gd name="T1" fmla="*/ 0 h 40"/>
                <a:gd name="T2" fmla="*/ 56857152 w 51"/>
                <a:gd name="T3" fmla="*/ 20977152 h 40"/>
                <a:gd name="T4" fmla="*/ 28429104 w 51"/>
                <a:gd name="T5" fmla="*/ 41953281 h 40"/>
                <a:gd name="T6" fmla="*/ 0 w 51"/>
                <a:gd name="T7" fmla="*/ 20977152 h 40"/>
                <a:gd name="T8" fmla="*/ 0 w 51"/>
                <a:gd name="T9" fmla="*/ 0 h 40"/>
                <a:gd name="T10" fmla="*/ 18952739 w 51"/>
                <a:gd name="T11" fmla="*/ 3146112 h 40"/>
                <a:gd name="T12" fmla="*/ 56857152 w 51"/>
                <a:gd name="T13" fmla="*/ 10488064 h 40"/>
                <a:gd name="T14" fmla="*/ 33445507 w 51"/>
                <a:gd name="T15" fmla="*/ 41953281 h 40"/>
                <a:gd name="T16" fmla="*/ 0 w 51"/>
                <a:gd name="T17" fmla="*/ 0 h 4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40"/>
                <a:gd name="T29" fmla="*/ 51 w 51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40">
                  <a:moveTo>
                    <a:pt x="0" y="0"/>
                  </a:moveTo>
                  <a:lnTo>
                    <a:pt x="17" y="3"/>
                  </a:lnTo>
                  <a:lnTo>
                    <a:pt x="51" y="10"/>
                  </a:lnTo>
                  <a:lnTo>
                    <a:pt x="3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8" name="Freeform 2495"/>
            <p:cNvSpPr>
              <a:spLocks/>
            </p:cNvSpPr>
            <p:nvPr/>
          </p:nvSpPr>
          <p:spPr bwMode="auto">
            <a:xfrm>
              <a:off x="2677738" y="4286048"/>
              <a:ext cx="12673" cy="11265"/>
            </a:xfrm>
            <a:custGeom>
              <a:avLst/>
              <a:gdLst>
                <a:gd name="T0" fmla="*/ 6692400 w 12"/>
                <a:gd name="T1" fmla="*/ 0 h 11"/>
                <a:gd name="T2" fmla="*/ 13383744 w 12"/>
                <a:gd name="T3" fmla="*/ 5768704 h 11"/>
                <a:gd name="T4" fmla="*/ 6692400 w 12"/>
                <a:gd name="T5" fmla="*/ 11536384 h 11"/>
                <a:gd name="T6" fmla="*/ 0 w 12"/>
                <a:gd name="T7" fmla="*/ 5768704 h 11"/>
                <a:gd name="T8" fmla="*/ 0 w 12"/>
                <a:gd name="T9" fmla="*/ 0 h 11"/>
                <a:gd name="T10" fmla="*/ 13383744 w 12"/>
                <a:gd name="T11" fmla="*/ 3146007 h 11"/>
                <a:gd name="T12" fmla="*/ 8922849 w 12"/>
                <a:gd name="T13" fmla="*/ 11536384 h 11"/>
                <a:gd name="T14" fmla="*/ 0 w 12"/>
                <a:gd name="T15" fmla="*/ 0 h 11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0" y="0"/>
                  </a:moveTo>
                  <a:lnTo>
                    <a:pt x="12" y="3"/>
                  </a:lnTo>
                  <a:lnTo>
                    <a:pt x="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9" name="Freeform 2496"/>
            <p:cNvSpPr>
              <a:spLocks/>
            </p:cNvSpPr>
            <p:nvPr/>
          </p:nvSpPr>
          <p:spPr bwMode="auto">
            <a:xfrm>
              <a:off x="2490843" y="4885200"/>
              <a:ext cx="12673" cy="34820"/>
            </a:xfrm>
            <a:custGeom>
              <a:avLst/>
              <a:gdLst>
                <a:gd name="T0" fmla="*/ 6692400 w 12"/>
                <a:gd name="T1" fmla="*/ 0 h 33"/>
                <a:gd name="T2" fmla="*/ 13383744 w 12"/>
                <a:gd name="T3" fmla="*/ 18370188 h 33"/>
                <a:gd name="T4" fmla="*/ 6692400 w 12"/>
                <a:gd name="T5" fmla="*/ 36740375 h 33"/>
                <a:gd name="T6" fmla="*/ 0 w 12"/>
                <a:gd name="T7" fmla="*/ 18370188 h 33"/>
                <a:gd name="T8" fmla="*/ 13383744 w 12"/>
                <a:gd name="T9" fmla="*/ 16699879 h 33"/>
                <a:gd name="T10" fmla="*/ 0 w 12"/>
                <a:gd name="T11" fmla="*/ 36740375 h 33"/>
                <a:gd name="T12" fmla="*/ 0 w 12"/>
                <a:gd name="T13" fmla="*/ 0 h 33"/>
                <a:gd name="T14" fmla="*/ 13383744 w 12"/>
                <a:gd name="T15" fmla="*/ 16699879 h 33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33"/>
                <a:gd name="T26" fmla="*/ 12 w 12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33">
                  <a:moveTo>
                    <a:pt x="12" y="15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12" y="15"/>
                  </a:lnTo>
                  <a:close/>
                </a:path>
              </a:pathLst>
            </a:custGeom>
            <a:solidFill>
              <a:srgbClr val="623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0" name="Freeform 2497"/>
            <p:cNvSpPr>
              <a:spLocks/>
            </p:cNvSpPr>
            <p:nvPr/>
          </p:nvSpPr>
          <p:spPr bwMode="auto">
            <a:xfrm>
              <a:off x="2490843" y="4866765"/>
              <a:ext cx="22174" cy="39940"/>
            </a:xfrm>
            <a:custGeom>
              <a:avLst/>
              <a:gdLst>
                <a:gd name="T0" fmla="*/ 11706816 w 21"/>
                <a:gd name="T1" fmla="*/ 0 h 40"/>
                <a:gd name="T2" fmla="*/ 23413632 w 21"/>
                <a:gd name="T3" fmla="*/ 19940045 h 40"/>
                <a:gd name="T4" fmla="*/ 11706816 w 21"/>
                <a:gd name="T5" fmla="*/ 39880090 h 40"/>
                <a:gd name="T6" fmla="*/ 0 w 21"/>
                <a:gd name="T7" fmla="*/ 19940045 h 40"/>
                <a:gd name="T8" fmla="*/ 8919228 w 21"/>
                <a:gd name="T9" fmla="*/ 39880090 h 40"/>
                <a:gd name="T10" fmla="*/ 23413632 w 21"/>
                <a:gd name="T11" fmla="*/ 21934049 h 40"/>
                <a:gd name="T12" fmla="*/ 0 w 21"/>
                <a:gd name="T13" fmla="*/ 0 h 40"/>
                <a:gd name="T14" fmla="*/ 0 w 21"/>
                <a:gd name="T15" fmla="*/ 32901577 h 40"/>
                <a:gd name="T16" fmla="*/ 8919228 w 21"/>
                <a:gd name="T17" fmla="*/ 39880090 h 4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0"/>
                <a:gd name="T29" fmla="*/ 21 w 21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0">
                  <a:moveTo>
                    <a:pt x="8" y="40"/>
                  </a:moveTo>
                  <a:lnTo>
                    <a:pt x="21" y="22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663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1" name="Freeform 2498"/>
            <p:cNvSpPr>
              <a:spLocks/>
            </p:cNvSpPr>
            <p:nvPr/>
          </p:nvSpPr>
          <p:spPr bwMode="auto">
            <a:xfrm>
              <a:off x="2490843" y="4848322"/>
              <a:ext cx="27450" cy="52230"/>
            </a:xfrm>
            <a:custGeom>
              <a:avLst/>
              <a:gdLst>
                <a:gd name="T0" fmla="*/ 15070050 w 25"/>
                <a:gd name="T1" fmla="*/ 0 h 51"/>
                <a:gd name="T2" fmla="*/ 30140099 w 25"/>
                <a:gd name="T3" fmla="*/ 26744832 h 51"/>
                <a:gd name="T4" fmla="*/ 15070050 w 25"/>
                <a:gd name="T5" fmla="*/ 53489665 h 51"/>
                <a:gd name="T6" fmla="*/ 0 w 25"/>
                <a:gd name="T7" fmla="*/ 26744832 h 51"/>
                <a:gd name="T8" fmla="*/ 14467248 w 25"/>
                <a:gd name="T9" fmla="*/ 53489665 h 51"/>
                <a:gd name="T10" fmla="*/ 30140099 w 25"/>
                <a:gd name="T11" fmla="*/ 34611086 h 51"/>
                <a:gd name="T12" fmla="*/ 0 w 25"/>
                <a:gd name="T13" fmla="*/ 0 h 51"/>
                <a:gd name="T14" fmla="*/ 0 w 25"/>
                <a:gd name="T15" fmla="*/ 37757174 h 51"/>
                <a:gd name="T16" fmla="*/ 14467248 w 25"/>
                <a:gd name="T17" fmla="*/ 53489665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51"/>
                <a:gd name="T29" fmla="*/ 25 w 25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51">
                  <a:moveTo>
                    <a:pt x="12" y="51"/>
                  </a:moveTo>
                  <a:lnTo>
                    <a:pt x="25" y="33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2" y="51"/>
                  </a:lnTo>
                  <a:close/>
                </a:path>
              </a:pathLst>
            </a:custGeom>
            <a:solidFill>
              <a:srgbClr val="6A3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2" name="Freeform 2499"/>
            <p:cNvSpPr>
              <a:spLocks/>
            </p:cNvSpPr>
            <p:nvPr/>
          </p:nvSpPr>
          <p:spPr bwMode="auto">
            <a:xfrm>
              <a:off x="2490843" y="4831936"/>
              <a:ext cx="34847" cy="57351"/>
            </a:xfrm>
            <a:custGeom>
              <a:avLst/>
              <a:gdLst>
                <a:gd name="T0" fmla="*/ 18399216 w 33"/>
                <a:gd name="T1" fmla="*/ 0 h 55"/>
                <a:gd name="T2" fmla="*/ 36797376 w 33"/>
                <a:gd name="T3" fmla="*/ 29901769 h 55"/>
                <a:gd name="T4" fmla="*/ 18399216 w 33"/>
                <a:gd name="T5" fmla="*/ 59802494 h 55"/>
                <a:gd name="T6" fmla="*/ 0 w 33"/>
                <a:gd name="T7" fmla="*/ 29901769 h 55"/>
                <a:gd name="T8" fmla="*/ 23416125 w 33"/>
                <a:gd name="T9" fmla="*/ 59802494 h 55"/>
                <a:gd name="T10" fmla="*/ 36797376 w 33"/>
                <a:gd name="T11" fmla="*/ 40231210 h 55"/>
                <a:gd name="T12" fmla="*/ 0 w 33"/>
                <a:gd name="T13" fmla="*/ 0 h 55"/>
                <a:gd name="T14" fmla="*/ 0 w 33"/>
                <a:gd name="T15" fmla="*/ 35881920 h 55"/>
                <a:gd name="T16" fmla="*/ 23416125 w 33"/>
                <a:gd name="T17" fmla="*/ 59802494 h 5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55"/>
                <a:gd name="T29" fmla="*/ 33 w 33"/>
                <a:gd name="T30" fmla="*/ 55 h 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55">
                  <a:moveTo>
                    <a:pt x="21" y="55"/>
                  </a:moveTo>
                  <a:lnTo>
                    <a:pt x="33" y="37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rgbClr val="6E42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3" name="Freeform 2500"/>
            <p:cNvSpPr>
              <a:spLocks/>
            </p:cNvSpPr>
            <p:nvPr/>
          </p:nvSpPr>
          <p:spPr bwMode="auto">
            <a:xfrm>
              <a:off x="2490843" y="4814526"/>
              <a:ext cx="40123" cy="66577"/>
            </a:xfrm>
            <a:custGeom>
              <a:avLst/>
              <a:gdLst>
                <a:gd name="T0" fmla="*/ 21182832 w 38"/>
                <a:gd name="T1" fmla="*/ 0 h 66"/>
                <a:gd name="T2" fmla="*/ 42364608 w 38"/>
                <a:gd name="T3" fmla="*/ 33580027 h 66"/>
                <a:gd name="T4" fmla="*/ 21182832 w 38"/>
                <a:gd name="T5" fmla="*/ 67159045 h 66"/>
                <a:gd name="T6" fmla="*/ 0 w 38"/>
                <a:gd name="T7" fmla="*/ 33580027 h 66"/>
                <a:gd name="T8" fmla="*/ 27871756 w 38"/>
                <a:gd name="T9" fmla="*/ 67159045 h 66"/>
                <a:gd name="T10" fmla="*/ 42364608 w 38"/>
                <a:gd name="T11" fmla="*/ 47825481 h 66"/>
                <a:gd name="T12" fmla="*/ 0 w 38"/>
                <a:gd name="T13" fmla="*/ 0 h 66"/>
                <a:gd name="T14" fmla="*/ 0 w 38"/>
                <a:gd name="T15" fmla="*/ 33580027 h 66"/>
                <a:gd name="T16" fmla="*/ 27871756 w 38"/>
                <a:gd name="T17" fmla="*/ 67159045 h 66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66"/>
                <a:gd name="T29" fmla="*/ 38 w 38"/>
                <a:gd name="T30" fmla="*/ 66 h 6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66">
                  <a:moveTo>
                    <a:pt x="25" y="66"/>
                  </a:moveTo>
                  <a:lnTo>
                    <a:pt x="38" y="47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5" y="66"/>
                  </a:lnTo>
                  <a:close/>
                </a:path>
              </a:pathLst>
            </a:custGeom>
            <a:solidFill>
              <a:srgbClr val="724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4" name="Freeform 2501"/>
            <p:cNvSpPr>
              <a:spLocks/>
            </p:cNvSpPr>
            <p:nvPr/>
          </p:nvSpPr>
          <p:spPr bwMode="auto">
            <a:xfrm>
              <a:off x="2490843" y="4796092"/>
              <a:ext cx="49624" cy="74770"/>
            </a:xfrm>
            <a:custGeom>
              <a:avLst/>
              <a:gdLst>
                <a:gd name="T0" fmla="*/ 26766754 w 46"/>
                <a:gd name="T1" fmla="*/ 0 h 73"/>
                <a:gd name="T2" fmla="*/ 53533507 w 46"/>
                <a:gd name="T3" fmla="*/ 38291458 h 73"/>
                <a:gd name="T4" fmla="*/ 26766754 w 46"/>
                <a:gd name="T5" fmla="*/ 76582916 h 73"/>
                <a:gd name="T6" fmla="*/ 0 w 46"/>
                <a:gd name="T7" fmla="*/ 38291458 h 73"/>
                <a:gd name="T8" fmla="*/ 38404665 w 46"/>
                <a:gd name="T9" fmla="*/ 76582916 h 73"/>
                <a:gd name="T10" fmla="*/ 53533507 w 46"/>
                <a:gd name="T11" fmla="*/ 57699898 h 73"/>
                <a:gd name="T12" fmla="*/ 0 w 46"/>
                <a:gd name="T13" fmla="*/ 0 h 73"/>
                <a:gd name="T14" fmla="*/ 0 w 46"/>
                <a:gd name="T15" fmla="*/ 37767044 h 73"/>
                <a:gd name="T16" fmla="*/ 38404665 w 46"/>
                <a:gd name="T17" fmla="*/ 76582916 h 7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73"/>
                <a:gd name="T29" fmla="*/ 46 w 46"/>
                <a:gd name="T30" fmla="*/ 73 h 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73">
                  <a:moveTo>
                    <a:pt x="33" y="73"/>
                  </a:moveTo>
                  <a:lnTo>
                    <a:pt x="46" y="55"/>
                  </a:lnTo>
                  <a:lnTo>
                    <a:pt x="0" y="0"/>
                  </a:lnTo>
                  <a:lnTo>
                    <a:pt x="0" y="36"/>
                  </a:lnTo>
                  <a:lnTo>
                    <a:pt x="33" y="73"/>
                  </a:lnTo>
                  <a:close/>
                </a:path>
              </a:pathLst>
            </a:custGeom>
            <a:solidFill>
              <a:srgbClr val="774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5" name="Freeform 2502"/>
            <p:cNvSpPr>
              <a:spLocks/>
            </p:cNvSpPr>
            <p:nvPr/>
          </p:nvSpPr>
          <p:spPr bwMode="auto">
            <a:xfrm>
              <a:off x="2490843" y="4779705"/>
              <a:ext cx="52797" cy="82963"/>
            </a:xfrm>
            <a:custGeom>
              <a:avLst/>
              <a:gdLst>
                <a:gd name="T0" fmla="*/ 27875760 w 50"/>
                <a:gd name="T1" fmla="*/ 0 h 80"/>
                <a:gd name="T2" fmla="*/ 55750464 w 50"/>
                <a:gd name="T3" fmla="*/ 43018389 h 80"/>
                <a:gd name="T4" fmla="*/ 27875760 w 50"/>
                <a:gd name="T5" fmla="*/ 86035742 h 80"/>
                <a:gd name="T6" fmla="*/ 0 w 50"/>
                <a:gd name="T7" fmla="*/ 43018389 h 80"/>
                <a:gd name="T8" fmla="*/ 42370652 w 50"/>
                <a:gd name="T9" fmla="*/ 86035742 h 80"/>
                <a:gd name="T10" fmla="*/ 55750464 w 50"/>
                <a:gd name="T11" fmla="*/ 66677354 h 80"/>
                <a:gd name="T12" fmla="*/ 0 w 50"/>
                <a:gd name="T13" fmla="*/ 0 h 80"/>
                <a:gd name="T14" fmla="*/ 0 w 50"/>
                <a:gd name="T15" fmla="*/ 35489500 h 80"/>
                <a:gd name="T16" fmla="*/ 42370652 w 50"/>
                <a:gd name="T17" fmla="*/ 86035742 h 8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80"/>
                <a:gd name="T29" fmla="*/ 50 w 50"/>
                <a:gd name="T30" fmla="*/ 80 h 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80">
                  <a:moveTo>
                    <a:pt x="38" y="80"/>
                  </a:moveTo>
                  <a:lnTo>
                    <a:pt x="50" y="62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8" y="80"/>
                  </a:lnTo>
                  <a:close/>
                </a:path>
              </a:pathLst>
            </a:custGeom>
            <a:solidFill>
              <a:srgbClr val="7B4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6" name="Freeform 2503"/>
            <p:cNvSpPr>
              <a:spLocks/>
            </p:cNvSpPr>
            <p:nvPr/>
          </p:nvSpPr>
          <p:spPr bwMode="auto">
            <a:xfrm>
              <a:off x="2490843" y="4762295"/>
              <a:ext cx="62298" cy="90132"/>
            </a:xfrm>
            <a:custGeom>
              <a:avLst/>
              <a:gdLst>
                <a:gd name="T0" fmla="*/ 32890176 w 59"/>
                <a:gd name="T1" fmla="*/ 0 h 88"/>
                <a:gd name="T2" fmla="*/ 65780352 w 59"/>
                <a:gd name="T3" fmla="*/ 46157826 h 88"/>
                <a:gd name="T4" fmla="*/ 32890176 w 59"/>
                <a:gd name="T5" fmla="*/ 92315653 h 88"/>
                <a:gd name="T6" fmla="*/ 0 w 59"/>
                <a:gd name="T7" fmla="*/ 46157826 h 88"/>
                <a:gd name="T8" fmla="*/ 51286040 w 59"/>
                <a:gd name="T9" fmla="*/ 92315653 h 88"/>
                <a:gd name="T10" fmla="*/ 65780352 w 59"/>
                <a:gd name="T11" fmla="*/ 72384197 h 88"/>
                <a:gd name="T12" fmla="*/ 0 w 59"/>
                <a:gd name="T13" fmla="*/ 0 h 88"/>
                <a:gd name="T14" fmla="*/ 0 w 59"/>
                <a:gd name="T15" fmla="*/ 34618886 h 88"/>
                <a:gd name="T16" fmla="*/ 51286040 w 59"/>
                <a:gd name="T17" fmla="*/ 92315653 h 8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88"/>
                <a:gd name="T29" fmla="*/ 59 w 59"/>
                <a:gd name="T30" fmla="*/ 88 h 8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88">
                  <a:moveTo>
                    <a:pt x="46" y="88"/>
                  </a:moveTo>
                  <a:lnTo>
                    <a:pt x="59" y="69"/>
                  </a:lnTo>
                  <a:lnTo>
                    <a:pt x="0" y="0"/>
                  </a:lnTo>
                  <a:lnTo>
                    <a:pt x="0" y="33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7F5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7" name="Freeform 2504"/>
            <p:cNvSpPr>
              <a:spLocks/>
            </p:cNvSpPr>
            <p:nvPr/>
          </p:nvSpPr>
          <p:spPr bwMode="auto">
            <a:xfrm>
              <a:off x="2490843" y="4743861"/>
              <a:ext cx="66522" cy="100373"/>
            </a:xfrm>
            <a:custGeom>
              <a:avLst/>
              <a:gdLst>
                <a:gd name="T0" fmla="*/ 35120456 w 63"/>
                <a:gd name="T1" fmla="*/ 0 h 98"/>
                <a:gd name="T2" fmla="*/ 70240913 w 63"/>
                <a:gd name="T3" fmla="*/ 51402242 h 98"/>
                <a:gd name="T4" fmla="*/ 35120456 w 63"/>
                <a:gd name="T5" fmla="*/ 102803460 h 98"/>
                <a:gd name="T6" fmla="*/ 0 w 63"/>
                <a:gd name="T7" fmla="*/ 51402242 h 98"/>
                <a:gd name="T8" fmla="*/ 55746495 w 63"/>
                <a:gd name="T9" fmla="*/ 102803460 h 98"/>
                <a:gd name="T10" fmla="*/ 70240913 w 63"/>
                <a:gd name="T11" fmla="*/ 83921052 h 98"/>
                <a:gd name="T12" fmla="*/ 0 w 63"/>
                <a:gd name="T13" fmla="*/ 0 h 98"/>
                <a:gd name="T14" fmla="*/ 0 w 63"/>
                <a:gd name="T15" fmla="*/ 37764833 h 98"/>
                <a:gd name="T16" fmla="*/ 55746495 w 63"/>
                <a:gd name="T17" fmla="*/ 102803460 h 9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98"/>
                <a:gd name="T29" fmla="*/ 63 w 63"/>
                <a:gd name="T30" fmla="*/ 98 h 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98">
                  <a:moveTo>
                    <a:pt x="50" y="98"/>
                  </a:moveTo>
                  <a:lnTo>
                    <a:pt x="63" y="8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50" y="98"/>
                  </a:lnTo>
                  <a:close/>
                </a:path>
              </a:pathLst>
            </a:custGeom>
            <a:solidFill>
              <a:srgbClr val="835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8" name="Freeform 2505"/>
            <p:cNvSpPr>
              <a:spLocks/>
            </p:cNvSpPr>
            <p:nvPr/>
          </p:nvSpPr>
          <p:spPr bwMode="auto">
            <a:xfrm>
              <a:off x="2490843" y="4729523"/>
              <a:ext cx="76023" cy="103446"/>
            </a:xfrm>
            <a:custGeom>
              <a:avLst/>
              <a:gdLst>
                <a:gd name="T0" fmla="*/ 40135920 w 72"/>
                <a:gd name="T1" fmla="*/ 0 h 101"/>
                <a:gd name="T2" fmla="*/ 80270784 w 72"/>
                <a:gd name="T3" fmla="*/ 52975618 h 101"/>
                <a:gd name="T4" fmla="*/ 40135920 w 72"/>
                <a:gd name="T5" fmla="*/ 105951237 h 101"/>
                <a:gd name="T6" fmla="*/ 0 w 72"/>
                <a:gd name="T7" fmla="*/ 52975618 h 101"/>
                <a:gd name="T8" fmla="*/ 65777833 w 72"/>
                <a:gd name="T9" fmla="*/ 105951237 h 101"/>
                <a:gd name="T10" fmla="*/ 80270784 w 72"/>
                <a:gd name="T11" fmla="*/ 87068763 h 101"/>
                <a:gd name="T12" fmla="*/ 0 w 72"/>
                <a:gd name="T13" fmla="*/ 0 h 101"/>
                <a:gd name="T14" fmla="*/ 0 w 72"/>
                <a:gd name="T15" fmla="*/ 33568745 h 101"/>
                <a:gd name="T16" fmla="*/ 65777833 w 72"/>
                <a:gd name="T17" fmla="*/ 105951237 h 10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2"/>
                <a:gd name="T28" fmla="*/ 0 h 101"/>
                <a:gd name="T29" fmla="*/ 72 w 72"/>
                <a:gd name="T30" fmla="*/ 101 h 1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2" h="101">
                  <a:moveTo>
                    <a:pt x="59" y="101"/>
                  </a:moveTo>
                  <a:lnTo>
                    <a:pt x="72" y="83"/>
                  </a:lnTo>
                  <a:lnTo>
                    <a:pt x="0" y="0"/>
                  </a:lnTo>
                  <a:lnTo>
                    <a:pt x="0" y="32"/>
                  </a:lnTo>
                  <a:lnTo>
                    <a:pt x="59" y="101"/>
                  </a:lnTo>
                  <a:close/>
                </a:path>
              </a:pathLst>
            </a:custGeom>
            <a:solidFill>
              <a:srgbClr val="885B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9" name="Freeform 2506"/>
            <p:cNvSpPr>
              <a:spLocks/>
            </p:cNvSpPr>
            <p:nvPr/>
          </p:nvSpPr>
          <p:spPr bwMode="auto">
            <a:xfrm>
              <a:off x="2490843" y="4710065"/>
              <a:ext cx="84472" cy="115735"/>
            </a:xfrm>
            <a:custGeom>
              <a:avLst/>
              <a:gdLst>
                <a:gd name="T0" fmla="*/ 44596992 w 80"/>
                <a:gd name="T1" fmla="*/ 0 h 113"/>
                <a:gd name="T2" fmla="*/ 89193984 w 80"/>
                <a:gd name="T3" fmla="*/ 59268610 h 113"/>
                <a:gd name="T4" fmla="*/ 44596992 w 80"/>
                <a:gd name="T5" fmla="*/ 118536197 h 113"/>
                <a:gd name="T6" fmla="*/ 0 w 80"/>
                <a:gd name="T7" fmla="*/ 59268610 h 113"/>
                <a:gd name="T8" fmla="*/ 70240586 w 80"/>
                <a:gd name="T9" fmla="*/ 118536197 h 113"/>
                <a:gd name="T10" fmla="*/ 89193984 w 80"/>
                <a:gd name="T11" fmla="*/ 99653985 h 113"/>
                <a:gd name="T12" fmla="*/ 0 w 80"/>
                <a:gd name="T13" fmla="*/ 0 h 113"/>
                <a:gd name="T14" fmla="*/ 0 w 80"/>
                <a:gd name="T15" fmla="*/ 34617062 h 113"/>
                <a:gd name="T16" fmla="*/ 70240586 w 80"/>
                <a:gd name="T17" fmla="*/ 118536197 h 11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0"/>
                <a:gd name="T28" fmla="*/ 0 h 113"/>
                <a:gd name="T29" fmla="*/ 80 w 80"/>
                <a:gd name="T30" fmla="*/ 113 h 1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0" h="113">
                  <a:moveTo>
                    <a:pt x="63" y="113"/>
                  </a:moveTo>
                  <a:lnTo>
                    <a:pt x="80" y="95"/>
                  </a:lnTo>
                  <a:lnTo>
                    <a:pt x="0" y="0"/>
                  </a:lnTo>
                  <a:lnTo>
                    <a:pt x="0" y="33"/>
                  </a:lnTo>
                  <a:lnTo>
                    <a:pt x="63" y="113"/>
                  </a:lnTo>
                  <a:close/>
                </a:path>
              </a:pathLst>
            </a:custGeom>
            <a:solidFill>
              <a:srgbClr val="8C5F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0" name="Freeform 2507"/>
            <p:cNvSpPr>
              <a:spLocks/>
            </p:cNvSpPr>
            <p:nvPr/>
          </p:nvSpPr>
          <p:spPr bwMode="auto">
            <a:xfrm>
              <a:off x="2490843" y="4690597"/>
              <a:ext cx="88696" cy="123928"/>
            </a:xfrm>
            <a:custGeom>
              <a:avLst/>
              <a:gdLst>
                <a:gd name="T0" fmla="*/ 46827264 w 84"/>
                <a:gd name="T1" fmla="*/ 0 h 120"/>
                <a:gd name="T2" fmla="*/ 93654528 w 84"/>
                <a:gd name="T3" fmla="*/ 63992288 h 120"/>
                <a:gd name="T4" fmla="*/ 46827264 w 84"/>
                <a:gd name="T5" fmla="*/ 127984576 h 120"/>
                <a:gd name="T6" fmla="*/ 0 w 84"/>
                <a:gd name="T7" fmla="*/ 63992288 h 120"/>
                <a:gd name="T8" fmla="*/ 80275163 w 84"/>
                <a:gd name="T9" fmla="*/ 127984576 h 120"/>
                <a:gd name="T10" fmla="*/ 93654528 w 84"/>
                <a:gd name="T11" fmla="*/ 108787101 h 120"/>
                <a:gd name="T12" fmla="*/ 0 w 84"/>
                <a:gd name="T13" fmla="*/ 0 h 120"/>
                <a:gd name="T14" fmla="*/ 0 w 84"/>
                <a:gd name="T15" fmla="*/ 39461780 h 120"/>
                <a:gd name="T16" fmla="*/ 80275163 w 84"/>
                <a:gd name="T17" fmla="*/ 127984576 h 12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4"/>
                <a:gd name="T28" fmla="*/ 0 h 120"/>
                <a:gd name="T29" fmla="*/ 84 w 84"/>
                <a:gd name="T30" fmla="*/ 120 h 1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4" h="120">
                  <a:moveTo>
                    <a:pt x="72" y="120"/>
                  </a:moveTo>
                  <a:lnTo>
                    <a:pt x="84" y="102"/>
                  </a:lnTo>
                  <a:lnTo>
                    <a:pt x="0" y="0"/>
                  </a:lnTo>
                  <a:lnTo>
                    <a:pt x="0" y="37"/>
                  </a:lnTo>
                  <a:lnTo>
                    <a:pt x="72" y="120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1" name="Freeform 2508"/>
            <p:cNvSpPr>
              <a:spLocks/>
            </p:cNvSpPr>
            <p:nvPr/>
          </p:nvSpPr>
          <p:spPr bwMode="auto">
            <a:xfrm>
              <a:off x="2490843" y="4676259"/>
              <a:ext cx="98197" cy="130073"/>
            </a:xfrm>
            <a:custGeom>
              <a:avLst/>
              <a:gdLst>
                <a:gd name="T0" fmla="*/ 51842736 w 93"/>
                <a:gd name="T1" fmla="*/ 0 h 127"/>
                <a:gd name="T2" fmla="*/ 103684416 w 93"/>
                <a:gd name="T3" fmla="*/ 66610691 h 127"/>
                <a:gd name="T4" fmla="*/ 51842736 w 93"/>
                <a:gd name="T5" fmla="*/ 133220357 h 127"/>
                <a:gd name="T6" fmla="*/ 0 w 93"/>
                <a:gd name="T7" fmla="*/ 66610691 h 127"/>
                <a:gd name="T8" fmla="*/ 89191389 w 93"/>
                <a:gd name="T9" fmla="*/ 133220357 h 127"/>
                <a:gd name="T10" fmla="*/ 103684416 w 93"/>
                <a:gd name="T11" fmla="*/ 114338268 h 127"/>
                <a:gd name="T12" fmla="*/ 0 w 93"/>
                <a:gd name="T13" fmla="*/ 0 h 127"/>
                <a:gd name="T14" fmla="*/ 0 w 93"/>
                <a:gd name="T15" fmla="*/ 33567036 h 127"/>
                <a:gd name="T16" fmla="*/ 89191389 w 93"/>
                <a:gd name="T17" fmla="*/ 133220357 h 12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3"/>
                <a:gd name="T28" fmla="*/ 0 h 127"/>
                <a:gd name="T29" fmla="*/ 93 w 93"/>
                <a:gd name="T30" fmla="*/ 127 h 1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3" h="127">
                  <a:moveTo>
                    <a:pt x="80" y="127"/>
                  </a:moveTo>
                  <a:lnTo>
                    <a:pt x="93" y="109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0" y="127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2" name="Freeform 2509"/>
            <p:cNvSpPr>
              <a:spLocks/>
            </p:cNvSpPr>
            <p:nvPr/>
          </p:nvSpPr>
          <p:spPr bwMode="auto">
            <a:xfrm>
              <a:off x="2490843" y="4657825"/>
              <a:ext cx="103473" cy="138266"/>
            </a:xfrm>
            <a:custGeom>
              <a:avLst/>
              <a:gdLst>
                <a:gd name="T0" fmla="*/ 55189511 w 97"/>
                <a:gd name="T1" fmla="*/ 0 h 135"/>
                <a:gd name="T2" fmla="*/ 110377955 w 97"/>
                <a:gd name="T3" fmla="*/ 70805506 h 135"/>
                <a:gd name="T4" fmla="*/ 55189511 w 97"/>
                <a:gd name="T5" fmla="*/ 141611013 h 135"/>
                <a:gd name="T6" fmla="*/ 0 w 97"/>
                <a:gd name="T7" fmla="*/ 70805506 h 135"/>
                <a:gd name="T8" fmla="*/ 95584520 w 97"/>
                <a:gd name="T9" fmla="*/ 141611013 h 135"/>
                <a:gd name="T10" fmla="*/ 110377955 w 97"/>
                <a:gd name="T11" fmla="*/ 122729999 h 135"/>
                <a:gd name="T12" fmla="*/ 0 w 97"/>
                <a:gd name="T13" fmla="*/ 0 h 135"/>
                <a:gd name="T14" fmla="*/ 0 w 97"/>
                <a:gd name="T15" fmla="*/ 34615662 h 135"/>
                <a:gd name="T16" fmla="*/ 95584520 w 97"/>
                <a:gd name="T17" fmla="*/ 141611013 h 13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35"/>
                <a:gd name="T29" fmla="*/ 97 w 97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35">
                  <a:moveTo>
                    <a:pt x="84" y="135"/>
                  </a:moveTo>
                  <a:lnTo>
                    <a:pt x="97" y="117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4" y="135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3" name="Freeform 2510"/>
            <p:cNvSpPr>
              <a:spLocks/>
            </p:cNvSpPr>
            <p:nvPr/>
          </p:nvSpPr>
          <p:spPr bwMode="auto">
            <a:xfrm>
              <a:off x="2490843" y="4638367"/>
              <a:ext cx="112983" cy="150555"/>
            </a:xfrm>
            <a:custGeom>
              <a:avLst/>
              <a:gdLst>
                <a:gd name="T0" fmla="*/ 60213543 w 106"/>
                <a:gd name="T1" fmla="*/ 0 h 146"/>
                <a:gd name="T2" fmla="*/ 120426020 w 106"/>
                <a:gd name="T3" fmla="*/ 77626570 h 146"/>
                <a:gd name="T4" fmla="*/ 60213543 w 106"/>
                <a:gd name="T5" fmla="*/ 155252109 h 146"/>
                <a:gd name="T6" fmla="*/ 0 w 106"/>
                <a:gd name="T7" fmla="*/ 77626570 h 146"/>
                <a:gd name="T8" fmla="*/ 105657228 w 106"/>
                <a:gd name="T9" fmla="*/ 155252109 h 146"/>
                <a:gd name="T10" fmla="*/ 120426020 w 106"/>
                <a:gd name="T11" fmla="*/ 136111008 h 146"/>
                <a:gd name="T12" fmla="*/ 0 w 106"/>
                <a:gd name="T13" fmla="*/ 0 h 146"/>
                <a:gd name="T14" fmla="*/ 0 w 106"/>
                <a:gd name="T15" fmla="*/ 39344352 h 146"/>
                <a:gd name="T16" fmla="*/ 105657228 w 106"/>
                <a:gd name="T17" fmla="*/ 155252109 h 146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46"/>
                <a:gd name="T29" fmla="*/ 106 w 106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46">
                  <a:moveTo>
                    <a:pt x="93" y="146"/>
                  </a:moveTo>
                  <a:lnTo>
                    <a:pt x="106" y="128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3" y="146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4" name="Freeform 2511"/>
            <p:cNvSpPr>
              <a:spLocks/>
            </p:cNvSpPr>
            <p:nvPr/>
          </p:nvSpPr>
          <p:spPr bwMode="auto">
            <a:xfrm>
              <a:off x="2490843" y="4624029"/>
              <a:ext cx="116147" cy="153628"/>
            </a:xfrm>
            <a:custGeom>
              <a:avLst/>
              <a:gdLst>
                <a:gd name="T0" fmla="*/ 61319280 w 110"/>
                <a:gd name="T1" fmla="*/ 0 h 149"/>
                <a:gd name="T2" fmla="*/ 122637505 w 110"/>
                <a:gd name="T3" fmla="*/ 79199874 h 149"/>
                <a:gd name="T4" fmla="*/ 61319280 w 110"/>
                <a:gd name="T5" fmla="*/ 158399747 h 149"/>
                <a:gd name="T6" fmla="*/ 0 w 110"/>
                <a:gd name="T7" fmla="*/ 79199874 h 149"/>
                <a:gd name="T8" fmla="*/ 108144475 w 110"/>
                <a:gd name="T9" fmla="*/ 158399747 h 149"/>
                <a:gd name="T10" fmla="*/ 122637505 w 110"/>
                <a:gd name="T11" fmla="*/ 139264305 h 149"/>
                <a:gd name="T12" fmla="*/ 0 w 110"/>
                <a:gd name="T13" fmla="*/ 0 h 149"/>
                <a:gd name="T14" fmla="*/ 0 w 110"/>
                <a:gd name="T15" fmla="*/ 34018809 h 149"/>
                <a:gd name="T16" fmla="*/ 108144475 w 110"/>
                <a:gd name="T17" fmla="*/ 158399747 h 149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0"/>
                <a:gd name="T28" fmla="*/ 0 h 149"/>
                <a:gd name="T29" fmla="*/ 110 w 110"/>
                <a:gd name="T30" fmla="*/ 149 h 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0" h="149">
                  <a:moveTo>
                    <a:pt x="97" y="149"/>
                  </a:moveTo>
                  <a:lnTo>
                    <a:pt x="110" y="13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7" y="149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5" name="Freeform 2512"/>
            <p:cNvSpPr>
              <a:spLocks/>
            </p:cNvSpPr>
            <p:nvPr/>
          </p:nvSpPr>
          <p:spPr bwMode="auto">
            <a:xfrm>
              <a:off x="2490843" y="4606619"/>
              <a:ext cx="125647" cy="163869"/>
            </a:xfrm>
            <a:custGeom>
              <a:avLst/>
              <a:gdLst>
                <a:gd name="T0" fmla="*/ 66895314 w 118"/>
                <a:gd name="T1" fmla="*/ 0 h 160"/>
                <a:gd name="T2" fmla="*/ 133789563 w 118"/>
                <a:gd name="T3" fmla="*/ 83916291 h 160"/>
                <a:gd name="T4" fmla="*/ 66895314 w 118"/>
                <a:gd name="T5" fmla="*/ 167831557 h 160"/>
                <a:gd name="T6" fmla="*/ 0 w 118"/>
                <a:gd name="T7" fmla="*/ 83916291 h 160"/>
                <a:gd name="T8" fmla="*/ 120183487 w 118"/>
                <a:gd name="T9" fmla="*/ 167831557 h 160"/>
                <a:gd name="T10" fmla="*/ 133789563 w 118"/>
                <a:gd name="T11" fmla="*/ 147902022 h 160"/>
                <a:gd name="T12" fmla="*/ 0 w 118"/>
                <a:gd name="T13" fmla="*/ 0 h 160"/>
                <a:gd name="T14" fmla="*/ 0 w 118"/>
                <a:gd name="T15" fmla="*/ 33566519 h 160"/>
                <a:gd name="T16" fmla="*/ 120183487 w 118"/>
                <a:gd name="T17" fmla="*/ 167831557 h 16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8"/>
                <a:gd name="T28" fmla="*/ 0 h 160"/>
                <a:gd name="T29" fmla="*/ 118 w 118"/>
                <a:gd name="T30" fmla="*/ 160 h 1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8" h="160">
                  <a:moveTo>
                    <a:pt x="106" y="160"/>
                  </a:moveTo>
                  <a:lnTo>
                    <a:pt x="118" y="14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06" y="160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6" name="Freeform 2513"/>
            <p:cNvSpPr>
              <a:spLocks/>
            </p:cNvSpPr>
            <p:nvPr/>
          </p:nvSpPr>
          <p:spPr bwMode="auto">
            <a:xfrm>
              <a:off x="2490843" y="4588184"/>
              <a:ext cx="128820" cy="171038"/>
            </a:xfrm>
            <a:custGeom>
              <a:avLst/>
              <a:gdLst>
                <a:gd name="T0" fmla="*/ 68010624 w 122"/>
                <a:gd name="T1" fmla="*/ 0 h 168"/>
                <a:gd name="T2" fmla="*/ 136021248 w 122"/>
                <a:gd name="T3" fmla="*/ 87065469 h 168"/>
                <a:gd name="T4" fmla="*/ 68010624 w 122"/>
                <a:gd name="T5" fmla="*/ 174130938 h 168"/>
                <a:gd name="T6" fmla="*/ 0 w 122"/>
                <a:gd name="T7" fmla="*/ 87065469 h 168"/>
                <a:gd name="T8" fmla="*/ 122641922 w 122"/>
                <a:gd name="T9" fmla="*/ 174130938 h 168"/>
                <a:gd name="T10" fmla="*/ 136021248 w 122"/>
                <a:gd name="T11" fmla="*/ 154437141 h 168"/>
                <a:gd name="T12" fmla="*/ 0 w 122"/>
                <a:gd name="T13" fmla="*/ 0 h 168"/>
                <a:gd name="T14" fmla="*/ 0 w 122"/>
                <a:gd name="T15" fmla="*/ 38350183 h 168"/>
                <a:gd name="T16" fmla="*/ 122641922 w 122"/>
                <a:gd name="T17" fmla="*/ 174130938 h 16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2"/>
                <a:gd name="T28" fmla="*/ 0 h 168"/>
                <a:gd name="T29" fmla="*/ 122 w 122"/>
                <a:gd name="T30" fmla="*/ 168 h 1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2" h="168">
                  <a:moveTo>
                    <a:pt x="110" y="168"/>
                  </a:moveTo>
                  <a:lnTo>
                    <a:pt x="122" y="149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10" y="168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7" name="Freeform 2514"/>
            <p:cNvSpPr>
              <a:spLocks/>
            </p:cNvSpPr>
            <p:nvPr/>
          </p:nvSpPr>
          <p:spPr bwMode="auto">
            <a:xfrm>
              <a:off x="2490843" y="4573847"/>
              <a:ext cx="138321" cy="178207"/>
            </a:xfrm>
            <a:custGeom>
              <a:avLst/>
              <a:gdLst>
                <a:gd name="T0" fmla="*/ 73026096 w 131"/>
                <a:gd name="T1" fmla="*/ 0 h 174"/>
                <a:gd name="T2" fmla="*/ 146051136 w 131"/>
                <a:gd name="T3" fmla="*/ 91258371 h 174"/>
                <a:gd name="T4" fmla="*/ 73026096 w 131"/>
                <a:gd name="T5" fmla="*/ 182515718 h 174"/>
                <a:gd name="T6" fmla="*/ 0 w 131"/>
                <a:gd name="T7" fmla="*/ 91258371 h 174"/>
                <a:gd name="T8" fmla="*/ 131556969 w 131"/>
                <a:gd name="T9" fmla="*/ 182515718 h 174"/>
                <a:gd name="T10" fmla="*/ 146051136 w 131"/>
                <a:gd name="T11" fmla="*/ 163635000 h 174"/>
                <a:gd name="T12" fmla="*/ 0 w 131"/>
                <a:gd name="T13" fmla="*/ 0 h 174"/>
                <a:gd name="T14" fmla="*/ 0 w 131"/>
                <a:gd name="T15" fmla="*/ 34615177 h 174"/>
                <a:gd name="T16" fmla="*/ 131556969 w 131"/>
                <a:gd name="T17" fmla="*/ 182515718 h 174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1"/>
                <a:gd name="T28" fmla="*/ 0 h 174"/>
                <a:gd name="T29" fmla="*/ 131 w 131"/>
                <a:gd name="T30" fmla="*/ 174 h 1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1" h="174">
                  <a:moveTo>
                    <a:pt x="118" y="174"/>
                  </a:moveTo>
                  <a:lnTo>
                    <a:pt x="131" y="15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118" y="174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8" name="Freeform 2515"/>
            <p:cNvSpPr>
              <a:spLocks/>
            </p:cNvSpPr>
            <p:nvPr/>
          </p:nvSpPr>
          <p:spPr bwMode="auto">
            <a:xfrm>
              <a:off x="2490843" y="4560533"/>
              <a:ext cx="142545" cy="179231"/>
            </a:xfrm>
            <a:custGeom>
              <a:avLst/>
              <a:gdLst>
                <a:gd name="T0" fmla="*/ 75256368 w 135"/>
                <a:gd name="T1" fmla="*/ 0 h 174"/>
                <a:gd name="T2" fmla="*/ 150511680 w 135"/>
                <a:gd name="T3" fmla="*/ 92310145 h 174"/>
                <a:gd name="T4" fmla="*/ 75256368 w 135"/>
                <a:gd name="T5" fmla="*/ 184619260 h 174"/>
                <a:gd name="T6" fmla="*/ 0 w 135"/>
                <a:gd name="T7" fmla="*/ 92310145 h 174"/>
                <a:gd name="T8" fmla="*/ 4460075 w 135"/>
                <a:gd name="T9" fmla="*/ 0 h 174"/>
                <a:gd name="T10" fmla="*/ 0 w 135"/>
                <a:gd name="T11" fmla="*/ 4243861 h 174"/>
                <a:gd name="T12" fmla="*/ 0 w 135"/>
                <a:gd name="T13" fmla="*/ 26526187 h 174"/>
                <a:gd name="T14" fmla="*/ 136017466 w 135"/>
                <a:gd name="T15" fmla="*/ 184619260 h 174"/>
                <a:gd name="T16" fmla="*/ 150511680 w 135"/>
                <a:gd name="T17" fmla="*/ 165520865 h 174"/>
                <a:gd name="T18" fmla="*/ 4460075 w 135"/>
                <a:gd name="T19" fmla="*/ 0 h 174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74"/>
                <a:gd name="T32" fmla="*/ 135 w 135"/>
                <a:gd name="T33" fmla="*/ 174 h 17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74">
                  <a:moveTo>
                    <a:pt x="4" y="0"/>
                  </a:moveTo>
                  <a:lnTo>
                    <a:pt x="0" y="4"/>
                  </a:lnTo>
                  <a:lnTo>
                    <a:pt x="0" y="25"/>
                  </a:lnTo>
                  <a:lnTo>
                    <a:pt x="122" y="174"/>
                  </a:lnTo>
                  <a:lnTo>
                    <a:pt x="135" y="15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9" name="Freeform 2516"/>
            <p:cNvSpPr>
              <a:spLocks/>
            </p:cNvSpPr>
            <p:nvPr/>
          </p:nvSpPr>
          <p:spPr bwMode="auto">
            <a:xfrm>
              <a:off x="2490843" y="4549258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3377935 w 144"/>
                <a:gd name="T9" fmla="*/ 0 h 178"/>
                <a:gd name="T10" fmla="*/ 0 w 144"/>
                <a:gd name="T11" fmla="*/ 15734386 h 178"/>
                <a:gd name="T12" fmla="*/ 0 w 144"/>
                <a:gd name="T13" fmla="*/ 23076692 h 178"/>
                <a:gd name="T14" fmla="*/ 146048634 w 144"/>
                <a:gd name="T15" fmla="*/ 186710021 h 178"/>
                <a:gd name="T16" fmla="*/ 160541568 w 144"/>
                <a:gd name="T17" fmla="*/ 167829377 h 178"/>
                <a:gd name="T18" fmla="*/ 13377935 w 144"/>
                <a:gd name="T19" fmla="*/ 0 h 178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4"/>
                <a:gd name="T31" fmla="*/ 0 h 178"/>
                <a:gd name="T32" fmla="*/ 144 w 144"/>
                <a:gd name="T33" fmla="*/ 178 h 1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4" h="178">
                  <a:moveTo>
                    <a:pt x="12" y="0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0" name="Freeform 2517"/>
            <p:cNvSpPr>
              <a:spLocks/>
            </p:cNvSpPr>
            <p:nvPr/>
          </p:nvSpPr>
          <p:spPr bwMode="auto">
            <a:xfrm>
              <a:off x="2495068" y="4543114"/>
              <a:ext cx="150994" cy="178207"/>
            </a:xfrm>
            <a:custGeom>
              <a:avLst/>
              <a:gdLst>
                <a:gd name="T0" fmla="*/ 79163847 w 144"/>
                <a:gd name="T1" fmla="*/ 0 h 174"/>
                <a:gd name="T2" fmla="*/ 158327693 w 144"/>
                <a:gd name="T3" fmla="*/ 91258371 h 174"/>
                <a:gd name="T4" fmla="*/ 79163847 w 144"/>
                <a:gd name="T5" fmla="*/ 182515718 h 174"/>
                <a:gd name="T6" fmla="*/ 0 w 144"/>
                <a:gd name="T7" fmla="*/ 91258371 h 174"/>
                <a:gd name="T8" fmla="*/ 14293048 w 144"/>
                <a:gd name="T9" fmla="*/ 0 h 174"/>
                <a:gd name="T10" fmla="*/ 0 w 144"/>
                <a:gd name="T11" fmla="*/ 18880726 h 174"/>
                <a:gd name="T12" fmla="*/ 144034649 w 144"/>
                <a:gd name="T13" fmla="*/ 182515718 h 174"/>
                <a:gd name="T14" fmla="*/ 158327693 w 144"/>
                <a:gd name="T15" fmla="*/ 163635000 h 174"/>
                <a:gd name="T16" fmla="*/ 14293048 w 144"/>
                <a:gd name="T17" fmla="*/ 0 h 174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4"/>
                <a:gd name="T29" fmla="*/ 144 w 144"/>
                <a:gd name="T30" fmla="*/ 174 h 1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4">
                  <a:moveTo>
                    <a:pt x="13" y="0"/>
                  </a:moveTo>
                  <a:lnTo>
                    <a:pt x="0" y="18"/>
                  </a:lnTo>
                  <a:lnTo>
                    <a:pt x="131" y="174"/>
                  </a:lnTo>
                  <a:lnTo>
                    <a:pt x="144" y="15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1" name="Freeform 2518"/>
            <p:cNvSpPr>
              <a:spLocks/>
            </p:cNvSpPr>
            <p:nvPr/>
          </p:nvSpPr>
          <p:spPr bwMode="auto">
            <a:xfrm>
              <a:off x="2503517" y="4531848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4492938 w 144"/>
                <a:gd name="T9" fmla="*/ 0 h 178"/>
                <a:gd name="T10" fmla="*/ 0 w 144"/>
                <a:gd name="T11" fmla="*/ 18880652 h 178"/>
                <a:gd name="T12" fmla="*/ 147163638 w 144"/>
                <a:gd name="T13" fmla="*/ 186710021 h 178"/>
                <a:gd name="T14" fmla="*/ 160541568 w 144"/>
                <a:gd name="T15" fmla="*/ 167829377 h 178"/>
                <a:gd name="T16" fmla="*/ 1449293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2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2" name="Freeform 2519"/>
            <p:cNvSpPr>
              <a:spLocks/>
            </p:cNvSpPr>
            <p:nvPr/>
          </p:nvSpPr>
          <p:spPr bwMode="auto">
            <a:xfrm>
              <a:off x="2507732" y="4521607"/>
              <a:ext cx="150994" cy="181279"/>
            </a:xfrm>
            <a:custGeom>
              <a:avLst/>
              <a:gdLst>
                <a:gd name="T0" fmla="*/ 79163847 w 144"/>
                <a:gd name="T1" fmla="*/ 0 h 178"/>
                <a:gd name="T2" fmla="*/ 158327693 w 144"/>
                <a:gd name="T3" fmla="*/ 92309711 h 178"/>
                <a:gd name="T4" fmla="*/ 79163847 w 144"/>
                <a:gd name="T5" fmla="*/ 184618404 h 178"/>
                <a:gd name="T6" fmla="*/ 0 w 144"/>
                <a:gd name="T7" fmla="*/ 92309711 h 178"/>
                <a:gd name="T8" fmla="*/ 13194148 w 144"/>
                <a:gd name="T9" fmla="*/ 0 h 178"/>
                <a:gd name="T10" fmla="*/ 0 w 144"/>
                <a:gd name="T11" fmla="*/ 22817730 h 178"/>
                <a:gd name="T12" fmla="*/ 144034649 w 144"/>
                <a:gd name="T13" fmla="*/ 184618404 h 178"/>
                <a:gd name="T14" fmla="*/ 158327693 w 144"/>
                <a:gd name="T15" fmla="*/ 165948710 h 178"/>
                <a:gd name="T16" fmla="*/ 1319414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2" y="0"/>
                  </a:moveTo>
                  <a:lnTo>
                    <a:pt x="0" y="22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3" name="Freeform 2520"/>
            <p:cNvSpPr>
              <a:spLocks/>
            </p:cNvSpPr>
            <p:nvPr/>
          </p:nvSpPr>
          <p:spPr bwMode="auto">
            <a:xfrm>
              <a:off x="2518294" y="4513414"/>
              <a:ext cx="150994" cy="182303"/>
            </a:xfrm>
            <a:custGeom>
              <a:avLst/>
              <a:gdLst>
                <a:gd name="T0" fmla="*/ 79163847 w 144"/>
                <a:gd name="T1" fmla="*/ 0 h 178"/>
                <a:gd name="T2" fmla="*/ 158327693 w 144"/>
                <a:gd name="T3" fmla="*/ 93355523 h 178"/>
                <a:gd name="T4" fmla="*/ 79163847 w 144"/>
                <a:gd name="T5" fmla="*/ 186710021 h 178"/>
                <a:gd name="T6" fmla="*/ 0 w 144"/>
                <a:gd name="T7" fmla="*/ 93355523 h 178"/>
                <a:gd name="T8" fmla="*/ 14293048 w 144"/>
                <a:gd name="T9" fmla="*/ 0 h 178"/>
                <a:gd name="T10" fmla="*/ 0 w 144"/>
                <a:gd name="T11" fmla="*/ 18880652 h 178"/>
                <a:gd name="T12" fmla="*/ 144034649 w 144"/>
                <a:gd name="T13" fmla="*/ 186710021 h 178"/>
                <a:gd name="T14" fmla="*/ 158327693 w 144"/>
                <a:gd name="T15" fmla="*/ 167829377 h 178"/>
                <a:gd name="T16" fmla="*/ 1429304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4" name="Freeform 2521"/>
            <p:cNvSpPr>
              <a:spLocks/>
            </p:cNvSpPr>
            <p:nvPr/>
          </p:nvSpPr>
          <p:spPr bwMode="auto">
            <a:xfrm>
              <a:off x="2521467" y="4502148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4492938 w 144"/>
                <a:gd name="T9" fmla="*/ 0 h 178"/>
                <a:gd name="T10" fmla="*/ 0 w 144"/>
                <a:gd name="T11" fmla="*/ 18880652 h 178"/>
                <a:gd name="T12" fmla="*/ 147163638 w 144"/>
                <a:gd name="T13" fmla="*/ 186710021 h 178"/>
                <a:gd name="T14" fmla="*/ 160541568 w 144"/>
                <a:gd name="T15" fmla="*/ 167829377 h 178"/>
                <a:gd name="T16" fmla="*/ 1449293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2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5" name="Freeform 2522"/>
            <p:cNvSpPr>
              <a:spLocks/>
            </p:cNvSpPr>
            <p:nvPr/>
          </p:nvSpPr>
          <p:spPr bwMode="auto">
            <a:xfrm>
              <a:off x="2530967" y="4493955"/>
              <a:ext cx="152046" cy="182303"/>
            </a:xfrm>
            <a:custGeom>
              <a:avLst/>
              <a:gdLst>
                <a:gd name="T0" fmla="*/ 80270784 w 144"/>
                <a:gd name="T1" fmla="*/ 0 h 179"/>
                <a:gd name="T2" fmla="*/ 160541568 w 144"/>
                <a:gd name="T3" fmla="*/ 92833984 h 179"/>
                <a:gd name="T4" fmla="*/ 80270784 w 144"/>
                <a:gd name="T5" fmla="*/ 185666949 h 179"/>
                <a:gd name="T6" fmla="*/ 0 w 144"/>
                <a:gd name="T7" fmla="*/ 92833984 h 179"/>
                <a:gd name="T8" fmla="*/ 13377935 w 144"/>
                <a:gd name="T9" fmla="*/ 0 h 179"/>
                <a:gd name="T10" fmla="*/ 0 w 144"/>
                <a:gd name="T11" fmla="*/ 19708076 h 179"/>
                <a:gd name="T12" fmla="*/ 146048634 w 144"/>
                <a:gd name="T13" fmla="*/ 185666949 h 179"/>
                <a:gd name="T14" fmla="*/ 160541568 w 144"/>
                <a:gd name="T15" fmla="*/ 165958881 h 179"/>
                <a:gd name="T16" fmla="*/ 13377935 w 144"/>
                <a:gd name="T17" fmla="*/ 0 h 179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9"/>
                <a:gd name="T29" fmla="*/ 144 w 144"/>
                <a:gd name="T30" fmla="*/ 179 h 17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9">
                  <a:moveTo>
                    <a:pt x="12" y="0"/>
                  </a:moveTo>
                  <a:lnTo>
                    <a:pt x="0" y="19"/>
                  </a:lnTo>
                  <a:lnTo>
                    <a:pt x="131" y="179"/>
                  </a:lnTo>
                  <a:lnTo>
                    <a:pt x="144" y="1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6" name="Freeform 2523"/>
            <p:cNvSpPr>
              <a:spLocks/>
            </p:cNvSpPr>
            <p:nvPr/>
          </p:nvSpPr>
          <p:spPr bwMode="auto">
            <a:xfrm>
              <a:off x="2535192" y="4482690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4492938 w 144"/>
                <a:gd name="T9" fmla="*/ 0 h 178"/>
                <a:gd name="T10" fmla="*/ 0 w 144"/>
                <a:gd name="T11" fmla="*/ 18880652 h 178"/>
                <a:gd name="T12" fmla="*/ 146048634 w 144"/>
                <a:gd name="T13" fmla="*/ 186710021 h 178"/>
                <a:gd name="T14" fmla="*/ 160541568 w 144"/>
                <a:gd name="T15" fmla="*/ 167829377 h 178"/>
                <a:gd name="T16" fmla="*/ 1449293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7" name="Freeform 2524"/>
            <p:cNvSpPr>
              <a:spLocks/>
            </p:cNvSpPr>
            <p:nvPr/>
          </p:nvSpPr>
          <p:spPr bwMode="auto">
            <a:xfrm>
              <a:off x="2543641" y="4475521"/>
              <a:ext cx="147821" cy="182303"/>
            </a:xfrm>
            <a:custGeom>
              <a:avLst/>
              <a:gdLst>
                <a:gd name="T0" fmla="*/ 78039984 w 140"/>
                <a:gd name="T1" fmla="*/ 0 h 178"/>
                <a:gd name="T2" fmla="*/ 156078913 w 140"/>
                <a:gd name="T3" fmla="*/ 93355523 h 178"/>
                <a:gd name="T4" fmla="*/ 78039984 w 140"/>
                <a:gd name="T5" fmla="*/ 186710021 h 178"/>
                <a:gd name="T6" fmla="*/ 0 w 140"/>
                <a:gd name="T7" fmla="*/ 93355523 h 178"/>
                <a:gd name="T8" fmla="*/ 14492791 w 140"/>
                <a:gd name="T9" fmla="*/ 0 h 178"/>
                <a:gd name="T10" fmla="*/ 0 w 140"/>
                <a:gd name="T11" fmla="*/ 18880652 h 178"/>
                <a:gd name="T12" fmla="*/ 147160031 w 140"/>
                <a:gd name="T13" fmla="*/ 186710021 h 178"/>
                <a:gd name="T14" fmla="*/ 156078913 w 140"/>
                <a:gd name="T15" fmla="*/ 167829377 h 178"/>
                <a:gd name="T16" fmla="*/ 156078913 w 140"/>
                <a:gd name="T17" fmla="*/ 164682091 h 178"/>
                <a:gd name="T18" fmla="*/ 14492791 w 140"/>
                <a:gd name="T19" fmla="*/ 0 h 178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0"/>
                <a:gd name="T31" fmla="*/ 0 h 178"/>
                <a:gd name="T32" fmla="*/ 140 w 140"/>
                <a:gd name="T33" fmla="*/ 178 h 1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0" h="178">
                  <a:moveTo>
                    <a:pt x="13" y="0"/>
                  </a:moveTo>
                  <a:lnTo>
                    <a:pt x="0" y="18"/>
                  </a:lnTo>
                  <a:lnTo>
                    <a:pt x="132" y="178"/>
                  </a:lnTo>
                  <a:lnTo>
                    <a:pt x="140" y="160"/>
                  </a:lnTo>
                  <a:lnTo>
                    <a:pt x="140" y="15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8" name="Freeform 2525"/>
            <p:cNvSpPr>
              <a:spLocks/>
            </p:cNvSpPr>
            <p:nvPr/>
          </p:nvSpPr>
          <p:spPr bwMode="auto">
            <a:xfrm>
              <a:off x="2549968" y="4464256"/>
              <a:ext cx="141485" cy="184352"/>
            </a:xfrm>
            <a:custGeom>
              <a:avLst/>
              <a:gdLst>
                <a:gd name="T0" fmla="*/ 74141283 w 135"/>
                <a:gd name="T1" fmla="*/ 0 h 179"/>
                <a:gd name="T2" fmla="*/ 148281519 w 135"/>
                <a:gd name="T3" fmla="*/ 94932011 h 179"/>
                <a:gd name="T4" fmla="*/ 74141283 w 135"/>
                <a:gd name="T5" fmla="*/ 189864021 h 179"/>
                <a:gd name="T6" fmla="*/ 0 w 135"/>
                <a:gd name="T7" fmla="*/ 94932011 h 179"/>
                <a:gd name="T8" fmla="*/ 13180112 w 135"/>
                <a:gd name="T9" fmla="*/ 0 h 179"/>
                <a:gd name="T10" fmla="*/ 0 w 135"/>
                <a:gd name="T11" fmla="*/ 20153073 h 179"/>
                <a:gd name="T12" fmla="*/ 143888149 w 135"/>
                <a:gd name="T13" fmla="*/ 189864021 h 179"/>
                <a:gd name="T14" fmla="*/ 148281519 w 135"/>
                <a:gd name="T15" fmla="*/ 181378683 h 179"/>
                <a:gd name="T16" fmla="*/ 148281519 w 135"/>
                <a:gd name="T17" fmla="*/ 158043229 h 179"/>
                <a:gd name="T18" fmla="*/ 13180112 w 135"/>
                <a:gd name="T19" fmla="*/ 0 h 179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79"/>
                <a:gd name="T32" fmla="*/ 135 w 135"/>
                <a:gd name="T33" fmla="*/ 179 h 1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79">
                  <a:moveTo>
                    <a:pt x="12" y="0"/>
                  </a:moveTo>
                  <a:lnTo>
                    <a:pt x="0" y="19"/>
                  </a:lnTo>
                  <a:lnTo>
                    <a:pt x="131" y="179"/>
                  </a:lnTo>
                  <a:lnTo>
                    <a:pt x="135" y="171"/>
                  </a:lnTo>
                  <a:lnTo>
                    <a:pt x="135" y="14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9" name="Freeform 2526"/>
            <p:cNvSpPr>
              <a:spLocks/>
            </p:cNvSpPr>
            <p:nvPr/>
          </p:nvSpPr>
          <p:spPr bwMode="auto">
            <a:xfrm>
              <a:off x="2557366" y="4458111"/>
              <a:ext cx="133045" cy="179231"/>
            </a:xfrm>
            <a:custGeom>
              <a:avLst/>
              <a:gdLst>
                <a:gd name="T0" fmla="*/ 69689406 w 127"/>
                <a:gd name="T1" fmla="*/ 0 h 175"/>
                <a:gd name="T2" fmla="*/ 139377764 w 127"/>
                <a:gd name="T3" fmla="*/ 91782659 h 175"/>
                <a:gd name="T4" fmla="*/ 69689406 w 127"/>
                <a:gd name="T5" fmla="*/ 183564293 h 175"/>
                <a:gd name="T6" fmla="*/ 0 w 127"/>
                <a:gd name="T7" fmla="*/ 91782659 h 175"/>
                <a:gd name="T8" fmla="*/ 14267244 w 127"/>
                <a:gd name="T9" fmla="*/ 0 h 175"/>
                <a:gd name="T10" fmla="*/ 0 w 127"/>
                <a:gd name="T11" fmla="*/ 18880707 h 175"/>
                <a:gd name="T12" fmla="*/ 139377764 w 127"/>
                <a:gd name="T13" fmla="*/ 183564293 h 175"/>
                <a:gd name="T14" fmla="*/ 139377764 w 127"/>
                <a:gd name="T15" fmla="*/ 148949166 h 175"/>
                <a:gd name="T16" fmla="*/ 14267244 w 127"/>
                <a:gd name="T17" fmla="*/ 0 h 17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7"/>
                <a:gd name="T28" fmla="*/ 0 h 175"/>
                <a:gd name="T29" fmla="*/ 127 w 127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7" h="175">
                  <a:moveTo>
                    <a:pt x="13" y="0"/>
                  </a:moveTo>
                  <a:lnTo>
                    <a:pt x="0" y="18"/>
                  </a:lnTo>
                  <a:lnTo>
                    <a:pt x="127" y="175"/>
                  </a:lnTo>
                  <a:lnTo>
                    <a:pt x="127" y="1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0" name="Freeform 2527"/>
            <p:cNvSpPr>
              <a:spLocks/>
            </p:cNvSpPr>
            <p:nvPr/>
          </p:nvSpPr>
          <p:spPr bwMode="auto">
            <a:xfrm>
              <a:off x="2562642" y="4446846"/>
              <a:ext cx="128820" cy="170014"/>
            </a:xfrm>
            <a:custGeom>
              <a:avLst/>
              <a:gdLst>
                <a:gd name="T0" fmla="*/ 67457692 w 123"/>
                <a:gd name="T1" fmla="*/ 0 h 167"/>
                <a:gd name="T2" fmla="*/ 134915385 w 123"/>
                <a:gd name="T3" fmla="*/ 86541198 h 167"/>
                <a:gd name="T4" fmla="*/ 67457692 w 123"/>
                <a:gd name="T5" fmla="*/ 173082397 h 167"/>
                <a:gd name="T6" fmla="*/ 0 w 123"/>
                <a:gd name="T7" fmla="*/ 86541198 h 167"/>
                <a:gd name="T8" fmla="*/ 14259223 w 123"/>
                <a:gd name="T9" fmla="*/ 0 h 167"/>
                <a:gd name="T10" fmla="*/ 0 w 123"/>
                <a:gd name="T11" fmla="*/ 18655729 h 167"/>
                <a:gd name="T12" fmla="*/ 134915385 w 123"/>
                <a:gd name="T13" fmla="*/ 173082397 h 167"/>
                <a:gd name="T14" fmla="*/ 134915385 w 123"/>
                <a:gd name="T15" fmla="*/ 139916444 h 167"/>
                <a:gd name="T16" fmla="*/ 14259223 w 123"/>
                <a:gd name="T17" fmla="*/ 0 h 16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3"/>
                <a:gd name="T28" fmla="*/ 0 h 167"/>
                <a:gd name="T29" fmla="*/ 123 w 123"/>
                <a:gd name="T30" fmla="*/ 167 h 1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3" h="167">
                  <a:moveTo>
                    <a:pt x="13" y="0"/>
                  </a:moveTo>
                  <a:lnTo>
                    <a:pt x="0" y="18"/>
                  </a:lnTo>
                  <a:lnTo>
                    <a:pt x="123" y="167"/>
                  </a:lnTo>
                  <a:lnTo>
                    <a:pt x="123" y="1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1" name="Freeform 2528"/>
            <p:cNvSpPr>
              <a:spLocks/>
            </p:cNvSpPr>
            <p:nvPr/>
          </p:nvSpPr>
          <p:spPr bwMode="auto">
            <a:xfrm>
              <a:off x="2572143" y="4438653"/>
              <a:ext cx="119310" cy="163869"/>
            </a:xfrm>
            <a:custGeom>
              <a:avLst/>
              <a:gdLst>
                <a:gd name="T0" fmla="*/ 62433667 w 114"/>
                <a:gd name="T1" fmla="*/ 0 h 160"/>
                <a:gd name="T2" fmla="*/ 124867333 w 114"/>
                <a:gd name="T3" fmla="*/ 83916291 h 160"/>
                <a:gd name="T4" fmla="*/ 62433667 w 114"/>
                <a:gd name="T5" fmla="*/ 167831557 h 160"/>
                <a:gd name="T6" fmla="*/ 0 w 114"/>
                <a:gd name="T7" fmla="*/ 83916291 h 160"/>
                <a:gd name="T8" fmla="*/ 14239753 w 114"/>
                <a:gd name="T9" fmla="*/ 0 h 160"/>
                <a:gd name="T10" fmla="*/ 0 w 114"/>
                <a:gd name="T11" fmla="*/ 18880782 h 160"/>
                <a:gd name="T12" fmla="*/ 124867333 w 114"/>
                <a:gd name="T13" fmla="*/ 167831557 h 160"/>
                <a:gd name="T14" fmla="*/ 124867333 w 114"/>
                <a:gd name="T15" fmla="*/ 130068953 h 160"/>
                <a:gd name="T16" fmla="*/ 14239753 w 114"/>
                <a:gd name="T17" fmla="*/ 0 h 16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4"/>
                <a:gd name="T28" fmla="*/ 0 h 160"/>
                <a:gd name="T29" fmla="*/ 114 w 114"/>
                <a:gd name="T30" fmla="*/ 160 h 1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4" h="160">
                  <a:moveTo>
                    <a:pt x="13" y="0"/>
                  </a:moveTo>
                  <a:lnTo>
                    <a:pt x="0" y="18"/>
                  </a:lnTo>
                  <a:lnTo>
                    <a:pt x="114" y="160"/>
                  </a:lnTo>
                  <a:lnTo>
                    <a:pt x="114" y="1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2" name="Freeform 2529"/>
            <p:cNvSpPr>
              <a:spLocks/>
            </p:cNvSpPr>
            <p:nvPr/>
          </p:nvSpPr>
          <p:spPr bwMode="auto">
            <a:xfrm>
              <a:off x="2575316" y="4427387"/>
              <a:ext cx="116147" cy="156700"/>
            </a:xfrm>
            <a:custGeom>
              <a:avLst/>
              <a:gdLst>
                <a:gd name="T0" fmla="*/ 61319280 w 110"/>
                <a:gd name="T1" fmla="*/ 0 h 153"/>
                <a:gd name="T2" fmla="*/ 122637505 w 110"/>
                <a:gd name="T3" fmla="*/ 80244739 h 153"/>
                <a:gd name="T4" fmla="*/ 61319280 w 110"/>
                <a:gd name="T5" fmla="*/ 160489477 h 153"/>
                <a:gd name="T6" fmla="*/ 0 w 110"/>
                <a:gd name="T7" fmla="*/ 80244739 h 153"/>
                <a:gd name="T8" fmla="*/ 14493034 w 110"/>
                <a:gd name="T9" fmla="*/ 0 h 153"/>
                <a:gd name="T10" fmla="*/ 0 w 110"/>
                <a:gd name="T11" fmla="*/ 18880814 h 153"/>
                <a:gd name="T12" fmla="*/ 122637505 w 110"/>
                <a:gd name="T13" fmla="*/ 160489477 h 153"/>
                <a:gd name="T14" fmla="*/ 122637505 w 110"/>
                <a:gd name="T15" fmla="*/ 125874122 h 153"/>
                <a:gd name="T16" fmla="*/ 14493034 w 110"/>
                <a:gd name="T17" fmla="*/ 0 h 15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0"/>
                <a:gd name="T28" fmla="*/ 0 h 153"/>
                <a:gd name="T29" fmla="*/ 110 w 110"/>
                <a:gd name="T30" fmla="*/ 153 h 1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0" h="153">
                  <a:moveTo>
                    <a:pt x="13" y="0"/>
                  </a:moveTo>
                  <a:lnTo>
                    <a:pt x="0" y="18"/>
                  </a:lnTo>
                  <a:lnTo>
                    <a:pt x="110" y="153"/>
                  </a:lnTo>
                  <a:lnTo>
                    <a:pt x="110" y="12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EB96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3" name="Freeform 2530"/>
            <p:cNvSpPr>
              <a:spLocks/>
            </p:cNvSpPr>
            <p:nvPr/>
          </p:nvSpPr>
          <p:spPr bwMode="auto">
            <a:xfrm>
              <a:off x="2584816" y="4419185"/>
              <a:ext cx="106646" cy="146459"/>
            </a:xfrm>
            <a:custGeom>
              <a:avLst/>
              <a:gdLst>
                <a:gd name="T0" fmla="*/ 56303808 w 101"/>
                <a:gd name="T1" fmla="*/ 0 h 142"/>
                <a:gd name="T2" fmla="*/ 112607616 w 101"/>
                <a:gd name="T3" fmla="*/ 75529525 h 142"/>
                <a:gd name="T4" fmla="*/ 56303808 w 101"/>
                <a:gd name="T5" fmla="*/ 151058018 h 142"/>
                <a:gd name="T6" fmla="*/ 0 w 101"/>
                <a:gd name="T7" fmla="*/ 75529525 h 142"/>
                <a:gd name="T8" fmla="*/ 13379322 w 101"/>
                <a:gd name="T9" fmla="*/ 0 h 142"/>
                <a:gd name="T10" fmla="*/ 0 w 101"/>
                <a:gd name="T11" fmla="*/ 19147967 h 142"/>
                <a:gd name="T12" fmla="*/ 112607616 w 101"/>
                <a:gd name="T13" fmla="*/ 151058018 h 142"/>
                <a:gd name="T14" fmla="*/ 112607616 w 101"/>
                <a:gd name="T15" fmla="*/ 115953223 h 142"/>
                <a:gd name="T16" fmla="*/ 13379322 w 101"/>
                <a:gd name="T17" fmla="*/ 0 h 142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1"/>
                <a:gd name="T28" fmla="*/ 0 h 142"/>
                <a:gd name="T29" fmla="*/ 101 w 101"/>
                <a:gd name="T30" fmla="*/ 142 h 1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1" h="142">
                  <a:moveTo>
                    <a:pt x="12" y="0"/>
                  </a:moveTo>
                  <a:lnTo>
                    <a:pt x="0" y="18"/>
                  </a:lnTo>
                  <a:lnTo>
                    <a:pt x="101" y="142"/>
                  </a:lnTo>
                  <a:lnTo>
                    <a:pt x="101" y="10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4A545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4" name="Freeform 2531"/>
            <p:cNvSpPr>
              <a:spLocks/>
            </p:cNvSpPr>
            <p:nvPr/>
          </p:nvSpPr>
          <p:spPr bwMode="auto">
            <a:xfrm>
              <a:off x="2589041" y="4408944"/>
              <a:ext cx="101361" cy="141338"/>
            </a:xfrm>
            <a:custGeom>
              <a:avLst/>
              <a:gdLst>
                <a:gd name="T0" fmla="*/ 52959555 w 97"/>
                <a:gd name="T1" fmla="*/ 0 h 138"/>
                <a:gd name="T2" fmla="*/ 105918064 w 97"/>
                <a:gd name="T3" fmla="*/ 72378370 h 138"/>
                <a:gd name="T4" fmla="*/ 52959555 w 97"/>
                <a:gd name="T5" fmla="*/ 144756741 h 138"/>
                <a:gd name="T6" fmla="*/ 0 w 97"/>
                <a:gd name="T7" fmla="*/ 72378370 h 138"/>
                <a:gd name="T8" fmla="*/ 14194719 w 97"/>
                <a:gd name="T9" fmla="*/ 0 h 138"/>
                <a:gd name="T10" fmla="*/ 0 w 97"/>
                <a:gd name="T11" fmla="*/ 18880913 h 138"/>
                <a:gd name="T12" fmla="*/ 105918064 w 97"/>
                <a:gd name="T13" fmla="*/ 144756741 h 138"/>
                <a:gd name="T14" fmla="*/ 105918064 w 97"/>
                <a:gd name="T15" fmla="*/ 106993875 h 138"/>
                <a:gd name="T16" fmla="*/ 14194719 w 97"/>
                <a:gd name="T17" fmla="*/ 0 h 13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38"/>
                <a:gd name="T29" fmla="*/ 97 w 97"/>
                <a:gd name="T30" fmla="*/ 138 h 1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38">
                  <a:moveTo>
                    <a:pt x="13" y="0"/>
                  </a:moveTo>
                  <a:lnTo>
                    <a:pt x="0" y="18"/>
                  </a:lnTo>
                  <a:lnTo>
                    <a:pt x="97" y="138"/>
                  </a:lnTo>
                  <a:lnTo>
                    <a:pt x="97" y="10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AA2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5" name="Freeform 2532"/>
            <p:cNvSpPr>
              <a:spLocks/>
            </p:cNvSpPr>
            <p:nvPr/>
          </p:nvSpPr>
          <p:spPr bwMode="auto">
            <a:xfrm>
              <a:off x="2597490" y="4401775"/>
              <a:ext cx="93972" cy="130073"/>
            </a:xfrm>
            <a:custGeom>
              <a:avLst/>
              <a:gdLst>
                <a:gd name="T0" fmla="*/ 49610880 w 89"/>
                <a:gd name="T1" fmla="*/ 0 h 127"/>
                <a:gd name="T2" fmla="*/ 99221761 w 89"/>
                <a:gd name="T3" fmla="*/ 66610691 h 127"/>
                <a:gd name="T4" fmla="*/ 49610880 w 89"/>
                <a:gd name="T5" fmla="*/ 133220357 h 127"/>
                <a:gd name="T6" fmla="*/ 0 w 89"/>
                <a:gd name="T7" fmla="*/ 66610691 h 127"/>
                <a:gd name="T8" fmla="*/ 14492804 w 89"/>
                <a:gd name="T9" fmla="*/ 0 h 127"/>
                <a:gd name="T10" fmla="*/ 0 w 89"/>
                <a:gd name="T11" fmla="*/ 18882097 h 127"/>
                <a:gd name="T12" fmla="*/ 99221761 w 89"/>
                <a:gd name="T13" fmla="*/ 133220357 h 127"/>
                <a:gd name="T14" fmla="*/ 99221761 w 89"/>
                <a:gd name="T15" fmla="*/ 98604560 h 127"/>
                <a:gd name="T16" fmla="*/ 14492804 w 89"/>
                <a:gd name="T17" fmla="*/ 0 h 12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9"/>
                <a:gd name="T28" fmla="*/ 0 h 127"/>
                <a:gd name="T29" fmla="*/ 89 w 89"/>
                <a:gd name="T30" fmla="*/ 127 h 1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9" h="127">
                  <a:moveTo>
                    <a:pt x="13" y="0"/>
                  </a:moveTo>
                  <a:lnTo>
                    <a:pt x="0" y="18"/>
                  </a:lnTo>
                  <a:lnTo>
                    <a:pt x="89" y="127"/>
                  </a:lnTo>
                  <a:lnTo>
                    <a:pt x="89" y="9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7CC1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6" name="Freeform 2533"/>
            <p:cNvSpPr>
              <a:spLocks/>
            </p:cNvSpPr>
            <p:nvPr/>
          </p:nvSpPr>
          <p:spPr bwMode="auto">
            <a:xfrm>
              <a:off x="2603827" y="4391534"/>
              <a:ext cx="87636" cy="120856"/>
            </a:xfrm>
            <a:custGeom>
              <a:avLst/>
              <a:gdLst>
                <a:gd name="T0" fmla="*/ 45714693 w 84"/>
                <a:gd name="T1" fmla="*/ 0 h 120"/>
                <a:gd name="T2" fmla="*/ 91429386 w 84"/>
                <a:gd name="T3" fmla="*/ 60859053 h 120"/>
                <a:gd name="T4" fmla="*/ 45714693 w 84"/>
                <a:gd name="T5" fmla="*/ 121718107 h 120"/>
                <a:gd name="T6" fmla="*/ 0 w 84"/>
                <a:gd name="T7" fmla="*/ 60859053 h 120"/>
                <a:gd name="T8" fmla="*/ 17415570 w 84"/>
                <a:gd name="T9" fmla="*/ 0 h 120"/>
                <a:gd name="T10" fmla="*/ 0 w 84"/>
                <a:gd name="T11" fmla="*/ 18257316 h 120"/>
                <a:gd name="T12" fmla="*/ 91429386 w 84"/>
                <a:gd name="T13" fmla="*/ 121718107 h 120"/>
                <a:gd name="T14" fmla="*/ 91429386 w 84"/>
                <a:gd name="T15" fmla="*/ 88246039 h 120"/>
                <a:gd name="T16" fmla="*/ 17415570 w 84"/>
                <a:gd name="T17" fmla="*/ 0 h 12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4"/>
                <a:gd name="T28" fmla="*/ 0 h 120"/>
                <a:gd name="T29" fmla="*/ 84 w 84"/>
                <a:gd name="T30" fmla="*/ 120 h 1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4" h="120">
                  <a:moveTo>
                    <a:pt x="16" y="0"/>
                  </a:moveTo>
                  <a:lnTo>
                    <a:pt x="0" y="18"/>
                  </a:lnTo>
                  <a:lnTo>
                    <a:pt x="84" y="120"/>
                  </a:lnTo>
                  <a:lnTo>
                    <a:pt x="84" y="8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7EE0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7" name="Freeform 2534"/>
            <p:cNvSpPr>
              <a:spLocks/>
            </p:cNvSpPr>
            <p:nvPr/>
          </p:nvSpPr>
          <p:spPr bwMode="auto">
            <a:xfrm>
              <a:off x="2611215" y="4383340"/>
              <a:ext cx="79196" cy="114711"/>
            </a:xfrm>
            <a:custGeom>
              <a:avLst/>
              <a:gdLst>
                <a:gd name="T0" fmla="*/ 41263200 w 76"/>
                <a:gd name="T1" fmla="*/ 0 h 113"/>
                <a:gd name="T2" fmla="*/ 82526400 w 76"/>
                <a:gd name="T3" fmla="*/ 58224461 h 113"/>
                <a:gd name="T4" fmla="*/ 41263200 w 76"/>
                <a:gd name="T5" fmla="*/ 116447908 h 113"/>
                <a:gd name="T6" fmla="*/ 0 w 76"/>
                <a:gd name="T7" fmla="*/ 58224461 h 113"/>
                <a:gd name="T8" fmla="*/ 14116685 w 76"/>
                <a:gd name="T9" fmla="*/ 0 h 113"/>
                <a:gd name="T10" fmla="*/ 0 w 76"/>
                <a:gd name="T11" fmla="*/ 19580054 h 113"/>
                <a:gd name="T12" fmla="*/ 82526400 w 76"/>
                <a:gd name="T13" fmla="*/ 116447908 h 113"/>
                <a:gd name="T14" fmla="*/ 82526400 w 76"/>
                <a:gd name="T15" fmla="*/ 79349568 h 113"/>
                <a:gd name="T16" fmla="*/ 14116685 w 76"/>
                <a:gd name="T17" fmla="*/ 0 h 11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113"/>
                <a:gd name="T29" fmla="*/ 76 w 76"/>
                <a:gd name="T30" fmla="*/ 113 h 1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113">
                  <a:moveTo>
                    <a:pt x="13" y="0"/>
                  </a:moveTo>
                  <a:lnTo>
                    <a:pt x="0" y="19"/>
                  </a:lnTo>
                  <a:lnTo>
                    <a:pt x="76" y="113"/>
                  </a:lnTo>
                  <a:lnTo>
                    <a:pt x="76" y="7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CE10A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8" name="Freeform 2535"/>
            <p:cNvSpPr>
              <a:spLocks/>
            </p:cNvSpPr>
            <p:nvPr/>
          </p:nvSpPr>
          <p:spPr bwMode="auto">
            <a:xfrm>
              <a:off x="2619664" y="4370027"/>
              <a:ext cx="71798" cy="109590"/>
            </a:xfrm>
            <a:custGeom>
              <a:avLst/>
              <a:gdLst>
                <a:gd name="T0" fmla="*/ 37904064 w 68"/>
                <a:gd name="T1" fmla="*/ 0 h 106"/>
                <a:gd name="T2" fmla="*/ 75808128 w 68"/>
                <a:gd name="T3" fmla="*/ 56650793 h 106"/>
                <a:gd name="T4" fmla="*/ 37904064 w 68"/>
                <a:gd name="T5" fmla="*/ 113301586 h 106"/>
                <a:gd name="T6" fmla="*/ 0 w 68"/>
                <a:gd name="T7" fmla="*/ 56650793 h 106"/>
                <a:gd name="T8" fmla="*/ 14492635 w 68"/>
                <a:gd name="T9" fmla="*/ 0 h 106"/>
                <a:gd name="T10" fmla="*/ 0 w 68"/>
                <a:gd name="T11" fmla="*/ 20308270 h 106"/>
                <a:gd name="T12" fmla="*/ 75808128 w 68"/>
                <a:gd name="T13" fmla="*/ 113301586 h 106"/>
                <a:gd name="T14" fmla="*/ 75808128 w 68"/>
                <a:gd name="T15" fmla="*/ 78028090 h 106"/>
                <a:gd name="T16" fmla="*/ 14492635 w 68"/>
                <a:gd name="T17" fmla="*/ 0 h 106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106"/>
                <a:gd name="T29" fmla="*/ 68 w 68"/>
                <a:gd name="T30" fmla="*/ 106 h 10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106">
                  <a:moveTo>
                    <a:pt x="13" y="0"/>
                  </a:moveTo>
                  <a:lnTo>
                    <a:pt x="0" y="19"/>
                  </a:lnTo>
                  <a:lnTo>
                    <a:pt x="68" y="106"/>
                  </a:lnTo>
                  <a:lnTo>
                    <a:pt x="68" y="7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6A41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9" name="Freeform 2536"/>
            <p:cNvSpPr>
              <a:spLocks/>
            </p:cNvSpPr>
            <p:nvPr/>
          </p:nvSpPr>
          <p:spPr bwMode="auto">
            <a:xfrm>
              <a:off x="2625992" y="4363882"/>
              <a:ext cx="65461" cy="97301"/>
            </a:xfrm>
            <a:custGeom>
              <a:avLst/>
              <a:gdLst>
                <a:gd name="T0" fmla="*/ 34009587 w 63"/>
                <a:gd name="T1" fmla="*/ 0 h 95"/>
                <a:gd name="T2" fmla="*/ 68018135 w 63"/>
                <a:gd name="T3" fmla="*/ 49829378 h 95"/>
                <a:gd name="T4" fmla="*/ 34009587 w 63"/>
                <a:gd name="T5" fmla="*/ 99657733 h 95"/>
                <a:gd name="T6" fmla="*/ 0 w 63"/>
                <a:gd name="T7" fmla="*/ 49829378 h 95"/>
                <a:gd name="T8" fmla="*/ 12956084 w 63"/>
                <a:gd name="T9" fmla="*/ 0 h 95"/>
                <a:gd name="T10" fmla="*/ 0 w 63"/>
                <a:gd name="T11" fmla="*/ 18882541 h 95"/>
                <a:gd name="T12" fmla="*/ 68018135 w 63"/>
                <a:gd name="T13" fmla="*/ 99657733 h 95"/>
                <a:gd name="T14" fmla="*/ 68018135 w 63"/>
                <a:gd name="T15" fmla="*/ 65040080 h 95"/>
                <a:gd name="T16" fmla="*/ 12956084 w 63"/>
                <a:gd name="T17" fmla="*/ 0 h 9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95"/>
                <a:gd name="T29" fmla="*/ 63 w 63"/>
                <a:gd name="T30" fmla="*/ 95 h 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95">
                  <a:moveTo>
                    <a:pt x="12" y="0"/>
                  </a:moveTo>
                  <a:lnTo>
                    <a:pt x="0" y="18"/>
                  </a:lnTo>
                  <a:lnTo>
                    <a:pt x="63" y="95"/>
                  </a:lnTo>
                  <a:lnTo>
                    <a:pt x="63" y="6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0" name="Freeform 2537"/>
            <p:cNvSpPr>
              <a:spLocks/>
            </p:cNvSpPr>
            <p:nvPr/>
          </p:nvSpPr>
          <p:spPr bwMode="auto">
            <a:xfrm>
              <a:off x="2633389" y="4352617"/>
              <a:ext cx="57021" cy="93204"/>
            </a:xfrm>
            <a:custGeom>
              <a:avLst/>
              <a:gdLst>
                <a:gd name="T0" fmla="*/ 29558650 w 55"/>
                <a:gd name="T1" fmla="*/ 0 h 91"/>
                <a:gd name="T2" fmla="*/ 59116262 w 55"/>
                <a:gd name="T3" fmla="*/ 47730690 h 91"/>
                <a:gd name="T4" fmla="*/ 29558650 w 55"/>
                <a:gd name="T5" fmla="*/ 95461380 h 91"/>
                <a:gd name="T6" fmla="*/ 0 w 55"/>
                <a:gd name="T7" fmla="*/ 47730690 h 91"/>
                <a:gd name="T8" fmla="*/ 13973255 w 55"/>
                <a:gd name="T9" fmla="*/ 0 h 91"/>
                <a:gd name="T10" fmla="*/ 0 w 55"/>
                <a:gd name="T11" fmla="*/ 18882518 h 91"/>
                <a:gd name="T12" fmla="*/ 59116262 w 55"/>
                <a:gd name="T13" fmla="*/ 95461380 h 91"/>
                <a:gd name="T14" fmla="*/ 59116262 w 55"/>
                <a:gd name="T15" fmla="*/ 57696345 h 91"/>
                <a:gd name="T16" fmla="*/ 13973255 w 55"/>
                <a:gd name="T17" fmla="*/ 0 h 9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91"/>
                <a:gd name="T29" fmla="*/ 55 w 55"/>
                <a:gd name="T30" fmla="*/ 91 h 9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91">
                  <a:moveTo>
                    <a:pt x="13" y="0"/>
                  </a:moveTo>
                  <a:lnTo>
                    <a:pt x="0" y="18"/>
                  </a:lnTo>
                  <a:lnTo>
                    <a:pt x="55" y="91"/>
                  </a:lnTo>
                  <a:lnTo>
                    <a:pt x="55" y="5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44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1" name="Freeform 2538"/>
            <p:cNvSpPr>
              <a:spLocks/>
            </p:cNvSpPr>
            <p:nvPr/>
          </p:nvSpPr>
          <p:spPr bwMode="auto">
            <a:xfrm>
              <a:off x="2636553" y="4345448"/>
              <a:ext cx="53849" cy="83987"/>
            </a:xfrm>
            <a:custGeom>
              <a:avLst/>
              <a:gdLst>
                <a:gd name="T0" fmla="*/ 28429104 w 51"/>
                <a:gd name="T1" fmla="*/ 0 h 80"/>
                <a:gd name="T2" fmla="*/ 56857152 w 51"/>
                <a:gd name="T3" fmla="*/ 44086876 h 80"/>
                <a:gd name="T4" fmla="*/ 28429104 w 51"/>
                <a:gd name="T5" fmla="*/ 88172701 h 80"/>
                <a:gd name="T6" fmla="*/ 0 w 51"/>
                <a:gd name="T7" fmla="*/ 44086876 h 80"/>
                <a:gd name="T8" fmla="*/ 14492772 w 51"/>
                <a:gd name="T9" fmla="*/ 0 h 80"/>
                <a:gd name="T10" fmla="*/ 0 w 51"/>
                <a:gd name="T11" fmla="*/ 19838780 h 80"/>
                <a:gd name="T12" fmla="*/ 56857152 w 51"/>
                <a:gd name="T13" fmla="*/ 88172701 h 80"/>
                <a:gd name="T14" fmla="*/ 56857152 w 51"/>
                <a:gd name="T15" fmla="*/ 51801079 h 80"/>
                <a:gd name="T16" fmla="*/ 14492772 w 51"/>
                <a:gd name="T17" fmla="*/ 0 h 8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80"/>
                <a:gd name="T29" fmla="*/ 51 w 51"/>
                <a:gd name="T30" fmla="*/ 80 h 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80">
                  <a:moveTo>
                    <a:pt x="13" y="0"/>
                  </a:moveTo>
                  <a:lnTo>
                    <a:pt x="0" y="18"/>
                  </a:lnTo>
                  <a:lnTo>
                    <a:pt x="51" y="80"/>
                  </a:lnTo>
                  <a:lnTo>
                    <a:pt x="51" y="4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22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2" name="Freeform 2539"/>
            <p:cNvSpPr>
              <a:spLocks/>
            </p:cNvSpPr>
            <p:nvPr/>
          </p:nvSpPr>
          <p:spPr bwMode="auto">
            <a:xfrm>
              <a:off x="2646054" y="4334182"/>
              <a:ext cx="44348" cy="74770"/>
            </a:xfrm>
            <a:custGeom>
              <a:avLst/>
              <a:gdLst>
                <a:gd name="T0" fmla="*/ 23413632 w 42"/>
                <a:gd name="T1" fmla="*/ 0 h 73"/>
                <a:gd name="T2" fmla="*/ 46827264 w 42"/>
                <a:gd name="T3" fmla="*/ 38291458 h 73"/>
                <a:gd name="T4" fmla="*/ 23413632 w 42"/>
                <a:gd name="T5" fmla="*/ 76582916 h 73"/>
                <a:gd name="T6" fmla="*/ 0 w 42"/>
                <a:gd name="T7" fmla="*/ 38291458 h 73"/>
                <a:gd name="T8" fmla="*/ 14494404 w 42"/>
                <a:gd name="T9" fmla="*/ 0 h 73"/>
                <a:gd name="T10" fmla="*/ 0 w 42"/>
                <a:gd name="T11" fmla="*/ 18883010 h 73"/>
                <a:gd name="T12" fmla="*/ 46827264 w 42"/>
                <a:gd name="T13" fmla="*/ 76582916 h 73"/>
                <a:gd name="T14" fmla="*/ 46827264 w 42"/>
                <a:gd name="T15" fmla="*/ 41963381 h 73"/>
                <a:gd name="T16" fmla="*/ 14494404 w 42"/>
                <a:gd name="T17" fmla="*/ 0 h 7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73"/>
                <a:gd name="T29" fmla="*/ 42 w 42"/>
                <a:gd name="T30" fmla="*/ 73 h 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73">
                  <a:moveTo>
                    <a:pt x="13" y="0"/>
                  </a:moveTo>
                  <a:lnTo>
                    <a:pt x="0" y="18"/>
                  </a:lnTo>
                  <a:lnTo>
                    <a:pt x="42" y="73"/>
                  </a:lnTo>
                  <a:lnTo>
                    <a:pt x="42" y="4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3" name="Freeform 2540"/>
            <p:cNvSpPr>
              <a:spLocks/>
            </p:cNvSpPr>
            <p:nvPr/>
          </p:nvSpPr>
          <p:spPr bwMode="auto">
            <a:xfrm>
              <a:off x="2651339" y="4327013"/>
              <a:ext cx="40123" cy="66577"/>
            </a:xfrm>
            <a:custGeom>
              <a:avLst/>
              <a:gdLst>
                <a:gd name="T0" fmla="*/ 21182832 w 38"/>
                <a:gd name="T1" fmla="*/ 0 h 65"/>
                <a:gd name="T2" fmla="*/ 42364608 w 38"/>
                <a:gd name="T3" fmla="*/ 34096642 h 65"/>
                <a:gd name="T4" fmla="*/ 21182832 w 38"/>
                <a:gd name="T5" fmla="*/ 68192260 h 65"/>
                <a:gd name="T6" fmla="*/ 0 w 38"/>
                <a:gd name="T7" fmla="*/ 34096642 h 65"/>
                <a:gd name="T8" fmla="*/ 14492848 w 38"/>
                <a:gd name="T9" fmla="*/ 0 h 65"/>
                <a:gd name="T10" fmla="*/ 0 w 38"/>
                <a:gd name="T11" fmla="*/ 18884309 h 65"/>
                <a:gd name="T12" fmla="*/ 42364608 w 38"/>
                <a:gd name="T13" fmla="*/ 68192260 h 65"/>
                <a:gd name="T14" fmla="*/ 42364608 w 38"/>
                <a:gd name="T15" fmla="*/ 30424658 h 65"/>
                <a:gd name="T16" fmla="*/ 14492848 w 38"/>
                <a:gd name="T17" fmla="*/ 0 h 6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65"/>
                <a:gd name="T29" fmla="*/ 38 w 38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65">
                  <a:moveTo>
                    <a:pt x="13" y="0"/>
                  </a:moveTo>
                  <a:lnTo>
                    <a:pt x="0" y="18"/>
                  </a:lnTo>
                  <a:lnTo>
                    <a:pt x="38" y="65"/>
                  </a:lnTo>
                  <a:lnTo>
                    <a:pt x="38" y="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4433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4" name="Freeform 2541"/>
            <p:cNvSpPr>
              <a:spLocks/>
            </p:cNvSpPr>
            <p:nvPr/>
          </p:nvSpPr>
          <p:spPr bwMode="auto">
            <a:xfrm>
              <a:off x="2660839" y="4316772"/>
              <a:ext cx="30623" cy="58375"/>
            </a:xfrm>
            <a:custGeom>
              <a:avLst/>
              <a:gdLst>
                <a:gd name="T0" fmla="*/ 16168944 w 29"/>
                <a:gd name="T1" fmla="*/ 0 h 58"/>
                <a:gd name="T2" fmla="*/ 32336832 w 29"/>
                <a:gd name="T3" fmla="*/ 29376716 h 58"/>
                <a:gd name="T4" fmla="*/ 16168944 w 29"/>
                <a:gd name="T5" fmla="*/ 58752425 h 58"/>
                <a:gd name="T6" fmla="*/ 0 w 29"/>
                <a:gd name="T7" fmla="*/ 29376716 h 58"/>
                <a:gd name="T8" fmla="*/ 13381196 w 29"/>
                <a:gd name="T9" fmla="*/ 0 h 58"/>
                <a:gd name="T10" fmla="*/ 0 w 29"/>
                <a:gd name="T11" fmla="*/ 18233132 h 58"/>
                <a:gd name="T12" fmla="*/ 32336832 w 29"/>
                <a:gd name="T13" fmla="*/ 58752425 h 58"/>
                <a:gd name="T14" fmla="*/ 32336832 w 29"/>
                <a:gd name="T15" fmla="*/ 25324687 h 58"/>
                <a:gd name="T16" fmla="*/ 13381196 w 29"/>
                <a:gd name="T17" fmla="*/ 0 h 5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58"/>
                <a:gd name="T29" fmla="*/ 29 w 29"/>
                <a:gd name="T30" fmla="*/ 58 h 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58">
                  <a:moveTo>
                    <a:pt x="12" y="0"/>
                  </a:moveTo>
                  <a:lnTo>
                    <a:pt x="0" y="18"/>
                  </a:lnTo>
                  <a:lnTo>
                    <a:pt x="29" y="58"/>
                  </a:lnTo>
                  <a:lnTo>
                    <a:pt x="29" y="2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866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5" name="Freeform 2542"/>
            <p:cNvSpPr>
              <a:spLocks/>
            </p:cNvSpPr>
            <p:nvPr/>
          </p:nvSpPr>
          <p:spPr bwMode="auto">
            <a:xfrm>
              <a:off x="2665064" y="4308579"/>
              <a:ext cx="25338" cy="48134"/>
            </a:xfrm>
            <a:custGeom>
              <a:avLst/>
              <a:gdLst>
                <a:gd name="T0" fmla="*/ 12840285 w 25"/>
                <a:gd name="T1" fmla="*/ 0 h 47"/>
                <a:gd name="T2" fmla="*/ 25680570 w 25"/>
                <a:gd name="T3" fmla="*/ 24647680 h 47"/>
                <a:gd name="T4" fmla="*/ 12840285 w 25"/>
                <a:gd name="T5" fmla="*/ 49295361 h 47"/>
                <a:gd name="T6" fmla="*/ 0 w 25"/>
                <a:gd name="T7" fmla="*/ 24647680 h 47"/>
                <a:gd name="T8" fmla="*/ 13354139 w 25"/>
                <a:gd name="T9" fmla="*/ 0 h 47"/>
                <a:gd name="T10" fmla="*/ 0 w 25"/>
                <a:gd name="T11" fmla="*/ 18878771 h 47"/>
                <a:gd name="T12" fmla="*/ 25680570 w 25"/>
                <a:gd name="T13" fmla="*/ 49295361 h 47"/>
                <a:gd name="T14" fmla="*/ 25680570 w 25"/>
                <a:gd name="T15" fmla="*/ 14683942 h 47"/>
                <a:gd name="T16" fmla="*/ 13354139 w 25"/>
                <a:gd name="T17" fmla="*/ 0 h 4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47"/>
                <a:gd name="T29" fmla="*/ 25 w 25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47">
                  <a:moveTo>
                    <a:pt x="13" y="0"/>
                  </a:moveTo>
                  <a:lnTo>
                    <a:pt x="0" y="18"/>
                  </a:lnTo>
                  <a:lnTo>
                    <a:pt x="25" y="47"/>
                  </a:lnTo>
                  <a:lnTo>
                    <a:pt x="25" y="1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C99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6" name="Freeform 2543"/>
            <p:cNvSpPr>
              <a:spLocks/>
            </p:cNvSpPr>
            <p:nvPr/>
          </p:nvSpPr>
          <p:spPr bwMode="auto">
            <a:xfrm>
              <a:off x="2673513" y="4297314"/>
              <a:ext cx="17949" cy="44037"/>
            </a:xfrm>
            <a:custGeom>
              <a:avLst/>
              <a:gdLst>
                <a:gd name="T0" fmla="*/ 9476016 w 17"/>
                <a:gd name="T1" fmla="*/ 0 h 43"/>
                <a:gd name="T2" fmla="*/ 18950976 w 17"/>
                <a:gd name="T3" fmla="*/ 22550016 h 43"/>
                <a:gd name="T4" fmla="*/ 9476016 w 17"/>
                <a:gd name="T5" fmla="*/ 45099009 h 43"/>
                <a:gd name="T6" fmla="*/ 0 w 17"/>
                <a:gd name="T7" fmla="*/ 22550016 h 43"/>
                <a:gd name="T8" fmla="*/ 14492231 w 17"/>
                <a:gd name="T9" fmla="*/ 0 h 43"/>
                <a:gd name="T10" fmla="*/ 0 w 17"/>
                <a:gd name="T11" fmla="*/ 18878561 h 43"/>
                <a:gd name="T12" fmla="*/ 18950976 w 17"/>
                <a:gd name="T13" fmla="*/ 45099009 h 43"/>
                <a:gd name="T14" fmla="*/ 18950976 w 17"/>
                <a:gd name="T15" fmla="*/ 7341889 h 43"/>
                <a:gd name="T16" fmla="*/ 14492231 w 17"/>
                <a:gd name="T17" fmla="*/ 0 h 4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43"/>
                <a:gd name="T29" fmla="*/ 17 w 17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43">
                  <a:moveTo>
                    <a:pt x="13" y="0"/>
                  </a:moveTo>
                  <a:lnTo>
                    <a:pt x="0" y="18"/>
                  </a:lnTo>
                  <a:lnTo>
                    <a:pt x="17" y="43"/>
                  </a:lnTo>
                  <a:lnTo>
                    <a:pt x="17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37E3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7" name="Freeform 2544"/>
            <p:cNvSpPr>
              <a:spLocks/>
            </p:cNvSpPr>
            <p:nvPr/>
          </p:nvSpPr>
          <p:spPr bwMode="auto">
            <a:xfrm>
              <a:off x="2677738" y="4289121"/>
              <a:ext cx="12673" cy="33796"/>
            </a:xfrm>
            <a:custGeom>
              <a:avLst/>
              <a:gdLst>
                <a:gd name="T0" fmla="*/ 6692400 w 12"/>
                <a:gd name="T1" fmla="*/ 0 h 33"/>
                <a:gd name="T2" fmla="*/ 13383744 w 12"/>
                <a:gd name="T3" fmla="*/ 17305600 h 33"/>
                <a:gd name="T4" fmla="*/ 6692400 w 12"/>
                <a:gd name="T5" fmla="*/ 34611200 h 33"/>
                <a:gd name="T6" fmla="*/ 0 w 12"/>
                <a:gd name="T7" fmla="*/ 17305600 h 33"/>
                <a:gd name="T8" fmla="*/ 0 w 12"/>
                <a:gd name="T9" fmla="*/ 19927349 h 33"/>
                <a:gd name="T10" fmla="*/ 13383744 w 12"/>
                <a:gd name="T11" fmla="*/ 0 h 33"/>
                <a:gd name="T12" fmla="*/ 13383744 w 12"/>
                <a:gd name="T13" fmla="*/ 34611200 h 33"/>
                <a:gd name="T14" fmla="*/ 0 w 12"/>
                <a:gd name="T15" fmla="*/ 19927349 h 33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33"/>
                <a:gd name="T26" fmla="*/ 12 w 12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33">
                  <a:moveTo>
                    <a:pt x="0" y="19"/>
                  </a:moveTo>
                  <a:lnTo>
                    <a:pt x="12" y="0"/>
                  </a:lnTo>
                  <a:lnTo>
                    <a:pt x="12" y="3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9632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8" name="Freeform 2545"/>
            <p:cNvSpPr>
              <a:spLocks/>
            </p:cNvSpPr>
            <p:nvPr/>
          </p:nvSpPr>
          <p:spPr bwMode="auto">
            <a:xfrm>
              <a:off x="2687238" y="4289121"/>
              <a:ext cx="3163" cy="14337"/>
            </a:xfrm>
            <a:custGeom>
              <a:avLst/>
              <a:gdLst>
                <a:gd name="T0" fmla="*/ 1250966 w 4"/>
                <a:gd name="T1" fmla="*/ 0 h 15"/>
                <a:gd name="T2" fmla="*/ 2501142 w 4"/>
                <a:gd name="T3" fmla="*/ 6852130 h 15"/>
                <a:gd name="T4" fmla="*/ 1250966 w 4"/>
                <a:gd name="T5" fmla="*/ 13703305 h 15"/>
                <a:gd name="T6" fmla="*/ 0 w 4"/>
                <a:gd name="T7" fmla="*/ 6852130 h 15"/>
                <a:gd name="T8" fmla="*/ 0 w 4"/>
                <a:gd name="T9" fmla="*/ 7308047 h 15"/>
                <a:gd name="T10" fmla="*/ 2501142 w 4"/>
                <a:gd name="T11" fmla="*/ 0 h 15"/>
                <a:gd name="T12" fmla="*/ 2501142 w 4"/>
                <a:gd name="T13" fmla="*/ 13703305 h 15"/>
                <a:gd name="T14" fmla="*/ 0 w 4"/>
                <a:gd name="T15" fmla="*/ 7308047 h 15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15"/>
                <a:gd name="T26" fmla="*/ 4 w 4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15">
                  <a:moveTo>
                    <a:pt x="0" y="8"/>
                  </a:moveTo>
                  <a:lnTo>
                    <a:pt x="4" y="0"/>
                  </a:lnTo>
                  <a:lnTo>
                    <a:pt x="4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662D29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9" name="Freeform 2546"/>
            <p:cNvSpPr>
              <a:spLocks/>
            </p:cNvSpPr>
            <p:nvPr/>
          </p:nvSpPr>
          <p:spPr bwMode="auto">
            <a:xfrm>
              <a:off x="1430734" y="4155975"/>
              <a:ext cx="479374" cy="565355"/>
            </a:xfrm>
            <a:custGeom>
              <a:avLst/>
              <a:gdLst>
                <a:gd name="T0" fmla="*/ 253083073 w 454"/>
                <a:gd name="T1" fmla="*/ 0 h 552"/>
                <a:gd name="T2" fmla="*/ 506166145 w 454"/>
                <a:gd name="T3" fmla="*/ 289517066 h 552"/>
                <a:gd name="T4" fmla="*/ 253083073 w 454"/>
                <a:gd name="T5" fmla="*/ 579033109 h 552"/>
                <a:gd name="T6" fmla="*/ 0 w 454"/>
                <a:gd name="T7" fmla="*/ 289517066 h 552"/>
                <a:gd name="T8" fmla="*/ 506166145 w 454"/>
                <a:gd name="T9" fmla="*/ 579033109 h 552"/>
                <a:gd name="T10" fmla="*/ 0 w 454"/>
                <a:gd name="T11" fmla="*/ 0 h 552"/>
                <a:gd name="T12" fmla="*/ 10034123 w 454"/>
                <a:gd name="T13" fmla="*/ 22028359 h 552"/>
                <a:gd name="T14" fmla="*/ 18953226 w 454"/>
                <a:gd name="T15" fmla="*/ 41959171 h 552"/>
                <a:gd name="T16" fmla="*/ 28987345 w 454"/>
                <a:gd name="T17" fmla="*/ 63987522 h 552"/>
                <a:gd name="T18" fmla="*/ 37906453 w 454"/>
                <a:gd name="T19" fmla="*/ 87064663 h 552"/>
                <a:gd name="T20" fmla="*/ 47940571 w 454"/>
                <a:gd name="T21" fmla="*/ 105946693 h 552"/>
                <a:gd name="T22" fmla="*/ 61319748 w 454"/>
                <a:gd name="T23" fmla="*/ 129023818 h 552"/>
                <a:gd name="T24" fmla="*/ 71353883 w 454"/>
                <a:gd name="T25" fmla="*/ 147904855 h 552"/>
                <a:gd name="T26" fmla="*/ 85848080 w 454"/>
                <a:gd name="T27" fmla="*/ 170983005 h 552"/>
                <a:gd name="T28" fmla="*/ 99226201 w 454"/>
                <a:gd name="T29" fmla="*/ 189864010 h 552"/>
                <a:gd name="T30" fmla="*/ 109260319 w 454"/>
                <a:gd name="T31" fmla="*/ 209794813 h 552"/>
                <a:gd name="T32" fmla="*/ 122639496 w 454"/>
                <a:gd name="T33" fmla="*/ 228675818 h 552"/>
                <a:gd name="T34" fmla="*/ 137132637 w 454"/>
                <a:gd name="T35" fmla="*/ 251752944 h 552"/>
                <a:gd name="T36" fmla="*/ 151626866 w 454"/>
                <a:gd name="T37" fmla="*/ 270635037 h 552"/>
                <a:gd name="T38" fmla="*/ 170580084 w 454"/>
                <a:gd name="T39" fmla="*/ 289517066 h 552"/>
                <a:gd name="T40" fmla="*/ 185074280 w 454"/>
                <a:gd name="T41" fmla="*/ 308398072 h 552"/>
                <a:gd name="T42" fmla="*/ 198452402 w 454"/>
                <a:gd name="T43" fmla="*/ 324132755 h 552"/>
                <a:gd name="T44" fmla="*/ 217406675 w 454"/>
                <a:gd name="T45" fmla="*/ 343013760 h 552"/>
                <a:gd name="T46" fmla="*/ 231899816 w 454"/>
                <a:gd name="T47" fmla="*/ 361895789 h 552"/>
                <a:gd name="T48" fmla="*/ 250853034 w 454"/>
                <a:gd name="T49" fmla="*/ 380776794 h 552"/>
                <a:gd name="T50" fmla="*/ 265347230 w 454"/>
                <a:gd name="T51" fmla="*/ 396511477 h 552"/>
                <a:gd name="T52" fmla="*/ 284300514 w 454"/>
                <a:gd name="T53" fmla="*/ 415393506 h 552"/>
                <a:gd name="T54" fmla="*/ 302138713 w 454"/>
                <a:gd name="T55" fmla="*/ 430078391 h 552"/>
                <a:gd name="T56" fmla="*/ 321091931 w 454"/>
                <a:gd name="T57" fmla="*/ 445813074 h 552"/>
                <a:gd name="T58" fmla="*/ 340045149 w 454"/>
                <a:gd name="T59" fmla="*/ 464695103 h 552"/>
                <a:gd name="T60" fmla="*/ 358999423 w 454"/>
                <a:gd name="T61" fmla="*/ 480429786 h 552"/>
                <a:gd name="T62" fmla="*/ 377952641 w 454"/>
                <a:gd name="T63" fmla="*/ 495114671 h 552"/>
                <a:gd name="T64" fmla="*/ 401364881 w 454"/>
                <a:gd name="T65" fmla="*/ 510849354 h 552"/>
                <a:gd name="T66" fmla="*/ 420319155 w 454"/>
                <a:gd name="T67" fmla="*/ 525535263 h 552"/>
                <a:gd name="T68" fmla="*/ 444846414 w 454"/>
                <a:gd name="T69" fmla="*/ 537073954 h 552"/>
                <a:gd name="T70" fmla="*/ 463799632 w 454"/>
                <a:gd name="T71" fmla="*/ 552808637 h 552"/>
                <a:gd name="T72" fmla="*/ 487212927 w 454"/>
                <a:gd name="T73" fmla="*/ 567494546 h 552"/>
                <a:gd name="T74" fmla="*/ 506166145 w 454"/>
                <a:gd name="T75" fmla="*/ 579033109 h 552"/>
                <a:gd name="T76" fmla="*/ 17694720 60000 65536"/>
                <a:gd name="T77" fmla="*/ 0 60000 65536"/>
                <a:gd name="T78" fmla="*/ 5898240 60000 65536"/>
                <a:gd name="T79" fmla="*/ 1179648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54"/>
                <a:gd name="T115" fmla="*/ 0 h 552"/>
                <a:gd name="T116" fmla="*/ 454 w 454"/>
                <a:gd name="T117" fmla="*/ 552 h 55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54" h="552">
                  <a:moveTo>
                    <a:pt x="454" y="552"/>
                  </a:moveTo>
                  <a:lnTo>
                    <a:pt x="0" y="0"/>
                  </a:lnTo>
                  <a:lnTo>
                    <a:pt x="9" y="21"/>
                  </a:lnTo>
                  <a:lnTo>
                    <a:pt x="17" y="40"/>
                  </a:lnTo>
                  <a:lnTo>
                    <a:pt x="26" y="61"/>
                  </a:lnTo>
                  <a:lnTo>
                    <a:pt x="34" y="83"/>
                  </a:lnTo>
                  <a:lnTo>
                    <a:pt x="43" y="101"/>
                  </a:lnTo>
                  <a:lnTo>
                    <a:pt x="55" y="123"/>
                  </a:lnTo>
                  <a:lnTo>
                    <a:pt x="64" y="141"/>
                  </a:lnTo>
                  <a:lnTo>
                    <a:pt x="77" y="163"/>
                  </a:lnTo>
                  <a:lnTo>
                    <a:pt x="89" y="181"/>
                  </a:lnTo>
                  <a:lnTo>
                    <a:pt x="98" y="200"/>
                  </a:lnTo>
                  <a:lnTo>
                    <a:pt x="110" y="218"/>
                  </a:lnTo>
                  <a:lnTo>
                    <a:pt x="123" y="240"/>
                  </a:lnTo>
                  <a:lnTo>
                    <a:pt x="136" y="258"/>
                  </a:lnTo>
                  <a:lnTo>
                    <a:pt x="153" y="276"/>
                  </a:lnTo>
                  <a:lnTo>
                    <a:pt x="166" y="294"/>
                  </a:lnTo>
                  <a:lnTo>
                    <a:pt x="178" y="309"/>
                  </a:lnTo>
                  <a:lnTo>
                    <a:pt x="195" y="327"/>
                  </a:lnTo>
                  <a:lnTo>
                    <a:pt x="208" y="345"/>
                  </a:lnTo>
                  <a:lnTo>
                    <a:pt x="225" y="363"/>
                  </a:lnTo>
                  <a:lnTo>
                    <a:pt x="238" y="378"/>
                  </a:lnTo>
                  <a:lnTo>
                    <a:pt x="255" y="396"/>
                  </a:lnTo>
                  <a:lnTo>
                    <a:pt x="271" y="410"/>
                  </a:lnTo>
                  <a:lnTo>
                    <a:pt x="288" y="425"/>
                  </a:lnTo>
                  <a:lnTo>
                    <a:pt x="305" y="443"/>
                  </a:lnTo>
                  <a:lnTo>
                    <a:pt x="322" y="458"/>
                  </a:lnTo>
                  <a:lnTo>
                    <a:pt x="339" y="472"/>
                  </a:lnTo>
                  <a:lnTo>
                    <a:pt x="360" y="487"/>
                  </a:lnTo>
                  <a:lnTo>
                    <a:pt x="377" y="501"/>
                  </a:lnTo>
                  <a:lnTo>
                    <a:pt x="399" y="512"/>
                  </a:lnTo>
                  <a:lnTo>
                    <a:pt x="416" y="527"/>
                  </a:lnTo>
                  <a:lnTo>
                    <a:pt x="437" y="541"/>
                  </a:lnTo>
                  <a:lnTo>
                    <a:pt x="454" y="552"/>
                  </a:lnTo>
                  <a:close/>
                </a:path>
              </a:pathLst>
            </a:custGeom>
            <a:solidFill>
              <a:srgbClr val="7B4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0" name="Freeform 2547"/>
            <p:cNvSpPr>
              <a:spLocks/>
            </p:cNvSpPr>
            <p:nvPr/>
          </p:nvSpPr>
          <p:spPr bwMode="auto">
            <a:xfrm>
              <a:off x="1386385" y="3999274"/>
              <a:ext cx="684218" cy="808091"/>
            </a:xfrm>
            <a:custGeom>
              <a:avLst/>
              <a:gdLst>
                <a:gd name="T0" fmla="*/ 361230144 w 648"/>
                <a:gd name="T1" fmla="*/ 0 h 789"/>
                <a:gd name="T2" fmla="*/ 722460287 w 648"/>
                <a:gd name="T3" fmla="*/ 413822479 h 789"/>
                <a:gd name="T4" fmla="*/ 361230144 w 648"/>
                <a:gd name="T5" fmla="*/ 827643934 h 789"/>
                <a:gd name="T6" fmla="*/ 0 w 648"/>
                <a:gd name="T7" fmla="*/ 413822479 h 789"/>
                <a:gd name="T8" fmla="*/ 722460287 w 648"/>
                <a:gd name="T9" fmla="*/ 827643934 h 789"/>
                <a:gd name="T10" fmla="*/ 0 w 648"/>
                <a:gd name="T11" fmla="*/ 0 h 789"/>
                <a:gd name="T12" fmla="*/ 8919120 w 648"/>
                <a:gd name="T13" fmla="*/ 34615797 h 789"/>
                <a:gd name="T14" fmla="*/ 18953262 w 648"/>
                <a:gd name="T15" fmla="*/ 68183841 h 789"/>
                <a:gd name="T16" fmla="*/ 27872378 w 648"/>
                <a:gd name="T17" fmla="*/ 98603491 h 789"/>
                <a:gd name="T18" fmla="*/ 37906524 w 648"/>
                <a:gd name="T19" fmla="*/ 133220296 h 789"/>
                <a:gd name="T20" fmla="*/ 52400748 w 648"/>
                <a:gd name="T21" fmla="*/ 163641001 h 789"/>
                <a:gd name="T22" fmla="*/ 61319864 w 648"/>
                <a:gd name="T23" fmla="*/ 198256782 h 789"/>
                <a:gd name="T24" fmla="*/ 75814104 w 648"/>
                <a:gd name="T25" fmla="*/ 228677456 h 789"/>
                <a:gd name="T26" fmla="*/ 89192250 w 648"/>
                <a:gd name="T27" fmla="*/ 259098129 h 789"/>
                <a:gd name="T28" fmla="*/ 108146560 w 648"/>
                <a:gd name="T29" fmla="*/ 289517843 h 789"/>
                <a:gd name="T30" fmla="*/ 122639728 w 648"/>
                <a:gd name="T31" fmla="*/ 319938516 h 789"/>
                <a:gd name="T32" fmla="*/ 141593015 w 648"/>
                <a:gd name="T33" fmla="*/ 347211835 h 789"/>
                <a:gd name="T34" fmla="*/ 160546269 w 648"/>
                <a:gd name="T35" fmla="*/ 377632509 h 789"/>
                <a:gd name="T36" fmla="*/ 183959608 w 648"/>
                <a:gd name="T37" fmla="*/ 403857051 h 789"/>
                <a:gd name="T38" fmla="*/ 202912862 w 648"/>
                <a:gd name="T39" fmla="*/ 434276700 h 789"/>
                <a:gd name="T40" fmla="*/ 226326202 w 648"/>
                <a:gd name="T41" fmla="*/ 461550019 h 789"/>
                <a:gd name="T42" fmla="*/ 249739542 w 648"/>
                <a:gd name="T43" fmla="*/ 487774561 h 789"/>
                <a:gd name="T44" fmla="*/ 274266847 w 648"/>
                <a:gd name="T45" fmla="*/ 515047880 h 789"/>
                <a:gd name="T46" fmla="*/ 297680253 w 648"/>
                <a:gd name="T47" fmla="*/ 541272550 h 789"/>
                <a:gd name="T48" fmla="*/ 321093593 w 648"/>
                <a:gd name="T49" fmla="*/ 564350762 h 789"/>
                <a:gd name="T50" fmla="*/ 348965963 w 648"/>
                <a:gd name="T51" fmla="*/ 590575304 h 789"/>
                <a:gd name="T52" fmla="*/ 373494324 w 648"/>
                <a:gd name="T53" fmla="*/ 613652491 h 789"/>
                <a:gd name="T54" fmla="*/ 401366694 w 648"/>
                <a:gd name="T55" fmla="*/ 636729678 h 789"/>
                <a:gd name="T56" fmla="*/ 430354086 w 648"/>
                <a:gd name="T57" fmla="*/ 659807890 h 789"/>
                <a:gd name="T58" fmla="*/ 462686542 w 648"/>
                <a:gd name="T59" fmla="*/ 678688945 h 789"/>
                <a:gd name="T60" fmla="*/ 491673933 w 648"/>
                <a:gd name="T61" fmla="*/ 701766133 h 789"/>
                <a:gd name="T62" fmla="*/ 524006389 w 648"/>
                <a:gd name="T63" fmla="*/ 720648213 h 789"/>
                <a:gd name="T64" fmla="*/ 552993781 w 648"/>
                <a:gd name="T65" fmla="*/ 739530293 h 789"/>
                <a:gd name="T66" fmla="*/ 585326369 w 648"/>
                <a:gd name="T67" fmla="*/ 758411348 h 789"/>
                <a:gd name="T68" fmla="*/ 618773846 w 648"/>
                <a:gd name="T69" fmla="*/ 778342205 h 789"/>
                <a:gd name="T70" fmla="*/ 652221324 w 648"/>
                <a:gd name="T71" fmla="*/ 793028153 h 789"/>
                <a:gd name="T72" fmla="*/ 684553780 w 648"/>
                <a:gd name="T73" fmla="*/ 811909209 h 789"/>
                <a:gd name="T74" fmla="*/ 722460287 w 648"/>
                <a:gd name="T75" fmla="*/ 827643934 h 789"/>
                <a:gd name="T76" fmla="*/ 17694720 60000 65536"/>
                <a:gd name="T77" fmla="*/ 0 60000 65536"/>
                <a:gd name="T78" fmla="*/ 5898240 60000 65536"/>
                <a:gd name="T79" fmla="*/ 1179648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48"/>
                <a:gd name="T115" fmla="*/ 0 h 789"/>
                <a:gd name="T116" fmla="*/ 648 w 648"/>
                <a:gd name="T117" fmla="*/ 789 h 7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48" h="789">
                  <a:moveTo>
                    <a:pt x="648" y="789"/>
                  </a:moveTo>
                  <a:lnTo>
                    <a:pt x="0" y="0"/>
                  </a:lnTo>
                  <a:lnTo>
                    <a:pt x="8" y="33"/>
                  </a:lnTo>
                  <a:lnTo>
                    <a:pt x="17" y="65"/>
                  </a:lnTo>
                  <a:lnTo>
                    <a:pt x="25" y="94"/>
                  </a:lnTo>
                  <a:lnTo>
                    <a:pt x="34" y="127"/>
                  </a:lnTo>
                  <a:lnTo>
                    <a:pt x="47" y="156"/>
                  </a:lnTo>
                  <a:lnTo>
                    <a:pt x="55" y="189"/>
                  </a:lnTo>
                  <a:lnTo>
                    <a:pt x="68" y="218"/>
                  </a:lnTo>
                  <a:lnTo>
                    <a:pt x="80" y="247"/>
                  </a:lnTo>
                  <a:lnTo>
                    <a:pt x="97" y="276"/>
                  </a:lnTo>
                  <a:lnTo>
                    <a:pt x="110" y="305"/>
                  </a:lnTo>
                  <a:lnTo>
                    <a:pt x="127" y="331"/>
                  </a:lnTo>
                  <a:lnTo>
                    <a:pt x="144" y="360"/>
                  </a:lnTo>
                  <a:lnTo>
                    <a:pt x="165" y="385"/>
                  </a:lnTo>
                  <a:lnTo>
                    <a:pt x="182" y="414"/>
                  </a:lnTo>
                  <a:lnTo>
                    <a:pt x="203" y="440"/>
                  </a:lnTo>
                  <a:lnTo>
                    <a:pt x="224" y="465"/>
                  </a:lnTo>
                  <a:lnTo>
                    <a:pt x="246" y="491"/>
                  </a:lnTo>
                  <a:lnTo>
                    <a:pt x="267" y="516"/>
                  </a:lnTo>
                  <a:lnTo>
                    <a:pt x="288" y="538"/>
                  </a:lnTo>
                  <a:lnTo>
                    <a:pt x="313" y="563"/>
                  </a:lnTo>
                  <a:lnTo>
                    <a:pt x="335" y="585"/>
                  </a:lnTo>
                  <a:lnTo>
                    <a:pt x="360" y="607"/>
                  </a:lnTo>
                  <a:lnTo>
                    <a:pt x="386" y="629"/>
                  </a:lnTo>
                  <a:lnTo>
                    <a:pt x="415" y="647"/>
                  </a:lnTo>
                  <a:lnTo>
                    <a:pt x="441" y="669"/>
                  </a:lnTo>
                  <a:lnTo>
                    <a:pt x="470" y="687"/>
                  </a:lnTo>
                  <a:lnTo>
                    <a:pt x="496" y="705"/>
                  </a:lnTo>
                  <a:lnTo>
                    <a:pt x="525" y="723"/>
                  </a:lnTo>
                  <a:lnTo>
                    <a:pt x="555" y="742"/>
                  </a:lnTo>
                  <a:lnTo>
                    <a:pt x="585" y="756"/>
                  </a:lnTo>
                  <a:lnTo>
                    <a:pt x="614" y="774"/>
                  </a:lnTo>
                  <a:lnTo>
                    <a:pt x="648" y="789"/>
                  </a:lnTo>
                  <a:close/>
                </a:path>
              </a:pathLst>
            </a:custGeom>
            <a:solidFill>
              <a:srgbClr val="7F5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1" name="Freeform 2548"/>
            <p:cNvSpPr>
              <a:spLocks/>
            </p:cNvSpPr>
            <p:nvPr/>
          </p:nvSpPr>
          <p:spPr bwMode="auto">
            <a:xfrm>
              <a:off x="1371600" y="3876370"/>
              <a:ext cx="826763" cy="979130"/>
            </a:xfrm>
            <a:custGeom>
              <a:avLst/>
              <a:gdLst>
                <a:gd name="T0" fmla="*/ 435929770 w 784"/>
                <a:gd name="T1" fmla="*/ 0 h 956"/>
                <a:gd name="T2" fmla="*/ 871858485 w 784"/>
                <a:gd name="T3" fmla="*/ 501409810 h 956"/>
                <a:gd name="T4" fmla="*/ 435929770 w 784"/>
                <a:gd name="T5" fmla="*/ 1002819620 h 956"/>
                <a:gd name="T6" fmla="*/ 0 w 784"/>
                <a:gd name="T7" fmla="*/ 501409810 h 956"/>
                <a:gd name="T8" fmla="*/ 566040634 w 784"/>
                <a:gd name="T9" fmla="*/ 865404495 h 956"/>
                <a:gd name="T10" fmla="*/ 584946504 w 784"/>
                <a:gd name="T11" fmla="*/ 876943068 h 956"/>
                <a:gd name="T12" fmla="*/ 603851320 w 784"/>
                <a:gd name="T13" fmla="*/ 888481641 h 956"/>
                <a:gd name="T14" fmla="*/ 622756136 w 784"/>
                <a:gd name="T15" fmla="*/ 895824090 h 956"/>
                <a:gd name="T16" fmla="*/ 636101394 w 784"/>
                <a:gd name="T17" fmla="*/ 907362663 h 956"/>
                <a:gd name="T18" fmla="*/ 655006210 w 784"/>
                <a:gd name="T19" fmla="*/ 915754911 h 956"/>
                <a:gd name="T20" fmla="*/ 673911026 w 784"/>
                <a:gd name="T21" fmla="*/ 926244709 h 956"/>
                <a:gd name="T22" fmla="*/ 692815842 w 784"/>
                <a:gd name="T23" fmla="*/ 934635933 h 956"/>
                <a:gd name="T24" fmla="*/ 711721712 w 784"/>
                <a:gd name="T25" fmla="*/ 941979406 h 956"/>
                <a:gd name="T26" fmla="*/ 730626528 w 784"/>
                <a:gd name="T27" fmla="*/ 949321855 h 956"/>
                <a:gd name="T28" fmla="*/ 753979412 w 784"/>
                <a:gd name="T29" fmla="*/ 960860428 h 956"/>
                <a:gd name="T30" fmla="*/ 772885283 w 784"/>
                <a:gd name="T31" fmla="*/ 968203901 h 956"/>
                <a:gd name="T32" fmla="*/ 791790099 w 784"/>
                <a:gd name="T33" fmla="*/ 976595125 h 956"/>
                <a:gd name="T34" fmla="*/ 810694914 w 784"/>
                <a:gd name="T35" fmla="*/ 983938598 h 956"/>
                <a:gd name="T36" fmla="*/ 829599730 w 784"/>
                <a:gd name="T37" fmla="*/ 991281047 h 956"/>
                <a:gd name="T38" fmla="*/ 852953669 w 784"/>
                <a:gd name="T39" fmla="*/ 995477171 h 956"/>
                <a:gd name="T40" fmla="*/ 871858485 w 784"/>
                <a:gd name="T41" fmla="*/ 1002819620 h 956"/>
                <a:gd name="T42" fmla="*/ 0 w 784"/>
                <a:gd name="T43" fmla="*/ 7342451 h 956"/>
                <a:gd name="T44" fmla="*/ 0 w 784"/>
                <a:gd name="T45" fmla="*/ 26224503 h 956"/>
                <a:gd name="T46" fmla="*/ 4448070 w 784"/>
                <a:gd name="T47" fmla="*/ 45105533 h 956"/>
                <a:gd name="T48" fmla="*/ 4448070 w 784"/>
                <a:gd name="T49" fmla="*/ 65036354 h 956"/>
                <a:gd name="T50" fmla="*/ 10008684 w 784"/>
                <a:gd name="T51" fmla="*/ 83918416 h 956"/>
                <a:gd name="T52" fmla="*/ 10008684 w 784"/>
                <a:gd name="T53" fmla="*/ 98603314 h 956"/>
                <a:gd name="T54" fmla="*/ 14456752 w 784"/>
                <a:gd name="T55" fmla="*/ 118534135 h 956"/>
                <a:gd name="T56" fmla="*/ 18904824 w 784"/>
                <a:gd name="T57" fmla="*/ 137416213 h 956"/>
                <a:gd name="T58" fmla="*/ 23352892 w 784"/>
                <a:gd name="T59" fmla="*/ 156297235 h 956"/>
                <a:gd name="T60" fmla="*/ 28913504 w 784"/>
                <a:gd name="T61" fmla="*/ 170983157 h 956"/>
                <a:gd name="T62" fmla="*/ 33361572 w 784"/>
                <a:gd name="T63" fmla="*/ 190912954 h 956"/>
                <a:gd name="T64" fmla="*/ 37810703 w 784"/>
                <a:gd name="T65" fmla="*/ 205598876 h 956"/>
                <a:gd name="T66" fmla="*/ 42258771 w 784"/>
                <a:gd name="T67" fmla="*/ 224480922 h 956"/>
                <a:gd name="T68" fmla="*/ 47818328 w 784"/>
                <a:gd name="T69" fmla="*/ 244410719 h 956"/>
                <a:gd name="T70" fmla="*/ 52267451 w 784"/>
                <a:gd name="T71" fmla="*/ 259096641 h 956"/>
                <a:gd name="T72" fmla="*/ 56715519 w 784"/>
                <a:gd name="T73" fmla="*/ 277978751 h 956"/>
                <a:gd name="T74" fmla="*/ 17694720 60000 65536"/>
                <a:gd name="T75" fmla="*/ 0 60000 65536"/>
                <a:gd name="T76" fmla="*/ 5898240 60000 65536"/>
                <a:gd name="T77" fmla="*/ 1179648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84"/>
                <a:gd name="T112" fmla="*/ 0 h 956"/>
                <a:gd name="T113" fmla="*/ 784 w 784"/>
                <a:gd name="T114" fmla="*/ 956 h 9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84" h="956">
                  <a:moveTo>
                    <a:pt x="55" y="273"/>
                  </a:moveTo>
                  <a:lnTo>
                    <a:pt x="509" y="825"/>
                  </a:lnTo>
                  <a:lnTo>
                    <a:pt x="517" y="833"/>
                  </a:lnTo>
                  <a:lnTo>
                    <a:pt x="526" y="836"/>
                  </a:lnTo>
                  <a:lnTo>
                    <a:pt x="534" y="840"/>
                  </a:lnTo>
                  <a:lnTo>
                    <a:pt x="543" y="847"/>
                  </a:lnTo>
                  <a:lnTo>
                    <a:pt x="551" y="851"/>
                  </a:lnTo>
                  <a:lnTo>
                    <a:pt x="560" y="854"/>
                  </a:lnTo>
                  <a:lnTo>
                    <a:pt x="568" y="858"/>
                  </a:lnTo>
                  <a:lnTo>
                    <a:pt x="572" y="865"/>
                  </a:lnTo>
                  <a:lnTo>
                    <a:pt x="581" y="869"/>
                  </a:lnTo>
                  <a:lnTo>
                    <a:pt x="589" y="873"/>
                  </a:lnTo>
                  <a:lnTo>
                    <a:pt x="598" y="876"/>
                  </a:lnTo>
                  <a:lnTo>
                    <a:pt x="606" y="883"/>
                  </a:lnTo>
                  <a:lnTo>
                    <a:pt x="615" y="887"/>
                  </a:lnTo>
                  <a:lnTo>
                    <a:pt x="623" y="891"/>
                  </a:lnTo>
                  <a:lnTo>
                    <a:pt x="632" y="894"/>
                  </a:lnTo>
                  <a:lnTo>
                    <a:pt x="640" y="898"/>
                  </a:lnTo>
                  <a:lnTo>
                    <a:pt x="649" y="902"/>
                  </a:lnTo>
                  <a:lnTo>
                    <a:pt x="657" y="905"/>
                  </a:lnTo>
                  <a:lnTo>
                    <a:pt x="665" y="913"/>
                  </a:lnTo>
                  <a:lnTo>
                    <a:pt x="678" y="916"/>
                  </a:lnTo>
                  <a:lnTo>
                    <a:pt x="687" y="920"/>
                  </a:lnTo>
                  <a:lnTo>
                    <a:pt x="695" y="923"/>
                  </a:lnTo>
                  <a:lnTo>
                    <a:pt x="704" y="927"/>
                  </a:lnTo>
                  <a:lnTo>
                    <a:pt x="712" y="931"/>
                  </a:lnTo>
                  <a:lnTo>
                    <a:pt x="721" y="934"/>
                  </a:lnTo>
                  <a:lnTo>
                    <a:pt x="729" y="938"/>
                  </a:lnTo>
                  <a:lnTo>
                    <a:pt x="738" y="942"/>
                  </a:lnTo>
                  <a:lnTo>
                    <a:pt x="746" y="945"/>
                  </a:lnTo>
                  <a:lnTo>
                    <a:pt x="754" y="945"/>
                  </a:lnTo>
                  <a:lnTo>
                    <a:pt x="767" y="949"/>
                  </a:lnTo>
                  <a:lnTo>
                    <a:pt x="776" y="953"/>
                  </a:lnTo>
                  <a:lnTo>
                    <a:pt x="784" y="956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4" y="36"/>
                  </a:lnTo>
                  <a:lnTo>
                    <a:pt x="4" y="43"/>
                  </a:lnTo>
                  <a:lnTo>
                    <a:pt x="4" y="51"/>
                  </a:lnTo>
                  <a:lnTo>
                    <a:pt x="4" y="62"/>
                  </a:lnTo>
                  <a:lnTo>
                    <a:pt x="9" y="69"/>
                  </a:lnTo>
                  <a:lnTo>
                    <a:pt x="9" y="80"/>
                  </a:lnTo>
                  <a:lnTo>
                    <a:pt x="9" y="87"/>
                  </a:lnTo>
                  <a:lnTo>
                    <a:pt x="9" y="94"/>
                  </a:lnTo>
                  <a:lnTo>
                    <a:pt x="13" y="105"/>
                  </a:lnTo>
                  <a:lnTo>
                    <a:pt x="13" y="113"/>
                  </a:lnTo>
                  <a:lnTo>
                    <a:pt x="13" y="123"/>
                  </a:lnTo>
                  <a:lnTo>
                    <a:pt x="17" y="131"/>
                  </a:lnTo>
                  <a:lnTo>
                    <a:pt x="17" y="138"/>
                  </a:lnTo>
                  <a:lnTo>
                    <a:pt x="21" y="149"/>
                  </a:lnTo>
                  <a:lnTo>
                    <a:pt x="21" y="156"/>
                  </a:lnTo>
                  <a:lnTo>
                    <a:pt x="26" y="163"/>
                  </a:lnTo>
                  <a:lnTo>
                    <a:pt x="26" y="174"/>
                  </a:lnTo>
                  <a:lnTo>
                    <a:pt x="30" y="182"/>
                  </a:lnTo>
                  <a:lnTo>
                    <a:pt x="30" y="189"/>
                  </a:lnTo>
                  <a:lnTo>
                    <a:pt x="34" y="196"/>
                  </a:lnTo>
                  <a:lnTo>
                    <a:pt x="34" y="207"/>
                  </a:lnTo>
                  <a:lnTo>
                    <a:pt x="38" y="214"/>
                  </a:lnTo>
                  <a:lnTo>
                    <a:pt x="38" y="222"/>
                  </a:lnTo>
                  <a:lnTo>
                    <a:pt x="43" y="233"/>
                  </a:lnTo>
                  <a:lnTo>
                    <a:pt x="47" y="240"/>
                  </a:lnTo>
                  <a:lnTo>
                    <a:pt x="47" y="247"/>
                  </a:lnTo>
                  <a:lnTo>
                    <a:pt x="51" y="254"/>
                  </a:lnTo>
                  <a:lnTo>
                    <a:pt x="51" y="265"/>
                  </a:lnTo>
                  <a:lnTo>
                    <a:pt x="55" y="273"/>
                  </a:lnTo>
                  <a:close/>
                </a:path>
              </a:pathLst>
            </a:custGeom>
            <a:solidFill>
              <a:srgbClr val="835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2" name="Freeform 2549"/>
            <p:cNvSpPr>
              <a:spLocks/>
            </p:cNvSpPr>
            <p:nvPr/>
          </p:nvSpPr>
          <p:spPr bwMode="auto">
            <a:xfrm>
              <a:off x="1371600" y="3771899"/>
              <a:ext cx="945023" cy="1117396"/>
            </a:xfrm>
            <a:custGeom>
              <a:avLst/>
              <a:gdLst>
                <a:gd name="T0" fmla="*/ 499479535 w 894"/>
                <a:gd name="T1" fmla="*/ 0 h 1091"/>
                <a:gd name="T2" fmla="*/ 998958012 w 894"/>
                <a:gd name="T3" fmla="*/ 572215317 h 1091"/>
                <a:gd name="T4" fmla="*/ 499479535 w 894"/>
                <a:gd name="T5" fmla="*/ 1144430633 h 1091"/>
                <a:gd name="T6" fmla="*/ 0 w 894"/>
                <a:gd name="T7" fmla="*/ 572215317 h 1091"/>
                <a:gd name="T8" fmla="*/ 738603190 w 894"/>
                <a:gd name="T9" fmla="*/ 1060512029 h 1091"/>
                <a:gd name="T10" fmla="*/ 753129479 w 894"/>
                <a:gd name="T11" fmla="*/ 1064708151 h 1091"/>
                <a:gd name="T12" fmla="*/ 767655768 w 894"/>
                <a:gd name="T13" fmla="*/ 1072050597 h 1091"/>
                <a:gd name="T14" fmla="*/ 786651359 w 894"/>
                <a:gd name="T15" fmla="*/ 1079394323 h 1091"/>
                <a:gd name="T16" fmla="*/ 800060323 w 894"/>
                <a:gd name="T17" fmla="*/ 1083590445 h 1091"/>
                <a:gd name="T18" fmla="*/ 814586612 w 894"/>
                <a:gd name="T19" fmla="*/ 1090932891 h 1091"/>
                <a:gd name="T20" fmla="*/ 833582204 w 894"/>
                <a:gd name="T21" fmla="*/ 1095129013 h 1091"/>
                <a:gd name="T22" fmla="*/ 848108493 w 894"/>
                <a:gd name="T23" fmla="*/ 1102471459 h 1091"/>
                <a:gd name="T24" fmla="*/ 867104084 w 894"/>
                <a:gd name="T25" fmla="*/ 1106667581 h 1091"/>
                <a:gd name="T26" fmla="*/ 880513048 w 894"/>
                <a:gd name="T27" fmla="*/ 1114010027 h 1091"/>
                <a:gd name="T28" fmla="*/ 895039337 w 894"/>
                <a:gd name="T29" fmla="*/ 1117157375 h 1091"/>
                <a:gd name="T30" fmla="*/ 914034928 w 894"/>
                <a:gd name="T31" fmla="*/ 1121353497 h 1091"/>
                <a:gd name="T32" fmla="*/ 928561217 w 894"/>
                <a:gd name="T33" fmla="*/ 1125549619 h 1091"/>
                <a:gd name="T34" fmla="*/ 947557866 w 894"/>
                <a:gd name="T35" fmla="*/ 1128695943 h 1091"/>
                <a:gd name="T36" fmla="*/ 966553457 w 894"/>
                <a:gd name="T37" fmla="*/ 1137088187 h 1091"/>
                <a:gd name="T38" fmla="*/ 979962421 w 894"/>
                <a:gd name="T39" fmla="*/ 1140234511 h 1091"/>
                <a:gd name="T40" fmla="*/ 998958012 w 894"/>
                <a:gd name="T41" fmla="*/ 1144430633 h 1091"/>
                <a:gd name="T42" fmla="*/ 0 w 894"/>
                <a:gd name="T43" fmla="*/ 4196124 h 1091"/>
                <a:gd name="T44" fmla="*/ 0 w 894"/>
                <a:gd name="T45" fmla="*/ 11538572 h 1091"/>
                <a:gd name="T46" fmla="*/ 0 w 894"/>
                <a:gd name="T47" fmla="*/ 18881022 h 1091"/>
                <a:gd name="T48" fmla="*/ 0 w 894"/>
                <a:gd name="T49" fmla="*/ 26224492 h 1091"/>
                <a:gd name="T50" fmla="*/ 0 w 894"/>
                <a:gd name="T51" fmla="*/ 34615720 h 1091"/>
                <a:gd name="T52" fmla="*/ 0 w 894"/>
                <a:gd name="T53" fmla="*/ 41959190 h 1091"/>
                <a:gd name="T54" fmla="*/ 0 w 894"/>
                <a:gd name="T55" fmla="*/ 53497758 h 1091"/>
                <a:gd name="T56" fmla="*/ 0 w 894"/>
                <a:gd name="T57" fmla="*/ 65036326 h 1091"/>
                <a:gd name="T58" fmla="*/ 0 w 894"/>
                <a:gd name="T59" fmla="*/ 76574910 h 1091"/>
                <a:gd name="T60" fmla="*/ 0 w 894"/>
                <a:gd name="T61" fmla="*/ 88113478 h 1091"/>
                <a:gd name="T62" fmla="*/ 0 w 894"/>
                <a:gd name="T63" fmla="*/ 99652046 h 1091"/>
                <a:gd name="T64" fmla="*/ 0 w 894"/>
                <a:gd name="T65" fmla="*/ 110141840 h 1091"/>
                <a:gd name="T66" fmla="*/ 0 w 894"/>
                <a:gd name="T67" fmla="*/ 121681432 h 1091"/>
                <a:gd name="T68" fmla="*/ 0 w 894"/>
                <a:gd name="T69" fmla="*/ 133220000 h 1091"/>
                <a:gd name="T70" fmla="*/ 4469304 w 894"/>
                <a:gd name="T71" fmla="*/ 144758600 h 1091"/>
                <a:gd name="T72" fmla="*/ 4469304 w 894"/>
                <a:gd name="T73" fmla="*/ 156297168 h 1091"/>
                <a:gd name="T74" fmla="*/ 4469304 w 894"/>
                <a:gd name="T75" fmla="*/ 167835736 h 1091"/>
                <a:gd name="T76" fmla="*/ 10056991 w 894"/>
                <a:gd name="T77" fmla="*/ 179374304 h 1091"/>
                <a:gd name="T78" fmla="*/ 10056991 w 894"/>
                <a:gd name="T79" fmla="*/ 194060220 h 1091"/>
                <a:gd name="T80" fmla="*/ 10056991 w 894"/>
                <a:gd name="T81" fmla="*/ 205598788 h 1091"/>
                <a:gd name="T82" fmla="*/ 14526293 w 894"/>
                <a:gd name="T83" fmla="*/ 213991032 h 1091"/>
                <a:gd name="T84" fmla="*/ 14526293 w 894"/>
                <a:gd name="T85" fmla="*/ 225529600 h 1091"/>
                <a:gd name="T86" fmla="*/ 17694720 60000 65536"/>
                <a:gd name="T87" fmla="*/ 0 60000 65536"/>
                <a:gd name="T88" fmla="*/ 5898240 60000 65536"/>
                <a:gd name="T89" fmla="*/ 1179648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94"/>
                <a:gd name="T130" fmla="*/ 0 h 1091"/>
                <a:gd name="T131" fmla="*/ 894 w 894"/>
                <a:gd name="T132" fmla="*/ 1091 h 109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94" h="1091">
                  <a:moveTo>
                    <a:pt x="13" y="222"/>
                  </a:moveTo>
                  <a:lnTo>
                    <a:pt x="661" y="1011"/>
                  </a:lnTo>
                  <a:lnTo>
                    <a:pt x="665" y="1015"/>
                  </a:lnTo>
                  <a:lnTo>
                    <a:pt x="674" y="1015"/>
                  </a:lnTo>
                  <a:lnTo>
                    <a:pt x="682" y="1018"/>
                  </a:lnTo>
                  <a:lnTo>
                    <a:pt x="687" y="1022"/>
                  </a:lnTo>
                  <a:lnTo>
                    <a:pt x="695" y="1025"/>
                  </a:lnTo>
                  <a:lnTo>
                    <a:pt x="704" y="1029"/>
                  </a:lnTo>
                  <a:lnTo>
                    <a:pt x="708" y="1029"/>
                  </a:lnTo>
                  <a:lnTo>
                    <a:pt x="716" y="1033"/>
                  </a:lnTo>
                  <a:lnTo>
                    <a:pt x="725" y="1036"/>
                  </a:lnTo>
                  <a:lnTo>
                    <a:pt x="729" y="1040"/>
                  </a:lnTo>
                  <a:lnTo>
                    <a:pt x="738" y="1044"/>
                  </a:lnTo>
                  <a:lnTo>
                    <a:pt x="746" y="1044"/>
                  </a:lnTo>
                  <a:lnTo>
                    <a:pt x="750" y="1047"/>
                  </a:lnTo>
                  <a:lnTo>
                    <a:pt x="759" y="1051"/>
                  </a:lnTo>
                  <a:lnTo>
                    <a:pt x="767" y="1051"/>
                  </a:lnTo>
                  <a:lnTo>
                    <a:pt x="776" y="1055"/>
                  </a:lnTo>
                  <a:lnTo>
                    <a:pt x="780" y="1058"/>
                  </a:lnTo>
                  <a:lnTo>
                    <a:pt x="788" y="1062"/>
                  </a:lnTo>
                  <a:lnTo>
                    <a:pt x="797" y="1062"/>
                  </a:lnTo>
                  <a:lnTo>
                    <a:pt x="801" y="1065"/>
                  </a:lnTo>
                  <a:lnTo>
                    <a:pt x="810" y="1065"/>
                  </a:lnTo>
                  <a:lnTo>
                    <a:pt x="818" y="1069"/>
                  </a:lnTo>
                  <a:lnTo>
                    <a:pt x="827" y="1073"/>
                  </a:lnTo>
                  <a:lnTo>
                    <a:pt x="831" y="1073"/>
                  </a:lnTo>
                  <a:lnTo>
                    <a:pt x="839" y="1076"/>
                  </a:lnTo>
                  <a:lnTo>
                    <a:pt x="848" y="1076"/>
                  </a:lnTo>
                  <a:lnTo>
                    <a:pt x="856" y="1080"/>
                  </a:lnTo>
                  <a:lnTo>
                    <a:pt x="865" y="1084"/>
                  </a:lnTo>
                  <a:lnTo>
                    <a:pt x="869" y="1084"/>
                  </a:lnTo>
                  <a:lnTo>
                    <a:pt x="877" y="1087"/>
                  </a:lnTo>
                  <a:lnTo>
                    <a:pt x="886" y="1087"/>
                  </a:lnTo>
                  <a:lnTo>
                    <a:pt x="894" y="1091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4" y="135"/>
                  </a:lnTo>
                  <a:lnTo>
                    <a:pt x="4" y="138"/>
                  </a:lnTo>
                  <a:lnTo>
                    <a:pt x="4" y="145"/>
                  </a:lnTo>
                  <a:lnTo>
                    <a:pt x="4" y="149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4" y="167"/>
                  </a:lnTo>
                  <a:lnTo>
                    <a:pt x="9" y="171"/>
                  </a:lnTo>
                  <a:lnTo>
                    <a:pt x="9" y="178"/>
                  </a:lnTo>
                  <a:lnTo>
                    <a:pt x="9" y="185"/>
                  </a:lnTo>
                  <a:lnTo>
                    <a:pt x="9" y="189"/>
                  </a:lnTo>
                  <a:lnTo>
                    <a:pt x="9" y="196"/>
                  </a:lnTo>
                  <a:lnTo>
                    <a:pt x="13" y="200"/>
                  </a:lnTo>
                  <a:lnTo>
                    <a:pt x="13" y="204"/>
                  </a:lnTo>
                  <a:lnTo>
                    <a:pt x="13" y="211"/>
                  </a:lnTo>
                  <a:lnTo>
                    <a:pt x="13" y="215"/>
                  </a:lnTo>
                  <a:lnTo>
                    <a:pt x="13" y="222"/>
                  </a:lnTo>
                  <a:close/>
                </a:path>
              </a:pathLst>
            </a:custGeom>
            <a:solidFill>
              <a:srgbClr val="885B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3" name="Freeform 2550"/>
            <p:cNvSpPr>
              <a:spLocks/>
            </p:cNvSpPr>
            <p:nvPr/>
          </p:nvSpPr>
          <p:spPr bwMode="auto">
            <a:xfrm>
              <a:off x="1371600" y="3723765"/>
              <a:ext cx="1047445" cy="1182940"/>
            </a:xfrm>
            <a:custGeom>
              <a:avLst/>
              <a:gdLst>
                <a:gd name="T0" fmla="*/ 552994994 w 992"/>
                <a:gd name="T1" fmla="*/ 0 h 1156"/>
                <a:gd name="T2" fmla="*/ 1105988931 w 992"/>
                <a:gd name="T3" fmla="*/ 605253912 h 1156"/>
                <a:gd name="T4" fmla="*/ 552994994 w 992"/>
                <a:gd name="T5" fmla="*/ 1210507824 h 1156"/>
                <a:gd name="T6" fmla="*/ 0 w 992"/>
                <a:gd name="T7" fmla="*/ 605253912 h 1156"/>
                <a:gd name="T8" fmla="*/ 874087622 w 992"/>
                <a:gd name="T9" fmla="*/ 1157102608 h 1156"/>
                <a:gd name="T10" fmla="*/ 888581850 w 992"/>
                <a:gd name="T11" fmla="*/ 1161292014 h 1156"/>
                <a:gd name="T12" fmla="*/ 903076077 w 992"/>
                <a:gd name="T13" fmla="*/ 1164433558 h 1156"/>
                <a:gd name="T14" fmla="*/ 916454228 w 992"/>
                <a:gd name="T15" fmla="*/ 1168621941 h 1156"/>
                <a:gd name="T16" fmla="*/ 930948455 w 992"/>
                <a:gd name="T17" fmla="*/ 1172810325 h 1156"/>
                <a:gd name="T18" fmla="*/ 945442683 w 992"/>
                <a:gd name="T19" fmla="*/ 1175951869 h 1156"/>
                <a:gd name="T20" fmla="*/ 958820833 w 992"/>
                <a:gd name="T21" fmla="*/ 1180140252 h 1156"/>
                <a:gd name="T22" fmla="*/ 973315061 w 992"/>
                <a:gd name="T23" fmla="*/ 1184328636 h 1156"/>
                <a:gd name="T24" fmla="*/ 987808233 w 992"/>
                <a:gd name="T25" fmla="*/ 1187470179 h 1156"/>
                <a:gd name="T26" fmla="*/ 1002302461 w 992"/>
                <a:gd name="T27" fmla="*/ 1191659586 h 1156"/>
                <a:gd name="T28" fmla="*/ 1015681667 w 992"/>
                <a:gd name="T29" fmla="*/ 1195847969 h 1156"/>
                <a:gd name="T30" fmla="*/ 1030174839 w 992"/>
                <a:gd name="T31" fmla="*/ 1198989513 h 1156"/>
                <a:gd name="T32" fmla="*/ 1049129154 w 992"/>
                <a:gd name="T33" fmla="*/ 1203177897 h 1156"/>
                <a:gd name="T34" fmla="*/ 1063622326 w 992"/>
                <a:gd name="T35" fmla="*/ 1203177897 h 1156"/>
                <a:gd name="T36" fmla="*/ 1077001532 w 992"/>
                <a:gd name="T37" fmla="*/ 1206319440 h 1156"/>
                <a:gd name="T38" fmla="*/ 1091494704 w 992"/>
                <a:gd name="T39" fmla="*/ 1210507824 h 1156"/>
                <a:gd name="T40" fmla="*/ 1105988931 w 992"/>
                <a:gd name="T41" fmla="*/ 1210507824 h 1156"/>
                <a:gd name="T42" fmla="*/ 0 w 992"/>
                <a:gd name="T43" fmla="*/ 0 h 1156"/>
                <a:gd name="T44" fmla="*/ 0 w 992"/>
                <a:gd name="T45" fmla="*/ 7329929 h 1156"/>
                <a:gd name="T46" fmla="*/ 0 w 992"/>
                <a:gd name="T47" fmla="*/ 14659858 h 1156"/>
                <a:gd name="T48" fmla="*/ 0 w 992"/>
                <a:gd name="T49" fmla="*/ 23037652 h 1156"/>
                <a:gd name="T50" fmla="*/ 0 w 992"/>
                <a:gd name="T51" fmla="*/ 30367579 h 1156"/>
                <a:gd name="T52" fmla="*/ 0 w 992"/>
                <a:gd name="T53" fmla="*/ 37697514 h 1156"/>
                <a:gd name="T54" fmla="*/ 0 w 992"/>
                <a:gd name="T55" fmla="*/ 45027442 h 1156"/>
                <a:gd name="T56" fmla="*/ 0 w 992"/>
                <a:gd name="T57" fmla="*/ 53405232 h 1156"/>
                <a:gd name="T58" fmla="*/ 0 w 992"/>
                <a:gd name="T59" fmla="*/ 60735159 h 1156"/>
                <a:gd name="T60" fmla="*/ 0 w 992"/>
                <a:gd name="T61" fmla="*/ 68065102 h 1156"/>
                <a:gd name="T62" fmla="*/ 0 w 992"/>
                <a:gd name="T63" fmla="*/ 75395029 h 1156"/>
                <a:gd name="T64" fmla="*/ 0 w 992"/>
                <a:gd name="T65" fmla="*/ 83771796 h 1156"/>
                <a:gd name="T66" fmla="*/ 0 w 992"/>
                <a:gd name="T67" fmla="*/ 91101723 h 1156"/>
                <a:gd name="T68" fmla="*/ 0 w 992"/>
                <a:gd name="T69" fmla="*/ 98432673 h 1156"/>
                <a:gd name="T70" fmla="*/ 0 w 992"/>
                <a:gd name="T71" fmla="*/ 106809440 h 1156"/>
                <a:gd name="T72" fmla="*/ 0 w 992"/>
                <a:gd name="T73" fmla="*/ 114139368 h 1156"/>
                <a:gd name="T74" fmla="*/ 0 w 992"/>
                <a:gd name="T75" fmla="*/ 121469295 h 1156"/>
                <a:gd name="T76" fmla="*/ 0 w 992"/>
                <a:gd name="T77" fmla="*/ 128799222 h 1156"/>
                <a:gd name="T78" fmla="*/ 0 w 992"/>
                <a:gd name="T79" fmla="*/ 137177044 h 1156"/>
                <a:gd name="T80" fmla="*/ 0 w 992"/>
                <a:gd name="T81" fmla="*/ 144506971 h 1156"/>
                <a:gd name="T82" fmla="*/ 0 w 992"/>
                <a:gd name="T83" fmla="*/ 151836898 h 1156"/>
                <a:gd name="T84" fmla="*/ 17694720 60000 65536"/>
                <a:gd name="T85" fmla="*/ 0 60000 65536"/>
                <a:gd name="T86" fmla="*/ 5898240 60000 65536"/>
                <a:gd name="T87" fmla="*/ 1179648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92"/>
                <a:gd name="T127" fmla="*/ 0 h 1156"/>
                <a:gd name="T128" fmla="*/ 992 w 992"/>
                <a:gd name="T129" fmla="*/ 1156 h 11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92" h="1156">
                  <a:moveTo>
                    <a:pt x="0" y="149"/>
                  </a:moveTo>
                  <a:lnTo>
                    <a:pt x="784" y="1105"/>
                  </a:lnTo>
                  <a:lnTo>
                    <a:pt x="788" y="1109"/>
                  </a:lnTo>
                  <a:lnTo>
                    <a:pt x="797" y="1109"/>
                  </a:lnTo>
                  <a:lnTo>
                    <a:pt x="801" y="1112"/>
                  </a:lnTo>
                  <a:lnTo>
                    <a:pt x="810" y="1112"/>
                  </a:lnTo>
                  <a:lnTo>
                    <a:pt x="814" y="1116"/>
                  </a:lnTo>
                  <a:lnTo>
                    <a:pt x="822" y="1116"/>
                  </a:lnTo>
                  <a:lnTo>
                    <a:pt x="827" y="1120"/>
                  </a:lnTo>
                  <a:lnTo>
                    <a:pt x="835" y="1120"/>
                  </a:lnTo>
                  <a:lnTo>
                    <a:pt x="839" y="1123"/>
                  </a:lnTo>
                  <a:lnTo>
                    <a:pt x="848" y="1123"/>
                  </a:lnTo>
                  <a:lnTo>
                    <a:pt x="852" y="1127"/>
                  </a:lnTo>
                  <a:lnTo>
                    <a:pt x="860" y="1127"/>
                  </a:lnTo>
                  <a:lnTo>
                    <a:pt x="869" y="1131"/>
                  </a:lnTo>
                  <a:lnTo>
                    <a:pt x="873" y="1131"/>
                  </a:lnTo>
                  <a:lnTo>
                    <a:pt x="882" y="1134"/>
                  </a:lnTo>
                  <a:lnTo>
                    <a:pt x="886" y="1134"/>
                  </a:lnTo>
                  <a:lnTo>
                    <a:pt x="894" y="1138"/>
                  </a:lnTo>
                  <a:lnTo>
                    <a:pt x="899" y="1138"/>
                  </a:lnTo>
                  <a:lnTo>
                    <a:pt x="907" y="1142"/>
                  </a:lnTo>
                  <a:lnTo>
                    <a:pt x="911" y="1142"/>
                  </a:lnTo>
                  <a:lnTo>
                    <a:pt x="920" y="1142"/>
                  </a:lnTo>
                  <a:lnTo>
                    <a:pt x="924" y="1145"/>
                  </a:lnTo>
                  <a:lnTo>
                    <a:pt x="932" y="1145"/>
                  </a:lnTo>
                  <a:lnTo>
                    <a:pt x="941" y="1149"/>
                  </a:lnTo>
                  <a:lnTo>
                    <a:pt x="945" y="1149"/>
                  </a:lnTo>
                  <a:lnTo>
                    <a:pt x="954" y="1149"/>
                  </a:lnTo>
                  <a:lnTo>
                    <a:pt x="958" y="1152"/>
                  </a:lnTo>
                  <a:lnTo>
                    <a:pt x="966" y="1152"/>
                  </a:lnTo>
                  <a:lnTo>
                    <a:pt x="975" y="1152"/>
                  </a:lnTo>
                  <a:lnTo>
                    <a:pt x="979" y="1156"/>
                  </a:lnTo>
                  <a:lnTo>
                    <a:pt x="988" y="1156"/>
                  </a:lnTo>
                  <a:lnTo>
                    <a:pt x="992" y="1156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C5F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4" name="Freeform 2551"/>
            <p:cNvSpPr>
              <a:spLocks/>
            </p:cNvSpPr>
            <p:nvPr/>
          </p:nvSpPr>
          <p:spPr bwMode="auto">
            <a:xfrm>
              <a:off x="1371600" y="3619295"/>
              <a:ext cx="1119243" cy="1299700"/>
            </a:xfrm>
            <a:custGeom>
              <a:avLst/>
              <a:gdLst>
                <a:gd name="T0" fmla="*/ 590899054 w 1060"/>
                <a:gd name="T1" fmla="*/ 0 h 1269"/>
                <a:gd name="T2" fmla="*/ 1181797052 w 1060"/>
                <a:gd name="T3" fmla="*/ 665571351 h 1269"/>
                <a:gd name="T4" fmla="*/ 590899054 w 1060"/>
                <a:gd name="T5" fmla="*/ 1331142703 h 1269"/>
                <a:gd name="T6" fmla="*/ 0 w 1060"/>
                <a:gd name="T7" fmla="*/ 665571351 h 1269"/>
                <a:gd name="T8" fmla="*/ 996722652 w 1060"/>
                <a:gd name="T9" fmla="*/ 1300722156 h 1269"/>
                <a:gd name="T10" fmla="*/ 1006756767 w 1060"/>
                <a:gd name="T11" fmla="*/ 1300722156 h 1269"/>
                <a:gd name="T12" fmla="*/ 1021250957 w 1060"/>
                <a:gd name="T13" fmla="*/ 1304918270 h 1269"/>
                <a:gd name="T14" fmla="*/ 1030170053 w 1060"/>
                <a:gd name="T15" fmla="*/ 1308065611 h 1269"/>
                <a:gd name="T16" fmla="*/ 1039089148 w 1060"/>
                <a:gd name="T17" fmla="*/ 1308065611 h 1269"/>
                <a:gd name="T18" fmla="*/ 1053582282 w 1060"/>
                <a:gd name="T19" fmla="*/ 1312261725 h 1269"/>
                <a:gd name="T20" fmla="*/ 1063616397 w 1060"/>
                <a:gd name="T21" fmla="*/ 1312261725 h 1269"/>
                <a:gd name="T22" fmla="*/ 1076995568 w 1060"/>
                <a:gd name="T23" fmla="*/ 1315408043 h 1269"/>
                <a:gd name="T24" fmla="*/ 1087029683 w 1060"/>
                <a:gd name="T25" fmla="*/ 1315408043 h 1269"/>
                <a:gd name="T26" fmla="*/ 1101523873 w 1060"/>
                <a:gd name="T27" fmla="*/ 1319604157 h 1269"/>
                <a:gd name="T28" fmla="*/ 1110443232 w 1060"/>
                <a:gd name="T29" fmla="*/ 1319604157 h 1269"/>
                <a:gd name="T30" fmla="*/ 1124936367 w 1060"/>
                <a:gd name="T31" fmla="*/ 1323800271 h 1269"/>
                <a:gd name="T32" fmla="*/ 1133856518 w 1060"/>
                <a:gd name="T33" fmla="*/ 1323800271 h 1269"/>
                <a:gd name="T34" fmla="*/ 1148349652 w 1060"/>
                <a:gd name="T35" fmla="*/ 1326946589 h 1269"/>
                <a:gd name="T36" fmla="*/ 1157268748 w 1060"/>
                <a:gd name="T37" fmla="*/ 1326946589 h 1269"/>
                <a:gd name="T38" fmla="*/ 1171762938 w 1060"/>
                <a:gd name="T39" fmla="*/ 1326946589 h 1269"/>
                <a:gd name="T40" fmla="*/ 1181797052 w 1060"/>
                <a:gd name="T41" fmla="*/ 1331142703 h 1269"/>
                <a:gd name="T42" fmla="*/ 736950695 w 1060"/>
                <a:gd name="T43" fmla="*/ 789874448 h 1269"/>
                <a:gd name="T44" fmla="*/ 717997485 w 1060"/>
                <a:gd name="T45" fmla="*/ 774139788 h 1269"/>
                <a:gd name="T46" fmla="*/ 699044275 w 1060"/>
                <a:gd name="T47" fmla="*/ 759453900 h 1269"/>
                <a:gd name="T48" fmla="*/ 680091065 w 1060"/>
                <a:gd name="T49" fmla="*/ 743719240 h 1269"/>
                <a:gd name="T50" fmla="*/ 666711894 w 1060"/>
                <a:gd name="T51" fmla="*/ 727984581 h 1269"/>
                <a:gd name="T52" fmla="*/ 647758684 w 1060"/>
                <a:gd name="T53" fmla="*/ 713299717 h 1269"/>
                <a:gd name="T54" fmla="*/ 633264494 w 1060"/>
                <a:gd name="T55" fmla="*/ 697565057 h 1269"/>
                <a:gd name="T56" fmla="*/ 614311284 w 1060"/>
                <a:gd name="T57" fmla="*/ 678683056 h 1269"/>
                <a:gd name="T58" fmla="*/ 599818150 w 1060"/>
                <a:gd name="T59" fmla="*/ 663998193 h 1269"/>
                <a:gd name="T60" fmla="*/ 586438978 w 1060"/>
                <a:gd name="T61" fmla="*/ 644067419 h 1269"/>
                <a:gd name="T62" fmla="*/ 571944788 w 1060"/>
                <a:gd name="T63" fmla="*/ 629381531 h 1269"/>
                <a:gd name="T64" fmla="*/ 557451654 w 1060"/>
                <a:gd name="T65" fmla="*/ 610500554 h 1269"/>
                <a:gd name="T66" fmla="*/ 544072351 w 1060"/>
                <a:gd name="T67" fmla="*/ 591618552 h 1269"/>
                <a:gd name="T68" fmla="*/ 529578161 w 1060"/>
                <a:gd name="T69" fmla="*/ 571688802 h 1269"/>
                <a:gd name="T70" fmla="*/ 519544046 w 1060"/>
                <a:gd name="T71" fmla="*/ 552806801 h 1269"/>
                <a:gd name="T72" fmla="*/ 506165931 w 1060"/>
                <a:gd name="T73" fmla="*/ 533925695 h 1269"/>
                <a:gd name="T74" fmla="*/ 496131816 w 1060"/>
                <a:gd name="T75" fmla="*/ 515043694 h 1269"/>
                <a:gd name="T76" fmla="*/ 0 w 1060"/>
                <a:gd name="T77" fmla="*/ 106995310 h 1269"/>
                <a:gd name="T78" fmla="*/ 0 w 1060"/>
                <a:gd name="T79" fmla="*/ 114337741 h 1269"/>
                <a:gd name="T80" fmla="*/ 0 w 1060"/>
                <a:gd name="T81" fmla="*/ 121680173 h 1269"/>
                <a:gd name="T82" fmla="*/ 0 w 1060"/>
                <a:gd name="T83" fmla="*/ 130072401 h 1269"/>
                <a:gd name="T84" fmla="*/ 0 w 1060"/>
                <a:gd name="T85" fmla="*/ 137414865 h 1269"/>
                <a:gd name="T86" fmla="*/ 0 w 1060"/>
                <a:gd name="T87" fmla="*/ 144758321 h 1269"/>
                <a:gd name="T88" fmla="*/ 0 w 1060"/>
                <a:gd name="T89" fmla="*/ 152100752 h 1269"/>
                <a:gd name="T90" fmla="*/ 99226159 w 1060"/>
                <a:gd name="T91" fmla="*/ 53497655 h 1269"/>
                <a:gd name="T92" fmla="*/ 18953218 w 1060"/>
                <a:gd name="T93" fmla="*/ 0 h 1269"/>
                <a:gd name="T94" fmla="*/ 18953218 w 1060"/>
                <a:gd name="T95" fmla="*/ 7342434 h 1269"/>
                <a:gd name="T96" fmla="*/ 14494194 w 1060"/>
                <a:gd name="T97" fmla="*/ 11538550 h 1269"/>
                <a:gd name="T98" fmla="*/ 14494194 w 1060"/>
                <a:gd name="T99" fmla="*/ 18880985 h 1269"/>
                <a:gd name="T100" fmla="*/ 14494194 w 1060"/>
                <a:gd name="T101" fmla="*/ 26224441 h 1269"/>
                <a:gd name="T102" fmla="*/ 14494194 w 1060"/>
                <a:gd name="T103" fmla="*/ 34615653 h 1269"/>
                <a:gd name="T104" fmla="*/ 10034119 w 1060"/>
                <a:gd name="T105" fmla="*/ 41959109 h 1269"/>
                <a:gd name="T106" fmla="*/ 10034119 w 1060"/>
                <a:gd name="T107" fmla="*/ 49301541 h 1269"/>
                <a:gd name="T108" fmla="*/ 99226159 w 1060"/>
                <a:gd name="T109" fmla="*/ 53497655 h 1269"/>
                <a:gd name="T110" fmla="*/ 17694720 60000 65536"/>
                <a:gd name="T111" fmla="*/ 0 60000 65536"/>
                <a:gd name="T112" fmla="*/ 5898240 60000 65536"/>
                <a:gd name="T113" fmla="*/ 1179648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0"/>
                <a:gd name="T166" fmla="*/ 0 h 1269"/>
                <a:gd name="T167" fmla="*/ 1060 w 1060"/>
                <a:gd name="T168" fmla="*/ 1269 h 126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0" h="1269">
                  <a:moveTo>
                    <a:pt x="0" y="149"/>
                  </a:moveTo>
                  <a:lnTo>
                    <a:pt x="894" y="1240"/>
                  </a:lnTo>
                  <a:lnTo>
                    <a:pt x="899" y="1240"/>
                  </a:lnTo>
                  <a:lnTo>
                    <a:pt x="903" y="1240"/>
                  </a:lnTo>
                  <a:lnTo>
                    <a:pt x="907" y="1244"/>
                  </a:lnTo>
                  <a:lnTo>
                    <a:pt x="916" y="1244"/>
                  </a:lnTo>
                  <a:lnTo>
                    <a:pt x="920" y="1244"/>
                  </a:lnTo>
                  <a:lnTo>
                    <a:pt x="924" y="1247"/>
                  </a:lnTo>
                  <a:lnTo>
                    <a:pt x="928" y="1247"/>
                  </a:lnTo>
                  <a:lnTo>
                    <a:pt x="932" y="1247"/>
                  </a:lnTo>
                  <a:lnTo>
                    <a:pt x="941" y="1251"/>
                  </a:lnTo>
                  <a:lnTo>
                    <a:pt x="945" y="1251"/>
                  </a:lnTo>
                  <a:lnTo>
                    <a:pt x="949" y="1251"/>
                  </a:lnTo>
                  <a:lnTo>
                    <a:pt x="954" y="1251"/>
                  </a:lnTo>
                  <a:lnTo>
                    <a:pt x="962" y="1254"/>
                  </a:lnTo>
                  <a:lnTo>
                    <a:pt x="966" y="1254"/>
                  </a:lnTo>
                  <a:lnTo>
                    <a:pt x="971" y="1254"/>
                  </a:lnTo>
                  <a:lnTo>
                    <a:pt x="975" y="1254"/>
                  </a:lnTo>
                  <a:lnTo>
                    <a:pt x="983" y="1258"/>
                  </a:lnTo>
                  <a:lnTo>
                    <a:pt x="988" y="1258"/>
                  </a:lnTo>
                  <a:lnTo>
                    <a:pt x="992" y="1258"/>
                  </a:lnTo>
                  <a:lnTo>
                    <a:pt x="996" y="1258"/>
                  </a:lnTo>
                  <a:lnTo>
                    <a:pt x="1004" y="1262"/>
                  </a:lnTo>
                  <a:lnTo>
                    <a:pt x="1009" y="1262"/>
                  </a:lnTo>
                  <a:lnTo>
                    <a:pt x="1013" y="1262"/>
                  </a:lnTo>
                  <a:lnTo>
                    <a:pt x="1017" y="1262"/>
                  </a:lnTo>
                  <a:lnTo>
                    <a:pt x="1026" y="1265"/>
                  </a:lnTo>
                  <a:lnTo>
                    <a:pt x="1030" y="1265"/>
                  </a:lnTo>
                  <a:lnTo>
                    <a:pt x="1034" y="1265"/>
                  </a:lnTo>
                  <a:lnTo>
                    <a:pt x="1038" y="1265"/>
                  </a:lnTo>
                  <a:lnTo>
                    <a:pt x="1047" y="1265"/>
                  </a:lnTo>
                  <a:lnTo>
                    <a:pt x="1051" y="1265"/>
                  </a:lnTo>
                  <a:lnTo>
                    <a:pt x="1055" y="1269"/>
                  </a:lnTo>
                  <a:lnTo>
                    <a:pt x="1060" y="1269"/>
                  </a:lnTo>
                  <a:lnTo>
                    <a:pt x="1060" y="1240"/>
                  </a:lnTo>
                  <a:lnTo>
                    <a:pt x="661" y="753"/>
                  </a:lnTo>
                  <a:lnTo>
                    <a:pt x="653" y="745"/>
                  </a:lnTo>
                  <a:lnTo>
                    <a:pt x="644" y="738"/>
                  </a:lnTo>
                  <a:lnTo>
                    <a:pt x="636" y="731"/>
                  </a:lnTo>
                  <a:lnTo>
                    <a:pt x="627" y="724"/>
                  </a:lnTo>
                  <a:lnTo>
                    <a:pt x="619" y="716"/>
                  </a:lnTo>
                  <a:lnTo>
                    <a:pt x="610" y="709"/>
                  </a:lnTo>
                  <a:lnTo>
                    <a:pt x="602" y="702"/>
                  </a:lnTo>
                  <a:lnTo>
                    <a:pt x="598" y="694"/>
                  </a:lnTo>
                  <a:lnTo>
                    <a:pt x="589" y="687"/>
                  </a:lnTo>
                  <a:lnTo>
                    <a:pt x="581" y="680"/>
                  </a:lnTo>
                  <a:lnTo>
                    <a:pt x="572" y="673"/>
                  </a:lnTo>
                  <a:lnTo>
                    <a:pt x="568" y="665"/>
                  </a:lnTo>
                  <a:lnTo>
                    <a:pt x="560" y="658"/>
                  </a:lnTo>
                  <a:lnTo>
                    <a:pt x="551" y="647"/>
                  </a:lnTo>
                  <a:lnTo>
                    <a:pt x="547" y="640"/>
                  </a:lnTo>
                  <a:lnTo>
                    <a:pt x="538" y="633"/>
                  </a:lnTo>
                  <a:lnTo>
                    <a:pt x="530" y="625"/>
                  </a:lnTo>
                  <a:lnTo>
                    <a:pt x="526" y="614"/>
                  </a:lnTo>
                  <a:lnTo>
                    <a:pt x="517" y="607"/>
                  </a:lnTo>
                  <a:lnTo>
                    <a:pt x="513" y="600"/>
                  </a:lnTo>
                  <a:lnTo>
                    <a:pt x="504" y="589"/>
                  </a:lnTo>
                  <a:lnTo>
                    <a:pt x="500" y="582"/>
                  </a:lnTo>
                  <a:lnTo>
                    <a:pt x="492" y="571"/>
                  </a:lnTo>
                  <a:lnTo>
                    <a:pt x="488" y="564"/>
                  </a:lnTo>
                  <a:lnTo>
                    <a:pt x="483" y="553"/>
                  </a:lnTo>
                  <a:lnTo>
                    <a:pt x="475" y="545"/>
                  </a:lnTo>
                  <a:lnTo>
                    <a:pt x="471" y="534"/>
                  </a:lnTo>
                  <a:lnTo>
                    <a:pt x="466" y="527"/>
                  </a:lnTo>
                  <a:lnTo>
                    <a:pt x="462" y="516"/>
                  </a:lnTo>
                  <a:lnTo>
                    <a:pt x="454" y="509"/>
                  </a:lnTo>
                  <a:lnTo>
                    <a:pt x="449" y="498"/>
                  </a:lnTo>
                  <a:lnTo>
                    <a:pt x="445" y="491"/>
                  </a:lnTo>
                  <a:lnTo>
                    <a:pt x="132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close/>
                  <a:moveTo>
                    <a:pt x="89" y="51"/>
                  </a:moveTo>
                  <a:lnTo>
                    <a:pt x="47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7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8"/>
                  </a:lnTo>
                  <a:lnTo>
                    <a:pt x="13" y="22"/>
                  </a:lnTo>
                  <a:lnTo>
                    <a:pt x="13" y="25"/>
                  </a:lnTo>
                  <a:lnTo>
                    <a:pt x="13" y="29"/>
                  </a:lnTo>
                  <a:lnTo>
                    <a:pt x="13" y="33"/>
                  </a:lnTo>
                  <a:lnTo>
                    <a:pt x="9" y="36"/>
                  </a:lnTo>
                  <a:lnTo>
                    <a:pt x="9" y="40"/>
                  </a:lnTo>
                  <a:lnTo>
                    <a:pt x="9" y="44"/>
                  </a:lnTo>
                  <a:lnTo>
                    <a:pt x="9" y="47"/>
                  </a:lnTo>
                  <a:lnTo>
                    <a:pt x="9" y="51"/>
                  </a:lnTo>
                  <a:lnTo>
                    <a:pt x="89" y="51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5" name="Freeform 2552"/>
            <p:cNvSpPr>
              <a:spLocks/>
            </p:cNvSpPr>
            <p:nvPr/>
          </p:nvSpPr>
          <p:spPr bwMode="auto">
            <a:xfrm>
              <a:off x="1381100" y="3514825"/>
              <a:ext cx="1109743" cy="1405195"/>
            </a:xfrm>
            <a:custGeom>
              <a:avLst/>
              <a:gdLst>
                <a:gd name="T0" fmla="*/ 585885166 w 1051"/>
                <a:gd name="T1" fmla="*/ 0 h 1371"/>
                <a:gd name="T2" fmla="*/ 1171769276 w 1051"/>
                <a:gd name="T3" fmla="*/ 720121952 h 1371"/>
                <a:gd name="T4" fmla="*/ 585885166 w 1051"/>
                <a:gd name="T5" fmla="*/ 1440242879 h 1371"/>
                <a:gd name="T6" fmla="*/ 0 w 1051"/>
                <a:gd name="T7" fmla="*/ 720121952 h 1371"/>
                <a:gd name="T8" fmla="*/ 1095954911 w 1051"/>
                <a:gd name="T9" fmla="*/ 1428687691 h 1371"/>
                <a:gd name="T10" fmla="*/ 1104874030 w 1051"/>
                <a:gd name="T11" fmla="*/ 1432888925 h 1371"/>
                <a:gd name="T12" fmla="*/ 1114908436 w 1051"/>
                <a:gd name="T13" fmla="*/ 1432888925 h 1371"/>
                <a:gd name="T14" fmla="*/ 1123827556 w 1051"/>
                <a:gd name="T15" fmla="*/ 1432888925 h 1371"/>
                <a:gd name="T16" fmla="*/ 1133861697 w 1051"/>
                <a:gd name="T17" fmla="*/ 1436040620 h 1371"/>
                <a:gd name="T18" fmla="*/ 1142781873 w 1051"/>
                <a:gd name="T19" fmla="*/ 1436040620 h 1371"/>
                <a:gd name="T20" fmla="*/ 1152816014 w 1051"/>
                <a:gd name="T21" fmla="*/ 1436040620 h 1371"/>
                <a:gd name="T22" fmla="*/ 1161735134 w 1051"/>
                <a:gd name="T23" fmla="*/ 1436040620 h 1371"/>
                <a:gd name="T24" fmla="*/ 1166195222 w 1051"/>
                <a:gd name="T25" fmla="*/ 1440242879 h 1371"/>
                <a:gd name="T26" fmla="*/ 1171769276 w 1051"/>
                <a:gd name="T27" fmla="*/ 1302627088 h 1371"/>
                <a:gd name="T28" fmla="*/ 887466925 w 1051"/>
                <a:gd name="T29" fmla="*/ 993778200 h 1371"/>
                <a:gd name="T30" fmla="*/ 845100315 w 1051"/>
                <a:gd name="T31" fmla="*/ 970666799 h 1371"/>
                <a:gd name="T32" fmla="*/ 798274672 w 1051"/>
                <a:gd name="T33" fmla="*/ 947555398 h 1371"/>
                <a:gd name="T34" fmla="*/ 755908062 w 1051"/>
                <a:gd name="T35" fmla="*/ 917091068 h 1371"/>
                <a:gd name="T36" fmla="*/ 718001540 w 1051"/>
                <a:gd name="T37" fmla="*/ 889778433 h 1371"/>
                <a:gd name="T38" fmla="*/ 680093961 w 1051"/>
                <a:gd name="T39" fmla="*/ 859313078 h 1371"/>
                <a:gd name="T40" fmla="*/ 642187439 w 1051"/>
                <a:gd name="T41" fmla="*/ 825697054 h 1371"/>
                <a:gd name="T42" fmla="*/ 608739948 w 1051"/>
                <a:gd name="T43" fmla="*/ 791030465 h 1371"/>
                <a:gd name="T44" fmla="*/ 576407479 w 1051"/>
                <a:gd name="T45" fmla="*/ 756363876 h 1371"/>
                <a:gd name="T46" fmla="*/ 547419944 w 1051"/>
                <a:gd name="T47" fmla="*/ 718545592 h 1371"/>
                <a:gd name="T48" fmla="*/ 519547563 w 1051"/>
                <a:gd name="T49" fmla="*/ 676525050 h 1371"/>
                <a:gd name="T50" fmla="*/ 496134214 w 1051"/>
                <a:gd name="T51" fmla="*/ 637657226 h 1371"/>
                <a:gd name="T52" fmla="*/ 477180953 w 1051"/>
                <a:gd name="T53" fmla="*/ 595636684 h 1371"/>
                <a:gd name="T54" fmla="*/ 458227692 w 1051"/>
                <a:gd name="T55" fmla="*/ 553616141 h 1371"/>
                <a:gd name="T56" fmla="*/ 439274431 w 1051"/>
                <a:gd name="T57" fmla="*/ 508444800 h 1371"/>
                <a:gd name="T58" fmla="*/ 429240289 w 1051"/>
                <a:gd name="T59" fmla="*/ 462221998 h 1371"/>
                <a:gd name="T60" fmla="*/ 226326291 w 1051"/>
                <a:gd name="T61" fmla="*/ 214302987 h 1371"/>
                <a:gd name="T62" fmla="*/ 84733254 w 1051"/>
                <a:gd name="T63" fmla="*/ 53575747 h 1371"/>
                <a:gd name="T64" fmla="*/ 37906539 w 1051"/>
                <a:gd name="T65" fmla="*/ 4202261 h 1371"/>
                <a:gd name="T66" fmla="*/ 32332477 w 1051"/>
                <a:gd name="T67" fmla="*/ 11555192 h 1371"/>
                <a:gd name="T68" fmla="*/ 32332477 w 1051"/>
                <a:gd name="T69" fmla="*/ 18909150 h 1371"/>
                <a:gd name="T70" fmla="*/ 27872389 w 1051"/>
                <a:gd name="T71" fmla="*/ 27312643 h 1371"/>
                <a:gd name="T72" fmla="*/ 27872389 w 1051"/>
                <a:gd name="T73" fmla="*/ 34666605 h 1371"/>
                <a:gd name="T74" fmla="*/ 23413357 w 1051"/>
                <a:gd name="T75" fmla="*/ 42020559 h 1371"/>
                <a:gd name="T76" fmla="*/ 23413357 w 1051"/>
                <a:gd name="T77" fmla="*/ 49373488 h 1371"/>
                <a:gd name="T78" fmla="*/ 84733254 w 1051"/>
                <a:gd name="T79" fmla="*/ 53575747 h 1371"/>
                <a:gd name="T80" fmla="*/ 131558896 w 1051"/>
                <a:gd name="T81" fmla="*/ 107151494 h 1371"/>
                <a:gd name="T82" fmla="*/ 8919124 w 1051"/>
                <a:gd name="T83" fmla="*/ 111353753 h 1371"/>
                <a:gd name="T84" fmla="*/ 8919124 w 1051"/>
                <a:gd name="T85" fmla="*/ 118706682 h 1371"/>
                <a:gd name="T86" fmla="*/ 4460090 w 1051"/>
                <a:gd name="T87" fmla="*/ 121858376 h 1371"/>
                <a:gd name="T88" fmla="*/ 4460090 w 1051"/>
                <a:gd name="T89" fmla="*/ 130262895 h 1371"/>
                <a:gd name="T90" fmla="*/ 4460090 w 1051"/>
                <a:gd name="T91" fmla="*/ 137615855 h 1371"/>
                <a:gd name="T92" fmla="*/ 0 w 1051"/>
                <a:gd name="T93" fmla="*/ 144969809 h 1371"/>
                <a:gd name="T94" fmla="*/ 0 w 1051"/>
                <a:gd name="T95" fmla="*/ 153373303 h 1371"/>
                <a:gd name="T96" fmla="*/ 0 w 1051"/>
                <a:gd name="T97" fmla="*/ 160727256 h 1371"/>
                <a:gd name="T98" fmla="*/ 17694720 60000 65536"/>
                <a:gd name="T99" fmla="*/ 0 60000 65536"/>
                <a:gd name="T100" fmla="*/ 5898240 60000 65536"/>
                <a:gd name="T101" fmla="*/ 1179648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1"/>
                <a:gd name="T148" fmla="*/ 0 h 1371"/>
                <a:gd name="T149" fmla="*/ 1051 w 1051"/>
                <a:gd name="T150" fmla="*/ 1371 h 13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1" h="1371">
                  <a:moveTo>
                    <a:pt x="38" y="204"/>
                  </a:moveTo>
                  <a:lnTo>
                    <a:pt x="983" y="1360"/>
                  </a:lnTo>
                  <a:lnTo>
                    <a:pt x="987" y="1360"/>
                  </a:lnTo>
                  <a:lnTo>
                    <a:pt x="991" y="1364"/>
                  </a:lnTo>
                  <a:lnTo>
                    <a:pt x="995" y="1364"/>
                  </a:lnTo>
                  <a:lnTo>
                    <a:pt x="1000" y="1364"/>
                  </a:lnTo>
                  <a:lnTo>
                    <a:pt x="1004" y="1364"/>
                  </a:lnTo>
                  <a:lnTo>
                    <a:pt x="1008" y="1364"/>
                  </a:lnTo>
                  <a:lnTo>
                    <a:pt x="1012" y="1364"/>
                  </a:lnTo>
                  <a:lnTo>
                    <a:pt x="1017" y="1367"/>
                  </a:lnTo>
                  <a:lnTo>
                    <a:pt x="1021" y="1367"/>
                  </a:lnTo>
                  <a:lnTo>
                    <a:pt x="1025" y="1367"/>
                  </a:lnTo>
                  <a:lnTo>
                    <a:pt x="1029" y="1367"/>
                  </a:lnTo>
                  <a:lnTo>
                    <a:pt x="1034" y="1367"/>
                  </a:lnTo>
                  <a:lnTo>
                    <a:pt x="1038" y="1367"/>
                  </a:lnTo>
                  <a:lnTo>
                    <a:pt x="1042" y="1367"/>
                  </a:lnTo>
                  <a:lnTo>
                    <a:pt x="1042" y="1371"/>
                  </a:lnTo>
                  <a:lnTo>
                    <a:pt x="1046" y="1371"/>
                  </a:lnTo>
                  <a:lnTo>
                    <a:pt x="1051" y="1371"/>
                  </a:lnTo>
                  <a:lnTo>
                    <a:pt x="1051" y="1240"/>
                  </a:lnTo>
                  <a:lnTo>
                    <a:pt x="818" y="956"/>
                  </a:lnTo>
                  <a:lnTo>
                    <a:pt x="796" y="946"/>
                  </a:lnTo>
                  <a:lnTo>
                    <a:pt x="775" y="935"/>
                  </a:lnTo>
                  <a:lnTo>
                    <a:pt x="758" y="924"/>
                  </a:lnTo>
                  <a:lnTo>
                    <a:pt x="737" y="913"/>
                  </a:lnTo>
                  <a:lnTo>
                    <a:pt x="716" y="902"/>
                  </a:lnTo>
                  <a:lnTo>
                    <a:pt x="699" y="887"/>
                  </a:lnTo>
                  <a:lnTo>
                    <a:pt x="678" y="873"/>
                  </a:lnTo>
                  <a:lnTo>
                    <a:pt x="661" y="862"/>
                  </a:lnTo>
                  <a:lnTo>
                    <a:pt x="644" y="847"/>
                  </a:lnTo>
                  <a:lnTo>
                    <a:pt x="627" y="833"/>
                  </a:lnTo>
                  <a:lnTo>
                    <a:pt x="610" y="818"/>
                  </a:lnTo>
                  <a:lnTo>
                    <a:pt x="593" y="800"/>
                  </a:lnTo>
                  <a:lnTo>
                    <a:pt x="576" y="786"/>
                  </a:lnTo>
                  <a:lnTo>
                    <a:pt x="559" y="771"/>
                  </a:lnTo>
                  <a:lnTo>
                    <a:pt x="546" y="753"/>
                  </a:lnTo>
                  <a:lnTo>
                    <a:pt x="529" y="735"/>
                  </a:lnTo>
                  <a:lnTo>
                    <a:pt x="517" y="720"/>
                  </a:lnTo>
                  <a:lnTo>
                    <a:pt x="504" y="702"/>
                  </a:lnTo>
                  <a:lnTo>
                    <a:pt x="491" y="684"/>
                  </a:lnTo>
                  <a:lnTo>
                    <a:pt x="479" y="666"/>
                  </a:lnTo>
                  <a:lnTo>
                    <a:pt x="466" y="644"/>
                  </a:lnTo>
                  <a:lnTo>
                    <a:pt x="457" y="626"/>
                  </a:lnTo>
                  <a:lnTo>
                    <a:pt x="445" y="607"/>
                  </a:lnTo>
                  <a:lnTo>
                    <a:pt x="436" y="586"/>
                  </a:lnTo>
                  <a:lnTo>
                    <a:pt x="428" y="567"/>
                  </a:lnTo>
                  <a:lnTo>
                    <a:pt x="419" y="546"/>
                  </a:lnTo>
                  <a:lnTo>
                    <a:pt x="411" y="527"/>
                  </a:lnTo>
                  <a:lnTo>
                    <a:pt x="402" y="506"/>
                  </a:lnTo>
                  <a:lnTo>
                    <a:pt x="394" y="484"/>
                  </a:lnTo>
                  <a:lnTo>
                    <a:pt x="390" y="462"/>
                  </a:lnTo>
                  <a:lnTo>
                    <a:pt x="385" y="440"/>
                  </a:lnTo>
                  <a:lnTo>
                    <a:pt x="381" y="418"/>
                  </a:lnTo>
                  <a:lnTo>
                    <a:pt x="203" y="204"/>
                  </a:lnTo>
                  <a:lnTo>
                    <a:pt x="38" y="204"/>
                  </a:lnTo>
                  <a:close/>
                  <a:moveTo>
                    <a:pt x="76" y="51"/>
                  </a:moveTo>
                  <a:lnTo>
                    <a:pt x="34" y="0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9" y="18"/>
                  </a:lnTo>
                  <a:lnTo>
                    <a:pt x="29" y="22"/>
                  </a:lnTo>
                  <a:lnTo>
                    <a:pt x="25" y="26"/>
                  </a:lnTo>
                  <a:lnTo>
                    <a:pt x="25" y="29"/>
                  </a:lnTo>
                  <a:lnTo>
                    <a:pt x="25" y="33"/>
                  </a:lnTo>
                  <a:lnTo>
                    <a:pt x="25" y="36"/>
                  </a:lnTo>
                  <a:lnTo>
                    <a:pt x="21" y="40"/>
                  </a:lnTo>
                  <a:lnTo>
                    <a:pt x="21" y="44"/>
                  </a:lnTo>
                  <a:lnTo>
                    <a:pt x="21" y="47"/>
                  </a:lnTo>
                  <a:lnTo>
                    <a:pt x="21" y="51"/>
                  </a:lnTo>
                  <a:lnTo>
                    <a:pt x="76" y="51"/>
                  </a:lnTo>
                  <a:close/>
                  <a:moveTo>
                    <a:pt x="161" y="153"/>
                  </a:moveTo>
                  <a:lnTo>
                    <a:pt x="118" y="102"/>
                  </a:lnTo>
                  <a:lnTo>
                    <a:pt x="8" y="102"/>
                  </a:lnTo>
                  <a:lnTo>
                    <a:pt x="8" y="106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4" y="113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4" y="124"/>
                  </a:lnTo>
                  <a:lnTo>
                    <a:pt x="4" y="127"/>
                  </a:lnTo>
                  <a:lnTo>
                    <a:pt x="4" y="131"/>
                  </a:lnTo>
                  <a:lnTo>
                    <a:pt x="4" y="135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161" y="153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6" name="Freeform 2553"/>
            <p:cNvSpPr>
              <a:spLocks/>
            </p:cNvSpPr>
            <p:nvPr/>
          </p:nvSpPr>
          <p:spPr bwMode="auto">
            <a:xfrm>
              <a:off x="1403274" y="3440064"/>
              <a:ext cx="1087569" cy="1449232"/>
            </a:xfrm>
            <a:custGeom>
              <a:avLst/>
              <a:gdLst>
                <a:gd name="T0" fmla="*/ 574178350 w 1030"/>
                <a:gd name="T1" fmla="*/ 0 h 1415"/>
                <a:gd name="T2" fmla="*/ 1148355644 w 1030"/>
                <a:gd name="T3" fmla="*/ 742146074 h 1415"/>
                <a:gd name="T4" fmla="*/ 574178350 w 1030"/>
                <a:gd name="T5" fmla="*/ 1484292148 h 1415"/>
                <a:gd name="T6" fmla="*/ 0 w 1030"/>
                <a:gd name="T7" fmla="*/ 742146074 h 1415"/>
                <a:gd name="T8" fmla="*/ 1148355644 w 1030"/>
                <a:gd name="T9" fmla="*/ 1484292148 h 1415"/>
                <a:gd name="T10" fmla="*/ 1024600645 w 1030"/>
                <a:gd name="T11" fmla="*/ 1125544364 h 1415"/>
                <a:gd name="T12" fmla="*/ 1001187302 w 1030"/>
                <a:gd name="T13" fmla="*/ 1121349274 h 1415"/>
                <a:gd name="T14" fmla="*/ 982234045 w 1030"/>
                <a:gd name="T15" fmla="*/ 1114005819 h 1415"/>
                <a:gd name="T16" fmla="*/ 958820702 w 1030"/>
                <a:gd name="T17" fmla="*/ 1106663387 h 1415"/>
                <a:gd name="T18" fmla="*/ 935407359 w 1030"/>
                <a:gd name="T19" fmla="*/ 1099320955 h 1415"/>
                <a:gd name="T20" fmla="*/ 916454102 w 1030"/>
                <a:gd name="T21" fmla="*/ 1090928727 h 1415"/>
                <a:gd name="T22" fmla="*/ 893041815 w 1030"/>
                <a:gd name="T23" fmla="*/ 1079390182 h 1415"/>
                <a:gd name="T24" fmla="*/ 874087502 w 1030"/>
                <a:gd name="T25" fmla="*/ 1072046470 h 1415"/>
                <a:gd name="T26" fmla="*/ 855134245 w 1030"/>
                <a:gd name="T27" fmla="*/ 1064704038 h 1415"/>
                <a:gd name="T28" fmla="*/ 836180989 w 1030"/>
                <a:gd name="T29" fmla="*/ 1053165493 h 1415"/>
                <a:gd name="T30" fmla="*/ 812767646 w 1030"/>
                <a:gd name="T31" fmla="*/ 1041626947 h 1415"/>
                <a:gd name="T32" fmla="*/ 793814389 w 1030"/>
                <a:gd name="T33" fmla="*/ 1030088401 h 1415"/>
                <a:gd name="T34" fmla="*/ 774861132 w 1030"/>
                <a:gd name="T35" fmla="*/ 1022744946 h 1415"/>
                <a:gd name="T36" fmla="*/ 755907876 w 1030"/>
                <a:gd name="T37" fmla="*/ 1011206400 h 1415"/>
                <a:gd name="T38" fmla="*/ 741413650 w 1030"/>
                <a:gd name="T39" fmla="*/ 995471740 h 1415"/>
                <a:gd name="T40" fmla="*/ 722460393 w 1030"/>
                <a:gd name="T41" fmla="*/ 984981967 h 1415"/>
                <a:gd name="T42" fmla="*/ 703507137 w 1030"/>
                <a:gd name="T43" fmla="*/ 973443421 h 1415"/>
                <a:gd name="T44" fmla="*/ 462686610 w 1030"/>
                <a:gd name="T45" fmla="*/ 698613823 h 1415"/>
                <a:gd name="T46" fmla="*/ 453767492 w 1030"/>
                <a:gd name="T47" fmla="*/ 679732846 h 1415"/>
                <a:gd name="T48" fmla="*/ 448193440 w 1030"/>
                <a:gd name="T49" fmla="*/ 659802072 h 1415"/>
                <a:gd name="T50" fmla="*/ 439273266 w 1030"/>
                <a:gd name="T51" fmla="*/ 645116184 h 1415"/>
                <a:gd name="T52" fmla="*/ 429239127 w 1030"/>
                <a:gd name="T53" fmla="*/ 626235207 h 1415"/>
                <a:gd name="T54" fmla="*/ 424780096 w 1030"/>
                <a:gd name="T55" fmla="*/ 607353206 h 1415"/>
                <a:gd name="T56" fmla="*/ 420320010 w 1030"/>
                <a:gd name="T57" fmla="*/ 587423456 h 1415"/>
                <a:gd name="T58" fmla="*/ 411400892 w 1030"/>
                <a:gd name="T59" fmla="*/ 568541455 h 1415"/>
                <a:gd name="T60" fmla="*/ 405826840 w 1030"/>
                <a:gd name="T61" fmla="*/ 549660478 h 1415"/>
                <a:gd name="T62" fmla="*/ 401366753 w 1030"/>
                <a:gd name="T63" fmla="*/ 530778348 h 1415"/>
                <a:gd name="T64" fmla="*/ 396907722 w 1030"/>
                <a:gd name="T65" fmla="*/ 511897371 h 1415"/>
                <a:gd name="T66" fmla="*/ 396907722 w 1030"/>
                <a:gd name="T67" fmla="*/ 491966597 h 1415"/>
                <a:gd name="T68" fmla="*/ 392447636 w 1030"/>
                <a:gd name="T69" fmla="*/ 473085620 h 1415"/>
                <a:gd name="T70" fmla="*/ 392447636 w 1030"/>
                <a:gd name="T71" fmla="*/ 454203619 h 1415"/>
                <a:gd name="T72" fmla="*/ 386873583 w 1030"/>
                <a:gd name="T73" fmla="*/ 435322642 h 1415"/>
                <a:gd name="T74" fmla="*/ 386873583 w 1030"/>
                <a:gd name="T75" fmla="*/ 416440640 h 1415"/>
                <a:gd name="T76" fmla="*/ 386873583 w 1030"/>
                <a:gd name="T77" fmla="*/ 393363549 h 1415"/>
                <a:gd name="T78" fmla="*/ 113720628 w 1030"/>
                <a:gd name="T79" fmla="*/ 290564387 h 1415"/>
                <a:gd name="T80" fmla="*/ 65779960 w 1030"/>
                <a:gd name="T81" fmla="*/ 237066684 h 1415"/>
                <a:gd name="T82" fmla="*/ 202912892 w 1030"/>
                <a:gd name="T83" fmla="*/ 183570070 h 1415"/>
                <a:gd name="T84" fmla="*/ 61319873 w 1030"/>
                <a:gd name="T85" fmla="*/ 23077099 h 1415"/>
                <a:gd name="T86" fmla="*/ 42366616 w 1030"/>
                <a:gd name="T87" fmla="*/ 4196116 h 1415"/>
                <a:gd name="T88" fmla="*/ 37906530 w 1030"/>
                <a:gd name="T89" fmla="*/ 11538550 h 1415"/>
                <a:gd name="T90" fmla="*/ 37906530 w 1030"/>
                <a:gd name="T91" fmla="*/ 19930782 h 1415"/>
                <a:gd name="T92" fmla="*/ 61319873 w 1030"/>
                <a:gd name="T93" fmla="*/ 23077099 h 1415"/>
                <a:gd name="T94" fmla="*/ 108146576 w 1030"/>
                <a:gd name="T95" fmla="*/ 76574762 h 1415"/>
                <a:gd name="T96" fmla="*/ 14494230 w 1030"/>
                <a:gd name="T97" fmla="*/ 80770876 h 1415"/>
                <a:gd name="T98" fmla="*/ 8919122 w 1030"/>
                <a:gd name="T99" fmla="*/ 88113307 h 1415"/>
                <a:gd name="T100" fmla="*/ 8919122 w 1030"/>
                <a:gd name="T101" fmla="*/ 95455739 h 1415"/>
                <a:gd name="T102" fmla="*/ 4460089 w 1030"/>
                <a:gd name="T103" fmla="*/ 103847967 h 1415"/>
                <a:gd name="T104" fmla="*/ 4460089 w 1030"/>
                <a:gd name="T105" fmla="*/ 111190398 h 1415"/>
                <a:gd name="T106" fmla="*/ 0 w 1030"/>
                <a:gd name="T107" fmla="*/ 118533854 h 1415"/>
                <a:gd name="T108" fmla="*/ 0 w 1030"/>
                <a:gd name="T109" fmla="*/ 125876286 h 1415"/>
                <a:gd name="T110" fmla="*/ 156087261 w 1030"/>
                <a:gd name="T111" fmla="*/ 130072400 h 1415"/>
                <a:gd name="T112" fmla="*/ 17694720 60000 65536"/>
                <a:gd name="T113" fmla="*/ 0 60000 65536"/>
                <a:gd name="T114" fmla="*/ 5898240 60000 65536"/>
                <a:gd name="T115" fmla="*/ 1179648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30"/>
                <a:gd name="T169" fmla="*/ 0 h 1415"/>
                <a:gd name="T170" fmla="*/ 1030 w 1030"/>
                <a:gd name="T171" fmla="*/ 1415 h 141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30" h="1415">
                  <a:moveTo>
                    <a:pt x="631" y="928"/>
                  </a:moveTo>
                  <a:lnTo>
                    <a:pt x="1030" y="1415"/>
                  </a:lnTo>
                  <a:lnTo>
                    <a:pt x="1030" y="1211"/>
                  </a:lnTo>
                  <a:lnTo>
                    <a:pt x="919" y="1073"/>
                  </a:lnTo>
                  <a:lnTo>
                    <a:pt x="907" y="1069"/>
                  </a:lnTo>
                  <a:lnTo>
                    <a:pt x="898" y="1069"/>
                  </a:lnTo>
                  <a:lnTo>
                    <a:pt x="890" y="1066"/>
                  </a:lnTo>
                  <a:lnTo>
                    <a:pt x="881" y="1062"/>
                  </a:lnTo>
                  <a:lnTo>
                    <a:pt x="869" y="1059"/>
                  </a:lnTo>
                  <a:lnTo>
                    <a:pt x="860" y="1055"/>
                  </a:lnTo>
                  <a:lnTo>
                    <a:pt x="852" y="1051"/>
                  </a:lnTo>
                  <a:lnTo>
                    <a:pt x="839" y="1048"/>
                  </a:lnTo>
                  <a:lnTo>
                    <a:pt x="830" y="1044"/>
                  </a:lnTo>
                  <a:lnTo>
                    <a:pt x="822" y="1040"/>
                  </a:lnTo>
                  <a:lnTo>
                    <a:pt x="813" y="1037"/>
                  </a:lnTo>
                  <a:lnTo>
                    <a:pt x="801" y="1029"/>
                  </a:lnTo>
                  <a:lnTo>
                    <a:pt x="792" y="1026"/>
                  </a:lnTo>
                  <a:lnTo>
                    <a:pt x="784" y="1022"/>
                  </a:lnTo>
                  <a:lnTo>
                    <a:pt x="775" y="1019"/>
                  </a:lnTo>
                  <a:lnTo>
                    <a:pt x="767" y="1015"/>
                  </a:lnTo>
                  <a:lnTo>
                    <a:pt x="758" y="1008"/>
                  </a:lnTo>
                  <a:lnTo>
                    <a:pt x="750" y="1004"/>
                  </a:lnTo>
                  <a:lnTo>
                    <a:pt x="741" y="1000"/>
                  </a:lnTo>
                  <a:lnTo>
                    <a:pt x="729" y="993"/>
                  </a:lnTo>
                  <a:lnTo>
                    <a:pt x="720" y="989"/>
                  </a:lnTo>
                  <a:lnTo>
                    <a:pt x="712" y="982"/>
                  </a:lnTo>
                  <a:lnTo>
                    <a:pt x="703" y="979"/>
                  </a:lnTo>
                  <a:lnTo>
                    <a:pt x="695" y="975"/>
                  </a:lnTo>
                  <a:lnTo>
                    <a:pt x="686" y="968"/>
                  </a:lnTo>
                  <a:lnTo>
                    <a:pt x="678" y="964"/>
                  </a:lnTo>
                  <a:lnTo>
                    <a:pt x="669" y="957"/>
                  </a:lnTo>
                  <a:lnTo>
                    <a:pt x="665" y="949"/>
                  </a:lnTo>
                  <a:lnTo>
                    <a:pt x="657" y="946"/>
                  </a:lnTo>
                  <a:lnTo>
                    <a:pt x="648" y="939"/>
                  </a:lnTo>
                  <a:lnTo>
                    <a:pt x="640" y="935"/>
                  </a:lnTo>
                  <a:lnTo>
                    <a:pt x="631" y="928"/>
                  </a:lnTo>
                  <a:close/>
                  <a:moveTo>
                    <a:pt x="102" y="277"/>
                  </a:moveTo>
                  <a:lnTo>
                    <a:pt x="415" y="666"/>
                  </a:lnTo>
                  <a:lnTo>
                    <a:pt x="411" y="655"/>
                  </a:lnTo>
                  <a:lnTo>
                    <a:pt x="407" y="648"/>
                  </a:lnTo>
                  <a:lnTo>
                    <a:pt x="402" y="640"/>
                  </a:lnTo>
                  <a:lnTo>
                    <a:pt x="402" y="629"/>
                  </a:lnTo>
                  <a:lnTo>
                    <a:pt x="398" y="622"/>
                  </a:lnTo>
                  <a:lnTo>
                    <a:pt x="394" y="615"/>
                  </a:lnTo>
                  <a:lnTo>
                    <a:pt x="390" y="604"/>
                  </a:lnTo>
                  <a:lnTo>
                    <a:pt x="385" y="597"/>
                  </a:lnTo>
                  <a:lnTo>
                    <a:pt x="385" y="589"/>
                  </a:lnTo>
                  <a:lnTo>
                    <a:pt x="381" y="579"/>
                  </a:lnTo>
                  <a:lnTo>
                    <a:pt x="377" y="571"/>
                  </a:lnTo>
                  <a:lnTo>
                    <a:pt x="377" y="560"/>
                  </a:lnTo>
                  <a:lnTo>
                    <a:pt x="373" y="553"/>
                  </a:lnTo>
                  <a:lnTo>
                    <a:pt x="369" y="542"/>
                  </a:lnTo>
                  <a:lnTo>
                    <a:pt x="369" y="535"/>
                  </a:lnTo>
                  <a:lnTo>
                    <a:pt x="364" y="524"/>
                  </a:lnTo>
                  <a:lnTo>
                    <a:pt x="364" y="517"/>
                  </a:lnTo>
                  <a:lnTo>
                    <a:pt x="360" y="506"/>
                  </a:lnTo>
                  <a:lnTo>
                    <a:pt x="360" y="499"/>
                  </a:lnTo>
                  <a:lnTo>
                    <a:pt x="356" y="488"/>
                  </a:lnTo>
                  <a:lnTo>
                    <a:pt x="356" y="480"/>
                  </a:lnTo>
                  <a:lnTo>
                    <a:pt x="356" y="469"/>
                  </a:lnTo>
                  <a:lnTo>
                    <a:pt x="352" y="462"/>
                  </a:lnTo>
                  <a:lnTo>
                    <a:pt x="352" y="451"/>
                  </a:lnTo>
                  <a:lnTo>
                    <a:pt x="352" y="444"/>
                  </a:lnTo>
                  <a:lnTo>
                    <a:pt x="352" y="433"/>
                  </a:lnTo>
                  <a:lnTo>
                    <a:pt x="347" y="422"/>
                  </a:lnTo>
                  <a:lnTo>
                    <a:pt x="347" y="415"/>
                  </a:lnTo>
                  <a:lnTo>
                    <a:pt x="347" y="404"/>
                  </a:lnTo>
                  <a:lnTo>
                    <a:pt x="347" y="397"/>
                  </a:lnTo>
                  <a:lnTo>
                    <a:pt x="347" y="386"/>
                  </a:lnTo>
                  <a:lnTo>
                    <a:pt x="347" y="375"/>
                  </a:lnTo>
                  <a:lnTo>
                    <a:pt x="267" y="277"/>
                  </a:lnTo>
                  <a:lnTo>
                    <a:pt x="102" y="277"/>
                  </a:lnTo>
                  <a:close/>
                  <a:moveTo>
                    <a:pt x="17" y="175"/>
                  </a:moveTo>
                  <a:lnTo>
                    <a:pt x="59" y="226"/>
                  </a:lnTo>
                  <a:lnTo>
                    <a:pt x="224" y="226"/>
                  </a:lnTo>
                  <a:lnTo>
                    <a:pt x="182" y="175"/>
                  </a:lnTo>
                  <a:lnTo>
                    <a:pt x="17" y="175"/>
                  </a:lnTo>
                  <a:close/>
                  <a:moveTo>
                    <a:pt x="55" y="22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34" y="11"/>
                  </a:lnTo>
                  <a:lnTo>
                    <a:pt x="34" y="15"/>
                  </a:lnTo>
                  <a:lnTo>
                    <a:pt x="34" y="19"/>
                  </a:lnTo>
                  <a:lnTo>
                    <a:pt x="30" y="22"/>
                  </a:lnTo>
                  <a:lnTo>
                    <a:pt x="55" y="22"/>
                  </a:lnTo>
                  <a:close/>
                  <a:moveTo>
                    <a:pt x="140" y="124"/>
                  </a:moveTo>
                  <a:lnTo>
                    <a:pt x="97" y="73"/>
                  </a:lnTo>
                  <a:lnTo>
                    <a:pt x="13" y="73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8" y="95"/>
                  </a:lnTo>
                  <a:lnTo>
                    <a:pt x="4" y="99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9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140" y="124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7" name="Freeform 2554"/>
            <p:cNvSpPr>
              <a:spLocks/>
            </p:cNvSpPr>
            <p:nvPr/>
          </p:nvSpPr>
          <p:spPr bwMode="auto">
            <a:xfrm>
              <a:off x="1418060" y="3407283"/>
              <a:ext cx="1072783" cy="1377543"/>
            </a:xfrm>
            <a:custGeom>
              <a:avLst/>
              <a:gdLst>
                <a:gd name="T0" fmla="*/ 0 w 1017"/>
                <a:gd name="T1" fmla="*/ 0 h 1345"/>
                <a:gd name="T2" fmla="*/ 1017 w 1017"/>
                <a:gd name="T3" fmla="*/ 1345 h 1345"/>
              </a:gdLst>
              <a:ahLst/>
              <a:cxnLst>
                <a:cxn ang="0">
                  <a:pos x="1017" y="1345"/>
                </a:cxn>
                <a:cxn ang="0">
                  <a:pos x="1008" y="1131"/>
                </a:cxn>
                <a:cxn ang="0">
                  <a:pos x="995" y="1127"/>
                </a:cxn>
                <a:cxn ang="0">
                  <a:pos x="978" y="1123"/>
                </a:cxn>
                <a:cxn ang="0">
                  <a:pos x="966" y="1120"/>
                </a:cxn>
                <a:cxn ang="0">
                  <a:pos x="949" y="1120"/>
                </a:cxn>
                <a:cxn ang="0">
                  <a:pos x="936" y="1116"/>
                </a:cxn>
                <a:cxn ang="0">
                  <a:pos x="923" y="1112"/>
                </a:cxn>
                <a:cxn ang="0">
                  <a:pos x="906" y="1105"/>
                </a:cxn>
                <a:cxn ang="0">
                  <a:pos x="894" y="1101"/>
                </a:cxn>
                <a:cxn ang="0">
                  <a:pos x="881" y="1098"/>
                </a:cxn>
                <a:cxn ang="0">
                  <a:pos x="864" y="1094"/>
                </a:cxn>
                <a:cxn ang="0">
                  <a:pos x="851" y="1087"/>
                </a:cxn>
                <a:cxn ang="0">
                  <a:pos x="839" y="1083"/>
                </a:cxn>
                <a:cxn ang="0">
                  <a:pos x="826" y="1080"/>
                </a:cxn>
                <a:cxn ang="0">
                  <a:pos x="813" y="1072"/>
                </a:cxn>
                <a:cxn ang="0">
                  <a:pos x="800" y="1069"/>
                </a:cxn>
                <a:cxn ang="0">
                  <a:pos x="784" y="1061"/>
                </a:cxn>
                <a:cxn ang="0">
                  <a:pos x="347" y="523"/>
                </a:cxn>
                <a:cxn ang="0">
                  <a:pos x="343" y="516"/>
                </a:cxn>
                <a:cxn ang="0">
                  <a:pos x="343" y="509"/>
                </a:cxn>
                <a:cxn ang="0">
                  <a:pos x="343" y="501"/>
                </a:cxn>
                <a:cxn ang="0">
                  <a:pos x="339" y="494"/>
                </a:cxn>
                <a:cxn ang="0">
                  <a:pos x="339" y="487"/>
                </a:cxn>
                <a:cxn ang="0">
                  <a:pos x="339" y="480"/>
                </a:cxn>
                <a:cxn ang="0">
                  <a:pos x="339" y="472"/>
                </a:cxn>
                <a:cxn ang="0">
                  <a:pos x="339" y="461"/>
                </a:cxn>
                <a:cxn ang="0">
                  <a:pos x="334" y="454"/>
                </a:cxn>
                <a:cxn ang="0">
                  <a:pos x="334" y="447"/>
                </a:cxn>
                <a:cxn ang="0">
                  <a:pos x="334" y="440"/>
                </a:cxn>
                <a:cxn ang="0">
                  <a:pos x="334" y="432"/>
                </a:cxn>
                <a:cxn ang="0">
                  <a:pos x="334" y="425"/>
                </a:cxn>
                <a:cxn ang="0">
                  <a:pos x="334" y="414"/>
                </a:cxn>
                <a:cxn ang="0">
                  <a:pos x="334" y="407"/>
                </a:cxn>
                <a:cxn ang="0">
                  <a:pos x="334" y="400"/>
                </a:cxn>
                <a:cxn ang="0">
                  <a:pos x="334" y="392"/>
                </a:cxn>
                <a:cxn ang="0">
                  <a:pos x="334" y="385"/>
                </a:cxn>
                <a:cxn ang="0">
                  <a:pos x="334" y="378"/>
                </a:cxn>
                <a:cxn ang="0">
                  <a:pos x="334" y="371"/>
                </a:cxn>
                <a:cxn ang="0">
                  <a:pos x="334" y="363"/>
                </a:cxn>
                <a:cxn ang="0">
                  <a:pos x="334" y="356"/>
                </a:cxn>
                <a:cxn ang="0">
                  <a:pos x="334" y="349"/>
                </a:cxn>
                <a:cxn ang="0">
                  <a:pos x="334" y="341"/>
                </a:cxn>
                <a:cxn ang="0">
                  <a:pos x="339" y="334"/>
                </a:cxn>
                <a:cxn ang="0">
                  <a:pos x="339" y="327"/>
                </a:cxn>
                <a:cxn ang="0">
                  <a:pos x="339" y="320"/>
                </a:cxn>
                <a:cxn ang="0">
                  <a:pos x="339" y="312"/>
                </a:cxn>
                <a:cxn ang="0">
                  <a:pos x="169" y="309"/>
                </a:cxn>
                <a:cxn ang="0">
                  <a:pos x="127" y="258"/>
                </a:cxn>
                <a:cxn ang="0">
                  <a:pos x="254" y="207"/>
                </a:cxn>
                <a:cxn ang="0">
                  <a:pos x="0" y="105"/>
                </a:cxn>
                <a:cxn ang="0">
                  <a:pos x="211" y="156"/>
                </a:cxn>
                <a:cxn ang="0">
                  <a:pos x="0" y="105"/>
                </a:cxn>
                <a:cxn ang="0">
                  <a:pos x="84" y="0"/>
                </a:cxn>
                <a:cxn ang="0">
                  <a:pos x="38" y="3"/>
                </a:cxn>
                <a:cxn ang="0">
                  <a:pos x="38" y="11"/>
                </a:cxn>
                <a:cxn ang="0">
                  <a:pos x="33" y="14"/>
                </a:cxn>
                <a:cxn ang="0">
                  <a:pos x="29" y="21"/>
                </a:cxn>
                <a:cxn ang="0">
                  <a:pos x="29" y="29"/>
                </a:cxn>
                <a:cxn ang="0">
                  <a:pos x="25" y="36"/>
                </a:cxn>
                <a:cxn ang="0">
                  <a:pos x="21" y="43"/>
                </a:cxn>
                <a:cxn ang="0">
                  <a:pos x="21" y="51"/>
                </a:cxn>
                <a:cxn ang="0">
                  <a:pos x="127" y="54"/>
                </a:cxn>
              </a:cxnLst>
              <a:rect l="T0" t="T1" r="T2" b="T3"/>
              <a:pathLst>
                <a:path w="1017" h="1345">
                  <a:moveTo>
                    <a:pt x="784" y="1061"/>
                  </a:moveTo>
                  <a:lnTo>
                    <a:pt x="1017" y="1345"/>
                  </a:lnTo>
                  <a:lnTo>
                    <a:pt x="1017" y="1141"/>
                  </a:lnTo>
                  <a:lnTo>
                    <a:pt x="1008" y="1131"/>
                  </a:lnTo>
                  <a:lnTo>
                    <a:pt x="1000" y="1127"/>
                  </a:lnTo>
                  <a:lnTo>
                    <a:pt x="995" y="1127"/>
                  </a:lnTo>
                  <a:lnTo>
                    <a:pt x="987" y="1127"/>
                  </a:lnTo>
                  <a:lnTo>
                    <a:pt x="978" y="1123"/>
                  </a:lnTo>
                  <a:lnTo>
                    <a:pt x="970" y="1123"/>
                  </a:lnTo>
                  <a:lnTo>
                    <a:pt x="966" y="1120"/>
                  </a:lnTo>
                  <a:lnTo>
                    <a:pt x="957" y="1120"/>
                  </a:lnTo>
                  <a:lnTo>
                    <a:pt x="949" y="1120"/>
                  </a:lnTo>
                  <a:lnTo>
                    <a:pt x="945" y="1116"/>
                  </a:lnTo>
                  <a:lnTo>
                    <a:pt x="936" y="1116"/>
                  </a:lnTo>
                  <a:lnTo>
                    <a:pt x="928" y="1112"/>
                  </a:lnTo>
                  <a:lnTo>
                    <a:pt x="923" y="1112"/>
                  </a:lnTo>
                  <a:lnTo>
                    <a:pt x="915" y="1109"/>
                  </a:lnTo>
                  <a:lnTo>
                    <a:pt x="906" y="1105"/>
                  </a:lnTo>
                  <a:lnTo>
                    <a:pt x="902" y="1105"/>
                  </a:lnTo>
                  <a:lnTo>
                    <a:pt x="894" y="1101"/>
                  </a:lnTo>
                  <a:lnTo>
                    <a:pt x="885" y="1101"/>
                  </a:lnTo>
                  <a:lnTo>
                    <a:pt x="881" y="1098"/>
                  </a:lnTo>
                  <a:lnTo>
                    <a:pt x="873" y="1094"/>
                  </a:lnTo>
                  <a:lnTo>
                    <a:pt x="864" y="1094"/>
                  </a:lnTo>
                  <a:lnTo>
                    <a:pt x="860" y="1091"/>
                  </a:lnTo>
                  <a:lnTo>
                    <a:pt x="851" y="1087"/>
                  </a:lnTo>
                  <a:lnTo>
                    <a:pt x="847" y="1087"/>
                  </a:lnTo>
                  <a:lnTo>
                    <a:pt x="839" y="1083"/>
                  </a:lnTo>
                  <a:lnTo>
                    <a:pt x="830" y="1080"/>
                  </a:lnTo>
                  <a:lnTo>
                    <a:pt x="826" y="1080"/>
                  </a:lnTo>
                  <a:lnTo>
                    <a:pt x="817" y="1076"/>
                  </a:lnTo>
                  <a:lnTo>
                    <a:pt x="813" y="1072"/>
                  </a:lnTo>
                  <a:lnTo>
                    <a:pt x="805" y="1069"/>
                  </a:lnTo>
                  <a:lnTo>
                    <a:pt x="800" y="1069"/>
                  </a:lnTo>
                  <a:lnTo>
                    <a:pt x="792" y="1065"/>
                  </a:lnTo>
                  <a:lnTo>
                    <a:pt x="784" y="1061"/>
                  </a:lnTo>
                  <a:close/>
                  <a:moveTo>
                    <a:pt x="169" y="309"/>
                  </a:moveTo>
                  <a:lnTo>
                    <a:pt x="347" y="523"/>
                  </a:lnTo>
                  <a:lnTo>
                    <a:pt x="343" y="520"/>
                  </a:lnTo>
                  <a:lnTo>
                    <a:pt x="343" y="516"/>
                  </a:lnTo>
                  <a:lnTo>
                    <a:pt x="343" y="512"/>
                  </a:lnTo>
                  <a:lnTo>
                    <a:pt x="343" y="509"/>
                  </a:lnTo>
                  <a:lnTo>
                    <a:pt x="343" y="505"/>
                  </a:lnTo>
                  <a:lnTo>
                    <a:pt x="343" y="501"/>
                  </a:lnTo>
                  <a:lnTo>
                    <a:pt x="343" y="498"/>
                  </a:lnTo>
                  <a:lnTo>
                    <a:pt x="339" y="494"/>
                  </a:lnTo>
                  <a:lnTo>
                    <a:pt x="339" y="491"/>
                  </a:lnTo>
                  <a:lnTo>
                    <a:pt x="339" y="487"/>
                  </a:lnTo>
                  <a:lnTo>
                    <a:pt x="339" y="483"/>
                  </a:lnTo>
                  <a:lnTo>
                    <a:pt x="339" y="480"/>
                  </a:lnTo>
                  <a:lnTo>
                    <a:pt x="339" y="476"/>
                  </a:lnTo>
                  <a:lnTo>
                    <a:pt x="339" y="472"/>
                  </a:lnTo>
                  <a:lnTo>
                    <a:pt x="339" y="465"/>
                  </a:lnTo>
                  <a:lnTo>
                    <a:pt x="339" y="461"/>
                  </a:lnTo>
                  <a:lnTo>
                    <a:pt x="334" y="458"/>
                  </a:lnTo>
                  <a:lnTo>
                    <a:pt x="334" y="454"/>
                  </a:lnTo>
                  <a:lnTo>
                    <a:pt x="334" y="451"/>
                  </a:lnTo>
                  <a:lnTo>
                    <a:pt x="334" y="447"/>
                  </a:lnTo>
                  <a:lnTo>
                    <a:pt x="334" y="443"/>
                  </a:lnTo>
                  <a:lnTo>
                    <a:pt x="334" y="440"/>
                  </a:lnTo>
                  <a:lnTo>
                    <a:pt x="334" y="436"/>
                  </a:lnTo>
                  <a:lnTo>
                    <a:pt x="334" y="432"/>
                  </a:lnTo>
                  <a:lnTo>
                    <a:pt x="334" y="429"/>
                  </a:lnTo>
                  <a:lnTo>
                    <a:pt x="334" y="425"/>
                  </a:lnTo>
                  <a:lnTo>
                    <a:pt x="334" y="421"/>
                  </a:lnTo>
                  <a:lnTo>
                    <a:pt x="334" y="414"/>
                  </a:lnTo>
                  <a:lnTo>
                    <a:pt x="334" y="411"/>
                  </a:lnTo>
                  <a:lnTo>
                    <a:pt x="334" y="407"/>
                  </a:lnTo>
                  <a:lnTo>
                    <a:pt x="334" y="403"/>
                  </a:lnTo>
                  <a:lnTo>
                    <a:pt x="334" y="400"/>
                  </a:lnTo>
                  <a:lnTo>
                    <a:pt x="334" y="396"/>
                  </a:lnTo>
                  <a:lnTo>
                    <a:pt x="334" y="392"/>
                  </a:lnTo>
                  <a:lnTo>
                    <a:pt x="334" y="389"/>
                  </a:lnTo>
                  <a:lnTo>
                    <a:pt x="334" y="385"/>
                  </a:lnTo>
                  <a:lnTo>
                    <a:pt x="334" y="381"/>
                  </a:lnTo>
                  <a:lnTo>
                    <a:pt x="334" y="378"/>
                  </a:lnTo>
                  <a:lnTo>
                    <a:pt x="334" y="374"/>
                  </a:lnTo>
                  <a:lnTo>
                    <a:pt x="334" y="371"/>
                  </a:lnTo>
                  <a:lnTo>
                    <a:pt x="334" y="367"/>
                  </a:lnTo>
                  <a:lnTo>
                    <a:pt x="334" y="363"/>
                  </a:lnTo>
                  <a:lnTo>
                    <a:pt x="334" y="360"/>
                  </a:lnTo>
                  <a:lnTo>
                    <a:pt x="334" y="356"/>
                  </a:lnTo>
                  <a:lnTo>
                    <a:pt x="334" y="352"/>
                  </a:lnTo>
                  <a:lnTo>
                    <a:pt x="334" y="349"/>
                  </a:lnTo>
                  <a:lnTo>
                    <a:pt x="334" y="345"/>
                  </a:lnTo>
                  <a:lnTo>
                    <a:pt x="334" y="341"/>
                  </a:lnTo>
                  <a:lnTo>
                    <a:pt x="339" y="338"/>
                  </a:lnTo>
                  <a:lnTo>
                    <a:pt x="339" y="334"/>
                  </a:lnTo>
                  <a:lnTo>
                    <a:pt x="339" y="331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39" y="320"/>
                  </a:lnTo>
                  <a:lnTo>
                    <a:pt x="339" y="316"/>
                  </a:lnTo>
                  <a:lnTo>
                    <a:pt x="339" y="312"/>
                  </a:lnTo>
                  <a:lnTo>
                    <a:pt x="339" y="309"/>
                  </a:lnTo>
                  <a:lnTo>
                    <a:pt x="169" y="309"/>
                  </a:lnTo>
                  <a:close/>
                  <a:moveTo>
                    <a:pt x="84" y="207"/>
                  </a:moveTo>
                  <a:lnTo>
                    <a:pt x="127" y="258"/>
                  </a:lnTo>
                  <a:lnTo>
                    <a:pt x="296" y="258"/>
                  </a:lnTo>
                  <a:lnTo>
                    <a:pt x="254" y="207"/>
                  </a:lnTo>
                  <a:lnTo>
                    <a:pt x="84" y="207"/>
                  </a:lnTo>
                  <a:close/>
                  <a:moveTo>
                    <a:pt x="0" y="105"/>
                  </a:moveTo>
                  <a:lnTo>
                    <a:pt x="42" y="156"/>
                  </a:lnTo>
                  <a:lnTo>
                    <a:pt x="211" y="156"/>
                  </a:lnTo>
                  <a:lnTo>
                    <a:pt x="169" y="105"/>
                  </a:lnTo>
                  <a:lnTo>
                    <a:pt x="0" y="105"/>
                  </a:lnTo>
                  <a:close/>
                  <a:moveTo>
                    <a:pt x="127" y="54"/>
                  </a:moveTo>
                  <a:lnTo>
                    <a:pt x="84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7"/>
                  </a:lnTo>
                  <a:lnTo>
                    <a:pt x="38" y="11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3" y="18"/>
                  </a:lnTo>
                  <a:lnTo>
                    <a:pt x="29" y="21"/>
                  </a:lnTo>
                  <a:lnTo>
                    <a:pt x="29" y="25"/>
                  </a:lnTo>
                  <a:lnTo>
                    <a:pt x="29" y="29"/>
                  </a:lnTo>
                  <a:lnTo>
                    <a:pt x="25" y="32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1" y="43"/>
                  </a:lnTo>
                  <a:lnTo>
                    <a:pt x="21" y="47"/>
                  </a:lnTo>
                  <a:lnTo>
                    <a:pt x="21" y="51"/>
                  </a:lnTo>
                  <a:lnTo>
                    <a:pt x="17" y="54"/>
                  </a:lnTo>
                  <a:lnTo>
                    <a:pt x="127" y="54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8" name="Freeform 2555"/>
            <p:cNvSpPr>
              <a:spLocks/>
            </p:cNvSpPr>
            <p:nvPr/>
          </p:nvSpPr>
          <p:spPr bwMode="auto">
            <a:xfrm>
              <a:off x="1443398" y="3309990"/>
              <a:ext cx="1418060" cy="1610029"/>
            </a:xfrm>
            <a:custGeom>
              <a:avLst/>
              <a:gdLst>
                <a:gd name="T0" fmla="*/ 748657536 w 1343"/>
                <a:gd name="T1" fmla="*/ 0 h 1571"/>
                <a:gd name="T2" fmla="*/ 1497315072 w 1343"/>
                <a:gd name="T3" fmla="*/ 825014319 h 1571"/>
                <a:gd name="T4" fmla="*/ 748657536 w 1343"/>
                <a:gd name="T5" fmla="*/ 1650027613 h 1571"/>
                <a:gd name="T6" fmla="*/ 0 w 1343"/>
                <a:gd name="T7" fmla="*/ 825014319 h 1571"/>
                <a:gd name="T8" fmla="*/ 1105984241 w 1343"/>
                <a:gd name="T9" fmla="*/ 1287672816 h 1571"/>
                <a:gd name="T10" fmla="*/ 1091490047 w 1343"/>
                <a:gd name="T11" fmla="*/ 1287672816 h 1571"/>
                <a:gd name="T12" fmla="*/ 1076995853 w 1343"/>
                <a:gd name="T13" fmla="*/ 1283471984 h 1571"/>
                <a:gd name="T14" fmla="*/ 1062502714 w 1343"/>
                <a:gd name="T15" fmla="*/ 1279270127 h 1571"/>
                <a:gd name="T16" fmla="*/ 1049123540 w 1343"/>
                <a:gd name="T17" fmla="*/ 1276119760 h 1571"/>
                <a:gd name="T18" fmla="*/ 1034630402 w 1343"/>
                <a:gd name="T19" fmla="*/ 1276119760 h 1571"/>
                <a:gd name="T20" fmla="*/ 1025711304 w 1343"/>
                <a:gd name="T21" fmla="*/ 1271917903 h 1571"/>
                <a:gd name="T22" fmla="*/ 1011217110 w 1343"/>
                <a:gd name="T23" fmla="*/ 1267717071 h 1571"/>
                <a:gd name="T24" fmla="*/ 996722916 w 1343"/>
                <a:gd name="T25" fmla="*/ 1264566703 h 1571"/>
                <a:gd name="T26" fmla="*/ 982229778 w 1343"/>
                <a:gd name="T27" fmla="*/ 1260364847 h 1571"/>
                <a:gd name="T28" fmla="*/ 344505171 w 1343"/>
                <a:gd name="T29" fmla="*/ 523051347 h 1571"/>
                <a:gd name="T30" fmla="*/ 344505171 w 1343"/>
                <a:gd name="T31" fmla="*/ 511498291 h 1571"/>
                <a:gd name="T32" fmla="*/ 344505171 w 1343"/>
                <a:gd name="T33" fmla="*/ 499944210 h 1571"/>
                <a:gd name="T34" fmla="*/ 344505171 w 1343"/>
                <a:gd name="T35" fmla="*/ 489441618 h 1571"/>
                <a:gd name="T36" fmla="*/ 344505171 w 1343"/>
                <a:gd name="T37" fmla="*/ 477888562 h 1571"/>
                <a:gd name="T38" fmla="*/ 344505171 w 1343"/>
                <a:gd name="T39" fmla="*/ 466334481 h 1571"/>
                <a:gd name="T40" fmla="*/ 350079212 w 1343"/>
                <a:gd name="T41" fmla="*/ 454781425 h 1571"/>
                <a:gd name="T42" fmla="*/ 350079212 w 1343"/>
                <a:gd name="T43" fmla="*/ 443228368 h 1571"/>
                <a:gd name="T44" fmla="*/ 350079212 w 1343"/>
                <a:gd name="T45" fmla="*/ 431675312 h 1571"/>
                <a:gd name="T46" fmla="*/ 255313071 w 1343"/>
                <a:gd name="T47" fmla="*/ 424323088 h 1571"/>
                <a:gd name="T48" fmla="*/ 358999365 w 1343"/>
                <a:gd name="T49" fmla="*/ 370757614 h 1571"/>
                <a:gd name="T50" fmla="*/ 363458386 w 1343"/>
                <a:gd name="T51" fmla="*/ 359203533 h 1571"/>
                <a:gd name="T52" fmla="*/ 369033483 w 1343"/>
                <a:gd name="T53" fmla="*/ 347650477 h 1571"/>
                <a:gd name="T54" fmla="*/ 344505171 w 1343"/>
                <a:gd name="T55" fmla="*/ 317192140 h 1571"/>
                <a:gd name="T56" fmla="*/ 113720379 w 1343"/>
                <a:gd name="T57" fmla="*/ 263626602 h 1571"/>
                <a:gd name="T58" fmla="*/ 65778759 w 1343"/>
                <a:gd name="T59" fmla="*/ 210061128 h 1571"/>
                <a:gd name="T60" fmla="*/ 207371468 w 1343"/>
                <a:gd name="T61" fmla="*/ 156495654 h 1571"/>
                <a:gd name="T62" fmla="*/ 14494198 w 1343"/>
                <a:gd name="T63" fmla="*/ 102930148 h 1571"/>
                <a:gd name="T64" fmla="*/ 8919102 w 1343"/>
                <a:gd name="T65" fmla="*/ 111331812 h 1571"/>
                <a:gd name="T66" fmla="*/ 8919102 w 1343"/>
                <a:gd name="T67" fmla="*/ 121835429 h 1571"/>
                <a:gd name="T68" fmla="*/ 4460079 w 1343"/>
                <a:gd name="T69" fmla="*/ 130238117 h 1571"/>
                <a:gd name="T70" fmla="*/ 71353872 w 1343"/>
                <a:gd name="T71" fmla="*/ 0 h 1571"/>
                <a:gd name="T72" fmla="*/ 65778759 w 1343"/>
                <a:gd name="T73" fmla="*/ 7352226 h 1571"/>
                <a:gd name="T74" fmla="*/ 61319738 w 1343"/>
                <a:gd name="T75" fmla="*/ 15754917 h 1571"/>
                <a:gd name="T76" fmla="*/ 56859661 w 1343"/>
                <a:gd name="T77" fmla="*/ 23107145 h 1571"/>
                <a:gd name="T78" fmla="*/ 52400640 w 1343"/>
                <a:gd name="T79" fmla="*/ 30458345 h 1571"/>
                <a:gd name="T80" fmla="*/ 46825544 w 1343"/>
                <a:gd name="T81" fmla="*/ 37810577 h 1571"/>
                <a:gd name="T82" fmla="*/ 1497315072 w 1343"/>
                <a:gd name="T83" fmla="*/ 1638474557 h 1571"/>
                <a:gd name="T84" fmla="*/ 1435995350 w 1343"/>
                <a:gd name="T85" fmla="*/ 1650027613 h 1571"/>
                <a:gd name="T86" fmla="*/ 1446029467 w 1343"/>
                <a:gd name="T87" fmla="*/ 1645826781 h 1571"/>
                <a:gd name="T88" fmla="*/ 1459408642 w 1343"/>
                <a:gd name="T89" fmla="*/ 1645826781 h 1571"/>
                <a:gd name="T90" fmla="*/ 1473901780 w 1343"/>
                <a:gd name="T91" fmla="*/ 1642675389 h 1571"/>
                <a:gd name="T92" fmla="*/ 1488395974 w 1343"/>
                <a:gd name="T93" fmla="*/ 1642675389 h 1571"/>
                <a:gd name="T94" fmla="*/ 1497315072 w 1343"/>
                <a:gd name="T95" fmla="*/ 1638474557 h 1571"/>
                <a:gd name="T96" fmla="*/ 17694720 60000 65536"/>
                <a:gd name="T97" fmla="*/ 0 60000 65536"/>
                <a:gd name="T98" fmla="*/ 5898240 60000 65536"/>
                <a:gd name="T99" fmla="*/ 1179648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43"/>
                <a:gd name="T145" fmla="*/ 0 h 1571"/>
                <a:gd name="T146" fmla="*/ 1343 w 1343"/>
                <a:gd name="T147" fmla="*/ 1571 h 157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43" h="1571">
                  <a:moveTo>
                    <a:pt x="881" y="1200"/>
                  </a:moveTo>
                  <a:lnTo>
                    <a:pt x="992" y="1338"/>
                  </a:lnTo>
                  <a:lnTo>
                    <a:pt x="992" y="1226"/>
                  </a:lnTo>
                  <a:lnTo>
                    <a:pt x="987" y="1226"/>
                  </a:lnTo>
                  <a:lnTo>
                    <a:pt x="983" y="1226"/>
                  </a:lnTo>
                  <a:lnTo>
                    <a:pt x="979" y="1226"/>
                  </a:lnTo>
                  <a:lnTo>
                    <a:pt x="975" y="1222"/>
                  </a:lnTo>
                  <a:lnTo>
                    <a:pt x="970" y="1222"/>
                  </a:lnTo>
                  <a:lnTo>
                    <a:pt x="966" y="1222"/>
                  </a:lnTo>
                  <a:lnTo>
                    <a:pt x="962" y="1222"/>
                  </a:lnTo>
                  <a:lnTo>
                    <a:pt x="958" y="1218"/>
                  </a:lnTo>
                  <a:lnTo>
                    <a:pt x="953" y="1218"/>
                  </a:lnTo>
                  <a:lnTo>
                    <a:pt x="949" y="1218"/>
                  </a:lnTo>
                  <a:lnTo>
                    <a:pt x="945" y="1218"/>
                  </a:lnTo>
                  <a:lnTo>
                    <a:pt x="941" y="1215"/>
                  </a:lnTo>
                  <a:lnTo>
                    <a:pt x="936" y="1215"/>
                  </a:lnTo>
                  <a:lnTo>
                    <a:pt x="932" y="1215"/>
                  </a:lnTo>
                  <a:lnTo>
                    <a:pt x="928" y="1215"/>
                  </a:lnTo>
                  <a:lnTo>
                    <a:pt x="924" y="1215"/>
                  </a:lnTo>
                  <a:lnTo>
                    <a:pt x="924" y="1211"/>
                  </a:lnTo>
                  <a:lnTo>
                    <a:pt x="920" y="1211"/>
                  </a:lnTo>
                  <a:lnTo>
                    <a:pt x="915" y="1211"/>
                  </a:lnTo>
                  <a:lnTo>
                    <a:pt x="911" y="1211"/>
                  </a:lnTo>
                  <a:lnTo>
                    <a:pt x="907" y="1207"/>
                  </a:lnTo>
                  <a:lnTo>
                    <a:pt x="903" y="1207"/>
                  </a:lnTo>
                  <a:lnTo>
                    <a:pt x="898" y="1207"/>
                  </a:lnTo>
                  <a:lnTo>
                    <a:pt x="894" y="1204"/>
                  </a:lnTo>
                  <a:lnTo>
                    <a:pt x="890" y="1204"/>
                  </a:lnTo>
                  <a:lnTo>
                    <a:pt x="886" y="1204"/>
                  </a:lnTo>
                  <a:lnTo>
                    <a:pt x="881" y="1200"/>
                  </a:lnTo>
                  <a:close/>
                  <a:moveTo>
                    <a:pt x="229" y="404"/>
                  </a:moveTo>
                  <a:lnTo>
                    <a:pt x="309" y="502"/>
                  </a:lnTo>
                  <a:lnTo>
                    <a:pt x="309" y="498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7"/>
                  </a:lnTo>
                  <a:lnTo>
                    <a:pt x="309" y="484"/>
                  </a:lnTo>
                  <a:lnTo>
                    <a:pt x="309" y="480"/>
                  </a:lnTo>
                  <a:lnTo>
                    <a:pt x="309" y="476"/>
                  </a:lnTo>
                  <a:lnTo>
                    <a:pt x="309" y="473"/>
                  </a:lnTo>
                  <a:lnTo>
                    <a:pt x="309" y="469"/>
                  </a:lnTo>
                  <a:lnTo>
                    <a:pt x="309" y="466"/>
                  </a:lnTo>
                  <a:lnTo>
                    <a:pt x="309" y="462"/>
                  </a:lnTo>
                  <a:lnTo>
                    <a:pt x="309" y="458"/>
                  </a:lnTo>
                  <a:lnTo>
                    <a:pt x="309" y="455"/>
                  </a:lnTo>
                  <a:lnTo>
                    <a:pt x="309" y="451"/>
                  </a:lnTo>
                  <a:lnTo>
                    <a:pt x="309" y="447"/>
                  </a:lnTo>
                  <a:lnTo>
                    <a:pt x="309" y="444"/>
                  </a:lnTo>
                  <a:lnTo>
                    <a:pt x="309" y="440"/>
                  </a:lnTo>
                  <a:lnTo>
                    <a:pt x="309" y="436"/>
                  </a:lnTo>
                  <a:lnTo>
                    <a:pt x="314" y="433"/>
                  </a:lnTo>
                  <a:lnTo>
                    <a:pt x="314" y="429"/>
                  </a:lnTo>
                  <a:lnTo>
                    <a:pt x="314" y="426"/>
                  </a:lnTo>
                  <a:lnTo>
                    <a:pt x="314" y="422"/>
                  </a:lnTo>
                  <a:lnTo>
                    <a:pt x="314" y="418"/>
                  </a:lnTo>
                  <a:lnTo>
                    <a:pt x="314" y="415"/>
                  </a:lnTo>
                  <a:lnTo>
                    <a:pt x="314" y="411"/>
                  </a:lnTo>
                  <a:lnTo>
                    <a:pt x="314" y="407"/>
                  </a:lnTo>
                  <a:lnTo>
                    <a:pt x="314" y="404"/>
                  </a:lnTo>
                  <a:lnTo>
                    <a:pt x="229" y="404"/>
                  </a:lnTo>
                  <a:close/>
                  <a:moveTo>
                    <a:pt x="144" y="302"/>
                  </a:moveTo>
                  <a:lnTo>
                    <a:pt x="186" y="353"/>
                  </a:lnTo>
                  <a:lnTo>
                    <a:pt x="322" y="353"/>
                  </a:lnTo>
                  <a:lnTo>
                    <a:pt x="326" y="349"/>
                  </a:lnTo>
                  <a:lnTo>
                    <a:pt x="326" y="346"/>
                  </a:lnTo>
                  <a:lnTo>
                    <a:pt x="326" y="342"/>
                  </a:lnTo>
                  <a:lnTo>
                    <a:pt x="326" y="338"/>
                  </a:lnTo>
                  <a:lnTo>
                    <a:pt x="326" y="335"/>
                  </a:lnTo>
                  <a:lnTo>
                    <a:pt x="331" y="331"/>
                  </a:lnTo>
                  <a:lnTo>
                    <a:pt x="331" y="327"/>
                  </a:lnTo>
                  <a:lnTo>
                    <a:pt x="331" y="324"/>
                  </a:lnTo>
                  <a:lnTo>
                    <a:pt x="309" y="302"/>
                  </a:lnTo>
                  <a:lnTo>
                    <a:pt x="144" y="302"/>
                  </a:lnTo>
                  <a:close/>
                  <a:moveTo>
                    <a:pt x="59" y="200"/>
                  </a:moveTo>
                  <a:lnTo>
                    <a:pt x="102" y="251"/>
                  </a:lnTo>
                  <a:lnTo>
                    <a:pt x="271" y="251"/>
                  </a:lnTo>
                  <a:lnTo>
                    <a:pt x="225" y="200"/>
                  </a:lnTo>
                  <a:lnTo>
                    <a:pt x="59" y="200"/>
                  </a:lnTo>
                  <a:close/>
                  <a:moveTo>
                    <a:pt x="0" y="127"/>
                  </a:moveTo>
                  <a:lnTo>
                    <a:pt x="17" y="149"/>
                  </a:lnTo>
                  <a:lnTo>
                    <a:pt x="186" y="149"/>
                  </a:lnTo>
                  <a:lnTo>
                    <a:pt x="144" y="95"/>
                  </a:lnTo>
                  <a:lnTo>
                    <a:pt x="13" y="95"/>
                  </a:lnTo>
                  <a:lnTo>
                    <a:pt x="13" y="98"/>
                  </a:lnTo>
                  <a:lnTo>
                    <a:pt x="13" y="102"/>
                  </a:lnTo>
                  <a:lnTo>
                    <a:pt x="13" y="106"/>
                  </a:lnTo>
                  <a:lnTo>
                    <a:pt x="8" y="106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4" y="124"/>
                  </a:lnTo>
                  <a:lnTo>
                    <a:pt x="0" y="127"/>
                  </a:lnTo>
                  <a:close/>
                  <a:moveTo>
                    <a:pt x="97" y="40"/>
                  </a:moveTo>
                  <a:lnTo>
                    <a:pt x="64" y="0"/>
                  </a:lnTo>
                  <a:lnTo>
                    <a:pt x="64" y="4"/>
                  </a:lnTo>
                  <a:lnTo>
                    <a:pt x="59" y="4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55" y="11"/>
                  </a:lnTo>
                  <a:lnTo>
                    <a:pt x="55" y="15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51" y="22"/>
                  </a:lnTo>
                  <a:lnTo>
                    <a:pt x="51" y="26"/>
                  </a:lnTo>
                  <a:lnTo>
                    <a:pt x="47" y="26"/>
                  </a:lnTo>
                  <a:lnTo>
                    <a:pt x="47" y="29"/>
                  </a:lnTo>
                  <a:lnTo>
                    <a:pt x="47" y="33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0"/>
                  </a:lnTo>
                  <a:lnTo>
                    <a:pt x="97" y="40"/>
                  </a:lnTo>
                  <a:close/>
                  <a:moveTo>
                    <a:pt x="1343" y="1560"/>
                  </a:moveTo>
                  <a:lnTo>
                    <a:pt x="1284" y="1487"/>
                  </a:lnTo>
                  <a:lnTo>
                    <a:pt x="1284" y="1571"/>
                  </a:lnTo>
                  <a:lnTo>
                    <a:pt x="1288" y="1571"/>
                  </a:lnTo>
                  <a:lnTo>
                    <a:pt x="1288" y="1567"/>
                  </a:lnTo>
                  <a:lnTo>
                    <a:pt x="1292" y="1567"/>
                  </a:lnTo>
                  <a:lnTo>
                    <a:pt x="1297" y="1567"/>
                  </a:lnTo>
                  <a:lnTo>
                    <a:pt x="1301" y="1567"/>
                  </a:lnTo>
                  <a:lnTo>
                    <a:pt x="1305" y="1567"/>
                  </a:lnTo>
                  <a:lnTo>
                    <a:pt x="1309" y="1567"/>
                  </a:lnTo>
                  <a:lnTo>
                    <a:pt x="1314" y="1567"/>
                  </a:lnTo>
                  <a:lnTo>
                    <a:pt x="1318" y="1564"/>
                  </a:lnTo>
                  <a:lnTo>
                    <a:pt x="1322" y="1564"/>
                  </a:lnTo>
                  <a:lnTo>
                    <a:pt x="1326" y="1564"/>
                  </a:lnTo>
                  <a:lnTo>
                    <a:pt x="1331" y="1564"/>
                  </a:lnTo>
                  <a:lnTo>
                    <a:pt x="1335" y="1564"/>
                  </a:lnTo>
                  <a:lnTo>
                    <a:pt x="1339" y="1564"/>
                  </a:lnTo>
                  <a:lnTo>
                    <a:pt x="1343" y="1564"/>
                  </a:lnTo>
                  <a:lnTo>
                    <a:pt x="1343" y="1560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9" name="Freeform 2556"/>
            <p:cNvSpPr>
              <a:spLocks/>
            </p:cNvSpPr>
            <p:nvPr/>
          </p:nvSpPr>
          <p:spPr bwMode="auto">
            <a:xfrm>
              <a:off x="1487747" y="3251606"/>
              <a:ext cx="1449735" cy="1668414"/>
            </a:xfrm>
            <a:custGeom>
              <a:avLst/>
              <a:gdLst>
                <a:gd name="T0" fmla="*/ 765379824 w 1373"/>
                <a:gd name="T1" fmla="*/ 0 h 1629"/>
                <a:gd name="T2" fmla="*/ 1530758593 w 1373"/>
                <a:gd name="T3" fmla="*/ 854390815 h 1629"/>
                <a:gd name="T4" fmla="*/ 765379824 w 1373"/>
                <a:gd name="T5" fmla="*/ 1708781630 h 1629"/>
                <a:gd name="T6" fmla="*/ 0 w 1373"/>
                <a:gd name="T7" fmla="*/ 854390815 h 1629"/>
                <a:gd name="T8" fmla="*/ 1059155372 w 1373"/>
                <a:gd name="T9" fmla="*/ 1357375237 h 1629"/>
                <a:gd name="T10" fmla="*/ 1053581338 w 1373"/>
                <a:gd name="T11" fmla="*/ 1346885433 h 1629"/>
                <a:gd name="T12" fmla="*/ 303253332 w 1373"/>
                <a:gd name="T13" fmla="*/ 484626625 h 1629"/>
                <a:gd name="T14" fmla="*/ 303253332 w 1373"/>
                <a:gd name="T15" fmla="*/ 484626625 h 1629"/>
                <a:gd name="T16" fmla="*/ 255311718 w 1373"/>
                <a:gd name="T17" fmla="*/ 431128828 h 1629"/>
                <a:gd name="T18" fmla="*/ 316631435 w 1373"/>
                <a:gd name="T19" fmla="*/ 426932702 h 1629"/>
                <a:gd name="T20" fmla="*/ 316631435 w 1373"/>
                <a:gd name="T21" fmla="*/ 419590248 h 1629"/>
                <a:gd name="T22" fmla="*/ 316631435 w 1373"/>
                <a:gd name="T23" fmla="*/ 412247795 h 1629"/>
                <a:gd name="T24" fmla="*/ 322206525 w 1373"/>
                <a:gd name="T25" fmla="*/ 403855542 h 1629"/>
                <a:gd name="T26" fmla="*/ 322206525 w 1373"/>
                <a:gd name="T27" fmla="*/ 396513089 h 1629"/>
                <a:gd name="T28" fmla="*/ 326665541 w 1373"/>
                <a:gd name="T29" fmla="*/ 392316962 h 1629"/>
                <a:gd name="T30" fmla="*/ 326665541 w 1373"/>
                <a:gd name="T31" fmla="*/ 384974509 h 1629"/>
                <a:gd name="T32" fmla="*/ 326665541 w 1373"/>
                <a:gd name="T33" fmla="*/ 377631031 h 1629"/>
                <a:gd name="T34" fmla="*/ 113720247 w 1373"/>
                <a:gd name="T35" fmla="*/ 270635438 h 1629"/>
                <a:gd name="T36" fmla="*/ 345618734 w 1373"/>
                <a:gd name="T37" fmla="*/ 324133235 h 1629"/>
                <a:gd name="T38" fmla="*/ 113720247 w 1373"/>
                <a:gd name="T39" fmla="*/ 270635438 h 1629"/>
                <a:gd name="T40" fmla="*/ 66893701 w 1373"/>
                <a:gd name="T41" fmla="*/ 217137577 h 1629"/>
                <a:gd name="T42" fmla="*/ 204027229 w 1373"/>
                <a:gd name="T43" fmla="*/ 160493454 h 1629"/>
                <a:gd name="T44" fmla="*/ 66893701 w 1373"/>
                <a:gd name="T45" fmla="*/ 0 h 1629"/>
                <a:gd name="T46" fmla="*/ 66893701 w 1373"/>
                <a:gd name="T47" fmla="*/ 0 h 1629"/>
                <a:gd name="T48" fmla="*/ 109260175 w 1373"/>
                <a:gd name="T49" fmla="*/ 53497813 h 1629"/>
                <a:gd name="T50" fmla="*/ 24528291 w 1373"/>
                <a:gd name="T51" fmla="*/ 56645164 h 1629"/>
                <a:gd name="T52" fmla="*/ 24528291 w 1373"/>
                <a:gd name="T53" fmla="*/ 65036392 h 1629"/>
                <a:gd name="T54" fmla="*/ 18953201 w 1373"/>
                <a:gd name="T55" fmla="*/ 68183759 h 1629"/>
                <a:gd name="T56" fmla="*/ 14494181 w 1373"/>
                <a:gd name="T57" fmla="*/ 72378862 h 1629"/>
                <a:gd name="T58" fmla="*/ 14494181 w 1373"/>
                <a:gd name="T59" fmla="*/ 79722339 h 1629"/>
                <a:gd name="T60" fmla="*/ 10034110 w 1373"/>
                <a:gd name="T61" fmla="*/ 83918466 h 1629"/>
                <a:gd name="T62" fmla="*/ 5574036 w 1373"/>
                <a:gd name="T63" fmla="*/ 88113568 h 1629"/>
                <a:gd name="T64" fmla="*/ 5574036 w 1373"/>
                <a:gd name="T65" fmla="*/ 95457046 h 1629"/>
                <a:gd name="T66" fmla="*/ 0 w 1373"/>
                <a:gd name="T67" fmla="*/ 102799499 h 1629"/>
                <a:gd name="T68" fmla="*/ 1530758593 w 1373"/>
                <a:gd name="T69" fmla="*/ 1685704470 h 1629"/>
                <a:gd name="T70" fmla="*/ 1384707082 w 1373"/>
                <a:gd name="T71" fmla="*/ 1708781630 h 1629"/>
                <a:gd name="T72" fmla="*/ 1393626170 w 1373"/>
                <a:gd name="T73" fmla="*/ 1704585503 h 1629"/>
                <a:gd name="T74" fmla="*/ 1403660275 w 1373"/>
                <a:gd name="T75" fmla="*/ 1704585503 h 1629"/>
                <a:gd name="T76" fmla="*/ 1412579363 w 1373"/>
                <a:gd name="T77" fmla="*/ 1704585503 h 1629"/>
                <a:gd name="T78" fmla="*/ 1422613468 w 1373"/>
                <a:gd name="T79" fmla="*/ 1704585503 h 1629"/>
                <a:gd name="T80" fmla="*/ 1431532556 w 1373"/>
                <a:gd name="T81" fmla="*/ 1701439177 h 1629"/>
                <a:gd name="T82" fmla="*/ 1441566661 w 1373"/>
                <a:gd name="T83" fmla="*/ 1701439177 h 1629"/>
                <a:gd name="T84" fmla="*/ 1450485749 w 1373"/>
                <a:gd name="T85" fmla="*/ 1701439177 h 1629"/>
                <a:gd name="T86" fmla="*/ 1460519854 w 1373"/>
                <a:gd name="T87" fmla="*/ 1697243050 h 1629"/>
                <a:gd name="T88" fmla="*/ 1469438942 w 1373"/>
                <a:gd name="T89" fmla="*/ 1697243050 h 1629"/>
                <a:gd name="T90" fmla="*/ 1473899014 w 1373"/>
                <a:gd name="T91" fmla="*/ 1693046924 h 1629"/>
                <a:gd name="T92" fmla="*/ 1483933119 w 1373"/>
                <a:gd name="T93" fmla="*/ 1693046924 h 1629"/>
                <a:gd name="T94" fmla="*/ 1492852207 w 1373"/>
                <a:gd name="T95" fmla="*/ 1693046924 h 1629"/>
                <a:gd name="T96" fmla="*/ 1502886312 w 1373"/>
                <a:gd name="T97" fmla="*/ 1689899573 h 1629"/>
                <a:gd name="T98" fmla="*/ 1511805400 w 1373"/>
                <a:gd name="T99" fmla="*/ 1689899573 h 1629"/>
                <a:gd name="T100" fmla="*/ 1521839505 w 1373"/>
                <a:gd name="T101" fmla="*/ 1685704470 h 1629"/>
                <a:gd name="T102" fmla="*/ 1530758593 w 1373"/>
                <a:gd name="T103" fmla="*/ 1685704470 h 1629"/>
                <a:gd name="T104" fmla="*/ 17694720 60000 65536"/>
                <a:gd name="T105" fmla="*/ 0 60000 65536"/>
                <a:gd name="T106" fmla="*/ 5898240 60000 65536"/>
                <a:gd name="T107" fmla="*/ 1179648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73"/>
                <a:gd name="T157" fmla="*/ 0 h 1629"/>
                <a:gd name="T158" fmla="*/ 1373 w 1373"/>
                <a:gd name="T159" fmla="*/ 1629 h 16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73" h="1629">
                  <a:moveTo>
                    <a:pt x="941" y="1284"/>
                  </a:moveTo>
                  <a:lnTo>
                    <a:pt x="950" y="1294"/>
                  </a:lnTo>
                  <a:lnTo>
                    <a:pt x="950" y="1284"/>
                  </a:lnTo>
                  <a:lnTo>
                    <a:pt x="945" y="1284"/>
                  </a:lnTo>
                  <a:lnTo>
                    <a:pt x="941" y="1284"/>
                  </a:lnTo>
                  <a:close/>
                  <a:moveTo>
                    <a:pt x="272" y="462"/>
                  </a:moveTo>
                  <a:lnTo>
                    <a:pt x="272" y="465"/>
                  </a:lnTo>
                  <a:lnTo>
                    <a:pt x="272" y="462"/>
                  </a:lnTo>
                  <a:close/>
                  <a:moveTo>
                    <a:pt x="187" y="360"/>
                  </a:moveTo>
                  <a:lnTo>
                    <a:pt x="229" y="411"/>
                  </a:lnTo>
                  <a:lnTo>
                    <a:pt x="280" y="411"/>
                  </a:lnTo>
                  <a:lnTo>
                    <a:pt x="284" y="407"/>
                  </a:lnTo>
                  <a:lnTo>
                    <a:pt x="284" y="404"/>
                  </a:lnTo>
                  <a:lnTo>
                    <a:pt x="284" y="400"/>
                  </a:lnTo>
                  <a:lnTo>
                    <a:pt x="284" y="396"/>
                  </a:lnTo>
                  <a:lnTo>
                    <a:pt x="284" y="393"/>
                  </a:lnTo>
                  <a:lnTo>
                    <a:pt x="289" y="389"/>
                  </a:lnTo>
                  <a:lnTo>
                    <a:pt x="289" y="385"/>
                  </a:lnTo>
                  <a:lnTo>
                    <a:pt x="289" y="382"/>
                  </a:lnTo>
                  <a:lnTo>
                    <a:pt x="289" y="378"/>
                  </a:lnTo>
                  <a:lnTo>
                    <a:pt x="289" y="374"/>
                  </a:lnTo>
                  <a:lnTo>
                    <a:pt x="293" y="374"/>
                  </a:lnTo>
                  <a:lnTo>
                    <a:pt x="293" y="371"/>
                  </a:lnTo>
                  <a:lnTo>
                    <a:pt x="293" y="367"/>
                  </a:lnTo>
                  <a:lnTo>
                    <a:pt x="293" y="364"/>
                  </a:lnTo>
                  <a:lnTo>
                    <a:pt x="293" y="360"/>
                  </a:lnTo>
                  <a:lnTo>
                    <a:pt x="187" y="360"/>
                  </a:lnTo>
                  <a:close/>
                  <a:moveTo>
                    <a:pt x="102" y="258"/>
                  </a:moveTo>
                  <a:lnTo>
                    <a:pt x="144" y="309"/>
                  </a:lnTo>
                  <a:lnTo>
                    <a:pt x="310" y="309"/>
                  </a:lnTo>
                  <a:lnTo>
                    <a:pt x="267" y="258"/>
                  </a:lnTo>
                  <a:lnTo>
                    <a:pt x="102" y="258"/>
                  </a:lnTo>
                  <a:close/>
                  <a:moveTo>
                    <a:pt x="17" y="153"/>
                  </a:moveTo>
                  <a:lnTo>
                    <a:pt x="60" y="207"/>
                  </a:lnTo>
                  <a:lnTo>
                    <a:pt x="225" y="207"/>
                  </a:lnTo>
                  <a:lnTo>
                    <a:pt x="183" y="153"/>
                  </a:lnTo>
                  <a:lnTo>
                    <a:pt x="17" y="153"/>
                  </a:lnTo>
                  <a:close/>
                  <a:moveTo>
                    <a:pt x="60" y="0"/>
                  </a:moveTo>
                  <a:lnTo>
                    <a:pt x="55" y="0"/>
                  </a:lnTo>
                  <a:lnTo>
                    <a:pt x="60" y="0"/>
                  </a:lnTo>
                  <a:close/>
                  <a:moveTo>
                    <a:pt x="136" y="98"/>
                  </a:moveTo>
                  <a:lnTo>
                    <a:pt x="98" y="51"/>
                  </a:lnTo>
                  <a:lnTo>
                    <a:pt x="26" y="51"/>
                  </a:lnTo>
                  <a:lnTo>
                    <a:pt x="22" y="54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7" y="69"/>
                  </a:lnTo>
                  <a:lnTo>
                    <a:pt x="13" y="69"/>
                  </a:lnTo>
                  <a:lnTo>
                    <a:pt x="13" y="73"/>
                  </a:lnTo>
                  <a:lnTo>
                    <a:pt x="13" y="76"/>
                  </a:lnTo>
                  <a:lnTo>
                    <a:pt x="9" y="76"/>
                  </a:lnTo>
                  <a:lnTo>
                    <a:pt x="9" y="80"/>
                  </a:lnTo>
                  <a:lnTo>
                    <a:pt x="9" y="84"/>
                  </a:lnTo>
                  <a:lnTo>
                    <a:pt x="5" y="84"/>
                  </a:lnTo>
                  <a:lnTo>
                    <a:pt x="5" y="87"/>
                  </a:lnTo>
                  <a:lnTo>
                    <a:pt x="5" y="91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136" y="98"/>
                  </a:lnTo>
                  <a:close/>
                  <a:moveTo>
                    <a:pt x="1373" y="1607"/>
                  </a:moveTo>
                  <a:lnTo>
                    <a:pt x="1242" y="1444"/>
                  </a:lnTo>
                  <a:lnTo>
                    <a:pt x="1242" y="1629"/>
                  </a:lnTo>
                  <a:lnTo>
                    <a:pt x="1246" y="1629"/>
                  </a:lnTo>
                  <a:lnTo>
                    <a:pt x="1250" y="1625"/>
                  </a:lnTo>
                  <a:lnTo>
                    <a:pt x="1255" y="1625"/>
                  </a:lnTo>
                  <a:lnTo>
                    <a:pt x="1259" y="1625"/>
                  </a:lnTo>
                  <a:lnTo>
                    <a:pt x="1263" y="1625"/>
                  </a:lnTo>
                  <a:lnTo>
                    <a:pt x="1267" y="1625"/>
                  </a:lnTo>
                  <a:lnTo>
                    <a:pt x="1272" y="1625"/>
                  </a:lnTo>
                  <a:lnTo>
                    <a:pt x="1276" y="1625"/>
                  </a:lnTo>
                  <a:lnTo>
                    <a:pt x="1280" y="1622"/>
                  </a:lnTo>
                  <a:lnTo>
                    <a:pt x="1284" y="1622"/>
                  </a:lnTo>
                  <a:lnTo>
                    <a:pt x="1289" y="1622"/>
                  </a:lnTo>
                  <a:lnTo>
                    <a:pt x="1293" y="1622"/>
                  </a:lnTo>
                  <a:lnTo>
                    <a:pt x="1297" y="1622"/>
                  </a:lnTo>
                  <a:lnTo>
                    <a:pt x="1301" y="1622"/>
                  </a:lnTo>
                  <a:lnTo>
                    <a:pt x="1306" y="1618"/>
                  </a:lnTo>
                  <a:lnTo>
                    <a:pt x="1310" y="1618"/>
                  </a:lnTo>
                  <a:lnTo>
                    <a:pt x="1314" y="1618"/>
                  </a:lnTo>
                  <a:lnTo>
                    <a:pt x="1318" y="1618"/>
                  </a:lnTo>
                  <a:lnTo>
                    <a:pt x="1322" y="1618"/>
                  </a:lnTo>
                  <a:lnTo>
                    <a:pt x="1322" y="1614"/>
                  </a:lnTo>
                  <a:lnTo>
                    <a:pt x="1327" y="1614"/>
                  </a:lnTo>
                  <a:lnTo>
                    <a:pt x="1331" y="1614"/>
                  </a:lnTo>
                  <a:lnTo>
                    <a:pt x="1335" y="1614"/>
                  </a:lnTo>
                  <a:lnTo>
                    <a:pt x="1339" y="1614"/>
                  </a:lnTo>
                  <a:lnTo>
                    <a:pt x="1344" y="1611"/>
                  </a:lnTo>
                  <a:lnTo>
                    <a:pt x="1348" y="1611"/>
                  </a:lnTo>
                  <a:lnTo>
                    <a:pt x="1352" y="1611"/>
                  </a:lnTo>
                  <a:lnTo>
                    <a:pt x="1356" y="1611"/>
                  </a:lnTo>
                  <a:lnTo>
                    <a:pt x="1361" y="1607"/>
                  </a:lnTo>
                  <a:lnTo>
                    <a:pt x="1365" y="1607"/>
                  </a:lnTo>
                  <a:lnTo>
                    <a:pt x="1369" y="1607"/>
                  </a:lnTo>
                  <a:lnTo>
                    <a:pt x="1373" y="1607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0" name="Freeform 2557"/>
            <p:cNvSpPr>
              <a:spLocks/>
            </p:cNvSpPr>
            <p:nvPr/>
          </p:nvSpPr>
          <p:spPr bwMode="auto">
            <a:xfrm>
              <a:off x="1510972" y="3198351"/>
              <a:ext cx="1501472" cy="1708355"/>
            </a:xfrm>
            <a:custGeom>
              <a:avLst/>
              <a:gdLst>
                <a:gd name="T0" fmla="*/ 792135680 w 1423"/>
                <a:gd name="T1" fmla="*/ 0 h 1669"/>
                <a:gd name="T2" fmla="*/ 1584271359 w 1423"/>
                <a:gd name="T3" fmla="*/ 874319507 h 1669"/>
                <a:gd name="T4" fmla="*/ 792135680 w 1423"/>
                <a:gd name="T5" fmla="*/ 1748637991 h 1669"/>
                <a:gd name="T6" fmla="*/ 0 w 1423"/>
                <a:gd name="T7" fmla="*/ 874319507 h 1669"/>
                <a:gd name="T8" fmla="*/ 1423951557 w 1423"/>
                <a:gd name="T9" fmla="*/ 1748637991 h 1669"/>
                <a:gd name="T10" fmla="*/ 1433971215 w 1423"/>
                <a:gd name="T11" fmla="*/ 1748637991 h 1669"/>
                <a:gd name="T12" fmla="*/ 1442878750 w 1423"/>
                <a:gd name="T13" fmla="*/ 1748637991 h 1669"/>
                <a:gd name="T14" fmla="*/ 1452898407 w 1423"/>
                <a:gd name="T15" fmla="*/ 1744447455 h 1669"/>
                <a:gd name="T16" fmla="*/ 1466258655 w 1423"/>
                <a:gd name="T17" fmla="*/ 1744447455 h 1669"/>
                <a:gd name="T18" fmla="*/ 1476278313 w 1423"/>
                <a:gd name="T19" fmla="*/ 1741304042 h 1669"/>
                <a:gd name="T20" fmla="*/ 1485184793 w 1423"/>
                <a:gd name="T21" fmla="*/ 1741304042 h 1669"/>
                <a:gd name="T22" fmla="*/ 1495204450 w 1423"/>
                <a:gd name="T23" fmla="*/ 1737113507 h 1669"/>
                <a:gd name="T24" fmla="*/ 1504111985 w 1423"/>
                <a:gd name="T25" fmla="*/ 1737113507 h 1669"/>
                <a:gd name="T26" fmla="*/ 1514131643 w 1423"/>
                <a:gd name="T27" fmla="*/ 1733970094 h 1669"/>
                <a:gd name="T28" fmla="*/ 1523038123 w 1423"/>
                <a:gd name="T29" fmla="*/ 1733970094 h 1669"/>
                <a:gd name="T30" fmla="*/ 1533057781 w 1423"/>
                <a:gd name="T31" fmla="*/ 1729779558 h 1669"/>
                <a:gd name="T32" fmla="*/ 1541964261 w 1423"/>
                <a:gd name="T33" fmla="*/ 1729779558 h 1669"/>
                <a:gd name="T34" fmla="*/ 1551984974 w 1423"/>
                <a:gd name="T35" fmla="*/ 1725588000 h 1669"/>
                <a:gd name="T36" fmla="*/ 1560891454 w 1423"/>
                <a:gd name="T37" fmla="*/ 1722445610 h 1669"/>
                <a:gd name="T38" fmla="*/ 1570911112 w 1423"/>
                <a:gd name="T39" fmla="*/ 1722445610 h 1669"/>
                <a:gd name="T40" fmla="*/ 1584271359 w 1423"/>
                <a:gd name="T41" fmla="*/ 1718254051 h 1669"/>
                <a:gd name="T42" fmla="*/ 1358265608 w 1423"/>
                <a:gd name="T43" fmla="*/ 1672155093 h 1669"/>
                <a:gd name="T44" fmla="*/ 297259832 w 1423"/>
                <a:gd name="T45" fmla="*/ 453660882 h 1669"/>
                <a:gd name="T46" fmla="*/ 297259832 w 1423"/>
                <a:gd name="T47" fmla="*/ 445278788 h 1669"/>
                <a:gd name="T48" fmla="*/ 301712544 w 1423"/>
                <a:gd name="T49" fmla="*/ 442136398 h 1669"/>
                <a:gd name="T50" fmla="*/ 301712544 w 1423"/>
                <a:gd name="T51" fmla="*/ 434802450 h 1669"/>
                <a:gd name="T52" fmla="*/ 272766682 w 1423"/>
                <a:gd name="T53" fmla="*/ 430610891 h 1669"/>
                <a:gd name="T54" fmla="*/ 230459584 w 1423"/>
                <a:gd name="T55" fmla="*/ 377177984 h 1669"/>
                <a:gd name="T56" fmla="*/ 325092449 w 1423"/>
                <a:gd name="T57" fmla="*/ 372986425 h 1669"/>
                <a:gd name="T58" fmla="*/ 329546217 w 1423"/>
                <a:gd name="T59" fmla="*/ 365652477 h 1669"/>
                <a:gd name="T60" fmla="*/ 329546217 w 1423"/>
                <a:gd name="T61" fmla="*/ 358318528 h 1669"/>
                <a:gd name="T62" fmla="*/ 333999984 w 1423"/>
                <a:gd name="T63" fmla="*/ 350984580 h 1669"/>
                <a:gd name="T64" fmla="*/ 339565875 w 1423"/>
                <a:gd name="T65" fmla="*/ 346794044 h 1669"/>
                <a:gd name="T66" fmla="*/ 339565875 w 1423"/>
                <a:gd name="T67" fmla="*/ 339460096 h 1669"/>
                <a:gd name="T68" fmla="*/ 344019642 w 1423"/>
                <a:gd name="T69" fmla="*/ 331078002 h 1669"/>
                <a:gd name="T70" fmla="*/ 348473410 w 1423"/>
                <a:gd name="T71" fmla="*/ 323744053 h 1669"/>
                <a:gd name="T72" fmla="*/ 89066942 w 1423"/>
                <a:gd name="T73" fmla="*/ 213733739 h 1669"/>
                <a:gd name="T74" fmla="*/ 320639737 w 1423"/>
                <a:gd name="T75" fmla="*/ 270311146 h 1669"/>
                <a:gd name="T76" fmla="*/ 89066942 w 1423"/>
                <a:gd name="T77" fmla="*/ 213733739 h 1669"/>
                <a:gd name="T78" fmla="*/ 36740169 w 1423"/>
                <a:gd name="T79" fmla="*/ 156109273 h 1669"/>
                <a:gd name="T80" fmla="*/ 179246006 w 1423"/>
                <a:gd name="T81" fmla="*/ 106866869 h 1669"/>
                <a:gd name="T82" fmla="*/ 4453770 w 1423"/>
                <a:gd name="T83" fmla="*/ 110010283 h 1669"/>
                <a:gd name="T84" fmla="*/ 0 w 1423"/>
                <a:gd name="T85" fmla="*/ 114200818 h 1669"/>
                <a:gd name="T86" fmla="*/ 84613174 w 1423"/>
                <a:gd name="T87" fmla="*/ 0 h 1669"/>
                <a:gd name="T88" fmla="*/ 74593516 w 1423"/>
                <a:gd name="T89" fmla="*/ 4190536 h 1669"/>
                <a:gd name="T90" fmla="*/ 70139749 w 1423"/>
                <a:gd name="T91" fmla="*/ 7333950 h 1669"/>
                <a:gd name="T92" fmla="*/ 70139749 w 1423"/>
                <a:gd name="T93" fmla="*/ 15716047 h 1669"/>
                <a:gd name="T94" fmla="*/ 65687020 w 1423"/>
                <a:gd name="T95" fmla="*/ 18858440 h 1669"/>
                <a:gd name="T96" fmla="*/ 61233252 w 1423"/>
                <a:gd name="T97" fmla="*/ 23049999 h 1669"/>
                <a:gd name="T98" fmla="*/ 55666307 w 1423"/>
                <a:gd name="T99" fmla="*/ 26193412 h 1669"/>
                <a:gd name="T100" fmla="*/ 55666307 w 1423"/>
                <a:gd name="T101" fmla="*/ 34574491 h 1669"/>
                <a:gd name="T102" fmla="*/ 51213594 w 1423"/>
                <a:gd name="T103" fmla="*/ 37717904 h 1669"/>
                <a:gd name="T104" fmla="*/ 46759827 w 1423"/>
                <a:gd name="T105" fmla="*/ 41908439 h 1669"/>
                <a:gd name="T106" fmla="*/ 42307115 w 1423"/>
                <a:gd name="T107" fmla="*/ 46099998 h 1669"/>
                <a:gd name="T108" fmla="*/ 42307115 w 1423"/>
                <a:gd name="T109" fmla="*/ 53433946 h 1669"/>
                <a:gd name="T110" fmla="*/ 80159407 w 1423"/>
                <a:gd name="T111" fmla="*/ 53433946 h 1669"/>
                <a:gd name="T112" fmla="*/ 17694720 60000 65536"/>
                <a:gd name="T113" fmla="*/ 0 60000 65536"/>
                <a:gd name="T114" fmla="*/ 5898240 60000 65536"/>
                <a:gd name="T115" fmla="*/ 1179648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23"/>
                <a:gd name="T169" fmla="*/ 0 h 1669"/>
                <a:gd name="T170" fmla="*/ 1423 w 1423"/>
                <a:gd name="T171" fmla="*/ 1669 h 16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23" h="1669">
                  <a:moveTo>
                    <a:pt x="1220" y="1596"/>
                  </a:moveTo>
                  <a:lnTo>
                    <a:pt x="1279" y="1669"/>
                  </a:lnTo>
                  <a:lnTo>
                    <a:pt x="1284" y="1669"/>
                  </a:lnTo>
                  <a:lnTo>
                    <a:pt x="1288" y="1669"/>
                  </a:lnTo>
                  <a:lnTo>
                    <a:pt x="1292" y="1669"/>
                  </a:lnTo>
                  <a:lnTo>
                    <a:pt x="1296" y="1669"/>
                  </a:lnTo>
                  <a:lnTo>
                    <a:pt x="1300" y="1665"/>
                  </a:lnTo>
                  <a:lnTo>
                    <a:pt x="1305" y="1665"/>
                  </a:lnTo>
                  <a:lnTo>
                    <a:pt x="1309" y="1665"/>
                  </a:lnTo>
                  <a:lnTo>
                    <a:pt x="1317" y="1665"/>
                  </a:lnTo>
                  <a:lnTo>
                    <a:pt x="1322" y="1665"/>
                  </a:lnTo>
                  <a:lnTo>
                    <a:pt x="1326" y="1662"/>
                  </a:lnTo>
                  <a:lnTo>
                    <a:pt x="1330" y="1662"/>
                  </a:lnTo>
                  <a:lnTo>
                    <a:pt x="1334" y="1662"/>
                  </a:lnTo>
                  <a:lnTo>
                    <a:pt x="1339" y="1662"/>
                  </a:lnTo>
                  <a:lnTo>
                    <a:pt x="1343" y="1658"/>
                  </a:lnTo>
                  <a:lnTo>
                    <a:pt x="1347" y="1658"/>
                  </a:lnTo>
                  <a:lnTo>
                    <a:pt x="1351" y="1658"/>
                  </a:lnTo>
                  <a:lnTo>
                    <a:pt x="1356" y="1658"/>
                  </a:lnTo>
                  <a:lnTo>
                    <a:pt x="1360" y="1655"/>
                  </a:lnTo>
                  <a:lnTo>
                    <a:pt x="1364" y="1655"/>
                  </a:lnTo>
                  <a:lnTo>
                    <a:pt x="1368" y="1655"/>
                  </a:lnTo>
                  <a:lnTo>
                    <a:pt x="1373" y="1651"/>
                  </a:lnTo>
                  <a:lnTo>
                    <a:pt x="1377" y="1651"/>
                  </a:lnTo>
                  <a:lnTo>
                    <a:pt x="1381" y="1651"/>
                  </a:lnTo>
                  <a:lnTo>
                    <a:pt x="1385" y="1651"/>
                  </a:lnTo>
                  <a:lnTo>
                    <a:pt x="1389" y="1647"/>
                  </a:lnTo>
                  <a:lnTo>
                    <a:pt x="1394" y="1647"/>
                  </a:lnTo>
                  <a:lnTo>
                    <a:pt x="1398" y="1647"/>
                  </a:lnTo>
                  <a:lnTo>
                    <a:pt x="1402" y="1644"/>
                  </a:lnTo>
                  <a:lnTo>
                    <a:pt x="1406" y="1644"/>
                  </a:lnTo>
                  <a:lnTo>
                    <a:pt x="1411" y="1644"/>
                  </a:lnTo>
                  <a:lnTo>
                    <a:pt x="1419" y="1640"/>
                  </a:lnTo>
                  <a:lnTo>
                    <a:pt x="1423" y="1640"/>
                  </a:lnTo>
                  <a:lnTo>
                    <a:pt x="1220" y="1393"/>
                  </a:lnTo>
                  <a:lnTo>
                    <a:pt x="1220" y="1596"/>
                  </a:lnTo>
                  <a:close/>
                  <a:moveTo>
                    <a:pt x="245" y="411"/>
                  </a:moveTo>
                  <a:lnTo>
                    <a:pt x="267" y="433"/>
                  </a:lnTo>
                  <a:lnTo>
                    <a:pt x="267" y="429"/>
                  </a:lnTo>
                  <a:lnTo>
                    <a:pt x="267" y="425"/>
                  </a:lnTo>
                  <a:lnTo>
                    <a:pt x="271" y="425"/>
                  </a:lnTo>
                  <a:lnTo>
                    <a:pt x="271" y="422"/>
                  </a:lnTo>
                  <a:lnTo>
                    <a:pt x="271" y="418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45" y="411"/>
                  </a:lnTo>
                  <a:close/>
                  <a:moveTo>
                    <a:pt x="161" y="309"/>
                  </a:moveTo>
                  <a:lnTo>
                    <a:pt x="207" y="360"/>
                  </a:lnTo>
                  <a:lnTo>
                    <a:pt x="292" y="360"/>
                  </a:lnTo>
                  <a:lnTo>
                    <a:pt x="292" y="356"/>
                  </a:lnTo>
                  <a:lnTo>
                    <a:pt x="292" y="353"/>
                  </a:lnTo>
                  <a:lnTo>
                    <a:pt x="296" y="349"/>
                  </a:lnTo>
                  <a:lnTo>
                    <a:pt x="296" y="345"/>
                  </a:lnTo>
                  <a:lnTo>
                    <a:pt x="296" y="342"/>
                  </a:lnTo>
                  <a:lnTo>
                    <a:pt x="300" y="338"/>
                  </a:lnTo>
                  <a:lnTo>
                    <a:pt x="300" y="335"/>
                  </a:lnTo>
                  <a:lnTo>
                    <a:pt x="300" y="331"/>
                  </a:lnTo>
                  <a:lnTo>
                    <a:pt x="305" y="331"/>
                  </a:lnTo>
                  <a:lnTo>
                    <a:pt x="305" y="327"/>
                  </a:lnTo>
                  <a:lnTo>
                    <a:pt x="305" y="324"/>
                  </a:lnTo>
                  <a:lnTo>
                    <a:pt x="309" y="320"/>
                  </a:lnTo>
                  <a:lnTo>
                    <a:pt x="309" y="316"/>
                  </a:lnTo>
                  <a:lnTo>
                    <a:pt x="309" y="313"/>
                  </a:lnTo>
                  <a:lnTo>
                    <a:pt x="313" y="309"/>
                  </a:lnTo>
                  <a:lnTo>
                    <a:pt x="161" y="309"/>
                  </a:lnTo>
                  <a:close/>
                  <a:moveTo>
                    <a:pt x="80" y="204"/>
                  </a:moveTo>
                  <a:lnTo>
                    <a:pt x="122" y="258"/>
                  </a:lnTo>
                  <a:lnTo>
                    <a:pt x="288" y="258"/>
                  </a:lnTo>
                  <a:lnTo>
                    <a:pt x="245" y="204"/>
                  </a:lnTo>
                  <a:lnTo>
                    <a:pt x="80" y="204"/>
                  </a:lnTo>
                  <a:close/>
                  <a:moveTo>
                    <a:pt x="0" y="109"/>
                  </a:moveTo>
                  <a:lnTo>
                    <a:pt x="33" y="149"/>
                  </a:lnTo>
                  <a:lnTo>
                    <a:pt x="199" y="149"/>
                  </a:lnTo>
                  <a:lnTo>
                    <a:pt x="161" y="102"/>
                  </a:lnTo>
                  <a:lnTo>
                    <a:pt x="4" y="102"/>
                  </a:lnTo>
                  <a:lnTo>
                    <a:pt x="4" y="105"/>
                  </a:lnTo>
                  <a:lnTo>
                    <a:pt x="0" y="105"/>
                  </a:lnTo>
                  <a:lnTo>
                    <a:pt x="0" y="109"/>
                  </a:lnTo>
                  <a:close/>
                  <a:moveTo>
                    <a:pt x="118" y="51"/>
                  </a:moveTo>
                  <a:lnTo>
                    <a:pt x="76" y="0"/>
                  </a:lnTo>
                  <a:lnTo>
                    <a:pt x="72" y="0"/>
                  </a:lnTo>
                  <a:lnTo>
                    <a:pt x="67" y="4"/>
                  </a:lnTo>
                  <a:lnTo>
                    <a:pt x="67" y="7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63" y="15"/>
                  </a:lnTo>
                  <a:lnTo>
                    <a:pt x="59" y="15"/>
                  </a:lnTo>
                  <a:lnTo>
                    <a:pt x="59" y="18"/>
                  </a:lnTo>
                  <a:lnTo>
                    <a:pt x="55" y="18"/>
                  </a:lnTo>
                  <a:lnTo>
                    <a:pt x="55" y="22"/>
                  </a:lnTo>
                  <a:lnTo>
                    <a:pt x="55" y="25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46" y="33"/>
                  </a:lnTo>
                  <a:lnTo>
                    <a:pt x="46" y="36"/>
                  </a:lnTo>
                  <a:lnTo>
                    <a:pt x="42" y="36"/>
                  </a:lnTo>
                  <a:lnTo>
                    <a:pt x="42" y="40"/>
                  </a:lnTo>
                  <a:lnTo>
                    <a:pt x="42" y="44"/>
                  </a:lnTo>
                  <a:lnTo>
                    <a:pt x="38" y="44"/>
                  </a:lnTo>
                  <a:lnTo>
                    <a:pt x="38" y="47"/>
                  </a:lnTo>
                  <a:lnTo>
                    <a:pt x="38" y="51"/>
                  </a:lnTo>
                  <a:lnTo>
                    <a:pt x="33" y="51"/>
                  </a:lnTo>
                  <a:lnTo>
                    <a:pt x="72" y="51"/>
                  </a:lnTo>
                  <a:lnTo>
                    <a:pt x="118" y="51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1" name="Freeform 2558"/>
            <p:cNvSpPr>
              <a:spLocks/>
            </p:cNvSpPr>
            <p:nvPr/>
          </p:nvSpPr>
          <p:spPr bwMode="auto">
            <a:xfrm>
              <a:off x="1545820" y="3142024"/>
              <a:ext cx="1535259" cy="1754440"/>
            </a:xfrm>
            <a:custGeom>
              <a:avLst/>
              <a:gdLst>
                <a:gd name="T0" fmla="*/ 810530161 w 1454"/>
                <a:gd name="T1" fmla="*/ 0 h 1713"/>
                <a:gd name="T2" fmla="*/ 1621059266 w 1454"/>
                <a:gd name="T3" fmla="*/ 898441247 h 1713"/>
                <a:gd name="T4" fmla="*/ 810530161 w 1454"/>
                <a:gd name="T5" fmla="*/ 1796882495 h 1713"/>
                <a:gd name="T6" fmla="*/ 0 w 1454"/>
                <a:gd name="T7" fmla="*/ 898441247 h 1713"/>
                <a:gd name="T8" fmla="*/ 1469432957 w 1454"/>
                <a:gd name="T9" fmla="*/ 1796882495 h 1713"/>
                <a:gd name="T10" fmla="*/ 1479467043 w 1454"/>
                <a:gd name="T11" fmla="*/ 1793735155 h 1713"/>
                <a:gd name="T12" fmla="*/ 1488387170 w 1454"/>
                <a:gd name="T13" fmla="*/ 1793735155 h 1713"/>
                <a:gd name="T14" fmla="*/ 1498421256 w 1454"/>
                <a:gd name="T15" fmla="*/ 1789540068 h 1713"/>
                <a:gd name="T16" fmla="*/ 1507340326 w 1454"/>
                <a:gd name="T17" fmla="*/ 1789540068 h 1713"/>
                <a:gd name="T18" fmla="*/ 1517374413 w 1454"/>
                <a:gd name="T19" fmla="*/ 1785343957 h 1713"/>
                <a:gd name="T20" fmla="*/ 1526293483 w 1454"/>
                <a:gd name="T21" fmla="*/ 1782196617 h 1713"/>
                <a:gd name="T22" fmla="*/ 1536327569 w 1454"/>
                <a:gd name="T23" fmla="*/ 1782196617 h 1713"/>
                <a:gd name="T24" fmla="*/ 1545246640 w 1454"/>
                <a:gd name="T25" fmla="*/ 1778001530 h 1713"/>
                <a:gd name="T26" fmla="*/ 1555280726 w 1454"/>
                <a:gd name="T27" fmla="*/ 1773805419 h 1713"/>
                <a:gd name="T28" fmla="*/ 1564199796 w 1454"/>
                <a:gd name="T29" fmla="*/ 1773805419 h 1713"/>
                <a:gd name="T30" fmla="*/ 1574233883 w 1454"/>
                <a:gd name="T31" fmla="*/ 1770658079 h 1713"/>
                <a:gd name="T32" fmla="*/ 1583152953 w 1454"/>
                <a:gd name="T33" fmla="*/ 1766461968 h 1713"/>
                <a:gd name="T34" fmla="*/ 1593187039 w 1454"/>
                <a:gd name="T35" fmla="*/ 1766461968 h 1713"/>
                <a:gd name="T36" fmla="*/ 1602106110 w 1454"/>
                <a:gd name="T37" fmla="*/ 1762266881 h 1713"/>
                <a:gd name="T38" fmla="*/ 1611025180 w 1454"/>
                <a:gd name="T39" fmla="*/ 1759119542 h 1713"/>
                <a:gd name="T40" fmla="*/ 1621059266 w 1454"/>
                <a:gd name="T41" fmla="*/ 1759119542 h 1713"/>
                <a:gd name="T42" fmla="*/ 1351255010 w 1454"/>
                <a:gd name="T43" fmla="*/ 1453869601 h 1713"/>
                <a:gd name="T44" fmla="*/ 1342334883 w 1454"/>
                <a:gd name="T45" fmla="*/ 1453869601 h 1713"/>
                <a:gd name="T46" fmla="*/ 1337875876 w 1454"/>
                <a:gd name="T47" fmla="*/ 1458065712 h 1713"/>
                <a:gd name="T48" fmla="*/ 1327841790 w 1454"/>
                <a:gd name="T49" fmla="*/ 1458065712 h 1713"/>
                <a:gd name="T50" fmla="*/ 1323381727 w 1454"/>
                <a:gd name="T51" fmla="*/ 1625900946 h 1713"/>
                <a:gd name="T52" fmla="*/ 284298538 w 1454"/>
                <a:gd name="T53" fmla="*/ 435321325 h 1713"/>
                <a:gd name="T54" fmla="*/ 288758601 w 1454"/>
                <a:gd name="T55" fmla="*/ 431126238 h 1713"/>
                <a:gd name="T56" fmla="*/ 293217608 w 1454"/>
                <a:gd name="T57" fmla="*/ 423782787 h 1713"/>
                <a:gd name="T58" fmla="*/ 293217608 w 1454"/>
                <a:gd name="T59" fmla="*/ 416440361 h 1713"/>
                <a:gd name="T60" fmla="*/ 297677671 w 1454"/>
                <a:gd name="T61" fmla="*/ 409097934 h 1713"/>
                <a:gd name="T62" fmla="*/ 303251695 w 1454"/>
                <a:gd name="T63" fmla="*/ 404901823 h 1713"/>
                <a:gd name="T64" fmla="*/ 303251695 w 1454"/>
                <a:gd name="T65" fmla="*/ 397559396 h 1713"/>
                <a:gd name="T66" fmla="*/ 307711758 w 1454"/>
                <a:gd name="T67" fmla="*/ 389167174 h 1713"/>
                <a:gd name="T68" fmla="*/ 312170765 w 1454"/>
                <a:gd name="T69" fmla="*/ 381824747 h 1713"/>
                <a:gd name="T70" fmla="*/ 142706249 w 1454"/>
                <a:gd name="T71" fmla="*/ 271683227 h 1713"/>
                <a:gd name="T72" fmla="*/ 341158008 w 1454"/>
                <a:gd name="T73" fmla="*/ 328327145 h 1713"/>
                <a:gd name="T74" fmla="*/ 345618071 w 1454"/>
                <a:gd name="T75" fmla="*/ 320984718 h 1713"/>
                <a:gd name="T76" fmla="*/ 350077078 w 1454"/>
                <a:gd name="T77" fmla="*/ 316788607 h 1713"/>
                <a:gd name="T78" fmla="*/ 354537142 w 1454"/>
                <a:gd name="T79" fmla="*/ 309446180 h 1713"/>
                <a:gd name="T80" fmla="*/ 360111165 w 1454"/>
                <a:gd name="T81" fmla="*/ 305250069 h 1713"/>
                <a:gd name="T82" fmla="*/ 142706249 w 1454"/>
                <a:gd name="T83" fmla="*/ 271683227 h 1713"/>
                <a:gd name="T84" fmla="*/ 90306809 w 1454"/>
                <a:gd name="T85" fmla="*/ 213989449 h 1713"/>
                <a:gd name="T86" fmla="*/ 236358072 w 1454"/>
                <a:gd name="T87" fmla="*/ 164687958 h 1713"/>
                <a:gd name="T88" fmla="*/ 0 w 1454"/>
                <a:gd name="T89" fmla="*/ 111190324 h 1713"/>
                <a:gd name="T90" fmla="*/ 43481409 w 1454"/>
                <a:gd name="T91" fmla="*/ 111190324 h 1713"/>
                <a:gd name="T92" fmla="*/ 142706249 w 1454"/>
                <a:gd name="T93" fmla="*/ 57693730 h 1713"/>
                <a:gd name="T94" fmla="*/ 37906330 w 1454"/>
                <a:gd name="T95" fmla="*/ 61888817 h 1713"/>
                <a:gd name="T96" fmla="*/ 33447314 w 1454"/>
                <a:gd name="T97" fmla="*/ 65036156 h 1713"/>
                <a:gd name="T98" fmla="*/ 33447314 w 1454"/>
                <a:gd name="T99" fmla="*/ 73427371 h 1713"/>
                <a:gd name="T100" fmla="*/ 28987251 w 1454"/>
                <a:gd name="T101" fmla="*/ 76574710 h 1713"/>
                <a:gd name="T102" fmla="*/ 24528244 w 1454"/>
                <a:gd name="T103" fmla="*/ 80770821 h 1713"/>
                <a:gd name="T104" fmla="*/ 18953165 w 1454"/>
                <a:gd name="T105" fmla="*/ 83917137 h 1713"/>
                <a:gd name="T106" fmla="*/ 14494154 w 1454"/>
                <a:gd name="T107" fmla="*/ 92309359 h 1713"/>
                <a:gd name="T108" fmla="*/ 10034090 w 1454"/>
                <a:gd name="T109" fmla="*/ 99651786 h 1713"/>
                <a:gd name="T110" fmla="*/ 5574025 w 1454"/>
                <a:gd name="T111" fmla="*/ 103847897 h 1713"/>
                <a:gd name="T112" fmla="*/ 0 w 1454"/>
                <a:gd name="T113" fmla="*/ 111190324 h 1713"/>
                <a:gd name="T114" fmla="*/ 90306809 w 1454"/>
                <a:gd name="T115" fmla="*/ 0 h 1713"/>
                <a:gd name="T116" fmla="*/ 94765816 w 1454"/>
                <a:gd name="T117" fmla="*/ 4196113 h 1713"/>
                <a:gd name="T118" fmla="*/ 17694720 60000 65536"/>
                <a:gd name="T119" fmla="*/ 0 60000 65536"/>
                <a:gd name="T120" fmla="*/ 5898240 60000 65536"/>
                <a:gd name="T121" fmla="*/ 1179648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54"/>
                <a:gd name="T178" fmla="*/ 0 h 1713"/>
                <a:gd name="T179" fmla="*/ 1454 w 1454"/>
                <a:gd name="T180" fmla="*/ 1713 h 17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54" h="1713">
                  <a:moveTo>
                    <a:pt x="1187" y="1550"/>
                  </a:moveTo>
                  <a:lnTo>
                    <a:pt x="1318" y="1713"/>
                  </a:lnTo>
                  <a:lnTo>
                    <a:pt x="1323" y="1710"/>
                  </a:lnTo>
                  <a:lnTo>
                    <a:pt x="1327" y="1710"/>
                  </a:lnTo>
                  <a:lnTo>
                    <a:pt x="1331" y="1710"/>
                  </a:lnTo>
                  <a:lnTo>
                    <a:pt x="1335" y="1710"/>
                  </a:lnTo>
                  <a:lnTo>
                    <a:pt x="1340" y="1706"/>
                  </a:lnTo>
                  <a:lnTo>
                    <a:pt x="1344" y="1706"/>
                  </a:lnTo>
                  <a:lnTo>
                    <a:pt x="1348" y="1706"/>
                  </a:lnTo>
                  <a:lnTo>
                    <a:pt x="1352" y="1706"/>
                  </a:lnTo>
                  <a:lnTo>
                    <a:pt x="1356" y="1702"/>
                  </a:lnTo>
                  <a:lnTo>
                    <a:pt x="1361" y="1702"/>
                  </a:lnTo>
                  <a:lnTo>
                    <a:pt x="1365" y="1702"/>
                  </a:lnTo>
                  <a:lnTo>
                    <a:pt x="1369" y="1699"/>
                  </a:lnTo>
                  <a:lnTo>
                    <a:pt x="1373" y="1699"/>
                  </a:lnTo>
                  <a:lnTo>
                    <a:pt x="1378" y="1699"/>
                  </a:lnTo>
                  <a:lnTo>
                    <a:pt x="1382" y="1695"/>
                  </a:lnTo>
                  <a:lnTo>
                    <a:pt x="1386" y="1695"/>
                  </a:lnTo>
                  <a:lnTo>
                    <a:pt x="1390" y="1695"/>
                  </a:lnTo>
                  <a:lnTo>
                    <a:pt x="1395" y="1691"/>
                  </a:lnTo>
                  <a:lnTo>
                    <a:pt x="1399" y="1691"/>
                  </a:lnTo>
                  <a:lnTo>
                    <a:pt x="1403" y="1691"/>
                  </a:lnTo>
                  <a:lnTo>
                    <a:pt x="1407" y="1688"/>
                  </a:lnTo>
                  <a:lnTo>
                    <a:pt x="1412" y="1688"/>
                  </a:lnTo>
                  <a:lnTo>
                    <a:pt x="1416" y="1688"/>
                  </a:lnTo>
                  <a:lnTo>
                    <a:pt x="1420" y="1684"/>
                  </a:lnTo>
                  <a:lnTo>
                    <a:pt x="1424" y="1684"/>
                  </a:lnTo>
                  <a:lnTo>
                    <a:pt x="1429" y="1684"/>
                  </a:lnTo>
                  <a:lnTo>
                    <a:pt x="1433" y="1680"/>
                  </a:lnTo>
                  <a:lnTo>
                    <a:pt x="1437" y="1680"/>
                  </a:lnTo>
                  <a:lnTo>
                    <a:pt x="1441" y="1680"/>
                  </a:lnTo>
                  <a:lnTo>
                    <a:pt x="1445" y="1677"/>
                  </a:lnTo>
                  <a:lnTo>
                    <a:pt x="1450" y="1677"/>
                  </a:lnTo>
                  <a:lnTo>
                    <a:pt x="1454" y="1677"/>
                  </a:lnTo>
                  <a:lnTo>
                    <a:pt x="1217" y="1386"/>
                  </a:lnTo>
                  <a:lnTo>
                    <a:pt x="1212" y="1386"/>
                  </a:lnTo>
                  <a:lnTo>
                    <a:pt x="1208" y="1386"/>
                  </a:lnTo>
                  <a:lnTo>
                    <a:pt x="1204" y="1386"/>
                  </a:lnTo>
                  <a:lnTo>
                    <a:pt x="1200" y="1386"/>
                  </a:lnTo>
                  <a:lnTo>
                    <a:pt x="1200" y="1390"/>
                  </a:lnTo>
                  <a:lnTo>
                    <a:pt x="1195" y="1390"/>
                  </a:lnTo>
                  <a:lnTo>
                    <a:pt x="1191" y="1390"/>
                  </a:lnTo>
                  <a:lnTo>
                    <a:pt x="1187" y="1390"/>
                  </a:lnTo>
                  <a:lnTo>
                    <a:pt x="1187" y="1550"/>
                  </a:lnTo>
                  <a:close/>
                  <a:moveTo>
                    <a:pt x="212" y="364"/>
                  </a:moveTo>
                  <a:lnTo>
                    <a:pt x="255" y="415"/>
                  </a:lnTo>
                  <a:lnTo>
                    <a:pt x="259" y="415"/>
                  </a:lnTo>
                  <a:lnTo>
                    <a:pt x="259" y="411"/>
                  </a:lnTo>
                  <a:lnTo>
                    <a:pt x="259" y="408"/>
                  </a:lnTo>
                  <a:lnTo>
                    <a:pt x="263" y="404"/>
                  </a:lnTo>
                  <a:lnTo>
                    <a:pt x="263" y="400"/>
                  </a:lnTo>
                  <a:lnTo>
                    <a:pt x="263" y="397"/>
                  </a:lnTo>
                  <a:lnTo>
                    <a:pt x="267" y="393"/>
                  </a:lnTo>
                  <a:lnTo>
                    <a:pt x="267" y="390"/>
                  </a:lnTo>
                  <a:lnTo>
                    <a:pt x="267" y="386"/>
                  </a:lnTo>
                  <a:lnTo>
                    <a:pt x="272" y="386"/>
                  </a:lnTo>
                  <a:lnTo>
                    <a:pt x="272" y="382"/>
                  </a:lnTo>
                  <a:lnTo>
                    <a:pt x="272" y="379"/>
                  </a:lnTo>
                  <a:lnTo>
                    <a:pt x="276" y="375"/>
                  </a:lnTo>
                  <a:lnTo>
                    <a:pt x="276" y="371"/>
                  </a:lnTo>
                  <a:lnTo>
                    <a:pt x="276" y="368"/>
                  </a:lnTo>
                  <a:lnTo>
                    <a:pt x="280" y="364"/>
                  </a:lnTo>
                  <a:lnTo>
                    <a:pt x="212" y="364"/>
                  </a:lnTo>
                  <a:close/>
                  <a:moveTo>
                    <a:pt x="128" y="259"/>
                  </a:moveTo>
                  <a:lnTo>
                    <a:pt x="170" y="313"/>
                  </a:lnTo>
                  <a:lnTo>
                    <a:pt x="306" y="313"/>
                  </a:lnTo>
                  <a:lnTo>
                    <a:pt x="310" y="310"/>
                  </a:lnTo>
                  <a:lnTo>
                    <a:pt x="310" y="306"/>
                  </a:lnTo>
                  <a:lnTo>
                    <a:pt x="310" y="302"/>
                  </a:lnTo>
                  <a:lnTo>
                    <a:pt x="314" y="302"/>
                  </a:lnTo>
                  <a:lnTo>
                    <a:pt x="314" y="299"/>
                  </a:lnTo>
                  <a:lnTo>
                    <a:pt x="318" y="295"/>
                  </a:lnTo>
                  <a:lnTo>
                    <a:pt x="318" y="291"/>
                  </a:lnTo>
                  <a:lnTo>
                    <a:pt x="323" y="291"/>
                  </a:lnTo>
                  <a:lnTo>
                    <a:pt x="297" y="259"/>
                  </a:lnTo>
                  <a:lnTo>
                    <a:pt x="128" y="259"/>
                  </a:lnTo>
                  <a:close/>
                  <a:moveTo>
                    <a:pt x="43" y="157"/>
                  </a:moveTo>
                  <a:lnTo>
                    <a:pt x="81" y="204"/>
                  </a:lnTo>
                  <a:lnTo>
                    <a:pt x="250" y="204"/>
                  </a:lnTo>
                  <a:lnTo>
                    <a:pt x="212" y="157"/>
                  </a:lnTo>
                  <a:lnTo>
                    <a:pt x="43" y="157"/>
                  </a:lnTo>
                  <a:close/>
                  <a:moveTo>
                    <a:pt x="0" y="106"/>
                  </a:moveTo>
                  <a:lnTo>
                    <a:pt x="5" y="106"/>
                  </a:lnTo>
                  <a:lnTo>
                    <a:pt x="39" y="106"/>
                  </a:lnTo>
                  <a:lnTo>
                    <a:pt x="170" y="106"/>
                  </a:lnTo>
                  <a:lnTo>
                    <a:pt x="128" y="55"/>
                  </a:lnTo>
                  <a:lnTo>
                    <a:pt x="39" y="55"/>
                  </a:lnTo>
                  <a:lnTo>
                    <a:pt x="34" y="59"/>
                  </a:lnTo>
                  <a:lnTo>
                    <a:pt x="34" y="62"/>
                  </a:lnTo>
                  <a:lnTo>
                    <a:pt x="30" y="62"/>
                  </a:lnTo>
                  <a:lnTo>
                    <a:pt x="30" y="66"/>
                  </a:lnTo>
                  <a:lnTo>
                    <a:pt x="30" y="70"/>
                  </a:lnTo>
                  <a:lnTo>
                    <a:pt x="26" y="70"/>
                  </a:lnTo>
                  <a:lnTo>
                    <a:pt x="26" y="73"/>
                  </a:lnTo>
                  <a:lnTo>
                    <a:pt x="22" y="73"/>
                  </a:lnTo>
                  <a:lnTo>
                    <a:pt x="22" y="77"/>
                  </a:lnTo>
                  <a:lnTo>
                    <a:pt x="22" y="80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3" y="88"/>
                  </a:lnTo>
                  <a:lnTo>
                    <a:pt x="13" y="91"/>
                  </a:lnTo>
                  <a:lnTo>
                    <a:pt x="9" y="95"/>
                  </a:lnTo>
                  <a:lnTo>
                    <a:pt x="9" y="99"/>
                  </a:lnTo>
                  <a:lnTo>
                    <a:pt x="5" y="99"/>
                  </a:lnTo>
                  <a:lnTo>
                    <a:pt x="5" y="102"/>
                  </a:lnTo>
                  <a:lnTo>
                    <a:pt x="0" y="106"/>
                  </a:lnTo>
                  <a:close/>
                  <a:moveTo>
                    <a:pt x="85" y="4"/>
                  </a:moveTo>
                  <a:lnTo>
                    <a:pt x="81" y="0"/>
                  </a:lnTo>
                  <a:lnTo>
                    <a:pt x="81" y="4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2" name="Freeform 2559"/>
            <p:cNvSpPr>
              <a:spLocks/>
            </p:cNvSpPr>
            <p:nvPr/>
          </p:nvSpPr>
          <p:spPr bwMode="auto">
            <a:xfrm>
              <a:off x="1590169" y="3090809"/>
              <a:ext cx="1560606" cy="1787222"/>
            </a:xfrm>
            <a:custGeom>
              <a:avLst/>
              <a:gdLst>
                <a:gd name="T0" fmla="*/ 823357357 w 1479"/>
                <a:gd name="T1" fmla="*/ 0 h 1745"/>
                <a:gd name="T2" fmla="*/ 1646714715 w 1479"/>
                <a:gd name="T3" fmla="*/ 915232801 h 1745"/>
                <a:gd name="T4" fmla="*/ 823357357 w 1479"/>
                <a:gd name="T5" fmla="*/ 1830465603 h 1745"/>
                <a:gd name="T6" fmla="*/ 0 w 1479"/>
                <a:gd name="T7" fmla="*/ 915232801 h 1745"/>
                <a:gd name="T8" fmla="*/ 1499746619 w 1479"/>
                <a:gd name="T9" fmla="*/ 1830465603 h 1745"/>
                <a:gd name="T10" fmla="*/ 1509766572 w 1479"/>
                <a:gd name="T11" fmla="*/ 1826269473 h 1745"/>
                <a:gd name="T12" fmla="*/ 1518674368 w 1479"/>
                <a:gd name="T13" fmla="*/ 1823123144 h 1745"/>
                <a:gd name="T14" fmla="*/ 1528694321 w 1479"/>
                <a:gd name="T15" fmla="*/ 1823123144 h 1745"/>
                <a:gd name="T16" fmla="*/ 1537602118 w 1479"/>
                <a:gd name="T17" fmla="*/ 1818927014 h 1745"/>
                <a:gd name="T18" fmla="*/ 1547622070 w 1479"/>
                <a:gd name="T19" fmla="*/ 1814730884 h 1745"/>
                <a:gd name="T20" fmla="*/ 1556529867 w 1479"/>
                <a:gd name="T21" fmla="*/ 1814730884 h 1745"/>
                <a:gd name="T22" fmla="*/ 1566549819 w 1479"/>
                <a:gd name="T23" fmla="*/ 1811583531 h 1745"/>
                <a:gd name="T24" fmla="*/ 1575457616 w 1479"/>
                <a:gd name="T25" fmla="*/ 1807388425 h 1745"/>
                <a:gd name="T26" fmla="*/ 1585477569 w 1479"/>
                <a:gd name="T27" fmla="*/ 1804241072 h 1745"/>
                <a:gd name="T28" fmla="*/ 1594385366 w 1479"/>
                <a:gd name="T29" fmla="*/ 1804241072 h 1745"/>
                <a:gd name="T30" fmla="*/ 1604405318 w 1479"/>
                <a:gd name="T31" fmla="*/ 1800044942 h 1745"/>
                <a:gd name="T32" fmla="*/ 1613313115 w 1479"/>
                <a:gd name="T33" fmla="*/ 1795849837 h 1745"/>
                <a:gd name="T34" fmla="*/ 1623333067 w 1479"/>
                <a:gd name="T35" fmla="*/ 1792702483 h 1745"/>
                <a:gd name="T36" fmla="*/ 1632240864 w 1479"/>
                <a:gd name="T37" fmla="*/ 1788506353 h 1745"/>
                <a:gd name="T38" fmla="*/ 1641147606 w 1479"/>
                <a:gd name="T39" fmla="*/ 1788506353 h 1745"/>
                <a:gd name="T40" fmla="*/ 1387293334 w 1479"/>
                <a:gd name="T41" fmla="*/ 1487450172 h 1745"/>
                <a:gd name="T42" fmla="*/ 1377272327 w 1479"/>
                <a:gd name="T43" fmla="*/ 1487450172 h 1745"/>
                <a:gd name="T44" fmla="*/ 1368365585 w 1479"/>
                <a:gd name="T45" fmla="*/ 1490597525 h 1745"/>
                <a:gd name="T46" fmla="*/ 1358344577 w 1479"/>
                <a:gd name="T47" fmla="*/ 1494792631 h 1745"/>
                <a:gd name="T48" fmla="*/ 1349437836 w 1479"/>
                <a:gd name="T49" fmla="*/ 1494792631 h 1745"/>
                <a:gd name="T50" fmla="*/ 1344983937 w 1479"/>
                <a:gd name="T51" fmla="*/ 1498988761 h 1745"/>
                <a:gd name="T52" fmla="*/ 1334963985 w 1479"/>
                <a:gd name="T53" fmla="*/ 1498988761 h 1745"/>
                <a:gd name="T54" fmla="*/ 1326056188 w 1479"/>
                <a:gd name="T55" fmla="*/ 1502136114 h 1745"/>
                <a:gd name="T56" fmla="*/ 1316036236 w 1479"/>
                <a:gd name="T57" fmla="*/ 1502136114 h 1745"/>
                <a:gd name="T58" fmla="*/ 1307128439 w 1479"/>
                <a:gd name="T59" fmla="*/ 1506332244 h 1745"/>
                <a:gd name="T60" fmla="*/ 1297108486 w 1479"/>
                <a:gd name="T61" fmla="*/ 1506332244 h 1745"/>
                <a:gd name="T62" fmla="*/ 1288200689 w 1479"/>
                <a:gd name="T63" fmla="*/ 1506332244 h 1745"/>
                <a:gd name="T64" fmla="*/ 1282633580 w 1479"/>
                <a:gd name="T65" fmla="*/ 1510527350 h 1745"/>
                <a:gd name="T66" fmla="*/ 1273726839 w 1479"/>
                <a:gd name="T67" fmla="*/ 1510527350 h 1745"/>
                <a:gd name="T68" fmla="*/ 188164348 w 1479"/>
                <a:gd name="T69" fmla="*/ 324134511 h 1745"/>
                <a:gd name="T70" fmla="*/ 292823113 w 1479"/>
                <a:gd name="T71" fmla="*/ 380778679 h 1745"/>
                <a:gd name="T72" fmla="*/ 297277011 w 1479"/>
                <a:gd name="T73" fmla="*/ 373436220 h 1745"/>
                <a:gd name="T74" fmla="*/ 301730910 w 1479"/>
                <a:gd name="T75" fmla="*/ 366092737 h 1745"/>
                <a:gd name="T76" fmla="*/ 306184808 w 1479"/>
                <a:gd name="T77" fmla="*/ 357701501 h 1745"/>
                <a:gd name="T78" fmla="*/ 311750862 w 1479"/>
                <a:gd name="T79" fmla="*/ 354554148 h 1745"/>
                <a:gd name="T80" fmla="*/ 316204760 w 1479"/>
                <a:gd name="T81" fmla="*/ 350358018 h 1745"/>
                <a:gd name="T82" fmla="*/ 320658659 w 1479"/>
                <a:gd name="T83" fmla="*/ 343015559 h 1745"/>
                <a:gd name="T84" fmla="*/ 325112557 w 1479"/>
                <a:gd name="T85" fmla="*/ 335673100 h 1745"/>
                <a:gd name="T86" fmla="*/ 329565401 w 1479"/>
                <a:gd name="T87" fmla="*/ 331476970 h 1745"/>
                <a:gd name="T88" fmla="*/ 329565401 w 1479"/>
                <a:gd name="T89" fmla="*/ 324134511 h 1745"/>
                <a:gd name="T90" fmla="*/ 94638779 w 1479"/>
                <a:gd name="T91" fmla="*/ 217138771 h 1745"/>
                <a:gd name="T92" fmla="*/ 320658659 w 1479"/>
                <a:gd name="T93" fmla="*/ 266440479 h 1745"/>
                <a:gd name="T94" fmla="*/ 94638779 w 1479"/>
                <a:gd name="T95" fmla="*/ 217138771 h 1745"/>
                <a:gd name="T96" fmla="*/ 46762257 w 1479"/>
                <a:gd name="T97" fmla="*/ 163640932 h 1745"/>
                <a:gd name="T98" fmla="*/ 188164348 w 1479"/>
                <a:gd name="T99" fmla="*/ 110143062 h 1745"/>
                <a:gd name="T100" fmla="*/ 141401053 w 1479"/>
                <a:gd name="T101" fmla="*/ 56645208 h 1745"/>
                <a:gd name="T102" fmla="*/ 89071670 w 1479"/>
                <a:gd name="T103" fmla="*/ 3147354 h 1745"/>
                <a:gd name="T104" fmla="*/ 84617772 w 1479"/>
                <a:gd name="T105" fmla="*/ 7342461 h 1745"/>
                <a:gd name="T106" fmla="*/ 80164929 w 1479"/>
                <a:gd name="T107" fmla="*/ 10489816 h 1745"/>
                <a:gd name="T108" fmla="*/ 75711030 w 1479"/>
                <a:gd name="T109" fmla="*/ 18882080 h 1745"/>
                <a:gd name="T110" fmla="*/ 70143921 w 1479"/>
                <a:gd name="T111" fmla="*/ 26224539 h 1745"/>
                <a:gd name="T112" fmla="*/ 65690006 w 1479"/>
                <a:gd name="T113" fmla="*/ 30420669 h 1745"/>
                <a:gd name="T114" fmla="*/ 61237163 w 1479"/>
                <a:gd name="T115" fmla="*/ 33567006 h 1745"/>
                <a:gd name="T116" fmla="*/ 56783264 w 1479"/>
                <a:gd name="T117" fmla="*/ 41959266 h 1745"/>
                <a:gd name="T118" fmla="*/ 51216155 w 1479"/>
                <a:gd name="T119" fmla="*/ 45105595 h 1745"/>
                <a:gd name="T120" fmla="*/ 46762257 w 1479"/>
                <a:gd name="T121" fmla="*/ 49301725 h 1745"/>
                <a:gd name="T122" fmla="*/ 42309413 w 1479"/>
                <a:gd name="T123" fmla="*/ 56645208 h 1745"/>
                <a:gd name="T124" fmla="*/ 17694720 60000 65536"/>
                <a:gd name="T125" fmla="*/ 0 60000 65536"/>
                <a:gd name="T126" fmla="*/ 5898240 60000 65536"/>
                <a:gd name="T127" fmla="*/ 1179648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79"/>
                <a:gd name="T187" fmla="*/ 0 h 1745"/>
                <a:gd name="T188" fmla="*/ 1479 w 1479"/>
                <a:gd name="T189" fmla="*/ 1745 h 17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79" h="1745">
                  <a:moveTo>
                    <a:pt x="1144" y="1498"/>
                  </a:moveTo>
                  <a:lnTo>
                    <a:pt x="1347" y="1745"/>
                  </a:lnTo>
                  <a:lnTo>
                    <a:pt x="1352" y="1745"/>
                  </a:lnTo>
                  <a:lnTo>
                    <a:pt x="1356" y="1741"/>
                  </a:lnTo>
                  <a:lnTo>
                    <a:pt x="1360" y="1741"/>
                  </a:lnTo>
                  <a:lnTo>
                    <a:pt x="1364" y="1738"/>
                  </a:lnTo>
                  <a:lnTo>
                    <a:pt x="1369" y="1738"/>
                  </a:lnTo>
                  <a:lnTo>
                    <a:pt x="1373" y="1738"/>
                  </a:lnTo>
                  <a:lnTo>
                    <a:pt x="1377" y="1734"/>
                  </a:lnTo>
                  <a:lnTo>
                    <a:pt x="1381" y="1734"/>
                  </a:lnTo>
                  <a:lnTo>
                    <a:pt x="1386" y="1734"/>
                  </a:lnTo>
                  <a:lnTo>
                    <a:pt x="1390" y="1730"/>
                  </a:lnTo>
                  <a:lnTo>
                    <a:pt x="1394" y="1730"/>
                  </a:lnTo>
                  <a:lnTo>
                    <a:pt x="1398" y="1730"/>
                  </a:lnTo>
                  <a:lnTo>
                    <a:pt x="1402" y="1727"/>
                  </a:lnTo>
                  <a:lnTo>
                    <a:pt x="1407" y="1727"/>
                  </a:lnTo>
                  <a:lnTo>
                    <a:pt x="1411" y="1727"/>
                  </a:lnTo>
                  <a:lnTo>
                    <a:pt x="1415" y="1723"/>
                  </a:lnTo>
                  <a:lnTo>
                    <a:pt x="1419" y="1723"/>
                  </a:lnTo>
                  <a:lnTo>
                    <a:pt x="1424" y="1720"/>
                  </a:lnTo>
                  <a:lnTo>
                    <a:pt x="1428" y="1720"/>
                  </a:lnTo>
                  <a:lnTo>
                    <a:pt x="1432" y="1720"/>
                  </a:lnTo>
                  <a:lnTo>
                    <a:pt x="1436" y="1716"/>
                  </a:lnTo>
                  <a:lnTo>
                    <a:pt x="1441" y="1716"/>
                  </a:lnTo>
                  <a:lnTo>
                    <a:pt x="1445" y="1712"/>
                  </a:lnTo>
                  <a:lnTo>
                    <a:pt x="1449" y="1712"/>
                  </a:lnTo>
                  <a:lnTo>
                    <a:pt x="1453" y="1712"/>
                  </a:lnTo>
                  <a:lnTo>
                    <a:pt x="1458" y="1709"/>
                  </a:lnTo>
                  <a:lnTo>
                    <a:pt x="1462" y="1709"/>
                  </a:lnTo>
                  <a:lnTo>
                    <a:pt x="1466" y="1705"/>
                  </a:lnTo>
                  <a:lnTo>
                    <a:pt x="1470" y="1705"/>
                  </a:lnTo>
                  <a:lnTo>
                    <a:pt x="1474" y="1705"/>
                  </a:lnTo>
                  <a:lnTo>
                    <a:pt x="1479" y="1701"/>
                  </a:lnTo>
                  <a:lnTo>
                    <a:pt x="1246" y="1418"/>
                  </a:lnTo>
                  <a:lnTo>
                    <a:pt x="1241" y="1418"/>
                  </a:lnTo>
                  <a:lnTo>
                    <a:pt x="1237" y="1418"/>
                  </a:lnTo>
                  <a:lnTo>
                    <a:pt x="1233" y="1421"/>
                  </a:lnTo>
                  <a:lnTo>
                    <a:pt x="1229" y="1421"/>
                  </a:lnTo>
                  <a:lnTo>
                    <a:pt x="1224" y="1421"/>
                  </a:lnTo>
                  <a:lnTo>
                    <a:pt x="1220" y="1425"/>
                  </a:lnTo>
                  <a:lnTo>
                    <a:pt x="1216" y="1425"/>
                  </a:lnTo>
                  <a:lnTo>
                    <a:pt x="1212" y="1425"/>
                  </a:lnTo>
                  <a:lnTo>
                    <a:pt x="1208" y="1425"/>
                  </a:lnTo>
                  <a:lnTo>
                    <a:pt x="1208" y="1429"/>
                  </a:lnTo>
                  <a:lnTo>
                    <a:pt x="1203" y="1429"/>
                  </a:lnTo>
                  <a:lnTo>
                    <a:pt x="1199" y="1429"/>
                  </a:lnTo>
                  <a:lnTo>
                    <a:pt x="1195" y="1429"/>
                  </a:lnTo>
                  <a:lnTo>
                    <a:pt x="1191" y="1432"/>
                  </a:lnTo>
                  <a:lnTo>
                    <a:pt x="1186" y="1432"/>
                  </a:lnTo>
                  <a:lnTo>
                    <a:pt x="1182" y="1432"/>
                  </a:lnTo>
                  <a:lnTo>
                    <a:pt x="1178" y="1432"/>
                  </a:lnTo>
                  <a:lnTo>
                    <a:pt x="1174" y="1436"/>
                  </a:lnTo>
                  <a:lnTo>
                    <a:pt x="1169" y="1436"/>
                  </a:lnTo>
                  <a:lnTo>
                    <a:pt x="1165" y="1436"/>
                  </a:lnTo>
                  <a:lnTo>
                    <a:pt x="1161" y="1436"/>
                  </a:lnTo>
                  <a:lnTo>
                    <a:pt x="1157" y="1436"/>
                  </a:lnTo>
                  <a:lnTo>
                    <a:pt x="1157" y="1440"/>
                  </a:lnTo>
                  <a:lnTo>
                    <a:pt x="1152" y="1440"/>
                  </a:lnTo>
                  <a:lnTo>
                    <a:pt x="1148" y="1440"/>
                  </a:lnTo>
                  <a:lnTo>
                    <a:pt x="1144" y="1440"/>
                  </a:lnTo>
                  <a:lnTo>
                    <a:pt x="1144" y="1498"/>
                  </a:lnTo>
                  <a:close/>
                  <a:moveTo>
                    <a:pt x="169" y="309"/>
                  </a:moveTo>
                  <a:lnTo>
                    <a:pt x="212" y="363"/>
                  </a:lnTo>
                  <a:lnTo>
                    <a:pt x="263" y="363"/>
                  </a:lnTo>
                  <a:lnTo>
                    <a:pt x="267" y="360"/>
                  </a:lnTo>
                  <a:lnTo>
                    <a:pt x="267" y="356"/>
                  </a:lnTo>
                  <a:lnTo>
                    <a:pt x="271" y="352"/>
                  </a:lnTo>
                  <a:lnTo>
                    <a:pt x="271" y="349"/>
                  </a:lnTo>
                  <a:lnTo>
                    <a:pt x="275" y="345"/>
                  </a:lnTo>
                  <a:lnTo>
                    <a:pt x="275" y="341"/>
                  </a:lnTo>
                  <a:lnTo>
                    <a:pt x="280" y="341"/>
                  </a:lnTo>
                  <a:lnTo>
                    <a:pt x="280" y="338"/>
                  </a:lnTo>
                  <a:lnTo>
                    <a:pt x="280" y="334"/>
                  </a:lnTo>
                  <a:lnTo>
                    <a:pt x="284" y="334"/>
                  </a:lnTo>
                  <a:lnTo>
                    <a:pt x="284" y="330"/>
                  </a:lnTo>
                  <a:lnTo>
                    <a:pt x="288" y="327"/>
                  </a:lnTo>
                  <a:lnTo>
                    <a:pt x="288" y="323"/>
                  </a:lnTo>
                  <a:lnTo>
                    <a:pt x="292" y="320"/>
                  </a:lnTo>
                  <a:lnTo>
                    <a:pt x="292" y="316"/>
                  </a:lnTo>
                  <a:lnTo>
                    <a:pt x="296" y="316"/>
                  </a:lnTo>
                  <a:lnTo>
                    <a:pt x="296" y="312"/>
                  </a:lnTo>
                  <a:lnTo>
                    <a:pt x="296" y="309"/>
                  </a:lnTo>
                  <a:lnTo>
                    <a:pt x="169" y="309"/>
                  </a:lnTo>
                  <a:close/>
                  <a:moveTo>
                    <a:pt x="85" y="207"/>
                  </a:moveTo>
                  <a:lnTo>
                    <a:pt x="123" y="254"/>
                  </a:lnTo>
                  <a:lnTo>
                    <a:pt x="288" y="254"/>
                  </a:lnTo>
                  <a:lnTo>
                    <a:pt x="250" y="207"/>
                  </a:lnTo>
                  <a:lnTo>
                    <a:pt x="85" y="207"/>
                  </a:lnTo>
                  <a:close/>
                  <a:moveTo>
                    <a:pt x="0" y="105"/>
                  </a:moveTo>
                  <a:lnTo>
                    <a:pt x="42" y="156"/>
                  </a:lnTo>
                  <a:lnTo>
                    <a:pt x="212" y="156"/>
                  </a:lnTo>
                  <a:lnTo>
                    <a:pt x="169" y="105"/>
                  </a:lnTo>
                  <a:lnTo>
                    <a:pt x="0" y="105"/>
                  </a:lnTo>
                  <a:close/>
                  <a:moveTo>
                    <a:pt x="127" y="54"/>
                  </a:moveTo>
                  <a:lnTo>
                    <a:pt x="85" y="0"/>
                  </a:lnTo>
                  <a:lnTo>
                    <a:pt x="80" y="3"/>
                  </a:lnTo>
                  <a:lnTo>
                    <a:pt x="80" y="7"/>
                  </a:lnTo>
                  <a:lnTo>
                    <a:pt x="76" y="7"/>
                  </a:lnTo>
                  <a:lnTo>
                    <a:pt x="76" y="10"/>
                  </a:lnTo>
                  <a:lnTo>
                    <a:pt x="72" y="10"/>
                  </a:lnTo>
                  <a:lnTo>
                    <a:pt x="72" y="14"/>
                  </a:lnTo>
                  <a:lnTo>
                    <a:pt x="68" y="18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55" y="29"/>
                  </a:lnTo>
                  <a:lnTo>
                    <a:pt x="55" y="32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46" y="40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42" y="47"/>
                  </a:lnTo>
                  <a:lnTo>
                    <a:pt x="38" y="50"/>
                  </a:lnTo>
                  <a:lnTo>
                    <a:pt x="38" y="54"/>
                  </a:lnTo>
                  <a:lnTo>
                    <a:pt x="127" y="54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3" name="Freeform 2560"/>
            <p:cNvSpPr>
              <a:spLocks/>
            </p:cNvSpPr>
            <p:nvPr/>
          </p:nvSpPr>
          <p:spPr bwMode="auto">
            <a:xfrm>
              <a:off x="1632405" y="3090809"/>
              <a:ext cx="1582780" cy="1768778"/>
            </a:xfrm>
            <a:custGeom>
              <a:avLst/>
              <a:gdLst>
                <a:gd name="T0" fmla="*/ 0 w 1500"/>
                <a:gd name="T1" fmla="*/ 0 h 1727"/>
                <a:gd name="T2" fmla="*/ 1500 w 1500"/>
                <a:gd name="T3" fmla="*/ 1727 h 1727"/>
              </a:gdLst>
              <a:ahLst/>
              <a:cxnLst>
                <a:cxn ang="0">
                  <a:pos x="1373" y="1727"/>
                </a:cxn>
                <a:cxn ang="0">
                  <a:pos x="1381" y="1723"/>
                </a:cxn>
                <a:cxn ang="0">
                  <a:pos x="1390" y="1720"/>
                </a:cxn>
                <a:cxn ang="0">
                  <a:pos x="1398" y="1716"/>
                </a:cxn>
                <a:cxn ang="0">
                  <a:pos x="1407" y="1712"/>
                </a:cxn>
                <a:cxn ang="0">
                  <a:pos x="1415" y="1712"/>
                </a:cxn>
                <a:cxn ang="0">
                  <a:pos x="1424" y="1709"/>
                </a:cxn>
                <a:cxn ang="0">
                  <a:pos x="1432" y="1705"/>
                </a:cxn>
                <a:cxn ang="0">
                  <a:pos x="1436" y="1701"/>
                </a:cxn>
                <a:cxn ang="0">
                  <a:pos x="1445" y="1698"/>
                </a:cxn>
                <a:cxn ang="0">
                  <a:pos x="1453" y="1694"/>
                </a:cxn>
                <a:cxn ang="0">
                  <a:pos x="1462" y="1694"/>
                </a:cxn>
                <a:cxn ang="0">
                  <a:pos x="1470" y="1690"/>
                </a:cxn>
                <a:cxn ang="0">
                  <a:pos x="1479" y="1687"/>
                </a:cxn>
                <a:cxn ang="0">
                  <a:pos x="1487" y="1683"/>
                </a:cxn>
                <a:cxn ang="0">
                  <a:pos x="1492" y="1680"/>
                </a:cxn>
                <a:cxn ang="0">
                  <a:pos x="1500" y="1676"/>
                </a:cxn>
                <a:cxn ang="0">
                  <a:pos x="1267" y="1396"/>
                </a:cxn>
                <a:cxn ang="0">
                  <a:pos x="1259" y="1400"/>
                </a:cxn>
                <a:cxn ang="0">
                  <a:pos x="1250" y="1403"/>
                </a:cxn>
                <a:cxn ang="0">
                  <a:pos x="1242" y="1407"/>
                </a:cxn>
                <a:cxn ang="0">
                  <a:pos x="1233" y="1410"/>
                </a:cxn>
                <a:cxn ang="0">
                  <a:pos x="1225" y="1410"/>
                </a:cxn>
                <a:cxn ang="0">
                  <a:pos x="1216" y="1414"/>
                </a:cxn>
                <a:cxn ang="0">
                  <a:pos x="1208" y="1418"/>
                </a:cxn>
                <a:cxn ang="0">
                  <a:pos x="1199" y="1418"/>
                </a:cxn>
                <a:cxn ang="0">
                  <a:pos x="1191" y="1421"/>
                </a:cxn>
                <a:cxn ang="0">
                  <a:pos x="1182" y="1425"/>
                </a:cxn>
                <a:cxn ang="0">
                  <a:pos x="1174" y="1425"/>
                </a:cxn>
                <a:cxn ang="0">
                  <a:pos x="1165" y="1429"/>
                </a:cxn>
                <a:cxn ang="0">
                  <a:pos x="1157" y="1429"/>
                </a:cxn>
                <a:cxn ang="0">
                  <a:pos x="1148" y="1432"/>
                </a:cxn>
                <a:cxn ang="0">
                  <a:pos x="1140" y="1432"/>
                </a:cxn>
                <a:cxn ang="0">
                  <a:pos x="216" y="309"/>
                </a:cxn>
                <a:cxn ang="0">
                  <a:pos x="242" y="338"/>
                </a:cxn>
                <a:cxn ang="0">
                  <a:pos x="246" y="334"/>
                </a:cxn>
                <a:cxn ang="0">
                  <a:pos x="246" y="327"/>
                </a:cxn>
                <a:cxn ang="0">
                  <a:pos x="250" y="323"/>
                </a:cxn>
                <a:cxn ang="0">
                  <a:pos x="254" y="316"/>
                </a:cxn>
                <a:cxn ang="0">
                  <a:pos x="258" y="312"/>
                </a:cxn>
                <a:cxn ang="0">
                  <a:pos x="216" y="309"/>
                </a:cxn>
                <a:cxn ang="0">
                  <a:pos x="169" y="254"/>
                </a:cxn>
                <a:cxn ang="0">
                  <a:pos x="305" y="250"/>
                </a:cxn>
                <a:cxn ang="0">
                  <a:pos x="309" y="247"/>
                </a:cxn>
                <a:cxn ang="0">
                  <a:pos x="314" y="240"/>
                </a:cxn>
                <a:cxn ang="0">
                  <a:pos x="318" y="236"/>
                </a:cxn>
                <a:cxn ang="0">
                  <a:pos x="297" y="207"/>
                </a:cxn>
                <a:cxn ang="0">
                  <a:pos x="47" y="105"/>
                </a:cxn>
                <a:cxn ang="0">
                  <a:pos x="254" y="156"/>
                </a:cxn>
                <a:cxn ang="0">
                  <a:pos x="47" y="105"/>
                </a:cxn>
                <a:cxn ang="0">
                  <a:pos x="4" y="54"/>
                </a:cxn>
                <a:cxn ang="0">
                  <a:pos x="127" y="0"/>
                </a:cxn>
                <a:cxn ang="0">
                  <a:pos x="47" y="3"/>
                </a:cxn>
                <a:cxn ang="0">
                  <a:pos x="42" y="7"/>
                </a:cxn>
                <a:cxn ang="0">
                  <a:pos x="38" y="10"/>
                </a:cxn>
                <a:cxn ang="0">
                  <a:pos x="34" y="14"/>
                </a:cxn>
                <a:cxn ang="0">
                  <a:pos x="30" y="21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3" y="36"/>
                </a:cxn>
                <a:cxn ang="0">
                  <a:pos x="8" y="40"/>
                </a:cxn>
                <a:cxn ang="0">
                  <a:pos x="4" y="43"/>
                </a:cxn>
                <a:cxn ang="0">
                  <a:pos x="0" y="50"/>
                </a:cxn>
              </a:cxnLst>
              <a:rect l="T0" t="T1" r="T2" b="T3"/>
              <a:pathLst>
                <a:path w="1500" h="1727">
                  <a:moveTo>
                    <a:pt x="1136" y="1436"/>
                  </a:moveTo>
                  <a:lnTo>
                    <a:pt x="1373" y="1727"/>
                  </a:lnTo>
                  <a:lnTo>
                    <a:pt x="1377" y="1723"/>
                  </a:lnTo>
                  <a:lnTo>
                    <a:pt x="1381" y="1723"/>
                  </a:lnTo>
                  <a:lnTo>
                    <a:pt x="1386" y="1720"/>
                  </a:lnTo>
                  <a:lnTo>
                    <a:pt x="1390" y="1720"/>
                  </a:lnTo>
                  <a:lnTo>
                    <a:pt x="1394" y="1720"/>
                  </a:lnTo>
                  <a:lnTo>
                    <a:pt x="1398" y="1716"/>
                  </a:lnTo>
                  <a:lnTo>
                    <a:pt x="1403" y="1716"/>
                  </a:lnTo>
                  <a:lnTo>
                    <a:pt x="1407" y="1712"/>
                  </a:lnTo>
                  <a:lnTo>
                    <a:pt x="1411" y="1712"/>
                  </a:lnTo>
                  <a:lnTo>
                    <a:pt x="1415" y="1712"/>
                  </a:lnTo>
                  <a:lnTo>
                    <a:pt x="1420" y="1709"/>
                  </a:lnTo>
                  <a:lnTo>
                    <a:pt x="1424" y="1709"/>
                  </a:lnTo>
                  <a:lnTo>
                    <a:pt x="1428" y="1705"/>
                  </a:lnTo>
                  <a:lnTo>
                    <a:pt x="1432" y="1705"/>
                  </a:lnTo>
                  <a:lnTo>
                    <a:pt x="1436" y="1705"/>
                  </a:lnTo>
                  <a:lnTo>
                    <a:pt x="1436" y="1701"/>
                  </a:lnTo>
                  <a:lnTo>
                    <a:pt x="1441" y="1701"/>
                  </a:lnTo>
                  <a:lnTo>
                    <a:pt x="1445" y="1698"/>
                  </a:lnTo>
                  <a:lnTo>
                    <a:pt x="1449" y="1698"/>
                  </a:lnTo>
                  <a:lnTo>
                    <a:pt x="1453" y="1694"/>
                  </a:lnTo>
                  <a:lnTo>
                    <a:pt x="1458" y="1694"/>
                  </a:lnTo>
                  <a:lnTo>
                    <a:pt x="1462" y="1694"/>
                  </a:lnTo>
                  <a:lnTo>
                    <a:pt x="1466" y="1690"/>
                  </a:lnTo>
                  <a:lnTo>
                    <a:pt x="1470" y="1690"/>
                  </a:lnTo>
                  <a:lnTo>
                    <a:pt x="1475" y="1687"/>
                  </a:lnTo>
                  <a:lnTo>
                    <a:pt x="1479" y="1687"/>
                  </a:lnTo>
                  <a:lnTo>
                    <a:pt x="1483" y="1683"/>
                  </a:lnTo>
                  <a:lnTo>
                    <a:pt x="1487" y="1683"/>
                  </a:lnTo>
                  <a:lnTo>
                    <a:pt x="1487" y="1680"/>
                  </a:lnTo>
                  <a:lnTo>
                    <a:pt x="1492" y="1680"/>
                  </a:lnTo>
                  <a:lnTo>
                    <a:pt x="1496" y="1676"/>
                  </a:lnTo>
                  <a:lnTo>
                    <a:pt x="1500" y="1676"/>
                  </a:lnTo>
                  <a:lnTo>
                    <a:pt x="1271" y="1396"/>
                  </a:lnTo>
                  <a:lnTo>
                    <a:pt x="1267" y="1396"/>
                  </a:lnTo>
                  <a:lnTo>
                    <a:pt x="1263" y="1400"/>
                  </a:lnTo>
                  <a:lnTo>
                    <a:pt x="1259" y="1400"/>
                  </a:lnTo>
                  <a:lnTo>
                    <a:pt x="1254" y="1403"/>
                  </a:lnTo>
                  <a:lnTo>
                    <a:pt x="1250" y="1403"/>
                  </a:lnTo>
                  <a:lnTo>
                    <a:pt x="1246" y="1403"/>
                  </a:lnTo>
                  <a:lnTo>
                    <a:pt x="1242" y="1407"/>
                  </a:lnTo>
                  <a:lnTo>
                    <a:pt x="1237" y="1407"/>
                  </a:lnTo>
                  <a:lnTo>
                    <a:pt x="1233" y="1410"/>
                  </a:lnTo>
                  <a:lnTo>
                    <a:pt x="1229" y="1410"/>
                  </a:lnTo>
                  <a:lnTo>
                    <a:pt x="1225" y="1410"/>
                  </a:lnTo>
                  <a:lnTo>
                    <a:pt x="1220" y="1414"/>
                  </a:lnTo>
                  <a:lnTo>
                    <a:pt x="1216" y="1414"/>
                  </a:lnTo>
                  <a:lnTo>
                    <a:pt x="1212" y="1414"/>
                  </a:lnTo>
                  <a:lnTo>
                    <a:pt x="1208" y="1418"/>
                  </a:lnTo>
                  <a:lnTo>
                    <a:pt x="1203" y="1418"/>
                  </a:lnTo>
                  <a:lnTo>
                    <a:pt x="1199" y="1418"/>
                  </a:lnTo>
                  <a:lnTo>
                    <a:pt x="1195" y="1421"/>
                  </a:lnTo>
                  <a:lnTo>
                    <a:pt x="1191" y="1421"/>
                  </a:lnTo>
                  <a:lnTo>
                    <a:pt x="1186" y="1421"/>
                  </a:lnTo>
                  <a:lnTo>
                    <a:pt x="1182" y="1425"/>
                  </a:lnTo>
                  <a:lnTo>
                    <a:pt x="1178" y="1425"/>
                  </a:lnTo>
                  <a:lnTo>
                    <a:pt x="1174" y="1425"/>
                  </a:lnTo>
                  <a:lnTo>
                    <a:pt x="1170" y="1425"/>
                  </a:lnTo>
                  <a:lnTo>
                    <a:pt x="1165" y="1429"/>
                  </a:lnTo>
                  <a:lnTo>
                    <a:pt x="1161" y="1429"/>
                  </a:lnTo>
                  <a:lnTo>
                    <a:pt x="1157" y="1429"/>
                  </a:lnTo>
                  <a:lnTo>
                    <a:pt x="1153" y="1432"/>
                  </a:lnTo>
                  <a:lnTo>
                    <a:pt x="1148" y="1432"/>
                  </a:lnTo>
                  <a:lnTo>
                    <a:pt x="1144" y="1432"/>
                  </a:lnTo>
                  <a:lnTo>
                    <a:pt x="1140" y="1432"/>
                  </a:lnTo>
                  <a:lnTo>
                    <a:pt x="1136" y="1436"/>
                  </a:lnTo>
                  <a:close/>
                  <a:moveTo>
                    <a:pt x="216" y="309"/>
                  </a:moveTo>
                  <a:lnTo>
                    <a:pt x="242" y="341"/>
                  </a:lnTo>
                  <a:lnTo>
                    <a:pt x="242" y="338"/>
                  </a:lnTo>
                  <a:lnTo>
                    <a:pt x="242" y="334"/>
                  </a:lnTo>
                  <a:lnTo>
                    <a:pt x="246" y="334"/>
                  </a:lnTo>
                  <a:lnTo>
                    <a:pt x="246" y="330"/>
                  </a:lnTo>
                  <a:lnTo>
                    <a:pt x="246" y="327"/>
                  </a:lnTo>
                  <a:lnTo>
                    <a:pt x="250" y="327"/>
                  </a:lnTo>
                  <a:lnTo>
                    <a:pt x="250" y="323"/>
                  </a:lnTo>
                  <a:lnTo>
                    <a:pt x="254" y="320"/>
                  </a:lnTo>
                  <a:lnTo>
                    <a:pt x="254" y="316"/>
                  </a:lnTo>
                  <a:lnTo>
                    <a:pt x="258" y="316"/>
                  </a:lnTo>
                  <a:lnTo>
                    <a:pt x="258" y="312"/>
                  </a:lnTo>
                  <a:lnTo>
                    <a:pt x="258" y="309"/>
                  </a:lnTo>
                  <a:lnTo>
                    <a:pt x="216" y="309"/>
                  </a:lnTo>
                  <a:close/>
                  <a:moveTo>
                    <a:pt x="131" y="207"/>
                  </a:moveTo>
                  <a:lnTo>
                    <a:pt x="169" y="254"/>
                  </a:lnTo>
                  <a:lnTo>
                    <a:pt x="305" y="254"/>
                  </a:lnTo>
                  <a:lnTo>
                    <a:pt x="305" y="250"/>
                  </a:lnTo>
                  <a:lnTo>
                    <a:pt x="309" y="250"/>
                  </a:lnTo>
                  <a:lnTo>
                    <a:pt x="309" y="247"/>
                  </a:lnTo>
                  <a:lnTo>
                    <a:pt x="314" y="243"/>
                  </a:lnTo>
                  <a:lnTo>
                    <a:pt x="314" y="240"/>
                  </a:lnTo>
                  <a:lnTo>
                    <a:pt x="318" y="240"/>
                  </a:lnTo>
                  <a:lnTo>
                    <a:pt x="318" y="236"/>
                  </a:lnTo>
                  <a:lnTo>
                    <a:pt x="322" y="236"/>
                  </a:lnTo>
                  <a:lnTo>
                    <a:pt x="297" y="207"/>
                  </a:lnTo>
                  <a:lnTo>
                    <a:pt x="131" y="207"/>
                  </a:lnTo>
                  <a:close/>
                  <a:moveTo>
                    <a:pt x="47" y="105"/>
                  </a:moveTo>
                  <a:lnTo>
                    <a:pt x="89" y="156"/>
                  </a:lnTo>
                  <a:lnTo>
                    <a:pt x="254" y="156"/>
                  </a:lnTo>
                  <a:lnTo>
                    <a:pt x="212" y="105"/>
                  </a:lnTo>
                  <a:lnTo>
                    <a:pt x="47" y="105"/>
                  </a:lnTo>
                  <a:close/>
                  <a:moveTo>
                    <a:pt x="0" y="50"/>
                  </a:moveTo>
                  <a:lnTo>
                    <a:pt x="4" y="54"/>
                  </a:lnTo>
                  <a:lnTo>
                    <a:pt x="169" y="54"/>
                  </a:lnTo>
                  <a:lnTo>
                    <a:pt x="127" y="0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42" y="3"/>
                  </a:lnTo>
                  <a:lnTo>
                    <a:pt x="42" y="7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25" y="21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21" y="29"/>
                  </a:lnTo>
                  <a:lnTo>
                    <a:pt x="17" y="32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4" name="Freeform 2561"/>
            <p:cNvSpPr>
              <a:spLocks/>
            </p:cNvSpPr>
            <p:nvPr/>
          </p:nvSpPr>
          <p:spPr bwMode="auto">
            <a:xfrm>
              <a:off x="1680978" y="3000685"/>
              <a:ext cx="1596505" cy="1832283"/>
            </a:xfrm>
            <a:custGeom>
              <a:avLst/>
              <a:gdLst>
                <a:gd name="T0" fmla="*/ 842866993 w 1512"/>
                <a:gd name="T1" fmla="*/ 0 h 1789"/>
                <a:gd name="T2" fmla="*/ 1685732930 w 1512"/>
                <a:gd name="T3" fmla="*/ 938307106 h 1789"/>
                <a:gd name="T4" fmla="*/ 842866993 w 1512"/>
                <a:gd name="T5" fmla="*/ 1876613187 h 1789"/>
                <a:gd name="T6" fmla="*/ 0 w 1512"/>
                <a:gd name="T7" fmla="*/ 938307106 h 1789"/>
                <a:gd name="T8" fmla="*/ 1554174414 w 1512"/>
                <a:gd name="T9" fmla="*/ 1876613187 h 1789"/>
                <a:gd name="T10" fmla="*/ 1563093510 w 1512"/>
                <a:gd name="T11" fmla="*/ 1873465840 h 1789"/>
                <a:gd name="T12" fmla="*/ 1573127625 w 1512"/>
                <a:gd name="T13" fmla="*/ 1869270743 h 1789"/>
                <a:gd name="T14" fmla="*/ 1582046721 w 1512"/>
                <a:gd name="T15" fmla="*/ 1865074621 h 1789"/>
                <a:gd name="T16" fmla="*/ 1592080837 w 1512"/>
                <a:gd name="T17" fmla="*/ 1861927274 h 1789"/>
                <a:gd name="T18" fmla="*/ 1600999933 w 1512"/>
                <a:gd name="T19" fmla="*/ 1857732177 h 1789"/>
                <a:gd name="T20" fmla="*/ 1605460009 w 1512"/>
                <a:gd name="T21" fmla="*/ 1854584829 h 1789"/>
                <a:gd name="T22" fmla="*/ 1615494124 w 1512"/>
                <a:gd name="T23" fmla="*/ 1850388708 h 1789"/>
                <a:gd name="T24" fmla="*/ 1624413220 w 1512"/>
                <a:gd name="T25" fmla="*/ 1846192586 h 1789"/>
                <a:gd name="T26" fmla="*/ 1634447335 w 1512"/>
                <a:gd name="T27" fmla="*/ 1843046263 h 1789"/>
                <a:gd name="T28" fmla="*/ 1643366431 w 1512"/>
                <a:gd name="T29" fmla="*/ 1838850142 h 1789"/>
                <a:gd name="T30" fmla="*/ 1653400547 w 1512"/>
                <a:gd name="T31" fmla="*/ 1834654020 h 1789"/>
                <a:gd name="T32" fmla="*/ 1662319643 w 1512"/>
                <a:gd name="T33" fmla="*/ 1831507697 h 1789"/>
                <a:gd name="T34" fmla="*/ 1672353758 w 1512"/>
                <a:gd name="T35" fmla="*/ 1827311576 h 1789"/>
                <a:gd name="T36" fmla="*/ 1681272854 w 1512"/>
                <a:gd name="T37" fmla="*/ 1823115454 h 1789"/>
                <a:gd name="T38" fmla="*/ 1685732930 w 1512"/>
                <a:gd name="T39" fmla="*/ 1819969131 h 1789"/>
                <a:gd name="T40" fmla="*/ 1431534994 w 1512"/>
                <a:gd name="T41" fmla="*/ 1529403335 h 1789"/>
                <a:gd name="T42" fmla="*/ 1421500879 w 1512"/>
                <a:gd name="T43" fmla="*/ 1533599456 h 1789"/>
                <a:gd name="T44" fmla="*/ 1412581783 w 1512"/>
                <a:gd name="T45" fmla="*/ 1537794554 h 1789"/>
                <a:gd name="T46" fmla="*/ 1402547668 w 1512"/>
                <a:gd name="T47" fmla="*/ 1540941901 h 1789"/>
                <a:gd name="T48" fmla="*/ 1398088648 w 1512"/>
                <a:gd name="T49" fmla="*/ 1545138022 h 1789"/>
                <a:gd name="T50" fmla="*/ 1388054532 w 1512"/>
                <a:gd name="T51" fmla="*/ 1549334144 h 1789"/>
                <a:gd name="T52" fmla="*/ 1379134380 w 1512"/>
                <a:gd name="T53" fmla="*/ 1552480467 h 1789"/>
                <a:gd name="T54" fmla="*/ 1369100265 w 1512"/>
                <a:gd name="T55" fmla="*/ 1556676589 h 1789"/>
                <a:gd name="T56" fmla="*/ 1360181169 w 1512"/>
                <a:gd name="T57" fmla="*/ 1556676589 h 1789"/>
                <a:gd name="T58" fmla="*/ 1351262073 w 1512"/>
                <a:gd name="T59" fmla="*/ 1560872710 h 1789"/>
                <a:gd name="T60" fmla="*/ 1341227958 w 1512"/>
                <a:gd name="T61" fmla="*/ 1564019033 h 1789"/>
                <a:gd name="T62" fmla="*/ 1332308862 w 1512"/>
                <a:gd name="T63" fmla="*/ 1568215155 h 1789"/>
                <a:gd name="T64" fmla="*/ 1322274746 w 1512"/>
                <a:gd name="T65" fmla="*/ 1571362502 h 1789"/>
                <a:gd name="T66" fmla="*/ 1313355650 w 1512"/>
                <a:gd name="T67" fmla="*/ 1571362502 h 1789"/>
                <a:gd name="T68" fmla="*/ 1303321535 w 1512"/>
                <a:gd name="T69" fmla="*/ 1575557599 h 1789"/>
                <a:gd name="T70" fmla="*/ 1294402439 w 1512"/>
                <a:gd name="T71" fmla="*/ 1579753721 h 1789"/>
                <a:gd name="T72" fmla="*/ 226325694 w 1512"/>
                <a:gd name="T73" fmla="*/ 358748546 h 1789"/>
                <a:gd name="T74" fmla="*/ 287645470 w 1512"/>
                <a:gd name="T75" fmla="*/ 354553449 h 1789"/>
                <a:gd name="T76" fmla="*/ 297679586 w 1512"/>
                <a:gd name="T77" fmla="*/ 347209980 h 1789"/>
                <a:gd name="T78" fmla="*/ 302138606 w 1512"/>
                <a:gd name="T79" fmla="*/ 344063657 h 1789"/>
                <a:gd name="T80" fmla="*/ 306598682 w 1512"/>
                <a:gd name="T81" fmla="*/ 339867536 h 1789"/>
                <a:gd name="T82" fmla="*/ 311057702 w 1512"/>
                <a:gd name="T83" fmla="*/ 335671414 h 1789"/>
                <a:gd name="T84" fmla="*/ 315517778 w 1512"/>
                <a:gd name="T85" fmla="*/ 328328970 h 1789"/>
                <a:gd name="T86" fmla="*/ 321091817 w 1512"/>
                <a:gd name="T87" fmla="*/ 320985501 h 1789"/>
                <a:gd name="T88" fmla="*/ 325551893 w 1512"/>
                <a:gd name="T89" fmla="*/ 316790404 h 1789"/>
                <a:gd name="T90" fmla="*/ 334470989 w 1512"/>
                <a:gd name="T91" fmla="*/ 309446935 h 1789"/>
                <a:gd name="T92" fmla="*/ 93652126 w 1512"/>
                <a:gd name="T93" fmla="*/ 202451405 h 1789"/>
                <a:gd name="T94" fmla="*/ 325551893 w 1512"/>
                <a:gd name="T95" fmla="*/ 255949138 h 1789"/>
                <a:gd name="T96" fmla="*/ 93652126 w 1512"/>
                <a:gd name="T97" fmla="*/ 202451405 h 1789"/>
                <a:gd name="T98" fmla="*/ 46825535 w 1512"/>
                <a:gd name="T99" fmla="*/ 148954697 h 1789"/>
                <a:gd name="T100" fmla="*/ 183959196 w 1512"/>
                <a:gd name="T101" fmla="*/ 92309585 h 1789"/>
                <a:gd name="T102" fmla="*/ 136018625 w 1512"/>
                <a:gd name="T103" fmla="*/ 38811836 h 1789"/>
                <a:gd name="T104" fmla="*/ 99226166 w 1512"/>
                <a:gd name="T105" fmla="*/ 4196124 h 1789"/>
                <a:gd name="T106" fmla="*/ 93652126 w 1512"/>
                <a:gd name="T107" fmla="*/ 8392247 h 1789"/>
                <a:gd name="T108" fmla="*/ 89192050 w 1512"/>
                <a:gd name="T109" fmla="*/ 11538570 h 1789"/>
                <a:gd name="T110" fmla="*/ 84733030 w 1512"/>
                <a:gd name="T111" fmla="*/ 15734692 h 1789"/>
                <a:gd name="T112" fmla="*/ 74698915 w 1512"/>
                <a:gd name="T113" fmla="*/ 23077140 h 1789"/>
                <a:gd name="T114" fmla="*/ 70238839 w 1512"/>
                <a:gd name="T115" fmla="*/ 27273262 h 1789"/>
                <a:gd name="T116" fmla="*/ 65778747 w 1512"/>
                <a:gd name="T117" fmla="*/ 30420609 h 1789"/>
                <a:gd name="T118" fmla="*/ 61319726 w 1512"/>
                <a:gd name="T119" fmla="*/ 34615714 h 1789"/>
                <a:gd name="T120" fmla="*/ 55744631 w 1512"/>
                <a:gd name="T121" fmla="*/ 38811836 h 1789"/>
                <a:gd name="T122" fmla="*/ 17694720 60000 65536"/>
                <a:gd name="T123" fmla="*/ 0 60000 65536"/>
                <a:gd name="T124" fmla="*/ 5898240 60000 65536"/>
                <a:gd name="T125" fmla="*/ 1179648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2"/>
                <a:gd name="T184" fmla="*/ 0 h 1789"/>
                <a:gd name="T185" fmla="*/ 1512 w 1512"/>
                <a:gd name="T186" fmla="*/ 1789 h 17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2" h="1789">
                  <a:moveTo>
                    <a:pt x="1161" y="1506"/>
                  </a:moveTo>
                  <a:lnTo>
                    <a:pt x="1394" y="1789"/>
                  </a:lnTo>
                  <a:lnTo>
                    <a:pt x="1398" y="1786"/>
                  </a:lnTo>
                  <a:lnTo>
                    <a:pt x="1402" y="1786"/>
                  </a:lnTo>
                  <a:lnTo>
                    <a:pt x="1406" y="1782"/>
                  </a:lnTo>
                  <a:lnTo>
                    <a:pt x="1411" y="1782"/>
                  </a:lnTo>
                  <a:lnTo>
                    <a:pt x="1415" y="1778"/>
                  </a:lnTo>
                  <a:lnTo>
                    <a:pt x="1419" y="1778"/>
                  </a:lnTo>
                  <a:lnTo>
                    <a:pt x="1423" y="1778"/>
                  </a:lnTo>
                  <a:lnTo>
                    <a:pt x="1428" y="1775"/>
                  </a:lnTo>
                  <a:lnTo>
                    <a:pt x="1432" y="1775"/>
                  </a:lnTo>
                  <a:lnTo>
                    <a:pt x="1436" y="1771"/>
                  </a:lnTo>
                  <a:lnTo>
                    <a:pt x="1440" y="1771"/>
                  </a:lnTo>
                  <a:lnTo>
                    <a:pt x="1440" y="1768"/>
                  </a:lnTo>
                  <a:lnTo>
                    <a:pt x="1445" y="1768"/>
                  </a:lnTo>
                  <a:lnTo>
                    <a:pt x="1449" y="1764"/>
                  </a:lnTo>
                  <a:lnTo>
                    <a:pt x="1453" y="1764"/>
                  </a:lnTo>
                  <a:lnTo>
                    <a:pt x="1457" y="1760"/>
                  </a:lnTo>
                  <a:lnTo>
                    <a:pt x="1462" y="1760"/>
                  </a:lnTo>
                  <a:lnTo>
                    <a:pt x="1466" y="1757"/>
                  </a:lnTo>
                  <a:lnTo>
                    <a:pt x="1470" y="1757"/>
                  </a:lnTo>
                  <a:lnTo>
                    <a:pt x="1474" y="1753"/>
                  </a:lnTo>
                  <a:lnTo>
                    <a:pt x="1478" y="1749"/>
                  </a:lnTo>
                  <a:lnTo>
                    <a:pt x="1483" y="1749"/>
                  </a:lnTo>
                  <a:lnTo>
                    <a:pt x="1487" y="1746"/>
                  </a:lnTo>
                  <a:lnTo>
                    <a:pt x="1491" y="1746"/>
                  </a:lnTo>
                  <a:lnTo>
                    <a:pt x="1495" y="1742"/>
                  </a:lnTo>
                  <a:lnTo>
                    <a:pt x="1500" y="1742"/>
                  </a:lnTo>
                  <a:lnTo>
                    <a:pt x="1504" y="1738"/>
                  </a:lnTo>
                  <a:lnTo>
                    <a:pt x="1508" y="1738"/>
                  </a:lnTo>
                  <a:lnTo>
                    <a:pt x="1508" y="1735"/>
                  </a:lnTo>
                  <a:lnTo>
                    <a:pt x="1512" y="1735"/>
                  </a:lnTo>
                  <a:lnTo>
                    <a:pt x="1288" y="1458"/>
                  </a:lnTo>
                  <a:lnTo>
                    <a:pt x="1284" y="1458"/>
                  </a:lnTo>
                  <a:lnTo>
                    <a:pt x="1279" y="1462"/>
                  </a:lnTo>
                  <a:lnTo>
                    <a:pt x="1275" y="1462"/>
                  </a:lnTo>
                  <a:lnTo>
                    <a:pt x="1271" y="1466"/>
                  </a:lnTo>
                  <a:lnTo>
                    <a:pt x="1267" y="1466"/>
                  </a:lnTo>
                  <a:lnTo>
                    <a:pt x="1262" y="1469"/>
                  </a:lnTo>
                  <a:lnTo>
                    <a:pt x="1258" y="1469"/>
                  </a:lnTo>
                  <a:lnTo>
                    <a:pt x="1258" y="1473"/>
                  </a:lnTo>
                  <a:lnTo>
                    <a:pt x="1254" y="1473"/>
                  </a:lnTo>
                  <a:lnTo>
                    <a:pt x="1250" y="1477"/>
                  </a:lnTo>
                  <a:lnTo>
                    <a:pt x="1245" y="1477"/>
                  </a:lnTo>
                  <a:lnTo>
                    <a:pt x="1241" y="1477"/>
                  </a:lnTo>
                  <a:lnTo>
                    <a:pt x="1237" y="1480"/>
                  </a:lnTo>
                  <a:lnTo>
                    <a:pt x="1233" y="1480"/>
                  </a:lnTo>
                  <a:lnTo>
                    <a:pt x="1228" y="1484"/>
                  </a:lnTo>
                  <a:lnTo>
                    <a:pt x="1224" y="1484"/>
                  </a:lnTo>
                  <a:lnTo>
                    <a:pt x="1220" y="1484"/>
                  </a:lnTo>
                  <a:lnTo>
                    <a:pt x="1216" y="1488"/>
                  </a:lnTo>
                  <a:lnTo>
                    <a:pt x="1212" y="1488"/>
                  </a:lnTo>
                  <a:lnTo>
                    <a:pt x="1207" y="1491"/>
                  </a:lnTo>
                  <a:lnTo>
                    <a:pt x="1203" y="1491"/>
                  </a:lnTo>
                  <a:lnTo>
                    <a:pt x="1199" y="1491"/>
                  </a:lnTo>
                  <a:lnTo>
                    <a:pt x="1195" y="1495"/>
                  </a:lnTo>
                  <a:lnTo>
                    <a:pt x="1190" y="1495"/>
                  </a:lnTo>
                  <a:lnTo>
                    <a:pt x="1186" y="1498"/>
                  </a:lnTo>
                  <a:lnTo>
                    <a:pt x="1182" y="1498"/>
                  </a:lnTo>
                  <a:lnTo>
                    <a:pt x="1178" y="1498"/>
                  </a:lnTo>
                  <a:lnTo>
                    <a:pt x="1173" y="1502"/>
                  </a:lnTo>
                  <a:lnTo>
                    <a:pt x="1169" y="1502"/>
                  </a:lnTo>
                  <a:lnTo>
                    <a:pt x="1165" y="1506"/>
                  </a:lnTo>
                  <a:lnTo>
                    <a:pt x="1161" y="1506"/>
                  </a:lnTo>
                  <a:close/>
                  <a:moveTo>
                    <a:pt x="165" y="295"/>
                  </a:moveTo>
                  <a:lnTo>
                    <a:pt x="203" y="342"/>
                  </a:lnTo>
                  <a:lnTo>
                    <a:pt x="258" y="342"/>
                  </a:lnTo>
                  <a:lnTo>
                    <a:pt x="258" y="338"/>
                  </a:lnTo>
                  <a:lnTo>
                    <a:pt x="262" y="335"/>
                  </a:lnTo>
                  <a:lnTo>
                    <a:pt x="267" y="331"/>
                  </a:lnTo>
                  <a:lnTo>
                    <a:pt x="267" y="328"/>
                  </a:lnTo>
                  <a:lnTo>
                    <a:pt x="271" y="328"/>
                  </a:lnTo>
                  <a:lnTo>
                    <a:pt x="271" y="324"/>
                  </a:lnTo>
                  <a:lnTo>
                    <a:pt x="275" y="324"/>
                  </a:lnTo>
                  <a:lnTo>
                    <a:pt x="275" y="320"/>
                  </a:lnTo>
                  <a:lnTo>
                    <a:pt x="279" y="320"/>
                  </a:lnTo>
                  <a:lnTo>
                    <a:pt x="279" y="317"/>
                  </a:lnTo>
                  <a:lnTo>
                    <a:pt x="283" y="313"/>
                  </a:lnTo>
                  <a:lnTo>
                    <a:pt x="288" y="309"/>
                  </a:lnTo>
                  <a:lnTo>
                    <a:pt x="288" y="306"/>
                  </a:lnTo>
                  <a:lnTo>
                    <a:pt x="292" y="306"/>
                  </a:lnTo>
                  <a:lnTo>
                    <a:pt x="292" y="302"/>
                  </a:lnTo>
                  <a:lnTo>
                    <a:pt x="296" y="298"/>
                  </a:lnTo>
                  <a:lnTo>
                    <a:pt x="300" y="295"/>
                  </a:lnTo>
                  <a:lnTo>
                    <a:pt x="165" y="295"/>
                  </a:lnTo>
                  <a:close/>
                  <a:moveTo>
                    <a:pt x="84" y="193"/>
                  </a:moveTo>
                  <a:lnTo>
                    <a:pt x="127" y="244"/>
                  </a:lnTo>
                  <a:lnTo>
                    <a:pt x="292" y="244"/>
                  </a:lnTo>
                  <a:lnTo>
                    <a:pt x="250" y="193"/>
                  </a:lnTo>
                  <a:lnTo>
                    <a:pt x="84" y="193"/>
                  </a:lnTo>
                  <a:close/>
                  <a:moveTo>
                    <a:pt x="0" y="88"/>
                  </a:moveTo>
                  <a:lnTo>
                    <a:pt x="42" y="142"/>
                  </a:lnTo>
                  <a:lnTo>
                    <a:pt x="207" y="142"/>
                  </a:lnTo>
                  <a:lnTo>
                    <a:pt x="165" y="88"/>
                  </a:lnTo>
                  <a:lnTo>
                    <a:pt x="0" y="88"/>
                  </a:lnTo>
                  <a:close/>
                  <a:moveTo>
                    <a:pt x="122" y="37"/>
                  </a:moveTo>
                  <a:lnTo>
                    <a:pt x="93" y="0"/>
                  </a:lnTo>
                  <a:lnTo>
                    <a:pt x="89" y="4"/>
                  </a:lnTo>
                  <a:lnTo>
                    <a:pt x="89" y="8"/>
                  </a:lnTo>
                  <a:lnTo>
                    <a:pt x="84" y="8"/>
                  </a:lnTo>
                  <a:lnTo>
                    <a:pt x="84" y="11"/>
                  </a:lnTo>
                  <a:lnTo>
                    <a:pt x="80" y="11"/>
                  </a:lnTo>
                  <a:lnTo>
                    <a:pt x="80" y="15"/>
                  </a:lnTo>
                  <a:lnTo>
                    <a:pt x="76" y="15"/>
                  </a:lnTo>
                  <a:lnTo>
                    <a:pt x="72" y="18"/>
                  </a:lnTo>
                  <a:lnTo>
                    <a:pt x="67" y="22"/>
                  </a:lnTo>
                  <a:lnTo>
                    <a:pt x="67" y="26"/>
                  </a:lnTo>
                  <a:lnTo>
                    <a:pt x="63" y="26"/>
                  </a:lnTo>
                  <a:lnTo>
                    <a:pt x="63" y="29"/>
                  </a:lnTo>
                  <a:lnTo>
                    <a:pt x="59" y="29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55" y="37"/>
                  </a:lnTo>
                  <a:lnTo>
                    <a:pt x="50" y="37"/>
                  </a:lnTo>
                  <a:lnTo>
                    <a:pt x="122" y="37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5" name="Freeform 2562"/>
            <p:cNvSpPr>
              <a:spLocks/>
            </p:cNvSpPr>
            <p:nvPr/>
          </p:nvSpPr>
          <p:spPr bwMode="auto">
            <a:xfrm>
              <a:off x="1733766" y="2986348"/>
              <a:ext cx="1607067" cy="1821018"/>
            </a:xfrm>
            <a:custGeom>
              <a:avLst/>
              <a:gdLst>
                <a:gd name="T0" fmla="*/ 0 w 1522"/>
                <a:gd name="T1" fmla="*/ 0 h 1778"/>
                <a:gd name="T2" fmla="*/ 1522 w 1522"/>
                <a:gd name="T3" fmla="*/ 1778 h 1778"/>
              </a:gdLst>
              <a:ahLst/>
              <a:cxnLst>
                <a:cxn ang="0">
                  <a:pos x="1403" y="1778"/>
                </a:cxn>
                <a:cxn ang="0">
                  <a:pos x="1412" y="1774"/>
                </a:cxn>
                <a:cxn ang="0">
                  <a:pos x="1420" y="1771"/>
                </a:cxn>
                <a:cxn ang="0">
                  <a:pos x="1428" y="1767"/>
                </a:cxn>
                <a:cxn ang="0">
                  <a:pos x="1433" y="1763"/>
                </a:cxn>
                <a:cxn ang="0">
                  <a:pos x="1441" y="1760"/>
                </a:cxn>
                <a:cxn ang="0">
                  <a:pos x="1450" y="1756"/>
                </a:cxn>
                <a:cxn ang="0">
                  <a:pos x="1458" y="1752"/>
                </a:cxn>
                <a:cxn ang="0">
                  <a:pos x="1462" y="1749"/>
                </a:cxn>
                <a:cxn ang="0">
                  <a:pos x="1471" y="1745"/>
                </a:cxn>
                <a:cxn ang="0">
                  <a:pos x="1479" y="1742"/>
                </a:cxn>
                <a:cxn ang="0">
                  <a:pos x="1488" y="1734"/>
                </a:cxn>
                <a:cxn ang="0">
                  <a:pos x="1496" y="1731"/>
                </a:cxn>
                <a:cxn ang="0">
                  <a:pos x="1505" y="1727"/>
                </a:cxn>
                <a:cxn ang="0">
                  <a:pos x="1509" y="1723"/>
                </a:cxn>
                <a:cxn ang="0">
                  <a:pos x="1517" y="1720"/>
                </a:cxn>
                <a:cxn ang="0">
                  <a:pos x="1297" y="1443"/>
                </a:cxn>
                <a:cxn ang="0">
                  <a:pos x="1289" y="1447"/>
                </a:cxn>
                <a:cxn ang="0">
                  <a:pos x="1280" y="1451"/>
                </a:cxn>
                <a:cxn ang="0">
                  <a:pos x="1276" y="1454"/>
                </a:cxn>
                <a:cxn ang="0">
                  <a:pos x="1267" y="1458"/>
                </a:cxn>
                <a:cxn ang="0">
                  <a:pos x="1259" y="1462"/>
                </a:cxn>
                <a:cxn ang="0">
                  <a:pos x="1251" y="1465"/>
                </a:cxn>
                <a:cxn ang="0">
                  <a:pos x="1246" y="1469"/>
                </a:cxn>
                <a:cxn ang="0">
                  <a:pos x="1238" y="1472"/>
                </a:cxn>
                <a:cxn ang="0">
                  <a:pos x="1229" y="1476"/>
                </a:cxn>
                <a:cxn ang="0">
                  <a:pos x="1221" y="1480"/>
                </a:cxn>
                <a:cxn ang="0">
                  <a:pos x="1212" y="1483"/>
                </a:cxn>
                <a:cxn ang="0">
                  <a:pos x="1208" y="1487"/>
                </a:cxn>
                <a:cxn ang="0">
                  <a:pos x="1200" y="1491"/>
                </a:cxn>
                <a:cxn ang="0">
                  <a:pos x="1191" y="1491"/>
                </a:cxn>
                <a:cxn ang="0">
                  <a:pos x="1183" y="1494"/>
                </a:cxn>
                <a:cxn ang="0">
                  <a:pos x="1174" y="1498"/>
                </a:cxn>
                <a:cxn ang="0">
                  <a:pos x="225" y="338"/>
                </a:cxn>
                <a:cxn ang="0">
                  <a:pos x="229" y="331"/>
                </a:cxn>
                <a:cxn ang="0">
                  <a:pos x="233" y="327"/>
                </a:cxn>
                <a:cxn ang="0">
                  <a:pos x="238" y="323"/>
                </a:cxn>
                <a:cxn ang="0">
                  <a:pos x="242" y="320"/>
                </a:cxn>
                <a:cxn ang="0">
                  <a:pos x="246" y="316"/>
                </a:cxn>
                <a:cxn ang="0">
                  <a:pos x="250" y="312"/>
                </a:cxn>
                <a:cxn ang="0">
                  <a:pos x="200" y="309"/>
                </a:cxn>
                <a:cxn ang="0">
                  <a:pos x="157" y="258"/>
                </a:cxn>
                <a:cxn ang="0">
                  <a:pos x="310" y="254"/>
                </a:cxn>
                <a:cxn ang="0">
                  <a:pos x="314" y="251"/>
                </a:cxn>
                <a:cxn ang="0">
                  <a:pos x="284" y="207"/>
                </a:cxn>
                <a:cxn ang="0">
                  <a:pos x="30" y="102"/>
                </a:cxn>
                <a:cxn ang="0">
                  <a:pos x="242" y="156"/>
                </a:cxn>
                <a:cxn ang="0">
                  <a:pos x="30" y="102"/>
                </a:cxn>
                <a:cxn ang="0">
                  <a:pos x="115" y="0"/>
                </a:cxn>
                <a:cxn ang="0">
                  <a:pos x="60" y="0"/>
                </a:cxn>
                <a:cxn ang="0">
                  <a:pos x="56" y="3"/>
                </a:cxn>
                <a:cxn ang="0">
                  <a:pos x="51" y="7"/>
                </a:cxn>
                <a:cxn ang="0">
                  <a:pos x="43" y="14"/>
                </a:cxn>
                <a:cxn ang="0">
                  <a:pos x="39" y="18"/>
                </a:cxn>
                <a:cxn ang="0">
                  <a:pos x="30" y="25"/>
                </a:cxn>
                <a:cxn ang="0">
                  <a:pos x="26" y="32"/>
                </a:cxn>
                <a:cxn ang="0">
                  <a:pos x="22" y="36"/>
                </a:cxn>
                <a:cxn ang="0">
                  <a:pos x="13" y="40"/>
                </a:cxn>
                <a:cxn ang="0">
                  <a:pos x="9" y="47"/>
                </a:cxn>
                <a:cxn ang="0">
                  <a:pos x="5" y="51"/>
                </a:cxn>
                <a:cxn ang="0">
                  <a:pos x="157" y="51"/>
                </a:cxn>
              </a:cxnLst>
              <a:rect l="T0" t="T1" r="T2" b="T3"/>
              <a:pathLst>
                <a:path w="1522" h="1778">
                  <a:moveTo>
                    <a:pt x="1174" y="1498"/>
                  </a:moveTo>
                  <a:lnTo>
                    <a:pt x="1403" y="1778"/>
                  </a:lnTo>
                  <a:lnTo>
                    <a:pt x="1407" y="1774"/>
                  </a:lnTo>
                  <a:lnTo>
                    <a:pt x="1412" y="1774"/>
                  </a:lnTo>
                  <a:lnTo>
                    <a:pt x="1416" y="1771"/>
                  </a:lnTo>
                  <a:lnTo>
                    <a:pt x="1420" y="1771"/>
                  </a:lnTo>
                  <a:lnTo>
                    <a:pt x="1424" y="1767"/>
                  </a:lnTo>
                  <a:lnTo>
                    <a:pt x="1428" y="1767"/>
                  </a:lnTo>
                  <a:lnTo>
                    <a:pt x="1428" y="1763"/>
                  </a:lnTo>
                  <a:lnTo>
                    <a:pt x="1433" y="1763"/>
                  </a:lnTo>
                  <a:lnTo>
                    <a:pt x="1437" y="1760"/>
                  </a:lnTo>
                  <a:lnTo>
                    <a:pt x="1441" y="1760"/>
                  </a:lnTo>
                  <a:lnTo>
                    <a:pt x="1445" y="1756"/>
                  </a:lnTo>
                  <a:lnTo>
                    <a:pt x="1450" y="1756"/>
                  </a:lnTo>
                  <a:lnTo>
                    <a:pt x="1454" y="1752"/>
                  </a:lnTo>
                  <a:lnTo>
                    <a:pt x="1458" y="1752"/>
                  </a:lnTo>
                  <a:lnTo>
                    <a:pt x="1458" y="1749"/>
                  </a:lnTo>
                  <a:lnTo>
                    <a:pt x="1462" y="1749"/>
                  </a:lnTo>
                  <a:lnTo>
                    <a:pt x="1467" y="1745"/>
                  </a:lnTo>
                  <a:lnTo>
                    <a:pt x="1471" y="1745"/>
                  </a:lnTo>
                  <a:lnTo>
                    <a:pt x="1475" y="1742"/>
                  </a:lnTo>
                  <a:lnTo>
                    <a:pt x="1479" y="1742"/>
                  </a:lnTo>
                  <a:lnTo>
                    <a:pt x="1484" y="1738"/>
                  </a:lnTo>
                  <a:lnTo>
                    <a:pt x="1488" y="1734"/>
                  </a:lnTo>
                  <a:lnTo>
                    <a:pt x="1492" y="1734"/>
                  </a:lnTo>
                  <a:lnTo>
                    <a:pt x="1496" y="1731"/>
                  </a:lnTo>
                  <a:lnTo>
                    <a:pt x="1501" y="1727"/>
                  </a:lnTo>
                  <a:lnTo>
                    <a:pt x="1505" y="1727"/>
                  </a:lnTo>
                  <a:lnTo>
                    <a:pt x="1505" y="1723"/>
                  </a:lnTo>
                  <a:lnTo>
                    <a:pt x="1509" y="1723"/>
                  </a:lnTo>
                  <a:lnTo>
                    <a:pt x="1513" y="1720"/>
                  </a:lnTo>
                  <a:lnTo>
                    <a:pt x="1517" y="1720"/>
                  </a:lnTo>
                  <a:lnTo>
                    <a:pt x="1522" y="1716"/>
                  </a:lnTo>
                  <a:lnTo>
                    <a:pt x="1297" y="1443"/>
                  </a:lnTo>
                  <a:lnTo>
                    <a:pt x="1293" y="1443"/>
                  </a:lnTo>
                  <a:lnTo>
                    <a:pt x="1289" y="1447"/>
                  </a:lnTo>
                  <a:lnTo>
                    <a:pt x="1284" y="1447"/>
                  </a:lnTo>
                  <a:lnTo>
                    <a:pt x="1280" y="1451"/>
                  </a:lnTo>
                  <a:lnTo>
                    <a:pt x="1276" y="1451"/>
                  </a:lnTo>
                  <a:lnTo>
                    <a:pt x="1276" y="1454"/>
                  </a:lnTo>
                  <a:lnTo>
                    <a:pt x="1272" y="1454"/>
                  </a:lnTo>
                  <a:lnTo>
                    <a:pt x="1267" y="1458"/>
                  </a:lnTo>
                  <a:lnTo>
                    <a:pt x="1263" y="1458"/>
                  </a:lnTo>
                  <a:lnTo>
                    <a:pt x="1259" y="1462"/>
                  </a:lnTo>
                  <a:lnTo>
                    <a:pt x="1255" y="1462"/>
                  </a:lnTo>
                  <a:lnTo>
                    <a:pt x="1251" y="1465"/>
                  </a:lnTo>
                  <a:lnTo>
                    <a:pt x="1246" y="1465"/>
                  </a:lnTo>
                  <a:lnTo>
                    <a:pt x="1246" y="1469"/>
                  </a:lnTo>
                  <a:lnTo>
                    <a:pt x="1242" y="1469"/>
                  </a:lnTo>
                  <a:lnTo>
                    <a:pt x="1238" y="1472"/>
                  </a:lnTo>
                  <a:lnTo>
                    <a:pt x="1234" y="1472"/>
                  </a:lnTo>
                  <a:lnTo>
                    <a:pt x="1229" y="1476"/>
                  </a:lnTo>
                  <a:lnTo>
                    <a:pt x="1225" y="1476"/>
                  </a:lnTo>
                  <a:lnTo>
                    <a:pt x="1221" y="1480"/>
                  </a:lnTo>
                  <a:lnTo>
                    <a:pt x="1217" y="1480"/>
                  </a:lnTo>
                  <a:lnTo>
                    <a:pt x="1212" y="1483"/>
                  </a:lnTo>
                  <a:lnTo>
                    <a:pt x="1208" y="1483"/>
                  </a:lnTo>
                  <a:lnTo>
                    <a:pt x="1208" y="1487"/>
                  </a:lnTo>
                  <a:lnTo>
                    <a:pt x="1204" y="1487"/>
                  </a:lnTo>
                  <a:lnTo>
                    <a:pt x="1200" y="1491"/>
                  </a:lnTo>
                  <a:lnTo>
                    <a:pt x="1195" y="1491"/>
                  </a:lnTo>
                  <a:lnTo>
                    <a:pt x="1191" y="1491"/>
                  </a:lnTo>
                  <a:lnTo>
                    <a:pt x="1187" y="1494"/>
                  </a:lnTo>
                  <a:lnTo>
                    <a:pt x="1183" y="1494"/>
                  </a:lnTo>
                  <a:lnTo>
                    <a:pt x="1178" y="1498"/>
                  </a:lnTo>
                  <a:lnTo>
                    <a:pt x="1174" y="1498"/>
                  </a:lnTo>
                  <a:close/>
                  <a:moveTo>
                    <a:pt x="200" y="309"/>
                  </a:moveTo>
                  <a:lnTo>
                    <a:pt x="225" y="338"/>
                  </a:lnTo>
                  <a:lnTo>
                    <a:pt x="225" y="334"/>
                  </a:lnTo>
                  <a:lnTo>
                    <a:pt x="229" y="331"/>
                  </a:lnTo>
                  <a:lnTo>
                    <a:pt x="229" y="327"/>
                  </a:lnTo>
                  <a:lnTo>
                    <a:pt x="233" y="327"/>
                  </a:lnTo>
                  <a:lnTo>
                    <a:pt x="233" y="323"/>
                  </a:lnTo>
                  <a:lnTo>
                    <a:pt x="238" y="323"/>
                  </a:lnTo>
                  <a:lnTo>
                    <a:pt x="238" y="320"/>
                  </a:lnTo>
                  <a:lnTo>
                    <a:pt x="242" y="320"/>
                  </a:lnTo>
                  <a:lnTo>
                    <a:pt x="242" y="316"/>
                  </a:lnTo>
                  <a:lnTo>
                    <a:pt x="246" y="316"/>
                  </a:lnTo>
                  <a:lnTo>
                    <a:pt x="246" y="312"/>
                  </a:lnTo>
                  <a:lnTo>
                    <a:pt x="250" y="312"/>
                  </a:lnTo>
                  <a:lnTo>
                    <a:pt x="250" y="309"/>
                  </a:lnTo>
                  <a:lnTo>
                    <a:pt x="200" y="309"/>
                  </a:lnTo>
                  <a:close/>
                  <a:moveTo>
                    <a:pt x="115" y="207"/>
                  </a:moveTo>
                  <a:lnTo>
                    <a:pt x="157" y="258"/>
                  </a:lnTo>
                  <a:lnTo>
                    <a:pt x="310" y="258"/>
                  </a:lnTo>
                  <a:lnTo>
                    <a:pt x="310" y="254"/>
                  </a:lnTo>
                  <a:lnTo>
                    <a:pt x="314" y="254"/>
                  </a:lnTo>
                  <a:lnTo>
                    <a:pt x="314" y="251"/>
                  </a:lnTo>
                  <a:lnTo>
                    <a:pt x="318" y="251"/>
                  </a:lnTo>
                  <a:lnTo>
                    <a:pt x="284" y="207"/>
                  </a:lnTo>
                  <a:lnTo>
                    <a:pt x="115" y="207"/>
                  </a:lnTo>
                  <a:close/>
                  <a:moveTo>
                    <a:pt x="30" y="102"/>
                  </a:moveTo>
                  <a:lnTo>
                    <a:pt x="72" y="156"/>
                  </a:lnTo>
                  <a:lnTo>
                    <a:pt x="242" y="156"/>
                  </a:lnTo>
                  <a:lnTo>
                    <a:pt x="200" y="102"/>
                  </a:lnTo>
                  <a:lnTo>
                    <a:pt x="30" y="102"/>
                  </a:lnTo>
                  <a:close/>
                  <a:moveTo>
                    <a:pt x="157" y="51"/>
                  </a:moveTo>
                  <a:lnTo>
                    <a:pt x="115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60" y="3"/>
                  </a:lnTo>
                  <a:lnTo>
                    <a:pt x="56" y="3"/>
                  </a:lnTo>
                  <a:lnTo>
                    <a:pt x="56" y="7"/>
                  </a:lnTo>
                  <a:lnTo>
                    <a:pt x="51" y="7"/>
                  </a:lnTo>
                  <a:lnTo>
                    <a:pt x="47" y="11"/>
                  </a:lnTo>
                  <a:lnTo>
                    <a:pt x="43" y="14"/>
                  </a:lnTo>
                  <a:lnTo>
                    <a:pt x="43" y="18"/>
                  </a:lnTo>
                  <a:lnTo>
                    <a:pt x="39" y="18"/>
                  </a:lnTo>
                  <a:lnTo>
                    <a:pt x="34" y="22"/>
                  </a:lnTo>
                  <a:lnTo>
                    <a:pt x="30" y="25"/>
                  </a:lnTo>
                  <a:lnTo>
                    <a:pt x="26" y="29"/>
                  </a:lnTo>
                  <a:lnTo>
                    <a:pt x="26" y="32"/>
                  </a:lnTo>
                  <a:lnTo>
                    <a:pt x="22" y="32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3" y="40"/>
                  </a:lnTo>
                  <a:lnTo>
                    <a:pt x="9" y="43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0" y="51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6" name="Freeform 2563"/>
            <p:cNvSpPr>
              <a:spLocks/>
            </p:cNvSpPr>
            <p:nvPr/>
          </p:nvSpPr>
          <p:spPr bwMode="auto">
            <a:xfrm>
              <a:off x="1779175" y="2922843"/>
              <a:ext cx="1619731" cy="1855838"/>
            </a:xfrm>
            <a:custGeom>
              <a:avLst/>
              <a:gdLst>
                <a:gd name="T0" fmla="*/ 855127153 w 1534"/>
                <a:gd name="T1" fmla="*/ 0 h 1811"/>
                <a:gd name="T2" fmla="*/ 1710253251 w 1534"/>
                <a:gd name="T3" fmla="*/ 950893065 h 1811"/>
                <a:gd name="T4" fmla="*/ 855127153 w 1534"/>
                <a:gd name="T5" fmla="*/ 1901786130 h 1811"/>
                <a:gd name="T6" fmla="*/ 0 w 1534"/>
                <a:gd name="T7" fmla="*/ 950893065 h 1811"/>
                <a:gd name="T8" fmla="*/ 1582040074 w 1534"/>
                <a:gd name="T9" fmla="*/ 1901786130 h 1811"/>
                <a:gd name="T10" fmla="*/ 1592074167 w 1534"/>
                <a:gd name="T11" fmla="*/ 1897585645 h 1811"/>
                <a:gd name="T12" fmla="*/ 1600993244 w 1534"/>
                <a:gd name="T13" fmla="*/ 1894435538 h 1811"/>
                <a:gd name="T14" fmla="*/ 1611027337 w 1534"/>
                <a:gd name="T15" fmla="*/ 1886034568 h 1811"/>
                <a:gd name="T16" fmla="*/ 1619946413 w 1534"/>
                <a:gd name="T17" fmla="*/ 1882883436 h 1811"/>
                <a:gd name="T18" fmla="*/ 1629980506 w 1534"/>
                <a:gd name="T19" fmla="*/ 1878682951 h 1811"/>
                <a:gd name="T20" fmla="*/ 1634440573 w 1534"/>
                <a:gd name="T21" fmla="*/ 1874482467 h 1811"/>
                <a:gd name="T22" fmla="*/ 1643359649 w 1534"/>
                <a:gd name="T23" fmla="*/ 1871332359 h 1811"/>
                <a:gd name="T24" fmla="*/ 1653393742 w 1534"/>
                <a:gd name="T25" fmla="*/ 1867131875 h 1811"/>
                <a:gd name="T26" fmla="*/ 1657852753 w 1534"/>
                <a:gd name="T27" fmla="*/ 1859781282 h 1811"/>
                <a:gd name="T28" fmla="*/ 1667886846 w 1534"/>
                <a:gd name="T29" fmla="*/ 1855580798 h 1811"/>
                <a:gd name="T30" fmla="*/ 1676805922 w 1534"/>
                <a:gd name="T31" fmla="*/ 1852429666 h 1811"/>
                <a:gd name="T32" fmla="*/ 1681265988 w 1534"/>
                <a:gd name="T33" fmla="*/ 1848229181 h 1811"/>
                <a:gd name="T34" fmla="*/ 1691300081 w 1534"/>
                <a:gd name="T35" fmla="*/ 1844028696 h 1811"/>
                <a:gd name="T36" fmla="*/ 1695759092 w 1534"/>
                <a:gd name="T37" fmla="*/ 1836678104 h 1811"/>
                <a:gd name="T38" fmla="*/ 1705793185 w 1534"/>
                <a:gd name="T39" fmla="*/ 1832477619 h 1811"/>
                <a:gd name="T40" fmla="*/ 1459400924 w 1534"/>
                <a:gd name="T41" fmla="*/ 1542642121 h 1811"/>
                <a:gd name="T42" fmla="*/ 1450481847 w 1534"/>
                <a:gd name="T43" fmla="*/ 1549992713 h 1811"/>
                <a:gd name="T44" fmla="*/ 1440447754 w 1534"/>
                <a:gd name="T45" fmla="*/ 1554193198 h 1811"/>
                <a:gd name="T46" fmla="*/ 1431528678 w 1534"/>
                <a:gd name="T47" fmla="*/ 1561543790 h 1811"/>
                <a:gd name="T48" fmla="*/ 1427069667 w 1534"/>
                <a:gd name="T49" fmla="*/ 1565744275 h 1811"/>
                <a:gd name="T50" fmla="*/ 1417035574 w 1534"/>
                <a:gd name="T51" fmla="*/ 1568895407 h 1811"/>
                <a:gd name="T52" fmla="*/ 1408116498 w 1534"/>
                <a:gd name="T53" fmla="*/ 1573095891 h 1811"/>
                <a:gd name="T54" fmla="*/ 1398082405 w 1534"/>
                <a:gd name="T55" fmla="*/ 1580446484 h 1811"/>
                <a:gd name="T56" fmla="*/ 1389163328 w 1534"/>
                <a:gd name="T57" fmla="*/ 1584646968 h 1811"/>
                <a:gd name="T58" fmla="*/ 1379129235 w 1534"/>
                <a:gd name="T59" fmla="*/ 1588847453 h 1811"/>
                <a:gd name="T60" fmla="*/ 1374669169 w 1534"/>
                <a:gd name="T61" fmla="*/ 1591997561 h 1811"/>
                <a:gd name="T62" fmla="*/ 1364635076 w 1534"/>
                <a:gd name="T63" fmla="*/ 1596198045 h 1811"/>
                <a:gd name="T64" fmla="*/ 1355715999 w 1534"/>
                <a:gd name="T65" fmla="*/ 1600398530 h 1811"/>
                <a:gd name="T66" fmla="*/ 1346796923 w 1534"/>
                <a:gd name="T67" fmla="*/ 1603549662 h 1811"/>
                <a:gd name="T68" fmla="*/ 1336762830 w 1534"/>
                <a:gd name="T69" fmla="*/ 1607750147 h 1811"/>
                <a:gd name="T70" fmla="*/ 175038659 w 1534"/>
                <a:gd name="T71" fmla="*/ 282485034 h 1811"/>
                <a:gd name="T72" fmla="*/ 297677875 w 1534"/>
                <a:gd name="T73" fmla="*/ 336041984 h 1811"/>
                <a:gd name="T74" fmla="*/ 302136885 w 1534"/>
                <a:gd name="T75" fmla="*/ 331841499 h 1811"/>
                <a:gd name="T76" fmla="*/ 306596951 w 1534"/>
                <a:gd name="T77" fmla="*/ 328691391 h 1811"/>
                <a:gd name="T78" fmla="*/ 311057018 w 1534"/>
                <a:gd name="T79" fmla="*/ 324489882 h 1811"/>
                <a:gd name="T80" fmla="*/ 316631045 w 1534"/>
                <a:gd name="T81" fmla="*/ 320289397 h 1811"/>
                <a:gd name="T82" fmla="*/ 325550121 w 1534"/>
                <a:gd name="T83" fmla="*/ 312938805 h 1811"/>
                <a:gd name="T84" fmla="*/ 330010187 w 1534"/>
                <a:gd name="T85" fmla="*/ 308738320 h 1811"/>
                <a:gd name="T86" fmla="*/ 340044280 w 1534"/>
                <a:gd name="T87" fmla="*/ 305588213 h 1811"/>
                <a:gd name="T88" fmla="*/ 344503291 w 1534"/>
                <a:gd name="T89" fmla="*/ 301387728 h 1811"/>
                <a:gd name="T90" fmla="*/ 354537384 w 1534"/>
                <a:gd name="T91" fmla="*/ 294036111 h 1811"/>
                <a:gd name="T92" fmla="*/ 358997450 w 1534"/>
                <a:gd name="T93" fmla="*/ 289835626 h 1811"/>
                <a:gd name="T94" fmla="*/ 367916527 w 1534"/>
                <a:gd name="T95" fmla="*/ 286685519 h 1811"/>
                <a:gd name="T96" fmla="*/ 175038659 w 1534"/>
                <a:gd name="T97" fmla="*/ 282485034 h 1811"/>
                <a:gd name="T98" fmla="*/ 127098193 w 1534"/>
                <a:gd name="T99" fmla="*/ 228928021 h 1811"/>
                <a:gd name="T100" fmla="*/ 264230480 w 1534"/>
                <a:gd name="T101" fmla="*/ 172220964 h 1811"/>
                <a:gd name="T102" fmla="*/ 0 w 1534"/>
                <a:gd name="T103" fmla="*/ 79810267 h 1811"/>
                <a:gd name="T104" fmla="*/ 221865130 w 1534"/>
                <a:gd name="T105" fmla="*/ 118665008 h 1811"/>
                <a:gd name="T106" fmla="*/ 23413244 w 1534"/>
                <a:gd name="T107" fmla="*/ 65108042 h 1811"/>
                <a:gd name="T108" fmla="*/ 18953178 w 1534"/>
                <a:gd name="T109" fmla="*/ 68258166 h 1811"/>
                <a:gd name="T110" fmla="*/ 14494163 w 1534"/>
                <a:gd name="T111" fmla="*/ 72458650 h 1811"/>
                <a:gd name="T112" fmla="*/ 8919081 w 1534"/>
                <a:gd name="T113" fmla="*/ 76659135 h 1811"/>
                <a:gd name="T114" fmla="*/ 4460068 w 1534"/>
                <a:gd name="T115" fmla="*/ 79810267 h 1811"/>
                <a:gd name="T116" fmla="*/ 127098193 w 1534"/>
                <a:gd name="T117" fmla="*/ 11551081 h 1811"/>
                <a:gd name="T118" fmla="*/ 113719051 w 1534"/>
                <a:gd name="T119" fmla="*/ 0 h 1811"/>
                <a:gd name="T120" fmla="*/ 108145024 w 1534"/>
                <a:gd name="T121" fmla="*/ 4200487 h 1811"/>
                <a:gd name="T122" fmla="*/ 99225947 w 1534"/>
                <a:gd name="T123" fmla="*/ 7350594 h 1811"/>
                <a:gd name="T124" fmla="*/ 127098193 w 1534"/>
                <a:gd name="T125" fmla="*/ 11551081 h 1811"/>
                <a:gd name="T126" fmla="*/ 17694720 60000 65536"/>
                <a:gd name="T127" fmla="*/ 0 60000 65536"/>
                <a:gd name="T128" fmla="*/ 5898240 60000 65536"/>
                <a:gd name="T129" fmla="*/ 1179648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34"/>
                <a:gd name="T190" fmla="*/ 0 h 1811"/>
                <a:gd name="T191" fmla="*/ 1534 w 1534"/>
                <a:gd name="T192" fmla="*/ 1811 h 181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34" h="1811">
                  <a:moveTo>
                    <a:pt x="1195" y="1534"/>
                  </a:moveTo>
                  <a:lnTo>
                    <a:pt x="1419" y="1811"/>
                  </a:lnTo>
                  <a:lnTo>
                    <a:pt x="1424" y="1807"/>
                  </a:lnTo>
                  <a:lnTo>
                    <a:pt x="1428" y="1807"/>
                  </a:lnTo>
                  <a:lnTo>
                    <a:pt x="1432" y="1804"/>
                  </a:lnTo>
                  <a:lnTo>
                    <a:pt x="1436" y="1804"/>
                  </a:lnTo>
                  <a:lnTo>
                    <a:pt x="1441" y="1800"/>
                  </a:lnTo>
                  <a:lnTo>
                    <a:pt x="1445" y="1796"/>
                  </a:lnTo>
                  <a:lnTo>
                    <a:pt x="1449" y="1796"/>
                  </a:lnTo>
                  <a:lnTo>
                    <a:pt x="1453" y="1793"/>
                  </a:lnTo>
                  <a:lnTo>
                    <a:pt x="1458" y="1789"/>
                  </a:lnTo>
                  <a:lnTo>
                    <a:pt x="1462" y="1789"/>
                  </a:lnTo>
                  <a:lnTo>
                    <a:pt x="1462" y="1785"/>
                  </a:lnTo>
                  <a:lnTo>
                    <a:pt x="1466" y="1785"/>
                  </a:lnTo>
                  <a:lnTo>
                    <a:pt x="1470" y="1782"/>
                  </a:lnTo>
                  <a:lnTo>
                    <a:pt x="1474" y="1782"/>
                  </a:lnTo>
                  <a:lnTo>
                    <a:pt x="1479" y="1778"/>
                  </a:lnTo>
                  <a:lnTo>
                    <a:pt x="1483" y="1778"/>
                  </a:lnTo>
                  <a:lnTo>
                    <a:pt x="1483" y="1774"/>
                  </a:lnTo>
                  <a:lnTo>
                    <a:pt x="1487" y="1771"/>
                  </a:lnTo>
                  <a:lnTo>
                    <a:pt x="1491" y="1771"/>
                  </a:lnTo>
                  <a:lnTo>
                    <a:pt x="1496" y="1767"/>
                  </a:lnTo>
                  <a:lnTo>
                    <a:pt x="1500" y="1767"/>
                  </a:lnTo>
                  <a:lnTo>
                    <a:pt x="1504" y="1764"/>
                  </a:lnTo>
                  <a:lnTo>
                    <a:pt x="1504" y="1760"/>
                  </a:lnTo>
                  <a:lnTo>
                    <a:pt x="1508" y="1760"/>
                  </a:lnTo>
                  <a:lnTo>
                    <a:pt x="1513" y="1756"/>
                  </a:lnTo>
                  <a:lnTo>
                    <a:pt x="1517" y="1756"/>
                  </a:lnTo>
                  <a:lnTo>
                    <a:pt x="1521" y="1753"/>
                  </a:lnTo>
                  <a:lnTo>
                    <a:pt x="1521" y="1749"/>
                  </a:lnTo>
                  <a:lnTo>
                    <a:pt x="1525" y="1749"/>
                  </a:lnTo>
                  <a:lnTo>
                    <a:pt x="1530" y="1745"/>
                  </a:lnTo>
                  <a:lnTo>
                    <a:pt x="1534" y="1745"/>
                  </a:lnTo>
                  <a:lnTo>
                    <a:pt x="1309" y="1469"/>
                  </a:lnTo>
                  <a:lnTo>
                    <a:pt x="1305" y="1473"/>
                  </a:lnTo>
                  <a:lnTo>
                    <a:pt x="1301" y="1476"/>
                  </a:lnTo>
                  <a:lnTo>
                    <a:pt x="1296" y="1480"/>
                  </a:lnTo>
                  <a:lnTo>
                    <a:pt x="1292" y="1480"/>
                  </a:lnTo>
                  <a:lnTo>
                    <a:pt x="1288" y="1484"/>
                  </a:lnTo>
                  <a:lnTo>
                    <a:pt x="1284" y="1487"/>
                  </a:lnTo>
                  <a:lnTo>
                    <a:pt x="1280" y="1487"/>
                  </a:lnTo>
                  <a:lnTo>
                    <a:pt x="1280" y="1491"/>
                  </a:lnTo>
                  <a:lnTo>
                    <a:pt x="1275" y="1491"/>
                  </a:lnTo>
                  <a:lnTo>
                    <a:pt x="1271" y="1494"/>
                  </a:lnTo>
                  <a:lnTo>
                    <a:pt x="1267" y="1494"/>
                  </a:lnTo>
                  <a:lnTo>
                    <a:pt x="1263" y="1498"/>
                  </a:lnTo>
                  <a:lnTo>
                    <a:pt x="1258" y="1502"/>
                  </a:lnTo>
                  <a:lnTo>
                    <a:pt x="1254" y="1505"/>
                  </a:lnTo>
                  <a:lnTo>
                    <a:pt x="1250" y="1505"/>
                  </a:lnTo>
                  <a:lnTo>
                    <a:pt x="1246" y="1509"/>
                  </a:lnTo>
                  <a:lnTo>
                    <a:pt x="1241" y="1509"/>
                  </a:lnTo>
                  <a:lnTo>
                    <a:pt x="1237" y="1513"/>
                  </a:lnTo>
                  <a:lnTo>
                    <a:pt x="1233" y="1513"/>
                  </a:lnTo>
                  <a:lnTo>
                    <a:pt x="1233" y="1516"/>
                  </a:lnTo>
                  <a:lnTo>
                    <a:pt x="1229" y="1516"/>
                  </a:lnTo>
                  <a:lnTo>
                    <a:pt x="1224" y="1520"/>
                  </a:lnTo>
                  <a:lnTo>
                    <a:pt x="1220" y="1520"/>
                  </a:lnTo>
                  <a:lnTo>
                    <a:pt x="1216" y="1524"/>
                  </a:lnTo>
                  <a:lnTo>
                    <a:pt x="1212" y="1524"/>
                  </a:lnTo>
                  <a:lnTo>
                    <a:pt x="1208" y="1527"/>
                  </a:lnTo>
                  <a:lnTo>
                    <a:pt x="1203" y="1531"/>
                  </a:lnTo>
                  <a:lnTo>
                    <a:pt x="1199" y="1531"/>
                  </a:lnTo>
                  <a:lnTo>
                    <a:pt x="1195" y="1534"/>
                  </a:lnTo>
                  <a:close/>
                  <a:moveTo>
                    <a:pt x="157" y="269"/>
                  </a:moveTo>
                  <a:lnTo>
                    <a:pt x="199" y="320"/>
                  </a:lnTo>
                  <a:lnTo>
                    <a:pt x="267" y="320"/>
                  </a:lnTo>
                  <a:lnTo>
                    <a:pt x="267" y="316"/>
                  </a:lnTo>
                  <a:lnTo>
                    <a:pt x="271" y="316"/>
                  </a:lnTo>
                  <a:lnTo>
                    <a:pt x="271" y="313"/>
                  </a:lnTo>
                  <a:lnTo>
                    <a:pt x="275" y="313"/>
                  </a:lnTo>
                  <a:lnTo>
                    <a:pt x="275" y="309"/>
                  </a:lnTo>
                  <a:lnTo>
                    <a:pt x="279" y="309"/>
                  </a:lnTo>
                  <a:lnTo>
                    <a:pt x="279" y="305"/>
                  </a:lnTo>
                  <a:lnTo>
                    <a:pt x="284" y="305"/>
                  </a:lnTo>
                  <a:lnTo>
                    <a:pt x="288" y="302"/>
                  </a:lnTo>
                  <a:lnTo>
                    <a:pt x="292" y="298"/>
                  </a:lnTo>
                  <a:lnTo>
                    <a:pt x="296" y="298"/>
                  </a:lnTo>
                  <a:lnTo>
                    <a:pt x="296" y="294"/>
                  </a:lnTo>
                  <a:lnTo>
                    <a:pt x="301" y="291"/>
                  </a:lnTo>
                  <a:lnTo>
                    <a:pt x="305" y="291"/>
                  </a:lnTo>
                  <a:lnTo>
                    <a:pt x="305" y="287"/>
                  </a:lnTo>
                  <a:lnTo>
                    <a:pt x="309" y="287"/>
                  </a:lnTo>
                  <a:lnTo>
                    <a:pt x="313" y="284"/>
                  </a:lnTo>
                  <a:lnTo>
                    <a:pt x="318" y="280"/>
                  </a:lnTo>
                  <a:lnTo>
                    <a:pt x="322" y="280"/>
                  </a:lnTo>
                  <a:lnTo>
                    <a:pt x="322" y="276"/>
                  </a:lnTo>
                  <a:lnTo>
                    <a:pt x="326" y="276"/>
                  </a:lnTo>
                  <a:lnTo>
                    <a:pt x="330" y="273"/>
                  </a:lnTo>
                  <a:lnTo>
                    <a:pt x="322" y="265"/>
                  </a:lnTo>
                  <a:lnTo>
                    <a:pt x="157" y="269"/>
                  </a:lnTo>
                  <a:close/>
                  <a:moveTo>
                    <a:pt x="72" y="164"/>
                  </a:moveTo>
                  <a:lnTo>
                    <a:pt x="114" y="218"/>
                  </a:lnTo>
                  <a:lnTo>
                    <a:pt x="284" y="214"/>
                  </a:lnTo>
                  <a:lnTo>
                    <a:pt x="237" y="164"/>
                  </a:lnTo>
                  <a:lnTo>
                    <a:pt x="72" y="164"/>
                  </a:lnTo>
                  <a:close/>
                  <a:moveTo>
                    <a:pt x="0" y="76"/>
                  </a:moveTo>
                  <a:lnTo>
                    <a:pt x="29" y="113"/>
                  </a:lnTo>
                  <a:lnTo>
                    <a:pt x="199" y="113"/>
                  </a:lnTo>
                  <a:lnTo>
                    <a:pt x="152" y="62"/>
                  </a:lnTo>
                  <a:lnTo>
                    <a:pt x="21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3" y="65"/>
                  </a:lnTo>
                  <a:lnTo>
                    <a:pt x="13" y="69"/>
                  </a:lnTo>
                  <a:lnTo>
                    <a:pt x="8" y="69"/>
                  </a:lnTo>
                  <a:lnTo>
                    <a:pt x="8" y="73"/>
                  </a:lnTo>
                  <a:lnTo>
                    <a:pt x="4" y="73"/>
                  </a:lnTo>
                  <a:lnTo>
                    <a:pt x="4" y="76"/>
                  </a:lnTo>
                  <a:lnTo>
                    <a:pt x="0" y="76"/>
                  </a:lnTo>
                  <a:close/>
                  <a:moveTo>
                    <a:pt x="114" y="11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102" y="4"/>
                  </a:lnTo>
                  <a:lnTo>
                    <a:pt x="97" y="4"/>
                  </a:lnTo>
                  <a:lnTo>
                    <a:pt x="93" y="7"/>
                  </a:lnTo>
                  <a:lnTo>
                    <a:pt x="89" y="7"/>
                  </a:lnTo>
                  <a:lnTo>
                    <a:pt x="89" y="11"/>
                  </a:lnTo>
                  <a:lnTo>
                    <a:pt x="114" y="11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7" name="Freeform 2564"/>
            <p:cNvSpPr>
              <a:spLocks/>
            </p:cNvSpPr>
            <p:nvPr/>
          </p:nvSpPr>
          <p:spPr bwMode="auto">
            <a:xfrm>
              <a:off x="1856250" y="2885974"/>
              <a:ext cx="1596505" cy="1857887"/>
            </a:xfrm>
            <a:custGeom>
              <a:avLst/>
              <a:gdLst>
                <a:gd name="T0" fmla="*/ 0 w 1513"/>
                <a:gd name="T1" fmla="*/ 0 h 1814"/>
                <a:gd name="T2" fmla="*/ 1513 w 1513"/>
                <a:gd name="T3" fmla="*/ 1814 h 1814"/>
              </a:gdLst>
              <a:ahLst/>
              <a:cxnLst>
                <a:cxn ang="0">
                  <a:pos x="1407" y="1814"/>
                </a:cxn>
                <a:cxn ang="0">
                  <a:pos x="1411" y="1810"/>
                </a:cxn>
                <a:cxn ang="0">
                  <a:pos x="1419" y="1807"/>
                </a:cxn>
                <a:cxn ang="0">
                  <a:pos x="1428" y="1803"/>
                </a:cxn>
                <a:cxn ang="0">
                  <a:pos x="1432" y="1796"/>
                </a:cxn>
                <a:cxn ang="0">
                  <a:pos x="1441" y="1792"/>
                </a:cxn>
                <a:cxn ang="0">
                  <a:pos x="1449" y="1789"/>
                </a:cxn>
                <a:cxn ang="0">
                  <a:pos x="1453" y="1785"/>
                </a:cxn>
                <a:cxn ang="0">
                  <a:pos x="1462" y="1781"/>
                </a:cxn>
                <a:cxn ang="0">
                  <a:pos x="1466" y="1774"/>
                </a:cxn>
                <a:cxn ang="0">
                  <a:pos x="1475" y="1770"/>
                </a:cxn>
                <a:cxn ang="0">
                  <a:pos x="1483" y="1767"/>
                </a:cxn>
                <a:cxn ang="0">
                  <a:pos x="1487" y="1763"/>
                </a:cxn>
                <a:cxn ang="0">
                  <a:pos x="1496" y="1756"/>
                </a:cxn>
                <a:cxn ang="0">
                  <a:pos x="1500" y="1752"/>
                </a:cxn>
                <a:cxn ang="0">
                  <a:pos x="1508" y="1749"/>
                </a:cxn>
                <a:cxn ang="0">
                  <a:pos x="1513" y="1741"/>
                </a:cxn>
                <a:cxn ang="0">
                  <a:pos x="1288" y="1472"/>
                </a:cxn>
                <a:cxn ang="0">
                  <a:pos x="1280" y="1476"/>
                </a:cxn>
                <a:cxn ang="0">
                  <a:pos x="1271" y="1483"/>
                </a:cxn>
                <a:cxn ang="0">
                  <a:pos x="1263" y="1487"/>
                </a:cxn>
                <a:cxn ang="0">
                  <a:pos x="1258" y="1494"/>
                </a:cxn>
                <a:cxn ang="0">
                  <a:pos x="1250" y="1498"/>
                </a:cxn>
                <a:cxn ang="0">
                  <a:pos x="1246" y="1501"/>
                </a:cxn>
                <a:cxn ang="0">
                  <a:pos x="1237" y="1505"/>
                </a:cxn>
                <a:cxn ang="0">
                  <a:pos x="1229" y="1512"/>
                </a:cxn>
                <a:cxn ang="0">
                  <a:pos x="1220" y="1516"/>
                </a:cxn>
                <a:cxn ang="0">
                  <a:pos x="1212" y="1523"/>
                </a:cxn>
                <a:cxn ang="0">
                  <a:pos x="1208" y="1527"/>
                </a:cxn>
                <a:cxn ang="0">
                  <a:pos x="1199" y="1530"/>
                </a:cxn>
                <a:cxn ang="0">
                  <a:pos x="1191" y="1534"/>
                </a:cxn>
                <a:cxn ang="0">
                  <a:pos x="1182" y="1541"/>
                </a:cxn>
                <a:cxn ang="0">
                  <a:pos x="203" y="349"/>
                </a:cxn>
                <a:cxn ang="0">
                  <a:pos x="207" y="341"/>
                </a:cxn>
                <a:cxn ang="0">
                  <a:pos x="216" y="338"/>
                </a:cxn>
                <a:cxn ang="0">
                  <a:pos x="224" y="334"/>
                </a:cxn>
                <a:cxn ang="0">
                  <a:pos x="229" y="327"/>
                </a:cxn>
                <a:cxn ang="0">
                  <a:pos x="233" y="323"/>
                </a:cxn>
                <a:cxn ang="0">
                  <a:pos x="241" y="320"/>
                </a:cxn>
                <a:cxn ang="0">
                  <a:pos x="250" y="316"/>
                </a:cxn>
                <a:cxn ang="0">
                  <a:pos x="254" y="312"/>
                </a:cxn>
                <a:cxn ang="0">
                  <a:pos x="258" y="309"/>
                </a:cxn>
                <a:cxn ang="0">
                  <a:pos x="267" y="301"/>
                </a:cxn>
                <a:cxn ang="0">
                  <a:pos x="85" y="200"/>
                </a:cxn>
                <a:cxn ang="0">
                  <a:pos x="292" y="250"/>
                </a:cxn>
                <a:cxn ang="0">
                  <a:pos x="85" y="200"/>
                </a:cxn>
                <a:cxn ang="0">
                  <a:pos x="42" y="149"/>
                </a:cxn>
                <a:cxn ang="0">
                  <a:pos x="165" y="98"/>
                </a:cxn>
                <a:cxn ang="0">
                  <a:pos x="123" y="47"/>
                </a:cxn>
                <a:cxn ang="0">
                  <a:pos x="85" y="3"/>
                </a:cxn>
                <a:cxn ang="0">
                  <a:pos x="76" y="7"/>
                </a:cxn>
                <a:cxn ang="0">
                  <a:pos x="68" y="10"/>
                </a:cxn>
                <a:cxn ang="0">
                  <a:pos x="63" y="14"/>
                </a:cxn>
                <a:cxn ang="0">
                  <a:pos x="55" y="21"/>
                </a:cxn>
                <a:cxn ang="0">
                  <a:pos x="51" y="25"/>
                </a:cxn>
                <a:cxn ang="0">
                  <a:pos x="46" y="29"/>
                </a:cxn>
                <a:cxn ang="0">
                  <a:pos x="38" y="32"/>
                </a:cxn>
                <a:cxn ang="0">
                  <a:pos x="30" y="36"/>
                </a:cxn>
                <a:cxn ang="0">
                  <a:pos x="21" y="43"/>
                </a:cxn>
                <a:cxn ang="0">
                  <a:pos x="17" y="47"/>
                </a:cxn>
              </a:cxnLst>
              <a:rect l="T0" t="T1" r="T2" b="T3"/>
              <a:pathLst>
                <a:path w="1513" h="1814">
                  <a:moveTo>
                    <a:pt x="1182" y="1541"/>
                  </a:moveTo>
                  <a:lnTo>
                    <a:pt x="1407" y="1814"/>
                  </a:lnTo>
                  <a:lnTo>
                    <a:pt x="1411" y="1814"/>
                  </a:lnTo>
                  <a:lnTo>
                    <a:pt x="1411" y="1810"/>
                  </a:lnTo>
                  <a:lnTo>
                    <a:pt x="1415" y="1807"/>
                  </a:lnTo>
                  <a:lnTo>
                    <a:pt x="1419" y="1807"/>
                  </a:lnTo>
                  <a:lnTo>
                    <a:pt x="1424" y="1803"/>
                  </a:lnTo>
                  <a:lnTo>
                    <a:pt x="1428" y="1803"/>
                  </a:lnTo>
                  <a:lnTo>
                    <a:pt x="1432" y="1800"/>
                  </a:lnTo>
                  <a:lnTo>
                    <a:pt x="1432" y="1796"/>
                  </a:lnTo>
                  <a:lnTo>
                    <a:pt x="1436" y="1796"/>
                  </a:lnTo>
                  <a:lnTo>
                    <a:pt x="1441" y="1792"/>
                  </a:lnTo>
                  <a:lnTo>
                    <a:pt x="1445" y="1792"/>
                  </a:lnTo>
                  <a:lnTo>
                    <a:pt x="1449" y="1789"/>
                  </a:lnTo>
                  <a:lnTo>
                    <a:pt x="1449" y="1785"/>
                  </a:lnTo>
                  <a:lnTo>
                    <a:pt x="1453" y="1785"/>
                  </a:lnTo>
                  <a:lnTo>
                    <a:pt x="1458" y="1781"/>
                  </a:lnTo>
                  <a:lnTo>
                    <a:pt x="1462" y="1781"/>
                  </a:lnTo>
                  <a:lnTo>
                    <a:pt x="1466" y="1778"/>
                  </a:lnTo>
                  <a:lnTo>
                    <a:pt x="1466" y="1774"/>
                  </a:lnTo>
                  <a:lnTo>
                    <a:pt x="1470" y="1774"/>
                  </a:lnTo>
                  <a:lnTo>
                    <a:pt x="1475" y="1770"/>
                  </a:lnTo>
                  <a:lnTo>
                    <a:pt x="1479" y="1767"/>
                  </a:lnTo>
                  <a:lnTo>
                    <a:pt x="1483" y="1767"/>
                  </a:lnTo>
                  <a:lnTo>
                    <a:pt x="1483" y="1763"/>
                  </a:lnTo>
                  <a:lnTo>
                    <a:pt x="1487" y="1763"/>
                  </a:lnTo>
                  <a:lnTo>
                    <a:pt x="1491" y="1760"/>
                  </a:lnTo>
                  <a:lnTo>
                    <a:pt x="1496" y="1756"/>
                  </a:lnTo>
                  <a:lnTo>
                    <a:pt x="1500" y="1756"/>
                  </a:lnTo>
                  <a:lnTo>
                    <a:pt x="1500" y="1752"/>
                  </a:lnTo>
                  <a:lnTo>
                    <a:pt x="1504" y="1749"/>
                  </a:lnTo>
                  <a:lnTo>
                    <a:pt x="1508" y="1749"/>
                  </a:lnTo>
                  <a:lnTo>
                    <a:pt x="1513" y="1745"/>
                  </a:lnTo>
                  <a:lnTo>
                    <a:pt x="1513" y="1741"/>
                  </a:lnTo>
                  <a:lnTo>
                    <a:pt x="1288" y="1469"/>
                  </a:lnTo>
                  <a:lnTo>
                    <a:pt x="1288" y="1472"/>
                  </a:lnTo>
                  <a:lnTo>
                    <a:pt x="1284" y="1472"/>
                  </a:lnTo>
                  <a:lnTo>
                    <a:pt x="1280" y="1476"/>
                  </a:lnTo>
                  <a:lnTo>
                    <a:pt x="1275" y="1480"/>
                  </a:lnTo>
                  <a:lnTo>
                    <a:pt x="1271" y="1483"/>
                  </a:lnTo>
                  <a:lnTo>
                    <a:pt x="1267" y="1487"/>
                  </a:lnTo>
                  <a:lnTo>
                    <a:pt x="1263" y="1487"/>
                  </a:lnTo>
                  <a:lnTo>
                    <a:pt x="1258" y="1490"/>
                  </a:lnTo>
                  <a:lnTo>
                    <a:pt x="1258" y="1494"/>
                  </a:lnTo>
                  <a:lnTo>
                    <a:pt x="1254" y="1494"/>
                  </a:lnTo>
                  <a:lnTo>
                    <a:pt x="1250" y="1498"/>
                  </a:lnTo>
                  <a:lnTo>
                    <a:pt x="1246" y="1498"/>
                  </a:lnTo>
                  <a:lnTo>
                    <a:pt x="1246" y="1501"/>
                  </a:lnTo>
                  <a:lnTo>
                    <a:pt x="1241" y="1505"/>
                  </a:lnTo>
                  <a:lnTo>
                    <a:pt x="1237" y="1505"/>
                  </a:lnTo>
                  <a:lnTo>
                    <a:pt x="1233" y="1509"/>
                  </a:lnTo>
                  <a:lnTo>
                    <a:pt x="1229" y="1512"/>
                  </a:lnTo>
                  <a:lnTo>
                    <a:pt x="1224" y="1516"/>
                  </a:lnTo>
                  <a:lnTo>
                    <a:pt x="1220" y="1516"/>
                  </a:lnTo>
                  <a:lnTo>
                    <a:pt x="1216" y="1520"/>
                  </a:lnTo>
                  <a:lnTo>
                    <a:pt x="1212" y="1523"/>
                  </a:lnTo>
                  <a:lnTo>
                    <a:pt x="1208" y="1523"/>
                  </a:lnTo>
                  <a:lnTo>
                    <a:pt x="1208" y="1527"/>
                  </a:lnTo>
                  <a:lnTo>
                    <a:pt x="1203" y="1527"/>
                  </a:lnTo>
                  <a:lnTo>
                    <a:pt x="1199" y="1530"/>
                  </a:lnTo>
                  <a:lnTo>
                    <a:pt x="1195" y="1530"/>
                  </a:lnTo>
                  <a:lnTo>
                    <a:pt x="1191" y="1534"/>
                  </a:lnTo>
                  <a:lnTo>
                    <a:pt x="1186" y="1538"/>
                  </a:lnTo>
                  <a:lnTo>
                    <a:pt x="1182" y="1541"/>
                  </a:lnTo>
                  <a:close/>
                  <a:moveTo>
                    <a:pt x="169" y="305"/>
                  </a:moveTo>
                  <a:lnTo>
                    <a:pt x="203" y="349"/>
                  </a:lnTo>
                  <a:lnTo>
                    <a:pt x="207" y="345"/>
                  </a:lnTo>
                  <a:lnTo>
                    <a:pt x="207" y="341"/>
                  </a:lnTo>
                  <a:lnTo>
                    <a:pt x="212" y="341"/>
                  </a:lnTo>
                  <a:lnTo>
                    <a:pt x="216" y="338"/>
                  </a:lnTo>
                  <a:lnTo>
                    <a:pt x="220" y="334"/>
                  </a:lnTo>
                  <a:lnTo>
                    <a:pt x="224" y="334"/>
                  </a:lnTo>
                  <a:lnTo>
                    <a:pt x="224" y="330"/>
                  </a:lnTo>
                  <a:lnTo>
                    <a:pt x="229" y="327"/>
                  </a:lnTo>
                  <a:lnTo>
                    <a:pt x="233" y="327"/>
                  </a:lnTo>
                  <a:lnTo>
                    <a:pt x="233" y="323"/>
                  </a:lnTo>
                  <a:lnTo>
                    <a:pt x="237" y="323"/>
                  </a:lnTo>
                  <a:lnTo>
                    <a:pt x="241" y="320"/>
                  </a:lnTo>
                  <a:lnTo>
                    <a:pt x="246" y="316"/>
                  </a:lnTo>
                  <a:lnTo>
                    <a:pt x="250" y="316"/>
                  </a:lnTo>
                  <a:lnTo>
                    <a:pt x="250" y="312"/>
                  </a:lnTo>
                  <a:lnTo>
                    <a:pt x="254" y="312"/>
                  </a:lnTo>
                  <a:lnTo>
                    <a:pt x="254" y="309"/>
                  </a:lnTo>
                  <a:lnTo>
                    <a:pt x="258" y="309"/>
                  </a:lnTo>
                  <a:lnTo>
                    <a:pt x="263" y="305"/>
                  </a:lnTo>
                  <a:lnTo>
                    <a:pt x="267" y="301"/>
                  </a:lnTo>
                  <a:lnTo>
                    <a:pt x="169" y="305"/>
                  </a:lnTo>
                  <a:close/>
                  <a:moveTo>
                    <a:pt x="85" y="200"/>
                  </a:moveTo>
                  <a:lnTo>
                    <a:pt x="127" y="254"/>
                  </a:lnTo>
                  <a:lnTo>
                    <a:pt x="292" y="250"/>
                  </a:lnTo>
                  <a:lnTo>
                    <a:pt x="250" y="200"/>
                  </a:lnTo>
                  <a:lnTo>
                    <a:pt x="85" y="200"/>
                  </a:lnTo>
                  <a:close/>
                  <a:moveTo>
                    <a:pt x="0" y="98"/>
                  </a:moveTo>
                  <a:lnTo>
                    <a:pt x="42" y="149"/>
                  </a:lnTo>
                  <a:lnTo>
                    <a:pt x="207" y="149"/>
                  </a:lnTo>
                  <a:lnTo>
                    <a:pt x="165" y="98"/>
                  </a:lnTo>
                  <a:lnTo>
                    <a:pt x="0" y="98"/>
                  </a:lnTo>
                  <a:close/>
                  <a:moveTo>
                    <a:pt x="123" y="47"/>
                  </a:moveTo>
                  <a:lnTo>
                    <a:pt x="89" y="0"/>
                  </a:lnTo>
                  <a:lnTo>
                    <a:pt x="85" y="3"/>
                  </a:lnTo>
                  <a:lnTo>
                    <a:pt x="80" y="3"/>
                  </a:lnTo>
                  <a:lnTo>
                    <a:pt x="76" y="7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8" y="14"/>
                  </a:lnTo>
                  <a:lnTo>
                    <a:pt x="63" y="14"/>
                  </a:lnTo>
                  <a:lnTo>
                    <a:pt x="59" y="18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51" y="25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2" y="29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25" y="40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7" y="47"/>
                  </a:lnTo>
                  <a:lnTo>
                    <a:pt x="123" y="47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8" name="Freeform 2565"/>
            <p:cNvSpPr>
              <a:spLocks/>
            </p:cNvSpPr>
            <p:nvPr/>
          </p:nvSpPr>
          <p:spPr bwMode="auto">
            <a:xfrm>
              <a:off x="1891098" y="2877781"/>
              <a:ext cx="1617619" cy="1832283"/>
            </a:xfrm>
            <a:custGeom>
              <a:avLst/>
              <a:gdLst>
                <a:gd name="T0" fmla="*/ 855128373 w 1530"/>
                <a:gd name="T1" fmla="*/ 0 h 1789"/>
                <a:gd name="T2" fmla="*/ 1710255688 w 1530"/>
                <a:gd name="T3" fmla="*/ 938307106 h 1789"/>
                <a:gd name="T4" fmla="*/ 855128373 w 1530"/>
                <a:gd name="T5" fmla="*/ 1876613187 h 1789"/>
                <a:gd name="T6" fmla="*/ 0 w 1530"/>
                <a:gd name="T7" fmla="*/ 938307106 h 1789"/>
                <a:gd name="T8" fmla="*/ 1596238959 w 1530"/>
                <a:gd name="T9" fmla="*/ 1876613187 h 1789"/>
                <a:gd name="T10" fmla="*/ 1600710142 w 1530"/>
                <a:gd name="T11" fmla="*/ 1869270743 h 1789"/>
                <a:gd name="T12" fmla="*/ 1610770037 w 1530"/>
                <a:gd name="T13" fmla="*/ 1865074621 h 1789"/>
                <a:gd name="T14" fmla="*/ 1619712401 w 1530"/>
                <a:gd name="T15" fmla="*/ 1861927274 h 1789"/>
                <a:gd name="T16" fmla="*/ 1624183583 w 1530"/>
                <a:gd name="T17" fmla="*/ 1857732177 h 1789"/>
                <a:gd name="T18" fmla="*/ 1634244536 w 1530"/>
                <a:gd name="T19" fmla="*/ 1850388708 h 1789"/>
                <a:gd name="T20" fmla="*/ 1638715718 w 1530"/>
                <a:gd name="T21" fmla="*/ 1846192586 h 1789"/>
                <a:gd name="T22" fmla="*/ 1647658082 w 1530"/>
                <a:gd name="T23" fmla="*/ 1843046263 h 1789"/>
                <a:gd name="T24" fmla="*/ 1653246795 w 1530"/>
                <a:gd name="T25" fmla="*/ 1834654020 h 1789"/>
                <a:gd name="T26" fmla="*/ 1662190217 w 1530"/>
                <a:gd name="T27" fmla="*/ 1831507697 h 1789"/>
                <a:gd name="T28" fmla="*/ 1672250112 w 1530"/>
                <a:gd name="T29" fmla="*/ 1823115454 h 1789"/>
                <a:gd name="T30" fmla="*/ 1681192476 w 1530"/>
                <a:gd name="T31" fmla="*/ 1819969131 h 1789"/>
                <a:gd name="T32" fmla="*/ 1685663658 w 1530"/>
                <a:gd name="T33" fmla="*/ 1812625663 h 1789"/>
                <a:gd name="T34" fmla="*/ 1695724611 w 1530"/>
                <a:gd name="T35" fmla="*/ 1808429541 h 1789"/>
                <a:gd name="T36" fmla="*/ 1700195793 w 1530"/>
                <a:gd name="T37" fmla="*/ 1801087097 h 1789"/>
                <a:gd name="T38" fmla="*/ 1710255688 w 1530"/>
                <a:gd name="T39" fmla="*/ 1796890975 h 1789"/>
                <a:gd name="T40" fmla="*/ 1458747732 w 1530"/>
                <a:gd name="T41" fmla="*/ 1503178856 h 1789"/>
                <a:gd name="T42" fmla="*/ 1454276550 w 1530"/>
                <a:gd name="T43" fmla="*/ 1510521300 h 1789"/>
                <a:gd name="T44" fmla="*/ 1444215597 w 1530"/>
                <a:gd name="T45" fmla="*/ 1514717422 h 1789"/>
                <a:gd name="T46" fmla="*/ 1439744415 w 1530"/>
                <a:gd name="T47" fmla="*/ 1522060890 h 1789"/>
                <a:gd name="T48" fmla="*/ 1429684520 w 1530"/>
                <a:gd name="T49" fmla="*/ 1526255988 h 1789"/>
                <a:gd name="T50" fmla="*/ 1425213338 w 1530"/>
                <a:gd name="T51" fmla="*/ 1533599456 h 1789"/>
                <a:gd name="T52" fmla="*/ 1416270974 w 1530"/>
                <a:gd name="T53" fmla="*/ 1537794554 h 1789"/>
                <a:gd name="T54" fmla="*/ 1411799792 w 1530"/>
                <a:gd name="T55" fmla="*/ 1540941901 h 1789"/>
                <a:gd name="T56" fmla="*/ 1401738839 w 1530"/>
                <a:gd name="T57" fmla="*/ 1549334144 h 1789"/>
                <a:gd name="T58" fmla="*/ 1397267657 w 1530"/>
                <a:gd name="T59" fmla="*/ 1552480467 h 1789"/>
                <a:gd name="T60" fmla="*/ 1387207762 w 1530"/>
                <a:gd name="T61" fmla="*/ 1560872710 h 1789"/>
                <a:gd name="T62" fmla="*/ 1378265397 w 1530"/>
                <a:gd name="T63" fmla="*/ 1568215155 h 1789"/>
                <a:gd name="T64" fmla="*/ 1368204445 w 1530"/>
                <a:gd name="T65" fmla="*/ 1571362502 h 1789"/>
                <a:gd name="T66" fmla="*/ 1363733263 w 1530"/>
                <a:gd name="T67" fmla="*/ 1575557599 h 1789"/>
                <a:gd name="T68" fmla="*/ 1354790899 w 1530"/>
                <a:gd name="T69" fmla="*/ 1579753721 h 1789"/>
                <a:gd name="T70" fmla="*/ 1349202185 w 1530"/>
                <a:gd name="T71" fmla="*/ 1587097189 h 1789"/>
                <a:gd name="T72" fmla="*/ 241448127 w 1530"/>
                <a:gd name="T73" fmla="*/ 324132848 h 1789"/>
                <a:gd name="T74" fmla="*/ 250390491 w 1530"/>
                <a:gd name="T75" fmla="*/ 328328970 h 1789"/>
                <a:gd name="T76" fmla="*/ 260450386 w 1530"/>
                <a:gd name="T77" fmla="*/ 328328970 h 1789"/>
                <a:gd name="T78" fmla="*/ 241448127 w 1530"/>
                <a:gd name="T79" fmla="*/ 324132848 h 1789"/>
                <a:gd name="T80" fmla="*/ 198971369 w 1530"/>
                <a:gd name="T81" fmla="*/ 270635115 h 1789"/>
                <a:gd name="T82" fmla="*/ 364407286 w 1530"/>
                <a:gd name="T83" fmla="*/ 270635115 h 1789"/>
                <a:gd name="T84" fmla="*/ 368878468 w 1530"/>
                <a:gd name="T85" fmla="*/ 267487704 h 1789"/>
                <a:gd name="T86" fmla="*/ 378939421 w 1530"/>
                <a:gd name="T87" fmla="*/ 267487704 h 1789"/>
                <a:gd name="T88" fmla="*/ 146433658 w 1530"/>
                <a:gd name="T89" fmla="*/ 218186093 h 1789"/>
                <a:gd name="T90" fmla="*/ 103956866 w 1530"/>
                <a:gd name="T91" fmla="*/ 164688360 h 1789"/>
                <a:gd name="T92" fmla="*/ 241448127 w 1530"/>
                <a:gd name="T93" fmla="*/ 111191619 h 1789"/>
                <a:gd name="T94" fmla="*/ 0 w 1530"/>
                <a:gd name="T95" fmla="*/ 46155304 h 1789"/>
                <a:gd name="T96" fmla="*/ 193381598 w 1530"/>
                <a:gd name="T97" fmla="*/ 57693870 h 1789"/>
                <a:gd name="T98" fmla="*/ 76011186 w 1530"/>
                <a:gd name="T99" fmla="*/ 0 h 1789"/>
                <a:gd name="T100" fmla="*/ 65951274 w 1530"/>
                <a:gd name="T101" fmla="*/ 4196124 h 1789"/>
                <a:gd name="T102" fmla="*/ 61480092 w 1530"/>
                <a:gd name="T103" fmla="*/ 8392247 h 1789"/>
                <a:gd name="T104" fmla="*/ 51419139 w 1530"/>
                <a:gd name="T105" fmla="*/ 11538570 h 1789"/>
                <a:gd name="T106" fmla="*/ 46947957 w 1530"/>
                <a:gd name="T107" fmla="*/ 15734692 h 1789"/>
                <a:gd name="T108" fmla="*/ 42476775 w 1530"/>
                <a:gd name="T109" fmla="*/ 18881019 h 1789"/>
                <a:gd name="T110" fmla="*/ 38005593 w 1530"/>
                <a:gd name="T111" fmla="*/ 23077140 h 1789"/>
                <a:gd name="T112" fmla="*/ 27945689 w 1530"/>
                <a:gd name="T113" fmla="*/ 27273262 h 1789"/>
                <a:gd name="T114" fmla="*/ 19003325 w 1530"/>
                <a:gd name="T115" fmla="*/ 34615714 h 1789"/>
                <a:gd name="T116" fmla="*/ 13413550 w 1530"/>
                <a:gd name="T117" fmla="*/ 38811836 h 1789"/>
                <a:gd name="T118" fmla="*/ 4471184 w 1530"/>
                <a:gd name="T119" fmla="*/ 41959183 h 1789"/>
                <a:gd name="T120" fmla="*/ 0 w 1530"/>
                <a:gd name="T121" fmla="*/ 46155304 h 1789"/>
                <a:gd name="T122" fmla="*/ 17694720 60000 65536"/>
                <a:gd name="T123" fmla="*/ 0 60000 65536"/>
                <a:gd name="T124" fmla="*/ 5898240 60000 65536"/>
                <a:gd name="T125" fmla="*/ 1179648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0"/>
                <a:gd name="T184" fmla="*/ 0 h 1789"/>
                <a:gd name="T185" fmla="*/ 1530 w 1530"/>
                <a:gd name="T186" fmla="*/ 1789 h 17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0" h="1789">
                  <a:moveTo>
                    <a:pt x="1203" y="1513"/>
                  </a:moveTo>
                  <a:lnTo>
                    <a:pt x="1428" y="1789"/>
                  </a:lnTo>
                  <a:lnTo>
                    <a:pt x="1432" y="1786"/>
                  </a:lnTo>
                  <a:lnTo>
                    <a:pt x="1432" y="1782"/>
                  </a:lnTo>
                  <a:lnTo>
                    <a:pt x="1436" y="1782"/>
                  </a:lnTo>
                  <a:lnTo>
                    <a:pt x="1441" y="1778"/>
                  </a:lnTo>
                  <a:lnTo>
                    <a:pt x="1445" y="1775"/>
                  </a:lnTo>
                  <a:lnTo>
                    <a:pt x="1449" y="1775"/>
                  </a:lnTo>
                  <a:lnTo>
                    <a:pt x="1449" y="1771"/>
                  </a:lnTo>
                  <a:lnTo>
                    <a:pt x="1453" y="1771"/>
                  </a:lnTo>
                  <a:lnTo>
                    <a:pt x="1457" y="1768"/>
                  </a:lnTo>
                  <a:lnTo>
                    <a:pt x="1462" y="1764"/>
                  </a:lnTo>
                  <a:lnTo>
                    <a:pt x="1466" y="1764"/>
                  </a:lnTo>
                  <a:lnTo>
                    <a:pt x="1466" y="1760"/>
                  </a:lnTo>
                  <a:lnTo>
                    <a:pt x="1470" y="1757"/>
                  </a:lnTo>
                  <a:lnTo>
                    <a:pt x="1474" y="1757"/>
                  </a:lnTo>
                  <a:lnTo>
                    <a:pt x="1479" y="1753"/>
                  </a:lnTo>
                  <a:lnTo>
                    <a:pt x="1479" y="1749"/>
                  </a:lnTo>
                  <a:lnTo>
                    <a:pt x="1483" y="1749"/>
                  </a:lnTo>
                  <a:lnTo>
                    <a:pt x="1487" y="1746"/>
                  </a:lnTo>
                  <a:lnTo>
                    <a:pt x="1491" y="1742"/>
                  </a:lnTo>
                  <a:lnTo>
                    <a:pt x="1496" y="1738"/>
                  </a:lnTo>
                  <a:lnTo>
                    <a:pt x="1500" y="1735"/>
                  </a:lnTo>
                  <a:lnTo>
                    <a:pt x="1504" y="1735"/>
                  </a:lnTo>
                  <a:lnTo>
                    <a:pt x="1504" y="1731"/>
                  </a:lnTo>
                  <a:lnTo>
                    <a:pt x="1508" y="1728"/>
                  </a:lnTo>
                  <a:lnTo>
                    <a:pt x="1513" y="1728"/>
                  </a:lnTo>
                  <a:lnTo>
                    <a:pt x="1517" y="1724"/>
                  </a:lnTo>
                  <a:lnTo>
                    <a:pt x="1517" y="1720"/>
                  </a:lnTo>
                  <a:lnTo>
                    <a:pt x="1521" y="1717"/>
                  </a:lnTo>
                  <a:lnTo>
                    <a:pt x="1525" y="1717"/>
                  </a:lnTo>
                  <a:lnTo>
                    <a:pt x="1530" y="1713"/>
                  </a:lnTo>
                  <a:lnTo>
                    <a:pt x="1530" y="1709"/>
                  </a:lnTo>
                  <a:lnTo>
                    <a:pt x="1305" y="1433"/>
                  </a:lnTo>
                  <a:lnTo>
                    <a:pt x="1301" y="1437"/>
                  </a:lnTo>
                  <a:lnTo>
                    <a:pt x="1301" y="1440"/>
                  </a:lnTo>
                  <a:lnTo>
                    <a:pt x="1296" y="1444"/>
                  </a:lnTo>
                  <a:lnTo>
                    <a:pt x="1292" y="1444"/>
                  </a:lnTo>
                  <a:lnTo>
                    <a:pt x="1288" y="1448"/>
                  </a:lnTo>
                  <a:lnTo>
                    <a:pt x="1288" y="1451"/>
                  </a:lnTo>
                  <a:lnTo>
                    <a:pt x="1284" y="1455"/>
                  </a:lnTo>
                  <a:lnTo>
                    <a:pt x="1279" y="1455"/>
                  </a:lnTo>
                  <a:lnTo>
                    <a:pt x="1279" y="1458"/>
                  </a:lnTo>
                  <a:lnTo>
                    <a:pt x="1275" y="1462"/>
                  </a:lnTo>
                  <a:lnTo>
                    <a:pt x="1271" y="1462"/>
                  </a:lnTo>
                  <a:lnTo>
                    <a:pt x="1267" y="1466"/>
                  </a:lnTo>
                  <a:lnTo>
                    <a:pt x="1267" y="1469"/>
                  </a:lnTo>
                  <a:lnTo>
                    <a:pt x="1263" y="1469"/>
                  </a:lnTo>
                  <a:lnTo>
                    <a:pt x="1258" y="1473"/>
                  </a:lnTo>
                  <a:lnTo>
                    <a:pt x="1254" y="1477"/>
                  </a:lnTo>
                  <a:lnTo>
                    <a:pt x="1254" y="1480"/>
                  </a:lnTo>
                  <a:lnTo>
                    <a:pt x="1250" y="1480"/>
                  </a:lnTo>
                  <a:lnTo>
                    <a:pt x="1246" y="1484"/>
                  </a:lnTo>
                  <a:lnTo>
                    <a:pt x="1241" y="1488"/>
                  </a:lnTo>
                  <a:lnTo>
                    <a:pt x="1237" y="1491"/>
                  </a:lnTo>
                  <a:lnTo>
                    <a:pt x="1233" y="1495"/>
                  </a:lnTo>
                  <a:lnTo>
                    <a:pt x="1229" y="1495"/>
                  </a:lnTo>
                  <a:lnTo>
                    <a:pt x="1224" y="1498"/>
                  </a:lnTo>
                  <a:lnTo>
                    <a:pt x="1224" y="1502"/>
                  </a:lnTo>
                  <a:lnTo>
                    <a:pt x="1220" y="1502"/>
                  </a:lnTo>
                  <a:lnTo>
                    <a:pt x="1216" y="1506"/>
                  </a:lnTo>
                  <a:lnTo>
                    <a:pt x="1212" y="1506"/>
                  </a:lnTo>
                  <a:lnTo>
                    <a:pt x="1212" y="1509"/>
                  </a:lnTo>
                  <a:lnTo>
                    <a:pt x="1207" y="1513"/>
                  </a:lnTo>
                  <a:lnTo>
                    <a:pt x="1203" y="1513"/>
                  </a:lnTo>
                  <a:close/>
                  <a:moveTo>
                    <a:pt x="216" y="309"/>
                  </a:moveTo>
                  <a:lnTo>
                    <a:pt x="224" y="317"/>
                  </a:lnTo>
                  <a:lnTo>
                    <a:pt x="224" y="313"/>
                  </a:lnTo>
                  <a:lnTo>
                    <a:pt x="229" y="313"/>
                  </a:lnTo>
                  <a:lnTo>
                    <a:pt x="233" y="313"/>
                  </a:lnTo>
                  <a:lnTo>
                    <a:pt x="233" y="309"/>
                  </a:lnTo>
                  <a:lnTo>
                    <a:pt x="216" y="309"/>
                  </a:lnTo>
                  <a:close/>
                  <a:moveTo>
                    <a:pt x="131" y="208"/>
                  </a:moveTo>
                  <a:lnTo>
                    <a:pt x="178" y="258"/>
                  </a:lnTo>
                  <a:lnTo>
                    <a:pt x="322" y="258"/>
                  </a:lnTo>
                  <a:lnTo>
                    <a:pt x="326" y="258"/>
                  </a:lnTo>
                  <a:lnTo>
                    <a:pt x="330" y="258"/>
                  </a:lnTo>
                  <a:lnTo>
                    <a:pt x="330" y="255"/>
                  </a:lnTo>
                  <a:lnTo>
                    <a:pt x="335" y="255"/>
                  </a:lnTo>
                  <a:lnTo>
                    <a:pt x="339" y="255"/>
                  </a:lnTo>
                  <a:lnTo>
                    <a:pt x="301" y="208"/>
                  </a:lnTo>
                  <a:lnTo>
                    <a:pt x="131" y="208"/>
                  </a:lnTo>
                  <a:close/>
                  <a:moveTo>
                    <a:pt x="46" y="106"/>
                  </a:moveTo>
                  <a:lnTo>
                    <a:pt x="93" y="157"/>
                  </a:lnTo>
                  <a:lnTo>
                    <a:pt x="258" y="157"/>
                  </a:lnTo>
                  <a:lnTo>
                    <a:pt x="216" y="106"/>
                  </a:lnTo>
                  <a:lnTo>
                    <a:pt x="46" y="106"/>
                  </a:lnTo>
                  <a:close/>
                  <a:moveTo>
                    <a:pt x="0" y="44"/>
                  </a:moveTo>
                  <a:lnTo>
                    <a:pt x="8" y="55"/>
                  </a:lnTo>
                  <a:lnTo>
                    <a:pt x="173" y="55"/>
                  </a:lnTo>
                  <a:lnTo>
                    <a:pt x="131" y="0"/>
                  </a:lnTo>
                  <a:lnTo>
                    <a:pt x="68" y="0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11"/>
                  </a:lnTo>
                  <a:lnTo>
                    <a:pt x="46" y="11"/>
                  </a:lnTo>
                  <a:lnTo>
                    <a:pt x="46" y="15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38" y="18"/>
                  </a:lnTo>
                  <a:lnTo>
                    <a:pt x="34" y="18"/>
                  </a:lnTo>
                  <a:lnTo>
                    <a:pt x="34" y="22"/>
                  </a:lnTo>
                  <a:lnTo>
                    <a:pt x="29" y="22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7" y="33"/>
                  </a:lnTo>
                  <a:lnTo>
                    <a:pt x="12" y="33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9" name="Freeform 2566"/>
            <p:cNvSpPr>
              <a:spLocks/>
            </p:cNvSpPr>
            <p:nvPr/>
          </p:nvSpPr>
          <p:spPr bwMode="auto">
            <a:xfrm>
              <a:off x="1949171" y="2825541"/>
              <a:ext cx="1610230" cy="1843549"/>
            </a:xfrm>
            <a:custGeom>
              <a:avLst/>
              <a:gdLst>
                <a:gd name="T0" fmla="*/ 850111681 w 1525"/>
                <a:gd name="T1" fmla="*/ 0 h 1800"/>
                <a:gd name="T2" fmla="*/ 1700223363 w 1525"/>
                <a:gd name="T3" fmla="*/ 944076322 h 1800"/>
                <a:gd name="T4" fmla="*/ 850111681 w 1525"/>
                <a:gd name="T5" fmla="*/ 1888151620 h 1800"/>
                <a:gd name="T6" fmla="*/ 0 w 1525"/>
                <a:gd name="T7" fmla="*/ 944076322 h 1800"/>
                <a:gd name="T8" fmla="*/ 1587618167 w 1525"/>
                <a:gd name="T9" fmla="*/ 1888151620 h 1800"/>
                <a:gd name="T10" fmla="*/ 1596537254 w 1525"/>
                <a:gd name="T11" fmla="*/ 1885004273 h 1800"/>
                <a:gd name="T12" fmla="*/ 1606571360 w 1525"/>
                <a:gd name="T13" fmla="*/ 1876613054 h 1800"/>
                <a:gd name="T14" fmla="*/ 1615490447 w 1525"/>
                <a:gd name="T15" fmla="*/ 1873465707 h 1800"/>
                <a:gd name="T16" fmla="*/ 1619950519 w 1525"/>
                <a:gd name="T17" fmla="*/ 1866123263 h 1800"/>
                <a:gd name="T18" fmla="*/ 1629984624 w 1525"/>
                <a:gd name="T19" fmla="*/ 1861927142 h 1800"/>
                <a:gd name="T20" fmla="*/ 1634444696 w 1525"/>
                <a:gd name="T21" fmla="*/ 1854584698 h 1800"/>
                <a:gd name="T22" fmla="*/ 1644478802 w 1525"/>
                <a:gd name="T23" fmla="*/ 1850388577 h 1800"/>
                <a:gd name="T24" fmla="*/ 1648937817 w 1525"/>
                <a:gd name="T25" fmla="*/ 1846192456 h 1800"/>
                <a:gd name="T26" fmla="*/ 1657856905 w 1525"/>
                <a:gd name="T27" fmla="*/ 1838850012 h 1800"/>
                <a:gd name="T28" fmla="*/ 1662316977 w 1525"/>
                <a:gd name="T29" fmla="*/ 1834653890 h 1800"/>
                <a:gd name="T30" fmla="*/ 1667891010 w 1525"/>
                <a:gd name="T31" fmla="*/ 1827311446 h 1800"/>
                <a:gd name="T32" fmla="*/ 1676810098 w 1525"/>
                <a:gd name="T33" fmla="*/ 1824164100 h 1800"/>
                <a:gd name="T34" fmla="*/ 1681270170 w 1525"/>
                <a:gd name="T35" fmla="*/ 1815772881 h 1800"/>
                <a:gd name="T36" fmla="*/ 1691304275 w 1525"/>
                <a:gd name="T37" fmla="*/ 1812625534 h 1800"/>
                <a:gd name="T38" fmla="*/ 1695763291 w 1525"/>
                <a:gd name="T39" fmla="*/ 1804234316 h 1800"/>
                <a:gd name="T40" fmla="*/ 1446025673 w 1525"/>
                <a:gd name="T41" fmla="*/ 1510521193 h 1800"/>
                <a:gd name="T42" fmla="*/ 1435991567 w 1525"/>
                <a:gd name="T43" fmla="*/ 1514717314 h 1800"/>
                <a:gd name="T44" fmla="*/ 1431532552 w 1525"/>
                <a:gd name="T45" fmla="*/ 1522059758 h 1800"/>
                <a:gd name="T46" fmla="*/ 1427072480 w 1525"/>
                <a:gd name="T47" fmla="*/ 1530452001 h 1800"/>
                <a:gd name="T48" fmla="*/ 1421498446 w 1525"/>
                <a:gd name="T49" fmla="*/ 1533599348 h 1800"/>
                <a:gd name="T50" fmla="*/ 1412579359 w 1525"/>
                <a:gd name="T51" fmla="*/ 1540941792 h 1800"/>
                <a:gd name="T52" fmla="*/ 1408119287 w 1525"/>
                <a:gd name="T53" fmla="*/ 1545137913 h 1800"/>
                <a:gd name="T54" fmla="*/ 1398085181 w 1525"/>
                <a:gd name="T55" fmla="*/ 1552480357 h 1800"/>
                <a:gd name="T56" fmla="*/ 1393626166 w 1525"/>
                <a:gd name="T57" fmla="*/ 1556676478 h 1800"/>
                <a:gd name="T58" fmla="*/ 1389166094 w 1525"/>
                <a:gd name="T59" fmla="*/ 1564018922 h 1800"/>
                <a:gd name="T60" fmla="*/ 1379131989 w 1525"/>
                <a:gd name="T61" fmla="*/ 1568215044 h 1800"/>
                <a:gd name="T62" fmla="*/ 1374672973 w 1525"/>
                <a:gd name="T63" fmla="*/ 1575557488 h 1800"/>
                <a:gd name="T64" fmla="*/ 1364638867 w 1525"/>
                <a:gd name="T65" fmla="*/ 1579753609 h 1800"/>
                <a:gd name="T66" fmla="*/ 1360178796 w 1525"/>
                <a:gd name="T67" fmla="*/ 1587096053 h 1800"/>
                <a:gd name="T68" fmla="*/ 1351259708 w 1525"/>
                <a:gd name="T69" fmla="*/ 1591292174 h 1800"/>
                <a:gd name="T70" fmla="*/ 1346799636 w 1525"/>
                <a:gd name="T71" fmla="*/ 1598635642 h 1800"/>
                <a:gd name="T72" fmla="*/ 1336765531 w 1525"/>
                <a:gd name="T73" fmla="*/ 1602830739 h 1800"/>
                <a:gd name="T74" fmla="*/ 226324419 w 1525"/>
                <a:gd name="T75" fmla="*/ 324132825 h 1800"/>
                <a:gd name="T76" fmla="*/ 302138313 w 1525"/>
                <a:gd name="T77" fmla="*/ 324132825 h 1800"/>
                <a:gd name="T78" fmla="*/ 306597329 w 1525"/>
                <a:gd name="T79" fmla="*/ 320985478 h 1800"/>
                <a:gd name="T80" fmla="*/ 316631434 w 1525"/>
                <a:gd name="T81" fmla="*/ 320985478 h 1800"/>
                <a:gd name="T82" fmla="*/ 321091506 w 1525"/>
                <a:gd name="T83" fmla="*/ 316790381 h 1800"/>
                <a:gd name="T84" fmla="*/ 330010593 w 1525"/>
                <a:gd name="T85" fmla="*/ 313643034 h 1800"/>
                <a:gd name="T86" fmla="*/ 340044699 w 1525"/>
                <a:gd name="T87" fmla="*/ 309446913 h 1800"/>
                <a:gd name="T88" fmla="*/ 348963786 w 1525"/>
                <a:gd name="T89" fmla="*/ 305250792 h 1800"/>
                <a:gd name="T90" fmla="*/ 358997892 w 1525"/>
                <a:gd name="T91" fmla="*/ 302104469 h 1800"/>
                <a:gd name="T92" fmla="*/ 363457964 w 1525"/>
                <a:gd name="T93" fmla="*/ 297908348 h 1800"/>
                <a:gd name="T94" fmla="*/ 373492069 w 1525"/>
                <a:gd name="T95" fmla="*/ 297908348 h 1800"/>
                <a:gd name="T96" fmla="*/ 382411156 w 1525"/>
                <a:gd name="T97" fmla="*/ 293712227 h 1800"/>
                <a:gd name="T98" fmla="*/ 363457964 w 1525"/>
                <a:gd name="T99" fmla="*/ 271683870 h 1800"/>
                <a:gd name="T100" fmla="*/ 84732948 w 1525"/>
                <a:gd name="T101" fmla="*/ 164688348 h 1800"/>
                <a:gd name="T102" fmla="*/ 321091506 w 1525"/>
                <a:gd name="T103" fmla="*/ 218186077 h 1800"/>
                <a:gd name="T104" fmla="*/ 84732948 w 1525"/>
                <a:gd name="T105" fmla="*/ 164688348 h 1800"/>
                <a:gd name="T106" fmla="*/ 37906402 w 1525"/>
                <a:gd name="T107" fmla="*/ 111191611 h 1800"/>
                <a:gd name="T108" fmla="*/ 179498946 w 1525"/>
                <a:gd name="T109" fmla="*/ 53497745 h 1800"/>
                <a:gd name="T110" fmla="*/ 8919092 w 1525"/>
                <a:gd name="T111" fmla="*/ 53497745 h 1800"/>
                <a:gd name="T112" fmla="*/ 4460074 w 1525"/>
                <a:gd name="T113" fmla="*/ 57693866 h 1800"/>
                <a:gd name="T114" fmla="*/ 0 w 1525"/>
                <a:gd name="T115" fmla="*/ 61888963 h 1800"/>
                <a:gd name="T116" fmla="*/ 127098350 w 1525"/>
                <a:gd name="T117" fmla="*/ 0 h 1800"/>
                <a:gd name="T118" fmla="*/ 131558422 w 1525"/>
                <a:gd name="T119" fmla="*/ 0 h 1800"/>
                <a:gd name="T120" fmla="*/ 17694720 60000 65536"/>
                <a:gd name="T121" fmla="*/ 0 60000 65536"/>
                <a:gd name="T122" fmla="*/ 5898240 60000 65536"/>
                <a:gd name="T123" fmla="*/ 1179648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25"/>
                <a:gd name="T181" fmla="*/ 0 h 1800"/>
                <a:gd name="T182" fmla="*/ 1525 w 1525"/>
                <a:gd name="T183" fmla="*/ 1800 h 180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25" h="1800">
                  <a:moveTo>
                    <a:pt x="1199" y="1528"/>
                  </a:moveTo>
                  <a:lnTo>
                    <a:pt x="1424" y="1800"/>
                  </a:lnTo>
                  <a:lnTo>
                    <a:pt x="1428" y="1800"/>
                  </a:lnTo>
                  <a:lnTo>
                    <a:pt x="1432" y="1797"/>
                  </a:lnTo>
                  <a:lnTo>
                    <a:pt x="1436" y="1793"/>
                  </a:lnTo>
                  <a:lnTo>
                    <a:pt x="1441" y="1789"/>
                  </a:lnTo>
                  <a:lnTo>
                    <a:pt x="1445" y="1786"/>
                  </a:lnTo>
                  <a:lnTo>
                    <a:pt x="1449" y="1786"/>
                  </a:lnTo>
                  <a:lnTo>
                    <a:pt x="1449" y="1782"/>
                  </a:lnTo>
                  <a:lnTo>
                    <a:pt x="1453" y="1779"/>
                  </a:lnTo>
                  <a:lnTo>
                    <a:pt x="1458" y="1779"/>
                  </a:lnTo>
                  <a:lnTo>
                    <a:pt x="1462" y="1775"/>
                  </a:lnTo>
                  <a:lnTo>
                    <a:pt x="1462" y="1771"/>
                  </a:lnTo>
                  <a:lnTo>
                    <a:pt x="1466" y="1768"/>
                  </a:lnTo>
                  <a:lnTo>
                    <a:pt x="1470" y="1768"/>
                  </a:lnTo>
                  <a:lnTo>
                    <a:pt x="1475" y="1764"/>
                  </a:lnTo>
                  <a:lnTo>
                    <a:pt x="1475" y="1760"/>
                  </a:lnTo>
                  <a:lnTo>
                    <a:pt x="1479" y="1760"/>
                  </a:lnTo>
                  <a:lnTo>
                    <a:pt x="1483" y="1757"/>
                  </a:lnTo>
                  <a:lnTo>
                    <a:pt x="1487" y="1753"/>
                  </a:lnTo>
                  <a:lnTo>
                    <a:pt x="1487" y="1749"/>
                  </a:lnTo>
                  <a:lnTo>
                    <a:pt x="1491" y="1749"/>
                  </a:lnTo>
                  <a:lnTo>
                    <a:pt x="1496" y="1746"/>
                  </a:lnTo>
                  <a:lnTo>
                    <a:pt x="1496" y="1742"/>
                  </a:lnTo>
                  <a:lnTo>
                    <a:pt x="1500" y="1742"/>
                  </a:lnTo>
                  <a:lnTo>
                    <a:pt x="1504" y="1739"/>
                  </a:lnTo>
                  <a:lnTo>
                    <a:pt x="1508" y="1735"/>
                  </a:lnTo>
                  <a:lnTo>
                    <a:pt x="1508" y="1731"/>
                  </a:lnTo>
                  <a:lnTo>
                    <a:pt x="1513" y="1731"/>
                  </a:lnTo>
                  <a:lnTo>
                    <a:pt x="1517" y="1728"/>
                  </a:lnTo>
                  <a:lnTo>
                    <a:pt x="1517" y="1724"/>
                  </a:lnTo>
                  <a:lnTo>
                    <a:pt x="1521" y="1720"/>
                  </a:lnTo>
                  <a:lnTo>
                    <a:pt x="1525" y="1720"/>
                  </a:lnTo>
                  <a:lnTo>
                    <a:pt x="1297" y="1440"/>
                  </a:lnTo>
                  <a:lnTo>
                    <a:pt x="1292" y="1444"/>
                  </a:lnTo>
                  <a:lnTo>
                    <a:pt x="1288" y="1444"/>
                  </a:lnTo>
                  <a:lnTo>
                    <a:pt x="1288" y="1448"/>
                  </a:lnTo>
                  <a:lnTo>
                    <a:pt x="1284" y="1451"/>
                  </a:lnTo>
                  <a:lnTo>
                    <a:pt x="1284" y="1455"/>
                  </a:lnTo>
                  <a:lnTo>
                    <a:pt x="1280" y="1459"/>
                  </a:lnTo>
                  <a:lnTo>
                    <a:pt x="1275" y="1459"/>
                  </a:lnTo>
                  <a:lnTo>
                    <a:pt x="1275" y="1462"/>
                  </a:lnTo>
                  <a:lnTo>
                    <a:pt x="1271" y="1466"/>
                  </a:lnTo>
                  <a:lnTo>
                    <a:pt x="1267" y="1469"/>
                  </a:lnTo>
                  <a:lnTo>
                    <a:pt x="1263" y="1469"/>
                  </a:lnTo>
                  <a:lnTo>
                    <a:pt x="1263" y="1473"/>
                  </a:lnTo>
                  <a:lnTo>
                    <a:pt x="1258" y="1477"/>
                  </a:lnTo>
                  <a:lnTo>
                    <a:pt x="1254" y="1480"/>
                  </a:lnTo>
                  <a:lnTo>
                    <a:pt x="1254" y="1484"/>
                  </a:lnTo>
                  <a:lnTo>
                    <a:pt x="1250" y="1484"/>
                  </a:lnTo>
                  <a:lnTo>
                    <a:pt x="1246" y="1488"/>
                  </a:lnTo>
                  <a:lnTo>
                    <a:pt x="1246" y="1491"/>
                  </a:lnTo>
                  <a:lnTo>
                    <a:pt x="1241" y="1495"/>
                  </a:lnTo>
                  <a:lnTo>
                    <a:pt x="1237" y="1495"/>
                  </a:lnTo>
                  <a:lnTo>
                    <a:pt x="1233" y="1499"/>
                  </a:lnTo>
                  <a:lnTo>
                    <a:pt x="1233" y="1502"/>
                  </a:lnTo>
                  <a:lnTo>
                    <a:pt x="1229" y="1502"/>
                  </a:lnTo>
                  <a:lnTo>
                    <a:pt x="1224" y="1506"/>
                  </a:lnTo>
                  <a:lnTo>
                    <a:pt x="1224" y="1509"/>
                  </a:lnTo>
                  <a:lnTo>
                    <a:pt x="1220" y="1513"/>
                  </a:lnTo>
                  <a:lnTo>
                    <a:pt x="1216" y="1513"/>
                  </a:lnTo>
                  <a:lnTo>
                    <a:pt x="1212" y="1517"/>
                  </a:lnTo>
                  <a:lnTo>
                    <a:pt x="1212" y="1520"/>
                  </a:lnTo>
                  <a:lnTo>
                    <a:pt x="1208" y="1524"/>
                  </a:lnTo>
                  <a:lnTo>
                    <a:pt x="1203" y="1524"/>
                  </a:lnTo>
                  <a:lnTo>
                    <a:pt x="1199" y="1528"/>
                  </a:lnTo>
                  <a:close/>
                  <a:moveTo>
                    <a:pt x="161" y="259"/>
                  </a:moveTo>
                  <a:lnTo>
                    <a:pt x="203" y="309"/>
                  </a:lnTo>
                  <a:lnTo>
                    <a:pt x="267" y="309"/>
                  </a:lnTo>
                  <a:lnTo>
                    <a:pt x="271" y="309"/>
                  </a:lnTo>
                  <a:lnTo>
                    <a:pt x="275" y="309"/>
                  </a:lnTo>
                  <a:lnTo>
                    <a:pt x="275" y="306"/>
                  </a:lnTo>
                  <a:lnTo>
                    <a:pt x="280" y="306"/>
                  </a:lnTo>
                  <a:lnTo>
                    <a:pt x="284" y="306"/>
                  </a:lnTo>
                  <a:lnTo>
                    <a:pt x="284" y="302"/>
                  </a:lnTo>
                  <a:lnTo>
                    <a:pt x="288" y="302"/>
                  </a:lnTo>
                  <a:lnTo>
                    <a:pt x="292" y="299"/>
                  </a:lnTo>
                  <a:lnTo>
                    <a:pt x="296" y="299"/>
                  </a:lnTo>
                  <a:lnTo>
                    <a:pt x="301" y="295"/>
                  </a:lnTo>
                  <a:lnTo>
                    <a:pt x="305" y="295"/>
                  </a:lnTo>
                  <a:lnTo>
                    <a:pt x="309" y="291"/>
                  </a:lnTo>
                  <a:lnTo>
                    <a:pt x="313" y="291"/>
                  </a:lnTo>
                  <a:lnTo>
                    <a:pt x="318" y="288"/>
                  </a:lnTo>
                  <a:lnTo>
                    <a:pt x="322" y="288"/>
                  </a:lnTo>
                  <a:lnTo>
                    <a:pt x="326" y="288"/>
                  </a:lnTo>
                  <a:lnTo>
                    <a:pt x="326" y="284"/>
                  </a:lnTo>
                  <a:lnTo>
                    <a:pt x="330" y="284"/>
                  </a:lnTo>
                  <a:lnTo>
                    <a:pt x="335" y="284"/>
                  </a:lnTo>
                  <a:lnTo>
                    <a:pt x="339" y="280"/>
                  </a:lnTo>
                  <a:lnTo>
                    <a:pt x="343" y="280"/>
                  </a:lnTo>
                  <a:lnTo>
                    <a:pt x="343" y="277"/>
                  </a:lnTo>
                  <a:lnTo>
                    <a:pt x="326" y="259"/>
                  </a:lnTo>
                  <a:lnTo>
                    <a:pt x="161" y="259"/>
                  </a:lnTo>
                  <a:close/>
                  <a:moveTo>
                    <a:pt x="76" y="157"/>
                  </a:moveTo>
                  <a:lnTo>
                    <a:pt x="118" y="208"/>
                  </a:lnTo>
                  <a:lnTo>
                    <a:pt x="288" y="208"/>
                  </a:lnTo>
                  <a:lnTo>
                    <a:pt x="246" y="157"/>
                  </a:lnTo>
                  <a:lnTo>
                    <a:pt x="76" y="157"/>
                  </a:lnTo>
                  <a:close/>
                  <a:moveTo>
                    <a:pt x="0" y="59"/>
                  </a:moveTo>
                  <a:lnTo>
                    <a:pt x="34" y="106"/>
                  </a:lnTo>
                  <a:lnTo>
                    <a:pt x="203" y="106"/>
                  </a:lnTo>
                  <a:lnTo>
                    <a:pt x="161" y="51"/>
                  </a:lnTo>
                  <a:lnTo>
                    <a:pt x="13" y="51"/>
                  </a:lnTo>
                  <a:lnTo>
                    <a:pt x="8" y="51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9"/>
                  </a:lnTo>
                  <a:lnTo>
                    <a:pt x="0" y="59"/>
                  </a:lnTo>
                  <a:close/>
                  <a:moveTo>
                    <a:pt x="118" y="0"/>
                  </a:moveTo>
                  <a:lnTo>
                    <a:pt x="114" y="0"/>
                  </a:lnTo>
                  <a:lnTo>
                    <a:pt x="110" y="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0" name="Freeform 2567"/>
            <p:cNvSpPr>
              <a:spLocks/>
            </p:cNvSpPr>
            <p:nvPr/>
          </p:nvSpPr>
          <p:spPr bwMode="auto">
            <a:xfrm>
              <a:off x="2028358" y="2795842"/>
              <a:ext cx="1579607" cy="1832283"/>
            </a:xfrm>
            <a:custGeom>
              <a:avLst/>
              <a:gdLst>
                <a:gd name="T0" fmla="*/ 833943793 w 1496"/>
                <a:gd name="T1" fmla="*/ 0 h 1789"/>
                <a:gd name="T2" fmla="*/ 1667886531 w 1496"/>
                <a:gd name="T3" fmla="*/ 938307106 h 1789"/>
                <a:gd name="T4" fmla="*/ 833943793 w 1496"/>
                <a:gd name="T5" fmla="*/ 1876613187 h 1789"/>
                <a:gd name="T6" fmla="*/ 0 w 1496"/>
                <a:gd name="T7" fmla="*/ 938307106 h 1789"/>
                <a:gd name="T8" fmla="*/ 1564201626 w 1496"/>
                <a:gd name="T9" fmla="*/ 1876613187 h 1789"/>
                <a:gd name="T10" fmla="*/ 1573120700 w 1496"/>
                <a:gd name="T11" fmla="*/ 1865074621 h 1789"/>
                <a:gd name="T12" fmla="*/ 1583154792 w 1496"/>
                <a:gd name="T13" fmla="*/ 1857732177 h 1789"/>
                <a:gd name="T14" fmla="*/ 1596532876 w 1496"/>
                <a:gd name="T15" fmla="*/ 1850388708 h 1789"/>
                <a:gd name="T16" fmla="*/ 1606566967 w 1496"/>
                <a:gd name="T17" fmla="*/ 1843046263 h 1789"/>
                <a:gd name="T18" fmla="*/ 1615486042 w 1496"/>
                <a:gd name="T19" fmla="*/ 1834654020 h 1789"/>
                <a:gd name="T20" fmla="*/ 1625520133 w 1496"/>
                <a:gd name="T21" fmla="*/ 1823115454 h 1789"/>
                <a:gd name="T22" fmla="*/ 1640014290 w 1496"/>
                <a:gd name="T23" fmla="*/ 1812625663 h 1789"/>
                <a:gd name="T24" fmla="*/ 1648933365 w 1496"/>
                <a:gd name="T25" fmla="*/ 1804234444 h 1789"/>
                <a:gd name="T26" fmla="*/ 1657852439 w 1496"/>
                <a:gd name="T27" fmla="*/ 1792695878 h 1789"/>
                <a:gd name="T28" fmla="*/ 1408115176 w 1496"/>
                <a:gd name="T29" fmla="*/ 1487444168 h 1789"/>
                <a:gd name="T30" fmla="*/ 1398081085 w 1496"/>
                <a:gd name="T31" fmla="*/ 1498982734 h 1789"/>
                <a:gd name="T32" fmla="*/ 1389162010 w 1496"/>
                <a:gd name="T33" fmla="*/ 1507374977 h 1789"/>
                <a:gd name="T34" fmla="*/ 1379127919 w 1496"/>
                <a:gd name="T35" fmla="*/ 1518913543 h 1789"/>
                <a:gd name="T36" fmla="*/ 1370208844 w 1496"/>
                <a:gd name="T37" fmla="*/ 1526255988 h 1789"/>
                <a:gd name="T38" fmla="*/ 1365749834 w 1496"/>
                <a:gd name="T39" fmla="*/ 1537794554 h 1789"/>
                <a:gd name="T40" fmla="*/ 1355715743 w 1496"/>
                <a:gd name="T41" fmla="*/ 1545138022 h 1789"/>
                <a:gd name="T42" fmla="*/ 1346796668 w 1496"/>
                <a:gd name="T43" fmla="*/ 1556676589 h 1789"/>
                <a:gd name="T44" fmla="*/ 1336762577 w 1496"/>
                <a:gd name="T45" fmla="*/ 1564019033 h 1789"/>
                <a:gd name="T46" fmla="*/ 1323383437 w 1496"/>
                <a:gd name="T47" fmla="*/ 1571362502 h 1789"/>
                <a:gd name="T48" fmla="*/ 1313349346 w 1496"/>
                <a:gd name="T49" fmla="*/ 1582901068 h 1789"/>
                <a:gd name="T50" fmla="*/ 189532782 w 1496"/>
                <a:gd name="T51" fmla="*/ 302104490 h 1789"/>
                <a:gd name="T52" fmla="*/ 236358189 w 1496"/>
                <a:gd name="T53" fmla="*/ 347209980 h 1789"/>
                <a:gd name="T54" fmla="*/ 250852346 w 1496"/>
                <a:gd name="T55" fmla="*/ 339867536 h 1789"/>
                <a:gd name="T56" fmla="*/ 264230430 w 1496"/>
                <a:gd name="T57" fmla="*/ 335671414 h 1789"/>
                <a:gd name="T58" fmla="*/ 278724653 w 1496"/>
                <a:gd name="T59" fmla="*/ 328328970 h 1789"/>
                <a:gd name="T60" fmla="*/ 293217753 w 1496"/>
                <a:gd name="T61" fmla="*/ 324132848 h 1789"/>
                <a:gd name="T62" fmla="*/ 307711910 w 1496"/>
                <a:gd name="T63" fmla="*/ 320985501 h 1789"/>
                <a:gd name="T64" fmla="*/ 321089994 w 1496"/>
                <a:gd name="T65" fmla="*/ 316790404 h 1789"/>
                <a:gd name="T66" fmla="*/ 335584151 w 1496"/>
                <a:gd name="T67" fmla="*/ 309446935 h 1789"/>
                <a:gd name="T68" fmla="*/ 350078307 w 1496"/>
                <a:gd name="T69" fmla="*/ 305250813 h 1789"/>
                <a:gd name="T70" fmla="*/ 363456392 w 1496"/>
                <a:gd name="T71" fmla="*/ 302104490 h 1789"/>
                <a:gd name="T72" fmla="*/ 94765863 w 1496"/>
                <a:gd name="T73" fmla="*/ 195108961 h 1789"/>
                <a:gd name="T74" fmla="*/ 278724653 w 1496"/>
                <a:gd name="T75" fmla="*/ 195108961 h 1789"/>
                <a:gd name="T76" fmla="*/ 46825423 w 1496"/>
                <a:gd name="T77" fmla="*/ 141611228 h 1789"/>
                <a:gd name="T78" fmla="*/ 0 w 1496"/>
                <a:gd name="T79" fmla="*/ 83918366 h 1789"/>
                <a:gd name="T80" fmla="*/ 109260020 w 1496"/>
                <a:gd name="T81" fmla="*/ 4196124 h 1789"/>
                <a:gd name="T82" fmla="*/ 94765863 w 1496"/>
                <a:gd name="T83" fmla="*/ 8392247 h 1789"/>
                <a:gd name="T84" fmla="*/ 80272763 w 1496"/>
                <a:gd name="T85" fmla="*/ 11538570 h 1789"/>
                <a:gd name="T86" fmla="*/ 71353688 w 1496"/>
                <a:gd name="T87" fmla="*/ 15734692 h 1789"/>
                <a:gd name="T88" fmla="*/ 61319580 w 1496"/>
                <a:gd name="T89" fmla="*/ 18881019 h 1789"/>
                <a:gd name="T90" fmla="*/ 52400505 w 1496"/>
                <a:gd name="T91" fmla="*/ 27273262 h 1789"/>
                <a:gd name="T92" fmla="*/ 37906349 w 1496"/>
                <a:gd name="T93" fmla="*/ 30420609 h 1789"/>
                <a:gd name="T94" fmla="*/ 17694720 60000 65536"/>
                <a:gd name="T95" fmla="*/ 0 60000 65536"/>
                <a:gd name="T96" fmla="*/ 5898240 60000 65536"/>
                <a:gd name="T97" fmla="*/ 1179648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96"/>
                <a:gd name="T142" fmla="*/ 0 h 1789"/>
                <a:gd name="T143" fmla="*/ 1496 w 1496"/>
                <a:gd name="T144" fmla="*/ 1789 h 17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96" h="1789">
                  <a:moveTo>
                    <a:pt x="1174" y="1513"/>
                  </a:moveTo>
                  <a:lnTo>
                    <a:pt x="1399" y="1789"/>
                  </a:lnTo>
                  <a:lnTo>
                    <a:pt x="1403" y="1789"/>
                  </a:lnTo>
                  <a:lnTo>
                    <a:pt x="1407" y="1786"/>
                  </a:lnTo>
                  <a:lnTo>
                    <a:pt x="1411" y="1782"/>
                  </a:lnTo>
                  <a:lnTo>
                    <a:pt x="1411" y="1778"/>
                  </a:lnTo>
                  <a:lnTo>
                    <a:pt x="1415" y="1778"/>
                  </a:lnTo>
                  <a:lnTo>
                    <a:pt x="1420" y="1775"/>
                  </a:lnTo>
                  <a:lnTo>
                    <a:pt x="1420" y="1771"/>
                  </a:lnTo>
                  <a:lnTo>
                    <a:pt x="1424" y="1771"/>
                  </a:lnTo>
                  <a:lnTo>
                    <a:pt x="1428" y="1768"/>
                  </a:lnTo>
                  <a:lnTo>
                    <a:pt x="1432" y="1764"/>
                  </a:lnTo>
                  <a:lnTo>
                    <a:pt x="1432" y="1760"/>
                  </a:lnTo>
                  <a:lnTo>
                    <a:pt x="1437" y="1760"/>
                  </a:lnTo>
                  <a:lnTo>
                    <a:pt x="1441" y="1757"/>
                  </a:lnTo>
                  <a:lnTo>
                    <a:pt x="1441" y="1753"/>
                  </a:lnTo>
                  <a:lnTo>
                    <a:pt x="1445" y="1749"/>
                  </a:lnTo>
                  <a:lnTo>
                    <a:pt x="1449" y="1749"/>
                  </a:lnTo>
                  <a:lnTo>
                    <a:pt x="1454" y="1746"/>
                  </a:lnTo>
                  <a:lnTo>
                    <a:pt x="1454" y="1742"/>
                  </a:lnTo>
                  <a:lnTo>
                    <a:pt x="1458" y="1738"/>
                  </a:lnTo>
                  <a:lnTo>
                    <a:pt x="1462" y="1735"/>
                  </a:lnTo>
                  <a:lnTo>
                    <a:pt x="1466" y="1731"/>
                  </a:lnTo>
                  <a:lnTo>
                    <a:pt x="1471" y="1728"/>
                  </a:lnTo>
                  <a:lnTo>
                    <a:pt x="1471" y="1724"/>
                  </a:lnTo>
                  <a:lnTo>
                    <a:pt x="1475" y="1724"/>
                  </a:lnTo>
                  <a:lnTo>
                    <a:pt x="1479" y="1720"/>
                  </a:lnTo>
                  <a:lnTo>
                    <a:pt x="1479" y="1717"/>
                  </a:lnTo>
                  <a:lnTo>
                    <a:pt x="1483" y="1713"/>
                  </a:lnTo>
                  <a:lnTo>
                    <a:pt x="1487" y="1709"/>
                  </a:lnTo>
                  <a:lnTo>
                    <a:pt x="1492" y="1706"/>
                  </a:lnTo>
                  <a:lnTo>
                    <a:pt x="1496" y="1702"/>
                  </a:lnTo>
                  <a:lnTo>
                    <a:pt x="1263" y="1418"/>
                  </a:lnTo>
                  <a:lnTo>
                    <a:pt x="1259" y="1422"/>
                  </a:lnTo>
                  <a:lnTo>
                    <a:pt x="1259" y="1426"/>
                  </a:lnTo>
                  <a:lnTo>
                    <a:pt x="1254" y="1429"/>
                  </a:lnTo>
                  <a:lnTo>
                    <a:pt x="1250" y="1429"/>
                  </a:lnTo>
                  <a:lnTo>
                    <a:pt x="1250" y="1433"/>
                  </a:lnTo>
                  <a:lnTo>
                    <a:pt x="1246" y="1437"/>
                  </a:lnTo>
                  <a:lnTo>
                    <a:pt x="1246" y="1440"/>
                  </a:lnTo>
                  <a:lnTo>
                    <a:pt x="1242" y="1444"/>
                  </a:lnTo>
                  <a:lnTo>
                    <a:pt x="1237" y="1448"/>
                  </a:lnTo>
                  <a:lnTo>
                    <a:pt x="1237" y="1451"/>
                  </a:lnTo>
                  <a:lnTo>
                    <a:pt x="1233" y="1451"/>
                  </a:lnTo>
                  <a:lnTo>
                    <a:pt x="1229" y="1455"/>
                  </a:lnTo>
                  <a:lnTo>
                    <a:pt x="1229" y="1458"/>
                  </a:lnTo>
                  <a:lnTo>
                    <a:pt x="1225" y="1462"/>
                  </a:lnTo>
                  <a:lnTo>
                    <a:pt x="1225" y="1466"/>
                  </a:lnTo>
                  <a:lnTo>
                    <a:pt x="1221" y="1469"/>
                  </a:lnTo>
                  <a:lnTo>
                    <a:pt x="1216" y="1469"/>
                  </a:lnTo>
                  <a:lnTo>
                    <a:pt x="1216" y="1473"/>
                  </a:lnTo>
                  <a:lnTo>
                    <a:pt x="1212" y="1477"/>
                  </a:lnTo>
                  <a:lnTo>
                    <a:pt x="1208" y="1480"/>
                  </a:lnTo>
                  <a:lnTo>
                    <a:pt x="1208" y="1484"/>
                  </a:lnTo>
                  <a:lnTo>
                    <a:pt x="1204" y="1488"/>
                  </a:lnTo>
                  <a:lnTo>
                    <a:pt x="1199" y="1488"/>
                  </a:lnTo>
                  <a:lnTo>
                    <a:pt x="1199" y="1491"/>
                  </a:lnTo>
                  <a:lnTo>
                    <a:pt x="1195" y="1495"/>
                  </a:lnTo>
                  <a:lnTo>
                    <a:pt x="1191" y="1498"/>
                  </a:lnTo>
                  <a:lnTo>
                    <a:pt x="1187" y="1498"/>
                  </a:lnTo>
                  <a:lnTo>
                    <a:pt x="1187" y="1502"/>
                  </a:lnTo>
                  <a:lnTo>
                    <a:pt x="1182" y="1506"/>
                  </a:lnTo>
                  <a:lnTo>
                    <a:pt x="1178" y="1509"/>
                  </a:lnTo>
                  <a:lnTo>
                    <a:pt x="1178" y="1513"/>
                  </a:lnTo>
                  <a:lnTo>
                    <a:pt x="1174" y="1513"/>
                  </a:lnTo>
                  <a:close/>
                  <a:moveTo>
                    <a:pt x="170" y="288"/>
                  </a:moveTo>
                  <a:lnTo>
                    <a:pt x="208" y="335"/>
                  </a:lnTo>
                  <a:lnTo>
                    <a:pt x="208" y="331"/>
                  </a:lnTo>
                  <a:lnTo>
                    <a:pt x="212" y="331"/>
                  </a:lnTo>
                  <a:lnTo>
                    <a:pt x="216" y="328"/>
                  </a:lnTo>
                  <a:lnTo>
                    <a:pt x="220" y="328"/>
                  </a:lnTo>
                  <a:lnTo>
                    <a:pt x="225" y="324"/>
                  </a:lnTo>
                  <a:lnTo>
                    <a:pt x="229" y="324"/>
                  </a:lnTo>
                  <a:lnTo>
                    <a:pt x="233" y="320"/>
                  </a:lnTo>
                  <a:lnTo>
                    <a:pt x="237" y="320"/>
                  </a:lnTo>
                  <a:lnTo>
                    <a:pt x="242" y="320"/>
                  </a:lnTo>
                  <a:lnTo>
                    <a:pt x="246" y="317"/>
                  </a:lnTo>
                  <a:lnTo>
                    <a:pt x="250" y="313"/>
                  </a:lnTo>
                  <a:lnTo>
                    <a:pt x="254" y="313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67" y="309"/>
                  </a:lnTo>
                  <a:lnTo>
                    <a:pt x="271" y="306"/>
                  </a:lnTo>
                  <a:lnTo>
                    <a:pt x="276" y="306"/>
                  </a:lnTo>
                  <a:lnTo>
                    <a:pt x="280" y="302"/>
                  </a:lnTo>
                  <a:lnTo>
                    <a:pt x="284" y="302"/>
                  </a:lnTo>
                  <a:lnTo>
                    <a:pt x="288" y="302"/>
                  </a:lnTo>
                  <a:lnTo>
                    <a:pt x="293" y="298"/>
                  </a:lnTo>
                  <a:lnTo>
                    <a:pt x="297" y="298"/>
                  </a:lnTo>
                  <a:lnTo>
                    <a:pt x="301" y="295"/>
                  </a:lnTo>
                  <a:lnTo>
                    <a:pt x="305" y="295"/>
                  </a:lnTo>
                  <a:lnTo>
                    <a:pt x="309" y="295"/>
                  </a:lnTo>
                  <a:lnTo>
                    <a:pt x="314" y="291"/>
                  </a:lnTo>
                  <a:lnTo>
                    <a:pt x="318" y="291"/>
                  </a:lnTo>
                  <a:lnTo>
                    <a:pt x="322" y="291"/>
                  </a:lnTo>
                  <a:lnTo>
                    <a:pt x="326" y="288"/>
                  </a:lnTo>
                  <a:lnTo>
                    <a:pt x="331" y="288"/>
                  </a:lnTo>
                  <a:lnTo>
                    <a:pt x="170" y="288"/>
                  </a:lnTo>
                  <a:close/>
                  <a:moveTo>
                    <a:pt x="85" y="186"/>
                  </a:moveTo>
                  <a:lnTo>
                    <a:pt x="127" y="237"/>
                  </a:lnTo>
                  <a:lnTo>
                    <a:pt x="293" y="237"/>
                  </a:lnTo>
                  <a:lnTo>
                    <a:pt x="250" y="186"/>
                  </a:lnTo>
                  <a:lnTo>
                    <a:pt x="85" y="186"/>
                  </a:lnTo>
                  <a:close/>
                  <a:moveTo>
                    <a:pt x="0" y="80"/>
                  </a:moveTo>
                  <a:lnTo>
                    <a:pt x="42" y="135"/>
                  </a:lnTo>
                  <a:lnTo>
                    <a:pt x="208" y="135"/>
                  </a:lnTo>
                  <a:lnTo>
                    <a:pt x="165" y="80"/>
                  </a:lnTo>
                  <a:lnTo>
                    <a:pt x="0" y="80"/>
                  </a:lnTo>
                  <a:close/>
                  <a:moveTo>
                    <a:pt x="123" y="29"/>
                  </a:moveTo>
                  <a:lnTo>
                    <a:pt x="102" y="0"/>
                  </a:lnTo>
                  <a:lnTo>
                    <a:pt x="98" y="4"/>
                  </a:lnTo>
                  <a:lnTo>
                    <a:pt x="93" y="4"/>
                  </a:lnTo>
                  <a:lnTo>
                    <a:pt x="89" y="8"/>
                  </a:lnTo>
                  <a:lnTo>
                    <a:pt x="85" y="8"/>
                  </a:lnTo>
                  <a:lnTo>
                    <a:pt x="81" y="11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72" y="15"/>
                  </a:lnTo>
                  <a:lnTo>
                    <a:pt x="68" y="15"/>
                  </a:lnTo>
                  <a:lnTo>
                    <a:pt x="64" y="15"/>
                  </a:lnTo>
                  <a:lnTo>
                    <a:pt x="64" y="18"/>
                  </a:lnTo>
                  <a:lnTo>
                    <a:pt x="59" y="18"/>
                  </a:lnTo>
                  <a:lnTo>
                    <a:pt x="55" y="18"/>
                  </a:lnTo>
                  <a:lnTo>
                    <a:pt x="55" y="22"/>
                  </a:lnTo>
                  <a:lnTo>
                    <a:pt x="51" y="22"/>
                  </a:lnTo>
                  <a:lnTo>
                    <a:pt x="47" y="26"/>
                  </a:lnTo>
                  <a:lnTo>
                    <a:pt x="42" y="26"/>
                  </a:lnTo>
                  <a:lnTo>
                    <a:pt x="38" y="29"/>
                  </a:lnTo>
                  <a:lnTo>
                    <a:pt x="34" y="29"/>
                  </a:lnTo>
                  <a:lnTo>
                    <a:pt x="123" y="29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1" name="Freeform 2568"/>
            <p:cNvSpPr>
              <a:spLocks/>
            </p:cNvSpPr>
            <p:nvPr/>
          </p:nvSpPr>
          <p:spPr bwMode="auto">
            <a:xfrm>
              <a:off x="2070594" y="2773311"/>
              <a:ext cx="1582780" cy="1814873"/>
            </a:xfrm>
            <a:custGeom>
              <a:avLst/>
              <a:gdLst>
                <a:gd name="T0" fmla="*/ 835064168 w 1500"/>
                <a:gd name="T1" fmla="*/ 0 h 1771"/>
                <a:gd name="T2" fmla="*/ 1670128336 w 1500"/>
                <a:gd name="T3" fmla="*/ 929916945 h 1771"/>
                <a:gd name="T4" fmla="*/ 835064168 w 1500"/>
                <a:gd name="T5" fmla="*/ 1859832866 h 1771"/>
                <a:gd name="T6" fmla="*/ 0 w 1500"/>
                <a:gd name="T7" fmla="*/ 929916945 h 1771"/>
                <a:gd name="T8" fmla="*/ 1576600841 w 1500"/>
                <a:gd name="T9" fmla="*/ 1856682715 h 1771"/>
                <a:gd name="T10" fmla="*/ 1585508724 w 1500"/>
                <a:gd name="T11" fmla="*/ 1848281628 h 1771"/>
                <a:gd name="T12" fmla="*/ 1595529829 w 1500"/>
                <a:gd name="T13" fmla="*/ 1837779757 h 1771"/>
                <a:gd name="T14" fmla="*/ 1604436656 w 1500"/>
                <a:gd name="T15" fmla="*/ 1829378670 h 1771"/>
                <a:gd name="T16" fmla="*/ 1613343484 w 1500"/>
                <a:gd name="T17" fmla="*/ 1817826407 h 1771"/>
                <a:gd name="T18" fmla="*/ 1623364589 w 1500"/>
                <a:gd name="T19" fmla="*/ 1806275169 h 1771"/>
                <a:gd name="T20" fmla="*/ 1632272472 w 1500"/>
                <a:gd name="T21" fmla="*/ 1798923449 h 1771"/>
                <a:gd name="T22" fmla="*/ 1642292521 w 1500"/>
                <a:gd name="T23" fmla="*/ 1787372211 h 1771"/>
                <a:gd name="T24" fmla="*/ 1651200404 w 1500"/>
                <a:gd name="T25" fmla="*/ 1780020492 h 1771"/>
                <a:gd name="T26" fmla="*/ 1661221508 w 1500"/>
                <a:gd name="T27" fmla="*/ 1768469253 h 1771"/>
                <a:gd name="T28" fmla="*/ 1406248396 w 1500"/>
                <a:gd name="T29" fmla="*/ 1455522108 h 1771"/>
                <a:gd name="T30" fmla="*/ 1397340513 w 1500"/>
                <a:gd name="T31" fmla="*/ 1467073347 h 1771"/>
                <a:gd name="T32" fmla="*/ 1391773350 w 1500"/>
                <a:gd name="T33" fmla="*/ 1478625610 h 1771"/>
                <a:gd name="T34" fmla="*/ 1382866522 w 1500"/>
                <a:gd name="T35" fmla="*/ 1485976304 h 1771"/>
                <a:gd name="T36" fmla="*/ 1372845417 w 1500"/>
                <a:gd name="T37" fmla="*/ 1497527543 h 1771"/>
                <a:gd name="T38" fmla="*/ 1363938590 w 1500"/>
                <a:gd name="T39" fmla="*/ 1509079805 h 1771"/>
                <a:gd name="T40" fmla="*/ 1359484648 w 1500"/>
                <a:gd name="T41" fmla="*/ 1520631044 h 1771"/>
                <a:gd name="T42" fmla="*/ 1349463544 w 1500"/>
                <a:gd name="T43" fmla="*/ 1527982763 h 1771"/>
                <a:gd name="T44" fmla="*/ 1340556716 w 1500"/>
                <a:gd name="T45" fmla="*/ 1539534001 h 1771"/>
                <a:gd name="T46" fmla="*/ 1330535611 w 1500"/>
                <a:gd name="T47" fmla="*/ 1546885721 h 1771"/>
                <a:gd name="T48" fmla="*/ 1321628784 w 1500"/>
                <a:gd name="T49" fmla="*/ 1558436959 h 1771"/>
                <a:gd name="T50" fmla="*/ 236045246 w 1500"/>
                <a:gd name="T51" fmla="*/ 325549928 h 1771"/>
                <a:gd name="T52" fmla="*/ 264993228 w 1500"/>
                <a:gd name="T53" fmla="*/ 344452886 h 1771"/>
                <a:gd name="T54" fmla="*/ 273901111 w 1500"/>
                <a:gd name="T55" fmla="*/ 340251318 h 1771"/>
                <a:gd name="T56" fmla="*/ 283922281 w 1500"/>
                <a:gd name="T57" fmla="*/ 336050774 h 1771"/>
                <a:gd name="T58" fmla="*/ 292829109 w 1500"/>
                <a:gd name="T59" fmla="*/ 332900623 h 1771"/>
                <a:gd name="T60" fmla="*/ 307304155 w 1500"/>
                <a:gd name="T61" fmla="*/ 328700079 h 1771"/>
                <a:gd name="T62" fmla="*/ 320664924 w 1500"/>
                <a:gd name="T63" fmla="*/ 325549928 h 1771"/>
                <a:gd name="T64" fmla="*/ 146971693 w 1500"/>
                <a:gd name="T65" fmla="*/ 218433445 h 1771"/>
                <a:gd name="T66" fmla="*/ 330684974 w 1500"/>
                <a:gd name="T67" fmla="*/ 218433445 h 1771"/>
                <a:gd name="T68" fmla="*/ 99094691 w 1500"/>
                <a:gd name="T69" fmla="*/ 164874723 h 1771"/>
                <a:gd name="T70" fmla="*/ 52330927 w 1500"/>
                <a:gd name="T71" fmla="*/ 107116451 h 1771"/>
                <a:gd name="T72" fmla="*/ 189281499 w 1500"/>
                <a:gd name="T73" fmla="*/ 53557713 h 1771"/>
                <a:gd name="T74" fmla="*/ 132496614 w 1500"/>
                <a:gd name="T75" fmla="*/ 4200545 h 1771"/>
                <a:gd name="T76" fmla="*/ 118022623 w 1500"/>
                <a:gd name="T77" fmla="*/ 8401091 h 1771"/>
                <a:gd name="T78" fmla="*/ 103547577 w 1500"/>
                <a:gd name="T79" fmla="*/ 11552267 h 1771"/>
                <a:gd name="T80" fmla="*/ 90186808 w 1500"/>
                <a:gd name="T81" fmla="*/ 19953358 h 1771"/>
                <a:gd name="T82" fmla="*/ 75712817 w 1500"/>
                <a:gd name="T83" fmla="*/ 23103509 h 1771"/>
                <a:gd name="T84" fmla="*/ 61237755 w 1500"/>
                <a:gd name="T85" fmla="*/ 27304053 h 1771"/>
                <a:gd name="T86" fmla="*/ 47876986 w 1500"/>
                <a:gd name="T87" fmla="*/ 34655780 h 1771"/>
                <a:gd name="T88" fmla="*/ 37855881 w 1500"/>
                <a:gd name="T89" fmla="*/ 38856324 h 1771"/>
                <a:gd name="T90" fmla="*/ 23381882 w 1500"/>
                <a:gd name="T91" fmla="*/ 42006475 h 1771"/>
                <a:gd name="T92" fmla="*/ 10021109 w 1500"/>
                <a:gd name="T93" fmla="*/ 50407562 h 1771"/>
                <a:gd name="T94" fmla="*/ 17694720 60000 65536"/>
                <a:gd name="T95" fmla="*/ 0 60000 65536"/>
                <a:gd name="T96" fmla="*/ 5898240 60000 65536"/>
                <a:gd name="T97" fmla="*/ 1179648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00"/>
                <a:gd name="T142" fmla="*/ 0 h 1771"/>
                <a:gd name="T143" fmla="*/ 1500 w 1500"/>
                <a:gd name="T144" fmla="*/ 1771 h 1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00" h="1771">
                  <a:moveTo>
                    <a:pt x="1183" y="1491"/>
                  </a:moveTo>
                  <a:lnTo>
                    <a:pt x="1411" y="1771"/>
                  </a:lnTo>
                  <a:lnTo>
                    <a:pt x="1416" y="1768"/>
                  </a:lnTo>
                  <a:lnTo>
                    <a:pt x="1416" y="1764"/>
                  </a:lnTo>
                  <a:lnTo>
                    <a:pt x="1420" y="1760"/>
                  </a:lnTo>
                  <a:lnTo>
                    <a:pt x="1424" y="1760"/>
                  </a:lnTo>
                  <a:lnTo>
                    <a:pt x="1424" y="1757"/>
                  </a:lnTo>
                  <a:lnTo>
                    <a:pt x="1428" y="1753"/>
                  </a:lnTo>
                  <a:lnTo>
                    <a:pt x="1433" y="1750"/>
                  </a:lnTo>
                  <a:lnTo>
                    <a:pt x="1433" y="1746"/>
                  </a:lnTo>
                  <a:lnTo>
                    <a:pt x="1437" y="1746"/>
                  </a:lnTo>
                  <a:lnTo>
                    <a:pt x="1441" y="1742"/>
                  </a:lnTo>
                  <a:lnTo>
                    <a:pt x="1441" y="1739"/>
                  </a:lnTo>
                  <a:lnTo>
                    <a:pt x="1445" y="1735"/>
                  </a:lnTo>
                  <a:lnTo>
                    <a:pt x="1449" y="1731"/>
                  </a:lnTo>
                  <a:lnTo>
                    <a:pt x="1454" y="1728"/>
                  </a:lnTo>
                  <a:lnTo>
                    <a:pt x="1458" y="1724"/>
                  </a:lnTo>
                  <a:lnTo>
                    <a:pt x="1458" y="1720"/>
                  </a:lnTo>
                  <a:lnTo>
                    <a:pt x="1462" y="1717"/>
                  </a:lnTo>
                  <a:lnTo>
                    <a:pt x="1466" y="1717"/>
                  </a:lnTo>
                  <a:lnTo>
                    <a:pt x="1466" y="1713"/>
                  </a:lnTo>
                  <a:lnTo>
                    <a:pt x="1471" y="1710"/>
                  </a:lnTo>
                  <a:lnTo>
                    <a:pt x="1475" y="1706"/>
                  </a:lnTo>
                  <a:lnTo>
                    <a:pt x="1475" y="1702"/>
                  </a:lnTo>
                  <a:lnTo>
                    <a:pt x="1479" y="1699"/>
                  </a:lnTo>
                  <a:lnTo>
                    <a:pt x="1483" y="1699"/>
                  </a:lnTo>
                  <a:lnTo>
                    <a:pt x="1483" y="1695"/>
                  </a:lnTo>
                  <a:lnTo>
                    <a:pt x="1488" y="1691"/>
                  </a:lnTo>
                  <a:lnTo>
                    <a:pt x="1492" y="1688"/>
                  </a:lnTo>
                  <a:lnTo>
                    <a:pt x="1492" y="1684"/>
                  </a:lnTo>
                  <a:lnTo>
                    <a:pt x="1496" y="1680"/>
                  </a:lnTo>
                  <a:lnTo>
                    <a:pt x="1500" y="1677"/>
                  </a:lnTo>
                  <a:lnTo>
                    <a:pt x="1263" y="1386"/>
                  </a:lnTo>
                  <a:lnTo>
                    <a:pt x="1259" y="1390"/>
                  </a:lnTo>
                  <a:lnTo>
                    <a:pt x="1259" y="1393"/>
                  </a:lnTo>
                  <a:lnTo>
                    <a:pt x="1255" y="1397"/>
                  </a:lnTo>
                  <a:lnTo>
                    <a:pt x="1255" y="1400"/>
                  </a:lnTo>
                  <a:lnTo>
                    <a:pt x="1250" y="1404"/>
                  </a:lnTo>
                  <a:lnTo>
                    <a:pt x="1250" y="1408"/>
                  </a:lnTo>
                  <a:lnTo>
                    <a:pt x="1246" y="1408"/>
                  </a:lnTo>
                  <a:lnTo>
                    <a:pt x="1246" y="1411"/>
                  </a:lnTo>
                  <a:lnTo>
                    <a:pt x="1242" y="1415"/>
                  </a:lnTo>
                  <a:lnTo>
                    <a:pt x="1238" y="1419"/>
                  </a:lnTo>
                  <a:lnTo>
                    <a:pt x="1238" y="1422"/>
                  </a:lnTo>
                  <a:lnTo>
                    <a:pt x="1233" y="1426"/>
                  </a:lnTo>
                  <a:lnTo>
                    <a:pt x="1233" y="1430"/>
                  </a:lnTo>
                  <a:lnTo>
                    <a:pt x="1229" y="1433"/>
                  </a:lnTo>
                  <a:lnTo>
                    <a:pt x="1225" y="1437"/>
                  </a:lnTo>
                  <a:lnTo>
                    <a:pt x="1225" y="1440"/>
                  </a:lnTo>
                  <a:lnTo>
                    <a:pt x="1221" y="1444"/>
                  </a:lnTo>
                  <a:lnTo>
                    <a:pt x="1221" y="1448"/>
                  </a:lnTo>
                  <a:lnTo>
                    <a:pt x="1216" y="1448"/>
                  </a:lnTo>
                  <a:lnTo>
                    <a:pt x="1212" y="1451"/>
                  </a:lnTo>
                  <a:lnTo>
                    <a:pt x="1212" y="1455"/>
                  </a:lnTo>
                  <a:lnTo>
                    <a:pt x="1208" y="1459"/>
                  </a:lnTo>
                  <a:lnTo>
                    <a:pt x="1208" y="1462"/>
                  </a:lnTo>
                  <a:lnTo>
                    <a:pt x="1204" y="1466"/>
                  </a:lnTo>
                  <a:lnTo>
                    <a:pt x="1199" y="1470"/>
                  </a:lnTo>
                  <a:lnTo>
                    <a:pt x="1199" y="1473"/>
                  </a:lnTo>
                  <a:lnTo>
                    <a:pt x="1195" y="1473"/>
                  </a:lnTo>
                  <a:lnTo>
                    <a:pt x="1191" y="1477"/>
                  </a:lnTo>
                  <a:lnTo>
                    <a:pt x="1191" y="1480"/>
                  </a:lnTo>
                  <a:lnTo>
                    <a:pt x="1187" y="1484"/>
                  </a:lnTo>
                  <a:lnTo>
                    <a:pt x="1183" y="1488"/>
                  </a:lnTo>
                  <a:lnTo>
                    <a:pt x="1183" y="1491"/>
                  </a:lnTo>
                  <a:close/>
                  <a:moveTo>
                    <a:pt x="212" y="310"/>
                  </a:moveTo>
                  <a:lnTo>
                    <a:pt x="229" y="328"/>
                  </a:lnTo>
                  <a:lnTo>
                    <a:pt x="233" y="328"/>
                  </a:lnTo>
                  <a:lnTo>
                    <a:pt x="238" y="328"/>
                  </a:lnTo>
                  <a:lnTo>
                    <a:pt x="242" y="328"/>
                  </a:lnTo>
                  <a:lnTo>
                    <a:pt x="242" y="324"/>
                  </a:lnTo>
                  <a:lnTo>
                    <a:pt x="246" y="324"/>
                  </a:lnTo>
                  <a:lnTo>
                    <a:pt x="250" y="324"/>
                  </a:lnTo>
                  <a:lnTo>
                    <a:pt x="250" y="320"/>
                  </a:lnTo>
                  <a:lnTo>
                    <a:pt x="255" y="320"/>
                  </a:lnTo>
                  <a:lnTo>
                    <a:pt x="259" y="320"/>
                  </a:lnTo>
                  <a:lnTo>
                    <a:pt x="263" y="320"/>
                  </a:lnTo>
                  <a:lnTo>
                    <a:pt x="263" y="317"/>
                  </a:lnTo>
                  <a:lnTo>
                    <a:pt x="267" y="317"/>
                  </a:lnTo>
                  <a:lnTo>
                    <a:pt x="271" y="317"/>
                  </a:lnTo>
                  <a:lnTo>
                    <a:pt x="276" y="313"/>
                  </a:lnTo>
                  <a:lnTo>
                    <a:pt x="280" y="313"/>
                  </a:lnTo>
                  <a:lnTo>
                    <a:pt x="284" y="313"/>
                  </a:lnTo>
                  <a:lnTo>
                    <a:pt x="288" y="310"/>
                  </a:lnTo>
                  <a:lnTo>
                    <a:pt x="293" y="310"/>
                  </a:lnTo>
                  <a:lnTo>
                    <a:pt x="212" y="310"/>
                  </a:lnTo>
                  <a:close/>
                  <a:moveTo>
                    <a:pt x="132" y="208"/>
                  </a:moveTo>
                  <a:lnTo>
                    <a:pt x="174" y="259"/>
                  </a:lnTo>
                  <a:lnTo>
                    <a:pt x="339" y="259"/>
                  </a:lnTo>
                  <a:lnTo>
                    <a:pt x="297" y="208"/>
                  </a:lnTo>
                  <a:lnTo>
                    <a:pt x="132" y="208"/>
                  </a:lnTo>
                  <a:close/>
                  <a:moveTo>
                    <a:pt x="47" y="102"/>
                  </a:moveTo>
                  <a:lnTo>
                    <a:pt x="89" y="157"/>
                  </a:lnTo>
                  <a:lnTo>
                    <a:pt x="255" y="157"/>
                  </a:lnTo>
                  <a:lnTo>
                    <a:pt x="212" y="102"/>
                  </a:lnTo>
                  <a:lnTo>
                    <a:pt x="47" y="102"/>
                  </a:lnTo>
                  <a:close/>
                  <a:moveTo>
                    <a:pt x="0" y="51"/>
                  </a:moveTo>
                  <a:lnTo>
                    <a:pt x="4" y="51"/>
                  </a:lnTo>
                  <a:lnTo>
                    <a:pt x="170" y="51"/>
                  </a:lnTo>
                  <a:lnTo>
                    <a:pt x="127" y="0"/>
                  </a:lnTo>
                  <a:lnTo>
                    <a:pt x="123" y="0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0" y="8"/>
                  </a:lnTo>
                  <a:lnTo>
                    <a:pt x="106" y="8"/>
                  </a:lnTo>
                  <a:lnTo>
                    <a:pt x="102" y="8"/>
                  </a:lnTo>
                  <a:lnTo>
                    <a:pt x="98" y="11"/>
                  </a:lnTo>
                  <a:lnTo>
                    <a:pt x="93" y="11"/>
                  </a:lnTo>
                  <a:lnTo>
                    <a:pt x="89" y="15"/>
                  </a:lnTo>
                  <a:lnTo>
                    <a:pt x="85" y="15"/>
                  </a:lnTo>
                  <a:lnTo>
                    <a:pt x="81" y="19"/>
                  </a:lnTo>
                  <a:lnTo>
                    <a:pt x="77" y="19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4" y="22"/>
                  </a:lnTo>
                  <a:lnTo>
                    <a:pt x="60" y="26"/>
                  </a:lnTo>
                  <a:lnTo>
                    <a:pt x="55" y="26"/>
                  </a:lnTo>
                  <a:lnTo>
                    <a:pt x="51" y="30"/>
                  </a:lnTo>
                  <a:lnTo>
                    <a:pt x="47" y="30"/>
                  </a:lnTo>
                  <a:lnTo>
                    <a:pt x="43" y="33"/>
                  </a:lnTo>
                  <a:lnTo>
                    <a:pt x="38" y="33"/>
                  </a:lnTo>
                  <a:lnTo>
                    <a:pt x="34" y="33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6" y="40"/>
                  </a:lnTo>
                  <a:lnTo>
                    <a:pt x="21" y="40"/>
                  </a:lnTo>
                  <a:lnTo>
                    <a:pt x="17" y="44"/>
                  </a:lnTo>
                  <a:lnTo>
                    <a:pt x="13" y="44"/>
                  </a:lnTo>
                  <a:lnTo>
                    <a:pt x="9" y="48"/>
                  </a:lnTo>
                  <a:lnTo>
                    <a:pt x="4" y="48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2" name="Freeform 2569"/>
            <p:cNvSpPr>
              <a:spLocks/>
            </p:cNvSpPr>
            <p:nvPr/>
          </p:nvSpPr>
          <p:spPr bwMode="auto">
            <a:xfrm>
              <a:off x="2137117" y="2773311"/>
              <a:ext cx="1561658" cy="1765706"/>
            </a:xfrm>
            <a:custGeom>
              <a:avLst/>
              <a:gdLst>
                <a:gd name="T0" fmla="*/ 824467777 w 1479"/>
                <a:gd name="T1" fmla="*/ 0 h 1724"/>
                <a:gd name="T2" fmla="*/ 1648935554 w 1479"/>
                <a:gd name="T3" fmla="*/ 904210464 h 1724"/>
                <a:gd name="T4" fmla="*/ 824467777 w 1479"/>
                <a:gd name="T5" fmla="*/ 1808420927 h 1724"/>
                <a:gd name="T6" fmla="*/ 0 w 1479"/>
                <a:gd name="T7" fmla="*/ 904210464 h 1724"/>
                <a:gd name="T8" fmla="*/ 1554169659 w 1479"/>
                <a:gd name="T9" fmla="*/ 1808420927 h 1724"/>
                <a:gd name="T10" fmla="*/ 1558628671 w 1479"/>
                <a:gd name="T11" fmla="*/ 1801078501 h 1724"/>
                <a:gd name="T12" fmla="*/ 1563088740 w 1479"/>
                <a:gd name="T13" fmla="*/ 1796882390 h 1724"/>
                <a:gd name="T14" fmla="*/ 1573122838 w 1479"/>
                <a:gd name="T15" fmla="*/ 1789539964 h 1724"/>
                <a:gd name="T16" fmla="*/ 1577581850 w 1479"/>
                <a:gd name="T17" fmla="*/ 1782196513 h 1724"/>
                <a:gd name="T18" fmla="*/ 1582041919 w 1479"/>
                <a:gd name="T19" fmla="*/ 1778000402 h 1724"/>
                <a:gd name="T20" fmla="*/ 1592076017 w 1479"/>
                <a:gd name="T21" fmla="*/ 1770657976 h 1724"/>
                <a:gd name="T22" fmla="*/ 1596535030 w 1479"/>
                <a:gd name="T23" fmla="*/ 1762266778 h 1724"/>
                <a:gd name="T24" fmla="*/ 1600995098 w 1479"/>
                <a:gd name="T25" fmla="*/ 1759119439 h 1724"/>
                <a:gd name="T26" fmla="*/ 1606569128 w 1479"/>
                <a:gd name="T27" fmla="*/ 1751777013 h 1724"/>
                <a:gd name="T28" fmla="*/ 1615488209 w 1479"/>
                <a:gd name="T29" fmla="*/ 1743384791 h 1724"/>
                <a:gd name="T30" fmla="*/ 1619948277 w 1479"/>
                <a:gd name="T31" fmla="*/ 1736042364 h 1724"/>
                <a:gd name="T32" fmla="*/ 1629982375 w 1479"/>
                <a:gd name="T33" fmla="*/ 1728698914 h 1724"/>
                <a:gd name="T34" fmla="*/ 1634441388 w 1479"/>
                <a:gd name="T35" fmla="*/ 1720307716 h 1724"/>
                <a:gd name="T36" fmla="*/ 1638901456 w 1479"/>
                <a:gd name="T37" fmla="*/ 1712965290 h 1724"/>
                <a:gd name="T38" fmla="*/ 1648935554 w 1479"/>
                <a:gd name="T39" fmla="*/ 1705621840 h 1724"/>
                <a:gd name="T40" fmla="*/ 1370210842 w 1479"/>
                <a:gd name="T41" fmla="*/ 1393029490 h 1724"/>
                <a:gd name="T42" fmla="*/ 1370210842 w 1479"/>
                <a:gd name="T43" fmla="*/ 1400372941 h 1724"/>
                <a:gd name="T44" fmla="*/ 1364636812 w 1479"/>
                <a:gd name="T45" fmla="*/ 1407715367 h 1724"/>
                <a:gd name="T46" fmla="*/ 1360176744 w 1479"/>
                <a:gd name="T47" fmla="*/ 1419253904 h 1724"/>
                <a:gd name="T48" fmla="*/ 1355717731 w 1479"/>
                <a:gd name="T49" fmla="*/ 1426596330 h 1724"/>
                <a:gd name="T50" fmla="*/ 1351257663 w 1479"/>
                <a:gd name="T51" fmla="*/ 1434988553 h 1724"/>
                <a:gd name="T52" fmla="*/ 1346798650 w 1479"/>
                <a:gd name="T53" fmla="*/ 1442330979 h 1724"/>
                <a:gd name="T54" fmla="*/ 1341223565 w 1479"/>
                <a:gd name="T55" fmla="*/ 1449674429 h 1724"/>
                <a:gd name="T56" fmla="*/ 1332304484 w 1479"/>
                <a:gd name="T57" fmla="*/ 1458065627 h 1724"/>
                <a:gd name="T58" fmla="*/ 1327844415 w 1479"/>
                <a:gd name="T59" fmla="*/ 1461212966 h 1724"/>
                <a:gd name="T60" fmla="*/ 1322270386 w 1479"/>
                <a:gd name="T61" fmla="*/ 1468555392 h 1724"/>
                <a:gd name="T62" fmla="*/ 1317810317 w 1479"/>
                <a:gd name="T63" fmla="*/ 1476947615 h 1724"/>
                <a:gd name="T64" fmla="*/ 1313351305 w 1479"/>
                <a:gd name="T65" fmla="*/ 1484290041 h 1724"/>
                <a:gd name="T66" fmla="*/ 1308891236 w 1479"/>
                <a:gd name="T67" fmla="*/ 1491632467 h 1724"/>
                <a:gd name="T68" fmla="*/ 1303317207 w 1479"/>
                <a:gd name="T69" fmla="*/ 1500024689 h 1724"/>
                <a:gd name="T70" fmla="*/ 1294398126 w 1479"/>
                <a:gd name="T71" fmla="*/ 1507367115 h 1724"/>
                <a:gd name="T72" fmla="*/ 165004648 w 1479"/>
                <a:gd name="T73" fmla="*/ 218185548 h 1724"/>
                <a:gd name="T74" fmla="*/ 373490740 w 1479"/>
                <a:gd name="T75" fmla="*/ 271683211 h 1724"/>
                <a:gd name="T76" fmla="*/ 354537561 w 1479"/>
                <a:gd name="T77" fmla="*/ 218185548 h 1724"/>
                <a:gd name="T78" fmla="*/ 70238720 w 1479"/>
                <a:gd name="T79" fmla="*/ 106995230 h 1724"/>
                <a:gd name="T80" fmla="*/ 306597104 w 1479"/>
                <a:gd name="T81" fmla="*/ 164687949 h 1724"/>
                <a:gd name="T82" fmla="*/ 70238720 w 1479"/>
                <a:gd name="T83" fmla="*/ 106995230 h 1724"/>
                <a:gd name="T84" fmla="*/ 23413256 w 1479"/>
                <a:gd name="T85" fmla="*/ 53497615 h 1724"/>
                <a:gd name="T86" fmla="*/ 165004648 w 1479"/>
                <a:gd name="T87" fmla="*/ 0 h 1724"/>
                <a:gd name="T88" fmla="*/ 65778635 w 1479"/>
                <a:gd name="T89" fmla="*/ 0 h 1724"/>
                <a:gd name="T90" fmla="*/ 56859554 w 1479"/>
                <a:gd name="T91" fmla="*/ 4196113 h 1724"/>
                <a:gd name="T92" fmla="*/ 51285524 w 1479"/>
                <a:gd name="T93" fmla="*/ 8392226 h 1724"/>
                <a:gd name="T94" fmla="*/ 42366443 w 1479"/>
                <a:gd name="T95" fmla="*/ 8392226 h 1724"/>
                <a:gd name="T96" fmla="*/ 37906375 w 1479"/>
                <a:gd name="T97" fmla="*/ 11538541 h 1724"/>
                <a:gd name="T98" fmla="*/ 27872268 w 1479"/>
                <a:gd name="T99" fmla="*/ 15734652 h 1724"/>
                <a:gd name="T100" fmla="*/ 18953187 w 1479"/>
                <a:gd name="T101" fmla="*/ 15734652 h 1724"/>
                <a:gd name="T102" fmla="*/ 14494171 w 1479"/>
                <a:gd name="T103" fmla="*/ 19930767 h 1724"/>
                <a:gd name="T104" fmla="*/ 8919085 w 1479"/>
                <a:gd name="T105" fmla="*/ 23077082 h 1724"/>
                <a:gd name="T106" fmla="*/ 0 w 1479"/>
                <a:gd name="T107" fmla="*/ 23077082 h 1724"/>
                <a:gd name="T108" fmla="*/ 17694720 60000 65536"/>
                <a:gd name="T109" fmla="*/ 0 60000 65536"/>
                <a:gd name="T110" fmla="*/ 5898240 60000 65536"/>
                <a:gd name="T111" fmla="*/ 1179648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479"/>
                <a:gd name="T163" fmla="*/ 0 h 1724"/>
                <a:gd name="T164" fmla="*/ 1479 w 1479"/>
                <a:gd name="T165" fmla="*/ 1724 h 17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479" h="1724">
                  <a:moveTo>
                    <a:pt x="1161" y="1440"/>
                  </a:moveTo>
                  <a:lnTo>
                    <a:pt x="1394" y="1724"/>
                  </a:lnTo>
                  <a:lnTo>
                    <a:pt x="1394" y="1720"/>
                  </a:lnTo>
                  <a:lnTo>
                    <a:pt x="1398" y="1717"/>
                  </a:lnTo>
                  <a:lnTo>
                    <a:pt x="1402" y="1717"/>
                  </a:lnTo>
                  <a:lnTo>
                    <a:pt x="1402" y="1713"/>
                  </a:lnTo>
                  <a:lnTo>
                    <a:pt x="1407" y="1710"/>
                  </a:lnTo>
                  <a:lnTo>
                    <a:pt x="1411" y="1706"/>
                  </a:lnTo>
                  <a:lnTo>
                    <a:pt x="1411" y="1702"/>
                  </a:lnTo>
                  <a:lnTo>
                    <a:pt x="1415" y="1699"/>
                  </a:lnTo>
                  <a:lnTo>
                    <a:pt x="1419" y="1699"/>
                  </a:lnTo>
                  <a:lnTo>
                    <a:pt x="1419" y="1695"/>
                  </a:lnTo>
                  <a:lnTo>
                    <a:pt x="1424" y="1691"/>
                  </a:lnTo>
                  <a:lnTo>
                    <a:pt x="1428" y="1688"/>
                  </a:lnTo>
                  <a:lnTo>
                    <a:pt x="1428" y="1684"/>
                  </a:lnTo>
                  <a:lnTo>
                    <a:pt x="1432" y="1680"/>
                  </a:lnTo>
                  <a:lnTo>
                    <a:pt x="1436" y="1680"/>
                  </a:lnTo>
                  <a:lnTo>
                    <a:pt x="1436" y="1677"/>
                  </a:lnTo>
                  <a:lnTo>
                    <a:pt x="1441" y="1673"/>
                  </a:lnTo>
                  <a:lnTo>
                    <a:pt x="1441" y="1670"/>
                  </a:lnTo>
                  <a:lnTo>
                    <a:pt x="1445" y="1666"/>
                  </a:lnTo>
                  <a:lnTo>
                    <a:pt x="1449" y="1662"/>
                  </a:lnTo>
                  <a:lnTo>
                    <a:pt x="1449" y="1659"/>
                  </a:lnTo>
                  <a:lnTo>
                    <a:pt x="1453" y="1655"/>
                  </a:lnTo>
                  <a:lnTo>
                    <a:pt x="1458" y="1651"/>
                  </a:lnTo>
                  <a:lnTo>
                    <a:pt x="1462" y="1648"/>
                  </a:lnTo>
                  <a:lnTo>
                    <a:pt x="1462" y="1644"/>
                  </a:lnTo>
                  <a:lnTo>
                    <a:pt x="1466" y="1640"/>
                  </a:lnTo>
                  <a:lnTo>
                    <a:pt x="1466" y="1637"/>
                  </a:lnTo>
                  <a:lnTo>
                    <a:pt x="1470" y="1633"/>
                  </a:lnTo>
                  <a:lnTo>
                    <a:pt x="1474" y="1630"/>
                  </a:lnTo>
                  <a:lnTo>
                    <a:pt x="1479" y="1626"/>
                  </a:lnTo>
                  <a:lnTo>
                    <a:pt x="1233" y="1324"/>
                  </a:lnTo>
                  <a:lnTo>
                    <a:pt x="1229" y="1328"/>
                  </a:lnTo>
                  <a:lnTo>
                    <a:pt x="1229" y="1331"/>
                  </a:lnTo>
                  <a:lnTo>
                    <a:pt x="1229" y="1335"/>
                  </a:lnTo>
                  <a:lnTo>
                    <a:pt x="1224" y="1339"/>
                  </a:lnTo>
                  <a:lnTo>
                    <a:pt x="1224" y="1342"/>
                  </a:lnTo>
                  <a:lnTo>
                    <a:pt x="1220" y="1346"/>
                  </a:lnTo>
                  <a:lnTo>
                    <a:pt x="1220" y="1353"/>
                  </a:lnTo>
                  <a:lnTo>
                    <a:pt x="1216" y="1357"/>
                  </a:lnTo>
                  <a:lnTo>
                    <a:pt x="1216" y="1360"/>
                  </a:lnTo>
                  <a:lnTo>
                    <a:pt x="1212" y="1364"/>
                  </a:lnTo>
                  <a:lnTo>
                    <a:pt x="1212" y="1368"/>
                  </a:lnTo>
                  <a:lnTo>
                    <a:pt x="1208" y="1371"/>
                  </a:lnTo>
                  <a:lnTo>
                    <a:pt x="1208" y="1375"/>
                  </a:lnTo>
                  <a:lnTo>
                    <a:pt x="1203" y="1379"/>
                  </a:lnTo>
                  <a:lnTo>
                    <a:pt x="1203" y="1382"/>
                  </a:lnTo>
                  <a:lnTo>
                    <a:pt x="1199" y="1386"/>
                  </a:lnTo>
                  <a:lnTo>
                    <a:pt x="1195" y="1390"/>
                  </a:lnTo>
                  <a:lnTo>
                    <a:pt x="1195" y="1393"/>
                  </a:lnTo>
                  <a:lnTo>
                    <a:pt x="1191" y="1393"/>
                  </a:lnTo>
                  <a:lnTo>
                    <a:pt x="1191" y="1397"/>
                  </a:lnTo>
                  <a:lnTo>
                    <a:pt x="1186" y="1400"/>
                  </a:lnTo>
                  <a:lnTo>
                    <a:pt x="1186" y="1404"/>
                  </a:lnTo>
                  <a:lnTo>
                    <a:pt x="1182" y="1408"/>
                  </a:lnTo>
                  <a:lnTo>
                    <a:pt x="1182" y="1411"/>
                  </a:lnTo>
                  <a:lnTo>
                    <a:pt x="1178" y="1415"/>
                  </a:lnTo>
                  <a:lnTo>
                    <a:pt x="1174" y="1419"/>
                  </a:lnTo>
                  <a:lnTo>
                    <a:pt x="1174" y="1422"/>
                  </a:lnTo>
                  <a:lnTo>
                    <a:pt x="1169" y="1426"/>
                  </a:lnTo>
                  <a:lnTo>
                    <a:pt x="1169" y="1430"/>
                  </a:lnTo>
                  <a:lnTo>
                    <a:pt x="1165" y="1433"/>
                  </a:lnTo>
                  <a:lnTo>
                    <a:pt x="1161" y="1437"/>
                  </a:lnTo>
                  <a:lnTo>
                    <a:pt x="1161" y="1440"/>
                  </a:lnTo>
                  <a:close/>
                  <a:moveTo>
                    <a:pt x="148" y="208"/>
                  </a:moveTo>
                  <a:lnTo>
                    <a:pt x="191" y="259"/>
                  </a:lnTo>
                  <a:lnTo>
                    <a:pt x="335" y="259"/>
                  </a:lnTo>
                  <a:lnTo>
                    <a:pt x="335" y="226"/>
                  </a:lnTo>
                  <a:lnTo>
                    <a:pt x="318" y="208"/>
                  </a:lnTo>
                  <a:lnTo>
                    <a:pt x="148" y="208"/>
                  </a:lnTo>
                  <a:close/>
                  <a:moveTo>
                    <a:pt x="63" y="102"/>
                  </a:moveTo>
                  <a:lnTo>
                    <a:pt x="106" y="157"/>
                  </a:lnTo>
                  <a:lnTo>
                    <a:pt x="275" y="157"/>
                  </a:lnTo>
                  <a:lnTo>
                    <a:pt x="233" y="102"/>
                  </a:lnTo>
                  <a:lnTo>
                    <a:pt x="63" y="102"/>
                  </a:lnTo>
                  <a:close/>
                  <a:moveTo>
                    <a:pt x="0" y="22"/>
                  </a:moveTo>
                  <a:lnTo>
                    <a:pt x="21" y="51"/>
                  </a:lnTo>
                  <a:lnTo>
                    <a:pt x="191" y="51"/>
                  </a:lnTo>
                  <a:lnTo>
                    <a:pt x="148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34" y="11"/>
                  </a:lnTo>
                  <a:lnTo>
                    <a:pt x="29" y="11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7" y="19"/>
                  </a:lnTo>
                  <a:lnTo>
                    <a:pt x="13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3" name="Freeform 2570"/>
            <p:cNvSpPr>
              <a:spLocks/>
            </p:cNvSpPr>
            <p:nvPr/>
          </p:nvSpPr>
          <p:spPr bwMode="auto">
            <a:xfrm>
              <a:off x="2203639" y="2773311"/>
              <a:ext cx="1535259" cy="1717572"/>
            </a:xfrm>
            <a:custGeom>
              <a:avLst/>
              <a:gdLst>
                <a:gd name="T0" fmla="*/ 810530161 w 1454"/>
                <a:gd name="T1" fmla="*/ 0 h 1677"/>
                <a:gd name="T2" fmla="*/ 1621059266 w 1454"/>
                <a:gd name="T3" fmla="*/ 879562783 h 1677"/>
                <a:gd name="T4" fmla="*/ 810530161 w 1454"/>
                <a:gd name="T5" fmla="*/ 1759125567 h 1677"/>
                <a:gd name="T6" fmla="*/ 0 w 1454"/>
                <a:gd name="T7" fmla="*/ 879562783 h 1677"/>
                <a:gd name="T8" fmla="*/ 1530752490 w 1454"/>
                <a:gd name="T9" fmla="*/ 1759125567 h 1677"/>
                <a:gd name="T10" fmla="*/ 1536327569 w 1454"/>
                <a:gd name="T11" fmla="*/ 1751783128 h 1677"/>
                <a:gd name="T12" fmla="*/ 1545246640 w 1454"/>
                <a:gd name="T13" fmla="*/ 1743390891 h 1677"/>
                <a:gd name="T14" fmla="*/ 1549705647 w 1454"/>
                <a:gd name="T15" fmla="*/ 1736048452 h 1677"/>
                <a:gd name="T16" fmla="*/ 1559739733 w 1454"/>
                <a:gd name="T17" fmla="*/ 1728704989 h 1677"/>
                <a:gd name="T18" fmla="*/ 1564199796 w 1454"/>
                <a:gd name="T19" fmla="*/ 1720313776 h 1677"/>
                <a:gd name="T20" fmla="*/ 1568658804 w 1454"/>
                <a:gd name="T21" fmla="*/ 1712971337 h 1677"/>
                <a:gd name="T22" fmla="*/ 1573118867 w 1454"/>
                <a:gd name="T23" fmla="*/ 1705627874 h 1677"/>
                <a:gd name="T24" fmla="*/ 1583152953 w 1454"/>
                <a:gd name="T25" fmla="*/ 1701431756 h 1677"/>
                <a:gd name="T26" fmla="*/ 1587611960 w 1454"/>
                <a:gd name="T27" fmla="*/ 1694089317 h 1677"/>
                <a:gd name="T28" fmla="*/ 1592072023 w 1454"/>
                <a:gd name="T29" fmla="*/ 1686746878 h 1677"/>
                <a:gd name="T30" fmla="*/ 1597646046 w 1454"/>
                <a:gd name="T31" fmla="*/ 1678354642 h 1677"/>
                <a:gd name="T32" fmla="*/ 1602106110 w 1454"/>
                <a:gd name="T33" fmla="*/ 1671012203 h 1677"/>
                <a:gd name="T34" fmla="*/ 1606565117 w 1454"/>
                <a:gd name="T35" fmla="*/ 1663668739 h 1677"/>
                <a:gd name="T36" fmla="*/ 1611025180 w 1454"/>
                <a:gd name="T37" fmla="*/ 1656326301 h 1677"/>
                <a:gd name="T38" fmla="*/ 1621059266 w 1454"/>
                <a:gd name="T39" fmla="*/ 1647935088 h 1677"/>
                <a:gd name="T40" fmla="*/ 1337875876 w 1454"/>
                <a:gd name="T41" fmla="*/ 1323802615 h 1677"/>
                <a:gd name="T42" fmla="*/ 1332300797 w 1454"/>
                <a:gd name="T43" fmla="*/ 1335341172 h 1677"/>
                <a:gd name="T44" fmla="*/ 1327841790 w 1454"/>
                <a:gd name="T45" fmla="*/ 1342683611 h 1677"/>
                <a:gd name="T46" fmla="*/ 1323381727 w 1454"/>
                <a:gd name="T47" fmla="*/ 1351075847 h 1677"/>
                <a:gd name="T48" fmla="*/ 1318922719 w 1454"/>
                <a:gd name="T49" fmla="*/ 1358418286 h 1677"/>
                <a:gd name="T50" fmla="*/ 1313347641 w 1454"/>
                <a:gd name="T51" fmla="*/ 1365761749 h 1677"/>
                <a:gd name="T52" fmla="*/ 1313347641 w 1454"/>
                <a:gd name="T53" fmla="*/ 1377300307 h 1677"/>
                <a:gd name="T54" fmla="*/ 1308888633 w 1454"/>
                <a:gd name="T55" fmla="*/ 1384642746 h 1677"/>
                <a:gd name="T56" fmla="*/ 1304428570 w 1454"/>
                <a:gd name="T57" fmla="*/ 1393034982 h 1677"/>
                <a:gd name="T58" fmla="*/ 1299969563 w 1454"/>
                <a:gd name="T59" fmla="*/ 1400377421 h 1677"/>
                <a:gd name="T60" fmla="*/ 1294394484 w 1454"/>
                <a:gd name="T61" fmla="*/ 1407719860 h 1677"/>
                <a:gd name="T62" fmla="*/ 1289935477 w 1454"/>
                <a:gd name="T63" fmla="*/ 1416112097 h 1677"/>
                <a:gd name="T64" fmla="*/ 1285475413 w 1454"/>
                <a:gd name="T65" fmla="*/ 1426601881 h 1677"/>
                <a:gd name="T66" fmla="*/ 1281016406 w 1454"/>
                <a:gd name="T67" fmla="*/ 1434993093 h 1677"/>
                <a:gd name="T68" fmla="*/ 1276556343 w 1454"/>
                <a:gd name="T69" fmla="*/ 1442336556 h 1677"/>
                <a:gd name="T70" fmla="*/ 1266522257 w 1454"/>
                <a:gd name="T71" fmla="*/ 1449678995 h 1677"/>
                <a:gd name="T72" fmla="*/ 189532689 w 1454"/>
                <a:gd name="T73" fmla="*/ 218185927 h 1677"/>
                <a:gd name="T74" fmla="*/ 303251695 w 1454"/>
                <a:gd name="T75" fmla="*/ 271683683 h 1677"/>
                <a:gd name="T76" fmla="*/ 189532689 w 1454"/>
                <a:gd name="T77" fmla="*/ 218185927 h 1677"/>
                <a:gd name="T78" fmla="*/ 142706249 w 1454"/>
                <a:gd name="T79" fmla="*/ 164688235 h 1677"/>
                <a:gd name="T80" fmla="*/ 303251695 w 1454"/>
                <a:gd name="T81" fmla="*/ 130072531 h 1677"/>
                <a:gd name="T82" fmla="*/ 94765816 w 1454"/>
                <a:gd name="T83" fmla="*/ 106995416 h 1677"/>
                <a:gd name="T84" fmla="*/ 47940416 w 1454"/>
                <a:gd name="T85" fmla="*/ 53497708 h 1677"/>
                <a:gd name="T86" fmla="*/ 185072625 w 1454"/>
                <a:gd name="T87" fmla="*/ 0 h 1677"/>
                <a:gd name="T88" fmla="*/ 17694720 60000 65536"/>
                <a:gd name="T89" fmla="*/ 0 60000 65536"/>
                <a:gd name="T90" fmla="*/ 5898240 60000 65536"/>
                <a:gd name="T91" fmla="*/ 1179648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54"/>
                <a:gd name="T133" fmla="*/ 0 h 1677"/>
                <a:gd name="T134" fmla="*/ 1454 w 1454"/>
                <a:gd name="T135" fmla="*/ 1677 h 167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54" h="1677">
                  <a:moveTo>
                    <a:pt x="1136" y="1386"/>
                  </a:moveTo>
                  <a:lnTo>
                    <a:pt x="1373" y="1677"/>
                  </a:lnTo>
                  <a:lnTo>
                    <a:pt x="1378" y="1673"/>
                  </a:lnTo>
                  <a:lnTo>
                    <a:pt x="1378" y="1670"/>
                  </a:lnTo>
                  <a:lnTo>
                    <a:pt x="1382" y="1666"/>
                  </a:lnTo>
                  <a:lnTo>
                    <a:pt x="1386" y="1662"/>
                  </a:lnTo>
                  <a:lnTo>
                    <a:pt x="1386" y="1659"/>
                  </a:lnTo>
                  <a:lnTo>
                    <a:pt x="1390" y="1655"/>
                  </a:lnTo>
                  <a:lnTo>
                    <a:pt x="1395" y="1651"/>
                  </a:lnTo>
                  <a:lnTo>
                    <a:pt x="1399" y="1648"/>
                  </a:lnTo>
                  <a:lnTo>
                    <a:pt x="1399" y="1644"/>
                  </a:lnTo>
                  <a:lnTo>
                    <a:pt x="1403" y="1640"/>
                  </a:lnTo>
                  <a:lnTo>
                    <a:pt x="1407" y="1637"/>
                  </a:lnTo>
                  <a:lnTo>
                    <a:pt x="1407" y="1633"/>
                  </a:lnTo>
                  <a:lnTo>
                    <a:pt x="1411" y="1630"/>
                  </a:lnTo>
                  <a:lnTo>
                    <a:pt x="1411" y="1626"/>
                  </a:lnTo>
                  <a:lnTo>
                    <a:pt x="1416" y="1622"/>
                  </a:lnTo>
                  <a:lnTo>
                    <a:pt x="1420" y="1622"/>
                  </a:lnTo>
                  <a:lnTo>
                    <a:pt x="1420" y="1619"/>
                  </a:lnTo>
                  <a:lnTo>
                    <a:pt x="1424" y="1615"/>
                  </a:lnTo>
                  <a:lnTo>
                    <a:pt x="1424" y="1611"/>
                  </a:lnTo>
                  <a:lnTo>
                    <a:pt x="1428" y="1608"/>
                  </a:lnTo>
                  <a:lnTo>
                    <a:pt x="1428" y="1604"/>
                  </a:lnTo>
                  <a:lnTo>
                    <a:pt x="1433" y="1600"/>
                  </a:lnTo>
                  <a:lnTo>
                    <a:pt x="1437" y="1597"/>
                  </a:lnTo>
                  <a:lnTo>
                    <a:pt x="1437" y="1593"/>
                  </a:lnTo>
                  <a:lnTo>
                    <a:pt x="1441" y="1590"/>
                  </a:lnTo>
                  <a:lnTo>
                    <a:pt x="1441" y="1586"/>
                  </a:lnTo>
                  <a:lnTo>
                    <a:pt x="1445" y="1582"/>
                  </a:lnTo>
                  <a:lnTo>
                    <a:pt x="1445" y="1579"/>
                  </a:lnTo>
                  <a:lnTo>
                    <a:pt x="1450" y="1575"/>
                  </a:lnTo>
                  <a:lnTo>
                    <a:pt x="1454" y="1571"/>
                  </a:lnTo>
                  <a:lnTo>
                    <a:pt x="1200" y="1259"/>
                  </a:lnTo>
                  <a:lnTo>
                    <a:pt x="1200" y="1262"/>
                  </a:lnTo>
                  <a:lnTo>
                    <a:pt x="1195" y="1266"/>
                  </a:lnTo>
                  <a:lnTo>
                    <a:pt x="1195" y="1273"/>
                  </a:lnTo>
                  <a:lnTo>
                    <a:pt x="1191" y="1277"/>
                  </a:lnTo>
                  <a:lnTo>
                    <a:pt x="1191" y="1280"/>
                  </a:lnTo>
                  <a:lnTo>
                    <a:pt x="1191" y="1284"/>
                  </a:lnTo>
                  <a:lnTo>
                    <a:pt x="1187" y="1288"/>
                  </a:lnTo>
                  <a:lnTo>
                    <a:pt x="1187" y="1291"/>
                  </a:lnTo>
                  <a:lnTo>
                    <a:pt x="1183" y="1295"/>
                  </a:lnTo>
                  <a:lnTo>
                    <a:pt x="1183" y="1299"/>
                  </a:lnTo>
                  <a:lnTo>
                    <a:pt x="1178" y="1302"/>
                  </a:lnTo>
                  <a:lnTo>
                    <a:pt x="1178" y="1310"/>
                  </a:lnTo>
                  <a:lnTo>
                    <a:pt x="1178" y="1313"/>
                  </a:lnTo>
                  <a:lnTo>
                    <a:pt x="1174" y="1317"/>
                  </a:lnTo>
                  <a:lnTo>
                    <a:pt x="1174" y="1320"/>
                  </a:lnTo>
                  <a:lnTo>
                    <a:pt x="1170" y="1324"/>
                  </a:lnTo>
                  <a:lnTo>
                    <a:pt x="1170" y="1328"/>
                  </a:lnTo>
                  <a:lnTo>
                    <a:pt x="1166" y="1331"/>
                  </a:lnTo>
                  <a:lnTo>
                    <a:pt x="1166" y="1335"/>
                  </a:lnTo>
                  <a:lnTo>
                    <a:pt x="1161" y="1339"/>
                  </a:lnTo>
                  <a:lnTo>
                    <a:pt x="1161" y="1342"/>
                  </a:lnTo>
                  <a:lnTo>
                    <a:pt x="1157" y="1346"/>
                  </a:lnTo>
                  <a:lnTo>
                    <a:pt x="1157" y="1350"/>
                  </a:lnTo>
                  <a:lnTo>
                    <a:pt x="1153" y="1353"/>
                  </a:lnTo>
                  <a:lnTo>
                    <a:pt x="1153" y="1360"/>
                  </a:lnTo>
                  <a:lnTo>
                    <a:pt x="1149" y="1364"/>
                  </a:lnTo>
                  <a:lnTo>
                    <a:pt x="1149" y="1368"/>
                  </a:lnTo>
                  <a:lnTo>
                    <a:pt x="1145" y="1371"/>
                  </a:lnTo>
                  <a:lnTo>
                    <a:pt x="1145" y="1375"/>
                  </a:lnTo>
                  <a:lnTo>
                    <a:pt x="1140" y="1379"/>
                  </a:lnTo>
                  <a:lnTo>
                    <a:pt x="1136" y="1382"/>
                  </a:lnTo>
                  <a:lnTo>
                    <a:pt x="1136" y="1386"/>
                  </a:lnTo>
                  <a:close/>
                  <a:moveTo>
                    <a:pt x="170" y="208"/>
                  </a:moveTo>
                  <a:lnTo>
                    <a:pt x="212" y="259"/>
                  </a:lnTo>
                  <a:lnTo>
                    <a:pt x="272" y="259"/>
                  </a:lnTo>
                  <a:lnTo>
                    <a:pt x="272" y="208"/>
                  </a:lnTo>
                  <a:lnTo>
                    <a:pt x="170" y="208"/>
                  </a:lnTo>
                  <a:close/>
                  <a:moveTo>
                    <a:pt x="85" y="102"/>
                  </a:moveTo>
                  <a:lnTo>
                    <a:pt x="128" y="157"/>
                  </a:lnTo>
                  <a:lnTo>
                    <a:pt x="272" y="157"/>
                  </a:lnTo>
                  <a:lnTo>
                    <a:pt x="272" y="124"/>
                  </a:lnTo>
                  <a:lnTo>
                    <a:pt x="250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3" y="51"/>
                  </a:lnTo>
                  <a:lnTo>
                    <a:pt x="212" y="51"/>
                  </a:lnTo>
                  <a:lnTo>
                    <a:pt x="1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4" name="Freeform 2571"/>
            <p:cNvSpPr>
              <a:spLocks/>
            </p:cNvSpPr>
            <p:nvPr/>
          </p:nvSpPr>
          <p:spPr bwMode="auto">
            <a:xfrm>
              <a:off x="2294449" y="2773311"/>
              <a:ext cx="1481410" cy="1665341"/>
            </a:xfrm>
            <a:custGeom>
              <a:avLst/>
              <a:gdLst>
                <a:gd name="T0" fmla="*/ 782101057 w 1403"/>
                <a:gd name="T1" fmla="*/ 0 h 1626"/>
                <a:gd name="T2" fmla="*/ 1564202113 w 1403"/>
                <a:gd name="T3" fmla="*/ 852817439 h 1626"/>
                <a:gd name="T4" fmla="*/ 782101057 w 1403"/>
                <a:gd name="T5" fmla="*/ 1705633854 h 1626"/>
                <a:gd name="T6" fmla="*/ 0 w 1403"/>
                <a:gd name="T7" fmla="*/ 852817439 h 1626"/>
                <a:gd name="T8" fmla="*/ 1483929359 w 1403"/>
                <a:gd name="T9" fmla="*/ 1705633854 h 1626"/>
                <a:gd name="T10" fmla="*/ 1488389426 w 1403"/>
                <a:gd name="T11" fmla="*/ 1698291402 h 1626"/>
                <a:gd name="T12" fmla="*/ 1492848436 w 1403"/>
                <a:gd name="T13" fmla="*/ 1689899151 h 1626"/>
                <a:gd name="T14" fmla="*/ 1497308503 w 1403"/>
                <a:gd name="T15" fmla="*/ 1682556700 h 1626"/>
                <a:gd name="T16" fmla="*/ 1507342598 w 1403"/>
                <a:gd name="T17" fmla="*/ 1675213224 h 1626"/>
                <a:gd name="T18" fmla="*/ 1511801608 w 1403"/>
                <a:gd name="T19" fmla="*/ 1667870773 h 1626"/>
                <a:gd name="T20" fmla="*/ 1516261675 w 1403"/>
                <a:gd name="T21" fmla="*/ 1659478522 h 1626"/>
                <a:gd name="T22" fmla="*/ 1521835703 w 1403"/>
                <a:gd name="T23" fmla="*/ 1652136070 h 1626"/>
                <a:gd name="T24" fmla="*/ 1526295769 w 1403"/>
                <a:gd name="T25" fmla="*/ 1644793619 h 1626"/>
                <a:gd name="T26" fmla="*/ 1530754780 w 1403"/>
                <a:gd name="T27" fmla="*/ 1636401368 h 1626"/>
                <a:gd name="T28" fmla="*/ 1535214847 w 1403"/>
                <a:gd name="T29" fmla="*/ 1629058917 h 1626"/>
                <a:gd name="T30" fmla="*/ 1540788875 w 1403"/>
                <a:gd name="T31" fmla="*/ 1625911566 h 1626"/>
                <a:gd name="T32" fmla="*/ 1545248941 w 1403"/>
                <a:gd name="T33" fmla="*/ 1617520340 h 1626"/>
                <a:gd name="T34" fmla="*/ 1549707952 w 1403"/>
                <a:gd name="T35" fmla="*/ 1610176864 h 1626"/>
                <a:gd name="T36" fmla="*/ 1554168019 w 1403"/>
                <a:gd name="T37" fmla="*/ 1602834413 h 1626"/>
                <a:gd name="T38" fmla="*/ 1559742047 w 1403"/>
                <a:gd name="T39" fmla="*/ 1594442162 h 1626"/>
                <a:gd name="T40" fmla="*/ 1564202113 w 1403"/>
                <a:gd name="T41" fmla="*/ 1587099710 h 1626"/>
                <a:gd name="T42" fmla="*/ 1266524334 w 1403"/>
                <a:gd name="T43" fmla="*/ 1248280757 h 1626"/>
                <a:gd name="T44" fmla="*/ 1266524334 w 1403"/>
                <a:gd name="T45" fmla="*/ 1258770559 h 1626"/>
                <a:gd name="T46" fmla="*/ 1262065323 w 1403"/>
                <a:gd name="T47" fmla="*/ 1267162810 h 1626"/>
                <a:gd name="T48" fmla="*/ 1256490240 w 1403"/>
                <a:gd name="T49" fmla="*/ 1278701387 h 1626"/>
                <a:gd name="T50" fmla="*/ 1256490240 w 1403"/>
                <a:gd name="T51" fmla="*/ 1286043838 h 1626"/>
                <a:gd name="T52" fmla="*/ 1252031229 w 1403"/>
                <a:gd name="T53" fmla="*/ 1297582415 h 1626"/>
                <a:gd name="T54" fmla="*/ 1247571162 w 1403"/>
                <a:gd name="T55" fmla="*/ 1304925891 h 1626"/>
                <a:gd name="T56" fmla="*/ 1243112151 w 1403"/>
                <a:gd name="T57" fmla="*/ 1312268342 h 1626"/>
                <a:gd name="T58" fmla="*/ 1243112151 w 1403"/>
                <a:gd name="T59" fmla="*/ 1323806919 h 1626"/>
                <a:gd name="T60" fmla="*/ 1237537068 w 1403"/>
                <a:gd name="T61" fmla="*/ 1332199170 h 1626"/>
                <a:gd name="T62" fmla="*/ 1233078057 w 1403"/>
                <a:gd name="T63" fmla="*/ 1339541621 h 1626"/>
                <a:gd name="T64" fmla="*/ 1228617990 w 1403"/>
                <a:gd name="T65" fmla="*/ 1351080198 h 1626"/>
                <a:gd name="T66" fmla="*/ 1224157923 w 1403"/>
                <a:gd name="T67" fmla="*/ 1358423674 h 1626"/>
                <a:gd name="T68" fmla="*/ 1218583896 w 1403"/>
                <a:gd name="T69" fmla="*/ 1369962251 h 1626"/>
                <a:gd name="T70" fmla="*/ 1214123829 w 1403"/>
                <a:gd name="T71" fmla="*/ 1377304702 h 1626"/>
                <a:gd name="T72" fmla="*/ 1209664818 w 1403"/>
                <a:gd name="T73" fmla="*/ 1384647154 h 1626"/>
                <a:gd name="T74" fmla="*/ 189532841 w 1403"/>
                <a:gd name="T75" fmla="*/ 218187323 h 1626"/>
                <a:gd name="T76" fmla="*/ 208486013 w 1403"/>
                <a:gd name="T77" fmla="*/ 218187323 h 1626"/>
                <a:gd name="T78" fmla="*/ 94765893 w 1403"/>
                <a:gd name="T79" fmla="*/ 106995599 h 1626"/>
                <a:gd name="T80" fmla="*/ 208486013 w 1403"/>
                <a:gd name="T81" fmla="*/ 164689539 h 1626"/>
                <a:gd name="T82" fmla="*/ 94765893 w 1403"/>
                <a:gd name="T83" fmla="*/ 106995599 h 1626"/>
                <a:gd name="T84" fmla="*/ 47940455 w 1403"/>
                <a:gd name="T85" fmla="*/ 53497799 h 1626"/>
                <a:gd name="T86" fmla="*/ 208486013 w 1403"/>
                <a:gd name="T87" fmla="*/ 23077162 h 1626"/>
                <a:gd name="T88" fmla="*/ 0 w 1403"/>
                <a:gd name="T89" fmla="*/ 0 h 1626"/>
                <a:gd name="T90" fmla="*/ 17694720 60000 65536"/>
                <a:gd name="T91" fmla="*/ 0 60000 65536"/>
                <a:gd name="T92" fmla="*/ 5898240 60000 65536"/>
                <a:gd name="T93" fmla="*/ 1179648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03"/>
                <a:gd name="T136" fmla="*/ 0 h 1626"/>
                <a:gd name="T137" fmla="*/ 1403 w 1403"/>
                <a:gd name="T138" fmla="*/ 1626 h 162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03" h="1626">
                  <a:moveTo>
                    <a:pt x="1085" y="1324"/>
                  </a:moveTo>
                  <a:lnTo>
                    <a:pt x="1331" y="1626"/>
                  </a:lnTo>
                  <a:lnTo>
                    <a:pt x="1331" y="1622"/>
                  </a:lnTo>
                  <a:lnTo>
                    <a:pt x="1335" y="1619"/>
                  </a:lnTo>
                  <a:lnTo>
                    <a:pt x="1339" y="1615"/>
                  </a:lnTo>
                  <a:lnTo>
                    <a:pt x="1339" y="1611"/>
                  </a:lnTo>
                  <a:lnTo>
                    <a:pt x="1343" y="1608"/>
                  </a:lnTo>
                  <a:lnTo>
                    <a:pt x="1343" y="1604"/>
                  </a:lnTo>
                  <a:lnTo>
                    <a:pt x="1348" y="1600"/>
                  </a:lnTo>
                  <a:lnTo>
                    <a:pt x="1352" y="1597"/>
                  </a:lnTo>
                  <a:lnTo>
                    <a:pt x="1352" y="1593"/>
                  </a:lnTo>
                  <a:lnTo>
                    <a:pt x="1356" y="1590"/>
                  </a:lnTo>
                  <a:lnTo>
                    <a:pt x="1356" y="1586"/>
                  </a:lnTo>
                  <a:lnTo>
                    <a:pt x="1360" y="1582"/>
                  </a:lnTo>
                  <a:lnTo>
                    <a:pt x="1360" y="1579"/>
                  </a:lnTo>
                  <a:lnTo>
                    <a:pt x="1365" y="1575"/>
                  </a:lnTo>
                  <a:lnTo>
                    <a:pt x="1369" y="1571"/>
                  </a:lnTo>
                  <a:lnTo>
                    <a:pt x="1369" y="1568"/>
                  </a:lnTo>
                  <a:lnTo>
                    <a:pt x="1373" y="1564"/>
                  </a:lnTo>
                  <a:lnTo>
                    <a:pt x="1373" y="1560"/>
                  </a:lnTo>
                  <a:lnTo>
                    <a:pt x="1377" y="1557"/>
                  </a:lnTo>
                  <a:lnTo>
                    <a:pt x="1377" y="1553"/>
                  </a:lnTo>
                  <a:lnTo>
                    <a:pt x="1382" y="1553"/>
                  </a:lnTo>
                  <a:lnTo>
                    <a:pt x="1382" y="1550"/>
                  </a:lnTo>
                  <a:lnTo>
                    <a:pt x="1386" y="1546"/>
                  </a:lnTo>
                  <a:lnTo>
                    <a:pt x="1386" y="1542"/>
                  </a:lnTo>
                  <a:lnTo>
                    <a:pt x="1390" y="1539"/>
                  </a:lnTo>
                  <a:lnTo>
                    <a:pt x="1390" y="1535"/>
                  </a:lnTo>
                  <a:lnTo>
                    <a:pt x="1394" y="1531"/>
                  </a:lnTo>
                  <a:lnTo>
                    <a:pt x="1394" y="1528"/>
                  </a:lnTo>
                  <a:lnTo>
                    <a:pt x="1399" y="1524"/>
                  </a:lnTo>
                  <a:lnTo>
                    <a:pt x="1399" y="1520"/>
                  </a:lnTo>
                  <a:lnTo>
                    <a:pt x="1403" y="1517"/>
                  </a:lnTo>
                  <a:lnTo>
                    <a:pt x="1403" y="1513"/>
                  </a:lnTo>
                  <a:lnTo>
                    <a:pt x="1136" y="1186"/>
                  </a:lnTo>
                  <a:lnTo>
                    <a:pt x="1136" y="1190"/>
                  </a:lnTo>
                  <a:lnTo>
                    <a:pt x="1136" y="1193"/>
                  </a:lnTo>
                  <a:lnTo>
                    <a:pt x="1136" y="1200"/>
                  </a:lnTo>
                  <a:lnTo>
                    <a:pt x="1132" y="1204"/>
                  </a:lnTo>
                  <a:lnTo>
                    <a:pt x="1132" y="1208"/>
                  </a:lnTo>
                  <a:lnTo>
                    <a:pt x="1132" y="1211"/>
                  </a:lnTo>
                  <a:lnTo>
                    <a:pt x="1127" y="1219"/>
                  </a:lnTo>
                  <a:lnTo>
                    <a:pt x="1127" y="1222"/>
                  </a:lnTo>
                  <a:lnTo>
                    <a:pt x="1127" y="1226"/>
                  </a:lnTo>
                  <a:lnTo>
                    <a:pt x="1123" y="1230"/>
                  </a:lnTo>
                  <a:lnTo>
                    <a:pt x="1123" y="1237"/>
                  </a:lnTo>
                  <a:lnTo>
                    <a:pt x="1123" y="1240"/>
                  </a:lnTo>
                  <a:lnTo>
                    <a:pt x="1119" y="1244"/>
                  </a:lnTo>
                  <a:lnTo>
                    <a:pt x="1119" y="1248"/>
                  </a:lnTo>
                  <a:lnTo>
                    <a:pt x="1115" y="1251"/>
                  </a:lnTo>
                  <a:lnTo>
                    <a:pt x="1115" y="1259"/>
                  </a:lnTo>
                  <a:lnTo>
                    <a:pt x="1115" y="1262"/>
                  </a:lnTo>
                  <a:lnTo>
                    <a:pt x="1110" y="1266"/>
                  </a:lnTo>
                  <a:lnTo>
                    <a:pt x="1110" y="1270"/>
                  </a:lnTo>
                  <a:lnTo>
                    <a:pt x="1106" y="1273"/>
                  </a:lnTo>
                  <a:lnTo>
                    <a:pt x="1106" y="1277"/>
                  </a:lnTo>
                  <a:lnTo>
                    <a:pt x="1106" y="1284"/>
                  </a:lnTo>
                  <a:lnTo>
                    <a:pt x="1102" y="1288"/>
                  </a:lnTo>
                  <a:lnTo>
                    <a:pt x="1102" y="1291"/>
                  </a:lnTo>
                  <a:lnTo>
                    <a:pt x="1098" y="1295"/>
                  </a:lnTo>
                  <a:lnTo>
                    <a:pt x="1098" y="1299"/>
                  </a:lnTo>
                  <a:lnTo>
                    <a:pt x="1093" y="1306"/>
                  </a:lnTo>
                  <a:lnTo>
                    <a:pt x="1093" y="1310"/>
                  </a:lnTo>
                  <a:lnTo>
                    <a:pt x="1089" y="1313"/>
                  </a:lnTo>
                  <a:lnTo>
                    <a:pt x="1089" y="1317"/>
                  </a:lnTo>
                  <a:lnTo>
                    <a:pt x="1085" y="1320"/>
                  </a:lnTo>
                  <a:lnTo>
                    <a:pt x="1085" y="1324"/>
                  </a:lnTo>
                  <a:close/>
                  <a:moveTo>
                    <a:pt x="170" y="208"/>
                  </a:moveTo>
                  <a:lnTo>
                    <a:pt x="187" y="226"/>
                  </a:lnTo>
                  <a:lnTo>
                    <a:pt x="187" y="208"/>
                  </a:lnTo>
                  <a:lnTo>
                    <a:pt x="170" y="208"/>
                  </a:lnTo>
                  <a:close/>
                  <a:moveTo>
                    <a:pt x="85" y="102"/>
                  </a:moveTo>
                  <a:lnTo>
                    <a:pt x="127" y="157"/>
                  </a:lnTo>
                  <a:lnTo>
                    <a:pt x="187" y="157"/>
                  </a:lnTo>
                  <a:lnTo>
                    <a:pt x="187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3" y="51"/>
                  </a:lnTo>
                  <a:lnTo>
                    <a:pt x="187" y="51"/>
                  </a:lnTo>
                  <a:lnTo>
                    <a:pt x="187" y="22"/>
                  </a:lnTo>
                  <a:lnTo>
                    <a:pt x="1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5" name="Freeform 2572"/>
            <p:cNvSpPr>
              <a:spLocks/>
            </p:cNvSpPr>
            <p:nvPr/>
          </p:nvSpPr>
          <p:spPr bwMode="auto">
            <a:xfrm>
              <a:off x="2379972" y="2714935"/>
              <a:ext cx="1430734" cy="1668414"/>
            </a:xfrm>
            <a:custGeom>
              <a:avLst/>
              <a:gdLst>
                <a:gd name="T0" fmla="*/ 754793421 w 1356"/>
                <a:gd name="T1" fmla="*/ 0 h 1629"/>
                <a:gd name="T2" fmla="*/ 1509586841 w 1356"/>
                <a:gd name="T3" fmla="*/ 854390815 h 1629"/>
                <a:gd name="T4" fmla="*/ 754793421 w 1356"/>
                <a:gd name="T5" fmla="*/ 1708781630 h 1629"/>
                <a:gd name="T6" fmla="*/ 0 w 1356"/>
                <a:gd name="T7" fmla="*/ 854390815 h 1629"/>
                <a:gd name="T8" fmla="*/ 55663568 w 1356"/>
                <a:gd name="T9" fmla="*/ 8392257 h 1629"/>
                <a:gd name="T10" fmla="*/ 65682923 w 1356"/>
                <a:gd name="T11" fmla="*/ 8392257 h 1629"/>
                <a:gd name="T12" fmla="*/ 70135517 w 1356"/>
                <a:gd name="T13" fmla="*/ 4196129 h 1629"/>
                <a:gd name="T14" fmla="*/ 80154872 w 1356"/>
                <a:gd name="T15" fmla="*/ 4196129 h 1629"/>
                <a:gd name="T16" fmla="*/ 89061082 w 1356"/>
                <a:gd name="T17" fmla="*/ 4196129 h 1629"/>
                <a:gd name="T18" fmla="*/ 99080437 w 1356"/>
                <a:gd name="T19" fmla="*/ 0 h 1629"/>
                <a:gd name="T20" fmla="*/ 107986647 w 1356"/>
                <a:gd name="T21" fmla="*/ 0 h 1629"/>
                <a:gd name="T22" fmla="*/ 118006002 w 1356"/>
                <a:gd name="T23" fmla="*/ 0 h 1629"/>
                <a:gd name="T24" fmla="*/ 1151116356 w 1356"/>
                <a:gd name="T25" fmla="*/ 1381501172 h 1629"/>
                <a:gd name="T26" fmla="*/ 1438338213 w 1356"/>
                <a:gd name="T27" fmla="*/ 1705634279 h 1629"/>
                <a:gd name="T28" fmla="*/ 1442790791 w 1356"/>
                <a:gd name="T29" fmla="*/ 1697243050 h 1629"/>
                <a:gd name="T30" fmla="*/ 1448357568 w 1356"/>
                <a:gd name="T31" fmla="*/ 1689899573 h 1629"/>
                <a:gd name="T32" fmla="*/ 1452810146 w 1356"/>
                <a:gd name="T33" fmla="*/ 1682557119 h 1629"/>
                <a:gd name="T34" fmla="*/ 1457263778 w 1356"/>
                <a:gd name="T35" fmla="*/ 1675214666 h 1629"/>
                <a:gd name="T36" fmla="*/ 1461716356 w 1356"/>
                <a:gd name="T37" fmla="*/ 1663676086 h 1629"/>
                <a:gd name="T38" fmla="*/ 1467283133 w 1356"/>
                <a:gd name="T39" fmla="*/ 1655283833 h 1629"/>
                <a:gd name="T40" fmla="*/ 1471735711 w 1356"/>
                <a:gd name="T41" fmla="*/ 1647941380 h 1629"/>
                <a:gd name="T42" fmla="*/ 1476189344 w 1356"/>
                <a:gd name="T43" fmla="*/ 1640597903 h 1629"/>
                <a:gd name="T44" fmla="*/ 1480641921 w 1356"/>
                <a:gd name="T45" fmla="*/ 1633255449 h 1629"/>
                <a:gd name="T46" fmla="*/ 1485095554 w 1356"/>
                <a:gd name="T47" fmla="*/ 1624863196 h 1629"/>
                <a:gd name="T48" fmla="*/ 1490661276 w 1356"/>
                <a:gd name="T49" fmla="*/ 1617520743 h 1629"/>
                <a:gd name="T50" fmla="*/ 1495114909 w 1356"/>
                <a:gd name="T51" fmla="*/ 1610178290 h 1629"/>
                <a:gd name="T52" fmla="*/ 1499567487 w 1356"/>
                <a:gd name="T53" fmla="*/ 1602834812 h 1629"/>
                <a:gd name="T54" fmla="*/ 1504020064 w 1356"/>
                <a:gd name="T55" fmla="*/ 1594443583 h 1629"/>
                <a:gd name="T56" fmla="*/ 1509586841 w 1356"/>
                <a:gd name="T57" fmla="*/ 1587100106 h 1629"/>
                <a:gd name="T58" fmla="*/ 1193420064 w 1356"/>
                <a:gd name="T59" fmla="*/ 1216812680 h 1629"/>
                <a:gd name="T60" fmla="*/ 1193420064 w 1356"/>
                <a:gd name="T61" fmla="*/ 1228351260 h 1629"/>
                <a:gd name="T62" fmla="*/ 1188966431 w 1356"/>
                <a:gd name="T63" fmla="*/ 1239889840 h 1629"/>
                <a:gd name="T64" fmla="*/ 1188966431 w 1356"/>
                <a:gd name="T65" fmla="*/ 1251428419 h 1629"/>
                <a:gd name="T66" fmla="*/ 1188966431 w 1356"/>
                <a:gd name="T67" fmla="*/ 1258770873 h 1629"/>
                <a:gd name="T68" fmla="*/ 1183400709 w 1356"/>
                <a:gd name="T69" fmla="*/ 1270310477 h 1629"/>
                <a:gd name="T70" fmla="*/ 1183400709 w 1356"/>
                <a:gd name="T71" fmla="*/ 1281849057 h 1629"/>
                <a:gd name="T72" fmla="*/ 1178947076 w 1356"/>
                <a:gd name="T73" fmla="*/ 1289191510 h 1629"/>
                <a:gd name="T74" fmla="*/ 1178947076 w 1356"/>
                <a:gd name="T75" fmla="*/ 1300730090 h 1629"/>
                <a:gd name="T76" fmla="*/ 1174494499 w 1356"/>
                <a:gd name="T77" fmla="*/ 1312268669 h 1629"/>
                <a:gd name="T78" fmla="*/ 1170040866 w 1356"/>
                <a:gd name="T79" fmla="*/ 1319612147 h 1629"/>
                <a:gd name="T80" fmla="*/ 1170040866 w 1356"/>
                <a:gd name="T81" fmla="*/ 1331150727 h 1629"/>
                <a:gd name="T82" fmla="*/ 1164475144 w 1356"/>
                <a:gd name="T83" fmla="*/ 1342689306 h 1629"/>
                <a:gd name="T84" fmla="*/ 1160021511 w 1356"/>
                <a:gd name="T85" fmla="*/ 1351081559 h 1629"/>
                <a:gd name="T86" fmla="*/ 1160021511 w 1356"/>
                <a:gd name="T87" fmla="*/ 1361570340 h 1629"/>
                <a:gd name="T88" fmla="*/ 1155568933 w 1356"/>
                <a:gd name="T89" fmla="*/ 1373109943 h 1629"/>
                <a:gd name="T90" fmla="*/ 1151116356 w 1356"/>
                <a:gd name="T91" fmla="*/ 1381501172 h 1629"/>
                <a:gd name="T92" fmla="*/ 118006002 w 1356"/>
                <a:gd name="T93" fmla="*/ 190914091 h 1629"/>
                <a:gd name="T94" fmla="*/ 93514715 w 1356"/>
                <a:gd name="T95" fmla="*/ 167835907 h 1629"/>
                <a:gd name="T96" fmla="*/ 51209935 w 1356"/>
                <a:gd name="T97" fmla="*/ 114338079 h 1629"/>
                <a:gd name="T98" fmla="*/ 118006002 w 1356"/>
                <a:gd name="T99" fmla="*/ 60840266 h 1629"/>
                <a:gd name="T100" fmla="*/ 17694720 60000 65536"/>
                <a:gd name="T101" fmla="*/ 0 60000 65536"/>
                <a:gd name="T102" fmla="*/ 5898240 60000 65536"/>
                <a:gd name="T103" fmla="*/ 1179648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356"/>
                <a:gd name="T151" fmla="*/ 0 h 1629"/>
                <a:gd name="T152" fmla="*/ 1356 w 1356"/>
                <a:gd name="T153" fmla="*/ 1629 h 1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356" h="1629">
                  <a:moveTo>
                    <a:pt x="106" y="8"/>
                  </a:moveTo>
                  <a:lnTo>
                    <a:pt x="50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06" y="8"/>
                  </a:lnTo>
                  <a:close/>
                  <a:moveTo>
                    <a:pt x="1034" y="1317"/>
                  </a:moveTo>
                  <a:lnTo>
                    <a:pt x="1288" y="1629"/>
                  </a:lnTo>
                  <a:lnTo>
                    <a:pt x="1292" y="1626"/>
                  </a:lnTo>
                  <a:lnTo>
                    <a:pt x="1292" y="1622"/>
                  </a:lnTo>
                  <a:lnTo>
                    <a:pt x="1296" y="1618"/>
                  </a:lnTo>
                  <a:lnTo>
                    <a:pt x="1296" y="1615"/>
                  </a:lnTo>
                  <a:lnTo>
                    <a:pt x="1301" y="1611"/>
                  </a:lnTo>
                  <a:lnTo>
                    <a:pt x="1301" y="1608"/>
                  </a:lnTo>
                  <a:lnTo>
                    <a:pt x="1305" y="1604"/>
                  </a:lnTo>
                  <a:lnTo>
                    <a:pt x="1305" y="1600"/>
                  </a:lnTo>
                  <a:lnTo>
                    <a:pt x="1309" y="1597"/>
                  </a:lnTo>
                  <a:lnTo>
                    <a:pt x="1309" y="1593"/>
                  </a:lnTo>
                  <a:lnTo>
                    <a:pt x="1313" y="1586"/>
                  </a:lnTo>
                  <a:lnTo>
                    <a:pt x="1313" y="1582"/>
                  </a:lnTo>
                  <a:lnTo>
                    <a:pt x="1318" y="1578"/>
                  </a:lnTo>
                  <a:lnTo>
                    <a:pt x="1322" y="1575"/>
                  </a:lnTo>
                  <a:lnTo>
                    <a:pt x="1322" y="1571"/>
                  </a:lnTo>
                  <a:lnTo>
                    <a:pt x="1326" y="1568"/>
                  </a:lnTo>
                  <a:lnTo>
                    <a:pt x="1326" y="1564"/>
                  </a:lnTo>
                  <a:lnTo>
                    <a:pt x="1330" y="1560"/>
                  </a:lnTo>
                  <a:lnTo>
                    <a:pt x="1330" y="1557"/>
                  </a:lnTo>
                  <a:lnTo>
                    <a:pt x="1334" y="1553"/>
                  </a:lnTo>
                  <a:lnTo>
                    <a:pt x="1334" y="1549"/>
                  </a:lnTo>
                  <a:lnTo>
                    <a:pt x="1339" y="1546"/>
                  </a:lnTo>
                  <a:lnTo>
                    <a:pt x="1339" y="1542"/>
                  </a:lnTo>
                  <a:lnTo>
                    <a:pt x="1339" y="1538"/>
                  </a:lnTo>
                  <a:lnTo>
                    <a:pt x="1343" y="1535"/>
                  </a:lnTo>
                  <a:lnTo>
                    <a:pt x="1343" y="1531"/>
                  </a:lnTo>
                  <a:lnTo>
                    <a:pt x="1347" y="1528"/>
                  </a:lnTo>
                  <a:lnTo>
                    <a:pt x="1347" y="1524"/>
                  </a:lnTo>
                  <a:lnTo>
                    <a:pt x="1351" y="1520"/>
                  </a:lnTo>
                  <a:lnTo>
                    <a:pt x="1351" y="1517"/>
                  </a:lnTo>
                  <a:lnTo>
                    <a:pt x="1356" y="1513"/>
                  </a:lnTo>
                  <a:lnTo>
                    <a:pt x="1356" y="1509"/>
                  </a:lnTo>
                  <a:lnTo>
                    <a:pt x="1072" y="1160"/>
                  </a:lnTo>
                  <a:lnTo>
                    <a:pt x="1072" y="1168"/>
                  </a:lnTo>
                  <a:lnTo>
                    <a:pt x="1072" y="1171"/>
                  </a:lnTo>
                  <a:lnTo>
                    <a:pt x="1072" y="1175"/>
                  </a:lnTo>
                  <a:lnTo>
                    <a:pt x="1068" y="1182"/>
                  </a:lnTo>
                  <a:lnTo>
                    <a:pt x="1068" y="1186"/>
                  </a:lnTo>
                  <a:lnTo>
                    <a:pt x="1068" y="1193"/>
                  </a:lnTo>
                  <a:lnTo>
                    <a:pt x="1068" y="1197"/>
                  </a:lnTo>
                  <a:lnTo>
                    <a:pt x="1068" y="1200"/>
                  </a:lnTo>
                  <a:lnTo>
                    <a:pt x="1063" y="1208"/>
                  </a:lnTo>
                  <a:lnTo>
                    <a:pt x="1063" y="1211"/>
                  </a:lnTo>
                  <a:lnTo>
                    <a:pt x="1063" y="1215"/>
                  </a:lnTo>
                  <a:lnTo>
                    <a:pt x="1063" y="1222"/>
                  </a:lnTo>
                  <a:lnTo>
                    <a:pt x="1059" y="1226"/>
                  </a:lnTo>
                  <a:lnTo>
                    <a:pt x="1059" y="1229"/>
                  </a:lnTo>
                  <a:lnTo>
                    <a:pt x="1059" y="1237"/>
                  </a:lnTo>
                  <a:lnTo>
                    <a:pt x="1059" y="1240"/>
                  </a:lnTo>
                  <a:lnTo>
                    <a:pt x="1055" y="1244"/>
                  </a:lnTo>
                  <a:lnTo>
                    <a:pt x="1055" y="1251"/>
                  </a:lnTo>
                  <a:lnTo>
                    <a:pt x="1055" y="1255"/>
                  </a:lnTo>
                  <a:lnTo>
                    <a:pt x="1051" y="1258"/>
                  </a:lnTo>
                  <a:lnTo>
                    <a:pt x="1051" y="1266"/>
                  </a:lnTo>
                  <a:lnTo>
                    <a:pt x="1051" y="1269"/>
                  </a:lnTo>
                  <a:lnTo>
                    <a:pt x="1046" y="1273"/>
                  </a:lnTo>
                  <a:lnTo>
                    <a:pt x="1046" y="1280"/>
                  </a:lnTo>
                  <a:lnTo>
                    <a:pt x="1046" y="1284"/>
                  </a:lnTo>
                  <a:lnTo>
                    <a:pt x="1042" y="1288"/>
                  </a:lnTo>
                  <a:lnTo>
                    <a:pt x="1042" y="1295"/>
                  </a:lnTo>
                  <a:lnTo>
                    <a:pt x="1042" y="1298"/>
                  </a:lnTo>
                  <a:lnTo>
                    <a:pt x="1038" y="1302"/>
                  </a:lnTo>
                  <a:lnTo>
                    <a:pt x="1038" y="1309"/>
                  </a:lnTo>
                  <a:lnTo>
                    <a:pt x="1034" y="1313"/>
                  </a:lnTo>
                  <a:lnTo>
                    <a:pt x="1034" y="1317"/>
                  </a:lnTo>
                  <a:close/>
                  <a:moveTo>
                    <a:pt x="84" y="160"/>
                  </a:moveTo>
                  <a:lnTo>
                    <a:pt x="106" y="182"/>
                  </a:lnTo>
                  <a:lnTo>
                    <a:pt x="106" y="160"/>
                  </a:lnTo>
                  <a:lnTo>
                    <a:pt x="84" y="160"/>
                  </a:lnTo>
                  <a:close/>
                  <a:moveTo>
                    <a:pt x="0" y="58"/>
                  </a:moveTo>
                  <a:lnTo>
                    <a:pt x="46" y="109"/>
                  </a:lnTo>
                  <a:lnTo>
                    <a:pt x="106" y="109"/>
                  </a:lnTo>
                  <a:lnTo>
                    <a:pt x="106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6" name="Freeform 2573"/>
            <p:cNvSpPr>
              <a:spLocks/>
            </p:cNvSpPr>
            <p:nvPr/>
          </p:nvSpPr>
          <p:spPr bwMode="auto">
            <a:xfrm>
              <a:off x="2431709" y="2714935"/>
              <a:ext cx="1409611" cy="1607981"/>
            </a:xfrm>
            <a:custGeom>
              <a:avLst/>
              <a:gdLst>
                <a:gd name="T0" fmla="*/ 744196464 w 1335"/>
                <a:gd name="T1" fmla="*/ 0 h 1571"/>
                <a:gd name="T2" fmla="*/ 1488391872 w 1335"/>
                <a:gd name="T3" fmla="*/ 822916774 h 1571"/>
                <a:gd name="T4" fmla="*/ 744196464 w 1335"/>
                <a:gd name="T5" fmla="*/ 1645832525 h 1571"/>
                <a:gd name="T6" fmla="*/ 0 w 1335"/>
                <a:gd name="T7" fmla="*/ 822916774 h 1571"/>
                <a:gd name="T8" fmla="*/ 0 w 1335"/>
                <a:gd name="T9" fmla="*/ 8380743 h 1571"/>
                <a:gd name="T10" fmla="*/ 10034108 w 1335"/>
                <a:gd name="T11" fmla="*/ 8380743 h 1571"/>
                <a:gd name="T12" fmla="*/ 14494179 w 1335"/>
                <a:gd name="T13" fmla="*/ 4190372 h 1571"/>
                <a:gd name="T14" fmla="*/ 24528287 w 1335"/>
                <a:gd name="T15" fmla="*/ 4190372 h 1571"/>
                <a:gd name="T16" fmla="*/ 33447373 w 1335"/>
                <a:gd name="T17" fmla="*/ 4190372 h 1571"/>
                <a:gd name="T18" fmla="*/ 43481484 w 1335"/>
                <a:gd name="T19" fmla="*/ 0 h 1571"/>
                <a:gd name="T20" fmla="*/ 52400570 w 1335"/>
                <a:gd name="T21" fmla="*/ 0 h 1571"/>
                <a:gd name="T22" fmla="*/ 62434674 w 1335"/>
                <a:gd name="T23" fmla="*/ 0 h 1571"/>
                <a:gd name="T24" fmla="*/ 1120475089 w 1335"/>
                <a:gd name="T25" fmla="*/ 1303256936 h 1571"/>
                <a:gd name="T26" fmla="*/ 1422613217 w 1335"/>
                <a:gd name="T27" fmla="*/ 1642689235 h 1571"/>
                <a:gd name="T28" fmla="*/ 1427072232 w 1335"/>
                <a:gd name="T29" fmla="*/ 1631165204 h 1571"/>
                <a:gd name="T30" fmla="*/ 1431532303 w 1335"/>
                <a:gd name="T31" fmla="*/ 1622784463 h 1571"/>
                <a:gd name="T32" fmla="*/ 1437106336 w 1335"/>
                <a:gd name="T33" fmla="*/ 1615450803 h 1571"/>
                <a:gd name="T34" fmla="*/ 1441566407 w 1335"/>
                <a:gd name="T35" fmla="*/ 1608118166 h 1571"/>
                <a:gd name="T36" fmla="*/ 1446025422 w 1335"/>
                <a:gd name="T37" fmla="*/ 1600784506 h 1571"/>
                <a:gd name="T38" fmla="*/ 1450485493 w 1335"/>
                <a:gd name="T39" fmla="*/ 1592402741 h 1571"/>
                <a:gd name="T40" fmla="*/ 1456059526 w 1335"/>
                <a:gd name="T41" fmla="*/ 1580879734 h 1571"/>
                <a:gd name="T42" fmla="*/ 1460519597 w 1335"/>
                <a:gd name="T43" fmla="*/ 1573546074 h 1571"/>
                <a:gd name="T44" fmla="*/ 1464978612 w 1335"/>
                <a:gd name="T45" fmla="*/ 1566212413 h 1571"/>
                <a:gd name="T46" fmla="*/ 1469438683 w 1335"/>
                <a:gd name="T47" fmla="*/ 1558878753 h 1571"/>
                <a:gd name="T48" fmla="*/ 1469438683 w 1335"/>
                <a:gd name="T49" fmla="*/ 1547354722 h 1571"/>
                <a:gd name="T50" fmla="*/ 1475012715 w 1335"/>
                <a:gd name="T51" fmla="*/ 1538973981 h 1571"/>
                <a:gd name="T52" fmla="*/ 1479472786 w 1335"/>
                <a:gd name="T53" fmla="*/ 1531640321 h 1571"/>
                <a:gd name="T54" fmla="*/ 1483931801 w 1335"/>
                <a:gd name="T55" fmla="*/ 1524306661 h 1571"/>
                <a:gd name="T56" fmla="*/ 1488391872 w 1335"/>
                <a:gd name="T57" fmla="*/ 1512782630 h 1571"/>
                <a:gd name="T58" fmla="*/ 1143888349 w 1335"/>
                <a:gd name="T59" fmla="*/ 1116778281 h 1571"/>
                <a:gd name="T60" fmla="*/ 1143888349 w 1335"/>
                <a:gd name="T61" fmla="*/ 1124110918 h 1571"/>
                <a:gd name="T62" fmla="*/ 1143888349 w 1335"/>
                <a:gd name="T63" fmla="*/ 1135634949 h 1571"/>
                <a:gd name="T64" fmla="*/ 1143888349 w 1335"/>
                <a:gd name="T65" fmla="*/ 1147158980 h 1571"/>
                <a:gd name="T66" fmla="*/ 1143888349 w 1335"/>
                <a:gd name="T67" fmla="*/ 1158683011 h 1571"/>
                <a:gd name="T68" fmla="*/ 1143888349 w 1335"/>
                <a:gd name="T69" fmla="*/ 1170207041 h 1571"/>
                <a:gd name="T70" fmla="*/ 1143888349 w 1335"/>
                <a:gd name="T71" fmla="*/ 1181731072 h 1571"/>
                <a:gd name="T72" fmla="*/ 1143888349 w 1335"/>
                <a:gd name="T73" fmla="*/ 1192206999 h 1571"/>
                <a:gd name="T74" fmla="*/ 1139428278 w 1335"/>
                <a:gd name="T75" fmla="*/ 1203731029 h 1571"/>
                <a:gd name="T76" fmla="*/ 1139428278 w 1335"/>
                <a:gd name="T77" fmla="*/ 1215255060 h 1571"/>
                <a:gd name="T78" fmla="*/ 1139428278 w 1335"/>
                <a:gd name="T79" fmla="*/ 1226779091 h 1571"/>
                <a:gd name="T80" fmla="*/ 1134968207 w 1335"/>
                <a:gd name="T81" fmla="*/ 1238303122 h 1571"/>
                <a:gd name="T82" fmla="*/ 1134968207 w 1335"/>
                <a:gd name="T83" fmla="*/ 1249827153 h 1571"/>
                <a:gd name="T84" fmla="*/ 1134968207 w 1335"/>
                <a:gd name="T85" fmla="*/ 1261351184 h 1571"/>
                <a:gd name="T86" fmla="*/ 1129394175 w 1335"/>
                <a:gd name="T87" fmla="*/ 1268684844 h 1571"/>
                <a:gd name="T88" fmla="*/ 1129394175 w 1335"/>
                <a:gd name="T89" fmla="*/ 1280208875 h 1571"/>
                <a:gd name="T90" fmla="*/ 1124934104 w 1335"/>
                <a:gd name="T91" fmla="*/ 1291732906 h 1571"/>
                <a:gd name="T92" fmla="*/ 1120475089 w 1335"/>
                <a:gd name="T93" fmla="*/ 1303256936 h 1571"/>
                <a:gd name="T94" fmla="*/ 62434674 w 1335"/>
                <a:gd name="T95" fmla="*/ 83810514 h 1571"/>
                <a:gd name="T96" fmla="*/ 37906396 w 1335"/>
                <a:gd name="T97" fmla="*/ 60762436 h 1571"/>
                <a:gd name="T98" fmla="*/ 411398384 w 1335"/>
                <a:gd name="T99" fmla="*/ 274479636 h 1571"/>
                <a:gd name="T100" fmla="*/ 383526108 w 1335"/>
                <a:gd name="T101" fmla="*/ 332099790 h 1571"/>
                <a:gd name="T102" fmla="*/ 510624403 w 1335"/>
                <a:gd name="T103" fmla="*/ 385529574 h 1571"/>
                <a:gd name="T104" fmla="*/ 501705317 w 1335"/>
                <a:gd name="T105" fmla="*/ 385529574 h 1571"/>
                <a:gd name="T106" fmla="*/ 510624403 w 1335"/>
                <a:gd name="T107" fmla="*/ 385529574 h 1571"/>
                <a:gd name="T108" fmla="*/ 17694720 60000 65536"/>
                <a:gd name="T109" fmla="*/ 0 60000 65536"/>
                <a:gd name="T110" fmla="*/ 5898240 60000 65536"/>
                <a:gd name="T111" fmla="*/ 1179648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35"/>
                <a:gd name="T163" fmla="*/ 0 h 1571"/>
                <a:gd name="T164" fmla="*/ 1335 w 1335"/>
                <a:gd name="T165" fmla="*/ 1571 h 15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35" h="1571">
                  <a:moveTo>
                    <a:pt x="56" y="8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4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2" y="4"/>
                  </a:lnTo>
                  <a:lnTo>
                    <a:pt x="26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6" y="8"/>
                  </a:lnTo>
                  <a:close/>
                  <a:moveTo>
                    <a:pt x="1005" y="1244"/>
                  </a:moveTo>
                  <a:lnTo>
                    <a:pt x="1272" y="1571"/>
                  </a:lnTo>
                  <a:lnTo>
                    <a:pt x="1276" y="1568"/>
                  </a:lnTo>
                  <a:lnTo>
                    <a:pt x="1276" y="1560"/>
                  </a:lnTo>
                  <a:lnTo>
                    <a:pt x="1280" y="1557"/>
                  </a:lnTo>
                  <a:lnTo>
                    <a:pt x="1280" y="1553"/>
                  </a:lnTo>
                  <a:lnTo>
                    <a:pt x="1284" y="1549"/>
                  </a:lnTo>
                  <a:lnTo>
                    <a:pt x="1284" y="1546"/>
                  </a:lnTo>
                  <a:lnTo>
                    <a:pt x="1289" y="1542"/>
                  </a:lnTo>
                  <a:lnTo>
                    <a:pt x="1289" y="1538"/>
                  </a:lnTo>
                  <a:lnTo>
                    <a:pt x="1293" y="1535"/>
                  </a:lnTo>
                  <a:lnTo>
                    <a:pt x="1293" y="1531"/>
                  </a:lnTo>
                  <a:lnTo>
                    <a:pt x="1297" y="1528"/>
                  </a:lnTo>
                  <a:lnTo>
                    <a:pt x="1297" y="1524"/>
                  </a:lnTo>
                  <a:lnTo>
                    <a:pt x="1301" y="1520"/>
                  </a:lnTo>
                  <a:lnTo>
                    <a:pt x="1301" y="1513"/>
                  </a:lnTo>
                  <a:lnTo>
                    <a:pt x="1306" y="1509"/>
                  </a:lnTo>
                  <a:lnTo>
                    <a:pt x="1306" y="1506"/>
                  </a:lnTo>
                  <a:lnTo>
                    <a:pt x="1310" y="1502"/>
                  </a:lnTo>
                  <a:lnTo>
                    <a:pt x="1310" y="1498"/>
                  </a:lnTo>
                  <a:lnTo>
                    <a:pt x="1314" y="1495"/>
                  </a:lnTo>
                  <a:lnTo>
                    <a:pt x="1314" y="1491"/>
                  </a:lnTo>
                  <a:lnTo>
                    <a:pt x="1318" y="1488"/>
                  </a:lnTo>
                  <a:lnTo>
                    <a:pt x="1318" y="1484"/>
                  </a:lnTo>
                  <a:lnTo>
                    <a:pt x="1318" y="1477"/>
                  </a:lnTo>
                  <a:lnTo>
                    <a:pt x="1323" y="1473"/>
                  </a:lnTo>
                  <a:lnTo>
                    <a:pt x="1323" y="1469"/>
                  </a:lnTo>
                  <a:lnTo>
                    <a:pt x="1327" y="1466"/>
                  </a:lnTo>
                  <a:lnTo>
                    <a:pt x="1327" y="1462"/>
                  </a:lnTo>
                  <a:lnTo>
                    <a:pt x="1327" y="1458"/>
                  </a:lnTo>
                  <a:lnTo>
                    <a:pt x="1331" y="1455"/>
                  </a:lnTo>
                  <a:lnTo>
                    <a:pt x="1331" y="1451"/>
                  </a:lnTo>
                  <a:lnTo>
                    <a:pt x="1335" y="1444"/>
                  </a:lnTo>
                  <a:lnTo>
                    <a:pt x="1335" y="1440"/>
                  </a:lnTo>
                  <a:lnTo>
                    <a:pt x="1026" y="1066"/>
                  </a:lnTo>
                  <a:lnTo>
                    <a:pt x="1026" y="1069"/>
                  </a:lnTo>
                  <a:lnTo>
                    <a:pt x="1026" y="1073"/>
                  </a:lnTo>
                  <a:lnTo>
                    <a:pt x="1026" y="1080"/>
                  </a:lnTo>
                  <a:lnTo>
                    <a:pt x="1026" y="1084"/>
                  </a:lnTo>
                  <a:lnTo>
                    <a:pt x="1026" y="1091"/>
                  </a:lnTo>
                  <a:lnTo>
                    <a:pt x="1026" y="1095"/>
                  </a:lnTo>
                  <a:lnTo>
                    <a:pt x="1026" y="1102"/>
                  </a:lnTo>
                  <a:lnTo>
                    <a:pt x="1026" y="1106"/>
                  </a:lnTo>
                  <a:lnTo>
                    <a:pt x="1026" y="1113"/>
                  </a:lnTo>
                  <a:lnTo>
                    <a:pt x="1026" y="1117"/>
                  </a:lnTo>
                  <a:lnTo>
                    <a:pt x="1026" y="1124"/>
                  </a:lnTo>
                  <a:lnTo>
                    <a:pt x="1026" y="1128"/>
                  </a:lnTo>
                  <a:lnTo>
                    <a:pt x="1026" y="1135"/>
                  </a:lnTo>
                  <a:lnTo>
                    <a:pt x="1026" y="1138"/>
                  </a:lnTo>
                  <a:lnTo>
                    <a:pt x="1026" y="1146"/>
                  </a:lnTo>
                  <a:lnTo>
                    <a:pt x="1022" y="1149"/>
                  </a:lnTo>
                  <a:lnTo>
                    <a:pt x="1022" y="1157"/>
                  </a:lnTo>
                  <a:lnTo>
                    <a:pt x="1022" y="1160"/>
                  </a:lnTo>
                  <a:lnTo>
                    <a:pt x="1022" y="1168"/>
                  </a:lnTo>
                  <a:lnTo>
                    <a:pt x="1022" y="1171"/>
                  </a:lnTo>
                  <a:lnTo>
                    <a:pt x="1022" y="1175"/>
                  </a:lnTo>
                  <a:lnTo>
                    <a:pt x="1018" y="1182"/>
                  </a:lnTo>
                  <a:lnTo>
                    <a:pt x="1018" y="1186"/>
                  </a:lnTo>
                  <a:lnTo>
                    <a:pt x="1018" y="1193"/>
                  </a:lnTo>
                  <a:lnTo>
                    <a:pt x="1018" y="1197"/>
                  </a:lnTo>
                  <a:lnTo>
                    <a:pt x="1018" y="1204"/>
                  </a:lnTo>
                  <a:lnTo>
                    <a:pt x="1013" y="1208"/>
                  </a:lnTo>
                  <a:lnTo>
                    <a:pt x="1013" y="1211"/>
                  </a:lnTo>
                  <a:lnTo>
                    <a:pt x="1013" y="1218"/>
                  </a:lnTo>
                  <a:lnTo>
                    <a:pt x="1013" y="1222"/>
                  </a:lnTo>
                  <a:lnTo>
                    <a:pt x="1009" y="1229"/>
                  </a:lnTo>
                  <a:lnTo>
                    <a:pt x="1009" y="1233"/>
                  </a:lnTo>
                  <a:lnTo>
                    <a:pt x="1009" y="1240"/>
                  </a:lnTo>
                  <a:lnTo>
                    <a:pt x="1005" y="1244"/>
                  </a:lnTo>
                  <a:close/>
                  <a:moveTo>
                    <a:pt x="34" y="58"/>
                  </a:moveTo>
                  <a:lnTo>
                    <a:pt x="56" y="80"/>
                  </a:lnTo>
                  <a:lnTo>
                    <a:pt x="56" y="58"/>
                  </a:lnTo>
                  <a:lnTo>
                    <a:pt x="34" y="58"/>
                  </a:lnTo>
                  <a:close/>
                  <a:moveTo>
                    <a:pt x="412" y="317"/>
                  </a:moveTo>
                  <a:lnTo>
                    <a:pt x="369" y="262"/>
                  </a:lnTo>
                  <a:lnTo>
                    <a:pt x="344" y="262"/>
                  </a:lnTo>
                  <a:lnTo>
                    <a:pt x="344" y="317"/>
                  </a:lnTo>
                  <a:lnTo>
                    <a:pt x="412" y="317"/>
                  </a:lnTo>
                  <a:close/>
                  <a:moveTo>
                    <a:pt x="458" y="368"/>
                  </a:moveTo>
                  <a:lnTo>
                    <a:pt x="454" y="368"/>
                  </a:lnTo>
                  <a:lnTo>
                    <a:pt x="450" y="368"/>
                  </a:lnTo>
                  <a:lnTo>
                    <a:pt x="454" y="368"/>
                  </a:lnTo>
                  <a:lnTo>
                    <a:pt x="458" y="368"/>
                  </a:lnTo>
                  <a:close/>
                </a:path>
              </a:pathLst>
            </a:custGeom>
            <a:solidFill>
              <a:srgbClr val="DEB96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7" name="Freeform 2574"/>
            <p:cNvSpPr>
              <a:spLocks/>
            </p:cNvSpPr>
            <p:nvPr/>
          </p:nvSpPr>
          <p:spPr bwMode="auto">
            <a:xfrm>
              <a:off x="2795997" y="2877781"/>
              <a:ext cx="1072783" cy="1381640"/>
            </a:xfrm>
            <a:custGeom>
              <a:avLst/>
              <a:gdLst>
                <a:gd name="T0" fmla="*/ 565813519 w 1017"/>
                <a:gd name="T1" fmla="*/ 0 h 1349"/>
                <a:gd name="T2" fmla="*/ 1131625983 w 1017"/>
                <a:gd name="T3" fmla="*/ 707534874 h 1349"/>
                <a:gd name="T4" fmla="*/ 565813519 w 1017"/>
                <a:gd name="T5" fmla="*/ 1415069748 h 1349"/>
                <a:gd name="T6" fmla="*/ 0 w 1017"/>
                <a:gd name="T7" fmla="*/ 707534874 h 1349"/>
                <a:gd name="T8" fmla="*/ 1074877939 w 1017"/>
                <a:gd name="T9" fmla="*/ 1407727291 h 1349"/>
                <a:gd name="T10" fmla="*/ 1079328352 w 1017"/>
                <a:gd name="T11" fmla="*/ 1396187682 h 1349"/>
                <a:gd name="T12" fmla="*/ 1083778766 w 1017"/>
                <a:gd name="T13" fmla="*/ 1381502770 h 1349"/>
                <a:gd name="T14" fmla="*/ 1093793514 w 1017"/>
                <a:gd name="T15" fmla="*/ 1369964185 h 1349"/>
                <a:gd name="T16" fmla="*/ 1098243928 w 1017"/>
                <a:gd name="T17" fmla="*/ 1354229472 h 1349"/>
                <a:gd name="T18" fmla="*/ 1102695396 w 1017"/>
                <a:gd name="T19" fmla="*/ 1342690888 h 1349"/>
                <a:gd name="T20" fmla="*/ 1108258940 w 1017"/>
                <a:gd name="T21" fmla="*/ 1328004951 h 1349"/>
                <a:gd name="T22" fmla="*/ 1117160821 w 1017"/>
                <a:gd name="T23" fmla="*/ 1316466366 h 1349"/>
                <a:gd name="T24" fmla="*/ 1121611235 w 1017"/>
                <a:gd name="T25" fmla="*/ 1300731654 h 1349"/>
                <a:gd name="T26" fmla="*/ 1127175570 w 1017"/>
                <a:gd name="T27" fmla="*/ 1289193069 h 1349"/>
                <a:gd name="T28" fmla="*/ 1131625983 w 1017"/>
                <a:gd name="T29" fmla="*/ 1274507132 h 1349"/>
                <a:gd name="T30" fmla="*/ 754417586 w 1017"/>
                <a:gd name="T31" fmla="*/ 866455166 h 1349"/>
                <a:gd name="T32" fmla="*/ 754417586 w 1017"/>
                <a:gd name="T33" fmla="*/ 877993751 h 1349"/>
                <a:gd name="T34" fmla="*/ 758867999 w 1017"/>
                <a:gd name="T35" fmla="*/ 889532335 h 1349"/>
                <a:gd name="T36" fmla="*/ 758867999 w 1017"/>
                <a:gd name="T37" fmla="*/ 900022144 h 1349"/>
                <a:gd name="T38" fmla="*/ 758867999 w 1017"/>
                <a:gd name="T39" fmla="*/ 911560729 h 1349"/>
                <a:gd name="T40" fmla="*/ 758867999 w 1017"/>
                <a:gd name="T41" fmla="*/ 923099313 h 1349"/>
                <a:gd name="T42" fmla="*/ 758867999 w 1017"/>
                <a:gd name="T43" fmla="*/ 934637898 h 1349"/>
                <a:gd name="T44" fmla="*/ 758867999 w 1017"/>
                <a:gd name="T45" fmla="*/ 946176482 h 1349"/>
                <a:gd name="T46" fmla="*/ 758867999 w 1017"/>
                <a:gd name="T47" fmla="*/ 957716091 h 1349"/>
                <a:gd name="T48" fmla="*/ 758867999 w 1017"/>
                <a:gd name="T49" fmla="*/ 969254676 h 1349"/>
                <a:gd name="T50" fmla="*/ 758867999 w 1017"/>
                <a:gd name="T51" fmla="*/ 980793260 h 1349"/>
                <a:gd name="T52" fmla="*/ 758867999 w 1017"/>
                <a:gd name="T53" fmla="*/ 992331845 h 1349"/>
                <a:gd name="T54" fmla="*/ 758867999 w 1017"/>
                <a:gd name="T55" fmla="*/ 1003870430 h 1349"/>
                <a:gd name="T56" fmla="*/ 758867999 w 1017"/>
                <a:gd name="T57" fmla="*/ 1015409014 h 1349"/>
                <a:gd name="T58" fmla="*/ 758867999 w 1017"/>
                <a:gd name="T59" fmla="*/ 1025898823 h 1349"/>
                <a:gd name="T60" fmla="*/ 758867999 w 1017"/>
                <a:gd name="T61" fmla="*/ 1037437407 h 1349"/>
                <a:gd name="T62" fmla="*/ 754417586 w 1017"/>
                <a:gd name="T63" fmla="*/ 1045829664 h 1349"/>
                <a:gd name="T64" fmla="*/ 27817465 w 1017"/>
                <a:gd name="T65" fmla="*/ 0 h 1349"/>
                <a:gd name="T66" fmla="*/ 75664444 w 1017"/>
                <a:gd name="T67" fmla="*/ 53497835 h 1349"/>
                <a:gd name="T68" fmla="*/ 0 w 1017"/>
                <a:gd name="T69" fmla="*/ 106995670 h 1349"/>
                <a:gd name="T70" fmla="*/ 259261170 w 1017"/>
                <a:gd name="T71" fmla="*/ 267489158 h 1349"/>
                <a:gd name="T72" fmla="*/ 122398531 w 1017"/>
                <a:gd name="T73" fmla="*/ 218187468 h 1349"/>
                <a:gd name="T74" fmla="*/ 136863693 w 1017"/>
                <a:gd name="T75" fmla="*/ 221333796 h 1349"/>
                <a:gd name="T76" fmla="*/ 150216021 w 1017"/>
                <a:gd name="T77" fmla="*/ 225529924 h 1349"/>
                <a:gd name="T78" fmla="*/ 164681183 w 1017"/>
                <a:gd name="T79" fmla="*/ 228677276 h 1349"/>
                <a:gd name="T80" fmla="*/ 179146345 w 1017"/>
                <a:gd name="T81" fmla="*/ 237068509 h 1349"/>
                <a:gd name="T82" fmla="*/ 192498640 w 1017"/>
                <a:gd name="T83" fmla="*/ 240215861 h 1349"/>
                <a:gd name="T84" fmla="*/ 206963802 w 1017"/>
                <a:gd name="T85" fmla="*/ 244411989 h 1349"/>
                <a:gd name="T86" fmla="*/ 221428964 w 1017"/>
                <a:gd name="T87" fmla="*/ 251754445 h 1349"/>
                <a:gd name="T88" fmla="*/ 235894126 w 1017"/>
                <a:gd name="T89" fmla="*/ 255950574 h 1349"/>
                <a:gd name="T90" fmla="*/ 249247476 w 1017"/>
                <a:gd name="T91" fmla="*/ 263293030 h 1349"/>
                <a:gd name="T92" fmla="*/ 17694720 60000 65536"/>
                <a:gd name="T93" fmla="*/ 0 60000 65536"/>
                <a:gd name="T94" fmla="*/ 5898240 60000 65536"/>
                <a:gd name="T95" fmla="*/ 1179648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17"/>
                <a:gd name="T139" fmla="*/ 0 h 1349"/>
                <a:gd name="T140" fmla="*/ 1017 w 1017"/>
                <a:gd name="T141" fmla="*/ 1349 h 134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17" h="1349">
                  <a:moveTo>
                    <a:pt x="678" y="1000"/>
                  </a:moveTo>
                  <a:lnTo>
                    <a:pt x="962" y="1349"/>
                  </a:lnTo>
                  <a:lnTo>
                    <a:pt x="966" y="1342"/>
                  </a:lnTo>
                  <a:lnTo>
                    <a:pt x="966" y="1338"/>
                  </a:lnTo>
                  <a:lnTo>
                    <a:pt x="970" y="1335"/>
                  </a:lnTo>
                  <a:lnTo>
                    <a:pt x="970" y="1331"/>
                  </a:lnTo>
                  <a:lnTo>
                    <a:pt x="970" y="1328"/>
                  </a:lnTo>
                  <a:lnTo>
                    <a:pt x="974" y="1324"/>
                  </a:lnTo>
                  <a:lnTo>
                    <a:pt x="974" y="1317"/>
                  </a:lnTo>
                  <a:lnTo>
                    <a:pt x="979" y="1313"/>
                  </a:lnTo>
                  <a:lnTo>
                    <a:pt x="979" y="1309"/>
                  </a:lnTo>
                  <a:lnTo>
                    <a:pt x="983" y="1306"/>
                  </a:lnTo>
                  <a:lnTo>
                    <a:pt x="983" y="1302"/>
                  </a:lnTo>
                  <a:lnTo>
                    <a:pt x="987" y="1298"/>
                  </a:lnTo>
                  <a:lnTo>
                    <a:pt x="987" y="1291"/>
                  </a:lnTo>
                  <a:lnTo>
                    <a:pt x="987" y="1288"/>
                  </a:lnTo>
                  <a:lnTo>
                    <a:pt x="991" y="1284"/>
                  </a:lnTo>
                  <a:lnTo>
                    <a:pt x="991" y="1280"/>
                  </a:lnTo>
                  <a:lnTo>
                    <a:pt x="996" y="1277"/>
                  </a:lnTo>
                  <a:lnTo>
                    <a:pt x="996" y="1273"/>
                  </a:lnTo>
                  <a:lnTo>
                    <a:pt x="996" y="1266"/>
                  </a:lnTo>
                  <a:lnTo>
                    <a:pt x="1000" y="1262"/>
                  </a:lnTo>
                  <a:lnTo>
                    <a:pt x="1000" y="1258"/>
                  </a:lnTo>
                  <a:lnTo>
                    <a:pt x="1004" y="1255"/>
                  </a:lnTo>
                  <a:lnTo>
                    <a:pt x="1004" y="1251"/>
                  </a:lnTo>
                  <a:lnTo>
                    <a:pt x="1004" y="1244"/>
                  </a:lnTo>
                  <a:lnTo>
                    <a:pt x="1008" y="1240"/>
                  </a:lnTo>
                  <a:lnTo>
                    <a:pt x="1008" y="1237"/>
                  </a:lnTo>
                  <a:lnTo>
                    <a:pt x="1008" y="1233"/>
                  </a:lnTo>
                  <a:lnTo>
                    <a:pt x="1013" y="1229"/>
                  </a:lnTo>
                  <a:lnTo>
                    <a:pt x="1013" y="1222"/>
                  </a:lnTo>
                  <a:lnTo>
                    <a:pt x="1013" y="1218"/>
                  </a:lnTo>
                  <a:lnTo>
                    <a:pt x="1017" y="1215"/>
                  </a:lnTo>
                  <a:lnTo>
                    <a:pt x="1017" y="1211"/>
                  </a:lnTo>
                  <a:lnTo>
                    <a:pt x="699" y="826"/>
                  </a:lnTo>
                  <a:lnTo>
                    <a:pt x="678" y="826"/>
                  </a:lnTo>
                  <a:lnTo>
                    <a:pt x="678" y="829"/>
                  </a:lnTo>
                  <a:lnTo>
                    <a:pt x="678" y="833"/>
                  </a:lnTo>
                  <a:lnTo>
                    <a:pt x="678" y="837"/>
                  </a:lnTo>
                  <a:lnTo>
                    <a:pt x="678" y="840"/>
                  </a:lnTo>
                  <a:lnTo>
                    <a:pt x="682" y="844"/>
                  </a:lnTo>
                  <a:lnTo>
                    <a:pt x="682" y="848"/>
                  </a:lnTo>
                  <a:lnTo>
                    <a:pt x="682" y="851"/>
                  </a:lnTo>
                  <a:lnTo>
                    <a:pt x="682" y="855"/>
                  </a:lnTo>
                  <a:lnTo>
                    <a:pt x="682" y="858"/>
                  </a:lnTo>
                  <a:lnTo>
                    <a:pt x="682" y="862"/>
                  </a:lnTo>
                  <a:lnTo>
                    <a:pt x="682" y="866"/>
                  </a:lnTo>
                  <a:lnTo>
                    <a:pt x="682" y="869"/>
                  </a:lnTo>
                  <a:lnTo>
                    <a:pt x="682" y="873"/>
                  </a:lnTo>
                  <a:lnTo>
                    <a:pt x="682" y="877"/>
                  </a:lnTo>
                  <a:lnTo>
                    <a:pt x="682" y="880"/>
                  </a:lnTo>
                  <a:lnTo>
                    <a:pt x="682" y="884"/>
                  </a:lnTo>
                  <a:lnTo>
                    <a:pt x="682" y="888"/>
                  </a:lnTo>
                  <a:lnTo>
                    <a:pt x="682" y="891"/>
                  </a:lnTo>
                  <a:lnTo>
                    <a:pt x="682" y="895"/>
                  </a:lnTo>
                  <a:lnTo>
                    <a:pt x="682" y="898"/>
                  </a:lnTo>
                  <a:lnTo>
                    <a:pt x="682" y="902"/>
                  </a:lnTo>
                  <a:lnTo>
                    <a:pt x="682" y="906"/>
                  </a:lnTo>
                  <a:lnTo>
                    <a:pt x="682" y="909"/>
                  </a:lnTo>
                  <a:lnTo>
                    <a:pt x="682" y="913"/>
                  </a:lnTo>
                  <a:lnTo>
                    <a:pt x="682" y="917"/>
                  </a:lnTo>
                  <a:lnTo>
                    <a:pt x="682" y="920"/>
                  </a:lnTo>
                  <a:lnTo>
                    <a:pt x="682" y="924"/>
                  </a:lnTo>
                  <a:lnTo>
                    <a:pt x="682" y="928"/>
                  </a:lnTo>
                  <a:lnTo>
                    <a:pt x="682" y="931"/>
                  </a:lnTo>
                  <a:lnTo>
                    <a:pt x="682" y="935"/>
                  </a:lnTo>
                  <a:lnTo>
                    <a:pt x="682" y="938"/>
                  </a:lnTo>
                  <a:lnTo>
                    <a:pt x="682" y="942"/>
                  </a:lnTo>
                  <a:lnTo>
                    <a:pt x="682" y="946"/>
                  </a:lnTo>
                  <a:lnTo>
                    <a:pt x="682" y="949"/>
                  </a:lnTo>
                  <a:lnTo>
                    <a:pt x="682" y="953"/>
                  </a:lnTo>
                  <a:lnTo>
                    <a:pt x="682" y="957"/>
                  </a:lnTo>
                  <a:lnTo>
                    <a:pt x="682" y="960"/>
                  </a:lnTo>
                  <a:lnTo>
                    <a:pt x="682" y="964"/>
                  </a:lnTo>
                  <a:lnTo>
                    <a:pt x="682" y="968"/>
                  </a:lnTo>
                  <a:lnTo>
                    <a:pt x="682" y="971"/>
                  </a:lnTo>
                  <a:lnTo>
                    <a:pt x="682" y="975"/>
                  </a:lnTo>
                  <a:lnTo>
                    <a:pt x="682" y="978"/>
                  </a:lnTo>
                  <a:lnTo>
                    <a:pt x="682" y="982"/>
                  </a:lnTo>
                  <a:lnTo>
                    <a:pt x="682" y="986"/>
                  </a:lnTo>
                  <a:lnTo>
                    <a:pt x="682" y="989"/>
                  </a:lnTo>
                  <a:lnTo>
                    <a:pt x="678" y="989"/>
                  </a:lnTo>
                  <a:lnTo>
                    <a:pt x="678" y="993"/>
                  </a:lnTo>
                  <a:lnTo>
                    <a:pt x="678" y="997"/>
                  </a:lnTo>
                  <a:lnTo>
                    <a:pt x="678" y="1000"/>
                  </a:lnTo>
                  <a:close/>
                  <a:moveTo>
                    <a:pt x="68" y="5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68" y="51"/>
                  </a:lnTo>
                  <a:close/>
                  <a:moveTo>
                    <a:pt x="152" y="157"/>
                  </a:moveTo>
                  <a:lnTo>
                    <a:pt x="110" y="102"/>
                  </a:lnTo>
                  <a:lnTo>
                    <a:pt x="0" y="102"/>
                  </a:lnTo>
                  <a:lnTo>
                    <a:pt x="0" y="157"/>
                  </a:lnTo>
                  <a:lnTo>
                    <a:pt x="152" y="157"/>
                  </a:lnTo>
                  <a:close/>
                  <a:moveTo>
                    <a:pt x="233" y="255"/>
                  </a:moveTo>
                  <a:lnTo>
                    <a:pt x="195" y="208"/>
                  </a:lnTo>
                  <a:lnTo>
                    <a:pt x="106" y="208"/>
                  </a:lnTo>
                  <a:lnTo>
                    <a:pt x="110" y="208"/>
                  </a:lnTo>
                  <a:lnTo>
                    <a:pt x="114" y="208"/>
                  </a:lnTo>
                  <a:lnTo>
                    <a:pt x="118" y="211"/>
                  </a:lnTo>
                  <a:lnTo>
                    <a:pt x="123" y="211"/>
                  </a:lnTo>
                  <a:lnTo>
                    <a:pt x="127" y="211"/>
                  </a:lnTo>
                  <a:lnTo>
                    <a:pt x="131" y="215"/>
                  </a:lnTo>
                  <a:lnTo>
                    <a:pt x="135" y="215"/>
                  </a:lnTo>
                  <a:lnTo>
                    <a:pt x="140" y="218"/>
                  </a:lnTo>
                  <a:lnTo>
                    <a:pt x="144" y="218"/>
                  </a:lnTo>
                  <a:lnTo>
                    <a:pt x="148" y="218"/>
                  </a:lnTo>
                  <a:lnTo>
                    <a:pt x="152" y="222"/>
                  </a:lnTo>
                  <a:lnTo>
                    <a:pt x="157" y="222"/>
                  </a:lnTo>
                  <a:lnTo>
                    <a:pt x="161" y="226"/>
                  </a:lnTo>
                  <a:lnTo>
                    <a:pt x="165" y="226"/>
                  </a:lnTo>
                  <a:lnTo>
                    <a:pt x="169" y="229"/>
                  </a:lnTo>
                  <a:lnTo>
                    <a:pt x="173" y="229"/>
                  </a:lnTo>
                  <a:lnTo>
                    <a:pt x="178" y="229"/>
                  </a:lnTo>
                  <a:lnTo>
                    <a:pt x="182" y="233"/>
                  </a:lnTo>
                  <a:lnTo>
                    <a:pt x="186" y="233"/>
                  </a:lnTo>
                  <a:lnTo>
                    <a:pt x="190" y="237"/>
                  </a:lnTo>
                  <a:lnTo>
                    <a:pt x="195" y="237"/>
                  </a:lnTo>
                  <a:lnTo>
                    <a:pt x="199" y="240"/>
                  </a:lnTo>
                  <a:lnTo>
                    <a:pt x="203" y="240"/>
                  </a:lnTo>
                  <a:lnTo>
                    <a:pt x="207" y="244"/>
                  </a:lnTo>
                  <a:lnTo>
                    <a:pt x="212" y="244"/>
                  </a:lnTo>
                  <a:lnTo>
                    <a:pt x="216" y="244"/>
                  </a:lnTo>
                  <a:lnTo>
                    <a:pt x="220" y="248"/>
                  </a:lnTo>
                  <a:lnTo>
                    <a:pt x="224" y="251"/>
                  </a:lnTo>
                  <a:lnTo>
                    <a:pt x="229" y="251"/>
                  </a:lnTo>
                  <a:lnTo>
                    <a:pt x="233" y="255"/>
                  </a:lnTo>
                  <a:close/>
                </a:path>
              </a:pathLst>
            </a:custGeom>
            <a:solidFill>
              <a:srgbClr val="D4A545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8" name="Freeform 2575"/>
            <p:cNvSpPr>
              <a:spLocks/>
            </p:cNvSpPr>
            <p:nvPr/>
          </p:nvSpPr>
          <p:spPr bwMode="auto">
            <a:xfrm>
              <a:off x="2795997" y="2773311"/>
              <a:ext cx="1094957" cy="1416460"/>
            </a:xfrm>
            <a:custGeom>
              <a:avLst/>
              <a:gdLst>
                <a:gd name="T0" fmla="*/ 577520188 w 1038"/>
                <a:gd name="T1" fmla="*/ 0 h 1382"/>
                <a:gd name="T2" fmla="*/ 1155039321 w 1038"/>
                <a:gd name="T3" fmla="*/ 725889628 h 1382"/>
                <a:gd name="T4" fmla="*/ 577520188 w 1038"/>
                <a:gd name="T5" fmla="*/ 1451779255 h 1382"/>
                <a:gd name="T6" fmla="*/ 0 w 1038"/>
                <a:gd name="T7" fmla="*/ 725889628 h 1382"/>
                <a:gd name="T8" fmla="*/ 1108303245 w 1038"/>
                <a:gd name="T9" fmla="*/ 1448627582 h 1382"/>
                <a:gd name="T10" fmla="*/ 1112754802 w 1038"/>
                <a:gd name="T11" fmla="*/ 1432870239 h 1382"/>
                <a:gd name="T12" fmla="*/ 1117205304 w 1038"/>
                <a:gd name="T13" fmla="*/ 1421315127 h 1382"/>
                <a:gd name="T14" fmla="*/ 1121656862 w 1038"/>
                <a:gd name="T15" fmla="*/ 1406608341 h 1382"/>
                <a:gd name="T16" fmla="*/ 1127220253 w 1038"/>
                <a:gd name="T17" fmla="*/ 1390850998 h 1382"/>
                <a:gd name="T18" fmla="*/ 1131670756 w 1038"/>
                <a:gd name="T19" fmla="*/ 1376144213 h 1382"/>
                <a:gd name="T20" fmla="*/ 1136122313 w 1038"/>
                <a:gd name="T21" fmla="*/ 1364588076 h 1382"/>
                <a:gd name="T22" fmla="*/ 1140573870 w 1038"/>
                <a:gd name="T23" fmla="*/ 1348830733 h 1382"/>
                <a:gd name="T24" fmla="*/ 1145024372 w 1038"/>
                <a:gd name="T25" fmla="*/ 1334123948 h 1382"/>
                <a:gd name="T26" fmla="*/ 1150588819 w 1038"/>
                <a:gd name="T27" fmla="*/ 1318366604 h 1382"/>
                <a:gd name="T28" fmla="*/ 1155039321 w 1038"/>
                <a:gd name="T29" fmla="*/ 1302609261 h 1382"/>
                <a:gd name="T30" fmla="*/ 754447434 w 1038"/>
                <a:gd name="T31" fmla="*/ 974855446 h 1382"/>
                <a:gd name="T32" fmla="*/ 754447434 w 1038"/>
                <a:gd name="T33" fmla="*/ 986411582 h 1382"/>
                <a:gd name="T34" fmla="*/ 758898991 w 1038"/>
                <a:gd name="T35" fmla="*/ 997966694 h 1382"/>
                <a:gd name="T36" fmla="*/ 758898991 w 1038"/>
                <a:gd name="T37" fmla="*/ 1008471248 h 1382"/>
                <a:gd name="T38" fmla="*/ 758898991 w 1038"/>
                <a:gd name="T39" fmla="*/ 1020027385 h 1382"/>
                <a:gd name="T40" fmla="*/ 758898991 w 1038"/>
                <a:gd name="T41" fmla="*/ 1031582496 h 1382"/>
                <a:gd name="T42" fmla="*/ 758898991 w 1038"/>
                <a:gd name="T43" fmla="*/ 1043137608 h 1382"/>
                <a:gd name="T44" fmla="*/ 758898991 w 1038"/>
                <a:gd name="T45" fmla="*/ 1054693745 h 1382"/>
                <a:gd name="T46" fmla="*/ 126853590 w 1038"/>
                <a:gd name="T47" fmla="*/ 325652572 h 1382"/>
                <a:gd name="T48" fmla="*/ 141320129 w 1038"/>
                <a:gd name="T49" fmla="*/ 328804245 h 1382"/>
                <a:gd name="T50" fmla="*/ 155785580 w 1038"/>
                <a:gd name="T51" fmla="*/ 336157125 h 1382"/>
                <a:gd name="T52" fmla="*/ 169139197 w 1038"/>
                <a:gd name="T53" fmla="*/ 340359357 h 1382"/>
                <a:gd name="T54" fmla="*/ 183604648 w 1038"/>
                <a:gd name="T55" fmla="*/ 344561588 h 1382"/>
                <a:gd name="T56" fmla="*/ 198070099 w 1038"/>
                <a:gd name="T57" fmla="*/ 351914469 h 1382"/>
                <a:gd name="T58" fmla="*/ 211423716 w 1038"/>
                <a:gd name="T59" fmla="*/ 356116700 h 1382"/>
                <a:gd name="T60" fmla="*/ 225889167 w 1038"/>
                <a:gd name="T61" fmla="*/ 359268374 h 1382"/>
                <a:gd name="T62" fmla="*/ 240354618 w 1038"/>
                <a:gd name="T63" fmla="*/ 367671812 h 1382"/>
                <a:gd name="T64" fmla="*/ 254821124 w 1038"/>
                <a:gd name="T65" fmla="*/ 370823485 h 1382"/>
                <a:gd name="T66" fmla="*/ 268173686 w 1038"/>
                <a:gd name="T67" fmla="*/ 378177391 h 1382"/>
                <a:gd name="T68" fmla="*/ 122403088 w 1038"/>
                <a:gd name="T69" fmla="*/ 325652572 h 1382"/>
                <a:gd name="T70" fmla="*/ 263723183 w 1038"/>
                <a:gd name="T71" fmla="*/ 272077195 h 1382"/>
                <a:gd name="T72" fmla="*/ 75667011 w 1038"/>
                <a:gd name="T73" fmla="*/ 53575393 h 1382"/>
                <a:gd name="T74" fmla="*/ 0 w 1038"/>
                <a:gd name="T75" fmla="*/ 53575393 h 1382"/>
                <a:gd name="T76" fmla="*/ 122403088 w 1038"/>
                <a:gd name="T77" fmla="*/ 107149761 h 1382"/>
                <a:gd name="T78" fmla="*/ 169139197 w 1038"/>
                <a:gd name="T79" fmla="*/ 160725170 h 1382"/>
                <a:gd name="T80" fmla="*/ 371659798 w 1038"/>
                <a:gd name="T81" fmla="*/ 431751743 h 1382"/>
                <a:gd name="T82" fmla="*/ 381674747 w 1038"/>
                <a:gd name="T83" fmla="*/ 435953974 h 1382"/>
                <a:gd name="T84" fmla="*/ 390576806 w 1038"/>
                <a:gd name="T85" fmla="*/ 443306854 h 1382"/>
                <a:gd name="T86" fmla="*/ 400591755 w 1038"/>
                <a:gd name="T87" fmla="*/ 451711317 h 1382"/>
                <a:gd name="T88" fmla="*/ 409493815 w 1038"/>
                <a:gd name="T89" fmla="*/ 454862991 h 1382"/>
                <a:gd name="T90" fmla="*/ 423959266 w 1038"/>
                <a:gd name="T91" fmla="*/ 466418103 h 1382"/>
                <a:gd name="T92" fmla="*/ 433974215 w 1038"/>
                <a:gd name="T93" fmla="*/ 470620334 h 1382"/>
                <a:gd name="T94" fmla="*/ 438424717 w 1038"/>
                <a:gd name="T95" fmla="*/ 477973214 h 1382"/>
                <a:gd name="T96" fmla="*/ 447326776 w 1038"/>
                <a:gd name="T97" fmla="*/ 482175446 h 1382"/>
                <a:gd name="T98" fmla="*/ 683230958 w 1038"/>
                <a:gd name="T99" fmla="*/ 760555988 h 1382"/>
                <a:gd name="T100" fmla="*/ 687682515 w 1038"/>
                <a:gd name="T101" fmla="*/ 767908868 h 1382"/>
                <a:gd name="T102" fmla="*/ 693245907 w 1038"/>
                <a:gd name="T103" fmla="*/ 776313331 h 1382"/>
                <a:gd name="T104" fmla="*/ 697697464 w 1038"/>
                <a:gd name="T105" fmla="*/ 783666211 h 1382"/>
                <a:gd name="T106" fmla="*/ 702147966 w 1038"/>
                <a:gd name="T107" fmla="*/ 795222348 h 1382"/>
                <a:gd name="T108" fmla="*/ 706599524 w 1038"/>
                <a:gd name="T109" fmla="*/ 806777460 h 1382"/>
                <a:gd name="T110" fmla="*/ 824551021 w 1038"/>
                <a:gd name="T111" fmla="*/ 921281094 h 1382"/>
                <a:gd name="T112" fmla="*/ 731079923 w 1038"/>
                <a:gd name="T113" fmla="*/ 867705717 h 1382"/>
                <a:gd name="T114" fmla="*/ 735530426 w 1038"/>
                <a:gd name="T115" fmla="*/ 879260829 h 1382"/>
                <a:gd name="T116" fmla="*/ 735530426 w 1038"/>
                <a:gd name="T117" fmla="*/ 890816965 h 1382"/>
                <a:gd name="T118" fmla="*/ 739981983 w 1038"/>
                <a:gd name="T119" fmla="*/ 898169845 h 1382"/>
                <a:gd name="T120" fmla="*/ 739981983 w 1038"/>
                <a:gd name="T121" fmla="*/ 909725982 h 1382"/>
                <a:gd name="T122" fmla="*/ 744432485 w 1038"/>
                <a:gd name="T123" fmla="*/ 917078862 h 1382"/>
                <a:gd name="T124" fmla="*/ 17694720 60000 65536"/>
                <a:gd name="T125" fmla="*/ 0 60000 65536"/>
                <a:gd name="T126" fmla="*/ 5898240 60000 65536"/>
                <a:gd name="T127" fmla="*/ 1179648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38"/>
                <a:gd name="T187" fmla="*/ 0 h 1382"/>
                <a:gd name="T188" fmla="*/ 1038 w 1038"/>
                <a:gd name="T189" fmla="*/ 1382 h 1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38" h="1382">
                  <a:moveTo>
                    <a:pt x="682" y="1008"/>
                  </a:moveTo>
                  <a:lnTo>
                    <a:pt x="991" y="1382"/>
                  </a:lnTo>
                  <a:lnTo>
                    <a:pt x="996" y="1379"/>
                  </a:lnTo>
                  <a:lnTo>
                    <a:pt x="996" y="1375"/>
                  </a:lnTo>
                  <a:lnTo>
                    <a:pt x="996" y="1371"/>
                  </a:lnTo>
                  <a:lnTo>
                    <a:pt x="1000" y="1364"/>
                  </a:lnTo>
                  <a:lnTo>
                    <a:pt x="1000" y="1360"/>
                  </a:lnTo>
                  <a:lnTo>
                    <a:pt x="1004" y="1357"/>
                  </a:lnTo>
                  <a:lnTo>
                    <a:pt x="1004" y="1353"/>
                  </a:lnTo>
                  <a:lnTo>
                    <a:pt x="1004" y="1346"/>
                  </a:lnTo>
                  <a:lnTo>
                    <a:pt x="1008" y="1342"/>
                  </a:lnTo>
                  <a:lnTo>
                    <a:pt x="1008" y="1339"/>
                  </a:lnTo>
                  <a:lnTo>
                    <a:pt x="1008" y="1335"/>
                  </a:lnTo>
                  <a:lnTo>
                    <a:pt x="1013" y="1328"/>
                  </a:lnTo>
                  <a:lnTo>
                    <a:pt x="1013" y="1324"/>
                  </a:lnTo>
                  <a:lnTo>
                    <a:pt x="1017" y="1320"/>
                  </a:lnTo>
                  <a:lnTo>
                    <a:pt x="1017" y="1317"/>
                  </a:lnTo>
                  <a:lnTo>
                    <a:pt x="1017" y="1310"/>
                  </a:lnTo>
                  <a:lnTo>
                    <a:pt x="1021" y="1306"/>
                  </a:lnTo>
                  <a:lnTo>
                    <a:pt x="1021" y="1302"/>
                  </a:lnTo>
                  <a:lnTo>
                    <a:pt x="1021" y="1299"/>
                  </a:lnTo>
                  <a:lnTo>
                    <a:pt x="1025" y="1291"/>
                  </a:lnTo>
                  <a:lnTo>
                    <a:pt x="1025" y="1288"/>
                  </a:lnTo>
                  <a:lnTo>
                    <a:pt x="1025" y="1284"/>
                  </a:lnTo>
                  <a:lnTo>
                    <a:pt x="1025" y="1277"/>
                  </a:lnTo>
                  <a:lnTo>
                    <a:pt x="1029" y="1273"/>
                  </a:lnTo>
                  <a:lnTo>
                    <a:pt x="1029" y="1270"/>
                  </a:lnTo>
                  <a:lnTo>
                    <a:pt x="1029" y="1266"/>
                  </a:lnTo>
                  <a:lnTo>
                    <a:pt x="1034" y="1259"/>
                  </a:lnTo>
                  <a:lnTo>
                    <a:pt x="1034" y="1255"/>
                  </a:lnTo>
                  <a:lnTo>
                    <a:pt x="1034" y="1251"/>
                  </a:lnTo>
                  <a:lnTo>
                    <a:pt x="1034" y="1244"/>
                  </a:lnTo>
                  <a:lnTo>
                    <a:pt x="1038" y="1240"/>
                  </a:lnTo>
                  <a:lnTo>
                    <a:pt x="1038" y="1237"/>
                  </a:lnTo>
                  <a:lnTo>
                    <a:pt x="784" y="928"/>
                  </a:lnTo>
                  <a:lnTo>
                    <a:pt x="678" y="928"/>
                  </a:lnTo>
                  <a:lnTo>
                    <a:pt x="678" y="931"/>
                  </a:lnTo>
                  <a:lnTo>
                    <a:pt x="678" y="935"/>
                  </a:lnTo>
                  <a:lnTo>
                    <a:pt x="678" y="939"/>
                  </a:lnTo>
                  <a:lnTo>
                    <a:pt x="678" y="942"/>
                  </a:lnTo>
                  <a:lnTo>
                    <a:pt x="682" y="946"/>
                  </a:lnTo>
                  <a:lnTo>
                    <a:pt x="682" y="950"/>
                  </a:lnTo>
                  <a:lnTo>
                    <a:pt x="682" y="953"/>
                  </a:lnTo>
                  <a:lnTo>
                    <a:pt x="682" y="957"/>
                  </a:lnTo>
                  <a:lnTo>
                    <a:pt x="682" y="960"/>
                  </a:lnTo>
                  <a:lnTo>
                    <a:pt x="682" y="964"/>
                  </a:lnTo>
                  <a:lnTo>
                    <a:pt x="682" y="968"/>
                  </a:lnTo>
                  <a:lnTo>
                    <a:pt x="682" y="971"/>
                  </a:lnTo>
                  <a:lnTo>
                    <a:pt x="682" y="975"/>
                  </a:lnTo>
                  <a:lnTo>
                    <a:pt x="682" y="979"/>
                  </a:lnTo>
                  <a:lnTo>
                    <a:pt x="682" y="982"/>
                  </a:lnTo>
                  <a:lnTo>
                    <a:pt x="682" y="986"/>
                  </a:lnTo>
                  <a:lnTo>
                    <a:pt x="682" y="990"/>
                  </a:lnTo>
                  <a:lnTo>
                    <a:pt x="682" y="993"/>
                  </a:lnTo>
                  <a:lnTo>
                    <a:pt x="682" y="997"/>
                  </a:lnTo>
                  <a:lnTo>
                    <a:pt x="682" y="1000"/>
                  </a:lnTo>
                  <a:lnTo>
                    <a:pt x="682" y="1004"/>
                  </a:lnTo>
                  <a:lnTo>
                    <a:pt x="682" y="1008"/>
                  </a:lnTo>
                  <a:close/>
                  <a:moveTo>
                    <a:pt x="110" y="310"/>
                  </a:moveTo>
                  <a:lnTo>
                    <a:pt x="114" y="310"/>
                  </a:lnTo>
                  <a:lnTo>
                    <a:pt x="118" y="313"/>
                  </a:lnTo>
                  <a:lnTo>
                    <a:pt x="123" y="313"/>
                  </a:lnTo>
                  <a:lnTo>
                    <a:pt x="127" y="313"/>
                  </a:lnTo>
                  <a:lnTo>
                    <a:pt x="131" y="317"/>
                  </a:lnTo>
                  <a:lnTo>
                    <a:pt x="135" y="317"/>
                  </a:lnTo>
                  <a:lnTo>
                    <a:pt x="140" y="320"/>
                  </a:lnTo>
                  <a:lnTo>
                    <a:pt x="144" y="320"/>
                  </a:lnTo>
                  <a:lnTo>
                    <a:pt x="148" y="320"/>
                  </a:lnTo>
                  <a:lnTo>
                    <a:pt x="152" y="324"/>
                  </a:lnTo>
                  <a:lnTo>
                    <a:pt x="157" y="324"/>
                  </a:lnTo>
                  <a:lnTo>
                    <a:pt x="161" y="324"/>
                  </a:lnTo>
                  <a:lnTo>
                    <a:pt x="165" y="328"/>
                  </a:lnTo>
                  <a:lnTo>
                    <a:pt x="169" y="328"/>
                  </a:lnTo>
                  <a:lnTo>
                    <a:pt x="173" y="331"/>
                  </a:lnTo>
                  <a:lnTo>
                    <a:pt x="178" y="335"/>
                  </a:lnTo>
                  <a:lnTo>
                    <a:pt x="182" y="335"/>
                  </a:lnTo>
                  <a:lnTo>
                    <a:pt x="186" y="335"/>
                  </a:lnTo>
                  <a:lnTo>
                    <a:pt x="190" y="339"/>
                  </a:lnTo>
                  <a:lnTo>
                    <a:pt x="195" y="339"/>
                  </a:lnTo>
                  <a:lnTo>
                    <a:pt x="199" y="342"/>
                  </a:lnTo>
                  <a:lnTo>
                    <a:pt x="203" y="342"/>
                  </a:lnTo>
                  <a:lnTo>
                    <a:pt x="207" y="346"/>
                  </a:lnTo>
                  <a:lnTo>
                    <a:pt x="212" y="346"/>
                  </a:lnTo>
                  <a:lnTo>
                    <a:pt x="216" y="350"/>
                  </a:lnTo>
                  <a:lnTo>
                    <a:pt x="220" y="350"/>
                  </a:lnTo>
                  <a:lnTo>
                    <a:pt x="224" y="353"/>
                  </a:lnTo>
                  <a:lnTo>
                    <a:pt x="229" y="353"/>
                  </a:lnTo>
                  <a:lnTo>
                    <a:pt x="233" y="357"/>
                  </a:lnTo>
                  <a:lnTo>
                    <a:pt x="237" y="357"/>
                  </a:lnTo>
                  <a:lnTo>
                    <a:pt x="241" y="360"/>
                  </a:lnTo>
                  <a:lnTo>
                    <a:pt x="322" y="360"/>
                  </a:lnTo>
                  <a:lnTo>
                    <a:pt x="279" y="310"/>
                  </a:lnTo>
                  <a:lnTo>
                    <a:pt x="110" y="310"/>
                  </a:lnTo>
                  <a:close/>
                  <a:moveTo>
                    <a:pt x="25" y="204"/>
                  </a:moveTo>
                  <a:lnTo>
                    <a:pt x="68" y="259"/>
                  </a:lnTo>
                  <a:lnTo>
                    <a:pt x="237" y="259"/>
                  </a:lnTo>
                  <a:lnTo>
                    <a:pt x="195" y="204"/>
                  </a:lnTo>
                  <a:lnTo>
                    <a:pt x="25" y="204"/>
                  </a:lnTo>
                  <a:close/>
                  <a:moveTo>
                    <a:pt x="68" y="5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68" y="51"/>
                  </a:lnTo>
                  <a:close/>
                  <a:moveTo>
                    <a:pt x="152" y="153"/>
                  </a:moveTo>
                  <a:lnTo>
                    <a:pt x="110" y="102"/>
                  </a:lnTo>
                  <a:lnTo>
                    <a:pt x="0" y="102"/>
                  </a:lnTo>
                  <a:lnTo>
                    <a:pt x="0" y="153"/>
                  </a:lnTo>
                  <a:lnTo>
                    <a:pt x="152" y="153"/>
                  </a:lnTo>
                  <a:close/>
                  <a:moveTo>
                    <a:pt x="402" y="459"/>
                  </a:moveTo>
                  <a:lnTo>
                    <a:pt x="364" y="411"/>
                  </a:lnTo>
                  <a:lnTo>
                    <a:pt x="334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1" y="422"/>
                  </a:lnTo>
                  <a:lnTo>
                    <a:pt x="356" y="426"/>
                  </a:lnTo>
                  <a:lnTo>
                    <a:pt x="360" y="426"/>
                  </a:lnTo>
                  <a:lnTo>
                    <a:pt x="360" y="430"/>
                  </a:lnTo>
                  <a:lnTo>
                    <a:pt x="364" y="430"/>
                  </a:lnTo>
                  <a:lnTo>
                    <a:pt x="364" y="433"/>
                  </a:lnTo>
                  <a:lnTo>
                    <a:pt x="368" y="433"/>
                  </a:lnTo>
                  <a:lnTo>
                    <a:pt x="373" y="437"/>
                  </a:lnTo>
                  <a:lnTo>
                    <a:pt x="377" y="440"/>
                  </a:lnTo>
                  <a:lnTo>
                    <a:pt x="381" y="444"/>
                  </a:lnTo>
                  <a:lnTo>
                    <a:pt x="385" y="444"/>
                  </a:lnTo>
                  <a:lnTo>
                    <a:pt x="385" y="448"/>
                  </a:lnTo>
                  <a:lnTo>
                    <a:pt x="390" y="448"/>
                  </a:lnTo>
                  <a:lnTo>
                    <a:pt x="390" y="451"/>
                  </a:lnTo>
                  <a:lnTo>
                    <a:pt x="394" y="451"/>
                  </a:lnTo>
                  <a:lnTo>
                    <a:pt x="394" y="455"/>
                  </a:lnTo>
                  <a:lnTo>
                    <a:pt x="398" y="455"/>
                  </a:lnTo>
                  <a:lnTo>
                    <a:pt x="398" y="459"/>
                  </a:lnTo>
                  <a:lnTo>
                    <a:pt x="402" y="459"/>
                  </a:lnTo>
                  <a:close/>
                  <a:moveTo>
                    <a:pt x="657" y="771"/>
                  </a:moveTo>
                  <a:lnTo>
                    <a:pt x="614" y="720"/>
                  </a:lnTo>
                  <a:lnTo>
                    <a:pt x="614" y="724"/>
                  </a:lnTo>
                  <a:lnTo>
                    <a:pt x="618" y="724"/>
                  </a:lnTo>
                  <a:lnTo>
                    <a:pt x="618" y="728"/>
                  </a:lnTo>
                  <a:lnTo>
                    <a:pt x="618" y="731"/>
                  </a:lnTo>
                  <a:lnTo>
                    <a:pt x="623" y="731"/>
                  </a:lnTo>
                  <a:lnTo>
                    <a:pt x="623" y="735"/>
                  </a:lnTo>
                  <a:lnTo>
                    <a:pt x="623" y="739"/>
                  </a:lnTo>
                  <a:lnTo>
                    <a:pt x="623" y="742"/>
                  </a:lnTo>
                  <a:lnTo>
                    <a:pt x="627" y="742"/>
                  </a:lnTo>
                  <a:lnTo>
                    <a:pt x="627" y="746"/>
                  </a:lnTo>
                  <a:lnTo>
                    <a:pt x="627" y="750"/>
                  </a:lnTo>
                  <a:lnTo>
                    <a:pt x="631" y="753"/>
                  </a:lnTo>
                  <a:lnTo>
                    <a:pt x="631" y="757"/>
                  </a:lnTo>
                  <a:lnTo>
                    <a:pt x="631" y="760"/>
                  </a:lnTo>
                  <a:lnTo>
                    <a:pt x="635" y="764"/>
                  </a:lnTo>
                  <a:lnTo>
                    <a:pt x="635" y="768"/>
                  </a:lnTo>
                  <a:lnTo>
                    <a:pt x="635" y="771"/>
                  </a:lnTo>
                  <a:lnTo>
                    <a:pt x="657" y="771"/>
                  </a:lnTo>
                  <a:close/>
                  <a:moveTo>
                    <a:pt x="741" y="877"/>
                  </a:moveTo>
                  <a:lnTo>
                    <a:pt x="699" y="822"/>
                  </a:lnTo>
                  <a:lnTo>
                    <a:pt x="657" y="822"/>
                  </a:lnTo>
                  <a:lnTo>
                    <a:pt x="657" y="826"/>
                  </a:lnTo>
                  <a:lnTo>
                    <a:pt x="657" y="830"/>
                  </a:lnTo>
                  <a:lnTo>
                    <a:pt x="657" y="833"/>
                  </a:lnTo>
                  <a:lnTo>
                    <a:pt x="661" y="837"/>
                  </a:lnTo>
                  <a:lnTo>
                    <a:pt x="661" y="840"/>
                  </a:lnTo>
                  <a:lnTo>
                    <a:pt x="661" y="844"/>
                  </a:lnTo>
                  <a:lnTo>
                    <a:pt x="661" y="848"/>
                  </a:lnTo>
                  <a:lnTo>
                    <a:pt x="661" y="851"/>
                  </a:lnTo>
                  <a:lnTo>
                    <a:pt x="665" y="851"/>
                  </a:lnTo>
                  <a:lnTo>
                    <a:pt x="665" y="855"/>
                  </a:lnTo>
                  <a:lnTo>
                    <a:pt x="665" y="859"/>
                  </a:lnTo>
                  <a:lnTo>
                    <a:pt x="665" y="862"/>
                  </a:lnTo>
                  <a:lnTo>
                    <a:pt x="665" y="866"/>
                  </a:lnTo>
                  <a:lnTo>
                    <a:pt x="665" y="870"/>
                  </a:lnTo>
                  <a:lnTo>
                    <a:pt x="669" y="870"/>
                  </a:lnTo>
                  <a:lnTo>
                    <a:pt x="669" y="873"/>
                  </a:lnTo>
                  <a:lnTo>
                    <a:pt x="669" y="877"/>
                  </a:lnTo>
                  <a:lnTo>
                    <a:pt x="741" y="877"/>
                  </a:lnTo>
                  <a:close/>
                </a:path>
              </a:pathLst>
            </a:custGeom>
            <a:solidFill>
              <a:srgbClr val="D7AA2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9" name="Freeform 2576"/>
            <p:cNvSpPr>
              <a:spLocks/>
            </p:cNvSpPr>
            <p:nvPr/>
          </p:nvSpPr>
          <p:spPr bwMode="auto">
            <a:xfrm>
              <a:off x="2795997" y="2714935"/>
              <a:ext cx="1112907" cy="1403146"/>
            </a:xfrm>
            <a:custGeom>
              <a:avLst/>
              <a:gdLst>
                <a:gd name="T0" fmla="*/ 0 w 1055"/>
                <a:gd name="T1" fmla="*/ 0 h 1371"/>
                <a:gd name="T2" fmla="*/ 1055 w 1055"/>
                <a:gd name="T3" fmla="*/ 1371 h 1371"/>
              </a:gdLst>
              <a:ahLst/>
              <a:cxnLst>
                <a:cxn ang="0">
                  <a:pos x="1017" y="1364"/>
                </a:cxn>
                <a:cxn ang="0">
                  <a:pos x="1021" y="1349"/>
                </a:cxn>
                <a:cxn ang="0">
                  <a:pos x="1025" y="1335"/>
                </a:cxn>
                <a:cxn ang="0">
                  <a:pos x="1029" y="1320"/>
                </a:cxn>
                <a:cxn ang="0">
                  <a:pos x="1034" y="1306"/>
                </a:cxn>
                <a:cxn ang="0">
                  <a:pos x="1038" y="1291"/>
                </a:cxn>
                <a:cxn ang="0">
                  <a:pos x="1042" y="1277"/>
                </a:cxn>
                <a:cxn ang="0">
                  <a:pos x="1046" y="1262"/>
                </a:cxn>
                <a:cxn ang="0">
                  <a:pos x="1046" y="1248"/>
                </a:cxn>
                <a:cxn ang="0">
                  <a:pos x="1051" y="1229"/>
                </a:cxn>
                <a:cxn ang="0">
                  <a:pos x="1051" y="1215"/>
                </a:cxn>
                <a:cxn ang="0">
                  <a:pos x="699" y="986"/>
                </a:cxn>
                <a:cxn ang="0">
                  <a:pos x="237" y="415"/>
                </a:cxn>
                <a:cxn ang="0">
                  <a:pos x="402" y="418"/>
                </a:cxn>
                <a:cxn ang="0">
                  <a:pos x="110" y="262"/>
                </a:cxn>
                <a:cxn ang="0">
                  <a:pos x="275" y="262"/>
                </a:cxn>
                <a:cxn ang="0">
                  <a:pos x="68" y="211"/>
                </a:cxn>
                <a:cxn ang="0">
                  <a:pos x="25" y="160"/>
                </a:cxn>
                <a:cxn ang="0">
                  <a:pos x="0" y="58"/>
                </a:cxn>
                <a:cxn ang="0">
                  <a:pos x="487" y="520"/>
                </a:cxn>
                <a:cxn ang="0">
                  <a:pos x="339" y="473"/>
                </a:cxn>
                <a:cxn ang="0">
                  <a:pos x="347" y="477"/>
                </a:cxn>
                <a:cxn ang="0">
                  <a:pos x="356" y="484"/>
                </a:cxn>
                <a:cxn ang="0">
                  <a:pos x="364" y="488"/>
                </a:cxn>
                <a:cxn ang="0">
                  <a:pos x="368" y="495"/>
                </a:cxn>
                <a:cxn ang="0">
                  <a:pos x="381" y="502"/>
                </a:cxn>
                <a:cxn ang="0">
                  <a:pos x="394" y="509"/>
                </a:cxn>
                <a:cxn ang="0">
                  <a:pos x="402" y="517"/>
                </a:cxn>
                <a:cxn ang="0">
                  <a:pos x="568" y="618"/>
                </a:cxn>
                <a:cxn ang="0">
                  <a:pos x="466" y="575"/>
                </a:cxn>
                <a:cxn ang="0">
                  <a:pos x="479" y="586"/>
                </a:cxn>
                <a:cxn ang="0">
                  <a:pos x="483" y="593"/>
                </a:cxn>
                <a:cxn ang="0">
                  <a:pos x="491" y="597"/>
                </a:cxn>
                <a:cxn ang="0">
                  <a:pos x="500" y="608"/>
                </a:cxn>
                <a:cxn ang="0">
                  <a:pos x="504" y="615"/>
                </a:cxn>
                <a:cxn ang="0">
                  <a:pos x="657" y="728"/>
                </a:cxn>
                <a:cxn ang="0">
                  <a:pos x="555" y="680"/>
                </a:cxn>
                <a:cxn ang="0">
                  <a:pos x="559" y="688"/>
                </a:cxn>
                <a:cxn ang="0">
                  <a:pos x="563" y="695"/>
                </a:cxn>
                <a:cxn ang="0">
                  <a:pos x="572" y="702"/>
                </a:cxn>
                <a:cxn ang="0">
                  <a:pos x="576" y="713"/>
                </a:cxn>
                <a:cxn ang="0">
                  <a:pos x="580" y="720"/>
                </a:cxn>
                <a:cxn ang="0">
                  <a:pos x="589" y="728"/>
                </a:cxn>
                <a:cxn ang="0">
                  <a:pos x="699" y="778"/>
                </a:cxn>
                <a:cxn ang="0">
                  <a:pos x="618" y="782"/>
                </a:cxn>
                <a:cxn ang="0">
                  <a:pos x="623" y="789"/>
                </a:cxn>
                <a:cxn ang="0">
                  <a:pos x="623" y="800"/>
                </a:cxn>
                <a:cxn ang="0">
                  <a:pos x="627" y="808"/>
                </a:cxn>
                <a:cxn ang="0">
                  <a:pos x="631" y="818"/>
                </a:cxn>
                <a:cxn ang="0">
                  <a:pos x="635" y="829"/>
                </a:cxn>
                <a:cxn ang="0">
                  <a:pos x="784" y="880"/>
                </a:cxn>
                <a:cxn ang="0">
                  <a:pos x="657" y="888"/>
                </a:cxn>
                <a:cxn ang="0">
                  <a:pos x="661" y="898"/>
                </a:cxn>
                <a:cxn ang="0">
                  <a:pos x="661" y="909"/>
                </a:cxn>
                <a:cxn ang="0">
                  <a:pos x="665" y="917"/>
                </a:cxn>
                <a:cxn ang="0">
                  <a:pos x="665" y="928"/>
                </a:cxn>
                <a:cxn ang="0">
                  <a:pos x="669" y="935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21" y="0"/>
                </a:cxn>
                <a:cxn ang="0">
                  <a:pos x="29" y="4"/>
                </a:cxn>
                <a:cxn ang="0">
                  <a:pos x="42" y="4"/>
                </a:cxn>
                <a:cxn ang="0">
                  <a:pos x="51" y="8"/>
                </a:cxn>
              </a:cxnLst>
              <a:rect l="T0" t="T1" r="T2" b="T3"/>
              <a:pathLst>
                <a:path w="1055" h="1371">
                  <a:moveTo>
                    <a:pt x="699" y="986"/>
                  </a:moveTo>
                  <a:lnTo>
                    <a:pt x="1017" y="1371"/>
                  </a:lnTo>
                  <a:lnTo>
                    <a:pt x="1017" y="1364"/>
                  </a:lnTo>
                  <a:lnTo>
                    <a:pt x="1021" y="1360"/>
                  </a:lnTo>
                  <a:lnTo>
                    <a:pt x="1021" y="1357"/>
                  </a:lnTo>
                  <a:lnTo>
                    <a:pt x="1021" y="1349"/>
                  </a:lnTo>
                  <a:lnTo>
                    <a:pt x="1025" y="1346"/>
                  </a:lnTo>
                  <a:lnTo>
                    <a:pt x="1025" y="1342"/>
                  </a:lnTo>
                  <a:lnTo>
                    <a:pt x="1025" y="1335"/>
                  </a:lnTo>
                  <a:lnTo>
                    <a:pt x="1029" y="1331"/>
                  </a:lnTo>
                  <a:lnTo>
                    <a:pt x="1029" y="1328"/>
                  </a:lnTo>
                  <a:lnTo>
                    <a:pt x="1029" y="1320"/>
                  </a:lnTo>
                  <a:lnTo>
                    <a:pt x="1034" y="1317"/>
                  </a:lnTo>
                  <a:lnTo>
                    <a:pt x="1034" y="1313"/>
                  </a:lnTo>
                  <a:lnTo>
                    <a:pt x="1034" y="1306"/>
                  </a:lnTo>
                  <a:lnTo>
                    <a:pt x="1038" y="1302"/>
                  </a:lnTo>
                  <a:lnTo>
                    <a:pt x="1038" y="1295"/>
                  </a:lnTo>
                  <a:lnTo>
                    <a:pt x="1038" y="1291"/>
                  </a:lnTo>
                  <a:lnTo>
                    <a:pt x="1038" y="1288"/>
                  </a:lnTo>
                  <a:lnTo>
                    <a:pt x="1042" y="1280"/>
                  </a:lnTo>
                  <a:lnTo>
                    <a:pt x="1042" y="1277"/>
                  </a:lnTo>
                  <a:lnTo>
                    <a:pt x="1042" y="1273"/>
                  </a:lnTo>
                  <a:lnTo>
                    <a:pt x="1042" y="1266"/>
                  </a:lnTo>
                  <a:lnTo>
                    <a:pt x="1046" y="1262"/>
                  </a:lnTo>
                  <a:lnTo>
                    <a:pt x="1046" y="1255"/>
                  </a:lnTo>
                  <a:lnTo>
                    <a:pt x="1046" y="1251"/>
                  </a:lnTo>
                  <a:lnTo>
                    <a:pt x="1046" y="1248"/>
                  </a:lnTo>
                  <a:lnTo>
                    <a:pt x="1046" y="1240"/>
                  </a:lnTo>
                  <a:lnTo>
                    <a:pt x="1051" y="1237"/>
                  </a:lnTo>
                  <a:lnTo>
                    <a:pt x="1051" y="1229"/>
                  </a:lnTo>
                  <a:lnTo>
                    <a:pt x="1051" y="1226"/>
                  </a:lnTo>
                  <a:lnTo>
                    <a:pt x="1051" y="1222"/>
                  </a:lnTo>
                  <a:lnTo>
                    <a:pt x="1051" y="1215"/>
                  </a:lnTo>
                  <a:lnTo>
                    <a:pt x="1055" y="1211"/>
                  </a:lnTo>
                  <a:lnTo>
                    <a:pt x="868" y="986"/>
                  </a:lnTo>
                  <a:lnTo>
                    <a:pt x="699" y="986"/>
                  </a:lnTo>
                  <a:close/>
                  <a:moveTo>
                    <a:pt x="195" y="368"/>
                  </a:moveTo>
                  <a:lnTo>
                    <a:pt x="233" y="415"/>
                  </a:lnTo>
                  <a:lnTo>
                    <a:pt x="237" y="415"/>
                  </a:lnTo>
                  <a:lnTo>
                    <a:pt x="237" y="418"/>
                  </a:lnTo>
                  <a:lnTo>
                    <a:pt x="241" y="418"/>
                  </a:lnTo>
                  <a:lnTo>
                    <a:pt x="402" y="418"/>
                  </a:lnTo>
                  <a:lnTo>
                    <a:pt x="360" y="368"/>
                  </a:lnTo>
                  <a:lnTo>
                    <a:pt x="195" y="368"/>
                  </a:lnTo>
                  <a:close/>
                  <a:moveTo>
                    <a:pt x="110" y="262"/>
                  </a:moveTo>
                  <a:lnTo>
                    <a:pt x="152" y="317"/>
                  </a:lnTo>
                  <a:lnTo>
                    <a:pt x="322" y="317"/>
                  </a:lnTo>
                  <a:lnTo>
                    <a:pt x="275" y="262"/>
                  </a:lnTo>
                  <a:lnTo>
                    <a:pt x="110" y="262"/>
                  </a:lnTo>
                  <a:close/>
                  <a:moveTo>
                    <a:pt x="25" y="160"/>
                  </a:moveTo>
                  <a:lnTo>
                    <a:pt x="68" y="211"/>
                  </a:lnTo>
                  <a:lnTo>
                    <a:pt x="237" y="211"/>
                  </a:lnTo>
                  <a:lnTo>
                    <a:pt x="195" y="160"/>
                  </a:lnTo>
                  <a:lnTo>
                    <a:pt x="25" y="160"/>
                  </a:lnTo>
                  <a:close/>
                  <a:moveTo>
                    <a:pt x="152" y="109"/>
                  </a:moveTo>
                  <a:lnTo>
                    <a:pt x="110" y="58"/>
                  </a:lnTo>
                  <a:lnTo>
                    <a:pt x="0" y="58"/>
                  </a:lnTo>
                  <a:lnTo>
                    <a:pt x="0" y="109"/>
                  </a:lnTo>
                  <a:lnTo>
                    <a:pt x="152" y="109"/>
                  </a:lnTo>
                  <a:close/>
                  <a:moveTo>
                    <a:pt x="487" y="520"/>
                  </a:moveTo>
                  <a:lnTo>
                    <a:pt x="445" y="469"/>
                  </a:lnTo>
                  <a:lnTo>
                    <a:pt x="334" y="469"/>
                  </a:lnTo>
                  <a:lnTo>
                    <a:pt x="339" y="473"/>
                  </a:lnTo>
                  <a:lnTo>
                    <a:pt x="343" y="473"/>
                  </a:lnTo>
                  <a:lnTo>
                    <a:pt x="343" y="477"/>
                  </a:lnTo>
                  <a:lnTo>
                    <a:pt x="347" y="477"/>
                  </a:lnTo>
                  <a:lnTo>
                    <a:pt x="347" y="480"/>
                  </a:lnTo>
                  <a:lnTo>
                    <a:pt x="351" y="480"/>
                  </a:lnTo>
                  <a:lnTo>
                    <a:pt x="356" y="484"/>
                  </a:lnTo>
                  <a:lnTo>
                    <a:pt x="360" y="484"/>
                  </a:lnTo>
                  <a:lnTo>
                    <a:pt x="360" y="488"/>
                  </a:lnTo>
                  <a:lnTo>
                    <a:pt x="364" y="488"/>
                  </a:lnTo>
                  <a:lnTo>
                    <a:pt x="364" y="491"/>
                  </a:lnTo>
                  <a:lnTo>
                    <a:pt x="368" y="491"/>
                  </a:lnTo>
                  <a:lnTo>
                    <a:pt x="368" y="495"/>
                  </a:lnTo>
                  <a:lnTo>
                    <a:pt x="373" y="495"/>
                  </a:lnTo>
                  <a:lnTo>
                    <a:pt x="377" y="498"/>
                  </a:lnTo>
                  <a:lnTo>
                    <a:pt x="381" y="502"/>
                  </a:lnTo>
                  <a:lnTo>
                    <a:pt x="385" y="506"/>
                  </a:lnTo>
                  <a:lnTo>
                    <a:pt x="390" y="509"/>
                  </a:lnTo>
                  <a:lnTo>
                    <a:pt x="394" y="509"/>
                  </a:lnTo>
                  <a:lnTo>
                    <a:pt x="394" y="513"/>
                  </a:lnTo>
                  <a:lnTo>
                    <a:pt x="398" y="513"/>
                  </a:lnTo>
                  <a:lnTo>
                    <a:pt x="402" y="517"/>
                  </a:lnTo>
                  <a:lnTo>
                    <a:pt x="407" y="520"/>
                  </a:lnTo>
                  <a:lnTo>
                    <a:pt x="487" y="520"/>
                  </a:lnTo>
                  <a:close/>
                  <a:moveTo>
                    <a:pt x="568" y="618"/>
                  </a:moveTo>
                  <a:lnTo>
                    <a:pt x="529" y="571"/>
                  </a:lnTo>
                  <a:lnTo>
                    <a:pt x="466" y="571"/>
                  </a:lnTo>
                  <a:lnTo>
                    <a:pt x="466" y="575"/>
                  </a:lnTo>
                  <a:lnTo>
                    <a:pt x="470" y="578"/>
                  </a:lnTo>
                  <a:lnTo>
                    <a:pt x="474" y="582"/>
                  </a:lnTo>
                  <a:lnTo>
                    <a:pt x="479" y="586"/>
                  </a:lnTo>
                  <a:lnTo>
                    <a:pt x="479" y="589"/>
                  </a:lnTo>
                  <a:lnTo>
                    <a:pt x="483" y="589"/>
                  </a:lnTo>
                  <a:lnTo>
                    <a:pt x="483" y="593"/>
                  </a:lnTo>
                  <a:lnTo>
                    <a:pt x="487" y="593"/>
                  </a:lnTo>
                  <a:lnTo>
                    <a:pt x="487" y="597"/>
                  </a:lnTo>
                  <a:lnTo>
                    <a:pt x="491" y="597"/>
                  </a:lnTo>
                  <a:lnTo>
                    <a:pt x="491" y="600"/>
                  </a:lnTo>
                  <a:lnTo>
                    <a:pt x="496" y="604"/>
                  </a:lnTo>
                  <a:lnTo>
                    <a:pt x="500" y="608"/>
                  </a:lnTo>
                  <a:lnTo>
                    <a:pt x="500" y="611"/>
                  </a:lnTo>
                  <a:lnTo>
                    <a:pt x="504" y="611"/>
                  </a:lnTo>
                  <a:lnTo>
                    <a:pt x="504" y="615"/>
                  </a:lnTo>
                  <a:lnTo>
                    <a:pt x="508" y="618"/>
                  </a:lnTo>
                  <a:lnTo>
                    <a:pt x="568" y="618"/>
                  </a:lnTo>
                  <a:close/>
                  <a:moveTo>
                    <a:pt x="657" y="728"/>
                  </a:moveTo>
                  <a:lnTo>
                    <a:pt x="614" y="677"/>
                  </a:lnTo>
                  <a:lnTo>
                    <a:pt x="555" y="677"/>
                  </a:lnTo>
                  <a:lnTo>
                    <a:pt x="555" y="680"/>
                  </a:lnTo>
                  <a:lnTo>
                    <a:pt x="559" y="680"/>
                  </a:lnTo>
                  <a:lnTo>
                    <a:pt x="559" y="684"/>
                  </a:lnTo>
                  <a:lnTo>
                    <a:pt x="559" y="688"/>
                  </a:lnTo>
                  <a:lnTo>
                    <a:pt x="563" y="688"/>
                  </a:lnTo>
                  <a:lnTo>
                    <a:pt x="563" y="691"/>
                  </a:lnTo>
                  <a:lnTo>
                    <a:pt x="563" y="695"/>
                  </a:lnTo>
                  <a:lnTo>
                    <a:pt x="568" y="695"/>
                  </a:lnTo>
                  <a:lnTo>
                    <a:pt x="568" y="698"/>
                  </a:lnTo>
                  <a:lnTo>
                    <a:pt x="572" y="702"/>
                  </a:lnTo>
                  <a:lnTo>
                    <a:pt x="572" y="706"/>
                  </a:lnTo>
                  <a:lnTo>
                    <a:pt x="576" y="709"/>
                  </a:lnTo>
                  <a:lnTo>
                    <a:pt x="576" y="713"/>
                  </a:lnTo>
                  <a:lnTo>
                    <a:pt x="580" y="713"/>
                  </a:lnTo>
                  <a:lnTo>
                    <a:pt x="580" y="717"/>
                  </a:lnTo>
                  <a:lnTo>
                    <a:pt x="580" y="720"/>
                  </a:lnTo>
                  <a:lnTo>
                    <a:pt x="585" y="720"/>
                  </a:lnTo>
                  <a:lnTo>
                    <a:pt x="585" y="724"/>
                  </a:lnTo>
                  <a:lnTo>
                    <a:pt x="589" y="728"/>
                  </a:lnTo>
                  <a:lnTo>
                    <a:pt x="657" y="728"/>
                  </a:lnTo>
                  <a:close/>
                  <a:moveTo>
                    <a:pt x="741" y="829"/>
                  </a:moveTo>
                  <a:lnTo>
                    <a:pt x="699" y="778"/>
                  </a:lnTo>
                  <a:lnTo>
                    <a:pt x="614" y="778"/>
                  </a:lnTo>
                  <a:lnTo>
                    <a:pt x="614" y="782"/>
                  </a:lnTo>
                  <a:lnTo>
                    <a:pt x="618" y="782"/>
                  </a:lnTo>
                  <a:lnTo>
                    <a:pt x="618" y="786"/>
                  </a:lnTo>
                  <a:lnTo>
                    <a:pt x="618" y="789"/>
                  </a:lnTo>
                  <a:lnTo>
                    <a:pt x="623" y="789"/>
                  </a:lnTo>
                  <a:lnTo>
                    <a:pt x="623" y="793"/>
                  </a:lnTo>
                  <a:lnTo>
                    <a:pt x="623" y="797"/>
                  </a:lnTo>
                  <a:lnTo>
                    <a:pt x="623" y="800"/>
                  </a:lnTo>
                  <a:lnTo>
                    <a:pt x="627" y="800"/>
                  </a:lnTo>
                  <a:lnTo>
                    <a:pt x="627" y="804"/>
                  </a:lnTo>
                  <a:lnTo>
                    <a:pt x="627" y="808"/>
                  </a:lnTo>
                  <a:lnTo>
                    <a:pt x="631" y="811"/>
                  </a:lnTo>
                  <a:lnTo>
                    <a:pt x="631" y="815"/>
                  </a:lnTo>
                  <a:lnTo>
                    <a:pt x="631" y="818"/>
                  </a:lnTo>
                  <a:lnTo>
                    <a:pt x="635" y="822"/>
                  </a:lnTo>
                  <a:lnTo>
                    <a:pt x="635" y="826"/>
                  </a:lnTo>
                  <a:lnTo>
                    <a:pt x="635" y="829"/>
                  </a:lnTo>
                  <a:lnTo>
                    <a:pt x="741" y="829"/>
                  </a:lnTo>
                  <a:close/>
                  <a:moveTo>
                    <a:pt x="826" y="935"/>
                  </a:moveTo>
                  <a:lnTo>
                    <a:pt x="784" y="880"/>
                  </a:lnTo>
                  <a:lnTo>
                    <a:pt x="657" y="880"/>
                  </a:lnTo>
                  <a:lnTo>
                    <a:pt x="657" y="884"/>
                  </a:lnTo>
                  <a:lnTo>
                    <a:pt x="657" y="888"/>
                  </a:lnTo>
                  <a:lnTo>
                    <a:pt x="657" y="891"/>
                  </a:lnTo>
                  <a:lnTo>
                    <a:pt x="661" y="895"/>
                  </a:lnTo>
                  <a:lnTo>
                    <a:pt x="661" y="898"/>
                  </a:lnTo>
                  <a:lnTo>
                    <a:pt x="661" y="902"/>
                  </a:lnTo>
                  <a:lnTo>
                    <a:pt x="661" y="906"/>
                  </a:lnTo>
                  <a:lnTo>
                    <a:pt x="661" y="909"/>
                  </a:lnTo>
                  <a:lnTo>
                    <a:pt x="665" y="909"/>
                  </a:lnTo>
                  <a:lnTo>
                    <a:pt x="665" y="913"/>
                  </a:lnTo>
                  <a:lnTo>
                    <a:pt x="665" y="917"/>
                  </a:lnTo>
                  <a:lnTo>
                    <a:pt x="665" y="920"/>
                  </a:lnTo>
                  <a:lnTo>
                    <a:pt x="665" y="924"/>
                  </a:lnTo>
                  <a:lnTo>
                    <a:pt x="665" y="928"/>
                  </a:lnTo>
                  <a:lnTo>
                    <a:pt x="669" y="928"/>
                  </a:lnTo>
                  <a:lnTo>
                    <a:pt x="669" y="931"/>
                  </a:lnTo>
                  <a:lnTo>
                    <a:pt x="669" y="935"/>
                  </a:lnTo>
                  <a:lnTo>
                    <a:pt x="826" y="935"/>
                  </a:lnTo>
                  <a:close/>
                  <a:moveTo>
                    <a:pt x="51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E7CC1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0" name="Freeform 2577"/>
            <p:cNvSpPr>
              <a:spLocks/>
            </p:cNvSpPr>
            <p:nvPr/>
          </p:nvSpPr>
          <p:spPr bwMode="auto">
            <a:xfrm>
              <a:off x="2795997" y="2714935"/>
              <a:ext cx="1122407" cy="1325303"/>
            </a:xfrm>
            <a:custGeom>
              <a:avLst/>
              <a:gdLst>
                <a:gd name="T0" fmla="*/ 592567535 w 1063"/>
                <a:gd name="T1" fmla="*/ 0 h 1295"/>
                <a:gd name="T2" fmla="*/ 1185134013 w 1063"/>
                <a:gd name="T3" fmla="*/ 678158057 h 1295"/>
                <a:gd name="T4" fmla="*/ 592567535 w 1063"/>
                <a:gd name="T5" fmla="*/ 1356315090 h 1295"/>
                <a:gd name="T6" fmla="*/ 0 w 1063"/>
                <a:gd name="T7" fmla="*/ 678158057 h 1295"/>
                <a:gd name="T8" fmla="*/ 1157261799 w 1063"/>
                <a:gd name="T9" fmla="*/ 1348983456 h 1295"/>
                <a:gd name="T10" fmla="*/ 1161720804 w 1063"/>
                <a:gd name="T11" fmla="*/ 1333273248 h 1295"/>
                <a:gd name="T12" fmla="*/ 1166180865 w 1063"/>
                <a:gd name="T13" fmla="*/ 1314421204 h 1295"/>
                <a:gd name="T14" fmla="*/ 1171754886 w 1063"/>
                <a:gd name="T15" fmla="*/ 1298710996 h 1295"/>
                <a:gd name="T16" fmla="*/ 1171754886 w 1063"/>
                <a:gd name="T17" fmla="*/ 1279858952 h 1295"/>
                <a:gd name="T18" fmla="*/ 1176214947 w 1063"/>
                <a:gd name="T19" fmla="*/ 1265195682 h 1295"/>
                <a:gd name="T20" fmla="*/ 1176214947 w 1063"/>
                <a:gd name="T21" fmla="*/ 1245296700 h 1295"/>
                <a:gd name="T22" fmla="*/ 1180673952 w 1063"/>
                <a:gd name="T23" fmla="*/ 1230633431 h 1295"/>
                <a:gd name="T24" fmla="*/ 1180673952 w 1063"/>
                <a:gd name="T25" fmla="*/ 1211781386 h 1295"/>
                <a:gd name="T26" fmla="*/ 1180673952 w 1063"/>
                <a:gd name="T27" fmla="*/ 1196071179 h 1295"/>
                <a:gd name="T28" fmla="*/ 1185134013 w 1063"/>
                <a:gd name="T29" fmla="*/ 1177219135 h 1295"/>
                <a:gd name="T30" fmla="*/ 874078273 w 1063"/>
                <a:gd name="T31" fmla="*/ 1032684151 h 1295"/>
                <a:gd name="T32" fmla="*/ 1015669376 w 1063"/>
                <a:gd name="T33" fmla="*/ 979269855 h 1295"/>
                <a:gd name="T34" fmla="*/ 684545737 w 1063"/>
                <a:gd name="T35" fmla="*/ 814836146 h 1295"/>
                <a:gd name="T36" fmla="*/ 874078273 w 1063"/>
                <a:gd name="T37" fmla="*/ 814836146 h 1295"/>
                <a:gd name="T38" fmla="*/ 448187706 w 1063"/>
                <a:gd name="T39" fmla="*/ 541478945 h 1295"/>
                <a:gd name="T40" fmla="*/ 637720374 w 1063"/>
                <a:gd name="T41" fmla="*/ 544620782 h 1295"/>
                <a:gd name="T42" fmla="*/ 311055608 w 1063"/>
                <a:gd name="T43" fmla="*/ 385423680 h 1295"/>
                <a:gd name="T44" fmla="*/ 496128083 w 1063"/>
                <a:gd name="T45" fmla="*/ 385423680 h 1295"/>
                <a:gd name="T46" fmla="*/ 264230180 w 1063"/>
                <a:gd name="T47" fmla="*/ 332009384 h 1295"/>
                <a:gd name="T48" fmla="*/ 217404817 w 1063"/>
                <a:gd name="T49" fmla="*/ 274405290 h 1295"/>
                <a:gd name="T50" fmla="*/ 354536981 w 1063"/>
                <a:gd name="T51" fmla="*/ 220989906 h 1295"/>
                <a:gd name="T52" fmla="*/ 27872223 w 1063"/>
                <a:gd name="T53" fmla="*/ 60745947 h 1295"/>
                <a:gd name="T54" fmla="*/ 211829741 w 1063"/>
                <a:gd name="T55" fmla="*/ 60745947 h 1295"/>
                <a:gd name="T56" fmla="*/ 684545737 w 1063"/>
                <a:gd name="T57" fmla="*/ 598035078 h 1295"/>
                <a:gd name="T58" fmla="*/ 524000298 w 1063"/>
                <a:gd name="T59" fmla="*/ 605366713 h 1295"/>
                <a:gd name="T60" fmla="*/ 534034380 w 1063"/>
                <a:gd name="T61" fmla="*/ 616888145 h 1295"/>
                <a:gd name="T62" fmla="*/ 542953446 w 1063"/>
                <a:gd name="T63" fmla="*/ 621076920 h 1295"/>
                <a:gd name="T64" fmla="*/ 547413507 w 1063"/>
                <a:gd name="T65" fmla="*/ 628408555 h 1295"/>
                <a:gd name="T66" fmla="*/ 557447721 w 1063"/>
                <a:gd name="T67" fmla="*/ 639928964 h 1295"/>
                <a:gd name="T68" fmla="*/ 566366787 w 1063"/>
                <a:gd name="T69" fmla="*/ 647260599 h 1295"/>
                <a:gd name="T70" fmla="*/ 779311477 w 1063"/>
                <a:gd name="T71" fmla="*/ 709054491 h 1295"/>
                <a:gd name="T72" fmla="*/ 623226231 w 1063"/>
                <a:gd name="T73" fmla="*/ 712196328 h 1295"/>
                <a:gd name="T74" fmla="*/ 627686293 w 1063"/>
                <a:gd name="T75" fmla="*/ 720574901 h 1295"/>
                <a:gd name="T76" fmla="*/ 633260313 w 1063"/>
                <a:gd name="T77" fmla="*/ 727906536 h 1295"/>
                <a:gd name="T78" fmla="*/ 637720374 w 1063"/>
                <a:gd name="T79" fmla="*/ 739426945 h 1295"/>
                <a:gd name="T80" fmla="*/ 646639441 w 1063"/>
                <a:gd name="T81" fmla="*/ 746758580 h 1295"/>
                <a:gd name="T82" fmla="*/ 652213461 w 1063"/>
                <a:gd name="T83" fmla="*/ 754090215 h 1295"/>
                <a:gd name="T84" fmla="*/ 826137895 w 1063"/>
                <a:gd name="T85" fmla="*/ 762468787 h 1295"/>
                <a:gd name="T86" fmla="*/ 0 w 1063"/>
                <a:gd name="T87" fmla="*/ 0 h 1295"/>
                <a:gd name="T88" fmla="*/ 13379132 w 1063"/>
                <a:gd name="T89" fmla="*/ 0 h 1295"/>
                <a:gd name="T90" fmla="*/ 23413217 w 1063"/>
                <a:gd name="T91" fmla="*/ 4189799 h 1295"/>
                <a:gd name="T92" fmla="*/ 37906313 w 1063"/>
                <a:gd name="T93" fmla="*/ 4189799 h 1295"/>
                <a:gd name="T94" fmla="*/ 51285440 w 1063"/>
                <a:gd name="T95" fmla="*/ 4189799 h 1295"/>
                <a:gd name="T96" fmla="*/ 17694720 60000 65536"/>
                <a:gd name="T97" fmla="*/ 0 60000 65536"/>
                <a:gd name="T98" fmla="*/ 5898240 60000 65536"/>
                <a:gd name="T99" fmla="*/ 1179648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63"/>
                <a:gd name="T145" fmla="*/ 0 h 1295"/>
                <a:gd name="T146" fmla="*/ 1063 w 1063"/>
                <a:gd name="T147" fmla="*/ 1295 h 12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63" h="1295">
                  <a:moveTo>
                    <a:pt x="784" y="986"/>
                  </a:moveTo>
                  <a:lnTo>
                    <a:pt x="1038" y="1295"/>
                  </a:lnTo>
                  <a:lnTo>
                    <a:pt x="1038" y="1288"/>
                  </a:lnTo>
                  <a:lnTo>
                    <a:pt x="1042" y="1284"/>
                  </a:lnTo>
                  <a:lnTo>
                    <a:pt x="1042" y="1277"/>
                  </a:lnTo>
                  <a:lnTo>
                    <a:pt x="1042" y="1273"/>
                  </a:lnTo>
                  <a:lnTo>
                    <a:pt x="1042" y="1266"/>
                  </a:lnTo>
                  <a:lnTo>
                    <a:pt x="1046" y="1262"/>
                  </a:lnTo>
                  <a:lnTo>
                    <a:pt x="1046" y="1255"/>
                  </a:lnTo>
                  <a:lnTo>
                    <a:pt x="1046" y="1251"/>
                  </a:lnTo>
                  <a:lnTo>
                    <a:pt x="1046" y="1244"/>
                  </a:lnTo>
                  <a:lnTo>
                    <a:pt x="1051" y="1240"/>
                  </a:lnTo>
                  <a:lnTo>
                    <a:pt x="1051" y="1233"/>
                  </a:lnTo>
                  <a:lnTo>
                    <a:pt x="1051" y="1229"/>
                  </a:lnTo>
                  <a:lnTo>
                    <a:pt x="1051" y="1222"/>
                  </a:lnTo>
                  <a:lnTo>
                    <a:pt x="1051" y="1218"/>
                  </a:lnTo>
                  <a:lnTo>
                    <a:pt x="1055" y="1211"/>
                  </a:lnTo>
                  <a:lnTo>
                    <a:pt x="1055" y="1208"/>
                  </a:lnTo>
                  <a:lnTo>
                    <a:pt x="1055" y="1200"/>
                  </a:lnTo>
                  <a:lnTo>
                    <a:pt x="1055" y="1197"/>
                  </a:lnTo>
                  <a:lnTo>
                    <a:pt x="1055" y="1189"/>
                  </a:lnTo>
                  <a:lnTo>
                    <a:pt x="1055" y="1186"/>
                  </a:lnTo>
                  <a:lnTo>
                    <a:pt x="1055" y="1178"/>
                  </a:lnTo>
                  <a:lnTo>
                    <a:pt x="1059" y="1175"/>
                  </a:lnTo>
                  <a:lnTo>
                    <a:pt x="1059" y="1168"/>
                  </a:lnTo>
                  <a:lnTo>
                    <a:pt x="1059" y="1164"/>
                  </a:lnTo>
                  <a:lnTo>
                    <a:pt x="1059" y="1157"/>
                  </a:lnTo>
                  <a:lnTo>
                    <a:pt x="1059" y="1153"/>
                  </a:lnTo>
                  <a:lnTo>
                    <a:pt x="1059" y="1146"/>
                  </a:lnTo>
                  <a:lnTo>
                    <a:pt x="1059" y="1142"/>
                  </a:lnTo>
                  <a:lnTo>
                    <a:pt x="1059" y="1135"/>
                  </a:lnTo>
                  <a:lnTo>
                    <a:pt x="1059" y="1131"/>
                  </a:lnTo>
                  <a:lnTo>
                    <a:pt x="1063" y="1124"/>
                  </a:lnTo>
                  <a:lnTo>
                    <a:pt x="1063" y="1120"/>
                  </a:lnTo>
                  <a:lnTo>
                    <a:pt x="949" y="986"/>
                  </a:lnTo>
                  <a:lnTo>
                    <a:pt x="784" y="986"/>
                  </a:lnTo>
                  <a:close/>
                  <a:moveTo>
                    <a:pt x="699" y="880"/>
                  </a:moveTo>
                  <a:lnTo>
                    <a:pt x="741" y="935"/>
                  </a:lnTo>
                  <a:lnTo>
                    <a:pt x="911" y="935"/>
                  </a:lnTo>
                  <a:lnTo>
                    <a:pt x="868" y="880"/>
                  </a:lnTo>
                  <a:lnTo>
                    <a:pt x="699" y="880"/>
                  </a:lnTo>
                  <a:close/>
                  <a:moveTo>
                    <a:pt x="614" y="778"/>
                  </a:moveTo>
                  <a:lnTo>
                    <a:pt x="657" y="829"/>
                  </a:lnTo>
                  <a:lnTo>
                    <a:pt x="826" y="829"/>
                  </a:lnTo>
                  <a:lnTo>
                    <a:pt x="784" y="778"/>
                  </a:lnTo>
                  <a:lnTo>
                    <a:pt x="614" y="778"/>
                  </a:lnTo>
                  <a:close/>
                  <a:moveTo>
                    <a:pt x="364" y="469"/>
                  </a:moveTo>
                  <a:lnTo>
                    <a:pt x="402" y="517"/>
                  </a:lnTo>
                  <a:lnTo>
                    <a:pt x="402" y="520"/>
                  </a:lnTo>
                  <a:lnTo>
                    <a:pt x="407" y="520"/>
                  </a:lnTo>
                  <a:lnTo>
                    <a:pt x="572" y="520"/>
                  </a:lnTo>
                  <a:lnTo>
                    <a:pt x="529" y="469"/>
                  </a:lnTo>
                  <a:lnTo>
                    <a:pt x="364" y="469"/>
                  </a:lnTo>
                  <a:close/>
                  <a:moveTo>
                    <a:pt x="279" y="368"/>
                  </a:moveTo>
                  <a:lnTo>
                    <a:pt x="322" y="418"/>
                  </a:lnTo>
                  <a:lnTo>
                    <a:pt x="487" y="418"/>
                  </a:lnTo>
                  <a:lnTo>
                    <a:pt x="445" y="368"/>
                  </a:lnTo>
                  <a:lnTo>
                    <a:pt x="279" y="368"/>
                  </a:lnTo>
                  <a:close/>
                  <a:moveTo>
                    <a:pt x="195" y="262"/>
                  </a:moveTo>
                  <a:lnTo>
                    <a:pt x="237" y="317"/>
                  </a:lnTo>
                  <a:lnTo>
                    <a:pt x="402" y="317"/>
                  </a:lnTo>
                  <a:lnTo>
                    <a:pt x="360" y="262"/>
                  </a:lnTo>
                  <a:lnTo>
                    <a:pt x="195" y="262"/>
                  </a:lnTo>
                  <a:close/>
                  <a:moveTo>
                    <a:pt x="110" y="160"/>
                  </a:moveTo>
                  <a:lnTo>
                    <a:pt x="152" y="211"/>
                  </a:lnTo>
                  <a:lnTo>
                    <a:pt x="318" y="211"/>
                  </a:lnTo>
                  <a:lnTo>
                    <a:pt x="275" y="160"/>
                  </a:lnTo>
                  <a:lnTo>
                    <a:pt x="110" y="160"/>
                  </a:lnTo>
                  <a:close/>
                  <a:moveTo>
                    <a:pt x="25" y="58"/>
                  </a:moveTo>
                  <a:lnTo>
                    <a:pt x="68" y="109"/>
                  </a:lnTo>
                  <a:lnTo>
                    <a:pt x="233" y="109"/>
                  </a:lnTo>
                  <a:lnTo>
                    <a:pt x="190" y="58"/>
                  </a:lnTo>
                  <a:lnTo>
                    <a:pt x="25" y="58"/>
                  </a:lnTo>
                  <a:close/>
                  <a:moveTo>
                    <a:pt x="652" y="618"/>
                  </a:moveTo>
                  <a:lnTo>
                    <a:pt x="614" y="571"/>
                  </a:lnTo>
                  <a:lnTo>
                    <a:pt x="466" y="571"/>
                  </a:lnTo>
                  <a:lnTo>
                    <a:pt x="466" y="575"/>
                  </a:lnTo>
                  <a:lnTo>
                    <a:pt x="470" y="578"/>
                  </a:lnTo>
                  <a:lnTo>
                    <a:pt x="474" y="582"/>
                  </a:lnTo>
                  <a:lnTo>
                    <a:pt x="479" y="586"/>
                  </a:lnTo>
                  <a:lnTo>
                    <a:pt x="479" y="589"/>
                  </a:lnTo>
                  <a:lnTo>
                    <a:pt x="483" y="589"/>
                  </a:lnTo>
                  <a:lnTo>
                    <a:pt x="483" y="593"/>
                  </a:lnTo>
                  <a:lnTo>
                    <a:pt x="487" y="593"/>
                  </a:lnTo>
                  <a:lnTo>
                    <a:pt x="487" y="597"/>
                  </a:lnTo>
                  <a:lnTo>
                    <a:pt x="491" y="597"/>
                  </a:lnTo>
                  <a:lnTo>
                    <a:pt x="491" y="600"/>
                  </a:lnTo>
                  <a:lnTo>
                    <a:pt x="496" y="604"/>
                  </a:lnTo>
                  <a:lnTo>
                    <a:pt x="500" y="608"/>
                  </a:lnTo>
                  <a:lnTo>
                    <a:pt x="500" y="611"/>
                  </a:lnTo>
                  <a:lnTo>
                    <a:pt x="504" y="611"/>
                  </a:lnTo>
                  <a:lnTo>
                    <a:pt x="504" y="615"/>
                  </a:lnTo>
                  <a:lnTo>
                    <a:pt x="508" y="618"/>
                  </a:lnTo>
                  <a:lnTo>
                    <a:pt x="652" y="618"/>
                  </a:lnTo>
                  <a:close/>
                  <a:moveTo>
                    <a:pt x="741" y="728"/>
                  </a:moveTo>
                  <a:lnTo>
                    <a:pt x="699" y="677"/>
                  </a:lnTo>
                  <a:lnTo>
                    <a:pt x="555" y="677"/>
                  </a:lnTo>
                  <a:lnTo>
                    <a:pt x="555" y="680"/>
                  </a:lnTo>
                  <a:lnTo>
                    <a:pt x="559" y="680"/>
                  </a:lnTo>
                  <a:lnTo>
                    <a:pt x="559" y="684"/>
                  </a:lnTo>
                  <a:lnTo>
                    <a:pt x="559" y="688"/>
                  </a:lnTo>
                  <a:lnTo>
                    <a:pt x="563" y="688"/>
                  </a:lnTo>
                  <a:lnTo>
                    <a:pt x="563" y="691"/>
                  </a:lnTo>
                  <a:lnTo>
                    <a:pt x="563" y="695"/>
                  </a:lnTo>
                  <a:lnTo>
                    <a:pt x="568" y="695"/>
                  </a:lnTo>
                  <a:lnTo>
                    <a:pt x="568" y="698"/>
                  </a:lnTo>
                  <a:lnTo>
                    <a:pt x="572" y="702"/>
                  </a:lnTo>
                  <a:lnTo>
                    <a:pt x="572" y="706"/>
                  </a:lnTo>
                  <a:lnTo>
                    <a:pt x="576" y="709"/>
                  </a:lnTo>
                  <a:lnTo>
                    <a:pt x="576" y="713"/>
                  </a:lnTo>
                  <a:lnTo>
                    <a:pt x="580" y="713"/>
                  </a:lnTo>
                  <a:lnTo>
                    <a:pt x="580" y="717"/>
                  </a:lnTo>
                  <a:lnTo>
                    <a:pt x="580" y="720"/>
                  </a:lnTo>
                  <a:lnTo>
                    <a:pt x="585" y="720"/>
                  </a:lnTo>
                  <a:lnTo>
                    <a:pt x="585" y="724"/>
                  </a:lnTo>
                  <a:lnTo>
                    <a:pt x="589" y="728"/>
                  </a:lnTo>
                  <a:lnTo>
                    <a:pt x="741" y="728"/>
                  </a:lnTo>
                  <a:close/>
                  <a:moveTo>
                    <a:pt x="51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F7EE0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1" name="Freeform 2578"/>
            <p:cNvSpPr>
              <a:spLocks/>
            </p:cNvSpPr>
            <p:nvPr/>
          </p:nvSpPr>
          <p:spPr bwMode="auto">
            <a:xfrm>
              <a:off x="2911083" y="2773311"/>
              <a:ext cx="1006260" cy="1180892"/>
            </a:xfrm>
            <a:custGeom>
              <a:avLst/>
              <a:gdLst>
                <a:gd name="T0" fmla="*/ 531248258 w 953"/>
                <a:gd name="T1" fmla="*/ 0 h 1153"/>
                <a:gd name="T2" fmla="*/ 1062496516 w 953"/>
                <a:gd name="T3" fmla="*/ 604729365 h 1153"/>
                <a:gd name="T4" fmla="*/ 531248258 w 953"/>
                <a:gd name="T5" fmla="*/ 1209458730 h 1153"/>
                <a:gd name="T6" fmla="*/ 0 w 953"/>
                <a:gd name="T7" fmla="*/ 604729365 h 1153"/>
                <a:gd name="T8" fmla="*/ 1053577444 w 953"/>
                <a:gd name="T9" fmla="*/ 1209458730 h 1153"/>
                <a:gd name="T10" fmla="*/ 1053577444 w 953"/>
                <a:gd name="T11" fmla="*/ 1202116309 h 1153"/>
                <a:gd name="T12" fmla="*/ 1053577444 w 953"/>
                <a:gd name="T13" fmla="*/ 1190577780 h 1153"/>
                <a:gd name="T14" fmla="*/ 1053577444 w 953"/>
                <a:gd name="T15" fmla="*/ 1183234335 h 1153"/>
                <a:gd name="T16" fmla="*/ 1058036452 w 953"/>
                <a:gd name="T17" fmla="*/ 1174843144 h 1153"/>
                <a:gd name="T18" fmla="*/ 1058036452 w 953"/>
                <a:gd name="T19" fmla="*/ 1164353386 h 1153"/>
                <a:gd name="T20" fmla="*/ 1058036452 w 953"/>
                <a:gd name="T21" fmla="*/ 1155961170 h 1153"/>
                <a:gd name="T22" fmla="*/ 1058036452 w 953"/>
                <a:gd name="T23" fmla="*/ 1148618749 h 1153"/>
                <a:gd name="T24" fmla="*/ 1058036452 w 953"/>
                <a:gd name="T25" fmla="*/ 1137080220 h 1153"/>
                <a:gd name="T26" fmla="*/ 1058036452 w 953"/>
                <a:gd name="T27" fmla="*/ 1129737800 h 1153"/>
                <a:gd name="T28" fmla="*/ 1058036452 w 953"/>
                <a:gd name="T29" fmla="*/ 1122394355 h 1153"/>
                <a:gd name="T30" fmla="*/ 1062496516 w 953"/>
                <a:gd name="T31" fmla="*/ 1110855826 h 1153"/>
                <a:gd name="T32" fmla="*/ 1062496516 w 953"/>
                <a:gd name="T33" fmla="*/ 1102464634 h 1153"/>
                <a:gd name="T34" fmla="*/ 1062496516 w 953"/>
                <a:gd name="T35" fmla="*/ 1090925081 h 1153"/>
                <a:gd name="T36" fmla="*/ 1062496516 w 953"/>
                <a:gd name="T37" fmla="*/ 1083582660 h 1153"/>
                <a:gd name="T38" fmla="*/ 1062496516 w 953"/>
                <a:gd name="T39" fmla="*/ 1076240240 h 1153"/>
                <a:gd name="T40" fmla="*/ 1062496516 w 953"/>
                <a:gd name="T41" fmla="*/ 1064700431 h 1153"/>
                <a:gd name="T42" fmla="*/ 1062496516 w 953"/>
                <a:gd name="T43" fmla="*/ 1057358010 h 1153"/>
                <a:gd name="T44" fmla="*/ 1062496516 w 953"/>
                <a:gd name="T45" fmla="*/ 1048966818 h 1153"/>
                <a:gd name="T46" fmla="*/ 1062496516 w 953"/>
                <a:gd name="T47" fmla="*/ 1041623373 h 1153"/>
                <a:gd name="T48" fmla="*/ 1062496516 w 953"/>
                <a:gd name="T49" fmla="*/ 1034280952 h 1153"/>
                <a:gd name="T50" fmla="*/ 1062496516 w 953"/>
                <a:gd name="T51" fmla="*/ 1026938532 h 1153"/>
                <a:gd name="T52" fmla="*/ 1062496516 w 953"/>
                <a:gd name="T53" fmla="*/ 1018546316 h 1153"/>
                <a:gd name="T54" fmla="*/ 1058036452 w 953"/>
                <a:gd name="T55" fmla="*/ 1015400003 h 1153"/>
                <a:gd name="T56" fmla="*/ 1058036452 w 953"/>
                <a:gd name="T57" fmla="*/ 1007007787 h 1153"/>
                <a:gd name="T58" fmla="*/ 1030164218 w 953"/>
                <a:gd name="T59" fmla="*/ 969244864 h 1153"/>
                <a:gd name="T60" fmla="*/ 751440829 w 953"/>
                <a:gd name="T61" fmla="*/ 862250768 h 1153"/>
                <a:gd name="T62" fmla="*/ 982223808 w 953"/>
                <a:gd name="T63" fmla="*/ 915747304 h 1153"/>
                <a:gd name="T64" fmla="*/ 751440829 w 953"/>
                <a:gd name="T65" fmla="*/ 862250768 h 1153"/>
                <a:gd name="T66" fmla="*/ 703500418 w 953"/>
                <a:gd name="T67" fmla="*/ 808753208 h 1153"/>
                <a:gd name="T68" fmla="*/ 840632609 w 953"/>
                <a:gd name="T69" fmla="*/ 755255648 h 1153"/>
                <a:gd name="T70" fmla="*/ 561908163 w 953"/>
                <a:gd name="T71" fmla="*/ 649310323 h 1153"/>
                <a:gd name="T72" fmla="*/ 798266223 w 953"/>
                <a:gd name="T73" fmla="*/ 702807883 h 1153"/>
                <a:gd name="T74" fmla="*/ 561908163 w 953"/>
                <a:gd name="T75" fmla="*/ 649310323 h 1153"/>
                <a:gd name="T76" fmla="*/ 510622573 w 953"/>
                <a:gd name="T77" fmla="*/ 587421572 h 1153"/>
                <a:gd name="T78" fmla="*/ 656673968 w 953"/>
                <a:gd name="T79" fmla="*/ 538120120 h 1153"/>
                <a:gd name="T80" fmla="*/ 373490382 w 953"/>
                <a:gd name="T81" fmla="*/ 431124872 h 1153"/>
                <a:gd name="T82" fmla="*/ 609848574 w 953"/>
                <a:gd name="T83" fmla="*/ 484622432 h 1153"/>
                <a:gd name="T84" fmla="*/ 373490382 w 953"/>
                <a:gd name="T85" fmla="*/ 431124872 h 1153"/>
                <a:gd name="T86" fmla="*/ 325549972 w 953"/>
                <a:gd name="T87" fmla="*/ 377628336 h 1153"/>
                <a:gd name="T88" fmla="*/ 467142227 w 953"/>
                <a:gd name="T89" fmla="*/ 325179547 h 1153"/>
                <a:gd name="T90" fmla="*/ 183957651 w 953"/>
                <a:gd name="T91" fmla="*/ 213989280 h 1153"/>
                <a:gd name="T92" fmla="*/ 420315777 w 953"/>
                <a:gd name="T93" fmla="*/ 271681987 h 1153"/>
                <a:gd name="T94" fmla="*/ 183957651 w 953"/>
                <a:gd name="T95" fmla="*/ 213989280 h 1153"/>
                <a:gd name="T96" fmla="*/ 141592321 w 953"/>
                <a:gd name="T97" fmla="*/ 160491720 h 1153"/>
                <a:gd name="T98" fmla="*/ 278724578 w 953"/>
                <a:gd name="T99" fmla="*/ 106994128 h 1153"/>
                <a:gd name="T100" fmla="*/ 0 w 953"/>
                <a:gd name="T101" fmla="*/ 0 h 1153"/>
                <a:gd name="T102" fmla="*/ 231898061 w 953"/>
                <a:gd name="T103" fmla="*/ 53497576 h 1153"/>
                <a:gd name="T104" fmla="*/ 183957651 w 953"/>
                <a:gd name="T105" fmla="*/ 4196110 h 1153"/>
                <a:gd name="T106" fmla="*/ 179498643 w 953"/>
                <a:gd name="T107" fmla="*/ 0 h 1153"/>
                <a:gd name="T108" fmla="*/ 0 w 953"/>
                <a:gd name="T109" fmla="*/ 0 h 1153"/>
                <a:gd name="T110" fmla="*/ 17694720 60000 65536"/>
                <a:gd name="T111" fmla="*/ 0 60000 65536"/>
                <a:gd name="T112" fmla="*/ 5898240 60000 65536"/>
                <a:gd name="T113" fmla="*/ 1179648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53"/>
                <a:gd name="T166" fmla="*/ 0 h 1153"/>
                <a:gd name="T167" fmla="*/ 953 w 953"/>
                <a:gd name="T168" fmla="*/ 1153 h 11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53" h="1153">
                  <a:moveTo>
                    <a:pt x="758" y="928"/>
                  </a:moveTo>
                  <a:lnTo>
                    <a:pt x="945" y="1153"/>
                  </a:lnTo>
                  <a:lnTo>
                    <a:pt x="945" y="1150"/>
                  </a:lnTo>
                  <a:lnTo>
                    <a:pt x="945" y="1146"/>
                  </a:lnTo>
                  <a:lnTo>
                    <a:pt x="945" y="1139"/>
                  </a:lnTo>
                  <a:lnTo>
                    <a:pt x="945" y="1135"/>
                  </a:lnTo>
                  <a:lnTo>
                    <a:pt x="945" y="1131"/>
                  </a:lnTo>
                  <a:lnTo>
                    <a:pt x="945" y="1128"/>
                  </a:lnTo>
                  <a:lnTo>
                    <a:pt x="945" y="1124"/>
                  </a:lnTo>
                  <a:lnTo>
                    <a:pt x="949" y="1120"/>
                  </a:lnTo>
                  <a:lnTo>
                    <a:pt x="949" y="1113"/>
                  </a:lnTo>
                  <a:lnTo>
                    <a:pt x="949" y="1110"/>
                  </a:lnTo>
                  <a:lnTo>
                    <a:pt x="949" y="1106"/>
                  </a:lnTo>
                  <a:lnTo>
                    <a:pt x="949" y="1102"/>
                  </a:lnTo>
                  <a:lnTo>
                    <a:pt x="949" y="1099"/>
                  </a:lnTo>
                  <a:lnTo>
                    <a:pt x="949" y="1095"/>
                  </a:lnTo>
                  <a:lnTo>
                    <a:pt x="949" y="1088"/>
                  </a:lnTo>
                  <a:lnTo>
                    <a:pt x="949" y="1084"/>
                  </a:lnTo>
                  <a:lnTo>
                    <a:pt x="949" y="1080"/>
                  </a:lnTo>
                  <a:lnTo>
                    <a:pt x="949" y="1077"/>
                  </a:lnTo>
                  <a:lnTo>
                    <a:pt x="949" y="1073"/>
                  </a:lnTo>
                  <a:lnTo>
                    <a:pt x="949" y="1070"/>
                  </a:lnTo>
                  <a:lnTo>
                    <a:pt x="953" y="1062"/>
                  </a:lnTo>
                  <a:lnTo>
                    <a:pt x="953" y="1059"/>
                  </a:lnTo>
                  <a:lnTo>
                    <a:pt x="953" y="1055"/>
                  </a:lnTo>
                  <a:lnTo>
                    <a:pt x="953" y="1051"/>
                  </a:lnTo>
                  <a:lnTo>
                    <a:pt x="953" y="1048"/>
                  </a:lnTo>
                  <a:lnTo>
                    <a:pt x="953" y="1040"/>
                  </a:lnTo>
                  <a:lnTo>
                    <a:pt x="953" y="1037"/>
                  </a:lnTo>
                  <a:lnTo>
                    <a:pt x="953" y="1033"/>
                  </a:lnTo>
                  <a:lnTo>
                    <a:pt x="953" y="1030"/>
                  </a:lnTo>
                  <a:lnTo>
                    <a:pt x="953" y="1026"/>
                  </a:lnTo>
                  <a:lnTo>
                    <a:pt x="953" y="1022"/>
                  </a:lnTo>
                  <a:lnTo>
                    <a:pt x="953" y="1015"/>
                  </a:lnTo>
                  <a:lnTo>
                    <a:pt x="953" y="1011"/>
                  </a:lnTo>
                  <a:lnTo>
                    <a:pt x="953" y="1008"/>
                  </a:lnTo>
                  <a:lnTo>
                    <a:pt x="953" y="1004"/>
                  </a:lnTo>
                  <a:lnTo>
                    <a:pt x="953" y="1000"/>
                  </a:lnTo>
                  <a:lnTo>
                    <a:pt x="953" y="997"/>
                  </a:lnTo>
                  <a:lnTo>
                    <a:pt x="953" y="993"/>
                  </a:lnTo>
                  <a:lnTo>
                    <a:pt x="953" y="990"/>
                  </a:lnTo>
                  <a:lnTo>
                    <a:pt x="953" y="986"/>
                  </a:lnTo>
                  <a:lnTo>
                    <a:pt x="953" y="982"/>
                  </a:lnTo>
                  <a:lnTo>
                    <a:pt x="953" y="979"/>
                  </a:lnTo>
                  <a:lnTo>
                    <a:pt x="953" y="975"/>
                  </a:lnTo>
                  <a:lnTo>
                    <a:pt x="953" y="971"/>
                  </a:lnTo>
                  <a:lnTo>
                    <a:pt x="953" y="968"/>
                  </a:lnTo>
                  <a:lnTo>
                    <a:pt x="949" y="968"/>
                  </a:lnTo>
                  <a:lnTo>
                    <a:pt x="949" y="964"/>
                  </a:lnTo>
                  <a:lnTo>
                    <a:pt x="949" y="960"/>
                  </a:lnTo>
                  <a:lnTo>
                    <a:pt x="949" y="957"/>
                  </a:lnTo>
                  <a:lnTo>
                    <a:pt x="924" y="924"/>
                  </a:lnTo>
                  <a:lnTo>
                    <a:pt x="758" y="928"/>
                  </a:lnTo>
                  <a:close/>
                  <a:moveTo>
                    <a:pt x="674" y="822"/>
                  </a:moveTo>
                  <a:lnTo>
                    <a:pt x="716" y="877"/>
                  </a:lnTo>
                  <a:lnTo>
                    <a:pt x="881" y="873"/>
                  </a:lnTo>
                  <a:lnTo>
                    <a:pt x="839" y="822"/>
                  </a:lnTo>
                  <a:lnTo>
                    <a:pt x="674" y="822"/>
                  </a:lnTo>
                  <a:close/>
                  <a:moveTo>
                    <a:pt x="589" y="720"/>
                  </a:moveTo>
                  <a:lnTo>
                    <a:pt x="631" y="771"/>
                  </a:lnTo>
                  <a:lnTo>
                    <a:pt x="797" y="771"/>
                  </a:lnTo>
                  <a:lnTo>
                    <a:pt x="754" y="720"/>
                  </a:lnTo>
                  <a:lnTo>
                    <a:pt x="589" y="720"/>
                  </a:lnTo>
                  <a:close/>
                  <a:moveTo>
                    <a:pt x="504" y="619"/>
                  </a:moveTo>
                  <a:lnTo>
                    <a:pt x="547" y="670"/>
                  </a:lnTo>
                  <a:lnTo>
                    <a:pt x="716" y="670"/>
                  </a:lnTo>
                  <a:lnTo>
                    <a:pt x="674" y="619"/>
                  </a:lnTo>
                  <a:lnTo>
                    <a:pt x="504" y="619"/>
                  </a:lnTo>
                  <a:close/>
                  <a:moveTo>
                    <a:pt x="419" y="513"/>
                  </a:moveTo>
                  <a:lnTo>
                    <a:pt x="458" y="560"/>
                  </a:lnTo>
                  <a:lnTo>
                    <a:pt x="627" y="560"/>
                  </a:lnTo>
                  <a:lnTo>
                    <a:pt x="589" y="513"/>
                  </a:lnTo>
                  <a:lnTo>
                    <a:pt x="419" y="513"/>
                  </a:lnTo>
                  <a:close/>
                  <a:moveTo>
                    <a:pt x="335" y="411"/>
                  </a:moveTo>
                  <a:lnTo>
                    <a:pt x="377" y="462"/>
                  </a:lnTo>
                  <a:lnTo>
                    <a:pt x="547" y="462"/>
                  </a:lnTo>
                  <a:lnTo>
                    <a:pt x="504" y="411"/>
                  </a:lnTo>
                  <a:lnTo>
                    <a:pt x="335" y="411"/>
                  </a:lnTo>
                  <a:close/>
                  <a:moveTo>
                    <a:pt x="250" y="310"/>
                  </a:moveTo>
                  <a:lnTo>
                    <a:pt x="292" y="360"/>
                  </a:lnTo>
                  <a:lnTo>
                    <a:pt x="462" y="360"/>
                  </a:lnTo>
                  <a:lnTo>
                    <a:pt x="419" y="310"/>
                  </a:lnTo>
                  <a:lnTo>
                    <a:pt x="250" y="310"/>
                  </a:lnTo>
                  <a:close/>
                  <a:moveTo>
                    <a:pt x="165" y="204"/>
                  </a:moveTo>
                  <a:lnTo>
                    <a:pt x="212" y="259"/>
                  </a:lnTo>
                  <a:lnTo>
                    <a:pt x="377" y="259"/>
                  </a:lnTo>
                  <a:lnTo>
                    <a:pt x="335" y="204"/>
                  </a:lnTo>
                  <a:lnTo>
                    <a:pt x="165" y="204"/>
                  </a:lnTo>
                  <a:close/>
                  <a:moveTo>
                    <a:pt x="85" y="102"/>
                  </a:moveTo>
                  <a:lnTo>
                    <a:pt x="127" y="153"/>
                  </a:lnTo>
                  <a:lnTo>
                    <a:pt x="292" y="153"/>
                  </a:lnTo>
                  <a:lnTo>
                    <a:pt x="250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2" y="51"/>
                  </a:lnTo>
                  <a:lnTo>
                    <a:pt x="208" y="51"/>
                  </a:lnTo>
                  <a:lnTo>
                    <a:pt x="169" y="4"/>
                  </a:lnTo>
                  <a:lnTo>
                    <a:pt x="165" y="4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10A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2" name="Freeform 2579"/>
            <p:cNvSpPr>
              <a:spLocks/>
            </p:cNvSpPr>
            <p:nvPr/>
          </p:nvSpPr>
          <p:spPr bwMode="auto">
            <a:xfrm>
              <a:off x="2995556" y="2773311"/>
              <a:ext cx="922849" cy="1087697"/>
            </a:xfrm>
            <a:custGeom>
              <a:avLst/>
              <a:gdLst>
                <a:gd name="T0" fmla="*/ 0 w 873"/>
                <a:gd name="T1" fmla="*/ 0 h 1062"/>
                <a:gd name="T2" fmla="*/ 873 w 873"/>
                <a:gd name="T3" fmla="*/ 1062 h 1062"/>
              </a:gdLst>
              <a:ahLst/>
              <a:cxnLst>
                <a:cxn ang="0">
                  <a:pos x="873" y="1062"/>
                </a:cxn>
                <a:cxn ang="0">
                  <a:pos x="873" y="1055"/>
                </a:cxn>
                <a:cxn ang="0">
                  <a:pos x="873" y="1048"/>
                </a:cxn>
                <a:cxn ang="0">
                  <a:pos x="873" y="1040"/>
                </a:cxn>
                <a:cxn ang="0">
                  <a:pos x="873" y="1033"/>
                </a:cxn>
                <a:cxn ang="0">
                  <a:pos x="873" y="1026"/>
                </a:cxn>
                <a:cxn ang="0">
                  <a:pos x="873" y="1019"/>
                </a:cxn>
                <a:cxn ang="0">
                  <a:pos x="873" y="1011"/>
                </a:cxn>
                <a:cxn ang="0">
                  <a:pos x="873" y="1004"/>
                </a:cxn>
                <a:cxn ang="0">
                  <a:pos x="873" y="997"/>
                </a:cxn>
                <a:cxn ang="0">
                  <a:pos x="873" y="990"/>
                </a:cxn>
                <a:cxn ang="0">
                  <a:pos x="873" y="982"/>
                </a:cxn>
                <a:cxn ang="0">
                  <a:pos x="873" y="975"/>
                </a:cxn>
                <a:cxn ang="0">
                  <a:pos x="869" y="968"/>
                </a:cxn>
                <a:cxn ang="0">
                  <a:pos x="869" y="960"/>
                </a:cxn>
                <a:cxn ang="0">
                  <a:pos x="869" y="953"/>
                </a:cxn>
                <a:cxn ang="0">
                  <a:pos x="869" y="946"/>
                </a:cxn>
                <a:cxn ang="0">
                  <a:pos x="869" y="939"/>
                </a:cxn>
                <a:cxn ang="0">
                  <a:pos x="869" y="931"/>
                </a:cxn>
                <a:cxn ang="0">
                  <a:pos x="869" y="924"/>
                </a:cxn>
                <a:cxn ang="0">
                  <a:pos x="678" y="822"/>
                </a:cxn>
                <a:cxn ang="0">
                  <a:pos x="861" y="873"/>
                </a:cxn>
                <a:cxn ang="0">
                  <a:pos x="861" y="866"/>
                </a:cxn>
                <a:cxn ang="0">
                  <a:pos x="861" y="859"/>
                </a:cxn>
                <a:cxn ang="0">
                  <a:pos x="856" y="851"/>
                </a:cxn>
                <a:cxn ang="0">
                  <a:pos x="856" y="844"/>
                </a:cxn>
                <a:cxn ang="0">
                  <a:pos x="856" y="837"/>
                </a:cxn>
                <a:cxn ang="0">
                  <a:pos x="678" y="822"/>
                </a:cxn>
                <a:cxn ang="0">
                  <a:pos x="636" y="771"/>
                </a:cxn>
                <a:cxn ang="0">
                  <a:pos x="759" y="720"/>
                </a:cxn>
                <a:cxn ang="0">
                  <a:pos x="509" y="619"/>
                </a:cxn>
                <a:cxn ang="0">
                  <a:pos x="717" y="670"/>
                </a:cxn>
                <a:cxn ang="0">
                  <a:pos x="509" y="619"/>
                </a:cxn>
                <a:cxn ang="0">
                  <a:pos x="462" y="560"/>
                </a:cxn>
                <a:cxn ang="0">
                  <a:pos x="589" y="513"/>
                </a:cxn>
                <a:cxn ang="0">
                  <a:pos x="339" y="411"/>
                </a:cxn>
                <a:cxn ang="0">
                  <a:pos x="547" y="462"/>
                </a:cxn>
                <a:cxn ang="0">
                  <a:pos x="339" y="411"/>
                </a:cxn>
                <a:cxn ang="0">
                  <a:pos x="297" y="360"/>
                </a:cxn>
                <a:cxn ang="0">
                  <a:pos x="420" y="310"/>
                </a:cxn>
                <a:cxn ang="0">
                  <a:pos x="170" y="204"/>
                </a:cxn>
                <a:cxn ang="0">
                  <a:pos x="382" y="259"/>
                </a:cxn>
                <a:cxn ang="0">
                  <a:pos x="170" y="204"/>
                </a:cxn>
                <a:cxn ang="0">
                  <a:pos x="128" y="153"/>
                </a:cxn>
                <a:cxn ang="0">
                  <a:pos x="255" y="102"/>
                </a:cxn>
                <a:cxn ang="0">
                  <a:pos x="0" y="0"/>
                </a:cxn>
                <a:cxn ang="0">
                  <a:pos x="208" y="51"/>
                </a:cxn>
                <a:cxn ang="0">
                  <a:pos x="204" y="48"/>
                </a:cxn>
                <a:cxn ang="0">
                  <a:pos x="195" y="44"/>
                </a:cxn>
                <a:cxn ang="0">
                  <a:pos x="187" y="40"/>
                </a:cxn>
                <a:cxn ang="0">
                  <a:pos x="178" y="37"/>
                </a:cxn>
                <a:cxn ang="0">
                  <a:pos x="170" y="33"/>
                </a:cxn>
                <a:cxn ang="0">
                  <a:pos x="161" y="30"/>
                </a:cxn>
                <a:cxn ang="0">
                  <a:pos x="153" y="26"/>
                </a:cxn>
                <a:cxn ang="0">
                  <a:pos x="144" y="22"/>
                </a:cxn>
                <a:cxn ang="0">
                  <a:pos x="136" y="19"/>
                </a:cxn>
                <a:cxn ang="0">
                  <a:pos x="128" y="15"/>
                </a:cxn>
                <a:cxn ang="0">
                  <a:pos x="119" y="15"/>
                </a:cxn>
                <a:cxn ang="0">
                  <a:pos x="111" y="11"/>
                </a:cxn>
                <a:cxn ang="0">
                  <a:pos x="102" y="8"/>
                </a:cxn>
                <a:cxn ang="0">
                  <a:pos x="94" y="4"/>
                </a:cxn>
                <a:cxn ang="0">
                  <a:pos x="85" y="0"/>
                </a:cxn>
                <a:cxn ang="0">
                  <a:pos x="77" y="0"/>
                </a:cxn>
              </a:cxnLst>
              <a:rect l="T0" t="T1" r="T2" b="T3"/>
              <a:pathLst>
                <a:path w="873" h="1062">
                  <a:moveTo>
                    <a:pt x="759" y="928"/>
                  </a:moveTo>
                  <a:lnTo>
                    <a:pt x="873" y="1062"/>
                  </a:lnTo>
                  <a:lnTo>
                    <a:pt x="873" y="1059"/>
                  </a:lnTo>
                  <a:lnTo>
                    <a:pt x="873" y="1055"/>
                  </a:lnTo>
                  <a:lnTo>
                    <a:pt x="873" y="1051"/>
                  </a:lnTo>
                  <a:lnTo>
                    <a:pt x="873" y="1048"/>
                  </a:lnTo>
                  <a:lnTo>
                    <a:pt x="873" y="1044"/>
                  </a:lnTo>
                  <a:lnTo>
                    <a:pt x="873" y="1040"/>
                  </a:lnTo>
                  <a:lnTo>
                    <a:pt x="873" y="1037"/>
                  </a:lnTo>
                  <a:lnTo>
                    <a:pt x="873" y="1033"/>
                  </a:lnTo>
                  <a:lnTo>
                    <a:pt x="873" y="1030"/>
                  </a:lnTo>
                  <a:lnTo>
                    <a:pt x="873" y="1026"/>
                  </a:lnTo>
                  <a:lnTo>
                    <a:pt x="873" y="1022"/>
                  </a:lnTo>
                  <a:lnTo>
                    <a:pt x="873" y="1019"/>
                  </a:lnTo>
                  <a:lnTo>
                    <a:pt x="873" y="1015"/>
                  </a:lnTo>
                  <a:lnTo>
                    <a:pt x="873" y="1011"/>
                  </a:lnTo>
                  <a:lnTo>
                    <a:pt x="873" y="1008"/>
                  </a:lnTo>
                  <a:lnTo>
                    <a:pt x="873" y="1004"/>
                  </a:lnTo>
                  <a:lnTo>
                    <a:pt x="873" y="1000"/>
                  </a:lnTo>
                  <a:lnTo>
                    <a:pt x="873" y="997"/>
                  </a:lnTo>
                  <a:lnTo>
                    <a:pt x="873" y="993"/>
                  </a:lnTo>
                  <a:lnTo>
                    <a:pt x="873" y="990"/>
                  </a:lnTo>
                  <a:lnTo>
                    <a:pt x="873" y="986"/>
                  </a:lnTo>
                  <a:lnTo>
                    <a:pt x="873" y="982"/>
                  </a:lnTo>
                  <a:lnTo>
                    <a:pt x="873" y="979"/>
                  </a:lnTo>
                  <a:lnTo>
                    <a:pt x="873" y="975"/>
                  </a:lnTo>
                  <a:lnTo>
                    <a:pt x="873" y="971"/>
                  </a:lnTo>
                  <a:lnTo>
                    <a:pt x="869" y="968"/>
                  </a:lnTo>
                  <a:lnTo>
                    <a:pt x="869" y="964"/>
                  </a:lnTo>
                  <a:lnTo>
                    <a:pt x="869" y="960"/>
                  </a:lnTo>
                  <a:lnTo>
                    <a:pt x="869" y="957"/>
                  </a:lnTo>
                  <a:lnTo>
                    <a:pt x="869" y="953"/>
                  </a:lnTo>
                  <a:lnTo>
                    <a:pt x="869" y="950"/>
                  </a:lnTo>
                  <a:lnTo>
                    <a:pt x="869" y="946"/>
                  </a:lnTo>
                  <a:lnTo>
                    <a:pt x="869" y="942"/>
                  </a:lnTo>
                  <a:lnTo>
                    <a:pt x="869" y="939"/>
                  </a:lnTo>
                  <a:lnTo>
                    <a:pt x="869" y="935"/>
                  </a:lnTo>
                  <a:lnTo>
                    <a:pt x="869" y="931"/>
                  </a:lnTo>
                  <a:lnTo>
                    <a:pt x="869" y="928"/>
                  </a:lnTo>
                  <a:lnTo>
                    <a:pt x="869" y="924"/>
                  </a:lnTo>
                  <a:lnTo>
                    <a:pt x="759" y="928"/>
                  </a:lnTo>
                  <a:close/>
                  <a:moveTo>
                    <a:pt x="678" y="822"/>
                  </a:moveTo>
                  <a:lnTo>
                    <a:pt x="721" y="877"/>
                  </a:lnTo>
                  <a:lnTo>
                    <a:pt x="861" y="873"/>
                  </a:lnTo>
                  <a:lnTo>
                    <a:pt x="861" y="870"/>
                  </a:lnTo>
                  <a:lnTo>
                    <a:pt x="861" y="866"/>
                  </a:lnTo>
                  <a:lnTo>
                    <a:pt x="861" y="862"/>
                  </a:lnTo>
                  <a:lnTo>
                    <a:pt x="861" y="859"/>
                  </a:lnTo>
                  <a:lnTo>
                    <a:pt x="861" y="855"/>
                  </a:lnTo>
                  <a:lnTo>
                    <a:pt x="856" y="851"/>
                  </a:lnTo>
                  <a:lnTo>
                    <a:pt x="856" y="848"/>
                  </a:lnTo>
                  <a:lnTo>
                    <a:pt x="856" y="844"/>
                  </a:lnTo>
                  <a:lnTo>
                    <a:pt x="856" y="840"/>
                  </a:lnTo>
                  <a:lnTo>
                    <a:pt x="856" y="837"/>
                  </a:lnTo>
                  <a:lnTo>
                    <a:pt x="844" y="822"/>
                  </a:lnTo>
                  <a:lnTo>
                    <a:pt x="678" y="822"/>
                  </a:lnTo>
                  <a:close/>
                  <a:moveTo>
                    <a:pt x="594" y="720"/>
                  </a:moveTo>
                  <a:lnTo>
                    <a:pt x="636" y="771"/>
                  </a:lnTo>
                  <a:lnTo>
                    <a:pt x="801" y="771"/>
                  </a:lnTo>
                  <a:lnTo>
                    <a:pt x="759" y="720"/>
                  </a:lnTo>
                  <a:lnTo>
                    <a:pt x="594" y="720"/>
                  </a:lnTo>
                  <a:close/>
                  <a:moveTo>
                    <a:pt x="509" y="619"/>
                  </a:moveTo>
                  <a:lnTo>
                    <a:pt x="551" y="670"/>
                  </a:lnTo>
                  <a:lnTo>
                    <a:pt x="717" y="670"/>
                  </a:lnTo>
                  <a:lnTo>
                    <a:pt x="674" y="619"/>
                  </a:lnTo>
                  <a:lnTo>
                    <a:pt x="509" y="619"/>
                  </a:lnTo>
                  <a:close/>
                  <a:moveTo>
                    <a:pt x="424" y="513"/>
                  </a:moveTo>
                  <a:lnTo>
                    <a:pt x="462" y="560"/>
                  </a:lnTo>
                  <a:lnTo>
                    <a:pt x="628" y="560"/>
                  </a:lnTo>
                  <a:lnTo>
                    <a:pt x="589" y="513"/>
                  </a:lnTo>
                  <a:lnTo>
                    <a:pt x="424" y="513"/>
                  </a:lnTo>
                  <a:close/>
                  <a:moveTo>
                    <a:pt x="339" y="411"/>
                  </a:moveTo>
                  <a:lnTo>
                    <a:pt x="382" y="462"/>
                  </a:lnTo>
                  <a:lnTo>
                    <a:pt x="547" y="462"/>
                  </a:lnTo>
                  <a:lnTo>
                    <a:pt x="505" y="411"/>
                  </a:lnTo>
                  <a:lnTo>
                    <a:pt x="339" y="411"/>
                  </a:lnTo>
                  <a:close/>
                  <a:moveTo>
                    <a:pt x="255" y="310"/>
                  </a:moveTo>
                  <a:lnTo>
                    <a:pt x="297" y="360"/>
                  </a:lnTo>
                  <a:lnTo>
                    <a:pt x="467" y="360"/>
                  </a:lnTo>
                  <a:lnTo>
                    <a:pt x="420" y="310"/>
                  </a:lnTo>
                  <a:lnTo>
                    <a:pt x="255" y="310"/>
                  </a:lnTo>
                  <a:close/>
                  <a:moveTo>
                    <a:pt x="170" y="204"/>
                  </a:moveTo>
                  <a:lnTo>
                    <a:pt x="212" y="259"/>
                  </a:lnTo>
                  <a:lnTo>
                    <a:pt x="382" y="259"/>
                  </a:lnTo>
                  <a:lnTo>
                    <a:pt x="335" y="204"/>
                  </a:lnTo>
                  <a:lnTo>
                    <a:pt x="170" y="204"/>
                  </a:lnTo>
                  <a:close/>
                  <a:moveTo>
                    <a:pt x="85" y="102"/>
                  </a:moveTo>
                  <a:lnTo>
                    <a:pt x="128" y="153"/>
                  </a:lnTo>
                  <a:lnTo>
                    <a:pt x="297" y="153"/>
                  </a:lnTo>
                  <a:lnTo>
                    <a:pt x="255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3" y="51"/>
                  </a:lnTo>
                  <a:lnTo>
                    <a:pt x="208" y="51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4"/>
                  </a:lnTo>
                  <a:lnTo>
                    <a:pt x="195" y="44"/>
                  </a:lnTo>
                  <a:lnTo>
                    <a:pt x="191" y="40"/>
                  </a:lnTo>
                  <a:lnTo>
                    <a:pt x="187" y="40"/>
                  </a:lnTo>
                  <a:lnTo>
                    <a:pt x="183" y="37"/>
                  </a:lnTo>
                  <a:lnTo>
                    <a:pt x="178" y="37"/>
                  </a:lnTo>
                  <a:lnTo>
                    <a:pt x="174" y="33"/>
                  </a:lnTo>
                  <a:lnTo>
                    <a:pt x="170" y="33"/>
                  </a:lnTo>
                  <a:lnTo>
                    <a:pt x="166" y="33"/>
                  </a:lnTo>
                  <a:lnTo>
                    <a:pt x="161" y="30"/>
                  </a:lnTo>
                  <a:lnTo>
                    <a:pt x="157" y="30"/>
                  </a:lnTo>
                  <a:lnTo>
                    <a:pt x="153" y="26"/>
                  </a:lnTo>
                  <a:lnTo>
                    <a:pt x="149" y="26"/>
                  </a:lnTo>
                  <a:lnTo>
                    <a:pt x="144" y="22"/>
                  </a:lnTo>
                  <a:lnTo>
                    <a:pt x="140" y="22"/>
                  </a:lnTo>
                  <a:lnTo>
                    <a:pt x="136" y="19"/>
                  </a:lnTo>
                  <a:lnTo>
                    <a:pt x="132" y="19"/>
                  </a:lnTo>
                  <a:lnTo>
                    <a:pt x="128" y="15"/>
                  </a:lnTo>
                  <a:lnTo>
                    <a:pt x="123" y="15"/>
                  </a:lnTo>
                  <a:lnTo>
                    <a:pt x="119" y="15"/>
                  </a:lnTo>
                  <a:lnTo>
                    <a:pt x="115" y="11"/>
                  </a:lnTo>
                  <a:lnTo>
                    <a:pt x="111" y="11"/>
                  </a:lnTo>
                  <a:lnTo>
                    <a:pt x="106" y="8"/>
                  </a:lnTo>
                  <a:lnTo>
                    <a:pt x="102" y="8"/>
                  </a:lnTo>
                  <a:lnTo>
                    <a:pt x="98" y="8"/>
                  </a:lnTo>
                  <a:lnTo>
                    <a:pt x="94" y="4"/>
                  </a:lnTo>
                  <a:lnTo>
                    <a:pt x="89" y="4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A41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3" name="Freeform 2580"/>
            <p:cNvSpPr>
              <a:spLocks/>
            </p:cNvSpPr>
            <p:nvPr/>
          </p:nvSpPr>
          <p:spPr bwMode="auto">
            <a:xfrm>
              <a:off x="3089528" y="2778431"/>
              <a:ext cx="823590" cy="975033"/>
            </a:xfrm>
            <a:custGeom>
              <a:avLst/>
              <a:gdLst>
                <a:gd name="T0" fmla="*/ 434808001 w 780"/>
                <a:gd name="T1" fmla="*/ 0 h 953"/>
                <a:gd name="T2" fmla="*/ 869616002 w 780"/>
                <a:gd name="T3" fmla="*/ 498788209 h 953"/>
                <a:gd name="T4" fmla="*/ 434808001 w 780"/>
                <a:gd name="T5" fmla="*/ 997575395 h 953"/>
                <a:gd name="T6" fmla="*/ 0 w 780"/>
                <a:gd name="T7" fmla="*/ 498788209 h 953"/>
                <a:gd name="T8" fmla="*/ 869616002 w 780"/>
                <a:gd name="T9" fmla="*/ 993388790 h 953"/>
                <a:gd name="T10" fmla="*/ 869616002 w 780"/>
                <a:gd name="T11" fmla="*/ 981873582 h 953"/>
                <a:gd name="T12" fmla="*/ 869616002 w 780"/>
                <a:gd name="T13" fmla="*/ 970359397 h 953"/>
                <a:gd name="T14" fmla="*/ 841743825 w 780"/>
                <a:gd name="T15" fmla="*/ 963031816 h 953"/>
                <a:gd name="T16" fmla="*/ 860696948 w 780"/>
                <a:gd name="T17" fmla="*/ 909646471 h 953"/>
                <a:gd name="T18" fmla="*/ 860696948 w 780"/>
                <a:gd name="T19" fmla="*/ 898132286 h 953"/>
                <a:gd name="T20" fmla="*/ 855122934 w 780"/>
                <a:gd name="T21" fmla="*/ 886617077 h 953"/>
                <a:gd name="T22" fmla="*/ 855122934 w 780"/>
                <a:gd name="T23" fmla="*/ 875102892 h 953"/>
                <a:gd name="T24" fmla="*/ 855122934 w 780"/>
                <a:gd name="T25" fmla="*/ 864635358 h 953"/>
                <a:gd name="T26" fmla="*/ 850662879 w 780"/>
                <a:gd name="T27" fmla="*/ 856261126 h 953"/>
                <a:gd name="T28" fmla="*/ 700152910 w 780"/>
                <a:gd name="T29" fmla="*/ 802875781 h 953"/>
                <a:gd name="T30" fmla="*/ 836168756 w 780"/>
                <a:gd name="T31" fmla="*/ 795548200 h 953"/>
                <a:gd name="T32" fmla="*/ 831709756 w 780"/>
                <a:gd name="T33" fmla="*/ 784034014 h 953"/>
                <a:gd name="T34" fmla="*/ 831709756 w 780"/>
                <a:gd name="T35" fmla="*/ 772518806 h 953"/>
                <a:gd name="T36" fmla="*/ 827249701 w 780"/>
                <a:gd name="T37" fmla="*/ 765192248 h 953"/>
                <a:gd name="T38" fmla="*/ 822790702 w 780"/>
                <a:gd name="T39" fmla="*/ 753677040 h 953"/>
                <a:gd name="T40" fmla="*/ 563020994 w 780"/>
                <a:gd name="T41" fmla="*/ 643766396 h 953"/>
                <a:gd name="T42" fmla="*/ 746978210 w 780"/>
                <a:gd name="T43" fmla="*/ 643766396 h 953"/>
                <a:gd name="T44" fmla="*/ 510620493 w 780"/>
                <a:gd name="T45" fmla="*/ 582006819 h 953"/>
                <a:gd name="T46" fmla="*/ 468255248 w 780"/>
                <a:gd name="T47" fmla="*/ 532807951 h 953"/>
                <a:gd name="T48" fmla="*/ 605386239 w 780"/>
                <a:gd name="T49" fmla="*/ 479422606 h 953"/>
                <a:gd name="T50" fmla="*/ 278722963 w 780"/>
                <a:gd name="T51" fmla="*/ 320313222 h 953"/>
                <a:gd name="T52" fmla="*/ 463795192 w 780"/>
                <a:gd name="T53" fmla="*/ 316125594 h 953"/>
                <a:gd name="T54" fmla="*/ 231897596 w 780"/>
                <a:gd name="T55" fmla="*/ 266926789 h 953"/>
                <a:gd name="T56" fmla="*/ 185072296 w 780"/>
                <a:gd name="T57" fmla="*/ 209354840 h 953"/>
                <a:gd name="T58" fmla="*/ 322204277 w 780"/>
                <a:gd name="T59" fmla="*/ 155969495 h 953"/>
                <a:gd name="T60" fmla="*/ 297676085 w 780"/>
                <a:gd name="T61" fmla="*/ 132940069 h 953"/>
                <a:gd name="T62" fmla="*/ 288757031 w 780"/>
                <a:gd name="T63" fmla="*/ 125612488 h 953"/>
                <a:gd name="T64" fmla="*/ 278722963 w 780"/>
                <a:gd name="T65" fmla="*/ 121425884 h 953"/>
                <a:gd name="T66" fmla="*/ 269803842 w 780"/>
                <a:gd name="T67" fmla="*/ 118285931 h 953"/>
                <a:gd name="T68" fmla="*/ 259769774 w 780"/>
                <a:gd name="T69" fmla="*/ 110958350 h 953"/>
                <a:gd name="T70" fmla="*/ 250850719 w 780"/>
                <a:gd name="T71" fmla="*/ 102584118 h 953"/>
                <a:gd name="T72" fmla="*/ 0 w 780"/>
                <a:gd name="T73" fmla="*/ 0 h 953"/>
                <a:gd name="T74" fmla="*/ 132671893 w 780"/>
                <a:gd name="T75" fmla="*/ 46057780 h 953"/>
                <a:gd name="T76" fmla="*/ 118178826 w 780"/>
                <a:gd name="T77" fmla="*/ 41871176 h 953"/>
                <a:gd name="T78" fmla="*/ 104799716 w 780"/>
                <a:gd name="T79" fmla="*/ 37683548 h 953"/>
                <a:gd name="T80" fmla="*/ 90306648 w 780"/>
                <a:gd name="T81" fmla="*/ 30355959 h 953"/>
                <a:gd name="T82" fmla="*/ 75812525 w 780"/>
                <a:gd name="T83" fmla="*/ 27216006 h 953"/>
                <a:gd name="T84" fmla="*/ 61319440 w 780"/>
                <a:gd name="T85" fmla="*/ 18841774 h 953"/>
                <a:gd name="T86" fmla="*/ 47940331 w 780"/>
                <a:gd name="T87" fmla="*/ 15701817 h 953"/>
                <a:gd name="T88" fmla="*/ 33447255 w 780"/>
                <a:gd name="T89" fmla="*/ 11514189 h 953"/>
                <a:gd name="T90" fmla="*/ 18953131 w 780"/>
                <a:gd name="T91" fmla="*/ 4186605 h 953"/>
                <a:gd name="T92" fmla="*/ 10034072 w 780"/>
                <a:gd name="T93" fmla="*/ 0 h 953"/>
                <a:gd name="T94" fmla="*/ 17694720 60000 65536"/>
                <a:gd name="T95" fmla="*/ 0 60000 65536"/>
                <a:gd name="T96" fmla="*/ 5898240 60000 65536"/>
                <a:gd name="T97" fmla="*/ 1179648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0"/>
                <a:gd name="T142" fmla="*/ 0 h 953"/>
                <a:gd name="T143" fmla="*/ 780 w 780"/>
                <a:gd name="T144" fmla="*/ 953 h 9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0" h="953">
                  <a:moveTo>
                    <a:pt x="755" y="920"/>
                  </a:moveTo>
                  <a:lnTo>
                    <a:pt x="780" y="953"/>
                  </a:lnTo>
                  <a:lnTo>
                    <a:pt x="780" y="949"/>
                  </a:lnTo>
                  <a:lnTo>
                    <a:pt x="780" y="946"/>
                  </a:lnTo>
                  <a:lnTo>
                    <a:pt x="780" y="942"/>
                  </a:lnTo>
                  <a:lnTo>
                    <a:pt x="780" y="938"/>
                  </a:lnTo>
                  <a:lnTo>
                    <a:pt x="780" y="935"/>
                  </a:lnTo>
                  <a:lnTo>
                    <a:pt x="780" y="931"/>
                  </a:lnTo>
                  <a:lnTo>
                    <a:pt x="780" y="927"/>
                  </a:lnTo>
                  <a:lnTo>
                    <a:pt x="780" y="924"/>
                  </a:lnTo>
                  <a:lnTo>
                    <a:pt x="780" y="920"/>
                  </a:lnTo>
                  <a:lnTo>
                    <a:pt x="755" y="920"/>
                  </a:lnTo>
                  <a:close/>
                  <a:moveTo>
                    <a:pt x="670" y="818"/>
                  </a:moveTo>
                  <a:lnTo>
                    <a:pt x="712" y="869"/>
                  </a:lnTo>
                  <a:lnTo>
                    <a:pt x="772" y="869"/>
                  </a:lnTo>
                  <a:lnTo>
                    <a:pt x="772" y="866"/>
                  </a:lnTo>
                  <a:lnTo>
                    <a:pt x="772" y="862"/>
                  </a:lnTo>
                  <a:lnTo>
                    <a:pt x="772" y="858"/>
                  </a:lnTo>
                  <a:lnTo>
                    <a:pt x="772" y="855"/>
                  </a:lnTo>
                  <a:lnTo>
                    <a:pt x="772" y="851"/>
                  </a:lnTo>
                  <a:lnTo>
                    <a:pt x="767" y="847"/>
                  </a:lnTo>
                  <a:lnTo>
                    <a:pt x="767" y="844"/>
                  </a:lnTo>
                  <a:lnTo>
                    <a:pt x="767" y="840"/>
                  </a:lnTo>
                  <a:lnTo>
                    <a:pt x="767" y="836"/>
                  </a:lnTo>
                  <a:lnTo>
                    <a:pt x="767" y="833"/>
                  </a:lnTo>
                  <a:lnTo>
                    <a:pt x="767" y="829"/>
                  </a:lnTo>
                  <a:lnTo>
                    <a:pt x="767" y="826"/>
                  </a:lnTo>
                  <a:lnTo>
                    <a:pt x="763" y="826"/>
                  </a:lnTo>
                  <a:lnTo>
                    <a:pt x="763" y="822"/>
                  </a:lnTo>
                  <a:lnTo>
                    <a:pt x="763" y="818"/>
                  </a:lnTo>
                  <a:lnTo>
                    <a:pt x="670" y="818"/>
                  </a:lnTo>
                  <a:close/>
                  <a:moveTo>
                    <a:pt x="585" y="716"/>
                  </a:moveTo>
                  <a:lnTo>
                    <a:pt x="628" y="767"/>
                  </a:lnTo>
                  <a:lnTo>
                    <a:pt x="750" y="767"/>
                  </a:lnTo>
                  <a:lnTo>
                    <a:pt x="750" y="764"/>
                  </a:lnTo>
                  <a:lnTo>
                    <a:pt x="750" y="760"/>
                  </a:lnTo>
                  <a:lnTo>
                    <a:pt x="750" y="756"/>
                  </a:lnTo>
                  <a:lnTo>
                    <a:pt x="746" y="753"/>
                  </a:lnTo>
                  <a:lnTo>
                    <a:pt x="746" y="749"/>
                  </a:lnTo>
                  <a:lnTo>
                    <a:pt x="746" y="746"/>
                  </a:lnTo>
                  <a:lnTo>
                    <a:pt x="746" y="742"/>
                  </a:lnTo>
                  <a:lnTo>
                    <a:pt x="746" y="738"/>
                  </a:lnTo>
                  <a:lnTo>
                    <a:pt x="742" y="738"/>
                  </a:lnTo>
                  <a:lnTo>
                    <a:pt x="742" y="735"/>
                  </a:lnTo>
                  <a:lnTo>
                    <a:pt x="742" y="731"/>
                  </a:lnTo>
                  <a:lnTo>
                    <a:pt x="742" y="727"/>
                  </a:lnTo>
                  <a:lnTo>
                    <a:pt x="738" y="724"/>
                  </a:lnTo>
                  <a:lnTo>
                    <a:pt x="738" y="720"/>
                  </a:lnTo>
                  <a:lnTo>
                    <a:pt x="738" y="716"/>
                  </a:lnTo>
                  <a:lnTo>
                    <a:pt x="585" y="716"/>
                  </a:lnTo>
                  <a:close/>
                  <a:moveTo>
                    <a:pt x="505" y="615"/>
                  </a:moveTo>
                  <a:lnTo>
                    <a:pt x="547" y="666"/>
                  </a:lnTo>
                  <a:lnTo>
                    <a:pt x="712" y="666"/>
                  </a:lnTo>
                  <a:lnTo>
                    <a:pt x="670" y="615"/>
                  </a:lnTo>
                  <a:lnTo>
                    <a:pt x="505" y="615"/>
                  </a:lnTo>
                  <a:close/>
                  <a:moveTo>
                    <a:pt x="420" y="509"/>
                  </a:moveTo>
                  <a:lnTo>
                    <a:pt x="458" y="556"/>
                  </a:lnTo>
                  <a:lnTo>
                    <a:pt x="623" y="556"/>
                  </a:lnTo>
                  <a:lnTo>
                    <a:pt x="585" y="509"/>
                  </a:lnTo>
                  <a:lnTo>
                    <a:pt x="420" y="509"/>
                  </a:lnTo>
                  <a:close/>
                  <a:moveTo>
                    <a:pt x="335" y="407"/>
                  </a:moveTo>
                  <a:lnTo>
                    <a:pt x="378" y="458"/>
                  </a:lnTo>
                  <a:lnTo>
                    <a:pt x="543" y="458"/>
                  </a:lnTo>
                  <a:lnTo>
                    <a:pt x="500" y="407"/>
                  </a:lnTo>
                  <a:lnTo>
                    <a:pt x="335" y="407"/>
                  </a:lnTo>
                  <a:close/>
                  <a:moveTo>
                    <a:pt x="250" y="306"/>
                  </a:moveTo>
                  <a:lnTo>
                    <a:pt x="293" y="356"/>
                  </a:lnTo>
                  <a:lnTo>
                    <a:pt x="458" y="356"/>
                  </a:lnTo>
                  <a:lnTo>
                    <a:pt x="416" y="302"/>
                  </a:lnTo>
                  <a:lnTo>
                    <a:pt x="250" y="306"/>
                  </a:lnTo>
                  <a:close/>
                  <a:moveTo>
                    <a:pt x="166" y="200"/>
                  </a:moveTo>
                  <a:lnTo>
                    <a:pt x="208" y="255"/>
                  </a:lnTo>
                  <a:lnTo>
                    <a:pt x="373" y="251"/>
                  </a:lnTo>
                  <a:lnTo>
                    <a:pt x="331" y="200"/>
                  </a:lnTo>
                  <a:lnTo>
                    <a:pt x="166" y="200"/>
                  </a:lnTo>
                  <a:close/>
                  <a:moveTo>
                    <a:pt x="81" y="98"/>
                  </a:moveTo>
                  <a:lnTo>
                    <a:pt x="123" y="149"/>
                  </a:lnTo>
                  <a:lnTo>
                    <a:pt x="289" y="149"/>
                  </a:lnTo>
                  <a:lnTo>
                    <a:pt x="276" y="131"/>
                  </a:lnTo>
                  <a:lnTo>
                    <a:pt x="272" y="127"/>
                  </a:lnTo>
                  <a:lnTo>
                    <a:pt x="267" y="127"/>
                  </a:lnTo>
                  <a:lnTo>
                    <a:pt x="267" y="124"/>
                  </a:lnTo>
                  <a:lnTo>
                    <a:pt x="263" y="124"/>
                  </a:lnTo>
                  <a:lnTo>
                    <a:pt x="259" y="120"/>
                  </a:lnTo>
                  <a:lnTo>
                    <a:pt x="255" y="120"/>
                  </a:lnTo>
                  <a:lnTo>
                    <a:pt x="255" y="116"/>
                  </a:lnTo>
                  <a:lnTo>
                    <a:pt x="250" y="116"/>
                  </a:lnTo>
                  <a:lnTo>
                    <a:pt x="250" y="113"/>
                  </a:lnTo>
                  <a:lnTo>
                    <a:pt x="246" y="113"/>
                  </a:lnTo>
                  <a:lnTo>
                    <a:pt x="242" y="113"/>
                  </a:lnTo>
                  <a:lnTo>
                    <a:pt x="242" y="109"/>
                  </a:lnTo>
                  <a:lnTo>
                    <a:pt x="238" y="109"/>
                  </a:lnTo>
                  <a:lnTo>
                    <a:pt x="233" y="106"/>
                  </a:lnTo>
                  <a:lnTo>
                    <a:pt x="229" y="102"/>
                  </a:lnTo>
                  <a:lnTo>
                    <a:pt x="225" y="102"/>
                  </a:lnTo>
                  <a:lnTo>
                    <a:pt x="225" y="98"/>
                  </a:lnTo>
                  <a:lnTo>
                    <a:pt x="221" y="98"/>
                  </a:lnTo>
                  <a:lnTo>
                    <a:pt x="81" y="98"/>
                  </a:lnTo>
                  <a:close/>
                  <a:moveTo>
                    <a:pt x="0" y="0"/>
                  </a:moveTo>
                  <a:lnTo>
                    <a:pt x="39" y="47"/>
                  </a:lnTo>
                  <a:lnTo>
                    <a:pt x="119" y="47"/>
                  </a:lnTo>
                  <a:lnTo>
                    <a:pt x="119" y="44"/>
                  </a:lnTo>
                  <a:lnTo>
                    <a:pt x="115" y="44"/>
                  </a:lnTo>
                  <a:lnTo>
                    <a:pt x="111" y="44"/>
                  </a:lnTo>
                  <a:lnTo>
                    <a:pt x="106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4" y="36"/>
                  </a:lnTo>
                  <a:lnTo>
                    <a:pt x="89" y="33"/>
                  </a:lnTo>
                  <a:lnTo>
                    <a:pt x="85" y="29"/>
                  </a:lnTo>
                  <a:lnTo>
                    <a:pt x="81" y="29"/>
                  </a:lnTo>
                  <a:lnTo>
                    <a:pt x="77" y="29"/>
                  </a:lnTo>
                  <a:lnTo>
                    <a:pt x="72" y="26"/>
                  </a:lnTo>
                  <a:lnTo>
                    <a:pt x="68" y="26"/>
                  </a:lnTo>
                  <a:lnTo>
                    <a:pt x="64" y="22"/>
                  </a:lnTo>
                  <a:lnTo>
                    <a:pt x="60" y="22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39" y="11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4" name="Freeform 2581"/>
            <p:cNvSpPr>
              <a:spLocks/>
            </p:cNvSpPr>
            <p:nvPr/>
          </p:nvSpPr>
          <p:spPr bwMode="auto">
            <a:xfrm>
              <a:off x="3265861" y="2877781"/>
              <a:ext cx="633532" cy="752779"/>
            </a:xfrm>
            <a:custGeom>
              <a:avLst/>
              <a:gdLst>
                <a:gd name="T0" fmla="*/ 333912471 w 601"/>
                <a:gd name="T1" fmla="*/ 0 h 735"/>
                <a:gd name="T2" fmla="*/ 667824942 w 601"/>
                <a:gd name="T3" fmla="*/ 385494541 h 735"/>
                <a:gd name="T4" fmla="*/ 333912471 w 601"/>
                <a:gd name="T5" fmla="*/ 770988058 h 735"/>
                <a:gd name="T6" fmla="*/ 0 w 601"/>
                <a:gd name="T7" fmla="*/ 385494541 h 735"/>
                <a:gd name="T8" fmla="*/ 667824942 w 601"/>
                <a:gd name="T9" fmla="*/ 766791957 h 735"/>
                <a:gd name="T10" fmla="*/ 663379679 w 601"/>
                <a:gd name="T11" fmla="*/ 759449547 h 735"/>
                <a:gd name="T12" fmla="*/ 560039162 w 601"/>
                <a:gd name="T13" fmla="*/ 648259517 h 735"/>
                <a:gd name="T14" fmla="*/ 648934944 w 601"/>
                <a:gd name="T15" fmla="*/ 698609662 h 735"/>
                <a:gd name="T16" fmla="*/ 644489681 w 601"/>
                <a:gd name="T17" fmla="*/ 687071151 h 735"/>
                <a:gd name="T18" fmla="*/ 644489681 w 601"/>
                <a:gd name="T19" fmla="*/ 675532640 h 735"/>
                <a:gd name="T20" fmla="*/ 640045471 w 601"/>
                <a:gd name="T21" fmla="*/ 668190231 h 735"/>
                <a:gd name="T22" fmla="*/ 635600208 w 601"/>
                <a:gd name="T23" fmla="*/ 656650696 h 735"/>
                <a:gd name="T24" fmla="*/ 560039162 w 601"/>
                <a:gd name="T25" fmla="*/ 648259517 h 735"/>
                <a:gd name="T26" fmla="*/ 616710210 w 601"/>
                <a:gd name="T27" fmla="*/ 595810810 h 735"/>
                <a:gd name="T28" fmla="*/ 612266001 w 601"/>
                <a:gd name="T29" fmla="*/ 584272299 h 735"/>
                <a:gd name="T30" fmla="*/ 606709685 w 601"/>
                <a:gd name="T31" fmla="*/ 572733789 h 735"/>
                <a:gd name="T32" fmla="*/ 602264421 w 601"/>
                <a:gd name="T33" fmla="*/ 564342610 h 735"/>
                <a:gd name="T34" fmla="*/ 597820212 w 601"/>
                <a:gd name="T35" fmla="*/ 556999176 h 735"/>
                <a:gd name="T36" fmla="*/ 593374948 w 601"/>
                <a:gd name="T37" fmla="*/ 549656767 h 735"/>
                <a:gd name="T38" fmla="*/ 465587985 w 601"/>
                <a:gd name="T39" fmla="*/ 542314358 h 735"/>
                <a:gd name="T40" fmla="*/ 560039162 w 601"/>
                <a:gd name="T41" fmla="*/ 480425575 h 735"/>
                <a:gd name="T42" fmla="*/ 555594952 w 601"/>
                <a:gd name="T43" fmla="*/ 469935833 h 735"/>
                <a:gd name="T44" fmla="*/ 545594295 w 601"/>
                <a:gd name="T45" fmla="*/ 458397322 h 735"/>
                <a:gd name="T46" fmla="*/ 541149032 w 601"/>
                <a:gd name="T47" fmla="*/ 450005120 h 735"/>
                <a:gd name="T48" fmla="*/ 536704822 w 601"/>
                <a:gd name="T49" fmla="*/ 442662710 h 735"/>
                <a:gd name="T50" fmla="*/ 532259559 w 601"/>
                <a:gd name="T51" fmla="*/ 435319277 h 735"/>
                <a:gd name="T52" fmla="*/ 277796949 w 601"/>
                <a:gd name="T53" fmla="*/ 324129247 h 735"/>
                <a:gd name="T54" fmla="*/ 494479563 w 601"/>
                <a:gd name="T55" fmla="*/ 374480415 h 735"/>
                <a:gd name="T56" fmla="*/ 484479038 w 601"/>
                <a:gd name="T57" fmla="*/ 362940880 h 735"/>
                <a:gd name="T58" fmla="*/ 475588511 w 601"/>
                <a:gd name="T59" fmla="*/ 351402369 h 735"/>
                <a:gd name="T60" fmla="*/ 470033249 w 601"/>
                <a:gd name="T61" fmla="*/ 344059960 h 735"/>
                <a:gd name="T62" fmla="*/ 465587985 w 601"/>
                <a:gd name="T63" fmla="*/ 335668781 h 735"/>
                <a:gd name="T64" fmla="*/ 461143776 w 601"/>
                <a:gd name="T65" fmla="*/ 328325348 h 735"/>
                <a:gd name="T66" fmla="*/ 277796949 w 601"/>
                <a:gd name="T67" fmla="*/ 324129247 h 735"/>
                <a:gd name="T68" fmla="*/ 408917991 w 601"/>
                <a:gd name="T69" fmla="*/ 270632794 h 735"/>
                <a:gd name="T70" fmla="*/ 404472728 w 601"/>
                <a:gd name="T71" fmla="*/ 263289297 h 735"/>
                <a:gd name="T72" fmla="*/ 395583255 w 601"/>
                <a:gd name="T73" fmla="*/ 255946887 h 735"/>
                <a:gd name="T74" fmla="*/ 390027993 w 601"/>
                <a:gd name="T75" fmla="*/ 248604478 h 735"/>
                <a:gd name="T76" fmla="*/ 376693257 w 601"/>
                <a:gd name="T77" fmla="*/ 237065967 h 735"/>
                <a:gd name="T78" fmla="*/ 371136941 w 601"/>
                <a:gd name="T79" fmla="*/ 228673764 h 735"/>
                <a:gd name="T80" fmla="*/ 362247468 w 601"/>
                <a:gd name="T81" fmla="*/ 221331355 h 735"/>
                <a:gd name="T82" fmla="*/ 357803259 w 601"/>
                <a:gd name="T83" fmla="*/ 213988946 h 735"/>
                <a:gd name="T84" fmla="*/ 141120579 w 601"/>
                <a:gd name="T85" fmla="*/ 164687571 h 735"/>
                <a:gd name="T86" fmla="*/ 286687476 w 601"/>
                <a:gd name="T87" fmla="*/ 153149060 h 735"/>
                <a:gd name="T88" fmla="*/ 277796949 w 601"/>
                <a:gd name="T89" fmla="*/ 141610549 h 735"/>
                <a:gd name="T90" fmla="*/ 263352149 w 601"/>
                <a:gd name="T91" fmla="*/ 134267116 h 735"/>
                <a:gd name="T92" fmla="*/ 248906360 w 601"/>
                <a:gd name="T93" fmla="*/ 122728573 h 735"/>
                <a:gd name="T94" fmla="*/ 235571624 w 601"/>
                <a:gd name="T95" fmla="*/ 111190062 h 735"/>
                <a:gd name="T96" fmla="*/ 88894761 w 601"/>
                <a:gd name="T97" fmla="*/ 106993961 h 735"/>
                <a:gd name="T98" fmla="*/ 155566368 w 601"/>
                <a:gd name="T99" fmla="*/ 53497492 h 735"/>
                <a:gd name="T100" fmla="*/ 141120579 w 601"/>
                <a:gd name="T101" fmla="*/ 46154059 h 735"/>
                <a:gd name="T102" fmla="*/ 131120021 w 601"/>
                <a:gd name="T103" fmla="*/ 38811650 h 735"/>
                <a:gd name="T104" fmla="*/ 117786339 w 601"/>
                <a:gd name="T105" fmla="*/ 34615548 h 735"/>
                <a:gd name="T106" fmla="*/ 107785814 w 601"/>
                <a:gd name="T107" fmla="*/ 27273131 h 735"/>
                <a:gd name="T108" fmla="*/ 93340025 w 601"/>
                <a:gd name="T109" fmla="*/ 18880928 h 735"/>
                <a:gd name="T110" fmla="*/ 80005289 w 601"/>
                <a:gd name="T111" fmla="*/ 11538515 h 735"/>
                <a:gd name="T112" fmla="*/ 70004763 w 601"/>
                <a:gd name="T113" fmla="*/ 8392207 h 735"/>
                <a:gd name="T114" fmla="*/ 65560538 w 601"/>
                <a:gd name="T115" fmla="*/ 0 h 735"/>
                <a:gd name="T116" fmla="*/ 17694720 60000 65536"/>
                <a:gd name="T117" fmla="*/ 0 60000 65536"/>
                <a:gd name="T118" fmla="*/ 5898240 60000 65536"/>
                <a:gd name="T119" fmla="*/ 1179648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1"/>
                <a:gd name="T175" fmla="*/ 0 h 735"/>
                <a:gd name="T176" fmla="*/ 601 w 601"/>
                <a:gd name="T177" fmla="*/ 735 h 7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1" h="735">
                  <a:moveTo>
                    <a:pt x="589" y="720"/>
                  </a:moveTo>
                  <a:lnTo>
                    <a:pt x="601" y="735"/>
                  </a:lnTo>
                  <a:lnTo>
                    <a:pt x="601" y="731"/>
                  </a:lnTo>
                  <a:lnTo>
                    <a:pt x="601" y="728"/>
                  </a:lnTo>
                  <a:lnTo>
                    <a:pt x="597" y="728"/>
                  </a:lnTo>
                  <a:lnTo>
                    <a:pt x="597" y="724"/>
                  </a:lnTo>
                  <a:lnTo>
                    <a:pt x="597" y="720"/>
                  </a:lnTo>
                  <a:lnTo>
                    <a:pt x="589" y="720"/>
                  </a:lnTo>
                  <a:close/>
                  <a:moveTo>
                    <a:pt x="504" y="618"/>
                  </a:moveTo>
                  <a:lnTo>
                    <a:pt x="546" y="669"/>
                  </a:lnTo>
                  <a:lnTo>
                    <a:pt x="584" y="669"/>
                  </a:lnTo>
                  <a:lnTo>
                    <a:pt x="584" y="666"/>
                  </a:lnTo>
                  <a:lnTo>
                    <a:pt x="584" y="662"/>
                  </a:lnTo>
                  <a:lnTo>
                    <a:pt x="584" y="658"/>
                  </a:lnTo>
                  <a:lnTo>
                    <a:pt x="580" y="655"/>
                  </a:lnTo>
                  <a:lnTo>
                    <a:pt x="580" y="651"/>
                  </a:lnTo>
                  <a:lnTo>
                    <a:pt x="580" y="648"/>
                  </a:lnTo>
                  <a:lnTo>
                    <a:pt x="580" y="644"/>
                  </a:lnTo>
                  <a:lnTo>
                    <a:pt x="580" y="640"/>
                  </a:lnTo>
                  <a:lnTo>
                    <a:pt x="576" y="640"/>
                  </a:lnTo>
                  <a:lnTo>
                    <a:pt x="576" y="637"/>
                  </a:lnTo>
                  <a:lnTo>
                    <a:pt x="576" y="633"/>
                  </a:lnTo>
                  <a:lnTo>
                    <a:pt x="576" y="629"/>
                  </a:lnTo>
                  <a:lnTo>
                    <a:pt x="572" y="626"/>
                  </a:lnTo>
                  <a:lnTo>
                    <a:pt x="572" y="622"/>
                  </a:lnTo>
                  <a:lnTo>
                    <a:pt x="572" y="618"/>
                  </a:lnTo>
                  <a:lnTo>
                    <a:pt x="504" y="618"/>
                  </a:lnTo>
                  <a:close/>
                  <a:moveTo>
                    <a:pt x="419" y="517"/>
                  </a:moveTo>
                  <a:lnTo>
                    <a:pt x="462" y="568"/>
                  </a:lnTo>
                  <a:lnTo>
                    <a:pt x="555" y="568"/>
                  </a:lnTo>
                  <a:lnTo>
                    <a:pt x="551" y="564"/>
                  </a:lnTo>
                  <a:lnTo>
                    <a:pt x="551" y="560"/>
                  </a:lnTo>
                  <a:lnTo>
                    <a:pt x="551" y="557"/>
                  </a:lnTo>
                  <a:lnTo>
                    <a:pt x="546" y="553"/>
                  </a:lnTo>
                  <a:lnTo>
                    <a:pt x="546" y="549"/>
                  </a:lnTo>
                  <a:lnTo>
                    <a:pt x="546" y="546"/>
                  </a:lnTo>
                  <a:lnTo>
                    <a:pt x="542" y="546"/>
                  </a:lnTo>
                  <a:lnTo>
                    <a:pt x="542" y="542"/>
                  </a:lnTo>
                  <a:lnTo>
                    <a:pt x="542" y="538"/>
                  </a:lnTo>
                  <a:lnTo>
                    <a:pt x="542" y="535"/>
                  </a:lnTo>
                  <a:lnTo>
                    <a:pt x="538" y="535"/>
                  </a:lnTo>
                  <a:lnTo>
                    <a:pt x="538" y="531"/>
                  </a:lnTo>
                  <a:lnTo>
                    <a:pt x="538" y="528"/>
                  </a:lnTo>
                  <a:lnTo>
                    <a:pt x="538" y="524"/>
                  </a:lnTo>
                  <a:lnTo>
                    <a:pt x="534" y="524"/>
                  </a:lnTo>
                  <a:lnTo>
                    <a:pt x="534" y="520"/>
                  </a:lnTo>
                  <a:lnTo>
                    <a:pt x="534" y="517"/>
                  </a:lnTo>
                  <a:lnTo>
                    <a:pt x="419" y="517"/>
                  </a:lnTo>
                  <a:close/>
                  <a:moveTo>
                    <a:pt x="334" y="411"/>
                  </a:moveTo>
                  <a:lnTo>
                    <a:pt x="373" y="458"/>
                  </a:lnTo>
                  <a:lnTo>
                    <a:pt x="504" y="458"/>
                  </a:lnTo>
                  <a:lnTo>
                    <a:pt x="504" y="455"/>
                  </a:lnTo>
                  <a:lnTo>
                    <a:pt x="500" y="451"/>
                  </a:lnTo>
                  <a:lnTo>
                    <a:pt x="500" y="448"/>
                  </a:lnTo>
                  <a:lnTo>
                    <a:pt x="495" y="444"/>
                  </a:lnTo>
                  <a:lnTo>
                    <a:pt x="495" y="440"/>
                  </a:lnTo>
                  <a:lnTo>
                    <a:pt x="491" y="437"/>
                  </a:lnTo>
                  <a:lnTo>
                    <a:pt x="491" y="433"/>
                  </a:lnTo>
                  <a:lnTo>
                    <a:pt x="491" y="429"/>
                  </a:lnTo>
                  <a:lnTo>
                    <a:pt x="487" y="429"/>
                  </a:lnTo>
                  <a:lnTo>
                    <a:pt x="487" y="426"/>
                  </a:lnTo>
                  <a:lnTo>
                    <a:pt x="487" y="422"/>
                  </a:lnTo>
                  <a:lnTo>
                    <a:pt x="483" y="422"/>
                  </a:lnTo>
                  <a:lnTo>
                    <a:pt x="483" y="418"/>
                  </a:lnTo>
                  <a:lnTo>
                    <a:pt x="483" y="415"/>
                  </a:lnTo>
                  <a:lnTo>
                    <a:pt x="479" y="415"/>
                  </a:lnTo>
                  <a:lnTo>
                    <a:pt x="479" y="411"/>
                  </a:lnTo>
                  <a:lnTo>
                    <a:pt x="334" y="411"/>
                  </a:lnTo>
                  <a:close/>
                  <a:moveTo>
                    <a:pt x="250" y="309"/>
                  </a:moveTo>
                  <a:lnTo>
                    <a:pt x="292" y="360"/>
                  </a:lnTo>
                  <a:lnTo>
                    <a:pt x="445" y="360"/>
                  </a:lnTo>
                  <a:lnTo>
                    <a:pt x="445" y="357"/>
                  </a:lnTo>
                  <a:lnTo>
                    <a:pt x="440" y="353"/>
                  </a:lnTo>
                  <a:lnTo>
                    <a:pt x="440" y="349"/>
                  </a:lnTo>
                  <a:lnTo>
                    <a:pt x="436" y="346"/>
                  </a:lnTo>
                  <a:lnTo>
                    <a:pt x="432" y="342"/>
                  </a:lnTo>
                  <a:lnTo>
                    <a:pt x="432" y="338"/>
                  </a:lnTo>
                  <a:lnTo>
                    <a:pt x="428" y="335"/>
                  </a:lnTo>
                  <a:lnTo>
                    <a:pt x="428" y="331"/>
                  </a:lnTo>
                  <a:lnTo>
                    <a:pt x="423" y="331"/>
                  </a:lnTo>
                  <a:lnTo>
                    <a:pt x="423" y="328"/>
                  </a:lnTo>
                  <a:lnTo>
                    <a:pt x="423" y="324"/>
                  </a:lnTo>
                  <a:lnTo>
                    <a:pt x="419" y="324"/>
                  </a:lnTo>
                  <a:lnTo>
                    <a:pt x="419" y="320"/>
                  </a:lnTo>
                  <a:lnTo>
                    <a:pt x="415" y="320"/>
                  </a:lnTo>
                  <a:lnTo>
                    <a:pt x="415" y="317"/>
                  </a:lnTo>
                  <a:lnTo>
                    <a:pt x="415" y="313"/>
                  </a:lnTo>
                  <a:lnTo>
                    <a:pt x="411" y="313"/>
                  </a:lnTo>
                  <a:lnTo>
                    <a:pt x="411" y="309"/>
                  </a:lnTo>
                  <a:lnTo>
                    <a:pt x="250" y="309"/>
                  </a:lnTo>
                  <a:close/>
                  <a:moveTo>
                    <a:pt x="165" y="208"/>
                  </a:moveTo>
                  <a:lnTo>
                    <a:pt x="212" y="258"/>
                  </a:lnTo>
                  <a:lnTo>
                    <a:pt x="368" y="258"/>
                  </a:lnTo>
                  <a:lnTo>
                    <a:pt x="368" y="255"/>
                  </a:lnTo>
                  <a:lnTo>
                    <a:pt x="364" y="255"/>
                  </a:lnTo>
                  <a:lnTo>
                    <a:pt x="364" y="251"/>
                  </a:lnTo>
                  <a:lnTo>
                    <a:pt x="360" y="251"/>
                  </a:lnTo>
                  <a:lnTo>
                    <a:pt x="360" y="248"/>
                  </a:lnTo>
                  <a:lnTo>
                    <a:pt x="356" y="244"/>
                  </a:lnTo>
                  <a:lnTo>
                    <a:pt x="356" y="240"/>
                  </a:lnTo>
                  <a:lnTo>
                    <a:pt x="351" y="240"/>
                  </a:lnTo>
                  <a:lnTo>
                    <a:pt x="351" y="237"/>
                  </a:lnTo>
                  <a:lnTo>
                    <a:pt x="347" y="233"/>
                  </a:lnTo>
                  <a:lnTo>
                    <a:pt x="343" y="229"/>
                  </a:lnTo>
                  <a:lnTo>
                    <a:pt x="339" y="226"/>
                  </a:lnTo>
                  <a:lnTo>
                    <a:pt x="339" y="222"/>
                  </a:lnTo>
                  <a:lnTo>
                    <a:pt x="334" y="222"/>
                  </a:lnTo>
                  <a:lnTo>
                    <a:pt x="334" y="218"/>
                  </a:lnTo>
                  <a:lnTo>
                    <a:pt x="330" y="218"/>
                  </a:lnTo>
                  <a:lnTo>
                    <a:pt x="330" y="215"/>
                  </a:lnTo>
                  <a:lnTo>
                    <a:pt x="326" y="211"/>
                  </a:lnTo>
                  <a:lnTo>
                    <a:pt x="326" y="208"/>
                  </a:lnTo>
                  <a:lnTo>
                    <a:pt x="322" y="208"/>
                  </a:lnTo>
                  <a:lnTo>
                    <a:pt x="322" y="204"/>
                  </a:lnTo>
                  <a:lnTo>
                    <a:pt x="165" y="208"/>
                  </a:lnTo>
                  <a:close/>
                  <a:moveTo>
                    <a:pt x="80" y="102"/>
                  </a:moveTo>
                  <a:lnTo>
                    <a:pt x="127" y="157"/>
                  </a:lnTo>
                  <a:lnTo>
                    <a:pt x="267" y="153"/>
                  </a:lnTo>
                  <a:lnTo>
                    <a:pt x="262" y="149"/>
                  </a:lnTo>
                  <a:lnTo>
                    <a:pt x="258" y="146"/>
                  </a:lnTo>
                  <a:lnTo>
                    <a:pt x="254" y="142"/>
                  </a:lnTo>
                  <a:lnTo>
                    <a:pt x="250" y="138"/>
                  </a:lnTo>
                  <a:lnTo>
                    <a:pt x="250" y="135"/>
                  </a:lnTo>
                  <a:lnTo>
                    <a:pt x="245" y="135"/>
                  </a:lnTo>
                  <a:lnTo>
                    <a:pt x="241" y="131"/>
                  </a:lnTo>
                  <a:lnTo>
                    <a:pt x="237" y="128"/>
                  </a:lnTo>
                  <a:lnTo>
                    <a:pt x="233" y="124"/>
                  </a:lnTo>
                  <a:lnTo>
                    <a:pt x="229" y="120"/>
                  </a:lnTo>
                  <a:lnTo>
                    <a:pt x="224" y="117"/>
                  </a:lnTo>
                  <a:lnTo>
                    <a:pt x="220" y="113"/>
                  </a:lnTo>
                  <a:lnTo>
                    <a:pt x="216" y="109"/>
                  </a:lnTo>
                  <a:lnTo>
                    <a:pt x="212" y="106"/>
                  </a:lnTo>
                  <a:lnTo>
                    <a:pt x="207" y="106"/>
                  </a:lnTo>
                  <a:lnTo>
                    <a:pt x="207" y="102"/>
                  </a:lnTo>
                  <a:lnTo>
                    <a:pt x="80" y="102"/>
                  </a:lnTo>
                  <a:close/>
                  <a:moveTo>
                    <a:pt x="0" y="0"/>
                  </a:moveTo>
                  <a:lnTo>
                    <a:pt x="42" y="51"/>
                  </a:lnTo>
                  <a:lnTo>
                    <a:pt x="140" y="51"/>
                  </a:lnTo>
                  <a:lnTo>
                    <a:pt x="135" y="51"/>
                  </a:lnTo>
                  <a:lnTo>
                    <a:pt x="131" y="48"/>
                  </a:lnTo>
                  <a:lnTo>
                    <a:pt x="127" y="44"/>
                  </a:lnTo>
                  <a:lnTo>
                    <a:pt x="123" y="40"/>
                  </a:lnTo>
                  <a:lnTo>
                    <a:pt x="118" y="40"/>
                  </a:lnTo>
                  <a:lnTo>
                    <a:pt x="118" y="37"/>
                  </a:lnTo>
                  <a:lnTo>
                    <a:pt x="114" y="37"/>
                  </a:lnTo>
                  <a:lnTo>
                    <a:pt x="110" y="33"/>
                  </a:lnTo>
                  <a:lnTo>
                    <a:pt x="106" y="33"/>
                  </a:lnTo>
                  <a:lnTo>
                    <a:pt x="106" y="29"/>
                  </a:lnTo>
                  <a:lnTo>
                    <a:pt x="101" y="29"/>
                  </a:lnTo>
                  <a:lnTo>
                    <a:pt x="97" y="26"/>
                  </a:lnTo>
                  <a:lnTo>
                    <a:pt x="93" y="22"/>
                  </a:lnTo>
                  <a:lnTo>
                    <a:pt x="89" y="18"/>
                  </a:lnTo>
                  <a:lnTo>
                    <a:pt x="84" y="18"/>
                  </a:lnTo>
                  <a:lnTo>
                    <a:pt x="80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67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4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5" name="Freeform 2582"/>
            <p:cNvSpPr>
              <a:spLocks/>
            </p:cNvSpPr>
            <p:nvPr/>
          </p:nvSpPr>
          <p:spPr bwMode="auto">
            <a:xfrm>
              <a:off x="3380957" y="2911577"/>
              <a:ext cx="469873" cy="547945"/>
            </a:xfrm>
            <a:custGeom>
              <a:avLst/>
              <a:gdLst>
                <a:gd name="T0" fmla="*/ 0 w 445"/>
                <a:gd name="T1" fmla="*/ 0 h 535"/>
                <a:gd name="T2" fmla="*/ 445 w 445"/>
                <a:gd name="T3" fmla="*/ 535 h 535"/>
              </a:gdLst>
              <a:ahLst/>
              <a:cxnLst>
                <a:cxn ang="0">
                  <a:pos x="436" y="535"/>
                </a:cxn>
                <a:cxn ang="0">
                  <a:pos x="441" y="531"/>
                </a:cxn>
                <a:cxn ang="0">
                  <a:pos x="441" y="524"/>
                </a:cxn>
                <a:cxn ang="0">
                  <a:pos x="436" y="516"/>
                </a:cxn>
                <a:cxn ang="0">
                  <a:pos x="432" y="513"/>
                </a:cxn>
                <a:cxn ang="0">
                  <a:pos x="432" y="505"/>
                </a:cxn>
                <a:cxn ang="0">
                  <a:pos x="428" y="502"/>
                </a:cxn>
                <a:cxn ang="0">
                  <a:pos x="428" y="495"/>
                </a:cxn>
                <a:cxn ang="0">
                  <a:pos x="424" y="491"/>
                </a:cxn>
                <a:cxn ang="0">
                  <a:pos x="424" y="484"/>
                </a:cxn>
                <a:cxn ang="0">
                  <a:pos x="309" y="378"/>
                </a:cxn>
                <a:cxn ang="0">
                  <a:pos x="394" y="425"/>
                </a:cxn>
                <a:cxn ang="0">
                  <a:pos x="390" y="418"/>
                </a:cxn>
                <a:cxn ang="0">
                  <a:pos x="385" y="411"/>
                </a:cxn>
                <a:cxn ang="0">
                  <a:pos x="381" y="404"/>
                </a:cxn>
                <a:cxn ang="0">
                  <a:pos x="381" y="396"/>
                </a:cxn>
                <a:cxn ang="0">
                  <a:pos x="377" y="393"/>
                </a:cxn>
                <a:cxn ang="0">
                  <a:pos x="373" y="389"/>
                </a:cxn>
                <a:cxn ang="0">
                  <a:pos x="373" y="382"/>
                </a:cxn>
                <a:cxn ang="0">
                  <a:pos x="369" y="378"/>
                </a:cxn>
                <a:cxn ang="0">
                  <a:pos x="224" y="276"/>
                </a:cxn>
                <a:cxn ang="0">
                  <a:pos x="335" y="327"/>
                </a:cxn>
                <a:cxn ang="0">
                  <a:pos x="330" y="320"/>
                </a:cxn>
                <a:cxn ang="0">
                  <a:pos x="326" y="313"/>
                </a:cxn>
                <a:cxn ang="0">
                  <a:pos x="322" y="305"/>
                </a:cxn>
                <a:cxn ang="0">
                  <a:pos x="318" y="298"/>
                </a:cxn>
                <a:cxn ang="0">
                  <a:pos x="313" y="295"/>
                </a:cxn>
                <a:cxn ang="0">
                  <a:pos x="309" y="291"/>
                </a:cxn>
                <a:cxn ang="0">
                  <a:pos x="305" y="287"/>
                </a:cxn>
                <a:cxn ang="0">
                  <a:pos x="305" y="280"/>
                </a:cxn>
                <a:cxn ang="0">
                  <a:pos x="301" y="276"/>
                </a:cxn>
                <a:cxn ang="0">
                  <a:pos x="140" y="171"/>
                </a:cxn>
                <a:cxn ang="0">
                  <a:pos x="258" y="225"/>
                </a:cxn>
                <a:cxn ang="0">
                  <a:pos x="254" y="222"/>
                </a:cxn>
                <a:cxn ang="0">
                  <a:pos x="250" y="218"/>
                </a:cxn>
                <a:cxn ang="0">
                  <a:pos x="246" y="211"/>
                </a:cxn>
                <a:cxn ang="0">
                  <a:pos x="241" y="207"/>
                </a:cxn>
                <a:cxn ang="0">
                  <a:pos x="237" y="200"/>
                </a:cxn>
                <a:cxn ang="0">
                  <a:pos x="229" y="193"/>
                </a:cxn>
                <a:cxn ang="0">
                  <a:pos x="224" y="189"/>
                </a:cxn>
                <a:cxn ang="0">
                  <a:pos x="220" y="185"/>
                </a:cxn>
                <a:cxn ang="0">
                  <a:pos x="216" y="178"/>
                </a:cxn>
                <a:cxn ang="0">
                  <a:pos x="212" y="175"/>
                </a:cxn>
                <a:cxn ang="0">
                  <a:pos x="140" y="171"/>
                </a:cxn>
                <a:cxn ang="0">
                  <a:pos x="97" y="120"/>
                </a:cxn>
                <a:cxn ang="0">
                  <a:pos x="152" y="116"/>
                </a:cxn>
                <a:cxn ang="0">
                  <a:pos x="144" y="109"/>
                </a:cxn>
                <a:cxn ang="0">
                  <a:pos x="140" y="102"/>
                </a:cxn>
                <a:cxn ang="0">
                  <a:pos x="131" y="98"/>
                </a:cxn>
                <a:cxn ang="0">
                  <a:pos x="123" y="91"/>
                </a:cxn>
                <a:cxn ang="0">
                  <a:pos x="114" y="84"/>
                </a:cxn>
                <a:cxn ang="0">
                  <a:pos x="106" y="76"/>
                </a:cxn>
                <a:cxn ang="0">
                  <a:pos x="97" y="73"/>
                </a:cxn>
                <a:cxn ang="0">
                  <a:pos x="55" y="69"/>
                </a:cxn>
                <a:cxn ang="0">
                  <a:pos x="13" y="18"/>
                </a:cxn>
                <a:cxn ang="0">
                  <a:pos x="25" y="18"/>
                </a:cxn>
                <a:cxn ang="0">
                  <a:pos x="21" y="15"/>
                </a:cxn>
                <a:cxn ang="0">
                  <a:pos x="13" y="11"/>
                </a:cxn>
                <a:cxn ang="0">
                  <a:pos x="8" y="7"/>
                </a:cxn>
                <a:cxn ang="0">
                  <a:pos x="4" y="4"/>
                </a:cxn>
              </a:cxnLst>
              <a:rect l="T0" t="T1" r="T2" b="T3"/>
              <a:pathLst>
                <a:path w="445" h="535">
                  <a:moveTo>
                    <a:pt x="394" y="484"/>
                  </a:moveTo>
                  <a:lnTo>
                    <a:pt x="436" y="535"/>
                  </a:lnTo>
                  <a:lnTo>
                    <a:pt x="445" y="535"/>
                  </a:lnTo>
                  <a:lnTo>
                    <a:pt x="441" y="531"/>
                  </a:lnTo>
                  <a:lnTo>
                    <a:pt x="441" y="527"/>
                  </a:lnTo>
                  <a:lnTo>
                    <a:pt x="441" y="524"/>
                  </a:lnTo>
                  <a:lnTo>
                    <a:pt x="436" y="520"/>
                  </a:lnTo>
                  <a:lnTo>
                    <a:pt x="436" y="516"/>
                  </a:lnTo>
                  <a:lnTo>
                    <a:pt x="436" y="513"/>
                  </a:lnTo>
                  <a:lnTo>
                    <a:pt x="432" y="513"/>
                  </a:lnTo>
                  <a:lnTo>
                    <a:pt x="432" y="509"/>
                  </a:lnTo>
                  <a:lnTo>
                    <a:pt x="432" y="505"/>
                  </a:lnTo>
                  <a:lnTo>
                    <a:pt x="432" y="502"/>
                  </a:lnTo>
                  <a:lnTo>
                    <a:pt x="428" y="502"/>
                  </a:lnTo>
                  <a:lnTo>
                    <a:pt x="428" y="498"/>
                  </a:lnTo>
                  <a:lnTo>
                    <a:pt x="428" y="495"/>
                  </a:lnTo>
                  <a:lnTo>
                    <a:pt x="428" y="491"/>
                  </a:lnTo>
                  <a:lnTo>
                    <a:pt x="424" y="491"/>
                  </a:lnTo>
                  <a:lnTo>
                    <a:pt x="424" y="487"/>
                  </a:lnTo>
                  <a:lnTo>
                    <a:pt x="424" y="484"/>
                  </a:lnTo>
                  <a:lnTo>
                    <a:pt x="394" y="484"/>
                  </a:lnTo>
                  <a:close/>
                  <a:moveTo>
                    <a:pt x="309" y="378"/>
                  </a:moveTo>
                  <a:lnTo>
                    <a:pt x="347" y="425"/>
                  </a:lnTo>
                  <a:lnTo>
                    <a:pt x="394" y="425"/>
                  </a:lnTo>
                  <a:lnTo>
                    <a:pt x="394" y="422"/>
                  </a:lnTo>
                  <a:lnTo>
                    <a:pt x="390" y="418"/>
                  </a:lnTo>
                  <a:lnTo>
                    <a:pt x="390" y="415"/>
                  </a:lnTo>
                  <a:lnTo>
                    <a:pt x="385" y="411"/>
                  </a:lnTo>
                  <a:lnTo>
                    <a:pt x="385" y="407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81" y="396"/>
                  </a:lnTo>
                  <a:lnTo>
                    <a:pt x="377" y="396"/>
                  </a:lnTo>
                  <a:lnTo>
                    <a:pt x="377" y="393"/>
                  </a:lnTo>
                  <a:lnTo>
                    <a:pt x="377" y="389"/>
                  </a:lnTo>
                  <a:lnTo>
                    <a:pt x="373" y="389"/>
                  </a:lnTo>
                  <a:lnTo>
                    <a:pt x="373" y="385"/>
                  </a:lnTo>
                  <a:lnTo>
                    <a:pt x="373" y="382"/>
                  </a:lnTo>
                  <a:lnTo>
                    <a:pt x="369" y="382"/>
                  </a:lnTo>
                  <a:lnTo>
                    <a:pt x="369" y="378"/>
                  </a:lnTo>
                  <a:lnTo>
                    <a:pt x="309" y="378"/>
                  </a:lnTo>
                  <a:close/>
                  <a:moveTo>
                    <a:pt x="224" y="276"/>
                  </a:moveTo>
                  <a:lnTo>
                    <a:pt x="267" y="327"/>
                  </a:lnTo>
                  <a:lnTo>
                    <a:pt x="335" y="327"/>
                  </a:lnTo>
                  <a:lnTo>
                    <a:pt x="335" y="324"/>
                  </a:lnTo>
                  <a:lnTo>
                    <a:pt x="330" y="320"/>
                  </a:lnTo>
                  <a:lnTo>
                    <a:pt x="330" y="316"/>
                  </a:lnTo>
                  <a:lnTo>
                    <a:pt x="326" y="313"/>
                  </a:lnTo>
                  <a:lnTo>
                    <a:pt x="322" y="309"/>
                  </a:lnTo>
                  <a:lnTo>
                    <a:pt x="322" y="305"/>
                  </a:lnTo>
                  <a:lnTo>
                    <a:pt x="318" y="302"/>
                  </a:lnTo>
                  <a:lnTo>
                    <a:pt x="318" y="298"/>
                  </a:lnTo>
                  <a:lnTo>
                    <a:pt x="313" y="298"/>
                  </a:lnTo>
                  <a:lnTo>
                    <a:pt x="313" y="295"/>
                  </a:lnTo>
                  <a:lnTo>
                    <a:pt x="313" y="291"/>
                  </a:lnTo>
                  <a:lnTo>
                    <a:pt x="309" y="291"/>
                  </a:lnTo>
                  <a:lnTo>
                    <a:pt x="309" y="287"/>
                  </a:lnTo>
                  <a:lnTo>
                    <a:pt x="305" y="287"/>
                  </a:lnTo>
                  <a:lnTo>
                    <a:pt x="305" y="284"/>
                  </a:lnTo>
                  <a:lnTo>
                    <a:pt x="305" y="280"/>
                  </a:lnTo>
                  <a:lnTo>
                    <a:pt x="301" y="280"/>
                  </a:lnTo>
                  <a:lnTo>
                    <a:pt x="301" y="276"/>
                  </a:lnTo>
                  <a:lnTo>
                    <a:pt x="224" y="276"/>
                  </a:lnTo>
                  <a:close/>
                  <a:moveTo>
                    <a:pt x="140" y="171"/>
                  </a:moveTo>
                  <a:lnTo>
                    <a:pt x="182" y="225"/>
                  </a:lnTo>
                  <a:lnTo>
                    <a:pt x="258" y="225"/>
                  </a:lnTo>
                  <a:lnTo>
                    <a:pt x="258" y="222"/>
                  </a:lnTo>
                  <a:lnTo>
                    <a:pt x="254" y="222"/>
                  </a:lnTo>
                  <a:lnTo>
                    <a:pt x="254" y="218"/>
                  </a:lnTo>
                  <a:lnTo>
                    <a:pt x="250" y="218"/>
                  </a:lnTo>
                  <a:lnTo>
                    <a:pt x="250" y="215"/>
                  </a:lnTo>
                  <a:lnTo>
                    <a:pt x="246" y="211"/>
                  </a:lnTo>
                  <a:lnTo>
                    <a:pt x="246" y="207"/>
                  </a:lnTo>
                  <a:lnTo>
                    <a:pt x="241" y="207"/>
                  </a:lnTo>
                  <a:lnTo>
                    <a:pt x="241" y="204"/>
                  </a:lnTo>
                  <a:lnTo>
                    <a:pt x="237" y="200"/>
                  </a:lnTo>
                  <a:lnTo>
                    <a:pt x="233" y="196"/>
                  </a:lnTo>
                  <a:lnTo>
                    <a:pt x="229" y="193"/>
                  </a:lnTo>
                  <a:lnTo>
                    <a:pt x="229" y="189"/>
                  </a:lnTo>
                  <a:lnTo>
                    <a:pt x="224" y="189"/>
                  </a:lnTo>
                  <a:lnTo>
                    <a:pt x="224" y="185"/>
                  </a:lnTo>
                  <a:lnTo>
                    <a:pt x="220" y="185"/>
                  </a:lnTo>
                  <a:lnTo>
                    <a:pt x="220" y="182"/>
                  </a:lnTo>
                  <a:lnTo>
                    <a:pt x="216" y="178"/>
                  </a:lnTo>
                  <a:lnTo>
                    <a:pt x="216" y="175"/>
                  </a:lnTo>
                  <a:lnTo>
                    <a:pt x="212" y="175"/>
                  </a:lnTo>
                  <a:lnTo>
                    <a:pt x="212" y="171"/>
                  </a:lnTo>
                  <a:lnTo>
                    <a:pt x="140" y="171"/>
                  </a:lnTo>
                  <a:close/>
                  <a:moveTo>
                    <a:pt x="55" y="69"/>
                  </a:moveTo>
                  <a:lnTo>
                    <a:pt x="97" y="120"/>
                  </a:lnTo>
                  <a:lnTo>
                    <a:pt x="157" y="120"/>
                  </a:lnTo>
                  <a:lnTo>
                    <a:pt x="152" y="116"/>
                  </a:lnTo>
                  <a:lnTo>
                    <a:pt x="148" y="113"/>
                  </a:lnTo>
                  <a:lnTo>
                    <a:pt x="144" y="109"/>
                  </a:lnTo>
                  <a:lnTo>
                    <a:pt x="140" y="105"/>
                  </a:lnTo>
                  <a:lnTo>
                    <a:pt x="140" y="102"/>
                  </a:lnTo>
                  <a:lnTo>
                    <a:pt x="135" y="102"/>
                  </a:lnTo>
                  <a:lnTo>
                    <a:pt x="131" y="98"/>
                  </a:lnTo>
                  <a:lnTo>
                    <a:pt x="127" y="95"/>
                  </a:lnTo>
                  <a:lnTo>
                    <a:pt x="123" y="91"/>
                  </a:lnTo>
                  <a:lnTo>
                    <a:pt x="119" y="87"/>
                  </a:lnTo>
                  <a:lnTo>
                    <a:pt x="114" y="84"/>
                  </a:lnTo>
                  <a:lnTo>
                    <a:pt x="110" y="80"/>
                  </a:lnTo>
                  <a:lnTo>
                    <a:pt x="106" y="76"/>
                  </a:lnTo>
                  <a:lnTo>
                    <a:pt x="102" y="73"/>
                  </a:lnTo>
                  <a:lnTo>
                    <a:pt x="97" y="73"/>
                  </a:lnTo>
                  <a:lnTo>
                    <a:pt x="97" y="69"/>
                  </a:lnTo>
                  <a:lnTo>
                    <a:pt x="55" y="69"/>
                  </a:lnTo>
                  <a:close/>
                  <a:moveTo>
                    <a:pt x="0" y="0"/>
                  </a:moveTo>
                  <a:lnTo>
                    <a:pt x="13" y="18"/>
                  </a:lnTo>
                  <a:lnTo>
                    <a:pt x="30" y="18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1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2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</p:grpSp>
      <p:sp>
        <p:nvSpPr>
          <p:cNvPr id="43012" name="Rectangle 2586"/>
          <p:cNvSpPr>
            <a:spLocks noChangeArrowheads="1"/>
          </p:cNvSpPr>
          <p:nvPr/>
        </p:nvSpPr>
        <p:spPr bwMode="auto">
          <a:xfrm>
            <a:off x="4114800" y="3429000"/>
            <a:ext cx="3200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r>
              <a:rPr lang="pt-BR" sz="2400" b="1">
                <a:solidFill>
                  <a:srgbClr val="FFFFFF"/>
                </a:solidFill>
              </a:rPr>
              <a:t>Pluralismo político</a:t>
            </a:r>
          </a:p>
        </p:txBody>
      </p:sp>
      <p:sp>
        <p:nvSpPr>
          <p:cNvPr id="43013" name="Rectangle 2587"/>
          <p:cNvSpPr>
            <a:spLocks noChangeArrowheads="1"/>
          </p:cNvSpPr>
          <p:nvPr/>
        </p:nvSpPr>
        <p:spPr bwMode="auto">
          <a:xfrm>
            <a:off x="4267200" y="2895600"/>
            <a:ext cx="4876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r>
              <a:rPr lang="pt-BR" sz="2400" b="1" dirty="0">
                <a:solidFill>
                  <a:srgbClr val="FFFF00"/>
                </a:solidFill>
              </a:rPr>
              <a:t>Dignidade da pessoa humana</a:t>
            </a:r>
          </a:p>
        </p:txBody>
      </p:sp>
      <p:sp>
        <p:nvSpPr>
          <p:cNvPr id="43014" name="Rectangle 2588"/>
          <p:cNvSpPr>
            <a:spLocks noChangeArrowheads="1"/>
          </p:cNvSpPr>
          <p:nvPr/>
        </p:nvSpPr>
        <p:spPr bwMode="auto">
          <a:xfrm>
            <a:off x="4343400" y="2438400"/>
            <a:ext cx="2514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r>
              <a:rPr lang="pt-BR" sz="2400" b="1" dirty="0">
                <a:solidFill>
                  <a:srgbClr val="FFFF00"/>
                </a:solidFill>
              </a:rPr>
              <a:t>Soberania</a:t>
            </a:r>
          </a:p>
        </p:txBody>
      </p:sp>
      <p:sp>
        <p:nvSpPr>
          <p:cNvPr id="43015" name="Rectangle 2589"/>
          <p:cNvSpPr>
            <a:spLocks noChangeArrowheads="1"/>
          </p:cNvSpPr>
          <p:nvPr/>
        </p:nvSpPr>
        <p:spPr bwMode="auto">
          <a:xfrm>
            <a:off x="3810000" y="3962400"/>
            <a:ext cx="44196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r>
              <a:rPr lang="pt-BR" sz="2400" b="1">
                <a:solidFill>
                  <a:srgbClr val="FFFFFF"/>
                </a:solidFill>
              </a:rPr>
              <a:t>Valores sociais do trabalho e da livre iniciativa</a:t>
            </a: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Parceria com o </a:t>
            </a:r>
            <a:r>
              <a:rPr lang="pt-BR" dirty="0" err="1" smtClean="0"/>
              <a:t>EUROsociAL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pt-BR" dirty="0" smtClean="0"/>
              <a:t>Este evento se tornou possível graças ao estabelecimento da parceria institucional entre a ESAF e o Programa </a:t>
            </a:r>
            <a:r>
              <a:rPr lang="pt-BR" dirty="0" err="1" smtClean="0"/>
              <a:t>EUROsociAL</a:t>
            </a:r>
            <a:r>
              <a:rPr lang="pt-BR" dirty="0" smtClean="0"/>
              <a:t>, por meio da qual esta Escola tornou-se sócia operativa do Programa. </a:t>
            </a:r>
          </a:p>
          <a:p>
            <a:pPr algn="just"/>
            <a:r>
              <a:rPr lang="pt-BR" dirty="0" smtClean="0"/>
              <a:t>Temos fundadas esperanças de que esta parceria irá gerar importantes frutos para nossa região na promoção da coesão social. </a:t>
            </a:r>
            <a:endParaRPr lang="pt-BR" dirty="0"/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Rectangle 2"/>
          <p:cNvSpPr>
            <a:spLocks noChangeArrowheads="1"/>
          </p:cNvSpPr>
          <p:nvPr/>
        </p:nvSpPr>
        <p:spPr bwMode="auto">
          <a:xfrm>
            <a:off x="1143000" y="381000"/>
            <a:ext cx="7533456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Reflexão final</a:t>
            </a:r>
            <a:endParaRPr lang="pt-BR" sz="36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8196" name="Rectangle 3"/>
          <p:cNvSpPr>
            <a:spLocks noChangeArrowheads="1"/>
          </p:cNvSpPr>
          <p:nvPr/>
        </p:nvSpPr>
        <p:spPr bwMode="auto">
          <a:xfrm>
            <a:off x="228600" y="1285875"/>
            <a:ext cx="8686800" cy="7670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algn="just" defTabSz="449263">
              <a:lnSpc>
                <a:spcPct val="70000"/>
              </a:lnSpc>
              <a:spcBef>
                <a:spcPts val="1700"/>
              </a:spcBef>
            </a:pPr>
            <a:endParaRPr lang="pt-BR" sz="2800" dirty="0">
              <a:solidFill>
                <a:srgbClr val="0000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  <a:p>
            <a:pPr algn="just"/>
            <a:r>
              <a:rPr lang="pt-BR" sz="2800" dirty="0" smtClean="0">
                <a:solidFill>
                  <a:schemeClr val="bg1"/>
                </a:solidFill>
                <a:latin typeface="Lucida Handwriting" pitchFamily="66" charset="0"/>
              </a:rPr>
              <a:t>“Quero um mundo em que meus filhos cresçam, como pessoas que se aceitam e se respeitam, aceitando e respeitando outros num espaço de convivência em que os outros os aceitam e respeitam a partir do aceitar-se e respeitar-se a sim mesmos. Num espaço de convivência desse tipo, a negação do outro será sempre um erro detectável que se pode e se deseja corrigir”. </a:t>
            </a:r>
          </a:p>
          <a:p>
            <a:pPr algn="just"/>
            <a:endParaRPr lang="pt-BR" dirty="0" smtClean="0">
              <a:solidFill>
                <a:schemeClr val="bg1"/>
              </a:solidFill>
              <a:latin typeface="Lucida Handwriting" pitchFamily="66" charset="0"/>
            </a:endParaRPr>
          </a:p>
          <a:p>
            <a:pPr algn="just"/>
            <a:r>
              <a:rPr lang="pt-BR" dirty="0" smtClean="0">
                <a:solidFill>
                  <a:schemeClr val="bg1"/>
                </a:solidFill>
                <a:latin typeface="Lucida Handwriting" pitchFamily="66" charset="0"/>
              </a:rPr>
              <a:t>MATURANA, Humberto. Emoções e Linguagem na Educação e na Política.</a:t>
            </a:r>
          </a:p>
          <a:p>
            <a:pPr algn="just"/>
            <a:endParaRPr lang="pt-BR" sz="2800" dirty="0" smtClean="0">
              <a:solidFill>
                <a:schemeClr val="bg1"/>
              </a:solidFill>
              <a:latin typeface="Lucida Handwriting" pitchFamily="66" charset="0"/>
            </a:endParaRPr>
          </a:p>
          <a:p>
            <a:pPr algn="r"/>
            <a:endParaRPr lang="pt-BR" sz="2800" dirty="0" smtClean="0">
              <a:solidFill>
                <a:schemeClr val="bg1"/>
              </a:solidFill>
              <a:latin typeface="Lucida Handwriting" pitchFamily="66" charset="0"/>
            </a:endParaRPr>
          </a:p>
          <a:p>
            <a:pPr lvl="1" algn="just" defTabSz="449263">
              <a:lnSpc>
                <a:spcPct val="80000"/>
              </a:lnSpc>
              <a:spcBef>
                <a:spcPts val="1900"/>
              </a:spcBef>
            </a:pPr>
            <a:endParaRPr lang="en-US" sz="3200" dirty="0">
              <a:solidFill>
                <a:srgbClr val="FFFFCC"/>
              </a:solidFill>
              <a:latin typeface="Lucida Handwriting" pitchFamily="66" charset="0"/>
              <a:ea typeface="Arial Unicode MS" pitchFamily="34" charset="-128"/>
              <a:cs typeface="Arial Unicode MS" pitchFamily="34" charset="-128"/>
            </a:endParaRPr>
          </a:p>
          <a:p>
            <a:pPr lvl="1" algn="just" defTabSz="449263">
              <a:lnSpc>
                <a:spcPct val="80000"/>
              </a:lnSpc>
              <a:spcBef>
                <a:spcPts val="1900"/>
              </a:spcBef>
            </a:pPr>
            <a:endParaRPr lang="pt-BR" sz="3200" dirty="0">
              <a:solidFill>
                <a:srgbClr val="FFFFCC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8194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201730" r:id="rId4" imgW="1314286" imgH="1152381" progId="PBrush">
              <p:embed/>
            </p:oleObj>
          </a:graphicData>
        </a:graphic>
      </p:graphicFrame>
      <p:sp>
        <p:nvSpPr>
          <p:cNvPr id="201731" name="Rectangle 3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BR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cs typeface="Arial" charset="0"/>
              </a:rPr>
              <a:t>Humberto Maturana. Emoções e Linguagem na Educação e na Política.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cs typeface="Arial" charset="0"/>
            </a:endParaRP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Rectangle 2"/>
          <p:cNvSpPr txBox="1">
            <a:spLocks noGrp="1"/>
          </p:cNvSpPr>
          <p:nvPr>
            <p:ph type="title"/>
          </p:nvPr>
        </p:nvSpPr>
        <p:spPr>
          <a:xfrm>
            <a:off x="611188" y="260350"/>
            <a:ext cx="7489825" cy="1143000"/>
          </a:xfrm>
        </p:spPr>
        <p:txBody>
          <a:bodyPr/>
          <a:lstStyle/>
          <a:p>
            <a:pPr eaLnBrk="1"/>
            <a:r>
              <a:rPr lang="pt-BR" smtClean="0">
                <a:latin typeface="Times New Roman" pitchFamily="18" charset="0"/>
              </a:rPr>
              <a:t>Contatos</a:t>
            </a:r>
          </a:p>
        </p:txBody>
      </p:sp>
      <p:sp>
        <p:nvSpPr>
          <p:cNvPr id="189442" name="Rectangle 3"/>
          <p:cNvSpPr txBox="1">
            <a:spLocks noGrp="1"/>
          </p:cNvSpPr>
          <p:nvPr>
            <p:ph idx="1"/>
          </p:nvPr>
        </p:nvSpPr>
        <p:spPr>
          <a:xfrm>
            <a:off x="395288" y="1700213"/>
            <a:ext cx="7921625" cy="4465637"/>
          </a:xfrm>
        </p:spPr>
        <p:txBody>
          <a:bodyPr/>
          <a:lstStyle/>
          <a:p>
            <a:pPr eaLnBrk="1">
              <a:spcBef>
                <a:spcPts val="1000"/>
              </a:spcBef>
              <a:buFontTx/>
              <a:buNone/>
            </a:pPr>
            <a:endParaRPr lang="pt-BR" sz="4000" dirty="0" smtClean="0">
              <a:solidFill>
                <a:srgbClr val="F2F2F2"/>
              </a:solidFill>
              <a:latin typeface="Times New Roman" pitchFamily="18" charset="0"/>
            </a:endParaRPr>
          </a:p>
          <a:p>
            <a:pPr algn="ctr" eaLnBrk="1">
              <a:spcBef>
                <a:spcPts val="1000"/>
              </a:spcBef>
              <a:buFontTx/>
              <a:buNone/>
            </a:pPr>
            <a:r>
              <a:rPr lang="pt-BR" sz="4000" dirty="0" smtClean="0">
                <a:solidFill>
                  <a:srgbClr val="F2F2F2"/>
                </a:solidFill>
                <a:latin typeface="Times New Roman" pitchFamily="18" charset="0"/>
              </a:rPr>
              <a:t>raimunda.almeida@fazenda.gov.br</a:t>
            </a:r>
          </a:p>
          <a:p>
            <a:pPr algn="ctr" eaLnBrk="1">
              <a:spcBef>
                <a:spcPts val="1000"/>
              </a:spcBef>
              <a:buFontTx/>
              <a:buNone/>
            </a:pPr>
            <a:endParaRPr lang="pt-BR" sz="4000" dirty="0" smtClean="0">
              <a:latin typeface="Times New Roman" pitchFamily="18" charset="0"/>
            </a:endParaRPr>
          </a:p>
          <a:p>
            <a:pPr algn="ctr" eaLnBrk="1">
              <a:spcBef>
                <a:spcPts val="1000"/>
              </a:spcBef>
              <a:buFontTx/>
              <a:buNone/>
            </a:pPr>
            <a:r>
              <a:rPr lang="pt-BR" sz="4000" dirty="0" smtClean="0">
                <a:latin typeface="Times New Roman" pitchFamily="18" charset="0"/>
              </a:rPr>
              <a:t>Telefones: (61) 3412-6105/6106</a:t>
            </a:r>
          </a:p>
          <a:p>
            <a:pPr algn="ctr" eaLnBrk="1">
              <a:spcBef>
                <a:spcPts val="1000"/>
              </a:spcBef>
              <a:buFontTx/>
              <a:buNone/>
            </a:pPr>
            <a:r>
              <a:rPr lang="pt-BR" sz="4000" dirty="0" smtClean="0">
                <a:latin typeface="Times New Roman" pitchFamily="18" charset="0"/>
              </a:rPr>
              <a:t>Obrigada!</a:t>
            </a:r>
          </a:p>
          <a:p>
            <a:pPr algn="ctr" eaLnBrk="1">
              <a:spcBef>
                <a:spcPts val="1000"/>
              </a:spcBef>
              <a:buFontTx/>
              <a:buNone/>
            </a:pPr>
            <a:r>
              <a:rPr lang="pt-BR" sz="4000" dirty="0" smtClean="0">
                <a:latin typeface="Times New Roman" pitchFamily="18" charset="0"/>
              </a:rPr>
              <a:t>		</a:t>
            </a:r>
          </a:p>
          <a:p>
            <a:pPr eaLnBrk="1">
              <a:spcBef>
                <a:spcPts val="1000"/>
              </a:spcBef>
              <a:buFontTx/>
              <a:buNone/>
            </a:pPr>
            <a:endParaRPr lang="pt-BR" sz="4000" dirty="0" smtClean="0">
              <a:latin typeface="Times New Roman" pitchFamily="18" charset="0"/>
            </a:endParaRPr>
          </a:p>
          <a:p>
            <a:pPr lvl="4" eaLnBrk="1">
              <a:buFontTx/>
              <a:buNone/>
            </a:pPr>
            <a:endParaRPr lang="pt-BR" dirty="0" smtClean="0">
              <a:latin typeface="Times New Roman" pitchFamily="18" charset="0"/>
            </a:endParaRPr>
          </a:p>
          <a:p>
            <a:pPr lvl="4" algn="r" eaLnBrk="1">
              <a:buFontTx/>
              <a:buNone/>
            </a:pPr>
            <a:endParaRPr lang="pt-BR" dirty="0" smtClean="0">
              <a:latin typeface="Times New Roman" pitchFamily="18" charset="0"/>
            </a:endParaRP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755576" y="260648"/>
            <a:ext cx="7772400" cy="1143000"/>
          </a:xfrm>
        </p:spPr>
        <p:txBody>
          <a:bodyPr/>
          <a:lstStyle/>
          <a:p>
            <a:pPr eaLnBrk="1"/>
            <a:r>
              <a:rPr lang="pt-BR" sz="3600" dirty="0" smtClean="0">
                <a:latin typeface="Times New Roman" pitchFamily="18" charset="0"/>
              </a:rPr>
              <a:t>PRINCÍPIOS FUNDAMENTAIS DA CONSTITUIÇÃO CIDADÃ</a:t>
            </a:r>
          </a:p>
        </p:txBody>
      </p:sp>
      <p:sp>
        <p:nvSpPr>
          <p:cNvPr id="43010" name="Rectangle 3"/>
          <p:cNvSpPr txBox="1">
            <a:spLocks noGrp="1"/>
          </p:cNvSpPr>
          <p:nvPr>
            <p:ph type="body" idx="4294967295"/>
          </p:nvPr>
        </p:nvSpPr>
        <p:spPr>
          <a:xfrm>
            <a:off x="0" y="1981200"/>
            <a:ext cx="8748464" cy="4114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sz="2800" b="1" dirty="0" smtClean="0">
                <a:latin typeface="Arial" charset="0"/>
                <a:cs typeface="Arial" charset="0"/>
              </a:rPr>
              <a:t>					Todo Poder  emana do Povo, 			que o exerce por meio de seus  	</a:t>
            </a:r>
            <a:r>
              <a:rPr lang="pt-BR" sz="2800" b="1" dirty="0" err="1" smtClean="0">
                <a:latin typeface="Arial" charset="0"/>
                <a:cs typeface="Arial" charset="0"/>
              </a:rPr>
              <a:t>repre</a:t>
            </a:r>
            <a:r>
              <a:rPr lang="pt-BR" sz="2800" b="1" dirty="0" smtClean="0">
                <a:latin typeface="Arial" charset="0"/>
                <a:cs typeface="Arial" charset="0"/>
              </a:rPr>
              <a:t>			representantes	eleitos ou 					</a:t>
            </a:r>
            <a:r>
              <a:rPr lang="pt-BR" sz="2800" b="1" dirty="0" smtClean="0">
                <a:solidFill>
                  <a:srgbClr val="FFFF00"/>
                </a:solidFill>
                <a:latin typeface="Arial" charset="0"/>
                <a:cs typeface="Arial" charset="0"/>
              </a:rPr>
              <a:t>diretamente, nos termos 			desta Constituição.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sz="2800" b="1" dirty="0" smtClean="0">
                <a:solidFill>
                  <a:srgbClr val="FFFF00"/>
                </a:solidFill>
                <a:latin typeface="Arial" charset="0"/>
                <a:cs typeface="Arial" charset="0"/>
              </a:rPr>
              <a:t>				(princípio da democracia participativa)   </a:t>
            </a:r>
            <a:r>
              <a:rPr lang="pt-BR" sz="2800" b="1" dirty="0" smtClean="0">
                <a:latin typeface="Arial" charset="0"/>
                <a:cs typeface="Arial" charset="0"/>
              </a:rPr>
              <a:t>           </a:t>
            </a:r>
            <a:r>
              <a:rPr lang="pt-BR" sz="2400" b="1" dirty="0" smtClean="0">
                <a:latin typeface="Arial" charset="0"/>
                <a:cs typeface="Arial" charset="0"/>
              </a:rPr>
              <a:t> </a:t>
            </a:r>
            <a:endParaRPr lang="pt-BR" sz="2400" dirty="0" smtClean="0">
              <a:latin typeface="Times New Roman" pitchFamily="18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51520" y="2492896"/>
            <a:ext cx="2743200" cy="2667000"/>
            <a:chOff x="1371600" y="2438403"/>
            <a:chExt cx="2743199" cy="2667002"/>
          </a:xfrm>
        </p:grpSpPr>
        <p:sp>
          <p:nvSpPr>
            <p:cNvPr id="5" name="Oval 5"/>
            <p:cNvSpPr/>
            <p:nvPr/>
          </p:nvSpPr>
          <p:spPr>
            <a:xfrm>
              <a:off x="1705264" y="2665768"/>
              <a:ext cx="2127616" cy="20668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00FF"/>
                </a:gs>
                <a:gs pos="100000">
                  <a:srgbClr val="00004D"/>
                </a:gs>
              </a:gsLst>
              <a:path path="circle">
                <a:fillToRect l="50000" t="50000" r="50000" b="50000"/>
              </a:path>
            </a:gradFill>
            <a:ln>
              <a:noFill/>
              <a:prstDash val="solid"/>
            </a:ln>
          </p:spPr>
          <p:txBody>
            <a:bodyPr anchorCtr="1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pt-BR" sz="4400" b="1" kern="0">
                <a:solidFill>
                  <a:srgbClr val="000066"/>
                </a:solidFill>
                <a:latin typeface="Lucida Handwriting" pitchFamily="66"/>
                <a:cs typeface="+mn-cs"/>
              </a:endParaRPr>
            </a:p>
          </p:txBody>
        </p:sp>
        <p:sp>
          <p:nvSpPr>
            <p:cNvPr id="43019" name="Rectangle 6"/>
            <p:cNvSpPr>
              <a:spLocks noChangeArrowheads="1"/>
            </p:cNvSpPr>
            <p:nvPr/>
          </p:nvSpPr>
          <p:spPr bwMode="auto">
            <a:xfrm>
              <a:off x="1906935" y="3255702"/>
              <a:ext cx="1621843" cy="9084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anchorCtr="1"/>
            <a:lstStyle/>
            <a:p>
              <a:pPr algn="ctr"/>
              <a:r>
                <a:rPr lang="en-US" sz="1600" b="1" dirty="0">
                  <a:solidFill>
                    <a:srgbClr val="FFFFFF"/>
                  </a:solidFill>
                </a:rPr>
                <a:t>Art</a:t>
              </a:r>
            </a:p>
            <a:p>
              <a:pPr algn="ctr"/>
              <a:r>
                <a:rPr lang="en-US" sz="1600" b="1" dirty="0" smtClean="0">
                  <a:solidFill>
                    <a:srgbClr val="FFFFFF"/>
                  </a:solidFill>
                </a:rPr>
                <a:t>1º § </a:t>
              </a:r>
              <a:r>
                <a:rPr lang="en-US" sz="1600" b="1" dirty="0" err="1" smtClean="0">
                  <a:solidFill>
                    <a:srgbClr val="FFFFFF"/>
                  </a:solidFill>
                </a:rPr>
                <a:t>único</a:t>
              </a:r>
              <a:endParaRPr lang="en-US" sz="1600" b="1" dirty="0">
                <a:solidFill>
                  <a:srgbClr val="FFFFFF"/>
                </a:solidFill>
              </a:endParaRPr>
            </a:p>
            <a:p>
              <a:pPr algn="ctr"/>
              <a:r>
                <a:rPr lang="en-US" sz="1600" b="1" dirty="0">
                  <a:solidFill>
                    <a:srgbClr val="FFFFFF"/>
                  </a:solidFill>
                </a:rPr>
                <a:t>CF 88</a:t>
              </a:r>
              <a:endParaRPr lang="pt-BR" sz="1600" b="1" dirty="0">
                <a:solidFill>
                  <a:srgbClr val="FFFFFF"/>
                </a:solidFill>
              </a:endParaRPr>
            </a:p>
          </p:txBody>
        </p:sp>
        <p:grpSp>
          <p:nvGrpSpPr>
            <p:cNvPr id="3" name="Group 7"/>
            <p:cNvGrpSpPr>
              <a:grpSpLocks/>
            </p:cNvGrpSpPr>
            <p:nvPr/>
          </p:nvGrpSpPr>
          <p:grpSpPr bwMode="auto">
            <a:xfrm>
              <a:off x="1371600" y="3448257"/>
              <a:ext cx="2077992" cy="1657148"/>
              <a:chOff x="1371600" y="3448257"/>
              <a:chExt cx="2077992" cy="1657148"/>
            </a:xfrm>
          </p:grpSpPr>
          <p:sp>
            <p:nvSpPr>
              <p:cNvPr id="194900" name="Freeform 8"/>
              <p:cNvSpPr>
                <a:spLocks/>
              </p:cNvSpPr>
              <p:nvPr/>
            </p:nvSpPr>
            <p:spPr bwMode="auto">
              <a:xfrm>
                <a:off x="2579540" y="4715185"/>
                <a:ext cx="59134" cy="74770"/>
              </a:xfrm>
              <a:custGeom>
                <a:avLst/>
                <a:gdLst>
                  <a:gd name="T0" fmla="*/ 31789363 w 55"/>
                  <a:gd name="T1" fmla="*/ 0 h 73"/>
                  <a:gd name="T2" fmla="*/ 63578726 w 55"/>
                  <a:gd name="T3" fmla="*/ 38291458 h 73"/>
                  <a:gd name="T4" fmla="*/ 31789363 w 55"/>
                  <a:gd name="T5" fmla="*/ 76582916 h 73"/>
                  <a:gd name="T6" fmla="*/ 0 w 55"/>
                  <a:gd name="T7" fmla="*/ 38291458 h 73"/>
                  <a:gd name="T8" fmla="*/ 0 w 55"/>
                  <a:gd name="T9" fmla="*/ 76582916 h 73"/>
                  <a:gd name="T10" fmla="*/ 54331246 w 55"/>
                  <a:gd name="T11" fmla="*/ 7343847 h 73"/>
                  <a:gd name="T12" fmla="*/ 63578726 w 55"/>
                  <a:gd name="T13" fmla="*/ 0 h 73"/>
                  <a:gd name="T14" fmla="*/ 19651844 w 55"/>
                  <a:gd name="T15" fmla="*/ 68190244 h 73"/>
                  <a:gd name="T16" fmla="*/ 0 w 55"/>
                  <a:gd name="T17" fmla="*/ 76582916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73"/>
                  <a:gd name="T29" fmla="*/ 55 w 55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73">
                    <a:moveTo>
                      <a:pt x="0" y="73"/>
                    </a:moveTo>
                    <a:lnTo>
                      <a:pt x="47" y="7"/>
                    </a:lnTo>
                    <a:lnTo>
                      <a:pt x="55" y="0"/>
                    </a:lnTo>
                    <a:lnTo>
                      <a:pt x="17" y="65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1" name="Freeform 9"/>
              <p:cNvSpPr>
                <a:spLocks/>
              </p:cNvSpPr>
              <p:nvPr/>
            </p:nvSpPr>
            <p:spPr bwMode="auto">
              <a:xfrm>
                <a:off x="2584816" y="4706992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70240913 w 63"/>
                  <a:gd name="T9" fmla="*/ 0 h 80"/>
                  <a:gd name="T10" fmla="*/ 46827270 w 63"/>
                  <a:gd name="T11" fmla="*/ 15056746 h 80"/>
                  <a:gd name="T12" fmla="*/ 0 w 63"/>
                  <a:gd name="T13" fmla="*/ 86035742 h 80"/>
                  <a:gd name="T14" fmla="*/ 23413635 w 63"/>
                  <a:gd name="T15" fmla="*/ 69903593 h 80"/>
                  <a:gd name="T16" fmla="*/ 70240913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63" y="0"/>
                    </a:moveTo>
                    <a:lnTo>
                      <a:pt x="42" y="14"/>
                    </a:lnTo>
                    <a:lnTo>
                      <a:pt x="0" y="80"/>
                    </a:lnTo>
                    <a:lnTo>
                      <a:pt x="21" y="65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2" name="Freeform 10"/>
              <p:cNvSpPr>
                <a:spLocks/>
              </p:cNvSpPr>
              <p:nvPr/>
            </p:nvSpPr>
            <p:spPr bwMode="auto">
              <a:xfrm>
                <a:off x="2597490" y="4701872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66884930 w 60"/>
                  <a:gd name="T9" fmla="*/ 0 h 76"/>
                  <a:gd name="T10" fmla="*/ 42360426 w 60"/>
                  <a:gd name="T11" fmla="*/ 11540076 h 76"/>
                  <a:gd name="T12" fmla="*/ 0 w 60"/>
                  <a:gd name="T13" fmla="*/ 79728644 h 76"/>
                  <a:gd name="T14" fmla="*/ 18950857 w 60"/>
                  <a:gd name="T15" fmla="*/ 65042102 h 76"/>
                  <a:gd name="T16" fmla="*/ 66884930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60" y="0"/>
                    </a:moveTo>
                    <a:lnTo>
                      <a:pt x="38" y="11"/>
                    </a:lnTo>
                    <a:lnTo>
                      <a:pt x="0" y="76"/>
                    </a:lnTo>
                    <a:lnTo>
                      <a:pt x="17" y="6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3" name="Freeform 11"/>
              <p:cNvSpPr>
                <a:spLocks/>
              </p:cNvSpPr>
              <p:nvPr/>
            </p:nvSpPr>
            <p:spPr bwMode="auto">
              <a:xfrm>
                <a:off x="2606990" y="4695727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70240913 w 63"/>
                  <a:gd name="T9" fmla="*/ 0 h 76"/>
                  <a:gd name="T10" fmla="*/ 46827270 w 63"/>
                  <a:gd name="T11" fmla="*/ 11540076 h 76"/>
                  <a:gd name="T12" fmla="*/ 0 w 63"/>
                  <a:gd name="T13" fmla="*/ 79728644 h 76"/>
                  <a:gd name="T14" fmla="*/ 23413635 w 63"/>
                  <a:gd name="T15" fmla="*/ 65042102 h 76"/>
                  <a:gd name="T16" fmla="*/ 70240913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63" y="0"/>
                    </a:moveTo>
                    <a:lnTo>
                      <a:pt x="42" y="11"/>
                    </a:lnTo>
                    <a:lnTo>
                      <a:pt x="0" y="76"/>
                    </a:lnTo>
                    <a:lnTo>
                      <a:pt x="21" y="6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4" name="Freeform 12"/>
              <p:cNvSpPr>
                <a:spLocks/>
              </p:cNvSpPr>
              <p:nvPr/>
            </p:nvSpPr>
            <p:spPr bwMode="auto">
              <a:xfrm>
                <a:off x="2616491" y="4687525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69143382 w 64"/>
                  <a:gd name="T9" fmla="*/ 0 h 76"/>
                  <a:gd name="T10" fmla="*/ 46455217 w 64"/>
                  <a:gd name="T11" fmla="*/ 14686530 h 76"/>
                  <a:gd name="T12" fmla="*/ 0 w 64"/>
                  <a:gd name="T13" fmla="*/ 79728644 h 76"/>
                  <a:gd name="T14" fmla="*/ 22688157 w 64"/>
                  <a:gd name="T15" fmla="*/ 63992260 h 76"/>
                  <a:gd name="T16" fmla="*/ 69143382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64" y="0"/>
                    </a:moveTo>
                    <a:lnTo>
                      <a:pt x="43" y="14"/>
                    </a:lnTo>
                    <a:lnTo>
                      <a:pt x="0" y="76"/>
                    </a:lnTo>
                    <a:lnTo>
                      <a:pt x="21" y="6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5" name="Freeform 13"/>
              <p:cNvSpPr>
                <a:spLocks/>
              </p:cNvSpPr>
              <p:nvPr/>
            </p:nvSpPr>
            <p:spPr bwMode="auto">
              <a:xfrm>
                <a:off x="2629165" y="4680356"/>
                <a:ext cx="63349" cy="80915"/>
              </a:xfrm>
              <a:custGeom>
                <a:avLst/>
                <a:gdLst>
                  <a:gd name="T0" fmla="*/ 34009823 w 59"/>
                  <a:gd name="T1" fmla="*/ 0 h 77"/>
                  <a:gd name="T2" fmla="*/ 68018572 w 59"/>
                  <a:gd name="T3" fmla="*/ 42515052 h 77"/>
                  <a:gd name="T4" fmla="*/ 34009823 w 59"/>
                  <a:gd name="T5" fmla="*/ 85029054 h 77"/>
                  <a:gd name="T6" fmla="*/ 0 w 59"/>
                  <a:gd name="T7" fmla="*/ 42515052 h 77"/>
                  <a:gd name="T8" fmla="*/ 68018572 w 59"/>
                  <a:gd name="T9" fmla="*/ 0 h 77"/>
                  <a:gd name="T10" fmla="*/ 48420114 w 59"/>
                  <a:gd name="T11" fmla="*/ 16564454 h 77"/>
                  <a:gd name="T12" fmla="*/ 0 w 59"/>
                  <a:gd name="T13" fmla="*/ 85029054 h 77"/>
                  <a:gd name="T14" fmla="*/ 24210057 w 59"/>
                  <a:gd name="T15" fmla="*/ 68464588 h 77"/>
                  <a:gd name="T16" fmla="*/ 68018572 w 59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7"/>
                  <a:gd name="T29" fmla="*/ 59 w 59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7">
                    <a:moveTo>
                      <a:pt x="59" y="0"/>
                    </a:moveTo>
                    <a:lnTo>
                      <a:pt x="42" y="15"/>
                    </a:lnTo>
                    <a:lnTo>
                      <a:pt x="0" y="77"/>
                    </a:lnTo>
                    <a:lnTo>
                      <a:pt x="21" y="6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6" name="Freeform 14"/>
              <p:cNvSpPr>
                <a:spLocks/>
              </p:cNvSpPr>
              <p:nvPr/>
            </p:nvSpPr>
            <p:spPr bwMode="auto">
              <a:xfrm>
                <a:off x="2638665" y="4673187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69143382 w 64"/>
                  <a:gd name="T9" fmla="*/ 0 h 76"/>
                  <a:gd name="T10" fmla="*/ 46455217 w 64"/>
                  <a:gd name="T11" fmla="*/ 15736373 h 76"/>
                  <a:gd name="T12" fmla="*/ 0 w 64"/>
                  <a:gd name="T13" fmla="*/ 79728644 h 76"/>
                  <a:gd name="T14" fmla="*/ 23768100 w 64"/>
                  <a:gd name="T15" fmla="*/ 65042102 h 76"/>
                  <a:gd name="T16" fmla="*/ 69143382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64" y="0"/>
                    </a:moveTo>
                    <a:lnTo>
                      <a:pt x="43" y="15"/>
                    </a:lnTo>
                    <a:lnTo>
                      <a:pt x="0" y="76"/>
                    </a:lnTo>
                    <a:lnTo>
                      <a:pt x="22" y="6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7" name="Freeform 15"/>
              <p:cNvSpPr>
                <a:spLocks/>
              </p:cNvSpPr>
              <p:nvPr/>
            </p:nvSpPr>
            <p:spPr bwMode="auto">
              <a:xfrm>
                <a:off x="2651339" y="4666018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68018572 w 59"/>
                  <a:gd name="T9" fmla="*/ 0 h 76"/>
                  <a:gd name="T10" fmla="*/ 43808523 w 59"/>
                  <a:gd name="T11" fmla="*/ 14686530 h 76"/>
                  <a:gd name="T12" fmla="*/ 0 w 59"/>
                  <a:gd name="T13" fmla="*/ 79728644 h 76"/>
                  <a:gd name="T14" fmla="*/ 19598466 w 59"/>
                  <a:gd name="T15" fmla="*/ 65042102 h 76"/>
                  <a:gd name="T16" fmla="*/ 68018572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59" y="0"/>
                    </a:moveTo>
                    <a:lnTo>
                      <a:pt x="38" y="14"/>
                    </a:lnTo>
                    <a:lnTo>
                      <a:pt x="0" y="76"/>
                    </a:lnTo>
                    <a:lnTo>
                      <a:pt x="17" y="6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8" name="Freeform 16"/>
              <p:cNvSpPr>
                <a:spLocks/>
              </p:cNvSpPr>
              <p:nvPr/>
            </p:nvSpPr>
            <p:spPr bwMode="auto">
              <a:xfrm>
                <a:off x="2660839" y="4657825"/>
                <a:ext cx="66522" cy="79891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41445791 h 77"/>
                  <a:gd name="T4" fmla="*/ 35120456 w 63"/>
                  <a:gd name="T5" fmla="*/ 82890543 h 77"/>
                  <a:gd name="T6" fmla="*/ 0 w 63"/>
                  <a:gd name="T7" fmla="*/ 41445791 h 77"/>
                  <a:gd name="T8" fmla="*/ 70240913 w 63"/>
                  <a:gd name="T9" fmla="*/ 0 h 77"/>
                  <a:gd name="T10" fmla="*/ 46827270 w 63"/>
                  <a:gd name="T11" fmla="*/ 16147318 h 77"/>
                  <a:gd name="T12" fmla="*/ 0 w 63"/>
                  <a:gd name="T13" fmla="*/ 82890543 h 77"/>
                  <a:gd name="T14" fmla="*/ 23413635 w 63"/>
                  <a:gd name="T15" fmla="*/ 66743214 h 77"/>
                  <a:gd name="T16" fmla="*/ 70240913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63" y="0"/>
                    </a:moveTo>
                    <a:lnTo>
                      <a:pt x="42" y="15"/>
                    </a:lnTo>
                    <a:lnTo>
                      <a:pt x="0" y="77"/>
                    </a:lnTo>
                    <a:lnTo>
                      <a:pt x="21" y="6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09" name="Freeform 17"/>
              <p:cNvSpPr>
                <a:spLocks/>
              </p:cNvSpPr>
              <p:nvPr/>
            </p:nvSpPr>
            <p:spPr bwMode="auto">
              <a:xfrm>
                <a:off x="2670340" y="4651680"/>
                <a:ext cx="66522" cy="77842"/>
              </a:xfrm>
              <a:custGeom>
                <a:avLst/>
                <a:gdLst>
                  <a:gd name="T0" fmla="*/ 34571691 w 64"/>
                  <a:gd name="T1" fmla="*/ 0 h 77"/>
                  <a:gd name="T2" fmla="*/ 69143382 w 64"/>
                  <a:gd name="T3" fmla="*/ 39346604 h 77"/>
                  <a:gd name="T4" fmla="*/ 34571691 w 64"/>
                  <a:gd name="T5" fmla="*/ 78693208 h 77"/>
                  <a:gd name="T6" fmla="*/ 0 w 64"/>
                  <a:gd name="T7" fmla="*/ 39346604 h 77"/>
                  <a:gd name="T8" fmla="*/ 69143382 w 64"/>
                  <a:gd name="T9" fmla="*/ 0 h 77"/>
                  <a:gd name="T10" fmla="*/ 45375274 w 64"/>
                  <a:gd name="T11" fmla="*/ 15329817 h 77"/>
                  <a:gd name="T12" fmla="*/ 0 w 64"/>
                  <a:gd name="T13" fmla="*/ 78693208 h 77"/>
                  <a:gd name="T14" fmla="*/ 22688157 w 64"/>
                  <a:gd name="T15" fmla="*/ 63363379 h 77"/>
                  <a:gd name="T16" fmla="*/ 69143382 w 64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7"/>
                  <a:gd name="T29" fmla="*/ 64 w 64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7">
                    <a:moveTo>
                      <a:pt x="64" y="0"/>
                    </a:moveTo>
                    <a:lnTo>
                      <a:pt x="42" y="15"/>
                    </a:lnTo>
                    <a:lnTo>
                      <a:pt x="0" y="77"/>
                    </a:lnTo>
                    <a:lnTo>
                      <a:pt x="21" y="6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0" name="Freeform 18"/>
              <p:cNvSpPr>
                <a:spLocks/>
              </p:cNvSpPr>
              <p:nvPr/>
            </p:nvSpPr>
            <p:spPr bwMode="auto">
              <a:xfrm>
                <a:off x="2683014" y="464348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68018572 w 59"/>
                  <a:gd name="T9" fmla="*/ 0 h 76"/>
                  <a:gd name="T10" fmla="*/ 48420114 w 59"/>
                  <a:gd name="T11" fmla="*/ 14686530 h 76"/>
                  <a:gd name="T12" fmla="*/ 0 w 59"/>
                  <a:gd name="T13" fmla="*/ 79728644 h 76"/>
                  <a:gd name="T14" fmla="*/ 24210057 w 59"/>
                  <a:gd name="T15" fmla="*/ 65042102 h 76"/>
                  <a:gd name="T16" fmla="*/ 68018572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59" y="0"/>
                    </a:moveTo>
                    <a:lnTo>
                      <a:pt x="42" y="14"/>
                    </a:lnTo>
                    <a:lnTo>
                      <a:pt x="0" y="76"/>
                    </a:lnTo>
                    <a:lnTo>
                      <a:pt x="21" y="6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1" name="Freeform 19"/>
              <p:cNvSpPr>
                <a:spLocks/>
              </p:cNvSpPr>
              <p:nvPr/>
            </p:nvSpPr>
            <p:spPr bwMode="auto">
              <a:xfrm>
                <a:off x="2692514" y="4635294"/>
                <a:ext cx="66522" cy="79891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41991130 h 76"/>
                  <a:gd name="T4" fmla="*/ 34571691 w 64"/>
                  <a:gd name="T5" fmla="*/ 83981208 h 76"/>
                  <a:gd name="T6" fmla="*/ 0 w 64"/>
                  <a:gd name="T7" fmla="*/ 41991130 h 76"/>
                  <a:gd name="T8" fmla="*/ 69143382 w 64"/>
                  <a:gd name="T9" fmla="*/ 0 h 76"/>
                  <a:gd name="T10" fmla="*/ 46455217 w 64"/>
                  <a:gd name="T11" fmla="*/ 15470470 h 76"/>
                  <a:gd name="T12" fmla="*/ 0 w 64"/>
                  <a:gd name="T13" fmla="*/ 83981208 h 76"/>
                  <a:gd name="T14" fmla="*/ 22688157 w 64"/>
                  <a:gd name="T15" fmla="*/ 67405918 h 76"/>
                  <a:gd name="T16" fmla="*/ 69143382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64" y="0"/>
                    </a:moveTo>
                    <a:lnTo>
                      <a:pt x="43" y="14"/>
                    </a:lnTo>
                    <a:lnTo>
                      <a:pt x="0" y="76"/>
                    </a:lnTo>
                    <a:lnTo>
                      <a:pt x="21" y="6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2" name="Freeform 20"/>
              <p:cNvSpPr>
                <a:spLocks/>
              </p:cNvSpPr>
              <p:nvPr/>
            </p:nvSpPr>
            <p:spPr bwMode="auto">
              <a:xfrm>
                <a:off x="2705188" y="4632222"/>
                <a:ext cx="60185" cy="74770"/>
              </a:xfrm>
              <a:custGeom>
                <a:avLst/>
                <a:gdLst>
                  <a:gd name="T0" fmla="*/ 32929949 w 55"/>
                  <a:gd name="T1" fmla="*/ 0 h 73"/>
                  <a:gd name="T2" fmla="*/ 65858803 w 55"/>
                  <a:gd name="T3" fmla="*/ 38291458 h 73"/>
                  <a:gd name="T4" fmla="*/ 32929949 w 55"/>
                  <a:gd name="T5" fmla="*/ 76582916 h 73"/>
                  <a:gd name="T6" fmla="*/ 0 w 55"/>
                  <a:gd name="T7" fmla="*/ 38291458 h 73"/>
                  <a:gd name="T8" fmla="*/ 45502053 w 55"/>
                  <a:gd name="T9" fmla="*/ 11540185 h 73"/>
                  <a:gd name="T10" fmla="*/ 65858803 w 55"/>
                  <a:gd name="T11" fmla="*/ 0 h 73"/>
                  <a:gd name="T12" fmla="*/ 9579265 w 55"/>
                  <a:gd name="T13" fmla="*/ 68190244 h 73"/>
                  <a:gd name="T14" fmla="*/ 0 w 55"/>
                  <a:gd name="T15" fmla="*/ 76582916 h 73"/>
                  <a:gd name="T16" fmla="*/ 45502053 w 55"/>
                  <a:gd name="T17" fmla="*/ 11540185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73"/>
                  <a:gd name="T29" fmla="*/ 55 w 55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73">
                    <a:moveTo>
                      <a:pt x="38" y="11"/>
                    </a:moveTo>
                    <a:lnTo>
                      <a:pt x="55" y="0"/>
                    </a:lnTo>
                    <a:lnTo>
                      <a:pt x="8" y="65"/>
                    </a:lnTo>
                    <a:lnTo>
                      <a:pt x="0" y="73"/>
                    </a:lnTo>
                    <a:lnTo>
                      <a:pt x="38" y="11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3" name="Freeform 21"/>
              <p:cNvSpPr>
                <a:spLocks/>
              </p:cNvSpPr>
              <p:nvPr/>
            </p:nvSpPr>
            <p:spPr bwMode="auto">
              <a:xfrm>
                <a:off x="2714689" y="4632222"/>
                <a:ext cx="50685" cy="66577"/>
              </a:xfrm>
              <a:custGeom>
                <a:avLst/>
                <a:gdLst>
                  <a:gd name="T0" fmla="*/ 27329999 w 47"/>
                  <a:gd name="T1" fmla="*/ 0 h 65"/>
                  <a:gd name="T2" fmla="*/ 54658919 w 47"/>
                  <a:gd name="T3" fmla="*/ 34096642 h 65"/>
                  <a:gd name="T4" fmla="*/ 27329999 w 47"/>
                  <a:gd name="T5" fmla="*/ 68192260 h 65"/>
                  <a:gd name="T6" fmla="*/ 0 w 47"/>
                  <a:gd name="T7" fmla="*/ 34096642 h 65"/>
                  <a:gd name="T8" fmla="*/ 50006684 w 47"/>
                  <a:gd name="T9" fmla="*/ 4196400 h 65"/>
                  <a:gd name="T10" fmla="*/ 54658919 w 47"/>
                  <a:gd name="T11" fmla="*/ 0 h 65"/>
                  <a:gd name="T12" fmla="*/ 0 w 47"/>
                  <a:gd name="T13" fmla="*/ 68192260 h 65"/>
                  <a:gd name="T14" fmla="*/ 50006684 w 47"/>
                  <a:gd name="T15" fmla="*/ 4196400 h 6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65"/>
                  <a:gd name="T26" fmla="*/ 47 w 47"/>
                  <a:gd name="T27" fmla="*/ 65 h 6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65">
                    <a:moveTo>
                      <a:pt x="43" y="4"/>
                    </a:moveTo>
                    <a:lnTo>
                      <a:pt x="47" y="0"/>
                    </a:lnTo>
                    <a:lnTo>
                      <a:pt x="0" y="65"/>
                    </a:lnTo>
                    <a:lnTo>
                      <a:pt x="43" y="4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4" name="Freeform 22"/>
              <p:cNvSpPr>
                <a:spLocks/>
              </p:cNvSpPr>
              <p:nvPr/>
            </p:nvSpPr>
            <p:spPr bwMode="auto">
              <a:xfrm>
                <a:off x="2714689" y="4632222"/>
                <a:ext cx="53849" cy="77842"/>
              </a:xfrm>
              <a:custGeom>
                <a:avLst/>
                <a:gdLst>
                  <a:gd name="T0" fmla="*/ 28429104 w 51"/>
                  <a:gd name="T1" fmla="*/ 0 h 76"/>
                  <a:gd name="T2" fmla="*/ 56857152 w 51"/>
                  <a:gd name="T3" fmla="*/ 39864322 h 76"/>
                  <a:gd name="T4" fmla="*/ 28429104 w 51"/>
                  <a:gd name="T5" fmla="*/ 79728644 h 76"/>
                  <a:gd name="T6" fmla="*/ 0 w 51"/>
                  <a:gd name="T7" fmla="*/ 39864322 h 76"/>
                  <a:gd name="T8" fmla="*/ 0 w 51"/>
                  <a:gd name="T9" fmla="*/ 68188572 h 76"/>
                  <a:gd name="T10" fmla="*/ 52398245 w 51"/>
                  <a:gd name="T11" fmla="*/ 0 h 76"/>
                  <a:gd name="T12" fmla="*/ 56857152 w 51"/>
                  <a:gd name="T13" fmla="*/ 7343777 h 76"/>
                  <a:gd name="T14" fmla="*/ 5573900 w 51"/>
                  <a:gd name="T15" fmla="*/ 79728644 h 76"/>
                  <a:gd name="T16" fmla="*/ 0 w 51"/>
                  <a:gd name="T17" fmla="*/ 68188572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76"/>
                  <a:gd name="T29" fmla="*/ 51 w 51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76">
                    <a:moveTo>
                      <a:pt x="0" y="65"/>
                    </a:moveTo>
                    <a:lnTo>
                      <a:pt x="47" y="0"/>
                    </a:lnTo>
                    <a:lnTo>
                      <a:pt x="51" y="7"/>
                    </a:lnTo>
                    <a:lnTo>
                      <a:pt x="5" y="76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A87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5" name="Freeform 23"/>
              <p:cNvSpPr>
                <a:spLocks/>
              </p:cNvSpPr>
              <p:nvPr/>
            </p:nvSpPr>
            <p:spPr bwMode="auto">
              <a:xfrm>
                <a:off x="2714689" y="4632222"/>
                <a:ext cx="60185" cy="86035"/>
              </a:xfrm>
              <a:custGeom>
                <a:avLst/>
                <a:gdLst>
                  <a:gd name="T0" fmla="*/ 32341914 w 56"/>
                  <a:gd name="T1" fmla="*/ 0 h 84"/>
                  <a:gd name="T2" fmla="*/ 64682753 w 56"/>
                  <a:gd name="T3" fmla="*/ 44060162 h 84"/>
                  <a:gd name="T4" fmla="*/ 32341914 w 56"/>
                  <a:gd name="T5" fmla="*/ 88119300 h 84"/>
                  <a:gd name="T6" fmla="*/ 0 w 56"/>
                  <a:gd name="T7" fmla="*/ 44060162 h 84"/>
                  <a:gd name="T8" fmla="*/ 34651513 w 56"/>
                  <a:gd name="T9" fmla="*/ 26226334 h 84"/>
                  <a:gd name="T10" fmla="*/ 54286872 w 56"/>
                  <a:gd name="T11" fmla="*/ 0 h 84"/>
                  <a:gd name="T12" fmla="*/ 58907144 w 56"/>
                  <a:gd name="T13" fmla="*/ 7343701 h 84"/>
                  <a:gd name="T14" fmla="*/ 64682753 w 56"/>
                  <a:gd name="T15" fmla="*/ 15735185 h 84"/>
                  <a:gd name="T16" fmla="*/ 10395885 w 56"/>
                  <a:gd name="T17" fmla="*/ 88119300 h 84"/>
                  <a:gd name="T18" fmla="*/ 5775611 w 56"/>
                  <a:gd name="T19" fmla="*/ 79726794 h 84"/>
                  <a:gd name="T20" fmla="*/ 0 w 56"/>
                  <a:gd name="T21" fmla="*/ 72384119 h 84"/>
                  <a:gd name="T22" fmla="*/ 34651513 w 56"/>
                  <a:gd name="T23" fmla="*/ 26226334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84"/>
                  <a:gd name="T38" fmla="*/ 56 w 56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84">
                    <a:moveTo>
                      <a:pt x="30" y="25"/>
                    </a:moveTo>
                    <a:lnTo>
                      <a:pt x="47" y="0"/>
                    </a:lnTo>
                    <a:lnTo>
                      <a:pt x="51" y="7"/>
                    </a:lnTo>
                    <a:lnTo>
                      <a:pt x="56" y="15"/>
                    </a:lnTo>
                    <a:lnTo>
                      <a:pt x="9" y="84"/>
                    </a:lnTo>
                    <a:lnTo>
                      <a:pt x="5" y="76"/>
                    </a:lnTo>
                    <a:lnTo>
                      <a:pt x="0" y="6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BA8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6" name="Freeform 24"/>
              <p:cNvSpPr>
                <a:spLocks/>
              </p:cNvSpPr>
              <p:nvPr/>
            </p:nvSpPr>
            <p:spPr bwMode="auto">
              <a:xfrm>
                <a:off x="2718913" y="4638367"/>
                <a:ext cx="59134" cy="87060"/>
              </a:xfrm>
              <a:custGeom>
                <a:avLst/>
                <a:gdLst>
                  <a:gd name="T0" fmla="*/ 31789363 w 55"/>
                  <a:gd name="T1" fmla="*/ 0 h 84"/>
                  <a:gd name="T2" fmla="*/ 63578726 w 55"/>
                  <a:gd name="T3" fmla="*/ 45115736 h 84"/>
                  <a:gd name="T4" fmla="*/ 31789363 w 55"/>
                  <a:gd name="T5" fmla="*/ 90231471 h 84"/>
                  <a:gd name="T6" fmla="*/ 0 w 55"/>
                  <a:gd name="T7" fmla="*/ 45115736 h 84"/>
                  <a:gd name="T8" fmla="*/ 53175445 w 55"/>
                  <a:gd name="T9" fmla="*/ 0 h 84"/>
                  <a:gd name="T10" fmla="*/ 58954448 w 55"/>
                  <a:gd name="T11" fmla="*/ 11816322 h 84"/>
                  <a:gd name="T12" fmla="*/ 63578726 w 55"/>
                  <a:gd name="T13" fmla="*/ 16112317 h 84"/>
                  <a:gd name="T14" fmla="*/ 9247484 w 55"/>
                  <a:gd name="T15" fmla="*/ 90231471 h 84"/>
                  <a:gd name="T16" fmla="*/ 4624280 w 55"/>
                  <a:gd name="T17" fmla="*/ 82712184 h 84"/>
                  <a:gd name="T18" fmla="*/ 0 w 55"/>
                  <a:gd name="T19" fmla="*/ 74119158 h 84"/>
                  <a:gd name="T20" fmla="*/ 53175445 w 55"/>
                  <a:gd name="T21" fmla="*/ 0 h 8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4"/>
                  <a:gd name="T35" fmla="*/ 55 w 55"/>
                  <a:gd name="T36" fmla="*/ 84 h 8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4">
                    <a:moveTo>
                      <a:pt x="46" y="0"/>
                    </a:moveTo>
                    <a:lnTo>
                      <a:pt x="51" y="11"/>
                    </a:lnTo>
                    <a:lnTo>
                      <a:pt x="55" y="15"/>
                    </a:lnTo>
                    <a:lnTo>
                      <a:pt x="8" y="84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7" name="Freeform 25"/>
              <p:cNvSpPr>
                <a:spLocks/>
              </p:cNvSpPr>
              <p:nvPr/>
            </p:nvSpPr>
            <p:spPr bwMode="auto">
              <a:xfrm>
                <a:off x="2724189" y="4648608"/>
                <a:ext cx="57021" cy="83987"/>
              </a:xfrm>
              <a:custGeom>
                <a:avLst/>
                <a:gdLst>
                  <a:gd name="T0" fmla="*/ 29558650 w 55"/>
                  <a:gd name="T1" fmla="*/ 0 h 83"/>
                  <a:gd name="T2" fmla="*/ 59116262 w 55"/>
                  <a:gd name="T3" fmla="*/ 42493375 h 83"/>
                  <a:gd name="T4" fmla="*/ 29558650 w 55"/>
                  <a:gd name="T5" fmla="*/ 84985737 h 83"/>
                  <a:gd name="T6" fmla="*/ 0 w 55"/>
                  <a:gd name="T7" fmla="*/ 42493375 h 83"/>
                  <a:gd name="T8" fmla="*/ 50517498 w 55"/>
                  <a:gd name="T9" fmla="*/ 0 h 83"/>
                  <a:gd name="T10" fmla="*/ 50517498 w 55"/>
                  <a:gd name="T11" fmla="*/ 3072103 h 83"/>
                  <a:gd name="T12" fmla="*/ 54816880 w 55"/>
                  <a:gd name="T13" fmla="*/ 10239331 h 83"/>
                  <a:gd name="T14" fmla="*/ 59116262 w 55"/>
                  <a:gd name="T15" fmla="*/ 14334455 h 83"/>
                  <a:gd name="T16" fmla="*/ 8598768 w 55"/>
                  <a:gd name="T17" fmla="*/ 84985737 h 83"/>
                  <a:gd name="T18" fmla="*/ 8598768 w 55"/>
                  <a:gd name="T19" fmla="*/ 77818512 h 83"/>
                  <a:gd name="T20" fmla="*/ 0 w 55"/>
                  <a:gd name="T21" fmla="*/ 70651287 h 83"/>
                  <a:gd name="T22" fmla="*/ 50517498 w 55"/>
                  <a:gd name="T23" fmla="*/ 0 h 8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3"/>
                  <a:gd name="T38" fmla="*/ 55 w 55"/>
                  <a:gd name="T39" fmla="*/ 83 h 8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3">
                    <a:moveTo>
                      <a:pt x="47" y="0"/>
                    </a:moveTo>
                    <a:lnTo>
                      <a:pt x="47" y="3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8" y="83"/>
                    </a:lnTo>
                    <a:lnTo>
                      <a:pt x="8" y="76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4AE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8" name="Freeform 26"/>
              <p:cNvSpPr>
                <a:spLocks/>
              </p:cNvSpPr>
              <p:nvPr/>
            </p:nvSpPr>
            <p:spPr bwMode="auto">
              <a:xfrm>
                <a:off x="2727362" y="4654753"/>
                <a:ext cx="60185" cy="86035"/>
              </a:xfrm>
              <a:custGeom>
                <a:avLst/>
                <a:gdLst>
                  <a:gd name="T0" fmla="*/ 32929949 w 55"/>
                  <a:gd name="T1" fmla="*/ 0 h 83"/>
                  <a:gd name="T2" fmla="*/ 65858803 w 55"/>
                  <a:gd name="T3" fmla="*/ 44591007 h 83"/>
                  <a:gd name="T4" fmla="*/ 32929949 w 55"/>
                  <a:gd name="T5" fmla="*/ 89180978 h 83"/>
                  <a:gd name="T6" fmla="*/ 0 w 55"/>
                  <a:gd name="T7" fmla="*/ 44591007 h 83"/>
                  <a:gd name="T8" fmla="*/ 56279542 w 55"/>
                  <a:gd name="T9" fmla="*/ 0 h 83"/>
                  <a:gd name="T10" fmla="*/ 56279542 w 55"/>
                  <a:gd name="T11" fmla="*/ 3223721 h 83"/>
                  <a:gd name="T12" fmla="*/ 65858803 w 55"/>
                  <a:gd name="T13" fmla="*/ 15042648 h 83"/>
                  <a:gd name="T14" fmla="*/ 10776399 w 55"/>
                  <a:gd name="T15" fmla="*/ 89180978 h 83"/>
                  <a:gd name="T16" fmla="*/ 10776399 w 55"/>
                  <a:gd name="T17" fmla="*/ 85957258 h 83"/>
                  <a:gd name="T18" fmla="*/ 4789633 w 55"/>
                  <a:gd name="T19" fmla="*/ 74138334 h 83"/>
                  <a:gd name="T20" fmla="*/ 0 w 55"/>
                  <a:gd name="T21" fmla="*/ 74138334 h 83"/>
                  <a:gd name="T22" fmla="*/ 56279542 w 55"/>
                  <a:gd name="T23" fmla="*/ 0 h 8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3"/>
                  <a:gd name="T38" fmla="*/ 55 w 55"/>
                  <a:gd name="T39" fmla="*/ 83 h 8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3">
                    <a:moveTo>
                      <a:pt x="47" y="0"/>
                    </a:moveTo>
                    <a:lnTo>
                      <a:pt x="47" y="3"/>
                    </a:lnTo>
                    <a:lnTo>
                      <a:pt x="55" y="14"/>
                    </a:lnTo>
                    <a:lnTo>
                      <a:pt x="9" y="83"/>
                    </a:lnTo>
                    <a:lnTo>
                      <a:pt x="9" y="80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DBE6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19" name="Freeform 27"/>
              <p:cNvSpPr>
                <a:spLocks/>
              </p:cNvSpPr>
              <p:nvPr/>
            </p:nvSpPr>
            <p:spPr bwMode="auto">
              <a:xfrm>
                <a:off x="2731587" y="4662946"/>
                <a:ext cx="59134" cy="86035"/>
              </a:xfrm>
              <a:custGeom>
                <a:avLst/>
                <a:gdLst>
                  <a:gd name="T0" fmla="*/ 31789363 w 55"/>
                  <a:gd name="T1" fmla="*/ 0 h 84"/>
                  <a:gd name="T2" fmla="*/ 63578726 w 55"/>
                  <a:gd name="T3" fmla="*/ 44060162 h 84"/>
                  <a:gd name="T4" fmla="*/ 31789363 w 55"/>
                  <a:gd name="T5" fmla="*/ 88119300 h 84"/>
                  <a:gd name="T6" fmla="*/ 0 w 55"/>
                  <a:gd name="T7" fmla="*/ 44060162 h 84"/>
                  <a:gd name="T8" fmla="*/ 54331246 w 55"/>
                  <a:gd name="T9" fmla="*/ 0 h 84"/>
                  <a:gd name="T10" fmla="*/ 58954448 w 55"/>
                  <a:gd name="T11" fmla="*/ 7343701 h 84"/>
                  <a:gd name="T12" fmla="*/ 63578726 w 55"/>
                  <a:gd name="T13" fmla="*/ 15735185 h 84"/>
                  <a:gd name="T14" fmla="*/ 10403285 w 55"/>
                  <a:gd name="T15" fmla="*/ 88119300 h 84"/>
                  <a:gd name="T16" fmla="*/ 10403285 w 55"/>
                  <a:gd name="T17" fmla="*/ 83923047 h 84"/>
                  <a:gd name="T18" fmla="*/ 5780080 w 55"/>
                  <a:gd name="T19" fmla="*/ 76580372 h 84"/>
                  <a:gd name="T20" fmla="*/ 0 w 55"/>
                  <a:gd name="T21" fmla="*/ 72384119 h 84"/>
                  <a:gd name="T22" fmla="*/ 54331246 w 55"/>
                  <a:gd name="T23" fmla="*/ 0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4"/>
                  <a:gd name="T38" fmla="*/ 55 w 55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4">
                    <a:moveTo>
                      <a:pt x="47" y="0"/>
                    </a:moveTo>
                    <a:lnTo>
                      <a:pt x="51" y="7"/>
                    </a:lnTo>
                    <a:lnTo>
                      <a:pt x="55" y="15"/>
                    </a:lnTo>
                    <a:lnTo>
                      <a:pt x="9" y="84"/>
                    </a:lnTo>
                    <a:lnTo>
                      <a:pt x="9" y="80"/>
                    </a:lnTo>
                    <a:lnTo>
                      <a:pt x="5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5CE8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0" name="Freeform 28"/>
              <p:cNvSpPr>
                <a:spLocks/>
              </p:cNvSpPr>
              <p:nvPr/>
            </p:nvSpPr>
            <p:spPr bwMode="auto">
              <a:xfrm>
                <a:off x="2736863" y="4669090"/>
                <a:ext cx="60185" cy="86035"/>
              </a:xfrm>
              <a:custGeom>
                <a:avLst/>
                <a:gdLst>
                  <a:gd name="T0" fmla="*/ 32929949 w 55"/>
                  <a:gd name="T1" fmla="*/ 0 h 84"/>
                  <a:gd name="T2" fmla="*/ 65858803 w 55"/>
                  <a:gd name="T3" fmla="*/ 44060162 h 84"/>
                  <a:gd name="T4" fmla="*/ 32929949 w 55"/>
                  <a:gd name="T5" fmla="*/ 88119300 h 84"/>
                  <a:gd name="T6" fmla="*/ 0 w 55"/>
                  <a:gd name="T7" fmla="*/ 44060162 h 84"/>
                  <a:gd name="T8" fmla="*/ 55082408 w 55"/>
                  <a:gd name="T9" fmla="*/ 0 h 84"/>
                  <a:gd name="T10" fmla="*/ 59872038 w 55"/>
                  <a:gd name="T11" fmla="*/ 8392510 h 84"/>
                  <a:gd name="T12" fmla="*/ 65858803 w 55"/>
                  <a:gd name="T13" fmla="*/ 15735185 h 84"/>
                  <a:gd name="T14" fmla="*/ 9579265 w 55"/>
                  <a:gd name="T15" fmla="*/ 88119300 h 84"/>
                  <a:gd name="T16" fmla="*/ 9579265 w 55"/>
                  <a:gd name="T17" fmla="*/ 83923047 h 84"/>
                  <a:gd name="T18" fmla="*/ 4789633 w 55"/>
                  <a:gd name="T19" fmla="*/ 76580372 h 84"/>
                  <a:gd name="T20" fmla="*/ 0 w 55"/>
                  <a:gd name="T21" fmla="*/ 72384119 h 84"/>
                  <a:gd name="T22" fmla="*/ 55082408 w 55"/>
                  <a:gd name="T23" fmla="*/ 0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4"/>
                  <a:gd name="T38" fmla="*/ 55 w 55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4">
                    <a:moveTo>
                      <a:pt x="46" y="0"/>
                    </a:moveTo>
                    <a:lnTo>
                      <a:pt x="50" y="8"/>
                    </a:lnTo>
                    <a:lnTo>
                      <a:pt x="55" y="15"/>
                    </a:lnTo>
                    <a:lnTo>
                      <a:pt x="8" y="84"/>
                    </a:lnTo>
                    <a:lnTo>
                      <a:pt x="8" y="80"/>
                    </a:lnTo>
                    <a:lnTo>
                      <a:pt x="4" y="73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1" name="Freeform 29"/>
              <p:cNvSpPr>
                <a:spLocks/>
              </p:cNvSpPr>
              <p:nvPr/>
            </p:nvSpPr>
            <p:spPr bwMode="auto">
              <a:xfrm>
                <a:off x="2741087" y="4676259"/>
                <a:ext cx="57021" cy="82963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3018389 h 80"/>
                  <a:gd name="T4" fmla="*/ 29558650 w 55"/>
                  <a:gd name="T5" fmla="*/ 86035742 h 80"/>
                  <a:gd name="T6" fmla="*/ 0 w 55"/>
                  <a:gd name="T7" fmla="*/ 43018389 h 80"/>
                  <a:gd name="T8" fmla="*/ 49442393 w 55"/>
                  <a:gd name="T9" fmla="*/ 0 h 80"/>
                  <a:gd name="T10" fmla="*/ 54816880 w 55"/>
                  <a:gd name="T11" fmla="*/ 7527854 h 80"/>
                  <a:gd name="T12" fmla="*/ 59116262 w 55"/>
                  <a:gd name="T13" fmla="*/ 15056746 h 80"/>
                  <a:gd name="T14" fmla="*/ 8598768 w 55"/>
                  <a:gd name="T15" fmla="*/ 86035742 h 80"/>
                  <a:gd name="T16" fmla="*/ 4299384 w 55"/>
                  <a:gd name="T17" fmla="*/ 77432482 h 80"/>
                  <a:gd name="T18" fmla="*/ 0 w 55"/>
                  <a:gd name="T19" fmla="*/ 74206259 h 80"/>
                  <a:gd name="T20" fmla="*/ 4944239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6" y="0"/>
                    </a:moveTo>
                    <a:lnTo>
                      <a:pt x="51" y="7"/>
                    </a:lnTo>
                    <a:lnTo>
                      <a:pt x="55" y="14"/>
                    </a:lnTo>
                    <a:lnTo>
                      <a:pt x="8" y="80"/>
                    </a:lnTo>
                    <a:lnTo>
                      <a:pt x="4" y="72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6EED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2" name="Freeform 30"/>
              <p:cNvSpPr>
                <a:spLocks/>
              </p:cNvSpPr>
              <p:nvPr/>
            </p:nvSpPr>
            <p:spPr bwMode="auto">
              <a:xfrm>
                <a:off x="2746363" y="4684452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50517498 w 55"/>
                  <a:gd name="T9" fmla="*/ 0 h 80"/>
                  <a:gd name="T10" fmla="*/ 54816880 w 55"/>
                  <a:gd name="T11" fmla="*/ 7160977 h 80"/>
                  <a:gd name="T12" fmla="*/ 59116262 w 55"/>
                  <a:gd name="T13" fmla="*/ 14321953 h 80"/>
                  <a:gd name="T14" fmla="*/ 9673873 w 55"/>
                  <a:gd name="T15" fmla="*/ 81840466 h 80"/>
                  <a:gd name="T16" fmla="*/ 4299384 w 55"/>
                  <a:gd name="T17" fmla="*/ 77748191 h 80"/>
                  <a:gd name="T18" fmla="*/ 0 w 55"/>
                  <a:gd name="T19" fmla="*/ 70587216 h 80"/>
                  <a:gd name="T20" fmla="*/ 50517498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7" y="0"/>
                    </a:moveTo>
                    <a:lnTo>
                      <a:pt x="51" y="7"/>
                    </a:lnTo>
                    <a:lnTo>
                      <a:pt x="55" y="14"/>
                    </a:lnTo>
                    <a:lnTo>
                      <a:pt x="9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3" name="Freeform 31"/>
              <p:cNvSpPr>
                <a:spLocks/>
              </p:cNvSpPr>
              <p:nvPr/>
            </p:nvSpPr>
            <p:spPr bwMode="auto">
              <a:xfrm>
                <a:off x="2749536" y="4690597"/>
                <a:ext cx="59134" cy="82963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3018389 h 80"/>
                  <a:gd name="T4" fmla="*/ 31789363 w 55"/>
                  <a:gd name="T5" fmla="*/ 86035742 h 80"/>
                  <a:gd name="T6" fmla="*/ 0 w 55"/>
                  <a:gd name="T7" fmla="*/ 43018389 h 80"/>
                  <a:gd name="T8" fmla="*/ 54331246 w 55"/>
                  <a:gd name="T9" fmla="*/ 0 h 80"/>
                  <a:gd name="T10" fmla="*/ 63578726 w 55"/>
                  <a:gd name="T11" fmla="*/ 11829486 h 80"/>
                  <a:gd name="T12" fmla="*/ 63578726 w 55"/>
                  <a:gd name="T13" fmla="*/ 16132153 h 80"/>
                  <a:gd name="T14" fmla="*/ 15027562 w 55"/>
                  <a:gd name="T15" fmla="*/ 86035742 h 80"/>
                  <a:gd name="T16" fmla="*/ 10403285 w 55"/>
                  <a:gd name="T17" fmla="*/ 82809519 h 80"/>
                  <a:gd name="T18" fmla="*/ 0 w 55"/>
                  <a:gd name="T19" fmla="*/ 74206259 h 80"/>
                  <a:gd name="T20" fmla="*/ 0 w 55"/>
                  <a:gd name="T21" fmla="*/ 70979000 h 80"/>
                  <a:gd name="T22" fmla="*/ 54331246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7" y="0"/>
                    </a:moveTo>
                    <a:lnTo>
                      <a:pt x="55" y="11"/>
                    </a:lnTo>
                    <a:lnTo>
                      <a:pt x="55" y="15"/>
                    </a:lnTo>
                    <a:lnTo>
                      <a:pt x="13" y="80"/>
                    </a:lnTo>
                    <a:lnTo>
                      <a:pt x="9" y="77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CF8F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4" name="Freeform 32"/>
              <p:cNvSpPr>
                <a:spLocks/>
              </p:cNvSpPr>
              <p:nvPr/>
            </p:nvSpPr>
            <p:spPr bwMode="auto">
              <a:xfrm>
                <a:off x="2755873" y="4698790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49442393 w 55"/>
                  <a:gd name="T9" fmla="*/ 0 h 80"/>
                  <a:gd name="T10" fmla="*/ 53741775 w 55"/>
                  <a:gd name="T11" fmla="*/ 4092276 h 80"/>
                  <a:gd name="T12" fmla="*/ 59116262 w 55"/>
                  <a:gd name="T13" fmla="*/ 11253253 h 80"/>
                  <a:gd name="T14" fmla="*/ 12898151 w 55"/>
                  <a:gd name="T15" fmla="*/ 81840466 h 80"/>
                  <a:gd name="T16" fmla="*/ 8598768 w 55"/>
                  <a:gd name="T17" fmla="*/ 78771765 h 80"/>
                  <a:gd name="T18" fmla="*/ 4299384 w 55"/>
                  <a:gd name="T19" fmla="*/ 71610791 h 80"/>
                  <a:gd name="T20" fmla="*/ 0 w 55"/>
                  <a:gd name="T21" fmla="*/ 67518516 h 80"/>
                  <a:gd name="T22" fmla="*/ 49442393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6" y="0"/>
                    </a:moveTo>
                    <a:lnTo>
                      <a:pt x="50" y="4"/>
                    </a:lnTo>
                    <a:lnTo>
                      <a:pt x="55" y="11"/>
                    </a:lnTo>
                    <a:lnTo>
                      <a:pt x="12" y="80"/>
                    </a:lnTo>
                    <a:lnTo>
                      <a:pt x="8" y="77"/>
                    </a:lnTo>
                    <a:lnTo>
                      <a:pt x="4" y="70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9F1E2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5" name="Freeform 33"/>
              <p:cNvSpPr>
                <a:spLocks/>
              </p:cNvSpPr>
              <p:nvPr/>
            </p:nvSpPr>
            <p:spPr bwMode="auto">
              <a:xfrm>
                <a:off x="2765374" y="4706992"/>
                <a:ext cx="52797" cy="82963"/>
              </a:xfrm>
              <a:custGeom>
                <a:avLst/>
                <a:gdLst>
                  <a:gd name="T0" fmla="*/ 27329176 w 51"/>
                  <a:gd name="T1" fmla="*/ 0 h 80"/>
                  <a:gd name="T2" fmla="*/ 54657318 w 51"/>
                  <a:gd name="T3" fmla="*/ 43018389 h 80"/>
                  <a:gd name="T4" fmla="*/ 27329176 w 51"/>
                  <a:gd name="T5" fmla="*/ 86035742 h 80"/>
                  <a:gd name="T6" fmla="*/ 0 w 51"/>
                  <a:gd name="T7" fmla="*/ 43018389 h 80"/>
                  <a:gd name="T8" fmla="*/ 45012033 w 51"/>
                  <a:gd name="T9" fmla="*/ 0 h 80"/>
                  <a:gd name="T10" fmla="*/ 50370410 w 51"/>
                  <a:gd name="T11" fmla="*/ 3226223 h 80"/>
                  <a:gd name="T12" fmla="*/ 54657318 w 51"/>
                  <a:gd name="T13" fmla="*/ 11829486 h 80"/>
                  <a:gd name="T14" fmla="*/ 9645288 w 51"/>
                  <a:gd name="T15" fmla="*/ 86035742 h 80"/>
                  <a:gd name="T16" fmla="*/ 4286910 w 51"/>
                  <a:gd name="T17" fmla="*/ 81734112 h 80"/>
                  <a:gd name="T18" fmla="*/ 0 w 51"/>
                  <a:gd name="T19" fmla="*/ 74206259 h 80"/>
                  <a:gd name="T20" fmla="*/ 0 w 51"/>
                  <a:gd name="T21" fmla="*/ 69903593 h 80"/>
                  <a:gd name="T22" fmla="*/ 45012033 w 51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80"/>
                  <a:gd name="T38" fmla="*/ 51 w 51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80">
                    <a:moveTo>
                      <a:pt x="42" y="0"/>
                    </a:moveTo>
                    <a:lnTo>
                      <a:pt x="47" y="3"/>
                    </a:lnTo>
                    <a:lnTo>
                      <a:pt x="51" y="11"/>
                    </a:lnTo>
                    <a:lnTo>
                      <a:pt x="9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5EAD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6" name="Freeform 34"/>
              <p:cNvSpPr>
                <a:spLocks/>
              </p:cNvSpPr>
              <p:nvPr/>
            </p:nvSpPr>
            <p:spPr bwMode="auto">
              <a:xfrm>
                <a:off x="2768538" y="4710065"/>
                <a:ext cx="52797" cy="86035"/>
              </a:xfrm>
              <a:custGeom>
                <a:avLst/>
                <a:gdLst>
                  <a:gd name="T0" fmla="*/ 27329176 w 51"/>
                  <a:gd name="T1" fmla="*/ 0 h 84"/>
                  <a:gd name="T2" fmla="*/ 54657318 w 51"/>
                  <a:gd name="T3" fmla="*/ 44060162 h 84"/>
                  <a:gd name="T4" fmla="*/ 27329176 w 51"/>
                  <a:gd name="T5" fmla="*/ 88119300 h 84"/>
                  <a:gd name="T6" fmla="*/ 0 w 51"/>
                  <a:gd name="T7" fmla="*/ 44060162 h 84"/>
                  <a:gd name="T8" fmla="*/ 46083502 w 51"/>
                  <a:gd name="T9" fmla="*/ 0 h 84"/>
                  <a:gd name="T10" fmla="*/ 50370410 w 51"/>
                  <a:gd name="T11" fmla="*/ 8392510 h 84"/>
                  <a:gd name="T12" fmla="*/ 54657318 w 51"/>
                  <a:gd name="T13" fmla="*/ 15735185 h 84"/>
                  <a:gd name="T14" fmla="*/ 9645288 w 51"/>
                  <a:gd name="T15" fmla="*/ 88119300 h 84"/>
                  <a:gd name="T16" fmla="*/ 9645288 w 51"/>
                  <a:gd name="T17" fmla="*/ 83923047 h 84"/>
                  <a:gd name="T18" fmla="*/ 0 w 51"/>
                  <a:gd name="T19" fmla="*/ 76580372 h 84"/>
                  <a:gd name="T20" fmla="*/ 0 w 51"/>
                  <a:gd name="T21" fmla="*/ 72384119 h 84"/>
                  <a:gd name="T22" fmla="*/ 46083502 w 51"/>
                  <a:gd name="T23" fmla="*/ 0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84"/>
                  <a:gd name="T38" fmla="*/ 51 w 51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84">
                    <a:moveTo>
                      <a:pt x="43" y="0"/>
                    </a:moveTo>
                    <a:lnTo>
                      <a:pt x="47" y="8"/>
                    </a:lnTo>
                    <a:lnTo>
                      <a:pt x="51" y="15"/>
                    </a:lnTo>
                    <a:lnTo>
                      <a:pt x="9" y="84"/>
                    </a:lnTo>
                    <a:lnTo>
                      <a:pt x="9" y="80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2E3C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7" name="Freeform 35"/>
              <p:cNvSpPr>
                <a:spLocks/>
              </p:cNvSpPr>
              <p:nvPr/>
            </p:nvSpPr>
            <p:spPr bwMode="auto">
              <a:xfrm>
                <a:off x="2774874" y="4718258"/>
                <a:ext cx="55961" cy="82963"/>
              </a:xfrm>
              <a:custGeom>
                <a:avLst/>
                <a:gdLst>
                  <a:gd name="T0" fmla="*/ 28469904 w 55"/>
                  <a:gd name="T1" fmla="*/ 0 h 80"/>
                  <a:gd name="T2" fmla="*/ 56938791 w 55"/>
                  <a:gd name="T3" fmla="*/ 43018389 h 80"/>
                  <a:gd name="T4" fmla="*/ 28469904 w 55"/>
                  <a:gd name="T5" fmla="*/ 86035742 h 80"/>
                  <a:gd name="T6" fmla="*/ 0 w 55"/>
                  <a:gd name="T7" fmla="*/ 43018389 h 80"/>
                  <a:gd name="T8" fmla="*/ 43480683 w 55"/>
                  <a:gd name="T9" fmla="*/ 0 h 80"/>
                  <a:gd name="T10" fmla="*/ 51762909 w 55"/>
                  <a:gd name="T11" fmla="*/ 7527854 h 80"/>
                  <a:gd name="T12" fmla="*/ 56938791 w 55"/>
                  <a:gd name="T13" fmla="*/ 15056746 h 80"/>
                  <a:gd name="T14" fmla="*/ 8282228 w 55"/>
                  <a:gd name="T15" fmla="*/ 86035742 h 80"/>
                  <a:gd name="T16" fmla="*/ 4141114 w 55"/>
                  <a:gd name="T17" fmla="*/ 77432482 h 80"/>
                  <a:gd name="T18" fmla="*/ 0 w 55"/>
                  <a:gd name="T19" fmla="*/ 74206259 h 80"/>
                  <a:gd name="T20" fmla="*/ 4348068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2" y="0"/>
                    </a:moveTo>
                    <a:lnTo>
                      <a:pt x="50" y="7"/>
                    </a:lnTo>
                    <a:lnTo>
                      <a:pt x="55" y="14"/>
                    </a:lnTo>
                    <a:lnTo>
                      <a:pt x="8" y="80"/>
                    </a:lnTo>
                    <a:lnTo>
                      <a:pt x="4" y="72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BB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8" name="Freeform 36"/>
              <p:cNvSpPr>
                <a:spLocks/>
              </p:cNvSpPr>
              <p:nvPr/>
            </p:nvSpPr>
            <p:spPr bwMode="auto">
              <a:xfrm>
                <a:off x="2778047" y="4726451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45143011 w 55"/>
                  <a:gd name="T9" fmla="*/ 0 h 80"/>
                  <a:gd name="T10" fmla="*/ 49442393 w 55"/>
                  <a:gd name="T11" fmla="*/ 0 h 80"/>
                  <a:gd name="T12" fmla="*/ 54816880 w 55"/>
                  <a:gd name="T13" fmla="*/ 7160977 h 80"/>
                  <a:gd name="T14" fmla="*/ 59116262 w 55"/>
                  <a:gd name="T15" fmla="*/ 11253253 h 80"/>
                  <a:gd name="T16" fmla="*/ 8598768 w 55"/>
                  <a:gd name="T17" fmla="*/ 81840466 h 80"/>
                  <a:gd name="T18" fmla="*/ 4299384 w 55"/>
                  <a:gd name="T19" fmla="*/ 77748191 h 80"/>
                  <a:gd name="T20" fmla="*/ 0 w 55"/>
                  <a:gd name="T21" fmla="*/ 70587216 h 80"/>
                  <a:gd name="T22" fmla="*/ 45143011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2" y="0"/>
                    </a:moveTo>
                    <a:lnTo>
                      <a:pt x="46" y="0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8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29" name="Freeform 37"/>
              <p:cNvSpPr>
                <a:spLocks/>
              </p:cNvSpPr>
              <p:nvPr/>
            </p:nvSpPr>
            <p:spPr bwMode="auto">
              <a:xfrm>
                <a:off x="2781211" y="4732596"/>
                <a:ext cx="59134" cy="82963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3018389 h 80"/>
                  <a:gd name="T4" fmla="*/ 31789363 w 55"/>
                  <a:gd name="T5" fmla="*/ 86035742 h 80"/>
                  <a:gd name="T6" fmla="*/ 0 w 55"/>
                  <a:gd name="T7" fmla="*/ 43018389 h 80"/>
                  <a:gd name="T8" fmla="*/ 54331246 w 55"/>
                  <a:gd name="T9" fmla="*/ 0 h 80"/>
                  <a:gd name="T10" fmla="*/ 63578726 w 55"/>
                  <a:gd name="T11" fmla="*/ 11829486 h 80"/>
                  <a:gd name="T12" fmla="*/ 9247484 w 55"/>
                  <a:gd name="T13" fmla="*/ 86035742 h 80"/>
                  <a:gd name="T14" fmla="*/ 9247484 w 55"/>
                  <a:gd name="T15" fmla="*/ 82809519 h 80"/>
                  <a:gd name="T16" fmla="*/ 0 w 55"/>
                  <a:gd name="T17" fmla="*/ 74206259 h 80"/>
                  <a:gd name="T18" fmla="*/ 0 w 55"/>
                  <a:gd name="T19" fmla="*/ 70979000 h 80"/>
                  <a:gd name="T20" fmla="*/ 54331246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7" y="0"/>
                    </a:moveTo>
                    <a:lnTo>
                      <a:pt x="55" y="11"/>
                    </a:lnTo>
                    <a:lnTo>
                      <a:pt x="8" y="80"/>
                    </a:lnTo>
                    <a:lnTo>
                      <a:pt x="8" y="77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0" name="Freeform 38"/>
              <p:cNvSpPr>
                <a:spLocks/>
              </p:cNvSpPr>
              <p:nvPr/>
            </p:nvSpPr>
            <p:spPr bwMode="auto">
              <a:xfrm>
                <a:off x="2787548" y="4736692"/>
                <a:ext cx="55961" cy="80915"/>
              </a:xfrm>
              <a:custGeom>
                <a:avLst/>
                <a:gdLst>
                  <a:gd name="T0" fmla="*/ 28469904 w 55"/>
                  <a:gd name="T1" fmla="*/ 0 h 80"/>
                  <a:gd name="T2" fmla="*/ 56938791 w 55"/>
                  <a:gd name="T3" fmla="*/ 40920739 h 80"/>
                  <a:gd name="T4" fmla="*/ 28469904 w 55"/>
                  <a:gd name="T5" fmla="*/ 81840466 h 80"/>
                  <a:gd name="T6" fmla="*/ 0 w 55"/>
                  <a:gd name="T7" fmla="*/ 40920739 h 80"/>
                  <a:gd name="T8" fmla="*/ 48656566 w 55"/>
                  <a:gd name="T9" fmla="*/ 0 h 80"/>
                  <a:gd name="T10" fmla="*/ 52797679 w 55"/>
                  <a:gd name="T11" fmla="*/ 7160977 h 80"/>
                  <a:gd name="T12" fmla="*/ 56938791 w 55"/>
                  <a:gd name="T13" fmla="*/ 14321953 h 80"/>
                  <a:gd name="T14" fmla="*/ 13458112 w 55"/>
                  <a:gd name="T15" fmla="*/ 81840466 h 80"/>
                  <a:gd name="T16" fmla="*/ 9316999 w 55"/>
                  <a:gd name="T17" fmla="*/ 81840466 h 80"/>
                  <a:gd name="T18" fmla="*/ 4141114 w 55"/>
                  <a:gd name="T19" fmla="*/ 74679491 h 80"/>
                  <a:gd name="T20" fmla="*/ 0 w 55"/>
                  <a:gd name="T21" fmla="*/ 70587216 h 80"/>
                  <a:gd name="T22" fmla="*/ 48656566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7" y="0"/>
                    </a:moveTo>
                    <a:lnTo>
                      <a:pt x="51" y="7"/>
                    </a:lnTo>
                    <a:lnTo>
                      <a:pt x="55" y="14"/>
                    </a:lnTo>
                    <a:lnTo>
                      <a:pt x="13" y="80"/>
                    </a:lnTo>
                    <a:lnTo>
                      <a:pt x="9" y="80"/>
                    </a:lnTo>
                    <a:lnTo>
                      <a:pt x="4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1" name="Freeform 39"/>
              <p:cNvSpPr>
                <a:spLocks/>
              </p:cNvSpPr>
              <p:nvPr/>
            </p:nvSpPr>
            <p:spPr bwMode="auto">
              <a:xfrm>
                <a:off x="2790712" y="4743861"/>
                <a:ext cx="59134" cy="82963"/>
              </a:xfrm>
              <a:custGeom>
                <a:avLst/>
                <a:gdLst>
                  <a:gd name="T0" fmla="*/ 31221696 w 56"/>
                  <a:gd name="T1" fmla="*/ 0 h 80"/>
                  <a:gd name="T2" fmla="*/ 62443392 w 56"/>
                  <a:gd name="T3" fmla="*/ 43018389 h 80"/>
                  <a:gd name="T4" fmla="*/ 31221696 w 56"/>
                  <a:gd name="T5" fmla="*/ 86035742 h 80"/>
                  <a:gd name="T6" fmla="*/ 0 w 56"/>
                  <a:gd name="T7" fmla="*/ 43018389 h 80"/>
                  <a:gd name="T8" fmla="*/ 52407510 w 56"/>
                  <a:gd name="T9" fmla="*/ 0 h 80"/>
                  <a:gd name="T10" fmla="*/ 56867902 w 56"/>
                  <a:gd name="T11" fmla="*/ 7527854 h 80"/>
                  <a:gd name="T12" fmla="*/ 62443392 w 56"/>
                  <a:gd name="T13" fmla="*/ 11829486 h 80"/>
                  <a:gd name="T14" fmla="*/ 14496278 w 56"/>
                  <a:gd name="T15" fmla="*/ 86035742 h 80"/>
                  <a:gd name="T16" fmla="*/ 5575492 w 56"/>
                  <a:gd name="T17" fmla="*/ 78507889 h 80"/>
                  <a:gd name="T18" fmla="*/ 0 w 56"/>
                  <a:gd name="T19" fmla="*/ 74206259 h 80"/>
                  <a:gd name="T20" fmla="*/ 52407510 w 56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6"/>
                  <a:gd name="T34" fmla="*/ 0 h 80"/>
                  <a:gd name="T35" fmla="*/ 56 w 56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6" h="80">
                    <a:moveTo>
                      <a:pt x="47" y="0"/>
                    </a:moveTo>
                    <a:lnTo>
                      <a:pt x="51" y="7"/>
                    </a:lnTo>
                    <a:lnTo>
                      <a:pt x="56" y="11"/>
                    </a:lnTo>
                    <a:lnTo>
                      <a:pt x="13" y="80"/>
                    </a:lnTo>
                    <a:lnTo>
                      <a:pt x="5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2" name="Freeform 40"/>
              <p:cNvSpPr>
                <a:spLocks/>
              </p:cNvSpPr>
              <p:nvPr/>
            </p:nvSpPr>
            <p:spPr bwMode="auto">
              <a:xfrm>
                <a:off x="2799161" y="4751030"/>
                <a:ext cx="60185" cy="80915"/>
              </a:xfrm>
              <a:custGeom>
                <a:avLst/>
                <a:gdLst>
                  <a:gd name="T0" fmla="*/ 32929949 w 55"/>
                  <a:gd name="T1" fmla="*/ 0 h 80"/>
                  <a:gd name="T2" fmla="*/ 65858803 w 55"/>
                  <a:gd name="T3" fmla="*/ 40920739 h 80"/>
                  <a:gd name="T4" fmla="*/ 32929949 w 55"/>
                  <a:gd name="T5" fmla="*/ 81840466 h 80"/>
                  <a:gd name="T6" fmla="*/ 0 w 55"/>
                  <a:gd name="T7" fmla="*/ 40920739 h 80"/>
                  <a:gd name="T8" fmla="*/ 50291683 w 55"/>
                  <a:gd name="T9" fmla="*/ 0 h 80"/>
                  <a:gd name="T10" fmla="*/ 56279542 w 55"/>
                  <a:gd name="T11" fmla="*/ 8184551 h 80"/>
                  <a:gd name="T12" fmla="*/ 65858803 w 55"/>
                  <a:gd name="T13" fmla="*/ 11253253 h 80"/>
                  <a:gd name="T14" fmla="*/ 9579265 w 55"/>
                  <a:gd name="T15" fmla="*/ 81840466 h 80"/>
                  <a:gd name="T16" fmla="*/ 4789633 w 55"/>
                  <a:gd name="T17" fmla="*/ 74679491 h 80"/>
                  <a:gd name="T18" fmla="*/ 0 w 55"/>
                  <a:gd name="T19" fmla="*/ 67518516 h 80"/>
                  <a:gd name="T20" fmla="*/ 5029168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2" y="0"/>
                    </a:moveTo>
                    <a:lnTo>
                      <a:pt x="47" y="8"/>
                    </a:lnTo>
                    <a:lnTo>
                      <a:pt x="55" y="11"/>
                    </a:lnTo>
                    <a:lnTo>
                      <a:pt x="8" y="80"/>
                    </a:lnTo>
                    <a:lnTo>
                      <a:pt x="4" y="73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3" name="Freeform 41"/>
              <p:cNvSpPr>
                <a:spLocks/>
              </p:cNvSpPr>
              <p:nvPr/>
            </p:nvSpPr>
            <p:spPr bwMode="auto">
              <a:xfrm>
                <a:off x="2803385" y="4754102"/>
                <a:ext cx="59134" cy="82963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3018389 h 80"/>
                  <a:gd name="T4" fmla="*/ 31789363 w 55"/>
                  <a:gd name="T5" fmla="*/ 86035742 h 80"/>
                  <a:gd name="T6" fmla="*/ 0 w 55"/>
                  <a:gd name="T7" fmla="*/ 43018389 h 80"/>
                  <a:gd name="T8" fmla="*/ 49706968 w 55"/>
                  <a:gd name="T9" fmla="*/ 0 h 80"/>
                  <a:gd name="T10" fmla="*/ 49706968 w 55"/>
                  <a:gd name="T11" fmla="*/ 4301632 h 80"/>
                  <a:gd name="T12" fmla="*/ 58954448 w 55"/>
                  <a:gd name="T13" fmla="*/ 11829486 h 80"/>
                  <a:gd name="T14" fmla="*/ 63578726 w 55"/>
                  <a:gd name="T15" fmla="*/ 16132153 h 80"/>
                  <a:gd name="T16" fmla="*/ 10403285 w 55"/>
                  <a:gd name="T17" fmla="*/ 86035742 h 80"/>
                  <a:gd name="T18" fmla="*/ 4624280 w 55"/>
                  <a:gd name="T19" fmla="*/ 81734112 h 80"/>
                  <a:gd name="T20" fmla="*/ 0 w 55"/>
                  <a:gd name="T21" fmla="*/ 74206259 h 80"/>
                  <a:gd name="T22" fmla="*/ 49706968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3" y="0"/>
                    </a:moveTo>
                    <a:lnTo>
                      <a:pt x="43" y="4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9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4" name="Freeform 42"/>
              <p:cNvSpPr>
                <a:spLocks/>
              </p:cNvSpPr>
              <p:nvPr/>
            </p:nvSpPr>
            <p:spPr bwMode="auto">
              <a:xfrm>
                <a:off x="2808661" y="4762295"/>
                <a:ext cx="60185" cy="80915"/>
              </a:xfrm>
              <a:custGeom>
                <a:avLst/>
                <a:gdLst>
                  <a:gd name="T0" fmla="*/ 32341914 w 56"/>
                  <a:gd name="T1" fmla="*/ 0 h 80"/>
                  <a:gd name="T2" fmla="*/ 64682753 w 56"/>
                  <a:gd name="T3" fmla="*/ 40920739 h 80"/>
                  <a:gd name="T4" fmla="*/ 32341914 w 56"/>
                  <a:gd name="T5" fmla="*/ 81840466 h 80"/>
                  <a:gd name="T6" fmla="*/ 0 w 56"/>
                  <a:gd name="T7" fmla="*/ 40920739 h 80"/>
                  <a:gd name="T8" fmla="*/ 54286872 w 56"/>
                  <a:gd name="T9" fmla="*/ 0 h 80"/>
                  <a:gd name="T10" fmla="*/ 54286872 w 56"/>
                  <a:gd name="T11" fmla="*/ 4092276 h 80"/>
                  <a:gd name="T12" fmla="*/ 64682753 w 56"/>
                  <a:gd name="T13" fmla="*/ 11253253 h 80"/>
                  <a:gd name="T14" fmla="*/ 10395885 w 56"/>
                  <a:gd name="T15" fmla="*/ 81840466 h 80"/>
                  <a:gd name="T16" fmla="*/ 10395885 w 56"/>
                  <a:gd name="T17" fmla="*/ 78771765 h 80"/>
                  <a:gd name="T18" fmla="*/ 0 w 56"/>
                  <a:gd name="T19" fmla="*/ 70587216 h 80"/>
                  <a:gd name="T20" fmla="*/ 54286872 w 56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6"/>
                  <a:gd name="T34" fmla="*/ 0 h 80"/>
                  <a:gd name="T35" fmla="*/ 56 w 56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6" h="80">
                    <a:moveTo>
                      <a:pt x="47" y="0"/>
                    </a:moveTo>
                    <a:lnTo>
                      <a:pt x="47" y="4"/>
                    </a:lnTo>
                    <a:lnTo>
                      <a:pt x="56" y="11"/>
                    </a:lnTo>
                    <a:lnTo>
                      <a:pt x="9" y="80"/>
                    </a:lnTo>
                    <a:lnTo>
                      <a:pt x="9" y="77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5" name="Freeform 43"/>
              <p:cNvSpPr>
                <a:spLocks/>
              </p:cNvSpPr>
              <p:nvPr/>
            </p:nvSpPr>
            <p:spPr bwMode="auto">
              <a:xfrm>
                <a:off x="2812886" y="4770488"/>
                <a:ext cx="59134" cy="77842"/>
              </a:xfrm>
              <a:custGeom>
                <a:avLst/>
                <a:gdLst>
                  <a:gd name="T0" fmla="*/ 31789363 w 55"/>
                  <a:gd name="T1" fmla="*/ 0 h 76"/>
                  <a:gd name="T2" fmla="*/ 63578726 w 55"/>
                  <a:gd name="T3" fmla="*/ 39864322 h 76"/>
                  <a:gd name="T4" fmla="*/ 31789363 w 55"/>
                  <a:gd name="T5" fmla="*/ 79728644 h 76"/>
                  <a:gd name="T6" fmla="*/ 0 w 55"/>
                  <a:gd name="T7" fmla="*/ 39864322 h 76"/>
                  <a:gd name="T8" fmla="*/ 53175445 w 55"/>
                  <a:gd name="T9" fmla="*/ 0 h 76"/>
                  <a:gd name="T10" fmla="*/ 58954448 w 55"/>
                  <a:gd name="T11" fmla="*/ 3147480 h 76"/>
                  <a:gd name="T12" fmla="*/ 63578726 w 55"/>
                  <a:gd name="T13" fmla="*/ 10490234 h 76"/>
                  <a:gd name="T14" fmla="*/ 13871762 w 55"/>
                  <a:gd name="T15" fmla="*/ 79728644 h 76"/>
                  <a:gd name="T16" fmla="*/ 9247484 w 55"/>
                  <a:gd name="T17" fmla="*/ 79728644 h 76"/>
                  <a:gd name="T18" fmla="*/ 4624280 w 55"/>
                  <a:gd name="T19" fmla="*/ 72384869 h 76"/>
                  <a:gd name="T20" fmla="*/ 0 w 55"/>
                  <a:gd name="T21" fmla="*/ 68188572 h 76"/>
                  <a:gd name="T22" fmla="*/ 53175445 w 55"/>
                  <a:gd name="T23" fmla="*/ 0 h 7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76"/>
                  <a:gd name="T38" fmla="*/ 55 w 55"/>
                  <a:gd name="T39" fmla="*/ 76 h 7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76">
                    <a:moveTo>
                      <a:pt x="46" y="0"/>
                    </a:moveTo>
                    <a:lnTo>
                      <a:pt x="51" y="3"/>
                    </a:lnTo>
                    <a:lnTo>
                      <a:pt x="55" y="10"/>
                    </a:lnTo>
                    <a:lnTo>
                      <a:pt x="12" y="76"/>
                    </a:lnTo>
                    <a:lnTo>
                      <a:pt x="8" y="76"/>
                    </a:lnTo>
                    <a:lnTo>
                      <a:pt x="4" y="69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6" name="Freeform 44"/>
              <p:cNvSpPr>
                <a:spLocks/>
              </p:cNvSpPr>
              <p:nvPr/>
            </p:nvSpPr>
            <p:spPr bwMode="auto">
              <a:xfrm>
                <a:off x="2818171" y="4773561"/>
                <a:ext cx="63349" cy="82963"/>
              </a:xfrm>
              <a:custGeom>
                <a:avLst/>
                <a:gdLst>
                  <a:gd name="T0" fmla="*/ 34009823 w 59"/>
                  <a:gd name="T1" fmla="*/ 0 h 80"/>
                  <a:gd name="T2" fmla="*/ 68018572 w 59"/>
                  <a:gd name="T3" fmla="*/ 43018389 h 80"/>
                  <a:gd name="T4" fmla="*/ 34009823 w 59"/>
                  <a:gd name="T5" fmla="*/ 86035742 h 80"/>
                  <a:gd name="T6" fmla="*/ 0 w 59"/>
                  <a:gd name="T7" fmla="*/ 43018389 h 80"/>
                  <a:gd name="T8" fmla="*/ 54183798 w 59"/>
                  <a:gd name="T9" fmla="*/ 0 h 80"/>
                  <a:gd name="T10" fmla="*/ 58795390 w 59"/>
                  <a:gd name="T11" fmla="*/ 7527854 h 80"/>
                  <a:gd name="T12" fmla="*/ 68018572 w 59"/>
                  <a:gd name="T13" fmla="*/ 11829486 h 80"/>
                  <a:gd name="T14" fmla="*/ 14986871 w 59"/>
                  <a:gd name="T15" fmla="*/ 86035742 h 80"/>
                  <a:gd name="T16" fmla="*/ 4611593 w 59"/>
                  <a:gd name="T17" fmla="*/ 78507889 h 80"/>
                  <a:gd name="T18" fmla="*/ 0 w 59"/>
                  <a:gd name="T19" fmla="*/ 74206259 h 80"/>
                  <a:gd name="T20" fmla="*/ 54183798 w 59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80"/>
                  <a:gd name="T35" fmla="*/ 59 w 59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80">
                    <a:moveTo>
                      <a:pt x="47" y="0"/>
                    </a:moveTo>
                    <a:lnTo>
                      <a:pt x="51" y="7"/>
                    </a:lnTo>
                    <a:lnTo>
                      <a:pt x="59" y="11"/>
                    </a:lnTo>
                    <a:lnTo>
                      <a:pt x="13" y="80"/>
                    </a:lnTo>
                    <a:lnTo>
                      <a:pt x="4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7" name="Freeform 45"/>
              <p:cNvSpPr>
                <a:spLocks/>
              </p:cNvSpPr>
              <p:nvPr/>
            </p:nvSpPr>
            <p:spPr bwMode="auto">
              <a:xfrm>
                <a:off x="2825560" y="4779705"/>
                <a:ext cx="59134" cy="79891"/>
              </a:xfrm>
              <a:custGeom>
                <a:avLst/>
                <a:gdLst>
                  <a:gd name="T0" fmla="*/ 31789363 w 55"/>
                  <a:gd name="T1" fmla="*/ 0 h 77"/>
                  <a:gd name="T2" fmla="*/ 63578726 w 55"/>
                  <a:gd name="T3" fmla="*/ 41445791 h 77"/>
                  <a:gd name="T4" fmla="*/ 31789363 w 55"/>
                  <a:gd name="T5" fmla="*/ 82890543 h 77"/>
                  <a:gd name="T6" fmla="*/ 0 w 55"/>
                  <a:gd name="T7" fmla="*/ 41445791 h 77"/>
                  <a:gd name="T8" fmla="*/ 49706968 w 55"/>
                  <a:gd name="T9" fmla="*/ 0 h 77"/>
                  <a:gd name="T10" fmla="*/ 58954448 w 55"/>
                  <a:gd name="T11" fmla="*/ 4305814 h 77"/>
                  <a:gd name="T12" fmla="*/ 63578726 w 55"/>
                  <a:gd name="T13" fmla="*/ 11841506 h 77"/>
                  <a:gd name="T14" fmla="*/ 10403285 w 55"/>
                  <a:gd name="T15" fmla="*/ 82890543 h 77"/>
                  <a:gd name="T16" fmla="*/ 5780080 w 55"/>
                  <a:gd name="T17" fmla="*/ 78584732 h 77"/>
                  <a:gd name="T18" fmla="*/ 0 w 55"/>
                  <a:gd name="T19" fmla="*/ 71049042 h 77"/>
                  <a:gd name="T20" fmla="*/ 49706968 w 55"/>
                  <a:gd name="T21" fmla="*/ 0 h 7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77"/>
                  <a:gd name="T35" fmla="*/ 55 w 55"/>
                  <a:gd name="T36" fmla="*/ 77 h 7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77">
                    <a:moveTo>
                      <a:pt x="43" y="0"/>
                    </a:moveTo>
                    <a:lnTo>
                      <a:pt x="51" y="4"/>
                    </a:lnTo>
                    <a:lnTo>
                      <a:pt x="55" y="11"/>
                    </a:lnTo>
                    <a:lnTo>
                      <a:pt x="9" y="77"/>
                    </a:lnTo>
                    <a:lnTo>
                      <a:pt x="5" y="73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8" name="Freeform 46"/>
              <p:cNvSpPr>
                <a:spLocks/>
              </p:cNvSpPr>
              <p:nvPr/>
            </p:nvSpPr>
            <p:spPr bwMode="auto">
              <a:xfrm>
                <a:off x="2830836" y="4784826"/>
                <a:ext cx="60185" cy="82963"/>
              </a:xfrm>
              <a:custGeom>
                <a:avLst/>
                <a:gdLst>
                  <a:gd name="T0" fmla="*/ 32929949 w 55"/>
                  <a:gd name="T1" fmla="*/ 0 h 80"/>
                  <a:gd name="T2" fmla="*/ 65858803 w 55"/>
                  <a:gd name="T3" fmla="*/ 43018389 h 80"/>
                  <a:gd name="T4" fmla="*/ 32929949 w 55"/>
                  <a:gd name="T5" fmla="*/ 86035742 h 80"/>
                  <a:gd name="T6" fmla="*/ 0 w 55"/>
                  <a:gd name="T7" fmla="*/ 43018389 h 80"/>
                  <a:gd name="T8" fmla="*/ 55082408 w 55"/>
                  <a:gd name="T9" fmla="*/ 0 h 80"/>
                  <a:gd name="T10" fmla="*/ 65858803 w 55"/>
                  <a:gd name="T11" fmla="*/ 7527854 h 80"/>
                  <a:gd name="T12" fmla="*/ 65858803 w 55"/>
                  <a:gd name="T13" fmla="*/ 11829486 h 80"/>
                  <a:gd name="T14" fmla="*/ 14368895 w 55"/>
                  <a:gd name="T15" fmla="*/ 86035742 h 80"/>
                  <a:gd name="T16" fmla="*/ 9579265 w 55"/>
                  <a:gd name="T17" fmla="*/ 78507889 h 80"/>
                  <a:gd name="T18" fmla="*/ 0 w 55"/>
                  <a:gd name="T19" fmla="*/ 74206259 h 80"/>
                  <a:gd name="T20" fmla="*/ 55082408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6" y="0"/>
                    </a:moveTo>
                    <a:lnTo>
                      <a:pt x="55" y="7"/>
                    </a:lnTo>
                    <a:lnTo>
                      <a:pt x="55" y="11"/>
                    </a:lnTo>
                    <a:lnTo>
                      <a:pt x="12" y="80"/>
                    </a:lnTo>
                    <a:lnTo>
                      <a:pt x="8" y="73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39" name="Freeform 47"/>
              <p:cNvSpPr>
                <a:spLocks/>
              </p:cNvSpPr>
              <p:nvPr/>
            </p:nvSpPr>
            <p:spPr bwMode="auto">
              <a:xfrm>
                <a:off x="2835060" y="4793019"/>
                <a:ext cx="62298" cy="77842"/>
              </a:xfrm>
              <a:custGeom>
                <a:avLst/>
                <a:gdLst>
                  <a:gd name="T0" fmla="*/ 32890176 w 59"/>
                  <a:gd name="T1" fmla="*/ 0 h 77"/>
                  <a:gd name="T2" fmla="*/ 65780352 w 59"/>
                  <a:gd name="T3" fmla="*/ 39346604 h 77"/>
                  <a:gd name="T4" fmla="*/ 32890176 w 59"/>
                  <a:gd name="T5" fmla="*/ 78693208 h 77"/>
                  <a:gd name="T6" fmla="*/ 0 w 59"/>
                  <a:gd name="T7" fmla="*/ 39346604 h 77"/>
                  <a:gd name="T8" fmla="*/ 51286040 w 59"/>
                  <a:gd name="T9" fmla="*/ 0 h 77"/>
                  <a:gd name="T10" fmla="*/ 56861181 w 59"/>
                  <a:gd name="T11" fmla="*/ 0 h 77"/>
                  <a:gd name="T12" fmla="*/ 61320239 w 59"/>
                  <a:gd name="T13" fmla="*/ 8175431 h 77"/>
                  <a:gd name="T14" fmla="*/ 65780352 w 59"/>
                  <a:gd name="T15" fmla="*/ 8175431 h 77"/>
                  <a:gd name="T16" fmla="*/ 14494316 w 59"/>
                  <a:gd name="T17" fmla="*/ 78693208 h 77"/>
                  <a:gd name="T18" fmla="*/ 8919175 w 59"/>
                  <a:gd name="T19" fmla="*/ 74604988 h 77"/>
                  <a:gd name="T20" fmla="*/ 4460115 w 59"/>
                  <a:gd name="T21" fmla="*/ 67451614 h 77"/>
                  <a:gd name="T22" fmla="*/ 0 w 59"/>
                  <a:gd name="T23" fmla="*/ 67451614 h 77"/>
                  <a:gd name="T24" fmla="*/ 51286040 w 59"/>
                  <a:gd name="T25" fmla="*/ 0 h 7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77"/>
                  <a:gd name="T41" fmla="*/ 59 w 59"/>
                  <a:gd name="T42" fmla="*/ 77 h 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77">
                    <a:moveTo>
                      <a:pt x="46" y="0"/>
                    </a:moveTo>
                    <a:lnTo>
                      <a:pt x="51" y="0"/>
                    </a:lnTo>
                    <a:lnTo>
                      <a:pt x="55" y="8"/>
                    </a:lnTo>
                    <a:lnTo>
                      <a:pt x="59" y="8"/>
                    </a:lnTo>
                    <a:lnTo>
                      <a:pt x="13" y="77"/>
                    </a:lnTo>
                    <a:lnTo>
                      <a:pt x="8" y="73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0" name="Freeform 48"/>
              <p:cNvSpPr>
                <a:spLocks/>
              </p:cNvSpPr>
              <p:nvPr/>
            </p:nvSpPr>
            <p:spPr bwMode="auto">
              <a:xfrm>
                <a:off x="2843509" y="4796092"/>
                <a:ext cx="60185" cy="77842"/>
              </a:xfrm>
              <a:custGeom>
                <a:avLst/>
                <a:gdLst>
                  <a:gd name="T0" fmla="*/ 32929949 w 55"/>
                  <a:gd name="T1" fmla="*/ 0 h 76"/>
                  <a:gd name="T2" fmla="*/ 65858803 w 55"/>
                  <a:gd name="T3" fmla="*/ 39864322 h 76"/>
                  <a:gd name="T4" fmla="*/ 32929949 w 55"/>
                  <a:gd name="T5" fmla="*/ 79728644 h 76"/>
                  <a:gd name="T6" fmla="*/ 0 w 55"/>
                  <a:gd name="T7" fmla="*/ 39864322 h 76"/>
                  <a:gd name="T8" fmla="*/ 51489912 w 55"/>
                  <a:gd name="T9" fmla="*/ 0 h 76"/>
                  <a:gd name="T10" fmla="*/ 56279542 w 55"/>
                  <a:gd name="T11" fmla="*/ 4196299 h 76"/>
                  <a:gd name="T12" fmla="*/ 65858803 w 55"/>
                  <a:gd name="T13" fmla="*/ 11540076 h 76"/>
                  <a:gd name="T14" fmla="*/ 10776399 w 55"/>
                  <a:gd name="T15" fmla="*/ 79728644 h 76"/>
                  <a:gd name="T16" fmla="*/ 0 w 55"/>
                  <a:gd name="T17" fmla="*/ 72384869 h 76"/>
                  <a:gd name="T18" fmla="*/ 51489912 w 55"/>
                  <a:gd name="T19" fmla="*/ 0 h 7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76"/>
                  <a:gd name="T32" fmla="*/ 55 w 55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76">
                    <a:moveTo>
                      <a:pt x="43" y="0"/>
                    </a:moveTo>
                    <a:lnTo>
                      <a:pt x="47" y="4"/>
                    </a:lnTo>
                    <a:lnTo>
                      <a:pt x="55" y="11"/>
                    </a:lnTo>
                    <a:lnTo>
                      <a:pt x="9" y="76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1" name="Freeform 49"/>
              <p:cNvSpPr>
                <a:spLocks/>
              </p:cNvSpPr>
              <p:nvPr/>
            </p:nvSpPr>
            <p:spPr bwMode="auto">
              <a:xfrm>
                <a:off x="2849846" y="4800188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49442393 w 55"/>
                  <a:gd name="T9" fmla="*/ 0 h 80"/>
                  <a:gd name="T10" fmla="*/ 53741775 w 55"/>
                  <a:gd name="T11" fmla="*/ 7160977 h 80"/>
                  <a:gd name="T12" fmla="*/ 59116262 w 55"/>
                  <a:gd name="T13" fmla="*/ 11253253 h 80"/>
                  <a:gd name="T14" fmla="*/ 12898151 w 55"/>
                  <a:gd name="T15" fmla="*/ 81840466 h 80"/>
                  <a:gd name="T16" fmla="*/ 4299384 w 55"/>
                  <a:gd name="T17" fmla="*/ 73656928 h 80"/>
                  <a:gd name="T18" fmla="*/ 0 w 55"/>
                  <a:gd name="T19" fmla="*/ 70587216 h 80"/>
                  <a:gd name="T20" fmla="*/ 4944239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6" y="0"/>
                    </a:moveTo>
                    <a:lnTo>
                      <a:pt x="50" y="7"/>
                    </a:lnTo>
                    <a:lnTo>
                      <a:pt x="55" y="11"/>
                    </a:lnTo>
                    <a:lnTo>
                      <a:pt x="12" y="80"/>
                    </a:lnTo>
                    <a:lnTo>
                      <a:pt x="4" y="72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2" name="Freeform 50"/>
              <p:cNvSpPr>
                <a:spLocks/>
              </p:cNvSpPr>
              <p:nvPr/>
            </p:nvSpPr>
            <p:spPr bwMode="auto">
              <a:xfrm>
                <a:off x="2853010" y="480735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53031706 w 59"/>
                  <a:gd name="T9" fmla="*/ 0 h 76"/>
                  <a:gd name="T10" fmla="*/ 63406981 w 59"/>
                  <a:gd name="T11" fmla="*/ 4196299 h 76"/>
                  <a:gd name="T12" fmla="*/ 68018572 w 59"/>
                  <a:gd name="T13" fmla="*/ 7343777 h 76"/>
                  <a:gd name="T14" fmla="*/ 14986871 w 59"/>
                  <a:gd name="T15" fmla="*/ 79728644 h 76"/>
                  <a:gd name="T16" fmla="*/ 9223187 w 59"/>
                  <a:gd name="T17" fmla="*/ 76581166 h 76"/>
                  <a:gd name="T18" fmla="*/ 0 w 59"/>
                  <a:gd name="T19" fmla="*/ 68188572 h 76"/>
                  <a:gd name="T20" fmla="*/ 53031706 w 59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6"/>
                  <a:gd name="T35" fmla="*/ 59 w 59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6">
                    <a:moveTo>
                      <a:pt x="46" y="0"/>
                    </a:moveTo>
                    <a:lnTo>
                      <a:pt x="55" y="4"/>
                    </a:lnTo>
                    <a:lnTo>
                      <a:pt x="59" y="7"/>
                    </a:lnTo>
                    <a:lnTo>
                      <a:pt x="13" y="76"/>
                    </a:lnTo>
                    <a:lnTo>
                      <a:pt x="8" y="73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57F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3" name="Freeform 51"/>
              <p:cNvSpPr>
                <a:spLocks/>
              </p:cNvSpPr>
              <p:nvPr/>
            </p:nvSpPr>
            <p:spPr bwMode="auto">
              <a:xfrm>
                <a:off x="2862510" y="4811453"/>
                <a:ext cx="57021" cy="77842"/>
              </a:xfrm>
              <a:custGeom>
                <a:avLst/>
                <a:gdLst>
                  <a:gd name="T0" fmla="*/ 29558650 w 55"/>
                  <a:gd name="T1" fmla="*/ 0 h 76"/>
                  <a:gd name="T2" fmla="*/ 59116262 w 55"/>
                  <a:gd name="T3" fmla="*/ 39864322 h 76"/>
                  <a:gd name="T4" fmla="*/ 29558650 w 55"/>
                  <a:gd name="T5" fmla="*/ 79728644 h 76"/>
                  <a:gd name="T6" fmla="*/ 0 w 55"/>
                  <a:gd name="T7" fmla="*/ 39864322 h 76"/>
                  <a:gd name="T8" fmla="*/ 46218116 w 55"/>
                  <a:gd name="T9" fmla="*/ 0 h 76"/>
                  <a:gd name="T10" fmla="*/ 50517498 w 55"/>
                  <a:gd name="T11" fmla="*/ 0 h 76"/>
                  <a:gd name="T12" fmla="*/ 59116262 w 55"/>
                  <a:gd name="T13" fmla="*/ 7343777 h 76"/>
                  <a:gd name="T14" fmla="*/ 59116262 w 55"/>
                  <a:gd name="T15" fmla="*/ 10490234 h 76"/>
                  <a:gd name="T16" fmla="*/ 13973255 w 55"/>
                  <a:gd name="T17" fmla="*/ 79728644 h 76"/>
                  <a:gd name="T18" fmla="*/ 9673873 w 55"/>
                  <a:gd name="T19" fmla="*/ 75532348 h 76"/>
                  <a:gd name="T20" fmla="*/ 0 w 55"/>
                  <a:gd name="T21" fmla="*/ 72384869 h 76"/>
                  <a:gd name="T22" fmla="*/ 46218116 w 55"/>
                  <a:gd name="T23" fmla="*/ 0 h 7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76"/>
                  <a:gd name="T38" fmla="*/ 55 w 55"/>
                  <a:gd name="T39" fmla="*/ 76 h 7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76">
                    <a:moveTo>
                      <a:pt x="43" y="0"/>
                    </a:moveTo>
                    <a:lnTo>
                      <a:pt x="47" y="0"/>
                    </a:lnTo>
                    <a:lnTo>
                      <a:pt x="55" y="7"/>
                    </a:lnTo>
                    <a:lnTo>
                      <a:pt x="55" y="10"/>
                    </a:lnTo>
                    <a:lnTo>
                      <a:pt x="13" y="76"/>
                    </a:lnTo>
                    <a:lnTo>
                      <a:pt x="9" y="72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17B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4" name="Freeform 52"/>
              <p:cNvSpPr>
                <a:spLocks/>
              </p:cNvSpPr>
              <p:nvPr/>
            </p:nvSpPr>
            <p:spPr bwMode="auto">
              <a:xfrm>
                <a:off x="2866735" y="4814526"/>
                <a:ext cx="62298" cy="77842"/>
              </a:xfrm>
              <a:custGeom>
                <a:avLst/>
                <a:gdLst>
                  <a:gd name="T0" fmla="*/ 32890176 w 59"/>
                  <a:gd name="T1" fmla="*/ 0 h 77"/>
                  <a:gd name="T2" fmla="*/ 65780352 w 59"/>
                  <a:gd name="T3" fmla="*/ 39346604 h 77"/>
                  <a:gd name="T4" fmla="*/ 32890176 w 59"/>
                  <a:gd name="T5" fmla="*/ 78693208 h 77"/>
                  <a:gd name="T6" fmla="*/ 0 w 59"/>
                  <a:gd name="T7" fmla="*/ 39346604 h 77"/>
                  <a:gd name="T8" fmla="*/ 51286040 w 59"/>
                  <a:gd name="T9" fmla="*/ 0 h 77"/>
                  <a:gd name="T10" fmla="*/ 55746153 w 59"/>
                  <a:gd name="T11" fmla="*/ 4088221 h 77"/>
                  <a:gd name="T12" fmla="*/ 65780352 w 59"/>
                  <a:gd name="T13" fmla="*/ 11241597 h 77"/>
                  <a:gd name="T14" fmla="*/ 13379288 w 59"/>
                  <a:gd name="T15" fmla="*/ 78693208 h 77"/>
                  <a:gd name="T16" fmla="*/ 4460115 w 59"/>
                  <a:gd name="T17" fmla="*/ 70517779 h 77"/>
                  <a:gd name="T18" fmla="*/ 0 w 59"/>
                  <a:gd name="T19" fmla="*/ 70517779 h 77"/>
                  <a:gd name="T20" fmla="*/ 51286040 w 59"/>
                  <a:gd name="T21" fmla="*/ 0 h 7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7"/>
                  <a:gd name="T35" fmla="*/ 59 w 59"/>
                  <a:gd name="T36" fmla="*/ 77 h 7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7">
                    <a:moveTo>
                      <a:pt x="46" y="0"/>
                    </a:moveTo>
                    <a:lnTo>
                      <a:pt x="50" y="4"/>
                    </a:lnTo>
                    <a:lnTo>
                      <a:pt x="59" y="11"/>
                    </a:lnTo>
                    <a:lnTo>
                      <a:pt x="12" y="77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C76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5" name="Freeform 53"/>
              <p:cNvSpPr>
                <a:spLocks/>
              </p:cNvSpPr>
              <p:nvPr/>
            </p:nvSpPr>
            <p:spPr bwMode="auto">
              <a:xfrm>
                <a:off x="2875184" y="4821695"/>
                <a:ext cx="60185" cy="74770"/>
              </a:xfrm>
              <a:custGeom>
                <a:avLst/>
                <a:gdLst>
                  <a:gd name="T0" fmla="*/ 32929949 w 55"/>
                  <a:gd name="T1" fmla="*/ 0 h 73"/>
                  <a:gd name="T2" fmla="*/ 65858803 w 55"/>
                  <a:gd name="T3" fmla="*/ 38291458 h 73"/>
                  <a:gd name="T4" fmla="*/ 32929949 w 55"/>
                  <a:gd name="T5" fmla="*/ 76582916 h 73"/>
                  <a:gd name="T6" fmla="*/ 0 w 55"/>
                  <a:gd name="T7" fmla="*/ 38291458 h 73"/>
                  <a:gd name="T8" fmla="*/ 50291683 w 55"/>
                  <a:gd name="T9" fmla="*/ 0 h 73"/>
                  <a:gd name="T10" fmla="*/ 61069173 w 55"/>
                  <a:gd name="T11" fmla="*/ 4196338 h 73"/>
                  <a:gd name="T12" fmla="*/ 65858803 w 55"/>
                  <a:gd name="T13" fmla="*/ 8392677 h 73"/>
                  <a:gd name="T14" fmla="*/ 15567124 w 55"/>
                  <a:gd name="T15" fmla="*/ 76582916 h 73"/>
                  <a:gd name="T16" fmla="*/ 4789633 w 55"/>
                  <a:gd name="T17" fmla="*/ 73435408 h 73"/>
                  <a:gd name="T18" fmla="*/ 0 w 55"/>
                  <a:gd name="T19" fmla="*/ 69239072 h 73"/>
                  <a:gd name="T20" fmla="*/ 50291683 w 55"/>
                  <a:gd name="T21" fmla="*/ 0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73"/>
                  <a:gd name="T35" fmla="*/ 55 w 55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73">
                    <a:moveTo>
                      <a:pt x="42" y="0"/>
                    </a:moveTo>
                    <a:lnTo>
                      <a:pt x="51" y="4"/>
                    </a:lnTo>
                    <a:lnTo>
                      <a:pt x="55" y="8"/>
                    </a:lnTo>
                    <a:lnTo>
                      <a:pt x="13" y="73"/>
                    </a:lnTo>
                    <a:lnTo>
                      <a:pt x="4" y="70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872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6" name="Freeform 54"/>
              <p:cNvSpPr>
                <a:spLocks/>
              </p:cNvSpPr>
              <p:nvPr/>
            </p:nvSpPr>
            <p:spPr bwMode="auto">
              <a:xfrm>
                <a:off x="2879409" y="4825791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52392794 w 60"/>
                  <a:gd name="T9" fmla="*/ 0 h 76"/>
                  <a:gd name="T10" fmla="*/ 56852562 w 60"/>
                  <a:gd name="T11" fmla="*/ 4196299 h 76"/>
                  <a:gd name="T12" fmla="*/ 66884930 w 60"/>
                  <a:gd name="T13" fmla="*/ 7343777 h 76"/>
                  <a:gd name="T14" fmla="*/ 14492140 w 60"/>
                  <a:gd name="T15" fmla="*/ 79728644 h 76"/>
                  <a:gd name="T16" fmla="*/ 10032372 w 60"/>
                  <a:gd name="T17" fmla="*/ 72384869 h 76"/>
                  <a:gd name="T18" fmla="*/ 0 w 60"/>
                  <a:gd name="T19" fmla="*/ 69238415 h 76"/>
                  <a:gd name="T20" fmla="*/ 52392794 w 60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76"/>
                  <a:gd name="T35" fmla="*/ 60 w 6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76">
                    <a:moveTo>
                      <a:pt x="47" y="0"/>
                    </a:moveTo>
                    <a:lnTo>
                      <a:pt x="51" y="4"/>
                    </a:lnTo>
                    <a:lnTo>
                      <a:pt x="60" y="7"/>
                    </a:lnTo>
                    <a:lnTo>
                      <a:pt x="13" y="76"/>
                    </a:lnTo>
                    <a:lnTo>
                      <a:pt x="9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A46D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7" name="Freeform 55"/>
              <p:cNvSpPr>
                <a:spLocks/>
              </p:cNvSpPr>
              <p:nvPr/>
            </p:nvSpPr>
            <p:spPr bwMode="auto">
              <a:xfrm>
                <a:off x="2888909" y="4828864"/>
                <a:ext cx="59134" cy="77842"/>
              </a:xfrm>
              <a:custGeom>
                <a:avLst/>
                <a:gdLst>
                  <a:gd name="T0" fmla="*/ 31789363 w 55"/>
                  <a:gd name="T1" fmla="*/ 0 h 76"/>
                  <a:gd name="T2" fmla="*/ 63578726 w 55"/>
                  <a:gd name="T3" fmla="*/ 39864322 h 76"/>
                  <a:gd name="T4" fmla="*/ 31789363 w 55"/>
                  <a:gd name="T5" fmla="*/ 79728644 h 76"/>
                  <a:gd name="T6" fmla="*/ 0 w 55"/>
                  <a:gd name="T7" fmla="*/ 39864322 h 76"/>
                  <a:gd name="T8" fmla="*/ 48551168 w 55"/>
                  <a:gd name="T9" fmla="*/ 0 h 76"/>
                  <a:gd name="T10" fmla="*/ 58954448 w 55"/>
                  <a:gd name="T11" fmla="*/ 7343777 h 76"/>
                  <a:gd name="T12" fmla="*/ 63578726 w 55"/>
                  <a:gd name="T13" fmla="*/ 7343777 h 76"/>
                  <a:gd name="T14" fmla="*/ 13871762 w 55"/>
                  <a:gd name="T15" fmla="*/ 79728644 h 76"/>
                  <a:gd name="T16" fmla="*/ 9247484 w 55"/>
                  <a:gd name="T17" fmla="*/ 75532348 h 76"/>
                  <a:gd name="T18" fmla="*/ 0 w 55"/>
                  <a:gd name="T19" fmla="*/ 68188572 h 76"/>
                  <a:gd name="T20" fmla="*/ 48551168 w 55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76"/>
                  <a:gd name="T35" fmla="*/ 55 w 55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76">
                    <a:moveTo>
                      <a:pt x="42" y="0"/>
                    </a:moveTo>
                    <a:lnTo>
                      <a:pt x="51" y="7"/>
                    </a:lnTo>
                    <a:lnTo>
                      <a:pt x="55" y="7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F69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8" name="Freeform 56"/>
              <p:cNvSpPr>
                <a:spLocks/>
              </p:cNvSpPr>
              <p:nvPr/>
            </p:nvSpPr>
            <p:spPr bwMode="auto">
              <a:xfrm>
                <a:off x="2894194" y="4831936"/>
                <a:ext cx="63349" cy="79891"/>
              </a:xfrm>
              <a:custGeom>
                <a:avLst/>
                <a:gdLst>
                  <a:gd name="T0" fmla="*/ 34009823 w 59"/>
                  <a:gd name="T1" fmla="*/ 0 h 77"/>
                  <a:gd name="T2" fmla="*/ 68018572 w 59"/>
                  <a:gd name="T3" fmla="*/ 41445791 h 77"/>
                  <a:gd name="T4" fmla="*/ 34009823 w 59"/>
                  <a:gd name="T5" fmla="*/ 82890543 h 77"/>
                  <a:gd name="T6" fmla="*/ 0 w 59"/>
                  <a:gd name="T7" fmla="*/ 41445791 h 77"/>
                  <a:gd name="T8" fmla="*/ 54183798 w 59"/>
                  <a:gd name="T9" fmla="*/ 0 h 77"/>
                  <a:gd name="T10" fmla="*/ 54183798 w 59"/>
                  <a:gd name="T11" fmla="*/ 4305814 h 77"/>
                  <a:gd name="T12" fmla="*/ 68018572 w 59"/>
                  <a:gd name="T13" fmla="*/ 8611628 h 77"/>
                  <a:gd name="T14" fmla="*/ 14986871 w 59"/>
                  <a:gd name="T15" fmla="*/ 82890543 h 77"/>
                  <a:gd name="T16" fmla="*/ 14986871 w 59"/>
                  <a:gd name="T17" fmla="*/ 78584732 h 77"/>
                  <a:gd name="T18" fmla="*/ 4611593 w 59"/>
                  <a:gd name="T19" fmla="*/ 74278920 h 77"/>
                  <a:gd name="T20" fmla="*/ 0 w 59"/>
                  <a:gd name="T21" fmla="*/ 74278920 h 77"/>
                  <a:gd name="T22" fmla="*/ 54183798 w 59"/>
                  <a:gd name="T23" fmla="*/ 0 h 7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77"/>
                  <a:gd name="T38" fmla="*/ 59 w 59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77">
                    <a:moveTo>
                      <a:pt x="47" y="0"/>
                    </a:moveTo>
                    <a:lnTo>
                      <a:pt x="47" y="4"/>
                    </a:lnTo>
                    <a:lnTo>
                      <a:pt x="59" y="8"/>
                    </a:lnTo>
                    <a:lnTo>
                      <a:pt x="13" y="77"/>
                    </a:lnTo>
                    <a:lnTo>
                      <a:pt x="13" y="73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B64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49" name="Freeform 57"/>
              <p:cNvSpPr>
                <a:spLocks/>
              </p:cNvSpPr>
              <p:nvPr/>
            </p:nvSpPr>
            <p:spPr bwMode="auto">
              <a:xfrm>
                <a:off x="2901583" y="4837057"/>
                <a:ext cx="59134" cy="77842"/>
              </a:xfrm>
              <a:custGeom>
                <a:avLst/>
                <a:gdLst>
                  <a:gd name="T0" fmla="*/ 31221696 w 56"/>
                  <a:gd name="T1" fmla="*/ 0 h 76"/>
                  <a:gd name="T2" fmla="*/ 62443392 w 56"/>
                  <a:gd name="T3" fmla="*/ 39864322 h 76"/>
                  <a:gd name="T4" fmla="*/ 31221696 w 56"/>
                  <a:gd name="T5" fmla="*/ 79728644 h 76"/>
                  <a:gd name="T6" fmla="*/ 0 w 56"/>
                  <a:gd name="T7" fmla="*/ 39864322 h 76"/>
                  <a:gd name="T8" fmla="*/ 47947118 w 56"/>
                  <a:gd name="T9" fmla="*/ 0 h 76"/>
                  <a:gd name="T10" fmla="*/ 56867902 w 56"/>
                  <a:gd name="T11" fmla="*/ 4196299 h 76"/>
                  <a:gd name="T12" fmla="*/ 62443392 w 56"/>
                  <a:gd name="T13" fmla="*/ 7343777 h 76"/>
                  <a:gd name="T14" fmla="*/ 14496278 w 56"/>
                  <a:gd name="T15" fmla="*/ 79728644 h 76"/>
                  <a:gd name="T16" fmla="*/ 5575492 w 56"/>
                  <a:gd name="T17" fmla="*/ 72384869 h 76"/>
                  <a:gd name="T18" fmla="*/ 0 w 56"/>
                  <a:gd name="T19" fmla="*/ 72384869 h 76"/>
                  <a:gd name="T20" fmla="*/ 47947118 w 56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6"/>
                  <a:gd name="T34" fmla="*/ 0 h 76"/>
                  <a:gd name="T35" fmla="*/ 56 w 56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6" h="76">
                    <a:moveTo>
                      <a:pt x="43" y="0"/>
                    </a:moveTo>
                    <a:lnTo>
                      <a:pt x="51" y="4"/>
                    </a:lnTo>
                    <a:lnTo>
                      <a:pt x="56" y="7"/>
                    </a:lnTo>
                    <a:lnTo>
                      <a:pt x="13" y="76"/>
                    </a:lnTo>
                    <a:lnTo>
                      <a:pt x="5" y="69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975F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0" name="Freeform 58"/>
              <p:cNvSpPr>
                <a:spLocks/>
              </p:cNvSpPr>
              <p:nvPr/>
            </p:nvSpPr>
            <p:spPr bwMode="auto">
              <a:xfrm>
                <a:off x="2906859" y="484217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53031706 w 59"/>
                  <a:gd name="T9" fmla="*/ 0 h 76"/>
                  <a:gd name="T10" fmla="*/ 63406981 w 59"/>
                  <a:gd name="T11" fmla="*/ 3147480 h 76"/>
                  <a:gd name="T12" fmla="*/ 68018572 w 59"/>
                  <a:gd name="T13" fmla="*/ 7343777 h 76"/>
                  <a:gd name="T14" fmla="*/ 13834778 w 59"/>
                  <a:gd name="T15" fmla="*/ 79728644 h 76"/>
                  <a:gd name="T16" fmla="*/ 9223187 w 59"/>
                  <a:gd name="T17" fmla="*/ 75532348 h 76"/>
                  <a:gd name="T18" fmla="*/ 0 w 59"/>
                  <a:gd name="T19" fmla="*/ 72384869 h 76"/>
                  <a:gd name="T20" fmla="*/ 53031706 w 59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6"/>
                  <a:gd name="T35" fmla="*/ 59 w 59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6">
                    <a:moveTo>
                      <a:pt x="46" y="0"/>
                    </a:moveTo>
                    <a:lnTo>
                      <a:pt x="55" y="3"/>
                    </a:lnTo>
                    <a:lnTo>
                      <a:pt x="59" y="7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25B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1" name="Freeform 59"/>
              <p:cNvSpPr>
                <a:spLocks/>
              </p:cNvSpPr>
              <p:nvPr/>
            </p:nvSpPr>
            <p:spPr bwMode="auto">
              <a:xfrm>
                <a:off x="2916369" y="4843201"/>
                <a:ext cx="63349" cy="79891"/>
              </a:xfrm>
              <a:custGeom>
                <a:avLst/>
                <a:gdLst>
                  <a:gd name="T0" fmla="*/ 34009823 w 59"/>
                  <a:gd name="T1" fmla="*/ 0 h 77"/>
                  <a:gd name="T2" fmla="*/ 68018572 w 59"/>
                  <a:gd name="T3" fmla="*/ 41445791 h 77"/>
                  <a:gd name="T4" fmla="*/ 34009823 w 59"/>
                  <a:gd name="T5" fmla="*/ 82890543 h 77"/>
                  <a:gd name="T6" fmla="*/ 0 w 59"/>
                  <a:gd name="T7" fmla="*/ 41445791 h 77"/>
                  <a:gd name="T8" fmla="*/ 49573281 w 59"/>
                  <a:gd name="T9" fmla="*/ 0 h 77"/>
                  <a:gd name="T10" fmla="*/ 54183798 w 59"/>
                  <a:gd name="T11" fmla="*/ 0 h 77"/>
                  <a:gd name="T12" fmla="*/ 63406981 w 59"/>
                  <a:gd name="T13" fmla="*/ 8611628 h 77"/>
                  <a:gd name="T14" fmla="*/ 68018572 w 59"/>
                  <a:gd name="T15" fmla="*/ 8611628 h 77"/>
                  <a:gd name="T16" fmla="*/ 14986871 w 59"/>
                  <a:gd name="T17" fmla="*/ 82890543 h 77"/>
                  <a:gd name="T18" fmla="*/ 10375279 w 59"/>
                  <a:gd name="T19" fmla="*/ 78584732 h 77"/>
                  <a:gd name="T20" fmla="*/ 0 w 59"/>
                  <a:gd name="T21" fmla="*/ 74278920 h 77"/>
                  <a:gd name="T22" fmla="*/ 49573281 w 59"/>
                  <a:gd name="T23" fmla="*/ 0 h 7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77"/>
                  <a:gd name="T38" fmla="*/ 59 w 59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77">
                    <a:moveTo>
                      <a:pt x="43" y="0"/>
                    </a:moveTo>
                    <a:lnTo>
                      <a:pt x="47" y="0"/>
                    </a:lnTo>
                    <a:lnTo>
                      <a:pt x="55" y="8"/>
                    </a:lnTo>
                    <a:lnTo>
                      <a:pt x="59" y="8"/>
                    </a:lnTo>
                    <a:lnTo>
                      <a:pt x="13" y="77"/>
                    </a:lnTo>
                    <a:lnTo>
                      <a:pt x="9" y="73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E56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2" name="Freeform 60"/>
              <p:cNvSpPr>
                <a:spLocks/>
              </p:cNvSpPr>
              <p:nvPr/>
            </p:nvSpPr>
            <p:spPr bwMode="auto">
              <a:xfrm>
                <a:off x="2919532" y="4848322"/>
                <a:ext cx="63349" cy="74770"/>
              </a:xfrm>
              <a:custGeom>
                <a:avLst/>
                <a:gdLst>
                  <a:gd name="T0" fmla="*/ 33442993 w 60"/>
                  <a:gd name="T1" fmla="*/ 0 h 73"/>
                  <a:gd name="T2" fmla="*/ 66884930 w 60"/>
                  <a:gd name="T3" fmla="*/ 38291458 h 73"/>
                  <a:gd name="T4" fmla="*/ 33442993 w 60"/>
                  <a:gd name="T5" fmla="*/ 76582916 h 73"/>
                  <a:gd name="T6" fmla="*/ 0 w 60"/>
                  <a:gd name="T7" fmla="*/ 38291458 h 73"/>
                  <a:gd name="T8" fmla="*/ 52392794 w 60"/>
                  <a:gd name="T9" fmla="*/ 0 h 73"/>
                  <a:gd name="T10" fmla="*/ 56852562 w 60"/>
                  <a:gd name="T11" fmla="*/ 4196338 h 73"/>
                  <a:gd name="T12" fmla="*/ 66884930 w 60"/>
                  <a:gd name="T13" fmla="*/ 7343847 h 73"/>
                  <a:gd name="T14" fmla="*/ 18950857 w 60"/>
                  <a:gd name="T15" fmla="*/ 76582916 h 73"/>
                  <a:gd name="T16" fmla="*/ 14492140 w 60"/>
                  <a:gd name="T17" fmla="*/ 76582916 h 73"/>
                  <a:gd name="T18" fmla="*/ 5573657 w 60"/>
                  <a:gd name="T19" fmla="*/ 72386580 h 73"/>
                  <a:gd name="T20" fmla="*/ 0 w 60"/>
                  <a:gd name="T21" fmla="*/ 72386580 h 73"/>
                  <a:gd name="T22" fmla="*/ 52392794 w 60"/>
                  <a:gd name="T23" fmla="*/ 0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0"/>
                  <a:gd name="T37" fmla="*/ 0 h 73"/>
                  <a:gd name="T38" fmla="*/ 60 w 60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0" h="73">
                    <a:moveTo>
                      <a:pt x="47" y="0"/>
                    </a:moveTo>
                    <a:lnTo>
                      <a:pt x="51" y="4"/>
                    </a:lnTo>
                    <a:lnTo>
                      <a:pt x="60" y="7"/>
                    </a:lnTo>
                    <a:lnTo>
                      <a:pt x="17" y="73"/>
                    </a:lnTo>
                    <a:lnTo>
                      <a:pt x="13" y="73"/>
                    </a:lnTo>
                    <a:lnTo>
                      <a:pt x="5" y="69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952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3" name="Freeform 61"/>
              <p:cNvSpPr>
                <a:spLocks/>
              </p:cNvSpPr>
              <p:nvPr/>
            </p:nvSpPr>
            <p:spPr bwMode="auto">
              <a:xfrm>
                <a:off x="2929033" y="4853452"/>
                <a:ext cx="63349" cy="72722"/>
              </a:xfrm>
              <a:custGeom>
                <a:avLst/>
                <a:gdLst>
                  <a:gd name="T0" fmla="*/ 34009823 w 59"/>
                  <a:gd name="T1" fmla="*/ 0 h 72"/>
                  <a:gd name="T2" fmla="*/ 68018572 w 59"/>
                  <a:gd name="T3" fmla="*/ 36725620 h 72"/>
                  <a:gd name="T4" fmla="*/ 34009823 w 59"/>
                  <a:gd name="T5" fmla="*/ 73451240 h 72"/>
                  <a:gd name="T6" fmla="*/ 0 w 59"/>
                  <a:gd name="T7" fmla="*/ 36725620 h 72"/>
                  <a:gd name="T8" fmla="*/ 53031706 w 59"/>
                  <a:gd name="T9" fmla="*/ 0 h 72"/>
                  <a:gd name="T10" fmla="*/ 58795390 w 59"/>
                  <a:gd name="T11" fmla="*/ 3060384 h 72"/>
                  <a:gd name="T12" fmla="*/ 68018572 w 59"/>
                  <a:gd name="T13" fmla="*/ 7140895 h 72"/>
                  <a:gd name="T14" fmla="*/ 34585332 w 59"/>
                  <a:gd name="T15" fmla="*/ 51007407 h 72"/>
                  <a:gd name="T16" fmla="*/ 14986871 w 59"/>
                  <a:gd name="T17" fmla="*/ 73451240 h 72"/>
                  <a:gd name="T18" fmla="*/ 4611593 w 59"/>
                  <a:gd name="T19" fmla="*/ 70390858 h 72"/>
                  <a:gd name="T20" fmla="*/ 0 w 59"/>
                  <a:gd name="T21" fmla="*/ 70390858 h 72"/>
                  <a:gd name="T22" fmla="*/ 53031706 w 59"/>
                  <a:gd name="T23" fmla="*/ 0 h 7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72"/>
                  <a:gd name="T38" fmla="*/ 59 w 59"/>
                  <a:gd name="T39" fmla="*/ 72 h 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72">
                    <a:moveTo>
                      <a:pt x="46" y="0"/>
                    </a:moveTo>
                    <a:lnTo>
                      <a:pt x="51" y="3"/>
                    </a:lnTo>
                    <a:lnTo>
                      <a:pt x="59" y="7"/>
                    </a:lnTo>
                    <a:lnTo>
                      <a:pt x="30" y="50"/>
                    </a:lnTo>
                    <a:lnTo>
                      <a:pt x="13" y="72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54D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4" name="Freeform 62"/>
              <p:cNvSpPr>
                <a:spLocks/>
              </p:cNvSpPr>
              <p:nvPr/>
            </p:nvSpPr>
            <p:spPr bwMode="auto">
              <a:xfrm>
                <a:off x="2938543" y="4856524"/>
                <a:ext cx="53849" cy="69640"/>
              </a:xfrm>
              <a:custGeom>
                <a:avLst/>
                <a:gdLst>
                  <a:gd name="T0" fmla="*/ 28429104 w 51"/>
                  <a:gd name="T1" fmla="*/ 0 h 69"/>
                  <a:gd name="T2" fmla="*/ 56857152 w 51"/>
                  <a:gd name="T3" fmla="*/ 35142968 h 69"/>
                  <a:gd name="T4" fmla="*/ 28429104 w 51"/>
                  <a:gd name="T5" fmla="*/ 70285937 h 69"/>
                  <a:gd name="T6" fmla="*/ 0 w 51"/>
                  <a:gd name="T7" fmla="*/ 35142968 h 69"/>
                  <a:gd name="T8" fmla="*/ 47938283 w 51"/>
                  <a:gd name="T9" fmla="*/ 0 h 69"/>
                  <a:gd name="T10" fmla="*/ 56857152 w 51"/>
                  <a:gd name="T11" fmla="*/ 4074444 h 69"/>
                  <a:gd name="T12" fmla="*/ 5573900 w 51"/>
                  <a:gd name="T13" fmla="*/ 70285937 h 69"/>
                  <a:gd name="T14" fmla="*/ 0 w 51"/>
                  <a:gd name="T15" fmla="*/ 67229852 h 69"/>
                  <a:gd name="T16" fmla="*/ 47938283 w 51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9"/>
                  <a:gd name="T29" fmla="*/ 51 w 51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9">
                    <a:moveTo>
                      <a:pt x="43" y="0"/>
                    </a:moveTo>
                    <a:lnTo>
                      <a:pt x="51" y="4"/>
                    </a:lnTo>
                    <a:lnTo>
                      <a:pt x="5" y="69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149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5" name="Freeform 63"/>
              <p:cNvSpPr>
                <a:spLocks/>
              </p:cNvSpPr>
              <p:nvPr/>
            </p:nvSpPr>
            <p:spPr bwMode="auto">
              <a:xfrm>
                <a:off x="2960717" y="4859597"/>
                <a:ext cx="31674" cy="44037"/>
              </a:xfrm>
              <a:custGeom>
                <a:avLst/>
                <a:gdLst>
                  <a:gd name="T0" fmla="*/ 17297280 w 29"/>
                  <a:gd name="T1" fmla="*/ 0 h 43"/>
                  <a:gd name="T2" fmla="*/ 34594561 w 29"/>
                  <a:gd name="T3" fmla="*/ 22550016 h 43"/>
                  <a:gd name="T4" fmla="*/ 17297280 w 29"/>
                  <a:gd name="T5" fmla="*/ 45099009 h 43"/>
                  <a:gd name="T6" fmla="*/ 0 w 29"/>
                  <a:gd name="T7" fmla="*/ 22550016 h 43"/>
                  <a:gd name="T8" fmla="*/ 34594561 w 29"/>
                  <a:gd name="T9" fmla="*/ 0 h 43"/>
                  <a:gd name="T10" fmla="*/ 0 w 29"/>
                  <a:gd name="T11" fmla="*/ 45099009 h 43"/>
                  <a:gd name="T12" fmla="*/ 34594561 w 29"/>
                  <a:gd name="T13" fmla="*/ 0 h 43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29"/>
                  <a:gd name="T22" fmla="*/ 0 h 43"/>
                  <a:gd name="T23" fmla="*/ 29 w 29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" h="43">
                    <a:moveTo>
                      <a:pt x="29" y="0"/>
                    </a:moveTo>
                    <a:lnTo>
                      <a:pt x="0" y="4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7C44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6" name="Freeform 64"/>
              <p:cNvSpPr>
                <a:spLocks/>
              </p:cNvSpPr>
              <p:nvPr/>
            </p:nvSpPr>
            <p:spPr bwMode="auto">
              <a:xfrm>
                <a:off x="2942758" y="4859597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0 w 55"/>
                  <a:gd name="T9" fmla="*/ 70182992 h 69"/>
                  <a:gd name="T10" fmla="*/ 53175445 w 55"/>
                  <a:gd name="T11" fmla="*/ 0 h 69"/>
                  <a:gd name="T12" fmla="*/ 63578726 w 55"/>
                  <a:gd name="T13" fmla="*/ 3238879 h 69"/>
                  <a:gd name="T14" fmla="*/ 13871762 w 55"/>
                  <a:gd name="T15" fmla="*/ 74501495 h 69"/>
                  <a:gd name="T16" fmla="*/ 0 w 55"/>
                  <a:gd name="T17" fmla="*/ 70182992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0" y="65"/>
                    </a:moveTo>
                    <a:lnTo>
                      <a:pt x="46" y="0"/>
                    </a:lnTo>
                    <a:lnTo>
                      <a:pt x="55" y="3"/>
                    </a:lnTo>
                    <a:lnTo>
                      <a:pt x="12" y="69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976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7" name="Freeform 65"/>
              <p:cNvSpPr>
                <a:spLocks/>
              </p:cNvSpPr>
              <p:nvPr/>
            </p:nvSpPr>
            <p:spPr bwMode="auto">
              <a:xfrm>
                <a:off x="2942758" y="4859597"/>
                <a:ext cx="66522" cy="74770"/>
              </a:xfrm>
              <a:custGeom>
                <a:avLst/>
                <a:gdLst>
                  <a:gd name="T0" fmla="*/ 35120456 w 63"/>
                  <a:gd name="T1" fmla="*/ 0 h 73"/>
                  <a:gd name="T2" fmla="*/ 70240913 w 63"/>
                  <a:gd name="T3" fmla="*/ 38291458 h 73"/>
                  <a:gd name="T4" fmla="*/ 35120456 w 63"/>
                  <a:gd name="T5" fmla="*/ 76582916 h 73"/>
                  <a:gd name="T6" fmla="*/ 0 w 63"/>
                  <a:gd name="T7" fmla="*/ 38291458 h 73"/>
                  <a:gd name="T8" fmla="*/ 23413635 w 63"/>
                  <a:gd name="T9" fmla="*/ 37767044 h 73"/>
                  <a:gd name="T10" fmla="*/ 51287410 w 63"/>
                  <a:gd name="T11" fmla="*/ 0 h 73"/>
                  <a:gd name="T12" fmla="*/ 65780755 w 63"/>
                  <a:gd name="T13" fmla="*/ 3147509 h 73"/>
                  <a:gd name="T14" fmla="*/ 70240913 w 63"/>
                  <a:gd name="T15" fmla="*/ 3147509 h 73"/>
                  <a:gd name="T16" fmla="*/ 23413635 w 63"/>
                  <a:gd name="T17" fmla="*/ 76582916 h 73"/>
                  <a:gd name="T18" fmla="*/ 13379370 w 63"/>
                  <a:gd name="T19" fmla="*/ 72386580 h 73"/>
                  <a:gd name="T20" fmla="*/ 0 w 63"/>
                  <a:gd name="T21" fmla="*/ 68190244 h 73"/>
                  <a:gd name="T22" fmla="*/ 23413635 w 63"/>
                  <a:gd name="T23" fmla="*/ 37767044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73"/>
                  <a:gd name="T38" fmla="*/ 63 w 63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73">
                    <a:moveTo>
                      <a:pt x="21" y="36"/>
                    </a:moveTo>
                    <a:lnTo>
                      <a:pt x="46" y="0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21" y="73"/>
                    </a:lnTo>
                    <a:lnTo>
                      <a:pt x="12" y="69"/>
                    </a:lnTo>
                    <a:lnTo>
                      <a:pt x="0" y="65"/>
                    </a:lnTo>
                    <a:lnTo>
                      <a:pt x="21" y="36"/>
                    </a:lnTo>
                    <a:close/>
                  </a:path>
                </a:pathLst>
              </a:custGeom>
              <a:solidFill>
                <a:srgbClr val="A87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8" name="Freeform 66"/>
              <p:cNvSpPr>
                <a:spLocks/>
              </p:cNvSpPr>
              <p:nvPr/>
            </p:nvSpPr>
            <p:spPr bwMode="auto">
              <a:xfrm>
                <a:off x="2955432" y="4862669"/>
                <a:ext cx="68634" cy="71698"/>
              </a:xfrm>
              <a:custGeom>
                <a:avLst/>
                <a:gdLst>
                  <a:gd name="T0" fmla="*/ 36801764 w 64"/>
                  <a:gd name="T1" fmla="*/ 0 h 70"/>
                  <a:gd name="T2" fmla="*/ 73603529 w 64"/>
                  <a:gd name="T3" fmla="*/ 36718594 h 70"/>
                  <a:gd name="T4" fmla="*/ 36801764 w 64"/>
                  <a:gd name="T5" fmla="*/ 73437189 h 70"/>
                  <a:gd name="T6" fmla="*/ 0 w 64"/>
                  <a:gd name="T7" fmla="*/ 36718594 h 70"/>
                  <a:gd name="T8" fmla="*/ 49451863 w 64"/>
                  <a:gd name="T9" fmla="*/ 0 h 70"/>
                  <a:gd name="T10" fmla="*/ 54052483 w 64"/>
                  <a:gd name="T11" fmla="*/ 0 h 70"/>
                  <a:gd name="T12" fmla="*/ 73603529 w 64"/>
                  <a:gd name="T13" fmla="*/ 4196382 h 70"/>
                  <a:gd name="T14" fmla="*/ 19551037 w 64"/>
                  <a:gd name="T15" fmla="*/ 73437189 h 70"/>
                  <a:gd name="T16" fmla="*/ 0 w 64"/>
                  <a:gd name="T17" fmla="*/ 69240809 h 70"/>
                  <a:gd name="T18" fmla="*/ 49451863 w 64"/>
                  <a:gd name="T19" fmla="*/ 0 h 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4"/>
                  <a:gd name="T31" fmla="*/ 0 h 70"/>
                  <a:gd name="T32" fmla="*/ 64 w 64"/>
                  <a:gd name="T33" fmla="*/ 70 h 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4" h="70">
                    <a:moveTo>
                      <a:pt x="43" y="0"/>
                    </a:moveTo>
                    <a:lnTo>
                      <a:pt x="47" y="0"/>
                    </a:lnTo>
                    <a:lnTo>
                      <a:pt x="64" y="4"/>
                    </a:lnTo>
                    <a:lnTo>
                      <a:pt x="17" y="70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A8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59" name="Freeform 67"/>
              <p:cNvSpPr>
                <a:spLocks/>
              </p:cNvSpPr>
              <p:nvPr/>
            </p:nvSpPr>
            <p:spPr bwMode="auto">
              <a:xfrm>
                <a:off x="2964932" y="4862669"/>
                <a:ext cx="66522" cy="74770"/>
              </a:xfrm>
              <a:custGeom>
                <a:avLst/>
                <a:gdLst>
                  <a:gd name="T0" fmla="*/ 35120456 w 63"/>
                  <a:gd name="T1" fmla="*/ 0 h 73"/>
                  <a:gd name="T2" fmla="*/ 70240913 w 63"/>
                  <a:gd name="T3" fmla="*/ 38291458 h 73"/>
                  <a:gd name="T4" fmla="*/ 35120456 w 63"/>
                  <a:gd name="T5" fmla="*/ 76582916 h 73"/>
                  <a:gd name="T6" fmla="*/ 0 w 63"/>
                  <a:gd name="T7" fmla="*/ 38291458 h 73"/>
                  <a:gd name="T8" fmla="*/ 46827270 w 63"/>
                  <a:gd name="T9" fmla="*/ 0 h 73"/>
                  <a:gd name="T10" fmla="*/ 61321671 w 63"/>
                  <a:gd name="T11" fmla="*/ 4196338 h 73"/>
                  <a:gd name="T12" fmla="*/ 70240913 w 63"/>
                  <a:gd name="T13" fmla="*/ 4196338 h 73"/>
                  <a:gd name="T14" fmla="*/ 23413635 w 63"/>
                  <a:gd name="T15" fmla="*/ 76582916 h 73"/>
                  <a:gd name="T16" fmla="*/ 8919229 w 63"/>
                  <a:gd name="T17" fmla="*/ 73435408 h 73"/>
                  <a:gd name="T18" fmla="*/ 0 w 63"/>
                  <a:gd name="T19" fmla="*/ 73435408 h 73"/>
                  <a:gd name="T20" fmla="*/ 46827270 w 63"/>
                  <a:gd name="T21" fmla="*/ 0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73"/>
                  <a:gd name="T35" fmla="*/ 63 w 63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73">
                    <a:moveTo>
                      <a:pt x="42" y="0"/>
                    </a:moveTo>
                    <a:lnTo>
                      <a:pt x="55" y="4"/>
                    </a:lnTo>
                    <a:lnTo>
                      <a:pt x="63" y="4"/>
                    </a:lnTo>
                    <a:lnTo>
                      <a:pt x="21" y="73"/>
                    </a:lnTo>
                    <a:lnTo>
                      <a:pt x="8" y="70"/>
                    </a:lnTo>
                    <a:lnTo>
                      <a:pt x="0" y="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0" name="Freeform 68"/>
              <p:cNvSpPr>
                <a:spLocks/>
              </p:cNvSpPr>
              <p:nvPr/>
            </p:nvSpPr>
            <p:spPr bwMode="auto">
              <a:xfrm>
                <a:off x="2973381" y="4866765"/>
                <a:ext cx="69686" cy="69640"/>
              </a:xfrm>
              <a:custGeom>
                <a:avLst/>
                <a:gdLst>
                  <a:gd name="T0" fmla="*/ 37938582 w 64"/>
                  <a:gd name="T1" fmla="*/ 0 h 69"/>
                  <a:gd name="T2" fmla="*/ 75877163 w 64"/>
                  <a:gd name="T3" fmla="*/ 35142968 h 69"/>
                  <a:gd name="T4" fmla="*/ 37938582 w 64"/>
                  <a:gd name="T5" fmla="*/ 70285937 h 69"/>
                  <a:gd name="T6" fmla="*/ 0 w 64"/>
                  <a:gd name="T7" fmla="*/ 35142968 h 69"/>
                  <a:gd name="T8" fmla="*/ 55722658 w 64"/>
                  <a:gd name="T9" fmla="*/ 0 h 69"/>
                  <a:gd name="T10" fmla="*/ 71135234 w 64"/>
                  <a:gd name="T11" fmla="*/ 4074444 h 69"/>
                  <a:gd name="T12" fmla="*/ 75877163 w 64"/>
                  <a:gd name="T13" fmla="*/ 4074444 h 69"/>
                  <a:gd name="T14" fmla="*/ 24897498 w 64"/>
                  <a:gd name="T15" fmla="*/ 70285937 h 69"/>
                  <a:gd name="T16" fmla="*/ 15412580 w 64"/>
                  <a:gd name="T17" fmla="*/ 70285937 h 69"/>
                  <a:gd name="T18" fmla="*/ 0 w 64"/>
                  <a:gd name="T19" fmla="*/ 67229852 h 69"/>
                  <a:gd name="T20" fmla="*/ 55722658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7" y="0"/>
                    </a:moveTo>
                    <a:lnTo>
                      <a:pt x="60" y="4"/>
                    </a:lnTo>
                    <a:lnTo>
                      <a:pt x="64" y="4"/>
                    </a:lnTo>
                    <a:lnTo>
                      <a:pt x="21" y="69"/>
                    </a:lnTo>
                    <a:lnTo>
                      <a:pt x="13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4AE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1" name="Freeform 69"/>
              <p:cNvSpPr>
                <a:spLocks/>
              </p:cNvSpPr>
              <p:nvPr/>
            </p:nvSpPr>
            <p:spPr bwMode="auto">
              <a:xfrm>
                <a:off x="2989219" y="4866765"/>
                <a:ext cx="69686" cy="69640"/>
              </a:xfrm>
              <a:custGeom>
                <a:avLst/>
                <a:gdLst>
                  <a:gd name="T0" fmla="*/ 37938582 w 64"/>
                  <a:gd name="T1" fmla="*/ 0 h 69"/>
                  <a:gd name="T2" fmla="*/ 75877163 w 64"/>
                  <a:gd name="T3" fmla="*/ 35142968 h 69"/>
                  <a:gd name="T4" fmla="*/ 37938582 w 64"/>
                  <a:gd name="T5" fmla="*/ 70285937 h 69"/>
                  <a:gd name="T6" fmla="*/ 0 w 64"/>
                  <a:gd name="T7" fmla="*/ 35142968 h 69"/>
                  <a:gd name="T8" fmla="*/ 49793907 w 64"/>
                  <a:gd name="T9" fmla="*/ 0 h 69"/>
                  <a:gd name="T10" fmla="*/ 55722658 w 64"/>
                  <a:gd name="T11" fmla="*/ 4074444 h 69"/>
                  <a:gd name="T12" fmla="*/ 75877163 w 64"/>
                  <a:gd name="T13" fmla="*/ 4074444 h 69"/>
                  <a:gd name="T14" fmla="*/ 24897498 w 64"/>
                  <a:gd name="T15" fmla="*/ 70285937 h 69"/>
                  <a:gd name="T16" fmla="*/ 20154497 w 64"/>
                  <a:gd name="T17" fmla="*/ 70285937 h 69"/>
                  <a:gd name="T18" fmla="*/ 0 w 64"/>
                  <a:gd name="T19" fmla="*/ 70285937 h 69"/>
                  <a:gd name="T20" fmla="*/ 49793907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2" y="0"/>
                    </a:moveTo>
                    <a:lnTo>
                      <a:pt x="47" y="4"/>
                    </a:lnTo>
                    <a:lnTo>
                      <a:pt x="64" y="4"/>
                    </a:lnTo>
                    <a:lnTo>
                      <a:pt x="21" y="69"/>
                    </a:lnTo>
                    <a:lnTo>
                      <a:pt x="17" y="69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DBE6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2" name="Freeform 70"/>
              <p:cNvSpPr>
                <a:spLocks/>
              </p:cNvSpPr>
              <p:nvPr/>
            </p:nvSpPr>
            <p:spPr bwMode="auto">
              <a:xfrm>
                <a:off x="2995556" y="4870862"/>
                <a:ext cx="68634" cy="71698"/>
              </a:xfrm>
              <a:custGeom>
                <a:avLst/>
                <a:gdLst>
                  <a:gd name="T0" fmla="*/ 36801764 w 64"/>
                  <a:gd name="T1" fmla="*/ 0 h 69"/>
                  <a:gd name="T2" fmla="*/ 73603529 w 64"/>
                  <a:gd name="T3" fmla="*/ 37250748 h 69"/>
                  <a:gd name="T4" fmla="*/ 36801764 w 64"/>
                  <a:gd name="T5" fmla="*/ 74501495 h 69"/>
                  <a:gd name="T6" fmla="*/ 0 w 64"/>
                  <a:gd name="T7" fmla="*/ 37250748 h 69"/>
                  <a:gd name="T8" fmla="*/ 49451863 w 64"/>
                  <a:gd name="T9" fmla="*/ 0 h 69"/>
                  <a:gd name="T10" fmla="*/ 64403343 w 64"/>
                  <a:gd name="T11" fmla="*/ 0 h 69"/>
                  <a:gd name="T12" fmla="*/ 73603529 w 64"/>
                  <a:gd name="T13" fmla="*/ 0 h 69"/>
                  <a:gd name="T14" fmla="*/ 25301277 w 64"/>
                  <a:gd name="T15" fmla="*/ 74501495 h 69"/>
                  <a:gd name="T16" fmla="*/ 10350864 w 64"/>
                  <a:gd name="T17" fmla="*/ 70182992 h 69"/>
                  <a:gd name="T18" fmla="*/ 0 w 64"/>
                  <a:gd name="T19" fmla="*/ 70182992 h 69"/>
                  <a:gd name="T20" fmla="*/ 49451863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3" y="0"/>
                    </a:moveTo>
                    <a:lnTo>
                      <a:pt x="56" y="0"/>
                    </a:lnTo>
                    <a:lnTo>
                      <a:pt x="64" y="0"/>
                    </a:lnTo>
                    <a:lnTo>
                      <a:pt x="22" y="69"/>
                    </a:lnTo>
                    <a:lnTo>
                      <a:pt x="9" y="65"/>
                    </a:lnTo>
                    <a:lnTo>
                      <a:pt x="0" y="6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5CE8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3" name="Freeform 71"/>
              <p:cNvSpPr>
                <a:spLocks/>
              </p:cNvSpPr>
              <p:nvPr/>
            </p:nvSpPr>
            <p:spPr bwMode="auto">
              <a:xfrm>
                <a:off x="3011393" y="4870862"/>
                <a:ext cx="65461" cy="71698"/>
              </a:xfrm>
              <a:custGeom>
                <a:avLst/>
                <a:gdLst>
                  <a:gd name="T0" fmla="*/ 33478179 w 64"/>
                  <a:gd name="T1" fmla="*/ 0 h 69"/>
                  <a:gd name="T2" fmla="*/ 66955336 w 64"/>
                  <a:gd name="T3" fmla="*/ 37250748 h 69"/>
                  <a:gd name="T4" fmla="*/ 33478179 w 64"/>
                  <a:gd name="T5" fmla="*/ 74501495 h 69"/>
                  <a:gd name="T6" fmla="*/ 0 w 64"/>
                  <a:gd name="T7" fmla="*/ 37250748 h 69"/>
                  <a:gd name="T8" fmla="*/ 44986021 w 64"/>
                  <a:gd name="T9" fmla="*/ 0 h 69"/>
                  <a:gd name="T10" fmla="*/ 57540208 w 64"/>
                  <a:gd name="T11" fmla="*/ 3238879 h 69"/>
                  <a:gd name="T12" fmla="*/ 66955336 w 64"/>
                  <a:gd name="T13" fmla="*/ 3238879 h 69"/>
                  <a:gd name="T14" fmla="*/ 21969323 w 64"/>
                  <a:gd name="T15" fmla="*/ 74501495 h 69"/>
                  <a:gd name="T16" fmla="*/ 9415132 w 64"/>
                  <a:gd name="T17" fmla="*/ 74501495 h 69"/>
                  <a:gd name="T18" fmla="*/ 0 w 64"/>
                  <a:gd name="T19" fmla="*/ 70182992 h 69"/>
                  <a:gd name="T20" fmla="*/ 44986021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3" y="0"/>
                    </a:moveTo>
                    <a:lnTo>
                      <a:pt x="55" y="3"/>
                    </a:lnTo>
                    <a:lnTo>
                      <a:pt x="64" y="3"/>
                    </a:lnTo>
                    <a:lnTo>
                      <a:pt x="21" y="69"/>
                    </a:lnTo>
                    <a:lnTo>
                      <a:pt x="9" y="69"/>
                    </a:lnTo>
                    <a:lnTo>
                      <a:pt x="0" y="6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4" name="Freeform 72"/>
              <p:cNvSpPr>
                <a:spLocks/>
              </p:cNvSpPr>
              <p:nvPr/>
            </p:nvSpPr>
            <p:spPr bwMode="auto">
              <a:xfrm>
                <a:off x="3020903" y="4870862"/>
                <a:ext cx="65461" cy="71698"/>
              </a:xfrm>
              <a:custGeom>
                <a:avLst/>
                <a:gdLst>
                  <a:gd name="T0" fmla="*/ 34009587 w 63"/>
                  <a:gd name="T1" fmla="*/ 0 h 69"/>
                  <a:gd name="T2" fmla="*/ 68018135 w 63"/>
                  <a:gd name="T3" fmla="*/ 37250748 h 69"/>
                  <a:gd name="T4" fmla="*/ 34009587 w 63"/>
                  <a:gd name="T5" fmla="*/ 74501495 h 69"/>
                  <a:gd name="T6" fmla="*/ 0 w 63"/>
                  <a:gd name="T7" fmla="*/ 37250748 h 69"/>
                  <a:gd name="T8" fmla="*/ 45345775 w 63"/>
                  <a:gd name="T9" fmla="*/ 0 h 69"/>
                  <a:gd name="T10" fmla="*/ 49664122 w 63"/>
                  <a:gd name="T11" fmla="*/ 3238879 h 69"/>
                  <a:gd name="T12" fmla="*/ 68018135 w 63"/>
                  <a:gd name="T13" fmla="*/ 3238879 h 69"/>
                  <a:gd name="T14" fmla="*/ 22672368 w 63"/>
                  <a:gd name="T15" fmla="*/ 74501495 h 69"/>
                  <a:gd name="T16" fmla="*/ 18354021 w 63"/>
                  <a:gd name="T17" fmla="*/ 74501495 h 69"/>
                  <a:gd name="T18" fmla="*/ 0 w 63"/>
                  <a:gd name="T19" fmla="*/ 74501495 h 69"/>
                  <a:gd name="T20" fmla="*/ 45345775 w 63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9"/>
                  <a:gd name="T35" fmla="*/ 63 w 63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9">
                    <a:moveTo>
                      <a:pt x="42" y="0"/>
                    </a:moveTo>
                    <a:lnTo>
                      <a:pt x="46" y="3"/>
                    </a:lnTo>
                    <a:lnTo>
                      <a:pt x="63" y="3"/>
                    </a:lnTo>
                    <a:lnTo>
                      <a:pt x="21" y="69"/>
                    </a:lnTo>
                    <a:lnTo>
                      <a:pt x="17" y="69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6EED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5" name="Freeform 73"/>
              <p:cNvSpPr>
                <a:spLocks/>
              </p:cNvSpPr>
              <p:nvPr/>
            </p:nvSpPr>
            <p:spPr bwMode="auto">
              <a:xfrm>
                <a:off x="3033567" y="4873934"/>
                <a:ext cx="65461" cy="68616"/>
              </a:xfrm>
              <a:custGeom>
                <a:avLst/>
                <a:gdLst>
                  <a:gd name="T0" fmla="*/ 33478179 w 64"/>
                  <a:gd name="T1" fmla="*/ 0 h 66"/>
                  <a:gd name="T2" fmla="*/ 66955336 w 64"/>
                  <a:gd name="T3" fmla="*/ 35667844 h 66"/>
                  <a:gd name="T4" fmla="*/ 33478179 w 64"/>
                  <a:gd name="T5" fmla="*/ 71335688 h 66"/>
                  <a:gd name="T6" fmla="*/ 0 w 64"/>
                  <a:gd name="T7" fmla="*/ 35667844 h 66"/>
                  <a:gd name="T8" fmla="*/ 44986021 w 64"/>
                  <a:gd name="T9" fmla="*/ 0 h 66"/>
                  <a:gd name="T10" fmla="*/ 53354797 w 64"/>
                  <a:gd name="T11" fmla="*/ 0 h 66"/>
                  <a:gd name="T12" fmla="*/ 66955336 w 64"/>
                  <a:gd name="T13" fmla="*/ 0 h 66"/>
                  <a:gd name="T14" fmla="*/ 23015675 w 64"/>
                  <a:gd name="T15" fmla="*/ 71335688 h 66"/>
                  <a:gd name="T16" fmla="*/ 17784935 w 64"/>
                  <a:gd name="T17" fmla="*/ 71335688 h 66"/>
                  <a:gd name="T18" fmla="*/ 5230743 w 64"/>
                  <a:gd name="T19" fmla="*/ 71335688 h 66"/>
                  <a:gd name="T20" fmla="*/ 0 w 64"/>
                  <a:gd name="T21" fmla="*/ 71335688 h 66"/>
                  <a:gd name="T22" fmla="*/ 44986021 w 64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66"/>
                  <a:gd name="T38" fmla="*/ 64 w 64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66">
                    <a:moveTo>
                      <a:pt x="43" y="0"/>
                    </a:moveTo>
                    <a:lnTo>
                      <a:pt x="51" y="0"/>
                    </a:lnTo>
                    <a:lnTo>
                      <a:pt x="64" y="0"/>
                    </a:lnTo>
                    <a:lnTo>
                      <a:pt x="22" y="66"/>
                    </a:lnTo>
                    <a:lnTo>
                      <a:pt x="17" y="66"/>
                    </a:lnTo>
                    <a:lnTo>
                      <a:pt x="5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6" name="Freeform 74"/>
              <p:cNvSpPr>
                <a:spLocks/>
              </p:cNvSpPr>
              <p:nvPr/>
            </p:nvSpPr>
            <p:spPr bwMode="auto">
              <a:xfrm>
                <a:off x="3043068" y="4873934"/>
                <a:ext cx="71798" cy="68616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5667844 h 66"/>
                  <a:gd name="T4" fmla="*/ 37904064 w 68"/>
                  <a:gd name="T5" fmla="*/ 71335688 h 66"/>
                  <a:gd name="T6" fmla="*/ 0 w 68"/>
                  <a:gd name="T7" fmla="*/ 35667844 h 66"/>
                  <a:gd name="T8" fmla="*/ 46822850 w 68"/>
                  <a:gd name="T9" fmla="*/ 0 h 66"/>
                  <a:gd name="T10" fmla="*/ 61315481 w 68"/>
                  <a:gd name="T11" fmla="*/ 0 h 66"/>
                  <a:gd name="T12" fmla="*/ 75808128 w 68"/>
                  <a:gd name="T13" fmla="*/ 0 h 66"/>
                  <a:gd name="T14" fmla="*/ 23411425 w 68"/>
                  <a:gd name="T15" fmla="*/ 71335688 h 66"/>
                  <a:gd name="T16" fmla="*/ 8918790 w 68"/>
                  <a:gd name="T17" fmla="*/ 71335688 h 66"/>
                  <a:gd name="T18" fmla="*/ 0 w 68"/>
                  <a:gd name="T19" fmla="*/ 71335688 h 66"/>
                  <a:gd name="T20" fmla="*/ 46822850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2" y="0"/>
                    </a:moveTo>
                    <a:lnTo>
                      <a:pt x="55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CF8F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7" name="Freeform 75"/>
              <p:cNvSpPr>
                <a:spLocks/>
              </p:cNvSpPr>
              <p:nvPr/>
            </p:nvSpPr>
            <p:spPr bwMode="auto">
              <a:xfrm>
                <a:off x="3055741" y="4873934"/>
                <a:ext cx="65461" cy="68616"/>
              </a:xfrm>
              <a:custGeom>
                <a:avLst/>
                <a:gdLst>
                  <a:gd name="T0" fmla="*/ 34009587 w 63"/>
                  <a:gd name="T1" fmla="*/ 0 h 66"/>
                  <a:gd name="T2" fmla="*/ 68018135 w 63"/>
                  <a:gd name="T3" fmla="*/ 35667844 h 66"/>
                  <a:gd name="T4" fmla="*/ 34009587 w 63"/>
                  <a:gd name="T5" fmla="*/ 71335688 h 66"/>
                  <a:gd name="T6" fmla="*/ 0 w 63"/>
                  <a:gd name="T7" fmla="*/ 35667844 h 66"/>
                  <a:gd name="T8" fmla="*/ 45345775 w 63"/>
                  <a:gd name="T9" fmla="*/ 0 h 66"/>
                  <a:gd name="T10" fmla="*/ 63699788 w 63"/>
                  <a:gd name="T11" fmla="*/ 0 h 66"/>
                  <a:gd name="T12" fmla="*/ 68018135 w 63"/>
                  <a:gd name="T13" fmla="*/ 0 h 66"/>
                  <a:gd name="T14" fmla="*/ 22672368 w 63"/>
                  <a:gd name="T15" fmla="*/ 71335688 h 66"/>
                  <a:gd name="T16" fmla="*/ 12956084 w 63"/>
                  <a:gd name="T17" fmla="*/ 71335688 h 66"/>
                  <a:gd name="T18" fmla="*/ 0 w 63"/>
                  <a:gd name="T19" fmla="*/ 71335688 h 66"/>
                  <a:gd name="T20" fmla="*/ 45345775 w 63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6"/>
                  <a:gd name="T35" fmla="*/ 63 w 6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6">
                    <a:moveTo>
                      <a:pt x="42" y="0"/>
                    </a:moveTo>
                    <a:lnTo>
                      <a:pt x="59" y="0"/>
                    </a:lnTo>
                    <a:lnTo>
                      <a:pt x="63" y="0"/>
                    </a:lnTo>
                    <a:lnTo>
                      <a:pt x="21" y="66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1E2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8" name="Freeform 76"/>
              <p:cNvSpPr>
                <a:spLocks/>
              </p:cNvSpPr>
              <p:nvPr/>
            </p:nvSpPr>
            <p:spPr bwMode="auto">
              <a:xfrm>
                <a:off x="3064190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3956368 w 68"/>
                  <a:gd name="T9" fmla="*/ 0 h 66"/>
                  <a:gd name="T10" fmla="*/ 58548626 w 68"/>
                  <a:gd name="T11" fmla="*/ 0 h 66"/>
                  <a:gd name="T12" fmla="*/ 73472945 w 68"/>
                  <a:gd name="T13" fmla="*/ 0 h 66"/>
                  <a:gd name="T14" fmla="*/ 78065203 w 68"/>
                  <a:gd name="T15" fmla="*/ 0 h 66"/>
                  <a:gd name="T16" fmla="*/ 24108826 w 68"/>
                  <a:gd name="T17" fmla="*/ 71335688 h 66"/>
                  <a:gd name="T18" fmla="*/ 4592260 w 68"/>
                  <a:gd name="T19" fmla="*/ 71335688 h 66"/>
                  <a:gd name="T20" fmla="*/ 0 w 68"/>
                  <a:gd name="T21" fmla="*/ 71335688 h 66"/>
                  <a:gd name="T22" fmla="*/ 53956368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7" y="0"/>
                    </a:moveTo>
                    <a:lnTo>
                      <a:pt x="51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5EAD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69" name="Freeform 77"/>
              <p:cNvSpPr>
                <a:spLocks/>
              </p:cNvSpPr>
              <p:nvPr/>
            </p:nvSpPr>
            <p:spPr bwMode="auto">
              <a:xfrm>
                <a:off x="3076864" y="4873934"/>
                <a:ext cx="66522" cy="68616"/>
              </a:xfrm>
              <a:custGeom>
                <a:avLst/>
                <a:gdLst>
                  <a:gd name="T0" fmla="*/ 35120456 w 63"/>
                  <a:gd name="T1" fmla="*/ 0 h 66"/>
                  <a:gd name="T2" fmla="*/ 70240913 w 63"/>
                  <a:gd name="T3" fmla="*/ 35667844 h 66"/>
                  <a:gd name="T4" fmla="*/ 35120456 w 63"/>
                  <a:gd name="T5" fmla="*/ 71335688 h 66"/>
                  <a:gd name="T6" fmla="*/ 0 w 63"/>
                  <a:gd name="T7" fmla="*/ 35667844 h 66"/>
                  <a:gd name="T8" fmla="*/ 46827270 w 63"/>
                  <a:gd name="T9" fmla="*/ 0 h 66"/>
                  <a:gd name="T10" fmla="*/ 56861530 w 63"/>
                  <a:gd name="T11" fmla="*/ 0 h 66"/>
                  <a:gd name="T12" fmla="*/ 70240913 w 63"/>
                  <a:gd name="T13" fmla="*/ 0 h 66"/>
                  <a:gd name="T14" fmla="*/ 23413635 w 63"/>
                  <a:gd name="T15" fmla="*/ 71335688 h 66"/>
                  <a:gd name="T16" fmla="*/ 8919229 w 63"/>
                  <a:gd name="T17" fmla="*/ 71335688 h 66"/>
                  <a:gd name="T18" fmla="*/ 0 w 63"/>
                  <a:gd name="T19" fmla="*/ 71335688 h 66"/>
                  <a:gd name="T20" fmla="*/ 46827270 w 63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6"/>
                  <a:gd name="T35" fmla="*/ 63 w 6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6">
                    <a:moveTo>
                      <a:pt x="42" y="0"/>
                    </a:moveTo>
                    <a:lnTo>
                      <a:pt x="51" y="0"/>
                    </a:lnTo>
                    <a:lnTo>
                      <a:pt x="63" y="0"/>
                    </a:lnTo>
                    <a:lnTo>
                      <a:pt x="21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2E3C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0" name="Freeform 78"/>
              <p:cNvSpPr>
                <a:spLocks/>
              </p:cNvSpPr>
              <p:nvPr/>
            </p:nvSpPr>
            <p:spPr bwMode="auto">
              <a:xfrm>
                <a:off x="3086365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3956368 w 68"/>
                  <a:gd name="T9" fmla="*/ 0 h 66"/>
                  <a:gd name="T10" fmla="*/ 67733141 w 68"/>
                  <a:gd name="T11" fmla="*/ 0 h 66"/>
                  <a:gd name="T12" fmla="*/ 78065203 w 68"/>
                  <a:gd name="T13" fmla="*/ 0 h 66"/>
                  <a:gd name="T14" fmla="*/ 29848613 w 68"/>
                  <a:gd name="T15" fmla="*/ 71335688 h 66"/>
                  <a:gd name="T16" fmla="*/ 14924306 w 68"/>
                  <a:gd name="T17" fmla="*/ 71335688 h 66"/>
                  <a:gd name="T18" fmla="*/ 0 w 68"/>
                  <a:gd name="T19" fmla="*/ 71335688 h 66"/>
                  <a:gd name="T20" fmla="*/ 53956368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7" y="0"/>
                    </a:moveTo>
                    <a:lnTo>
                      <a:pt x="59" y="0"/>
                    </a:lnTo>
                    <a:lnTo>
                      <a:pt x="68" y="0"/>
                    </a:lnTo>
                    <a:lnTo>
                      <a:pt x="26" y="66"/>
                    </a:lnTo>
                    <a:lnTo>
                      <a:pt x="13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EDBB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1" name="Freeform 79"/>
              <p:cNvSpPr>
                <a:spLocks/>
              </p:cNvSpPr>
              <p:nvPr/>
            </p:nvSpPr>
            <p:spPr bwMode="auto">
              <a:xfrm>
                <a:off x="3099038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48216581 w 68"/>
                  <a:gd name="T9" fmla="*/ 0 h 66"/>
                  <a:gd name="T10" fmla="*/ 52808839 w 68"/>
                  <a:gd name="T11" fmla="*/ 0 h 66"/>
                  <a:gd name="T12" fmla="*/ 72325416 w 68"/>
                  <a:gd name="T13" fmla="*/ 0 h 66"/>
                  <a:gd name="T14" fmla="*/ 78065203 w 68"/>
                  <a:gd name="T15" fmla="*/ 0 h 66"/>
                  <a:gd name="T16" fmla="*/ 24108826 w 68"/>
                  <a:gd name="T17" fmla="*/ 71335688 h 66"/>
                  <a:gd name="T18" fmla="*/ 19516569 w 68"/>
                  <a:gd name="T19" fmla="*/ 71335688 h 66"/>
                  <a:gd name="T20" fmla="*/ 0 w 68"/>
                  <a:gd name="T21" fmla="*/ 71335688 h 66"/>
                  <a:gd name="T22" fmla="*/ 48216581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2" y="0"/>
                    </a:moveTo>
                    <a:lnTo>
                      <a:pt x="46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17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2" name="Freeform 80"/>
              <p:cNvSpPr>
                <a:spLocks/>
              </p:cNvSpPr>
              <p:nvPr/>
            </p:nvSpPr>
            <p:spPr bwMode="auto">
              <a:xfrm>
                <a:off x="3112763" y="4873934"/>
                <a:ext cx="66522" cy="68616"/>
              </a:xfrm>
              <a:custGeom>
                <a:avLst/>
                <a:gdLst>
                  <a:gd name="T0" fmla="*/ 35120456 w 63"/>
                  <a:gd name="T1" fmla="*/ 0 h 66"/>
                  <a:gd name="T2" fmla="*/ 70240913 w 63"/>
                  <a:gd name="T3" fmla="*/ 35667844 h 66"/>
                  <a:gd name="T4" fmla="*/ 35120456 w 63"/>
                  <a:gd name="T5" fmla="*/ 71335688 h 66"/>
                  <a:gd name="T6" fmla="*/ 0 w 63"/>
                  <a:gd name="T7" fmla="*/ 35667844 h 66"/>
                  <a:gd name="T8" fmla="*/ 46827270 w 63"/>
                  <a:gd name="T9" fmla="*/ 0 h 66"/>
                  <a:gd name="T10" fmla="*/ 55746495 w 63"/>
                  <a:gd name="T11" fmla="*/ 0 h 66"/>
                  <a:gd name="T12" fmla="*/ 70240913 w 63"/>
                  <a:gd name="T13" fmla="*/ 0 h 66"/>
                  <a:gd name="T14" fmla="*/ 23413635 w 63"/>
                  <a:gd name="T15" fmla="*/ 71335688 h 66"/>
                  <a:gd name="T16" fmla="*/ 18953494 w 63"/>
                  <a:gd name="T17" fmla="*/ 71335688 h 66"/>
                  <a:gd name="T18" fmla="*/ 4460143 w 63"/>
                  <a:gd name="T19" fmla="*/ 71335688 h 66"/>
                  <a:gd name="T20" fmla="*/ 0 w 63"/>
                  <a:gd name="T21" fmla="*/ 71335688 h 66"/>
                  <a:gd name="T22" fmla="*/ 46827270 w 63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66"/>
                  <a:gd name="T38" fmla="*/ 63 w 63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66">
                    <a:moveTo>
                      <a:pt x="42" y="0"/>
                    </a:moveTo>
                    <a:lnTo>
                      <a:pt x="50" y="0"/>
                    </a:lnTo>
                    <a:lnTo>
                      <a:pt x="63" y="0"/>
                    </a:lnTo>
                    <a:lnTo>
                      <a:pt x="21" y="66"/>
                    </a:lnTo>
                    <a:lnTo>
                      <a:pt x="17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3" name="Freeform 81"/>
              <p:cNvSpPr>
                <a:spLocks/>
              </p:cNvSpPr>
              <p:nvPr/>
            </p:nvSpPr>
            <p:spPr bwMode="auto">
              <a:xfrm>
                <a:off x="3121203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3956368 w 68"/>
                  <a:gd name="T9" fmla="*/ 0 h 66"/>
                  <a:gd name="T10" fmla="*/ 63140884 w 68"/>
                  <a:gd name="T11" fmla="*/ 0 h 66"/>
                  <a:gd name="T12" fmla="*/ 78065203 w 68"/>
                  <a:gd name="T13" fmla="*/ 0 h 66"/>
                  <a:gd name="T14" fmla="*/ 28700013 w 68"/>
                  <a:gd name="T15" fmla="*/ 71335688 h 66"/>
                  <a:gd name="T16" fmla="*/ 10332049 w 68"/>
                  <a:gd name="T17" fmla="*/ 71335688 h 66"/>
                  <a:gd name="T18" fmla="*/ 0 w 68"/>
                  <a:gd name="T19" fmla="*/ 71335688 h 66"/>
                  <a:gd name="T20" fmla="*/ 53956368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7" y="0"/>
                    </a:moveTo>
                    <a:lnTo>
                      <a:pt x="55" y="0"/>
                    </a:lnTo>
                    <a:lnTo>
                      <a:pt x="68" y="0"/>
                    </a:lnTo>
                    <a:lnTo>
                      <a:pt x="25" y="66"/>
                    </a:lnTo>
                    <a:lnTo>
                      <a:pt x="9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4" name="Freeform 82"/>
              <p:cNvSpPr>
                <a:spLocks/>
              </p:cNvSpPr>
              <p:nvPr/>
            </p:nvSpPr>
            <p:spPr bwMode="auto">
              <a:xfrm>
                <a:off x="3134938" y="4873934"/>
                <a:ext cx="71798" cy="68616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5667844 h 66"/>
                  <a:gd name="T4" fmla="*/ 37904064 w 68"/>
                  <a:gd name="T5" fmla="*/ 71335688 h 66"/>
                  <a:gd name="T6" fmla="*/ 0 w 68"/>
                  <a:gd name="T7" fmla="*/ 35667844 h 66"/>
                  <a:gd name="T8" fmla="*/ 46822850 w 68"/>
                  <a:gd name="T9" fmla="*/ 0 h 66"/>
                  <a:gd name="T10" fmla="*/ 65774346 w 68"/>
                  <a:gd name="T11" fmla="*/ 0 h 66"/>
                  <a:gd name="T12" fmla="*/ 75808128 w 68"/>
                  <a:gd name="T13" fmla="*/ 0 h 66"/>
                  <a:gd name="T14" fmla="*/ 23411425 w 68"/>
                  <a:gd name="T15" fmla="*/ 71335688 h 66"/>
                  <a:gd name="T16" fmla="*/ 13377655 w 68"/>
                  <a:gd name="T17" fmla="*/ 71335688 h 66"/>
                  <a:gd name="T18" fmla="*/ 0 w 68"/>
                  <a:gd name="T19" fmla="*/ 71335688 h 66"/>
                  <a:gd name="T20" fmla="*/ 46822850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2" y="0"/>
                    </a:moveTo>
                    <a:lnTo>
                      <a:pt x="59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5" name="Freeform 83"/>
              <p:cNvSpPr>
                <a:spLocks/>
              </p:cNvSpPr>
              <p:nvPr/>
            </p:nvSpPr>
            <p:spPr bwMode="auto">
              <a:xfrm>
                <a:off x="3147602" y="4873934"/>
                <a:ext cx="68634" cy="68616"/>
              </a:xfrm>
              <a:custGeom>
                <a:avLst/>
                <a:gdLst>
                  <a:gd name="T0" fmla="*/ 36801764 w 64"/>
                  <a:gd name="T1" fmla="*/ 0 h 66"/>
                  <a:gd name="T2" fmla="*/ 73603529 w 64"/>
                  <a:gd name="T3" fmla="*/ 35667844 h 66"/>
                  <a:gd name="T4" fmla="*/ 36801764 w 64"/>
                  <a:gd name="T5" fmla="*/ 71335688 h 66"/>
                  <a:gd name="T6" fmla="*/ 0 w 64"/>
                  <a:gd name="T7" fmla="*/ 35667844 h 66"/>
                  <a:gd name="T8" fmla="*/ 49451863 w 64"/>
                  <a:gd name="T9" fmla="*/ 0 h 66"/>
                  <a:gd name="T10" fmla="*/ 54052483 w 64"/>
                  <a:gd name="T11" fmla="*/ 0 h 66"/>
                  <a:gd name="T12" fmla="*/ 73603529 w 64"/>
                  <a:gd name="T13" fmla="*/ 0 h 66"/>
                  <a:gd name="T14" fmla="*/ 25301277 w 64"/>
                  <a:gd name="T15" fmla="*/ 71335688 h 66"/>
                  <a:gd name="T16" fmla="*/ 19551037 w 64"/>
                  <a:gd name="T17" fmla="*/ 71335688 h 66"/>
                  <a:gd name="T18" fmla="*/ 0 w 64"/>
                  <a:gd name="T19" fmla="*/ 71335688 h 66"/>
                  <a:gd name="T20" fmla="*/ 49451863 w 64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6"/>
                  <a:gd name="T35" fmla="*/ 64 w 64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6">
                    <a:moveTo>
                      <a:pt x="43" y="0"/>
                    </a:moveTo>
                    <a:lnTo>
                      <a:pt x="47" y="0"/>
                    </a:lnTo>
                    <a:lnTo>
                      <a:pt x="64" y="0"/>
                    </a:lnTo>
                    <a:lnTo>
                      <a:pt x="22" y="66"/>
                    </a:lnTo>
                    <a:lnTo>
                      <a:pt x="17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6" name="Freeform 84"/>
              <p:cNvSpPr>
                <a:spLocks/>
              </p:cNvSpPr>
              <p:nvPr/>
            </p:nvSpPr>
            <p:spPr bwMode="auto">
              <a:xfrm>
                <a:off x="3157112" y="4873934"/>
                <a:ext cx="71798" cy="68616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5667844 h 66"/>
                  <a:gd name="T4" fmla="*/ 37904064 w 68"/>
                  <a:gd name="T5" fmla="*/ 71335688 h 66"/>
                  <a:gd name="T6" fmla="*/ 0 w 68"/>
                  <a:gd name="T7" fmla="*/ 35667844 h 66"/>
                  <a:gd name="T8" fmla="*/ 52396695 w 68"/>
                  <a:gd name="T9" fmla="*/ 0 h 66"/>
                  <a:gd name="T10" fmla="*/ 61315481 w 68"/>
                  <a:gd name="T11" fmla="*/ 0 h 66"/>
                  <a:gd name="T12" fmla="*/ 75808128 w 68"/>
                  <a:gd name="T13" fmla="*/ 0 h 66"/>
                  <a:gd name="T14" fmla="*/ 27870290 w 68"/>
                  <a:gd name="T15" fmla="*/ 71335688 h 66"/>
                  <a:gd name="T16" fmla="*/ 23411425 w 68"/>
                  <a:gd name="T17" fmla="*/ 71335688 h 66"/>
                  <a:gd name="T18" fmla="*/ 8918790 w 68"/>
                  <a:gd name="T19" fmla="*/ 71335688 h 66"/>
                  <a:gd name="T20" fmla="*/ 0 w 68"/>
                  <a:gd name="T21" fmla="*/ 71335688 h 66"/>
                  <a:gd name="T22" fmla="*/ 52396695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7" y="0"/>
                    </a:moveTo>
                    <a:lnTo>
                      <a:pt x="55" y="0"/>
                    </a:lnTo>
                    <a:lnTo>
                      <a:pt x="68" y="0"/>
                    </a:lnTo>
                    <a:lnTo>
                      <a:pt x="25" y="66"/>
                    </a:lnTo>
                    <a:lnTo>
                      <a:pt x="21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7" name="Freeform 85"/>
              <p:cNvSpPr>
                <a:spLocks/>
              </p:cNvSpPr>
              <p:nvPr/>
            </p:nvSpPr>
            <p:spPr bwMode="auto">
              <a:xfrm>
                <a:off x="3171889" y="4873934"/>
                <a:ext cx="69686" cy="68616"/>
              </a:xfrm>
              <a:custGeom>
                <a:avLst/>
                <a:gdLst>
                  <a:gd name="T0" fmla="*/ 36239840 w 67"/>
                  <a:gd name="T1" fmla="*/ 0 h 66"/>
                  <a:gd name="T2" fmla="*/ 72479680 w 67"/>
                  <a:gd name="T3" fmla="*/ 35667844 h 66"/>
                  <a:gd name="T4" fmla="*/ 36239840 w 67"/>
                  <a:gd name="T5" fmla="*/ 71335688 h 66"/>
                  <a:gd name="T6" fmla="*/ 0 w 67"/>
                  <a:gd name="T7" fmla="*/ 35667844 h 66"/>
                  <a:gd name="T8" fmla="*/ 45435268 w 67"/>
                  <a:gd name="T9" fmla="*/ 0 h 66"/>
                  <a:gd name="T10" fmla="*/ 59498312 w 67"/>
                  <a:gd name="T11" fmla="*/ 0 h 66"/>
                  <a:gd name="T12" fmla="*/ 72479680 w 67"/>
                  <a:gd name="T13" fmla="*/ 0 h 66"/>
                  <a:gd name="T14" fmla="*/ 27044404 w 67"/>
                  <a:gd name="T15" fmla="*/ 71335688 h 66"/>
                  <a:gd name="T16" fmla="*/ 8654585 w 67"/>
                  <a:gd name="T17" fmla="*/ 71335688 h 66"/>
                  <a:gd name="T18" fmla="*/ 0 w 67"/>
                  <a:gd name="T19" fmla="*/ 71335688 h 66"/>
                  <a:gd name="T20" fmla="*/ 45435268 w 67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7"/>
                  <a:gd name="T34" fmla="*/ 0 h 66"/>
                  <a:gd name="T35" fmla="*/ 67 w 67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7" h="66">
                    <a:moveTo>
                      <a:pt x="42" y="0"/>
                    </a:moveTo>
                    <a:lnTo>
                      <a:pt x="55" y="0"/>
                    </a:lnTo>
                    <a:lnTo>
                      <a:pt x="67" y="0"/>
                    </a:lnTo>
                    <a:lnTo>
                      <a:pt x="25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8" name="Freeform 86"/>
              <p:cNvSpPr>
                <a:spLocks/>
              </p:cNvSpPr>
              <p:nvPr/>
            </p:nvSpPr>
            <p:spPr bwMode="auto">
              <a:xfrm>
                <a:off x="3184562" y="4873934"/>
                <a:ext cx="66522" cy="68616"/>
              </a:xfrm>
              <a:custGeom>
                <a:avLst/>
                <a:gdLst>
                  <a:gd name="T0" fmla="*/ 34571691 w 64"/>
                  <a:gd name="T1" fmla="*/ 0 h 66"/>
                  <a:gd name="T2" fmla="*/ 69143382 w 64"/>
                  <a:gd name="T3" fmla="*/ 35667844 h 66"/>
                  <a:gd name="T4" fmla="*/ 34571691 w 64"/>
                  <a:gd name="T5" fmla="*/ 71335688 h 66"/>
                  <a:gd name="T6" fmla="*/ 0 w 64"/>
                  <a:gd name="T7" fmla="*/ 35667844 h 66"/>
                  <a:gd name="T8" fmla="*/ 46455217 w 64"/>
                  <a:gd name="T9" fmla="*/ 0 h 66"/>
                  <a:gd name="T10" fmla="*/ 64821517 w 64"/>
                  <a:gd name="T11" fmla="*/ 0 h 66"/>
                  <a:gd name="T12" fmla="*/ 69143382 w 64"/>
                  <a:gd name="T13" fmla="*/ 0 h 66"/>
                  <a:gd name="T14" fmla="*/ 23768100 w 64"/>
                  <a:gd name="T15" fmla="*/ 71335688 h 66"/>
                  <a:gd name="T16" fmla="*/ 14044455 w 64"/>
                  <a:gd name="T17" fmla="*/ 71335688 h 66"/>
                  <a:gd name="T18" fmla="*/ 0 w 64"/>
                  <a:gd name="T19" fmla="*/ 71335688 h 66"/>
                  <a:gd name="T20" fmla="*/ 46455217 w 64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6"/>
                  <a:gd name="T35" fmla="*/ 64 w 64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6">
                    <a:moveTo>
                      <a:pt x="43" y="0"/>
                    </a:moveTo>
                    <a:lnTo>
                      <a:pt x="60" y="0"/>
                    </a:lnTo>
                    <a:lnTo>
                      <a:pt x="64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79" name="Freeform 87"/>
              <p:cNvSpPr>
                <a:spLocks/>
              </p:cNvSpPr>
              <p:nvPr/>
            </p:nvSpPr>
            <p:spPr bwMode="auto">
              <a:xfrm>
                <a:off x="3197236" y="4873934"/>
                <a:ext cx="69686" cy="68616"/>
              </a:xfrm>
              <a:custGeom>
                <a:avLst/>
                <a:gdLst>
                  <a:gd name="T0" fmla="*/ 37938582 w 64"/>
                  <a:gd name="T1" fmla="*/ 0 h 66"/>
                  <a:gd name="T2" fmla="*/ 75877163 w 64"/>
                  <a:gd name="T3" fmla="*/ 35667844 h 66"/>
                  <a:gd name="T4" fmla="*/ 37938582 w 64"/>
                  <a:gd name="T5" fmla="*/ 71335688 h 66"/>
                  <a:gd name="T6" fmla="*/ 0 w 64"/>
                  <a:gd name="T7" fmla="*/ 35667844 h 66"/>
                  <a:gd name="T8" fmla="*/ 49793907 w 64"/>
                  <a:gd name="T9" fmla="*/ 0 h 66"/>
                  <a:gd name="T10" fmla="*/ 55722658 w 64"/>
                  <a:gd name="T11" fmla="*/ 0 h 66"/>
                  <a:gd name="T12" fmla="*/ 69949484 w 64"/>
                  <a:gd name="T13" fmla="*/ 0 h 66"/>
                  <a:gd name="T14" fmla="*/ 75877163 w 64"/>
                  <a:gd name="T15" fmla="*/ 0 h 66"/>
                  <a:gd name="T16" fmla="*/ 24897498 w 64"/>
                  <a:gd name="T17" fmla="*/ 71335688 h 66"/>
                  <a:gd name="T18" fmla="*/ 15412580 w 64"/>
                  <a:gd name="T19" fmla="*/ 71335688 h 66"/>
                  <a:gd name="T20" fmla="*/ 0 w 64"/>
                  <a:gd name="T21" fmla="*/ 71335688 h 66"/>
                  <a:gd name="T22" fmla="*/ 49793907 w 64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66"/>
                  <a:gd name="T38" fmla="*/ 64 w 64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66">
                    <a:moveTo>
                      <a:pt x="42" y="0"/>
                    </a:moveTo>
                    <a:lnTo>
                      <a:pt x="47" y="0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21" y="66"/>
                    </a:lnTo>
                    <a:lnTo>
                      <a:pt x="13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0" name="Freeform 88"/>
              <p:cNvSpPr>
                <a:spLocks/>
              </p:cNvSpPr>
              <p:nvPr/>
            </p:nvSpPr>
            <p:spPr bwMode="auto">
              <a:xfrm>
                <a:off x="3206736" y="4873934"/>
                <a:ext cx="72859" cy="68616"/>
              </a:xfrm>
              <a:custGeom>
                <a:avLst/>
                <a:gdLst>
                  <a:gd name="T0" fmla="*/ 39615721 w 67"/>
                  <a:gd name="T1" fmla="*/ 0 h 66"/>
                  <a:gd name="T2" fmla="*/ 79230354 w 67"/>
                  <a:gd name="T3" fmla="*/ 35667844 h 66"/>
                  <a:gd name="T4" fmla="*/ 39615721 w 67"/>
                  <a:gd name="T5" fmla="*/ 71335688 h 66"/>
                  <a:gd name="T6" fmla="*/ 0 w 67"/>
                  <a:gd name="T7" fmla="*/ 35667844 h 66"/>
                  <a:gd name="T8" fmla="*/ 49666996 w 67"/>
                  <a:gd name="T9" fmla="*/ 0 h 66"/>
                  <a:gd name="T10" fmla="*/ 59126700 w 67"/>
                  <a:gd name="T11" fmla="*/ 0 h 66"/>
                  <a:gd name="T12" fmla="*/ 79230354 w 67"/>
                  <a:gd name="T13" fmla="*/ 0 h 66"/>
                  <a:gd name="T14" fmla="*/ 24832954 w 67"/>
                  <a:gd name="T15" fmla="*/ 71335688 h 66"/>
                  <a:gd name="T16" fmla="*/ 4730398 w 67"/>
                  <a:gd name="T17" fmla="*/ 71335688 h 66"/>
                  <a:gd name="T18" fmla="*/ 0 w 67"/>
                  <a:gd name="T19" fmla="*/ 71335688 h 66"/>
                  <a:gd name="T20" fmla="*/ 49666996 w 67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7"/>
                  <a:gd name="T34" fmla="*/ 0 h 66"/>
                  <a:gd name="T35" fmla="*/ 67 w 67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7" h="66">
                    <a:moveTo>
                      <a:pt x="42" y="0"/>
                    </a:moveTo>
                    <a:lnTo>
                      <a:pt x="50" y="0"/>
                    </a:lnTo>
                    <a:lnTo>
                      <a:pt x="67" y="0"/>
                    </a:lnTo>
                    <a:lnTo>
                      <a:pt x="21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1" name="Freeform 89"/>
              <p:cNvSpPr>
                <a:spLocks/>
              </p:cNvSpPr>
              <p:nvPr/>
            </p:nvSpPr>
            <p:spPr bwMode="auto">
              <a:xfrm>
                <a:off x="3219410" y="4873934"/>
                <a:ext cx="69686" cy="68616"/>
              </a:xfrm>
              <a:custGeom>
                <a:avLst/>
                <a:gdLst>
                  <a:gd name="T0" fmla="*/ 37938582 w 64"/>
                  <a:gd name="T1" fmla="*/ 0 h 66"/>
                  <a:gd name="T2" fmla="*/ 75877163 w 64"/>
                  <a:gd name="T3" fmla="*/ 35667844 h 66"/>
                  <a:gd name="T4" fmla="*/ 37938582 w 64"/>
                  <a:gd name="T5" fmla="*/ 71335688 h 66"/>
                  <a:gd name="T6" fmla="*/ 0 w 64"/>
                  <a:gd name="T7" fmla="*/ 35667844 h 66"/>
                  <a:gd name="T8" fmla="*/ 50979657 w 64"/>
                  <a:gd name="T9" fmla="*/ 0 h 66"/>
                  <a:gd name="T10" fmla="*/ 65206483 w 64"/>
                  <a:gd name="T11" fmla="*/ 0 h 66"/>
                  <a:gd name="T12" fmla="*/ 75877163 w 64"/>
                  <a:gd name="T13" fmla="*/ 0 h 66"/>
                  <a:gd name="T14" fmla="*/ 24897498 w 64"/>
                  <a:gd name="T15" fmla="*/ 71335688 h 66"/>
                  <a:gd name="T16" fmla="*/ 10670668 w 64"/>
                  <a:gd name="T17" fmla="*/ 71335688 h 66"/>
                  <a:gd name="T18" fmla="*/ 0 w 64"/>
                  <a:gd name="T19" fmla="*/ 71335688 h 66"/>
                  <a:gd name="T20" fmla="*/ 50979657 w 64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6"/>
                  <a:gd name="T35" fmla="*/ 64 w 64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6">
                    <a:moveTo>
                      <a:pt x="43" y="0"/>
                    </a:moveTo>
                    <a:lnTo>
                      <a:pt x="55" y="0"/>
                    </a:lnTo>
                    <a:lnTo>
                      <a:pt x="64" y="0"/>
                    </a:lnTo>
                    <a:lnTo>
                      <a:pt x="21" y="66"/>
                    </a:lnTo>
                    <a:lnTo>
                      <a:pt x="9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2" name="Freeform 90"/>
              <p:cNvSpPr>
                <a:spLocks/>
              </p:cNvSpPr>
              <p:nvPr/>
            </p:nvSpPr>
            <p:spPr bwMode="auto">
              <a:xfrm>
                <a:off x="3228910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2808839 w 68"/>
                  <a:gd name="T9" fmla="*/ 0 h 66"/>
                  <a:gd name="T10" fmla="*/ 67733141 w 68"/>
                  <a:gd name="T11" fmla="*/ 0 h 66"/>
                  <a:gd name="T12" fmla="*/ 78065203 w 68"/>
                  <a:gd name="T13" fmla="*/ 0 h 66"/>
                  <a:gd name="T14" fmla="*/ 28700013 w 68"/>
                  <a:gd name="T15" fmla="*/ 71335688 h 66"/>
                  <a:gd name="T16" fmla="*/ 13775706 w 68"/>
                  <a:gd name="T17" fmla="*/ 71335688 h 66"/>
                  <a:gd name="T18" fmla="*/ 0 w 68"/>
                  <a:gd name="T19" fmla="*/ 71335688 h 66"/>
                  <a:gd name="T20" fmla="*/ 52808839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6" y="0"/>
                    </a:moveTo>
                    <a:lnTo>
                      <a:pt x="59" y="0"/>
                    </a:lnTo>
                    <a:lnTo>
                      <a:pt x="68" y="0"/>
                    </a:lnTo>
                    <a:lnTo>
                      <a:pt x="25" y="66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3" name="Freeform 91"/>
              <p:cNvSpPr>
                <a:spLocks/>
              </p:cNvSpPr>
              <p:nvPr/>
            </p:nvSpPr>
            <p:spPr bwMode="auto">
              <a:xfrm>
                <a:off x="3241575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49365181 w 68"/>
                  <a:gd name="T9" fmla="*/ 0 h 66"/>
                  <a:gd name="T10" fmla="*/ 53956368 w 68"/>
                  <a:gd name="T11" fmla="*/ 0 h 66"/>
                  <a:gd name="T12" fmla="*/ 73472945 w 68"/>
                  <a:gd name="T13" fmla="*/ 0 h 66"/>
                  <a:gd name="T14" fmla="*/ 78065203 w 68"/>
                  <a:gd name="T15" fmla="*/ 0 h 66"/>
                  <a:gd name="T16" fmla="*/ 25256355 w 68"/>
                  <a:gd name="T17" fmla="*/ 71335688 h 66"/>
                  <a:gd name="T18" fmla="*/ 19516569 w 68"/>
                  <a:gd name="T19" fmla="*/ 71335688 h 66"/>
                  <a:gd name="T20" fmla="*/ 0 w 68"/>
                  <a:gd name="T21" fmla="*/ 71335688 h 66"/>
                  <a:gd name="T22" fmla="*/ 49365181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3" y="0"/>
                    </a:moveTo>
                    <a:lnTo>
                      <a:pt x="47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22" y="66"/>
                    </a:lnTo>
                    <a:lnTo>
                      <a:pt x="17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4" name="Freeform 92"/>
              <p:cNvSpPr>
                <a:spLocks/>
              </p:cNvSpPr>
              <p:nvPr/>
            </p:nvSpPr>
            <p:spPr bwMode="auto">
              <a:xfrm>
                <a:off x="3257421" y="4873934"/>
                <a:ext cx="65461" cy="71698"/>
              </a:xfrm>
              <a:custGeom>
                <a:avLst/>
                <a:gdLst>
                  <a:gd name="T0" fmla="*/ 33478179 w 64"/>
                  <a:gd name="T1" fmla="*/ 0 h 69"/>
                  <a:gd name="T2" fmla="*/ 66955336 w 64"/>
                  <a:gd name="T3" fmla="*/ 37250748 h 69"/>
                  <a:gd name="T4" fmla="*/ 33478179 w 64"/>
                  <a:gd name="T5" fmla="*/ 74501495 h 69"/>
                  <a:gd name="T6" fmla="*/ 0 w 64"/>
                  <a:gd name="T7" fmla="*/ 37250748 h 69"/>
                  <a:gd name="T8" fmla="*/ 44986021 w 64"/>
                  <a:gd name="T9" fmla="*/ 0 h 69"/>
                  <a:gd name="T10" fmla="*/ 53354797 w 64"/>
                  <a:gd name="T11" fmla="*/ 0 h 69"/>
                  <a:gd name="T12" fmla="*/ 66955336 w 64"/>
                  <a:gd name="T13" fmla="*/ 0 h 69"/>
                  <a:gd name="T14" fmla="*/ 21969323 w 64"/>
                  <a:gd name="T15" fmla="*/ 74501495 h 69"/>
                  <a:gd name="T16" fmla="*/ 17784935 w 64"/>
                  <a:gd name="T17" fmla="*/ 71262617 h 69"/>
                  <a:gd name="T18" fmla="*/ 4184389 w 64"/>
                  <a:gd name="T19" fmla="*/ 71262617 h 69"/>
                  <a:gd name="T20" fmla="*/ 0 w 64"/>
                  <a:gd name="T21" fmla="*/ 71262617 h 69"/>
                  <a:gd name="T22" fmla="*/ 44986021 w 64"/>
                  <a:gd name="T23" fmla="*/ 0 h 6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69"/>
                  <a:gd name="T38" fmla="*/ 64 w 64"/>
                  <a:gd name="T39" fmla="*/ 69 h 6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69">
                    <a:moveTo>
                      <a:pt x="43" y="0"/>
                    </a:moveTo>
                    <a:lnTo>
                      <a:pt x="51" y="0"/>
                    </a:lnTo>
                    <a:lnTo>
                      <a:pt x="64" y="0"/>
                    </a:lnTo>
                    <a:lnTo>
                      <a:pt x="21" y="69"/>
                    </a:lnTo>
                    <a:lnTo>
                      <a:pt x="17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5" name="Freeform 93"/>
              <p:cNvSpPr>
                <a:spLocks/>
              </p:cNvSpPr>
              <p:nvPr/>
            </p:nvSpPr>
            <p:spPr bwMode="auto">
              <a:xfrm>
                <a:off x="3266922" y="4873934"/>
                <a:ext cx="68634" cy="71698"/>
              </a:xfrm>
              <a:custGeom>
                <a:avLst/>
                <a:gdLst>
                  <a:gd name="T0" fmla="*/ 35153925 w 67"/>
                  <a:gd name="T1" fmla="*/ 0 h 69"/>
                  <a:gd name="T2" fmla="*/ 70307850 w 67"/>
                  <a:gd name="T3" fmla="*/ 37250748 h 69"/>
                  <a:gd name="T4" fmla="*/ 35153925 w 67"/>
                  <a:gd name="T5" fmla="*/ 74501495 h 69"/>
                  <a:gd name="T6" fmla="*/ 0 w 67"/>
                  <a:gd name="T7" fmla="*/ 37250748 h 69"/>
                  <a:gd name="T8" fmla="*/ 48271208 w 67"/>
                  <a:gd name="T9" fmla="*/ 0 h 69"/>
                  <a:gd name="T10" fmla="*/ 57715037 w 67"/>
                  <a:gd name="T11" fmla="*/ 0 h 69"/>
                  <a:gd name="T12" fmla="*/ 70307850 w 67"/>
                  <a:gd name="T13" fmla="*/ 4318506 h 69"/>
                  <a:gd name="T14" fmla="*/ 22036634 w 67"/>
                  <a:gd name="T15" fmla="*/ 74501495 h 69"/>
                  <a:gd name="T16" fmla="*/ 8394860 w 67"/>
                  <a:gd name="T17" fmla="*/ 71262617 h 69"/>
                  <a:gd name="T18" fmla="*/ 0 w 67"/>
                  <a:gd name="T19" fmla="*/ 71262617 h 69"/>
                  <a:gd name="T20" fmla="*/ 48271208 w 67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7"/>
                  <a:gd name="T34" fmla="*/ 0 h 69"/>
                  <a:gd name="T35" fmla="*/ 67 w 67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7" h="69">
                    <a:moveTo>
                      <a:pt x="46" y="0"/>
                    </a:moveTo>
                    <a:lnTo>
                      <a:pt x="55" y="0"/>
                    </a:lnTo>
                    <a:lnTo>
                      <a:pt x="67" y="4"/>
                    </a:lnTo>
                    <a:lnTo>
                      <a:pt x="21" y="69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57F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6" name="Freeform 94"/>
              <p:cNvSpPr>
                <a:spLocks/>
              </p:cNvSpPr>
              <p:nvPr/>
            </p:nvSpPr>
            <p:spPr bwMode="auto">
              <a:xfrm>
                <a:off x="3279596" y="4873934"/>
                <a:ext cx="65461" cy="71698"/>
              </a:xfrm>
              <a:custGeom>
                <a:avLst/>
                <a:gdLst>
                  <a:gd name="T0" fmla="*/ 33478179 w 64"/>
                  <a:gd name="T1" fmla="*/ 0 h 69"/>
                  <a:gd name="T2" fmla="*/ 66955336 w 64"/>
                  <a:gd name="T3" fmla="*/ 37250748 h 69"/>
                  <a:gd name="T4" fmla="*/ 33478179 w 64"/>
                  <a:gd name="T5" fmla="*/ 74501495 h 69"/>
                  <a:gd name="T6" fmla="*/ 0 w 64"/>
                  <a:gd name="T7" fmla="*/ 37250748 h 69"/>
                  <a:gd name="T8" fmla="*/ 44986021 w 64"/>
                  <a:gd name="T9" fmla="*/ 0 h 69"/>
                  <a:gd name="T10" fmla="*/ 57540208 w 64"/>
                  <a:gd name="T11" fmla="*/ 4318506 h 69"/>
                  <a:gd name="T12" fmla="*/ 66955336 w 64"/>
                  <a:gd name="T13" fmla="*/ 4318506 h 69"/>
                  <a:gd name="T14" fmla="*/ 23015675 w 64"/>
                  <a:gd name="T15" fmla="*/ 74501495 h 69"/>
                  <a:gd name="T16" fmla="*/ 9415132 w 64"/>
                  <a:gd name="T17" fmla="*/ 74501495 h 69"/>
                  <a:gd name="T18" fmla="*/ 0 w 64"/>
                  <a:gd name="T19" fmla="*/ 74501495 h 69"/>
                  <a:gd name="T20" fmla="*/ 44986021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3" y="0"/>
                    </a:moveTo>
                    <a:lnTo>
                      <a:pt x="55" y="4"/>
                    </a:lnTo>
                    <a:lnTo>
                      <a:pt x="64" y="4"/>
                    </a:lnTo>
                    <a:lnTo>
                      <a:pt x="22" y="69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17B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7" name="Freeform 95"/>
              <p:cNvSpPr>
                <a:spLocks/>
              </p:cNvSpPr>
              <p:nvPr/>
            </p:nvSpPr>
            <p:spPr bwMode="auto">
              <a:xfrm>
                <a:off x="3289096" y="4878031"/>
                <a:ext cx="65461" cy="69640"/>
              </a:xfrm>
              <a:custGeom>
                <a:avLst/>
                <a:gdLst>
                  <a:gd name="T0" fmla="*/ 34009587 w 63"/>
                  <a:gd name="T1" fmla="*/ 0 h 69"/>
                  <a:gd name="T2" fmla="*/ 68018135 w 63"/>
                  <a:gd name="T3" fmla="*/ 35142968 h 69"/>
                  <a:gd name="T4" fmla="*/ 34009587 w 63"/>
                  <a:gd name="T5" fmla="*/ 70285937 h 69"/>
                  <a:gd name="T6" fmla="*/ 0 w 63"/>
                  <a:gd name="T7" fmla="*/ 35142968 h 69"/>
                  <a:gd name="T8" fmla="*/ 49664122 w 63"/>
                  <a:gd name="T9" fmla="*/ 0 h 69"/>
                  <a:gd name="T10" fmla="*/ 63699788 w 63"/>
                  <a:gd name="T11" fmla="*/ 0 h 69"/>
                  <a:gd name="T12" fmla="*/ 68018135 w 63"/>
                  <a:gd name="T13" fmla="*/ 0 h 69"/>
                  <a:gd name="T14" fmla="*/ 22672368 w 63"/>
                  <a:gd name="T15" fmla="*/ 70285937 h 69"/>
                  <a:gd name="T16" fmla="*/ 14035670 w 63"/>
                  <a:gd name="T17" fmla="*/ 66211494 h 69"/>
                  <a:gd name="T18" fmla="*/ 0 w 63"/>
                  <a:gd name="T19" fmla="*/ 66211494 h 69"/>
                  <a:gd name="T20" fmla="*/ 49664122 w 63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9"/>
                  <a:gd name="T35" fmla="*/ 63 w 63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9">
                    <a:moveTo>
                      <a:pt x="46" y="0"/>
                    </a:moveTo>
                    <a:lnTo>
                      <a:pt x="59" y="0"/>
                    </a:lnTo>
                    <a:lnTo>
                      <a:pt x="63" y="0"/>
                    </a:lnTo>
                    <a:lnTo>
                      <a:pt x="21" y="69"/>
                    </a:lnTo>
                    <a:lnTo>
                      <a:pt x="13" y="65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C76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8" name="Freeform 96"/>
              <p:cNvSpPr>
                <a:spLocks/>
              </p:cNvSpPr>
              <p:nvPr/>
            </p:nvSpPr>
            <p:spPr bwMode="auto">
              <a:xfrm>
                <a:off x="3301761" y="4878031"/>
                <a:ext cx="65461" cy="69640"/>
              </a:xfrm>
              <a:custGeom>
                <a:avLst/>
                <a:gdLst>
                  <a:gd name="T0" fmla="*/ 34009587 w 63"/>
                  <a:gd name="T1" fmla="*/ 0 h 69"/>
                  <a:gd name="T2" fmla="*/ 68018135 w 63"/>
                  <a:gd name="T3" fmla="*/ 35142968 h 69"/>
                  <a:gd name="T4" fmla="*/ 34009587 w 63"/>
                  <a:gd name="T5" fmla="*/ 70285937 h 69"/>
                  <a:gd name="T6" fmla="*/ 0 w 63"/>
                  <a:gd name="T7" fmla="*/ 35142968 h 69"/>
                  <a:gd name="T8" fmla="*/ 45345775 w 63"/>
                  <a:gd name="T9" fmla="*/ 0 h 69"/>
                  <a:gd name="T10" fmla="*/ 49664122 w 63"/>
                  <a:gd name="T11" fmla="*/ 0 h 69"/>
                  <a:gd name="T12" fmla="*/ 63699788 w 63"/>
                  <a:gd name="T13" fmla="*/ 4074444 h 69"/>
                  <a:gd name="T14" fmla="*/ 68018135 w 63"/>
                  <a:gd name="T15" fmla="*/ 4074444 h 69"/>
                  <a:gd name="T16" fmla="*/ 22672368 w 63"/>
                  <a:gd name="T17" fmla="*/ 70285937 h 69"/>
                  <a:gd name="T18" fmla="*/ 12956084 w 63"/>
                  <a:gd name="T19" fmla="*/ 70285937 h 69"/>
                  <a:gd name="T20" fmla="*/ 0 w 63"/>
                  <a:gd name="T21" fmla="*/ 66211494 h 69"/>
                  <a:gd name="T22" fmla="*/ 45345775 w 63"/>
                  <a:gd name="T23" fmla="*/ 0 h 6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69"/>
                  <a:gd name="T38" fmla="*/ 63 w 63"/>
                  <a:gd name="T39" fmla="*/ 69 h 6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69">
                    <a:moveTo>
                      <a:pt x="42" y="0"/>
                    </a:moveTo>
                    <a:lnTo>
                      <a:pt x="46" y="0"/>
                    </a:lnTo>
                    <a:lnTo>
                      <a:pt x="59" y="4"/>
                    </a:lnTo>
                    <a:lnTo>
                      <a:pt x="63" y="4"/>
                    </a:lnTo>
                    <a:lnTo>
                      <a:pt x="21" y="69"/>
                    </a:lnTo>
                    <a:lnTo>
                      <a:pt x="12" y="69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872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89" name="Freeform 97"/>
              <p:cNvSpPr>
                <a:spLocks/>
              </p:cNvSpPr>
              <p:nvPr/>
            </p:nvSpPr>
            <p:spPr bwMode="auto">
              <a:xfrm>
                <a:off x="3311271" y="4878031"/>
                <a:ext cx="65461" cy="74770"/>
              </a:xfrm>
              <a:custGeom>
                <a:avLst/>
                <a:gdLst>
                  <a:gd name="T0" fmla="*/ 33478179 w 64"/>
                  <a:gd name="T1" fmla="*/ 0 h 73"/>
                  <a:gd name="T2" fmla="*/ 66955336 w 64"/>
                  <a:gd name="T3" fmla="*/ 38291458 h 73"/>
                  <a:gd name="T4" fmla="*/ 33478179 w 64"/>
                  <a:gd name="T5" fmla="*/ 76582916 h 73"/>
                  <a:gd name="T6" fmla="*/ 0 w 64"/>
                  <a:gd name="T7" fmla="*/ 38291458 h 73"/>
                  <a:gd name="T8" fmla="*/ 43939668 w 64"/>
                  <a:gd name="T9" fmla="*/ 0 h 73"/>
                  <a:gd name="T10" fmla="*/ 53354797 w 64"/>
                  <a:gd name="T11" fmla="*/ 4196338 h 73"/>
                  <a:gd name="T12" fmla="*/ 66955336 w 64"/>
                  <a:gd name="T13" fmla="*/ 4196338 h 73"/>
                  <a:gd name="T14" fmla="*/ 21969323 w 64"/>
                  <a:gd name="T15" fmla="*/ 76582916 h 73"/>
                  <a:gd name="T16" fmla="*/ 17784935 w 64"/>
                  <a:gd name="T17" fmla="*/ 72386580 h 73"/>
                  <a:gd name="T18" fmla="*/ 4184389 w 64"/>
                  <a:gd name="T19" fmla="*/ 72386580 h 73"/>
                  <a:gd name="T20" fmla="*/ 0 w 64"/>
                  <a:gd name="T21" fmla="*/ 72386580 h 73"/>
                  <a:gd name="T22" fmla="*/ 43939668 w 64"/>
                  <a:gd name="T23" fmla="*/ 0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73"/>
                  <a:gd name="T38" fmla="*/ 64 w 64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73">
                    <a:moveTo>
                      <a:pt x="42" y="0"/>
                    </a:moveTo>
                    <a:lnTo>
                      <a:pt x="51" y="4"/>
                    </a:lnTo>
                    <a:lnTo>
                      <a:pt x="64" y="4"/>
                    </a:lnTo>
                    <a:lnTo>
                      <a:pt x="21" y="73"/>
                    </a:lnTo>
                    <a:lnTo>
                      <a:pt x="17" y="69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46D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0" name="Freeform 98"/>
              <p:cNvSpPr>
                <a:spLocks/>
              </p:cNvSpPr>
              <p:nvPr/>
            </p:nvSpPr>
            <p:spPr bwMode="auto">
              <a:xfrm>
                <a:off x="3322883" y="4881103"/>
                <a:ext cx="63349" cy="71698"/>
              </a:xfrm>
              <a:custGeom>
                <a:avLst/>
                <a:gdLst>
                  <a:gd name="T0" fmla="*/ 34009823 w 59"/>
                  <a:gd name="T1" fmla="*/ 0 h 69"/>
                  <a:gd name="T2" fmla="*/ 68018572 w 59"/>
                  <a:gd name="T3" fmla="*/ 37250748 h 69"/>
                  <a:gd name="T4" fmla="*/ 34009823 w 59"/>
                  <a:gd name="T5" fmla="*/ 74501495 h 69"/>
                  <a:gd name="T6" fmla="*/ 0 w 59"/>
                  <a:gd name="T7" fmla="*/ 37250748 h 69"/>
                  <a:gd name="T8" fmla="*/ 48420114 w 59"/>
                  <a:gd name="T9" fmla="*/ 0 h 69"/>
                  <a:gd name="T10" fmla="*/ 58795390 w 59"/>
                  <a:gd name="T11" fmla="*/ 0 h 69"/>
                  <a:gd name="T12" fmla="*/ 68018572 w 59"/>
                  <a:gd name="T13" fmla="*/ 3238879 h 69"/>
                  <a:gd name="T14" fmla="*/ 19598466 w 59"/>
                  <a:gd name="T15" fmla="*/ 74501495 h 69"/>
                  <a:gd name="T16" fmla="*/ 4611593 w 59"/>
                  <a:gd name="T17" fmla="*/ 70182992 h 69"/>
                  <a:gd name="T18" fmla="*/ 0 w 59"/>
                  <a:gd name="T19" fmla="*/ 70182992 h 69"/>
                  <a:gd name="T20" fmla="*/ 48420114 w 59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69"/>
                  <a:gd name="T35" fmla="*/ 59 w 59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69">
                    <a:moveTo>
                      <a:pt x="42" y="0"/>
                    </a:moveTo>
                    <a:lnTo>
                      <a:pt x="51" y="0"/>
                    </a:lnTo>
                    <a:lnTo>
                      <a:pt x="59" y="3"/>
                    </a:lnTo>
                    <a:lnTo>
                      <a:pt x="17" y="69"/>
                    </a:lnTo>
                    <a:lnTo>
                      <a:pt x="4" y="65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F69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1" name="Freeform 99"/>
              <p:cNvSpPr>
                <a:spLocks/>
              </p:cNvSpPr>
              <p:nvPr/>
            </p:nvSpPr>
            <p:spPr bwMode="auto">
              <a:xfrm>
                <a:off x="3332384" y="4881103"/>
                <a:ext cx="66522" cy="74770"/>
              </a:xfrm>
              <a:custGeom>
                <a:avLst/>
                <a:gdLst>
                  <a:gd name="T0" fmla="*/ 34571691 w 64"/>
                  <a:gd name="T1" fmla="*/ 0 h 72"/>
                  <a:gd name="T2" fmla="*/ 69143382 w 64"/>
                  <a:gd name="T3" fmla="*/ 38823284 h 72"/>
                  <a:gd name="T4" fmla="*/ 34571691 w 64"/>
                  <a:gd name="T5" fmla="*/ 77646568 h 72"/>
                  <a:gd name="T6" fmla="*/ 0 w 64"/>
                  <a:gd name="T7" fmla="*/ 38823284 h 72"/>
                  <a:gd name="T8" fmla="*/ 46455217 w 64"/>
                  <a:gd name="T9" fmla="*/ 0 h 72"/>
                  <a:gd name="T10" fmla="*/ 59419725 w 64"/>
                  <a:gd name="T11" fmla="*/ 3234841 h 72"/>
                  <a:gd name="T12" fmla="*/ 69143382 w 64"/>
                  <a:gd name="T13" fmla="*/ 7548653 h 72"/>
                  <a:gd name="T14" fmla="*/ 18366308 w 64"/>
                  <a:gd name="T15" fmla="*/ 77646568 h 72"/>
                  <a:gd name="T16" fmla="*/ 9723645 w 64"/>
                  <a:gd name="T17" fmla="*/ 74411728 h 72"/>
                  <a:gd name="T18" fmla="*/ 0 w 64"/>
                  <a:gd name="T19" fmla="*/ 74411728 h 72"/>
                  <a:gd name="T20" fmla="*/ 46455217 w 64"/>
                  <a:gd name="T21" fmla="*/ 0 h 72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2"/>
                  <a:gd name="T35" fmla="*/ 64 w 64"/>
                  <a:gd name="T36" fmla="*/ 72 h 7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2">
                    <a:moveTo>
                      <a:pt x="43" y="0"/>
                    </a:moveTo>
                    <a:lnTo>
                      <a:pt x="55" y="3"/>
                    </a:lnTo>
                    <a:lnTo>
                      <a:pt x="64" y="7"/>
                    </a:lnTo>
                    <a:lnTo>
                      <a:pt x="17" y="7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9B64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2" name="Freeform 100"/>
              <p:cNvSpPr>
                <a:spLocks/>
              </p:cNvSpPr>
              <p:nvPr/>
            </p:nvSpPr>
            <p:spPr bwMode="auto">
              <a:xfrm>
                <a:off x="3341885" y="4885200"/>
                <a:ext cx="66522" cy="74770"/>
              </a:xfrm>
              <a:custGeom>
                <a:avLst/>
                <a:gdLst>
                  <a:gd name="T0" fmla="*/ 35120456 w 63"/>
                  <a:gd name="T1" fmla="*/ 0 h 73"/>
                  <a:gd name="T2" fmla="*/ 70240913 w 63"/>
                  <a:gd name="T3" fmla="*/ 38291458 h 73"/>
                  <a:gd name="T4" fmla="*/ 35120456 w 63"/>
                  <a:gd name="T5" fmla="*/ 76582916 h 73"/>
                  <a:gd name="T6" fmla="*/ 0 w 63"/>
                  <a:gd name="T7" fmla="*/ 38291458 h 73"/>
                  <a:gd name="T8" fmla="*/ 46827270 w 63"/>
                  <a:gd name="T9" fmla="*/ 0 h 73"/>
                  <a:gd name="T10" fmla="*/ 51287410 w 63"/>
                  <a:gd name="T11" fmla="*/ 0 h 73"/>
                  <a:gd name="T12" fmla="*/ 61321671 w 63"/>
                  <a:gd name="T13" fmla="*/ 4196338 h 73"/>
                  <a:gd name="T14" fmla="*/ 70240913 w 63"/>
                  <a:gd name="T15" fmla="*/ 8392677 h 73"/>
                  <a:gd name="T16" fmla="*/ 18953494 w 63"/>
                  <a:gd name="T17" fmla="*/ 76582916 h 73"/>
                  <a:gd name="T18" fmla="*/ 8919229 w 63"/>
                  <a:gd name="T19" fmla="*/ 72386580 h 73"/>
                  <a:gd name="T20" fmla="*/ 0 w 63"/>
                  <a:gd name="T21" fmla="*/ 69239072 h 73"/>
                  <a:gd name="T22" fmla="*/ 46827270 w 63"/>
                  <a:gd name="T23" fmla="*/ 0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73"/>
                  <a:gd name="T38" fmla="*/ 63 w 63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73">
                    <a:moveTo>
                      <a:pt x="42" y="0"/>
                    </a:moveTo>
                    <a:lnTo>
                      <a:pt x="46" y="0"/>
                    </a:lnTo>
                    <a:lnTo>
                      <a:pt x="55" y="4"/>
                    </a:lnTo>
                    <a:lnTo>
                      <a:pt x="63" y="8"/>
                    </a:lnTo>
                    <a:lnTo>
                      <a:pt x="17" y="73"/>
                    </a:lnTo>
                    <a:lnTo>
                      <a:pt x="8" y="69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75F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3" name="Freeform 101"/>
              <p:cNvSpPr>
                <a:spLocks/>
              </p:cNvSpPr>
              <p:nvPr/>
            </p:nvSpPr>
            <p:spPr bwMode="auto">
              <a:xfrm>
                <a:off x="3349282" y="4889296"/>
                <a:ext cx="68634" cy="74770"/>
              </a:xfrm>
              <a:custGeom>
                <a:avLst/>
                <a:gdLst>
                  <a:gd name="T0" fmla="*/ 36801764 w 64"/>
                  <a:gd name="T1" fmla="*/ 0 h 73"/>
                  <a:gd name="T2" fmla="*/ 73603529 w 64"/>
                  <a:gd name="T3" fmla="*/ 38291458 h 73"/>
                  <a:gd name="T4" fmla="*/ 36801764 w 64"/>
                  <a:gd name="T5" fmla="*/ 76582916 h 73"/>
                  <a:gd name="T6" fmla="*/ 0 w 64"/>
                  <a:gd name="T7" fmla="*/ 38291458 h 73"/>
                  <a:gd name="T8" fmla="*/ 54052483 w 64"/>
                  <a:gd name="T9" fmla="*/ 0 h 73"/>
                  <a:gd name="T10" fmla="*/ 69002892 w 64"/>
                  <a:gd name="T11" fmla="*/ 4196338 h 73"/>
                  <a:gd name="T12" fmla="*/ 73603529 w 64"/>
                  <a:gd name="T13" fmla="*/ 7343847 h 73"/>
                  <a:gd name="T14" fmla="*/ 19551037 w 64"/>
                  <a:gd name="T15" fmla="*/ 76582916 h 73"/>
                  <a:gd name="T16" fmla="*/ 14950413 w 64"/>
                  <a:gd name="T17" fmla="*/ 72386580 h 73"/>
                  <a:gd name="T18" fmla="*/ 0 w 64"/>
                  <a:gd name="T19" fmla="*/ 68190244 h 73"/>
                  <a:gd name="T20" fmla="*/ 54052483 w 64"/>
                  <a:gd name="T21" fmla="*/ 0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3"/>
                  <a:gd name="T35" fmla="*/ 64 w 64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3">
                    <a:moveTo>
                      <a:pt x="47" y="0"/>
                    </a:moveTo>
                    <a:lnTo>
                      <a:pt x="60" y="4"/>
                    </a:lnTo>
                    <a:lnTo>
                      <a:pt x="64" y="7"/>
                    </a:lnTo>
                    <a:lnTo>
                      <a:pt x="17" y="73"/>
                    </a:lnTo>
                    <a:lnTo>
                      <a:pt x="13" y="69"/>
                    </a:lnTo>
                    <a:lnTo>
                      <a:pt x="0" y="6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25B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4" name="Freeform 102"/>
              <p:cNvSpPr>
                <a:spLocks/>
              </p:cNvSpPr>
              <p:nvPr/>
            </p:nvSpPr>
            <p:spPr bwMode="auto">
              <a:xfrm>
                <a:off x="3358783" y="4892369"/>
                <a:ext cx="66522" cy="74770"/>
              </a:xfrm>
              <a:custGeom>
                <a:avLst/>
                <a:gdLst>
                  <a:gd name="T0" fmla="*/ 35120456 w 63"/>
                  <a:gd name="T1" fmla="*/ 0 h 72"/>
                  <a:gd name="T2" fmla="*/ 70240913 w 63"/>
                  <a:gd name="T3" fmla="*/ 38823284 h 72"/>
                  <a:gd name="T4" fmla="*/ 35120456 w 63"/>
                  <a:gd name="T5" fmla="*/ 77646568 h 72"/>
                  <a:gd name="T6" fmla="*/ 0 w 63"/>
                  <a:gd name="T7" fmla="*/ 38823284 h 72"/>
                  <a:gd name="T8" fmla="*/ 51287410 w 63"/>
                  <a:gd name="T9" fmla="*/ 0 h 72"/>
                  <a:gd name="T10" fmla="*/ 56861530 w 63"/>
                  <a:gd name="T11" fmla="*/ 0 h 72"/>
                  <a:gd name="T12" fmla="*/ 65780755 w 63"/>
                  <a:gd name="T13" fmla="*/ 3234841 h 72"/>
                  <a:gd name="T14" fmla="*/ 70240913 w 63"/>
                  <a:gd name="T15" fmla="*/ 7548653 h 72"/>
                  <a:gd name="T16" fmla="*/ 18953494 w 63"/>
                  <a:gd name="T17" fmla="*/ 77646568 h 72"/>
                  <a:gd name="T18" fmla="*/ 13379370 w 63"/>
                  <a:gd name="T19" fmla="*/ 77646568 h 72"/>
                  <a:gd name="T20" fmla="*/ 4460143 w 63"/>
                  <a:gd name="T21" fmla="*/ 70097916 h 72"/>
                  <a:gd name="T22" fmla="*/ 0 w 63"/>
                  <a:gd name="T23" fmla="*/ 70097916 h 72"/>
                  <a:gd name="T24" fmla="*/ 51287410 w 63"/>
                  <a:gd name="T25" fmla="*/ 0 h 7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3"/>
                  <a:gd name="T40" fmla="*/ 0 h 72"/>
                  <a:gd name="T41" fmla="*/ 63 w 63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3" h="72">
                    <a:moveTo>
                      <a:pt x="46" y="0"/>
                    </a:moveTo>
                    <a:lnTo>
                      <a:pt x="51" y="0"/>
                    </a:lnTo>
                    <a:lnTo>
                      <a:pt x="59" y="3"/>
                    </a:lnTo>
                    <a:lnTo>
                      <a:pt x="63" y="7"/>
                    </a:lnTo>
                    <a:lnTo>
                      <a:pt x="17" y="72"/>
                    </a:lnTo>
                    <a:lnTo>
                      <a:pt x="12" y="72"/>
                    </a:lnTo>
                    <a:lnTo>
                      <a:pt x="4" y="65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E56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5" name="Freeform 103"/>
              <p:cNvSpPr>
                <a:spLocks/>
              </p:cNvSpPr>
              <p:nvPr/>
            </p:nvSpPr>
            <p:spPr bwMode="auto">
              <a:xfrm>
                <a:off x="3367232" y="4895441"/>
                <a:ext cx="69686" cy="79891"/>
              </a:xfrm>
              <a:custGeom>
                <a:avLst/>
                <a:gdLst>
                  <a:gd name="T0" fmla="*/ 37938582 w 64"/>
                  <a:gd name="T1" fmla="*/ 0 h 77"/>
                  <a:gd name="T2" fmla="*/ 75877163 w 64"/>
                  <a:gd name="T3" fmla="*/ 41445791 h 77"/>
                  <a:gd name="T4" fmla="*/ 37938582 w 64"/>
                  <a:gd name="T5" fmla="*/ 82890543 h 77"/>
                  <a:gd name="T6" fmla="*/ 0 w 64"/>
                  <a:gd name="T7" fmla="*/ 41445791 h 77"/>
                  <a:gd name="T8" fmla="*/ 55722658 w 64"/>
                  <a:gd name="T9" fmla="*/ 0 h 77"/>
                  <a:gd name="T10" fmla="*/ 60464570 w 64"/>
                  <a:gd name="T11" fmla="*/ 0 h 77"/>
                  <a:gd name="T12" fmla="*/ 69949484 w 64"/>
                  <a:gd name="T13" fmla="*/ 7535692 h 77"/>
                  <a:gd name="T14" fmla="*/ 75877163 w 64"/>
                  <a:gd name="T15" fmla="*/ 7535692 h 77"/>
                  <a:gd name="T16" fmla="*/ 20154497 w 64"/>
                  <a:gd name="T17" fmla="*/ 82890543 h 77"/>
                  <a:gd name="T18" fmla="*/ 15412580 w 64"/>
                  <a:gd name="T19" fmla="*/ 78584732 h 77"/>
                  <a:gd name="T20" fmla="*/ 4741914 w 64"/>
                  <a:gd name="T21" fmla="*/ 74278920 h 77"/>
                  <a:gd name="T22" fmla="*/ 0 w 64"/>
                  <a:gd name="T23" fmla="*/ 71049042 h 77"/>
                  <a:gd name="T24" fmla="*/ 55722658 w 64"/>
                  <a:gd name="T25" fmla="*/ 0 h 7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4"/>
                  <a:gd name="T40" fmla="*/ 0 h 77"/>
                  <a:gd name="T41" fmla="*/ 64 w 64"/>
                  <a:gd name="T42" fmla="*/ 77 h 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4" h="77">
                    <a:moveTo>
                      <a:pt x="47" y="0"/>
                    </a:moveTo>
                    <a:lnTo>
                      <a:pt x="51" y="0"/>
                    </a:lnTo>
                    <a:lnTo>
                      <a:pt x="59" y="7"/>
                    </a:lnTo>
                    <a:lnTo>
                      <a:pt x="64" y="7"/>
                    </a:lnTo>
                    <a:lnTo>
                      <a:pt x="17" y="77"/>
                    </a:lnTo>
                    <a:lnTo>
                      <a:pt x="13" y="73"/>
                    </a:lnTo>
                    <a:lnTo>
                      <a:pt x="4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952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6" name="Freeform 104"/>
              <p:cNvSpPr>
                <a:spLocks/>
              </p:cNvSpPr>
              <p:nvPr/>
            </p:nvSpPr>
            <p:spPr bwMode="auto">
              <a:xfrm>
                <a:off x="3376732" y="4900562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53031706 w 59"/>
                  <a:gd name="T9" fmla="*/ 0 h 76"/>
                  <a:gd name="T10" fmla="*/ 57643297 w 59"/>
                  <a:gd name="T11" fmla="*/ 3147480 h 76"/>
                  <a:gd name="T12" fmla="*/ 68018572 w 59"/>
                  <a:gd name="T13" fmla="*/ 11540076 h 76"/>
                  <a:gd name="T14" fmla="*/ 19598466 w 59"/>
                  <a:gd name="T15" fmla="*/ 79728644 h 76"/>
                  <a:gd name="T16" fmla="*/ 4611593 w 59"/>
                  <a:gd name="T17" fmla="*/ 72384869 h 76"/>
                  <a:gd name="T18" fmla="*/ 0 w 59"/>
                  <a:gd name="T19" fmla="*/ 68188572 h 76"/>
                  <a:gd name="T20" fmla="*/ 53031706 w 59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6"/>
                  <a:gd name="T35" fmla="*/ 59 w 59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6">
                    <a:moveTo>
                      <a:pt x="46" y="0"/>
                    </a:moveTo>
                    <a:lnTo>
                      <a:pt x="50" y="3"/>
                    </a:lnTo>
                    <a:lnTo>
                      <a:pt x="59" y="11"/>
                    </a:lnTo>
                    <a:lnTo>
                      <a:pt x="17" y="76"/>
                    </a:lnTo>
                    <a:lnTo>
                      <a:pt x="4" y="69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54D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7" name="Freeform 105"/>
              <p:cNvSpPr>
                <a:spLocks/>
              </p:cNvSpPr>
              <p:nvPr/>
            </p:nvSpPr>
            <p:spPr bwMode="auto">
              <a:xfrm>
                <a:off x="3386233" y="4903634"/>
                <a:ext cx="63349" cy="82963"/>
              </a:xfrm>
              <a:custGeom>
                <a:avLst/>
                <a:gdLst>
                  <a:gd name="T0" fmla="*/ 34009823 w 59"/>
                  <a:gd name="T1" fmla="*/ 0 h 80"/>
                  <a:gd name="T2" fmla="*/ 68018572 w 59"/>
                  <a:gd name="T3" fmla="*/ 43018389 h 80"/>
                  <a:gd name="T4" fmla="*/ 34009823 w 59"/>
                  <a:gd name="T5" fmla="*/ 86035742 h 80"/>
                  <a:gd name="T6" fmla="*/ 0 w 59"/>
                  <a:gd name="T7" fmla="*/ 43018389 h 80"/>
                  <a:gd name="T8" fmla="*/ 54183798 w 59"/>
                  <a:gd name="T9" fmla="*/ 0 h 80"/>
                  <a:gd name="T10" fmla="*/ 58795390 w 59"/>
                  <a:gd name="T11" fmla="*/ 8603264 h 80"/>
                  <a:gd name="T12" fmla="*/ 68018572 w 59"/>
                  <a:gd name="T13" fmla="*/ 16132153 h 80"/>
                  <a:gd name="T14" fmla="*/ 43808523 w 59"/>
                  <a:gd name="T15" fmla="*/ 47320019 h 80"/>
                  <a:gd name="T16" fmla="*/ 14986871 w 59"/>
                  <a:gd name="T17" fmla="*/ 86035742 h 80"/>
                  <a:gd name="T18" fmla="*/ 10375279 w 59"/>
                  <a:gd name="T19" fmla="*/ 78507889 h 80"/>
                  <a:gd name="T20" fmla="*/ 0 w 59"/>
                  <a:gd name="T21" fmla="*/ 75281667 h 80"/>
                  <a:gd name="T22" fmla="*/ 54183798 w 59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80"/>
                  <a:gd name="T38" fmla="*/ 59 w 59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80">
                    <a:moveTo>
                      <a:pt x="47" y="0"/>
                    </a:moveTo>
                    <a:lnTo>
                      <a:pt x="51" y="8"/>
                    </a:lnTo>
                    <a:lnTo>
                      <a:pt x="59" y="15"/>
                    </a:lnTo>
                    <a:lnTo>
                      <a:pt x="38" y="44"/>
                    </a:lnTo>
                    <a:lnTo>
                      <a:pt x="13" y="80"/>
                    </a:lnTo>
                    <a:lnTo>
                      <a:pt x="9" y="73"/>
                    </a:lnTo>
                    <a:lnTo>
                      <a:pt x="0" y="7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149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8" name="Freeform 106"/>
              <p:cNvSpPr>
                <a:spLocks/>
              </p:cNvSpPr>
              <p:nvPr/>
            </p:nvSpPr>
            <p:spPr bwMode="auto">
              <a:xfrm>
                <a:off x="3395743" y="4911827"/>
                <a:ext cx="53849" cy="74770"/>
              </a:xfrm>
              <a:custGeom>
                <a:avLst/>
                <a:gdLst>
                  <a:gd name="T0" fmla="*/ 28997686 w 50"/>
                  <a:gd name="T1" fmla="*/ 0 h 72"/>
                  <a:gd name="T2" fmla="*/ 57994295 w 50"/>
                  <a:gd name="T3" fmla="*/ 38823284 h 72"/>
                  <a:gd name="T4" fmla="*/ 28997686 w 50"/>
                  <a:gd name="T5" fmla="*/ 77646568 h 72"/>
                  <a:gd name="T6" fmla="*/ 0 w 50"/>
                  <a:gd name="T7" fmla="*/ 38823284 h 72"/>
                  <a:gd name="T8" fmla="*/ 48715038 w 50"/>
                  <a:gd name="T9" fmla="*/ 0 h 72"/>
                  <a:gd name="T10" fmla="*/ 57994295 w 50"/>
                  <a:gd name="T11" fmla="*/ 7548653 h 72"/>
                  <a:gd name="T12" fmla="*/ 4639631 w 50"/>
                  <a:gd name="T13" fmla="*/ 77646568 h 72"/>
                  <a:gd name="T14" fmla="*/ 0 w 50"/>
                  <a:gd name="T15" fmla="*/ 70097916 h 72"/>
                  <a:gd name="T16" fmla="*/ 48715038 w 50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72"/>
                  <a:gd name="T29" fmla="*/ 50 w 5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72">
                    <a:moveTo>
                      <a:pt x="42" y="0"/>
                    </a:moveTo>
                    <a:lnTo>
                      <a:pt x="50" y="7"/>
                    </a:lnTo>
                    <a:lnTo>
                      <a:pt x="4" y="72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7C44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999" name="Freeform 107"/>
              <p:cNvSpPr>
                <a:spLocks/>
              </p:cNvSpPr>
              <p:nvPr/>
            </p:nvSpPr>
            <p:spPr bwMode="auto">
              <a:xfrm>
                <a:off x="3425305" y="4920020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23413632 w 21"/>
                  <a:gd name="T9" fmla="*/ 0 h 29"/>
                  <a:gd name="T10" fmla="*/ 0 w 21"/>
                  <a:gd name="T11" fmla="*/ 28353643 h 29"/>
                  <a:gd name="T12" fmla="*/ 23413632 w 21"/>
                  <a:gd name="T13" fmla="*/ 0 h 29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29"/>
                  <a:gd name="T23" fmla="*/ 21 w 21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29">
                    <a:moveTo>
                      <a:pt x="21" y="0"/>
                    </a:moveTo>
                    <a:lnTo>
                      <a:pt x="0" y="2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840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0" name="Freeform 108"/>
              <p:cNvSpPr>
                <a:spLocks/>
              </p:cNvSpPr>
              <p:nvPr/>
            </p:nvSpPr>
            <p:spPr bwMode="auto">
              <a:xfrm>
                <a:off x="3364059" y="4920020"/>
                <a:ext cx="85523" cy="138266"/>
              </a:xfrm>
              <a:custGeom>
                <a:avLst/>
                <a:gdLst>
                  <a:gd name="T0" fmla="*/ 45714181 w 80"/>
                  <a:gd name="T1" fmla="*/ 0 h 135"/>
                  <a:gd name="T2" fmla="*/ 91427293 w 80"/>
                  <a:gd name="T3" fmla="*/ 70805506 h 135"/>
                  <a:gd name="T4" fmla="*/ 45714181 w 80"/>
                  <a:gd name="T5" fmla="*/ 141611013 h 135"/>
                  <a:gd name="T6" fmla="*/ 0 w 80"/>
                  <a:gd name="T7" fmla="*/ 70805506 h 135"/>
                  <a:gd name="T8" fmla="*/ 38856308 w 80"/>
                  <a:gd name="T9" fmla="*/ 68183575 h 135"/>
                  <a:gd name="T10" fmla="*/ 91427293 w 80"/>
                  <a:gd name="T11" fmla="*/ 0 h 135"/>
                  <a:gd name="T12" fmla="*/ 91427293 w 80"/>
                  <a:gd name="T13" fmla="*/ 4196117 h 135"/>
                  <a:gd name="T14" fmla="*/ 86856090 w 80"/>
                  <a:gd name="T15" fmla="*/ 7342435 h 135"/>
                  <a:gd name="T16" fmla="*/ 86856090 w 80"/>
                  <a:gd name="T17" fmla="*/ 11538553 h 135"/>
                  <a:gd name="T18" fmla="*/ 82284887 w 80"/>
                  <a:gd name="T19" fmla="*/ 15734668 h 135"/>
                  <a:gd name="T20" fmla="*/ 82284887 w 80"/>
                  <a:gd name="T21" fmla="*/ 18880990 h 135"/>
                  <a:gd name="T22" fmla="*/ 82284887 w 80"/>
                  <a:gd name="T23" fmla="*/ 23077105 h 135"/>
                  <a:gd name="T24" fmla="*/ 77713685 w 80"/>
                  <a:gd name="T25" fmla="*/ 26224447 h 135"/>
                  <a:gd name="T26" fmla="*/ 77713685 w 80"/>
                  <a:gd name="T27" fmla="*/ 30420563 h 135"/>
                  <a:gd name="T28" fmla="*/ 71998613 w 80"/>
                  <a:gd name="T29" fmla="*/ 34615662 h 135"/>
                  <a:gd name="T30" fmla="*/ 71998613 w 80"/>
                  <a:gd name="T31" fmla="*/ 37763004 h 135"/>
                  <a:gd name="T32" fmla="*/ 67427393 w 80"/>
                  <a:gd name="T33" fmla="*/ 41959119 h 135"/>
                  <a:gd name="T34" fmla="*/ 67427393 w 80"/>
                  <a:gd name="T35" fmla="*/ 46154210 h 135"/>
                  <a:gd name="T36" fmla="*/ 62856191 w 80"/>
                  <a:gd name="T37" fmla="*/ 49301553 h 135"/>
                  <a:gd name="T38" fmla="*/ 0 w 80"/>
                  <a:gd name="T39" fmla="*/ 141611013 h 135"/>
                  <a:gd name="T40" fmla="*/ 0 w 80"/>
                  <a:gd name="T41" fmla="*/ 137414898 h 135"/>
                  <a:gd name="T42" fmla="*/ 0 w 80"/>
                  <a:gd name="T43" fmla="*/ 133218751 h 135"/>
                  <a:gd name="T44" fmla="*/ 4571205 w 80"/>
                  <a:gd name="T45" fmla="*/ 130072432 h 135"/>
                  <a:gd name="T46" fmla="*/ 4571205 w 80"/>
                  <a:gd name="T47" fmla="*/ 125876317 h 135"/>
                  <a:gd name="T48" fmla="*/ 9142409 w 80"/>
                  <a:gd name="T49" fmla="*/ 121680202 h 135"/>
                  <a:gd name="T50" fmla="*/ 9142409 w 80"/>
                  <a:gd name="T51" fmla="*/ 118533884 h 135"/>
                  <a:gd name="T52" fmla="*/ 14856413 w 80"/>
                  <a:gd name="T53" fmla="*/ 114337769 h 135"/>
                  <a:gd name="T54" fmla="*/ 14856413 w 80"/>
                  <a:gd name="T55" fmla="*/ 110141654 h 135"/>
                  <a:gd name="T56" fmla="*/ 19428688 w 80"/>
                  <a:gd name="T57" fmla="*/ 106995335 h 135"/>
                  <a:gd name="T58" fmla="*/ 19428688 w 80"/>
                  <a:gd name="T59" fmla="*/ 102799220 h 135"/>
                  <a:gd name="T60" fmla="*/ 23999891 w 80"/>
                  <a:gd name="T61" fmla="*/ 99651878 h 135"/>
                  <a:gd name="T62" fmla="*/ 23999891 w 80"/>
                  <a:gd name="T63" fmla="*/ 95456787 h 135"/>
                  <a:gd name="T64" fmla="*/ 28571094 w 80"/>
                  <a:gd name="T65" fmla="*/ 91260672 h 135"/>
                  <a:gd name="T66" fmla="*/ 28571094 w 80"/>
                  <a:gd name="T67" fmla="*/ 88113329 h 135"/>
                  <a:gd name="T68" fmla="*/ 34285097 w 80"/>
                  <a:gd name="T69" fmla="*/ 83917214 h 135"/>
                  <a:gd name="T70" fmla="*/ 34285097 w 80"/>
                  <a:gd name="T71" fmla="*/ 79722123 h 135"/>
                  <a:gd name="T72" fmla="*/ 34285097 w 80"/>
                  <a:gd name="T73" fmla="*/ 76574781 h 135"/>
                  <a:gd name="T74" fmla="*/ 38856308 w 80"/>
                  <a:gd name="T75" fmla="*/ 72378666 h 135"/>
                  <a:gd name="T76" fmla="*/ 38856308 w 80"/>
                  <a:gd name="T77" fmla="*/ 68183575 h 135"/>
                  <a:gd name="T78" fmla="*/ 17694720 60000 65536"/>
                  <a:gd name="T79" fmla="*/ 0 60000 65536"/>
                  <a:gd name="T80" fmla="*/ 5898240 60000 65536"/>
                  <a:gd name="T81" fmla="*/ 1179648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135"/>
                  <a:gd name="T119" fmla="*/ 80 w 80"/>
                  <a:gd name="T120" fmla="*/ 135 h 13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135">
                    <a:moveTo>
                      <a:pt x="34" y="65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76" y="7"/>
                    </a:lnTo>
                    <a:lnTo>
                      <a:pt x="76" y="11"/>
                    </a:lnTo>
                    <a:lnTo>
                      <a:pt x="72" y="15"/>
                    </a:lnTo>
                    <a:lnTo>
                      <a:pt x="72" y="18"/>
                    </a:lnTo>
                    <a:lnTo>
                      <a:pt x="72" y="22"/>
                    </a:lnTo>
                    <a:lnTo>
                      <a:pt x="68" y="25"/>
                    </a:lnTo>
                    <a:lnTo>
                      <a:pt x="68" y="29"/>
                    </a:lnTo>
                    <a:lnTo>
                      <a:pt x="63" y="33"/>
                    </a:lnTo>
                    <a:lnTo>
                      <a:pt x="63" y="36"/>
                    </a:lnTo>
                    <a:lnTo>
                      <a:pt x="59" y="40"/>
                    </a:lnTo>
                    <a:lnTo>
                      <a:pt x="59" y="44"/>
                    </a:lnTo>
                    <a:lnTo>
                      <a:pt x="55" y="47"/>
                    </a:lnTo>
                    <a:lnTo>
                      <a:pt x="0" y="135"/>
                    </a:lnTo>
                    <a:lnTo>
                      <a:pt x="0" y="131"/>
                    </a:lnTo>
                    <a:lnTo>
                      <a:pt x="0" y="127"/>
                    </a:lnTo>
                    <a:lnTo>
                      <a:pt x="4" y="124"/>
                    </a:lnTo>
                    <a:lnTo>
                      <a:pt x="4" y="120"/>
                    </a:lnTo>
                    <a:lnTo>
                      <a:pt x="8" y="116"/>
                    </a:lnTo>
                    <a:lnTo>
                      <a:pt x="8" y="113"/>
                    </a:lnTo>
                    <a:lnTo>
                      <a:pt x="13" y="109"/>
                    </a:lnTo>
                    <a:lnTo>
                      <a:pt x="13" y="105"/>
                    </a:lnTo>
                    <a:lnTo>
                      <a:pt x="17" y="102"/>
                    </a:lnTo>
                    <a:lnTo>
                      <a:pt x="17" y="98"/>
                    </a:lnTo>
                    <a:lnTo>
                      <a:pt x="21" y="95"/>
                    </a:lnTo>
                    <a:lnTo>
                      <a:pt x="21" y="91"/>
                    </a:lnTo>
                    <a:lnTo>
                      <a:pt x="25" y="87"/>
                    </a:lnTo>
                    <a:lnTo>
                      <a:pt x="25" y="84"/>
                    </a:lnTo>
                    <a:lnTo>
                      <a:pt x="30" y="80"/>
                    </a:lnTo>
                    <a:lnTo>
                      <a:pt x="30" y="76"/>
                    </a:lnTo>
                    <a:lnTo>
                      <a:pt x="30" y="73"/>
                    </a:lnTo>
                    <a:lnTo>
                      <a:pt x="34" y="69"/>
                    </a:lnTo>
                    <a:lnTo>
                      <a:pt x="34" y="65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1" name="Freeform 109"/>
              <p:cNvSpPr>
                <a:spLocks/>
              </p:cNvSpPr>
              <p:nvPr/>
            </p:nvSpPr>
            <p:spPr bwMode="auto">
              <a:xfrm>
                <a:off x="3341885" y="4930261"/>
                <a:ext cx="101361" cy="163869"/>
              </a:xfrm>
              <a:custGeom>
                <a:avLst/>
                <a:gdLst>
                  <a:gd name="T0" fmla="*/ 52959555 w 97"/>
                  <a:gd name="T1" fmla="*/ 0 h 160"/>
                  <a:gd name="T2" fmla="*/ 105918064 w 97"/>
                  <a:gd name="T3" fmla="*/ 83916291 h 160"/>
                  <a:gd name="T4" fmla="*/ 52959555 w 97"/>
                  <a:gd name="T5" fmla="*/ 167831557 h 160"/>
                  <a:gd name="T6" fmla="*/ 0 w 97"/>
                  <a:gd name="T7" fmla="*/ 83916291 h 160"/>
                  <a:gd name="T8" fmla="*/ 105918064 w 97"/>
                  <a:gd name="T9" fmla="*/ 0 h 160"/>
                  <a:gd name="T10" fmla="*/ 101550138 w 97"/>
                  <a:gd name="T11" fmla="*/ 4196071 h 160"/>
                  <a:gd name="T12" fmla="*/ 101550138 w 97"/>
                  <a:gd name="T13" fmla="*/ 7342355 h 160"/>
                  <a:gd name="T14" fmla="*/ 101550138 w 97"/>
                  <a:gd name="T15" fmla="*/ 11538426 h 160"/>
                  <a:gd name="T16" fmla="*/ 97182212 w 97"/>
                  <a:gd name="T17" fmla="*/ 14685733 h 160"/>
                  <a:gd name="T18" fmla="*/ 97182212 w 97"/>
                  <a:gd name="T19" fmla="*/ 18880782 h 160"/>
                  <a:gd name="T20" fmla="*/ 91723349 w 97"/>
                  <a:gd name="T21" fmla="*/ 23076851 h 160"/>
                  <a:gd name="T22" fmla="*/ 91723349 w 97"/>
                  <a:gd name="T23" fmla="*/ 26224159 h 160"/>
                  <a:gd name="T24" fmla="*/ 87355423 w 97"/>
                  <a:gd name="T25" fmla="*/ 30419204 h 160"/>
                  <a:gd name="T26" fmla="*/ 87355423 w 97"/>
                  <a:gd name="T27" fmla="*/ 34615281 h 160"/>
                  <a:gd name="T28" fmla="*/ 82987497 w 97"/>
                  <a:gd name="T29" fmla="*/ 37762588 h 160"/>
                  <a:gd name="T30" fmla="*/ 82987497 w 97"/>
                  <a:gd name="T31" fmla="*/ 41957633 h 160"/>
                  <a:gd name="T32" fmla="*/ 78619570 w 97"/>
                  <a:gd name="T33" fmla="*/ 46153702 h 160"/>
                  <a:gd name="T34" fmla="*/ 78619570 w 97"/>
                  <a:gd name="T35" fmla="*/ 49301010 h 160"/>
                  <a:gd name="T36" fmla="*/ 74251644 w 97"/>
                  <a:gd name="T37" fmla="*/ 53496055 h 160"/>
                  <a:gd name="T38" fmla="*/ 74251644 w 97"/>
                  <a:gd name="T39" fmla="*/ 56643363 h 160"/>
                  <a:gd name="T40" fmla="*/ 68791736 w 97"/>
                  <a:gd name="T41" fmla="*/ 60839432 h 160"/>
                  <a:gd name="T42" fmla="*/ 68791736 w 97"/>
                  <a:gd name="T43" fmla="*/ 65034476 h 160"/>
                  <a:gd name="T44" fmla="*/ 64424839 w 97"/>
                  <a:gd name="T45" fmla="*/ 68181800 h 160"/>
                  <a:gd name="T46" fmla="*/ 64424839 w 97"/>
                  <a:gd name="T47" fmla="*/ 72377869 h 160"/>
                  <a:gd name="T48" fmla="*/ 64424839 w 97"/>
                  <a:gd name="T49" fmla="*/ 76572914 h 160"/>
                  <a:gd name="T50" fmla="*/ 0 w 97"/>
                  <a:gd name="T51" fmla="*/ 167831557 h 160"/>
                  <a:gd name="T52" fmla="*/ 0 w 97"/>
                  <a:gd name="T53" fmla="*/ 163635488 h 160"/>
                  <a:gd name="T54" fmla="*/ 4367928 w 97"/>
                  <a:gd name="T55" fmla="*/ 160489205 h 160"/>
                  <a:gd name="T56" fmla="*/ 4367928 w 97"/>
                  <a:gd name="T57" fmla="*/ 156293136 h 160"/>
                  <a:gd name="T58" fmla="*/ 8735857 w 97"/>
                  <a:gd name="T59" fmla="*/ 152097067 h 160"/>
                  <a:gd name="T60" fmla="*/ 8735857 w 97"/>
                  <a:gd name="T61" fmla="*/ 148950783 h 160"/>
                  <a:gd name="T62" fmla="*/ 13103783 w 97"/>
                  <a:gd name="T63" fmla="*/ 144754714 h 160"/>
                  <a:gd name="T64" fmla="*/ 13103783 w 97"/>
                  <a:gd name="T65" fmla="*/ 140558645 h 160"/>
                  <a:gd name="T66" fmla="*/ 18562650 w 97"/>
                  <a:gd name="T67" fmla="*/ 137412362 h 160"/>
                  <a:gd name="T68" fmla="*/ 18562650 w 97"/>
                  <a:gd name="T69" fmla="*/ 133216261 h 160"/>
                  <a:gd name="T70" fmla="*/ 22930576 w 97"/>
                  <a:gd name="T71" fmla="*/ 130068953 h 160"/>
                  <a:gd name="T72" fmla="*/ 22930576 w 97"/>
                  <a:gd name="T73" fmla="*/ 125873908 h 160"/>
                  <a:gd name="T74" fmla="*/ 22930576 w 97"/>
                  <a:gd name="T75" fmla="*/ 121677839 h 160"/>
                  <a:gd name="T76" fmla="*/ 27298502 w 97"/>
                  <a:gd name="T77" fmla="*/ 118530531 h 160"/>
                  <a:gd name="T78" fmla="*/ 27298502 w 97"/>
                  <a:gd name="T79" fmla="*/ 114335486 h 160"/>
                  <a:gd name="T80" fmla="*/ 31666429 w 97"/>
                  <a:gd name="T81" fmla="*/ 110139417 h 160"/>
                  <a:gd name="T82" fmla="*/ 31666429 w 97"/>
                  <a:gd name="T83" fmla="*/ 106992110 h 160"/>
                  <a:gd name="T84" fmla="*/ 37126345 w 97"/>
                  <a:gd name="T85" fmla="*/ 102797065 h 160"/>
                  <a:gd name="T86" fmla="*/ 37126345 w 97"/>
                  <a:gd name="T87" fmla="*/ 98600996 h 160"/>
                  <a:gd name="T88" fmla="*/ 41493226 w 97"/>
                  <a:gd name="T89" fmla="*/ 95453688 h 160"/>
                  <a:gd name="T90" fmla="*/ 41493226 w 97"/>
                  <a:gd name="T91" fmla="*/ 91258643 h 160"/>
                  <a:gd name="T92" fmla="*/ 105918064 w 97"/>
                  <a:gd name="T93" fmla="*/ 0 h 160"/>
                  <a:gd name="T94" fmla="*/ 17694720 60000 65536"/>
                  <a:gd name="T95" fmla="*/ 0 60000 65536"/>
                  <a:gd name="T96" fmla="*/ 5898240 60000 65536"/>
                  <a:gd name="T97" fmla="*/ 1179648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7"/>
                  <a:gd name="T142" fmla="*/ 0 h 160"/>
                  <a:gd name="T143" fmla="*/ 97 w 97"/>
                  <a:gd name="T144" fmla="*/ 160 h 1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7" h="160">
                    <a:moveTo>
                      <a:pt x="97" y="0"/>
                    </a:moveTo>
                    <a:lnTo>
                      <a:pt x="93" y="4"/>
                    </a:lnTo>
                    <a:lnTo>
                      <a:pt x="93" y="7"/>
                    </a:lnTo>
                    <a:lnTo>
                      <a:pt x="93" y="11"/>
                    </a:lnTo>
                    <a:lnTo>
                      <a:pt x="89" y="14"/>
                    </a:lnTo>
                    <a:lnTo>
                      <a:pt x="89" y="18"/>
                    </a:lnTo>
                    <a:lnTo>
                      <a:pt x="84" y="22"/>
                    </a:lnTo>
                    <a:lnTo>
                      <a:pt x="84" y="25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6" y="36"/>
                    </a:lnTo>
                    <a:lnTo>
                      <a:pt x="76" y="40"/>
                    </a:lnTo>
                    <a:lnTo>
                      <a:pt x="72" y="44"/>
                    </a:lnTo>
                    <a:lnTo>
                      <a:pt x="72" y="47"/>
                    </a:lnTo>
                    <a:lnTo>
                      <a:pt x="68" y="51"/>
                    </a:lnTo>
                    <a:lnTo>
                      <a:pt x="68" y="54"/>
                    </a:lnTo>
                    <a:lnTo>
                      <a:pt x="63" y="58"/>
                    </a:lnTo>
                    <a:lnTo>
                      <a:pt x="63" y="62"/>
                    </a:lnTo>
                    <a:lnTo>
                      <a:pt x="59" y="65"/>
                    </a:lnTo>
                    <a:lnTo>
                      <a:pt x="59" y="69"/>
                    </a:lnTo>
                    <a:lnTo>
                      <a:pt x="59" y="73"/>
                    </a:lnTo>
                    <a:lnTo>
                      <a:pt x="0" y="160"/>
                    </a:lnTo>
                    <a:lnTo>
                      <a:pt x="0" y="156"/>
                    </a:lnTo>
                    <a:lnTo>
                      <a:pt x="4" y="153"/>
                    </a:lnTo>
                    <a:lnTo>
                      <a:pt x="4" y="149"/>
                    </a:lnTo>
                    <a:lnTo>
                      <a:pt x="8" y="145"/>
                    </a:lnTo>
                    <a:lnTo>
                      <a:pt x="8" y="142"/>
                    </a:lnTo>
                    <a:lnTo>
                      <a:pt x="12" y="138"/>
                    </a:lnTo>
                    <a:lnTo>
                      <a:pt x="12" y="134"/>
                    </a:lnTo>
                    <a:lnTo>
                      <a:pt x="17" y="131"/>
                    </a:lnTo>
                    <a:lnTo>
                      <a:pt x="17" y="127"/>
                    </a:lnTo>
                    <a:lnTo>
                      <a:pt x="21" y="124"/>
                    </a:lnTo>
                    <a:lnTo>
                      <a:pt x="21" y="120"/>
                    </a:lnTo>
                    <a:lnTo>
                      <a:pt x="21" y="116"/>
                    </a:lnTo>
                    <a:lnTo>
                      <a:pt x="25" y="113"/>
                    </a:lnTo>
                    <a:lnTo>
                      <a:pt x="25" y="109"/>
                    </a:lnTo>
                    <a:lnTo>
                      <a:pt x="29" y="105"/>
                    </a:lnTo>
                    <a:lnTo>
                      <a:pt x="29" y="102"/>
                    </a:lnTo>
                    <a:lnTo>
                      <a:pt x="34" y="98"/>
                    </a:lnTo>
                    <a:lnTo>
                      <a:pt x="34" y="94"/>
                    </a:lnTo>
                    <a:lnTo>
                      <a:pt x="38" y="91"/>
                    </a:lnTo>
                    <a:lnTo>
                      <a:pt x="38" y="87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2" name="Freeform 110"/>
              <p:cNvSpPr>
                <a:spLocks/>
              </p:cNvSpPr>
              <p:nvPr/>
            </p:nvSpPr>
            <p:spPr bwMode="auto">
              <a:xfrm>
                <a:off x="3332384" y="4967130"/>
                <a:ext cx="88696" cy="138266"/>
              </a:xfrm>
              <a:custGeom>
                <a:avLst/>
                <a:gdLst>
                  <a:gd name="T0" fmla="*/ 46276355 w 85"/>
                  <a:gd name="T1" fmla="*/ 0 h 135"/>
                  <a:gd name="T2" fmla="*/ 92552710 w 85"/>
                  <a:gd name="T3" fmla="*/ 70805506 h 135"/>
                  <a:gd name="T4" fmla="*/ 46276355 w 85"/>
                  <a:gd name="T5" fmla="*/ 141611013 h 135"/>
                  <a:gd name="T6" fmla="*/ 0 w 85"/>
                  <a:gd name="T7" fmla="*/ 70805506 h 135"/>
                  <a:gd name="T8" fmla="*/ 92552710 w 85"/>
                  <a:gd name="T9" fmla="*/ 0 h 135"/>
                  <a:gd name="T10" fmla="*/ 92552710 w 85"/>
                  <a:gd name="T11" fmla="*/ 4196117 h 135"/>
                  <a:gd name="T12" fmla="*/ 88197216 w 85"/>
                  <a:gd name="T13" fmla="*/ 8392234 h 135"/>
                  <a:gd name="T14" fmla="*/ 88197216 w 85"/>
                  <a:gd name="T15" fmla="*/ 11538553 h 135"/>
                  <a:gd name="T16" fmla="*/ 83841723 w 85"/>
                  <a:gd name="T17" fmla="*/ 15734668 h 135"/>
                  <a:gd name="T18" fmla="*/ 83841723 w 85"/>
                  <a:gd name="T19" fmla="*/ 18880990 h 135"/>
                  <a:gd name="T20" fmla="*/ 78397877 w 85"/>
                  <a:gd name="T21" fmla="*/ 23077105 h 135"/>
                  <a:gd name="T22" fmla="*/ 78397877 w 85"/>
                  <a:gd name="T23" fmla="*/ 27273220 h 135"/>
                  <a:gd name="T24" fmla="*/ 74042383 w 85"/>
                  <a:gd name="T25" fmla="*/ 30420563 h 135"/>
                  <a:gd name="T26" fmla="*/ 74042383 w 85"/>
                  <a:gd name="T27" fmla="*/ 34615662 h 135"/>
                  <a:gd name="T28" fmla="*/ 74042383 w 85"/>
                  <a:gd name="T29" fmla="*/ 38811777 h 135"/>
                  <a:gd name="T30" fmla="*/ 69686890 w 85"/>
                  <a:gd name="T31" fmla="*/ 41959119 h 135"/>
                  <a:gd name="T32" fmla="*/ 69686890 w 85"/>
                  <a:gd name="T33" fmla="*/ 46154210 h 135"/>
                  <a:gd name="T34" fmla="*/ 65331379 w 85"/>
                  <a:gd name="T35" fmla="*/ 50350325 h 135"/>
                  <a:gd name="T36" fmla="*/ 65331379 w 85"/>
                  <a:gd name="T37" fmla="*/ 53497668 h 135"/>
                  <a:gd name="T38" fmla="*/ 59887534 w 85"/>
                  <a:gd name="T39" fmla="*/ 57693783 h 135"/>
                  <a:gd name="T40" fmla="*/ 59887534 w 85"/>
                  <a:gd name="T41" fmla="*/ 60840101 h 135"/>
                  <a:gd name="T42" fmla="*/ 55532040 w 85"/>
                  <a:gd name="T43" fmla="*/ 65036216 h 135"/>
                  <a:gd name="T44" fmla="*/ 55532040 w 85"/>
                  <a:gd name="T45" fmla="*/ 69232347 h 135"/>
                  <a:gd name="T46" fmla="*/ 51176546 w 85"/>
                  <a:gd name="T47" fmla="*/ 72378666 h 135"/>
                  <a:gd name="T48" fmla="*/ 0 w 85"/>
                  <a:gd name="T49" fmla="*/ 141611013 h 135"/>
                  <a:gd name="T50" fmla="*/ 4355496 w 85"/>
                  <a:gd name="T51" fmla="*/ 137414898 h 135"/>
                  <a:gd name="T52" fmla="*/ 4355496 w 85"/>
                  <a:gd name="T53" fmla="*/ 134268580 h 135"/>
                  <a:gd name="T54" fmla="*/ 9799343 w 85"/>
                  <a:gd name="T55" fmla="*/ 130072432 h 135"/>
                  <a:gd name="T56" fmla="*/ 9799343 w 85"/>
                  <a:gd name="T57" fmla="*/ 125876317 h 135"/>
                  <a:gd name="T58" fmla="*/ 14154837 w 85"/>
                  <a:gd name="T59" fmla="*/ 122729999 h 135"/>
                  <a:gd name="T60" fmla="*/ 14154837 w 85"/>
                  <a:gd name="T61" fmla="*/ 118533884 h 135"/>
                  <a:gd name="T62" fmla="*/ 18510335 w 85"/>
                  <a:gd name="T63" fmla="*/ 114337769 h 135"/>
                  <a:gd name="T64" fmla="*/ 18510335 w 85"/>
                  <a:gd name="T65" fmla="*/ 111190426 h 135"/>
                  <a:gd name="T66" fmla="*/ 22865829 w 85"/>
                  <a:gd name="T67" fmla="*/ 106995335 h 135"/>
                  <a:gd name="T68" fmla="*/ 22865829 w 85"/>
                  <a:gd name="T69" fmla="*/ 102799220 h 135"/>
                  <a:gd name="T70" fmla="*/ 28310718 w 85"/>
                  <a:gd name="T71" fmla="*/ 99651878 h 135"/>
                  <a:gd name="T72" fmla="*/ 28310718 w 85"/>
                  <a:gd name="T73" fmla="*/ 95456787 h 135"/>
                  <a:gd name="T74" fmla="*/ 32665168 w 85"/>
                  <a:gd name="T75" fmla="*/ 92309444 h 135"/>
                  <a:gd name="T76" fmla="*/ 92552710 w 85"/>
                  <a:gd name="T77" fmla="*/ 0 h 135"/>
                  <a:gd name="T78" fmla="*/ 17694720 60000 65536"/>
                  <a:gd name="T79" fmla="*/ 0 60000 65536"/>
                  <a:gd name="T80" fmla="*/ 5898240 60000 65536"/>
                  <a:gd name="T81" fmla="*/ 1179648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5"/>
                  <a:gd name="T118" fmla="*/ 0 h 135"/>
                  <a:gd name="T119" fmla="*/ 85 w 85"/>
                  <a:gd name="T120" fmla="*/ 135 h 13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5" h="135">
                    <a:moveTo>
                      <a:pt x="85" y="0"/>
                    </a:moveTo>
                    <a:lnTo>
                      <a:pt x="85" y="4"/>
                    </a:lnTo>
                    <a:lnTo>
                      <a:pt x="81" y="8"/>
                    </a:lnTo>
                    <a:lnTo>
                      <a:pt x="81" y="11"/>
                    </a:lnTo>
                    <a:lnTo>
                      <a:pt x="77" y="15"/>
                    </a:lnTo>
                    <a:lnTo>
                      <a:pt x="77" y="18"/>
                    </a:lnTo>
                    <a:lnTo>
                      <a:pt x="72" y="22"/>
                    </a:lnTo>
                    <a:lnTo>
                      <a:pt x="72" y="26"/>
                    </a:lnTo>
                    <a:lnTo>
                      <a:pt x="68" y="29"/>
                    </a:lnTo>
                    <a:lnTo>
                      <a:pt x="68" y="33"/>
                    </a:lnTo>
                    <a:lnTo>
                      <a:pt x="68" y="37"/>
                    </a:lnTo>
                    <a:lnTo>
                      <a:pt x="64" y="40"/>
                    </a:lnTo>
                    <a:lnTo>
                      <a:pt x="64" y="44"/>
                    </a:lnTo>
                    <a:lnTo>
                      <a:pt x="60" y="48"/>
                    </a:lnTo>
                    <a:lnTo>
                      <a:pt x="60" y="51"/>
                    </a:lnTo>
                    <a:lnTo>
                      <a:pt x="55" y="55"/>
                    </a:lnTo>
                    <a:lnTo>
                      <a:pt x="55" y="58"/>
                    </a:lnTo>
                    <a:lnTo>
                      <a:pt x="51" y="62"/>
                    </a:lnTo>
                    <a:lnTo>
                      <a:pt x="51" y="66"/>
                    </a:lnTo>
                    <a:lnTo>
                      <a:pt x="47" y="69"/>
                    </a:lnTo>
                    <a:lnTo>
                      <a:pt x="0" y="135"/>
                    </a:lnTo>
                    <a:lnTo>
                      <a:pt x="4" y="131"/>
                    </a:lnTo>
                    <a:lnTo>
                      <a:pt x="4" y="128"/>
                    </a:lnTo>
                    <a:lnTo>
                      <a:pt x="9" y="124"/>
                    </a:lnTo>
                    <a:lnTo>
                      <a:pt x="9" y="120"/>
                    </a:lnTo>
                    <a:lnTo>
                      <a:pt x="13" y="117"/>
                    </a:lnTo>
                    <a:lnTo>
                      <a:pt x="13" y="113"/>
                    </a:lnTo>
                    <a:lnTo>
                      <a:pt x="17" y="109"/>
                    </a:lnTo>
                    <a:lnTo>
                      <a:pt x="17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6" y="95"/>
                    </a:lnTo>
                    <a:lnTo>
                      <a:pt x="26" y="91"/>
                    </a:lnTo>
                    <a:lnTo>
                      <a:pt x="30" y="88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3" name="Freeform 111"/>
              <p:cNvSpPr>
                <a:spLocks/>
              </p:cNvSpPr>
              <p:nvPr/>
            </p:nvSpPr>
            <p:spPr bwMode="auto">
              <a:xfrm>
                <a:off x="3332384" y="5005032"/>
                <a:ext cx="72859" cy="100373"/>
              </a:xfrm>
              <a:custGeom>
                <a:avLst/>
                <a:gdLst>
                  <a:gd name="T0" fmla="*/ 39033137 w 68"/>
                  <a:gd name="T1" fmla="*/ 0 h 98"/>
                  <a:gd name="T2" fmla="*/ 78065203 w 68"/>
                  <a:gd name="T3" fmla="*/ 51402242 h 98"/>
                  <a:gd name="T4" fmla="*/ 39033137 w 68"/>
                  <a:gd name="T5" fmla="*/ 102803460 h 98"/>
                  <a:gd name="T6" fmla="*/ 0 w 68"/>
                  <a:gd name="T7" fmla="*/ 51402242 h 98"/>
                  <a:gd name="T8" fmla="*/ 78065203 w 68"/>
                  <a:gd name="T9" fmla="*/ 0 h 98"/>
                  <a:gd name="T10" fmla="*/ 73472945 w 68"/>
                  <a:gd name="T11" fmla="*/ 3147411 h 98"/>
                  <a:gd name="T12" fmla="*/ 73472945 w 68"/>
                  <a:gd name="T13" fmla="*/ 7342592 h 98"/>
                  <a:gd name="T14" fmla="*/ 68880670 w 68"/>
                  <a:gd name="T15" fmla="*/ 11538799 h 98"/>
                  <a:gd name="T16" fmla="*/ 68880670 w 68"/>
                  <a:gd name="T17" fmla="*/ 14686208 h 98"/>
                  <a:gd name="T18" fmla="*/ 63140884 w 68"/>
                  <a:gd name="T19" fmla="*/ 18882417 h 98"/>
                  <a:gd name="T20" fmla="*/ 63140884 w 68"/>
                  <a:gd name="T21" fmla="*/ 22029826 h 98"/>
                  <a:gd name="T22" fmla="*/ 58548626 w 68"/>
                  <a:gd name="T23" fmla="*/ 26225007 h 98"/>
                  <a:gd name="T24" fmla="*/ 58548626 w 68"/>
                  <a:gd name="T25" fmla="*/ 30421211 h 98"/>
                  <a:gd name="T26" fmla="*/ 53956368 w 68"/>
                  <a:gd name="T27" fmla="*/ 33568629 h 98"/>
                  <a:gd name="T28" fmla="*/ 0 w 68"/>
                  <a:gd name="T29" fmla="*/ 102803460 h 98"/>
                  <a:gd name="T30" fmla="*/ 4592260 w 68"/>
                  <a:gd name="T31" fmla="*/ 98607256 h 98"/>
                  <a:gd name="T32" fmla="*/ 4592260 w 68"/>
                  <a:gd name="T33" fmla="*/ 95460871 h 98"/>
                  <a:gd name="T34" fmla="*/ 10332049 w 68"/>
                  <a:gd name="T35" fmla="*/ 91264666 h 98"/>
                  <a:gd name="T36" fmla="*/ 78065203 w 68"/>
                  <a:gd name="T37" fmla="*/ 0 h 98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"/>
                  <a:gd name="T58" fmla="*/ 0 h 98"/>
                  <a:gd name="T59" fmla="*/ 68 w 68"/>
                  <a:gd name="T60" fmla="*/ 98 h 9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" h="98">
                    <a:moveTo>
                      <a:pt x="68" y="0"/>
                    </a:moveTo>
                    <a:lnTo>
                      <a:pt x="64" y="3"/>
                    </a:lnTo>
                    <a:lnTo>
                      <a:pt x="64" y="7"/>
                    </a:lnTo>
                    <a:lnTo>
                      <a:pt x="60" y="11"/>
                    </a:lnTo>
                    <a:lnTo>
                      <a:pt x="60" y="14"/>
                    </a:lnTo>
                    <a:lnTo>
                      <a:pt x="55" y="18"/>
                    </a:lnTo>
                    <a:lnTo>
                      <a:pt x="55" y="21"/>
                    </a:lnTo>
                    <a:lnTo>
                      <a:pt x="51" y="25"/>
                    </a:lnTo>
                    <a:lnTo>
                      <a:pt x="51" y="29"/>
                    </a:lnTo>
                    <a:lnTo>
                      <a:pt x="47" y="32"/>
                    </a:lnTo>
                    <a:lnTo>
                      <a:pt x="0" y="98"/>
                    </a:lnTo>
                    <a:lnTo>
                      <a:pt x="4" y="94"/>
                    </a:lnTo>
                    <a:lnTo>
                      <a:pt x="4" y="91"/>
                    </a:lnTo>
                    <a:lnTo>
                      <a:pt x="9" y="87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4" name="Freeform 112"/>
              <p:cNvSpPr>
                <a:spLocks/>
              </p:cNvSpPr>
              <p:nvPr/>
            </p:nvSpPr>
            <p:spPr bwMode="auto">
              <a:xfrm>
                <a:off x="2579540" y="4759223"/>
                <a:ext cx="49624" cy="48134"/>
              </a:xfrm>
              <a:custGeom>
                <a:avLst/>
                <a:gdLst>
                  <a:gd name="T0" fmla="*/ 26197248 w 47"/>
                  <a:gd name="T1" fmla="*/ 0 h 47"/>
                  <a:gd name="T2" fmla="*/ 52394497 w 47"/>
                  <a:gd name="T3" fmla="*/ 24647680 h 47"/>
                  <a:gd name="T4" fmla="*/ 26197248 w 47"/>
                  <a:gd name="T5" fmla="*/ 49295361 h 47"/>
                  <a:gd name="T6" fmla="*/ 0 w 47"/>
                  <a:gd name="T7" fmla="*/ 24647680 h 47"/>
                  <a:gd name="T8" fmla="*/ 52394497 w 47"/>
                  <a:gd name="T9" fmla="*/ 0 h 47"/>
                  <a:gd name="T10" fmla="*/ 0 w 47"/>
                  <a:gd name="T11" fmla="*/ 30416590 h 47"/>
                  <a:gd name="T12" fmla="*/ 0 w 47"/>
                  <a:gd name="T13" fmla="*/ 33562717 h 47"/>
                  <a:gd name="T14" fmla="*/ 5573726 w 47"/>
                  <a:gd name="T15" fmla="*/ 33562717 h 47"/>
                  <a:gd name="T16" fmla="*/ 5573726 w 47"/>
                  <a:gd name="T17" fmla="*/ 37758566 h 47"/>
                  <a:gd name="T18" fmla="*/ 5573726 w 47"/>
                  <a:gd name="T19" fmla="*/ 41953392 h 47"/>
                  <a:gd name="T20" fmla="*/ 10032496 w 47"/>
                  <a:gd name="T21" fmla="*/ 41953392 h 47"/>
                  <a:gd name="T22" fmla="*/ 10032496 w 47"/>
                  <a:gd name="T23" fmla="*/ 45099511 h 47"/>
                  <a:gd name="T24" fmla="*/ 14492319 w 47"/>
                  <a:gd name="T25" fmla="*/ 45099511 h 47"/>
                  <a:gd name="T26" fmla="*/ 14492319 w 47"/>
                  <a:gd name="T27" fmla="*/ 49295361 h 47"/>
                  <a:gd name="T28" fmla="*/ 52394497 w 47"/>
                  <a:gd name="T29" fmla="*/ 0 h 47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7"/>
                  <a:gd name="T46" fmla="*/ 0 h 47"/>
                  <a:gd name="T47" fmla="*/ 47 w 47"/>
                  <a:gd name="T48" fmla="*/ 47 h 4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7" h="47">
                    <a:moveTo>
                      <a:pt x="47" y="0"/>
                    </a:moveTo>
                    <a:lnTo>
                      <a:pt x="0" y="29"/>
                    </a:lnTo>
                    <a:lnTo>
                      <a:pt x="0" y="32"/>
                    </a:lnTo>
                    <a:lnTo>
                      <a:pt x="5" y="32"/>
                    </a:lnTo>
                    <a:lnTo>
                      <a:pt x="5" y="36"/>
                    </a:lnTo>
                    <a:lnTo>
                      <a:pt x="5" y="40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13" y="43"/>
                    </a:lnTo>
                    <a:lnTo>
                      <a:pt x="13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55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5" name="Freeform 113"/>
              <p:cNvSpPr>
                <a:spLocks/>
              </p:cNvSpPr>
              <p:nvPr/>
            </p:nvSpPr>
            <p:spPr bwMode="auto">
              <a:xfrm>
                <a:off x="2584816" y="4729523"/>
                <a:ext cx="85523" cy="92180"/>
              </a:xfrm>
              <a:custGeom>
                <a:avLst/>
                <a:gdLst>
                  <a:gd name="T0" fmla="*/ 45714181 w 80"/>
                  <a:gd name="T1" fmla="*/ 0 h 90"/>
                  <a:gd name="T2" fmla="*/ 91427293 w 80"/>
                  <a:gd name="T3" fmla="*/ 47206402 h 90"/>
                  <a:gd name="T4" fmla="*/ 45714181 w 80"/>
                  <a:gd name="T5" fmla="*/ 94412804 h 90"/>
                  <a:gd name="T6" fmla="*/ 0 w 80"/>
                  <a:gd name="T7" fmla="*/ 47206402 h 90"/>
                  <a:gd name="T8" fmla="*/ 91427293 w 80"/>
                  <a:gd name="T9" fmla="*/ 0 h 90"/>
                  <a:gd name="T10" fmla="*/ 4571205 w 80"/>
                  <a:gd name="T11" fmla="*/ 56647679 h 90"/>
                  <a:gd name="T12" fmla="*/ 0 w 80"/>
                  <a:gd name="T13" fmla="*/ 63991350 h 90"/>
                  <a:gd name="T14" fmla="*/ 0 w 80"/>
                  <a:gd name="T15" fmla="*/ 68186579 h 90"/>
                  <a:gd name="T16" fmla="*/ 0 w 80"/>
                  <a:gd name="T17" fmla="*/ 72382816 h 90"/>
                  <a:gd name="T18" fmla="*/ 4571205 w 80"/>
                  <a:gd name="T19" fmla="*/ 72382816 h 90"/>
                  <a:gd name="T20" fmla="*/ 4571205 w 80"/>
                  <a:gd name="T21" fmla="*/ 75530250 h 90"/>
                  <a:gd name="T22" fmla="*/ 9142409 w 80"/>
                  <a:gd name="T23" fmla="*/ 79726487 h 90"/>
                  <a:gd name="T24" fmla="*/ 9142409 w 80"/>
                  <a:gd name="T25" fmla="*/ 83922724 h 90"/>
                  <a:gd name="T26" fmla="*/ 13713612 w 80"/>
                  <a:gd name="T27" fmla="*/ 83922724 h 90"/>
                  <a:gd name="T28" fmla="*/ 13713612 w 80"/>
                  <a:gd name="T29" fmla="*/ 87069134 h 90"/>
                  <a:gd name="T30" fmla="*/ 19428688 w 80"/>
                  <a:gd name="T31" fmla="*/ 91265371 h 90"/>
                  <a:gd name="T32" fmla="*/ 19428688 w 80"/>
                  <a:gd name="T33" fmla="*/ 94412804 h 90"/>
                  <a:gd name="T34" fmla="*/ 23999891 w 80"/>
                  <a:gd name="T35" fmla="*/ 94412804 h 90"/>
                  <a:gd name="T36" fmla="*/ 91427293 w 80"/>
                  <a:gd name="T37" fmla="*/ 0 h 9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0"/>
                  <a:gd name="T58" fmla="*/ 0 h 90"/>
                  <a:gd name="T59" fmla="*/ 80 w 80"/>
                  <a:gd name="T60" fmla="*/ 90 h 9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0" h="90">
                    <a:moveTo>
                      <a:pt x="80" y="0"/>
                    </a:moveTo>
                    <a:lnTo>
                      <a:pt x="4" y="54"/>
                    </a:lnTo>
                    <a:lnTo>
                      <a:pt x="0" y="61"/>
                    </a:lnTo>
                    <a:lnTo>
                      <a:pt x="0" y="65"/>
                    </a:lnTo>
                    <a:lnTo>
                      <a:pt x="0" y="69"/>
                    </a:lnTo>
                    <a:lnTo>
                      <a:pt x="4" y="69"/>
                    </a:lnTo>
                    <a:lnTo>
                      <a:pt x="4" y="72"/>
                    </a:lnTo>
                    <a:lnTo>
                      <a:pt x="8" y="76"/>
                    </a:lnTo>
                    <a:lnTo>
                      <a:pt x="8" y="80"/>
                    </a:lnTo>
                    <a:lnTo>
                      <a:pt x="12" y="80"/>
                    </a:lnTo>
                    <a:lnTo>
                      <a:pt x="12" y="83"/>
                    </a:lnTo>
                    <a:lnTo>
                      <a:pt x="17" y="87"/>
                    </a:lnTo>
                    <a:lnTo>
                      <a:pt x="17" y="90"/>
                    </a:lnTo>
                    <a:lnTo>
                      <a:pt x="21" y="9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976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6" name="Freeform 114"/>
              <p:cNvSpPr>
                <a:spLocks/>
              </p:cNvSpPr>
              <p:nvPr/>
            </p:nvSpPr>
            <p:spPr bwMode="auto">
              <a:xfrm>
                <a:off x="2594317" y="4701872"/>
                <a:ext cx="117207" cy="139290"/>
              </a:xfrm>
              <a:custGeom>
                <a:avLst/>
                <a:gdLst>
                  <a:gd name="T0" fmla="*/ 62443627 w 110"/>
                  <a:gd name="T1" fmla="*/ 0 h 135"/>
                  <a:gd name="T2" fmla="*/ 124886188 w 110"/>
                  <a:gd name="T3" fmla="*/ 71858163 h 135"/>
                  <a:gd name="T4" fmla="*/ 62443627 w 110"/>
                  <a:gd name="T5" fmla="*/ 143716326 h 135"/>
                  <a:gd name="T6" fmla="*/ 0 w 110"/>
                  <a:gd name="T7" fmla="*/ 71858163 h 135"/>
                  <a:gd name="T8" fmla="*/ 124886188 w 110"/>
                  <a:gd name="T9" fmla="*/ 0 h 135"/>
                  <a:gd name="T10" fmla="*/ 38601599 w 110"/>
                  <a:gd name="T11" fmla="*/ 58551315 h 135"/>
                  <a:gd name="T12" fmla="*/ 0 w 110"/>
                  <a:gd name="T13" fmla="*/ 108585308 h 135"/>
                  <a:gd name="T14" fmla="*/ 0 w 110"/>
                  <a:gd name="T15" fmla="*/ 112843453 h 135"/>
                  <a:gd name="T16" fmla="*/ 4541239 w 110"/>
                  <a:gd name="T17" fmla="*/ 112843453 h 135"/>
                  <a:gd name="T18" fmla="*/ 4541239 w 110"/>
                  <a:gd name="T19" fmla="*/ 116037836 h 135"/>
                  <a:gd name="T20" fmla="*/ 10218321 w 110"/>
                  <a:gd name="T21" fmla="*/ 120295981 h 135"/>
                  <a:gd name="T22" fmla="*/ 10218321 w 110"/>
                  <a:gd name="T23" fmla="*/ 123489332 h 135"/>
                  <a:gd name="T24" fmla="*/ 14759558 w 110"/>
                  <a:gd name="T25" fmla="*/ 123489332 h 135"/>
                  <a:gd name="T26" fmla="*/ 14759558 w 110"/>
                  <a:gd name="T27" fmla="*/ 127747476 h 135"/>
                  <a:gd name="T28" fmla="*/ 14759558 w 110"/>
                  <a:gd name="T29" fmla="*/ 132005621 h 135"/>
                  <a:gd name="T30" fmla="*/ 19300799 w 110"/>
                  <a:gd name="T31" fmla="*/ 132005621 h 135"/>
                  <a:gd name="T32" fmla="*/ 19300799 w 110"/>
                  <a:gd name="T33" fmla="*/ 135200004 h 135"/>
                  <a:gd name="T34" fmla="*/ 23842037 w 110"/>
                  <a:gd name="T35" fmla="*/ 139458181 h 135"/>
                  <a:gd name="T36" fmla="*/ 23842037 w 110"/>
                  <a:gd name="T37" fmla="*/ 143716326 h 135"/>
                  <a:gd name="T38" fmla="*/ 124886188 w 110"/>
                  <a:gd name="T39" fmla="*/ 0 h 135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0"/>
                  <a:gd name="T61" fmla="*/ 0 h 135"/>
                  <a:gd name="T62" fmla="*/ 110 w 110"/>
                  <a:gd name="T63" fmla="*/ 135 h 13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0" h="135">
                    <a:moveTo>
                      <a:pt x="110" y="0"/>
                    </a:moveTo>
                    <a:lnTo>
                      <a:pt x="34" y="55"/>
                    </a:lnTo>
                    <a:lnTo>
                      <a:pt x="0" y="102"/>
                    </a:lnTo>
                    <a:lnTo>
                      <a:pt x="0" y="106"/>
                    </a:lnTo>
                    <a:lnTo>
                      <a:pt x="4" y="106"/>
                    </a:lnTo>
                    <a:lnTo>
                      <a:pt x="4" y="109"/>
                    </a:lnTo>
                    <a:lnTo>
                      <a:pt x="9" y="113"/>
                    </a:lnTo>
                    <a:lnTo>
                      <a:pt x="9" y="116"/>
                    </a:lnTo>
                    <a:lnTo>
                      <a:pt x="13" y="116"/>
                    </a:lnTo>
                    <a:lnTo>
                      <a:pt x="13" y="120"/>
                    </a:lnTo>
                    <a:lnTo>
                      <a:pt x="13" y="124"/>
                    </a:lnTo>
                    <a:lnTo>
                      <a:pt x="17" y="124"/>
                    </a:lnTo>
                    <a:lnTo>
                      <a:pt x="17" y="127"/>
                    </a:lnTo>
                    <a:lnTo>
                      <a:pt x="21" y="131"/>
                    </a:lnTo>
                    <a:lnTo>
                      <a:pt x="21" y="13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A87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7" name="Freeform 115"/>
              <p:cNvSpPr>
                <a:spLocks/>
              </p:cNvSpPr>
              <p:nvPr/>
            </p:nvSpPr>
            <p:spPr bwMode="auto">
              <a:xfrm>
                <a:off x="2606990" y="4698790"/>
                <a:ext cx="117207" cy="156700"/>
              </a:xfrm>
              <a:custGeom>
                <a:avLst/>
                <a:gdLst>
                  <a:gd name="T0" fmla="*/ 62443627 w 110"/>
                  <a:gd name="T1" fmla="*/ 0 h 153"/>
                  <a:gd name="T2" fmla="*/ 124886188 w 110"/>
                  <a:gd name="T3" fmla="*/ 80244739 h 153"/>
                  <a:gd name="T4" fmla="*/ 62443627 w 110"/>
                  <a:gd name="T5" fmla="*/ 160489477 h 153"/>
                  <a:gd name="T6" fmla="*/ 0 w 110"/>
                  <a:gd name="T7" fmla="*/ 80244739 h 153"/>
                  <a:gd name="T8" fmla="*/ 66984864 w 110"/>
                  <a:gd name="T9" fmla="*/ 31468018 h 153"/>
                  <a:gd name="T10" fmla="*/ 114667872 w 110"/>
                  <a:gd name="T11" fmla="*/ 0 h 153"/>
                  <a:gd name="T12" fmla="*/ 114667872 w 110"/>
                  <a:gd name="T13" fmla="*/ 4196078 h 153"/>
                  <a:gd name="T14" fmla="*/ 120344951 w 110"/>
                  <a:gd name="T15" fmla="*/ 4196078 h 153"/>
                  <a:gd name="T16" fmla="*/ 120344951 w 110"/>
                  <a:gd name="T17" fmla="*/ 8391132 h 153"/>
                  <a:gd name="T18" fmla="*/ 120344951 w 110"/>
                  <a:gd name="T19" fmla="*/ 11538445 h 153"/>
                  <a:gd name="T20" fmla="*/ 124886188 w 110"/>
                  <a:gd name="T21" fmla="*/ 11538445 h 153"/>
                  <a:gd name="T22" fmla="*/ 124886188 w 110"/>
                  <a:gd name="T23" fmla="*/ 15734521 h 153"/>
                  <a:gd name="T24" fmla="*/ 23842037 w 110"/>
                  <a:gd name="T25" fmla="*/ 160489477 h 153"/>
                  <a:gd name="T26" fmla="*/ 23842037 w 110"/>
                  <a:gd name="T27" fmla="*/ 157342164 h 153"/>
                  <a:gd name="T28" fmla="*/ 19300799 w 110"/>
                  <a:gd name="T29" fmla="*/ 157342164 h 153"/>
                  <a:gd name="T30" fmla="*/ 19300799 w 110"/>
                  <a:gd name="T31" fmla="*/ 153147112 h 153"/>
                  <a:gd name="T32" fmla="*/ 13623716 w 110"/>
                  <a:gd name="T33" fmla="*/ 153147112 h 153"/>
                  <a:gd name="T34" fmla="*/ 13623716 w 110"/>
                  <a:gd name="T35" fmla="*/ 148951036 h 153"/>
                  <a:gd name="T36" fmla="*/ 13623716 w 110"/>
                  <a:gd name="T37" fmla="*/ 145803723 h 153"/>
                  <a:gd name="T38" fmla="*/ 9082479 w 110"/>
                  <a:gd name="T39" fmla="*/ 145803723 h 153"/>
                  <a:gd name="T40" fmla="*/ 9082479 w 110"/>
                  <a:gd name="T41" fmla="*/ 141608671 h 153"/>
                  <a:gd name="T42" fmla="*/ 4541239 w 110"/>
                  <a:gd name="T43" fmla="*/ 137412595 h 153"/>
                  <a:gd name="T44" fmla="*/ 4541239 w 110"/>
                  <a:gd name="T45" fmla="*/ 134265282 h 153"/>
                  <a:gd name="T46" fmla="*/ 0 w 110"/>
                  <a:gd name="T47" fmla="*/ 134265282 h 153"/>
                  <a:gd name="T48" fmla="*/ 0 w 110"/>
                  <a:gd name="T49" fmla="*/ 130070198 h 153"/>
                  <a:gd name="T50" fmla="*/ 0 w 110"/>
                  <a:gd name="T51" fmla="*/ 125874122 h 153"/>
                  <a:gd name="T52" fmla="*/ 66984864 w 110"/>
                  <a:gd name="T53" fmla="*/ 31468018 h 153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0"/>
                  <a:gd name="T82" fmla="*/ 0 h 153"/>
                  <a:gd name="T83" fmla="*/ 110 w 110"/>
                  <a:gd name="T84" fmla="*/ 153 h 15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0" h="153">
                    <a:moveTo>
                      <a:pt x="59" y="30"/>
                    </a:moveTo>
                    <a:lnTo>
                      <a:pt x="101" y="0"/>
                    </a:lnTo>
                    <a:lnTo>
                      <a:pt x="101" y="4"/>
                    </a:lnTo>
                    <a:lnTo>
                      <a:pt x="106" y="4"/>
                    </a:lnTo>
                    <a:lnTo>
                      <a:pt x="106" y="8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110" y="15"/>
                    </a:lnTo>
                    <a:lnTo>
                      <a:pt x="21" y="153"/>
                    </a:lnTo>
                    <a:lnTo>
                      <a:pt x="21" y="150"/>
                    </a:lnTo>
                    <a:lnTo>
                      <a:pt x="17" y="150"/>
                    </a:lnTo>
                    <a:lnTo>
                      <a:pt x="17" y="146"/>
                    </a:lnTo>
                    <a:lnTo>
                      <a:pt x="12" y="146"/>
                    </a:lnTo>
                    <a:lnTo>
                      <a:pt x="12" y="142"/>
                    </a:lnTo>
                    <a:lnTo>
                      <a:pt x="12" y="139"/>
                    </a:lnTo>
                    <a:lnTo>
                      <a:pt x="8" y="139"/>
                    </a:lnTo>
                    <a:lnTo>
                      <a:pt x="8" y="135"/>
                    </a:lnTo>
                    <a:lnTo>
                      <a:pt x="4" y="131"/>
                    </a:lnTo>
                    <a:lnTo>
                      <a:pt x="4" y="128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59" y="30"/>
                    </a:lnTo>
                    <a:close/>
                  </a:path>
                </a:pathLst>
              </a:custGeom>
              <a:solidFill>
                <a:srgbClr val="BA8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8" name="Freeform 116"/>
              <p:cNvSpPr>
                <a:spLocks/>
              </p:cNvSpPr>
              <p:nvPr/>
            </p:nvSpPr>
            <p:spPr bwMode="auto">
              <a:xfrm>
                <a:off x="2616491" y="4698790"/>
                <a:ext cx="117207" cy="171038"/>
              </a:xfrm>
              <a:custGeom>
                <a:avLst/>
                <a:gdLst>
                  <a:gd name="T0" fmla="*/ 62443627 w 110"/>
                  <a:gd name="T1" fmla="*/ 0 h 168"/>
                  <a:gd name="T2" fmla="*/ 124886188 w 110"/>
                  <a:gd name="T3" fmla="*/ 87065469 h 168"/>
                  <a:gd name="T4" fmla="*/ 62443627 w 110"/>
                  <a:gd name="T5" fmla="*/ 174130938 h 168"/>
                  <a:gd name="T6" fmla="*/ 0 w 110"/>
                  <a:gd name="T7" fmla="*/ 87065469 h 168"/>
                  <a:gd name="T8" fmla="*/ 101044160 w 110"/>
                  <a:gd name="T9" fmla="*/ 4145635 h 168"/>
                  <a:gd name="T10" fmla="*/ 105585397 w 110"/>
                  <a:gd name="T11" fmla="*/ 0 h 168"/>
                  <a:gd name="T12" fmla="*/ 105585397 w 110"/>
                  <a:gd name="T13" fmla="*/ 4145635 h 168"/>
                  <a:gd name="T14" fmla="*/ 111262476 w 110"/>
                  <a:gd name="T15" fmla="*/ 4145635 h 168"/>
                  <a:gd name="T16" fmla="*/ 111262476 w 110"/>
                  <a:gd name="T17" fmla="*/ 8292288 h 168"/>
                  <a:gd name="T18" fmla="*/ 111262476 w 110"/>
                  <a:gd name="T19" fmla="*/ 11401515 h 168"/>
                  <a:gd name="T20" fmla="*/ 115803714 w 110"/>
                  <a:gd name="T21" fmla="*/ 15547149 h 168"/>
                  <a:gd name="T22" fmla="*/ 115803714 w 110"/>
                  <a:gd name="T23" fmla="*/ 19693805 h 168"/>
                  <a:gd name="T24" fmla="*/ 120344951 w 110"/>
                  <a:gd name="T25" fmla="*/ 19693805 h 168"/>
                  <a:gd name="T26" fmla="*/ 120344951 w 110"/>
                  <a:gd name="T27" fmla="*/ 22803030 h 168"/>
                  <a:gd name="T28" fmla="*/ 120344951 w 110"/>
                  <a:gd name="T29" fmla="*/ 26948664 h 168"/>
                  <a:gd name="T30" fmla="*/ 124886188 w 110"/>
                  <a:gd name="T31" fmla="*/ 31094298 h 168"/>
                  <a:gd name="T32" fmla="*/ 124886188 w 110"/>
                  <a:gd name="T33" fmla="*/ 34204549 h 168"/>
                  <a:gd name="T34" fmla="*/ 23842037 w 110"/>
                  <a:gd name="T35" fmla="*/ 174130938 h 168"/>
                  <a:gd name="T36" fmla="*/ 23842037 w 110"/>
                  <a:gd name="T37" fmla="*/ 169985304 h 168"/>
                  <a:gd name="T38" fmla="*/ 19300799 w 110"/>
                  <a:gd name="T39" fmla="*/ 165838652 h 168"/>
                  <a:gd name="T40" fmla="*/ 19300799 w 110"/>
                  <a:gd name="T41" fmla="*/ 162729426 h 168"/>
                  <a:gd name="T42" fmla="*/ 14759558 w 110"/>
                  <a:gd name="T43" fmla="*/ 162729426 h 168"/>
                  <a:gd name="T44" fmla="*/ 14759558 w 110"/>
                  <a:gd name="T45" fmla="*/ 158583793 h 168"/>
                  <a:gd name="T46" fmla="*/ 14759558 w 110"/>
                  <a:gd name="T47" fmla="*/ 155474567 h 168"/>
                  <a:gd name="T48" fmla="*/ 10218321 w 110"/>
                  <a:gd name="T49" fmla="*/ 155474567 h 168"/>
                  <a:gd name="T50" fmla="*/ 10218321 w 110"/>
                  <a:gd name="T51" fmla="*/ 151327915 h 168"/>
                  <a:gd name="T52" fmla="*/ 4541239 w 110"/>
                  <a:gd name="T53" fmla="*/ 151327915 h 168"/>
                  <a:gd name="T54" fmla="*/ 4541239 w 110"/>
                  <a:gd name="T55" fmla="*/ 147182281 h 168"/>
                  <a:gd name="T56" fmla="*/ 4541239 w 110"/>
                  <a:gd name="T57" fmla="*/ 144073056 h 168"/>
                  <a:gd name="T58" fmla="*/ 0 w 110"/>
                  <a:gd name="T59" fmla="*/ 144073056 h 168"/>
                  <a:gd name="T60" fmla="*/ 101044160 w 110"/>
                  <a:gd name="T61" fmla="*/ 4145635 h 168"/>
                  <a:gd name="T62" fmla="*/ 17694720 60000 65536"/>
                  <a:gd name="T63" fmla="*/ 0 60000 65536"/>
                  <a:gd name="T64" fmla="*/ 5898240 60000 65536"/>
                  <a:gd name="T65" fmla="*/ 1179648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68"/>
                  <a:gd name="T95" fmla="*/ 110 w 110"/>
                  <a:gd name="T96" fmla="*/ 168 h 16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68">
                    <a:moveTo>
                      <a:pt x="89" y="4"/>
                    </a:moveTo>
                    <a:lnTo>
                      <a:pt x="93" y="0"/>
                    </a:lnTo>
                    <a:lnTo>
                      <a:pt x="93" y="4"/>
                    </a:lnTo>
                    <a:lnTo>
                      <a:pt x="98" y="4"/>
                    </a:lnTo>
                    <a:lnTo>
                      <a:pt x="98" y="8"/>
                    </a:lnTo>
                    <a:lnTo>
                      <a:pt x="98" y="11"/>
                    </a:lnTo>
                    <a:lnTo>
                      <a:pt x="102" y="15"/>
                    </a:lnTo>
                    <a:lnTo>
                      <a:pt x="102" y="19"/>
                    </a:lnTo>
                    <a:lnTo>
                      <a:pt x="106" y="19"/>
                    </a:lnTo>
                    <a:lnTo>
                      <a:pt x="106" y="22"/>
                    </a:lnTo>
                    <a:lnTo>
                      <a:pt x="106" y="26"/>
                    </a:lnTo>
                    <a:lnTo>
                      <a:pt x="110" y="30"/>
                    </a:lnTo>
                    <a:lnTo>
                      <a:pt x="110" y="33"/>
                    </a:lnTo>
                    <a:lnTo>
                      <a:pt x="21" y="168"/>
                    </a:lnTo>
                    <a:lnTo>
                      <a:pt x="21" y="164"/>
                    </a:lnTo>
                    <a:lnTo>
                      <a:pt x="17" y="160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13" y="153"/>
                    </a:lnTo>
                    <a:lnTo>
                      <a:pt x="13" y="150"/>
                    </a:lnTo>
                    <a:lnTo>
                      <a:pt x="9" y="150"/>
                    </a:lnTo>
                    <a:lnTo>
                      <a:pt x="9" y="146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4" y="139"/>
                    </a:lnTo>
                    <a:lnTo>
                      <a:pt x="0" y="139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09" name="Freeform 117"/>
              <p:cNvSpPr>
                <a:spLocks/>
              </p:cNvSpPr>
              <p:nvPr/>
            </p:nvSpPr>
            <p:spPr bwMode="auto">
              <a:xfrm>
                <a:off x="2629165" y="4715185"/>
                <a:ext cx="117207" cy="170014"/>
              </a:xfrm>
              <a:custGeom>
                <a:avLst/>
                <a:gdLst>
                  <a:gd name="T0" fmla="*/ 62443627 w 110"/>
                  <a:gd name="T1" fmla="*/ 0 h 167"/>
                  <a:gd name="T2" fmla="*/ 124886188 w 110"/>
                  <a:gd name="T3" fmla="*/ 86541198 h 167"/>
                  <a:gd name="T4" fmla="*/ 62443627 w 110"/>
                  <a:gd name="T5" fmla="*/ 173082397 h 167"/>
                  <a:gd name="T6" fmla="*/ 0 w 110"/>
                  <a:gd name="T7" fmla="*/ 86541198 h 167"/>
                  <a:gd name="T8" fmla="*/ 124886188 w 110"/>
                  <a:gd name="T9" fmla="*/ 34202341 h 167"/>
                  <a:gd name="T10" fmla="*/ 120344951 w 110"/>
                  <a:gd name="T11" fmla="*/ 34202341 h 167"/>
                  <a:gd name="T12" fmla="*/ 120344951 w 110"/>
                  <a:gd name="T13" fmla="*/ 30055825 h 167"/>
                  <a:gd name="T14" fmla="*/ 120344951 w 110"/>
                  <a:gd name="T15" fmla="*/ 25910336 h 167"/>
                  <a:gd name="T16" fmla="*/ 115803714 w 110"/>
                  <a:gd name="T17" fmla="*/ 25910336 h 167"/>
                  <a:gd name="T18" fmla="*/ 115803714 w 110"/>
                  <a:gd name="T19" fmla="*/ 22801219 h 167"/>
                  <a:gd name="T20" fmla="*/ 115803714 w 110"/>
                  <a:gd name="T21" fmla="*/ 18655729 h 167"/>
                  <a:gd name="T22" fmla="*/ 110126634 w 110"/>
                  <a:gd name="T23" fmla="*/ 18655729 h 167"/>
                  <a:gd name="T24" fmla="*/ 110126634 w 110"/>
                  <a:gd name="T25" fmla="*/ 15546608 h 167"/>
                  <a:gd name="T26" fmla="*/ 105585397 w 110"/>
                  <a:gd name="T27" fmla="*/ 11401118 h 167"/>
                  <a:gd name="T28" fmla="*/ 105585397 w 110"/>
                  <a:gd name="T29" fmla="*/ 7254609 h 167"/>
                  <a:gd name="T30" fmla="*/ 101044160 w 110"/>
                  <a:gd name="T31" fmla="*/ 4145491 h 167"/>
                  <a:gd name="T32" fmla="*/ 101044160 w 110"/>
                  <a:gd name="T33" fmla="*/ 0 h 167"/>
                  <a:gd name="T34" fmla="*/ 0 w 110"/>
                  <a:gd name="T35" fmla="*/ 143026579 h 167"/>
                  <a:gd name="T36" fmla="*/ 0 w 110"/>
                  <a:gd name="T37" fmla="*/ 147172069 h 167"/>
                  <a:gd name="T38" fmla="*/ 4541239 w 110"/>
                  <a:gd name="T39" fmla="*/ 147172069 h 167"/>
                  <a:gd name="T40" fmla="*/ 4541239 w 110"/>
                  <a:gd name="T41" fmla="*/ 150281186 h 167"/>
                  <a:gd name="T42" fmla="*/ 9082479 w 110"/>
                  <a:gd name="T43" fmla="*/ 154426676 h 167"/>
                  <a:gd name="T44" fmla="*/ 9082479 w 110"/>
                  <a:gd name="T45" fmla="*/ 158572165 h 167"/>
                  <a:gd name="T46" fmla="*/ 14759558 w 110"/>
                  <a:gd name="T47" fmla="*/ 158572165 h 167"/>
                  <a:gd name="T48" fmla="*/ 14759558 w 110"/>
                  <a:gd name="T49" fmla="*/ 161681282 h 167"/>
                  <a:gd name="T50" fmla="*/ 19300799 w 110"/>
                  <a:gd name="T51" fmla="*/ 165827790 h 167"/>
                  <a:gd name="T52" fmla="*/ 19300799 w 110"/>
                  <a:gd name="T53" fmla="*/ 169973280 h 167"/>
                  <a:gd name="T54" fmla="*/ 23842037 w 110"/>
                  <a:gd name="T55" fmla="*/ 169973280 h 167"/>
                  <a:gd name="T56" fmla="*/ 23842037 w 110"/>
                  <a:gd name="T57" fmla="*/ 173082397 h 167"/>
                  <a:gd name="T58" fmla="*/ 124886188 w 110"/>
                  <a:gd name="T59" fmla="*/ 34202341 h 167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167"/>
                  <a:gd name="T92" fmla="*/ 110 w 110"/>
                  <a:gd name="T93" fmla="*/ 167 h 1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167">
                    <a:moveTo>
                      <a:pt x="110" y="33"/>
                    </a:moveTo>
                    <a:lnTo>
                      <a:pt x="106" y="33"/>
                    </a:lnTo>
                    <a:lnTo>
                      <a:pt x="106" y="29"/>
                    </a:lnTo>
                    <a:lnTo>
                      <a:pt x="106" y="25"/>
                    </a:lnTo>
                    <a:lnTo>
                      <a:pt x="102" y="25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97" y="18"/>
                    </a:lnTo>
                    <a:lnTo>
                      <a:pt x="97" y="15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0" y="138"/>
                    </a:lnTo>
                    <a:lnTo>
                      <a:pt x="0" y="142"/>
                    </a:lnTo>
                    <a:lnTo>
                      <a:pt x="4" y="142"/>
                    </a:lnTo>
                    <a:lnTo>
                      <a:pt x="4" y="145"/>
                    </a:lnTo>
                    <a:lnTo>
                      <a:pt x="8" y="149"/>
                    </a:lnTo>
                    <a:lnTo>
                      <a:pt x="8" y="153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7" y="160"/>
                    </a:lnTo>
                    <a:lnTo>
                      <a:pt x="17" y="164"/>
                    </a:lnTo>
                    <a:lnTo>
                      <a:pt x="21" y="164"/>
                    </a:lnTo>
                    <a:lnTo>
                      <a:pt x="21" y="167"/>
                    </a:lnTo>
                    <a:lnTo>
                      <a:pt x="110" y="33"/>
                    </a:lnTo>
                    <a:close/>
                  </a:path>
                </a:pathLst>
              </a:custGeom>
              <a:solidFill>
                <a:srgbClr val="D4AE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0" name="Freeform 118"/>
              <p:cNvSpPr>
                <a:spLocks/>
              </p:cNvSpPr>
              <p:nvPr/>
            </p:nvSpPr>
            <p:spPr bwMode="auto">
              <a:xfrm>
                <a:off x="2638665" y="4732596"/>
                <a:ext cx="117207" cy="167966"/>
              </a:xfrm>
              <a:custGeom>
                <a:avLst/>
                <a:gdLst>
                  <a:gd name="T0" fmla="*/ 61881072 w 111"/>
                  <a:gd name="T1" fmla="*/ 0 h 164"/>
                  <a:gd name="T2" fmla="*/ 123761088 w 111"/>
                  <a:gd name="T3" fmla="*/ 86013955 h 164"/>
                  <a:gd name="T4" fmla="*/ 61881072 w 111"/>
                  <a:gd name="T5" fmla="*/ 172027909 h 164"/>
                  <a:gd name="T6" fmla="*/ 0 w 111"/>
                  <a:gd name="T7" fmla="*/ 86013955 h 164"/>
                  <a:gd name="T8" fmla="*/ 123761088 w 111"/>
                  <a:gd name="T9" fmla="*/ 34615338 h 164"/>
                  <a:gd name="T10" fmla="*/ 123761088 w 111"/>
                  <a:gd name="T11" fmla="*/ 30419254 h 164"/>
                  <a:gd name="T12" fmla="*/ 118185837 w 111"/>
                  <a:gd name="T13" fmla="*/ 30419254 h 164"/>
                  <a:gd name="T14" fmla="*/ 118185837 w 111"/>
                  <a:gd name="T15" fmla="*/ 27272965 h 164"/>
                  <a:gd name="T16" fmla="*/ 118185837 w 111"/>
                  <a:gd name="T17" fmla="*/ 23076889 h 164"/>
                  <a:gd name="T18" fmla="*/ 113726693 w 111"/>
                  <a:gd name="T19" fmla="*/ 23076889 h 164"/>
                  <a:gd name="T20" fmla="*/ 113726693 w 111"/>
                  <a:gd name="T21" fmla="*/ 18880813 h 164"/>
                  <a:gd name="T22" fmla="*/ 113726693 w 111"/>
                  <a:gd name="T23" fmla="*/ 15734520 h 164"/>
                  <a:gd name="T24" fmla="*/ 109266493 w 111"/>
                  <a:gd name="T25" fmla="*/ 15734520 h 164"/>
                  <a:gd name="T26" fmla="*/ 109266493 w 111"/>
                  <a:gd name="T27" fmla="*/ 11538445 h 164"/>
                  <a:gd name="T28" fmla="*/ 109266493 w 111"/>
                  <a:gd name="T29" fmla="*/ 7342367 h 164"/>
                  <a:gd name="T30" fmla="*/ 104806292 w 111"/>
                  <a:gd name="T31" fmla="*/ 7342367 h 164"/>
                  <a:gd name="T32" fmla="*/ 104806292 w 111"/>
                  <a:gd name="T33" fmla="*/ 4196078 h 164"/>
                  <a:gd name="T34" fmla="*/ 99232098 w 111"/>
                  <a:gd name="T35" fmla="*/ 0 h 164"/>
                  <a:gd name="T36" fmla="*/ 0 w 111"/>
                  <a:gd name="T37" fmla="*/ 141608664 h 164"/>
                  <a:gd name="T38" fmla="*/ 5575252 w 111"/>
                  <a:gd name="T39" fmla="*/ 141608664 h 164"/>
                  <a:gd name="T40" fmla="*/ 5575252 w 111"/>
                  <a:gd name="T41" fmla="*/ 144754952 h 164"/>
                  <a:gd name="T42" fmla="*/ 10034399 w 111"/>
                  <a:gd name="T43" fmla="*/ 148951028 h 164"/>
                  <a:gd name="T44" fmla="*/ 10034399 w 111"/>
                  <a:gd name="T45" fmla="*/ 153147104 h 164"/>
                  <a:gd name="T46" fmla="*/ 14494599 w 111"/>
                  <a:gd name="T47" fmla="*/ 153147104 h 164"/>
                  <a:gd name="T48" fmla="*/ 14494599 w 111"/>
                  <a:gd name="T49" fmla="*/ 156293393 h 164"/>
                  <a:gd name="T50" fmla="*/ 14494599 w 111"/>
                  <a:gd name="T51" fmla="*/ 160489469 h 164"/>
                  <a:gd name="T52" fmla="*/ 18954804 w 111"/>
                  <a:gd name="T53" fmla="*/ 160489469 h 164"/>
                  <a:gd name="T54" fmla="*/ 18954804 w 111"/>
                  <a:gd name="T55" fmla="*/ 164685545 h 164"/>
                  <a:gd name="T56" fmla="*/ 24528998 w 111"/>
                  <a:gd name="T57" fmla="*/ 164685545 h 164"/>
                  <a:gd name="T58" fmla="*/ 24528998 w 111"/>
                  <a:gd name="T59" fmla="*/ 167831834 h 164"/>
                  <a:gd name="T60" fmla="*/ 28989198 w 111"/>
                  <a:gd name="T61" fmla="*/ 172027909 h 164"/>
                  <a:gd name="T62" fmla="*/ 123761088 w 111"/>
                  <a:gd name="T63" fmla="*/ 34615338 h 164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164"/>
                  <a:gd name="T98" fmla="*/ 111 w 111"/>
                  <a:gd name="T99" fmla="*/ 164 h 1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164">
                    <a:moveTo>
                      <a:pt x="111" y="33"/>
                    </a:moveTo>
                    <a:lnTo>
                      <a:pt x="111" y="29"/>
                    </a:lnTo>
                    <a:lnTo>
                      <a:pt x="106" y="29"/>
                    </a:lnTo>
                    <a:lnTo>
                      <a:pt x="106" y="26"/>
                    </a:ln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102" y="1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8" y="7"/>
                    </a:lnTo>
                    <a:lnTo>
                      <a:pt x="94" y="7"/>
                    </a:lnTo>
                    <a:lnTo>
                      <a:pt x="94" y="4"/>
                    </a:lnTo>
                    <a:lnTo>
                      <a:pt x="89" y="0"/>
                    </a:lnTo>
                    <a:lnTo>
                      <a:pt x="0" y="135"/>
                    </a:lnTo>
                    <a:lnTo>
                      <a:pt x="5" y="135"/>
                    </a:lnTo>
                    <a:lnTo>
                      <a:pt x="5" y="138"/>
                    </a:lnTo>
                    <a:lnTo>
                      <a:pt x="9" y="142"/>
                    </a:lnTo>
                    <a:lnTo>
                      <a:pt x="9" y="146"/>
                    </a:lnTo>
                    <a:lnTo>
                      <a:pt x="13" y="146"/>
                    </a:lnTo>
                    <a:lnTo>
                      <a:pt x="13" y="149"/>
                    </a:lnTo>
                    <a:lnTo>
                      <a:pt x="13" y="153"/>
                    </a:lnTo>
                    <a:lnTo>
                      <a:pt x="17" y="153"/>
                    </a:lnTo>
                    <a:lnTo>
                      <a:pt x="17" y="157"/>
                    </a:lnTo>
                    <a:lnTo>
                      <a:pt x="22" y="157"/>
                    </a:lnTo>
                    <a:lnTo>
                      <a:pt x="22" y="160"/>
                    </a:lnTo>
                    <a:lnTo>
                      <a:pt x="26" y="164"/>
                    </a:lnTo>
                    <a:lnTo>
                      <a:pt x="111" y="33"/>
                    </a:lnTo>
                    <a:close/>
                  </a:path>
                </a:pathLst>
              </a:custGeom>
              <a:solidFill>
                <a:srgbClr val="DDBE6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1" name="Freeform 119"/>
              <p:cNvSpPr>
                <a:spLocks/>
              </p:cNvSpPr>
              <p:nvPr/>
            </p:nvSpPr>
            <p:spPr bwMode="auto">
              <a:xfrm>
                <a:off x="2651339" y="4747957"/>
                <a:ext cx="117207" cy="166942"/>
              </a:xfrm>
              <a:custGeom>
                <a:avLst/>
                <a:gdLst>
                  <a:gd name="T0" fmla="*/ 62443627 w 110"/>
                  <a:gd name="T1" fmla="*/ 0 h 163"/>
                  <a:gd name="T2" fmla="*/ 124886188 w 110"/>
                  <a:gd name="T3" fmla="*/ 85489667 h 163"/>
                  <a:gd name="T4" fmla="*/ 62443627 w 110"/>
                  <a:gd name="T5" fmla="*/ 170979334 h 163"/>
                  <a:gd name="T6" fmla="*/ 0 w 110"/>
                  <a:gd name="T7" fmla="*/ 85489667 h 163"/>
                  <a:gd name="T8" fmla="*/ 124886188 w 110"/>
                  <a:gd name="T9" fmla="*/ 33566611 h 163"/>
                  <a:gd name="T10" fmla="*/ 120344951 w 110"/>
                  <a:gd name="T11" fmla="*/ 33566611 h 163"/>
                  <a:gd name="T12" fmla="*/ 120344951 w 110"/>
                  <a:gd name="T13" fmla="*/ 30419287 h 163"/>
                  <a:gd name="T14" fmla="*/ 120344951 w 110"/>
                  <a:gd name="T15" fmla="*/ 26224231 h 163"/>
                  <a:gd name="T16" fmla="*/ 115803714 w 110"/>
                  <a:gd name="T17" fmla="*/ 26224231 h 163"/>
                  <a:gd name="T18" fmla="*/ 115803714 w 110"/>
                  <a:gd name="T19" fmla="*/ 23076914 h 163"/>
                  <a:gd name="T20" fmla="*/ 111262476 w 110"/>
                  <a:gd name="T21" fmla="*/ 18880834 h 163"/>
                  <a:gd name="T22" fmla="*/ 111262476 w 110"/>
                  <a:gd name="T23" fmla="*/ 14685774 h 163"/>
                  <a:gd name="T24" fmla="*/ 105585397 w 110"/>
                  <a:gd name="T25" fmla="*/ 14685774 h 163"/>
                  <a:gd name="T26" fmla="*/ 105585397 w 110"/>
                  <a:gd name="T27" fmla="*/ 11538457 h 163"/>
                  <a:gd name="T28" fmla="*/ 105585397 w 110"/>
                  <a:gd name="T29" fmla="*/ 7342375 h 163"/>
                  <a:gd name="T30" fmla="*/ 101044160 w 110"/>
                  <a:gd name="T31" fmla="*/ 7342375 h 163"/>
                  <a:gd name="T32" fmla="*/ 101044160 w 110"/>
                  <a:gd name="T33" fmla="*/ 3147317 h 163"/>
                  <a:gd name="T34" fmla="*/ 101044160 w 110"/>
                  <a:gd name="T35" fmla="*/ 0 h 163"/>
                  <a:gd name="T36" fmla="*/ 0 w 110"/>
                  <a:gd name="T37" fmla="*/ 140560054 h 163"/>
                  <a:gd name="T38" fmla="*/ 4541239 w 110"/>
                  <a:gd name="T39" fmla="*/ 144755111 h 163"/>
                  <a:gd name="T40" fmla="*/ 4541239 w 110"/>
                  <a:gd name="T41" fmla="*/ 148951191 h 163"/>
                  <a:gd name="T42" fmla="*/ 10218321 w 110"/>
                  <a:gd name="T43" fmla="*/ 148951191 h 163"/>
                  <a:gd name="T44" fmla="*/ 10218321 w 110"/>
                  <a:gd name="T45" fmla="*/ 152098508 h 163"/>
                  <a:gd name="T46" fmla="*/ 10218321 w 110"/>
                  <a:gd name="T47" fmla="*/ 156293564 h 163"/>
                  <a:gd name="T48" fmla="*/ 14759558 w 110"/>
                  <a:gd name="T49" fmla="*/ 156293564 h 163"/>
                  <a:gd name="T50" fmla="*/ 14759558 w 110"/>
                  <a:gd name="T51" fmla="*/ 159440880 h 163"/>
                  <a:gd name="T52" fmla="*/ 19300799 w 110"/>
                  <a:gd name="T53" fmla="*/ 159440880 h 163"/>
                  <a:gd name="T54" fmla="*/ 19300799 w 110"/>
                  <a:gd name="T55" fmla="*/ 163636961 h 163"/>
                  <a:gd name="T56" fmla="*/ 23842037 w 110"/>
                  <a:gd name="T57" fmla="*/ 163636961 h 163"/>
                  <a:gd name="T58" fmla="*/ 23842037 w 110"/>
                  <a:gd name="T59" fmla="*/ 167832017 h 163"/>
                  <a:gd name="T60" fmla="*/ 23842037 w 110"/>
                  <a:gd name="T61" fmla="*/ 170979334 h 163"/>
                  <a:gd name="T62" fmla="*/ 124886188 w 110"/>
                  <a:gd name="T63" fmla="*/ 33566611 h 163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63"/>
                  <a:gd name="T98" fmla="*/ 110 w 110"/>
                  <a:gd name="T99" fmla="*/ 163 h 16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63">
                    <a:moveTo>
                      <a:pt x="110" y="32"/>
                    </a:moveTo>
                    <a:lnTo>
                      <a:pt x="106" y="32"/>
                    </a:lnTo>
                    <a:lnTo>
                      <a:pt x="106" y="29"/>
                    </a:lnTo>
                    <a:lnTo>
                      <a:pt x="106" y="25"/>
                    </a:lnTo>
                    <a:lnTo>
                      <a:pt x="102" y="25"/>
                    </a:lnTo>
                    <a:lnTo>
                      <a:pt x="102" y="22"/>
                    </a:lnTo>
                    <a:lnTo>
                      <a:pt x="98" y="18"/>
                    </a:lnTo>
                    <a:lnTo>
                      <a:pt x="98" y="14"/>
                    </a:lnTo>
                    <a:lnTo>
                      <a:pt x="93" y="14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9" y="0"/>
                    </a:lnTo>
                    <a:lnTo>
                      <a:pt x="0" y="134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9" y="142"/>
                    </a:lnTo>
                    <a:lnTo>
                      <a:pt x="9" y="145"/>
                    </a:lnTo>
                    <a:lnTo>
                      <a:pt x="9" y="149"/>
                    </a:lnTo>
                    <a:lnTo>
                      <a:pt x="13" y="149"/>
                    </a:lnTo>
                    <a:lnTo>
                      <a:pt x="13" y="152"/>
                    </a:lnTo>
                    <a:lnTo>
                      <a:pt x="17" y="152"/>
                    </a:lnTo>
                    <a:lnTo>
                      <a:pt x="17" y="156"/>
                    </a:lnTo>
                    <a:lnTo>
                      <a:pt x="21" y="156"/>
                    </a:lnTo>
                    <a:lnTo>
                      <a:pt x="21" y="160"/>
                    </a:lnTo>
                    <a:lnTo>
                      <a:pt x="21" y="163"/>
                    </a:lnTo>
                    <a:lnTo>
                      <a:pt x="110" y="32"/>
                    </a:lnTo>
                    <a:close/>
                  </a:path>
                </a:pathLst>
              </a:custGeom>
              <a:solidFill>
                <a:srgbClr val="E5CE8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2" name="Freeform 120"/>
              <p:cNvSpPr>
                <a:spLocks/>
              </p:cNvSpPr>
              <p:nvPr/>
            </p:nvSpPr>
            <p:spPr bwMode="auto">
              <a:xfrm>
                <a:off x="2665064" y="4765368"/>
                <a:ext cx="112983" cy="160797"/>
              </a:xfrm>
              <a:custGeom>
                <a:avLst/>
                <a:gdLst>
                  <a:gd name="T0" fmla="*/ 60213543 w 106"/>
                  <a:gd name="T1" fmla="*/ 0 h 156"/>
                  <a:gd name="T2" fmla="*/ 120426020 w 106"/>
                  <a:gd name="T3" fmla="*/ 82871269 h 156"/>
                  <a:gd name="T4" fmla="*/ 60213543 w 106"/>
                  <a:gd name="T5" fmla="*/ 165741507 h 156"/>
                  <a:gd name="T6" fmla="*/ 0 w 106"/>
                  <a:gd name="T7" fmla="*/ 82871269 h 156"/>
                  <a:gd name="T8" fmla="*/ 120426020 w 106"/>
                  <a:gd name="T9" fmla="*/ 30811175 h 156"/>
                  <a:gd name="T10" fmla="*/ 120426020 w 106"/>
                  <a:gd name="T11" fmla="*/ 26561394 h 156"/>
                  <a:gd name="T12" fmla="*/ 115881120 w 106"/>
                  <a:gd name="T13" fmla="*/ 26561394 h 156"/>
                  <a:gd name="T14" fmla="*/ 115881120 w 106"/>
                  <a:gd name="T15" fmla="*/ 23373286 h 156"/>
                  <a:gd name="T16" fmla="*/ 110201062 w 106"/>
                  <a:gd name="T17" fmla="*/ 19124536 h 156"/>
                  <a:gd name="T18" fmla="*/ 110201062 w 106"/>
                  <a:gd name="T19" fmla="*/ 14873721 h 156"/>
                  <a:gd name="T20" fmla="*/ 105657228 w 106"/>
                  <a:gd name="T21" fmla="*/ 14873721 h 156"/>
                  <a:gd name="T22" fmla="*/ 105657228 w 106"/>
                  <a:gd name="T23" fmla="*/ 11686643 h 156"/>
                  <a:gd name="T24" fmla="*/ 105657228 w 106"/>
                  <a:gd name="T25" fmla="*/ 7436860 h 156"/>
                  <a:gd name="T26" fmla="*/ 101112328 w 106"/>
                  <a:gd name="T27" fmla="*/ 7436860 h 156"/>
                  <a:gd name="T28" fmla="*/ 101112328 w 106"/>
                  <a:gd name="T29" fmla="*/ 4249783 h 156"/>
                  <a:gd name="T30" fmla="*/ 96568494 w 106"/>
                  <a:gd name="T31" fmla="*/ 0 h 156"/>
                  <a:gd name="T32" fmla="*/ 0 w 106"/>
                  <a:gd name="T33" fmla="*/ 139180121 h 156"/>
                  <a:gd name="T34" fmla="*/ 0 w 106"/>
                  <a:gd name="T35" fmla="*/ 142368229 h 156"/>
                  <a:gd name="T36" fmla="*/ 4544902 w 106"/>
                  <a:gd name="T37" fmla="*/ 142368229 h 156"/>
                  <a:gd name="T38" fmla="*/ 4544902 w 106"/>
                  <a:gd name="T39" fmla="*/ 146618010 h 156"/>
                  <a:gd name="T40" fmla="*/ 9088738 w 106"/>
                  <a:gd name="T41" fmla="*/ 146618010 h 156"/>
                  <a:gd name="T42" fmla="*/ 9088738 w 106"/>
                  <a:gd name="T43" fmla="*/ 150867791 h 156"/>
                  <a:gd name="T44" fmla="*/ 9088738 w 106"/>
                  <a:gd name="T45" fmla="*/ 154054868 h 156"/>
                  <a:gd name="T46" fmla="*/ 14768797 w 106"/>
                  <a:gd name="T47" fmla="*/ 154054868 h 156"/>
                  <a:gd name="T48" fmla="*/ 14768797 w 106"/>
                  <a:gd name="T49" fmla="*/ 158304649 h 156"/>
                  <a:gd name="T50" fmla="*/ 19313701 w 106"/>
                  <a:gd name="T51" fmla="*/ 158304649 h 156"/>
                  <a:gd name="T52" fmla="*/ 19313701 w 106"/>
                  <a:gd name="T53" fmla="*/ 162554430 h 156"/>
                  <a:gd name="T54" fmla="*/ 23857534 w 106"/>
                  <a:gd name="T55" fmla="*/ 165741507 h 156"/>
                  <a:gd name="T56" fmla="*/ 120426020 w 106"/>
                  <a:gd name="T57" fmla="*/ 30811175 h 156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6"/>
                  <a:gd name="T88" fmla="*/ 0 h 156"/>
                  <a:gd name="T89" fmla="*/ 106 w 106"/>
                  <a:gd name="T90" fmla="*/ 156 h 15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6" h="156">
                    <a:moveTo>
                      <a:pt x="106" y="29"/>
                    </a:moveTo>
                    <a:lnTo>
                      <a:pt x="106" y="25"/>
                    </a:lnTo>
                    <a:lnTo>
                      <a:pt x="102" y="25"/>
                    </a:lnTo>
                    <a:lnTo>
                      <a:pt x="102" y="22"/>
                    </a:lnTo>
                    <a:lnTo>
                      <a:pt x="97" y="18"/>
                    </a:lnTo>
                    <a:lnTo>
                      <a:pt x="97" y="14"/>
                    </a:lnTo>
                    <a:lnTo>
                      <a:pt x="93" y="14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4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4" y="134"/>
                    </a:lnTo>
                    <a:lnTo>
                      <a:pt x="4" y="138"/>
                    </a:lnTo>
                    <a:lnTo>
                      <a:pt x="8" y="138"/>
                    </a:lnTo>
                    <a:lnTo>
                      <a:pt x="8" y="142"/>
                    </a:lnTo>
                    <a:lnTo>
                      <a:pt x="8" y="145"/>
                    </a:lnTo>
                    <a:lnTo>
                      <a:pt x="13" y="145"/>
                    </a:lnTo>
                    <a:lnTo>
                      <a:pt x="13" y="149"/>
                    </a:lnTo>
                    <a:lnTo>
                      <a:pt x="17" y="149"/>
                    </a:lnTo>
                    <a:lnTo>
                      <a:pt x="17" y="153"/>
                    </a:lnTo>
                    <a:lnTo>
                      <a:pt x="21" y="156"/>
                    </a:lnTo>
                    <a:lnTo>
                      <a:pt x="106" y="29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3" name="Freeform 121"/>
              <p:cNvSpPr>
                <a:spLocks/>
              </p:cNvSpPr>
              <p:nvPr/>
            </p:nvSpPr>
            <p:spPr bwMode="auto">
              <a:xfrm>
                <a:off x="2673513" y="4779705"/>
                <a:ext cx="117207" cy="161821"/>
              </a:xfrm>
              <a:custGeom>
                <a:avLst/>
                <a:gdLst>
                  <a:gd name="T0" fmla="*/ 62443627 w 110"/>
                  <a:gd name="T1" fmla="*/ 0 h 157"/>
                  <a:gd name="T2" fmla="*/ 124886188 w 110"/>
                  <a:gd name="T3" fmla="*/ 83395534 h 157"/>
                  <a:gd name="T4" fmla="*/ 62443627 w 110"/>
                  <a:gd name="T5" fmla="*/ 166790038 h 157"/>
                  <a:gd name="T6" fmla="*/ 0 w 110"/>
                  <a:gd name="T7" fmla="*/ 83395534 h 157"/>
                  <a:gd name="T8" fmla="*/ 124886188 w 110"/>
                  <a:gd name="T9" fmla="*/ 31870487 h 157"/>
                  <a:gd name="T10" fmla="*/ 120344951 w 110"/>
                  <a:gd name="T11" fmla="*/ 27620884 h 157"/>
                  <a:gd name="T12" fmla="*/ 120344951 w 110"/>
                  <a:gd name="T13" fmla="*/ 23372311 h 157"/>
                  <a:gd name="T14" fmla="*/ 115803714 w 110"/>
                  <a:gd name="T15" fmla="*/ 23372311 h 157"/>
                  <a:gd name="T16" fmla="*/ 115803714 w 110"/>
                  <a:gd name="T17" fmla="*/ 20184336 h 157"/>
                  <a:gd name="T18" fmla="*/ 111262476 w 110"/>
                  <a:gd name="T19" fmla="*/ 15935759 h 157"/>
                  <a:gd name="T20" fmla="*/ 111262476 w 110"/>
                  <a:gd name="T21" fmla="*/ 11686156 h 157"/>
                  <a:gd name="T22" fmla="*/ 106721239 w 110"/>
                  <a:gd name="T23" fmla="*/ 11686156 h 157"/>
                  <a:gd name="T24" fmla="*/ 106721239 w 110"/>
                  <a:gd name="T25" fmla="*/ 8499211 h 157"/>
                  <a:gd name="T26" fmla="*/ 101044160 w 110"/>
                  <a:gd name="T27" fmla="*/ 4249605 h 157"/>
                  <a:gd name="T28" fmla="*/ 101044160 w 110"/>
                  <a:gd name="T29" fmla="*/ 0 h 157"/>
                  <a:gd name="T30" fmla="*/ 0 w 110"/>
                  <a:gd name="T31" fmla="*/ 139169162 h 157"/>
                  <a:gd name="T32" fmla="*/ 5677081 w 110"/>
                  <a:gd name="T33" fmla="*/ 139169162 h 157"/>
                  <a:gd name="T34" fmla="*/ 5677081 w 110"/>
                  <a:gd name="T35" fmla="*/ 143417735 h 157"/>
                  <a:gd name="T36" fmla="*/ 10218321 w 110"/>
                  <a:gd name="T37" fmla="*/ 143417735 h 157"/>
                  <a:gd name="T38" fmla="*/ 10218321 w 110"/>
                  <a:gd name="T39" fmla="*/ 147667338 h 157"/>
                  <a:gd name="T40" fmla="*/ 14759558 w 110"/>
                  <a:gd name="T41" fmla="*/ 150854283 h 157"/>
                  <a:gd name="T42" fmla="*/ 14759558 w 110"/>
                  <a:gd name="T43" fmla="*/ 155103887 h 157"/>
                  <a:gd name="T44" fmla="*/ 19300799 w 110"/>
                  <a:gd name="T45" fmla="*/ 155103887 h 157"/>
                  <a:gd name="T46" fmla="*/ 19300799 w 110"/>
                  <a:gd name="T47" fmla="*/ 159353490 h 157"/>
                  <a:gd name="T48" fmla="*/ 24976813 w 110"/>
                  <a:gd name="T49" fmla="*/ 159353490 h 157"/>
                  <a:gd name="T50" fmla="*/ 24976813 w 110"/>
                  <a:gd name="T51" fmla="*/ 162540435 h 157"/>
                  <a:gd name="T52" fmla="*/ 29518050 w 110"/>
                  <a:gd name="T53" fmla="*/ 162540435 h 157"/>
                  <a:gd name="T54" fmla="*/ 29518050 w 110"/>
                  <a:gd name="T55" fmla="*/ 166790038 h 157"/>
                  <a:gd name="T56" fmla="*/ 124886188 w 110"/>
                  <a:gd name="T57" fmla="*/ 31870487 h 157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0"/>
                  <a:gd name="T88" fmla="*/ 0 h 157"/>
                  <a:gd name="T89" fmla="*/ 110 w 110"/>
                  <a:gd name="T90" fmla="*/ 157 h 15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0" h="157">
                    <a:moveTo>
                      <a:pt x="110" y="30"/>
                    </a:moveTo>
                    <a:lnTo>
                      <a:pt x="106" y="26"/>
                    </a:ln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9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4" y="11"/>
                    </a:lnTo>
                    <a:lnTo>
                      <a:pt x="94" y="8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0" y="131"/>
                    </a:lnTo>
                    <a:lnTo>
                      <a:pt x="5" y="131"/>
                    </a:lnTo>
                    <a:lnTo>
                      <a:pt x="5" y="135"/>
                    </a:lnTo>
                    <a:lnTo>
                      <a:pt x="9" y="135"/>
                    </a:lnTo>
                    <a:lnTo>
                      <a:pt x="9" y="139"/>
                    </a:lnTo>
                    <a:lnTo>
                      <a:pt x="13" y="142"/>
                    </a:lnTo>
                    <a:lnTo>
                      <a:pt x="13" y="146"/>
                    </a:lnTo>
                    <a:lnTo>
                      <a:pt x="17" y="146"/>
                    </a:lnTo>
                    <a:lnTo>
                      <a:pt x="17" y="150"/>
                    </a:lnTo>
                    <a:lnTo>
                      <a:pt x="22" y="150"/>
                    </a:lnTo>
                    <a:lnTo>
                      <a:pt x="22" y="153"/>
                    </a:lnTo>
                    <a:lnTo>
                      <a:pt x="26" y="153"/>
                    </a:lnTo>
                    <a:lnTo>
                      <a:pt x="26" y="157"/>
                    </a:lnTo>
                    <a:lnTo>
                      <a:pt x="110" y="30"/>
                    </a:lnTo>
                    <a:close/>
                  </a:path>
                </a:pathLst>
              </a:custGeom>
              <a:solidFill>
                <a:srgbClr val="F6EED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4" name="Freeform 122"/>
              <p:cNvSpPr>
                <a:spLocks/>
              </p:cNvSpPr>
              <p:nvPr/>
            </p:nvSpPr>
            <p:spPr bwMode="auto">
              <a:xfrm>
                <a:off x="2687238" y="4796092"/>
                <a:ext cx="116147" cy="156700"/>
              </a:xfrm>
              <a:custGeom>
                <a:avLst/>
                <a:gdLst>
                  <a:gd name="T0" fmla="*/ 61319280 w 110"/>
                  <a:gd name="T1" fmla="*/ 0 h 153"/>
                  <a:gd name="T2" fmla="*/ 122637505 w 110"/>
                  <a:gd name="T3" fmla="*/ 80244739 h 153"/>
                  <a:gd name="T4" fmla="*/ 61319280 w 110"/>
                  <a:gd name="T5" fmla="*/ 160489477 h 153"/>
                  <a:gd name="T6" fmla="*/ 0 w 110"/>
                  <a:gd name="T7" fmla="*/ 80244739 h 153"/>
                  <a:gd name="T8" fmla="*/ 122637505 w 110"/>
                  <a:gd name="T9" fmla="*/ 30419255 h 153"/>
                  <a:gd name="T10" fmla="*/ 118177461 w 110"/>
                  <a:gd name="T11" fmla="*/ 30419255 h 153"/>
                  <a:gd name="T12" fmla="*/ 118177461 w 110"/>
                  <a:gd name="T13" fmla="*/ 26224203 h 153"/>
                  <a:gd name="T14" fmla="*/ 118177461 w 110"/>
                  <a:gd name="T15" fmla="*/ 23076890 h 153"/>
                  <a:gd name="T16" fmla="*/ 113718473 w 110"/>
                  <a:gd name="T17" fmla="*/ 23076890 h 153"/>
                  <a:gd name="T18" fmla="*/ 113718473 w 110"/>
                  <a:gd name="T19" fmla="*/ 18880814 h 153"/>
                  <a:gd name="T20" fmla="*/ 108144475 w 110"/>
                  <a:gd name="T21" fmla="*/ 18880814 h 153"/>
                  <a:gd name="T22" fmla="*/ 108144475 w 110"/>
                  <a:gd name="T23" fmla="*/ 15734521 h 153"/>
                  <a:gd name="T24" fmla="*/ 103684431 w 110"/>
                  <a:gd name="T25" fmla="*/ 11538445 h 153"/>
                  <a:gd name="T26" fmla="*/ 103684431 w 110"/>
                  <a:gd name="T27" fmla="*/ 7342367 h 153"/>
                  <a:gd name="T28" fmla="*/ 99224388 w 110"/>
                  <a:gd name="T29" fmla="*/ 7342367 h 153"/>
                  <a:gd name="T30" fmla="*/ 99224388 w 110"/>
                  <a:gd name="T31" fmla="*/ 4196078 h 153"/>
                  <a:gd name="T32" fmla="*/ 94765400 w 110"/>
                  <a:gd name="T33" fmla="*/ 0 h 153"/>
                  <a:gd name="T34" fmla="*/ 0 w 110"/>
                  <a:gd name="T35" fmla="*/ 133216487 h 153"/>
                  <a:gd name="T36" fmla="*/ 0 w 110"/>
                  <a:gd name="T37" fmla="*/ 137412595 h 153"/>
                  <a:gd name="T38" fmla="*/ 4460046 w 110"/>
                  <a:gd name="T39" fmla="*/ 137412595 h 153"/>
                  <a:gd name="T40" fmla="*/ 4460046 w 110"/>
                  <a:gd name="T41" fmla="*/ 141608671 h 153"/>
                  <a:gd name="T42" fmla="*/ 10034046 w 110"/>
                  <a:gd name="T43" fmla="*/ 141608671 h 153"/>
                  <a:gd name="T44" fmla="*/ 10034046 w 110"/>
                  <a:gd name="T45" fmla="*/ 144754960 h 153"/>
                  <a:gd name="T46" fmla="*/ 14493034 w 110"/>
                  <a:gd name="T47" fmla="*/ 148951036 h 153"/>
                  <a:gd name="T48" fmla="*/ 18953082 w 110"/>
                  <a:gd name="T49" fmla="*/ 152098349 h 153"/>
                  <a:gd name="T50" fmla="*/ 18953082 w 110"/>
                  <a:gd name="T51" fmla="*/ 156293401 h 153"/>
                  <a:gd name="T52" fmla="*/ 23413125 w 110"/>
                  <a:gd name="T53" fmla="*/ 156293401 h 153"/>
                  <a:gd name="T54" fmla="*/ 23413125 w 110"/>
                  <a:gd name="T55" fmla="*/ 160489477 h 153"/>
                  <a:gd name="T56" fmla="*/ 27872113 w 110"/>
                  <a:gd name="T57" fmla="*/ 160489477 h 153"/>
                  <a:gd name="T58" fmla="*/ 122637505 w 110"/>
                  <a:gd name="T59" fmla="*/ 30419255 h 153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153"/>
                  <a:gd name="T92" fmla="*/ 110 w 110"/>
                  <a:gd name="T93" fmla="*/ 153 h 15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153">
                    <a:moveTo>
                      <a:pt x="110" y="29"/>
                    </a:moveTo>
                    <a:lnTo>
                      <a:pt x="106" y="29"/>
                    </a:lnTo>
                    <a:lnTo>
                      <a:pt x="106" y="25"/>
                    </a:ln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97" y="18"/>
                    </a:lnTo>
                    <a:lnTo>
                      <a:pt x="97" y="15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4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4" y="135"/>
                    </a:lnTo>
                    <a:lnTo>
                      <a:pt x="9" y="135"/>
                    </a:lnTo>
                    <a:lnTo>
                      <a:pt x="9" y="138"/>
                    </a:lnTo>
                    <a:lnTo>
                      <a:pt x="13" y="142"/>
                    </a:lnTo>
                    <a:lnTo>
                      <a:pt x="17" y="145"/>
                    </a:lnTo>
                    <a:lnTo>
                      <a:pt x="17" y="149"/>
                    </a:lnTo>
                    <a:lnTo>
                      <a:pt x="21" y="149"/>
                    </a:lnTo>
                    <a:lnTo>
                      <a:pt x="21" y="153"/>
                    </a:lnTo>
                    <a:lnTo>
                      <a:pt x="25" y="153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5" name="Freeform 123"/>
              <p:cNvSpPr>
                <a:spLocks/>
              </p:cNvSpPr>
              <p:nvPr/>
            </p:nvSpPr>
            <p:spPr bwMode="auto">
              <a:xfrm>
                <a:off x="2702024" y="4811453"/>
                <a:ext cx="110871" cy="155676"/>
              </a:xfrm>
              <a:custGeom>
                <a:avLst/>
                <a:gdLst>
                  <a:gd name="T0" fmla="*/ 57983441 w 106"/>
                  <a:gd name="T1" fmla="*/ 0 h 152"/>
                  <a:gd name="T2" fmla="*/ 115965836 w 106"/>
                  <a:gd name="T3" fmla="*/ 79720451 h 152"/>
                  <a:gd name="T4" fmla="*/ 57983441 w 106"/>
                  <a:gd name="T5" fmla="*/ 159440901 h 152"/>
                  <a:gd name="T6" fmla="*/ 0 w 106"/>
                  <a:gd name="T7" fmla="*/ 79720451 h 152"/>
                  <a:gd name="T8" fmla="*/ 115965836 w 106"/>
                  <a:gd name="T9" fmla="*/ 30419291 h 152"/>
                  <a:gd name="T10" fmla="*/ 115965836 w 106"/>
                  <a:gd name="T11" fmla="*/ 26224234 h 152"/>
                  <a:gd name="T12" fmla="*/ 115965836 w 106"/>
                  <a:gd name="T13" fmla="*/ 22028153 h 152"/>
                  <a:gd name="T14" fmla="*/ 110495504 w 106"/>
                  <a:gd name="T15" fmla="*/ 22028153 h 152"/>
                  <a:gd name="T16" fmla="*/ 110495504 w 106"/>
                  <a:gd name="T17" fmla="*/ 18880836 h 152"/>
                  <a:gd name="T18" fmla="*/ 106119238 w 106"/>
                  <a:gd name="T19" fmla="*/ 18880836 h 152"/>
                  <a:gd name="T20" fmla="*/ 106119238 w 106"/>
                  <a:gd name="T21" fmla="*/ 14685775 h 152"/>
                  <a:gd name="T22" fmla="*/ 101744019 w 106"/>
                  <a:gd name="T23" fmla="*/ 14685775 h 152"/>
                  <a:gd name="T24" fmla="*/ 101744019 w 106"/>
                  <a:gd name="T25" fmla="*/ 10489694 h 152"/>
                  <a:gd name="T26" fmla="*/ 101744019 w 106"/>
                  <a:gd name="T27" fmla="*/ 7342376 h 152"/>
                  <a:gd name="T28" fmla="*/ 97367754 w 106"/>
                  <a:gd name="T29" fmla="*/ 7342376 h 152"/>
                  <a:gd name="T30" fmla="*/ 97367754 w 106"/>
                  <a:gd name="T31" fmla="*/ 3147318 h 152"/>
                  <a:gd name="T32" fmla="*/ 91897422 w 106"/>
                  <a:gd name="T33" fmla="*/ 3147318 h 152"/>
                  <a:gd name="T34" fmla="*/ 91897422 w 106"/>
                  <a:gd name="T35" fmla="*/ 0 h 152"/>
                  <a:gd name="T36" fmla="*/ 0 w 106"/>
                  <a:gd name="T37" fmla="*/ 133216643 h 152"/>
                  <a:gd name="T38" fmla="*/ 4376267 w 106"/>
                  <a:gd name="T39" fmla="*/ 136363992 h 152"/>
                  <a:gd name="T40" fmla="*/ 4376267 w 106"/>
                  <a:gd name="T41" fmla="*/ 140560073 h 152"/>
                  <a:gd name="T42" fmla="*/ 8752535 w 106"/>
                  <a:gd name="T43" fmla="*/ 140560073 h 152"/>
                  <a:gd name="T44" fmla="*/ 8752535 w 106"/>
                  <a:gd name="T45" fmla="*/ 144755130 h 152"/>
                  <a:gd name="T46" fmla="*/ 13127754 w 106"/>
                  <a:gd name="T47" fmla="*/ 144755130 h 152"/>
                  <a:gd name="T48" fmla="*/ 13127754 w 106"/>
                  <a:gd name="T49" fmla="*/ 147902446 h 152"/>
                  <a:gd name="T50" fmla="*/ 18598090 w 106"/>
                  <a:gd name="T51" fmla="*/ 147902446 h 152"/>
                  <a:gd name="T52" fmla="*/ 18598090 w 106"/>
                  <a:gd name="T53" fmla="*/ 152098527 h 152"/>
                  <a:gd name="T54" fmla="*/ 22974355 w 106"/>
                  <a:gd name="T55" fmla="*/ 152098527 h 152"/>
                  <a:gd name="T56" fmla="*/ 22974355 w 106"/>
                  <a:gd name="T57" fmla="*/ 156293584 h 152"/>
                  <a:gd name="T58" fmla="*/ 27350621 w 106"/>
                  <a:gd name="T59" fmla="*/ 156293584 h 152"/>
                  <a:gd name="T60" fmla="*/ 27350621 w 106"/>
                  <a:gd name="T61" fmla="*/ 159440901 h 152"/>
                  <a:gd name="T62" fmla="*/ 115965836 w 106"/>
                  <a:gd name="T63" fmla="*/ 30419291 h 152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52"/>
                  <a:gd name="T98" fmla="*/ 106 w 106"/>
                  <a:gd name="T99" fmla="*/ 152 h 1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52">
                    <a:moveTo>
                      <a:pt x="106" y="29"/>
                    </a:moveTo>
                    <a:lnTo>
                      <a:pt x="106" y="25"/>
                    </a:lnTo>
                    <a:lnTo>
                      <a:pt x="106" y="21"/>
                    </a:lnTo>
                    <a:lnTo>
                      <a:pt x="101" y="21"/>
                    </a:lnTo>
                    <a:lnTo>
                      <a:pt x="101" y="18"/>
                    </a:lnTo>
                    <a:lnTo>
                      <a:pt x="97" y="18"/>
                    </a:lnTo>
                    <a:lnTo>
                      <a:pt x="97" y="14"/>
                    </a:lnTo>
                    <a:lnTo>
                      <a:pt x="93" y="14"/>
                    </a:lnTo>
                    <a:lnTo>
                      <a:pt x="93" y="10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0" y="127"/>
                    </a:lnTo>
                    <a:lnTo>
                      <a:pt x="4" y="130"/>
                    </a:lnTo>
                    <a:lnTo>
                      <a:pt x="4" y="134"/>
                    </a:lnTo>
                    <a:lnTo>
                      <a:pt x="8" y="134"/>
                    </a:lnTo>
                    <a:lnTo>
                      <a:pt x="8" y="138"/>
                    </a:lnTo>
                    <a:lnTo>
                      <a:pt x="12" y="138"/>
                    </a:lnTo>
                    <a:lnTo>
                      <a:pt x="12" y="141"/>
                    </a:lnTo>
                    <a:lnTo>
                      <a:pt x="17" y="141"/>
                    </a:lnTo>
                    <a:lnTo>
                      <a:pt x="17" y="145"/>
                    </a:lnTo>
                    <a:lnTo>
                      <a:pt x="21" y="145"/>
                    </a:lnTo>
                    <a:lnTo>
                      <a:pt x="21" y="149"/>
                    </a:lnTo>
                    <a:lnTo>
                      <a:pt x="25" y="149"/>
                    </a:lnTo>
                    <a:lnTo>
                      <a:pt x="25" y="152"/>
                    </a:lnTo>
                    <a:lnTo>
                      <a:pt x="106" y="29"/>
                    </a:lnTo>
                    <a:close/>
                  </a:path>
                </a:pathLst>
              </a:custGeom>
              <a:solidFill>
                <a:srgbClr val="FCF8F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6" name="Freeform 124"/>
              <p:cNvSpPr>
                <a:spLocks/>
              </p:cNvSpPr>
              <p:nvPr/>
            </p:nvSpPr>
            <p:spPr bwMode="auto">
              <a:xfrm>
                <a:off x="2714689" y="4825791"/>
                <a:ext cx="110871" cy="152604"/>
              </a:xfrm>
              <a:custGeom>
                <a:avLst/>
                <a:gdLst>
                  <a:gd name="T0" fmla="*/ 57983441 w 106"/>
                  <a:gd name="T1" fmla="*/ 0 h 149"/>
                  <a:gd name="T2" fmla="*/ 115965836 w 106"/>
                  <a:gd name="T3" fmla="*/ 78147587 h 149"/>
                  <a:gd name="T4" fmla="*/ 57983441 w 106"/>
                  <a:gd name="T5" fmla="*/ 156295173 h 149"/>
                  <a:gd name="T6" fmla="*/ 0 w 106"/>
                  <a:gd name="T7" fmla="*/ 78147587 h 149"/>
                  <a:gd name="T8" fmla="*/ 115965836 w 106"/>
                  <a:gd name="T9" fmla="*/ 27273097 h 149"/>
                  <a:gd name="T10" fmla="*/ 115965836 w 106"/>
                  <a:gd name="T11" fmla="*/ 23077001 h 149"/>
                  <a:gd name="T12" fmla="*/ 111589570 w 106"/>
                  <a:gd name="T13" fmla="*/ 23077001 h 149"/>
                  <a:gd name="T14" fmla="*/ 111589570 w 106"/>
                  <a:gd name="T15" fmla="*/ 18880905 h 149"/>
                  <a:gd name="T16" fmla="*/ 107213305 w 106"/>
                  <a:gd name="T17" fmla="*/ 18880905 h 149"/>
                  <a:gd name="T18" fmla="*/ 107213305 w 106"/>
                  <a:gd name="T19" fmla="*/ 15734597 h 149"/>
                  <a:gd name="T20" fmla="*/ 102838085 w 106"/>
                  <a:gd name="T21" fmla="*/ 15734597 h 149"/>
                  <a:gd name="T22" fmla="*/ 102838085 w 106"/>
                  <a:gd name="T23" fmla="*/ 11538500 h 149"/>
                  <a:gd name="T24" fmla="*/ 102838085 w 106"/>
                  <a:gd name="T25" fmla="*/ 7342402 h 149"/>
                  <a:gd name="T26" fmla="*/ 97367754 w 106"/>
                  <a:gd name="T27" fmla="*/ 7342402 h 149"/>
                  <a:gd name="T28" fmla="*/ 97367754 w 106"/>
                  <a:gd name="T29" fmla="*/ 4196098 h 149"/>
                  <a:gd name="T30" fmla="*/ 92991488 w 106"/>
                  <a:gd name="T31" fmla="*/ 4196098 h 149"/>
                  <a:gd name="T32" fmla="*/ 92991488 w 106"/>
                  <a:gd name="T33" fmla="*/ 0 h 149"/>
                  <a:gd name="T34" fmla="*/ 0 w 106"/>
                  <a:gd name="T35" fmla="*/ 130070820 h 149"/>
                  <a:gd name="T36" fmla="*/ 0 w 106"/>
                  <a:gd name="T37" fmla="*/ 133218148 h 149"/>
                  <a:gd name="T38" fmla="*/ 5470334 w 106"/>
                  <a:gd name="T39" fmla="*/ 133218148 h 149"/>
                  <a:gd name="T40" fmla="*/ 5470334 w 106"/>
                  <a:gd name="T41" fmla="*/ 137414277 h 149"/>
                  <a:gd name="T42" fmla="*/ 9846601 w 106"/>
                  <a:gd name="T43" fmla="*/ 137414277 h 149"/>
                  <a:gd name="T44" fmla="*/ 9846601 w 106"/>
                  <a:gd name="T45" fmla="*/ 141609349 h 149"/>
                  <a:gd name="T46" fmla="*/ 14221821 w 106"/>
                  <a:gd name="T47" fmla="*/ 141609349 h 149"/>
                  <a:gd name="T48" fmla="*/ 14221821 w 106"/>
                  <a:gd name="T49" fmla="*/ 144756677 h 149"/>
                  <a:gd name="T50" fmla="*/ 18598090 w 106"/>
                  <a:gd name="T51" fmla="*/ 144756677 h 149"/>
                  <a:gd name="T52" fmla="*/ 18598090 w 106"/>
                  <a:gd name="T53" fmla="*/ 148952773 h 149"/>
                  <a:gd name="T54" fmla="*/ 24068422 w 106"/>
                  <a:gd name="T55" fmla="*/ 148952773 h 149"/>
                  <a:gd name="T56" fmla="*/ 24068422 w 106"/>
                  <a:gd name="T57" fmla="*/ 153147845 h 149"/>
                  <a:gd name="T58" fmla="*/ 28444687 w 106"/>
                  <a:gd name="T59" fmla="*/ 153147845 h 149"/>
                  <a:gd name="T60" fmla="*/ 28444687 w 106"/>
                  <a:gd name="T61" fmla="*/ 156295173 h 149"/>
                  <a:gd name="T62" fmla="*/ 115965836 w 106"/>
                  <a:gd name="T63" fmla="*/ 27273097 h 149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49"/>
                  <a:gd name="T98" fmla="*/ 106 w 106"/>
                  <a:gd name="T99" fmla="*/ 149 h 14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49">
                    <a:moveTo>
                      <a:pt x="106" y="26"/>
                    </a:move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98" y="18"/>
                    </a:lnTo>
                    <a:lnTo>
                      <a:pt x="98" y="15"/>
                    </a:lnTo>
                    <a:lnTo>
                      <a:pt x="94" y="15"/>
                    </a:lnTo>
                    <a:lnTo>
                      <a:pt x="94" y="11"/>
                    </a:lnTo>
                    <a:lnTo>
                      <a:pt x="94" y="7"/>
                    </a:lnTo>
                    <a:lnTo>
                      <a:pt x="89" y="7"/>
                    </a:lnTo>
                    <a:lnTo>
                      <a:pt x="89" y="4"/>
                    </a:lnTo>
                    <a:lnTo>
                      <a:pt x="85" y="4"/>
                    </a:lnTo>
                    <a:lnTo>
                      <a:pt x="85" y="0"/>
                    </a:lnTo>
                    <a:lnTo>
                      <a:pt x="0" y="124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5" y="131"/>
                    </a:lnTo>
                    <a:lnTo>
                      <a:pt x="9" y="131"/>
                    </a:lnTo>
                    <a:lnTo>
                      <a:pt x="9" y="135"/>
                    </a:lnTo>
                    <a:lnTo>
                      <a:pt x="13" y="135"/>
                    </a:lnTo>
                    <a:lnTo>
                      <a:pt x="13" y="138"/>
                    </a:lnTo>
                    <a:lnTo>
                      <a:pt x="17" y="138"/>
                    </a:lnTo>
                    <a:lnTo>
                      <a:pt x="17" y="142"/>
                    </a:lnTo>
                    <a:lnTo>
                      <a:pt x="22" y="142"/>
                    </a:lnTo>
                    <a:lnTo>
                      <a:pt x="22" y="146"/>
                    </a:lnTo>
                    <a:lnTo>
                      <a:pt x="26" y="146"/>
                    </a:lnTo>
                    <a:lnTo>
                      <a:pt x="26" y="149"/>
                    </a:lnTo>
                    <a:lnTo>
                      <a:pt x="106" y="26"/>
                    </a:lnTo>
                    <a:close/>
                  </a:path>
                </a:pathLst>
              </a:custGeom>
              <a:solidFill>
                <a:srgbClr val="F9F1E2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7" name="Freeform 125"/>
              <p:cNvSpPr>
                <a:spLocks/>
              </p:cNvSpPr>
              <p:nvPr/>
            </p:nvSpPr>
            <p:spPr bwMode="auto">
              <a:xfrm>
                <a:off x="2727362" y="4842177"/>
                <a:ext cx="112983" cy="147483"/>
              </a:xfrm>
              <a:custGeom>
                <a:avLst/>
                <a:gdLst>
                  <a:gd name="T0" fmla="*/ 60213543 w 106"/>
                  <a:gd name="T1" fmla="*/ 0 h 145"/>
                  <a:gd name="T2" fmla="*/ 120426020 w 106"/>
                  <a:gd name="T3" fmla="*/ 75004768 h 145"/>
                  <a:gd name="T4" fmla="*/ 60213543 w 106"/>
                  <a:gd name="T5" fmla="*/ 150008520 h 145"/>
                  <a:gd name="T6" fmla="*/ 0 w 106"/>
                  <a:gd name="T7" fmla="*/ 75004768 h 145"/>
                  <a:gd name="T8" fmla="*/ 120426020 w 106"/>
                  <a:gd name="T9" fmla="*/ 21725770 h 145"/>
                  <a:gd name="T10" fmla="*/ 120426020 w 106"/>
                  <a:gd name="T11" fmla="*/ 18621509 h 145"/>
                  <a:gd name="T12" fmla="*/ 115881120 w 106"/>
                  <a:gd name="T13" fmla="*/ 18621509 h 145"/>
                  <a:gd name="T14" fmla="*/ 115881120 w 106"/>
                  <a:gd name="T15" fmla="*/ 14483846 h 145"/>
                  <a:gd name="T16" fmla="*/ 111337287 w 106"/>
                  <a:gd name="T17" fmla="*/ 14483846 h 145"/>
                  <a:gd name="T18" fmla="*/ 111337287 w 106"/>
                  <a:gd name="T19" fmla="*/ 11379584 h 145"/>
                  <a:gd name="T20" fmla="*/ 105657228 w 106"/>
                  <a:gd name="T21" fmla="*/ 11379584 h 145"/>
                  <a:gd name="T22" fmla="*/ 105657228 w 106"/>
                  <a:gd name="T23" fmla="*/ 7241923 h 145"/>
                  <a:gd name="T24" fmla="*/ 101112328 w 106"/>
                  <a:gd name="T25" fmla="*/ 7241923 h 145"/>
                  <a:gd name="T26" fmla="*/ 101112328 w 106"/>
                  <a:gd name="T27" fmla="*/ 3103245 h 145"/>
                  <a:gd name="T28" fmla="*/ 96568494 w 106"/>
                  <a:gd name="T29" fmla="*/ 3103245 h 145"/>
                  <a:gd name="T30" fmla="*/ 96568494 w 106"/>
                  <a:gd name="T31" fmla="*/ 0 h 145"/>
                  <a:gd name="T32" fmla="*/ 92023594 w 106"/>
                  <a:gd name="T33" fmla="*/ 0 h 145"/>
                  <a:gd name="T34" fmla="*/ 0 w 106"/>
                  <a:gd name="T35" fmla="*/ 127248311 h 145"/>
                  <a:gd name="T36" fmla="*/ 4544902 w 106"/>
                  <a:gd name="T37" fmla="*/ 127248311 h 145"/>
                  <a:gd name="T38" fmla="*/ 4544902 w 106"/>
                  <a:gd name="T39" fmla="*/ 131386987 h 145"/>
                  <a:gd name="T40" fmla="*/ 10224963 w 106"/>
                  <a:gd name="T41" fmla="*/ 131386987 h 145"/>
                  <a:gd name="T42" fmla="*/ 10224963 w 106"/>
                  <a:gd name="T43" fmla="*/ 135524678 h 145"/>
                  <a:gd name="T44" fmla="*/ 14768797 w 106"/>
                  <a:gd name="T45" fmla="*/ 135524678 h 145"/>
                  <a:gd name="T46" fmla="*/ 14768797 w 106"/>
                  <a:gd name="T47" fmla="*/ 138628940 h 145"/>
                  <a:gd name="T48" fmla="*/ 19313701 w 106"/>
                  <a:gd name="T49" fmla="*/ 142766599 h 145"/>
                  <a:gd name="T50" fmla="*/ 23857534 w 106"/>
                  <a:gd name="T51" fmla="*/ 142766599 h 145"/>
                  <a:gd name="T52" fmla="*/ 23857534 w 106"/>
                  <a:gd name="T53" fmla="*/ 145870860 h 145"/>
                  <a:gd name="T54" fmla="*/ 29538659 w 106"/>
                  <a:gd name="T55" fmla="*/ 145870860 h 145"/>
                  <a:gd name="T56" fmla="*/ 29538659 w 106"/>
                  <a:gd name="T57" fmla="*/ 150008520 h 145"/>
                  <a:gd name="T58" fmla="*/ 120426020 w 106"/>
                  <a:gd name="T59" fmla="*/ 21725770 h 145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6"/>
                  <a:gd name="T91" fmla="*/ 0 h 145"/>
                  <a:gd name="T92" fmla="*/ 106 w 106"/>
                  <a:gd name="T93" fmla="*/ 145 h 1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6" h="145">
                    <a:moveTo>
                      <a:pt x="106" y="21"/>
                    </a:moveTo>
                    <a:lnTo>
                      <a:pt x="106" y="18"/>
                    </a:lnTo>
                    <a:lnTo>
                      <a:pt x="102" y="18"/>
                    </a:lnTo>
                    <a:lnTo>
                      <a:pt x="102" y="14"/>
                    </a:lnTo>
                    <a:lnTo>
                      <a:pt x="98" y="14"/>
                    </a:lnTo>
                    <a:lnTo>
                      <a:pt x="98" y="11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5" y="3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4" y="127"/>
                    </a:lnTo>
                    <a:lnTo>
                      <a:pt x="9" y="127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3" y="134"/>
                    </a:lnTo>
                    <a:lnTo>
                      <a:pt x="17" y="138"/>
                    </a:lnTo>
                    <a:lnTo>
                      <a:pt x="21" y="138"/>
                    </a:lnTo>
                    <a:lnTo>
                      <a:pt x="21" y="141"/>
                    </a:lnTo>
                    <a:lnTo>
                      <a:pt x="26" y="141"/>
                    </a:lnTo>
                    <a:lnTo>
                      <a:pt x="26" y="145"/>
                    </a:lnTo>
                    <a:lnTo>
                      <a:pt x="106" y="21"/>
                    </a:lnTo>
                    <a:close/>
                  </a:path>
                </a:pathLst>
              </a:custGeom>
              <a:solidFill>
                <a:srgbClr val="F5EAD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8" name="Freeform 126"/>
              <p:cNvSpPr>
                <a:spLocks/>
              </p:cNvSpPr>
              <p:nvPr/>
            </p:nvSpPr>
            <p:spPr bwMode="auto">
              <a:xfrm>
                <a:off x="2741087" y="4853452"/>
                <a:ext cx="116147" cy="147483"/>
              </a:xfrm>
              <a:custGeom>
                <a:avLst/>
                <a:gdLst>
                  <a:gd name="T0" fmla="*/ 61319280 w 110"/>
                  <a:gd name="T1" fmla="*/ 0 h 145"/>
                  <a:gd name="T2" fmla="*/ 122637505 w 110"/>
                  <a:gd name="T3" fmla="*/ 75004768 h 145"/>
                  <a:gd name="T4" fmla="*/ 61319280 w 110"/>
                  <a:gd name="T5" fmla="*/ 150008520 h 145"/>
                  <a:gd name="T6" fmla="*/ 0 w 110"/>
                  <a:gd name="T7" fmla="*/ 75004768 h 145"/>
                  <a:gd name="T8" fmla="*/ 122637505 w 110"/>
                  <a:gd name="T9" fmla="*/ 21725770 h 145"/>
                  <a:gd name="T10" fmla="*/ 118177461 w 110"/>
                  <a:gd name="T11" fmla="*/ 21725770 h 145"/>
                  <a:gd name="T12" fmla="*/ 118177461 w 110"/>
                  <a:gd name="T13" fmla="*/ 18621509 h 145"/>
                  <a:gd name="T14" fmla="*/ 113718473 w 110"/>
                  <a:gd name="T15" fmla="*/ 18621509 h 145"/>
                  <a:gd name="T16" fmla="*/ 113718473 w 110"/>
                  <a:gd name="T17" fmla="*/ 14483846 h 145"/>
                  <a:gd name="T18" fmla="*/ 108144475 w 110"/>
                  <a:gd name="T19" fmla="*/ 14483846 h 145"/>
                  <a:gd name="T20" fmla="*/ 108144475 w 110"/>
                  <a:gd name="T21" fmla="*/ 10345169 h 145"/>
                  <a:gd name="T22" fmla="*/ 103684431 w 110"/>
                  <a:gd name="T23" fmla="*/ 10345169 h 145"/>
                  <a:gd name="T24" fmla="*/ 103684431 w 110"/>
                  <a:gd name="T25" fmla="*/ 7241923 h 145"/>
                  <a:gd name="T26" fmla="*/ 99224388 w 110"/>
                  <a:gd name="T27" fmla="*/ 7241923 h 145"/>
                  <a:gd name="T28" fmla="*/ 99224388 w 110"/>
                  <a:gd name="T29" fmla="*/ 3103245 h 145"/>
                  <a:gd name="T30" fmla="*/ 94765400 w 110"/>
                  <a:gd name="T31" fmla="*/ 3103245 h 145"/>
                  <a:gd name="T32" fmla="*/ 94765400 w 110"/>
                  <a:gd name="T33" fmla="*/ 0 h 145"/>
                  <a:gd name="T34" fmla="*/ 89191401 w 110"/>
                  <a:gd name="T35" fmla="*/ 0 h 145"/>
                  <a:gd name="T36" fmla="*/ 0 w 110"/>
                  <a:gd name="T37" fmla="*/ 127248311 h 145"/>
                  <a:gd name="T38" fmla="*/ 4460046 w 110"/>
                  <a:gd name="T39" fmla="*/ 127248311 h 145"/>
                  <a:gd name="T40" fmla="*/ 4460046 w 110"/>
                  <a:gd name="T41" fmla="*/ 131386987 h 145"/>
                  <a:gd name="T42" fmla="*/ 8919035 w 110"/>
                  <a:gd name="T43" fmla="*/ 131386987 h 145"/>
                  <a:gd name="T44" fmla="*/ 8919035 w 110"/>
                  <a:gd name="T45" fmla="*/ 134490263 h 145"/>
                  <a:gd name="T46" fmla="*/ 14493034 w 110"/>
                  <a:gd name="T47" fmla="*/ 134490263 h 145"/>
                  <a:gd name="T48" fmla="*/ 14493034 w 110"/>
                  <a:gd name="T49" fmla="*/ 138628940 h 145"/>
                  <a:gd name="T50" fmla="*/ 18953082 w 110"/>
                  <a:gd name="T51" fmla="*/ 138628940 h 145"/>
                  <a:gd name="T52" fmla="*/ 18953082 w 110"/>
                  <a:gd name="T53" fmla="*/ 142766599 h 145"/>
                  <a:gd name="T54" fmla="*/ 23413125 w 110"/>
                  <a:gd name="T55" fmla="*/ 142766599 h 145"/>
                  <a:gd name="T56" fmla="*/ 23413125 w 110"/>
                  <a:gd name="T57" fmla="*/ 145870860 h 145"/>
                  <a:gd name="T58" fmla="*/ 27872113 w 110"/>
                  <a:gd name="T59" fmla="*/ 145870860 h 145"/>
                  <a:gd name="T60" fmla="*/ 27872113 w 110"/>
                  <a:gd name="T61" fmla="*/ 150008520 h 145"/>
                  <a:gd name="T62" fmla="*/ 33446111 w 110"/>
                  <a:gd name="T63" fmla="*/ 150008520 h 145"/>
                  <a:gd name="T64" fmla="*/ 122637505 w 110"/>
                  <a:gd name="T65" fmla="*/ 21725770 h 145"/>
                  <a:gd name="T66" fmla="*/ 17694720 60000 65536"/>
                  <a:gd name="T67" fmla="*/ 0 60000 65536"/>
                  <a:gd name="T68" fmla="*/ 5898240 60000 65536"/>
                  <a:gd name="T69" fmla="*/ 1179648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45"/>
                  <a:gd name="T101" fmla="*/ 110 w 110"/>
                  <a:gd name="T102" fmla="*/ 145 h 14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45">
                    <a:moveTo>
                      <a:pt x="110" y="21"/>
                    </a:moveTo>
                    <a:lnTo>
                      <a:pt x="106" y="21"/>
                    </a:lnTo>
                    <a:lnTo>
                      <a:pt x="106" y="18"/>
                    </a:lnTo>
                    <a:lnTo>
                      <a:pt x="102" y="18"/>
                    </a:lnTo>
                    <a:lnTo>
                      <a:pt x="102" y="14"/>
                    </a:lnTo>
                    <a:lnTo>
                      <a:pt x="97" y="14"/>
                    </a:lnTo>
                    <a:lnTo>
                      <a:pt x="97" y="10"/>
                    </a:lnTo>
                    <a:lnTo>
                      <a:pt x="93" y="10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5" y="3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4" y="127"/>
                    </a:lnTo>
                    <a:lnTo>
                      <a:pt x="8" y="127"/>
                    </a:lnTo>
                    <a:lnTo>
                      <a:pt x="8" y="130"/>
                    </a:lnTo>
                    <a:lnTo>
                      <a:pt x="13" y="130"/>
                    </a:lnTo>
                    <a:lnTo>
                      <a:pt x="13" y="134"/>
                    </a:lnTo>
                    <a:lnTo>
                      <a:pt x="17" y="134"/>
                    </a:lnTo>
                    <a:lnTo>
                      <a:pt x="17" y="138"/>
                    </a:lnTo>
                    <a:lnTo>
                      <a:pt x="21" y="138"/>
                    </a:lnTo>
                    <a:lnTo>
                      <a:pt x="21" y="141"/>
                    </a:lnTo>
                    <a:lnTo>
                      <a:pt x="25" y="141"/>
                    </a:lnTo>
                    <a:lnTo>
                      <a:pt x="25" y="145"/>
                    </a:lnTo>
                    <a:lnTo>
                      <a:pt x="30" y="145"/>
                    </a:lnTo>
                    <a:lnTo>
                      <a:pt x="110" y="21"/>
                    </a:lnTo>
                    <a:close/>
                  </a:path>
                </a:pathLst>
              </a:custGeom>
              <a:solidFill>
                <a:srgbClr val="F2E3C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19" name="Freeform 127"/>
              <p:cNvSpPr>
                <a:spLocks/>
              </p:cNvSpPr>
              <p:nvPr/>
            </p:nvSpPr>
            <p:spPr bwMode="auto">
              <a:xfrm>
                <a:off x="2755873" y="4862669"/>
                <a:ext cx="116147" cy="146459"/>
              </a:xfrm>
              <a:custGeom>
                <a:avLst/>
                <a:gdLst>
                  <a:gd name="T0" fmla="*/ 61319280 w 110"/>
                  <a:gd name="T1" fmla="*/ 0 h 142"/>
                  <a:gd name="T2" fmla="*/ 122637505 w 110"/>
                  <a:gd name="T3" fmla="*/ 75529525 h 142"/>
                  <a:gd name="T4" fmla="*/ 61319280 w 110"/>
                  <a:gd name="T5" fmla="*/ 151058018 h 142"/>
                  <a:gd name="T6" fmla="*/ 0 w 110"/>
                  <a:gd name="T7" fmla="*/ 75529525 h 142"/>
                  <a:gd name="T8" fmla="*/ 122637505 w 110"/>
                  <a:gd name="T9" fmla="*/ 23403527 h 142"/>
                  <a:gd name="T10" fmla="*/ 118177461 w 110"/>
                  <a:gd name="T11" fmla="*/ 23403527 h 142"/>
                  <a:gd name="T12" fmla="*/ 118177461 w 110"/>
                  <a:gd name="T13" fmla="*/ 20212373 h 142"/>
                  <a:gd name="T14" fmla="*/ 112603462 w 110"/>
                  <a:gd name="T15" fmla="*/ 20212373 h 142"/>
                  <a:gd name="T16" fmla="*/ 112603462 w 110"/>
                  <a:gd name="T17" fmla="*/ 15956808 h 142"/>
                  <a:gd name="T18" fmla="*/ 108144475 w 110"/>
                  <a:gd name="T19" fmla="*/ 15956808 h 142"/>
                  <a:gd name="T20" fmla="*/ 108144475 w 110"/>
                  <a:gd name="T21" fmla="*/ 11701248 h 142"/>
                  <a:gd name="T22" fmla="*/ 103684431 w 110"/>
                  <a:gd name="T23" fmla="*/ 11701248 h 142"/>
                  <a:gd name="T24" fmla="*/ 103684431 w 110"/>
                  <a:gd name="T25" fmla="*/ 8510093 h 142"/>
                  <a:gd name="T26" fmla="*/ 99224388 w 110"/>
                  <a:gd name="T27" fmla="*/ 8510093 h 142"/>
                  <a:gd name="T28" fmla="*/ 99224388 w 110"/>
                  <a:gd name="T29" fmla="*/ 4255562 h 142"/>
                  <a:gd name="T30" fmla="*/ 93650389 w 110"/>
                  <a:gd name="T31" fmla="*/ 4255562 h 142"/>
                  <a:gd name="T32" fmla="*/ 93650389 w 110"/>
                  <a:gd name="T33" fmla="*/ 0 h 142"/>
                  <a:gd name="T34" fmla="*/ 89191401 w 110"/>
                  <a:gd name="T35" fmla="*/ 0 h 142"/>
                  <a:gd name="T36" fmla="*/ 0 w 110"/>
                  <a:gd name="T37" fmla="*/ 131910027 h 142"/>
                  <a:gd name="T38" fmla="*/ 4460046 w 110"/>
                  <a:gd name="T39" fmla="*/ 131910027 h 142"/>
                  <a:gd name="T40" fmla="*/ 4460046 w 110"/>
                  <a:gd name="T41" fmla="*/ 136164588 h 142"/>
                  <a:gd name="T42" fmla="*/ 8919035 w 110"/>
                  <a:gd name="T43" fmla="*/ 136164588 h 142"/>
                  <a:gd name="T44" fmla="*/ 8919035 w 110"/>
                  <a:gd name="T45" fmla="*/ 139356774 h 142"/>
                  <a:gd name="T46" fmla="*/ 13379079 w 110"/>
                  <a:gd name="T47" fmla="*/ 139356774 h 142"/>
                  <a:gd name="T48" fmla="*/ 13379079 w 110"/>
                  <a:gd name="T49" fmla="*/ 143611303 h 142"/>
                  <a:gd name="T50" fmla="*/ 18953082 w 110"/>
                  <a:gd name="T51" fmla="*/ 143611303 h 142"/>
                  <a:gd name="T52" fmla="*/ 18953082 w 110"/>
                  <a:gd name="T53" fmla="*/ 147866864 h 142"/>
                  <a:gd name="T54" fmla="*/ 23413125 w 110"/>
                  <a:gd name="T55" fmla="*/ 147866864 h 142"/>
                  <a:gd name="T56" fmla="*/ 27872113 w 110"/>
                  <a:gd name="T57" fmla="*/ 151058018 h 142"/>
                  <a:gd name="T58" fmla="*/ 32332156 w 110"/>
                  <a:gd name="T59" fmla="*/ 151058018 h 142"/>
                  <a:gd name="T60" fmla="*/ 122637505 w 110"/>
                  <a:gd name="T61" fmla="*/ 23403527 h 142"/>
                  <a:gd name="T62" fmla="*/ 17694720 60000 65536"/>
                  <a:gd name="T63" fmla="*/ 0 60000 65536"/>
                  <a:gd name="T64" fmla="*/ 5898240 60000 65536"/>
                  <a:gd name="T65" fmla="*/ 1179648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42"/>
                  <a:gd name="T95" fmla="*/ 110 w 110"/>
                  <a:gd name="T96" fmla="*/ 142 h 14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42">
                    <a:moveTo>
                      <a:pt x="110" y="22"/>
                    </a:moveTo>
                    <a:lnTo>
                      <a:pt x="106" y="22"/>
                    </a:lnTo>
                    <a:lnTo>
                      <a:pt x="106" y="19"/>
                    </a:lnTo>
                    <a:lnTo>
                      <a:pt x="101" y="19"/>
                    </a:lnTo>
                    <a:lnTo>
                      <a:pt x="101" y="15"/>
                    </a:lnTo>
                    <a:lnTo>
                      <a:pt x="97" y="15"/>
                    </a:lnTo>
                    <a:lnTo>
                      <a:pt x="97" y="11"/>
                    </a:lnTo>
                    <a:lnTo>
                      <a:pt x="93" y="11"/>
                    </a:lnTo>
                    <a:lnTo>
                      <a:pt x="93" y="8"/>
                    </a:lnTo>
                    <a:lnTo>
                      <a:pt x="89" y="8"/>
                    </a:lnTo>
                    <a:lnTo>
                      <a:pt x="89" y="4"/>
                    </a:lnTo>
                    <a:lnTo>
                      <a:pt x="84" y="4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4" y="128"/>
                    </a:lnTo>
                    <a:lnTo>
                      <a:pt x="8" y="128"/>
                    </a:lnTo>
                    <a:lnTo>
                      <a:pt x="8" y="131"/>
                    </a:lnTo>
                    <a:lnTo>
                      <a:pt x="12" y="131"/>
                    </a:lnTo>
                    <a:lnTo>
                      <a:pt x="12" y="135"/>
                    </a:lnTo>
                    <a:lnTo>
                      <a:pt x="17" y="135"/>
                    </a:lnTo>
                    <a:lnTo>
                      <a:pt x="17" y="139"/>
                    </a:lnTo>
                    <a:lnTo>
                      <a:pt x="21" y="139"/>
                    </a:lnTo>
                    <a:lnTo>
                      <a:pt x="25" y="142"/>
                    </a:lnTo>
                    <a:lnTo>
                      <a:pt x="29" y="142"/>
                    </a:lnTo>
                    <a:lnTo>
                      <a:pt x="110" y="22"/>
                    </a:lnTo>
                    <a:close/>
                  </a:path>
                </a:pathLst>
              </a:custGeom>
              <a:solidFill>
                <a:srgbClr val="EEDBB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0" name="Freeform 128"/>
              <p:cNvSpPr>
                <a:spLocks/>
              </p:cNvSpPr>
              <p:nvPr/>
            </p:nvSpPr>
            <p:spPr bwMode="auto">
              <a:xfrm>
                <a:off x="2774874" y="4873934"/>
                <a:ext cx="109810" cy="146459"/>
              </a:xfrm>
              <a:custGeom>
                <a:avLst/>
                <a:gdLst>
                  <a:gd name="T0" fmla="*/ 57420172 w 105"/>
                  <a:gd name="T1" fmla="*/ 0 h 142"/>
                  <a:gd name="T2" fmla="*/ 114840343 w 105"/>
                  <a:gd name="T3" fmla="*/ 75529525 h 142"/>
                  <a:gd name="T4" fmla="*/ 57420172 w 105"/>
                  <a:gd name="T5" fmla="*/ 151058018 h 142"/>
                  <a:gd name="T6" fmla="*/ 0 w 105"/>
                  <a:gd name="T7" fmla="*/ 75529525 h 142"/>
                  <a:gd name="T8" fmla="*/ 114840343 w 105"/>
                  <a:gd name="T9" fmla="*/ 23403527 h 142"/>
                  <a:gd name="T10" fmla="*/ 110465723 w 105"/>
                  <a:gd name="T11" fmla="*/ 20212373 h 142"/>
                  <a:gd name="T12" fmla="*/ 106091103 w 105"/>
                  <a:gd name="T13" fmla="*/ 20212373 h 142"/>
                  <a:gd name="T14" fmla="*/ 106091103 w 105"/>
                  <a:gd name="T15" fmla="*/ 15956808 h 142"/>
                  <a:gd name="T16" fmla="*/ 101715437 w 105"/>
                  <a:gd name="T17" fmla="*/ 15956808 h 142"/>
                  <a:gd name="T18" fmla="*/ 101715437 w 105"/>
                  <a:gd name="T19" fmla="*/ 11701248 h 142"/>
                  <a:gd name="T20" fmla="*/ 97340817 w 105"/>
                  <a:gd name="T21" fmla="*/ 11701248 h 142"/>
                  <a:gd name="T22" fmla="*/ 97340817 w 105"/>
                  <a:gd name="T23" fmla="*/ 8510093 h 142"/>
                  <a:gd name="T24" fmla="*/ 91872281 w 105"/>
                  <a:gd name="T25" fmla="*/ 8510093 h 142"/>
                  <a:gd name="T26" fmla="*/ 91872281 w 105"/>
                  <a:gd name="T27" fmla="*/ 4255562 h 142"/>
                  <a:gd name="T28" fmla="*/ 87497661 w 105"/>
                  <a:gd name="T29" fmla="*/ 4255562 h 142"/>
                  <a:gd name="T30" fmla="*/ 87497661 w 105"/>
                  <a:gd name="T31" fmla="*/ 0 h 142"/>
                  <a:gd name="T32" fmla="*/ 0 w 105"/>
                  <a:gd name="T33" fmla="*/ 131910027 h 142"/>
                  <a:gd name="T34" fmla="*/ 0 w 105"/>
                  <a:gd name="T35" fmla="*/ 136164588 h 142"/>
                  <a:gd name="T36" fmla="*/ 4374622 w 105"/>
                  <a:gd name="T37" fmla="*/ 136164588 h 142"/>
                  <a:gd name="T38" fmla="*/ 8749244 w 105"/>
                  <a:gd name="T39" fmla="*/ 139356774 h 142"/>
                  <a:gd name="T40" fmla="*/ 13124910 w 105"/>
                  <a:gd name="T41" fmla="*/ 139356774 h 142"/>
                  <a:gd name="T42" fmla="*/ 13124910 w 105"/>
                  <a:gd name="T43" fmla="*/ 143611303 h 142"/>
                  <a:gd name="T44" fmla="*/ 17499534 w 105"/>
                  <a:gd name="T45" fmla="*/ 143611303 h 142"/>
                  <a:gd name="T46" fmla="*/ 22968070 w 105"/>
                  <a:gd name="T47" fmla="*/ 147866864 h 142"/>
                  <a:gd name="T48" fmla="*/ 27342690 w 105"/>
                  <a:gd name="T49" fmla="*/ 147866864 h 142"/>
                  <a:gd name="T50" fmla="*/ 27342690 w 105"/>
                  <a:gd name="T51" fmla="*/ 151058018 h 142"/>
                  <a:gd name="T52" fmla="*/ 31717310 w 105"/>
                  <a:gd name="T53" fmla="*/ 151058018 h 142"/>
                  <a:gd name="T54" fmla="*/ 114840343 w 105"/>
                  <a:gd name="T55" fmla="*/ 23403527 h 142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5"/>
                  <a:gd name="T85" fmla="*/ 0 h 142"/>
                  <a:gd name="T86" fmla="*/ 105 w 105"/>
                  <a:gd name="T87" fmla="*/ 142 h 1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5" h="142">
                    <a:moveTo>
                      <a:pt x="105" y="22"/>
                    </a:moveTo>
                    <a:lnTo>
                      <a:pt x="101" y="19"/>
                    </a:lnTo>
                    <a:lnTo>
                      <a:pt x="97" y="19"/>
                    </a:lnTo>
                    <a:lnTo>
                      <a:pt x="97" y="15"/>
                    </a:lnTo>
                    <a:lnTo>
                      <a:pt x="93" y="15"/>
                    </a:lnTo>
                    <a:lnTo>
                      <a:pt x="93" y="11"/>
                    </a:lnTo>
                    <a:lnTo>
                      <a:pt x="89" y="11"/>
                    </a:lnTo>
                    <a:lnTo>
                      <a:pt x="89" y="8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0" y="124"/>
                    </a:lnTo>
                    <a:lnTo>
                      <a:pt x="0" y="128"/>
                    </a:lnTo>
                    <a:lnTo>
                      <a:pt x="4" y="128"/>
                    </a:lnTo>
                    <a:lnTo>
                      <a:pt x="8" y="131"/>
                    </a:lnTo>
                    <a:lnTo>
                      <a:pt x="12" y="131"/>
                    </a:lnTo>
                    <a:lnTo>
                      <a:pt x="12" y="135"/>
                    </a:lnTo>
                    <a:lnTo>
                      <a:pt x="16" y="135"/>
                    </a:lnTo>
                    <a:lnTo>
                      <a:pt x="21" y="139"/>
                    </a:lnTo>
                    <a:lnTo>
                      <a:pt x="25" y="139"/>
                    </a:lnTo>
                    <a:lnTo>
                      <a:pt x="25" y="142"/>
                    </a:lnTo>
                    <a:lnTo>
                      <a:pt x="29" y="142"/>
                    </a:lnTo>
                    <a:lnTo>
                      <a:pt x="105" y="22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1" name="Freeform 129"/>
              <p:cNvSpPr>
                <a:spLocks/>
              </p:cNvSpPr>
              <p:nvPr/>
            </p:nvSpPr>
            <p:spPr bwMode="auto">
              <a:xfrm>
                <a:off x="2787548" y="4885200"/>
                <a:ext cx="116147" cy="141338"/>
              </a:xfrm>
              <a:custGeom>
                <a:avLst/>
                <a:gdLst>
                  <a:gd name="T0" fmla="*/ 61319280 w 110"/>
                  <a:gd name="T1" fmla="*/ 0 h 138"/>
                  <a:gd name="T2" fmla="*/ 122637505 w 110"/>
                  <a:gd name="T3" fmla="*/ 72378370 h 138"/>
                  <a:gd name="T4" fmla="*/ 61319280 w 110"/>
                  <a:gd name="T5" fmla="*/ 144756741 h 138"/>
                  <a:gd name="T6" fmla="*/ 0 w 110"/>
                  <a:gd name="T7" fmla="*/ 72378370 h 138"/>
                  <a:gd name="T8" fmla="*/ 122637505 w 110"/>
                  <a:gd name="T9" fmla="*/ 23077011 h 138"/>
                  <a:gd name="T10" fmla="*/ 118177461 w 110"/>
                  <a:gd name="T11" fmla="*/ 18880913 h 138"/>
                  <a:gd name="T12" fmla="*/ 113718473 w 110"/>
                  <a:gd name="T13" fmla="*/ 18880913 h 138"/>
                  <a:gd name="T14" fmla="*/ 113718473 w 110"/>
                  <a:gd name="T15" fmla="*/ 15734604 h 138"/>
                  <a:gd name="T16" fmla="*/ 109258430 w 110"/>
                  <a:gd name="T17" fmla="*/ 15734604 h 138"/>
                  <a:gd name="T18" fmla="*/ 109258430 w 110"/>
                  <a:gd name="T19" fmla="*/ 11538505 h 138"/>
                  <a:gd name="T20" fmla="*/ 103684431 w 110"/>
                  <a:gd name="T21" fmla="*/ 11538505 h 138"/>
                  <a:gd name="T22" fmla="*/ 99224388 w 110"/>
                  <a:gd name="T23" fmla="*/ 8392200 h 138"/>
                  <a:gd name="T24" fmla="*/ 94765400 w 110"/>
                  <a:gd name="T25" fmla="*/ 8392200 h 138"/>
                  <a:gd name="T26" fmla="*/ 94765400 w 110"/>
                  <a:gd name="T27" fmla="*/ 4196100 h 138"/>
                  <a:gd name="T28" fmla="*/ 90305356 w 110"/>
                  <a:gd name="T29" fmla="*/ 4196100 h 138"/>
                  <a:gd name="T30" fmla="*/ 90305356 w 110"/>
                  <a:gd name="T31" fmla="*/ 0 h 138"/>
                  <a:gd name="T32" fmla="*/ 0 w 110"/>
                  <a:gd name="T33" fmla="*/ 125875804 h 138"/>
                  <a:gd name="T34" fmla="*/ 0 w 110"/>
                  <a:gd name="T35" fmla="*/ 130070878 h 138"/>
                  <a:gd name="T36" fmla="*/ 4460046 w 110"/>
                  <a:gd name="T37" fmla="*/ 130070878 h 138"/>
                  <a:gd name="T38" fmla="*/ 10034046 w 110"/>
                  <a:gd name="T39" fmla="*/ 134267008 h 138"/>
                  <a:gd name="T40" fmla="*/ 14493034 w 110"/>
                  <a:gd name="T41" fmla="*/ 134267008 h 138"/>
                  <a:gd name="T42" fmla="*/ 14493034 w 110"/>
                  <a:gd name="T43" fmla="*/ 137414337 h 138"/>
                  <a:gd name="T44" fmla="*/ 18953082 w 110"/>
                  <a:gd name="T45" fmla="*/ 137414337 h 138"/>
                  <a:gd name="T46" fmla="*/ 18953082 w 110"/>
                  <a:gd name="T47" fmla="*/ 141609411 h 138"/>
                  <a:gd name="T48" fmla="*/ 23413125 w 110"/>
                  <a:gd name="T49" fmla="*/ 141609411 h 138"/>
                  <a:gd name="T50" fmla="*/ 28987124 w 110"/>
                  <a:gd name="T51" fmla="*/ 141609411 h 138"/>
                  <a:gd name="T52" fmla="*/ 28987124 w 110"/>
                  <a:gd name="T53" fmla="*/ 144756741 h 138"/>
                  <a:gd name="T54" fmla="*/ 33446111 w 110"/>
                  <a:gd name="T55" fmla="*/ 144756741 h 138"/>
                  <a:gd name="T56" fmla="*/ 122637505 w 110"/>
                  <a:gd name="T57" fmla="*/ 23077011 h 138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0"/>
                  <a:gd name="T88" fmla="*/ 0 h 138"/>
                  <a:gd name="T89" fmla="*/ 110 w 110"/>
                  <a:gd name="T90" fmla="*/ 138 h 1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0" h="138">
                    <a:moveTo>
                      <a:pt x="110" y="22"/>
                    </a:moveTo>
                    <a:lnTo>
                      <a:pt x="106" y="18"/>
                    </a:lnTo>
                    <a:lnTo>
                      <a:pt x="102" y="18"/>
                    </a:lnTo>
                    <a:lnTo>
                      <a:pt x="102" y="1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3" y="11"/>
                    </a:lnTo>
                    <a:lnTo>
                      <a:pt x="89" y="8"/>
                    </a:lnTo>
                    <a:lnTo>
                      <a:pt x="85" y="8"/>
                    </a:lnTo>
                    <a:lnTo>
                      <a:pt x="85" y="4"/>
                    </a:lnTo>
                    <a:lnTo>
                      <a:pt x="81" y="4"/>
                    </a:lnTo>
                    <a:lnTo>
                      <a:pt x="81" y="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9" y="128"/>
                    </a:lnTo>
                    <a:lnTo>
                      <a:pt x="13" y="128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17" y="135"/>
                    </a:lnTo>
                    <a:lnTo>
                      <a:pt x="21" y="135"/>
                    </a:lnTo>
                    <a:lnTo>
                      <a:pt x="26" y="135"/>
                    </a:lnTo>
                    <a:lnTo>
                      <a:pt x="26" y="138"/>
                    </a:lnTo>
                    <a:lnTo>
                      <a:pt x="30" y="138"/>
                    </a:lnTo>
                    <a:lnTo>
                      <a:pt x="110" y="22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2" name="Freeform 130"/>
              <p:cNvSpPr>
                <a:spLocks/>
              </p:cNvSpPr>
              <p:nvPr/>
            </p:nvSpPr>
            <p:spPr bwMode="auto">
              <a:xfrm>
                <a:off x="2803385" y="4895441"/>
                <a:ext cx="112983" cy="138266"/>
              </a:xfrm>
              <a:custGeom>
                <a:avLst/>
                <a:gdLst>
                  <a:gd name="T0" fmla="*/ 60213543 w 106"/>
                  <a:gd name="T1" fmla="*/ 0 h 135"/>
                  <a:gd name="T2" fmla="*/ 120426020 w 106"/>
                  <a:gd name="T3" fmla="*/ 70805506 h 135"/>
                  <a:gd name="T4" fmla="*/ 60213543 w 106"/>
                  <a:gd name="T5" fmla="*/ 141611013 h 135"/>
                  <a:gd name="T6" fmla="*/ 0 w 106"/>
                  <a:gd name="T7" fmla="*/ 70805506 h 135"/>
                  <a:gd name="T8" fmla="*/ 120426020 w 106"/>
                  <a:gd name="T9" fmla="*/ 18880990 h 135"/>
                  <a:gd name="T10" fmla="*/ 120426020 w 106"/>
                  <a:gd name="T11" fmla="*/ 15734668 h 135"/>
                  <a:gd name="T12" fmla="*/ 115881120 w 106"/>
                  <a:gd name="T13" fmla="*/ 15734668 h 135"/>
                  <a:gd name="T14" fmla="*/ 111337287 w 106"/>
                  <a:gd name="T15" fmla="*/ 15734668 h 135"/>
                  <a:gd name="T16" fmla="*/ 111337287 w 106"/>
                  <a:gd name="T17" fmla="*/ 11538553 h 135"/>
                  <a:gd name="T18" fmla="*/ 105657228 w 106"/>
                  <a:gd name="T19" fmla="*/ 11538553 h 135"/>
                  <a:gd name="T20" fmla="*/ 101112328 w 106"/>
                  <a:gd name="T21" fmla="*/ 7342435 h 135"/>
                  <a:gd name="T22" fmla="*/ 96568494 w 106"/>
                  <a:gd name="T23" fmla="*/ 7342435 h 135"/>
                  <a:gd name="T24" fmla="*/ 96568494 w 106"/>
                  <a:gd name="T25" fmla="*/ 4196117 h 135"/>
                  <a:gd name="T26" fmla="*/ 92023594 w 106"/>
                  <a:gd name="T27" fmla="*/ 4196117 h 135"/>
                  <a:gd name="T28" fmla="*/ 92023594 w 106"/>
                  <a:gd name="T29" fmla="*/ 0 h 135"/>
                  <a:gd name="T30" fmla="*/ 86343536 w 106"/>
                  <a:gd name="T31" fmla="*/ 0 h 135"/>
                  <a:gd name="T32" fmla="*/ 0 w 106"/>
                  <a:gd name="T33" fmla="*/ 125876317 h 135"/>
                  <a:gd name="T34" fmla="*/ 0 w 106"/>
                  <a:gd name="T35" fmla="*/ 130072432 h 135"/>
                  <a:gd name="T36" fmla="*/ 4544902 w 106"/>
                  <a:gd name="T37" fmla="*/ 130072432 h 135"/>
                  <a:gd name="T38" fmla="*/ 10224963 w 106"/>
                  <a:gd name="T39" fmla="*/ 130072432 h 135"/>
                  <a:gd name="T40" fmla="*/ 10224963 w 106"/>
                  <a:gd name="T41" fmla="*/ 133218751 h 135"/>
                  <a:gd name="T42" fmla="*/ 14768797 w 106"/>
                  <a:gd name="T43" fmla="*/ 133218751 h 135"/>
                  <a:gd name="T44" fmla="*/ 19313701 w 106"/>
                  <a:gd name="T45" fmla="*/ 133218751 h 135"/>
                  <a:gd name="T46" fmla="*/ 19313701 w 106"/>
                  <a:gd name="T47" fmla="*/ 137414898 h 135"/>
                  <a:gd name="T48" fmla="*/ 23857534 w 106"/>
                  <a:gd name="T49" fmla="*/ 137414898 h 135"/>
                  <a:gd name="T50" fmla="*/ 23857534 w 106"/>
                  <a:gd name="T51" fmla="*/ 141611013 h 135"/>
                  <a:gd name="T52" fmla="*/ 29538659 w 106"/>
                  <a:gd name="T53" fmla="*/ 141611013 h 135"/>
                  <a:gd name="T54" fmla="*/ 34082493 w 106"/>
                  <a:gd name="T55" fmla="*/ 141611013 h 135"/>
                  <a:gd name="T56" fmla="*/ 120426020 w 106"/>
                  <a:gd name="T57" fmla="*/ 18880990 h 135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6"/>
                  <a:gd name="T88" fmla="*/ 0 h 135"/>
                  <a:gd name="T89" fmla="*/ 106 w 106"/>
                  <a:gd name="T90" fmla="*/ 135 h 13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6" h="135">
                    <a:moveTo>
                      <a:pt x="106" y="18"/>
                    </a:moveTo>
                    <a:lnTo>
                      <a:pt x="106" y="15"/>
                    </a:lnTo>
                    <a:lnTo>
                      <a:pt x="102" y="1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3" y="11"/>
                    </a:lnTo>
                    <a:lnTo>
                      <a:pt x="89" y="7"/>
                    </a:lnTo>
                    <a:lnTo>
                      <a:pt x="85" y="7"/>
                    </a:lnTo>
                    <a:lnTo>
                      <a:pt x="85" y="4"/>
                    </a:lnTo>
                    <a:lnTo>
                      <a:pt x="81" y="4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9" y="124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1" y="135"/>
                    </a:lnTo>
                    <a:lnTo>
                      <a:pt x="26" y="135"/>
                    </a:lnTo>
                    <a:lnTo>
                      <a:pt x="30" y="135"/>
                    </a:lnTo>
                    <a:lnTo>
                      <a:pt x="106" y="18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3" name="Freeform 131"/>
              <p:cNvSpPr>
                <a:spLocks/>
              </p:cNvSpPr>
              <p:nvPr/>
            </p:nvSpPr>
            <p:spPr bwMode="auto">
              <a:xfrm>
                <a:off x="2818171" y="4906706"/>
                <a:ext cx="117207" cy="135194"/>
              </a:xfrm>
              <a:custGeom>
                <a:avLst/>
                <a:gdLst>
                  <a:gd name="T0" fmla="*/ 62443627 w 110"/>
                  <a:gd name="T1" fmla="*/ 0 h 131"/>
                  <a:gd name="T2" fmla="*/ 124886188 w 110"/>
                  <a:gd name="T3" fmla="*/ 69761136 h 131"/>
                  <a:gd name="T4" fmla="*/ 62443627 w 110"/>
                  <a:gd name="T5" fmla="*/ 139522272 h 131"/>
                  <a:gd name="T6" fmla="*/ 0 w 110"/>
                  <a:gd name="T7" fmla="*/ 69761136 h 131"/>
                  <a:gd name="T8" fmla="*/ 124886188 w 110"/>
                  <a:gd name="T9" fmla="*/ 15975593 h 131"/>
                  <a:gd name="T10" fmla="*/ 120344951 w 110"/>
                  <a:gd name="T11" fmla="*/ 15975593 h 131"/>
                  <a:gd name="T12" fmla="*/ 120344951 w 110"/>
                  <a:gd name="T13" fmla="*/ 11715436 h 131"/>
                  <a:gd name="T14" fmla="*/ 115803714 w 110"/>
                  <a:gd name="T15" fmla="*/ 11715436 h 131"/>
                  <a:gd name="T16" fmla="*/ 110126634 w 110"/>
                  <a:gd name="T17" fmla="*/ 11715436 h 131"/>
                  <a:gd name="T18" fmla="*/ 110126634 w 110"/>
                  <a:gd name="T19" fmla="*/ 7455277 h 131"/>
                  <a:gd name="T20" fmla="*/ 105585397 w 110"/>
                  <a:gd name="T21" fmla="*/ 7455277 h 131"/>
                  <a:gd name="T22" fmla="*/ 105585397 w 110"/>
                  <a:gd name="T23" fmla="*/ 4260159 h 131"/>
                  <a:gd name="T24" fmla="*/ 101044160 w 110"/>
                  <a:gd name="T25" fmla="*/ 4260159 h 131"/>
                  <a:gd name="T26" fmla="*/ 96502923 w 110"/>
                  <a:gd name="T27" fmla="*/ 4260159 h 131"/>
                  <a:gd name="T28" fmla="*/ 96502923 w 110"/>
                  <a:gd name="T29" fmla="*/ 0 h 131"/>
                  <a:gd name="T30" fmla="*/ 90825843 w 110"/>
                  <a:gd name="T31" fmla="*/ 0 h 131"/>
                  <a:gd name="T32" fmla="*/ 0 w 110"/>
                  <a:gd name="T33" fmla="*/ 123546650 h 131"/>
                  <a:gd name="T34" fmla="*/ 4541239 w 110"/>
                  <a:gd name="T35" fmla="*/ 127806807 h 131"/>
                  <a:gd name="T36" fmla="*/ 9082479 w 110"/>
                  <a:gd name="T37" fmla="*/ 127806807 h 131"/>
                  <a:gd name="T38" fmla="*/ 9082479 w 110"/>
                  <a:gd name="T39" fmla="*/ 132066964 h 131"/>
                  <a:gd name="T40" fmla="*/ 14759558 w 110"/>
                  <a:gd name="T41" fmla="*/ 132066964 h 131"/>
                  <a:gd name="T42" fmla="*/ 19300799 w 110"/>
                  <a:gd name="T43" fmla="*/ 132066964 h 131"/>
                  <a:gd name="T44" fmla="*/ 19300799 w 110"/>
                  <a:gd name="T45" fmla="*/ 135262082 h 131"/>
                  <a:gd name="T46" fmla="*/ 23842037 w 110"/>
                  <a:gd name="T47" fmla="*/ 135262082 h 131"/>
                  <a:gd name="T48" fmla="*/ 28383274 w 110"/>
                  <a:gd name="T49" fmla="*/ 135262082 h 131"/>
                  <a:gd name="T50" fmla="*/ 28383274 w 110"/>
                  <a:gd name="T51" fmla="*/ 139522272 h 131"/>
                  <a:gd name="T52" fmla="*/ 34060353 w 110"/>
                  <a:gd name="T53" fmla="*/ 139522272 h 131"/>
                  <a:gd name="T54" fmla="*/ 38601599 w 110"/>
                  <a:gd name="T55" fmla="*/ 139522272 h 131"/>
                  <a:gd name="T56" fmla="*/ 124886188 w 110"/>
                  <a:gd name="T57" fmla="*/ 15975593 h 131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0"/>
                  <a:gd name="T88" fmla="*/ 0 h 131"/>
                  <a:gd name="T89" fmla="*/ 110 w 110"/>
                  <a:gd name="T90" fmla="*/ 131 h 13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0" h="131">
                    <a:moveTo>
                      <a:pt x="110" y="15"/>
                    </a:moveTo>
                    <a:lnTo>
                      <a:pt x="106" y="15"/>
                    </a:lnTo>
                    <a:lnTo>
                      <a:pt x="106" y="11"/>
                    </a:lnTo>
                    <a:lnTo>
                      <a:pt x="102" y="11"/>
                    </a:lnTo>
                    <a:lnTo>
                      <a:pt x="97" y="11"/>
                    </a:lnTo>
                    <a:lnTo>
                      <a:pt x="97" y="7"/>
                    </a:lnTo>
                    <a:lnTo>
                      <a:pt x="93" y="7"/>
                    </a:lnTo>
                    <a:lnTo>
                      <a:pt x="93" y="4"/>
                    </a:lnTo>
                    <a:lnTo>
                      <a:pt x="89" y="4"/>
                    </a:lnTo>
                    <a:lnTo>
                      <a:pt x="85" y="4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16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3" y="124"/>
                    </a:lnTo>
                    <a:lnTo>
                      <a:pt x="17" y="124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5" y="127"/>
                    </a:lnTo>
                    <a:lnTo>
                      <a:pt x="25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110" y="15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4" name="Freeform 132"/>
              <p:cNvSpPr>
                <a:spLocks/>
              </p:cNvSpPr>
              <p:nvPr/>
            </p:nvSpPr>
            <p:spPr bwMode="auto">
              <a:xfrm>
                <a:off x="2835060" y="4914900"/>
                <a:ext cx="116147" cy="135194"/>
              </a:xfrm>
              <a:custGeom>
                <a:avLst/>
                <a:gdLst>
                  <a:gd name="T0" fmla="*/ 61319280 w 110"/>
                  <a:gd name="T1" fmla="*/ 0 h 131"/>
                  <a:gd name="T2" fmla="*/ 122637505 w 110"/>
                  <a:gd name="T3" fmla="*/ 69761136 h 131"/>
                  <a:gd name="T4" fmla="*/ 61319280 w 110"/>
                  <a:gd name="T5" fmla="*/ 139522272 h 131"/>
                  <a:gd name="T6" fmla="*/ 0 w 110"/>
                  <a:gd name="T7" fmla="*/ 69761136 h 131"/>
                  <a:gd name="T8" fmla="*/ 84731358 w 110"/>
                  <a:gd name="T9" fmla="*/ 0 h 131"/>
                  <a:gd name="T10" fmla="*/ 89191401 w 110"/>
                  <a:gd name="T11" fmla="*/ 0 h 131"/>
                  <a:gd name="T12" fmla="*/ 89191401 w 110"/>
                  <a:gd name="T13" fmla="*/ 4260159 h 131"/>
                  <a:gd name="T14" fmla="*/ 94765400 w 110"/>
                  <a:gd name="T15" fmla="*/ 4260159 h 131"/>
                  <a:gd name="T16" fmla="*/ 99224388 w 110"/>
                  <a:gd name="T17" fmla="*/ 4260159 h 131"/>
                  <a:gd name="T18" fmla="*/ 99224388 w 110"/>
                  <a:gd name="T19" fmla="*/ 8520318 h 131"/>
                  <a:gd name="T20" fmla="*/ 103684431 w 110"/>
                  <a:gd name="T21" fmla="*/ 8520318 h 131"/>
                  <a:gd name="T22" fmla="*/ 108144475 w 110"/>
                  <a:gd name="T23" fmla="*/ 8520318 h 131"/>
                  <a:gd name="T24" fmla="*/ 108144475 w 110"/>
                  <a:gd name="T25" fmla="*/ 11715436 h 131"/>
                  <a:gd name="T26" fmla="*/ 113718473 w 110"/>
                  <a:gd name="T27" fmla="*/ 11715436 h 131"/>
                  <a:gd name="T28" fmla="*/ 118177461 w 110"/>
                  <a:gd name="T29" fmla="*/ 11715436 h 131"/>
                  <a:gd name="T30" fmla="*/ 118177461 w 110"/>
                  <a:gd name="T31" fmla="*/ 15975593 h 131"/>
                  <a:gd name="T32" fmla="*/ 122637505 w 110"/>
                  <a:gd name="T33" fmla="*/ 15975593 h 131"/>
                  <a:gd name="T34" fmla="*/ 37906163 w 110"/>
                  <a:gd name="T35" fmla="*/ 139522272 h 131"/>
                  <a:gd name="T36" fmla="*/ 33446111 w 110"/>
                  <a:gd name="T37" fmla="*/ 139522272 h 131"/>
                  <a:gd name="T38" fmla="*/ 33446111 w 110"/>
                  <a:gd name="T39" fmla="*/ 136327154 h 131"/>
                  <a:gd name="T40" fmla="*/ 27872113 w 110"/>
                  <a:gd name="T41" fmla="*/ 136327154 h 131"/>
                  <a:gd name="T42" fmla="*/ 23413125 w 110"/>
                  <a:gd name="T43" fmla="*/ 136327154 h 131"/>
                  <a:gd name="T44" fmla="*/ 18953082 w 110"/>
                  <a:gd name="T45" fmla="*/ 132066964 h 131"/>
                  <a:gd name="T46" fmla="*/ 14493034 w 110"/>
                  <a:gd name="T47" fmla="*/ 132066964 h 131"/>
                  <a:gd name="T48" fmla="*/ 8919035 w 110"/>
                  <a:gd name="T49" fmla="*/ 132066964 h 131"/>
                  <a:gd name="T50" fmla="*/ 8919035 w 110"/>
                  <a:gd name="T51" fmla="*/ 127806807 h 131"/>
                  <a:gd name="T52" fmla="*/ 4460046 w 110"/>
                  <a:gd name="T53" fmla="*/ 127806807 h 131"/>
                  <a:gd name="T54" fmla="*/ 0 w 110"/>
                  <a:gd name="T55" fmla="*/ 127806807 h 131"/>
                  <a:gd name="T56" fmla="*/ 0 w 110"/>
                  <a:gd name="T57" fmla="*/ 124611690 h 131"/>
                  <a:gd name="T58" fmla="*/ 84731358 w 110"/>
                  <a:gd name="T59" fmla="*/ 0 h 131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131"/>
                  <a:gd name="T92" fmla="*/ 110 w 110"/>
                  <a:gd name="T93" fmla="*/ 131 h 13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131">
                    <a:moveTo>
                      <a:pt x="76" y="0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85" y="4"/>
                    </a:lnTo>
                    <a:lnTo>
                      <a:pt x="89" y="4"/>
                    </a:lnTo>
                    <a:lnTo>
                      <a:pt x="89" y="8"/>
                    </a:lnTo>
                    <a:lnTo>
                      <a:pt x="93" y="8"/>
                    </a:lnTo>
                    <a:lnTo>
                      <a:pt x="97" y="8"/>
                    </a:lnTo>
                    <a:lnTo>
                      <a:pt x="97" y="11"/>
                    </a:lnTo>
                    <a:lnTo>
                      <a:pt x="102" y="11"/>
                    </a:lnTo>
                    <a:lnTo>
                      <a:pt x="106" y="11"/>
                    </a:lnTo>
                    <a:lnTo>
                      <a:pt x="106" y="15"/>
                    </a:lnTo>
                    <a:lnTo>
                      <a:pt x="110" y="15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30" y="128"/>
                    </a:lnTo>
                    <a:lnTo>
                      <a:pt x="25" y="128"/>
                    </a:lnTo>
                    <a:lnTo>
                      <a:pt x="21" y="128"/>
                    </a:lnTo>
                    <a:lnTo>
                      <a:pt x="17" y="124"/>
                    </a:lnTo>
                    <a:lnTo>
                      <a:pt x="13" y="124"/>
                    </a:lnTo>
                    <a:lnTo>
                      <a:pt x="8" y="124"/>
                    </a:lnTo>
                    <a:lnTo>
                      <a:pt x="8" y="120"/>
                    </a:lnTo>
                    <a:lnTo>
                      <a:pt x="4" y="120"/>
                    </a:lnTo>
                    <a:lnTo>
                      <a:pt x="0" y="120"/>
                    </a:lnTo>
                    <a:lnTo>
                      <a:pt x="0" y="117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5" name="Freeform 133"/>
              <p:cNvSpPr>
                <a:spLocks/>
              </p:cNvSpPr>
              <p:nvPr/>
            </p:nvSpPr>
            <p:spPr bwMode="auto">
              <a:xfrm>
                <a:off x="2853010" y="4923093"/>
                <a:ext cx="117207" cy="130073"/>
              </a:xfrm>
              <a:custGeom>
                <a:avLst/>
                <a:gdLst>
                  <a:gd name="T0" fmla="*/ 62443627 w 110"/>
                  <a:gd name="T1" fmla="*/ 0 h 127"/>
                  <a:gd name="T2" fmla="*/ 124886188 w 110"/>
                  <a:gd name="T3" fmla="*/ 66610691 h 127"/>
                  <a:gd name="T4" fmla="*/ 62443627 w 110"/>
                  <a:gd name="T5" fmla="*/ 133220357 h 127"/>
                  <a:gd name="T6" fmla="*/ 0 w 110"/>
                  <a:gd name="T7" fmla="*/ 66610691 h 127"/>
                  <a:gd name="T8" fmla="*/ 86284606 w 110"/>
                  <a:gd name="T9" fmla="*/ 0 h 127"/>
                  <a:gd name="T10" fmla="*/ 90825843 w 110"/>
                  <a:gd name="T11" fmla="*/ 0 h 127"/>
                  <a:gd name="T12" fmla="*/ 90825843 w 110"/>
                  <a:gd name="T13" fmla="*/ 3147357 h 127"/>
                  <a:gd name="T14" fmla="*/ 96502923 w 110"/>
                  <a:gd name="T15" fmla="*/ 3147357 h 127"/>
                  <a:gd name="T16" fmla="*/ 101044160 w 110"/>
                  <a:gd name="T17" fmla="*/ 3147357 h 127"/>
                  <a:gd name="T18" fmla="*/ 101044160 w 110"/>
                  <a:gd name="T19" fmla="*/ 7342467 h 127"/>
                  <a:gd name="T20" fmla="*/ 105585397 w 110"/>
                  <a:gd name="T21" fmla="*/ 7342467 h 127"/>
                  <a:gd name="T22" fmla="*/ 110126634 w 110"/>
                  <a:gd name="T23" fmla="*/ 7342467 h 127"/>
                  <a:gd name="T24" fmla="*/ 115803714 w 110"/>
                  <a:gd name="T25" fmla="*/ 7342467 h 127"/>
                  <a:gd name="T26" fmla="*/ 120344951 w 110"/>
                  <a:gd name="T27" fmla="*/ 11538603 h 127"/>
                  <a:gd name="T28" fmla="*/ 124886188 w 110"/>
                  <a:gd name="T29" fmla="*/ 11538603 h 127"/>
                  <a:gd name="T30" fmla="*/ 38601599 w 110"/>
                  <a:gd name="T31" fmla="*/ 133220357 h 127"/>
                  <a:gd name="T32" fmla="*/ 32924511 w 110"/>
                  <a:gd name="T33" fmla="*/ 133220357 h 127"/>
                  <a:gd name="T34" fmla="*/ 28383274 w 110"/>
                  <a:gd name="T35" fmla="*/ 133220357 h 127"/>
                  <a:gd name="T36" fmla="*/ 23842037 w 110"/>
                  <a:gd name="T37" fmla="*/ 129024223 h 127"/>
                  <a:gd name="T38" fmla="*/ 19300799 w 110"/>
                  <a:gd name="T39" fmla="*/ 129024223 h 127"/>
                  <a:gd name="T40" fmla="*/ 14759558 w 110"/>
                  <a:gd name="T41" fmla="*/ 129024223 h 127"/>
                  <a:gd name="T42" fmla="*/ 14759558 w 110"/>
                  <a:gd name="T43" fmla="*/ 125877891 h 127"/>
                  <a:gd name="T44" fmla="*/ 9082479 w 110"/>
                  <a:gd name="T45" fmla="*/ 125877891 h 127"/>
                  <a:gd name="T46" fmla="*/ 4541239 w 110"/>
                  <a:gd name="T47" fmla="*/ 125877891 h 127"/>
                  <a:gd name="T48" fmla="*/ 0 w 110"/>
                  <a:gd name="T49" fmla="*/ 121681758 h 127"/>
                  <a:gd name="T50" fmla="*/ 86284606 w 110"/>
                  <a:gd name="T51" fmla="*/ 0 h 127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0"/>
                  <a:gd name="T79" fmla="*/ 0 h 127"/>
                  <a:gd name="T80" fmla="*/ 110 w 110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0" h="127">
                    <a:moveTo>
                      <a:pt x="76" y="0"/>
                    </a:moveTo>
                    <a:lnTo>
                      <a:pt x="80" y="0"/>
                    </a:lnTo>
                    <a:lnTo>
                      <a:pt x="80" y="3"/>
                    </a:lnTo>
                    <a:lnTo>
                      <a:pt x="85" y="3"/>
                    </a:lnTo>
                    <a:lnTo>
                      <a:pt x="89" y="3"/>
                    </a:lnTo>
                    <a:lnTo>
                      <a:pt x="89" y="7"/>
                    </a:lnTo>
                    <a:lnTo>
                      <a:pt x="93" y="7"/>
                    </a:lnTo>
                    <a:lnTo>
                      <a:pt x="97" y="7"/>
                    </a:lnTo>
                    <a:lnTo>
                      <a:pt x="102" y="7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34" y="127"/>
                    </a:lnTo>
                    <a:lnTo>
                      <a:pt x="29" y="127"/>
                    </a:lnTo>
                    <a:lnTo>
                      <a:pt x="25" y="127"/>
                    </a:lnTo>
                    <a:lnTo>
                      <a:pt x="21" y="123"/>
                    </a:lnTo>
                    <a:lnTo>
                      <a:pt x="17" y="123"/>
                    </a:lnTo>
                    <a:lnTo>
                      <a:pt x="13" y="123"/>
                    </a:lnTo>
                    <a:lnTo>
                      <a:pt x="13" y="120"/>
                    </a:lnTo>
                    <a:lnTo>
                      <a:pt x="8" y="120"/>
                    </a:lnTo>
                    <a:lnTo>
                      <a:pt x="4" y="120"/>
                    </a:lnTo>
                    <a:lnTo>
                      <a:pt x="0" y="11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6" name="Freeform 134"/>
              <p:cNvSpPr>
                <a:spLocks/>
              </p:cNvSpPr>
              <p:nvPr/>
            </p:nvSpPr>
            <p:spPr bwMode="auto">
              <a:xfrm>
                <a:off x="2872020" y="4930261"/>
                <a:ext cx="120371" cy="127001"/>
              </a:xfrm>
              <a:custGeom>
                <a:avLst/>
                <a:gdLst>
                  <a:gd name="T0" fmla="*/ 63549552 w 114"/>
                  <a:gd name="T1" fmla="*/ 0 h 124"/>
                  <a:gd name="T2" fmla="*/ 127098048 w 114"/>
                  <a:gd name="T3" fmla="*/ 65037827 h 124"/>
                  <a:gd name="T4" fmla="*/ 63549552 w 114"/>
                  <a:gd name="T5" fmla="*/ 130074629 h 124"/>
                  <a:gd name="T6" fmla="*/ 0 w 114"/>
                  <a:gd name="T7" fmla="*/ 65037827 h 124"/>
                  <a:gd name="T8" fmla="*/ 127098048 w 114"/>
                  <a:gd name="T9" fmla="*/ 7342502 h 124"/>
                  <a:gd name="T10" fmla="*/ 122637987 w 114"/>
                  <a:gd name="T11" fmla="*/ 7342502 h 124"/>
                  <a:gd name="T12" fmla="*/ 118178982 w 114"/>
                  <a:gd name="T13" fmla="*/ 7342502 h 124"/>
                  <a:gd name="T14" fmla="*/ 118178982 w 114"/>
                  <a:gd name="T15" fmla="*/ 4196155 h 124"/>
                  <a:gd name="T16" fmla="*/ 112603906 w 114"/>
                  <a:gd name="T17" fmla="*/ 4196155 h 124"/>
                  <a:gd name="T18" fmla="*/ 108144900 w 114"/>
                  <a:gd name="T19" fmla="*/ 4196155 h 124"/>
                  <a:gd name="T20" fmla="*/ 103684839 w 114"/>
                  <a:gd name="T21" fmla="*/ 4196155 h 124"/>
                  <a:gd name="T22" fmla="*/ 99225834 w 114"/>
                  <a:gd name="T23" fmla="*/ 4196155 h 124"/>
                  <a:gd name="T24" fmla="*/ 99225834 w 114"/>
                  <a:gd name="T25" fmla="*/ 0 h 124"/>
                  <a:gd name="T26" fmla="*/ 94765773 w 114"/>
                  <a:gd name="T27" fmla="*/ 0 h 124"/>
                  <a:gd name="T28" fmla="*/ 89191752 w 114"/>
                  <a:gd name="T29" fmla="*/ 0 h 124"/>
                  <a:gd name="T30" fmla="*/ 84731691 w 114"/>
                  <a:gd name="T31" fmla="*/ 0 h 124"/>
                  <a:gd name="T32" fmla="*/ 0 w 114"/>
                  <a:gd name="T33" fmla="*/ 121682323 h 124"/>
                  <a:gd name="T34" fmla="*/ 4460063 w 114"/>
                  <a:gd name="T35" fmla="*/ 121682323 h 124"/>
                  <a:gd name="T36" fmla="*/ 8919070 w 114"/>
                  <a:gd name="T37" fmla="*/ 125878476 h 124"/>
                  <a:gd name="T38" fmla="*/ 13379132 w 114"/>
                  <a:gd name="T39" fmla="*/ 125878476 h 124"/>
                  <a:gd name="T40" fmla="*/ 18953156 w 114"/>
                  <a:gd name="T41" fmla="*/ 125878476 h 124"/>
                  <a:gd name="T42" fmla="*/ 23413217 w 114"/>
                  <a:gd name="T43" fmla="*/ 125878476 h 124"/>
                  <a:gd name="T44" fmla="*/ 23413217 w 114"/>
                  <a:gd name="T45" fmla="*/ 130074629 h 124"/>
                  <a:gd name="T46" fmla="*/ 27872223 w 114"/>
                  <a:gd name="T47" fmla="*/ 130074629 h 124"/>
                  <a:gd name="T48" fmla="*/ 32332284 w 114"/>
                  <a:gd name="T49" fmla="*/ 130074629 h 124"/>
                  <a:gd name="T50" fmla="*/ 37906312 w 114"/>
                  <a:gd name="T51" fmla="*/ 130074629 h 124"/>
                  <a:gd name="T52" fmla="*/ 127098048 w 114"/>
                  <a:gd name="T53" fmla="*/ 7342502 h 124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4"/>
                  <a:gd name="T82" fmla="*/ 0 h 124"/>
                  <a:gd name="T83" fmla="*/ 114 w 114"/>
                  <a:gd name="T84" fmla="*/ 124 h 12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4" h="124">
                    <a:moveTo>
                      <a:pt x="114" y="7"/>
                    </a:moveTo>
                    <a:lnTo>
                      <a:pt x="110" y="7"/>
                    </a:lnTo>
                    <a:lnTo>
                      <a:pt x="106" y="7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97" y="4"/>
                    </a:lnTo>
                    <a:lnTo>
                      <a:pt x="93" y="4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0" y="116"/>
                    </a:lnTo>
                    <a:lnTo>
                      <a:pt x="4" y="116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7" y="120"/>
                    </a:lnTo>
                    <a:lnTo>
                      <a:pt x="21" y="120"/>
                    </a:lnTo>
                    <a:lnTo>
                      <a:pt x="21" y="124"/>
                    </a:lnTo>
                    <a:lnTo>
                      <a:pt x="25" y="124"/>
                    </a:lnTo>
                    <a:lnTo>
                      <a:pt x="29" y="124"/>
                    </a:lnTo>
                    <a:lnTo>
                      <a:pt x="34" y="124"/>
                    </a:lnTo>
                    <a:lnTo>
                      <a:pt x="114" y="7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7" name="Freeform 135"/>
              <p:cNvSpPr>
                <a:spLocks/>
              </p:cNvSpPr>
              <p:nvPr/>
            </p:nvSpPr>
            <p:spPr bwMode="auto">
              <a:xfrm>
                <a:off x="2888909" y="4934358"/>
                <a:ext cx="120371" cy="127001"/>
              </a:xfrm>
              <a:custGeom>
                <a:avLst/>
                <a:gdLst>
                  <a:gd name="T0" fmla="*/ 63549552 w 114"/>
                  <a:gd name="T1" fmla="*/ 0 h 123"/>
                  <a:gd name="T2" fmla="*/ 127098048 w 114"/>
                  <a:gd name="T3" fmla="*/ 65566589 h 123"/>
                  <a:gd name="T4" fmla="*/ 63549552 w 114"/>
                  <a:gd name="T5" fmla="*/ 131132146 h 123"/>
                  <a:gd name="T6" fmla="*/ 0 w 114"/>
                  <a:gd name="T7" fmla="*/ 65566589 h 123"/>
                  <a:gd name="T8" fmla="*/ 127098048 w 114"/>
                  <a:gd name="T9" fmla="*/ 3198773 h 123"/>
                  <a:gd name="T10" fmla="*/ 122637987 w 114"/>
                  <a:gd name="T11" fmla="*/ 3198773 h 123"/>
                  <a:gd name="T12" fmla="*/ 118178982 w 114"/>
                  <a:gd name="T13" fmla="*/ 3198773 h 123"/>
                  <a:gd name="T14" fmla="*/ 112603906 w 114"/>
                  <a:gd name="T15" fmla="*/ 3198773 h 123"/>
                  <a:gd name="T16" fmla="*/ 108144900 w 114"/>
                  <a:gd name="T17" fmla="*/ 3198773 h 123"/>
                  <a:gd name="T18" fmla="*/ 103684839 w 114"/>
                  <a:gd name="T19" fmla="*/ 3198773 h 123"/>
                  <a:gd name="T20" fmla="*/ 99225834 w 114"/>
                  <a:gd name="T21" fmla="*/ 3198773 h 123"/>
                  <a:gd name="T22" fmla="*/ 99225834 w 114"/>
                  <a:gd name="T23" fmla="*/ 0 h 123"/>
                  <a:gd name="T24" fmla="*/ 93650758 w 114"/>
                  <a:gd name="T25" fmla="*/ 0 h 123"/>
                  <a:gd name="T26" fmla="*/ 89191752 w 114"/>
                  <a:gd name="T27" fmla="*/ 0 h 123"/>
                  <a:gd name="T28" fmla="*/ 84731691 w 114"/>
                  <a:gd name="T29" fmla="*/ 0 h 123"/>
                  <a:gd name="T30" fmla="*/ 0 w 114"/>
                  <a:gd name="T31" fmla="*/ 123669032 h 123"/>
                  <a:gd name="T32" fmla="*/ 4460063 w 114"/>
                  <a:gd name="T33" fmla="*/ 123669032 h 123"/>
                  <a:gd name="T34" fmla="*/ 4460063 w 114"/>
                  <a:gd name="T35" fmla="*/ 127933374 h 123"/>
                  <a:gd name="T36" fmla="*/ 8919070 w 114"/>
                  <a:gd name="T37" fmla="*/ 127933374 h 123"/>
                  <a:gd name="T38" fmla="*/ 13379132 w 114"/>
                  <a:gd name="T39" fmla="*/ 127933374 h 123"/>
                  <a:gd name="T40" fmla="*/ 18953156 w 114"/>
                  <a:gd name="T41" fmla="*/ 127933374 h 123"/>
                  <a:gd name="T42" fmla="*/ 23413217 w 114"/>
                  <a:gd name="T43" fmla="*/ 127933374 h 123"/>
                  <a:gd name="T44" fmla="*/ 23413217 w 114"/>
                  <a:gd name="T45" fmla="*/ 131132146 h 123"/>
                  <a:gd name="T46" fmla="*/ 27872223 w 114"/>
                  <a:gd name="T47" fmla="*/ 131132146 h 123"/>
                  <a:gd name="T48" fmla="*/ 32332284 w 114"/>
                  <a:gd name="T49" fmla="*/ 131132146 h 123"/>
                  <a:gd name="T50" fmla="*/ 37906312 w 114"/>
                  <a:gd name="T51" fmla="*/ 131132146 h 123"/>
                  <a:gd name="T52" fmla="*/ 127098048 w 114"/>
                  <a:gd name="T53" fmla="*/ 3198773 h 123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4"/>
                  <a:gd name="T82" fmla="*/ 0 h 123"/>
                  <a:gd name="T83" fmla="*/ 114 w 114"/>
                  <a:gd name="T84" fmla="*/ 123 h 1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4" h="123">
                    <a:moveTo>
                      <a:pt x="114" y="3"/>
                    </a:moveTo>
                    <a:lnTo>
                      <a:pt x="110" y="3"/>
                    </a:lnTo>
                    <a:lnTo>
                      <a:pt x="106" y="3"/>
                    </a:lnTo>
                    <a:lnTo>
                      <a:pt x="101" y="3"/>
                    </a:lnTo>
                    <a:lnTo>
                      <a:pt x="97" y="3"/>
                    </a:lnTo>
                    <a:lnTo>
                      <a:pt x="93" y="3"/>
                    </a:lnTo>
                    <a:lnTo>
                      <a:pt x="89" y="3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0" y="116"/>
                    </a:lnTo>
                    <a:lnTo>
                      <a:pt x="4" y="116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7" y="120"/>
                    </a:lnTo>
                    <a:lnTo>
                      <a:pt x="21" y="120"/>
                    </a:lnTo>
                    <a:lnTo>
                      <a:pt x="21" y="123"/>
                    </a:lnTo>
                    <a:lnTo>
                      <a:pt x="25" y="123"/>
                    </a:lnTo>
                    <a:lnTo>
                      <a:pt x="29" y="123"/>
                    </a:lnTo>
                    <a:lnTo>
                      <a:pt x="34" y="123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8" name="Freeform 136"/>
              <p:cNvSpPr>
                <a:spLocks/>
              </p:cNvSpPr>
              <p:nvPr/>
            </p:nvSpPr>
            <p:spPr bwMode="auto">
              <a:xfrm>
                <a:off x="2906859" y="4937430"/>
                <a:ext cx="126708" cy="127001"/>
              </a:xfrm>
              <a:custGeom>
                <a:avLst/>
                <a:gdLst>
                  <a:gd name="T0" fmla="*/ 68029310 w 118"/>
                  <a:gd name="T1" fmla="*/ 0 h 124"/>
                  <a:gd name="T2" fmla="*/ 136058619 w 118"/>
                  <a:gd name="T3" fmla="*/ 65037827 h 124"/>
                  <a:gd name="T4" fmla="*/ 68029310 w 118"/>
                  <a:gd name="T5" fmla="*/ 130074629 h 124"/>
                  <a:gd name="T6" fmla="*/ 0 w 118"/>
                  <a:gd name="T7" fmla="*/ 65037827 h 124"/>
                  <a:gd name="T8" fmla="*/ 136058619 w 118"/>
                  <a:gd name="T9" fmla="*/ 4196155 h 124"/>
                  <a:gd name="T10" fmla="*/ 131446664 w 118"/>
                  <a:gd name="T11" fmla="*/ 4196155 h 124"/>
                  <a:gd name="T12" fmla="*/ 126834709 w 118"/>
                  <a:gd name="T13" fmla="*/ 4196155 h 124"/>
                  <a:gd name="T14" fmla="*/ 122221680 w 118"/>
                  <a:gd name="T15" fmla="*/ 4196155 h 124"/>
                  <a:gd name="T16" fmla="*/ 116456467 w 118"/>
                  <a:gd name="T17" fmla="*/ 4196155 h 124"/>
                  <a:gd name="T18" fmla="*/ 111844512 w 118"/>
                  <a:gd name="T19" fmla="*/ 4196155 h 124"/>
                  <a:gd name="T20" fmla="*/ 111844512 w 118"/>
                  <a:gd name="T21" fmla="*/ 0 h 124"/>
                  <a:gd name="T22" fmla="*/ 107232557 w 118"/>
                  <a:gd name="T23" fmla="*/ 0 h 124"/>
                  <a:gd name="T24" fmla="*/ 102620601 w 118"/>
                  <a:gd name="T25" fmla="*/ 0 h 124"/>
                  <a:gd name="T26" fmla="*/ 96855389 w 118"/>
                  <a:gd name="T27" fmla="*/ 0 h 124"/>
                  <a:gd name="T28" fmla="*/ 92243434 w 118"/>
                  <a:gd name="T29" fmla="*/ 0 h 124"/>
                  <a:gd name="T30" fmla="*/ 0 w 118"/>
                  <a:gd name="T31" fmla="*/ 122732129 h 124"/>
                  <a:gd name="T32" fmla="*/ 4611957 w 118"/>
                  <a:gd name="T33" fmla="*/ 125878476 h 124"/>
                  <a:gd name="T34" fmla="*/ 9223915 w 118"/>
                  <a:gd name="T35" fmla="*/ 125878476 h 124"/>
                  <a:gd name="T36" fmla="*/ 13836944 w 118"/>
                  <a:gd name="T37" fmla="*/ 125878476 h 124"/>
                  <a:gd name="T38" fmla="*/ 19602160 w 118"/>
                  <a:gd name="T39" fmla="*/ 125878476 h 124"/>
                  <a:gd name="T40" fmla="*/ 24214116 w 118"/>
                  <a:gd name="T41" fmla="*/ 125878476 h 124"/>
                  <a:gd name="T42" fmla="*/ 28826071 w 118"/>
                  <a:gd name="T43" fmla="*/ 130074629 h 124"/>
                  <a:gd name="T44" fmla="*/ 33438026 w 118"/>
                  <a:gd name="T45" fmla="*/ 130074629 h 124"/>
                  <a:gd name="T46" fmla="*/ 39203247 w 118"/>
                  <a:gd name="T47" fmla="*/ 130074629 h 124"/>
                  <a:gd name="T48" fmla="*/ 43815202 w 118"/>
                  <a:gd name="T49" fmla="*/ 130074629 h 124"/>
                  <a:gd name="T50" fmla="*/ 136058619 w 118"/>
                  <a:gd name="T51" fmla="*/ 4196155 h 124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8"/>
                  <a:gd name="T79" fmla="*/ 0 h 124"/>
                  <a:gd name="T80" fmla="*/ 118 w 118"/>
                  <a:gd name="T81" fmla="*/ 124 h 1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8" h="124">
                    <a:moveTo>
                      <a:pt x="118" y="4"/>
                    </a:moveTo>
                    <a:lnTo>
                      <a:pt x="114" y="4"/>
                    </a:lnTo>
                    <a:lnTo>
                      <a:pt x="110" y="4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97" y="4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0" y="117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7" y="120"/>
                    </a:lnTo>
                    <a:lnTo>
                      <a:pt x="21" y="120"/>
                    </a:lnTo>
                    <a:lnTo>
                      <a:pt x="25" y="124"/>
                    </a:lnTo>
                    <a:lnTo>
                      <a:pt x="29" y="124"/>
                    </a:lnTo>
                    <a:lnTo>
                      <a:pt x="34" y="124"/>
                    </a:lnTo>
                    <a:lnTo>
                      <a:pt x="38" y="124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29" name="Freeform 137"/>
              <p:cNvSpPr>
                <a:spLocks/>
              </p:cNvSpPr>
              <p:nvPr/>
            </p:nvSpPr>
            <p:spPr bwMode="auto">
              <a:xfrm>
                <a:off x="2925869" y="4937430"/>
                <a:ext cx="123535" cy="130073"/>
              </a:xfrm>
              <a:custGeom>
                <a:avLst/>
                <a:gdLst>
                  <a:gd name="T0" fmla="*/ 64665338 w 118"/>
                  <a:gd name="T1" fmla="*/ 0 h 127"/>
                  <a:gd name="T2" fmla="*/ 129329628 w 118"/>
                  <a:gd name="T3" fmla="*/ 66610691 h 127"/>
                  <a:gd name="T4" fmla="*/ 64665338 w 118"/>
                  <a:gd name="T5" fmla="*/ 133220357 h 127"/>
                  <a:gd name="T6" fmla="*/ 0 w 118"/>
                  <a:gd name="T7" fmla="*/ 66610691 h 127"/>
                  <a:gd name="T8" fmla="*/ 129329628 w 118"/>
                  <a:gd name="T9" fmla="*/ 4196135 h 127"/>
                  <a:gd name="T10" fmla="*/ 124945184 w 118"/>
                  <a:gd name="T11" fmla="*/ 4196135 h 127"/>
                  <a:gd name="T12" fmla="*/ 120561786 w 118"/>
                  <a:gd name="T13" fmla="*/ 4196135 h 127"/>
                  <a:gd name="T14" fmla="*/ 116177342 w 118"/>
                  <a:gd name="T15" fmla="*/ 4196135 h 127"/>
                  <a:gd name="T16" fmla="*/ 110697833 w 118"/>
                  <a:gd name="T17" fmla="*/ 4196135 h 127"/>
                  <a:gd name="T18" fmla="*/ 106313389 w 118"/>
                  <a:gd name="T19" fmla="*/ 4196135 h 127"/>
                  <a:gd name="T20" fmla="*/ 101928944 w 118"/>
                  <a:gd name="T21" fmla="*/ 4196135 h 127"/>
                  <a:gd name="T22" fmla="*/ 97545547 w 118"/>
                  <a:gd name="T23" fmla="*/ 4196135 h 127"/>
                  <a:gd name="T24" fmla="*/ 92064991 w 118"/>
                  <a:gd name="T25" fmla="*/ 4196135 h 127"/>
                  <a:gd name="T26" fmla="*/ 87681594 w 118"/>
                  <a:gd name="T27" fmla="*/ 4196135 h 127"/>
                  <a:gd name="T28" fmla="*/ 87681594 w 118"/>
                  <a:gd name="T29" fmla="*/ 0 h 127"/>
                  <a:gd name="T30" fmla="*/ 0 w 118"/>
                  <a:gd name="T31" fmla="*/ 125877891 h 127"/>
                  <a:gd name="T32" fmla="*/ 4384447 w 118"/>
                  <a:gd name="T33" fmla="*/ 125877891 h 127"/>
                  <a:gd name="T34" fmla="*/ 8767846 w 118"/>
                  <a:gd name="T35" fmla="*/ 125877891 h 127"/>
                  <a:gd name="T36" fmla="*/ 8767846 w 118"/>
                  <a:gd name="T37" fmla="*/ 130073001 h 127"/>
                  <a:gd name="T38" fmla="*/ 13152291 w 118"/>
                  <a:gd name="T39" fmla="*/ 130073001 h 127"/>
                  <a:gd name="T40" fmla="*/ 18631803 w 118"/>
                  <a:gd name="T41" fmla="*/ 130073001 h 127"/>
                  <a:gd name="T42" fmla="*/ 23016248 w 118"/>
                  <a:gd name="T43" fmla="*/ 130073001 h 127"/>
                  <a:gd name="T44" fmla="*/ 27400692 w 118"/>
                  <a:gd name="T45" fmla="*/ 130073001 h 127"/>
                  <a:gd name="T46" fmla="*/ 31784090 w 118"/>
                  <a:gd name="T47" fmla="*/ 130073001 h 127"/>
                  <a:gd name="T48" fmla="*/ 37264654 w 118"/>
                  <a:gd name="T49" fmla="*/ 130073001 h 127"/>
                  <a:gd name="T50" fmla="*/ 37264654 w 118"/>
                  <a:gd name="T51" fmla="*/ 133220357 h 127"/>
                  <a:gd name="T52" fmla="*/ 41648051 w 118"/>
                  <a:gd name="T53" fmla="*/ 133220357 h 127"/>
                  <a:gd name="T54" fmla="*/ 129329628 w 118"/>
                  <a:gd name="T55" fmla="*/ 4196135 h 127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8"/>
                  <a:gd name="T85" fmla="*/ 0 h 127"/>
                  <a:gd name="T86" fmla="*/ 118 w 118"/>
                  <a:gd name="T87" fmla="*/ 127 h 1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8" h="127">
                    <a:moveTo>
                      <a:pt x="118" y="4"/>
                    </a:moveTo>
                    <a:lnTo>
                      <a:pt x="114" y="4"/>
                    </a:lnTo>
                    <a:lnTo>
                      <a:pt x="110" y="4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97" y="4"/>
                    </a:lnTo>
                    <a:lnTo>
                      <a:pt x="93" y="4"/>
                    </a:lnTo>
                    <a:lnTo>
                      <a:pt x="89" y="4"/>
                    </a:lnTo>
                    <a:lnTo>
                      <a:pt x="84" y="4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0" y="120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2" y="124"/>
                    </a:lnTo>
                    <a:lnTo>
                      <a:pt x="17" y="124"/>
                    </a:lnTo>
                    <a:lnTo>
                      <a:pt x="21" y="124"/>
                    </a:lnTo>
                    <a:lnTo>
                      <a:pt x="25" y="124"/>
                    </a:lnTo>
                    <a:lnTo>
                      <a:pt x="29" y="124"/>
                    </a:lnTo>
                    <a:lnTo>
                      <a:pt x="34" y="124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0" name="Freeform 138"/>
              <p:cNvSpPr>
                <a:spLocks/>
              </p:cNvSpPr>
              <p:nvPr/>
            </p:nvSpPr>
            <p:spPr bwMode="auto">
              <a:xfrm>
                <a:off x="2948043" y="4941527"/>
                <a:ext cx="123535" cy="123928"/>
              </a:xfrm>
              <a:custGeom>
                <a:avLst/>
                <a:gdLst>
                  <a:gd name="T0" fmla="*/ 64665338 w 118"/>
                  <a:gd name="T1" fmla="*/ 0 h 123"/>
                  <a:gd name="T2" fmla="*/ 129329628 w 118"/>
                  <a:gd name="T3" fmla="*/ 62431501 h 123"/>
                  <a:gd name="T4" fmla="*/ 64665338 w 118"/>
                  <a:gd name="T5" fmla="*/ 124863002 h 123"/>
                  <a:gd name="T6" fmla="*/ 0 w 118"/>
                  <a:gd name="T7" fmla="*/ 62431501 h 123"/>
                  <a:gd name="T8" fmla="*/ 129329628 w 118"/>
                  <a:gd name="T9" fmla="*/ 0 h 123"/>
                  <a:gd name="T10" fmla="*/ 124945184 w 118"/>
                  <a:gd name="T11" fmla="*/ 0 h 123"/>
                  <a:gd name="T12" fmla="*/ 120561786 w 118"/>
                  <a:gd name="T13" fmla="*/ 0 h 123"/>
                  <a:gd name="T14" fmla="*/ 116177342 w 118"/>
                  <a:gd name="T15" fmla="*/ 0 h 123"/>
                  <a:gd name="T16" fmla="*/ 111792897 w 118"/>
                  <a:gd name="T17" fmla="*/ 0 h 123"/>
                  <a:gd name="T18" fmla="*/ 106313389 w 118"/>
                  <a:gd name="T19" fmla="*/ 0 h 123"/>
                  <a:gd name="T20" fmla="*/ 101928944 w 118"/>
                  <a:gd name="T21" fmla="*/ 0 h 123"/>
                  <a:gd name="T22" fmla="*/ 97545547 w 118"/>
                  <a:gd name="T23" fmla="*/ 0 h 123"/>
                  <a:gd name="T24" fmla="*/ 93161102 w 118"/>
                  <a:gd name="T25" fmla="*/ 0 h 123"/>
                  <a:gd name="T26" fmla="*/ 87681594 w 118"/>
                  <a:gd name="T27" fmla="*/ 0 h 123"/>
                  <a:gd name="T28" fmla="*/ 0 w 118"/>
                  <a:gd name="T29" fmla="*/ 121817195 h 123"/>
                  <a:gd name="T30" fmla="*/ 4384447 w 118"/>
                  <a:gd name="T31" fmla="*/ 121817195 h 123"/>
                  <a:gd name="T32" fmla="*/ 8767846 w 118"/>
                  <a:gd name="T33" fmla="*/ 121817195 h 123"/>
                  <a:gd name="T34" fmla="*/ 14248402 w 118"/>
                  <a:gd name="T35" fmla="*/ 121817195 h 123"/>
                  <a:gd name="T36" fmla="*/ 14248402 w 118"/>
                  <a:gd name="T37" fmla="*/ 124863002 h 123"/>
                  <a:gd name="T38" fmla="*/ 18631803 w 118"/>
                  <a:gd name="T39" fmla="*/ 124863002 h 123"/>
                  <a:gd name="T40" fmla="*/ 23016248 w 118"/>
                  <a:gd name="T41" fmla="*/ 124863002 h 123"/>
                  <a:gd name="T42" fmla="*/ 27400692 w 118"/>
                  <a:gd name="T43" fmla="*/ 124863002 h 123"/>
                  <a:gd name="T44" fmla="*/ 31784090 w 118"/>
                  <a:gd name="T45" fmla="*/ 124863002 h 123"/>
                  <a:gd name="T46" fmla="*/ 37264654 w 118"/>
                  <a:gd name="T47" fmla="*/ 124863002 h 123"/>
                  <a:gd name="T48" fmla="*/ 41648051 w 118"/>
                  <a:gd name="T49" fmla="*/ 124863002 h 123"/>
                  <a:gd name="T50" fmla="*/ 129329628 w 118"/>
                  <a:gd name="T51" fmla="*/ 0 h 123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8"/>
                  <a:gd name="T79" fmla="*/ 0 h 123"/>
                  <a:gd name="T80" fmla="*/ 118 w 118"/>
                  <a:gd name="T81" fmla="*/ 123 h 1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8" h="123">
                    <a:moveTo>
                      <a:pt x="118" y="0"/>
                    </a:move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0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13" y="120"/>
                    </a:lnTo>
                    <a:lnTo>
                      <a:pt x="13" y="123"/>
                    </a:lnTo>
                    <a:lnTo>
                      <a:pt x="17" y="123"/>
                    </a:lnTo>
                    <a:lnTo>
                      <a:pt x="21" y="123"/>
                    </a:lnTo>
                    <a:lnTo>
                      <a:pt x="25" y="123"/>
                    </a:lnTo>
                    <a:lnTo>
                      <a:pt x="29" y="123"/>
                    </a:lnTo>
                    <a:lnTo>
                      <a:pt x="34" y="123"/>
                    </a:lnTo>
                    <a:lnTo>
                      <a:pt x="38" y="123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1" name="Freeform 139"/>
              <p:cNvSpPr>
                <a:spLocks/>
              </p:cNvSpPr>
              <p:nvPr/>
            </p:nvSpPr>
            <p:spPr bwMode="auto">
              <a:xfrm>
                <a:off x="2964932" y="4941527"/>
                <a:ext cx="129872" cy="130073"/>
              </a:xfrm>
              <a:custGeom>
                <a:avLst/>
                <a:gdLst>
                  <a:gd name="T0" fmla="*/ 68563969 w 123"/>
                  <a:gd name="T1" fmla="*/ 0 h 127"/>
                  <a:gd name="T2" fmla="*/ 137127937 w 123"/>
                  <a:gd name="T3" fmla="*/ 66610691 h 127"/>
                  <a:gd name="T4" fmla="*/ 68563969 w 123"/>
                  <a:gd name="T5" fmla="*/ 133220357 h 127"/>
                  <a:gd name="T6" fmla="*/ 0 w 123"/>
                  <a:gd name="T7" fmla="*/ 66610691 h 127"/>
                  <a:gd name="T8" fmla="*/ 137127937 w 123"/>
                  <a:gd name="T9" fmla="*/ 0 h 127"/>
                  <a:gd name="T10" fmla="*/ 131554001 w 123"/>
                  <a:gd name="T11" fmla="*/ 0 h 127"/>
                  <a:gd name="T12" fmla="*/ 127094008 w 123"/>
                  <a:gd name="T13" fmla="*/ 0 h 127"/>
                  <a:gd name="T14" fmla="*/ 122635070 w 123"/>
                  <a:gd name="T15" fmla="*/ 0 h 127"/>
                  <a:gd name="T16" fmla="*/ 118175077 w 123"/>
                  <a:gd name="T17" fmla="*/ 0 h 127"/>
                  <a:gd name="T18" fmla="*/ 112601141 w 123"/>
                  <a:gd name="T19" fmla="*/ 0 h 127"/>
                  <a:gd name="T20" fmla="*/ 108141147 w 123"/>
                  <a:gd name="T21" fmla="*/ 0 h 127"/>
                  <a:gd name="T22" fmla="*/ 103682210 w 123"/>
                  <a:gd name="T23" fmla="*/ 0 h 127"/>
                  <a:gd name="T24" fmla="*/ 99222216 w 123"/>
                  <a:gd name="T25" fmla="*/ 0 h 127"/>
                  <a:gd name="T26" fmla="*/ 94763279 w 123"/>
                  <a:gd name="T27" fmla="*/ 0 h 127"/>
                  <a:gd name="T28" fmla="*/ 89189343 w 123"/>
                  <a:gd name="T29" fmla="*/ 0 h 127"/>
                  <a:gd name="T30" fmla="*/ 0 w 123"/>
                  <a:gd name="T31" fmla="*/ 129024223 h 127"/>
                  <a:gd name="T32" fmla="*/ 4458940 w 123"/>
                  <a:gd name="T33" fmla="*/ 129024223 h 127"/>
                  <a:gd name="T34" fmla="*/ 8918935 w 123"/>
                  <a:gd name="T35" fmla="*/ 129024223 h 127"/>
                  <a:gd name="T36" fmla="*/ 13377873 w 123"/>
                  <a:gd name="T37" fmla="*/ 129024223 h 127"/>
                  <a:gd name="T38" fmla="*/ 18952869 w 123"/>
                  <a:gd name="T39" fmla="*/ 129024223 h 127"/>
                  <a:gd name="T40" fmla="*/ 23411806 w 123"/>
                  <a:gd name="T41" fmla="*/ 129024223 h 127"/>
                  <a:gd name="T42" fmla="*/ 27871800 w 123"/>
                  <a:gd name="T43" fmla="*/ 129024223 h 127"/>
                  <a:gd name="T44" fmla="*/ 32330737 w 123"/>
                  <a:gd name="T45" fmla="*/ 129024223 h 127"/>
                  <a:gd name="T46" fmla="*/ 32330737 w 123"/>
                  <a:gd name="T47" fmla="*/ 133220357 h 127"/>
                  <a:gd name="T48" fmla="*/ 37905737 w 123"/>
                  <a:gd name="T49" fmla="*/ 133220357 h 127"/>
                  <a:gd name="T50" fmla="*/ 42364675 w 123"/>
                  <a:gd name="T51" fmla="*/ 133220357 h 127"/>
                  <a:gd name="T52" fmla="*/ 46824668 w 123"/>
                  <a:gd name="T53" fmla="*/ 133220357 h 127"/>
                  <a:gd name="T54" fmla="*/ 137127937 w 123"/>
                  <a:gd name="T55" fmla="*/ 0 h 127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127"/>
                  <a:gd name="T86" fmla="*/ 123 w 123"/>
                  <a:gd name="T87" fmla="*/ 127 h 1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127">
                    <a:moveTo>
                      <a:pt x="123" y="0"/>
                    </a:moveTo>
                    <a:lnTo>
                      <a:pt x="118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8" y="123"/>
                    </a:lnTo>
                    <a:lnTo>
                      <a:pt x="12" y="123"/>
                    </a:lnTo>
                    <a:lnTo>
                      <a:pt x="17" y="123"/>
                    </a:lnTo>
                    <a:lnTo>
                      <a:pt x="21" y="123"/>
                    </a:lnTo>
                    <a:lnTo>
                      <a:pt x="25" y="123"/>
                    </a:lnTo>
                    <a:lnTo>
                      <a:pt x="29" y="123"/>
                    </a:lnTo>
                    <a:lnTo>
                      <a:pt x="29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42" y="12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2" name="Freeform 140"/>
              <p:cNvSpPr>
                <a:spLocks/>
              </p:cNvSpPr>
              <p:nvPr/>
            </p:nvSpPr>
            <p:spPr bwMode="auto">
              <a:xfrm>
                <a:off x="2989219" y="4941527"/>
                <a:ext cx="128820" cy="130073"/>
              </a:xfrm>
              <a:custGeom>
                <a:avLst/>
                <a:gdLst>
                  <a:gd name="T0" fmla="*/ 67457692 w 123"/>
                  <a:gd name="T1" fmla="*/ 0 h 127"/>
                  <a:gd name="T2" fmla="*/ 134915385 w 123"/>
                  <a:gd name="T3" fmla="*/ 66610691 h 127"/>
                  <a:gd name="T4" fmla="*/ 67457692 w 123"/>
                  <a:gd name="T5" fmla="*/ 133220357 h 127"/>
                  <a:gd name="T6" fmla="*/ 0 w 123"/>
                  <a:gd name="T7" fmla="*/ 66610691 h 127"/>
                  <a:gd name="T8" fmla="*/ 134915385 w 123"/>
                  <a:gd name="T9" fmla="*/ 0 h 127"/>
                  <a:gd name="T10" fmla="*/ 130528174 w 123"/>
                  <a:gd name="T11" fmla="*/ 0 h 127"/>
                  <a:gd name="T12" fmla="*/ 125043376 w 123"/>
                  <a:gd name="T13" fmla="*/ 0 h 127"/>
                  <a:gd name="T14" fmla="*/ 120656166 w 123"/>
                  <a:gd name="T15" fmla="*/ 0 h 127"/>
                  <a:gd name="T16" fmla="*/ 116268956 w 123"/>
                  <a:gd name="T17" fmla="*/ 0 h 127"/>
                  <a:gd name="T18" fmla="*/ 111880699 w 123"/>
                  <a:gd name="T19" fmla="*/ 0 h 127"/>
                  <a:gd name="T20" fmla="*/ 106396948 w 123"/>
                  <a:gd name="T21" fmla="*/ 0 h 127"/>
                  <a:gd name="T22" fmla="*/ 102008690 w 123"/>
                  <a:gd name="T23" fmla="*/ 0 h 127"/>
                  <a:gd name="T24" fmla="*/ 97621480 w 123"/>
                  <a:gd name="T25" fmla="*/ 0 h 127"/>
                  <a:gd name="T26" fmla="*/ 93234270 w 123"/>
                  <a:gd name="T27" fmla="*/ 0 h 127"/>
                  <a:gd name="T28" fmla="*/ 87749472 w 123"/>
                  <a:gd name="T29" fmla="*/ 0 h 127"/>
                  <a:gd name="T30" fmla="*/ 0 w 123"/>
                  <a:gd name="T31" fmla="*/ 129024223 h 127"/>
                  <a:gd name="T32" fmla="*/ 4387212 w 123"/>
                  <a:gd name="T33" fmla="*/ 129024223 h 127"/>
                  <a:gd name="T34" fmla="*/ 8775472 w 123"/>
                  <a:gd name="T35" fmla="*/ 129024223 h 127"/>
                  <a:gd name="T36" fmla="*/ 8775472 w 123"/>
                  <a:gd name="T37" fmla="*/ 133220357 h 127"/>
                  <a:gd name="T38" fmla="*/ 14259223 w 123"/>
                  <a:gd name="T39" fmla="*/ 133220357 h 127"/>
                  <a:gd name="T40" fmla="*/ 18646437 w 123"/>
                  <a:gd name="T41" fmla="*/ 133220357 h 127"/>
                  <a:gd name="T42" fmla="*/ 23034694 w 123"/>
                  <a:gd name="T43" fmla="*/ 133220357 h 127"/>
                  <a:gd name="T44" fmla="*/ 27421904 w 123"/>
                  <a:gd name="T45" fmla="*/ 133220357 h 127"/>
                  <a:gd name="T46" fmla="*/ 32906702 w 123"/>
                  <a:gd name="T47" fmla="*/ 133220357 h 127"/>
                  <a:gd name="T48" fmla="*/ 37293921 w 123"/>
                  <a:gd name="T49" fmla="*/ 133220357 h 127"/>
                  <a:gd name="T50" fmla="*/ 41681131 w 123"/>
                  <a:gd name="T51" fmla="*/ 133220357 h 127"/>
                  <a:gd name="T52" fmla="*/ 134915385 w 123"/>
                  <a:gd name="T53" fmla="*/ 0 h 127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3"/>
                  <a:gd name="T82" fmla="*/ 0 h 127"/>
                  <a:gd name="T83" fmla="*/ 123 w 123"/>
                  <a:gd name="T84" fmla="*/ 127 h 1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3" h="127">
                    <a:moveTo>
                      <a:pt x="123" y="0"/>
                    </a:move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8" y="123"/>
                    </a:lnTo>
                    <a:lnTo>
                      <a:pt x="8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5" y="127"/>
                    </a:lnTo>
                    <a:lnTo>
                      <a:pt x="30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3" name="Freeform 141"/>
              <p:cNvSpPr>
                <a:spLocks/>
              </p:cNvSpPr>
              <p:nvPr/>
            </p:nvSpPr>
            <p:spPr bwMode="auto">
              <a:xfrm>
                <a:off x="3011393" y="4941527"/>
                <a:ext cx="128820" cy="130073"/>
              </a:xfrm>
              <a:custGeom>
                <a:avLst/>
                <a:gdLst>
                  <a:gd name="T0" fmla="*/ 67457692 w 123"/>
                  <a:gd name="T1" fmla="*/ 0 h 127"/>
                  <a:gd name="T2" fmla="*/ 134915385 w 123"/>
                  <a:gd name="T3" fmla="*/ 66610691 h 127"/>
                  <a:gd name="T4" fmla="*/ 67457692 w 123"/>
                  <a:gd name="T5" fmla="*/ 133220357 h 127"/>
                  <a:gd name="T6" fmla="*/ 0 w 123"/>
                  <a:gd name="T7" fmla="*/ 66610691 h 127"/>
                  <a:gd name="T8" fmla="*/ 134915385 w 123"/>
                  <a:gd name="T9" fmla="*/ 0 h 127"/>
                  <a:gd name="T10" fmla="*/ 130528174 w 123"/>
                  <a:gd name="T11" fmla="*/ 0 h 127"/>
                  <a:gd name="T12" fmla="*/ 126139917 w 123"/>
                  <a:gd name="T13" fmla="*/ 0 h 127"/>
                  <a:gd name="T14" fmla="*/ 120656166 w 123"/>
                  <a:gd name="T15" fmla="*/ 0 h 127"/>
                  <a:gd name="T16" fmla="*/ 116268956 w 123"/>
                  <a:gd name="T17" fmla="*/ 0 h 127"/>
                  <a:gd name="T18" fmla="*/ 111880699 w 123"/>
                  <a:gd name="T19" fmla="*/ 0 h 127"/>
                  <a:gd name="T20" fmla="*/ 107493488 w 123"/>
                  <a:gd name="T21" fmla="*/ 0 h 127"/>
                  <a:gd name="T22" fmla="*/ 102008690 w 123"/>
                  <a:gd name="T23" fmla="*/ 0 h 127"/>
                  <a:gd name="T24" fmla="*/ 97621480 w 123"/>
                  <a:gd name="T25" fmla="*/ 0 h 127"/>
                  <a:gd name="T26" fmla="*/ 93234270 w 123"/>
                  <a:gd name="T27" fmla="*/ 0 h 127"/>
                  <a:gd name="T28" fmla="*/ 88847060 w 123"/>
                  <a:gd name="T29" fmla="*/ 0 h 127"/>
                  <a:gd name="T30" fmla="*/ 0 w 123"/>
                  <a:gd name="T31" fmla="*/ 133220357 h 127"/>
                  <a:gd name="T32" fmla="*/ 4387212 w 123"/>
                  <a:gd name="T33" fmla="*/ 133220357 h 127"/>
                  <a:gd name="T34" fmla="*/ 9872012 w 123"/>
                  <a:gd name="T35" fmla="*/ 133220357 h 127"/>
                  <a:gd name="T36" fmla="*/ 14259223 w 123"/>
                  <a:gd name="T37" fmla="*/ 133220357 h 127"/>
                  <a:gd name="T38" fmla="*/ 18646437 w 123"/>
                  <a:gd name="T39" fmla="*/ 133220357 h 127"/>
                  <a:gd name="T40" fmla="*/ 23034694 w 123"/>
                  <a:gd name="T41" fmla="*/ 133220357 h 127"/>
                  <a:gd name="T42" fmla="*/ 28518445 w 123"/>
                  <a:gd name="T43" fmla="*/ 133220357 h 127"/>
                  <a:gd name="T44" fmla="*/ 32906702 w 123"/>
                  <a:gd name="T45" fmla="*/ 133220357 h 127"/>
                  <a:gd name="T46" fmla="*/ 37293921 w 123"/>
                  <a:gd name="T47" fmla="*/ 133220357 h 127"/>
                  <a:gd name="T48" fmla="*/ 41681131 w 123"/>
                  <a:gd name="T49" fmla="*/ 133220357 h 127"/>
                  <a:gd name="T50" fmla="*/ 134915385 w 123"/>
                  <a:gd name="T51" fmla="*/ 0 h 127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23"/>
                  <a:gd name="T79" fmla="*/ 0 h 127"/>
                  <a:gd name="T80" fmla="*/ 123 w 123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23" h="127">
                    <a:moveTo>
                      <a:pt x="123" y="0"/>
                    </a:moveTo>
                    <a:lnTo>
                      <a:pt x="119" y="0"/>
                    </a:lnTo>
                    <a:lnTo>
                      <a:pt x="115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0" y="127"/>
                    </a:lnTo>
                    <a:lnTo>
                      <a:pt x="4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6" y="127"/>
                    </a:lnTo>
                    <a:lnTo>
                      <a:pt x="30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4" name="Freeform 142"/>
              <p:cNvSpPr>
                <a:spLocks/>
              </p:cNvSpPr>
              <p:nvPr/>
            </p:nvSpPr>
            <p:spPr bwMode="auto">
              <a:xfrm>
                <a:off x="3027230" y="4941527"/>
                <a:ext cx="135157" cy="130073"/>
              </a:xfrm>
              <a:custGeom>
                <a:avLst/>
                <a:gdLst>
                  <a:gd name="T0" fmla="*/ 71919503 w 127"/>
                  <a:gd name="T1" fmla="*/ 0 h 127"/>
                  <a:gd name="T2" fmla="*/ 143837943 w 127"/>
                  <a:gd name="T3" fmla="*/ 66610691 h 127"/>
                  <a:gd name="T4" fmla="*/ 71919503 w 127"/>
                  <a:gd name="T5" fmla="*/ 133220357 h 127"/>
                  <a:gd name="T6" fmla="*/ 0 w 127"/>
                  <a:gd name="T7" fmla="*/ 66610691 h 127"/>
                  <a:gd name="T8" fmla="*/ 143837943 w 127"/>
                  <a:gd name="T9" fmla="*/ 0 h 127"/>
                  <a:gd name="T10" fmla="*/ 139307490 w 127"/>
                  <a:gd name="T11" fmla="*/ 0 h 127"/>
                  <a:gd name="T12" fmla="*/ 134777071 w 127"/>
                  <a:gd name="T13" fmla="*/ 0 h 127"/>
                  <a:gd name="T14" fmla="*/ 129114314 w 127"/>
                  <a:gd name="T15" fmla="*/ 0 h 127"/>
                  <a:gd name="T16" fmla="*/ 124583895 w 127"/>
                  <a:gd name="T17" fmla="*/ 0 h 127"/>
                  <a:gd name="T18" fmla="*/ 120053476 w 127"/>
                  <a:gd name="T19" fmla="*/ 0 h 127"/>
                  <a:gd name="T20" fmla="*/ 115523057 w 127"/>
                  <a:gd name="T21" fmla="*/ 0 h 127"/>
                  <a:gd name="T22" fmla="*/ 110992638 w 127"/>
                  <a:gd name="T23" fmla="*/ 0 h 127"/>
                  <a:gd name="T24" fmla="*/ 105329880 w 127"/>
                  <a:gd name="T25" fmla="*/ 0 h 127"/>
                  <a:gd name="T26" fmla="*/ 100799461 w 127"/>
                  <a:gd name="T27" fmla="*/ 0 h 127"/>
                  <a:gd name="T28" fmla="*/ 96269042 w 127"/>
                  <a:gd name="T29" fmla="*/ 0 h 127"/>
                  <a:gd name="T30" fmla="*/ 0 w 127"/>
                  <a:gd name="T31" fmla="*/ 133220357 h 127"/>
                  <a:gd name="T32" fmla="*/ 4530421 w 127"/>
                  <a:gd name="T33" fmla="*/ 133220357 h 127"/>
                  <a:gd name="T34" fmla="*/ 10193181 w 127"/>
                  <a:gd name="T35" fmla="*/ 133220357 h 127"/>
                  <a:gd name="T36" fmla="*/ 14723600 w 127"/>
                  <a:gd name="T37" fmla="*/ 133220357 h 127"/>
                  <a:gd name="T38" fmla="*/ 19254023 w 127"/>
                  <a:gd name="T39" fmla="*/ 133220357 h 127"/>
                  <a:gd name="T40" fmla="*/ 23784442 w 127"/>
                  <a:gd name="T41" fmla="*/ 133220357 h 127"/>
                  <a:gd name="T42" fmla="*/ 29447200 w 127"/>
                  <a:gd name="T43" fmla="*/ 133220357 h 127"/>
                  <a:gd name="T44" fmla="*/ 33977619 w 127"/>
                  <a:gd name="T45" fmla="*/ 133220357 h 127"/>
                  <a:gd name="T46" fmla="*/ 38508046 w 127"/>
                  <a:gd name="T47" fmla="*/ 133220357 h 127"/>
                  <a:gd name="T48" fmla="*/ 43038465 w 127"/>
                  <a:gd name="T49" fmla="*/ 133220357 h 127"/>
                  <a:gd name="T50" fmla="*/ 47568884 w 127"/>
                  <a:gd name="T51" fmla="*/ 133220357 h 127"/>
                  <a:gd name="T52" fmla="*/ 143837943 w 127"/>
                  <a:gd name="T53" fmla="*/ 0 h 127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7"/>
                  <a:gd name="T82" fmla="*/ 0 h 127"/>
                  <a:gd name="T83" fmla="*/ 127 w 127"/>
                  <a:gd name="T84" fmla="*/ 127 h 1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7" h="127">
                    <a:moveTo>
                      <a:pt x="127" y="0"/>
                    </a:moveTo>
                    <a:lnTo>
                      <a:pt x="123" y="0"/>
                    </a:ln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4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6" y="127"/>
                    </a:lnTo>
                    <a:lnTo>
                      <a:pt x="30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42" y="127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B57F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5" name="Freeform 143"/>
              <p:cNvSpPr>
                <a:spLocks/>
              </p:cNvSpPr>
              <p:nvPr/>
            </p:nvSpPr>
            <p:spPr bwMode="auto">
              <a:xfrm>
                <a:off x="3049405" y="4941527"/>
                <a:ext cx="135157" cy="133145"/>
              </a:xfrm>
              <a:custGeom>
                <a:avLst/>
                <a:gdLst>
                  <a:gd name="T0" fmla="*/ 71919503 w 127"/>
                  <a:gd name="T1" fmla="*/ 0 h 131"/>
                  <a:gd name="T2" fmla="*/ 143837943 w 127"/>
                  <a:gd name="T3" fmla="*/ 67663070 h 131"/>
                  <a:gd name="T4" fmla="*/ 71919503 w 127"/>
                  <a:gd name="T5" fmla="*/ 135325123 h 131"/>
                  <a:gd name="T6" fmla="*/ 0 w 127"/>
                  <a:gd name="T7" fmla="*/ 67663070 h 131"/>
                  <a:gd name="T8" fmla="*/ 143837943 w 127"/>
                  <a:gd name="T9" fmla="*/ 0 h 131"/>
                  <a:gd name="T10" fmla="*/ 139307490 w 127"/>
                  <a:gd name="T11" fmla="*/ 0 h 131"/>
                  <a:gd name="T12" fmla="*/ 134777071 w 127"/>
                  <a:gd name="T13" fmla="*/ 0 h 131"/>
                  <a:gd name="T14" fmla="*/ 130246652 w 127"/>
                  <a:gd name="T15" fmla="*/ 0 h 131"/>
                  <a:gd name="T16" fmla="*/ 124583895 w 127"/>
                  <a:gd name="T17" fmla="*/ 0 h 131"/>
                  <a:gd name="T18" fmla="*/ 120053476 w 127"/>
                  <a:gd name="T19" fmla="*/ 0 h 131"/>
                  <a:gd name="T20" fmla="*/ 115523057 w 127"/>
                  <a:gd name="T21" fmla="*/ 0 h 131"/>
                  <a:gd name="T22" fmla="*/ 110992638 w 127"/>
                  <a:gd name="T23" fmla="*/ 0 h 131"/>
                  <a:gd name="T24" fmla="*/ 105329880 w 127"/>
                  <a:gd name="T25" fmla="*/ 0 h 131"/>
                  <a:gd name="T26" fmla="*/ 100799461 w 127"/>
                  <a:gd name="T27" fmla="*/ 0 h 131"/>
                  <a:gd name="T28" fmla="*/ 96269042 w 127"/>
                  <a:gd name="T29" fmla="*/ 0 h 131"/>
                  <a:gd name="T30" fmla="*/ 0 w 127"/>
                  <a:gd name="T31" fmla="*/ 131192516 h 131"/>
                  <a:gd name="T32" fmla="*/ 5662760 w 127"/>
                  <a:gd name="T33" fmla="*/ 131192516 h 131"/>
                  <a:gd name="T34" fmla="*/ 10193181 w 127"/>
                  <a:gd name="T35" fmla="*/ 131192516 h 131"/>
                  <a:gd name="T36" fmla="*/ 14723600 w 127"/>
                  <a:gd name="T37" fmla="*/ 131192516 h 131"/>
                  <a:gd name="T38" fmla="*/ 19254023 w 127"/>
                  <a:gd name="T39" fmla="*/ 131192516 h 131"/>
                  <a:gd name="T40" fmla="*/ 23784442 w 127"/>
                  <a:gd name="T41" fmla="*/ 131192516 h 131"/>
                  <a:gd name="T42" fmla="*/ 29447200 w 127"/>
                  <a:gd name="T43" fmla="*/ 131192516 h 131"/>
                  <a:gd name="T44" fmla="*/ 33977619 w 127"/>
                  <a:gd name="T45" fmla="*/ 131192516 h 131"/>
                  <a:gd name="T46" fmla="*/ 33977619 w 127"/>
                  <a:gd name="T47" fmla="*/ 135325123 h 131"/>
                  <a:gd name="T48" fmla="*/ 38508046 w 127"/>
                  <a:gd name="T49" fmla="*/ 135325123 h 131"/>
                  <a:gd name="T50" fmla="*/ 43038465 w 127"/>
                  <a:gd name="T51" fmla="*/ 135325123 h 131"/>
                  <a:gd name="T52" fmla="*/ 48701223 w 127"/>
                  <a:gd name="T53" fmla="*/ 135325123 h 131"/>
                  <a:gd name="T54" fmla="*/ 143837943 w 127"/>
                  <a:gd name="T55" fmla="*/ 0 h 131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7"/>
                  <a:gd name="T85" fmla="*/ 0 h 131"/>
                  <a:gd name="T86" fmla="*/ 127 w 127"/>
                  <a:gd name="T87" fmla="*/ 131 h 1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7" h="131">
                    <a:moveTo>
                      <a:pt x="127" y="0"/>
                    </a:moveTo>
                    <a:lnTo>
                      <a:pt x="123" y="0"/>
                    </a:lnTo>
                    <a:lnTo>
                      <a:pt x="119" y="0"/>
                    </a:lnTo>
                    <a:lnTo>
                      <a:pt x="115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6" y="127"/>
                    </a:lnTo>
                    <a:lnTo>
                      <a:pt x="30" y="127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43" y="13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B17B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6" name="Freeform 144"/>
              <p:cNvSpPr>
                <a:spLocks/>
              </p:cNvSpPr>
              <p:nvPr/>
            </p:nvSpPr>
            <p:spPr bwMode="auto">
              <a:xfrm>
                <a:off x="3071579" y="4941527"/>
                <a:ext cx="135157" cy="133145"/>
              </a:xfrm>
              <a:custGeom>
                <a:avLst/>
                <a:gdLst>
                  <a:gd name="T0" fmla="*/ 71357615 w 128"/>
                  <a:gd name="T1" fmla="*/ 0 h 131"/>
                  <a:gd name="T2" fmla="*/ 142714175 w 128"/>
                  <a:gd name="T3" fmla="*/ 67663070 h 131"/>
                  <a:gd name="T4" fmla="*/ 71357615 w 128"/>
                  <a:gd name="T5" fmla="*/ 135325123 h 131"/>
                  <a:gd name="T6" fmla="*/ 0 w 128"/>
                  <a:gd name="T7" fmla="*/ 67663070 h 131"/>
                  <a:gd name="T8" fmla="*/ 142714175 w 128"/>
                  <a:gd name="T9" fmla="*/ 0 h 131"/>
                  <a:gd name="T10" fmla="*/ 137138918 w 128"/>
                  <a:gd name="T11" fmla="*/ 0 h 131"/>
                  <a:gd name="T12" fmla="*/ 132679795 w 128"/>
                  <a:gd name="T13" fmla="*/ 0 h 131"/>
                  <a:gd name="T14" fmla="*/ 128219616 w 128"/>
                  <a:gd name="T15" fmla="*/ 0 h 131"/>
                  <a:gd name="T16" fmla="*/ 123759438 w 128"/>
                  <a:gd name="T17" fmla="*/ 0 h 131"/>
                  <a:gd name="T18" fmla="*/ 118185270 w 128"/>
                  <a:gd name="T19" fmla="*/ 0 h 131"/>
                  <a:gd name="T20" fmla="*/ 113725091 w 128"/>
                  <a:gd name="T21" fmla="*/ 0 h 131"/>
                  <a:gd name="T22" fmla="*/ 109265968 w 128"/>
                  <a:gd name="T23" fmla="*/ 0 h 131"/>
                  <a:gd name="T24" fmla="*/ 104805789 w 128"/>
                  <a:gd name="T25" fmla="*/ 0 h 131"/>
                  <a:gd name="T26" fmla="*/ 99230566 w 128"/>
                  <a:gd name="T27" fmla="*/ 0 h 131"/>
                  <a:gd name="T28" fmla="*/ 94771443 w 128"/>
                  <a:gd name="T29" fmla="*/ 0 h 131"/>
                  <a:gd name="T30" fmla="*/ 0 w 128"/>
                  <a:gd name="T31" fmla="*/ 131192516 h 131"/>
                  <a:gd name="T32" fmla="*/ 5575226 w 128"/>
                  <a:gd name="T33" fmla="*/ 131192516 h 131"/>
                  <a:gd name="T34" fmla="*/ 10034351 w 128"/>
                  <a:gd name="T35" fmla="*/ 131192516 h 131"/>
                  <a:gd name="T36" fmla="*/ 10034351 w 128"/>
                  <a:gd name="T37" fmla="*/ 135325123 h 131"/>
                  <a:gd name="T38" fmla="*/ 14494530 w 128"/>
                  <a:gd name="T39" fmla="*/ 135325123 h 131"/>
                  <a:gd name="T40" fmla="*/ 18954713 w 128"/>
                  <a:gd name="T41" fmla="*/ 135325123 h 131"/>
                  <a:gd name="T42" fmla="*/ 24528880 w 128"/>
                  <a:gd name="T43" fmla="*/ 135325123 h 131"/>
                  <a:gd name="T44" fmla="*/ 28989059 w 128"/>
                  <a:gd name="T45" fmla="*/ 135325123 h 131"/>
                  <a:gd name="T46" fmla="*/ 33448182 w 128"/>
                  <a:gd name="T47" fmla="*/ 135325123 h 131"/>
                  <a:gd name="T48" fmla="*/ 37908369 w 128"/>
                  <a:gd name="T49" fmla="*/ 135325123 h 131"/>
                  <a:gd name="T50" fmla="*/ 43483593 w 128"/>
                  <a:gd name="T51" fmla="*/ 135325123 h 131"/>
                  <a:gd name="T52" fmla="*/ 47942716 w 128"/>
                  <a:gd name="T53" fmla="*/ 135325123 h 131"/>
                  <a:gd name="T54" fmla="*/ 142714175 w 128"/>
                  <a:gd name="T55" fmla="*/ 0 h 131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8"/>
                  <a:gd name="T85" fmla="*/ 0 h 131"/>
                  <a:gd name="T86" fmla="*/ 128 w 128"/>
                  <a:gd name="T87" fmla="*/ 131 h 1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8" h="131">
                    <a:moveTo>
                      <a:pt x="128" y="0"/>
                    </a:moveTo>
                    <a:lnTo>
                      <a:pt x="123" y="0"/>
                    </a:lnTo>
                    <a:lnTo>
                      <a:pt x="119" y="0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9" y="131"/>
                    </a:lnTo>
                    <a:lnTo>
                      <a:pt x="43" y="13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AC76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7" name="Freeform 145"/>
              <p:cNvSpPr>
                <a:spLocks/>
              </p:cNvSpPr>
              <p:nvPr/>
            </p:nvSpPr>
            <p:spPr bwMode="auto">
              <a:xfrm>
                <a:off x="3095865" y="4941527"/>
                <a:ext cx="133045" cy="133145"/>
              </a:xfrm>
              <a:custGeom>
                <a:avLst/>
                <a:gdLst>
                  <a:gd name="T0" fmla="*/ 69689406 w 127"/>
                  <a:gd name="T1" fmla="*/ 0 h 131"/>
                  <a:gd name="T2" fmla="*/ 139377764 w 127"/>
                  <a:gd name="T3" fmla="*/ 67663070 h 131"/>
                  <a:gd name="T4" fmla="*/ 69689406 w 127"/>
                  <a:gd name="T5" fmla="*/ 135325123 h 131"/>
                  <a:gd name="T6" fmla="*/ 0 w 127"/>
                  <a:gd name="T7" fmla="*/ 67663070 h 131"/>
                  <a:gd name="T8" fmla="*/ 139377764 w 127"/>
                  <a:gd name="T9" fmla="*/ 0 h 131"/>
                  <a:gd name="T10" fmla="*/ 134988295 w 127"/>
                  <a:gd name="T11" fmla="*/ 0 h 131"/>
                  <a:gd name="T12" fmla="*/ 129500976 w 127"/>
                  <a:gd name="T13" fmla="*/ 0 h 131"/>
                  <a:gd name="T14" fmla="*/ 125110492 w 127"/>
                  <a:gd name="T15" fmla="*/ 0 h 131"/>
                  <a:gd name="T16" fmla="*/ 120721056 w 127"/>
                  <a:gd name="T17" fmla="*/ 0 h 131"/>
                  <a:gd name="T18" fmla="*/ 116330572 w 127"/>
                  <a:gd name="T19" fmla="*/ 0 h 131"/>
                  <a:gd name="T20" fmla="*/ 110843253 w 127"/>
                  <a:gd name="T21" fmla="*/ 0 h 131"/>
                  <a:gd name="T22" fmla="*/ 106453816 w 127"/>
                  <a:gd name="T23" fmla="*/ 0 h 131"/>
                  <a:gd name="T24" fmla="*/ 102064380 w 127"/>
                  <a:gd name="T25" fmla="*/ 0 h 131"/>
                  <a:gd name="T26" fmla="*/ 97673896 w 127"/>
                  <a:gd name="T27" fmla="*/ 0 h 131"/>
                  <a:gd name="T28" fmla="*/ 92186577 w 127"/>
                  <a:gd name="T29" fmla="*/ 0 h 131"/>
                  <a:gd name="T30" fmla="*/ 0 w 127"/>
                  <a:gd name="T31" fmla="*/ 135325123 h 131"/>
                  <a:gd name="T32" fmla="*/ 4389438 w 127"/>
                  <a:gd name="T33" fmla="*/ 135325123 h 131"/>
                  <a:gd name="T34" fmla="*/ 8779924 w 127"/>
                  <a:gd name="T35" fmla="*/ 135325123 h 131"/>
                  <a:gd name="T36" fmla="*/ 13169361 w 127"/>
                  <a:gd name="T37" fmla="*/ 135325123 h 131"/>
                  <a:gd name="T38" fmla="*/ 18656684 w 127"/>
                  <a:gd name="T39" fmla="*/ 135325123 h 131"/>
                  <a:gd name="T40" fmla="*/ 23047168 w 127"/>
                  <a:gd name="T41" fmla="*/ 135325123 h 131"/>
                  <a:gd name="T42" fmla="*/ 27436604 w 127"/>
                  <a:gd name="T43" fmla="*/ 135325123 h 131"/>
                  <a:gd name="T44" fmla="*/ 31826041 w 127"/>
                  <a:gd name="T45" fmla="*/ 135325123 h 131"/>
                  <a:gd name="T46" fmla="*/ 37313368 w 127"/>
                  <a:gd name="T47" fmla="*/ 135325123 h 131"/>
                  <a:gd name="T48" fmla="*/ 41703852 w 127"/>
                  <a:gd name="T49" fmla="*/ 135325123 h 131"/>
                  <a:gd name="T50" fmla="*/ 46093288 w 127"/>
                  <a:gd name="T51" fmla="*/ 135325123 h 131"/>
                  <a:gd name="T52" fmla="*/ 139377764 w 127"/>
                  <a:gd name="T53" fmla="*/ 0 h 131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7"/>
                  <a:gd name="T82" fmla="*/ 0 h 131"/>
                  <a:gd name="T83" fmla="*/ 127 w 127"/>
                  <a:gd name="T84" fmla="*/ 131 h 1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7" h="131">
                    <a:moveTo>
                      <a:pt x="127" y="0"/>
                    </a:moveTo>
                    <a:lnTo>
                      <a:pt x="123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2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42" y="13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A872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8" name="Freeform 146"/>
              <p:cNvSpPr>
                <a:spLocks/>
              </p:cNvSpPr>
              <p:nvPr/>
            </p:nvSpPr>
            <p:spPr bwMode="auto">
              <a:xfrm>
                <a:off x="3118039" y="4941527"/>
                <a:ext cx="133045" cy="133145"/>
              </a:xfrm>
              <a:custGeom>
                <a:avLst/>
                <a:gdLst>
                  <a:gd name="T0" fmla="*/ 69689406 w 127"/>
                  <a:gd name="T1" fmla="*/ 0 h 131"/>
                  <a:gd name="T2" fmla="*/ 139377764 w 127"/>
                  <a:gd name="T3" fmla="*/ 67663070 h 131"/>
                  <a:gd name="T4" fmla="*/ 69689406 w 127"/>
                  <a:gd name="T5" fmla="*/ 135325123 h 131"/>
                  <a:gd name="T6" fmla="*/ 0 w 127"/>
                  <a:gd name="T7" fmla="*/ 67663070 h 131"/>
                  <a:gd name="T8" fmla="*/ 139377764 w 127"/>
                  <a:gd name="T9" fmla="*/ 0 h 131"/>
                  <a:gd name="T10" fmla="*/ 134988295 w 127"/>
                  <a:gd name="T11" fmla="*/ 0 h 131"/>
                  <a:gd name="T12" fmla="*/ 129500976 w 127"/>
                  <a:gd name="T13" fmla="*/ 0 h 131"/>
                  <a:gd name="T14" fmla="*/ 125110492 w 127"/>
                  <a:gd name="T15" fmla="*/ 0 h 131"/>
                  <a:gd name="T16" fmla="*/ 120721056 w 127"/>
                  <a:gd name="T17" fmla="*/ 0 h 131"/>
                  <a:gd name="T18" fmla="*/ 116330572 w 127"/>
                  <a:gd name="T19" fmla="*/ 0 h 131"/>
                  <a:gd name="T20" fmla="*/ 111941136 w 127"/>
                  <a:gd name="T21" fmla="*/ 0 h 131"/>
                  <a:gd name="T22" fmla="*/ 106453816 w 127"/>
                  <a:gd name="T23" fmla="*/ 0 h 131"/>
                  <a:gd name="T24" fmla="*/ 102064380 w 127"/>
                  <a:gd name="T25" fmla="*/ 0 h 131"/>
                  <a:gd name="T26" fmla="*/ 97673896 w 127"/>
                  <a:gd name="T27" fmla="*/ 0 h 131"/>
                  <a:gd name="T28" fmla="*/ 93284460 w 127"/>
                  <a:gd name="T29" fmla="*/ 0 h 131"/>
                  <a:gd name="T30" fmla="*/ 0 w 127"/>
                  <a:gd name="T31" fmla="*/ 135325123 h 131"/>
                  <a:gd name="T32" fmla="*/ 4389438 w 127"/>
                  <a:gd name="T33" fmla="*/ 135325123 h 131"/>
                  <a:gd name="T34" fmla="*/ 8779924 w 127"/>
                  <a:gd name="T35" fmla="*/ 135325123 h 131"/>
                  <a:gd name="T36" fmla="*/ 14267244 w 127"/>
                  <a:gd name="T37" fmla="*/ 135325123 h 131"/>
                  <a:gd name="T38" fmla="*/ 18656684 w 127"/>
                  <a:gd name="T39" fmla="*/ 135325123 h 131"/>
                  <a:gd name="T40" fmla="*/ 23047168 w 127"/>
                  <a:gd name="T41" fmla="*/ 135325123 h 131"/>
                  <a:gd name="T42" fmla="*/ 27436604 w 127"/>
                  <a:gd name="T43" fmla="*/ 135325123 h 131"/>
                  <a:gd name="T44" fmla="*/ 31826041 w 127"/>
                  <a:gd name="T45" fmla="*/ 135325123 h 131"/>
                  <a:gd name="T46" fmla="*/ 37313368 w 127"/>
                  <a:gd name="T47" fmla="*/ 135325123 h 131"/>
                  <a:gd name="T48" fmla="*/ 41703852 w 127"/>
                  <a:gd name="T49" fmla="*/ 135325123 h 131"/>
                  <a:gd name="T50" fmla="*/ 139377764 w 127"/>
                  <a:gd name="T51" fmla="*/ 0 h 131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27"/>
                  <a:gd name="T79" fmla="*/ 0 h 131"/>
                  <a:gd name="T80" fmla="*/ 127 w 127"/>
                  <a:gd name="T81" fmla="*/ 131 h 13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27" h="131">
                    <a:moveTo>
                      <a:pt x="127" y="0"/>
                    </a:moveTo>
                    <a:lnTo>
                      <a:pt x="123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A46D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39" name="Freeform 147"/>
              <p:cNvSpPr>
                <a:spLocks/>
              </p:cNvSpPr>
              <p:nvPr/>
            </p:nvSpPr>
            <p:spPr bwMode="auto">
              <a:xfrm>
                <a:off x="3140214" y="4941527"/>
                <a:ext cx="129872" cy="133145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7663070 h 131"/>
                  <a:gd name="T4" fmla="*/ 68563969 w 123"/>
                  <a:gd name="T5" fmla="*/ 135325123 h 131"/>
                  <a:gd name="T6" fmla="*/ 0 w 123"/>
                  <a:gd name="T7" fmla="*/ 67663070 h 131"/>
                  <a:gd name="T8" fmla="*/ 137127937 w 123"/>
                  <a:gd name="T9" fmla="*/ 0 h 131"/>
                  <a:gd name="T10" fmla="*/ 132668999 w 123"/>
                  <a:gd name="T11" fmla="*/ 0 h 131"/>
                  <a:gd name="T12" fmla="*/ 127094008 w 123"/>
                  <a:gd name="T13" fmla="*/ 0 h 131"/>
                  <a:gd name="T14" fmla="*/ 122635070 w 123"/>
                  <a:gd name="T15" fmla="*/ 0 h 131"/>
                  <a:gd name="T16" fmla="*/ 118175077 w 123"/>
                  <a:gd name="T17" fmla="*/ 0 h 131"/>
                  <a:gd name="T18" fmla="*/ 113716139 w 123"/>
                  <a:gd name="T19" fmla="*/ 0 h 131"/>
                  <a:gd name="T20" fmla="*/ 108141147 w 123"/>
                  <a:gd name="T21" fmla="*/ 0 h 131"/>
                  <a:gd name="T22" fmla="*/ 103682210 w 123"/>
                  <a:gd name="T23" fmla="*/ 0 h 131"/>
                  <a:gd name="T24" fmla="*/ 99222216 w 123"/>
                  <a:gd name="T25" fmla="*/ 0 h 131"/>
                  <a:gd name="T26" fmla="*/ 94763279 w 123"/>
                  <a:gd name="T27" fmla="*/ 0 h 131"/>
                  <a:gd name="T28" fmla="*/ 0 w 123"/>
                  <a:gd name="T29" fmla="*/ 135325123 h 131"/>
                  <a:gd name="T30" fmla="*/ 4458940 w 123"/>
                  <a:gd name="T31" fmla="*/ 135325123 h 131"/>
                  <a:gd name="T32" fmla="*/ 8918935 w 123"/>
                  <a:gd name="T33" fmla="*/ 135325123 h 131"/>
                  <a:gd name="T34" fmla="*/ 14492871 w 123"/>
                  <a:gd name="T35" fmla="*/ 135325123 h 131"/>
                  <a:gd name="T36" fmla="*/ 18952869 w 123"/>
                  <a:gd name="T37" fmla="*/ 135325123 h 131"/>
                  <a:gd name="T38" fmla="*/ 23411806 w 123"/>
                  <a:gd name="T39" fmla="*/ 135325123 h 131"/>
                  <a:gd name="T40" fmla="*/ 27871800 w 123"/>
                  <a:gd name="T41" fmla="*/ 135325123 h 131"/>
                  <a:gd name="T42" fmla="*/ 33445735 w 123"/>
                  <a:gd name="T43" fmla="*/ 135325123 h 131"/>
                  <a:gd name="T44" fmla="*/ 37905737 w 123"/>
                  <a:gd name="T45" fmla="*/ 135325123 h 131"/>
                  <a:gd name="T46" fmla="*/ 42364675 w 123"/>
                  <a:gd name="T47" fmla="*/ 135325123 h 131"/>
                  <a:gd name="T48" fmla="*/ 137127937 w 123"/>
                  <a:gd name="T49" fmla="*/ 0 h 131"/>
                  <a:gd name="T50" fmla="*/ 17694720 60000 65536"/>
                  <a:gd name="T51" fmla="*/ 0 60000 65536"/>
                  <a:gd name="T52" fmla="*/ 5898240 60000 65536"/>
                  <a:gd name="T53" fmla="*/ 1179648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3"/>
                  <a:gd name="T76" fmla="*/ 0 h 131"/>
                  <a:gd name="T77" fmla="*/ 123 w 123"/>
                  <a:gd name="T78" fmla="*/ 131 h 1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3" h="131">
                    <a:moveTo>
                      <a:pt x="123" y="0"/>
                    </a:move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9F69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0" name="Freeform 148"/>
              <p:cNvSpPr>
                <a:spLocks/>
              </p:cNvSpPr>
              <p:nvPr/>
            </p:nvSpPr>
            <p:spPr bwMode="auto">
              <a:xfrm>
                <a:off x="3157112" y="4941527"/>
                <a:ext cx="135157" cy="133145"/>
              </a:xfrm>
              <a:custGeom>
                <a:avLst/>
                <a:gdLst>
                  <a:gd name="T0" fmla="*/ 71919503 w 127"/>
                  <a:gd name="T1" fmla="*/ 0 h 131"/>
                  <a:gd name="T2" fmla="*/ 143837943 w 127"/>
                  <a:gd name="T3" fmla="*/ 67663070 h 131"/>
                  <a:gd name="T4" fmla="*/ 71919503 w 127"/>
                  <a:gd name="T5" fmla="*/ 135325123 h 131"/>
                  <a:gd name="T6" fmla="*/ 0 w 127"/>
                  <a:gd name="T7" fmla="*/ 67663070 h 131"/>
                  <a:gd name="T8" fmla="*/ 143837943 w 127"/>
                  <a:gd name="T9" fmla="*/ 3098924 h 131"/>
                  <a:gd name="T10" fmla="*/ 139307490 w 127"/>
                  <a:gd name="T11" fmla="*/ 3098924 h 131"/>
                  <a:gd name="T12" fmla="*/ 134777071 w 127"/>
                  <a:gd name="T13" fmla="*/ 3098924 h 131"/>
                  <a:gd name="T14" fmla="*/ 129114314 w 127"/>
                  <a:gd name="T15" fmla="*/ 3098924 h 131"/>
                  <a:gd name="T16" fmla="*/ 129114314 w 127"/>
                  <a:gd name="T17" fmla="*/ 0 h 131"/>
                  <a:gd name="T18" fmla="*/ 124583895 w 127"/>
                  <a:gd name="T19" fmla="*/ 0 h 131"/>
                  <a:gd name="T20" fmla="*/ 120053476 w 127"/>
                  <a:gd name="T21" fmla="*/ 0 h 131"/>
                  <a:gd name="T22" fmla="*/ 115523057 w 127"/>
                  <a:gd name="T23" fmla="*/ 0 h 131"/>
                  <a:gd name="T24" fmla="*/ 109860299 w 127"/>
                  <a:gd name="T25" fmla="*/ 0 h 131"/>
                  <a:gd name="T26" fmla="*/ 105329880 w 127"/>
                  <a:gd name="T27" fmla="*/ 0 h 131"/>
                  <a:gd name="T28" fmla="*/ 100799461 w 127"/>
                  <a:gd name="T29" fmla="*/ 0 h 131"/>
                  <a:gd name="T30" fmla="*/ 0 w 127"/>
                  <a:gd name="T31" fmla="*/ 135325123 h 131"/>
                  <a:gd name="T32" fmla="*/ 4530421 w 127"/>
                  <a:gd name="T33" fmla="*/ 135325123 h 131"/>
                  <a:gd name="T34" fmla="*/ 9060842 w 127"/>
                  <a:gd name="T35" fmla="*/ 135325123 h 131"/>
                  <a:gd name="T36" fmla="*/ 14723600 w 127"/>
                  <a:gd name="T37" fmla="*/ 135325123 h 131"/>
                  <a:gd name="T38" fmla="*/ 19254023 w 127"/>
                  <a:gd name="T39" fmla="*/ 135325123 h 131"/>
                  <a:gd name="T40" fmla="*/ 23784442 w 127"/>
                  <a:gd name="T41" fmla="*/ 135325123 h 131"/>
                  <a:gd name="T42" fmla="*/ 28314861 w 127"/>
                  <a:gd name="T43" fmla="*/ 135325123 h 131"/>
                  <a:gd name="T44" fmla="*/ 33977619 w 127"/>
                  <a:gd name="T45" fmla="*/ 135325123 h 131"/>
                  <a:gd name="T46" fmla="*/ 38508046 w 127"/>
                  <a:gd name="T47" fmla="*/ 135325123 h 131"/>
                  <a:gd name="T48" fmla="*/ 43038465 w 127"/>
                  <a:gd name="T49" fmla="*/ 135325123 h 131"/>
                  <a:gd name="T50" fmla="*/ 47568884 w 127"/>
                  <a:gd name="T51" fmla="*/ 135325123 h 131"/>
                  <a:gd name="T52" fmla="*/ 143837943 w 127"/>
                  <a:gd name="T53" fmla="*/ 3098924 h 131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7"/>
                  <a:gd name="T82" fmla="*/ 0 h 131"/>
                  <a:gd name="T83" fmla="*/ 127 w 127"/>
                  <a:gd name="T84" fmla="*/ 131 h 1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7" h="131">
                    <a:moveTo>
                      <a:pt x="127" y="3"/>
                    </a:moveTo>
                    <a:lnTo>
                      <a:pt x="123" y="3"/>
                    </a:lnTo>
                    <a:lnTo>
                      <a:pt x="119" y="3"/>
                    </a:lnTo>
                    <a:lnTo>
                      <a:pt x="114" y="3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42" y="131"/>
                    </a:lnTo>
                    <a:lnTo>
                      <a:pt x="127" y="3"/>
                    </a:lnTo>
                    <a:close/>
                  </a:path>
                </a:pathLst>
              </a:custGeom>
              <a:solidFill>
                <a:srgbClr val="9B64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1" name="Freeform 149"/>
              <p:cNvSpPr>
                <a:spLocks/>
              </p:cNvSpPr>
              <p:nvPr/>
            </p:nvSpPr>
            <p:spPr bwMode="auto">
              <a:xfrm>
                <a:off x="3179286" y="4941527"/>
                <a:ext cx="135157" cy="136218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69236357 h 134"/>
                  <a:gd name="T4" fmla="*/ 71919503 w 127"/>
                  <a:gd name="T5" fmla="*/ 138472713 h 134"/>
                  <a:gd name="T6" fmla="*/ 0 w 127"/>
                  <a:gd name="T7" fmla="*/ 69236357 h 134"/>
                  <a:gd name="T8" fmla="*/ 143837943 w 127"/>
                  <a:gd name="T9" fmla="*/ 7233784 h 134"/>
                  <a:gd name="T10" fmla="*/ 139307490 w 127"/>
                  <a:gd name="T11" fmla="*/ 7233784 h 134"/>
                  <a:gd name="T12" fmla="*/ 139307490 w 127"/>
                  <a:gd name="T13" fmla="*/ 3100484 h 134"/>
                  <a:gd name="T14" fmla="*/ 134777071 w 127"/>
                  <a:gd name="T15" fmla="*/ 3100484 h 134"/>
                  <a:gd name="T16" fmla="*/ 130246652 w 127"/>
                  <a:gd name="T17" fmla="*/ 3100484 h 134"/>
                  <a:gd name="T18" fmla="*/ 124583895 w 127"/>
                  <a:gd name="T19" fmla="*/ 3100484 h 134"/>
                  <a:gd name="T20" fmla="*/ 120053476 w 127"/>
                  <a:gd name="T21" fmla="*/ 3100484 h 134"/>
                  <a:gd name="T22" fmla="*/ 115523057 w 127"/>
                  <a:gd name="T23" fmla="*/ 3100484 h 134"/>
                  <a:gd name="T24" fmla="*/ 110992638 w 127"/>
                  <a:gd name="T25" fmla="*/ 3100484 h 134"/>
                  <a:gd name="T26" fmla="*/ 105329880 w 127"/>
                  <a:gd name="T27" fmla="*/ 3100484 h 134"/>
                  <a:gd name="T28" fmla="*/ 105329880 w 127"/>
                  <a:gd name="T29" fmla="*/ 0 h 134"/>
                  <a:gd name="T30" fmla="*/ 100799461 w 127"/>
                  <a:gd name="T31" fmla="*/ 0 h 134"/>
                  <a:gd name="T32" fmla="*/ 96269042 w 127"/>
                  <a:gd name="T33" fmla="*/ 0 h 134"/>
                  <a:gd name="T34" fmla="*/ 0 w 127"/>
                  <a:gd name="T35" fmla="*/ 135372230 h 134"/>
                  <a:gd name="T36" fmla="*/ 4530421 w 127"/>
                  <a:gd name="T37" fmla="*/ 135372230 h 134"/>
                  <a:gd name="T38" fmla="*/ 10193181 w 127"/>
                  <a:gd name="T39" fmla="*/ 135372230 h 134"/>
                  <a:gd name="T40" fmla="*/ 14723600 w 127"/>
                  <a:gd name="T41" fmla="*/ 135372230 h 134"/>
                  <a:gd name="T42" fmla="*/ 19254023 w 127"/>
                  <a:gd name="T43" fmla="*/ 135372230 h 134"/>
                  <a:gd name="T44" fmla="*/ 23784442 w 127"/>
                  <a:gd name="T45" fmla="*/ 135372230 h 134"/>
                  <a:gd name="T46" fmla="*/ 29447200 w 127"/>
                  <a:gd name="T47" fmla="*/ 138472713 h 134"/>
                  <a:gd name="T48" fmla="*/ 33977619 w 127"/>
                  <a:gd name="T49" fmla="*/ 138472713 h 134"/>
                  <a:gd name="T50" fmla="*/ 38508046 w 127"/>
                  <a:gd name="T51" fmla="*/ 138472713 h 134"/>
                  <a:gd name="T52" fmla="*/ 43038465 w 127"/>
                  <a:gd name="T53" fmla="*/ 138472713 h 134"/>
                  <a:gd name="T54" fmla="*/ 48701223 w 127"/>
                  <a:gd name="T55" fmla="*/ 138472713 h 134"/>
                  <a:gd name="T56" fmla="*/ 143837943 w 127"/>
                  <a:gd name="T57" fmla="*/ 7233784 h 134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7"/>
                  <a:gd name="T88" fmla="*/ 0 h 134"/>
                  <a:gd name="T89" fmla="*/ 127 w 127"/>
                  <a:gd name="T90" fmla="*/ 134 h 1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7" h="134">
                    <a:moveTo>
                      <a:pt x="127" y="7"/>
                    </a:moveTo>
                    <a:lnTo>
                      <a:pt x="123" y="7"/>
                    </a:lnTo>
                    <a:lnTo>
                      <a:pt x="123" y="3"/>
                    </a:lnTo>
                    <a:lnTo>
                      <a:pt x="119" y="3"/>
                    </a:lnTo>
                    <a:lnTo>
                      <a:pt x="115" y="3"/>
                    </a:lnTo>
                    <a:lnTo>
                      <a:pt x="110" y="3"/>
                    </a:lnTo>
                    <a:lnTo>
                      <a:pt x="106" y="3"/>
                    </a:lnTo>
                    <a:lnTo>
                      <a:pt x="102" y="3"/>
                    </a:lnTo>
                    <a:lnTo>
                      <a:pt x="98" y="3"/>
                    </a:lnTo>
                    <a:lnTo>
                      <a:pt x="93" y="3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6" y="134"/>
                    </a:lnTo>
                    <a:lnTo>
                      <a:pt x="30" y="134"/>
                    </a:lnTo>
                    <a:lnTo>
                      <a:pt x="34" y="134"/>
                    </a:lnTo>
                    <a:lnTo>
                      <a:pt x="38" y="134"/>
                    </a:lnTo>
                    <a:lnTo>
                      <a:pt x="43" y="134"/>
                    </a:lnTo>
                    <a:lnTo>
                      <a:pt x="127" y="7"/>
                    </a:lnTo>
                    <a:close/>
                  </a:path>
                </a:pathLst>
              </a:custGeom>
              <a:solidFill>
                <a:srgbClr val="975F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2" name="Freeform 150"/>
              <p:cNvSpPr>
                <a:spLocks/>
              </p:cNvSpPr>
              <p:nvPr/>
            </p:nvSpPr>
            <p:spPr bwMode="auto">
              <a:xfrm>
                <a:off x="3203563" y="4944599"/>
                <a:ext cx="128820" cy="138266"/>
              </a:xfrm>
              <a:custGeom>
                <a:avLst/>
                <a:gdLst>
                  <a:gd name="T0" fmla="*/ 67457692 w 123"/>
                  <a:gd name="T1" fmla="*/ 0 h 135"/>
                  <a:gd name="T2" fmla="*/ 134915385 w 123"/>
                  <a:gd name="T3" fmla="*/ 70805506 h 135"/>
                  <a:gd name="T4" fmla="*/ 67457692 w 123"/>
                  <a:gd name="T5" fmla="*/ 141611013 h 135"/>
                  <a:gd name="T6" fmla="*/ 0 w 123"/>
                  <a:gd name="T7" fmla="*/ 70805506 h 135"/>
                  <a:gd name="T8" fmla="*/ 134915385 w 123"/>
                  <a:gd name="T9" fmla="*/ 8392234 h 135"/>
                  <a:gd name="T10" fmla="*/ 130528174 w 123"/>
                  <a:gd name="T11" fmla="*/ 4196117 h 135"/>
                  <a:gd name="T12" fmla="*/ 126139917 w 123"/>
                  <a:gd name="T13" fmla="*/ 4196117 h 135"/>
                  <a:gd name="T14" fmla="*/ 121752707 w 123"/>
                  <a:gd name="T15" fmla="*/ 4196117 h 135"/>
                  <a:gd name="T16" fmla="*/ 116268956 w 123"/>
                  <a:gd name="T17" fmla="*/ 4196117 h 135"/>
                  <a:gd name="T18" fmla="*/ 111880699 w 123"/>
                  <a:gd name="T19" fmla="*/ 4196117 h 135"/>
                  <a:gd name="T20" fmla="*/ 111880699 w 123"/>
                  <a:gd name="T21" fmla="*/ 0 h 135"/>
                  <a:gd name="T22" fmla="*/ 107493488 w 123"/>
                  <a:gd name="T23" fmla="*/ 0 h 135"/>
                  <a:gd name="T24" fmla="*/ 103106278 w 123"/>
                  <a:gd name="T25" fmla="*/ 0 h 135"/>
                  <a:gd name="T26" fmla="*/ 97621480 w 123"/>
                  <a:gd name="T27" fmla="*/ 0 h 135"/>
                  <a:gd name="T28" fmla="*/ 93234270 w 123"/>
                  <a:gd name="T29" fmla="*/ 0 h 135"/>
                  <a:gd name="T30" fmla="*/ 0 w 123"/>
                  <a:gd name="T31" fmla="*/ 134268580 h 135"/>
                  <a:gd name="T32" fmla="*/ 5484800 w 123"/>
                  <a:gd name="T33" fmla="*/ 137414898 h 135"/>
                  <a:gd name="T34" fmla="*/ 9872012 w 123"/>
                  <a:gd name="T35" fmla="*/ 137414898 h 135"/>
                  <a:gd name="T36" fmla="*/ 14259223 w 123"/>
                  <a:gd name="T37" fmla="*/ 137414898 h 135"/>
                  <a:gd name="T38" fmla="*/ 18646437 w 123"/>
                  <a:gd name="T39" fmla="*/ 137414898 h 135"/>
                  <a:gd name="T40" fmla="*/ 24131235 w 123"/>
                  <a:gd name="T41" fmla="*/ 137414898 h 135"/>
                  <a:gd name="T42" fmla="*/ 28518445 w 123"/>
                  <a:gd name="T43" fmla="*/ 137414898 h 135"/>
                  <a:gd name="T44" fmla="*/ 32906702 w 123"/>
                  <a:gd name="T45" fmla="*/ 137414898 h 135"/>
                  <a:gd name="T46" fmla="*/ 37293921 w 123"/>
                  <a:gd name="T47" fmla="*/ 137414898 h 135"/>
                  <a:gd name="T48" fmla="*/ 37293921 w 123"/>
                  <a:gd name="T49" fmla="*/ 141611013 h 135"/>
                  <a:gd name="T50" fmla="*/ 41681131 w 123"/>
                  <a:gd name="T51" fmla="*/ 141611013 h 135"/>
                  <a:gd name="T52" fmla="*/ 134915385 w 123"/>
                  <a:gd name="T53" fmla="*/ 8392234 h 135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3"/>
                  <a:gd name="T82" fmla="*/ 0 h 135"/>
                  <a:gd name="T83" fmla="*/ 123 w 123"/>
                  <a:gd name="T84" fmla="*/ 135 h 1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3" h="135">
                    <a:moveTo>
                      <a:pt x="123" y="8"/>
                    </a:moveTo>
                    <a:lnTo>
                      <a:pt x="119" y="4"/>
                    </a:lnTo>
                    <a:lnTo>
                      <a:pt x="115" y="4"/>
                    </a:lnTo>
                    <a:lnTo>
                      <a:pt x="111" y="4"/>
                    </a:lnTo>
                    <a:lnTo>
                      <a:pt x="106" y="4"/>
                    </a:lnTo>
                    <a:lnTo>
                      <a:pt x="102" y="4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8"/>
                    </a:lnTo>
                    <a:lnTo>
                      <a:pt x="5" y="131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4" y="135"/>
                    </a:lnTo>
                    <a:lnTo>
                      <a:pt x="38" y="135"/>
                    </a:ln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925B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3" name="Freeform 151"/>
              <p:cNvSpPr>
                <a:spLocks/>
              </p:cNvSpPr>
              <p:nvPr/>
            </p:nvSpPr>
            <p:spPr bwMode="auto">
              <a:xfrm>
                <a:off x="3225738" y="4948696"/>
                <a:ext cx="123535" cy="138266"/>
              </a:xfrm>
              <a:custGeom>
                <a:avLst/>
                <a:gdLst>
                  <a:gd name="T0" fmla="*/ 64665338 w 118"/>
                  <a:gd name="T1" fmla="*/ 0 h 135"/>
                  <a:gd name="T2" fmla="*/ 129329628 w 118"/>
                  <a:gd name="T3" fmla="*/ 70805506 h 135"/>
                  <a:gd name="T4" fmla="*/ 64665338 w 118"/>
                  <a:gd name="T5" fmla="*/ 141611013 h 135"/>
                  <a:gd name="T6" fmla="*/ 0 w 118"/>
                  <a:gd name="T7" fmla="*/ 70805506 h 135"/>
                  <a:gd name="T8" fmla="*/ 129329628 w 118"/>
                  <a:gd name="T9" fmla="*/ 7342435 h 135"/>
                  <a:gd name="T10" fmla="*/ 124945184 w 118"/>
                  <a:gd name="T11" fmla="*/ 7342435 h 135"/>
                  <a:gd name="T12" fmla="*/ 124945184 w 118"/>
                  <a:gd name="T13" fmla="*/ 4196117 h 135"/>
                  <a:gd name="T14" fmla="*/ 120561786 w 118"/>
                  <a:gd name="T15" fmla="*/ 4196117 h 135"/>
                  <a:gd name="T16" fmla="*/ 115081231 w 118"/>
                  <a:gd name="T17" fmla="*/ 4196117 h 135"/>
                  <a:gd name="T18" fmla="*/ 110697833 w 118"/>
                  <a:gd name="T19" fmla="*/ 4196117 h 135"/>
                  <a:gd name="T20" fmla="*/ 106313389 w 118"/>
                  <a:gd name="T21" fmla="*/ 0 h 135"/>
                  <a:gd name="T22" fmla="*/ 101928944 w 118"/>
                  <a:gd name="T23" fmla="*/ 0 h 135"/>
                  <a:gd name="T24" fmla="*/ 97545547 w 118"/>
                  <a:gd name="T25" fmla="*/ 0 h 135"/>
                  <a:gd name="T26" fmla="*/ 92064991 w 118"/>
                  <a:gd name="T27" fmla="*/ 0 h 135"/>
                  <a:gd name="T28" fmla="*/ 0 w 118"/>
                  <a:gd name="T29" fmla="*/ 133218751 h 135"/>
                  <a:gd name="T30" fmla="*/ 4384447 w 118"/>
                  <a:gd name="T31" fmla="*/ 133218751 h 135"/>
                  <a:gd name="T32" fmla="*/ 8767846 w 118"/>
                  <a:gd name="T33" fmla="*/ 133218751 h 135"/>
                  <a:gd name="T34" fmla="*/ 13152291 w 118"/>
                  <a:gd name="T35" fmla="*/ 133218751 h 135"/>
                  <a:gd name="T36" fmla="*/ 13152291 w 118"/>
                  <a:gd name="T37" fmla="*/ 137414898 h 135"/>
                  <a:gd name="T38" fmla="*/ 17536739 w 118"/>
                  <a:gd name="T39" fmla="*/ 137414898 h 135"/>
                  <a:gd name="T40" fmla="*/ 23016248 w 118"/>
                  <a:gd name="T41" fmla="*/ 137414898 h 135"/>
                  <a:gd name="T42" fmla="*/ 27400692 w 118"/>
                  <a:gd name="T43" fmla="*/ 137414898 h 135"/>
                  <a:gd name="T44" fmla="*/ 31784090 w 118"/>
                  <a:gd name="T45" fmla="*/ 137414898 h 135"/>
                  <a:gd name="T46" fmla="*/ 36168542 w 118"/>
                  <a:gd name="T47" fmla="*/ 137414898 h 135"/>
                  <a:gd name="T48" fmla="*/ 36168542 w 118"/>
                  <a:gd name="T49" fmla="*/ 141611013 h 135"/>
                  <a:gd name="T50" fmla="*/ 129329628 w 118"/>
                  <a:gd name="T51" fmla="*/ 7342435 h 135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8"/>
                  <a:gd name="T79" fmla="*/ 0 h 135"/>
                  <a:gd name="T80" fmla="*/ 118 w 118"/>
                  <a:gd name="T81" fmla="*/ 135 h 1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8" h="135">
                    <a:moveTo>
                      <a:pt x="118" y="7"/>
                    </a:moveTo>
                    <a:lnTo>
                      <a:pt x="114" y="7"/>
                    </a:lnTo>
                    <a:lnTo>
                      <a:pt x="114" y="4"/>
                    </a:lnTo>
                    <a:lnTo>
                      <a:pt x="110" y="4"/>
                    </a:lnTo>
                    <a:lnTo>
                      <a:pt x="105" y="4"/>
                    </a:lnTo>
                    <a:lnTo>
                      <a:pt x="101" y="4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0" y="127"/>
                    </a:lnTo>
                    <a:lnTo>
                      <a:pt x="4" y="127"/>
                    </a:lnTo>
                    <a:lnTo>
                      <a:pt x="8" y="127"/>
                    </a:lnTo>
                    <a:lnTo>
                      <a:pt x="12" y="127"/>
                    </a:lnTo>
                    <a:lnTo>
                      <a:pt x="12" y="131"/>
                    </a:lnTo>
                    <a:lnTo>
                      <a:pt x="16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3" y="131"/>
                    </a:lnTo>
                    <a:lnTo>
                      <a:pt x="33" y="135"/>
                    </a:lnTo>
                    <a:lnTo>
                      <a:pt x="118" y="7"/>
                    </a:lnTo>
                    <a:close/>
                  </a:path>
                </a:pathLst>
              </a:custGeom>
              <a:solidFill>
                <a:srgbClr val="8E56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4" name="Freeform 152"/>
              <p:cNvSpPr>
                <a:spLocks/>
              </p:cNvSpPr>
              <p:nvPr/>
            </p:nvSpPr>
            <p:spPr bwMode="auto">
              <a:xfrm>
                <a:off x="3241575" y="4952792"/>
                <a:ext cx="125647" cy="136218"/>
              </a:xfrm>
              <a:custGeom>
                <a:avLst/>
                <a:gdLst>
                  <a:gd name="T0" fmla="*/ 66333169 w 119"/>
                  <a:gd name="T1" fmla="*/ 0 h 134"/>
                  <a:gd name="T2" fmla="*/ 132665281 w 119"/>
                  <a:gd name="T3" fmla="*/ 69236357 h 134"/>
                  <a:gd name="T4" fmla="*/ 66333169 w 119"/>
                  <a:gd name="T5" fmla="*/ 138472713 h 134"/>
                  <a:gd name="T6" fmla="*/ 0 w 119"/>
                  <a:gd name="T7" fmla="*/ 69236357 h 134"/>
                  <a:gd name="T8" fmla="*/ 132665281 w 119"/>
                  <a:gd name="T9" fmla="*/ 11367086 h 134"/>
                  <a:gd name="T10" fmla="*/ 128206398 w 119"/>
                  <a:gd name="T11" fmla="*/ 11367086 h 134"/>
                  <a:gd name="T12" fmla="*/ 128206398 w 119"/>
                  <a:gd name="T13" fmla="*/ 7233784 h 134"/>
                  <a:gd name="T14" fmla="*/ 123746458 w 119"/>
                  <a:gd name="T15" fmla="*/ 7233784 h 134"/>
                  <a:gd name="T16" fmla="*/ 118172590 w 119"/>
                  <a:gd name="T17" fmla="*/ 7233784 h 134"/>
                  <a:gd name="T18" fmla="*/ 118172590 w 119"/>
                  <a:gd name="T19" fmla="*/ 3100484 h 134"/>
                  <a:gd name="T20" fmla="*/ 113712651 w 119"/>
                  <a:gd name="T21" fmla="*/ 3100484 h 134"/>
                  <a:gd name="T22" fmla="*/ 109253767 w 119"/>
                  <a:gd name="T23" fmla="*/ 3100484 h 134"/>
                  <a:gd name="T24" fmla="*/ 109253767 w 119"/>
                  <a:gd name="T25" fmla="*/ 0 h 134"/>
                  <a:gd name="T26" fmla="*/ 104794883 w 119"/>
                  <a:gd name="T27" fmla="*/ 0 h 134"/>
                  <a:gd name="T28" fmla="*/ 99219959 w 119"/>
                  <a:gd name="T29" fmla="*/ 0 h 134"/>
                  <a:gd name="T30" fmla="*/ 94761076 w 119"/>
                  <a:gd name="T31" fmla="*/ 0 h 134"/>
                  <a:gd name="T32" fmla="*/ 0 w 119"/>
                  <a:gd name="T33" fmla="*/ 131238899 h 134"/>
                  <a:gd name="T34" fmla="*/ 5573870 w 119"/>
                  <a:gd name="T35" fmla="*/ 131238899 h 134"/>
                  <a:gd name="T36" fmla="*/ 10033812 w 119"/>
                  <a:gd name="T37" fmla="*/ 131238899 h 134"/>
                  <a:gd name="T38" fmla="*/ 14492696 w 119"/>
                  <a:gd name="T39" fmla="*/ 131238899 h 134"/>
                  <a:gd name="T40" fmla="*/ 18952639 w 119"/>
                  <a:gd name="T41" fmla="*/ 131238899 h 134"/>
                  <a:gd name="T42" fmla="*/ 18952639 w 119"/>
                  <a:gd name="T43" fmla="*/ 135372230 h 134"/>
                  <a:gd name="T44" fmla="*/ 24526508 w 119"/>
                  <a:gd name="T45" fmla="*/ 135372230 h 134"/>
                  <a:gd name="T46" fmla="*/ 28985391 w 119"/>
                  <a:gd name="T47" fmla="*/ 135372230 h 134"/>
                  <a:gd name="T48" fmla="*/ 33445331 w 119"/>
                  <a:gd name="T49" fmla="*/ 135372230 h 134"/>
                  <a:gd name="T50" fmla="*/ 37904222 w 119"/>
                  <a:gd name="T51" fmla="*/ 135372230 h 134"/>
                  <a:gd name="T52" fmla="*/ 37904222 w 119"/>
                  <a:gd name="T53" fmla="*/ 138472713 h 134"/>
                  <a:gd name="T54" fmla="*/ 43478091 w 119"/>
                  <a:gd name="T55" fmla="*/ 138472713 h 134"/>
                  <a:gd name="T56" fmla="*/ 132665281 w 119"/>
                  <a:gd name="T57" fmla="*/ 11367086 h 134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9"/>
                  <a:gd name="T88" fmla="*/ 0 h 134"/>
                  <a:gd name="T89" fmla="*/ 119 w 119"/>
                  <a:gd name="T90" fmla="*/ 134 h 1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9" h="134">
                    <a:moveTo>
                      <a:pt x="119" y="11"/>
                    </a:moveTo>
                    <a:lnTo>
                      <a:pt x="115" y="11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06" y="7"/>
                    </a:lnTo>
                    <a:lnTo>
                      <a:pt x="106" y="3"/>
                    </a:lnTo>
                    <a:lnTo>
                      <a:pt x="102" y="3"/>
                    </a:lnTo>
                    <a:lnTo>
                      <a:pt x="98" y="3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4" y="134"/>
                    </a:lnTo>
                    <a:lnTo>
                      <a:pt x="39" y="134"/>
                    </a:lnTo>
                    <a:lnTo>
                      <a:pt x="119" y="11"/>
                    </a:lnTo>
                    <a:close/>
                  </a:path>
                </a:pathLst>
              </a:custGeom>
              <a:solidFill>
                <a:srgbClr val="8952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5" name="Freeform 153"/>
              <p:cNvSpPr>
                <a:spLocks/>
              </p:cNvSpPr>
              <p:nvPr/>
            </p:nvSpPr>
            <p:spPr bwMode="auto">
              <a:xfrm>
                <a:off x="3260585" y="4955865"/>
                <a:ext cx="120371" cy="138266"/>
              </a:xfrm>
              <a:custGeom>
                <a:avLst/>
                <a:gdLst>
                  <a:gd name="T0" fmla="*/ 62996948 w 115"/>
                  <a:gd name="T1" fmla="*/ 0 h 135"/>
                  <a:gd name="T2" fmla="*/ 125992848 w 115"/>
                  <a:gd name="T3" fmla="*/ 70805506 h 135"/>
                  <a:gd name="T4" fmla="*/ 62996948 w 115"/>
                  <a:gd name="T5" fmla="*/ 141611013 h 135"/>
                  <a:gd name="T6" fmla="*/ 0 w 115"/>
                  <a:gd name="T7" fmla="*/ 70805506 h 135"/>
                  <a:gd name="T8" fmla="*/ 125992848 w 115"/>
                  <a:gd name="T9" fmla="*/ 15734668 h 135"/>
                  <a:gd name="T10" fmla="*/ 121610298 w 115"/>
                  <a:gd name="T11" fmla="*/ 11538553 h 135"/>
                  <a:gd name="T12" fmla="*/ 116132896 w 115"/>
                  <a:gd name="T13" fmla="*/ 11538553 h 135"/>
                  <a:gd name="T14" fmla="*/ 116132896 w 115"/>
                  <a:gd name="T15" fmla="*/ 8392234 h 135"/>
                  <a:gd name="T16" fmla="*/ 111750346 w 115"/>
                  <a:gd name="T17" fmla="*/ 8392234 h 135"/>
                  <a:gd name="T18" fmla="*/ 107367796 w 115"/>
                  <a:gd name="T19" fmla="*/ 8392234 h 135"/>
                  <a:gd name="T20" fmla="*/ 107367796 w 115"/>
                  <a:gd name="T21" fmla="*/ 4196117 h 135"/>
                  <a:gd name="T22" fmla="*/ 102985246 w 115"/>
                  <a:gd name="T23" fmla="*/ 4196117 h 135"/>
                  <a:gd name="T24" fmla="*/ 97507844 w 115"/>
                  <a:gd name="T25" fmla="*/ 4196117 h 135"/>
                  <a:gd name="T26" fmla="*/ 97507844 w 115"/>
                  <a:gd name="T27" fmla="*/ 0 h 135"/>
                  <a:gd name="T28" fmla="*/ 93125294 w 115"/>
                  <a:gd name="T29" fmla="*/ 0 h 135"/>
                  <a:gd name="T30" fmla="*/ 0 w 115"/>
                  <a:gd name="T31" fmla="*/ 134268580 h 135"/>
                  <a:gd name="T32" fmla="*/ 5478451 w 115"/>
                  <a:gd name="T33" fmla="*/ 134268580 h 135"/>
                  <a:gd name="T34" fmla="*/ 9859956 w 115"/>
                  <a:gd name="T35" fmla="*/ 134268580 h 135"/>
                  <a:gd name="T36" fmla="*/ 14242506 w 115"/>
                  <a:gd name="T37" fmla="*/ 134268580 h 135"/>
                  <a:gd name="T38" fmla="*/ 18625060 w 115"/>
                  <a:gd name="T39" fmla="*/ 134268580 h 135"/>
                  <a:gd name="T40" fmla="*/ 18625060 w 115"/>
                  <a:gd name="T41" fmla="*/ 137414898 h 135"/>
                  <a:gd name="T42" fmla="*/ 24102463 w 115"/>
                  <a:gd name="T43" fmla="*/ 137414898 h 135"/>
                  <a:gd name="T44" fmla="*/ 28485013 w 115"/>
                  <a:gd name="T45" fmla="*/ 137414898 h 135"/>
                  <a:gd name="T46" fmla="*/ 32867563 w 115"/>
                  <a:gd name="T47" fmla="*/ 137414898 h 135"/>
                  <a:gd name="T48" fmla="*/ 37250121 w 115"/>
                  <a:gd name="T49" fmla="*/ 141611013 h 135"/>
                  <a:gd name="T50" fmla="*/ 42727523 w 115"/>
                  <a:gd name="T51" fmla="*/ 141611013 h 135"/>
                  <a:gd name="T52" fmla="*/ 125992848 w 115"/>
                  <a:gd name="T53" fmla="*/ 15734668 h 135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5"/>
                  <a:gd name="T82" fmla="*/ 0 h 135"/>
                  <a:gd name="T83" fmla="*/ 115 w 115"/>
                  <a:gd name="T84" fmla="*/ 135 h 1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5" h="135">
                    <a:moveTo>
                      <a:pt x="115" y="15"/>
                    </a:moveTo>
                    <a:lnTo>
                      <a:pt x="111" y="11"/>
                    </a:lnTo>
                    <a:lnTo>
                      <a:pt x="106" y="11"/>
                    </a:lnTo>
                    <a:lnTo>
                      <a:pt x="106" y="8"/>
                    </a:lnTo>
                    <a:lnTo>
                      <a:pt x="102" y="8"/>
                    </a:lnTo>
                    <a:lnTo>
                      <a:pt x="98" y="8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8"/>
                    </a:lnTo>
                    <a:lnTo>
                      <a:pt x="5" y="128"/>
                    </a:lnTo>
                    <a:lnTo>
                      <a:pt x="9" y="128"/>
                    </a:lnTo>
                    <a:lnTo>
                      <a:pt x="13" y="128"/>
                    </a:lnTo>
                    <a:lnTo>
                      <a:pt x="17" y="128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5"/>
                    </a:lnTo>
                    <a:lnTo>
                      <a:pt x="39" y="135"/>
                    </a:lnTo>
                    <a:lnTo>
                      <a:pt x="115" y="15"/>
                    </a:lnTo>
                    <a:close/>
                  </a:path>
                </a:pathLst>
              </a:custGeom>
              <a:solidFill>
                <a:srgbClr val="854D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6" name="Freeform 154"/>
              <p:cNvSpPr>
                <a:spLocks/>
              </p:cNvSpPr>
              <p:nvPr/>
            </p:nvSpPr>
            <p:spPr bwMode="auto">
              <a:xfrm>
                <a:off x="3282760" y="4964058"/>
                <a:ext cx="116147" cy="136218"/>
              </a:xfrm>
              <a:custGeom>
                <a:avLst/>
                <a:gdLst>
                  <a:gd name="T0" fmla="*/ 61319280 w 110"/>
                  <a:gd name="T1" fmla="*/ 0 h 134"/>
                  <a:gd name="T2" fmla="*/ 122637505 w 110"/>
                  <a:gd name="T3" fmla="*/ 69236357 h 134"/>
                  <a:gd name="T4" fmla="*/ 61319280 w 110"/>
                  <a:gd name="T5" fmla="*/ 138472713 h 134"/>
                  <a:gd name="T6" fmla="*/ 0 w 110"/>
                  <a:gd name="T7" fmla="*/ 69236357 h 134"/>
                  <a:gd name="T8" fmla="*/ 122637505 w 110"/>
                  <a:gd name="T9" fmla="*/ 18600872 h 134"/>
                  <a:gd name="T10" fmla="*/ 118177461 w 110"/>
                  <a:gd name="T11" fmla="*/ 18600872 h 134"/>
                  <a:gd name="T12" fmla="*/ 118177461 w 110"/>
                  <a:gd name="T13" fmla="*/ 14467569 h 134"/>
                  <a:gd name="T14" fmla="*/ 112603462 w 110"/>
                  <a:gd name="T15" fmla="*/ 14467569 h 134"/>
                  <a:gd name="T16" fmla="*/ 112603462 w 110"/>
                  <a:gd name="T17" fmla="*/ 11367086 h 134"/>
                  <a:gd name="T18" fmla="*/ 108144475 w 110"/>
                  <a:gd name="T19" fmla="*/ 11367086 h 134"/>
                  <a:gd name="T20" fmla="*/ 108144475 w 110"/>
                  <a:gd name="T21" fmla="*/ 7233784 h 134"/>
                  <a:gd name="T22" fmla="*/ 103684431 w 110"/>
                  <a:gd name="T23" fmla="*/ 7233784 h 134"/>
                  <a:gd name="T24" fmla="*/ 99224388 w 110"/>
                  <a:gd name="T25" fmla="*/ 3100484 h 134"/>
                  <a:gd name="T26" fmla="*/ 93650389 w 110"/>
                  <a:gd name="T27" fmla="*/ 3100484 h 134"/>
                  <a:gd name="T28" fmla="*/ 93650389 w 110"/>
                  <a:gd name="T29" fmla="*/ 0 h 134"/>
                  <a:gd name="T30" fmla="*/ 89191401 w 110"/>
                  <a:gd name="T31" fmla="*/ 0 h 134"/>
                  <a:gd name="T32" fmla="*/ 0 w 110"/>
                  <a:gd name="T33" fmla="*/ 127105600 h 134"/>
                  <a:gd name="T34" fmla="*/ 4460046 w 110"/>
                  <a:gd name="T35" fmla="*/ 127105600 h 134"/>
                  <a:gd name="T36" fmla="*/ 8919035 w 110"/>
                  <a:gd name="T37" fmla="*/ 127105600 h 134"/>
                  <a:gd name="T38" fmla="*/ 13379079 w 110"/>
                  <a:gd name="T39" fmla="*/ 131238899 h 134"/>
                  <a:gd name="T40" fmla="*/ 18953082 w 110"/>
                  <a:gd name="T41" fmla="*/ 131238899 h 134"/>
                  <a:gd name="T42" fmla="*/ 23413125 w 110"/>
                  <a:gd name="T43" fmla="*/ 131238899 h 134"/>
                  <a:gd name="T44" fmla="*/ 23413125 w 110"/>
                  <a:gd name="T45" fmla="*/ 135372230 h 134"/>
                  <a:gd name="T46" fmla="*/ 27872113 w 110"/>
                  <a:gd name="T47" fmla="*/ 135372230 h 134"/>
                  <a:gd name="T48" fmla="*/ 32332156 w 110"/>
                  <a:gd name="T49" fmla="*/ 135372230 h 134"/>
                  <a:gd name="T50" fmla="*/ 37906163 w 110"/>
                  <a:gd name="T51" fmla="*/ 138472713 h 134"/>
                  <a:gd name="T52" fmla="*/ 122637505 w 110"/>
                  <a:gd name="T53" fmla="*/ 18600872 h 134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0"/>
                  <a:gd name="T82" fmla="*/ 0 h 134"/>
                  <a:gd name="T83" fmla="*/ 110 w 110"/>
                  <a:gd name="T84" fmla="*/ 134 h 13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0" h="134">
                    <a:moveTo>
                      <a:pt x="110" y="18"/>
                    </a:moveTo>
                    <a:lnTo>
                      <a:pt x="106" y="18"/>
                    </a:lnTo>
                    <a:lnTo>
                      <a:pt x="106" y="14"/>
                    </a:lnTo>
                    <a:lnTo>
                      <a:pt x="101" y="14"/>
                    </a:lnTo>
                    <a:lnTo>
                      <a:pt x="101" y="11"/>
                    </a:lnTo>
                    <a:lnTo>
                      <a:pt x="97" y="11"/>
                    </a:lnTo>
                    <a:lnTo>
                      <a:pt x="97" y="7"/>
                    </a:lnTo>
                    <a:lnTo>
                      <a:pt x="93" y="7"/>
                    </a:lnTo>
                    <a:lnTo>
                      <a:pt x="89" y="3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8" y="123"/>
                    </a:lnTo>
                    <a:lnTo>
                      <a:pt x="12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4" y="134"/>
                    </a:lnTo>
                    <a:lnTo>
                      <a:pt x="110" y="18"/>
                    </a:lnTo>
                    <a:close/>
                  </a:path>
                </a:pathLst>
              </a:custGeom>
              <a:solidFill>
                <a:srgbClr val="8149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7" name="Freeform 155"/>
              <p:cNvSpPr>
                <a:spLocks/>
              </p:cNvSpPr>
              <p:nvPr/>
            </p:nvSpPr>
            <p:spPr bwMode="auto">
              <a:xfrm>
                <a:off x="3301761" y="4970202"/>
                <a:ext cx="97145" cy="135194"/>
              </a:xfrm>
              <a:custGeom>
                <a:avLst/>
                <a:gdLst>
                  <a:gd name="T0" fmla="*/ 50737893 w 93"/>
                  <a:gd name="T1" fmla="*/ 0 h 131"/>
                  <a:gd name="T2" fmla="*/ 101474742 w 93"/>
                  <a:gd name="T3" fmla="*/ 69761136 h 131"/>
                  <a:gd name="T4" fmla="*/ 50737893 w 93"/>
                  <a:gd name="T5" fmla="*/ 139522272 h 131"/>
                  <a:gd name="T6" fmla="*/ 0 w 93"/>
                  <a:gd name="T7" fmla="*/ 69761136 h 131"/>
                  <a:gd name="T8" fmla="*/ 82925275 w 93"/>
                  <a:gd name="T9" fmla="*/ 0 h 131"/>
                  <a:gd name="T10" fmla="*/ 87290532 w 93"/>
                  <a:gd name="T11" fmla="*/ 0 h 131"/>
                  <a:gd name="T12" fmla="*/ 87290532 w 93"/>
                  <a:gd name="T13" fmla="*/ 4260159 h 131"/>
                  <a:gd name="T14" fmla="*/ 91654743 w 93"/>
                  <a:gd name="T15" fmla="*/ 4260159 h 131"/>
                  <a:gd name="T16" fmla="*/ 91654743 w 93"/>
                  <a:gd name="T17" fmla="*/ 7455277 h 131"/>
                  <a:gd name="T18" fmla="*/ 97110530 w 93"/>
                  <a:gd name="T19" fmla="*/ 7455277 h 131"/>
                  <a:gd name="T20" fmla="*/ 97110530 w 93"/>
                  <a:gd name="T21" fmla="*/ 11715436 h 131"/>
                  <a:gd name="T22" fmla="*/ 101474742 w 93"/>
                  <a:gd name="T23" fmla="*/ 11715436 h 131"/>
                  <a:gd name="T24" fmla="*/ 101474742 w 93"/>
                  <a:gd name="T25" fmla="*/ 14910554 h 131"/>
                  <a:gd name="T26" fmla="*/ 101474742 w 93"/>
                  <a:gd name="T27" fmla="*/ 19170715 h 131"/>
                  <a:gd name="T28" fmla="*/ 97110530 w 93"/>
                  <a:gd name="T29" fmla="*/ 23430872 h 131"/>
                  <a:gd name="T30" fmla="*/ 97110530 w 93"/>
                  <a:gd name="T31" fmla="*/ 26625990 h 131"/>
                  <a:gd name="T32" fmla="*/ 97110530 w 93"/>
                  <a:gd name="T33" fmla="*/ 30886147 h 131"/>
                  <a:gd name="T34" fmla="*/ 91654743 w 93"/>
                  <a:gd name="T35" fmla="*/ 35147344 h 131"/>
                  <a:gd name="T36" fmla="*/ 91654743 w 93"/>
                  <a:gd name="T37" fmla="*/ 38342461 h 131"/>
                  <a:gd name="T38" fmla="*/ 87290532 w 93"/>
                  <a:gd name="T39" fmla="*/ 42602619 h 131"/>
                  <a:gd name="T40" fmla="*/ 87290532 w 93"/>
                  <a:gd name="T41" fmla="*/ 46862776 h 131"/>
                  <a:gd name="T42" fmla="*/ 82925275 w 93"/>
                  <a:gd name="T43" fmla="*/ 50057893 h 131"/>
                  <a:gd name="T44" fmla="*/ 82925275 w 93"/>
                  <a:gd name="T45" fmla="*/ 54318050 h 131"/>
                  <a:gd name="T46" fmla="*/ 78561064 w 93"/>
                  <a:gd name="T47" fmla="*/ 57513168 h 131"/>
                  <a:gd name="T48" fmla="*/ 78561064 w 93"/>
                  <a:gd name="T49" fmla="*/ 61773325 h 131"/>
                  <a:gd name="T50" fmla="*/ 73105277 w 93"/>
                  <a:gd name="T51" fmla="*/ 66033482 h 131"/>
                  <a:gd name="T52" fmla="*/ 73105277 w 93"/>
                  <a:gd name="T53" fmla="*/ 69228616 h 131"/>
                  <a:gd name="T54" fmla="*/ 68741066 w 93"/>
                  <a:gd name="T55" fmla="*/ 73488773 h 131"/>
                  <a:gd name="T56" fmla="*/ 68741066 w 93"/>
                  <a:gd name="T57" fmla="*/ 77748930 h 131"/>
                  <a:gd name="T58" fmla="*/ 64376838 w 93"/>
                  <a:gd name="T59" fmla="*/ 80944048 h 131"/>
                  <a:gd name="T60" fmla="*/ 64376838 w 93"/>
                  <a:gd name="T61" fmla="*/ 85204205 h 131"/>
                  <a:gd name="T62" fmla="*/ 64376838 w 93"/>
                  <a:gd name="T63" fmla="*/ 89464362 h 131"/>
                  <a:gd name="T64" fmla="*/ 60011582 w 93"/>
                  <a:gd name="T65" fmla="*/ 92659480 h 131"/>
                  <a:gd name="T66" fmla="*/ 60011582 w 93"/>
                  <a:gd name="T67" fmla="*/ 96919637 h 131"/>
                  <a:gd name="T68" fmla="*/ 54555795 w 93"/>
                  <a:gd name="T69" fmla="*/ 100114755 h 131"/>
                  <a:gd name="T70" fmla="*/ 54555795 w 93"/>
                  <a:gd name="T71" fmla="*/ 104374912 h 131"/>
                  <a:gd name="T72" fmla="*/ 50191583 w 93"/>
                  <a:gd name="T73" fmla="*/ 108636101 h 131"/>
                  <a:gd name="T74" fmla="*/ 50191583 w 93"/>
                  <a:gd name="T75" fmla="*/ 111831219 h 131"/>
                  <a:gd name="T76" fmla="*/ 45827372 w 93"/>
                  <a:gd name="T77" fmla="*/ 116091376 h 131"/>
                  <a:gd name="T78" fmla="*/ 45827372 w 93"/>
                  <a:gd name="T79" fmla="*/ 120351533 h 131"/>
                  <a:gd name="T80" fmla="*/ 41463160 w 93"/>
                  <a:gd name="T81" fmla="*/ 123546650 h 131"/>
                  <a:gd name="T82" fmla="*/ 41463160 w 93"/>
                  <a:gd name="T83" fmla="*/ 127806807 h 131"/>
                  <a:gd name="T84" fmla="*/ 36007373 w 93"/>
                  <a:gd name="T85" fmla="*/ 132066964 h 131"/>
                  <a:gd name="T86" fmla="*/ 36007373 w 93"/>
                  <a:gd name="T87" fmla="*/ 135262082 h 131"/>
                  <a:gd name="T88" fmla="*/ 31643154 w 93"/>
                  <a:gd name="T89" fmla="*/ 139522272 h 131"/>
                  <a:gd name="T90" fmla="*/ 27277897 w 93"/>
                  <a:gd name="T91" fmla="*/ 139522272 h 131"/>
                  <a:gd name="T92" fmla="*/ 22913686 w 93"/>
                  <a:gd name="T93" fmla="*/ 135262082 h 131"/>
                  <a:gd name="T94" fmla="*/ 18549474 w 93"/>
                  <a:gd name="T95" fmla="*/ 135262082 h 131"/>
                  <a:gd name="T96" fmla="*/ 13093683 w 93"/>
                  <a:gd name="T97" fmla="*/ 135262082 h 131"/>
                  <a:gd name="T98" fmla="*/ 13093683 w 93"/>
                  <a:gd name="T99" fmla="*/ 132066964 h 131"/>
                  <a:gd name="T100" fmla="*/ 8729472 w 93"/>
                  <a:gd name="T101" fmla="*/ 132066964 h 131"/>
                  <a:gd name="T102" fmla="*/ 4364214 w 93"/>
                  <a:gd name="T103" fmla="*/ 132066964 h 131"/>
                  <a:gd name="T104" fmla="*/ 4364214 w 93"/>
                  <a:gd name="T105" fmla="*/ 127806807 h 131"/>
                  <a:gd name="T106" fmla="*/ 0 w 93"/>
                  <a:gd name="T107" fmla="*/ 127806807 h 131"/>
                  <a:gd name="T108" fmla="*/ 82925275 w 93"/>
                  <a:gd name="T109" fmla="*/ 0 h 131"/>
                  <a:gd name="T110" fmla="*/ 17694720 60000 65536"/>
                  <a:gd name="T111" fmla="*/ 0 60000 65536"/>
                  <a:gd name="T112" fmla="*/ 5898240 60000 65536"/>
                  <a:gd name="T113" fmla="*/ 1179648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3"/>
                  <a:gd name="T166" fmla="*/ 0 h 131"/>
                  <a:gd name="T167" fmla="*/ 93 w 93"/>
                  <a:gd name="T168" fmla="*/ 131 h 13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3" h="131">
                    <a:moveTo>
                      <a:pt x="76" y="0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4" y="7"/>
                    </a:lnTo>
                    <a:lnTo>
                      <a:pt x="89" y="7"/>
                    </a:lnTo>
                    <a:lnTo>
                      <a:pt x="89" y="11"/>
                    </a:lnTo>
                    <a:lnTo>
                      <a:pt x="93" y="11"/>
                    </a:lnTo>
                    <a:lnTo>
                      <a:pt x="93" y="14"/>
                    </a:lnTo>
                    <a:lnTo>
                      <a:pt x="93" y="18"/>
                    </a:lnTo>
                    <a:lnTo>
                      <a:pt x="89" y="22"/>
                    </a:lnTo>
                    <a:lnTo>
                      <a:pt x="89" y="25"/>
                    </a:lnTo>
                    <a:lnTo>
                      <a:pt x="89" y="29"/>
                    </a:lnTo>
                    <a:lnTo>
                      <a:pt x="84" y="33"/>
                    </a:lnTo>
                    <a:lnTo>
                      <a:pt x="84" y="36"/>
                    </a:lnTo>
                    <a:lnTo>
                      <a:pt x="80" y="40"/>
                    </a:lnTo>
                    <a:lnTo>
                      <a:pt x="80" y="44"/>
                    </a:lnTo>
                    <a:lnTo>
                      <a:pt x="76" y="47"/>
                    </a:lnTo>
                    <a:lnTo>
                      <a:pt x="76" y="51"/>
                    </a:lnTo>
                    <a:lnTo>
                      <a:pt x="72" y="54"/>
                    </a:lnTo>
                    <a:lnTo>
                      <a:pt x="72" y="58"/>
                    </a:lnTo>
                    <a:lnTo>
                      <a:pt x="67" y="62"/>
                    </a:lnTo>
                    <a:lnTo>
                      <a:pt x="67" y="65"/>
                    </a:lnTo>
                    <a:lnTo>
                      <a:pt x="63" y="69"/>
                    </a:lnTo>
                    <a:lnTo>
                      <a:pt x="63" y="73"/>
                    </a:lnTo>
                    <a:lnTo>
                      <a:pt x="59" y="76"/>
                    </a:lnTo>
                    <a:lnTo>
                      <a:pt x="59" y="80"/>
                    </a:lnTo>
                    <a:lnTo>
                      <a:pt x="59" y="84"/>
                    </a:lnTo>
                    <a:lnTo>
                      <a:pt x="55" y="87"/>
                    </a:lnTo>
                    <a:lnTo>
                      <a:pt x="55" y="91"/>
                    </a:lnTo>
                    <a:lnTo>
                      <a:pt x="50" y="94"/>
                    </a:lnTo>
                    <a:lnTo>
                      <a:pt x="50" y="98"/>
                    </a:lnTo>
                    <a:lnTo>
                      <a:pt x="46" y="102"/>
                    </a:lnTo>
                    <a:lnTo>
                      <a:pt x="46" y="105"/>
                    </a:lnTo>
                    <a:lnTo>
                      <a:pt x="42" y="109"/>
                    </a:lnTo>
                    <a:lnTo>
                      <a:pt x="42" y="113"/>
                    </a:lnTo>
                    <a:lnTo>
                      <a:pt x="38" y="116"/>
                    </a:lnTo>
                    <a:lnTo>
                      <a:pt x="38" y="120"/>
                    </a:lnTo>
                    <a:lnTo>
                      <a:pt x="33" y="124"/>
                    </a:lnTo>
                    <a:lnTo>
                      <a:pt x="33" y="127"/>
                    </a:lnTo>
                    <a:lnTo>
                      <a:pt x="29" y="131"/>
                    </a:lnTo>
                    <a:lnTo>
                      <a:pt x="25" y="131"/>
                    </a:lnTo>
                    <a:lnTo>
                      <a:pt x="21" y="127"/>
                    </a:lnTo>
                    <a:lnTo>
                      <a:pt x="17" y="127"/>
                    </a:lnTo>
                    <a:lnTo>
                      <a:pt x="12" y="127"/>
                    </a:lnTo>
                    <a:lnTo>
                      <a:pt x="12" y="124"/>
                    </a:lnTo>
                    <a:lnTo>
                      <a:pt x="8" y="124"/>
                    </a:lnTo>
                    <a:lnTo>
                      <a:pt x="4" y="124"/>
                    </a:lnTo>
                    <a:lnTo>
                      <a:pt x="4" y="120"/>
                    </a:lnTo>
                    <a:lnTo>
                      <a:pt x="0" y="12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7C44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8" name="Freeform 156"/>
              <p:cNvSpPr>
                <a:spLocks/>
              </p:cNvSpPr>
              <p:nvPr/>
            </p:nvSpPr>
            <p:spPr bwMode="auto">
              <a:xfrm>
                <a:off x="3319710" y="4983516"/>
                <a:ext cx="79196" cy="121880"/>
              </a:xfrm>
              <a:custGeom>
                <a:avLst/>
                <a:gdLst>
                  <a:gd name="T0" fmla="*/ 41263200 w 76"/>
                  <a:gd name="T1" fmla="*/ 0 h 120"/>
                  <a:gd name="T2" fmla="*/ 82526400 w 76"/>
                  <a:gd name="T3" fmla="*/ 61894727 h 120"/>
                  <a:gd name="T4" fmla="*/ 41263200 w 76"/>
                  <a:gd name="T5" fmla="*/ 123789454 h 120"/>
                  <a:gd name="T6" fmla="*/ 0 w 76"/>
                  <a:gd name="T7" fmla="*/ 61894727 h 120"/>
                  <a:gd name="T8" fmla="*/ 82526400 w 76"/>
                  <a:gd name="T9" fmla="*/ 0 h 120"/>
                  <a:gd name="T10" fmla="*/ 82526400 w 76"/>
                  <a:gd name="T11" fmla="*/ 3094737 h 120"/>
                  <a:gd name="T12" fmla="*/ 82526400 w 76"/>
                  <a:gd name="T13" fmla="*/ 7221390 h 120"/>
                  <a:gd name="T14" fmla="*/ 78183126 w 76"/>
                  <a:gd name="T15" fmla="*/ 11347029 h 120"/>
                  <a:gd name="T16" fmla="*/ 78183126 w 76"/>
                  <a:gd name="T17" fmla="*/ 14441765 h 120"/>
                  <a:gd name="T18" fmla="*/ 78183126 w 76"/>
                  <a:gd name="T19" fmla="*/ 18568421 h 120"/>
                  <a:gd name="T20" fmla="*/ 72754034 w 76"/>
                  <a:gd name="T21" fmla="*/ 22695074 h 120"/>
                  <a:gd name="T22" fmla="*/ 72754034 w 76"/>
                  <a:gd name="T23" fmla="*/ 25789809 h 120"/>
                  <a:gd name="T24" fmla="*/ 68409718 w 76"/>
                  <a:gd name="T25" fmla="*/ 29915446 h 120"/>
                  <a:gd name="T26" fmla="*/ 68409718 w 76"/>
                  <a:gd name="T27" fmla="*/ 34042107 h 120"/>
                  <a:gd name="T28" fmla="*/ 64066428 w 76"/>
                  <a:gd name="T29" fmla="*/ 37136842 h 120"/>
                  <a:gd name="T30" fmla="*/ 64066428 w 76"/>
                  <a:gd name="T31" fmla="*/ 41263495 h 120"/>
                  <a:gd name="T32" fmla="*/ 59723155 w 76"/>
                  <a:gd name="T33" fmla="*/ 44358231 h 120"/>
                  <a:gd name="T34" fmla="*/ 59723155 w 76"/>
                  <a:gd name="T35" fmla="*/ 48483868 h 120"/>
                  <a:gd name="T36" fmla="*/ 54294063 w 76"/>
                  <a:gd name="T37" fmla="*/ 52610520 h 120"/>
                  <a:gd name="T38" fmla="*/ 54294063 w 76"/>
                  <a:gd name="T39" fmla="*/ 55705256 h 120"/>
                  <a:gd name="T40" fmla="*/ 49949747 w 76"/>
                  <a:gd name="T41" fmla="*/ 59831908 h 120"/>
                  <a:gd name="T42" fmla="*/ 49949747 w 76"/>
                  <a:gd name="T43" fmla="*/ 63957545 h 120"/>
                  <a:gd name="T44" fmla="*/ 45606473 w 76"/>
                  <a:gd name="T45" fmla="*/ 67052297 h 120"/>
                  <a:gd name="T46" fmla="*/ 45606473 w 76"/>
                  <a:gd name="T47" fmla="*/ 71178949 h 120"/>
                  <a:gd name="T48" fmla="*/ 45606473 w 76"/>
                  <a:gd name="T49" fmla="*/ 75305602 h 120"/>
                  <a:gd name="T50" fmla="*/ 41263200 w 76"/>
                  <a:gd name="T51" fmla="*/ 78400337 h 120"/>
                  <a:gd name="T52" fmla="*/ 41263200 w 76"/>
                  <a:gd name="T53" fmla="*/ 82525974 h 120"/>
                  <a:gd name="T54" fmla="*/ 35834108 w 76"/>
                  <a:gd name="T55" fmla="*/ 85620710 h 120"/>
                  <a:gd name="T56" fmla="*/ 35834108 w 76"/>
                  <a:gd name="T57" fmla="*/ 89747363 h 120"/>
                  <a:gd name="T58" fmla="*/ 31490826 w 76"/>
                  <a:gd name="T59" fmla="*/ 93874015 h 120"/>
                  <a:gd name="T60" fmla="*/ 31490826 w 76"/>
                  <a:gd name="T61" fmla="*/ 96968751 h 120"/>
                  <a:gd name="T62" fmla="*/ 27146510 w 76"/>
                  <a:gd name="T63" fmla="*/ 101094388 h 120"/>
                  <a:gd name="T64" fmla="*/ 27146510 w 76"/>
                  <a:gd name="T65" fmla="*/ 105221040 h 120"/>
                  <a:gd name="T66" fmla="*/ 22803237 w 76"/>
                  <a:gd name="T67" fmla="*/ 108315776 h 120"/>
                  <a:gd name="T68" fmla="*/ 22803237 w 76"/>
                  <a:gd name="T69" fmla="*/ 112442428 h 120"/>
                  <a:gd name="T70" fmla="*/ 17374145 w 76"/>
                  <a:gd name="T71" fmla="*/ 116568065 h 120"/>
                  <a:gd name="T72" fmla="*/ 17374145 w 76"/>
                  <a:gd name="T73" fmla="*/ 119662801 h 120"/>
                  <a:gd name="T74" fmla="*/ 13030867 w 76"/>
                  <a:gd name="T75" fmla="*/ 123789454 h 120"/>
                  <a:gd name="T76" fmla="*/ 8686551 w 76"/>
                  <a:gd name="T77" fmla="*/ 123789454 h 120"/>
                  <a:gd name="T78" fmla="*/ 4343276 w 76"/>
                  <a:gd name="T79" fmla="*/ 119662801 h 120"/>
                  <a:gd name="T80" fmla="*/ 0 w 76"/>
                  <a:gd name="T81" fmla="*/ 119662801 h 120"/>
                  <a:gd name="T82" fmla="*/ 82526400 w 76"/>
                  <a:gd name="T83" fmla="*/ 0 h 120"/>
                  <a:gd name="T84" fmla="*/ 17694720 60000 65536"/>
                  <a:gd name="T85" fmla="*/ 0 60000 65536"/>
                  <a:gd name="T86" fmla="*/ 5898240 60000 65536"/>
                  <a:gd name="T87" fmla="*/ 1179648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6"/>
                  <a:gd name="T127" fmla="*/ 0 h 120"/>
                  <a:gd name="T128" fmla="*/ 76 w 76"/>
                  <a:gd name="T129" fmla="*/ 120 h 1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6" h="120">
                    <a:moveTo>
                      <a:pt x="76" y="0"/>
                    </a:moveTo>
                    <a:lnTo>
                      <a:pt x="76" y="3"/>
                    </a:lnTo>
                    <a:lnTo>
                      <a:pt x="76" y="7"/>
                    </a:lnTo>
                    <a:lnTo>
                      <a:pt x="72" y="11"/>
                    </a:lnTo>
                    <a:lnTo>
                      <a:pt x="72" y="14"/>
                    </a:lnTo>
                    <a:lnTo>
                      <a:pt x="72" y="18"/>
                    </a:lnTo>
                    <a:lnTo>
                      <a:pt x="67" y="22"/>
                    </a:lnTo>
                    <a:lnTo>
                      <a:pt x="67" y="25"/>
                    </a:lnTo>
                    <a:lnTo>
                      <a:pt x="63" y="29"/>
                    </a:lnTo>
                    <a:lnTo>
                      <a:pt x="63" y="33"/>
                    </a:lnTo>
                    <a:lnTo>
                      <a:pt x="59" y="36"/>
                    </a:lnTo>
                    <a:lnTo>
                      <a:pt x="59" y="40"/>
                    </a:lnTo>
                    <a:lnTo>
                      <a:pt x="55" y="43"/>
                    </a:lnTo>
                    <a:lnTo>
                      <a:pt x="55" y="47"/>
                    </a:lnTo>
                    <a:lnTo>
                      <a:pt x="50" y="51"/>
                    </a:lnTo>
                    <a:lnTo>
                      <a:pt x="50" y="54"/>
                    </a:lnTo>
                    <a:lnTo>
                      <a:pt x="46" y="58"/>
                    </a:lnTo>
                    <a:lnTo>
                      <a:pt x="46" y="62"/>
                    </a:lnTo>
                    <a:lnTo>
                      <a:pt x="42" y="65"/>
                    </a:lnTo>
                    <a:lnTo>
                      <a:pt x="42" y="69"/>
                    </a:lnTo>
                    <a:lnTo>
                      <a:pt x="42" y="73"/>
                    </a:lnTo>
                    <a:lnTo>
                      <a:pt x="38" y="76"/>
                    </a:lnTo>
                    <a:lnTo>
                      <a:pt x="38" y="80"/>
                    </a:lnTo>
                    <a:lnTo>
                      <a:pt x="33" y="83"/>
                    </a:lnTo>
                    <a:lnTo>
                      <a:pt x="33" y="87"/>
                    </a:lnTo>
                    <a:lnTo>
                      <a:pt x="29" y="91"/>
                    </a:lnTo>
                    <a:lnTo>
                      <a:pt x="29" y="94"/>
                    </a:lnTo>
                    <a:lnTo>
                      <a:pt x="25" y="98"/>
                    </a:lnTo>
                    <a:lnTo>
                      <a:pt x="25" y="102"/>
                    </a:lnTo>
                    <a:lnTo>
                      <a:pt x="21" y="105"/>
                    </a:lnTo>
                    <a:lnTo>
                      <a:pt x="21" y="109"/>
                    </a:lnTo>
                    <a:lnTo>
                      <a:pt x="16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8" y="120"/>
                    </a:lnTo>
                    <a:lnTo>
                      <a:pt x="4" y="116"/>
                    </a:lnTo>
                    <a:lnTo>
                      <a:pt x="0" y="11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7840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49" name="Freeform 157"/>
              <p:cNvSpPr>
                <a:spLocks/>
              </p:cNvSpPr>
              <p:nvPr/>
            </p:nvSpPr>
            <p:spPr bwMode="auto">
              <a:xfrm>
                <a:off x="1371600" y="3705331"/>
                <a:ext cx="36960" cy="19458"/>
              </a:xfrm>
              <a:custGeom>
                <a:avLst/>
                <a:gdLst>
                  <a:gd name="T0" fmla="*/ 20088847 w 34"/>
                  <a:gd name="T1" fmla="*/ 0 h 18"/>
                  <a:gd name="T2" fmla="*/ 40177693 w 34"/>
                  <a:gd name="T3" fmla="*/ 10517049 h 18"/>
                  <a:gd name="T4" fmla="*/ 20088847 w 34"/>
                  <a:gd name="T5" fmla="*/ 21034098 h 18"/>
                  <a:gd name="T6" fmla="*/ 0 w 34"/>
                  <a:gd name="T7" fmla="*/ 10517049 h 18"/>
                  <a:gd name="T8" fmla="*/ 20088847 w 34"/>
                  <a:gd name="T9" fmla="*/ 0 h 18"/>
                  <a:gd name="T10" fmla="*/ 0 w 34"/>
                  <a:gd name="T11" fmla="*/ 21034098 h 18"/>
                  <a:gd name="T12" fmla="*/ 40177693 w 34"/>
                  <a:gd name="T13" fmla="*/ 21034098 h 18"/>
                  <a:gd name="T14" fmla="*/ 20088847 w 34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18"/>
                  <a:gd name="T26" fmla="*/ 34 w 34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18">
                    <a:moveTo>
                      <a:pt x="17" y="0"/>
                    </a:moveTo>
                    <a:lnTo>
                      <a:pt x="0" y="18"/>
                    </a:lnTo>
                    <a:lnTo>
                      <a:pt x="34" y="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0" name="Freeform 158"/>
              <p:cNvSpPr>
                <a:spLocks/>
              </p:cNvSpPr>
              <p:nvPr/>
            </p:nvSpPr>
            <p:spPr bwMode="auto">
              <a:xfrm>
                <a:off x="1381100" y="3694057"/>
                <a:ext cx="44348" cy="29699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5207936 h 29"/>
                  <a:gd name="T4" fmla="*/ 23413632 w 42"/>
                  <a:gd name="T5" fmla="*/ 30414848 h 29"/>
                  <a:gd name="T6" fmla="*/ 0 w 42"/>
                  <a:gd name="T7" fmla="*/ 15207936 h 29"/>
                  <a:gd name="T8" fmla="*/ 18953492 w 42"/>
                  <a:gd name="T9" fmla="*/ 0 h 29"/>
                  <a:gd name="T10" fmla="*/ 0 w 42"/>
                  <a:gd name="T11" fmla="*/ 22024371 h 29"/>
                  <a:gd name="T12" fmla="*/ 8919228 w 42"/>
                  <a:gd name="T13" fmla="*/ 30414848 h 29"/>
                  <a:gd name="T14" fmla="*/ 46827264 w 42"/>
                  <a:gd name="T15" fmla="*/ 30414848 h 29"/>
                  <a:gd name="T16" fmla="*/ 18953492 w 4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9"/>
                  <a:gd name="T29" fmla="*/ 42 w 4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9">
                    <a:moveTo>
                      <a:pt x="17" y="0"/>
                    </a:moveTo>
                    <a:lnTo>
                      <a:pt x="0" y="21"/>
                    </a:lnTo>
                    <a:lnTo>
                      <a:pt x="8" y="29"/>
                    </a:lnTo>
                    <a:lnTo>
                      <a:pt x="42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1" name="Freeform 159"/>
              <p:cNvSpPr>
                <a:spLocks/>
              </p:cNvSpPr>
              <p:nvPr/>
            </p:nvSpPr>
            <p:spPr bwMode="auto">
              <a:xfrm>
                <a:off x="1389549" y="3682791"/>
                <a:ext cx="50685" cy="40965"/>
              </a:xfrm>
              <a:custGeom>
                <a:avLst/>
                <a:gdLst>
                  <a:gd name="T0" fmla="*/ 27329999 w 47"/>
                  <a:gd name="T1" fmla="*/ 0 h 40"/>
                  <a:gd name="T2" fmla="*/ 54658919 w 47"/>
                  <a:gd name="T3" fmla="*/ 20977152 h 40"/>
                  <a:gd name="T4" fmla="*/ 27329999 w 47"/>
                  <a:gd name="T5" fmla="*/ 41953281 h 40"/>
                  <a:gd name="T6" fmla="*/ 0 w 47"/>
                  <a:gd name="T7" fmla="*/ 20977152 h 40"/>
                  <a:gd name="T8" fmla="*/ 15118149 w 47"/>
                  <a:gd name="T9" fmla="*/ 0 h 40"/>
                  <a:gd name="T10" fmla="*/ 0 w 47"/>
                  <a:gd name="T11" fmla="*/ 23074560 h 40"/>
                  <a:gd name="T12" fmla="*/ 19770387 w 47"/>
                  <a:gd name="T13" fmla="*/ 41953281 h 40"/>
                  <a:gd name="T14" fmla="*/ 54658919 w 47"/>
                  <a:gd name="T15" fmla="*/ 41953281 h 40"/>
                  <a:gd name="T16" fmla="*/ 15118149 w 47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0"/>
                  <a:gd name="T29" fmla="*/ 47 w 47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0">
                    <a:moveTo>
                      <a:pt x="13" y="0"/>
                    </a:moveTo>
                    <a:lnTo>
                      <a:pt x="0" y="22"/>
                    </a:lnTo>
                    <a:lnTo>
                      <a:pt x="17" y="40"/>
                    </a:lnTo>
                    <a:lnTo>
                      <a:pt x="47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2" name="Freeform 160"/>
              <p:cNvSpPr>
                <a:spLocks/>
              </p:cNvSpPr>
              <p:nvPr/>
            </p:nvSpPr>
            <p:spPr bwMode="auto">
              <a:xfrm>
                <a:off x="1399050" y="3671526"/>
                <a:ext cx="60185" cy="52230"/>
              </a:xfrm>
              <a:custGeom>
                <a:avLst/>
                <a:gdLst>
                  <a:gd name="T0" fmla="*/ 32929949 w 55"/>
                  <a:gd name="T1" fmla="*/ 0 h 51"/>
                  <a:gd name="T2" fmla="*/ 65858803 w 55"/>
                  <a:gd name="T3" fmla="*/ 26744832 h 51"/>
                  <a:gd name="T4" fmla="*/ 32929949 w 55"/>
                  <a:gd name="T5" fmla="*/ 53489665 h 51"/>
                  <a:gd name="T6" fmla="*/ 0 w 55"/>
                  <a:gd name="T7" fmla="*/ 26744832 h 51"/>
                  <a:gd name="T8" fmla="*/ 14368895 w 55"/>
                  <a:gd name="T9" fmla="*/ 0 h 51"/>
                  <a:gd name="T10" fmla="*/ 0 w 55"/>
                  <a:gd name="T11" fmla="*/ 23074396 h 51"/>
                  <a:gd name="T12" fmla="*/ 29936019 w 55"/>
                  <a:gd name="T13" fmla="*/ 53489665 h 51"/>
                  <a:gd name="T14" fmla="*/ 65858803 w 55"/>
                  <a:gd name="T15" fmla="*/ 53489665 h 51"/>
                  <a:gd name="T16" fmla="*/ 14368895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12" y="0"/>
                    </a:moveTo>
                    <a:lnTo>
                      <a:pt x="0" y="22"/>
                    </a:lnTo>
                    <a:lnTo>
                      <a:pt x="25" y="51"/>
                    </a:lnTo>
                    <a:lnTo>
                      <a:pt x="55" y="5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3" name="Freeform 161"/>
              <p:cNvSpPr>
                <a:spLocks/>
              </p:cNvSpPr>
              <p:nvPr/>
            </p:nvSpPr>
            <p:spPr bwMode="auto">
              <a:xfrm>
                <a:off x="1403274" y="3660260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18951504 w 68"/>
                  <a:gd name="T9" fmla="*/ 0 h 62"/>
                  <a:gd name="T10" fmla="*/ 0 w 68"/>
                  <a:gd name="T11" fmla="*/ 23073266 h 62"/>
                  <a:gd name="T12" fmla="*/ 37904064 w 68"/>
                  <a:gd name="T13" fmla="*/ 65026049 h 62"/>
                  <a:gd name="T14" fmla="*/ 75808128 w 68"/>
                  <a:gd name="T15" fmla="*/ 65026049 h 62"/>
                  <a:gd name="T16" fmla="*/ 18951504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17" y="0"/>
                    </a:moveTo>
                    <a:lnTo>
                      <a:pt x="0" y="22"/>
                    </a:lnTo>
                    <a:lnTo>
                      <a:pt x="34" y="62"/>
                    </a:lnTo>
                    <a:lnTo>
                      <a:pt x="68" y="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4" name="Freeform 162"/>
              <p:cNvSpPr>
                <a:spLocks/>
              </p:cNvSpPr>
              <p:nvPr/>
            </p:nvSpPr>
            <p:spPr bwMode="auto">
              <a:xfrm>
                <a:off x="1411723" y="3647971"/>
                <a:ext cx="82360" cy="75785"/>
              </a:xfrm>
              <a:custGeom>
                <a:avLst/>
                <a:gdLst>
                  <a:gd name="T0" fmla="*/ 44046555 w 77"/>
                  <a:gd name="T1" fmla="*/ 0 h 73"/>
                  <a:gd name="T2" fmla="*/ 88093110 w 77"/>
                  <a:gd name="T3" fmla="*/ 39338644 h 73"/>
                  <a:gd name="T4" fmla="*/ 44046555 w 77"/>
                  <a:gd name="T5" fmla="*/ 78676249 h 73"/>
                  <a:gd name="T6" fmla="*/ 0 w 77"/>
                  <a:gd name="T7" fmla="*/ 39338644 h 73"/>
                  <a:gd name="T8" fmla="*/ 19448726 w 77"/>
                  <a:gd name="T9" fmla="*/ 0 h 73"/>
                  <a:gd name="T10" fmla="*/ 0 w 77"/>
                  <a:gd name="T11" fmla="*/ 23710322 h 73"/>
                  <a:gd name="T12" fmla="*/ 49194588 w 77"/>
                  <a:gd name="T13" fmla="*/ 78676249 h 73"/>
                  <a:gd name="T14" fmla="*/ 88093110 w 77"/>
                  <a:gd name="T15" fmla="*/ 78676249 h 73"/>
                  <a:gd name="T16" fmla="*/ 19448726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17" y="0"/>
                    </a:moveTo>
                    <a:lnTo>
                      <a:pt x="0" y="22"/>
                    </a:lnTo>
                    <a:lnTo>
                      <a:pt x="43" y="73"/>
                    </a:lnTo>
                    <a:lnTo>
                      <a:pt x="77" y="7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5" name="Freeform 163"/>
              <p:cNvSpPr>
                <a:spLocks/>
              </p:cNvSpPr>
              <p:nvPr/>
            </p:nvSpPr>
            <p:spPr bwMode="auto">
              <a:xfrm>
                <a:off x="1421224" y="3641826"/>
                <a:ext cx="84472" cy="82963"/>
              </a:xfrm>
              <a:custGeom>
                <a:avLst/>
                <a:gdLst>
                  <a:gd name="T0" fmla="*/ 44596992 w 80"/>
                  <a:gd name="T1" fmla="*/ 0 h 80"/>
                  <a:gd name="T2" fmla="*/ 89193984 w 80"/>
                  <a:gd name="T3" fmla="*/ 43018389 h 80"/>
                  <a:gd name="T4" fmla="*/ 44596992 w 80"/>
                  <a:gd name="T5" fmla="*/ 86035742 h 80"/>
                  <a:gd name="T6" fmla="*/ 0 w 80"/>
                  <a:gd name="T7" fmla="*/ 43018389 h 80"/>
                  <a:gd name="T8" fmla="*/ 14494338 w 80"/>
                  <a:gd name="T9" fmla="*/ 0 h 80"/>
                  <a:gd name="T10" fmla="*/ 0 w 80"/>
                  <a:gd name="T11" fmla="*/ 19358380 h 80"/>
                  <a:gd name="T12" fmla="*/ 56861266 w 80"/>
                  <a:gd name="T13" fmla="*/ 86035742 h 80"/>
                  <a:gd name="T14" fmla="*/ 89193984 w 80"/>
                  <a:gd name="T15" fmla="*/ 86035742 h 80"/>
                  <a:gd name="T16" fmla="*/ 14494338 w 80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80"/>
                  <a:gd name="T29" fmla="*/ 80 w 80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80">
                    <a:moveTo>
                      <a:pt x="13" y="0"/>
                    </a:moveTo>
                    <a:lnTo>
                      <a:pt x="0" y="18"/>
                    </a:lnTo>
                    <a:lnTo>
                      <a:pt x="51" y="80"/>
                    </a:lnTo>
                    <a:lnTo>
                      <a:pt x="80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6" name="Freeform 164"/>
              <p:cNvSpPr>
                <a:spLocks/>
              </p:cNvSpPr>
              <p:nvPr/>
            </p:nvSpPr>
            <p:spPr bwMode="auto">
              <a:xfrm>
                <a:off x="1430734" y="3630561"/>
                <a:ext cx="93972" cy="93204"/>
              </a:xfrm>
              <a:custGeom>
                <a:avLst/>
                <a:gdLst>
                  <a:gd name="T0" fmla="*/ 49610880 w 89"/>
                  <a:gd name="T1" fmla="*/ 0 h 91"/>
                  <a:gd name="T2" fmla="*/ 99221761 w 89"/>
                  <a:gd name="T3" fmla="*/ 47730690 h 91"/>
                  <a:gd name="T4" fmla="*/ 49610880 w 89"/>
                  <a:gd name="T5" fmla="*/ 95461380 h 91"/>
                  <a:gd name="T6" fmla="*/ 0 w 89"/>
                  <a:gd name="T7" fmla="*/ 47730690 h 91"/>
                  <a:gd name="T8" fmla="*/ 14492804 w 89"/>
                  <a:gd name="T9" fmla="*/ 0 h 91"/>
                  <a:gd name="T10" fmla="*/ 0 w 89"/>
                  <a:gd name="T11" fmla="*/ 18882518 h 91"/>
                  <a:gd name="T12" fmla="*/ 66891164 w 89"/>
                  <a:gd name="T13" fmla="*/ 95461380 h 91"/>
                  <a:gd name="T14" fmla="*/ 99221761 w 89"/>
                  <a:gd name="T15" fmla="*/ 95461380 h 91"/>
                  <a:gd name="T16" fmla="*/ 14492804 w 89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1"/>
                  <a:gd name="T29" fmla="*/ 89 w 89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1">
                    <a:moveTo>
                      <a:pt x="13" y="0"/>
                    </a:moveTo>
                    <a:lnTo>
                      <a:pt x="0" y="18"/>
                    </a:lnTo>
                    <a:lnTo>
                      <a:pt x="60" y="91"/>
                    </a:lnTo>
                    <a:lnTo>
                      <a:pt x="89" y="9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7" name="Freeform 165"/>
              <p:cNvSpPr>
                <a:spLocks/>
              </p:cNvSpPr>
              <p:nvPr/>
            </p:nvSpPr>
            <p:spPr bwMode="auto">
              <a:xfrm>
                <a:off x="1434949" y="3619295"/>
                <a:ext cx="106646" cy="104470"/>
              </a:xfrm>
              <a:custGeom>
                <a:avLst/>
                <a:gdLst>
                  <a:gd name="T0" fmla="*/ 56303808 w 101"/>
                  <a:gd name="T1" fmla="*/ 0 h 102"/>
                  <a:gd name="T2" fmla="*/ 112607616 w 101"/>
                  <a:gd name="T3" fmla="*/ 53499906 h 102"/>
                  <a:gd name="T4" fmla="*/ 56303808 w 101"/>
                  <a:gd name="T5" fmla="*/ 106999813 h 102"/>
                  <a:gd name="T6" fmla="*/ 0 w 101"/>
                  <a:gd name="T7" fmla="*/ 53499906 h 102"/>
                  <a:gd name="T8" fmla="*/ 17838394 w 101"/>
                  <a:gd name="T9" fmla="*/ 0 h 102"/>
                  <a:gd name="T10" fmla="*/ 0 w 101"/>
                  <a:gd name="T11" fmla="*/ 23078653 h 102"/>
                  <a:gd name="T12" fmla="*/ 74699726 w 101"/>
                  <a:gd name="T13" fmla="*/ 106999813 h 102"/>
                  <a:gd name="T14" fmla="*/ 112607616 w 101"/>
                  <a:gd name="T15" fmla="*/ 106999813 h 102"/>
                  <a:gd name="T16" fmla="*/ 17838394 w 101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02"/>
                  <a:gd name="T29" fmla="*/ 101 w 101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02">
                    <a:moveTo>
                      <a:pt x="16" y="0"/>
                    </a:moveTo>
                    <a:lnTo>
                      <a:pt x="0" y="22"/>
                    </a:lnTo>
                    <a:lnTo>
                      <a:pt x="67" y="102"/>
                    </a:lnTo>
                    <a:lnTo>
                      <a:pt x="101" y="10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8" name="Freeform 166"/>
              <p:cNvSpPr>
                <a:spLocks/>
              </p:cNvSpPr>
              <p:nvPr/>
            </p:nvSpPr>
            <p:spPr bwMode="auto">
              <a:xfrm>
                <a:off x="1443398" y="3608030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14493034 w 110"/>
                  <a:gd name="T9" fmla="*/ 0 h 113"/>
                  <a:gd name="T10" fmla="*/ 0 w 110"/>
                  <a:gd name="T11" fmla="*/ 23077356 h 113"/>
                  <a:gd name="T12" fmla="*/ 84731358 w 110"/>
                  <a:gd name="T13" fmla="*/ 118536197 h 113"/>
                  <a:gd name="T14" fmla="*/ 122637505 w 110"/>
                  <a:gd name="T15" fmla="*/ 118536197 h 113"/>
                  <a:gd name="T16" fmla="*/ 14493034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3" y="0"/>
                    </a:moveTo>
                    <a:lnTo>
                      <a:pt x="0" y="22"/>
                    </a:lnTo>
                    <a:lnTo>
                      <a:pt x="76" y="113"/>
                    </a:lnTo>
                    <a:lnTo>
                      <a:pt x="110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59" name="Freeform 167"/>
              <p:cNvSpPr>
                <a:spLocks/>
              </p:cNvSpPr>
              <p:nvPr/>
            </p:nvSpPr>
            <p:spPr bwMode="auto">
              <a:xfrm>
                <a:off x="1452899" y="3596764"/>
                <a:ext cx="120371" cy="127001"/>
              </a:xfrm>
              <a:custGeom>
                <a:avLst/>
                <a:gdLst>
                  <a:gd name="T0" fmla="*/ 62996948 w 115"/>
                  <a:gd name="T1" fmla="*/ 0 h 124"/>
                  <a:gd name="T2" fmla="*/ 125992848 w 115"/>
                  <a:gd name="T3" fmla="*/ 65037827 h 124"/>
                  <a:gd name="T4" fmla="*/ 62996948 w 115"/>
                  <a:gd name="T5" fmla="*/ 130074629 h 124"/>
                  <a:gd name="T6" fmla="*/ 0 w 115"/>
                  <a:gd name="T7" fmla="*/ 65037827 h 124"/>
                  <a:gd name="T8" fmla="*/ 14242506 w 115"/>
                  <a:gd name="T9" fmla="*/ 0 h 124"/>
                  <a:gd name="T10" fmla="*/ 0 w 115"/>
                  <a:gd name="T11" fmla="*/ 23077313 h 124"/>
                  <a:gd name="T12" fmla="*/ 93125294 w 115"/>
                  <a:gd name="T13" fmla="*/ 130074629 h 124"/>
                  <a:gd name="T14" fmla="*/ 125992848 w 115"/>
                  <a:gd name="T15" fmla="*/ 130074629 h 124"/>
                  <a:gd name="T16" fmla="*/ 14242506 w 115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24"/>
                  <a:gd name="T29" fmla="*/ 115 w 115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24">
                    <a:moveTo>
                      <a:pt x="13" y="0"/>
                    </a:moveTo>
                    <a:lnTo>
                      <a:pt x="0" y="22"/>
                    </a:lnTo>
                    <a:lnTo>
                      <a:pt x="85" y="124"/>
                    </a:lnTo>
                    <a:lnTo>
                      <a:pt x="115" y="12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0" name="Freeform 168"/>
              <p:cNvSpPr>
                <a:spLocks/>
              </p:cNvSpPr>
              <p:nvPr/>
            </p:nvSpPr>
            <p:spPr bwMode="auto">
              <a:xfrm>
                <a:off x="1457123" y="3584475"/>
                <a:ext cx="133045" cy="139290"/>
              </a:xfrm>
              <a:custGeom>
                <a:avLst/>
                <a:gdLst>
                  <a:gd name="T0" fmla="*/ 69689406 w 127"/>
                  <a:gd name="T1" fmla="*/ 0 h 135"/>
                  <a:gd name="T2" fmla="*/ 139377764 w 127"/>
                  <a:gd name="T3" fmla="*/ 71858163 h 135"/>
                  <a:gd name="T4" fmla="*/ 69689406 w 127"/>
                  <a:gd name="T5" fmla="*/ 143716326 h 135"/>
                  <a:gd name="T6" fmla="*/ 0 w 127"/>
                  <a:gd name="T7" fmla="*/ 71858163 h 135"/>
                  <a:gd name="T8" fmla="*/ 18656684 w 127"/>
                  <a:gd name="T9" fmla="*/ 0 h 135"/>
                  <a:gd name="T10" fmla="*/ 0 w 127"/>
                  <a:gd name="T11" fmla="*/ 23420321 h 135"/>
                  <a:gd name="T12" fmla="*/ 106453816 w 127"/>
                  <a:gd name="T13" fmla="*/ 143716326 h 135"/>
                  <a:gd name="T14" fmla="*/ 139377764 w 127"/>
                  <a:gd name="T15" fmla="*/ 143716326 h 135"/>
                  <a:gd name="T16" fmla="*/ 18656684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17" y="0"/>
                    </a:moveTo>
                    <a:lnTo>
                      <a:pt x="0" y="22"/>
                    </a:lnTo>
                    <a:lnTo>
                      <a:pt x="97" y="135"/>
                    </a:lnTo>
                    <a:lnTo>
                      <a:pt x="127" y="13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1" name="Freeform 169"/>
              <p:cNvSpPr>
                <a:spLocks/>
              </p:cNvSpPr>
              <p:nvPr/>
            </p:nvSpPr>
            <p:spPr bwMode="auto">
              <a:xfrm>
                <a:off x="1465572" y="3573210"/>
                <a:ext cx="144658" cy="150555"/>
              </a:xfrm>
              <a:custGeom>
                <a:avLst/>
                <a:gdLst>
                  <a:gd name="T0" fmla="*/ 76933590 w 136"/>
                  <a:gd name="T1" fmla="*/ 0 h 146"/>
                  <a:gd name="T2" fmla="*/ 153867181 w 136"/>
                  <a:gd name="T3" fmla="*/ 77626570 h 146"/>
                  <a:gd name="T4" fmla="*/ 76933590 w 136"/>
                  <a:gd name="T5" fmla="*/ 155252109 h 146"/>
                  <a:gd name="T6" fmla="*/ 0 w 136"/>
                  <a:gd name="T7" fmla="*/ 77626570 h 146"/>
                  <a:gd name="T8" fmla="*/ 19233132 w 136"/>
                  <a:gd name="T9" fmla="*/ 0 h 146"/>
                  <a:gd name="T10" fmla="*/ 0 w 136"/>
                  <a:gd name="T11" fmla="*/ 23393770 h 146"/>
                  <a:gd name="T12" fmla="*/ 115399837 w 136"/>
                  <a:gd name="T13" fmla="*/ 155252109 h 146"/>
                  <a:gd name="T14" fmla="*/ 153867181 w 136"/>
                  <a:gd name="T15" fmla="*/ 155252109 h 146"/>
                  <a:gd name="T16" fmla="*/ 19233132 w 136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6"/>
                  <a:gd name="T29" fmla="*/ 136 w 136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6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6"/>
                    </a:lnTo>
                    <a:lnTo>
                      <a:pt x="136" y="1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2" name="Freeform 170"/>
              <p:cNvSpPr>
                <a:spLocks/>
              </p:cNvSpPr>
              <p:nvPr/>
            </p:nvSpPr>
            <p:spPr bwMode="auto">
              <a:xfrm>
                <a:off x="1475073" y="3561935"/>
                <a:ext cx="147821" cy="161821"/>
              </a:xfrm>
              <a:custGeom>
                <a:avLst/>
                <a:gdLst>
                  <a:gd name="T0" fmla="*/ 78601423 w 139"/>
                  <a:gd name="T1" fmla="*/ 0 h 157"/>
                  <a:gd name="T2" fmla="*/ 157201782 w 139"/>
                  <a:gd name="T3" fmla="*/ 83395534 h 157"/>
                  <a:gd name="T4" fmla="*/ 78601423 w 139"/>
                  <a:gd name="T5" fmla="*/ 166790038 h 157"/>
                  <a:gd name="T6" fmla="*/ 0 w 139"/>
                  <a:gd name="T7" fmla="*/ 83395534 h 157"/>
                  <a:gd name="T8" fmla="*/ 13571880 w 139"/>
                  <a:gd name="T9" fmla="*/ 0 h 157"/>
                  <a:gd name="T10" fmla="*/ 0 w 139"/>
                  <a:gd name="T11" fmla="*/ 23372311 h 157"/>
                  <a:gd name="T12" fmla="*/ 124404643 w 139"/>
                  <a:gd name="T13" fmla="*/ 166790038 h 157"/>
                  <a:gd name="T14" fmla="*/ 157201782 w 139"/>
                  <a:gd name="T15" fmla="*/ 166790038 h 157"/>
                  <a:gd name="T16" fmla="*/ 13571880 w 139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57"/>
                  <a:gd name="T29" fmla="*/ 139 w 139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57">
                    <a:moveTo>
                      <a:pt x="12" y="0"/>
                    </a:moveTo>
                    <a:lnTo>
                      <a:pt x="0" y="22"/>
                    </a:lnTo>
                    <a:lnTo>
                      <a:pt x="110" y="157"/>
                    </a:lnTo>
                    <a:lnTo>
                      <a:pt x="139" y="15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3" name="Freeform 171"/>
              <p:cNvSpPr>
                <a:spLocks/>
              </p:cNvSpPr>
              <p:nvPr/>
            </p:nvSpPr>
            <p:spPr bwMode="auto">
              <a:xfrm>
                <a:off x="1484583" y="3555790"/>
                <a:ext cx="155219" cy="167966"/>
              </a:xfrm>
              <a:custGeom>
                <a:avLst/>
                <a:gdLst>
                  <a:gd name="T0" fmla="*/ 81395584 w 148"/>
                  <a:gd name="T1" fmla="*/ 0 h 164"/>
                  <a:gd name="T2" fmla="*/ 162790120 w 148"/>
                  <a:gd name="T3" fmla="*/ 86013955 h 164"/>
                  <a:gd name="T4" fmla="*/ 81395584 w 148"/>
                  <a:gd name="T5" fmla="*/ 172027909 h 164"/>
                  <a:gd name="T6" fmla="*/ 0 w 148"/>
                  <a:gd name="T7" fmla="*/ 86013955 h 164"/>
                  <a:gd name="T8" fmla="*/ 14299024 w 148"/>
                  <a:gd name="T9" fmla="*/ 0 h 164"/>
                  <a:gd name="T10" fmla="*/ 0 w 148"/>
                  <a:gd name="T11" fmla="*/ 18880813 h 164"/>
                  <a:gd name="T12" fmla="*/ 130891547 w 148"/>
                  <a:gd name="T13" fmla="*/ 172027909 h 164"/>
                  <a:gd name="T14" fmla="*/ 162790120 w 148"/>
                  <a:gd name="T15" fmla="*/ 172027909 h 164"/>
                  <a:gd name="T16" fmla="*/ 14299024 w 148"/>
                  <a:gd name="T17" fmla="*/ 0 h 16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4"/>
                  <a:gd name="T29" fmla="*/ 148 w 148"/>
                  <a:gd name="T30" fmla="*/ 164 h 1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4">
                    <a:moveTo>
                      <a:pt x="13" y="0"/>
                    </a:moveTo>
                    <a:lnTo>
                      <a:pt x="0" y="18"/>
                    </a:lnTo>
                    <a:lnTo>
                      <a:pt x="119" y="164"/>
                    </a:lnTo>
                    <a:lnTo>
                      <a:pt x="148" y="16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4" name="Freeform 172"/>
              <p:cNvSpPr>
                <a:spLocks/>
              </p:cNvSpPr>
              <p:nvPr/>
            </p:nvSpPr>
            <p:spPr bwMode="auto">
              <a:xfrm>
                <a:off x="1487747" y="3544525"/>
                <a:ext cx="169996" cy="179231"/>
              </a:xfrm>
              <a:custGeom>
                <a:avLst/>
                <a:gdLst>
                  <a:gd name="T0" fmla="*/ 89747328 w 161"/>
                  <a:gd name="T1" fmla="*/ 0 h 175"/>
                  <a:gd name="T2" fmla="*/ 179494656 w 161"/>
                  <a:gd name="T3" fmla="*/ 91782659 h 175"/>
                  <a:gd name="T4" fmla="*/ 89747328 w 161"/>
                  <a:gd name="T5" fmla="*/ 183564293 h 175"/>
                  <a:gd name="T6" fmla="*/ 0 w 161"/>
                  <a:gd name="T7" fmla="*/ 91782659 h 175"/>
                  <a:gd name="T8" fmla="*/ 18952971 w 161"/>
                  <a:gd name="T9" fmla="*/ 0 h 175"/>
                  <a:gd name="T10" fmla="*/ 0 w 161"/>
                  <a:gd name="T11" fmla="*/ 18880707 h 175"/>
                  <a:gd name="T12" fmla="*/ 141588730 w 161"/>
                  <a:gd name="T13" fmla="*/ 183564293 h 175"/>
                  <a:gd name="T14" fmla="*/ 179494656 w 161"/>
                  <a:gd name="T15" fmla="*/ 183564293 h 175"/>
                  <a:gd name="T16" fmla="*/ 18952971 w 161"/>
                  <a:gd name="T17" fmla="*/ 0 h 17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5"/>
                  <a:gd name="T29" fmla="*/ 161 w 161"/>
                  <a:gd name="T30" fmla="*/ 175 h 1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5">
                    <a:moveTo>
                      <a:pt x="17" y="0"/>
                    </a:moveTo>
                    <a:lnTo>
                      <a:pt x="0" y="18"/>
                    </a:lnTo>
                    <a:lnTo>
                      <a:pt x="127" y="175"/>
                    </a:lnTo>
                    <a:lnTo>
                      <a:pt x="161" y="17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5" name="Freeform 173"/>
              <p:cNvSpPr>
                <a:spLocks/>
              </p:cNvSpPr>
              <p:nvPr/>
            </p:nvSpPr>
            <p:spPr bwMode="auto">
              <a:xfrm>
                <a:off x="1497247" y="3533259"/>
                <a:ext cx="179496" cy="190496"/>
              </a:xfrm>
              <a:custGeom>
                <a:avLst/>
                <a:gdLst>
                  <a:gd name="T0" fmla="*/ 95321934 w 169"/>
                  <a:gd name="T1" fmla="*/ 0 h 186"/>
                  <a:gd name="T2" fmla="*/ 190643867 w 169"/>
                  <a:gd name="T3" fmla="*/ 97550339 h 186"/>
                  <a:gd name="T4" fmla="*/ 95321934 w 169"/>
                  <a:gd name="T5" fmla="*/ 195100677 h 186"/>
                  <a:gd name="T6" fmla="*/ 0 w 169"/>
                  <a:gd name="T7" fmla="*/ 97550339 h 186"/>
                  <a:gd name="T8" fmla="*/ 14664503 w 169"/>
                  <a:gd name="T9" fmla="*/ 0 h 186"/>
                  <a:gd name="T10" fmla="*/ 0 w 169"/>
                  <a:gd name="T11" fmla="*/ 23076645 h 186"/>
                  <a:gd name="T12" fmla="*/ 152289091 w 169"/>
                  <a:gd name="T13" fmla="*/ 195100677 h 186"/>
                  <a:gd name="T14" fmla="*/ 190643867 w 169"/>
                  <a:gd name="T15" fmla="*/ 195100677 h 186"/>
                  <a:gd name="T16" fmla="*/ 14664503 w 169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6"/>
                  <a:gd name="T29" fmla="*/ 169 w 169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6">
                    <a:moveTo>
                      <a:pt x="13" y="0"/>
                    </a:moveTo>
                    <a:lnTo>
                      <a:pt x="0" y="22"/>
                    </a:lnTo>
                    <a:lnTo>
                      <a:pt x="135" y="186"/>
                    </a:lnTo>
                    <a:lnTo>
                      <a:pt x="169" y="18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6" name="Freeform 174"/>
              <p:cNvSpPr>
                <a:spLocks/>
              </p:cNvSpPr>
              <p:nvPr/>
            </p:nvSpPr>
            <p:spPr bwMode="auto">
              <a:xfrm>
                <a:off x="1504645" y="3520970"/>
                <a:ext cx="183721" cy="202786"/>
              </a:xfrm>
              <a:custGeom>
                <a:avLst/>
                <a:gdLst>
                  <a:gd name="T0" fmla="*/ 96993072 w 174"/>
                  <a:gd name="T1" fmla="*/ 0 h 197"/>
                  <a:gd name="T2" fmla="*/ 193985089 w 174"/>
                  <a:gd name="T3" fmla="*/ 104370969 h 197"/>
                  <a:gd name="T4" fmla="*/ 96993072 w 174"/>
                  <a:gd name="T5" fmla="*/ 208741938 h 197"/>
                  <a:gd name="T6" fmla="*/ 0 w 174"/>
                  <a:gd name="T7" fmla="*/ 104370969 h 197"/>
                  <a:gd name="T8" fmla="*/ 14492841 w 174"/>
                  <a:gd name="T9" fmla="*/ 0 h 197"/>
                  <a:gd name="T10" fmla="*/ 0 w 174"/>
                  <a:gd name="T11" fmla="*/ 23311126 h 197"/>
                  <a:gd name="T12" fmla="*/ 160539432 w 174"/>
                  <a:gd name="T13" fmla="*/ 208741938 h 197"/>
                  <a:gd name="T14" fmla="*/ 193985089 w 174"/>
                  <a:gd name="T15" fmla="*/ 208741938 h 197"/>
                  <a:gd name="T16" fmla="*/ 14492841 w 174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7"/>
                  <a:gd name="T29" fmla="*/ 174 w 174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7">
                    <a:moveTo>
                      <a:pt x="13" y="0"/>
                    </a:moveTo>
                    <a:lnTo>
                      <a:pt x="0" y="22"/>
                    </a:lnTo>
                    <a:lnTo>
                      <a:pt x="144" y="197"/>
                    </a:lnTo>
                    <a:lnTo>
                      <a:pt x="174" y="19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7" name="Freeform 175"/>
              <p:cNvSpPr>
                <a:spLocks/>
              </p:cNvSpPr>
              <p:nvPr/>
            </p:nvSpPr>
            <p:spPr bwMode="auto">
              <a:xfrm>
                <a:off x="1510972" y="3509704"/>
                <a:ext cx="196394" cy="214051"/>
              </a:xfrm>
              <a:custGeom>
                <a:avLst/>
                <a:gdLst>
                  <a:gd name="T0" fmla="*/ 103684416 w 186"/>
                  <a:gd name="T1" fmla="*/ 0 h 208"/>
                  <a:gd name="T2" fmla="*/ 207368833 w 186"/>
                  <a:gd name="T3" fmla="*/ 110139530 h 208"/>
                  <a:gd name="T4" fmla="*/ 103684416 w 186"/>
                  <a:gd name="T5" fmla="*/ 220278031 h 208"/>
                  <a:gd name="T6" fmla="*/ 0 w 186"/>
                  <a:gd name="T7" fmla="*/ 110139530 h 208"/>
                  <a:gd name="T8" fmla="*/ 18953079 w 186"/>
                  <a:gd name="T9" fmla="*/ 0 h 208"/>
                  <a:gd name="T10" fmla="*/ 0 w 186"/>
                  <a:gd name="T11" fmla="*/ 23298629 h 208"/>
                  <a:gd name="T12" fmla="*/ 173922734 w 186"/>
                  <a:gd name="T13" fmla="*/ 220278031 h 208"/>
                  <a:gd name="T14" fmla="*/ 207368833 w 186"/>
                  <a:gd name="T15" fmla="*/ 220278031 h 208"/>
                  <a:gd name="T16" fmla="*/ 18953079 w 186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8"/>
                  <a:gd name="T29" fmla="*/ 186 w 186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8">
                    <a:moveTo>
                      <a:pt x="17" y="0"/>
                    </a:moveTo>
                    <a:lnTo>
                      <a:pt x="0" y="22"/>
                    </a:lnTo>
                    <a:lnTo>
                      <a:pt x="156" y="208"/>
                    </a:lnTo>
                    <a:lnTo>
                      <a:pt x="186" y="20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8" name="Freeform 176"/>
              <p:cNvSpPr>
                <a:spLocks/>
              </p:cNvSpPr>
              <p:nvPr/>
            </p:nvSpPr>
            <p:spPr bwMode="auto">
              <a:xfrm>
                <a:off x="1519421" y="3500487"/>
                <a:ext cx="205895" cy="224302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5393090 h 218"/>
                  <a:gd name="T4" fmla="*/ 108699889 w 195"/>
                  <a:gd name="T5" fmla="*/ 230786180 h 218"/>
                  <a:gd name="T6" fmla="*/ 0 w 195"/>
                  <a:gd name="T7" fmla="*/ 115393090 h 218"/>
                  <a:gd name="T8" fmla="*/ 18952901 w 195"/>
                  <a:gd name="T9" fmla="*/ 0 h 218"/>
                  <a:gd name="T10" fmla="*/ 0 w 195"/>
                  <a:gd name="T11" fmla="*/ 22231623 h 218"/>
                  <a:gd name="T12" fmla="*/ 179492936 w 195"/>
                  <a:gd name="T13" fmla="*/ 230786180 h 218"/>
                  <a:gd name="T14" fmla="*/ 217398721 w 195"/>
                  <a:gd name="T15" fmla="*/ 230786180 h 218"/>
                  <a:gd name="T16" fmla="*/ 18952901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17" y="0"/>
                    </a:moveTo>
                    <a:lnTo>
                      <a:pt x="0" y="21"/>
                    </a:lnTo>
                    <a:lnTo>
                      <a:pt x="161" y="218"/>
                    </a:lnTo>
                    <a:lnTo>
                      <a:pt x="195" y="2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69" name="Freeform 177"/>
              <p:cNvSpPr>
                <a:spLocks/>
              </p:cNvSpPr>
              <p:nvPr/>
            </p:nvSpPr>
            <p:spPr bwMode="auto">
              <a:xfrm>
                <a:off x="1528922" y="3489222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3379078 w 203"/>
                  <a:gd name="T9" fmla="*/ 0 h 229"/>
                  <a:gd name="T10" fmla="*/ 0 w 203"/>
                  <a:gd name="T11" fmla="*/ 22028608 h 229"/>
                  <a:gd name="T12" fmla="*/ 188415777 w 203"/>
                  <a:gd name="T13" fmla="*/ 240220170 h 229"/>
                  <a:gd name="T14" fmla="*/ 226321921 w 203"/>
                  <a:gd name="T15" fmla="*/ 240220170 h 229"/>
                  <a:gd name="T16" fmla="*/ 13379078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2" y="0"/>
                    </a:moveTo>
                    <a:lnTo>
                      <a:pt x="0" y="21"/>
                    </a:lnTo>
                    <a:lnTo>
                      <a:pt x="169" y="229"/>
                    </a:lnTo>
                    <a:lnTo>
                      <a:pt x="203" y="2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0" name="Freeform 178"/>
              <p:cNvSpPr>
                <a:spLocks/>
              </p:cNvSpPr>
              <p:nvPr/>
            </p:nvSpPr>
            <p:spPr bwMode="auto">
              <a:xfrm>
                <a:off x="1536320" y="3481029"/>
                <a:ext cx="220681" cy="242736"/>
              </a:xfrm>
              <a:custGeom>
                <a:avLst/>
                <a:gdLst>
                  <a:gd name="T0" fmla="*/ 117068086 w 208"/>
                  <a:gd name="T1" fmla="*/ 0 h 237"/>
                  <a:gd name="T2" fmla="*/ 234135112 w 208"/>
                  <a:gd name="T3" fmla="*/ 124305413 h 237"/>
                  <a:gd name="T4" fmla="*/ 117068086 w 208"/>
                  <a:gd name="T5" fmla="*/ 248610826 h 237"/>
                  <a:gd name="T6" fmla="*/ 0 w 208"/>
                  <a:gd name="T7" fmla="*/ 124305413 h 237"/>
                  <a:gd name="T8" fmla="*/ 14633909 w 208"/>
                  <a:gd name="T9" fmla="*/ 0 h 237"/>
                  <a:gd name="T10" fmla="*/ 0 w 208"/>
                  <a:gd name="T11" fmla="*/ 19930984 h 237"/>
                  <a:gd name="T12" fmla="*/ 200365624 w 208"/>
                  <a:gd name="T13" fmla="*/ 248610826 h 237"/>
                  <a:gd name="T14" fmla="*/ 234135112 w 208"/>
                  <a:gd name="T15" fmla="*/ 248610826 h 237"/>
                  <a:gd name="T16" fmla="*/ 14633909 w 208"/>
                  <a:gd name="T17" fmla="*/ 0 h 2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7"/>
                  <a:gd name="T29" fmla="*/ 208 w 208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7">
                    <a:moveTo>
                      <a:pt x="13" y="0"/>
                    </a:moveTo>
                    <a:lnTo>
                      <a:pt x="0" y="19"/>
                    </a:lnTo>
                    <a:lnTo>
                      <a:pt x="178" y="237"/>
                    </a:lnTo>
                    <a:lnTo>
                      <a:pt x="208" y="23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1" name="Freeform 179"/>
              <p:cNvSpPr>
                <a:spLocks/>
              </p:cNvSpPr>
              <p:nvPr/>
            </p:nvSpPr>
            <p:spPr bwMode="auto">
              <a:xfrm>
                <a:off x="1541596" y="3469763"/>
                <a:ext cx="233354" cy="254002"/>
              </a:xfrm>
              <a:custGeom>
                <a:avLst/>
                <a:gdLst>
                  <a:gd name="T0" fmla="*/ 123199296 w 221"/>
                  <a:gd name="T1" fmla="*/ 0 h 248"/>
                  <a:gd name="T2" fmla="*/ 246398592 w 221"/>
                  <a:gd name="T3" fmla="*/ 130074629 h 248"/>
                  <a:gd name="T4" fmla="*/ 123199296 w 221"/>
                  <a:gd name="T5" fmla="*/ 260149258 h 248"/>
                  <a:gd name="T6" fmla="*/ 0 w 221"/>
                  <a:gd name="T7" fmla="*/ 130074629 h 248"/>
                  <a:gd name="T8" fmla="*/ 18953416 w 221"/>
                  <a:gd name="T9" fmla="*/ 0 h 248"/>
                  <a:gd name="T10" fmla="*/ 0 w 221"/>
                  <a:gd name="T11" fmla="*/ 19930966 h 248"/>
                  <a:gd name="T12" fmla="*/ 212950843 w 221"/>
                  <a:gd name="T13" fmla="*/ 260149258 h 248"/>
                  <a:gd name="T14" fmla="*/ 246398592 w 221"/>
                  <a:gd name="T15" fmla="*/ 260149258 h 248"/>
                  <a:gd name="T16" fmla="*/ 18953416 w 221"/>
                  <a:gd name="T17" fmla="*/ 0 h 2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48"/>
                  <a:gd name="T29" fmla="*/ 221 w 221"/>
                  <a:gd name="T30" fmla="*/ 248 h 2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48">
                    <a:moveTo>
                      <a:pt x="17" y="0"/>
                    </a:moveTo>
                    <a:lnTo>
                      <a:pt x="0" y="19"/>
                    </a:lnTo>
                    <a:lnTo>
                      <a:pt x="191" y="248"/>
                    </a:lnTo>
                    <a:lnTo>
                      <a:pt x="221" y="24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2" name="Freeform 180"/>
              <p:cNvSpPr>
                <a:spLocks/>
              </p:cNvSpPr>
              <p:nvPr/>
            </p:nvSpPr>
            <p:spPr bwMode="auto">
              <a:xfrm>
                <a:off x="1551096" y="3459522"/>
                <a:ext cx="232294" cy="265267"/>
              </a:xfrm>
              <a:custGeom>
                <a:avLst/>
                <a:gdLst>
                  <a:gd name="T0" fmla="*/ 122637505 w 220"/>
                  <a:gd name="T1" fmla="*/ 0 h 258"/>
                  <a:gd name="T2" fmla="*/ 245275009 w 220"/>
                  <a:gd name="T3" fmla="*/ 136369857 h 258"/>
                  <a:gd name="T4" fmla="*/ 122637505 w 220"/>
                  <a:gd name="T5" fmla="*/ 272738687 h 258"/>
                  <a:gd name="T6" fmla="*/ 0 w 220"/>
                  <a:gd name="T7" fmla="*/ 136369857 h 258"/>
                  <a:gd name="T8" fmla="*/ 18953082 w 220"/>
                  <a:gd name="T9" fmla="*/ 0 h 258"/>
                  <a:gd name="T10" fmla="*/ 0 w 220"/>
                  <a:gd name="T11" fmla="*/ 22199144 h 258"/>
                  <a:gd name="T12" fmla="*/ 217402904 w 220"/>
                  <a:gd name="T13" fmla="*/ 272738687 h 258"/>
                  <a:gd name="T14" fmla="*/ 236355978 w 220"/>
                  <a:gd name="T15" fmla="*/ 272738687 h 258"/>
                  <a:gd name="T16" fmla="*/ 245275009 w 220"/>
                  <a:gd name="T17" fmla="*/ 264281956 h 258"/>
                  <a:gd name="T18" fmla="*/ 18953082 w 220"/>
                  <a:gd name="T19" fmla="*/ 0 h 25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0"/>
                  <a:gd name="T31" fmla="*/ 0 h 258"/>
                  <a:gd name="T32" fmla="*/ 220 w 220"/>
                  <a:gd name="T33" fmla="*/ 258 h 2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0" h="258">
                    <a:moveTo>
                      <a:pt x="17" y="0"/>
                    </a:moveTo>
                    <a:lnTo>
                      <a:pt x="0" y="21"/>
                    </a:lnTo>
                    <a:lnTo>
                      <a:pt x="195" y="258"/>
                    </a:lnTo>
                    <a:lnTo>
                      <a:pt x="212" y="258"/>
                    </a:lnTo>
                    <a:lnTo>
                      <a:pt x="220" y="25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3" name="Freeform 181"/>
              <p:cNvSpPr>
                <a:spLocks/>
              </p:cNvSpPr>
              <p:nvPr/>
            </p:nvSpPr>
            <p:spPr bwMode="auto">
              <a:xfrm>
                <a:off x="1558494" y="3448257"/>
                <a:ext cx="233354" cy="276532"/>
              </a:xfrm>
              <a:custGeom>
                <a:avLst/>
                <a:gdLst>
                  <a:gd name="T0" fmla="*/ 123199296 w 221"/>
                  <a:gd name="T1" fmla="*/ 0 h 269"/>
                  <a:gd name="T2" fmla="*/ 246398592 w 221"/>
                  <a:gd name="T3" fmla="*/ 142137448 h 269"/>
                  <a:gd name="T4" fmla="*/ 123199296 w 221"/>
                  <a:gd name="T5" fmla="*/ 284274895 h 269"/>
                  <a:gd name="T6" fmla="*/ 0 w 221"/>
                  <a:gd name="T7" fmla="*/ 142137448 h 269"/>
                  <a:gd name="T8" fmla="*/ 0 w 221"/>
                  <a:gd name="T9" fmla="*/ 22192462 h 269"/>
                  <a:gd name="T10" fmla="*/ 14494346 w 221"/>
                  <a:gd name="T11" fmla="*/ 0 h 269"/>
                  <a:gd name="T12" fmla="*/ 246398592 w 221"/>
                  <a:gd name="T13" fmla="*/ 265252728 h 269"/>
                  <a:gd name="T14" fmla="*/ 227445184 w 221"/>
                  <a:gd name="T15" fmla="*/ 284274895 h 269"/>
                  <a:gd name="T16" fmla="*/ 0 w 221"/>
                  <a:gd name="T17" fmla="*/ 22192462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69"/>
                  <a:gd name="T29" fmla="*/ 221 w 221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69">
                    <a:moveTo>
                      <a:pt x="0" y="21"/>
                    </a:moveTo>
                    <a:lnTo>
                      <a:pt x="13" y="0"/>
                    </a:lnTo>
                    <a:lnTo>
                      <a:pt x="221" y="251"/>
                    </a:lnTo>
                    <a:lnTo>
                      <a:pt x="204" y="26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4" name="Freeform 182"/>
              <p:cNvSpPr>
                <a:spLocks/>
              </p:cNvSpPr>
              <p:nvPr/>
            </p:nvSpPr>
            <p:spPr bwMode="auto">
              <a:xfrm>
                <a:off x="1567994" y="3448257"/>
                <a:ext cx="229130" cy="266291"/>
              </a:xfrm>
              <a:custGeom>
                <a:avLst/>
                <a:gdLst>
                  <a:gd name="T0" fmla="*/ 121529066 w 216"/>
                  <a:gd name="T1" fmla="*/ 0 h 261"/>
                  <a:gd name="T2" fmla="*/ 243058131 w 216"/>
                  <a:gd name="T3" fmla="*/ 135845140 h 261"/>
                  <a:gd name="T4" fmla="*/ 121529066 w 216"/>
                  <a:gd name="T5" fmla="*/ 271689260 h 261"/>
                  <a:gd name="T6" fmla="*/ 0 w 216"/>
                  <a:gd name="T7" fmla="*/ 135845140 h 261"/>
                  <a:gd name="T8" fmla="*/ 0 w 216"/>
                  <a:gd name="T9" fmla="*/ 11450512 h 261"/>
                  <a:gd name="T10" fmla="*/ 4500920 w 216"/>
                  <a:gd name="T11" fmla="*/ 0 h 261"/>
                  <a:gd name="T12" fmla="*/ 23631154 w 216"/>
                  <a:gd name="T13" fmla="*/ 0 h 261"/>
                  <a:gd name="T14" fmla="*/ 243058131 w 216"/>
                  <a:gd name="T15" fmla="*/ 249828858 h 261"/>
                  <a:gd name="T16" fmla="*/ 228429882 w 216"/>
                  <a:gd name="T17" fmla="*/ 271689260 h 261"/>
                  <a:gd name="T18" fmla="*/ 0 w 216"/>
                  <a:gd name="T19" fmla="*/ 11450512 h 26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6"/>
                  <a:gd name="T31" fmla="*/ 0 h 261"/>
                  <a:gd name="T32" fmla="*/ 216 w 216"/>
                  <a:gd name="T33" fmla="*/ 261 h 2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6" h="261">
                    <a:moveTo>
                      <a:pt x="0" y="11"/>
                    </a:moveTo>
                    <a:lnTo>
                      <a:pt x="4" y="0"/>
                    </a:lnTo>
                    <a:lnTo>
                      <a:pt x="21" y="0"/>
                    </a:lnTo>
                    <a:lnTo>
                      <a:pt x="216" y="240"/>
                    </a:lnTo>
                    <a:lnTo>
                      <a:pt x="203" y="26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5" name="Freeform 183"/>
              <p:cNvSpPr>
                <a:spLocks/>
              </p:cNvSpPr>
              <p:nvPr/>
            </p:nvSpPr>
            <p:spPr bwMode="auto">
              <a:xfrm>
                <a:off x="1573270" y="3448257"/>
                <a:ext cx="232294" cy="257074"/>
              </a:xfrm>
              <a:custGeom>
                <a:avLst/>
                <a:gdLst>
                  <a:gd name="T0" fmla="*/ 122637505 w 220"/>
                  <a:gd name="T1" fmla="*/ 0 h 251"/>
                  <a:gd name="T2" fmla="*/ 245275009 w 220"/>
                  <a:gd name="T3" fmla="*/ 131647493 h 251"/>
                  <a:gd name="T4" fmla="*/ 122637505 w 220"/>
                  <a:gd name="T5" fmla="*/ 263294986 h 251"/>
                  <a:gd name="T6" fmla="*/ 0 w 220"/>
                  <a:gd name="T7" fmla="*/ 131647493 h 251"/>
                  <a:gd name="T8" fmla="*/ 37906163 w 220"/>
                  <a:gd name="T9" fmla="*/ 0 h 251"/>
                  <a:gd name="T10" fmla="*/ 0 w 220"/>
                  <a:gd name="T11" fmla="*/ 0 h 251"/>
                  <a:gd name="T12" fmla="*/ 231895934 w 220"/>
                  <a:gd name="T13" fmla="*/ 263294986 h 251"/>
                  <a:gd name="T14" fmla="*/ 245275009 w 220"/>
                  <a:gd name="T15" fmla="*/ 240217735 h 251"/>
                  <a:gd name="T16" fmla="*/ 37906163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34" y="0"/>
                    </a:moveTo>
                    <a:lnTo>
                      <a:pt x="0" y="0"/>
                    </a:lnTo>
                    <a:lnTo>
                      <a:pt x="208" y="251"/>
                    </a:lnTo>
                    <a:lnTo>
                      <a:pt x="220" y="2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6" name="Freeform 184"/>
              <p:cNvSpPr>
                <a:spLocks/>
              </p:cNvSpPr>
              <p:nvPr/>
            </p:nvSpPr>
            <p:spPr bwMode="auto">
              <a:xfrm>
                <a:off x="1590169" y="3448257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8681240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7" name="Freeform 185"/>
              <p:cNvSpPr>
                <a:spLocks/>
              </p:cNvSpPr>
              <p:nvPr/>
            </p:nvSpPr>
            <p:spPr bwMode="auto">
              <a:xfrm>
                <a:off x="1610230" y="3448257"/>
                <a:ext cx="209068" cy="234543"/>
              </a:xfrm>
              <a:custGeom>
                <a:avLst/>
                <a:gdLst>
                  <a:gd name="T0" fmla="*/ 109822684 w 199"/>
                  <a:gd name="T1" fmla="*/ 0 h 229"/>
                  <a:gd name="T2" fmla="*/ 219645368 w 199"/>
                  <a:gd name="T3" fmla="*/ 120110597 h 229"/>
                  <a:gd name="T4" fmla="*/ 109822684 w 199"/>
                  <a:gd name="T5" fmla="*/ 240220170 h 229"/>
                  <a:gd name="T6" fmla="*/ 0 w 199"/>
                  <a:gd name="T7" fmla="*/ 120110597 h 229"/>
                  <a:gd name="T8" fmla="*/ 32008414 w 199"/>
                  <a:gd name="T9" fmla="*/ 0 h 229"/>
                  <a:gd name="T10" fmla="*/ 0 w 199"/>
                  <a:gd name="T11" fmla="*/ 0 h 229"/>
                  <a:gd name="T12" fmla="*/ 205296374 w 199"/>
                  <a:gd name="T13" fmla="*/ 240220170 h 229"/>
                  <a:gd name="T14" fmla="*/ 219645368 w 199"/>
                  <a:gd name="T15" fmla="*/ 217141759 h 229"/>
                  <a:gd name="T16" fmla="*/ 32008414 w 199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9"/>
                  <a:gd name="T29" fmla="*/ 199 w 199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9">
                    <a:moveTo>
                      <a:pt x="29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199" y="20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8" name="Freeform 186"/>
              <p:cNvSpPr>
                <a:spLocks/>
              </p:cNvSpPr>
              <p:nvPr/>
            </p:nvSpPr>
            <p:spPr bwMode="auto">
              <a:xfrm>
                <a:off x="1627129" y="3448257"/>
                <a:ext cx="199558" cy="224302"/>
              </a:xfrm>
              <a:custGeom>
                <a:avLst/>
                <a:gdLst>
                  <a:gd name="T0" fmla="*/ 104798408 w 190"/>
                  <a:gd name="T1" fmla="*/ 0 h 218"/>
                  <a:gd name="T2" fmla="*/ 209596816 w 190"/>
                  <a:gd name="T3" fmla="*/ 115393090 h 218"/>
                  <a:gd name="T4" fmla="*/ 104798408 w 190"/>
                  <a:gd name="T5" fmla="*/ 230786180 h 218"/>
                  <a:gd name="T6" fmla="*/ 0 w 190"/>
                  <a:gd name="T7" fmla="*/ 115393090 h 218"/>
                  <a:gd name="T8" fmla="*/ 31991246 w 190"/>
                  <a:gd name="T9" fmla="*/ 0 h 218"/>
                  <a:gd name="T10" fmla="*/ 0 w 190"/>
                  <a:gd name="T11" fmla="*/ 0 h 218"/>
                  <a:gd name="T12" fmla="*/ 196358773 w 190"/>
                  <a:gd name="T13" fmla="*/ 230786180 h 218"/>
                  <a:gd name="T14" fmla="*/ 209596816 w 190"/>
                  <a:gd name="T15" fmla="*/ 207495819 h 218"/>
                  <a:gd name="T16" fmla="*/ 31991246 w 190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8"/>
                  <a:gd name="T29" fmla="*/ 190 w 190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8">
                    <a:moveTo>
                      <a:pt x="29" y="0"/>
                    </a:moveTo>
                    <a:lnTo>
                      <a:pt x="0" y="0"/>
                    </a:lnTo>
                    <a:lnTo>
                      <a:pt x="178" y="218"/>
                    </a:lnTo>
                    <a:lnTo>
                      <a:pt x="190" y="19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79" name="Freeform 187"/>
              <p:cNvSpPr>
                <a:spLocks/>
              </p:cNvSpPr>
              <p:nvPr/>
            </p:nvSpPr>
            <p:spPr bwMode="auto">
              <a:xfrm>
                <a:off x="1639793" y="3448257"/>
                <a:ext cx="196394" cy="213027"/>
              </a:xfrm>
              <a:custGeom>
                <a:avLst/>
                <a:gdLst>
                  <a:gd name="T0" fmla="*/ 103129954 w 187"/>
                  <a:gd name="T1" fmla="*/ 0 h 207"/>
                  <a:gd name="T2" fmla="*/ 206259909 w 187"/>
                  <a:gd name="T3" fmla="*/ 109615255 h 207"/>
                  <a:gd name="T4" fmla="*/ 103129954 w 187"/>
                  <a:gd name="T5" fmla="*/ 219229481 h 207"/>
                  <a:gd name="T6" fmla="*/ 0 w 187"/>
                  <a:gd name="T7" fmla="*/ 109615255 h 207"/>
                  <a:gd name="T8" fmla="*/ 37501806 w 187"/>
                  <a:gd name="T9" fmla="*/ 0 h 207"/>
                  <a:gd name="T10" fmla="*/ 0 w 187"/>
                  <a:gd name="T11" fmla="*/ 0 h 207"/>
                  <a:gd name="T12" fmla="*/ 187509014 w 187"/>
                  <a:gd name="T13" fmla="*/ 219229481 h 207"/>
                  <a:gd name="T14" fmla="*/ 206259909 w 187"/>
                  <a:gd name="T15" fmla="*/ 200166143 h 207"/>
                  <a:gd name="T16" fmla="*/ 37501806 w 187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7"/>
                  <a:gd name="T29" fmla="*/ 187 w 187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7">
                    <a:moveTo>
                      <a:pt x="34" y="0"/>
                    </a:moveTo>
                    <a:lnTo>
                      <a:pt x="0" y="0"/>
                    </a:lnTo>
                    <a:lnTo>
                      <a:pt x="170" y="207"/>
                    </a:lnTo>
                    <a:lnTo>
                      <a:pt x="187" y="18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0" name="Freeform 188"/>
              <p:cNvSpPr>
                <a:spLocks/>
              </p:cNvSpPr>
              <p:nvPr/>
            </p:nvSpPr>
            <p:spPr bwMode="auto">
              <a:xfrm>
                <a:off x="1657743" y="3448257"/>
                <a:ext cx="189006" cy="199714"/>
              </a:xfrm>
              <a:custGeom>
                <a:avLst/>
                <a:gdLst>
                  <a:gd name="T0" fmla="*/ 100346257 w 178"/>
                  <a:gd name="T1" fmla="*/ 0 h 196"/>
                  <a:gd name="T2" fmla="*/ 200692515 w 178"/>
                  <a:gd name="T3" fmla="*/ 101749188 h 196"/>
                  <a:gd name="T4" fmla="*/ 100346257 w 178"/>
                  <a:gd name="T5" fmla="*/ 203498377 h 196"/>
                  <a:gd name="T6" fmla="*/ 0 w 178"/>
                  <a:gd name="T7" fmla="*/ 101749188 h 196"/>
                  <a:gd name="T8" fmla="*/ 33824638 w 178"/>
                  <a:gd name="T9" fmla="*/ 0 h 196"/>
                  <a:gd name="T10" fmla="*/ 0 w 178"/>
                  <a:gd name="T11" fmla="*/ 0 h 196"/>
                  <a:gd name="T12" fmla="*/ 181525401 w 178"/>
                  <a:gd name="T13" fmla="*/ 203498377 h 196"/>
                  <a:gd name="T14" fmla="*/ 200692515 w 178"/>
                  <a:gd name="T15" fmla="*/ 184809839 h 196"/>
                  <a:gd name="T16" fmla="*/ 33824638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30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78" y="17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1" name="Freeform 189"/>
              <p:cNvSpPr>
                <a:spLocks/>
              </p:cNvSpPr>
              <p:nvPr/>
            </p:nvSpPr>
            <p:spPr bwMode="auto">
              <a:xfrm>
                <a:off x="1676753" y="3448257"/>
                <a:ext cx="174220" cy="193569"/>
              </a:xfrm>
              <a:custGeom>
                <a:avLst/>
                <a:gdLst>
                  <a:gd name="T0" fmla="*/ 91423518 w 166"/>
                  <a:gd name="T1" fmla="*/ 0 h 189"/>
                  <a:gd name="T2" fmla="*/ 182847037 w 166"/>
                  <a:gd name="T3" fmla="*/ 99124739 h 189"/>
                  <a:gd name="T4" fmla="*/ 91423518 w 166"/>
                  <a:gd name="T5" fmla="*/ 198248454 h 189"/>
                  <a:gd name="T6" fmla="*/ 0 w 166"/>
                  <a:gd name="T7" fmla="*/ 99124739 h 189"/>
                  <a:gd name="T8" fmla="*/ 33045122 w 166"/>
                  <a:gd name="T9" fmla="*/ 0 h 189"/>
                  <a:gd name="T10" fmla="*/ 0 w 166"/>
                  <a:gd name="T11" fmla="*/ 0 h 189"/>
                  <a:gd name="T12" fmla="*/ 168527418 w 166"/>
                  <a:gd name="T13" fmla="*/ 198248454 h 189"/>
                  <a:gd name="T14" fmla="*/ 182847037 w 166"/>
                  <a:gd name="T15" fmla="*/ 175171759 h 189"/>
                  <a:gd name="T16" fmla="*/ 33045122 w 166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9"/>
                  <a:gd name="T29" fmla="*/ 166 w 166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9">
                    <a:moveTo>
                      <a:pt x="30" y="0"/>
                    </a:moveTo>
                    <a:lnTo>
                      <a:pt x="0" y="0"/>
                    </a:lnTo>
                    <a:lnTo>
                      <a:pt x="153" y="189"/>
                    </a:lnTo>
                    <a:lnTo>
                      <a:pt x="166" y="16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2" name="Freeform 190"/>
              <p:cNvSpPr>
                <a:spLocks/>
              </p:cNvSpPr>
              <p:nvPr/>
            </p:nvSpPr>
            <p:spPr bwMode="auto">
              <a:xfrm>
                <a:off x="1689427" y="3448257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37905943 w 161"/>
                  <a:gd name="T9" fmla="*/ 0 h 178"/>
                  <a:gd name="T10" fmla="*/ 0 w 161"/>
                  <a:gd name="T11" fmla="*/ 0 h 178"/>
                  <a:gd name="T12" fmla="*/ 165001711 w 161"/>
                  <a:gd name="T13" fmla="*/ 186710021 h 178"/>
                  <a:gd name="T14" fmla="*/ 179494656 w 161"/>
                  <a:gd name="T15" fmla="*/ 163633337 h 178"/>
                  <a:gd name="T16" fmla="*/ 37905943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8" y="178"/>
                    </a:lnTo>
                    <a:lnTo>
                      <a:pt x="161" y="1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3" name="Freeform 191"/>
              <p:cNvSpPr>
                <a:spLocks/>
              </p:cNvSpPr>
              <p:nvPr/>
            </p:nvSpPr>
            <p:spPr bwMode="auto">
              <a:xfrm>
                <a:off x="1708428" y="3448257"/>
                <a:ext cx="160495" cy="171038"/>
              </a:xfrm>
              <a:custGeom>
                <a:avLst/>
                <a:gdLst>
                  <a:gd name="T0" fmla="*/ 84179102 w 153"/>
                  <a:gd name="T1" fmla="*/ 0 h 167"/>
                  <a:gd name="T2" fmla="*/ 168357155 w 153"/>
                  <a:gd name="T3" fmla="*/ 87586819 h 167"/>
                  <a:gd name="T4" fmla="*/ 84179102 w 153"/>
                  <a:gd name="T5" fmla="*/ 175173637 h 167"/>
                  <a:gd name="T6" fmla="*/ 0 w 153"/>
                  <a:gd name="T7" fmla="*/ 87586819 h 167"/>
                  <a:gd name="T8" fmla="*/ 37413169 w 153"/>
                  <a:gd name="T9" fmla="*/ 0 h 167"/>
                  <a:gd name="T10" fmla="*/ 0 w 153"/>
                  <a:gd name="T11" fmla="*/ 0 h 167"/>
                  <a:gd name="T12" fmla="*/ 149650579 w 153"/>
                  <a:gd name="T13" fmla="*/ 175173637 h 167"/>
                  <a:gd name="T14" fmla="*/ 168357155 w 153"/>
                  <a:gd name="T15" fmla="*/ 152096830 h 167"/>
                  <a:gd name="T16" fmla="*/ 37413169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34" y="0"/>
                    </a:moveTo>
                    <a:lnTo>
                      <a:pt x="0" y="0"/>
                    </a:lnTo>
                    <a:lnTo>
                      <a:pt x="136" y="167"/>
                    </a:lnTo>
                    <a:lnTo>
                      <a:pt x="153" y="14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4" name="Freeform 192"/>
              <p:cNvSpPr>
                <a:spLocks/>
              </p:cNvSpPr>
              <p:nvPr/>
            </p:nvSpPr>
            <p:spPr bwMode="auto">
              <a:xfrm>
                <a:off x="1725326" y="3448257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33445891 w 144"/>
                  <a:gd name="T9" fmla="*/ 0 h 156"/>
                  <a:gd name="T10" fmla="*/ 0 w 144"/>
                  <a:gd name="T11" fmla="*/ 0 h 156"/>
                  <a:gd name="T12" fmla="*/ 141588620 w 144"/>
                  <a:gd name="T13" fmla="*/ 165741507 h 156"/>
                  <a:gd name="T14" fmla="*/ 160541568 w 144"/>
                  <a:gd name="T15" fmla="*/ 142368229 h 156"/>
                  <a:gd name="T16" fmla="*/ 33445891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30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4" y="13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5" name="Freeform 193"/>
              <p:cNvSpPr>
                <a:spLocks/>
              </p:cNvSpPr>
              <p:nvPr/>
            </p:nvSpPr>
            <p:spPr bwMode="auto">
              <a:xfrm>
                <a:off x="1743276" y="3448257"/>
                <a:ext cx="138321" cy="149531"/>
              </a:xfrm>
              <a:custGeom>
                <a:avLst/>
                <a:gdLst>
                  <a:gd name="T0" fmla="*/ 73026096 w 131"/>
                  <a:gd name="T1" fmla="*/ 0 h 145"/>
                  <a:gd name="T2" fmla="*/ 146051136 w 131"/>
                  <a:gd name="T3" fmla="*/ 77102308 h 145"/>
                  <a:gd name="T4" fmla="*/ 73026096 w 131"/>
                  <a:gd name="T5" fmla="*/ 154203585 h 145"/>
                  <a:gd name="T6" fmla="*/ 0 w 131"/>
                  <a:gd name="T7" fmla="*/ 77102308 h 145"/>
                  <a:gd name="T8" fmla="*/ 33447278 w 131"/>
                  <a:gd name="T9" fmla="*/ 0 h 145"/>
                  <a:gd name="T10" fmla="*/ 0 w 131"/>
                  <a:gd name="T11" fmla="*/ 0 h 145"/>
                  <a:gd name="T12" fmla="*/ 132671984 w 131"/>
                  <a:gd name="T13" fmla="*/ 154203585 h 145"/>
                  <a:gd name="T14" fmla="*/ 146051136 w 131"/>
                  <a:gd name="T15" fmla="*/ 130807633 h 145"/>
                  <a:gd name="T16" fmla="*/ 33447278 w 131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5"/>
                  <a:gd name="T29" fmla="*/ 131 w 131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5">
                    <a:moveTo>
                      <a:pt x="30" y="0"/>
                    </a:moveTo>
                    <a:lnTo>
                      <a:pt x="0" y="0"/>
                    </a:lnTo>
                    <a:lnTo>
                      <a:pt x="119" y="145"/>
                    </a:lnTo>
                    <a:lnTo>
                      <a:pt x="131" y="12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6" name="Freeform 194"/>
              <p:cNvSpPr>
                <a:spLocks/>
              </p:cNvSpPr>
              <p:nvPr/>
            </p:nvSpPr>
            <p:spPr bwMode="auto">
              <a:xfrm>
                <a:off x="1757001" y="3448257"/>
                <a:ext cx="133045" cy="136218"/>
              </a:xfrm>
              <a:custGeom>
                <a:avLst/>
                <a:gdLst>
                  <a:gd name="T0" fmla="*/ 69689406 w 127"/>
                  <a:gd name="T1" fmla="*/ 0 h 134"/>
                  <a:gd name="T2" fmla="*/ 139377764 w 127"/>
                  <a:gd name="T3" fmla="*/ 69236357 h 134"/>
                  <a:gd name="T4" fmla="*/ 69689406 w 127"/>
                  <a:gd name="T5" fmla="*/ 138472713 h 134"/>
                  <a:gd name="T6" fmla="*/ 0 w 127"/>
                  <a:gd name="T7" fmla="*/ 69236357 h 134"/>
                  <a:gd name="T8" fmla="*/ 37313368 w 127"/>
                  <a:gd name="T9" fmla="*/ 0 h 134"/>
                  <a:gd name="T10" fmla="*/ 0 w 127"/>
                  <a:gd name="T11" fmla="*/ 0 h 134"/>
                  <a:gd name="T12" fmla="*/ 125110492 w 127"/>
                  <a:gd name="T13" fmla="*/ 138472713 h 134"/>
                  <a:gd name="T14" fmla="*/ 139377764 w 127"/>
                  <a:gd name="T15" fmla="*/ 115738518 h 134"/>
                  <a:gd name="T16" fmla="*/ 37313368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34" y="0"/>
                    </a:moveTo>
                    <a:lnTo>
                      <a:pt x="0" y="0"/>
                    </a:lnTo>
                    <a:lnTo>
                      <a:pt x="114" y="134"/>
                    </a:lnTo>
                    <a:lnTo>
                      <a:pt x="127" y="1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7" name="Freeform 195"/>
              <p:cNvSpPr>
                <a:spLocks/>
              </p:cNvSpPr>
              <p:nvPr/>
            </p:nvSpPr>
            <p:spPr bwMode="auto">
              <a:xfrm>
                <a:off x="1774950" y="3448257"/>
                <a:ext cx="125647" cy="124952"/>
              </a:xfrm>
              <a:custGeom>
                <a:avLst/>
                <a:gdLst>
                  <a:gd name="T0" fmla="*/ 66895314 w 118"/>
                  <a:gd name="T1" fmla="*/ 0 h 123"/>
                  <a:gd name="T2" fmla="*/ 133789563 w 118"/>
                  <a:gd name="T3" fmla="*/ 63467489 h 123"/>
                  <a:gd name="T4" fmla="*/ 66895314 w 118"/>
                  <a:gd name="T5" fmla="*/ 126934978 h 123"/>
                  <a:gd name="T6" fmla="*/ 0 w 118"/>
                  <a:gd name="T7" fmla="*/ 63467489 h 123"/>
                  <a:gd name="T8" fmla="*/ 37416193 w 118"/>
                  <a:gd name="T9" fmla="*/ 0 h 123"/>
                  <a:gd name="T10" fmla="*/ 0 w 118"/>
                  <a:gd name="T11" fmla="*/ 0 h 123"/>
                  <a:gd name="T12" fmla="*/ 114514466 w 118"/>
                  <a:gd name="T13" fmla="*/ 126934978 h 123"/>
                  <a:gd name="T14" fmla="*/ 133789563 w 118"/>
                  <a:gd name="T15" fmla="*/ 108358786 h 123"/>
                  <a:gd name="T16" fmla="*/ 37416193 w 118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3"/>
                  <a:gd name="T29" fmla="*/ 118 w 118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3">
                    <a:moveTo>
                      <a:pt x="33" y="0"/>
                    </a:moveTo>
                    <a:lnTo>
                      <a:pt x="0" y="0"/>
                    </a:lnTo>
                    <a:lnTo>
                      <a:pt x="101" y="123"/>
                    </a:lnTo>
                    <a:lnTo>
                      <a:pt x="118" y="10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8" name="Freeform 196"/>
              <p:cNvSpPr>
                <a:spLocks/>
              </p:cNvSpPr>
              <p:nvPr/>
            </p:nvSpPr>
            <p:spPr bwMode="auto">
              <a:xfrm>
                <a:off x="1791839" y="3448257"/>
                <a:ext cx="110871" cy="114711"/>
              </a:xfrm>
              <a:custGeom>
                <a:avLst/>
                <a:gdLst>
                  <a:gd name="T0" fmla="*/ 58535664 w 105"/>
                  <a:gd name="T1" fmla="*/ 0 h 112"/>
                  <a:gd name="T2" fmla="*/ 117070272 w 105"/>
                  <a:gd name="T3" fmla="*/ 58744322 h 112"/>
                  <a:gd name="T4" fmla="*/ 58535664 w 105"/>
                  <a:gd name="T5" fmla="*/ 117487621 h 112"/>
                  <a:gd name="T6" fmla="*/ 0 w 105"/>
                  <a:gd name="T7" fmla="*/ 58744322 h 112"/>
                  <a:gd name="T8" fmla="*/ 32334206 w 105"/>
                  <a:gd name="T9" fmla="*/ 0 h 112"/>
                  <a:gd name="T10" fmla="*/ 0 w 105"/>
                  <a:gd name="T11" fmla="*/ 0 h 112"/>
                  <a:gd name="T12" fmla="*/ 103690786 w 105"/>
                  <a:gd name="T13" fmla="*/ 117487621 h 112"/>
                  <a:gd name="T14" fmla="*/ 117070272 w 105"/>
                  <a:gd name="T15" fmla="*/ 98605376 h 112"/>
                  <a:gd name="T16" fmla="*/ 32334206 w 105"/>
                  <a:gd name="T17" fmla="*/ 0 h 11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5"/>
                  <a:gd name="T28" fmla="*/ 0 h 112"/>
                  <a:gd name="T29" fmla="*/ 105 w 105"/>
                  <a:gd name="T30" fmla="*/ 112 h 1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5" h="112">
                    <a:moveTo>
                      <a:pt x="29" y="0"/>
                    </a:moveTo>
                    <a:lnTo>
                      <a:pt x="0" y="0"/>
                    </a:lnTo>
                    <a:lnTo>
                      <a:pt x="93" y="112"/>
                    </a:lnTo>
                    <a:lnTo>
                      <a:pt x="105" y="9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89" name="Freeform 197"/>
              <p:cNvSpPr>
                <a:spLocks/>
              </p:cNvSpPr>
              <p:nvPr/>
            </p:nvSpPr>
            <p:spPr bwMode="auto">
              <a:xfrm>
                <a:off x="1809789" y="3448257"/>
                <a:ext cx="103473" cy="107542"/>
              </a:xfrm>
              <a:custGeom>
                <a:avLst/>
                <a:gdLst>
                  <a:gd name="T0" fmla="*/ 54626353 w 98"/>
                  <a:gd name="T1" fmla="*/ 0 h 105"/>
                  <a:gd name="T2" fmla="*/ 109251649 w 98"/>
                  <a:gd name="T3" fmla="*/ 55072770 h 105"/>
                  <a:gd name="T4" fmla="*/ 54626353 w 98"/>
                  <a:gd name="T5" fmla="*/ 110145541 h 105"/>
                  <a:gd name="T6" fmla="*/ 0 w 98"/>
                  <a:gd name="T7" fmla="*/ 55072770 h 105"/>
                  <a:gd name="T8" fmla="*/ 33443950 w 98"/>
                  <a:gd name="T9" fmla="*/ 0 h 105"/>
                  <a:gd name="T10" fmla="*/ 0 w 98"/>
                  <a:gd name="T11" fmla="*/ 0 h 105"/>
                  <a:gd name="T12" fmla="*/ 94759099 w 98"/>
                  <a:gd name="T13" fmla="*/ 110145541 h 105"/>
                  <a:gd name="T14" fmla="*/ 109251649 w 98"/>
                  <a:gd name="T15" fmla="*/ 87067034 h 105"/>
                  <a:gd name="T16" fmla="*/ 33443950 w 98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5"/>
                  <a:gd name="T29" fmla="*/ 98 w 98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5">
                    <a:moveTo>
                      <a:pt x="30" y="0"/>
                    </a:moveTo>
                    <a:lnTo>
                      <a:pt x="0" y="0"/>
                    </a:lnTo>
                    <a:lnTo>
                      <a:pt x="85" y="105"/>
                    </a:lnTo>
                    <a:lnTo>
                      <a:pt x="98" y="8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0" name="Freeform 198"/>
              <p:cNvSpPr>
                <a:spLocks/>
              </p:cNvSpPr>
              <p:nvPr/>
            </p:nvSpPr>
            <p:spPr bwMode="auto">
              <a:xfrm>
                <a:off x="1823523" y="3448257"/>
                <a:ext cx="98197" cy="97301"/>
              </a:xfrm>
              <a:custGeom>
                <a:avLst/>
                <a:gdLst>
                  <a:gd name="T0" fmla="*/ 51842736 w 93"/>
                  <a:gd name="T1" fmla="*/ 0 h 94"/>
                  <a:gd name="T2" fmla="*/ 103684416 w 93"/>
                  <a:gd name="T3" fmla="*/ 50359478 h 94"/>
                  <a:gd name="T4" fmla="*/ 51842736 w 93"/>
                  <a:gd name="T5" fmla="*/ 100717921 h 94"/>
                  <a:gd name="T6" fmla="*/ 0 w 93"/>
                  <a:gd name="T7" fmla="*/ 50359478 h 94"/>
                  <a:gd name="T8" fmla="*/ 37906158 w 93"/>
                  <a:gd name="T9" fmla="*/ 0 h 94"/>
                  <a:gd name="T10" fmla="*/ 0 w 93"/>
                  <a:gd name="T11" fmla="*/ 0 h 94"/>
                  <a:gd name="T12" fmla="*/ 84731346 w 93"/>
                  <a:gd name="T13" fmla="*/ 100717921 h 94"/>
                  <a:gd name="T14" fmla="*/ 103684416 w 93"/>
                  <a:gd name="T15" fmla="*/ 77145209 h 94"/>
                  <a:gd name="T16" fmla="*/ 37906158 w 93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4"/>
                  <a:gd name="T29" fmla="*/ 93 w 93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4">
                    <a:moveTo>
                      <a:pt x="34" y="0"/>
                    </a:moveTo>
                    <a:lnTo>
                      <a:pt x="0" y="0"/>
                    </a:lnTo>
                    <a:lnTo>
                      <a:pt x="76" y="94"/>
                    </a:lnTo>
                    <a:lnTo>
                      <a:pt x="93" y="7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1" name="Freeform 199"/>
              <p:cNvSpPr>
                <a:spLocks/>
              </p:cNvSpPr>
              <p:nvPr/>
            </p:nvSpPr>
            <p:spPr bwMode="auto">
              <a:xfrm>
                <a:off x="1841473" y="3448257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38806428 w 85"/>
                  <a:gd name="T9" fmla="*/ 0 h 83"/>
                  <a:gd name="T10" fmla="*/ 0 w 85"/>
                  <a:gd name="T11" fmla="*/ 0 h 83"/>
                  <a:gd name="T12" fmla="*/ 77611787 w 85"/>
                  <a:gd name="T13" fmla="*/ 89180978 h 83"/>
                  <a:gd name="T14" fmla="*/ 97014992 w 85"/>
                  <a:gd name="T15" fmla="*/ 65543114 h 83"/>
                  <a:gd name="T16" fmla="*/ 38806428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34" y="0"/>
                    </a:moveTo>
                    <a:lnTo>
                      <a:pt x="0" y="0"/>
                    </a:lnTo>
                    <a:lnTo>
                      <a:pt x="68" y="83"/>
                    </a:lnTo>
                    <a:lnTo>
                      <a:pt x="85" y="6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2" name="Freeform 200"/>
              <p:cNvSpPr>
                <a:spLocks/>
              </p:cNvSpPr>
              <p:nvPr/>
            </p:nvSpPr>
            <p:spPr bwMode="auto">
              <a:xfrm>
                <a:off x="1859423" y="3448257"/>
                <a:ext cx="76023" cy="72722"/>
              </a:xfrm>
              <a:custGeom>
                <a:avLst/>
                <a:gdLst>
                  <a:gd name="T0" fmla="*/ 40135920 w 72"/>
                  <a:gd name="T1" fmla="*/ 0 h 72"/>
                  <a:gd name="T2" fmla="*/ 80270784 w 72"/>
                  <a:gd name="T3" fmla="*/ 36725620 h 72"/>
                  <a:gd name="T4" fmla="*/ 40135920 w 72"/>
                  <a:gd name="T5" fmla="*/ 73451240 h 72"/>
                  <a:gd name="T6" fmla="*/ 0 w 72"/>
                  <a:gd name="T7" fmla="*/ 36725620 h 72"/>
                  <a:gd name="T8" fmla="*/ 33445891 w 72"/>
                  <a:gd name="T9" fmla="*/ 0 h 72"/>
                  <a:gd name="T10" fmla="*/ 0 w 72"/>
                  <a:gd name="T11" fmla="*/ 0 h 72"/>
                  <a:gd name="T12" fmla="*/ 65777833 w 72"/>
                  <a:gd name="T13" fmla="*/ 73451240 h 72"/>
                  <a:gd name="T14" fmla="*/ 80270784 w 72"/>
                  <a:gd name="T15" fmla="*/ 52027535 h 72"/>
                  <a:gd name="T16" fmla="*/ 33445891 w 72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2"/>
                  <a:gd name="T29" fmla="*/ 72 w 72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2">
                    <a:moveTo>
                      <a:pt x="30" y="0"/>
                    </a:moveTo>
                    <a:lnTo>
                      <a:pt x="0" y="0"/>
                    </a:lnTo>
                    <a:lnTo>
                      <a:pt x="59" y="72"/>
                    </a:lnTo>
                    <a:lnTo>
                      <a:pt x="72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3" name="Freeform 201"/>
              <p:cNvSpPr>
                <a:spLocks/>
              </p:cNvSpPr>
              <p:nvPr/>
            </p:nvSpPr>
            <p:spPr bwMode="auto">
              <a:xfrm>
                <a:off x="1878424" y="3448257"/>
                <a:ext cx="66522" cy="61447"/>
              </a:xfrm>
              <a:custGeom>
                <a:avLst/>
                <a:gdLst>
                  <a:gd name="T0" fmla="*/ 34571691 w 64"/>
                  <a:gd name="T1" fmla="*/ 0 h 61"/>
                  <a:gd name="T2" fmla="*/ 69143382 w 64"/>
                  <a:gd name="T3" fmla="*/ 30949142 h 61"/>
                  <a:gd name="T4" fmla="*/ 34571691 w 64"/>
                  <a:gd name="T5" fmla="*/ 61897276 h 61"/>
                  <a:gd name="T6" fmla="*/ 0 w 64"/>
                  <a:gd name="T7" fmla="*/ 30949142 h 61"/>
                  <a:gd name="T8" fmla="*/ 32410758 w 64"/>
                  <a:gd name="T9" fmla="*/ 0 h 61"/>
                  <a:gd name="T10" fmla="*/ 0 w 64"/>
                  <a:gd name="T11" fmla="*/ 0 h 61"/>
                  <a:gd name="T12" fmla="*/ 55098915 w 64"/>
                  <a:gd name="T13" fmla="*/ 61897276 h 61"/>
                  <a:gd name="T14" fmla="*/ 69143382 w 64"/>
                  <a:gd name="T15" fmla="*/ 40588267 h 61"/>
                  <a:gd name="T16" fmla="*/ 32410758 w 64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1"/>
                  <a:gd name="T29" fmla="*/ 64 w 64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1">
                    <a:moveTo>
                      <a:pt x="30" y="0"/>
                    </a:moveTo>
                    <a:lnTo>
                      <a:pt x="0" y="0"/>
                    </a:lnTo>
                    <a:lnTo>
                      <a:pt x="51" y="61"/>
                    </a:lnTo>
                    <a:lnTo>
                      <a:pt x="64" y="4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4" name="Freeform 202"/>
              <p:cNvSpPr>
                <a:spLocks/>
              </p:cNvSpPr>
              <p:nvPr/>
            </p:nvSpPr>
            <p:spPr bwMode="auto">
              <a:xfrm>
                <a:off x="1891098" y="3448257"/>
                <a:ext cx="63349" cy="52230"/>
              </a:xfrm>
              <a:custGeom>
                <a:avLst/>
                <a:gdLst>
                  <a:gd name="T0" fmla="*/ 34009823 w 59"/>
                  <a:gd name="T1" fmla="*/ 0 h 51"/>
                  <a:gd name="T2" fmla="*/ 68018572 w 59"/>
                  <a:gd name="T3" fmla="*/ 26744832 h 51"/>
                  <a:gd name="T4" fmla="*/ 34009823 w 59"/>
                  <a:gd name="T5" fmla="*/ 53489665 h 51"/>
                  <a:gd name="T6" fmla="*/ 0 w 59"/>
                  <a:gd name="T7" fmla="*/ 26744832 h 51"/>
                  <a:gd name="T8" fmla="*/ 39196932 w 59"/>
                  <a:gd name="T9" fmla="*/ 0 h 51"/>
                  <a:gd name="T10" fmla="*/ 0 w 59"/>
                  <a:gd name="T11" fmla="*/ 0 h 51"/>
                  <a:gd name="T12" fmla="*/ 48420114 w 59"/>
                  <a:gd name="T13" fmla="*/ 53489665 h 51"/>
                  <a:gd name="T14" fmla="*/ 68018572 w 59"/>
                  <a:gd name="T15" fmla="*/ 33562389 h 51"/>
                  <a:gd name="T16" fmla="*/ 39196932 w 5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1"/>
                  <a:gd name="T29" fmla="*/ 59 w 5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1">
                    <a:moveTo>
                      <a:pt x="34" y="0"/>
                    </a:moveTo>
                    <a:lnTo>
                      <a:pt x="0" y="0"/>
                    </a:lnTo>
                    <a:lnTo>
                      <a:pt x="42" y="51"/>
                    </a:lnTo>
                    <a:lnTo>
                      <a:pt x="59" y="3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5" name="Freeform 203"/>
              <p:cNvSpPr>
                <a:spLocks/>
              </p:cNvSpPr>
              <p:nvPr/>
            </p:nvSpPr>
            <p:spPr bwMode="auto">
              <a:xfrm>
                <a:off x="1910099" y="3448257"/>
                <a:ext cx="53849" cy="40965"/>
              </a:xfrm>
              <a:custGeom>
                <a:avLst/>
                <a:gdLst>
                  <a:gd name="T0" fmla="*/ 28429104 w 51"/>
                  <a:gd name="T1" fmla="*/ 0 h 40"/>
                  <a:gd name="T2" fmla="*/ 56857152 w 51"/>
                  <a:gd name="T3" fmla="*/ 20977152 h 40"/>
                  <a:gd name="T4" fmla="*/ 28429104 w 51"/>
                  <a:gd name="T5" fmla="*/ 41953281 h 40"/>
                  <a:gd name="T6" fmla="*/ 0 w 51"/>
                  <a:gd name="T7" fmla="*/ 20977152 h 40"/>
                  <a:gd name="T8" fmla="*/ 32330516 w 51"/>
                  <a:gd name="T9" fmla="*/ 0 h 40"/>
                  <a:gd name="T10" fmla="*/ 0 w 51"/>
                  <a:gd name="T11" fmla="*/ 0 h 40"/>
                  <a:gd name="T12" fmla="*/ 37904422 w 51"/>
                  <a:gd name="T13" fmla="*/ 41953281 h 40"/>
                  <a:gd name="T14" fmla="*/ 56857152 w 51"/>
                  <a:gd name="T15" fmla="*/ 22025856 h 40"/>
                  <a:gd name="T16" fmla="*/ 32330516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29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51" y="2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6" name="Freeform 204"/>
              <p:cNvSpPr>
                <a:spLocks/>
              </p:cNvSpPr>
              <p:nvPr/>
            </p:nvSpPr>
            <p:spPr bwMode="auto">
              <a:xfrm>
                <a:off x="1926997" y="3448257"/>
                <a:ext cx="40123" cy="33796"/>
              </a:xfrm>
              <a:custGeom>
                <a:avLst/>
                <a:gdLst>
                  <a:gd name="T0" fmla="*/ 21182832 w 38"/>
                  <a:gd name="T1" fmla="*/ 0 h 32"/>
                  <a:gd name="T2" fmla="*/ 42364608 w 38"/>
                  <a:gd name="T3" fmla="*/ 17846400 h 32"/>
                  <a:gd name="T4" fmla="*/ 21182832 w 38"/>
                  <a:gd name="T5" fmla="*/ 35692800 h 32"/>
                  <a:gd name="T6" fmla="*/ 0 w 38"/>
                  <a:gd name="T7" fmla="*/ 17846400 h 32"/>
                  <a:gd name="T8" fmla="*/ 32330686 w 38"/>
                  <a:gd name="T9" fmla="*/ 0 h 32"/>
                  <a:gd name="T10" fmla="*/ 0 w 38"/>
                  <a:gd name="T11" fmla="*/ 0 h 32"/>
                  <a:gd name="T12" fmla="*/ 27871756 w 38"/>
                  <a:gd name="T13" fmla="*/ 35692800 h 32"/>
                  <a:gd name="T14" fmla="*/ 42364608 w 38"/>
                  <a:gd name="T15" fmla="*/ 12269002 h 32"/>
                  <a:gd name="T16" fmla="*/ 32330686 w 38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2"/>
                  <a:gd name="T29" fmla="*/ 38 w 38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2">
                    <a:moveTo>
                      <a:pt x="29" y="0"/>
                    </a:moveTo>
                    <a:lnTo>
                      <a:pt x="0" y="0"/>
                    </a:lnTo>
                    <a:lnTo>
                      <a:pt x="25" y="32"/>
                    </a:lnTo>
                    <a:lnTo>
                      <a:pt x="38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7" name="Freeform 205"/>
              <p:cNvSpPr>
                <a:spLocks/>
              </p:cNvSpPr>
              <p:nvPr/>
            </p:nvSpPr>
            <p:spPr bwMode="auto">
              <a:xfrm>
                <a:off x="1939670" y="3448257"/>
                <a:ext cx="36960" cy="22530"/>
              </a:xfrm>
              <a:custGeom>
                <a:avLst/>
                <a:gdLst>
                  <a:gd name="T0" fmla="*/ 20088847 w 34"/>
                  <a:gd name="T1" fmla="*/ 0 h 21"/>
                  <a:gd name="T2" fmla="*/ 40177693 w 34"/>
                  <a:gd name="T3" fmla="*/ 12085736 h 21"/>
                  <a:gd name="T4" fmla="*/ 20088847 w 34"/>
                  <a:gd name="T5" fmla="*/ 24171471 h 21"/>
                  <a:gd name="T6" fmla="*/ 0 w 34"/>
                  <a:gd name="T7" fmla="*/ 12085736 h 21"/>
                  <a:gd name="T8" fmla="*/ 0 w 34"/>
                  <a:gd name="T9" fmla="*/ 0 h 21"/>
                  <a:gd name="T10" fmla="*/ 40177693 w 34"/>
                  <a:gd name="T11" fmla="*/ 0 h 21"/>
                  <a:gd name="T12" fmla="*/ 25997009 w 34"/>
                  <a:gd name="T13" fmla="*/ 24171471 h 21"/>
                  <a:gd name="T14" fmla="*/ 0 w 34"/>
                  <a:gd name="T15" fmla="*/ 0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1"/>
                  <a:gd name="T26" fmla="*/ 34 w 34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1">
                    <a:moveTo>
                      <a:pt x="0" y="0"/>
                    </a:moveTo>
                    <a:lnTo>
                      <a:pt x="34" y="0"/>
                    </a:lnTo>
                    <a:lnTo>
                      <a:pt x="2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8" name="Freeform 206"/>
              <p:cNvSpPr>
                <a:spLocks/>
              </p:cNvSpPr>
              <p:nvPr/>
            </p:nvSpPr>
            <p:spPr bwMode="auto">
              <a:xfrm>
                <a:off x="1957620" y="3448257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099" name="Freeform 207"/>
              <p:cNvSpPr>
                <a:spLocks/>
              </p:cNvSpPr>
              <p:nvPr/>
            </p:nvSpPr>
            <p:spPr bwMode="auto">
              <a:xfrm>
                <a:off x="1389549" y="3596764"/>
                <a:ext cx="38011" cy="22530"/>
              </a:xfrm>
              <a:custGeom>
                <a:avLst/>
                <a:gdLst>
                  <a:gd name="T0" fmla="*/ 21248148 w 34"/>
                  <a:gd name="T1" fmla="*/ 0 h 22"/>
                  <a:gd name="T2" fmla="*/ 42495178 w 34"/>
                  <a:gd name="T3" fmla="*/ 11536384 h 22"/>
                  <a:gd name="T4" fmla="*/ 21248148 w 34"/>
                  <a:gd name="T5" fmla="*/ 23072768 h 22"/>
                  <a:gd name="T6" fmla="*/ 0 w 34"/>
                  <a:gd name="T7" fmla="*/ 11536384 h 22"/>
                  <a:gd name="T8" fmla="*/ 16248582 w 34"/>
                  <a:gd name="T9" fmla="*/ 0 h 22"/>
                  <a:gd name="T10" fmla="*/ 0 w 34"/>
                  <a:gd name="T11" fmla="*/ 23072768 h 22"/>
                  <a:gd name="T12" fmla="*/ 42495178 w 34"/>
                  <a:gd name="T13" fmla="*/ 23072768 h 22"/>
                  <a:gd name="T14" fmla="*/ 16248582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3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" name="Group 208"/>
            <p:cNvGrpSpPr>
              <a:grpSpLocks/>
            </p:cNvGrpSpPr>
            <p:nvPr/>
          </p:nvGrpSpPr>
          <p:grpSpPr bwMode="auto">
            <a:xfrm>
              <a:off x="1399050" y="3232147"/>
              <a:ext cx="2711524" cy="493667"/>
              <a:chOff x="1399050" y="3232147"/>
              <a:chExt cx="2711524" cy="493667"/>
            </a:xfrm>
          </p:grpSpPr>
          <p:sp>
            <p:nvSpPr>
              <p:cNvPr id="194700" name="Freeform 209"/>
              <p:cNvSpPr>
                <a:spLocks/>
              </p:cNvSpPr>
              <p:nvPr/>
            </p:nvSpPr>
            <p:spPr bwMode="auto">
              <a:xfrm>
                <a:off x="1399050" y="3586523"/>
                <a:ext cx="40123" cy="34820"/>
              </a:xfrm>
              <a:custGeom>
                <a:avLst/>
                <a:gdLst>
                  <a:gd name="T0" fmla="*/ 21182832 w 38"/>
                  <a:gd name="T1" fmla="*/ 0 h 33"/>
                  <a:gd name="T2" fmla="*/ 42364608 w 38"/>
                  <a:gd name="T3" fmla="*/ 18370188 h 33"/>
                  <a:gd name="T4" fmla="*/ 21182832 w 38"/>
                  <a:gd name="T5" fmla="*/ 36740375 h 33"/>
                  <a:gd name="T6" fmla="*/ 0 w 38"/>
                  <a:gd name="T7" fmla="*/ 18370188 h 33"/>
                  <a:gd name="T8" fmla="*/ 13377852 w 38"/>
                  <a:gd name="T9" fmla="*/ 0 h 33"/>
                  <a:gd name="T10" fmla="*/ 0 w 38"/>
                  <a:gd name="T11" fmla="*/ 24493229 h 33"/>
                  <a:gd name="T12" fmla="*/ 8918921 w 38"/>
                  <a:gd name="T13" fmla="*/ 36740375 h 33"/>
                  <a:gd name="T14" fmla="*/ 42364608 w 38"/>
                  <a:gd name="T15" fmla="*/ 36740375 h 33"/>
                  <a:gd name="T16" fmla="*/ 13377852 w 38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3"/>
                  <a:gd name="T29" fmla="*/ 38 w 38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3">
                    <a:moveTo>
                      <a:pt x="12" y="0"/>
                    </a:moveTo>
                    <a:lnTo>
                      <a:pt x="0" y="22"/>
                    </a:lnTo>
                    <a:lnTo>
                      <a:pt x="8" y="33"/>
                    </a:lnTo>
                    <a:lnTo>
                      <a:pt x="38" y="3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1" name="Freeform 210"/>
              <p:cNvSpPr>
                <a:spLocks/>
              </p:cNvSpPr>
              <p:nvPr/>
            </p:nvSpPr>
            <p:spPr bwMode="auto">
              <a:xfrm>
                <a:off x="1403274" y="3578330"/>
                <a:ext cx="53849" cy="40965"/>
              </a:xfrm>
              <a:custGeom>
                <a:avLst/>
                <a:gdLst>
                  <a:gd name="T0" fmla="*/ 28429104 w 51"/>
                  <a:gd name="T1" fmla="*/ 0 h 40"/>
                  <a:gd name="T2" fmla="*/ 56857152 w 51"/>
                  <a:gd name="T3" fmla="*/ 20977152 h 40"/>
                  <a:gd name="T4" fmla="*/ 28429104 w 51"/>
                  <a:gd name="T5" fmla="*/ 41953281 h 40"/>
                  <a:gd name="T6" fmla="*/ 0 w 51"/>
                  <a:gd name="T7" fmla="*/ 20977152 h 40"/>
                  <a:gd name="T8" fmla="*/ 18952739 w 51"/>
                  <a:gd name="T9" fmla="*/ 0 h 40"/>
                  <a:gd name="T10" fmla="*/ 0 w 51"/>
                  <a:gd name="T11" fmla="*/ 18878721 h 40"/>
                  <a:gd name="T12" fmla="*/ 23411646 w 51"/>
                  <a:gd name="T13" fmla="*/ 41953281 h 40"/>
                  <a:gd name="T14" fmla="*/ 56857152 w 51"/>
                  <a:gd name="T15" fmla="*/ 41953281 h 40"/>
                  <a:gd name="T16" fmla="*/ 18952739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17" y="0"/>
                    </a:moveTo>
                    <a:lnTo>
                      <a:pt x="0" y="18"/>
                    </a:lnTo>
                    <a:lnTo>
                      <a:pt x="21" y="40"/>
                    </a:lnTo>
                    <a:lnTo>
                      <a:pt x="51" y="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2" name="Freeform 211"/>
              <p:cNvSpPr>
                <a:spLocks/>
              </p:cNvSpPr>
              <p:nvPr/>
            </p:nvSpPr>
            <p:spPr bwMode="auto">
              <a:xfrm>
                <a:off x="1411723" y="3567065"/>
                <a:ext cx="63349" cy="52230"/>
              </a:xfrm>
              <a:custGeom>
                <a:avLst/>
                <a:gdLst>
                  <a:gd name="T0" fmla="*/ 33442993 w 60"/>
                  <a:gd name="T1" fmla="*/ 0 h 51"/>
                  <a:gd name="T2" fmla="*/ 66884930 w 60"/>
                  <a:gd name="T3" fmla="*/ 26744832 h 51"/>
                  <a:gd name="T4" fmla="*/ 33442993 w 60"/>
                  <a:gd name="T5" fmla="*/ 53489665 h 51"/>
                  <a:gd name="T6" fmla="*/ 0 w 60"/>
                  <a:gd name="T7" fmla="*/ 26744832 h 51"/>
                  <a:gd name="T8" fmla="*/ 18950857 w 60"/>
                  <a:gd name="T9" fmla="*/ 0 h 51"/>
                  <a:gd name="T10" fmla="*/ 0 w 60"/>
                  <a:gd name="T11" fmla="*/ 18878587 h 51"/>
                  <a:gd name="T12" fmla="*/ 28983224 w 60"/>
                  <a:gd name="T13" fmla="*/ 53489665 h 51"/>
                  <a:gd name="T14" fmla="*/ 66884930 w 60"/>
                  <a:gd name="T15" fmla="*/ 53489665 h 51"/>
                  <a:gd name="T16" fmla="*/ 18950857 w 60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1"/>
                  <a:gd name="T29" fmla="*/ 60 w 60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1">
                    <a:moveTo>
                      <a:pt x="17" y="0"/>
                    </a:moveTo>
                    <a:lnTo>
                      <a:pt x="0" y="18"/>
                    </a:lnTo>
                    <a:lnTo>
                      <a:pt x="26" y="51"/>
                    </a:lnTo>
                    <a:lnTo>
                      <a:pt x="60" y="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3" name="Freeform 212"/>
              <p:cNvSpPr>
                <a:spLocks/>
              </p:cNvSpPr>
              <p:nvPr/>
            </p:nvSpPr>
            <p:spPr bwMode="auto">
              <a:xfrm>
                <a:off x="1421224" y="3555790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14492635 w 68"/>
                  <a:gd name="T9" fmla="*/ 0 h 62"/>
                  <a:gd name="T10" fmla="*/ 0 w 68"/>
                  <a:gd name="T11" fmla="*/ 23073266 h 62"/>
                  <a:gd name="T12" fmla="*/ 37904064 w 68"/>
                  <a:gd name="T13" fmla="*/ 65026049 h 62"/>
                  <a:gd name="T14" fmla="*/ 75808128 w 68"/>
                  <a:gd name="T15" fmla="*/ 65026049 h 62"/>
                  <a:gd name="T16" fmla="*/ 14492635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13" y="0"/>
                    </a:moveTo>
                    <a:lnTo>
                      <a:pt x="0" y="22"/>
                    </a:lnTo>
                    <a:lnTo>
                      <a:pt x="34" y="62"/>
                    </a:lnTo>
                    <a:lnTo>
                      <a:pt x="68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4" name="Freeform 213"/>
              <p:cNvSpPr>
                <a:spLocks/>
              </p:cNvSpPr>
              <p:nvPr/>
            </p:nvSpPr>
            <p:spPr bwMode="auto">
              <a:xfrm>
                <a:off x="1428621" y="3544525"/>
                <a:ext cx="76023" cy="74770"/>
              </a:xfrm>
              <a:custGeom>
                <a:avLst/>
                <a:gdLst>
                  <a:gd name="T0" fmla="*/ 40135920 w 72"/>
                  <a:gd name="T1" fmla="*/ 0 h 73"/>
                  <a:gd name="T2" fmla="*/ 80270784 w 72"/>
                  <a:gd name="T3" fmla="*/ 38291458 h 73"/>
                  <a:gd name="T4" fmla="*/ 40135920 w 72"/>
                  <a:gd name="T5" fmla="*/ 76582916 h 73"/>
                  <a:gd name="T6" fmla="*/ 0 w 72"/>
                  <a:gd name="T7" fmla="*/ 38291458 h 73"/>
                  <a:gd name="T8" fmla="*/ 14492938 w 72"/>
                  <a:gd name="T9" fmla="*/ 0 h 73"/>
                  <a:gd name="T10" fmla="*/ 0 w 72"/>
                  <a:gd name="T11" fmla="*/ 23079346 h 73"/>
                  <a:gd name="T12" fmla="*/ 47939889 w 72"/>
                  <a:gd name="T13" fmla="*/ 76582916 h 73"/>
                  <a:gd name="T14" fmla="*/ 80270784 w 72"/>
                  <a:gd name="T15" fmla="*/ 76582916 h 73"/>
                  <a:gd name="T16" fmla="*/ 14492938 w 72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3"/>
                  <a:gd name="T29" fmla="*/ 72 w 7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3">
                    <a:moveTo>
                      <a:pt x="13" y="0"/>
                    </a:moveTo>
                    <a:lnTo>
                      <a:pt x="0" y="22"/>
                    </a:lnTo>
                    <a:lnTo>
                      <a:pt x="43" y="73"/>
                    </a:lnTo>
                    <a:lnTo>
                      <a:pt x="72" y="7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5" name="Freeform 214"/>
              <p:cNvSpPr>
                <a:spLocks/>
              </p:cNvSpPr>
              <p:nvPr/>
            </p:nvSpPr>
            <p:spPr bwMode="auto">
              <a:xfrm>
                <a:off x="1434949" y="3533259"/>
                <a:ext cx="87636" cy="86035"/>
              </a:xfrm>
              <a:custGeom>
                <a:avLst/>
                <a:gdLst>
                  <a:gd name="T0" fmla="*/ 45714693 w 84"/>
                  <a:gd name="T1" fmla="*/ 0 h 84"/>
                  <a:gd name="T2" fmla="*/ 91429386 w 84"/>
                  <a:gd name="T3" fmla="*/ 44060162 h 84"/>
                  <a:gd name="T4" fmla="*/ 45714693 w 84"/>
                  <a:gd name="T5" fmla="*/ 88119300 h 84"/>
                  <a:gd name="T6" fmla="*/ 0 w 84"/>
                  <a:gd name="T7" fmla="*/ 44060162 h 84"/>
                  <a:gd name="T8" fmla="*/ 17415570 w 84"/>
                  <a:gd name="T9" fmla="*/ 0 h 84"/>
                  <a:gd name="T10" fmla="*/ 0 w 84"/>
                  <a:gd name="T11" fmla="*/ 23078888 h 84"/>
                  <a:gd name="T12" fmla="*/ 59864772 w 84"/>
                  <a:gd name="T13" fmla="*/ 88119300 h 84"/>
                  <a:gd name="T14" fmla="*/ 91429386 w 84"/>
                  <a:gd name="T15" fmla="*/ 88119300 h 84"/>
                  <a:gd name="T16" fmla="*/ 17415570 w 84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84"/>
                  <a:gd name="T29" fmla="*/ 84 w 84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84">
                    <a:moveTo>
                      <a:pt x="16" y="0"/>
                    </a:moveTo>
                    <a:lnTo>
                      <a:pt x="0" y="22"/>
                    </a:lnTo>
                    <a:lnTo>
                      <a:pt x="55" y="84"/>
                    </a:lnTo>
                    <a:lnTo>
                      <a:pt x="84" y="8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6" name="Freeform 215"/>
              <p:cNvSpPr>
                <a:spLocks/>
              </p:cNvSpPr>
              <p:nvPr/>
            </p:nvSpPr>
            <p:spPr bwMode="auto">
              <a:xfrm>
                <a:off x="1443398" y="3523018"/>
                <a:ext cx="98197" cy="98325"/>
              </a:xfrm>
              <a:custGeom>
                <a:avLst/>
                <a:gdLst>
                  <a:gd name="T0" fmla="*/ 51842736 w 93"/>
                  <a:gd name="T1" fmla="*/ 0 h 95"/>
                  <a:gd name="T2" fmla="*/ 103684416 w 93"/>
                  <a:gd name="T3" fmla="*/ 50883705 h 95"/>
                  <a:gd name="T4" fmla="*/ 51842736 w 93"/>
                  <a:gd name="T5" fmla="*/ 101766375 h 95"/>
                  <a:gd name="T6" fmla="*/ 0 w 93"/>
                  <a:gd name="T7" fmla="*/ 50883705 h 95"/>
                  <a:gd name="T8" fmla="*/ 18953079 w 93"/>
                  <a:gd name="T9" fmla="*/ 0 h 95"/>
                  <a:gd name="T10" fmla="*/ 0 w 93"/>
                  <a:gd name="T11" fmla="*/ 23566951 h 95"/>
                  <a:gd name="T12" fmla="*/ 65778258 w 93"/>
                  <a:gd name="T13" fmla="*/ 101766375 h 95"/>
                  <a:gd name="T14" fmla="*/ 103684416 w 93"/>
                  <a:gd name="T15" fmla="*/ 101766375 h 95"/>
                  <a:gd name="T16" fmla="*/ 18953079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17" y="0"/>
                    </a:moveTo>
                    <a:lnTo>
                      <a:pt x="0" y="22"/>
                    </a:lnTo>
                    <a:lnTo>
                      <a:pt x="59" y="95"/>
                    </a:lnTo>
                    <a:lnTo>
                      <a:pt x="93" y="9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7" name="Freeform 216"/>
              <p:cNvSpPr>
                <a:spLocks/>
              </p:cNvSpPr>
              <p:nvPr/>
            </p:nvSpPr>
            <p:spPr bwMode="auto">
              <a:xfrm>
                <a:off x="1450796" y="3511753"/>
                <a:ext cx="106646" cy="107542"/>
              </a:xfrm>
              <a:custGeom>
                <a:avLst/>
                <a:gdLst>
                  <a:gd name="T0" fmla="*/ 55751810 w 102"/>
                  <a:gd name="T1" fmla="*/ 0 h 106"/>
                  <a:gd name="T2" fmla="*/ 111503620 w 102"/>
                  <a:gd name="T3" fmla="*/ 54553216 h 106"/>
                  <a:gd name="T4" fmla="*/ 55751810 w 102"/>
                  <a:gd name="T5" fmla="*/ 109106432 h 106"/>
                  <a:gd name="T6" fmla="*/ 0 w 102"/>
                  <a:gd name="T7" fmla="*/ 54553216 h 106"/>
                  <a:gd name="T8" fmla="*/ 14211102 w 102"/>
                  <a:gd name="T9" fmla="*/ 0 h 106"/>
                  <a:gd name="T10" fmla="*/ 0 w 102"/>
                  <a:gd name="T11" fmla="*/ 22644694 h 106"/>
                  <a:gd name="T12" fmla="*/ 74335409 w 102"/>
                  <a:gd name="T13" fmla="*/ 109106432 h 106"/>
                  <a:gd name="T14" fmla="*/ 111503620 w 102"/>
                  <a:gd name="T15" fmla="*/ 109106432 h 106"/>
                  <a:gd name="T16" fmla="*/ 14211102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13" y="0"/>
                    </a:moveTo>
                    <a:lnTo>
                      <a:pt x="0" y="22"/>
                    </a:lnTo>
                    <a:lnTo>
                      <a:pt x="68" y="106"/>
                    </a:lnTo>
                    <a:lnTo>
                      <a:pt x="102" y="10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8" name="Freeform 217"/>
              <p:cNvSpPr>
                <a:spLocks/>
              </p:cNvSpPr>
              <p:nvPr/>
            </p:nvSpPr>
            <p:spPr bwMode="auto">
              <a:xfrm>
                <a:off x="1460296" y="3500487"/>
                <a:ext cx="112983" cy="118807"/>
              </a:xfrm>
              <a:custGeom>
                <a:avLst/>
                <a:gdLst>
                  <a:gd name="T0" fmla="*/ 60213543 w 106"/>
                  <a:gd name="T1" fmla="*/ 0 h 116"/>
                  <a:gd name="T2" fmla="*/ 120426020 w 106"/>
                  <a:gd name="T3" fmla="*/ 60841474 h 116"/>
                  <a:gd name="T4" fmla="*/ 60213543 w 106"/>
                  <a:gd name="T5" fmla="*/ 121681925 h 116"/>
                  <a:gd name="T6" fmla="*/ 0 w 106"/>
                  <a:gd name="T7" fmla="*/ 60841474 h 116"/>
                  <a:gd name="T8" fmla="*/ 14768797 w 106"/>
                  <a:gd name="T9" fmla="*/ 0 h 116"/>
                  <a:gd name="T10" fmla="*/ 0 w 106"/>
                  <a:gd name="T11" fmla="*/ 22028459 h 116"/>
                  <a:gd name="T12" fmla="*/ 86343536 w 106"/>
                  <a:gd name="T13" fmla="*/ 121681925 h 116"/>
                  <a:gd name="T14" fmla="*/ 120426020 w 106"/>
                  <a:gd name="T15" fmla="*/ 121681925 h 116"/>
                  <a:gd name="T16" fmla="*/ 14768797 w 106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6"/>
                  <a:gd name="T29" fmla="*/ 106 w 10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6">
                    <a:moveTo>
                      <a:pt x="13" y="0"/>
                    </a:moveTo>
                    <a:lnTo>
                      <a:pt x="0" y="21"/>
                    </a:lnTo>
                    <a:lnTo>
                      <a:pt x="76" y="116"/>
                    </a:lnTo>
                    <a:lnTo>
                      <a:pt x="106" y="1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09" name="Freeform 218"/>
              <p:cNvSpPr>
                <a:spLocks/>
              </p:cNvSpPr>
              <p:nvPr/>
            </p:nvSpPr>
            <p:spPr bwMode="auto">
              <a:xfrm>
                <a:off x="1465572" y="3489222"/>
                <a:ext cx="125647" cy="130073"/>
              </a:xfrm>
              <a:custGeom>
                <a:avLst/>
                <a:gdLst>
                  <a:gd name="T0" fmla="*/ 66333169 w 119"/>
                  <a:gd name="T1" fmla="*/ 0 h 127"/>
                  <a:gd name="T2" fmla="*/ 132665281 w 119"/>
                  <a:gd name="T3" fmla="*/ 66610691 h 127"/>
                  <a:gd name="T4" fmla="*/ 66333169 w 119"/>
                  <a:gd name="T5" fmla="*/ 133220357 h 127"/>
                  <a:gd name="T6" fmla="*/ 0 w 119"/>
                  <a:gd name="T7" fmla="*/ 66610691 h 127"/>
                  <a:gd name="T8" fmla="*/ 18952639 w 119"/>
                  <a:gd name="T9" fmla="*/ 0 h 127"/>
                  <a:gd name="T10" fmla="*/ 0 w 119"/>
                  <a:gd name="T11" fmla="*/ 22028429 h 127"/>
                  <a:gd name="T12" fmla="*/ 99219959 w 119"/>
                  <a:gd name="T13" fmla="*/ 133220357 h 127"/>
                  <a:gd name="T14" fmla="*/ 132665281 w 119"/>
                  <a:gd name="T15" fmla="*/ 133220357 h 127"/>
                  <a:gd name="T16" fmla="*/ 18952639 w 119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7"/>
                  <a:gd name="T29" fmla="*/ 119 w 119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7">
                    <a:moveTo>
                      <a:pt x="17" y="0"/>
                    </a:moveTo>
                    <a:lnTo>
                      <a:pt x="0" y="21"/>
                    </a:lnTo>
                    <a:lnTo>
                      <a:pt x="89" y="127"/>
                    </a:lnTo>
                    <a:lnTo>
                      <a:pt x="119" y="1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0" name="Freeform 219"/>
              <p:cNvSpPr>
                <a:spLocks/>
              </p:cNvSpPr>
              <p:nvPr/>
            </p:nvSpPr>
            <p:spPr bwMode="auto">
              <a:xfrm>
                <a:off x="1475073" y="3477956"/>
                <a:ext cx="133045" cy="141338"/>
              </a:xfrm>
              <a:custGeom>
                <a:avLst/>
                <a:gdLst>
                  <a:gd name="T0" fmla="*/ 69689406 w 127"/>
                  <a:gd name="T1" fmla="*/ 0 h 138"/>
                  <a:gd name="T2" fmla="*/ 139377764 w 127"/>
                  <a:gd name="T3" fmla="*/ 72378370 h 138"/>
                  <a:gd name="T4" fmla="*/ 69689406 w 127"/>
                  <a:gd name="T5" fmla="*/ 144756741 h 138"/>
                  <a:gd name="T6" fmla="*/ 0 w 127"/>
                  <a:gd name="T7" fmla="*/ 72378370 h 138"/>
                  <a:gd name="T8" fmla="*/ 18656684 w 127"/>
                  <a:gd name="T9" fmla="*/ 0 h 138"/>
                  <a:gd name="T10" fmla="*/ 0 w 127"/>
                  <a:gd name="T11" fmla="*/ 23077011 h 138"/>
                  <a:gd name="T12" fmla="*/ 102064380 w 127"/>
                  <a:gd name="T13" fmla="*/ 144756741 h 138"/>
                  <a:gd name="T14" fmla="*/ 139377764 w 127"/>
                  <a:gd name="T15" fmla="*/ 144756741 h 138"/>
                  <a:gd name="T16" fmla="*/ 18656684 w 127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8"/>
                  <a:gd name="T29" fmla="*/ 127 w 127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8">
                    <a:moveTo>
                      <a:pt x="17" y="0"/>
                    </a:moveTo>
                    <a:lnTo>
                      <a:pt x="0" y="22"/>
                    </a:lnTo>
                    <a:lnTo>
                      <a:pt x="93" y="138"/>
                    </a:lnTo>
                    <a:lnTo>
                      <a:pt x="127" y="1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1" name="Freeform 220"/>
              <p:cNvSpPr>
                <a:spLocks/>
              </p:cNvSpPr>
              <p:nvPr/>
            </p:nvSpPr>
            <p:spPr bwMode="auto">
              <a:xfrm>
                <a:off x="1482471" y="3469763"/>
                <a:ext cx="144658" cy="149531"/>
              </a:xfrm>
              <a:custGeom>
                <a:avLst/>
                <a:gdLst>
                  <a:gd name="T0" fmla="*/ 76933590 w 136"/>
                  <a:gd name="T1" fmla="*/ 0 h 146"/>
                  <a:gd name="T2" fmla="*/ 153867181 w 136"/>
                  <a:gd name="T3" fmla="*/ 76574211 h 146"/>
                  <a:gd name="T4" fmla="*/ 76933590 w 136"/>
                  <a:gd name="T5" fmla="*/ 153147397 h 146"/>
                  <a:gd name="T6" fmla="*/ 0 w 136"/>
                  <a:gd name="T7" fmla="*/ 76574211 h 146"/>
                  <a:gd name="T8" fmla="*/ 14708312 w 136"/>
                  <a:gd name="T9" fmla="*/ 0 h 146"/>
                  <a:gd name="T10" fmla="*/ 0 w 136"/>
                  <a:gd name="T11" fmla="*/ 19930638 h 146"/>
                  <a:gd name="T12" fmla="*/ 115399837 w 136"/>
                  <a:gd name="T13" fmla="*/ 153147397 h 146"/>
                  <a:gd name="T14" fmla="*/ 153867181 w 136"/>
                  <a:gd name="T15" fmla="*/ 153147397 h 146"/>
                  <a:gd name="T16" fmla="*/ 14708312 w 136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6"/>
                  <a:gd name="T29" fmla="*/ 136 w 136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6">
                    <a:moveTo>
                      <a:pt x="13" y="0"/>
                    </a:moveTo>
                    <a:lnTo>
                      <a:pt x="0" y="19"/>
                    </a:lnTo>
                    <a:lnTo>
                      <a:pt x="102" y="146"/>
                    </a:lnTo>
                    <a:lnTo>
                      <a:pt x="136" y="14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2" name="Freeform 221"/>
              <p:cNvSpPr>
                <a:spLocks/>
              </p:cNvSpPr>
              <p:nvPr/>
            </p:nvSpPr>
            <p:spPr bwMode="auto">
              <a:xfrm>
                <a:off x="1491971" y="3459522"/>
                <a:ext cx="147821" cy="161821"/>
              </a:xfrm>
              <a:custGeom>
                <a:avLst/>
                <a:gdLst>
                  <a:gd name="T0" fmla="*/ 78601423 w 139"/>
                  <a:gd name="T1" fmla="*/ 0 h 156"/>
                  <a:gd name="T2" fmla="*/ 157201782 w 139"/>
                  <a:gd name="T3" fmla="*/ 83930121 h 156"/>
                  <a:gd name="T4" fmla="*/ 78601423 w 139"/>
                  <a:gd name="T5" fmla="*/ 167859205 h 156"/>
                  <a:gd name="T6" fmla="*/ 0 w 139"/>
                  <a:gd name="T7" fmla="*/ 83930121 h 156"/>
                  <a:gd name="T8" fmla="*/ 13571880 w 139"/>
                  <a:gd name="T9" fmla="*/ 0 h 156"/>
                  <a:gd name="T10" fmla="*/ 0 w 139"/>
                  <a:gd name="T11" fmla="*/ 19368729 h 156"/>
                  <a:gd name="T12" fmla="*/ 124404643 w 139"/>
                  <a:gd name="T13" fmla="*/ 167859205 h 156"/>
                  <a:gd name="T14" fmla="*/ 157201782 w 139"/>
                  <a:gd name="T15" fmla="*/ 167859205 h 156"/>
                  <a:gd name="T16" fmla="*/ 13571880 w 139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56"/>
                  <a:gd name="T29" fmla="*/ 139 w 139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56">
                    <a:moveTo>
                      <a:pt x="12" y="0"/>
                    </a:moveTo>
                    <a:lnTo>
                      <a:pt x="0" y="18"/>
                    </a:lnTo>
                    <a:lnTo>
                      <a:pt x="110" y="156"/>
                    </a:lnTo>
                    <a:lnTo>
                      <a:pt x="139" y="15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3" name="Freeform 222"/>
              <p:cNvSpPr>
                <a:spLocks/>
              </p:cNvSpPr>
              <p:nvPr/>
            </p:nvSpPr>
            <p:spPr bwMode="auto">
              <a:xfrm>
                <a:off x="1497247" y="3448257"/>
                <a:ext cx="160495" cy="171038"/>
              </a:xfrm>
              <a:custGeom>
                <a:avLst/>
                <a:gdLst>
                  <a:gd name="T0" fmla="*/ 84732912 w 152"/>
                  <a:gd name="T1" fmla="*/ 0 h 167"/>
                  <a:gd name="T2" fmla="*/ 169464768 w 152"/>
                  <a:gd name="T3" fmla="*/ 87586819 h 167"/>
                  <a:gd name="T4" fmla="*/ 84732912 w 152"/>
                  <a:gd name="T5" fmla="*/ 175173637 h 167"/>
                  <a:gd name="T6" fmla="*/ 0 w 152"/>
                  <a:gd name="T7" fmla="*/ 87586819 h 167"/>
                  <a:gd name="T8" fmla="*/ 18953193 w 152"/>
                  <a:gd name="T9" fmla="*/ 0 h 167"/>
                  <a:gd name="T10" fmla="*/ 0 w 152"/>
                  <a:gd name="T11" fmla="*/ 22028056 h 167"/>
                  <a:gd name="T12" fmla="*/ 137132397 w 152"/>
                  <a:gd name="T13" fmla="*/ 175173637 h 167"/>
                  <a:gd name="T14" fmla="*/ 169464768 w 152"/>
                  <a:gd name="T15" fmla="*/ 175173637 h 167"/>
                  <a:gd name="T16" fmla="*/ 18953193 w 152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67"/>
                  <a:gd name="T29" fmla="*/ 152 w 152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67">
                    <a:moveTo>
                      <a:pt x="17" y="0"/>
                    </a:moveTo>
                    <a:lnTo>
                      <a:pt x="0" y="21"/>
                    </a:lnTo>
                    <a:lnTo>
                      <a:pt x="123" y="167"/>
                    </a:lnTo>
                    <a:lnTo>
                      <a:pt x="152" y="16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4" name="Freeform 223"/>
              <p:cNvSpPr>
                <a:spLocks/>
              </p:cNvSpPr>
              <p:nvPr/>
            </p:nvSpPr>
            <p:spPr bwMode="auto">
              <a:xfrm>
                <a:off x="1504645" y="3436991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18952971 w 161"/>
                  <a:gd name="T9" fmla="*/ 0 h 178"/>
                  <a:gd name="T10" fmla="*/ 0 w 161"/>
                  <a:gd name="T11" fmla="*/ 23076692 h 178"/>
                  <a:gd name="T12" fmla="*/ 141588730 w 161"/>
                  <a:gd name="T13" fmla="*/ 186710021 h 178"/>
                  <a:gd name="T14" fmla="*/ 179494656 w 161"/>
                  <a:gd name="T15" fmla="*/ 186710021 h 178"/>
                  <a:gd name="T16" fmla="*/ 18952971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17" y="0"/>
                    </a:moveTo>
                    <a:lnTo>
                      <a:pt x="0" y="22"/>
                    </a:lnTo>
                    <a:lnTo>
                      <a:pt x="127" y="178"/>
                    </a:lnTo>
                    <a:lnTo>
                      <a:pt x="161" y="17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5" name="Freeform 224"/>
              <p:cNvSpPr>
                <a:spLocks/>
              </p:cNvSpPr>
              <p:nvPr/>
            </p:nvSpPr>
            <p:spPr bwMode="auto">
              <a:xfrm>
                <a:off x="1513085" y="3425726"/>
                <a:ext cx="180557" cy="193569"/>
              </a:xfrm>
              <a:custGeom>
                <a:avLst/>
                <a:gdLst>
                  <a:gd name="T0" fmla="*/ 96452693 w 169"/>
                  <a:gd name="T1" fmla="*/ 0 h 189"/>
                  <a:gd name="T2" fmla="*/ 192904318 w 169"/>
                  <a:gd name="T3" fmla="*/ 99124739 h 189"/>
                  <a:gd name="T4" fmla="*/ 96452693 w 169"/>
                  <a:gd name="T5" fmla="*/ 198248454 h 189"/>
                  <a:gd name="T6" fmla="*/ 0 w 169"/>
                  <a:gd name="T7" fmla="*/ 99124739 h 189"/>
                  <a:gd name="T8" fmla="*/ 14838793 w 169"/>
                  <a:gd name="T9" fmla="*/ 0 h 189"/>
                  <a:gd name="T10" fmla="*/ 0 w 169"/>
                  <a:gd name="T11" fmla="*/ 23076703 h 189"/>
                  <a:gd name="T12" fmla="*/ 154095261 w 169"/>
                  <a:gd name="T13" fmla="*/ 198248454 h 189"/>
                  <a:gd name="T14" fmla="*/ 192904318 w 169"/>
                  <a:gd name="T15" fmla="*/ 198248454 h 189"/>
                  <a:gd name="T16" fmla="*/ 14838793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13" y="0"/>
                    </a:moveTo>
                    <a:lnTo>
                      <a:pt x="0" y="22"/>
                    </a:lnTo>
                    <a:lnTo>
                      <a:pt x="135" y="189"/>
                    </a:lnTo>
                    <a:lnTo>
                      <a:pt x="169" y="18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6" name="Freeform 225"/>
              <p:cNvSpPr>
                <a:spLocks/>
              </p:cNvSpPr>
              <p:nvPr/>
            </p:nvSpPr>
            <p:spPr bwMode="auto">
              <a:xfrm>
                <a:off x="1522594" y="3414451"/>
                <a:ext cx="189006" cy="204834"/>
              </a:xfrm>
              <a:custGeom>
                <a:avLst/>
                <a:gdLst>
                  <a:gd name="T0" fmla="*/ 100346257 w 178"/>
                  <a:gd name="T1" fmla="*/ 0 h 200"/>
                  <a:gd name="T2" fmla="*/ 200692515 w 178"/>
                  <a:gd name="T3" fmla="*/ 104892419 h 200"/>
                  <a:gd name="T4" fmla="*/ 100346257 w 178"/>
                  <a:gd name="T5" fmla="*/ 209784838 h 200"/>
                  <a:gd name="T6" fmla="*/ 0 w 178"/>
                  <a:gd name="T7" fmla="*/ 104892419 h 200"/>
                  <a:gd name="T8" fmla="*/ 14657521 w 178"/>
                  <a:gd name="T9" fmla="*/ 0 h 200"/>
                  <a:gd name="T10" fmla="*/ 0 w 178"/>
                  <a:gd name="T11" fmla="*/ 23076599 h 200"/>
                  <a:gd name="T12" fmla="*/ 162358288 w 178"/>
                  <a:gd name="T13" fmla="*/ 209784838 h 200"/>
                  <a:gd name="T14" fmla="*/ 200692515 w 178"/>
                  <a:gd name="T15" fmla="*/ 209784838 h 200"/>
                  <a:gd name="T16" fmla="*/ 14657521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13" y="0"/>
                    </a:moveTo>
                    <a:lnTo>
                      <a:pt x="0" y="22"/>
                    </a:lnTo>
                    <a:lnTo>
                      <a:pt x="144" y="200"/>
                    </a:lnTo>
                    <a:lnTo>
                      <a:pt x="178" y="20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7" name="Freeform 226"/>
              <p:cNvSpPr>
                <a:spLocks/>
              </p:cNvSpPr>
              <p:nvPr/>
            </p:nvSpPr>
            <p:spPr bwMode="auto">
              <a:xfrm>
                <a:off x="1528922" y="3403186"/>
                <a:ext cx="196394" cy="216109"/>
              </a:xfrm>
              <a:custGeom>
                <a:avLst/>
                <a:gdLst>
                  <a:gd name="T0" fmla="*/ 103684416 w 186"/>
                  <a:gd name="T1" fmla="*/ 0 h 211"/>
                  <a:gd name="T2" fmla="*/ 207368833 w 186"/>
                  <a:gd name="T3" fmla="*/ 110671365 h 211"/>
                  <a:gd name="T4" fmla="*/ 103684416 w 186"/>
                  <a:gd name="T5" fmla="*/ 221341706 h 211"/>
                  <a:gd name="T6" fmla="*/ 0 w 186"/>
                  <a:gd name="T7" fmla="*/ 110671365 h 211"/>
                  <a:gd name="T8" fmla="*/ 17838068 w 186"/>
                  <a:gd name="T9" fmla="*/ 0 h 211"/>
                  <a:gd name="T10" fmla="*/ 0 w 186"/>
                  <a:gd name="T11" fmla="*/ 23078599 h 211"/>
                  <a:gd name="T12" fmla="*/ 173922734 w 186"/>
                  <a:gd name="T13" fmla="*/ 221341706 h 211"/>
                  <a:gd name="T14" fmla="*/ 207368833 w 186"/>
                  <a:gd name="T15" fmla="*/ 221341706 h 211"/>
                  <a:gd name="T16" fmla="*/ 17838068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16" y="0"/>
                    </a:moveTo>
                    <a:lnTo>
                      <a:pt x="0" y="22"/>
                    </a:lnTo>
                    <a:lnTo>
                      <a:pt x="156" y="211"/>
                    </a:lnTo>
                    <a:lnTo>
                      <a:pt x="186" y="21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8" name="Freeform 227"/>
              <p:cNvSpPr>
                <a:spLocks/>
              </p:cNvSpPr>
              <p:nvPr/>
            </p:nvSpPr>
            <p:spPr bwMode="auto">
              <a:xfrm>
                <a:off x="1535259" y="3392945"/>
                <a:ext cx="204843" cy="228398"/>
              </a:xfrm>
              <a:custGeom>
                <a:avLst/>
                <a:gdLst>
                  <a:gd name="T0" fmla="*/ 107591947 w 195"/>
                  <a:gd name="T1" fmla="*/ 0 h 222"/>
                  <a:gd name="T2" fmla="*/ 215182843 w 195"/>
                  <a:gd name="T3" fmla="*/ 117490194 h 222"/>
                  <a:gd name="T4" fmla="*/ 107591947 w 195"/>
                  <a:gd name="T5" fmla="*/ 234980389 h 222"/>
                  <a:gd name="T6" fmla="*/ 0 w 195"/>
                  <a:gd name="T7" fmla="*/ 117490194 h 222"/>
                  <a:gd name="T8" fmla="*/ 18759419 w 195"/>
                  <a:gd name="T9" fmla="*/ 0 h 222"/>
                  <a:gd name="T10" fmla="*/ 0 w 195"/>
                  <a:gd name="T11" fmla="*/ 23286309 h 222"/>
                  <a:gd name="T12" fmla="*/ 182078123 w 195"/>
                  <a:gd name="T13" fmla="*/ 234980389 h 222"/>
                  <a:gd name="T14" fmla="*/ 215182843 w 195"/>
                  <a:gd name="T15" fmla="*/ 234980389 h 222"/>
                  <a:gd name="T16" fmla="*/ 18759419 w 195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22"/>
                  <a:gd name="T29" fmla="*/ 195 w 195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22">
                    <a:moveTo>
                      <a:pt x="17" y="0"/>
                    </a:moveTo>
                    <a:lnTo>
                      <a:pt x="0" y="22"/>
                    </a:lnTo>
                    <a:lnTo>
                      <a:pt x="165" y="222"/>
                    </a:lnTo>
                    <a:lnTo>
                      <a:pt x="195" y="2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19" name="Freeform 228"/>
              <p:cNvSpPr>
                <a:spLocks/>
              </p:cNvSpPr>
              <p:nvPr/>
            </p:nvSpPr>
            <p:spPr bwMode="auto">
              <a:xfrm>
                <a:off x="1544769" y="3381679"/>
                <a:ext cx="214344" cy="237615"/>
              </a:xfrm>
              <a:custGeom>
                <a:avLst/>
                <a:gdLst>
                  <a:gd name="T0" fmla="*/ 112606250 w 204"/>
                  <a:gd name="T1" fmla="*/ 0 h 233"/>
                  <a:gd name="T2" fmla="*/ 225212500 w 204"/>
                  <a:gd name="T3" fmla="*/ 121161214 h 233"/>
                  <a:gd name="T4" fmla="*/ 112606250 w 204"/>
                  <a:gd name="T5" fmla="*/ 242321409 h 233"/>
                  <a:gd name="T6" fmla="*/ 0 w 204"/>
                  <a:gd name="T7" fmla="*/ 121161214 h 233"/>
                  <a:gd name="T8" fmla="*/ 14351591 w 204"/>
                  <a:gd name="T9" fmla="*/ 0 h 233"/>
                  <a:gd name="T10" fmla="*/ 0 w 204"/>
                  <a:gd name="T11" fmla="*/ 22880389 h 233"/>
                  <a:gd name="T12" fmla="*/ 187677094 w 204"/>
                  <a:gd name="T13" fmla="*/ 242321409 h 233"/>
                  <a:gd name="T14" fmla="*/ 225212500 w 204"/>
                  <a:gd name="T15" fmla="*/ 242321409 h 233"/>
                  <a:gd name="T16" fmla="*/ 14351591 w 204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33"/>
                  <a:gd name="T29" fmla="*/ 204 w 204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33">
                    <a:moveTo>
                      <a:pt x="13" y="0"/>
                    </a:moveTo>
                    <a:lnTo>
                      <a:pt x="0" y="22"/>
                    </a:lnTo>
                    <a:lnTo>
                      <a:pt x="170" y="233"/>
                    </a:lnTo>
                    <a:lnTo>
                      <a:pt x="204" y="2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0" name="Freeform 229"/>
              <p:cNvSpPr>
                <a:spLocks/>
              </p:cNvSpPr>
              <p:nvPr/>
            </p:nvSpPr>
            <p:spPr bwMode="auto">
              <a:xfrm>
                <a:off x="1554269" y="3373486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4492908 w 212"/>
                  <a:gd name="T9" fmla="*/ 0 h 240"/>
                  <a:gd name="T10" fmla="*/ 0 w 212"/>
                  <a:gd name="T11" fmla="*/ 18882231 h 240"/>
                  <a:gd name="T12" fmla="*/ 198445992 w 212"/>
                  <a:gd name="T13" fmla="*/ 251758602 h 240"/>
                  <a:gd name="T14" fmla="*/ 236351809 w 212"/>
                  <a:gd name="T15" fmla="*/ 251758602 h 240"/>
                  <a:gd name="T16" fmla="*/ 14492908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3" y="0"/>
                    </a:moveTo>
                    <a:lnTo>
                      <a:pt x="0" y="18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1" name="Freeform 230"/>
              <p:cNvSpPr>
                <a:spLocks/>
              </p:cNvSpPr>
              <p:nvPr/>
            </p:nvSpPr>
            <p:spPr bwMode="auto">
              <a:xfrm>
                <a:off x="1557433" y="3362221"/>
                <a:ext cx="233354" cy="257074"/>
              </a:xfrm>
              <a:custGeom>
                <a:avLst/>
                <a:gdLst>
                  <a:gd name="T0" fmla="*/ 123199296 w 221"/>
                  <a:gd name="T1" fmla="*/ 0 h 251"/>
                  <a:gd name="T2" fmla="*/ 246398592 w 221"/>
                  <a:gd name="T3" fmla="*/ 131647493 h 251"/>
                  <a:gd name="T4" fmla="*/ 123199296 w 221"/>
                  <a:gd name="T5" fmla="*/ 263294986 h 251"/>
                  <a:gd name="T6" fmla="*/ 0 w 221"/>
                  <a:gd name="T7" fmla="*/ 131647493 h 251"/>
                  <a:gd name="T8" fmla="*/ 18953416 w 221"/>
                  <a:gd name="T9" fmla="*/ 0 h 251"/>
                  <a:gd name="T10" fmla="*/ 0 w 221"/>
                  <a:gd name="T11" fmla="*/ 18882140 h 251"/>
                  <a:gd name="T12" fmla="*/ 212950843 w 221"/>
                  <a:gd name="T13" fmla="*/ 263294986 h 251"/>
                  <a:gd name="T14" fmla="*/ 246398592 w 221"/>
                  <a:gd name="T15" fmla="*/ 263294986 h 251"/>
                  <a:gd name="T16" fmla="*/ 18953416 w 221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51"/>
                  <a:gd name="T29" fmla="*/ 221 w 221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51">
                    <a:moveTo>
                      <a:pt x="17" y="0"/>
                    </a:moveTo>
                    <a:lnTo>
                      <a:pt x="0" y="18"/>
                    </a:lnTo>
                    <a:lnTo>
                      <a:pt x="191" y="251"/>
                    </a:lnTo>
                    <a:lnTo>
                      <a:pt x="221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2" name="Freeform 231"/>
              <p:cNvSpPr>
                <a:spLocks/>
              </p:cNvSpPr>
              <p:nvPr/>
            </p:nvSpPr>
            <p:spPr bwMode="auto">
              <a:xfrm>
                <a:off x="1566943" y="3350955"/>
                <a:ext cx="236518" cy="268339"/>
              </a:xfrm>
              <a:custGeom>
                <a:avLst/>
                <a:gdLst>
                  <a:gd name="T0" fmla="*/ 124867776 w 224"/>
                  <a:gd name="T1" fmla="*/ 0 h 262"/>
                  <a:gd name="T2" fmla="*/ 249735553 w 224"/>
                  <a:gd name="T3" fmla="*/ 137416197 h 262"/>
                  <a:gd name="T4" fmla="*/ 124867776 w 224"/>
                  <a:gd name="T5" fmla="*/ 274831370 h 262"/>
                  <a:gd name="T6" fmla="*/ 0 w 224"/>
                  <a:gd name="T7" fmla="*/ 137416197 h 262"/>
                  <a:gd name="T8" fmla="*/ 13379106 w 224"/>
                  <a:gd name="T9" fmla="*/ 0 h 262"/>
                  <a:gd name="T10" fmla="*/ 0 w 224"/>
                  <a:gd name="T11" fmla="*/ 23077151 h 262"/>
                  <a:gd name="T12" fmla="*/ 221863392 w 224"/>
                  <a:gd name="T13" fmla="*/ 274831370 h 262"/>
                  <a:gd name="T14" fmla="*/ 240816504 w 224"/>
                  <a:gd name="T15" fmla="*/ 274831370 h 262"/>
                  <a:gd name="T16" fmla="*/ 249735553 w 224"/>
                  <a:gd name="T17" fmla="*/ 267488858 h 262"/>
                  <a:gd name="T18" fmla="*/ 13379106 w 224"/>
                  <a:gd name="T19" fmla="*/ 0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4"/>
                  <a:gd name="T31" fmla="*/ 0 h 262"/>
                  <a:gd name="T32" fmla="*/ 224 w 224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4" h="262">
                    <a:moveTo>
                      <a:pt x="12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16" y="262"/>
                    </a:lnTo>
                    <a:lnTo>
                      <a:pt x="224" y="25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3" name="Freeform 232"/>
              <p:cNvSpPr>
                <a:spLocks/>
              </p:cNvSpPr>
              <p:nvPr/>
            </p:nvSpPr>
            <p:spPr bwMode="auto">
              <a:xfrm>
                <a:off x="1576443" y="3342762"/>
                <a:ext cx="233354" cy="276532"/>
              </a:xfrm>
              <a:custGeom>
                <a:avLst/>
                <a:gdLst>
                  <a:gd name="T0" fmla="*/ 123759293 w 220"/>
                  <a:gd name="T1" fmla="*/ 0 h 269"/>
                  <a:gd name="T2" fmla="*/ 247518585 w 220"/>
                  <a:gd name="T3" fmla="*/ 142137448 h 269"/>
                  <a:gd name="T4" fmla="*/ 123759293 w 220"/>
                  <a:gd name="T5" fmla="*/ 284274895 h 269"/>
                  <a:gd name="T6" fmla="*/ 0 w 220"/>
                  <a:gd name="T7" fmla="*/ 142137448 h 269"/>
                  <a:gd name="T8" fmla="*/ 0 w 220"/>
                  <a:gd name="T9" fmla="*/ 19022111 h 269"/>
                  <a:gd name="T10" fmla="*/ 14625992 w 220"/>
                  <a:gd name="T11" fmla="*/ 0 h 269"/>
                  <a:gd name="T12" fmla="*/ 19126545 w 220"/>
                  <a:gd name="T13" fmla="*/ 0 h 269"/>
                  <a:gd name="T14" fmla="*/ 247518585 w 220"/>
                  <a:gd name="T15" fmla="*/ 265252728 h 269"/>
                  <a:gd name="T16" fmla="*/ 234018000 w 220"/>
                  <a:gd name="T17" fmla="*/ 284274895 h 269"/>
                  <a:gd name="T18" fmla="*/ 229517451 w 220"/>
                  <a:gd name="T19" fmla="*/ 284274895 h 269"/>
                  <a:gd name="T20" fmla="*/ 0 w 220"/>
                  <a:gd name="T21" fmla="*/ 19022111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0"/>
                  <a:gd name="T34" fmla="*/ 0 h 269"/>
                  <a:gd name="T35" fmla="*/ 220 w 220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0" h="269">
                    <a:moveTo>
                      <a:pt x="0" y="18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0" y="251"/>
                    </a:lnTo>
                    <a:lnTo>
                      <a:pt x="208" y="269"/>
                    </a:lnTo>
                    <a:lnTo>
                      <a:pt x="204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4" name="Freeform 233"/>
              <p:cNvSpPr>
                <a:spLocks/>
              </p:cNvSpPr>
              <p:nvPr/>
            </p:nvSpPr>
            <p:spPr bwMode="auto">
              <a:xfrm>
                <a:off x="1579607" y="3342762"/>
                <a:ext cx="239682" cy="269363"/>
              </a:xfrm>
              <a:custGeom>
                <a:avLst/>
                <a:gdLst>
                  <a:gd name="T0" fmla="*/ 127661023 w 225"/>
                  <a:gd name="T1" fmla="*/ 0 h 262"/>
                  <a:gd name="T2" fmla="*/ 255322047 w 225"/>
                  <a:gd name="T3" fmla="*/ 138466975 h 262"/>
                  <a:gd name="T4" fmla="*/ 127661023 w 225"/>
                  <a:gd name="T5" fmla="*/ 276932922 h 262"/>
                  <a:gd name="T6" fmla="*/ 0 w 225"/>
                  <a:gd name="T7" fmla="*/ 138466975 h 262"/>
                  <a:gd name="T8" fmla="*/ 0 w 225"/>
                  <a:gd name="T9" fmla="*/ 7399256 h 262"/>
                  <a:gd name="T10" fmla="*/ 10212585 w 225"/>
                  <a:gd name="T11" fmla="*/ 0 h 262"/>
                  <a:gd name="T12" fmla="*/ 34043365 w 225"/>
                  <a:gd name="T13" fmla="*/ 0 h 262"/>
                  <a:gd name="T14" fmla="*/ 255322047 w 225"/>
                  <a:gd name="T15" fmla="*/ 253679234 h 262"/>
                  <a:gd name="T16" fmla="*/ 240570423 w 225"/>
                  <a:gd name="T17" fmla="*/ 276932922 h 262"/>
                  <a:gd name="T18" fmla="*/ 0 w 225"/>
                  <a:gd name="T19" fmla="*/ 7399256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5"/>
                  <a:gd name="T31" fmla="*/ 0 h 262"/>
                  <a:gd name="T32" fmla="*/ 225 w 225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5" h="262">
                    <a:moveTo>
                      <a:pt x="0" y="7"/>
                    </a:moveTo>
                    <a:lnTo>
                      <a:pt x="9" y="0"/>
                    </a:lnTo>
                    <a:lnTo>
                      <a:pt x="30" y="0"/>
                    </a:lnTo>
                    <a:lnTo>
                      <a:pt x="225" y="240"/>
                    </a:lnTo>
                    <a:lnTo>
                      <a:pt x="212" y="26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5" name="Freeform 234"/>
              <p:cNvSpPr>
                <a:spLocks/>
              </p:cNvSpPr>
              <p:nvPr/>
            </p:nvSpPr>
            <p:spPr bwMode="auto">
              <a:xfrm>
                <a:off x="1595445" y="3342762"/>
                <a:ext cx="232294" cy="259122"/>
              </a:xfrm>
              <a:custGeom>
                <a:avLst/>
                <a:gdLst>
                  <a:gd name="T0" fmla="*/ 122637505 w 220"/>
                  <a:gd name="T1" fmla="*/ 0 h 251"/>
                  <a:gd name="T2" fmla="*/ 245275009 w 220"/>
                  <a:gd name="T3" fmla="*/ 133753408 h 251"/>
                  <a:gd name="T4" fmla="*/ 122637505 w 220"/>
                  <a:gd name="T5" fmla="*/ 267506816 h 251"/>
                  <a:gd name="T6" fmla="*/ 0 w 220"/>
                  <a:gd name="T7" fmla="*/ 133753408 h 251"/>
                  <a:gd name="T8" fmla="*/ 33446111 w 220"/>
                  <a:gd name="T9" fmla="*/ 0 h 251"/>
                  <a:gd name="T10" fmla="*/ 0 w 220"/>
                  <a:gd name="T11" fmla="*/ 0 h 251"/>
                  <a:gd name="T12" fmla="*/ 226321936 w 220"/>
                  <a:gd name="T13" fmla="*/ 267506816 h 251"/>
                  <a:gd name="T14" fmla="*/ 245275009 w 220"/>
                  <a:gd name="T15" fmla="*/ 244059894 h 251"/>
                  <a:gd name="T16" fmla="*/ 33446111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30" y="0"/>
                    </a:moveTo>
                    <a:lnTo>
                      <a:pt x="0" y="0"/>
                    </a:lnTo>
                    <a:lnTo>
                      <a:pt x="203" y="251"/>
                    </a:lnTo>
                    <a:lnTo>
                      <a:pt x="220" y="2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6" name="Freeform 235"/>
              <p:cNvSpPr>
                <a:spLocks/>
              </p:cNvSpPr>
              <p:nvPr/>
            </p:nvSpPr>
            <p:spPr bwMode="auto">
              <a:xfrm>
                <a:off x="1613394" y="3342762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3445820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8681240 h 240"/>
                  <a:gd name="T16" fmla="*/ 33445820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0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7" name="Freeform 236"/>
              <p:cNvSpPr>
                <a:spLocks/>
              </p:cNvSpPr>
              <p:nvPr/>
            </p:nvSpPr>
            <p:spPr bwMode="auto">
              <a:xfrm>
                <a:off x="1627129" y="3342762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11828892 w 203"/>
                  <a:gd name="T13" fmla="*/ 240220170 h 229"/>
                  <a:gd name="T14" fmla="*/ 226321921 w 203"/>
                  <a:gd name="T15" fmla="*/ 217141759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0" y="229"/>
                    </a:lnTo>
                    <a:lnTo>
                      <a:pt x="203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8" name="Freeform 237"/>
              <p:cNvSpPr>
                <a:spLocks/>
              </p:cNvSpPr>
              <p:nvPr/>
            </p:nvSpPr>
            <p:spPr bwMode="auto">
              <a:xfrm>
                <a:off x="1645078" y="3342762"/>
                <a:ext cx="205895" cy="224302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5393090 h 218"/>
                  <a:gd name="T4" fmla="*/ 108699889 w 195"/>
                  <a:gd name="T5" fmla="*/ 230786180 h 218"/>
                  <a:gd name="T6" fmla="*/ 0 w 195"/>
                  <a:gd name="T7" fmla="*/ 115393090 h 218"/>
                  <a:gd name="T8" fmla="*/ 37905802 w 195"/>
                  <a:gd name="T9" fmla="*/ 0 h 218"/>
                  <a:gd name="T10" fmla="*/ 0 w 195"/>
                  <a:gd name="T11" fmla="*/ 0 h 218"/>
                  <a:gd name="T12" fmla="*/ 202905829 w 195"/>
                  <a:gd name="T13" fmla="*/ 230786180 h 218"/>
                  <a:gd name="T14" fmla="*/ 217398721 w 195"/>
                  <a:gd name="T15" fmla="*/ 211730804 h 218"/>
                  <a:gd name="T16" fmla="*/ 37905802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34" y="0"/>
                    </a:moveTo>
                    <a:lnTo>
                      <a:pt x="0" y="0"/>
                    </a:lnTo>
                    <a:lnTo>
                      <a:pt x="182" y="218"/>
                    </a:lnTo>
                    <a:lnTo>
                      <a:pt x="195" y="20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29" name="Freeform 238"/>
              <p:cNvSpPr>
                <a:spLocks/>
              </p:cNvSpPr>
              <p:nvPr/>
            </p:nvSpPr>
            <p:spPr bwMode="auto">
              <a:xfrm>
                <a:off x="1661967" y="3342762"/>
                <a:ext cx="195343" cy="213027"/>
              </a:xfrm>
              <a:custGeom>
                <a:avLst/>
                <a:gdLst>
                  <a:gd name="T0" fmla="*/ 102578179 w 186"/>
                  <a:gd name="T1" fmla="*/ 0 h 207"/>
                  <a:gd name="T2" fmla="*/ 205155308 w 186"/>
                  <a:gd name="T3" fmla="*/ 109615255 h 207"/>
                  <a:gd name="T4" fmla="*/ 102578179 w 186"/>
                  <a:gd name="T5" fmla="*/ 219229481 h 207"/>
                  <a:gd name="T6" fmla="*/ 0 w 186"/>
                  <a:gd name="T7" fmla="*/ 109615255 h 207"/>
                  <a:gd name="T8" fmla="*/ 31986889 w 186"/>
                  <a:gd name="T9" fmla="*/ 0 h 207"/>
                  <a:gd name="T10" fmla="*/ 0 w 186"/>
                  <a:gd name="T11" fmla="*/ 0 h 207"/>
                  <a:gd name="T12" fmla="*/ 186404487 w 186"/>
                  <a:gd name="T13" fmla="*/ 219229481 h 207"/>
                  <a:gd name="T14" fmla="*/ 205155308 w 186"/>
                  <a:gd name="T15" fmla="*/ 200166143 h 207"/>
                  <a:gd name="T16" fmla="*/ 31986889 w 186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7"/>
                  <a:gd name="T29" fmla="*/ 186 w 186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7">
                    <a:moveTo>
                      <a:pt x="29" y="0"/>
                    </a:moveTo>
                    <a:lnTo>
                      <a:pt x="0" y="0"/>
                    </a:lnTo>
                    <a:lnTo>
                      <a:pt x="169" y="207"/>
                    </a:lnTo>
                    <a:lnTo>
                      <a:pt x="186" y="18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0" name="Freeform 239"/>
              <p:cNvSpPr>
                <a:spLocks/>
              </p:cNvSpPr>
              <p:nvPr/>
            </p:nvSpPr>
            <p:spPr bwMode="auto">
              <a:xfrm>
                <a:off x="1680978" y="3342762"/>
                <a:ext cx="185833" cy="205858"/>
              </a:xfrm>
              <a:custGeom>
                <a:avLst/>
                <a:gdLst>
                  <a:gd name="T0" fmla="*/ 97005869 w 178"/>
                  <a:gd name="T1" fmla="*/ 0 h 200"/>
                  <a:gd name="T2" fmla="*/ 194010695 w 178"/>
                  <a:gd name="T3" fmla="*/ 105943790 h 200"/>
                  <a:gd name="T4" fmla="*/ 97005869 w 178"/>
                  <a:gd name="T5" fmla="*/ 211887580 h 200"/>
                  <a:gd name="T6" fmla="*/ 0 w 178"/>
                  <a:gd name="T7" fmla="*/ 105943790 h 200"/>
                  <a:gd name="T8" fmla="*/ 31608311 w 178"/>
                  <a:gd name="T9" fmla="*/ 0 h 200"/>
                  <a:gd name="T10" fmla="*/ 0 w 178"/>
                  <a:gd name="T11" fmla="*/ 0 h 200"/>
                  <a:gd name="T12" fmla="*/ 175481689 w 178"/>
                  <a:gd name="T13" fmla="*/ 211887580 h 200"/>
                  <a:gd name="T14" fmla="*/ 194010695 w 178"/>
                  <a:gd name="T15" fmla="*/ 188580345 h 200"/>
                  <a:gd name="T16" fmla="*/ 31608311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29" y="0"/>
                    </a:moveTo>
                    <a:lnTo>
                      <a:pt x="0" y="0"/>
                    </a:lnTo>
                    <a:lnTo>
                      <a:pt x="161" y="200"/>
                    </a:lnTo>
                    <a:lnTo>
                      <a:pt x="178" y="17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1" name="Freeform 240"/>
              <p:cNvSpPr>
                <a:spLocks/>
              </p:cNvSpPr>
              <p:nvPr/>
            </p:nvSpPr>
            <p:spPr bwMode="auto">
              <a:xfrm>
                <a:off x="1693642" y="3342762"/>
                <a:ext cx="179496" cy="193569"/>
              </a:xfrm>
              <a:custGeom>
                <a:avLst/>
                <a:gdLst>
                  <a:gd name="T0" fmla="*/ 94761217 w 170"/>
                  <a:gd name="T1" fmla="*/ 0 h 189"/>
                  <a:gd name="T2" fmla="*/ 189522433 w 170"/>
                  <a:gd name="T3" fmla="*/ 99124739 h 189"/>
                  <a:gd name="T4" fmla="*/ 94761217 w 170"/>
                  <a:gd name="T5" fmla="*/ 198248454 h 189"/>
                  <a:gd name="T6" fmla="*/ 0 w 170"/>
                  <a:gd name="T7" fmla="*/ 99124739 h 189"/>
                  <a:gd name="T8" fmla="*/ 37904279 w 170"/>
                  <a:gd name="T9" fmla="*/ 0 h 189"/>
                  <a:gd name="T10" fmla="*/ 0 w 170"/>
                  <a:gd name="T11" fmla="*/ 0 h 189"/>
                  <a:gd name="T12" fmla="*/ 175029720 w 170"/>
                  <a:gd name="T13" fmla="*/ 198248454 h 189"/>
                  <a:gd name="T14" fmla="*/ 189522433 w 170"/>
                  <a:gd name="T15" fmla="*/ 175171759 h 189"/>
                  <a:gd name="T16" fmla="*/ 37904279 w 170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9"/>
                  <a:gd name="T29" fmla="*/ 170 w 170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7" y="189"/>
                    </a:lnTo>
                    <a:lnTo>
                      <a:pt x="170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2" name="Freeform 241"/>
              <p:cNvSpPr>
                <a:spLocks/>
              </p:cNvSpPr>
              <p:nvPr/>
            </p:nvSpPr>
            <p:spPr bwMode="auto">
              <a:xfrm>
                <a:off x="1711592" y="3342762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37905943 w 161"/>
                  <a:gd name="T9" fmla="*/ 0 h 178"/>
                  <a:gd name="T10" fmla="*/ 0 w 161"/>
                  <a:gd name="T11" fmla="*/ 0 h 178"/>
                  <a:gd name="T12" fmla="*/ 166115660 w 161"/>
                  <a:gd name="T13" fmla="*/ 186710021 h 178"/>
                  <a:gd name="T14" fmla="*/ 179494656 w 161"/>
                  <a:gd name="T15" fmla="*/ 163633337 h 178"/>
                  <a:gd name="T16" fmla="*/ 37905943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9" y="178"/>
                    </a:lnTo>
                    <a:lnTo>
                      <a:pt x="161" y="1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3" name="Freeform 242"/>
              <p:cNvSpPr>
                <a:spLocks/>
              </p:cNvSpPr>
              <p:nvPr/>
            </p:nvSpPr>
            <p:spPr bwMode="auto">
              <a:xfrm>
                <a:off x="1728490" y="3342762"/>
                <a:ext cx="160495" cy="171038"/>
              </a:xfrm>
              <a:custGeom>
                <a:avLst/>
                <a:gdLst>
                  <a:gd name="T0" fmla="*/ 84179102 w 153"/>
                  <a:gd name="T1" fmla="*/ 0 h 167"/>
                  <a:gd name="T2" fmla="*/ 168357155 w 153"/>
                  <a:gd name="T3" fmla="*/ 87586819 h 167"/>
                  <a:gd name="T4" fmla="*/ 84179102 w 153"/>
                  <a:gd name="T5" fmla="*/ 175173637 h 167"/>
                  <a:gd name="T6" fmla="*/ 0 w 153"/>
                  <a:gd name="T7" fmla="*/ 87586819 h 167"/>
                  <a:gd name="T8" fmla="*/ 33011614 w 153"/>
                  <a:gd name="T9" fmla="*/ 0 h 167"/>
                  <a:gd name="T10" fmla="*/ 0 w 153"/>
                  <a:gd name="T11" fmla="*/ 0 h 167"/>
                  <a:gd name="T12" fmla="*/ 149650579 w 153"/>
                  <a:gd name="T13" fmla="*/ 175173637 h 167"/>
                  <a:gd name="T14" fmla="*/ 168357155 w 153"/>
                  <a:gd name="T15" fmla="*/ 152096830 h 167"/>
                  <a:gd name="T16" fmla="*/ 33011614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30" y="0"/>
                    </a:moveTo>
                    <a:lnTo>
                      <a:pt x="0" y="0"/>
                    </a:lnTo>
                    <a:lnTo>
                      <a:pt x="136" y="167"/>
                    </a:lnTo>
                    <a:lnTo>
                      <a:pt x="153" y="14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4" name="Freeform 243"/>
              <p:cNvSpPr>
                <a:spLocks/>
              </p:cNvSpPr>
              <p:nvPr/>
            </p:nvSpPr>
            <p:spPr bwMode="auto">
              <a:xfrm>
                <a:off x="1746439" y="3342762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33445891 w 144"/>
                  <a:gd name="T9" fmla="*/ 0 h 156"/>
                  <a:gd name="T10" fmla="*/ 0 w 144"/>
                  <a:gd name="T11" fmla="*/ 0 h 156"/>
                  <a:gd name="T12" fmla="*/ 141588620 w 144"/>
                  <a:gd name="T13" fmla="*/ 165741507 h 156"/>
                  <a:gd name="T14" fmla="*/ 160541568 w 144"/>
                  <a:gd name="T15" fmla="*/ 142368229 h 156"/>
                  <a:gd name="T16" fmla="*/ 33445891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30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4" y="13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5" name="Freeform 244"/>
              <p:cNvSpPr>
                <a:spLocks/>
              </p:cNvSpPr>
              <p:nvPr/>
            </p:nvSpPr>
            <p:spPr bwMode="auto">
              <a:xfrm>
                <a:off x="1759113" y="3342762"/>
                <a:ext cx="142545" cy="149531"/>
              </a:xfrm>
              <a:custGeom>
                <a:avLst/>
                <a:gdLst>
                  <a:gd name="T0" fmla="*/ 75256368 w 135"/>
                  <a:gd name="T1" fmla="*/ 0 h 145"/>
                  <a:gd name="T2" fmla="*/ 150511680 w 135"/>
                  <a:gd name="T3" fmla="*/ 77102308 h 145"/>
                  <a:gd name="T4" fmla="*/ 75256368 w 135"/>
                  <a:gd name="T5" fmla="*/ 154203585 h 145"/>
                  <a:gd name="T6" fmla="*/ 0 w 135"/>
                  <a:gd name="T7" fmla="*/ 77102308 h 145"/>
                  <a:gd name="T8" fmla="*/ 37906410 w 135"/>
                  <a:gd name="T9" fmla="*/ 0 h 145"/>
                  <a:gd name="T10" fmla="*/ 0 w 135"/>
                  <a:gd name="T11" fmla="*/ 0 h 145"/>
                  <a:gd name="T12" fmla="*/ 137132485 w 135"/>
                  <a:gd name="T13" fmla="*/ 154203585 h 145"/>
                  <a:gd name="T14" fmla="*/ 150511680 w 135"/>
                  <a:gd name="T15" fmla="*/ 130807633 h 145"/>
                  <a:gd name="T16" fmla="*/ 37906410 w 135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5"/>
                  <a:gd name="T29" fmla="*/ 135 w 135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5">
                    <a:moveTo>
                      <a:pt x="34" y="0"/>
                    </a:moveTo>
                    <a:lnTo>
                      <a:pt x="0" y="0"/>
                    </a:lnTo>
                    <a:lnTo>
                      <a:pt x="123" y="145"/>
                    </a:lnTo>
                    <a:lnTo>
                      <a:pt x="135" y="12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6" name="Freeform 245"/>
              <p:cNvSpPr>
                <a:spLocks/>
              </p:cNvSpPr>
              <p:nvPr/>
            </p:nvSpPr>
            <p:spPr bwMode="auto">
              <a:xfrm>
                <a:off x="1778114" y="3342762"/>
                <a:ext cx="135157" cy="138266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71333906 h 134"/>
                  <a:gd name="T4" fmla="*/ 71919503 w 127"/>
                  <a:gd name="T5" fmla="*/ 142667811 h 134"/>
                  <a:gd name="T6" fmla="*/ 0 w 127"/>
                  <a:gd name="T7" fmla="*/ 71333906 h 134"/>
                  <a:gd name="T8" fmla="*/ 38508046 w 127"/>
                  <a:gd name="T9" fmla="*/ 0 h 134"/>
                  <a:gd name="T10" fmla="*/ 0 w 127"/>
                  <a:gd name="T11" fmla="*/ 0 h 134"/>
                  <a:gd name="T12" fmla="*/ 129114314 w 127"/>
                  <a:gd name="T13" fmla="*/ 142667811 h 134"/>
                  <a:gd name="T14" fmla="*/ 143837943 w 127"/>
                  <a:gd name="T15" fmla="*/ 120308939 h 134"/>
                  <a:gd name="T16" fmla="*/ 38508046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34" y="0"/>
                    </a:moveTo>
                    <a:lnTo>
                      <a:pt x="0" y="0"/>
                    </a:lnTo>
                    <a:lnTo>
                      <a:pt x="114" y="134"/>
                    </a:lnTo>
                    <a:lnTo>
                      <a:pt x="127" y="1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7" name="Freeform 246"/>
              <p:cNvSpPr>
                <a:spLocks/>
              </p:cNvSpPr>
              <p:nvPr/>
            </p:nvSpPr>
            <p:spPr bwMode="auto">
              <a:xfrm>
                <a:off x="1797125" y="3342762"/>
                <a:ext cx="123535" cy="127001"/>
              </a:xfrm>
              <a:custGeom>
                <a:avLst/>
                <a:gdLst>
                  <a:gd name="T0" fmla="*/ 64665338 w 118"/>
                  <a:gd name="T1" fmla="*/ 0 h 123"/>
                  <a:gd name="T2" fmla="*/ 129329628 w 118"/>
                  <a:gd name="T3" fmla="*/ 65566589 h 123"/>
                  <a:gd name="T4" fmla="*/ 64665338 w 118"/>
                  <a:gd name="T5" fmla="*/ 131132146 h 123"/>
                  <a:gd name="T6" fmla="*/ 0 w 118"/>
                  <a:gd name="T7" fmla="*/ 65566589 h 123"/>
                  <a:gd name="T8" fmla="*/ 37264654 w 118"/>
                  <a:gd name="T9" fmla="*/ 0 h 123"/>
                  <a:gd name="T10" fmla="*/ 0 w 118"/>
                  <a:gd name="T11" fmla="*/ 0 h 123"/>
                  <a:gd name="T12" fmla="*/ 110697833 w 118"/>
                  <a:gd name="T13" fmla="*/ 131132146 h 123"/>
                  <a:gd name="T14" fmla="*/ 129329628 w 118"/>
                  <a:gd name="T15" fmla="*/ 108743837 h 123"/>
                  <a:gd name="T16" fmla="*/ 37264654 w 118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3"/>
                  <a:gd name="T29" fmla="*/ 118 w 118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3">
                    <a:moveTo>
                      <a:pt x="34" y="0"/>
                    </a:moveTo>
                    <a:lnTo>
                      <a:pt x="0" y="0"/>
                    </a:lnTo>
                    <a:lnTo>
                      <a:pt x="101" y="123"/>
                    </a:lnTo>
                    <a:lnTo>
                      <a:pt x="118" y="10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8" name="Freeform 247"/>
              <p:cNvSpPr>
                <a:spLocks/>
              </p:cNvSpPr>
              <p:nvPr/>
            </p:nvSpPr>
            <p:spPr bwMode="auto">
              <a:xfrm>
                <a:off x="1812962" y="3342762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32924511 w 110"/>
                  <a:gd name="T9" fmla="*/ 0 h 113"/>
                  <a:gd name="T10" fmla="*/ 0 w 110"/>
                  <a:gd name="T11" fmla="*/ 0 h 113"/>
                  <a:gd name="T12" fmla="*/ 105585397 w 110"/>
                  <a:gd name="T13" fmla="*/ 118536197 h 113"/>
                  <a:gd name="T14" fmla="*/ 124886188 w 110"/>
                  <a:gd name="T15" fmla="*/ 98605201 h 113"/>
                  <a:gd name="T16" fmla="*/ 32924511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29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0" y="9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39" name="Freeform 248"/>
              <p:cNvSpPr>
                <a:spLocks/>
              </p:cNvSpPr>
              <p:nvPr/>
            </p:nvSpPr>
            <p:spPr bwMode="auto">
              <a:xfrm>
                <a:off x="1831963" y="3342762"/>
                <a:ext cx="103473" cy="104470"/>
              </a:xfrm>
              <a:custGeom>
                <a:avLst/>
                <a:gdLst>
                  <a:gd name="T0" fmla="*/ 55189511 w 97"/>
                  <a:gd name="T1" fmla="*/ 0 h 102"/>
                  <a:gd name="T2" fmla="*/ 110377955 w 97"/>
                  <a:gd name="T3" fmla="*/ 53499906 h 102"/>
                  <a:gd name="T4" fmla="*/ 55189511 w 97"/>
                  <a:gd name="T5" fmla="*/ 106999813 h 102"/>
                  <a:gd name="T6" fmla="*/ 0 w 97"/>
                  <a:gd name="T7" fmla="*/ 53499906 h 102"/>
                  <a:gd name="T8" fmla="*/ 32999351 w 97"/>
                  <a:gd name="T9" fmla="*/ 0 h 102"/>
                  <a:gd name="T10" fmla="*/ 0 w 97"/>
                  <a:gd name="T11" fmla="*/ 0 h 102"/>
                  <a:gd name="T12" fmla="*/ 95584520 w 97"/>
                  <a:gd name="T13" fmla="*/ 106999813 h 102"/>
                  <a:gd name="T14" fmla="*/ 110377955 w 97"/>
                  <a:gd name="T15" fmla="*/ 87068581 h 102"/>
                  <a:gd name="T16" fmla="*/ 32999351 w 97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02"/>
                  <a:gd name="T29" fmla="*/ 97 w 97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02">
                    <a:moveTo>
                      <a:pt x="29" y="0"/>
                    </a:moveTo>
                    <a:lnTo>
                      <a:pt x="0" y="0"/>
                    </a:lnTo>
                    <a:lnTo>
                      <a:pt x="84" y="102"/>
                    </a:lnTo>
                    <a:lnTo>
                      <a:pt x="97" y="8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0" name="Freeform 249"/>
              <p:cNvSpPr>
                <a:spLocks/>
              </p:cNvSpPr>
              <p:nvPr/>
            </p:nvSpPr>
            <p:spPr bwMode="auto">
              <a:xfrm>
                <a:off x="1844637" y="3342762"/>
                <a:ext cx="100309" cy="97301"/>
              </a:xfrm>
              <a:custGeom>
                <a:avLst/>
                <a:gdLst>
                  <a:gd name="T0" fmla="*/ 53521253 w 94"/>
                  <a:gd name="T1" fmla="*/ 0 h 94"/>
                  <a:gd name="T2" fmla="*/ 107041440 w 94"/>
                  <a:gd name="T3" fmla="*/ 50359478 h 94"/>
                  <a:gd name="T4" fmla="*/ 53521253 w 94"/>
                  <a:gd name="T5" fmla="*/ 100717921 h 94"/>
                  <a:gd name="T6" fmla="*/ 0 w 94"/>
                  <a:gd name="T7" fmla="*/ 50359478 h 94"/>
                  <a:gd name="T8" fmla="*/ 38717144 w 94"/>
                  <a:gd name="T9" fmla="*/ 0 h 94"/>
                  <a:gd name="T10" fmla="*/ 0 w 94"/>
                  <a:gd name="T11" fmla="*/ 0 h 94"/>
                  <a:gd name="T12" fmla="*/ 92237330 w 94"/>
                  <a:gd name="T13" fmla="*/ 100717921 h 94"/>
                  <a:gd name="T14" fmla="*/ 107041440 w 94"/>
                  <a:gd name="T15" fmla="*/ 78217590 h 94"/>
                  <a:gd name="T16" fmla="*/ 38717144 w 94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4"/>
                  <a:gd name="T29" fmla="*/ 94 w 94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4">
                    <a:moveTo>
                      <a:pt x="34" y="0"/>
                    </a:moveTo>
                    <a:lnTo>
                      <a:pt x="0" y="0"/>
                    </a:lnTo>
                    <a:lnTo>
                      <a:pt x="81" y="94"/>
                    </a:lnTo>
                    <a:lnTo>
                      <a:pt x="94" y="7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1" name="Freeform 250"/>
              <p:cNvSpPr>
                <a:spLocks/>
              </p:cNvSpPr>
              <p:nvPr/>
            </p:nvSpPr>
            <p:spPr bwMode="auto">
              <a:xfrm>
                <a:off x="1863647" y="3342762"/>
                <a:ext cx="88696" cy="86035"/>
              </a:xfrm>
              <a:custGeom>
                <a:avLst/>
                <a:gdLst>
                  <a:gd name="T0" fmla="*/ 46276355 w 85"/>
                  <a:gd name="T1" fmla="*/ 0 h 83"/>
                  <a:gd name="T2" fmla="*/ 92552710 w 85"/>
                  <a:gd name="T3" fmla="*/ 44591007 h 83"/>
                  <a:gd name="T4" fmla="*/ 46276355 w 85"/>
                  <a:gd name="T5" fmla="*/ 89180978 h 83"/>
                  <a:gd name="T6" fmla="*/ 0 w 85"/>
                  <a:gd name="T7" fmla="*/ 44591007 h 83"/>
                  <a:gd name="T8" fmla="*/ 37020670 w 85"/>
                  <a:gd name="T9" fmla="*/ 0 h 83"/>
                  <a:gd name="T10" fmla="*/ 0 w 85"/>
                  <a:gd name="T11" fmla="*/ 0 h 83"/>
                  <a:gd name="T12" fmla="*/ 74042383 w 85"/>
                  <a:gd name="T13" fmla="*/ 89180978 h 83"/>
                  <a:gd name="T14" fmla="*/ 92552710 w 85"/>
                  <a:gd name="T15" fmla="*/ 66616996 h 83"/>
                  <a:gd name="T16" fmla="*/ 37020670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34" y="0"/>
                    </a:moveTo>
                    <a:lnTo>
                      <a:pt x="0" y="0"/>
                    </a:lnTo>
                    <a:lnTo>
                      <a:pt x="68" y="83"/>
                    </a:lnTo>
                    <a:lnTo>
                      <a:pt x="85" y="6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2" name="Freeform 251"/>
              <p:cNvSpPr>
                <a:spLocks/>
              </p:cNvSpPr>
              <p:nvPr/>
            </p:nvSpPr>
            <p:spPr bwMode="auto">
              <a:xfrm>
                <a:off x="1881597" y="3342762"/>
                <a:ext cx="81299" cy="75785"/>
              </a:xfrm>
              <a:custGeom>
                <a:avLst/>
                <a:gdLst>
                  <a:gd name="T0" fmla="*/ 42919536 w 77"/>
                  <a:gd name="T1" fmla="*/ 0 h 73"/>
                  <a:gd name="T2" fmla="*/ 85838017 w 77"/>
                  <a:gd name="T3" fmla="*/ 39338644 h 73"/>
                  <a:gd name="T4" fmla="*/ 42919536 w 77"/>
                  <a:gd name="T5" fmla="*/ 78676249 h 73"/>
                  <a:gd name="T6" fmla="*/ 0 w 77"/>
                  <a:gd name="T7" fmla="*/ 39338644 h 73"/>
                  <a:gd name="T8" fmla="*/ 33443447 w 77"/>
                  <a:gd name="T9" fmla="*/ 0 h 73"/>
                  <a:gd name="T10" fmla="*/ 0 w 77"/>
                  <a:gd name="T11" fmla="*/ 0 h 73"/>
                  <a:gd name="T12" fmla="*/ 66886895 w 77"/>
                  <a:gd name="T13" fmla="*/ 78676249 h 73"/>
                  <a:gd name="T14" fmla="*/ 85838017 w 77"/>
                  <a:gd name="T15" fmla="*/ 54965919 h 73"/>
                  <a:gd name="T16" fmla="*/ 33443447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30" y="0"/>
                    </a:moveTo>
                    <a:lnTo>
                      <a:pt x="0" y="0"/>
                    </a:lnTo>
                    <a:lnTo>
                      <a:pt x="60" y="73"/>
                    </a:lnTo>
                    <a:lnTo>
                      <a:pt x="77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3" name="Freeform 252"/>
              <p:cNvSpPr>
                <a:spLocks/>
              </p:cNvSpPr>
              <p:nvPr/>
            </p:nvSpPr>
            <p:spPr bwMode="auto">
              <a:xfrm>
                <a:off x="1898486" y="3342762"/>
                <a:ext cx="68634" cy="63495"/>
              </a:xfrm>
              <a:custGeom>
                <a:avLst/>
                <a:gdLst>
                  <a:gd name="T0" fmla="*/ 36801764 w 64"/>
                  <a:gd name="T1" fmla="*/ 0 h 62"/>
                  <a:gd name="T2" fmla="*/ 73603529 w 64"/>
                  <a:gd name="T3" fmla="*/ 32513536 h 62"/>
                  <a:gd name="T4" fmla="*/ 36801764 w 64"/>
                  <a:gd name="T5" fmla="*/ 65026049 h 62"/>
                  <a:gd name="T6" fmla="*/ 0 w 64"/>
                  <a:gd name="T7" fmla="*/ 32513536 h 62"/>
                  <a:gd name="T8" fmla="*/ 34501446 w 64"/>
                  <a:gd name="T9" fmla="*/ 0 h 62"/>
                  <a:gd name="T10" fmla="*/ 0 w 64"/>
                  <a:gd name="T11" fmla="*/ 0 h 62"/>
                  <a:gd name="T12" fmla="*/ 58653104 w 64"/>
                  <a:gd name="T13" fmla="*/ 65026049 h 62"/>
                  <a:gd name="T14" fmla="*/ 73603529 w 64"/>
                  <a:gd name="T15" fmla="*/ 41952791 h 62"/>
                  <a:gd name="T16" fmla="*/ 34501446 w 64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2"/>
                  <a:gd name="T29" fmla="*/ 64 w 64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2">
                    <a:moveTo>
                      <a:pt x="30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4" y="4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4" name="Freeform 253"/>
              <p:cNvSpPr>
                <a:spLocks/>
              </p:cNvSpPr>
              <p:nvPr/>
            </p:nvSpPr>
            <p:spPr bwMode="auto">
              <a:xfrm>
                <a:off x="1913272" y="3342762"/>
                <a:ext cx="62298" cy="52230"/>
              </a:xfrm>
              <a:custGeom>
                <a:avLst/>
                <a:gdLst>
                  <a:gd name="T0" fmla="*/ 32890176 w 59"/>
                  <a:gd name="T1" fmla="*/ 0 h 51"/>
                  <a:gd name="T2" fmla="*/ 65780352 w 59"/>
                  <a:gd name="T3" fmla="*/ 26744832 h 51"/>
                  <a:gd name="T4" fmla="*/ 32890176 w 59"/>
                  <a:gd name="T5" fmla="*/ 53489665 h 51"/>
                  <a:gd name="T6" fmla="*/ 0 w 59"/>
                  <a:gd name="T7" fmla="*/ 26744832 h 51"/>
                  <a:gd name="T8" fmla="*/ 37907812 w 59"/>
                  <a:gd name="T9" fmla="*/ 0 h 51"/>
                  <a:gd name="T10" fmla="*/ 0 w 59"/>
                  <a:gd name="T11" fmla="*/ 0 h 51"/>
                  <a:gd name="T12" fmla="*/ 52401068 w 59"/>
                  <a:gd name="T13" fmla="*/ 53489665 h 51"/>
                  <a:gd name="T14" fmla="*/ 65780352 w 59"/>
                  <a:gd name="T15" fmla="*/ 30415269 h 51"/>
                  <a:gd name="T16" fmla="*/ 37907812 w 5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1"/>
                  <a:gd name="T29" fmla="*/ 59 w 5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1">
                    <a:moveTo>
                      <a:pt x="34" y="0"/>
                    </a:moveTo>
                    <a:lnTo>
                      <a:pt x="0" y="0"/>
                    </a:lnTo>
                    <a:lnTo>
                      <a:pt x="47" y="51"/>
                    </a:lnTo>
                    <a:lnTo>
                      <a:pt x="59" y="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5" name="Freeform 254"/>
              <p:cNvSpPr>
                <a:spLocks/>
              </p:cNvSpPr>
              <p:nvPr/>
            </p:nvSpPr>
            <p:spPr bwMode="auto">
              <a:xfrm>
                <a:off x="1930161" y="3342762"/>
                <a:ext cx="52797" cy="40965"/>
              </a:xfrm>
              <a:custGeom>
                <a:avLst/>
                <a:gdLst>
                  <a:gd name="T0" fmla="*/ 27329176 w 51"/>
                  <a:gd name="T1" fmla="*/ 0 h 40"/>
                  <a:gd name="T2" fmla="*/ 54657318 w 51"/>
                  <a:gd name="T3" fmla="*/ 20977152 h 40"/>
                  <a:gd name="T4" fmla="*/ 27329176 w 51"/>
                  <a:gd name="T5" fmla="*/ 41953281 h 40"/>
                  <a:gd name="T6" fmla="*/ 0 w 51"/>
                  <a:gd name="T7" fmla="*/ 20977152 h 40"/>
                  <a:gd name="T8" fmla="*/ 36438217 w 51"/>
                  <a:gd name="T9" fmla="*/ 0 h 40"/>
                  <a:gd name="T10" fmla="*/ 0 w 51"/>
                  <a:gd name="T11" fmla="*/ 0 h 40"/>
                  <a:gd name="T12" fmla="*/ 36438217 w 51"/>
                  <a:gd name="T13" fmla="*/ 41953281 h 40"/>
                  <a:gd name="T14" fmla="*/ 54657318 w 51"/>
                  <a:gd name="T15" fmla="*/ 18878721 h 40"/>
                  <a:gd name="T16" fmla="*/ 36438217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34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51" y="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6" name="Freeform 255"/>
              <p:cNvSpPr>
                <a:spLocks/>
              </p:cNvSpPr>
              <p:nvPr/>
            </p:nvSpPr>
            <p:spPr bwMode="auto">
              <a:xfrm>
                <a:off x="1949171" y="3342762"/>
                <a:ext cx="40123" cy="28675"/>
              </a:xfrm>
              <a:custGeom>
                <a:avLst/>
                <a:gdLst>
                  <a:gd name="T0" fmla="*/ 21182832 w 38"/>
                  <a:gd name="T1" fmla="*/ 0 h 29"/>
                  <a:gd name="T2" fmla="*/ 42364608 w 38"/>
                  <a:gd name="T3" fmla="*/ 14177316 h 29"/>
                  <a:gd name="T4" fmla="*/ 21182832 w 38"/>
                  <a:gd name="T5" fmla="*/ 28353643 h 29"/>
                  <a:gd name="T6" fmla="*/ 0 w 38"/>
                  <a:gd name="T7" fmla="*/ 14177316 h 29"/>
                  <a:gd name="T8" fmla="*/ 32330686 w 38"/>
                  <a:gd name="T9" fmla="*/ 0 h 29"/>
                  <a:gd name="T10" fmla="*/ 0 w 38"/>
                  <a:gd name="T11" fmla="*/ 0 h 29"/>
                  <a:gd name="T12" fmla="*/ 27871756 w 38"/>
                  <a:gd name="T13" fmla="*/ 28353643 h 29"/>
                  <a:gd name="T14" fmla="*/ 42364608 w 38"/>
                  <a:gd name="T15" fmla="*/ 6844426 h 29"/>
                  <a:gd name="T16" fmla="*/ 32330686 w 38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29"/>
                  <a:gd name="T29" fmla="*/ 38 w 38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29">
                    <a:moveTo>
                      <a:pt x="29" y="0"/>
                    </a:moveTo>
                    <a:lnTo>
                      <a:pt x="0" y="0"/>
                    </a:lnTo>
                    <a:lnTo>
                      <a:pt x="25" y="29"/>
                    </a:lnTo>
                    <a:lnTo>
                      <a:pt x="38" y="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7" name="Freeform 256"/>
              <p:cNvSpPr>
                <a:spLocks/>
              </p:cNvSpPr>
              <p:nvPr/>
            </p:nvSpPr>
            <p:spPr bwMode="auto">
              <a:xfrm>
                <a:off x="1967121" y="3342762"/>
                <a:ext cx="30623" cy="19458"/>
              </a:xfrm>
              <a:custGeom>
                <a:avLst/>
                <a:gdLst>
                  <a:gd name="T0" fmla="*/ 16168944 w 29"/>
                  <a:gd name="T1" fmla="*/ 0 h 18"/>
                  <a:gd name="T2" fmla="*/ 32336832 w 29"/>
                  <a:gd name="T3" fmla="*/ 10517049 h 18"/>
                  <a:gd name="T4" fmla="*/ 16168944 w 29"/>
                  <a:gd name="T5" fmla="*/ 21034098 h 18"/>
                  <a:gd name="T6" fmla="*/ 0 w 29"/>
                  <a:gd name="T7" fmla="*/ 10517049 h 18"/>
                  <a:gd name="T8" fmla="*/ 0 w 29"/>
                  <a:gd name="T9" fmla="*/ 0 h 18"/>
                  <a:gd name="T10" fmla="*/ 32336832 w 29"/>
                  <a:gd name="T11" fmla="*/ 0 h 18"/>
                  <a:gd name="T12" fmla="*/ 18955640 w 29"/>
                  <a:gd name="T13" fmla="*/ 21034098 h 18"/>
                  <a:gd name="T14" fmla="*/ 0 w 29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18"/>
                  <a:gd name="T26" fmla="*/ 29 w 29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18">
                    <a:moveTo>
                      <a:pt x="0" y="0"/>
                    </a:moveTo>
                    <a:lnTo>
                      <a:pt x="29" y="0"/>
                    </a:lnTo>
                    <a:lnTo>
                      <a:pt x="1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8" name="Freeform 257"/>
              <p:cNvSpPr>
                <a:spLocks/>
              </p:cNvSpPr>
              <p:nvPr/>
            </p:nvSpPr>
            <p:spPr bwMode="auto">
              <a:xfrm>
                <a:off x="1979794" y="3342762"/>
                <a:ext cx="17949" cy="8193"/>
              </a:xfrm>
              <a:custGeom>
                <a:avLst/>
                <a:gdLst>
                  <a:gd name="T0" fmla="*/ 9476016 w 17"/>
                  <a:gd name="T1" fmla="*/ 0 h 7"/>
                  <a:gd name="T2" fmla="*/ 18950976 w 17"/>
                  <a:gd name="T3" fmla="*/ 4795247 h 7"/>
                  <a:gd name="T4" fmla="*/ 9476016 w 17"/>
                  <a:gd name="T5" fmla="*/ 9589323 h 7"/>
                  <a:gd name="T6" fmla="*/ 0 w 17"/>
                  <a:gd name="T7" fmla="*/ 4795247 h 7"/>
                  <a:gd name="T8" fmla="*/ 0 w 17"/>
                  <a:gd name="T9" fmla="*/ 0 h 7"/>
                  <a:gd name="T10" fmla="*/ 18950976 w 17"/>
                  <a:gd name="T11" fmla="*/ 0 h 7"/>
                  <a:gd name="T12" fmla="*/ 10032435 w 17"/>
                  <a:gd name="T13" fmla="*/ 9589323 h 7"/>
                  <a:gd name="T14" fmla="*/ 0 w 17"/>
                  <a:gd name="T15" fmla="*/ 0 h 7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7"/>
                  <a:gd name="T26" fmla="*/ 17 w 17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7">
                    <a:moveTo>
                      <a:pt x="0" y="0"/>
                    </a:moveTo>
                    <a:lnTo>
                      <a:pt x="17" y="0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49" name="Freeform 258"/>
              <p:cNvSpPr>
                <a:spLocks/>
              </p:cNvSpPr>
              <p:nvPr/>
            </p:nvSpPr>
            <p:spPr bwMode="auto">
              <a:xfrm>
                <a:off x="3509778" y="3702259"/>
                <a:ext cx="31674" cy="23554"/>
              </a:xfrm>
              <a:custGeom>
                <a:avLst/>
                <a:gdLst>
                  <a:gd name="T0" fmla="*/ 17297280 w 29"/>
                  <a:gd name="T1" fmla="*/ 0 h 22"/>
                  <a:gd name="T2" fmla="*/ 34594561 w 29"/>
                  <a:gd name="T3" fmla="*/ 12608884 h 22"/>
                  <a:gd name="T4" fmla="*/ 17297280 w 29"/>
                  <a:gd name="T5" fmla="*/ 25217769 h 22"/>
                  <a:gd name="T6" fmla="*/ 0 w 29"/>
                  <a:gd name="T7" fmla="*/ 12608884 h 22"/>
                  <a:gd name="T8" fmla="*/ 14314464 w 29"/>
                  <a:gd name="T9" fmla="*/ 0 h 22"/>
                  <a:gd name="T10" fmla="*/ 0 w 29"/>
                  <a:gd name="T11" fmla="*/ 25217769 h 22"/>
                  <a:gd name="T12" fmla="*/ 34594561 w 29"/>
                  <a:gd name="T13" fmla="*/ 25217769 h 22"/>
                  <a:gd name="T14" fmla="*/ 14314464 w 29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22"/>
                  <a:gd name="T26" fmla="*/ 29 w 29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22">
                    <a:moveTo>
                      <a:pt x="12" y="0"/>
                    </a:moveTo>
                    <a:lnTo>
                      <a:pt x="0" y="22"/>
                    </a:lnTo>
                    <a:lnTo>
                      <a:pt x="29" y="2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0" name="Freeform 259"/>
              <p:cNvSpPr>
                <a:spLocks/>
              </p:cNvSpPr>
              <p:nvPr/>
            </p:nvSpPr>
            <p:spPr bwMode="auto">
              <a:xfrm>
                <a:off x="3519278" y="3690984"/>
                <a:ext cx="40123" cy="34820"/>
              </a:xfrm>
              <a:custGeom>
                <a:avLst/>
                <a:gdLst>
                  <a:gd name="T0" fmla="*/ 21182832 w 38"/>
                  <a:gd name="T1" fmla="*/ 0 h 33"/>
                  <a:gd name="T2" fmla="*/ 42364608 w 38"/>
                  <a:gd name="T3" fmla="*/ 18370188 h 33"/>
                  <a:gd name="T4" fmla="*/ 21182832 w 38"/>
                  <a:gd name="T5" fmla="*/ 36740375 h 33"/>
                  <a:gd name="T6" fmla="*/ 0 w 38"/>
                  <a:gd name="T7" fmla="*/ 18370188 h 33"/>
                  <a:gd name="T8" fmla="*/ 14492848 w 38"/>
                  <a:gd name="T9" fmla="*/ 0 h 33"/>
                  <a:gd name="T10" fmla="*/ 0 w 38"/>
                  <a:gd name="T11" fmla="*/ 24493229 h 33"/>
                  <a:gd name="T12" fmla="*/ 10033918 w 38"/>
                  <a:gd name="T13" fmla="*/ 36740375 h 33"/>
                  <a:gd name="T14" fmla="*/ 42364608 w 38"/>
                  <a:gd name="T15" fmla="*/ 36740375 h 33"/>
                  <a:gd name="T16" fmla="*/ 14492848 w 38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3"/>
                  <a:gd name="T29" fmla="*/ 38 w 38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3">
                    <a:moveTo>
                      <a:pt x="13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38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1" name="Freeform 260"/>
              <p:cNvSpPr>
                <a:spLocks/>
              </p:cNvSpPr>
              <p:nvPr/>
            </p:nvSpPr>
            <p:spPr bwMode="auto">
              <a:xfrm>
                <a:off x="3522442" y="3679719"/>
                <a:ext cx="52797" cy="44037"/>
              </a:xfrm>
              <a:custGeom>
                <a:avLst/>
                <a:gdLst>
                  <a:gd name="T0" fmla="*/ 27329176 w 51"/>
                  <a:gd name="T1" fmla="*/ 0 h 44"/>
                  <a:gd name="T2" fmla="*/ 54657318 w 51"/>
                  <a:gd name="T3" fmla="*/ 22037516 h 44"/>
                  <a:gd name="T4" fmla="*/ 27329176 w 51"/>
                  <a:gd name="T5" fmla="*/ 44074031 h 44"/>
                  <a:gd name="T6" fmla="*/ 0 w 51"/>
                  <a:gd name="T7" fmla="*/ 22037516 h 44"/>
                  <a:gd name="T8" fmla="*/ 18219109 w 51"/>
                  <a:gd name="T9" fmla="*/ 0 h 44"/>
                  <a:gd name="T10" fmla="*/ 0 w 51"/>
                  <a:gd name="T11" fmla="*/ 22037516 h 44"/>
                  <a:gd name="T12" fmla="*/ 18219109 w 51"/>
                  <a:gd name="T13" fmla="*/ 44074031 h 44"/>
                  <a:gd name="T14" fmla="*/ 54657318 w 51"/>
                  <a:gd name="T15" fmla="*/ 44074031 h 44"/>
                  <a:gd name="T16" fmla="*/ 18219109 w 51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4"/>
                  <a:gd name="T29" fmla="*/ 51 w 51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4">
                    <a:moveTo>
                      <a:pt x="17" y="0"/>
                    </a:moveTo>
                    <a:lnTo>
                      <a:pt x="0" y="22"/>
                    </a:lnTo>
                    <a:lnTo>
                      <a:pt x="17" y="44"/>
                    </a:lnTo>
                    <a:lnTo>
                      <a:pt x="51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2" name="Freeform 261"/>
              <p:cNvSpPr>
                <a:spLocks/>
              </p:cNvSpPr>
              <p:nvPr/>
            </p:nvSpPr>
            <p:spPr bwMode="auto">
              <a:xfrm>
                <a:off x="3531952" y="3667429"/>
                <a:ext cx="62298" cy="58375"/>
              </a:xfrm>
              <a:custGeom>
                <a:avLst/>
                <a:gdLst>
                  <a:gd name="T0" fmla="*/ 32890176 w 59"/>
                  <a:gd name="T1" fmla="*/ 0 h 55"/>
                  <a:gd name="T2" fmla="*/ 65780352 w 59"/>
                  <a:gd name="T3" fmla="*/ 30979082 h 55"/>
                  <a:gd name="T4" fmla="*/ 32890176 w 59"/>
                  <a:gd name="T5" fmla="*/ 61957102 h 55"/>
                  <a:gd name="T6" fmla="*/ 0 w 59"/>
                  <a:gd name="T7" fmla="*/ 30979082 h 55"/>
                  <a:gd name="T8" fmla="*/ 18953378 w 59"/>
                  <a:gd name="T9" fmla="*/ 0 h 55"/>
                  <a:gd name="T10" fmla="*/ 0 w 59"/>
                  <a:gd name="T11" fmla="*/ 24782842 h 55"/>
                  <a:gd name="T12" fmla="*/ 27872549 w 59"/>
                  <a:gd name="T13" fmla="*/ 61957102 h 55"/>
                  <a:gd name="T14" fmla="*/ 65780352 w 59"/>
                  <a:gd name="T15" fmla="*/ 61957102 h 55"/>
                  <a:gd name="T16" fmla="*/ 18953378 w 59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5"/>
                  <a:gd name="T29" fmla="*/ 59 w 5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5">
                    <a:moveTo>
                      <a:pt x="17" y="0"/>
                    </a:moveTo>
                    <a:lnTo>
                      <a:pt x="0" y="22"/>
                    </a:lnTo>
                    <a:lnTo>
                      <a:pt x="25" y="55"/>
                    </a:lnTo>
                    <a:lnTo>
                      <a:pt x="59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3" name="Freeform 262"/>
              <p:cNvSpPr>
                <a:spLocks/>
              </p:cNvSpPr>
              <p:nvPr/>
            </p:nvSpPr>
            <p:spPr bwMode="auto">
              <a:xfrm>
                <a:off x="3541452" y="3656164"/>
                <a:ext cx="65461" cy="69640"/>
              </a:xfrm>
              <a:custGeom>
                <a:avLst/>
                <a:gdLst>
                  <a:gd name="T0" fmla="*/ 33478179 w 64"/>
                  <a:gd name="T1" fmla="*/ 0 h 66"/>
                  <a:gd name="T2" fmla="*/ 66955336 w 64"/>
                  <a:gd name="T3" fmla="*/ 36740375 h 66"/>
                  <a:gd name="T4" fmla="*/ 33478179 w 64"/>
                  <a:gd name="T5" fmla="*/ 73480751 h 66"/>
                  <a:gd name="T6" fmla="*/ 0 w 64"/>
                  <a:gd name="T7" fmla="*/ 36740375 h 66"/>
                  <a:gd name="T8" fmla="*/ 13600543 w 64"/>
                  <a:gd name="T9" fmla="*/ 0 h 66"/>
                  <a:gd name="T10" fmla="*/ 0 w 64"/>
                  <a:gd name="T11" fmla="*/ 24493229 h 66"/>
                  <a:gd name="T12" fmla="*/ 35569870 w 64"/>
                  <a:gd name="T13" fmla="*/ 73480751 h 66"/>
                  <a:gd name="T14" fmla="*/ 66955336 w 64"/>
                  <a:gd name="T15" fmla="*/ 73480751 h 66"/>
                  <a:gd name="T16" fmla="*/ 13600543 w 64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6"/>
                  <a:gd name="T29" fmla="*/ 64 w 64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6">
                    <a:moveTo>
                      <a:pt x="13" y="0"/>
                    </a:moveTo>
                    <a:lnTo>
                      <a:pt x="0" y="22"/>
                    </a:lnTo>
                    <a:lnTo>
                      <a:pt x="34" y="66"/>
                    </a:lnTo>
                    <a:lnTo>
                      <a:pt x="64" y="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4" name="Freeform 263"/>
              <p:cNvSpPr>
                <a:spLocks/>
              </p:cNvSpPr>
              <p:nvPr/>
            </p:nvSpPr>
            <p:spPr bwMode="auto">
              <a:xfrm>
                <a:off x="3549901" y="3651043"/>
                <a:ext cx="76023" cy="74770"/>
              </a:xfrm>
              <a:custGeom>
                <a:avLst/>
                <a:gdLst>
                  <a:gd name="T0" fmla="*/ 40135920 w 72"/>
                  <a:gd name="T1" fmla="*/ 0 h 73"/>
                  <a:gd name="T2" fmla="*/ 80270784 w 72"/>
                  <a:gd name="T3" fmla="*/ 38291458 h 73"/>
                  <a:gd name="T4" fmla="*/ 40135920 w 72"/>
                  <a:gd name="T5" fmla="*/ 76582916 h 73"/>
                  <a:gd name="T6" fmla="*/ 0 w 72"/>
                  <a:gd name="T7" fmla="*/ 38291458 h 73"/>
                  <a:gd name="T8" fmla="*/ 14492938 w 72"/>
                  <a:gd name="T9" fmla="*/ 0 h 73"/>
                  <a:gd name="T10" fmla="*/ 0 w 72"/>
                  <a:gd name="T11" fmla="*/ 18883010 h 73"/>
                  <a:gd name="T12" fmla="*/ 46824885 w 72"/>
                  <a:gd name="T13" fmla="*/ 76582916 h 73"/>
                  <a:gd name="T14" fmla="*/ 80270784 w 72"/>
                  <a:gd name="T15" fmla="*/ 76582916 h 73"/>
                  <a:gd name="T16" fmla="*/ 14492938 w 72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3"/>
                  <a:gd name="T29" fmla="*/ 72 w 7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3">
                    <a:moveTo>
                      <a:pt x="13" y="0"/>
                    </a:moveTo>
                    <a:lnTo>
                      <a:pt x="0" y="18"/>
                    </a:lnTo>
                    <a:lnTo>
                      <a:pt x="42" y="73"/>
                    </a:lnTo>
                    <a:lnTo>
                      <a:pt x="72" y="7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5" name="Freeform 264"/>
              <p:cNvSpPr>
                <a:spLocks/>
              </p:cNvSpPr>
              <p:nvPr/>
            </p:nvSpPr>
            <p:spPr bwMode="auto">
              <a:xfrm>
                <a:off x="3553065" y="3638754"/>
                <a:ext cx="91860" cy="87060"/>
              </a:xfrm>
              <a:custGeom>
                <a:avLst/>
                <a:gdLst>
                  <a:gd name="T0" fmla="*/ 49636820 w 85"/>
                  <a:gd name="T1" fmla="*/ 0 h 84"/>
                  <a:gd name="T2" fmla="*/ 99273640 w 85"/>
                  <a:gd name="T3" fmla="*/ 45115736 h 84"/>
                  <a:gd name="T4" fmla="*/ 49636820 w 85"/>
                  <a:gd name="T5" fmla="*/ 90231471 h 84"/>
                  <a:gd name="T6" fmla="*/ 0 w 85"/>
                  <a:gd name="T7" fmla="*/ 45115736 h 84"/>
                  <a:gd name="T8" fmla="*/ 19854730 w 85"/>
                  <a:gd name="T9" fmla="*/ 0 h 84"/>
                  <a:gd name="T10" fmla="*/ 0 w 85"/>
                  <a:gd name="T11" fmla="*/ 19335613 h 84"/>
                  <a:gd name="T12" fmla="*/ 59564181 w 85"/>
                  <a:gd name="T13" fmla="*/ 90231471 h 84"/>
                  <a:gd name="T14" fmla="*/ 99273640 w 85"/>
                  <a:gd name="T15" fmla="*/ 90231471 h 84"/>
                  <a:gd name="T16" fmla="*/ 19854730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17" y="0"/>
                    </a:moveTo>
                    <a:lnTo>
                      <a:pt x="0" y="18"/>
                    </a:lnTo>
                    <a:lnTo>
                      <a:pt x="51" y="84"/>
                    </a:lnTo>
                    <a:lnTo>
                      <a:pt x="85" y="8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6" name="Freeform 265"/>
              <p:cNvSpPr>
                <a:spLocks/>
              </p:cNvSpPr>
              <p:nvPr/>
            </p:nvSpPr>
            <p:spPr bwMode="auto">
              <a:xfrm>
                <a:off x="3562566" y="3627488"/>
                <a:ext cx="98197" cy="98325"/>
              </a:xfrm>
              <a:custGeom>
                <a:avLst/>
                <a:gdLst>
                  <a:gd name="T0" fmla="*/ 51842736 w 93"/>
                  <a:gd name="T1" fmla="*/ 0 h 95"/>
                  <a:gd name="T2" fmla="*/ 103684416 w 93"/>
                  <a:gd name="T3" fmla="*/ 50883705 h 95"/>
                  <a:gd name="T4" fmla="*/ 51842736 w 93"/>
                  <a:gd name="T5" fmla="*/ 101766375 h 95"/>
                  <a:gd name="T6" fmla="*/ 0 w 93"/>
                  <a:gd name="T7" fmla="*/ 50883705 h 95"/>
                  <a:gd name="T8" fmla="*/ 13379077 w 93"/>
                  <a:gd name="T9" fmla="*/ 0 h 95"/>
                  <a:gd name="T10" fmla="*/ 0 w 93"/>
                  <a:gd name="T11" fmla="*/ 23566951 h 95"/>
                  <a:gd name="T12" fmla="*/ 65778258 w 93"/>
                  <a:gd name="T13" fmla="*/ 101766375 h 95"/>
                  <a:gd name="T14" fmla="*/ 103684416 w 93"/>
                  <a:gd name="T15" fmla="*/ 101766375 h 95"/>
                  <a:gd name="T16" fmla="*/ 13379077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12" y="0"/>
                    </a:moveTo>
                    <a:lnTo>
                      <a:pt x="0" y="22"/>
                    </a:lnTo>
                    <a:lnTo>
                      <a:pt x="59" y="95"/>
                    </a:lnTo>
                    <a:lnTo>
                      <a:pt x="93" y="9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7" name="Freeform 266"/>
              <p:cNvSpPr>
                <a:spLocks/>
              </p:cNvSpPr>
              <p:nvPr/>
            </p:nvSpPr>
            <p:spPr bwMode="auto">
              <a:xfrm>
                <a:off x="3572076" y="3616223"/>
                <a:ext cx="104534" cy="107542"/>
              </a:xfrm>
              <a:custGeom>
                <a:avLst/>
                <a:gdLst>
                  <a:gd name="T0" fmla="*/ 55751822 w 98"/>
                  <a:gd name="T1" fmla="*/ 0 h 106"/>
                  <a:gd name="T2" fmla="*/ 111503643 w 98"/>
                  <a:gd name="T3" fmla="*/ 54553216 h 106"/>
                  <a:gd name="T4" fmla="*/ 55751822 w 98"/>
                  <a:gd name="T5" fmla="*/ 109106432 h 106"/>
                  <a:gd name="T6" fmla="*/ 0 w 98"/>
                  <a:gd name="T7" fmla="*/ 54553216 h 106"/>
                  <a:gd name="T8" fmla="*/ 14791561 w 98"/>
                  <a:gd name="T9" fmla="*/ 0 h 106"/>
                  <a:gd name="T10" fmla="*/ 0 w 98"/>
                  <a:gd name="T11" fmla="*/ 22644694 h 106"/>
                  <a:gd name="T12" fmla="*/ 77370103 w 98"/>
                  <a:gd name="T13" fmla="*/ 109106432 h 106"/>
                  <a:gd name="T14" fmla="*/ 111503643 w 98"/>
                  <a:gd name="T15" fmla="*/ 109106432 h 106"/>
                  <a:gd name="T16" fmla="*/ 14791561 w 98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6"/>
                  <a:gd name="T29" fmla="*/ 98 w 98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6">
                    <a:moveTo>
                      <a:pt x="13" y="0"/>
                    </a:moveTo>
                    <a:lnTo>
                      <a:pt x="0" y="22"/>
                    </a:lnTo>
                    <a:lnTo>
                      <a:pt x="68" y="106"/>
                    </a:lnTo>
                    <a:lnTo>
                      <a:pt x="98" y="10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8" name="Freeform 267"/>
              <p:cNvSpPr>
                <a:spLocks/>
              </p:cNvSpPr>
              <p:nvPr/>
            </p:nvSpPr>
            <p:spPr bwMode="auto">
              <a:xfrm>
                <a:off x="3575239" y="3603933"/>
                <a:ext cx="117207" cy="121880"/>
              </a:xfrm>
              <a:custGeom>
                <a:avLst/>
                <a:gdLst>
                  <a:gd name="T0" fmla="*/ 62443627 w 110"/>
                  <a:gd name="T1" fmla="*/ 0 h 117"/>
                  <a:gd name="T2" fmla="*/ 124886188 w 110"/>
                  <a:gd name="T3" fmla="*/ 63481771 h 117"/>
                  <a:gd name="T4" fmla="*/ 62443627 w 110"/>
                  <a:gd name="T5" fmla="*/ 126963541 h 117"/>
                  <a:gd name="T6" fmla="*/ 0 w 110"/>
                  <a:gd name="T7" fmla="*/ 63481771 h 117"/>
                  <a:gd name="T8" fmla="*/ 19300799 w 110"/>
                  <a:gd name="T9" fmla="*/ 0 h 117"/>
                  <a:gd name="T10" fmla="*/ 0 w 110"/>
                  <a:gd name="T11" fmla="*/ 23873898 h 117"/>
                  <a:gd name="T12" fmla="*/ 91961686 w 110"/>
                  <a:gd name="T13" fmla="*/ 126963541 h 117"/>
                  <a:gd name="T14" fmla="*/ 124886188 w 110"/>
                  <a:gd name="T15" fmla="*/ 126963541 h 117"/>
                  <a:gd name="T16" fmla="*/ 19300799 w 110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7"/>
                  <a:gd name="T29" fmla="*/ 110 w 110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7">
                    <a:moveTo>
                      <a:pt x="17" y="0"/>
                    </a:moveTo>
                    <a:lnTo>
                      <a:pt x="0" y="22"/>
                    </a:lnTo>
                    <a:lnTo>
                      <a:pt x="81" y="117"/>
                    </a:lnTo>
                    <a:lnTo>
                      <a:pt x="110" y="11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59" name="Freeform 268"/>
              <p:cNvSpPr>
                <a:spLocks/>
              </p:cNvSpPr>
              <p:nvPr/>
            </p:nvSpPr>
            <p:spPr bwMode="auto">
              <a:xfrm>
                <a:off x="3584740" y="3592668"/>
                <a:ext cx="126708" cy="133145"/>
              </a:xfrm>
              <a:custGeom>
                <a:avLst/>
                <a:gdLst>
                  <a:gd name="T0" fmla="*/ 68029310 w 118"/>
                  <a:gd name="T1" fmla="*/ 0 h 128"/>
                  <a:gd name="T2" fmla="*/ 136058619 w 118"/>
                  <a:gd name="T3" fmla="*/ 69248922 h 128"/>
                  <a:gd name="T4" fmla="*/ 68029310 w 118"/>
                  <a:gd name="T5" fmla="*/ 138496804 h 128"/>
                  <a:gd name="T6" fmla="*/ 0 w 118"/>
                  <a:gd name="T7" fmla="*/ 69248922 h 128"/>
                  <a:gd name="T8" fmla="*/ 19602160 w 118"/>
                  <a:gd name="T9" fmla="*/ 0 h 128"/>
                  <a:gd name="T10" fmla="*/ 0 w 118"/>
                  <a:gd name="T11" fmla="*/ 23803826 h 128"/>
                  <a:gd name="T12" fmla="*/ 98008646 w 118"/>
                  <a:gd name="T13" fmla="*/ 138496804 h 128"/>
                  <a:gd name="T14" fmla="*/ 136058619 w 118"/>
                  <a:gd name="T15" fmla="*/ 138496804 h 128"/>
                  <a:gd name="T16" fmla="*/ 19602160 w 118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8"/>
                  <a:gd name="T29" fmla="*/ 118 w 118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8">
                    <a:moveTo>
                      <a:pt x="17" y="0"/>
                    </a:moveTo>
                    <a:lnTo>
                      <a:pt x="0" y="22"/>
                    </a:lnTo>
                    <a:lnTo>
                      <a:pt x="85" y="128"/>
                    </a:lnTo>
                    <a:lnTo>
                      <a:pt x="118" y="12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0" name="Freeform 269"/>
              <p:cNvSpPr>
                <a:spLocks/>
              </p:cNvSpPr>
              <p:nvPr/>
            </p:nvSpPr>
            <p:spPr bwMode="auto">
              <a:xfrm>
                <a:off x="3594250" y="3584475"/>
                <a:ext cx="129872" cy="141338"/>
              </a:xfrm>
              <a:custGeom>
                <a:avLst/>
                <a:gdLst>
                  <a:gd name="T0" fmla="*/ 68563969 w 123"/>
                  <a:gd name="T1" fmla="*/ 0 h 138"/>
                  <a:gd name="T2" fmla="*/ 137127937 w 123"/>
                  <a:gd name="T3" fmla="*/ 72378370 h 138"/>
                  <a:gd name="T4" fmla="*/ 68563969 w 123"/>
                  <a:gd name="T5" fmla="*/ 144756741 h 138"/>
                  <a:gd name="T6" fmla="*/ 0 w 123"/>
                  <a:gd name="T7" fmla="*/ 72378370 h 138"/>
                  <a:gd name="T8" fmla="*/ 14492871 w 123"/>
                  <a:gd name="T9" fmla="*/ 0 h 138"/>
                  <a:gd name="T10" fmla="*/ 0 w 123"/>
                  <a:gd name="T11" fmla="*/ 22028242 h 138"/>
                  <a:gd name="T12" fmla="*/ 103682210 w 123"/>
                  <a:gd name="T13" fmla="*/ 144756741 h 138"/>
                  <a:gd name="T14" fmla="*/ 137127937 w 123"/>
                  <a:gd name="T15" fmla="*/ 144756741 h 138"/>
                  <a:gd name="T16" fmla="*/ 14492871 w 123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8"/>
                  <a:gd name="T29" fmla="*/ 123 w 12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8">
                    <a:moveTo>
                      <a:pt x="13" y="0"/>
                    </a:moveTo>
                    <a:lnTo>
                      <a:pt x="0" y="21"/>
                    </a:lnTo>
                    <a:lnTo>
                      <a:pt x="93" y="138"/>
                    </a:lnTo>
                    <a:lnTo>
                      <a:pt x="123" y="13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1" name="Freeform 270"/>
              <p:cNvSpPr>
                <a:spLocks/>
              </p:cNvSpPr>
              <p:nvPr/>
            </p:nvSpPr>
            <p:spPr bwMode="auto">
              <a:xfrm>
                <a:off x="3603750" y="3575258"/>
                <a:ext cx="139372" cy="150555"/>
              </a:xfrm>
              <a:custGeom>
                <a:avLst/>
                <a:gdLst>
                  <a:gd name="T0" fmla="*/ 74139519 w 131"/>
                  <a:gd name="T1" fmla="*/ 0 h 146"/>
                  <a:gd name="T2" fmla="*/ 148279039 w 131"/>
                  <a:gd name="T3" fmla="*/ 77626570 h 146"/>
                  <a:gd name="T4" fmla="*/ 74139519 w 131"/>
                  <a:gd name="T5" fmla="*/ 155252109 h 146"/>
                  <a:gd name="T6" fmla="*/ 0 w 131"/>
                  <a:gd name="T7" fmla="*/ 77626570 h 146"/>
                  <a:gd name="T8" fmla="*/ 13582916 w 131"/>
                  <a:gd name="T9" fmla="*/ 0 h 146"/>
                  <a:gd name="T10" fmla="*/ 0 w 131"/>
                  <a:gd name="T11" fmla="*/ 19141109 h 146"/>
                  <a:gd name="T12" fmla="*/ 114322257 w 131"/>
                  <a:gd name="T13" fmla="*/ 155252109 h 146"/>
                  <a:gd name="T14" fmla="*/ 148279039 w 131"/>
                  <a:gd name="T15" fmla="*/ 155252109 h 146"/>
                  <a:gd name="T16" fmla="*/ 13582916 w 131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6"/>
                  <a:gd name="T29" fmla="*/ 131 w 131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6">
                    <a:moveTo>
                      <a:pt x="12" y="0"/>
                    </a:moveTo>
                    <a:lnTo>
                      <a:pt x="0" y="18"/>
                    </a:lnTo>
                    <a:lnTo>
                      <a:pt x="101" y="146"/>
                    </a:lnTo>
                    <a:lnTo>
                      <a:pt x="131" y="14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2" name="Freeform 271"/>
              <p:cNvSpPr>
                <a:spLocks/>
              </p:cNvSpPr>
              <p:nvPr/>
            </p:nvSpPr>
            <p:spPr bwMode="auto">
              <a:xfrm>
                <a:off x="3606914" y="3563992"/>
                <a:ext cx="152046" cy="161821"/>
              </a:xfrm>
              <a:custGeom>
                <a:avLst/>
                <a:gdLst>
                  <a:gd name="T0" fmla="*/ 80270784 w 144"/>
                  <a:gd name="T1" fmla="*/ 0 h 157"/>
                  <a:gd name="T2" fmla="*/ 160541568 w 144"/>
                  <a:gd name="T3" fmla="*/ 83395534 h 157"/>
                  <a:gd name="T4" fmla="*/ 80270784 w 144"/>
                  <a:gd name="T5" fmla="*/ 166790038 h 157"/>
                  <a:gd name="T6" fmla="*/ 0 w 144"/>
                  <a:gd name="T7" fmla="*/ 83395534 h 157"/>
                  <a:gd name="T8" fmla="*/ 18952956 w 144"/>
                  <a:gd name="T9" fmla="*/ 0 h 157"/>
                  <a:gd name="T10" fmla="*/ 0 w 144"/>
                  <a:gd name="T11" fmla="*/ 20184336 h 157"/>
                  <a:gd name="T12" fmla="*/ 122635639 w 144"/>
                  <a:gd name="T13" fmla="*/ 166790038 h 157"/>
                  <a:gd name="T14" fmla="*/ 160541568 w 144"/>
                  <a:gd name="T15" fmla="*/ 166790038 h 157"/>
                  <a:gd name="T16" fmla="*/ 18952956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17" y="0"/>
                    </a:moveTo>
                    <a:lnTo>
                      <a:pt x="0" y="19"/>
                    </a:lnTo>
                    <a:lnTo>
                      <a:pt x="110" y="157"/>
                    </a:lnTo>
                    <a:lnTo>
                      <a:pt x="144" y="1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3" name="Freeform 272"/>
              <p:cNvSpPr>
                <a:spLocks/>
              </p:cNvSpPr>
              <p:nvPr/>
            </p:nvSpPr>
            <p:spPr bwMode="auto">
              <a:xfrm>
                <a:off x="3616424" y="3552727"/>
                <a:ext cx="160495" cy="171038"/>
              </a:xfrm>
              <a:custGeom>
                <a:avLst/>
                <a:gdLst>
                  <a:gd name="T0" fmla="*/ 84179102 w 153"/>
                  <a:gd name="T1" fmla="*/ 0 h 168"/>
                  <a:gd name="T2" fmla="*/ 168357155 w 153"/>
                  <a:gd name="T3" fmla="*/ 87065469 h 168"/>
                  <a:gd name="T4" fmla="*/ 84179102 w 153"/>
                  <a:gd name="T5" fmla="*/ 174130938 h 168"/>
                  <a:gd name="T6" fmla="*/ 0 w 153"/>
                  <a:gd name="T7" fmla="*/ 87065469 h 168"/>
                  <a:gd name="T8" fmla="*/ 18706585 w 153"/>
                  <a:gd name="T9" fmla="*/ 0 h 168"/>
                  <a:gd name="T10" fmla="*/ 0 w 153"/>
                  <a:gd name="T11" fmla="*/ 22803030 h 168"/>
                  <a:gd name="T12" fmla="*/ 130943970 w 153"/>
                  <a:gd name="T13" fmla="*/ 174130938 h 168"/>
                  <a:gd name="T14" fmla="*/ 168357155 w 153"/>
                  <a:gd name="T15" fmla="*/ 174130938 h 168"/>
                  <a:gd name="T16" fmla="*/ 18706585 w 153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8"/>
                  <a:gd name="T29" fmla="*/ 153 w 153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8">
                    <a:moveTo>
                      <a:pt x="17" y="0"/>
                    </a:moveTo>
                    <a:lnTo>
                      <a:pt x="0" y="22"/>
                    </a:lnTo>
                    <a:lnTo>
                      <a:pt x="119" y="168"/>
                    </a:lnTo>
                    <a:lnTo>
                      <a:pt x="153" y="16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4" name="Freeform 273"/>
              <p:cNvSpPr>
                <a:spLocks/>
              </p:cNvSpPr>
              <p:nvPr/>
            </p:nvSpPr>
            <p:spPr bwMode="auto">
              <a:xfrm>
                <a:off x="3625925" y="3541452"/>
                <a:ext cx="166832" cy="182303"/>
              </a:xfrm>
              <a:custGeom>
                <a:avLst/>
                <a:gdLst>
                  <a:gd name="T0" fmla="*/ 88639859 w 157"/>
                  <a:gd name="T1" fmla="*/ 0 h 178"/>
                  <a:gd name="T2" fmla="*/ 177279719 w 157"/>
                  <a:gd name="T3" fmla="*/ 93355523 h 178"/>
                  <a:gd name="T4" fmla="*/ 88639859 w 157"/>
                  <a:gd name="T5" fmla="*/ 186710021 h 178"/>
                  <a:gd name="T6" fmla="*/ 0 w 157"/>
                  <a:gd name="T7" fmla="*/ 93355523 h 178"/>
                  <a:gd name="T8" fmla="*/ 14679089 w 157"/>
                  <a:gd name="T9" fmla="*/ 0 h 178"/>
                  <a:gd name="T10" fmla="*/ 0 w 157"/>
                  <a:gd name="T11" fmla="*/ 22027938 h 178"/>
                  <a:gd name="T12" fmla="*/ 143404335 w 157"/>
                  <a:gd name="T13" fmla="*/ 186710021 h 178"/>
                  <a:gd name="T14" fmla="*/ 177279719 w 157"/>
                  <a:gd name="T15" fmla="*/ 186710021 h 178"/>
                  <a:gd name="T16" fmla="*/ 14679089 w 157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8"/>
                  <a:gd name="T29" fmla="*/ 157 w 157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8">
                    <a:moveTo>
                      <a:pt x="13" y="0"/>
                    </a:moveTo>
                    <a:lnTo>
                      <a:pt x="0" y="21"/>
                    </a:lnTo>
                    <a:lnTo>
                      <a:pt x="127" y="178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5" name="Freeform 274"/>
              <p:cNvSpPr>
                <a:spLocks/>
              </p:cNvSpPr>
              <p:nvPr/>
            </p:nvSpPr>
            <p:spPr bwMode="auto">
              <a:xfrm>
                <a:off x="3635425" y="3530187"/>
                <a:ext cx="173169" cy="193569"/>
              </a:xfrm>
              <a:custGeom>
                <a:avLst/>
                <a:gdLst>
                  <a:gd name="T0" fmla="*/ 90324324 w 166"/>
                  <a:gd name="T1" fmla="*/ 0 h 189"/>
                  <a:gd name="T2" fmla="*/ 180647605 w 166"/>
                  <a:gd name="T3" fmla="*/ 99124739 h 189"/>
                  <a:gd name="T4" fmla="*/ 90324324 w 166"/>
                  <a:gd name="T5" fmla="*/ 198248454 h 189"/>
                  <a:gd name="T6" fmla="*/ 0 w 166"/>
                  <a:gd name="T7" fmla="*/ 99124739 h 189"/>
                  <a:gd name="T8" fmla="*/ 14146654 w 166"/>
                  <a:gd name="T9" fmla="*/ 0 h 189"/>
                  <a:gd name="T10" fmla="*/ 0 w 166"/>
                  <a:gd name="T11" fmla="*/ 22027948 h 189"/>
                  <a:gd name="T12" fmla="*/ 148000044 w 166"/>
                  <a:gd name="T13" fmla="*/ 198248454 h 189"/>
                  <a:gd name="T14" fmla="*/ 180647605 w 166"/>
                  <a:gd name="T15" fmla="*/ 198248454 h 189"/>
                  <a:gd name="T16" fmla="*/ 14146654 w 166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9"/>
                  <a:gd name="T29" fmla="*/ 166 w 166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9">
                    <a:moveTo>
                      <a:pt x="13" y="0"/>
                    </a:moveTo>
                    <a:lnTo>
                      <a:pt x="0" y="21"/>
                    </a:lnTo>
                    <a:lnTo>
                      <a:pt x="136" y="189"/>
                    </a:lnTo>
                    <a:lnTo>
                      <a:pt x="166" y="18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6" name="Freeform 275"/>
              <p:cNvSpPr>
                <a:spLocks/>
              </p:cNvSpPr>
              <p:nvPr/>
            </p:nvSpPr>
            <p:spPr bwMode="auto">
              <a:xfrm>
                <a:off x="3638589" y="3519946"/>
                <a:ext cx="185833" cy="205858"/>
              </a:xfrm>
              <a:custGeom>
                <a:avLst/>
                <a:gdLst>
                  <a:gd name="T0" fmla="*/ 97005869 w 178"/>
                  <a:gd name="T1" fmla="*/ 0 h 200"/>
                  <a:gd name="T2" fmla="*/ 194010695 w 178"/>
                  <a:gd name="T3" fmla="*/ 105943790 h 200"/>
                  <a:gd name="T4" fmla="*/ 97005869 w 178"/>
                  <a:gd name="T5" fmla="*/ 211887580 h 200"/>
                  <a:gd name="T6" fmla="*/ 0 w 178"/>
                  <a:gd name="T7" fmla="*/ 105943790 h 200"/>
                  <a:gd name="T8" fmla="*/ 18529014 w 178"/>
                  <a:gd name="T9" fmla="*/ 0 h 200"/>
                  <a:gd name="T10" fmla="*/ 0 w 178"/>
                  <a:gd name="T11" fmla="*/ 23307244 h 200"/>
                  <a:gd name="T12" fmla="*/ 156952684 w 178"/>
                  <a:gd name="T13" fmla="*/ 211887580 h 200"/>
                  <a:gd name="T14" fmla="*/ 194010695 w 178"/>
                  <a:gd name="T15" fmla="*/ 211887580 h 200"/>
                  <a:gd name="T16" fmla="*/ 18529014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17" y="0"/>
                    </a:moveTo>
                    <a:lnTo>
                      <a:pt x="0" y="22"/>
                    </a:lnTo>
                    <a:lnTo>
                      <a:pt x="144" y="200"/>
                    </a:lnTo>
                    <a:lnTo>
                      <a:pt x="178" y="20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7" name="Freeform 276"/>
              <p:cNvSpPr>
                <a:spLocks/>
              </p:cNvSpPr>
              <p:nvPr/>
            </p:nvSpPr>
            <p:spPr bwMode="auto">
              <a:xfrm>
                <a:off x="3648099" y="3508680"/>
                <a:ext cx="198507" cy="217133"/>
              </a:xfrm>
              <a:custGeom>
                <a:avLst/>
                <a:gdLst>
                  <a:gd name="T0" fmla="*/ 105361570 w 187"/>
                  <a:gd name="T1" fmla="*/ 0 h 211"/>
                  <a:gd name="T2" fmla="*/ 210722078 w 187"/>
                  <a:gd name="T3" fmla="*/ 111722646 h 211"/>
                  <a:gd name="T4" fmla="*/ 105361570 w 187"/>
                  <a:gd name="T5" fmla="*/ 223444264 h 211"/>
                  <a:gd name="T6" fmla="*/ 0 w 187"/>
                  <a:gd name="T7" fmla="*/ 111722646 h 211"/>
                  <a:gd name="T8" fmla="*/ 14649179 w 187"/>
                  <a:gd name="T9" fmla="*/ 0 h 211"/>
                  <a:gd name="T10" fmla="*/ 0 w 187"/>
                  <a:gd name="T11" fmla="*/ 23297034 h 211"/>
                  <a:gd name="T12" fmla="*/ 172409178 w 187"/>
                  <a:gd name="T13" fmla="*/ 223444264 h 211"/>
                  <a:gd name="T14" fmla="*/ 210722078 w 187"/>
                  <a:gd name="T15" fmla="*/ 219208628 h 211"/>
                  <a:gd name="T16" fmla="*/ 14649179 w 187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11"/>
                  <a:gd name="T29" fmla="*/ 187 w 187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11">
                    <a:moveTo>
                      <a:pt x="13" y="0"/>
                    </a:moveTo>
                    <a:lnTo>
                      <a:pt x="0" y="22"/>
                    </a:lnTo>
                    <a:lnTo>
                      <a:pt x="153" y="211"/>
                    </a:lnTo>
                    <a:lnTo>
                      <a:pt x="187" y="20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8" name="Freeform 277"/>
              <p:cNvSpPr>
                <a:spLocks/>
              </p:cNvSpPr>
              <p:nvPr/>
            </p:nvSpPr>
            <p:spPr bwMode="auto">
              <a:xfrm>
                <a:off x="3657600" y="3497415"/>
                <a:ext cx="201670" cy="228398"/>
              </a:xfrm>
              <a:custGeom>
                <a:avLst/>
                <a:gdLst>
                  <a:gd name="T0" fmla="*/ 107028391 w 190"/>
                  <a:gd name="T1" fmla="*/ 0 h 222"/>
                  <a:gd name="T2" fmla="*/ 214056781 w 190"/>
                  <a:gd name="T3" fmla="*/ 117490194 h 222"/>
                  <a:gd name="T4" fmla="*/ 107028391 w 190"/>
                  <a:gd name="T5" fmla="*/ 234980389 h 222"/>
                  <a:gd name="T6" fmla="*/ 0 w 190"/>
                  <a:gd name="T7" fmla="*/ 117490194 h 222"/>
                  <a:gd name="T8" fmla="*/ 13519320 w 190"/>
                  <a:gd name="T9" fmla="*/ 0 h 222"/>
                  <a:gd name="T10" fmla="*/ 0 w 190"/>
                  <a:gd name="T11" fmla="*/ 23286309 h 222"/>
                  <a:gd name="T12" fmla="*/ 181385190 w 190"/>
                  <a:gd name="T13" fmla="*/ 234980389 h 222"/>
                  <a:gd name="T14" fmla="*/ 214056781 w 190"/>
                  <a:gd name="T15" fmla="*/ 230746797 h 222"/>
                  <a:gd name="T16" fmla="*/ 13519320 w 190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22"/>
                  <a:gd name="T29" fmla="*/ 190 w 190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22">
                    <a:moveTo>
                      <a:pt x="12" y="0"/>
                    </a:moveTo>
                    <a:lnTo>
                      <a:pt x="0" y="22"/>
                    </a:lnTo>
                    <a:lnTo>
                      <a:pt x="161" y="222"/>
                    </a:lnTo>
                    <a:lnTo>
                      <a:pt x="190" y="2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69" name="Freeform 278"/>
              <p:cNvSpPr>
                <a:spLocks/>
              </p:cNvSpPr>
              <p:nvPr/>
            </p:nvSpPr>
            <p:spPr bwMode="auto">
              <a:xfrm>
                <a:off x="3662876" y="3489222"/>
                <a:ext cx="214344" cy="230447"/>
              </a:xfrm>
              <a:custGeom>
                <a:avLst/>
                <a:gdLst>
                  <a:gd name="T0" fmla="*/ 113160960 w 203"/>
                  <a:gd name="T1" fmla="*/ 0 h 225"/>
                  <a:gd name="T2" fmla="*/ 226321921 w 203"/>
                  <a:gd name="T3" fmla="*/ 118013445 h 225"/>
                  <a:gd name="T4" fmla="*/ 113160960 w 203"/>
                  <a:gd name="T5" fmla="*/ 236025866 h 225"/>
                  <a:gd name="T6" fmla="*/ 0 w 203"/>
                  <a:gd name="T7" fmla="*/ 118013445 h 225"/>
                  <a:gd name="T8" fmla="*/ 18953080 w 203"/>
                  <a:gd name="T9" fmla="*/ 0 h 225"/>
                  <a:gd name="T10" fmla="*/ 0 w 203"/>
                  <a:gd name="T11" fmla="*/ 18882318 h 225"/>
                  <a:gd name="T12" fmla="*/ 193989775 w 203"/>
                  <a:gd name="T13" fmla="*/ 236025866 h 225"/>
                  <a:gd name="T14" fmla="*/ 226321921 w 203"/>
                  <a:gd name="T15" fmla="*/ 236025866 h 225"/>
                  <a:gd name="T16" fmla="*/ 18953080 w 203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5"/>
                  <a:gd name="T29" fmla="*/ 203 w 203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5">
                    <a:moveTo>
                      <a:pt x="17" y="0"/>
                    </a:moveTo>
                    <a:lnTo>
                      <a:pt x="0" y="18"/>
                    </a:lnTo>
                    <a:lnTo>
                      <a:pt x="174" y="225"/>
                    </a:lnTo>
                    <a:lnTo>
                      <a:pt x="203" y="2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0" name="Freeform 279"/>
              <p:cNvSpPr>
                <a:spLocks/>
              </p:cNvSpPr>
              <p:nvPr/>
            </p:nvSpPr>
            <p:spPr bwMode="auto">
              <a:xfrm>
                <a:off x="3670273" y="3477956"/>
                <a:ext cx="223845" cy="241712"/>
              </a:xfrm>
              <a:custGeom>
                <a:avLst/>
                <a:gdLst>
                  <a:gd name="T0" fmla="*/ 118176433 w 212"/>
                  <a:gd name="T1" fmla="*/ 0 h 236"/>
                  <a:gd name="T2" fmla="*/ 236351809 w 212"/>
                  <a:gd name="T3" fmla="*/ 123781125 h 236"/>
                  <a:gd name="T4" fmla="*/ 118176433 w 212"/>
                  <a:gd name="T5" fmla="*/ 247562250 h 236"/>
                  <a:gd name="T6" fmla="*/ 0 w 212"/>
                  <a:gd name="T7" fmla="*/ 123781125 h 236"/>
                  <a:gd name="T8" fmla="*/ 18952917 w 212"/>
                  <a:gd name="T9" fmla="*/ 0 h 236"/>
                  <a:gd name="T10" fmla="*/ 0 w 212"/>
                  <a:gd name="T11" fmla="*/ 18882217 h 236"/>
                  <a:gd name="T12" fmla="*/ 198445992 w 212"/>
                  <a:gd name="T13" fmla="*/ 247562250 h 236"/>
                  <a:gd name="T14" fmla="*/ 236351809 w 212"/>
                  <a:gd name="T15" fmla="*/ 247562250 h 236"/>
                  <a:gd name="T16" fmla="*/ 18952917 w 212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36"/>
                  <a:gd name="T29" fmla="*/ 212 w 212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36">
                    <a:moveTo>
                      <a:pt x="17" y="0"/>
                    </a:moveTo>
                    <a:lnTo>
                      <a:pt x="0" y="18"/>
                    </a:lnTo>
                    <a:lnTo>
                      <a:pt x="178" y="236"/>
                    </a:lnTo>
                    <a:lnTo>
                      <a:pt x="212" y="2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1" name="Freeform 280"/>
              <p:cNvSpPr>
                <a:spLocks/>
              </p:cNvSpPr>
              <p:nvPr/>
            </p:nvSpPr>
            <p:spPr bwMode="auto">
              <a:xfrm>
                <a:off x="3679774" y="3466691"/>
                <a:ext cx="233354" cy="251953"/>
              </a:xfrm>
              <a:custGeom>
                <a:avLst/>
                <a:gdLst>
                  <a:gd name="T0" fmla="*/ 123759293 w 220"/>
                  <a:gd name="T1" fmla="*/ 0 h 247"/>
                  <a:gd name="T2" fmla="*/ 247518585 w 220"/>
                  <a:gd name="T3" fmla="*/ 128503170 h 247"/>
                  <a:gd name="T4" fmla="*/ 123759293 w 220"/>
                  <a:gd name="T5" fmla="*/ 257005321 h 247"/>
                  <a:gd name="T6" fmla="*/ 0 w 220"/>
                  <a:gd name="T7" fmla="*/ 128503170 h 247"/>
                  <a:gd name="T8" fmla="*/ 13500590 w 220"/>
                  <a:gd name="T9" fmla="*/ 0 h 247"/>
                  <a:gd name="T10" fmla="*/ 0 w 220"/>
                  <a:gd name="T11" fmla="*/ 22891003 h 247"/>
                  <a:gd name="T12" fmla="*/ 209265511 w 220"/>
                  <a:gd name="T13" fmla="*/ 257005321 h 247"/>
                  <a:gd name="T14" fmla="*/ 247518585 w 220"/>
                  <a:gd name="T15" fmla="*/ 257005321 h 247"/>
                  <a:gd name="T16" fmla="*/ 13500590 w 220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47"/>
                  <a:gd name="T29" fmla="*/ 220 w 220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47">
                    <a:moveTo>
                      <a:pt x="12" y="0"/>
                    </a:moveTo>
                    <a:lnTo>
                      <a:pt x="0" y="22"/>
                    </a:lnTo>
                    <a:lnTo>
                      <a:pt x="186" y="247"/>
                    </a:lnTo>
                    <a:lnTo>
                      <a:pt x="220" y="2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2" name="Freeform 281"/>
              <p:cNvSpPr>
                <a:spLocks/>
              </p:cNvSpPr>
              <p:nvPr/>
            </p:nvSpPr>
            <p:spPr bwMode="auto">
              <a:xfrm>
                <a:off x="3689274" y="3456450"/>
                <a:ext cx="227018" cy="263219"/>
              </a:xfrm>
              <a:custGeom>
                <a:avLst/>
                <a:gdLst>
                  <a:gd name="T0" fmla="*/ 119299009 w 216"/>
                  <a:gd name="T1" fmla="*/ 0 h 258"/>
                  <a:gd name="T2" fmla="*/ 238598018 w 216"/>
                  <a:gd name="T3" fmla="*/ 134272297 h 258"/>
                  <a:gd name="T4" fmla="*/ 119299009 w 216"/>
                  <a:gd name="T5" fmla="*/ 268543574 h 258"/>
                  <a:gd name="T6" fmla="*/ 0 w 216"/>
                  <a:gd name="T7" fmla="*/ 134272297 h 258"/>
                  <a:gd name="T8" fmla="*/ 14359940 w 216"/>
                  <a:gd name="T9" fmla="*/ 0 h 258"/>
                  <a:gd name="T10" fmla="*/ 0 w 216"/>
                  <a:gd name="T11" fmla="*/ 22899030 h 258"/>
                  <a:gd name="T12" fmla="*/ 215401199 w 216"/>
                  <a:gd name="T13" fmla="*/ 268543574 h 258"/>
                  <a:gd name="T14" fmla="*/ 234179577 w 216"/>
                  <a:gd name="T15" fmla="*/ 268543574 h 258"/>
                  <a:gd name="T16" fmla="*/ 238598018 w 216"/>
                  <a:gd name="T17" fmla="*/ 261257040 h 258"/>
                  <a:gd name="T18" fmla="*/ 14359940 w 216"/>
                  <a:gd name="T19" fmla="*/ 0 h 25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6"/>
                  <a:gd name="T31" fmla="*/ 0 h 258"/>
                  <a:gd name="T32" fmla="*/ 216 w 216"/>
                  <a:gd name="T33" fmla="*/ 258 h 2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6" h="258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58"/>
                    </a:lnTo>
                    <a:lnTo>
                      <a:pt x="212" y="258"/>
                    </a:lnTo>
                    <a:lnTo>
                      <a:pt x="216" y="2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3" name="Freeform 282"/>
              <p:cNvSpPr>
                <a:spLocks/>
              </p:cNvSpPr>
              <p:nvPr/>
            </p:nvSpPr>
            <p:spPr bwMode="auto">
              <a:xfrm>
                <a:off x="3692447" y="3445184"/>
                <a:ext cx="233354" cy="274484"/>
              </a:xfrm>
              <a:custGeom>
                <a:avLst/>
                <a:gdLst>
                  <a:gd name="T0" fmla="*/ 123199296 w 221"/>
                  <a:gd name="T1" fmla="*/ 0 h 269"/>
                  <a:gd name="T2" fmla="*/ 246398592 w 221"/>
                  <a:gd name="T3" fmla="*/ 140039900 h 269"/>
                  <a:gd name="T4" fmla="*/ 123199296 w 221"/>
                  <a:gd name="T5" fmla="*/ 280079801 h 269"/>
                  <a:gd name="T6" fmla="*/ 0 w 221"/>
                  <a:gd name="T7" fmla="*/ 140039900 h 269"/>
                  <a:gd name="T8" fmla="*/ 0 w 221"/>
                  <a:gd name="T9" fmla="*/ 22906657 h 269"/>
                  <a:gd name="T10" fmla="*/ 18953416 w 221"/>
                  <a:gd name="T11" fmla="*/ 0 h 269"/>
                  <a:gd name="T12" fmla="*/ 246398592 w 221"/>
                  <a:gd name="T13" fmla="*/ 261338304 h 269"/>
                  <a:gd name="T14" fmla="*/ 231904251 w 221"/>
                  <a:gd name="T15" fmla="*/ 280079801 h 269"/>
                  <a:gd name="T16" fmla="*/ 0 w 221"/>
                  <a:gd name="T17" fmla="*/ 22906657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69"/>
                  <a:gd name="T29" fmla="*/ 221 w 221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69">
                    <a:moveTo>
                      <a:pt x="0" y="22"/>
                    </a:moveTo>
                    <a:lnTo>
                      <a:pt x="17" y="0"/>
                    </a:lnTo>
                    <a:lnTo>
                      <a:pt x="221" y="251"/>
                    </a:lnTo>
                    <a:lnTo>
                      <a:pt x="208" y="26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4" name="Freeform 283"/>
              <p:cNvSpPr>
                <a:spLocks/>
              </p:cNvSpPr>
              <p:nvPr/>
            </p:nvSpPr>
            <p:spPr bwMode="auto">
              <a:xfrm>
                <a:off x="3701948" y="3445184"/>
                <a:ext cx="233354" cy="269363"/>
              </a:xfrm>
              <a:custGeom>
                <a:avLst/>
                <a:gdLst>
                  <a:gd name="T0" fmla="*/ 123759293 w 220"/>
                  <a:gd name="T1" fmla="*/ 0 h 262"/>
                  <a:gd name="T2" fmla="*/ 247518585 w 220"/>
                  <a:gd name="T3" fmla="*/ 138466975 h 262"/>
                  <a:gd name="T4" fmla="*/ 123759293 w 220"/>
                  <a:gd name="T5" fmla="*/ 276932922 h 262"/>
                  <a:gd name="T6" fmla="*/ 0 w 220"/>
                  <a:gd name="T7" fmla="*/ 138466975 h 262"/>
                  <a:gd name="T8" fmla="*/ 0 w 220"/>
                  <a:gd name="T9" fmla="*/ 11626816 h 262"/>
                  <a:gd name="T10" fmla="*/ 9001102 w 220"/>
                  <a:gd name="T11" fmla="*/ 0 h 262"/>
                  <a:gd name="T12" fmla="*/ 28127643 w 220"/>
                  <a:gd name="T13" fmla="*/ 0 h 262"/>
                  <a:gd name="T14" fmla="*/ 247518585 w 220"/>
                  <a:gd name="T15" fmla="*/ 253679234 h 262"/>
                  <a:gd name="T16" fmla="*/ 228392048 w 220"/>
                  <a:gd name="T17" fmla="*/ 276932922 h 262"/>
                  <a:gd name="T18" fmla="*/ 0 w 220"/>
                  <a:gd name="T19" fmla="*/ 11626816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0"/>
                  <a:gd name="T31" fmla="*/ 0 h 262"/>
                  <a:gd name="T32" fmla="*/ 220 w 220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0" h="262">
                    <a:moveTo>
                      <a:pt x="0" y="11"/>
                    </a:moveTo>
                    <a:lnTo>
                      <a:pt x="8" y="0"/>
                    </a:lnTo>
                    <a:lnTo>
                      <a:pt x="25" y="0"/>
                    </a:lnTo>
                    <a:lnTo>
                      <a:pt x="220" y="240"/>
                    </a:lnTo>
                    <a:lnTo>
                      <a:pt x="203" y="26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5" name="Freeform 284"/>
              <p:cNvSpPr>
                <a:spLocks/>
              </p:cNvSpPr>
              <p:nvPr/>
            </p:nvSpPr>
            <p:spPr bwMode="auto">
              <a:xfrm>
                <a:off x="3711449" y="3445184"/>
                <a:ext cx="233354" cy="257074"/>
              </a:xfrm>
              <a:custGeom>
                <a:avLst/>
                <a:gdLst>
                  <a:gd name="T0" fmla="*/ 123199296 w 221"/>
                  <a:gd name="T1" fmla="*/ 0 h 251"/>
                  <a:gd name="T2" fmla="*/ 246398592 w 221"/>
                  <a:gd name="T3" fmla="*/ 131647493 h 251"/>
                  <a:gd name="T4" fmla="*/ 123199296 w 221"/>
                  <a:gd name="T5" fmla="*/ 263294986 h 251"/>
                  <a:gd name="T6" fmla="*/ 0 w 221"/>
                  <a:gd name="T7" fmla="*/ 131647493 h 251"/>
                  <a:gd name="T8" fmla="*/ 33447758 w 221"/>
                  <a:gd name="T9" fmla="*/ 0 h 251"/>
                  <a:gd name="T10" fmla="*/ 0 w 221"/>
                  <a:gd name="T11" fmla="*/ 0 h 251"/>
                  <a:gd name="T12" fmla="*/ 227445184 w 221"/>
                  <a:gd name="T13" fmla="*/ 263294986 h 251"/>
                  <a:gd name="T14" fmla="*/ 246398592 w 221"/>
                  <a:gd name="T15" fmla="*/ 240217735 h 251"/>
                  <a:gd name="T16" fmla="*/ 33447758 w 221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51"/>
                  <a:gd name="T29" fmla="*/ 221 w 221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51">
                    <a:moveTo>
                      <a:pt x="30" y="0"/>
                    </a:moveTo>
                    <a:lnTo>
                      <a:pt x="0" y="0"/>
                    </a:lnTo>
                    <a:lnTo>
                      <a:pt x="204" y="251"/>
                    </a:lnTo>
                    <a:lnTo>
                      <a:pt x="221" y="2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6" name="Freeform 285"/>
              <p:cNvSpPr>
                <a:spLocks/>
              </p:cNvSpPr>
              <p:nvPr/>
            </p:nvSpPr>
            <p:spPr bwMode="auto">
              <a:xfrm>
                <a:off x="3729398" y="3445184"/>
                <a:ext cx="218569" cy="245809"/>
              </a:xfrm>
              <a:custGeom>
                <a:avLst/>
                <a:gdLst>
                  <a:gd name="T0" fmla="*/ 114838043 w 208"/>
                  <a:gd name="T1" fmla="*/ 0 h 240"/>
                  <a:gd name="T2" fmla="*/ 229675036 w 208"/>
                  <a:gd name="T3" fmla="*/ 125879813 h 240"/>
                  <a:gd name="T4" fmla="*/ 114838043 w 208"/>
                  <a:gd name="T5" fmla="*/ 251758602 h 240"/>
                  <a:gd name="T6" fmla="*/ 0 w 208"/>
                  <a:gd name="T7" fmla="*/ 125879813 h 240"/>
                  <a:gd name="T8" fmla="*/ 33125812 w 208"/>
                  <a:gd name="T9" fmla="*/ 0 h 240"/>
                  <a:gd name="T10" fmla="*/ 0 w 208"/>
                  <a:gd name="T11" fmla="*/ 0 h 240"/>
                  <a:gd name="T12" fmla="*/ 215319890 w 208"/>
                  <a:gd name="T13" fmla="*/ 251758602 h 240"/>
                  <a:gd name="T14" fmla="*/ 229675036 w 208"/>
                  <a:gd name="T15" fmla="*/ 228681240 h 240"/>
                  <a:gd name="T16" fmla="*/ 33125812 w 208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40"/>
                  <a:gd name="T29" fmla="*/ 208 w 208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40">
                    <a:moveTo>
                      <a:pt x="30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08" y="2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7" name="Freeform 286"/>
              <p:cNvSpPr>
                <a:spLocks/>
              </p:cNvSpPr>
              <p:nvPr/>
            </p:nvSpPr>
            <p:spPr bwMode="auto">
              <a:xfrm>
                <a:off x="3743123" y="3445184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12942847 w 203"/>
                  <a:gd name="T13" fmla="*/ 240220170 h 229"/>
                  <a:gd name="T14" fmla="*/ 226321921 w 203"/>
                  <a:gd name="T15" fmla="*/ 217141759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1" y="229"/>
                    </a:lnTo>
                    <a:lnTo>
                      <a:pt x="203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8" name="Freeform 287"/>
              <p:cNvSpPr>
                <a:spLocks/>
              </p:cNvSpPr>
              <p:nvPr/>
            </p:nvSpPr>
            <p:spPr bwMode="auto">
              <a:xfrm>
                <a:off x="3761073" y="3445184"/>
                <a:ext cx="205895" cy="222254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3295506 h 218"/>
                  <a:gd name="T4" fmla="*/ 108699889 w 195"/>
                  <a:gd name="T5" fmla="*/ 226591012 h 218"/>
                  <a:gd name="T6" fmla="*/ 0 w 195"/>
                  <a:gd name="T7" fmla="*/ 113295506 h 218"/>
                  <a:gd name="T8" fmla="*/ 37905802 w 195"/>
                  <a:gd name="T9" fmla="*/ 0 h 218"/>
                  <a:gd name="T10" fmla="*/ 0 w 195"/>
                  <a:gd name="T11" fmla="*/ 0 h 218"/>
                  <a:gd name="T12" fmla="*/ 198445828 w 195"/>
                  <a:gd name="T13" fmla="*/ 226591012 h 218"/>
                  <a:gd name="T14" fmla="*/ 217398721 w 195"/>
                  <a:gd name="T15" fmla="*/ 207881920 h 218"/>
                  <a:gd name="T16" fmla="*/ 37905802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34" y="0"/>
                    </a:moveTo>
                    <a:lnTo>
                      <a:pt x="0" y="0"/>
                    </a:lnTo>
                    <a:lnTo>
                      <a:pt x="178" y="218"/>
                    </a:lnTo>
                    <a:lnTo>
                      <a:pt x="195" y="20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79" name="Freeform 288"/>
              <p:cNvSpPr>
                <a:spLocks/>
              </p:cNvSpPr>
              <p:nvPr/>
            </p:nvSpPr>
            <p:spPr bwMode="auto">
              <a:xfrm>
                <a:off x="3776910" y="3445184"/>
                <a:ext cx="193231" cy="210979"/>
              </a:xfrm>
              <a:custGeom>
                <a:avLst/>
                <a:gdLst>
                  <a:gd name="T0" fmla="*/ 102578055 w 182"/>
                  <a:gd name="T1" fmla="*/ 0 h 207"/>
                  <a:gd name="T2" fmla="*/ 205155049 w 182"/>
                  <a:gd name="T3" fmla="*/ 107517752 h 207"/>
                  <a:gd name="T4" fmla="*/ 102578055 w 182"/>
                  <a:gd name="T5" fmla="*/ 215034486 h 207"/>
                  <a:gd name="T6" fmla="*/ 0 w 182"/>
                  <a:gd name="T7" fmla="*/ 107517752 h 207"/>
                  <a:gd name="T8" fmla="*/ 33816484 w 182"/>
                  <a:gd name="T9" fmla="*/ 0 h 207"/>
                  <a:gd name="T10" fmla="*/ 0 w 182"/>
                  <a:gd name="T11" fmla="*/ 0 h 207"/>
                  <a:gd name="T12" fmla="*/ 190501349 w 182"/>
                  <a:gd name="T13" fmla="*/ 215034486 h 207"/>
                  <a:gd name="T14" fmla="*/ 205155049 w 182"/>
                  <a:gd name="T15" fmla="*/ 196335840 h 207"/>
                  <a:gd name="T16" fmla="*/ 33816484 w 182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7"/>
                  <a:gd name="T29" fmla="*/ 182 w 182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7">
                    <a:moveTo>
                      <a:pt x="30" y="0"/>
                    </a:moveTo>
                    <a:lnTo>
                      <a:pt x="0" y="0"/>
                    </a:lnTo>
                    <a:lnTo>
                      <a:pt x="169" y="207"/>
                    </a:lnTo>
                    <a:lnTo>
                      <a:pt x="182" y="18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0" name="Freeform 289"/>
              <p:cNvSpPr>
                <a:spLocks/>
              </p:cNvSpPr>
              <p:nvPr/>
            </p:nvSpPr>
            <p:spPr bwMode="auto">
              <a:xfrm>
                <a:off x="3795921" y="3445184"/>
                <a:ext cx="183721" cy="205858"/>
              </a:xfrm>
              <a:custGeom>
                <a:avLst/>
                <a:gdLst>
                  <a:gd name="T0" fmla="*/ 96993072 w 174"/>
                  <a:gd name="T1" fmla="*/ 0 h 200"/>
                  <a:gd name="T2" fmla="*/ 193985089 w 174"/>
                  <a:gd name="T3" fmla="*/ 105943790 h 200"/>
                  <a:gd name="T4" fmla="*/ 96993072 w 174"/>
                  <a:gd name="T5" fmla="*/ 211887580 h 200"/>
                  <a:gd name="T6" fmla="*/ 0 w 174"/>
                  <a:gd name="T7" fmla="*/ 105943790 h 200"/>
                  <a:gd name="T8" fmla="*/ 33445665 w 174"/>
                  <a:gd name="T9" fmla="*/ 0 h 200"/>
                  <a:gd name="T10" fmla="*/ 0 w 174"/>
                  <a:gd name="T11" fmla="*/ 0 h 200"/>
                  <a:gd name="T12" fmla="*/ 179492252 w 174"/>
                  <a:gd name="T13" fmla="*/ 211887580 h 200"/>
                  <a:gd name="T14" fmla="*/ 193985089 w 174"/>
                  <a:gd name="T15" fmla="*/ 188580345 h 200"/>
                  <a:gd name="T16" fmla="*/ 33445665 w 174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200"/>
                  <a:gd name="T29" fmla="*/ 174 w 174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200">
                    <a:moveTo>
                      <a:pt x="30" y="0"/>
                    </a:moveTo>
                    <a:lnTo>
                      <a:pt x="0" y="0"/>
                    </a:lnTo>
                    <a:lnTo>
                      <a:pt x="161" y="200"/>
                    </a:lnTo>
                    <a:lnTo>
                      <a:pt x="174" y="17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1" name="Freeform 290"/>
              <p:cNvSpPr>
                <a:spLocks/>
              </p:cNvSpPr>
              <p:nvPr/>
            </p:nvSpPr>
            <p:spPr bwMode="auto">
              <a:xfrm>
                <a:off x="3808594" y="3445184"/>
                <a:ext cx="180557" cy="193569"/>
              </a:xfrm>
              <a:custGeom>
                <a:avLst/>
                <a:gdLst>
                  <a:gd name="T0" fmla="*/ 96452693 w 169"/>
                  <a:gd name="T1" fmla="*/ 0 h 189"/>
                  <a:gd name="T2" fmla="*/ 192904318 w 169"/>
                  <a:gd name="T3" fmla="*/ 99124739 h 189"/>
                  <a:gd name="T4" fmla="*/ 96452693 w 169"/>
                  <a:gd name="T5" fmla="*/ 198248454 h 189"/>
                  <a:gd name="T6" fmla="*/ 0 w 169"/>
                  <a:gd name="T7" fmla="*/ 99124739 h 189"/>
                  <a:gd name="T8" fmla="*/ 38809074 w 169"/>
                  <a:gd name="T9" fmla="*/ 0 h 189"/>
                  <a:gd name="T10" fmla="*/ 0 w 169"/>
                  <a:gd name="T11" fmla="*/ 0 h 189"/>
                  <a:gd name="T12" fmla="*/ 173499255 w 169"/>
                  <a:gd name="T13" fmla="*/ 198248454 h 189"/>
                  <a:gd name="T14" fmla="*/ 192904318 w 169"/>
                  <a:gd name="T15" fmla="*/ 175171759 h 189"/>
                  <a:gd name="T16" fmla="*/ 38809074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2" y="189"/>
                    </a:lnTo>
                    <a:lnTo>
                      <a:pt x="169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2" name="Freeform 291"/>
              <p:cNvSpPr>
                <a:spLocks/>
              </p:cNvSpPr>
              <p:nvPr/>
            </p:nvSpPr>
            <p:spPr bwMode="auto">
              <a:xfrm>
                <a:off x="3827596" y="3445184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32330912 w 161"/>
                  <a:gd name="T9" fmla="*/ 0 h 178"/>
                  <a:gd name="T10" fmla="*/ 0 w 161"/>
                  <a:gd name="T11" fmla="*/ 0 h 178"/>
                  <a:gd name="T12" fmla="*/ 160541693 w 161"/>
                  <a:gd name="T13" fmla="*/ 186710021 h 178"/>
                  <a:gd name="T14" fmla="*/ 179494656 w 161"/>
                  <a:gd name="T15" fmla="*/ 163633337 h 178"/>
                  <a:gd name="T16" fmla="*/ 32330912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29" y="0"/>
                    </a:moveTo>
                    <a:lnTo>
                      <a:pt x="0" y="0"/>
                    </a:lnTo>
                    <a:lnTo>
                      <a:pt x="144" y="178"/>
                    </a:lnTo>
                    <a:lnTo>
                      <a:pt x="161" y="15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3" name="Freeform 292"/>
              <p:cNvSpPr>
                <a:spLocks/>
              </p:cNvSpPr>
              <p:nvPr/>
            </p:nvSpPr>
            <p:spPr bwMode="auto">
              <a:xfrm>
                <a:off x="3846606" y="3445184"/>
                <a:ext cx="154158" cy="171038"/>
              </a:xfrm>
              <a:custGeom>
                <a:avLst/>
                <a:gdLst>
                  <a:gd name="T0" fmla="*/ 80286111 w 148"/>
                  <a:gd name="T1" fmla="*/ 0 h 167"/>
                  <a:gd name="T2" fmla="*/ 160572222 w 148"/>
                  <a:gd name="T3" fmla="*/ 87586819 h 167"/>
                  <a:gd name="T4" fmla="*/ 80286111 w 148"/>
                  <a:gd name="T5" fmla="*/ 175173637 h 167"/>
                  <a:gd name="T6" fmla="*/ 0 w 148"/>
                  <a:gd name="T7" fmla="*/ 87586819 h 167"/>
                  <a:gd name="T8" fmla="*/ 31463851 w 148"/>
                  <a:gd name="T9" fmla="*/ 0 h 167"/>
                  <a:gd name="T10" fmla="*/ 0 w 148"/>
                  <a:gd name="T11" fmla="*/ 0 h 167"/>
                  <a:gd name="T12" fmla="*/ 146467812 w 148"/>
                  <a:gd name="T13" fmla="*/ 175173637 h 167"/>
                  <a:gd name="T14" fmla="*/ 160572222 w 148"/>
                  <a:gd name="T15" fmla="*/ 152096830 h 167"/>
                  <a:gd name="T16" fmla="*/ 31463851 w 148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7"/>
                  <a:gd name="T29" fmla="*/ 148 w 148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7">
                    <a:moveTo>
                      <a:pt x="29" y="0"/>
                    </a:moveTo>
                    <a:lnTo>
                      <a:pt x="0" y="0"/>
                    </a:lnTo>
                    <a:lnTo>
                      <a:pt x="135" y="167"/>
                    </a:lnTo>
                    <a:lnTo>
                      <a:pt x="148" y="14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4" name="Freeform 293"/>
              <p:cNvSpPr>
                <a:spLocks/>
              </p:cNvSpPr>
              <p:nvPr/>
            </p:nvSpPr>
            <p:spPr bwMode="auto">
              <a:xfrm>
                <a:off x="3859270" y="3445184"/>
                <a:ext cx="150994" cy="158748"/>
              </a:xfrm>
              <a:custGeom>
                <a:avLst/>
                <a:gdLst>
                  <a:gd name="T0" fmla="*/ 79163847 w 144"/>
                  <a:gd name="T1" fmla="*/ 0 h 156"/>
                  <a:gd name="T2" fmla="*/ 158327693 w 144"/>
                  <a:gd name="T3" fmla="*/ 80772204 h 156"/>
                  <a:gd name="T4" fmla="*/ 79163847 w 144"/>
                  <a:gd name="T5" fmla="*/ 161544407 h 156"/>
                  <a:gd name="T6" fmla="*/ 0 w 144"/>
                  <a:gd name="T7" fmla="*/ 80772204 h 156"/>
                  <a:gd name="T8" fmla="*/ 37382550 w 144"/>
                  <a:gd name="T9" fmla="*/ 0 h 156"/>
                  <a:gd name="T10" fmla="*/ 0 w 144"/>
                  <a:gd name="T11" fmla="*/ 0 h 156"/>
                  <a:gd name="T12" fmla="*/ 145133549 w 144"/>
                  <a:gd name="T13" fmla="*/ 161544407 h 156"/>
                  <a:gd name="T14" fmla="*/ 158327693 w 144"/>
                  <a:gd name="T15" fmla="*/ 139797975 h 156"/>
                  <a:gd name="T16" fmla="*/ 37382550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34" y="0"/>
                    </a:moveTo>
                    <a:lnTo>
                      <a:pt x="0" y="0"/>
                    </a:lnTo>
                    <a:lnTo>
                      <a:pt x="132" y="156"/>
                    </a:lnTo>
                    <a:lnTo>
                      <a:pt x="144" y="13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5" name="Freeform 294"/>
              <p:cNvSpPr>
                <a:spLocks/>
              </p:cNvSpPr>
              <p:nvPr/>
            </p:nvSpPr>
            <p:spPr bwMode="auto">
              <a:xfrm>
                <a:off x="3875117" y="3445184"/>
                <a:ext cx="141485" cy="147483"/>
              </a:xfrm>
              <a:custGeom>
                <a:avLst/>
                <a:gdLst>
                  <a:gd name="T0" fmla="*/ 73596127 w 136"/>
                  <a:gd name="T1" fmla="*/ 0 h 145"/>
                  <a:gd name="T2" fmla="*/ 147191214 w 136"/>
                  <a:gd name="T3" fmla="*/ 75004768 h 145"/>
                  <a:gd name="T4" fmla="*/ 73596127 w 136"/>
                  <a:gd name="T5" fmla="*/ 150008520 h 145"/>
                  <a:gd name="T6" fmla="*/ 0 w 136"/>
                  <a:gd name="T7" fmla="*/ 75004768 h 145"/>
                  <a:gd name="T8" fmla="*/ 36797543 w 136"/>
                  <a:gd name="T9" fmla="*/ 0 h 145"/>
                  <a:gd name="T10" fmla="*/ 0 w 136"/>
                  <a:gd name="T11" fmla="*/ 0 h 145"/>
                  <a:gd name="T12" fmla="*/ 128791898 w 136"/>
                  <a:gd name="T13" fmla="*/ 150008520 h 145"/>
                  <a:gd name="T14" fmla="*/ 147191214 w 136"/>
                  <a:gd name="T15" fmla="*/ 131386987 h 145"/>
                  <a:gd name="T16" fmla="*/ 36797543 w 136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5"/>
                  <a:gd name="T29" fmla="*/ 136 w 136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5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5"/>
                    </a:lnTo>
                    <a:lnTo>
                      <a:pt x="136" y="12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6" name="Freeform 295"/>
              <p:cNvSpPr>
                <a:spLocks/>
              </p:cNvSpPr>
              <p:nvPr/>
            </p:nvSpPr>
            <p:spPr bwMode="auto">
              <a:xfrm>
                <a:off x="3894118" y="3445184"/>
                <a:ext cx="135157" cy="139290"/>
              </a:xfrm>
              <a:custGeom>
                <a:avLst/>
                <a:gdLst>
                  <a:gd name="T0" fmla="*/ 71919503 w 127"/>
                  <a:gd name="T1" fmla="*/ 0 h 135"/>
                  <a:gd name="T2" fmla="*/ 143837943 w 127"/>
                  <a:gd name="T3" fmla="*/ 71858163 h 135"/>
                  <a:gd name="T4" fmla="*/ 71919503 w 127"/>
                  <a:gd name="T5" fmla="*/ 143716326 h 135"/>
                  <a:gd name="T6" fmla="*/ 0 w 127"/>
                  <a:gd name="T7" fmla="*/ 71858163 h 135"/>
                  <a:gd name="T8" fmla="*/ 33977619 w 127"/>
                  <a:gd name="T9" fmla="*/ 0 h 135"/>
                  <a:gd name="T10" fmla="*/ 0 w 127"/>
                  <a:gd name="T11" fmla="*/ 0 h 135"/>
                  <a:gd name="T12" fmla="*/ 124583895 w 127"/>
                  <a:gd name="T13" fmla="*/ 143716326 h 135"/>
                  <a:gd name="T14" fmla="*/ 143837943 w 127"/>
                  <a:gd name="T15" fmla="*/ 123489332 h 135"/>
                  <a:gd name="T16" fmla="*/ 33977619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0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7" name="Freeform 296"/>
              <p:cNvSpPr>
                <a:spLocks/>
              </p:cNvSpPr>
              <p:nvPr/>
            </p:nvSpPr>
            <p:spPr bwMode="auto">
              <a:xfrm>
                <a:off x="3913129" y="3445184"/>
                <a:ext cx="119310" cy="130073"/>
              </a:xfrm>
              <a:custGeom>
                <a:avLst/>
                <a:gdLst>
                  <a:gd name="T0" fmla="*/ 61890765 w 115"/>
                  <a:gd name="T1" fmla="*/ 0 h 127"/>
                  <a:gd name="T2" fmla="*/ 123781531 w 115"/>
                  <a:gd name="T3" fmla="*/ 66610691 h 127"/>
                  <a:gd name="T4" fmla="*/ 61890765 w 115"/>
                  <a:gd name="T5" fmla="*/ 133220357 h 127"/>
                  <a:gd name="T6" fmla="*/ 0 w 115"/>
                  <a:gd name="T7" fmla="*/ 66610691 h 127"/>
                  <a:gd name="T8" fmla="*/ 32290473 w 115"/>
                  <a:gd name="T9" fmla="*/ 0 h 127"/>
                  <a:gd name="T10" fmla="*/ 0 w 115"/>
                  <a:gd name="T11" fmla="*/ 0 h 127"/>
                  <a:gd name="T12" fmla="*/ 109789065 w 115"/>
                  <a:gd name="T13" fmla="*/ 133220357 h 127"/>
                  <a:gd name="T14" fmla="*/ 123781531 w 115"/>
                  <a:gd name="T15" fmla="*/ 110143159 h 127"/>
                  <a:gd name="T16" fmla="*/ 32290473 w 115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27"/>
                  <a:gd name="T29" fmla="*/ 115 w 115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27">
                    <a:moveTo>
                      <a:pt x="30" y="0"/>
                    </a:moveTo>
                    <a:lnTo>
                      <a:pt x="0" y="0"/>
                    </a:lnTo>
                    <a:lnTo>
                      <a:pt x="102" y="127"/>
                    </a:lnTo>
                    <a:lnTo>
                      <a:pt x="115" y="10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8" name="Freeform 297"/>
              <p:cNvSpPr>
                <a:spLocks/>
              </p:cNvSpPr>
              <p:nvPr/>
            </p:nvSpPr>
            <p:spPr bwMode="auto">
              <a:xfrm>
                <a:off x="3925793" y="3445184"/>
                <a:ext cx="116147" cy="118807"/>
              </a:xfrm>
              <a:custGeom>
                <a:avLst/>
                <a:gdLst>
                  <a:gd name="T0" fmla="*/ 61319280 w 110"/>
                  <a:gd name="T1" fmla="*/ 0 h 116"/>
                  <a:gd name="T2" fmla="*/ 122637505 w 110"/>
                  <a:gd name="T3" fmla="*/ 60841474 h 116"/>
                  <a:gd name="T4" fmla="*/ 61319280 w 110"/>
                  <a:gd name="T5" fmla="*/ 121681925 h 116"/>
                  <a:gd name="T6" fmla="*/ 0 w 110"/>
                  <a:gd name="T7" fmla="*/ 60841474 h 116"/>
                  <a:gd name="T8" fmla="*/ 37906163 w 110"/>
                  <a:gd name="T9" fmla="*/ 0 h 116"/>
                  <a:gd name="T10" fmla="*/ 0 w 110"/>
                  <a:gd name="T11" fmla="*/ 0 h 116"/>
                  <a:gd name="T12" fmla="*/ 108144475 w 110"/>
                  <a:gd name="T13" fmla="*/ 121681925 h 116"/>
                  <a:gd name="T14" fmla="*/ 122637505 w 110"/>
                  <a:gd name="T15" fmla="*/ 99653474 h 116"/>
                  <a:gd name="T16" fmla="*/ 37906163 w 110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6"/>
                  <a:gd name="T29" fmla="*/ 110 w 110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6">
                    <a:moveTo>
                      <a:pt x="34" y="0"/>
                    </a:moveTo>
                    <a:lnTo>
                      <a:pt x="0" y="0"/>
                    </a:lnTo>
                    <a:lnTo>
                      <a:pt x="97" y="116"/>
                    </a:lnTo>
                    <a:lnTo>
                      <a:pt x="110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89" name="Freeform 298"/>
              <p:cNvSpPr>
                <a:spLocks/>
              </p:cNvSpPr>
              <p:nvPr/>
            </p:nvSpPr>
            <p:spPr bwMode="auto">
              <a:xfrm>
                <a:off x="3944803" y="3445184"/>
                <a:ext cx="106646" cy="107542"/>
              </a:xfrm>
              <a:custGeom>
                <a:avLst/>
                <a:gdLst>
                  <a:gd name="T0" fmla="*/ 56303808 w 101"/>
                  <a:gd name="T1" fmla="*/ 0 h 105"/>
                  <a:gd name="T2" fmla="*/ 112607616 w 101"/>
                  <a:gd name="T3" fmla="*/ 55072770 h 105"/>
                  <a:gd name="T4" fmla="*/ 56303808 w 101"/>
                  <a:gd name="T5" fmla="*/ 110145541 h 105"/>
                  <a:gd name="T6" fmla="*/ 0 w 101"/>
                  <a:gd name="T7" fmla="*/ 55072770 h 105"/>
                  <a:gd name="T8" fmla="*/ 37907906 w 101"/>
                  <a:gd name="T9" fmla="*/ 0 h 105"/>
                  <a:gd name="T10" fmla="*/ 0 w 101"/>
                  <a:gd name="T11" fmla="*/ 0 h 105"/>
                  <a:gd name="T12" fmla="*/ 94769230 w 101"/>
                  <a:gd name="T13" fmla="*/ 110145541 h 105"/>
                  <a:gd name="T14" fmla="*/ 112607616 w 101"/>
                  <a:gd name="T15" fmla="*/ 88116849 h 105"/>
                  <a:gd name="T16" fmla="*/ 37907906 w 101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05"/>
                  <a:gd name="T29" fmla="*/ 101 w 101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05">
                    <a:moveTo>
                      <a:pt x="34" y="0"/>
                    </a:moveTo>
                    <a:lnTo>
                      <a:pt x="0" y="0"/>
                    </a:lnTo>
                    <a:lnTo>
                      <a:pt x="85" y="105"/>
                    </a:lnTo>
                    <a:lnTo>
                      <a:pt x="101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0" name="Freeform 299"/>
              <p:cNvSpPr>
                <a:spLocks/>
              </p:cNvSpPr>
              <p:nvPr/>
            </p:nvSpPr>
            <p:spPr bwMode="auto">
              <a:xfrm>
                <a:off x="3962753" y="3445184"/>
                <a:ext cx="93972" cy="98325"/>
              </a:xfrm>
              <a:custGeom>
                <a:avLst/>
                <a:gdLst>
                  <a:gd name="T0" fmla="*/ 49610880 w 89"/>
                  <a:gd name="T1" fmla="*/ 0 h 95"/>
                  <a:gd name="T2" fmla="*/ 99221761 w 89"/>
                  <a:gd name="T3" fmla="*/ 50883705 h 95"/>
                  <a:gd name="T4" fmla="*/ 49610880 w 89"/>
                  <a:gd name="T5" fmla="*/ 101766375 h 95"/>
                  <a:gd name="T6" fmla="*/ 0 w 89"/>
                  <a:gd name="T7" fmla="*/ 50883705 h 95"/>
                  <a:gd name="T8" fmla="*/ 32330589 w 89"/>
                  <a:gd name="T9" fmla="*/ 0 h 95"/>
                  <a:gd name="T10" fmla="*/ 0 w 89"/>
                  <a:gd name="T11" fmla="*/ 0 h 95"/>
                  <a:gd name="T12" fmla="*/ 84728960 w 89"/>
                  <a:gd name="T13" fmla="*/ 101766375 h 95"/>
                  <a:gd name="T14" fmla="*/ 99221761 w 89"/>
                  <a:gd name="T15" fmla="*/ 78199432 h 95"/>
                  <a:gd name="T16" fmla="*/ 32330589 w 89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5"/>
                  <a:gd name="T29" fmla="*/ 89 w 89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5">
                    <a:moveTo>
                      <a:pt x="29" y="0"/>
                    </a:moveTo>
                    <a:lnTo>
                      <a:pt x="0" y="0"/>
                    </a:lnTo>
                    <a:lnTo>
                      <a:pt x="76" y="95"/>
                    </a:lnTo>
                    <a:lnTo>
                      <a:pt x="89" y="7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1" name="Freeform 300"/>
              <p:cNvSpPr>
                <a:spLocks/>
              </p:cNvSpPr>
              <p:nvPr/>
            </p:nvSpPr>
            <p:spPr bwMode="auto">
              <a:xfrm>
                <a:off x="3979642" y="3445184"/>
                <a:ext cx="84472" cy="87060"/>
              </a:xfrm>
              <a:custGeom>
                <a:avLst/>
                <a:gdLst>
                  <a:gd name="T0" fmla="*/ 44596992 w 80"/>
                  <a:gd name="T1" fmla="*/ 0 h 84"/>
                  <a:gd name="T2" fmla="*/ 89193984 w 80"/>
                  <a:gd name="T3" fmla="*/ 45115736 h 84"/>
                  <a:gd name="T4" fmla="*/ 44596992 w 80"/>
                  <a:gd name="T5" fmla="*/ 90231471 h 84"/>
                  <a:gd name="T6" fmla="*/ 0 w 80"/>
                  <a:gd name="T7" fmla="*/ 45115736 h 84"/>
                  <a:gd name="T8" fmla="*/ 32332710 w 80"/>
                  <a:gd name="T9" fmla="*/ 0 h 84"/>
                  <a:gd name="T10" fmla="*/ 0 w 80"/>
                  <a:gd name="T11" fmla="*/ 0 h 84"/>
                  <a:gd name="T12" fmla="*/ 74699650 w 80"/>
                  <a:gd name="T13" fmla="*/ 90231471 h 84"/>
                  <a:gd name="T14" fmla="*/ 89193984 w 80"/>
                  <a:gd name="T15" fmla="*/ 66599856 h 84"/>
                  <a:gd name="T16" fmla="*/ 32332710 w 80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84"/>
                  <a:gd name="T29" fmla="*/ 80 w 80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84">
                    <a:moveTo>
                      <a:pt x="29" y="0"/>
                    </a:moveTo>
                    <a:lnTo>
                      <a:pt x="0" y="0"/>
                    </a:lnTo>
                    <a:lnTo>
                      <a:pt x="67" y="84"/>
                    </a:lnTo>
                    <a:lnTo>
                      <a:pt x="80" y="6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2" name="Freeform 301"/>
              <p:cNvSpPr>
                <a:spLocks/>
              </p:cNvSpPr>
              <p:nvPr/>
            </p:nvSpPr>
            <p:spPr bwMode="auto">
              <a:xfrm>
                <a:off x="3992316" y="3445184"/>
                <a:ext cx="81299" cy="74770"/>
              </a:xfrm>
              <a:custGeom>
                <a:avLst/>
                <a:gdLst>
                  <a:gd name="T0" fmla="*/ 42919536 w 77"/>
                  <a:gd name="T1" fmla="*/ 0 h 73"/>
                  <a:gd name="T2" fmla="*/ 85838017 w 77"/>
                  <a:gd name="T3" fmla="*/ 38291458 h 73"/>
                  <a:gd name="T4" fmla="*/ 42919536 w 77"/>
                  <a:gd name="T5" fmla="*/ 76582916 h 73"/>
                  <a:gd name="T6" fmla="*/ 0 w 77"/>
                  <a:gd name="T7" fmla="*/ 38291458 h 73"/>
                  <a:gd name="T8" fmla="*/ 37902229 w 77"/>
                  <a:gd name="T9" fmla="*/ 0 h 73"/>
                  <a:gd name="T10" fmla="*/ 0 w 77"/>
                  <a:gd name="T11" fmla="*/ 0 h 73"/>
                  <a:gd name="T12" fmla="*/ 66886895 w 77"/>
                  <a:gd name="T13" fmla="*/ 76582916 h 73"/>
                  <a:gd name="T14" fmla="*/ 85838017 w 77"/>
                  <a:gd name="T15" fmla="*/ 53503562 h 73"/>
                  <a:gd name="T16" fmla="*/ 37902229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34" y="0"/>
                    </a:moveTo>
                    <a:lnTo>
                      <a:pt x="0" y="0"/>
                    </a:lnTo>
                    <a:lnTo>
                      <a:pt x="60" y="73"/>
                    </a:lnTo>
                    <a:lnTo>
                      <a:pt x="77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3" name="Freeform 302"/>
              <p:cNvSpPr>
                <a:spLocks/>
              </p:cNvSpPr>
              <p:nvPr/>
            </p:nvSpPr>
            <p:spPr bwMode="auto">
              <a:xfrm>
                <a:off x="4010265" y="3445184"/>
                <a:ext cx="72859" cy="63495"/>
              </a:xfrm>
              <a:custGeom>
                <a:avLst/>
                <a:gdLst>
                  <a:gd name="T0" fmla="*/ 39033137 w 68"/>
                  <a:gd name="T1" fmla="*/ 0 h 62"/>
                  <a:gd name="T2" fmla="*/ 78065203 w 68"/>
                  <a:gd name="T3" fmla="*/ 32513536 h 62"/>
                  <a:gd name="T4" fmla="*/ 39033137 w 68"/>
                  <a:gd name="T5" fmla="*/ 65026049 h 62"/>
                  <a:gd name="T6" fmla="*/ 0 w 68"/>
                  <a:gd name="T7" fmla="*/ 32513536 h 62"/>
                  <a:gd name="T8" fmla="*/ 39033137 w 68"/>
                  <a:gd name="T9" fmla="*/ 0 h 62"/>
                  <a:gd name="T10" fmla="*/ 0 w 68"/>
                  <a:gd name="T11" fmla="*/ 0 h 62"/>
                  <a:gd name="T12" fmla="*/ 58548626 w 68"/>
                  <a:gd name="T13" fmla="*/ 65026049 h 62"/>
                  <a:gd name="T14" fmla="*/ 78065203 w 68"/>
                  <a:gd name="T15" fmla="*/ 46147556 h 62"/>
                  <a:gd name="T16" fmla="*/ 39033137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34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8" y="4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4" name="Freeform 303"/>
              <p:cNvSpPr>
                <a:spLocks/>
              </p:cNvSpPr>
              <p:nvPr/>
            </p:nvSpPr>
            <p:spPr bwMode="auto">
              <a:xfrm>
                <a:off x="4029276" y="3445184"/>
                <a:ext cx="57021" cy="52230"/>
              </a:xfrm>
              <a:custGeom>
                <a:avLst/>
                <a:gdLst>
                  <a:gd name="T0" fmla="*/ 29558650 w 55"/>
                  <a:gd name="T1" fmla="*/ 0 h 51"/>
                  <a:gd name="T2" fmla="*/ 59116262 w 55"/>
                  <a:gd name="T3" fmla="*/ 26744832 h 51"/>
                  <a:gd name="T4" fmla="*/ 29558650 w 55"/>
                  <a:gd name="T5" fmla="*/ 53489665 h 51"/>
                  <a:gd name="T6" fmla="*/ 0 w 55"/>
                  <a:gd name="T7" fmla="*/ 26744832 h 51"/>
                  <a:gd name="T8" fmla="*/ 32244856 w 55"/>
                  <a:gd name="T9" fmla="*/ 0 h 51"/>
                  <a:gd name="T10" fmla="*/ 0 w 55"/>
                  <a:gd name="T11" fmla="*/ 0 h 51"/>
                  <a:gd name="T12" fmla="*/ 46218116 w 55"/>
                  <a:gd name="T13" fmla="*/ 53489665 h 51"/>
                  <a:gd name="T14" fmla="*/ 59116262 w 55"/>
                  <a:gd name="T15" fmla="*/ 34611086 h 51"/>
                  <a:gd name="T16" fmla="*/ 32244856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30" y="0"/>
                    </a:moveTo>
                    <a:lnTo>
                      <a:pt x="0" y="0"/>
                    </a:lnTo>
                    <a:lnTo>
                      <a:pt x="43" y="51"/>
                    </a:lnTo>
                    <a:lnTo>
                      <a:pt x="55" y="3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5" name="Freeform 304"/>
              <p:cNvSpPr>
                <a:spLocks/>
              </p:cNvSpPr>
              <p:nvPr/>
            </p:nvSpPr>
            <p:spPr bwMode="auto">
              <a:xfrm>
                <a:off x="4045113" y="3445184"/>
                <a:ext cx="50685" cy="44037"/>
              </a:xfrm>
              <a:custGeom>
                <a:avLst/>
                <a:gdLst>
                  <a:gd name="T0" fmla="*/ 27329999 w 47"/>
                  <a:gd name="T1" fmla="*/ 0 h 44"/>
                  <a:gd name="T2" fmla="*/ 54658919 w 47"/>
                  <a:gd name="T3" fmla="*/ 22037516 h 44"/>
                  <a:gd name="T4" fmla="*/ 27329999 w 47"/>
                  <a:gd name="T5" fmla="*/ 44074031 h 44"/>
                  <a:gd name="T6" fmla="*/ 0 w 47"/>
                  <a:gd name="T7" fmla="*/ 22037516 h 44"/>
                  <a:gd name="T8" fmla="*/ 34888532 w 47"/>
                  <a:gd name="T9" fmla="*/ 0 h 44"/>
                  <a:gd name="T10" fmla="*/ 0 w 47"/>
                  <a:gd name="T11" fmla="*/ 0 h 44"/>
                  <a:gd name="T12" fmla="*/ 39540774 w 47"/>
                  <a:gd name="T13" fmla="*/ 44074031 h 44"/>
                  <a:gd name="T14" fmla="*/ 54658919 w 47"/>
                  <a:gd name="T15" fmla="*/ 22037516 h 44"/>
                  <a:gd name="T16" fmla="*/ 34888532 w 47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4"/>
                  <a:gd name="T29" fmla="*/ 47 w 47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4">
                    <a:moveTo>
                      <a:pt x="30" y="0"/>
                    </a:moveTo>
                    <a:lnTo>
                      <a:pt x="0" y="0"/>
                    </a:lnTo>
                    <a:lnTo>
                      <a:pt x="34" y="44"/>
                    </a:lnTo>
                    <a:lnTo>
                      <a:pt x="47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6" name="Freeform 305"/>
              <p:cNvSpPr>
                <a:spLocks/>
              </p:cNvSpPr>
              <p:nvPr/>
            </p:nvSpPr>
            <p:spPr bwMode="auto">
              <a:xfrm>
                <a:off x="4060950" y="3445184"/>
                <a:ext cx="44348" cy="34820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8370188 h 33"/>
                  <a:gd name="T4" fmla="*/ 23413632 w 42"/>
                  <a:gd name="T5" fmla="*/ 36740375 h 33"/>
                  <a:gd name="T6" fmla="*/ 0 w 42"/>
                  <a:gd name="T7" fmla="*/ 18370188 h 33"/>
                  <a:gd name="T8" fmla="*/ 37908040 w 42"/>
                  <a:gd name="T9" fmla="*/ 0 h 33"/>
                  <a:gd name="T10" fmla="*/ 0 w 42"/>
                  <a:gd name="T11" fmla="*/ 0 h 33"/>
                  <a:gd name="T12" fmla="*/ 27873772 w 42"/>
                  <a:gd name="T13" fmla="*/ 36740375 h 33"/>
                  <a:gd name="T14" fmla="*/ 46827264 w 42"/>
                  <a:gd name="T15" fmla="*/ 12247142 h 33"/>
                  <a:gd name="T16" fmla="*/ 37908040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34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42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7" name="Freeform 306"/>
              <p:cNvSpPr>
                <a:spLocks/>
              </p:cNvSpPr>
              <p:nvPr/>
            </p:nvSpPr>
            <p:spPr bwMode="auto">
              <a:xfrm>
                <a:off x="4076788" y="3445184"/>
                <a:ext cx="31674" cy="23554"/>
              </a:xfrm>
              <a:custGeom>
                <a:avLst/>
                <a:gdLst>
                  <a:gd name="T0" fmla="*/ 16720704 w 30"/>
                  <a:gd name="T1" fmla="*/ 0 h 22"/>
                  <a:gd name="T2" fmla="*/ 33441409 w 30"/>
                  <a:gd name="T3" fmla="*/ 12608884 h 22"/>
                  <a:gd name="T4" fmla="*/ 16720704 w 30"/>
                  <a:gd name="T5" fmla="*/ 25217769 h 22"/>
                  <a:gd name="T6" fmla="*/ 0 w 30"/>
                  <a:gd name="T7" fmla="*/ 12608884 h 22"/>
                  <a:gd name="T8" fmla="*/ 0 w 30"/>
                  <a:gd name="T9" fmla="*/ 0 h 22"/>
                  <a:gd name="T10" fmla="*/ 33441409 w 30"/>
                  <a:gd name="T11" fmla="*/ 0 h 22"/>
                  <a:gd name="T12" fmla="*/ 18950558 w 30"/>
                  <a:gd name="T13" fmla="*/ 25217769 h 22"/>
                  <a:gd name="T14" fmla="*/ 0 w 30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22"/>
                  <a:gd name="T26" fmla="*/ 30 w 30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22">
                    <a:moveTo>
                      <a:pt x="0" y="0"/>
                    </a:moveTo>
                    <a:lnTo>
                      <a:pt x="30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8" name="Freeform 307"/>
              <p:cNvSpPr>
                <a:spLocks/>
              </p:cNvSpPr>
              <p:nvPr/>
            </p:nvSpPr>
            <p:spPr bwMode="auto">
              <a:xfrm>
                <a:off x="4095789" y="3445184"/>
                <a:ext cx="14785" cy="11265"/>
              </a:xfrm>
              <a:custGeom>
                <a:avLst/>
                <a:gdLst>
                  <a:gd name="T0" fmla="*/ 8408116 w 13"/>
                  <a:gd name="T1" fmla="*/ 0 h 11"/>
                  <a:gd name="T2" fmla="*/ 16815094 w 13"/>
                  <a:gd name="T3" fmla="*/ 5768704 h 11"/>
                  <a:gd name="T4" fmla="*/ 8408116 w 13"/>
                  <a:gd name="T5" fmla="*/ 11536384 h 11"/>
                  <a:gd name="T6" fmla="*/ 0 w 13"/>
                  <a:gd name="T7" fmla="*/ 5768704 h 11"/>
                  <a:gd name="T8" fmla="*/ 0 w 13"/>
                  <a:gd name="T9" fmla="*/ 0 h 11"/>
                  <a:gd name="T10" fmla="*/ 16815094 w 13"/>
                  <a:gd name="T11" fmla="*/ 0 h 11"/>
                  <a:gd name="T12" fmla="*/ 10347227 w 13"/>
                  <a:gd name="T13" fmla="*/ 11536384 h 11"/>
                  <a:gd name="T14" fmla="*/ 0 w 13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1"/>
                  <a:gd name="T26" fmla="*/ 13 w 13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1">
                    <a:moveTo>
                      <a:pt x="0" y="0"/>
                    </a:moveTo>
                    <a:lnTo>
                      <a:pt x="13" y="0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799" name="Freeform 308"/>
              <p:cNvSpPr>
                <a:spLocks/>
              </p:cNvSpPr>
              <p:nvPr/>
            </p:nvSpPr>
            <p:spPr bwMode="auto">
              <a:xfrm>
                <a:off x="3487603" y="3596764"/>
                <a:ext cx="31674" cy="19458"/>
              </a:xfrm>
              <a:custGeom>
                <a:avLst/>
                <a:gdLst>
                  <a:gd name="T0" fmla="*/ 17297280 w 29"/>
                  <a:gd name="T1" fmla="*/ 0 h 18"/>
                  <a:gd name="T2" fmla="*/ 34594561 w 29"/>
                  <a:gd name="T3" fmla="*/ 10517049 h 18"/>
                  <a:gd name="T4" fmla="*/ 17297280 w 29"/>
                  <a:gd name="T5" fmla="*/ 21034098 h 18"/>
                  <a:gd name="T6" fmla="*/ 0 w 29"/>
                  <a:gd name="T7" fmla="*/ 10517049 h 18"/>
                  <a:gd name="T8" fmla="*/ 14314464 w 29"/>
                  <a:gd name="T9" fmla="*/ 0 h 18"/>
                  <a:gd name="T10" fmla="*/ 0 w 29"/>
                  <a:gd name="T11" fmla="*/ 21034098 h 18"/>
                  <a:gd name="T12" fmla="*/ 34594561 w 29"/>
                  <a:gd name="T13" fmla="*/ 21034098 h 18"/>
                  <a:gd name="T14" fmla="*/ 14314464 w 29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18"/>
                  <a:gd name="T26" fmla="*/ 29 w 29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18">
                    <a:moveTo>
                      <a:pt x="12" y="0"/>
                    </a:moveTo>
                    <a:lnTo>
                      <a:pt x="0" y="18"/>
                    </a:lnTo>
                    <a:lnTo>
                      <a:pt x="29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0" name="Freeform 309"/>
              <p:cNvSpPr>
                <a:spLocks/>
              </p:cNvSpPr>
              <p:nvPr/>
            </p:nvSpPr>
            <p:spPr bwMode="auto">
              <a:xfrm>
                <a:off x="3492879" y="3586523"/>
                <a:ext cx="44348" cy="29699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5207936 h 29"/>
                  <a:gd name="T4" fmla="*/ 23413632 w 42"/>
                  <a:gd name="T5" fmla="*/ 30414848 h 29"/>
                  <a:gd name="T6" fmla="*/ 0 w 42"/>
                  <a:gd name="T7" fmla="*/ 15207936 h 29"/>
                  <a:gd name="T8" fmla="*/ 18953492 w 42"/>
                  <a:gd name="T9" fmla="*/ 0 h 29"/>
                  <a:gd name="T10" fmla="*/ 0 w 42"/>
                  <a:gd name="T11" fmla="*/ 18878326 h 29"/>
                  <a:gd name="T12" fmla="*/ 8919228 w 42"/>
                  <a:gd name="T13" fmla="*/ 30414848 h 29"/>
                  <a:gd name="T14" fmla="*/ 46827264 w 42"/>
                  <a:gd name="T15" fmla="*/ 30414848 h 29"/>
                  <a:gd name="T16" fmla="*/ 18953492 w 4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9"/>
                  <a:gd name="T29" fmla="*/ 42 w 4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9">
                    <a:moveTo>
                      <a:pt x="17" y="0"/>
                    </a:moveTo>
                    <a:lnTo>
                      <a:pt x="0" y="18"/>
                    </a:lnTo>
                    <a:lnTo>
                      <a:pt x="8" y="29"/>
                    </a:lnTo>
                    <a:lnTo>
                      <a:pt x="42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1" name="Freeform 310"/>
              <p:cNvSpPr>
                <a:spLocks/>
              </p:cNvSpPr>
              <p:nvPr/>
            </p:nvSpPr>
            <p:spPr bwMode="auto">
              <a:xfrm>
                <a:off x="3500268" y="3575258"/>
                <a:ext cx="52797" cy="40965"/>
              </a:xfrm>
              <a:custGeom>
                <a:avLst/>
                <a:gdLst>
                  <a:gd name="T0" fmla="*/ 27329176 w 51"/>
                  <a:gd name="T1" fmla="*/ 0 h 40"/>
                  <a:gd name="T2" fmla="*/ 54657318 w 51"/>
                  <a:gd name="T3" fmla="*/ 20977152 h 40"/>
                  <a:gd name="T4" fmla="*/ 27329176 w 51"/>
                  <a:gd name="T5" fmla="*/ 41953281 h 40"/>
                  <a:gd name="T6" fmla="*/ 0 w 51"/>
                  <a:gd name="T7" fmla="*/ 20977152 h 40"/>
                  <a:gd name="T8" fmla="*/ 18219109 w 51"/>
                  <a:gd name="T9" fmla="*/ 0 h 40"/>
                  <a:gd name="T10" fmla="*/ 0 w 51"/>
                  <a:gd name="T11" fmla="*/ 23074560 h 40"/>
                  <a:gd name="T12" fmla="*/ 18219109 w 51"/>
                  <a:gd name="T13" fmla="*/ 41953281 h 40"/>
                  <a:gd name="T14" fmla="*/ 54657318 w 51"/>
                  <a:gd name="T15" fmla="*/ 41953281 h 40"/>
                  <a:gd name="T16" fmla="*/ 18219109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17" y="0"/>
                    </a:moveTo>
                    <a:lnTo>
                      <a:pt x="0" y="22"/>
                    </a:lnTo>
                    <a:lnTo>
                      <a:pt x="17" y="40"/>
                    </a:lnTo>
                    <a:lnTo>
                      <a:pt x="51" y="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2" name="Freeform 311"/>
              <p:cNvSpPr>
                <a:spLocks/>
              </p:cNvSpPr>
              <p:nvPr/>
            </p:nvSpPr>
            <p:spPr bwMode="auto">
              <a:xfrm>
                <a:off x="3509778" y="3563992"/>
                <a:ext cx="59134" cy="52230"/>
              </a:xfrm>
              <a:custGeom>
                <a:avLst/>
                <a:gdLst>
                  <a:gd name="T0" fmla="*/ 31789363 w 55"/>
                  <a:gd name="T1" fmla="*/ 0 h 51"/>
                  <a:gd name="T2" fmla="*/ 63578726 w 55"/>
                  <a:gd name="T3" fmla="*/ 26744832 h 51"/>
                  <a:gd name="T4" fmla="*/ 31789363 w 55"/>
                  <a:gd name="T5" fmla="*/ 53489665 h 51"/>
                  <a:gd name="T6" fmla="*/ 0 w 55"/>
                  <a:gd name="T7" fmla="*/ 26744832 h 51"/>
                  <a:gd name="T8" fmla="*/ 13871762 w 55"/>
                  <a:gd name="T9" fmla="*/ 0 h 51"/>
                  <a:gd name="T10" fmla="*/ 0 w 55"/>
                  <a:gd name="T11" fmla="*/ 23074396 h 51"/>
                  <a:gd name="T12" fmla="*/ 28899324 w 55"/>
                  <a:gd name="T13" fmla="*/ 53489665 h 51"/>
                  <a:gd name="T14" fmla="*/ 63578726 w 55"/>
                  <a:gd name="T15" fmla="*/ 53489665 h 51"/>
                  <a:gd name="T16" fmla="*/ 13871762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12" y="0"/>
                    </a:moveTo>
                    <a:lnTo>
                      <a:pt x="0" y="22"/>
                    </a:lnTo>
                    <a:lnTo>
                      <a:pt x="25" y="51"/>
                    </a:lnTo>
                    <a:lnTo>
                      <a:pt x="55" y="5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3" name="Freeform 312"/>
              <p:cNvSpPr>
                <a:spLocks/>
              </p:cNvSpPr>
              <p:nvPr/>
            </p:nvSpPr>
            <p:spPr bwMode="auto">
              <a:xfrm>
                <a:off x="3519278" y="3552727"/>
                <a:ext cx="65461" cy="63495"/>
              </a:xfrm>
              <a:custGeom>
                <a:avLst/>
                <a:gdLst>
                  <a:gd name="T0" fmla="*/ 33478179 w 64"/>
                  <a:gd name="T1" fmla="*/ 0 h 62"/>
                  <a:gd name="T2" fmla="*/ 66955336 w 64"/>
                  <a:gd name="T3" fmla="*/ 32513536 h 62"/>
                  <a:gd name="T4" fmla="*/ 33478179 w 64"/>
                  <a:gd name="T5" fmla="*/ 65026049 h 62"/>
                  <a:gd name="T6" fmla="*/ 0 w 64"/>
                  <a:gd name="T7" fmla="*/ 32513536 h 62"/>
                  <a:gd name="T8" fmla="*/ 13600543 w 64"/>
                  <a:gd name="T9" fmla="*/ 0 h 62"/>
                  <a:gd name="T10" fmla="*/ 0 w 64"/>
                  <a:gd name="T11" fmla="*/ 23073266 h 62"/>
                  <a:gd name="T12" fmla="*/ 35569870 w 64"/>
                  <a:gd name="T13" fmla="*/ 65026049 h 62"/>
                  <a:gd name="T14" fmla="*/ 66955336 w 64"/>
                  <a:gd name="T15" fmla="*/ 65026049 h 62"/>
                  <a:gd name="T16" fmla="*/ 13600543 w 64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2"/>
                  <a:gd name="T29" fmla="*/ 64 w 64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2">
                    <a:moveTo>
                      <a:pt x="13" y="0"/>
                    </a:moveTo>
                    <a:lnTo>
                      <a:pt x="0" y="22"/>
                    </a:lnTo>
                    <a:lnTo>
                      <a:pt x="34" y="62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4" name="Freeform 313"/>
              <p:cNvSpPr>
                <a:spLocks/>
              </p:cNvSpPr>
              <p:nvPr/>
            </p:nvSpPr>
            <p:spPr bwMode="auto">
              <a:xfrm>
                <a:off x="3522442" y="3541452"/>
                <a:ext cx="81299" cy="74770"/>
              </a:xfrm>
              <a:custGeom>
                <a:avLst/>
                <a:gdLst>
                  <a:gd name="T0" fmla="*/ 42919536 w 77"/>
                  <a:gd name="T1" fmla="*/ 0 h 72"/>
                  <a:gd name="T2" fmla="*/ 85838017 w 77"/>
                  <a:gd name="T3" fmla="*/ 38823284 h 72"/>
                  <a:gd name="T4" fmla="*/ 42919536 w 77"/>
                  <a:gd name="T5" fmla="*/ 77646568 h 72"/>
                  <a:gd name="T6" fmla="*/ 0 w 77"/>
                  <a:gd name="T7" fmla="*/ 38823284 h 72"/>
                  <a:gd name="T8" fmla="*/ 18951114 w 77"/>
                  <a:gd name="T9" fmla="*/ 0 h 72"/>
                  <a:gd name="T10" fmla="*/ 0 w 77"/>
                  <a:gd name="T11" fmla="*/ 22647001 h 72"/>
                  <a:gd name="T12" fmla="*/ 47935788 w 77"/>
                  <a:gd name="T13" fmla="*/ 77646568 h 72"/>
                  <a:gd name="T14" fmla="*/ 85838017 w 77"/>
                  <a:gd name="T15" fmla="*/ 77646568 h 72"/>
                  <a:gd name="T16" fmla="*/ 18951114 w 77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2"/>
                  <a:gd name="T29" fmla="*/ 77 w 77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2">
                    <a:moveTo>
                      <a:pt x="17" y="0"/>
                    </a:moveTo>
                    <a:lnTo>
                      <a:pt x="0" y="21"/>
                    </a:lnTo>
                    <a:lnTo>
                      <a:pt x="43" y="72"/>
                    </a:lnTo>
                    <a:lnTo>
                      <a:pt x="77" y="7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5" name="Freeform 314"/>
              <p:cNvSpPr>
                <a:spLocks/>
              </p:cNvSpPr>
              <p:nvPr/>
            </p:nvSpPr>
            <p:spPr bwMode="auto">
              <a:xfrm>
                <a:off x="3531952" y="3530187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19403214 w 85"/>
                  <a:gd name="T9" fmla="*/ 0 h 83"/>
                  <a:gd name="T10" fmla="*/ 0 w 85"/>
                  <a:gd name="T11" fmla="*/ 22563974 h 83"/>
                  <a:gd name="T12" fmla="*/ 58208565 w 85"/>
                  <a:gd name="T13" fmla="*/ 89180978 h 83"/>
                  <a:gd name="T14" fmla="*/ 97014992 w 85"/>
                  <a:gd name="T15" fmla="*/ 89180978 h 83"/>
                  <a:gd name="T16" fmla="*/ 19403214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17" y="0"/>
                    </a:moveTo>
                    <a:lnTo>
                      <a:pt x="0" y="21"/>
                    </a:lnTo>
                    <a:lnTo>
                      <a:pt x="51" y="83"/>
                    </a:lnTo>
                    <a:lnTo>
                      <a:pt x="85" y="8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6" name="Freeform 315"/>
              <p:cNvSpPr>
                <a:spLocks/>
              </p:cNvSpPr>
              <p:nvPr/>
            </p:nvSpPr>
            <p:spPr bwMode="auto">
              <a:xfrm>
                <a:off x="3541452" y="3519946"/>
                <a:ext cx="97145" cy="98325"/>
              </a:xfrm>
              <a:custGeom>
                <a:avLst/>
                <a:gdLst>
                  <a:gd name="T0" fmla="*/ 50198128 w 94"/>
                  <a:gd name="T1" fmla="*/ 0 h 94"/>
                  <a:gd name="T2" fmla="*/ 100395223 w 94"/>
                  <a:gd name="T3" fmla="*/ 51425021 h 94"/>
                  <a:gd name="T4" fmla="*/ 50198128 w 94"/>
                  <a:gd name="T5" fmla="*/ 102848995 h 94"/>
                  <a:gd name="T6" fmla="*/ 0 w 94"/>
                  <a:gd name="T7" fmla="*/ 51425021 h 94"/>
                  <a:gd name="T8" fmla="*/ 13884500 w 94"/>
                  <a:gd name="T9" fmla="*/ 0 h 94"/>
                  <a:gd name="T10" fmla="*/ 0 w 94"/>
                  <a:gd name="T11" fmla="*/ 24070797 h 94"/>
                  <a:gd name="T12" fmla="*/ 64081591 w 94"/>
                  <a:gd name="T13" fmla="*/ 102848995 h 94"/>
                  <a:gd name="T14" fmla="*/ 100395223 w 94"/>
                  <a:gd name="T15" fmla="*/ 102848995 h 94"/>
                  <a:gd name="T16" fmla="*/ 13884500 w 94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4"/>
                  <a:gd name="T29" fmla="*/ 94 w 94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4">
                    <a:moveTo>
                      <a:pt x="13" y="0"/>
                    </a:moveTo>
                    <a:lnTo>
                      <a:pt x="0" y="22"/>
                    </a:lnTo>
                    <a:lnTo>
                      <a:pt x="60" y="94"/>
                    </a:lnTo>
                    <a:lnTo>
                      <a:pt x="94" y="9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7" name="Freeform 316"/>
              <p:cNvSpPr>
                <a:spLocks/>
              </p:cNvSpPr>
              <p:nvPr/>
            </p:nvSpPr>
            <p:spPr bwMode="auto">
              <a:xfrm>
                <a:off x="3549901" y="3508680"/>
                <a:ext cx="103473" cy="107542"/>
              </a:xfrm>
              <a:custGeom>
                <a:avLst/>
                <a:gdLst>
                  <a:gd name="T0" fmla="*/ 55189511 w 97"/>
                  <a:gd name="T1" fmla="*/ 0 h 105"/>
                  <a:gd name="T2" fmla="*/ 110377955 w 97"/>
                  <a:gd name="T3" fmla="*/ 55072770 h 105"/>
                  <a:gd name="T4" fmla="*/ 55189511 w 97"/>
                  <a:gd name="T5" fmla="*/ 110145541 h 105"/>
                  <a:gd name="T6" fmla="*/ 0 w 97"/>
                  <a:gd name="T7" fmla="*/ 55072770 h 105"/>
                  <a:gd name="T8" fmla="*/ 14793438 w 97"/>
                  <a:gd name="T9" fmla="*/ 0 h 105"/>
                  <a:gd name="T10" fmla="*/ 0 w 97"/>
                  <a:gd name="T11" fmla="*/ 23078514 h 105"/>
                  <a:gd name="T12" fmla="*/ 77378612 w 97"/>
                  <a:gd name="T13" fmla="*/ 110145541 h 105"/>
                  <a:gd name="T14" fmla="*/ 110377955 w 97"/>
                  <a:gd name="T15" fmla="*/ 110145541 h 105"/>
                  <a:gd name="T16" fmla="*/ 14793438 w 97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05"/>
                  <a:gd name="T29" fmla="*/ 97 w 97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05">
                    <a:moveTo>
                      <a:pt x="13" y="0"/>
                    </a:moveTo>
                    <a:lnTo>
                      <a:pt x="0" y="22"/>
                    </a:lnTo>
                    <a:lnTo>
                      <a:pt x="68" y="105"/>
                    </a:lnTo>
                    <a:lnTo>
                      <a:pt x="97" y="10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8" name="Freeform 317"/>
              <p:cNvSpPr>
                <a:spLocks/>
              </p:cNvSpPr>
              <p:nvPr/>
            </p:nvSpPr>
            <p:spPr bwMode="auto">
              <a:xfrm>
                <a:off x="3553065" y="3497415"/>
                <a:ext cx="117207" cy="118807"/>
              </a:xfrm>
              <a:custGeom>
                <a:avLst/>
                <a:gdLst>
                  <a:gd name="T0" fmla="*/ 62443627 w 110"/>
                  <a:gd name="T1" fmla="*/ 0 h 116"/>
                  <a:gd name="T2" fmla="*/ 124886188 w 110"/>
                  <a:gd name="T3" fmla="*/ 60841474 h 116"/>
                  <a:gd name="T4" fmla="*/ 62443627 w 110"/>
                  <a:gd name="T5" fmla="*/ 121681925 h 116"/>
                  <a:gd name="T6" fmla="*/ 0 w 110"/>
                  <a:gd name="T7" fmla="*/ 60841474 h 116"/>
                  <a:gd name="T8" fmla="*/ 19300799 w 110"/>
                  <a:gd name="T9" fmla="*/ 0 h 116"/>
                  <a:gd name="T10" fmla="*/ 0 w 110"/>
                  <a:gd name="T11" fmla="*/ 23077237 h 116"/>
                  <a:gd name="T12" fmla="*/ 91961686 w 110"/>
                  <a:gd name="T13" fmla="*/ 121681925 h 116"/>
                  <a:gd name="T14" fmla="*/ 124886188 w 110"/>
                  <a:gd name="T15" fmla="*/ 121681925 h 116"/>
                  <a:gd name="T16" fmla="*/ 19300799 w 110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6"/>
                  <a:gd name="T29" fmla="*/ 110 w 110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6">
                    <a:moveTo>
                      <a:pt x="17" y="0"/>
                    </a:moveTo>
                    <a:lnTo>
                      <a:pt x="0" y="22"/>
                    </a:lnTo>
                    <a:lnTo>
                      <a:pt x="81" y="116"/>
                    </a:lnTo>
                    <a:lnTo>
                      <a:pt x="110" y="11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09" name="Freeform 318"/>
              <p:cNvSpPr>
                <a:spLocks/>
              </p:cNvSpPr>
              <p:nvPr/>
            </p:nvSpPr>
            <p:spPr bwMode="auto">
              <a:xfrm>
                <a:off x="3562566" y="3489222"/>
                <a:ext cx="126708" cy="127001"/>
              </a:xfrm>
              <a:custGeom>
                <a:avLst/>
                <a:gdLst>
                  <a:gd name="T0" fmla="*/ 68029310 w 118"/>
                  <a:gd name="T1" fmla="*/ 0 h 123"/>
                  <a:gd name="T2" fmla="*/ 136058619 w 118"/>
                  <a:gd name="T3" fmla="*/ 65566589 h 123"/>
                  <a:gd name="T4" fmla="*/ 68029310 w 118"/>
                  <a:gd name="T5" fmla="*/ 131132146 h 123"/>
                  <a:gd name="T6" fmla="*/ 0 w 118"/>
                  <a:gd name="T7" fmla="*/ 65566589 h 123"/>
                  <a:gd name="T8" fmla="*/ 13836944 w 118"/>
                  <a:gd name="T9" fmla="*/ 0 h 123"/>
                  <a:gd name="T10" fmla="*/ 0 w 118"/>
                  <a:gd name="T11" fmla="*/ 19190577 h 123"/>
                  <a:gd name="T12" fmla="*/ 96855389 w 118"/>
                  <a:gd name="T13" fmla="*/ 131132146 h 123"/>
                  <a:gd name="T14" fmla="*/ 136058619 w 118"/>
                  <a:gd name="T15" fmla="*/ 131132146 h 123"/>
                  <a:gd name="T16" fmla="*/ 13836944 w 118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3"/>
                  <a:gd name="T29" fmla="*/ 118 w 118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3">
                    <a:moveTo>
                      <a:pt x="12" y="0"/>
                    </a:moveTo>
                    <a:lnTo>
                      <a:pt x="0" y="18"/>
                    </a:lnTo>
                    <a:lnTo>
                      <a:pt x="84" y="123"/>
                    </a:lnTo>
                    <a:lnTo>
                      <a:pt x="118" y="12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0" name="Freeform 319"/>
              <p:cNvSpPr>
                <a:spLocks/>
              </p:cNvSpPr>
              <p:nvPr/>
            </p:nvSpPr>
            <p:spPr bwMode="auto">
              <a:xfrm>
                <a:off x="3572076" y="3477956"/>
                <a:ext cx="135157" cy="138266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71333906 h 134"/>
                  <a:gd name="T4" fmla="*/ 71919503 w 127"/>
                  <a:gd name="T5" fmla="*/ 142667811 h 134"/>
                  <a:gd name="T6" fmla="*/ 0 w 127"/>
                  <a:gd name="T7" fmla="*/ 71333906 h 134"/>
                  <a:gd name="T8" fmla="*/ 14723600 w 127"/>
                  <a:gd name="T9" fmla="*/ 0 h 134"/>
                  <a:gd name="T10" fmla="*/ 0 w 127"/>
                  <a:gd name="T11" fmla="*/ 19164286 h 134"/>
                  <a:gd name="T12" fmla="*/ 105329880 w 127"/>
                  <a:gd name="T13" fmla="*/ 142667811 h 134"/>
                  <a:gd name="T14" fmla="*/ 143837943 w 127"/>
                  <a:gd name="T15" fmla="*/ 142667811 h 134"/>
                  <a:gd name="T16" fmla="*/ 14723600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13" y="0"/>
                    </a:moveTo>
                    <a:lnTo>
                      <a:pt x="0" y="18"/>
                    </a:lnTo>
                    <a:lnTo>
                      <a:pt x="93" y="134"/>
                    </a:lnTo>
                    <a:lnTo>
                      <a:pt x="127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1" name="Freeform 320"/>
              <p:cNvSpPr>
                <a:spLocks/>
              </p:cNvSpPr>
              <p:nvPr/>
            </p:nvSpPr>
            <p:spPr bwMode="auto">
              <a:xfrm>
                <a:off x="3575239" y="3466691"/>
                <a:ext cx="145709" cy="149531"/>
              </a:xfrm>
              <a:custGeom>
                <a:avLst/>
                <a:gdLst>
                  <a:gd name="T0" fmla="*/ 78056095 w 136"/>
                  <a:gd name="T1" fmla="*/ 0 h 145"/>
                  <a:gd name="T2" fmla="*/ 156111120 w 136"/>
                  <a:gd name="T3" fmla="*/ 77102308 h 145"/>
                  <a:gd name="T4" fmla="*/ 78056095 w 136"/>
                  <a:gd name="T5" fmla="*/ 154203585 h 145"/>
                  <a:gd name="T6" fmla="*/ 0 w 136"/>
                  <a:gd name="T7" fmla="*/ 77102308 h 145"/>
                  <a:gd name="T8" fmla="*/ 19514292 w 136"/>
                  <a:gd name="T9" fmla="*/ 0 h 145"/>
                  <a:gd name="T10" fmla="*/ 0 w 136"/>
                  <a:gd name="T11" fmla="*/ 23395928 h 145"/>
                  <a:gd name="T12" fmla="*/ 121674494 w 136"/>
                  <a:gd name="T13" fmla="*/ 154203585 h 145"/>
                  <a:gd name="T14" fmla="*/ 156111120 w 136"/>
                  <a:gd name="T15" fmla="*/ 154203585 h 145"/>
                  <a:gd name="T16" fmla="*/ 19514292 w 136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5"/>
                  <a:gd name="T29" fmla="*/ 136 w 136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5">
                    <a:moveTo>
                      <a:pt x="17" y="0"/>
                    </a:moveTo>
                    <a:lnTo>
                      <a:pt x="0" y="22"/>
                    </a:lnTo>
                    <a:lnTo>
                      <a:pt x="106" y="145"/>
                    </a:lnTo>
                    <a:lnTo>
                      <a:pt x="136" y="14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2" name="Freeform 321"/>
              <p:cNvSpPr>
                <a:spLocks/>
              </p:cNvSpPr>
              <p:nvPr/>
            </p:nvSpPr>
            <p:spPr bwMode="auto">
              <a:xfrm>
                <a:off x="3584740" y="3456450"/>
                <a:ext cx="152046" cy="161821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3930121 h 156"/>
                  <a:gd name="T4" fmla="*/ 80270784 w 144"/>
                  <a:gd name="T5" fmla="*/ 167859205 h 156"/>
                  <a:gd name="T6" fmla="*/ 0 w 144"/>
                  <a:gd name="T7" fmla="*/ 83930121 h 156"/>
                  <a:gd name="T8" fmla="*/ 18952956 w 144"/>
                  <a:gd name="T9" fmla="*/ 0 h 156"/>
                  <a:gd name="T10" fmla="*/ 0 w 144"/>
                  <a:gd name="T11" fmla="*/ 23672544 h 156"/>
                  <a:gd name="T12" fmla="*/ 127095653 w 144"/>
                  <a:gd name="T13" fmla="*/ 167859205 h 156"/>
                  <a:gd name="T14" fmla="*/ 160541568 w 144"/>
                  <a:gd name="T15" fmla="*/ 167859205 h 156"/>
                  <a:gd name="T16" fmla="*/ 18952956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17" y="0"/>
                    </a:moveTo>
                    <a:lnTo>
                      <a:pt x="0" y="22"/>
                    </a:lnTo>
                    <a:lnTo>
                      <a:pt x="114" y="156"/>
                    </a:lnTo>
                    <a:lnTo>
                      <a:pt x="144" y="15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3" name="Freeform 322"/>
              <p:cNvSpPr>
                <a:spLocks/>
              </p:cNvSpPr>
              <p:nvPr/>
            </p:nvSpPr>
            <p:spPr bwMode="auto">
              <a:xfrm>
                <a:off x="3594250" y="3445184"/>
                <a:ext cx="161547" cy="171038"/>
              </a:xfrm>
              <a:custGeom>
                <a:avLst/>
                <a:gdLst>
                  <a:gd name="T0" fmla="*/ 85286256 w 153"/>
                  <a:gd name="T1" fmla="*/ 0 h 167"/>
                  <a:gd name="T2" fmla="*/ 170571457 w 153"/>
                  <a:gd name="T3" fmla="*/ 87586819 h 167"/>
                  <a:gd name="T4" fmla="*/ 85286256 w 153"/>
                  <a:gd name="T5" fmla="*/ 175173637 h 167"/>
                  <a:gd name="T6" fmla="*/ 0 w 153"/>
                  <a:gd name="T7" fmla="*/ 87586819 h 167"/>
                  <a:gd name="T8" fmla="*/ 14492770 w 153"/>
                  <a:gd name="T9" fmla="*/ 0 h 167"/>
                  <a:gd name="T10" fmla="*/ 0 w 153"/>
                  <a:gd name="T11" fmla="*/ 23076815 h 167"/>
                  <a:gd name="T12" fmla="*/ 132667022 w 153"/>
                  <a:gd name="T13" fmla="*/ 175173637 h 167"/>
                  <a:gd name="T14" fmla="*/ 170571457 w 153"/>
                  <a:gd name="T15" fmla="*/ 175173637 h 167"/>
                  <a:gd name="T16" fmla="*/ 14492770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13" y="0"/>
                    </a:moveTo>
                    <a:lnTo>
                      <a:pt x="0" y="22"/>
                    </a:lnTo>
                    <a:lnTo>
                      <a:pt x="119" y="167"/>
                    </a:lnTo>
                    <a:lnTo>
                      <a:pt x="153" y="16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4" name="Freeform 323"/>
              <p:cNvSpPr>
                <a:spLocks/>
              </p:cNvSpPr>
              <p:nvPr/>
            </p:nvSpPr>
            <p:spPr bwMode="auto">
              <a:xfrm>
                <a:off x="3603750" y="3433919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13379001 w 161"/>
                  <a:gd name="T9" fmla="*/ 0 h 178"/>
                  <a:gd name="T10" fmla="*/ 0 w 161"/>
                  <a:gd name="T11" fmla="*/ 23076692 h 178"/>
                  <a:gd name="T12" fmla="*/ 141588730 w 161"/>
                  <a:gd name="T13" fmla="*/ 186710021 h 178"/>
                  <a:gd name="T14" fmla="*/ 179494656 w 161"/>
                  <a:gd name="T15" fmla="*/ 186710021 h 178"/>
                  <a:gd name="T16" fmla="*/ 13379001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12" y="0"/>
                    </a:moveTo>
                    <a:lnTo>
                      <a:pt x="0" y="22"/>
                    </a:lnTo>
                    <a:lnTo>
                      <a:pt x="127" y="178"/>
                    </a:lnTo>
                    <a:lnTo>
                      <a:pt x="161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5" name="Freeform 324"/>
              <p:cNvSpPr>
                <a:spLocks/>
              </p:cNvSpPr>
              <p:nvPr/>
            </p:nvSpPr>
            <p:spPr bwMode="auto">
              <a:xfrm>
                <a:off x="3606914" y="3420605"/>
                <a:ext cx="176332" cy="195617"/>
              </a:xfrm>
              <a:custGeom>
                <a:avLst/>
                <a:gdLst>
                  <a:gd name="T0" fmla="*/ 91991047 w 169"/>
                  <a:gd name="T1" fmla="*/ 0 h 189"/>
                  <a:gd name="T2" fmla="*/ 183982095 w 169"/>
                  <a:gd name="T3" fmla="*/ 101233350 h 189"/>
                  <a:gd name="T4" fmla="*/ 91991047 w 169"/>
                  <a:gd name="T5" fmla="*/ 202465664 h 189"/>
                  <a:gd name="T6" fmla="*/ 0 w 169"/>
                  <a:gd name="T7" fmla="*/ 101233350 h 189"/>
                  <a:gd name="T8" fmla="*/ 18507558 w 169"/>
                  <a:gd name="T9" fmla="*/ 0 h 189"/>
                  <a:gd name="T10" fmla="*/ 0 w 169"/>
                  <a:gd name="T11" fmla="*/ 23567191 h 189"/>
                  <a:gd name="T12" fmla="*/ 152411374 w 169"/>
                  <a:gd name="T13" fmla="*/ 202465664 h 189"/>
                  <a:gd name="T14" fmla="*/ 183982095 w 169"/>
                  <a:gd name="T15" fmla="*/ 202465664 h 189"/>
                  <a:gd name="T16" fmla="*/ 18507558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89"/>
                    </a:lnTo>
                    <a:lnTo>
                      <a:pt x="169" y="18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6" name="Freeform 325"/>
              <p:cNvSpPr>
                <a:spLocks/>
              </p:cNvSpPr>
              <p:nvPr/>
            </p:nvSpPr>
            <p:spPr bwMode="auto">
              <a:xfrm>
                <a:off x="3616424" y="3410364"/>
                <a:ext cx="189006" cy="205858"/>
              </a:xfrm>
              <a:custGeom>
                <a:avLst/>
                <a:gdLst>
                  <a:gd name="T0" fmla="*/ 100346257 w 178"/>
                  <a:gd name="T1" fmla="*/ 0 h 200"/>
                  <a:gd name="T2" fmla="*/ 200692515 w 178"/>
                  <a:gd name="T3" fmla="*/ 105943790 h 200"/>
                  <a:gd name="T4" fmla="*/ 100346257 w 178"/>
                  <a:gd name="T5" fmla="*/ 211887580 h 200"/>
                  <a:gd name="T6" fmla="*/ 0 w 178"/>
                  <a:gd name="T7" fmla="*/ 105943790 h 200"/>
                  <a:gd name="T8" fmla="*/ 19167121 w 178"/>
                  <a:gd name="T9" fmla="*/ 0 h 200"/>
                  <a:gd name="T10" fmla="*/ 0 w 178"/>
                  <a:gd name="T11" fmla="*/ 23307244 h 200"/>
                  <a:gd name="T12" fmla="*/ 167995550 w 178"/>
                  <a:gd name="T13" fmla="*/ 211887580 h 200"/>
                  <a:gd name="T14" fmla="*/ 200692515 w 178"/>
                  <a:gd name="T15" fmla="*/ 211887580 h 200"/>
                  <a:gd name="T16" fmla="*/ 19167121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17" y="0"/>
                    </a:moveTo>
                    <a:lnTo>
                      <a:pt x="0" y="22"/>
                    </a:lnTo>
                    <a:lnTo>
                      <a:pt x="149" y="200"/>
                    </a:lnTo>
                    <a:lnTo>
                      <a:pt x="178" y="20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7" name="Freeform 326"/>
              <p:cNvSpPr>
                <a:spLocks/>
              </p:cNvSpPr>
              <p:nvPr/>
            </p:nvSpPr>
            <p:spPr bwMode="auto">
              <a:xfrm>
                <a:off x="3625925" y="3399089"/>
                <a:ext cx="195343" cy="217133"/>
              </a:xfrm>
              <a:custGeom>
                <a:avLst/>
                <a:gdLst>
                  <a:gd name="T0" fmla="*/ 102578179 w 186"/>
                  <a:gd name="T1" fmla="*/ 0 h 211"/>
                  <a:gd name="T2" fmla="*/ 205155308 w 186"/>
                  <a:gd name="T3" fmla="*/ 111722646 h 211"/>
                  <a:gd name="T4" fmla="*/ 102578179 w 186"/>
                  <a:gd name="T5" fmla="*/ 223444264 h 211"/>
                  <a:gd name="T6" fmla="*/ 0 w 186"/>
                  <a:gd name="T7" fmla="*/ 111722646 h 211"/>
                  <a:gd name="T8" fmla="*/ 14338806 w 186"/>
                  <a:gd name="T9" fmla="*/ 0 h 211"/>
                  <a:gd name="T10" fmla="*/ 0 w 186"/>
                  <a:gd name="T11" fmla="*/ 23297034 h 211"/>
                  <a:gd name="T12" fmla="*/ 167653665 w 186"/>
                  <a:gd name="T13" fmla="*/ 223444264 h 211"/>
                  <a:gd name="T14" fmla="*/ 205155308 w 186"/>
                  <a:gd name="T15" fmla="*/ 223444264 h 211"/>
                  <a:gd name="T16" fmla="*/ 14338806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13" y="0"/>
                    </a:moveTo>
                    <a:lnTo>
                      <a:pt x="0" y="22"/>
                    </a:lnTo>
                    <a:lnTo>
                      <a:pt x="152" y="211"/>
                    </a:lnTo>
                    <a:lnTo>
                      <a:pt x="186" y="2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8" name="Freeform 327"/>
              <p:cNvSpPr>
                <a:spLocks/>
              </p:cNvSpPr>
              <p:nvPr/>
            </p:nvSpPr>
            <p:spPr bwMode="auto">
              <a:xfrm>
                <a:off x="3635425" y="3392945"/>
                <a:ext cx="204843" cy="225326"/>
              </a:xfrm>
              <a:custGeom>
                <a:avLst/>
                <a:gdLst>
                  <a:gd name="T0" fmla="*/ 107591947 w 195"/>
                  <a:gd name="T1" fmla="*/ 0 h 218"/>
                  <a:gd name="T2" fmla="*/ 215182843 w 195"/>
                  <a:gd name="T3" fmla="*/ 116449097 h 218"/>
                  <a:gd name="T4" fmla="*/ 107591947 w 195"/>
                  <a:gd name="T5" fmla="*/ 232898193 h 218"/>
                  <a:gd name="T6" fmla="*/ 0 w 195"/>
                  <a:gd name="T7" fmla="*/ 116449097 h 218"/>
                  <a:gd name="T8" fmla="*/ 14345312 w 195"/>
                  <a:gd name="T9" fmla="*/ 0 h 218"/>
                  <a:gd name="T10" fmla="*/ 0 w 195"/>
                  <a:gd name="T11" fmla="*/ 19230233 h 218"/>
                  <a:gd name="T12" fmla="*/ 177664021 w 195"/>
                  <a:gd name="T13" fmla="*/ 232898193 h 218"/>
                  <a:gd name="T14" fmla="*/ 215182843 w 195"/>
                  <a:gd name="T15" fmla="*/ 232898193 h 218"/>
                  <a:gd name="T16" fmla="*/ 14345312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13" y="0"/>
                    </a:moveTo>
                    <a:lnTo>
                      <a:pt x="0" y="18"/>
                    </a:lnTo>
                    <a:lnTo>
                      <a:pt x="161" y="218"/>
                    </a:lnTo>
                    <a:lnTo>
                      <a:pt x="195" y="21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19" name="Freeform 328"/>
              <p:cNvSpPr>
                <a:spLocks/>
              </p:cNvSpPr>
              <p:nvPr/>
            </p:nvSpPr>
            <p:spPr bwMode="auto">
              <a:xfrm>
                <a:off x="3638589" y="3381679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8953080 w 203"/>
                  <a:gd name="T9" fmla="*/ 0 h 229"/>
                  <a:gd name="T10" fmla="*/ 0 w 203"/>
                  <a:gd name="T11" fmla="*/ 18882251 h 229"/>
                  <a:gd name="T12" fmla="*/ 192875820 w 203"/>
                  <a:gd name="T13" fmla="*/ 240220170 h 229"/>
                  <a:gd name="T14" fmla="*/ 226321921 w 203"/>
                  <a:gd name="T15" fmla="*/ 240220170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18"/>
                    </a:lnTo>
                    <a:lnTo>
                      <a:pt x="173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0" name="Freeform 329"/>
              <p:cNvSpPr>
                <a:spLocks/>
              </p:cNvSpPr>
              <p:nvPr/>
            </p:nvSpPr>
            <p:spPr bwMode="auto">
              <a:xfrm>
                <a:off x="3648099" y="3370414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8952917 w 212"/>
                  <a:gd name="T9" fmla="*/ 0 h 240"/>
                  <a:gd name="T10" fmla="*/ 0 w 212"/>
                  <a:gd name="T11" fmla="*/ 23077370 h 240"/>
                  <a:gd name="T12" fmla="*/ 202905997 w 212"/>
                  <a:gd name="T13" fmla="*/ 251758602 h 240"/>
                  <a:gd name="T14" fmla="*/ 236351809 w 212"/>
                  <a:gd name="T15" fmla="*/ 251758602 h 240"/>
                  <a:gd name="T16" fmla="*/ 1895291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7" y="0"/>
                    </a:moveTo>
                    <a:lnTo>
                      <a:pt x="0" y="22"/>
                    </a:lnTo>
                    <a:lnTo>
                      <a:pt x="182" y="240"/>
                    </a:lnTo>
                    <a:lnTo>
                      <a:pt x="212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1" name="Freeform 330"/>
              <p:cNvSpPr>
                <a:spLocks/>
              </p:cNvSpPr>
              <p:nvPr/>
            </p:nvSpPr>
            <p:spPr bwMode="auto">
              <a:xfrm>
                <a:off x="3657600" y="3357100"/>
                <a:ext cx="233354" cy="259122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3753408 h 251"/>
                  <a:gd name="T4" fmla="*/ 123759293 w 220"/>
                  <a:gd name="T5" fmla="*/ 267506816 h 251"/>
                  <a:gd name="T6" fmla="*/ 0 w 220"/>
                  <a:gd name="T7" fmla="*/ 133753408 h 251"/>
                  <a:gd name="T8" fmla="*/ 13500590 w 220"/>
                  <a:gd name="T9" fmla="*/ 0 h 251"/>
                  <a:gd name="T10" fmla="*/ 0 w 220"/>
                  <a:gd name="T11" fmla="*/ 23446930 h 251"/>
                  <a:gd name="T12" fmla="*/ 209265511 w 220"/>
                  <a:gd name="T13" fmla="*/ 267506816 h 251"/>
                  <a:gd name="T14" fmla="*/ 247518585 w 220"/>
                  <a:gd name="T15" fmla="*/ 267506816 h 251"/>
                  <a:gd name="T16" fmla="*/ 13500590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2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2" name="Freeform 331"/>
              <p:cNvSpPr>
                <a:spLocks/>
              </p:cNvSpPr>
              <p:nvPr/>
            </p:nvSpPr>
            <p:spPr bwMode="auto">
              <a:xfrm>
                <a:off x="3667100" y="3346859"/>
                <a:ext cx="232294" cy="269363"/>
              </a:xfrm>
              <a:custGeom>
                <a:avLst/>
                <a:gdLst>
                  <a:gd name="T0" fmla="*/ 122637505 w 220"/>
                  <a:gd name="T1" fmla="*/ 0 h 262"/>
                  <a:gd name="T2" fmla="*/ 245275009 w 220"/>
                  <a:gd name="T3" fmla="*/ 138466975 h 262"/>
                  <a:gd name="T4" fmla="*/ 122637505 w 220"/>
                  <a:gd name="T5" fmla="*/ 276932922 h 262"/>
                  <a:gd name="T6" fmla="*/ 0 w 220"/>
                  <a:gd name="T7" fmla="*/ 138466975 h 262"/>
                  <a:gd name="T8" fmla="*/ 14493034 w 220"/>
                  <a:gd name="T9" fmla="*/ 0 h 262"/>
                  <a:gd name="T10" fmla="*/ 0 w 220"/>
                  <a:gd name="T11" fmla="*/ 23253632 h 262"/>
                  <a:gd name="T12" fmla="*/ 217402904 w 220"/>
                  <a:gd name="T13" fmla="*/ 276932922 h 262"/>
                  <a:gd name="T14" fmla="*/ 240814965 w 220"/>
                  <a:gd name="T15" fmla="*/ 276932922 h 262"/>
                  <a:gd name="T16" fmla="*/ 245275009 w 220"/>
                  <a:gd name="T17" fmla="*/ 269533668 h 262"/>
                  <a:gd name="T18" fmla="*/ 14493034 w 220"/>
                  <a:gd name="T19" fmla="*/ 0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0"/>
                  <a:gd name="T31" fmla="*/ 0 h 262"/>
                  <a:gd name="T32" fmla="*/ 220 w 220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0" h="262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62"/>
                    </a:lnTo>
                    <a:lnTo>
                      <a:pt x="216" y="262"/>
                    </a:lnTo>
                    <a:lnTo>
                      <a:pt x="220" y="25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3" name="Freeform 332"/>
              <p:cNvSpPr>
                <a:spLocks/>
              </p:cNvSpPr>
              <p:nvPr/>
            </p:nvSpPr>
            <p:spPr bwMode="auto">
              <a:xfrm>
                <a:off x="3670273" y="3339690"/>
                <a:ext cx="238630" cy="276532"/>
              </a:xfrm>
              <a:custGeom>
                <a:avLst/>
                <a:gdLst>
                  <a:gd name="T0" fmla="*/ 126542836 w 225"/>
                  <a:gd name="T1" fmla="*/ 0 h 269"/>
                  <a:gd name="T2" fmla="*/ 253085673 w 225"/>
                  <a:gd name="T3" fmla="*/ 142137448 h 269"/>
                  <a:gd name="T4" fmla="*/ 126542836 w 225"/>
                  <a:gd name="T5" fmla="*/ 284274895 h 269"/>
                  <a:gd name="T6" fmla="*/ 0 w 225"/>
                  <a:gd name="T7" fmla="*/ 142137448 h 269"/>
                  <a:gd name="T8" fmla="*/ 0 w 225"/>
                  <a:gd name="T9" fmla="*/ 19022111 h 269"/>
                  <a:gd name="T10" fmla="*/ 14623247 w 225"/>
                  <a:gd name="T11" fmla="*/ 0 h 269"/>
                  <a:gd name="T12" fmla="*/ 19122220 w 225"/>
                  <a:gd name="T13" fmla="*/ 0 h 269"/>
                  <a:gd name="T14" fmla="*/ 253085673 w 225"/>
                  <a:gd name="T15" fmla="*/ 265252728 h 269"/>
                  <a:gd name="T16" fmla="*/ 238462430 w 225"/>
                  <a:gd name="T17" fmla="*/ 284274895 h 269"/>
                  <a:gd name="T18" fmla="*/ 233963461 w 225"/>
                  <a:gd name="T19" fmla="*/ 284274895 h 269"/>
                  <a:gd name="T20" fmla="*/ 0 w 225"/>
                  <a:gd name="T21" fmla="*/ 19022111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"/>
                  <a:gd name="T34" fmla="*/ 0 h 269"/>
                  <a:gd name="T35" fmla="*/ 225 w 225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" h="269">
                    <a:moveTo>
                      <a:pt x="0" y="18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5" y="251"/>
                    </a:lnTo>
                    <a:lnTo>
                      <a:pt x="212" y="269"/>
                    </a:lnTo>
                    <a:lnTo>
                      <a:pt x="208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4" name="Freeform 333"/>
              <p:cNvSpPr>
                <a:spLocks/>
              </p:cNvSpPr>
              <p:nvPr/>
            </p:nvSpPr>
            <p:spPr bwMode="auto">
              <a:xfrm>
                <a:off x="3679774" y="3339690"/>
                <a:ext cx="236518" cy="268339"/>
              </a:xfrm>
              <a:custGeom>
                <a:avLst/>
                <a:gdLst>
                  <a:gd name="T0" fmla="*/ 124867776 w 224"/>
                  <a:gd name="T1" fmla="*/ 0 h 262"/>
                  <a:gd name="T2" fmla="*/ 249735553 w 224"/>
                  <a:gd name="T3" fmla="*/ 137416197 h 262"/>
                  <a:gd name="T4" fmla="*/ 124867776 w 224"/>
                  <a:gd name="T5" fmla="*/ 274831370 h 262"/>
                  <a:gd name="T6" fmla="*/ 0 w 224"/>
                  <a:gd name="T7" fmla="*/ 137416197 h 262"/>
                  <a:gd name="T8" fmla="*/ 0 w 224"/>
                  <a:gd name="T9" fmla="*/ 7342450 h 262"/>
                  <a:gd name="T10" fmla="*/ 4460055 w 224"/>
                  <a:gd name="T11" fmla="*/ 0 h 262"/>
                  <a:gd name="T12" fmla="*/ 27872169 w 224"/>
                  <a:gd name="T13" fmla="*/ 0 h 262"/>
                  <a:gd name="T14" fmla="*/ 249735553 w 224"/>
                  <a:gd name="T15" fmla="*/ 251754163 h 262"/>
                  <a:gd name="T16" fmla="*/ 230782442 w 224"/>
                  <a:gd name="T17" fmla="*/ 274831370 h 262"/>
                  <a:gd name="T18" fmla="*/ 0 w 224"/>
                  <a:gd name="T19" fmla="*/ 7342450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4"/>
                  <a:gd name="T31" fmla="*/ 0 h 262"/>
                  <a:gd name="T32" fmla="*/ 224 w 224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4" h="262">
                    <a:moveTo>
                      <a:pt x="0" y="7"/>
                    </a:moveTo>
                    <a:lnTo>
                      <a:pt x="4" y="0"/>
                    </a:lnTo>
                    <a:lnTo>
                      <a:pt x="25" y="0"/>
                    </a:lnTo>
                    <a:lnTo>
                      <a:pt x="224" y="240"/>
                    </a:lnTo>
                    <a:lnTo>
                      <a:pt x="207" y="26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5" name="Freeform 334"/>
              <p:cNvSpPr>
                <a:spLocks/>
              </p:cNvSpPr>
              <p:nvPr/>
            </p:nvSpPr>
            <p:spPr bwMode="auto">
              <a:xfrm>
                <a:off x="3689274" y="3339690"/>
                <a:ext cx="236518" cy="257074"/>
              </a:xfrm>
              <a:custGeom>
                <a:avLst/>
                <a:gdLst>
                  <a:gd name="T0" fmla="*/ 124312809 w 225"/>
                  <a:gd name="T1" fmla="*/ 0 h 251"/>
                  <a:gd name="T2" fmla="*/ 248625617 w 225"/>
                  <a:gd name="T3" fmla="*/ 131647493 h 251"/>
                  <a:gd name="T4" fmla="*/ 124312809 w 225"/>
                  <a:gd name="T5" fmla="*/ 263294986 h 251"/>
                  <a:gd name="T6" fmla="*/ 0 w 225"/>
                  <a:gd name="T7" fmla="*/ 131647493 h 251"/>
                  <a:gd name="T8" fmla="*/ 37570628 w 225"/>
                  <a:gd name="T9" fmla="*/ 0 h 251"/>
                  <a:gd name="T10" fmla="*/ 0 w 225"/>
                  <a:gd name="T11" fmla="*/ 0 h 251"/>
                  <a:gd name="T12" fmla="*/ 229840837 w 225"/>
                  <a:gd name="T13" fmla="*/ 263294986 h 251"/>
                  <a:gd name="T14" fmla="*/ 248625617 w 225"/>
                  <a:gd name="T15" fmla="*/ 240217735 h 251"/>
                  <a:gd name="T16" fmla="*/ 37570628 w 225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1"/>
                  <a:gd name="T29" fmla="*/ 225 w 225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1">
                    <a:moveTo>
                      <a:pt x="34" y="0"/>
                    </a:moveTo>
                    <a:lnTo>
                      <a:pt x="0" y="0"/>
                    </a:lnTo>
                    <a:lnTo>
                      <a:pt x="208" y="251"/>
                    </a:lnTo>
                    <a:lnTo>
                      <a:pt x="225" y="2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6" name="Freeform 335"/>
              <p:cNvSpPr>
                <a:spLocks/>
              </p:cNvSpPr>
              <p:nvPr/>
            </p:nvSpPr>
            <p:spPr bwMode="auto">
              <a:xfrm>
                <a:off x="3707224" y="3339690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21858906 w 212"/>
                  <a:gd name="T13" fmla="*/ 251758602 h 240"/>
                  <a:gd name="T14" fmla="*/ 236351809 w 212"/>
                  <a:gd name="T15" fmla="*/ 232876379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9" y="240"/>
                    </a:lnTo>
                    <a:lnTo>
                      <a:pt x="212" y="2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7" name="Freeform 336"/>
              <p:cNvSpPr>
                <a:spLocks/>
              </p:cNvSpPr>
              <p:nvPr/>
            </p:nvSpPr>
            <p:spPr bwMode="auto">
              <a:xfrm>
                <a:off x="3724122" y="3339690"/>
                <a:ext cx="214344" cy="234543"/>
              </a:xfrm>
              <a:custGeom>
                <a:avLst/>
                <a:gdLst>
                  <a:gd name="T0" fmla="*/ 112606250 w 204"/>
                  <a:gd name="T1" fmla="*/ 0 h 229"/>
                  <a:gd name="T2" fmla="*/ 225212500 w 204"/>
                  <a:gd name="T3" fmla="*/ 120110597 h 229"/>
                  <a:gd name="T4" fmla="*/ 112606250 w 204"/>
                  <a:gd name="T5" fmla="*/ 240220170 h 229"/>
                  <a:gd name="T6" fmla="*/ 0 w 204"/>
                  <a:gd name="T7" fmla="*/ 120110597 h 229"/>
                  <a:gd name="T8" fmla="*/ 37535422 w 204"/>
                  <a:gd name="T9" fmla="*/ 0 h 229"/>
                  <a:gd name="T10" fmla="*/ 0 w 204"/>
                  <a:gd name="T11" fmla="*/ 0 h 229"/>
                  <a:gd name="T12" fmla="*/ 210860913 w 204"/>
                  <a:gd name="T13" fmla="*/ 240220170 h 229"/>
                  <a:gd name="T14" fmla="*/ 225212500 w 204"/>
                  <a:gd name="T15" fmla="*/ 221337927 h 229"/>
                  <a:gd name="T16" fmla="*/ 37535422 w 204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9"/>
                  <a:gd name="T29" fmla="*/ 204 w 204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1" y="229"/>
                    </a:lnTo>
                    <a:lnTo>
                      <a:pt x="204" y="2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8" name="Freeform 337"/>
              <p:cNvSpPr>
                <a:spLocks/>
              </p:cNvSpPr>
              <p:nvPr/>
            </p:nvSpPr>
            <p:spPr bwMode="auto">
              <a:xfrm>
                <a:off x="3743123" y="3339690"/>
                <a:ext cx="204843" cy="227374"/>
              </a:xfrm>
              <a:custGeom>
                <a:avLst/>
                <a:gdLst>
                  <a:gd name="T0" fmla="*/ 107591947 w 195"/>
                  <a:gd name="T1" fmla="*/ 0 h 222"/>
                  <a:gd name="T2" fmla="*/ 215182843 w 195"/>
                  <a:gd name="T3" fmla="*/ 116439045 h 222"/>
                  <a:gd name="T4" fmla="*/ 107591947 w 195"/>
                  <a:gd name="T5" fmla="*/ 232878090 h 222"/>
                  <a:gd name="T6" fmla="*/ 0 w 195"/>
                  <a:gd name="T7" fmla="*/ 116439045 h 222"/>
                  <a:gd name="T8" fmla="*/ 33104728 w 195"/>
                  <a:gd name="T9" fmla="*/ 0 h 222"/>
                  <a:gd name="T10" fmla="*/ 0 w 195"/>
                  <a:gd name="T11" fmla="*/ 0 h 222"/>
                  <a:gd name="T12" fmla="*/ 196423432 w 195"/>
                  <a:gd name="T13" fmla="*/ 232878090 h 222"/>
                  <a:gd name="T14" fmla="*/ 215182843 w 195"/>
                  <a:gd name="T15" fmla="*/ 209799635 h 222"/>
                  <a:gd name="T16" fmla="*/ 33104728 w 195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22"/>
                  <a:gd name="T29" fmla="*/ 195 w 195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22">
                    <a:moveTo>
                      <a:pt x="30" y="0"/>
                    </a:moveTo>
                    <a:lnTo>
                      <a:pt x="0" y="0"/>
                    </a:lnTo>
                    <a:lnTo>
                      <a:pt x="178" y="222"/>
                    </a:lnTo>
                    <a:lnTo>
                      <a:pt x="195" y="20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29" name="Freeform 338"/>
              <p:cNvSpPr>
                <a:spLocks/>
              </p:cNvSpPr>
              <p:nvPr/>
            </p:nvSpPr>
            <p:spPr bwMode="auto">
              <a:xfrm>
                <a:off x="3761073" y="3339690"/>
                <a:ext cx="196394" cy="216109"/>
              </a:xfrm>
              <a:custGeom>
                <a:avLst/>
                <a:gdLst>
                  <a:gd name="T0" fmla="*/ 103684416 w 186"/>
                  <a:gd name="T1" fmla="*/ 0 h 211"/>
                  <a:gd name="T2" fmla="*/ 207368833 w 186"/>
                  <a:gd name="T3" fmla="*/ 110671365 h 211"/>
                  <a:gd name="T4" fmla="*/ 103684416 w 186"/>
                  <a:gd name="T5" fmla="*/ 221341706 h 211"/>
                  <a:gd name="T6" fmla="*/ 0 w 186"/>
                  <a:gd name="T7" fmla="*/ 110671365 h 211"/>
                  <a:gd name="T8" fmla="*/ 33446107 w 186"/>
                  <a:gd name="T9" fmla="*/ 0 h 211"/>
                  <a:gd name="T10" fmla="*/ 0 w 186"/>
                  <a:gd name="T11" fmla="*/ 0 h 211"/>
                  <a:gd name="T12" fmla="*/ 189530773 w 186"/>
                  <a:gd name="T13" fmla="*/ 221341706 h 211"/>
                  <a:gd name="T14" fmla="*/ 207368833 w 186"/>
                  <a:gd name="T15" fmla="*/ 198263115 h 211"/>
                  <a:gd name="T16" fmla="*/ 33446107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30" y="0"/>
                    </a:moveTo>
                    <a:lnTo>
                      <a:pt x="0" y="0"/>
                    </a:lnTo>
                    <a:lnTo>
                      <a:pt x="170" y="211"/>
                    </a:lnTo>
                    <a:lnTo>
                      <a:pt x="186" y="18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0" name="Freeform 339"/>
              <p:cNvSpPr>
                <a:spLocks/>
              </p:cNvSpPr>
              <p:nvPr/>
            </p:nvSpPr>
            <p:spPr bwMode="auto">
              <a:xfrm>
                <a:off x="3773747" y="3339690"/>
                <a:ext cx="189006" cy="204834"/>
              </a:xfrm>
              <a:custGeom>
                <a:avLst/>
                <a:gdLst>
                  <a:gd name="T0" fmla="*/ 100346257 w 178"/>
                  <a:gd name="T1" fmla="*/ 0 h 200"/>
                  <a:gd name="T2" fmla="*/ 200692515 w 178"/>
                  <a:gd name="T3" fmla="*/ 104892419 h 200"/>
                  <a:gd name="T4" fmla="*/ 100346257 w 178"/>
                  <a:gd name="T5" fmla="*/ 209784838 h 200"/>
                  <a:gd name="T6" fmla="*/ 0 w 178"/>
                  <a:gd name="T7" fmla="*/ 104892419 h 200"/>
                  <a:gd name="T8" fmla="*/ 38334243 w 178"/>
                  <a:gd name="T9" fmla="*/ 0 h 200"/>
                  <a:gd name="T10" fmla="*/ 0 w 178"/>
                  <a:gd name="T11" fmla="*/ 0 h 200"/>
                  <a:gd name="T12" fmla="*/ 186034998 w 178"/>
                  <a:gd name="T13" fmla="*/ 209784838 h 200"/>
                  <a:gd name="T14" fmla="*/ 200692515 w 178"/>
                  <a:gd name="T15" fmla="*/ 186708246 h 200"/>
                  <a:gd name="T16" fmla="*/ 38334243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34" y="0"/>
                    </a:moveTo>
                    <a:lnTo>
                      <a:pt x="0" y="0"/>
                    </a:lnTo>
                    <a:lnTo>
                      <a:pt x="165" y="200"/>
                    </a:lnTo>
                    <a:lnTo>
                      <a:pt x="178" y="17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1" name="Freeform 340"/>
              <p:cNvSpPr>
                <a:spLocks/>
              </p:cNvSpPr>
              <p:nvPr/>
            </p:nvSpPr>
            <p:spPr bwMode="auto">
              <a:xfrm>
                <a:off x="3792757" y="3339690"/>
                <a:ext cx="177384" cy="193569"/>
              </a:xfrm>
              <a:custGeom>
                <a:avLst/>
                <a:gdLst>
                  <a:gd name="T0" fmla="*/ 93091962 w 169"/>
                  <a:gd name="T1" fmla="*/ 0 h 189"/>
                  <a:gd name="T2" fmla="*/ 186183924 w 169"/>
                  <a:gd name="T3" fmla="*/ 99124739 h 189"/>
                  <a:gd name="T4" fmla="*/ 93091962 w 169"/>
                  <a:gd name="T5" fmla="*/ 198248454 h 189"/>
                  <a:gd name="T6" fmla="*/ 0 w 169"/>
                  <a:gd name="T7" fmla="*/ 99124739 h 189"/>
                  <a:gd name="T8" fmla="*/ 37457416 w 169"/>
                  <a:gd name="T9" fmla="*/ 0 h 189"/>
                  <a:gd name="T10" fmla="*/ 0 w 169"/>
                  <a:gd name="T11" fmla="*/ 0 h 189"/>
                  <a:gd name="T12" fmla="*/ 171862008 w 169"/>
                  <a:gd name="T13" fmla="*/ 198248454 h 189"/>
                  <a:gd name="T14" fmla="*/ 186183924 w 169"/>
                  <a:gd name="T15" fmla="*/ 175171759 h 189"/>
                  <a:gd name="T16" fmla="*/ 37457416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6" y="189"/>
                    </a:lnTo>
                    <a:lnTo>
                      <a:pt x="169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2" name="Freeform 341"/>
              <p:cNvSpPr>
                <a:spLocks/>
              </p:cNvSpPr>
              <p:nvPr/>
            </p:nvSpPr>
            <p:spPr bwMode="auto">
              <a:xfrm>
                <a:off x="3808594" y="3339690"/>
                <a:ext cx="171056" cy="182303"/>
              </a:xfrm>
              <a:custGeom>
                <a:avLst/>
                <a:gdLst>
                  <a:gd name="T0" fmla="*/ 90870046 w 161"/>
                  <a:gd name="T1" fmla="*/ 0 h 178"/>
                  <a:gd name="T2" fmla="*/ 181740092 w 161"/>
                  <a:gd name="T3" fmla="*/ 93355523 h 178"/>
                  <a:gd name="T4" fmla="*/ 90870046 w 161"/>
                  <a:gd name="T5" fmla="*/ 186710021 h 178"/>
                  <a:gd name="T6" fmla="*/ 0 w 161"/>
                  <a:gd name="T7" fmla="*/ 93355523 h 178"/>
                  <a:gd name="T8" fmla="*/ 32735439 w 161"/>
                  <a:gd name="T9" fmla="*/ 0 h 178"/>
                  <a:gd name="T10" fmla="*/ 0 w 161"/>
                  <a:gd name="T11" fmla="*/ 0 h 178"/>
                  <a:gd name="T12" fmla="*/ 162549953 w 161"/>
                  <a:gd name="T13" fmla="*/ 186710021 h 178"/>
                  <a:gd name="T14" fmla="*/ 181740092 w 161"/>
                  <a:gd name="T15" fmla="*/ 164682091 h 178"/>
                  <a:gd name="T16" fmla="*/ 32735439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29" y="0"/>
                    </a:moveTo>
                    <a:lnTo>
                      <a:pt x="0" y="0"/>
                    </a:lnTo>
                    <a:lnTo>
                      <a:pt x="144" y="178"/>
                    </a:lnTo>
                    <a:lnTo>
                      <a:pt x="161" y="15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3" name="Freeform 342"/>
              <p:cNvSpPr>
                <a:spLocks/>
              </p:cNvSpPr>
              <p:nvPr/>
            </p:nvSpPr>
            <p:spPr bwMode="auto">
              <a:xfrm>
                <a:off x="3827596" y="3339690"/>
                <a:ext cx="157322" cy="171038"/>
              </a:xfrm>
              <a:custGeom>
                <a:avLst/>
                <a:gdLst>
                  <a:gd name="T0" fmla="*/ 83615579 w 148"/>
                  <a:gd name="T1" fmla="*/ 0 h 167"/>
                  <a:gd name="T2" fmla="*/ 167231157 w 148"/>
                  <a:gd name="T3" fmla="*/ 87586819 h 167"/>
                  <a:gd name="T4" fmla="*/ 83615579 w 148"/>
                  <a:gd name="T5" fmla="*/ 175173637 h 167"/>
                  <a:gd name="T6" fmla="*/ 0 w 148"/>
                  <a:gd name="T7" fmla="*/ 87586819 h 167"/>
                  <a:gd name="T8" fmla="*/ 32768679 w 148"/>
                  <a:gd name="T9" fmla="*/ 0 h 167"/>
                  <a:gd name="T10" fmla="*/ 0 w 148"/>
                  <a:gd name="T11" fmla="*/ 0 h 167"/>
                  <a:gd name="T12" fmla="*/ 152541753 w 148"/>
                  <a:gd name="T13" fmla="*/ 175173637 h 167"/>
                  <a:gd name="T14" fmla="*/ 167231157 w 148"/>
                  <a:gd name="T15" fmla="*/ 153145590 h 167"/>
                  <a:gd name="T16" fmla="*/ 32768679 w 148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7"/>
                  <a:gd name="T29" fmla="*/ 148 w 148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7">
                    <a:moveTo>
                      <a:pt x="29" y="0"/>
                    </a:moveTo>
                    <a:lnTo>
                      <a:pt x="0" y="0"/>
                    </a:lnTo>
                    <a:lnTo>
                      <a:pt x="135" y="167"/>
                    </a:lnTo>
                    <a:lnTo>
                      <a:pt x="148" y="14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4" name="Freeform 343"/>
              <p:cNvSpPr>
                <a:spLocks/>
              </p:cNvSpPr>
              <p:nvPr/>
            </p:nvSpPr>
            <p:spPr bwMode="auto">
              <a:xfrm>
                <a:off x="3840269" y="3339690"/>
                <a:ext cx="152046" cy="160797"/>
              </a:xfrm>
              <a:custGeom>
                <a:avLst/>
                <a:gdLst>
                  <a:gd name="T0" fmla="*/ 80270784 w 144"/>
                  <a:gd name="T1" fmla="*/ 0 h 157"/>
                  <a:gd name="T2" fmla="*/ 160541568 w 144"/>
                  <a:gd name="T3" fmla="*/ 82343427 h 157"/>
                  <a:gd name="T4" fmla="*/ 80270784 w 144"/>
                  <a:gd name="T5" fmla="*/ 164685829 h 157"/>
                  <a:gd name="T6" fmla="*/ 0 w 144"/>
                  <a:gd name="T7" fmla="*/ 82343427 h 157"/>
                  <a:gd name="T8" fmla="*/ 37905913 w 144"/>
                  <a:gd name="T9" fmla="*/ 0 h 157"/>
                  <a:gd name="T10" fmla="*/ 0 w 144"/>
                  <a:gd name="T11" fmla="*/ 0 h 157"/>
                  <a:gd name="T12" fmla="*/ 147163638 w 144"/>
                  <a:gd name="T13" fmla="*/ 164685829 h 157"/>
                  <a:gd name="T14" fmla="*/ 160541568 w 144"/>
                  <a:gd name="T15" fmla="*/ 141608908 h 157"/>
                  <a:gd name="T16" fmla="*/ 37905913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34" y="0"/>
                    </a:moveTo>
                    <a:lnTo>
                      <a:pt x="0" y="0"/>
                    </a:lnTo>
                    <a:lnTo>
                      <a:pt x="132" y="157"/>
                    </a:lnTo>
                    <a:lnTo>
                      <a:pt x="144" y="13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5" name="Freeform 344"/>
              <p:cNvSpPr>
                <a:spLocks/>
              </p:cNvSpPr>
              <p:nvPr/>
            </p:nvSpPr>
            <p:spPr bwMode="auto">
              <a:xfrm>
                <a:off x="3859270" y="3339690"/>
                <a:ext cx="141485" cy="149531"/>
              </a:xfrm>
              <a:custGeom>
                <a:avLst/>
                <a:gdLst>
                  <a:gd name="T0" fmla="*/ 73596127 w 136"/>
                  <a:gd name="T1" fmla="*/ 0 h 146"/>
                  <a:gd name="T2" fmla="*/ 147191214 w 136"/>
                  <a:gd name="T3" fmla="*/ 76574211 h 146"/>
                  <a:gd name="T4" fmla="*/ 73596127 w 136"/>
                  <a:gd name="T5" fmla="*/ 153147397 h 146"/>
                  <a:gd name="T6" fmla="*/ 0 w 136"/>
                  <a:gd name="T7" fmla="*/ 76574211 h 146"/>
                  <a:gd name="T8" fmla="*/ 36797543 w 136"/>
                  <a:gd name="T9" fmla="*/ 0 h 146"/>
                  <a:gd name="T10" fmla="*/ 0 w 136"/>
                  <a:gd name="T11" fmla="*/ 0 h 146"/>
                  <a:gd name="T12" fmla="*/ 128791898 w 136"/>
                  <a:gd name="T13" fmla="*/ 153147397 h 146"/>
                  <a:gd name="T14" fmla="*/ 147191214 w 136"/>
                  <a:gd name="T15" fmla="*/ 130070440 h 146"/>
                  <a:gd name="T16" fmla="*/ 36797543 w 136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6"/>
                  <a:gd name="T29" fmla="*/ 136 w 136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6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6"/>
                    </a:lnTo>
                    <a:lnTo>
                      <a:pt x="136" y="1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6" name="Freeform 345"/>
              <p:cNvSpPr>
                <a:spLocks/>
              </p:cNvSpPr>
              <p:nvPr/>
            </p:nvSpPr>
            <p:spPr bwMode="auto">
              <a:xfrm>
                <a:off x="3875117" y="3339690"/>
                <a:ext cx="131984" cy="138266"/>
              </a:xfrm>
              <a:custGeom>
                <a:avLst/>
                <a:gdLst>
                  <a:gd name="T0" fmla="*/ 68581812 w 127"/>
                  <a:gd name="T1" fmla="*/ 0 h 135"/>
                  <a:gd name="T2" fmla="*/ 137163625 w 127"/>
                  <a:gd name="T3" fmla="*/ 70805506 h 135"/>
                  <a:gd name="T4" fmla="*/ 68581812 w 127"/>
                  <a:gd name="T5" fmla="*/ 141611013 h 135"/>
                  <a:gd name="T6" fmla="*/ 0 w 127"/>
                  <a:gd name="T7" fmla="*/ 70805506 h 135"/>
                  <a:gd name="T8" fmla="*/ 32400513 w 127"/>
                  <a:gd name="T9" fmla="*/ 0 h 135"/>
                  <a:gd name="T10" fmla="*/ 0 w 127"/>
                  <a:gd name="T11" fmla="*/ 0 h 135"/>
                  <a:gd name="T12" fmla="*/ 118803271 w 127"/>
                  <a:gd name="T13" fmla="*/ 141611013 h 135"/>
                  <a:gd name="T14" fmla="*/ 137163625 w 127"/>
                  <a:gd name="T15" fmla="*/ 122729999 h 135"/>
                  <a:gd name="T16" fmla="*/ 32400513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0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1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7" name="Freeform 346"/>
              <p:cNvSpPr>
                <a:spLocks/>
              </p:cNvSpPr>
              <p:nvPr/>
            </p:nvSpPr>
            <p:spPr bwMode="auto">
              <a:xfrm>
                <a:off x="3894118" y="3339690"/>
                <a:ext cx="122483" cy="127001"/>
              </a:xfrm>
              <a:custGeom>
                <a:avLst/>
                <a:gdLst>
                  <a:gd name="T0" fmla="*/ 65226990 w 115"/>
                  <a:gd name="T1" fmla="*/ 0 h 124"/>
                  <a:gd name="T2" fmla="*/ 130452914 w 115"/>
                  <a:gd name="T3" fmla="*/ 65037827 h 124"/>
                  <a:gd name="T4" fmla="*/ 65226990 w 115"/>
                  <a:gd name="T5" fmla="*/ 130074629 h 124"/>
                  <a:gd name="T6" fmla="*/ 0 w 115"/>
                  <a:gd name="T7" fmla="*/ 65037827 h 124"/>
                  <a:gd name="T8" fmla="*/ 34031102 w 115"/>
                  <a:gd name="T9" fmla="*/ 0 h 124"/>
                  <a:gd name="T10" fmla="*/ 0 w 115"/>
                  <a:gd name="T11" fmla="*/ 0 h 124"/>
                  <a:gd name="T12" fmla="*/ 115705965 w 115"/>
                  <a:gd name="T13" fmla="*/ 130074629 h 124"/>
                  <a:gd name="T14" fmla="*/ 130452914 w 115"/>
                  <a:gd name="T15" fmla="*/ 111192453 h 124"/>
                  <a:gd name="T16" fmla="*/ 34031102 w 115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24"/>
                  <a:gd name="T29" fmla="*/ 115 w 115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24">
                    <a:moveTo>
                      <a:pt x="30" y="0"/>
                    </a:moveTo>
                    <a:lnTo>
                      <a:pt x="0" y="0"/>
                    </a:lnTo>
                    <a:lnTo>
                      <a:pt x="102" y="124"/>
                    </a:lnTo>
                    <a:lnTo>
                      <a:pt x="115" y="10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8" name="Freeform 347"/>
              <p:cNvSpPr>
                <a:spLocks/>
              </p:cNvSpPr>
              <p:nvPr/>
            </p:nvSpPr>
            <p:spPr bwMode="auto">
              <a:xfrm>
                <a:off x="3908904" y="3339690"/>
                <a:ext cx="116147" cy="118807"/>
              </a:xfrm>
              <a:custGeom>
                <a:avLst/>
                <a:gdLst>
                  <a:gd name="T0" fmla="*/ 61319280 w 110"/>
                  <a:gd name="T1" fmla="*/ 0 h 117"/>
                  <a:gd name="T2" fmla="*/ 122637505 w 110"/>
                  <a:gd name="T3" fmla="*/ 60321462 h 117"/>
                  <a:gd name="T4" fmla="*/ 61319280 w 110"/>
                  <a:gd name="T5" fmla="*/ 120641908 h 117"/>
                  <a:gd name="T6" fmla="*/ 0 w 110"/>
                  <a:gd name="T7" fmla="*/ 60321462 h 117"/>
                  <a:gd name="T8" fmla="*/ 37906163 w 110"/>
                  <a:gd name="T9" fmla="*/ 0 h 117"/>
                  <a:gd name="T10" fmla="*/ 0 w 110"/>
                  <a:gd name="T11" fmla="*/ 0 h 117"/>
                  <a:gd name="T12" fmla="*/ 108144475 w 110"/>
                  <a:gd name="T13" fmla="*/ 120641908 h 117"/>
                  <a:gd name="T14" fmla="*/ 122637505 w 110"/>
                  <a:gd name="T15" fmla="*/ 97956885 h 117"/>
                  <a:gd name="T16" fmla="*/ 37906163 w 110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7"/>
                  <a:gd name="T29" fmla="*/ 110 w 110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7">
                    <a:moveTo>
                      <a:pt x="34" y="0"/>
                    </a:moveTo>
                    <a:lnTo>
                      <a:pt x="0" y="0"/>
                    </a:lnTo>
                    <a:lnTo>
                      <a:pt x="97" y="117"/>
                    </a:lnTo>
                    <a:lnTo>
                      <a:pt x="110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39" name="Freeform 348"/>
              <p:cNvSpPr>
                <a:spLocks/>
              </p:cNvSpPr>
              <p:nvPr/>
            </p:nvSpPr>
            <p:spPr bwMode="auto">
              <a:xfrm>
                <a:off x="3925793" y="3339690"/>
                <a:ext cx="106646" cy="107542"/>
              </a:xfrm>
              <a:custGeom>
                <a:avLst/>
                <a:gdLst>
                  <a:gd name="T0" fmla="*/ 55751810 w 102"/>
                  <a:gd name="T1" fmla="*/ 0 h 106"/>
                  <a:gd name="T2" fmla="*/ 111503620 w 102"/>
                  <a:gd name="T3" fmla="*/ 54553216 h 106"/>
                  <a:gd name="T4" fmla="*/ 55751810 w 102"/>
                  <a:gd name="T5" fmla="*/ 109106432 h 106"/>
                  <a:gd name="T6" fmla="*/ 0 w 102"/>
                  <a:gd name="T7" fmla="*/ 54553216 h 106"/>
                  <a:gd name="T8" fmla="*/ 37168227 w 102"/>
                  <a:gd name="T9" fmla="*/ 0 h 106"/>
                  <a:gd name="T10" fmla="*/ 0 w 102"/>
                  <a:gd name="T11" fmla="*/ 0 h 106"/>
                  <a:gd name="T12" fmla="*/ 92920037 w 102"/>
                  <a:gd name="T13" fmla="*/ 109106432 h 106"/>
                  <a:gd name="T14" fmla="*/ 111503620 w 102"/>
                  <a:gd name="T15" fmla="*/ 86461746 h 106"/>
                  <a:gd name="T16" fmla="*/ 37168227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34" y="0"/>
                    </a:moveTo>
                    <a:lnTo>
                      <a:pt x="0" y="0"/>
                    </a:lnTo>
                    <a:lnTo>
                      <a:pt x="85" y="106"/>
                    </a:lnTo>
                    <a:lnTo>
                      <a:pt x="102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0" name="Freeform 349"/>
              <p:cNvSpPr>
                <a:spLocks/>
              </p:cNvSpPr>
              <p:nvPr/>
            </p:nvSpPr>
            <p:spPr bwMode="auto">
              <a:xfrm>
                <a:off x="3944803" y="3339690"/>
                <a:ext cx="97145" cy="97301"/>
              </a:xfrm>
              <a:custGeom>
                <a:avLst/>
                <a:gdLst>
                  <a:gd name="T0" fmla="*/ 50737893 w 93"/>
                  <a:gd name="T1" fmla="*/ 0 h 95"/>
                  <a:gd name="T2" fmla="*/ 101474742 w 93"/>
                  <a:gd name="T3" fmla="*/ 49829378 h 95"/>
                  <a:gd name="T4" fmla="*/ 50737893 w 93"/>
                  <a:gd name="T5" fmla="*/ 99657733 h 95"/>
                  <a:gd name="T6" fmla="*/ 0 w 93"/>
                  <a:gd name="T7" fmla="*/ 49829378 h 95"/>
                  <a:gd name="T8" fmla="*/ 31643154 w 93"/>
                  <a:gd name="T9" fmla="*/ 0 h 95"/>
                  <a:gd name="T10" fmla="*/ 0 w 93"/>
                  <a:gd name="T11" fmla="*/ 0 h 95"/>
                  <a:gd name="T12" fmla="*/ 82925275 w 93"/>
                  <a:gd name="T13" fmla="*/ 99657733 h 95"/>
                  <a:gd name="T14" fmla="*/ 101474742 w 93"/>
                  <a:gd name="T15" fmla="*/ 76578967 h 95"/>
                  <a:gd name="T16" fmla="*/ 31643154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29" y="0"/>
                    </a:moveTo>
                    <a:lnTo>
                      <a:pt x="0" y="0"/>
                    </a:lnTo>
                    <a:lnTo>
                      <a:pt x="76" y="95"/>
                    </a:lnTo>
                    <a:lnTo>
                      <a:pt x="93" y="7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1" name="Freeform 350"/>
              <p:cNvSpPr>
                <a:spLocks/>
              </p:cNvSpPr>
              <p:nvPr/>
            </p:nvSpPr>
            <p:spPr bwMode="auto">
              <a:xfrm>
                <a:off x="3962753" y="3339690"/>
                <a:ext cx="84472" cy="86035"/>
              </a:xfrm>
              <a:custGeom>
                <a:avLst/>
                <a:gdLst>
                  <a:gd name="T0" fmla="*/ 44596992 w 80"/>
                  <a:gd name="T1" fmla="*/ 0 h 84"/>
                  <a:gd name="T2" fmla="*/ 89193984 w 80"/>
                  <a:gd name="T3" fmla="*/ 44060162 h 84"/>
                  <a:gd name="T4" fmla="*/ 44596992 w 80"/>
                  <a:gd name="T5" fmla="*/ 88119300 h 84"/>
                  <a:gd name="T6" fmla="*/ 0 w 80"/>
                  <a:gd name="T7" fmla="*/ 44060162 h 84"/>
                  <a:gd name="T8" fmla="*/ 32332710 w 80"/>
                  <a:gd name="T9" fmla="*/ 0 h 84"/>
                  <a:gd name="T10" fmla="*/ 0 w 80"/>
                  <a:gd name="T11" fmla="*/ 0 h 84"/>
                  <a:gd name="T12" fmla="*/ 75814680 w 80"/>
                  <a:gd name="T13" fmla="*/ 88119300 h 84"/>
                  <a:gd name="T14" fmla="*/ 89193984 w 80"/>
                  <a:gd name="T15" fmla="*/ 65040404 h 84"/>
                  <a:gd name="T16" fmla="*/ 32332710 w 80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84"/>
                  <a:gd name="T29" fmla="*/ 80 w 80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84">
                    <a:moveTo>
                      <a:pt x="29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0" y="6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2" name="Freeform 351"/>
              <p:cNvSpPr>
                <a:spLocks/>
              </p:cNvSpPr>
              <p:nvPr/>
            </p:nvSpPr>
            <p:spPr bwMode="auto">
              <a:xfrm>
                <a:off x="3975418" y="3339690"/>
                <a:ext cx="81299" cy="74770"/>
              </a:xfrm>
              <a:custGeom>
                <a:avLst/>
                <a:gdLst>
                  <a:gd name="T0" fmla="*/ 42919536 w 77"/>
                  <a:gd name="T1" fmla="*/ 0 h 73"/>
                  <a:gd name="T2" fmla="*/ 85838017 w 77"/>
                  <a:gd name="T3" fmla="*/ 38291458 h 73"/>
                  <a:gd name="T4" fmla="*/ 42919536 w 77"/>
                  <a:gd name="T5" fmla="*/ 76582916 h 73"/>
                  <a:gd name="T6" fmla="*/ 0 w 77"/>
                  <a:gd name="T7" fmla="*/ 38291458 h 73"/>
                  <a:gd name="T8" fmla="*/ 37902229 w 77"/>
                  <a:gd name="T9" fmla="*/ 0 h 73"/>
                  <a:gd name="T10" fmla="*/ 0 w 77"/>
                  <a:gd name="T11" fmla="*/ 0 h 73"/>
                  <a:gd name="T12" fmla="*/ 71345684 w 77"/>
                  <a:gd name="T13" fmla="*/ 76582916 h 73"/>
                  <a:gd name="T14" fmla="*/ 85838017 w 77"/>
                  <a:gd name="T15" fmla="*/ 53503562 h 73"/>
                  <a:gd name="T16" fmla="*/ 37902229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34" y="0"/>
                    </a:moveTo>
                    <a:lnTo>
                      <a:pt x="0" y="0"/>
                    </a:lnTo>
                    <a:lnTo>
                      <a:pt x="64" y="73"/>
                    </a:lnTo>
                    <a:lnTo>
                      <a:pt x="77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3" name="Freeform 352"/>
              <p:cNvSpPr>
                <a:spLocks/>
              </p:cNvSpPr>
              <p:nvPr/>
            </p:nvSpPr>
            <p:spPr bwMode="auto">
              <a:xfrm>
                <a:off x="3992316" y="3339690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37904064 w 68"/>
                  <a:gd name="T9" fmla="*/ 0 h 62"/>
                  <a:gd name="T10" fmla="*/ 0 w 68"/>
                  <a:gd name="T11" fmla="*/ 0 h 62"/>
                  <a:gd name="T12" fmla="*/ 56855560 w 68"/>
                  <a:gd name="T13" fmla="*/ 65026049 h 62"/>
                  <a:gd name="T14" fmla="*/ 75808128 w 68"/>
                  <a:gd name="T15" fmla="*/ 41952791 h 62"/>
                  <a:gd name="T16" fmla="*/ 37904064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34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8" y="4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4" name="Freeform 353"/>
              <p:cNvSpPr>
                <a:spLocks/>
              </p:cNvSpPr>
              <p:nvPr/>
            </p:nvSpPr>
            <p:spPr bwMode="auto">
              <a:xfrm>
                <a:off x="4010265" y="3339690"/>
                <a:ext cx="63349" cy="52230"/>
              </a:xfrm>
              <a:custGeom>
                <a:avLst/>
                <a:gdLst>
                  <a:gd name="T0" fmla="*/ 33442993 w 60"/>
                  <a:gd name="T1" fmla="*/ 0 h 51"/>
                  <a:gd name="T2" fmla="*/ 66884930 w 60"/>
                  <a:gd name="T3" fmla="*/ 26744832 h 51"/>
                  <a:gd name="T4" fmla="*/ 33442993 w 60"/>
                  <a:gd name="T5" fmla="*/ 53489665 h 51"/>
                  <a:gd name="T6" fmla="*/ 0 w 60"/>
                  <a:gd name="T7" fmla="*/ 26744832 h 51"/>
                  <a:gd name="T8" fmla="*/ 37901714 w 60"/>
                  <a:gd name="T9" fmla="*/ 0 h 51"/>
                  <a:gd name="T10" fmla="*/ 0 w 60"/>
                  <a:gd name="T11" fmla="*/ 0 h 51"/>
                  <a:gd name="T12" fmla="*/ 47934081 w 60"/>
                  <a:gd name="T13" fmla="*/ 53489665 h 51"/>
                  <a:gd name="T14" fmla="*/ 66884930 w 60"/>
                  <a:gd name="T15" fmla="*/ 30415269 h 51"/>
                  <a:gd name="T16" fmla="*/ 37901714 w 60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1"/>
                  <a:gd name="T29" fmla="*/ 60 w 60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1">
                    <a:moveTo>
                      <a:pt x="34" y="0"/>
                    </a:moveTo>
                    <a:lnTo>
                      <a:pt x="0" y="0"/>
                    </a:lnTo>
                    <a:lnTo>
                      <a:pt x="43" y="51"/>
                    </a:lnTo>
                    <a:lnTo>
                      <a:pt x="60" y="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5" name="Freeform 354"/>
              <p:cNvSpPr>
                <a:spLocks/>
              </p:cNvSpPr>
              <p:nvPr/>
            </p:nvSpPr>
            <p:spPr bwMode="auto">
              <a:xfrm>
                <a:off x="4029276" y="3339690"/>
                <a:ext cx="49624" cy="40965"/>
              </a:xfrm>
              <a:custGeom>
                <a:avLst/>
                <a:gdLst>
                  <a:gd name="T0" fmla="*/ 26197248 w 47"/>
                  <a:gd name="T1" fmla="*/ 0 h 40"/>
                  <a:gd name="T2" fmla="*/ 52394497 w 47"/>
                  <a:gd name="T3" fmla="*/ 20977152 h 40"/>
                  <a:gd name="T4" fmla="*/ 26197248 w 47"/>
                  <a:gd name="T5" fmla="*/ 41953281 h 40"/>
                  <a:gd name="T6" fmla="*/ 0 w 47"/>
                  <a:gd name="T7" fmla="*/ 20977152 h 40"/>
                  <a:gd name="T8" fmla="*/ 33443406 w 47"/>
                  <a:gd name="T9" fmla="*/ 0 h 40"/>
                  <a:gd name="T10" fmla="*/ 0 w 47"/>
                  <a:gd name="T11" fmla="*/ 0 h 40"/>
                  <a:gd name="T12" fmla="*/ 37902182 w 47"/>
                  <a:gd name="T13" fmla="*/ 41953281 h 40"/>
                  <a:gd name="T14" fmla="*/ 52394497 w 47"/>
                  <a:gd name="T15" fmla="*/ 23074560 h 40"/>
                  <a:gd name="T16" fmla="*/ 33443406 w 47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0"/>
                  <a:gd name="T29" fmla="*/ 47 w 47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0">
                    <a:moveTo>
                      <a:pt x="30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47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6" name="Freeform 355"/>
              <p:cNvSpPr>
                <a:spLocks/>
              </p:cNvSpPr>
              <p:nvPr/>
            </p:nvSpPr>
            <p:spPr bwMode="auto">
              <a:xfrm>
                <a:off x="4045113" y="3339690"/>
                <a:ext cx="41175" cy="29699"/>
              </a:xfrm>
              <a:custGeom>
                <a:avLst/>
                <a:gdLst>
                  <a:gd name="T0" fmla="*/ 22308181 w 38"/>
                  <a:gd name="T1" fmla="*/ 0 h 29"/>
                  <a:gd name="T2" fmla="*/ 44615279 w 38"/>
                  <a:gd name="T3" fmla="*/ 15207936 h 29"/>
                  <a:gd name="T4" fmla="*/ 22308181 w 38"/>
                  <a:gd name="T5" fmla="*/ 30414848 h 29"/>
                  <a:gd name="T6" fmla="*/ 0 w 38"/>
                  <a:gd name="T7" fmla="*/ 15207936 h 29"/>
                  <a:gd name="T8" fmla="*/ 35223040 w 38"/>
                  <a:gd name="T9" fmla="*/ 0 h 29"/>
                  <a:gd name="T10" fmla="*/ 0 w 38"/>
                  <a:gd name="T11" fmla="*/ 0 h 29"/>
                  <a:gd name="T12" fmla="*/ 30525841 w 38"/>
                  <a:gd name="T13" fmla="*/ 30414848 h 29"/>
                  <a:gd name="T14" fmla="*/ 44615279 w 38"/>
                  <a:gd name="T15" fmla="*/ 11536526 h 29"/>
                  <a:gd name="T16" fmla="*/ 35223040 w 38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29"/>
                  <a:gd name="T29" fmla="*/ 38 w 38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29">
                    <a:moveTo>
                      <a:pt x="30" y="0"/>
                    </a:moveTo>
                    <a:lnTo>
                      <a:pt x="0" y="0"/>
                    </a:lnTo>
                    <a:lnTo>
                      <a:pt x="26" y="29"/>
                    </a:lnTo>
                    <a:lnTo>
                      <a:pt x="38" y="1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7" name="Freeform 356"/>
              <p:cNvSpPr>
                <a:spLocks/>
              </p:cNvSpPr>
              <p:nvPr/>
            </p:nvSpPr>
            <p:spPr bwMode="auto">
              <a:xfrm>
                <a:off x="4060950" y="3339690"/>
                <a:ext cx="34847" cy="22530"/>
              </a:xfrm>
              <a:custGeom>
                <a:avLst/>
                <a:gdLst>
                  <a:gd name="T0" fmla="*/ 17858063 w 34"/>
                  <a:gd name="T1" fmla="*/ 0 h 22"/>
                  <a:gd name="T2" fmla="*/ 35715100 w 34"/>
                  <a:gd name="T3" fmla="*/ 11536384 h 22"/>
                  <a:gd name="T4" fmla="*/ 17858063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35715100 w 34"/>
                  <a:gd name="T11" fmla="*/ 0 h 22"/>
                  <a:gd name="T12" fmla="*/ 17857038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8" name="Freeform 357"/>
              <p:cNvSpPr>
                <a:spLocks/>
              </p:cNvSpPr>
              <p:nvPr/>
            </p:nvSpPr>
            <p:spPr bwMode="auto">
              <a:xfrm>
                <a:off x="4076788" y="3339690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0003733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49" name="Freeform 358"/>
              <p:cNvSpPr>
                <a:spLocks/>
              </p:cNvSpPr>
              <p:nvPr/>
            </p:nvSpPr>
            <p:spPr bwMode="auto">
              <a:xfrm>
                <a:off x="3443255" y="3489222"/>
                <a:ext cx="34847" cy="22530"/>
              </a:xfrm>
              <a:custGeom>
                <a:avLst/>
                <a:gdLst>
                  <a:gd name="T0" fmla="*/ 17858063 w 34"/>
                  <a:gd name="T1" fmla="*/ 0 h 21"/>
                  <a:gd name="T2" fmla="*/ 35715100 w 34"/>
                  <a:gd name="T3" fmla="*/ 12085736 h 21"/>
                  <a:gd name="T4" fmla="*/ 17858063 w 34"/>
                  <a:gd name="T5" fmla="*/ 24171471 h 21"/>
                  <a:gd name="T6" fmla="*/ 0 w 34"/>
                  <a:gd name="T7" fmla="*/ 12085736 h 21"/>
                  <a:gd name="T8" fmla="*/ 17857038 w 34"/>
                  <a:gd name="T9" fmla="*/ 0 h 21"/>
                  <a:gd name="T10" fmla="*/ 0 w 34"/>
                  <a:gd name="T11" fmla="*/ 24171471 h 21"/>
                  <a:gd name="T12" fmla="*/ 35715100 w 34"/>
                  <a:gd name="T13" fmla="*/ 24171471 h 21"/>
                  <a:gd name="T14" fmla="*/ 17857038 w 34"/>
                  <a:gd name="T15" fmla="*/ 0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1"/>
                  <a:gd name="T26" fmla="*/ 34 w 34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1">
                    <a:moveTo>
                      <a:pt x="17" y="0"/>
                    </a:moveTo>
                    <a:lnTo>
                      <a:pt x="0" y="21"/>
                    </a:lnTo>
                    <a:lnTo>
                      <a:pt x="34" y="2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0" name="Freeform 359"/>
              <p:cNvSpPr>
                <a:spLocks/>
              </p:cNvSpPr>
              <p:nvPr/>
            </p:nvSpPr>
            <p:spPr bwMode="auto">
              <a:xfrm>
                <a:off x="3452756" y="3477956"/>
                <a:ext cx="44348" cy="33796"/>
              </a:xfrm>
              <a:custGeom>
                <a:avLst/>
                <a:gdLst>
                  <a:gd name="T0" fmla="*/ 23413632 w 42"/>
                  <a:gd name="T1" fmla="*/ 0 h 32"/>
                  <a:gd name="T2" fmla="*/ 46827264 w 42"/>
                  <a:gd name="T3" fmla="*/ 17846400 h 32"/>
                  <a:gd name="T4" fmla="*/ 23413632 w 42"/>
                  <a:gd name="T5" fmla="*/ 35692800 h 32"/>
                  <a:gd name="T6" fmla="*/ 0 w 42"/>
                  <a:gd name="T7" fmla="*/ 17846400 h 32"/>
                  <a:gd name="T8" fmla="*/ 13379369 w 42"/>
                  <a:gd name="T9" fmla="*/ 0 h 32"/>
                  <a:gd name="T10" fmla="*/ 0 w 42"/>
                  <a:gd name="T11" fmla="*/ 24539061 h 32"/>
                  <a:gd name="T12" fmla="*/ 8919228 w 42"/>
                  <a:gd name="T13" fmla="*/ 35692800 h 32"/>
                  <a:gd name="T14" fmla="*/ 46827264 w 42"/>
                  <a:gd name="T15" fmla="*/ 35692800 h 32"/>
                  <a:gd name="T16" fmla="*/ 13379369 w 42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2"/>
                  <a:gd name="T29" fmla="*/ 42 w 42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2">
                    <a:moveTo>
                      <a:pt x="12" y="0"/>
                    </a:moveTo>
                    <a:lnTo>
                      <a:pt x="0" y="22"/>
                    </a:lnTo>
                    <a:lnTo>
                      <a:pt x="8" y="32"/>
                    </a:lnTo>
                    <a:lnTo>
                      <a:pt x="42" y="3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1" name="Freeform 360"/>
              <p:cNvSpPr>
                <a:spLocks/>
              </p:cNvSpPr>
              <p:nvPr/>
            </p:nvSpPr>
            <p:spPr bwMode="auto">
              <a:xfrm>
                <a:off x="3461205" y="3466691"/>
                <a:ext cx="49624" cy="44037"/>
              </a:xfrm>
              <a:custGeom>
                <a:avLst/>
                <a:gdLst>
                  <a:gd name="T0" fmla="*/ 26197248 w 47"/>
                  <a:gd name="T1" fmla="*/ 0 h 43"/>
                  <a:gd name="T2" fmla="*/ 52394497 w 47"/>
                  <a:gd name="T3" fmla="*/ 22550016 h 43"/>
                  <a:gd name="T4" fmla="*/ 26197248 w 47"/>
                  <a:gd name="T5" fmla="*/ 45099009 h 43"/>
                  <a:gd name="T6" fmla="*/ 0 w 47"/>
                  <a:gd name="T7" fmla="*/ 22550016 h 43"/>
                  <a:gd name="T8" fmla="*/ 14492319 w 47"/>
                  <a:gd name="T9" fmla="*/ 0 h 43"/>
                  <a:gd name="T10" fmla="*/ 0 w 47"/>
                  <a:gd name="T11" fmla="*/ 23074364 h 43"/>
                  <a:gd name="T12" fmla="*/ 18951091 w 47"/>
                  <a:gd name="T13" fmla="*/ 45099009 h 43"/>
                  <a:gd name="T14" fmla="*/ 52394497 w 47"/>
                  <a:gd name="T15" fmla="*/ 45099009 h 43"/>
                  <a:gd name="T16" fmla="*/ 14492319 w 47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3"/>
                  <a:gd name="T29" fmla="*/ 47 w 47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3">
                    <a:moveTo>
                      <a:pt x="13" y="0"/>
                    </a:moveTo>
                    <a:lnTo>
                      <a:pt x="0" y="22"/>
                    </a:lnTo>
                    <a:lnTo>
                      <a:pt x="17" y="43"/>
                    </a:lnTo>
                    <a:lnTo>
                      <a:pt x="47" y="4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2" name="Freeform 361"/>
              <p:cNvSpPr>
                <a:spLocks/>
              </p:cNvSpPr>
              <p:nvPr/>
            </p:nvSpPr>
            <p:spPr bwMode="auto">
              <a:xfrm>
                <a:off x="3465429" y="3456450"/>
                <a:ext cx="63349" cy="55302"/>
              </a:xfrm>
              <a:custGeom>
                <a:avLst/>
                <a:gdLst>
                  <a:gd name="T0" fmla="*/ 33442993 w 60"/>
                  <a:gd name="T1" fmla="*/ 0 h 54"/>
                  <a:gd name="T2" fmla="*/ 66884930 w 60"/>
                  <a:gd name="T3" fmla="*/ 28317696 h 54"/>
                  <a:gd name="T4" fmla="*/ 33442993 w 60"/>
                  <a:gd name="T5" fmla="*/ 56635393 h 54"/>
                  <a:gd name="T6" fmla="*/ 0 w 60"/>
                  <a:gd name="T7" fmla="*/ 28317696 h 54"/>
                  <a:gd name="T8" fmla="*/ 18950857 w 60"/>
                  <a:gd name="T9" fmla="*/ 0 h 54"/>
                  <a:gd name="T10" fmla="*/ 0 w 60"/>
                  <a:gd name="T11" fmla="*/ 23073225 h 54"/>
                  <a:gd name="T12" fmla="*/ 33442993 w 60"/>
                  <a:gd name="T13" fmla="*/ 56635393 h 54"/>
                  <a:gd name="T14" fmla="*/ 66884930 w 60"/>
                  <a:gd name="T15" fmla="*/ 56635393 h 54"/>
                  <a:gd name="T16" fmla="*/ 18950857 w 60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4"/>
                  <a:gd name="T29" fmla="*/ 60 w 60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4">
                    <a:moveTo>
                      <a:pt x="17" y="0"/>
                    </a:moveTo>
                    <a:lnTo>
                      <a:pt x="0" y="22"/>
                    </a:lnTo>
                    <a:lnTo>
                      <a:pt x="30" y="54"/>
                    </a:lnTo>
                    <a:lnTo>
                      <a:pt x="60" y="5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3" name="Freeform 362"/>
              <p:cNvSpPr>
                <a:spLocks/>
              </p:cNvSpPr>
              <p:nvPr/>
            </p:nvSpPr>
            <p:spPr bwMode="auto">
              <a:xfrm>
                <a:off x="3474930" y="3445184"/>
                <a:ext cx="71798" cy="66577"/>
              </a:xfrm>
              <a:custGeom>
                <a:avLst/>
                <a:gdLst>
                  <a:gd name="T0" fmla="*/ 37904064 w 68"/>
                  <a:gd name="T1" fmla="*/ 0 h 65"/>
                  <a:gd name="T2" fmla="*/ 75808128 w 68"/>
                  <a:gd name="T3" fmla="*/ 34096642 h 65"/>
                  <a:gd name="T4" fmla="*/ 37904064 w 68"/>
                  <a:gd name="T5" fmla="*/ 68192260 h 65"/>
                  <a:gd name="T6" fmla="*/ 0 w 68"/>
                  <a:gd name="T7" fmla="*/ 34096642 h 65"/>
                  <a:gd name="T8" fmla="*/ 18951504 w 68"/>
                  <a:gd name="T9" fmla="*/ 0 h 65"/>
                  <a:gd name="T10" fmla="*/ 0 w 68"/>
                  <a:gd name="T11" fmla="*/ 23080707 h 65"/>
                  <a:gd name="T12" fmla="*/ 37904064 w 68"/>
                  <a:gd name="T13" fmla="*/ 68192260 h 65"/>
                  <a:gd name="T14" fmla="*/ 75808128 w 68"/>
                  <a:gd name="T15" fmla="*/ 68192260 h 65"/>
                  <a:gd name="T16" fmla="*/ 18951504 w 68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5"/>
                  <a:gd name="T29" fmla="*/ 68 w 68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5">
                    <a:moveTo>
                      <a:pt x="17" y="0"/>
                    </a:moveTo>
                    <a:lnTo>
                      <a:pt x="0" y="22"/>
                    </a:lnTo>
                    <a:lnTo>
                      <a:pt x="34" y="65"/>
                    </a:lnTo>
                    <a:lnTo>
                      <a:pt x="68" y="6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4" name="Freeform 363"/>
              <p:cNvSpPr>
                <a:spLocks/>
              </p:cNvSpPr>
              <p:nvPr/>
            </p:nvSpPr>
            <p:spPr bwMode="auto">
              <a:xfrm>
                <a:off x="3483379" y="3433919"/>
                <a:ext cx="81299" cy="77842"/>
              </a:xfrm>
              <a:custGeom>
                <a:avLst/>
                <a:gdLst>
                  <a:gd name="T0" fmla="*/ 42919536 w 77"/>
                  <a:gd name="T1" fmla="*/ 0 h 76"/>
                  <a:gd name="T2" fmla="*/ 85838017 w 77"/>
                  <a:gd name="T3" fmla="*/ 39864322 h 76"/>
                  <a:gd name="T4" fmla="*/ 42919536 w 77"/>
                  <a:gd name="T5" fmla="*/ 79728644 h 76"/>
                  <a:gd name="T6" fmla="*/ 0 w 77"/>
                  <a:gd name="T7" fmla="*/ 39864322 h 76"/>
                  <a:gd name="T8" fmla="*/ 14492337 w 77"/>
                  <a:gd name="T9" fmla="*/ 0 h 76"/>
                  <a:gd name="T10" fmla="*/ 0 w 77"/>
                  <a:gd name="T11" fmla="*/ 23079127 h 76"/>
                  <a:gd name="T12" fmla="*/ 47935788 w 77"/>
                  <a:gd name="T13" fmla="*/ 79728644 h 76"/>
                  <a:gd name="T14" fmla="*/ 85838017 w 77"/>
                  <a:gd name="T15" fmla="*/ 79728644 h 76"/>
                  <a:gd name="T16" fmla="*/ 14492337 w 77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6"/>
                  <a:gd name="T29" fmla="*/ 77 w 7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6">
                    <a:moveTo>
                      <a:pt x="13" y="0"/>
                    </a:moveTo>
                    <a:lnTo>
                      <a:pt x="0" y="22"/>
                    </a:lnTo>
                    <a:lnTo>
                      <a:pt x="43" y="76"/>
                    </a:lnTo>
                    <a:lnTo>
                      <a:pt x="77" y="7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5" name="Freeform 364"/>
              <p:cNvSpPr>
                <a:spLocks/>
              </p:cNvSpPr>
              <p:nvPr/>
            </p:nvSpPr>
            <p:spPr bwMode="auto">
              <a:xfrm>
                <a:off x="3492879" y="3420605"/>
                <a:ext cx="88696" cy="90132"/>
              </a:xfrm>
              <a:custGeom>
                <a:avLst/>
                <a:gdLst>
                  <a:gd name="T0" fmla="*/ 46276355 w 85"/>
                  <a:gd name="T1" fmla="*/ 0 h 87"/>
                  <a:gd name="T2" fmla="*/ 92552710 w 85"/>
                  <a:gd name="T3" fmla="*/ 46688376 h 87"/>
                  <a:gd name="T4" fmla="*/ 46276355 w 85"/>
                  <a:gd name="T5" fmla="*/ 93376752 h 87"/>
                  <a:gd name="T6" fmla="*/ 0 w 85"/>
                  <a:gd name="T7" fmla="*/ 46688376 h 87"/>
                  <a:gd name="T8" fmla="*/ 14154837 w 85"/>
                  <a:gd name="T9" fmla="*/ 0 h 87"/>
                  <a:gd name="T10" fmla="*/ 0 w 85"/>
                  <a:gd name="T11" fmla="*/ 23612512 h 87"/>
                  <a:gd name="T12" fmla="*/ 55532040 w 85"/>
                  <a:gd name="T13" fmla="*/ 93376752 h 87"/>
                  <a:gd name="T14" fmla="*/ 92552710 w 85"/>
                  <a:gd name="T15" fmla="*/ 93376752 h 87"/>
                  <a:gd name="T16" fmla="*/ 14154837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13" y="0"/>
                    </a:moveTo>
                    <a:lnTo>
                      <a:pt x="0" y="22"/>
                    </a:lnTo>
                    <a:lnTo>
                      <a:pt x="51" y="87"/>
                    </a:lnTo>
                    <a:lnTo>
                      <a:pt x="85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6" name="Freeform 365"/>
              <p:cNvSpPr>
                <a:spLocks/>
              </p:cNvSpPr>
              <p:nvPr/>
            </p:nvSpPr>
            <p:spPr bwMode="auto">
              <a:xfrm>
                <a:off x="3497104" y="3410364"/>
                <a:ext cx="100309" cy="101397"/>
              </a:xfrm>
              <a:custGeom>
                <a:avLst/>
                <a:gdLst>
                  <a:gd name="T0" fmla="*/ 51865958 w 97"/>
                  <a:gd name="T1" fmla="*/ 0 h 98"/>
                  <a:gd name="T2" fmla="*/ 103730881 w 97"/>
                  <a:gd name="T3" fmla="*/ 52456393 h 98"/>
                  <a:gd name="T4" fmla="*/ 51865958 w 97"/>
                  <a:gd name="T5" fmla="*/ 104911751 h 98"/>
                  <a:gd name="T6" fmla="*/ 0 w 97"/>
                  <a:gd name="T7" fmla="*/ 52456393 h 98"/>
                  <a:gd name="T8" fmla="*/ 18179716 w 97"/>
                  <a:gd name="T9" fmla="*/ 0 h 98"/>
                  <a:gd name="T10" fmla="*/ 0 w 97"/>
                  <a:gd name="T11" fmla="*/ 23552041 h 98"/>
                  <a:gd name="T12" fmla="*/ 68440738 w 97"/>
                  <a:gd name="T13" fmla="*/ 104911751 h 98"/>
                  <a:gd name="T14" fmla="*/ 103730881 w 97"/>
                  <a:gd name="T15" fmla="*/ 104911751 h 98"/>
                  <a:gd name="T16" fmla="*/ 18179716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17" y="0"/>
                    </a:moveTo>
                    <a:lnTo>
                      <a:pt x="0" y="22"/>
                    </a:lnTo>
                    <a:lnTo>
                      <a:pt x="64" y="98"/>
                    </a:lnTo>
                    <a:lnTo>
                      <a:pt x="97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7" name="Freeform 366"/>
              <p:cNvSpPr>
                <a:spLocks/>
              </p:cNvSpPr>
              <p:nvPr/>
            </p:nvSpPr>
            <p:spPr bwMode="auto">
              <a:xfrm>
                <a:off x="3506605" y="3403186"/>
                <a:ext cx="106646" cy="107542"/>
              </a:xfrm>
              <a:custGeom>
                <a:avLst/>
                <a:gdLst>
                  <a:gd name="T0" fmla="*/ 56303808 w 101"/>
                  <a:gd name="T1" fmla="*/ 0 h 105"/>
                  <a:gd name="T2" fmla="*/ 112607616 w 101"/>
                  <a:gd name="T3" fmla="*/ 55072770 h 105"/>
                  <a:gd name="T4" fmla="*/ 56303808 w 101"/>
                  <a:gd name="T5" fmla="*/ 110145541 h 105"/>
                  <a:gd name="T6" fmla="*/ 0 w 101"/>
                  <a:gd name="T7" fmla="*/ 55072770 h 105"/>
                  <a:gd name="T8" fmla="*/ 17838394 w 101"/>
                  <a:gd name="T9" fmla="*/ 0 h 105"/>
                  <a:gd name="T10" fmla="*/ 0 w 101"/>
                  <a:gd name="T11" fmla="*/ 18882329 h 105"/>
                  <a:gd name="T12" fmla="*/ 80274882 w 101"/>
                  <a:gd name="T13" fmla="*/ 110145541 h 105"/>
                  <a:gd name="T14" fmla="*/ 112607616 w 101"/>
                  <a:gd name="T15" fmla="*/ 110145541 h 105"/>
                  <a:gd name="T16" fmla="*/ 17838394 w 101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05"/>
                  <a:gd name="T29" fmla="*/ 101 w 101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05">
                    <a:moveTo>
                      <a:pt x="16" y="0"/>
                    </a:moveTo>
                    <a:lnTo>
                      <a:pt x="0" y="18"/>
                    </a:lnTo>
                    <a:lnTo>
                      <a:pt x="72" y="105"/>
                    </a:lnTo>
                    <a:lnTo>
                      <a:pt x="101" y="10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8" name="Freeform 367"/>
              <p:cNvSpPr>
                <a:spLocks/>
              </p:cNvSpPr>
              <p:nvPr/>
            </p:nvSpPr>
            <p:spPr bwMode="auto">
              <a:xfrm>
                <a:off x="3515054" y="3392945"/>
                <a:ext cx="116147" cy="118807"/>
              </a:xfrm>
              <a:custGeom>
                <a:avLst/>
                <a:gdLst>
                  <a:gd name="T0" fmla="*/ 61319280 w 110"/>
                  <a:gd name="T1" fmla="*/ 0 h 116"/>
                  <a:gd name="T2" fmla="*/ 122637505 w 110"/>
                  <a:gd name="T3" fmla="*/ 60841474 h 116"/>
                  <a:gd name="T4" fmla="*/ 61319280 w 110"/>
                  <a:gd name="T5" fmla="*/ 121681925 h 116"/>
                  <a:gd name="T6" fmla="*/ 0 w 110"/>
                  <a:gd name="T7" fmla="*/ 60841474 h 116"/>
                  <a:gd name="T8" fmla="*/ 18953082 w 110"/>
                  <a:gd name="T9" fmla="*/ 0 h 116"/>
                  <a:gd name="T10" fmla="*/ 0 w 110"/>
                  <a:gd name="T11" fmla="*/ 18882122 h 116"/>
                  <a:gd name="T12" fmla="*/ 89191401 w 110"/>
                  <a:gd name="T13" fmla="*/ 121681925 h 116"/>
                  <a:gd name="T14" fmla="*/ 122637505 w 110"/>
                  <a:gd name="T15" fmla="*/ 121681925 h 116"/>
                  <a:gd name="T16" fmla="*/ 18953082 w 110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6"/>
                  <a:gd name="T29" fmla="*/ 110 w 110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6">
                    <a:moveTo>
                      <a:pt x="17" y="0"/>
                    </a:moveTo>
                    <a:lnTo>
                      <a:pt x="0" y="18"/>
                    </a:lnTo>
                    <a:lnTo>
                      <a:pt x="80" y="116"/>
                    </a:lnTo>
                    <a:lnTo>
                      <a:pt x="110" y="11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59" name="Freeform 368"/>
              <p:cNvSpPr>
                <a:spLocks/>
              </p:cNvSpPr>
              <p:nvPr/>
            </p:nvSpPr>
            <p:spPr bwMode="auto">
              <a:xfrm>
                <a:off x="3522442" y="3381679"/>
                <a:ext cx="125647" cy="130073"/>
              </a:xfrm>
              <a:custGeom>
                <a:avLst/>
                <a:gdLst>
                  <a:gd name="T0" fmla="*/ 66333169 w 119"/>
                  <a:gd name="T1" fmla="*/ 0 h 127"/>
                  <a:gd name="T2" fmla="*/ 132665281 w 119"/>
                  <a:gd name="T3" fmla="*/ 66610691 h 127"/>
                  <a:gd name="T4" fmla="*/ 66333169 w 119"/>
                  <a:gd name="T5" fmla="*/ 133220357 h 127"/>
                  <a:gd name="T6" fmla="*/ 0 w 119"/>
                  <a:gd name="T7" fmla="*/ 66610691 h 127"/>
                  <a:gd name="T8" fmla="*/ 14492696 w 119"/>
                  <a:gd name="T9" fmla="*/ 0 h 127"/>
                  <a:gd name="T10" fmla="*/ 0 w 119"/>
                  <a:gd name="T11" fmla="*/ 23077206 h 127"/>
                  <a:gd name="T12" fmla="*/ 94761076 w 119"/>
                  <a:gd name="T13" fmla="*/ 133220357 h 127"/>
                  <a:gd name="T14" fmla="*/ 132665281 w 119"/>
                  <a:gd name="T15" fmla="*/ 133220357 h 127"/>
                  <a:gd name="T16" fmla="*/ 14492696 w 119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7"/>
                  <a:gd name="T29" fmla="*/ 119 w 119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7">
                    <a:moveTo>
                      <a:pt x="13" y="0"/>
                    </a:moveTo>
                    <a:lnTo>
                      <a:pt x="0" y="22"/>
                    </a:lnTo>
                    <a:lnTo>
                      <a:pt x="85" y="127"/>
                    </a:lnTo>
                    <a:lnTo>
                      <a:pt x="119" y="1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0" name="Freeform 369"/>
              <p:cNvSpPr>
                <a:spLocks/>
              </p:cNvSpPr>
              <p:nvPr/>
            </p:nvSpPr>
            <p:spPr bwMode="auto">
              <a:xfrm>
                <a:off x="3531952" y="3370414"/>
                <a:ext cx="135157" cy="141338"/>
              </a:xfrm>
              <a:custGeom>
                <a:avLst/>
                <a:gdLst>
                  <a:gd name="T0" fmla="*/ 71919503 w 127"/>
                  <a:gd name="T1" fmla="*/ 0 h 138"/>
                  <a:gd name="T2" fmla="*/ 143837943 w 127"/>
                  <a:gd name="T3" fmla="*/ 72378370 h 138"/>
                  <a:gd name="T4" fmla="*/ 71919503 w 127"/>
                  <a:gd name="T5" fmla="*/ 144756741 h 138"/>
                  <a:gd name="T6" fmla="*/ 0 w 127"/>
                  <a:gd name="T7" fmla="*/ 72378370 h 138"/>
                  <a:gd name="T8" fmla="*/ 14723600 w 127"/>
                  <a:gd name="T9" fmla="*/ 0 h 138"/>
                  <a:gd name="T10" fmla="*/ 0 w 127"/>
                  <a:gd name="T11" fmla="*/ 23077011 h 138"/>
                  <a:gd name="T12" fmla="*/ 105329880 w 127"/>
                  <a:gd name="T13" fmla="*/ 144756741 h 138"/>
                  <a:gd name="T14" fmla="*/ 143837943 w 127"/>
                  <a:gd name="T15" fmla="*/ 144756741 h 138"/>
                  <a:gd name="T16" fmla="*/ 14723600 w 127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8"/>
                  <a:gd name="T29" fmla="*/ 127 w 127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8">
                    <a:moveTo>
                      <a:pt x="13" y="0"/>
                    </a:moveTo>
                    <a:lnTo>
                      <a:pt x="0" y="22"/>
                    </a:lnTo>
                    <a:lnTo>
                      <a:pt x="93" y="138"/>
                    </a:lnTo>
                    <a:lnTo>
                      <a:pt x="127" y="13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1" name="Freeform 370"/>
              <p:cNvSpPr>
                <a:spLocks/>
              </p:cNvSpPr>
              <p:nvPr/>
            </p:nvSpPr>
            <p:spPr bwMode="auto">
              <a:xfrm>
                <a:off x="3537228" y="3357100"/>
                <a:ext cx="147821" cy="153628"/>
              </a:xfrm>
              <a:custGeom>
                <a:avLst/>
                <a:gdLst>
                  <a:gd name="T0" fmla="*/ 78039984 w 140"/>
                  <a:gd name="T1" fmla="*/ 0 h 149"/>
                  <a:gd name="T2" fmla="*/ 156078913 w 140"/>
                  <a:gd name="T3" fmla="*/ 79199874 h 149"/>
                  <a:gd name="T4" fmla="*/ 78039984 w 140"/>
                  <a:gd name="T5" fmla="*/ 158399747 h 149"/>
                  <a:gd name="T6" fmla="*/ 0 w 140"/>
                  <a:gd name="T7" fmla="*/ 79199874 h 149"/>
                  <a:gd name="T8" fmla="*/ 18952764 w 140"/>
                  <a:gd name="T9" fmla="*/ 0 h 149"/>
                  <a:gd name="T10" fmla="*/ 0 w 140"/>
                  <a:gd name="T11" fmla="*/ 23387542 h 149"/>
                  <a:gd name="T12" fmla="*/ 118174424 w 140"/>
                  <a:gd name="T13" fmla="*/ 158399747 h 149"/>
                  <a:gd name="T14" fmla="*/ 156078913 w 140"/>
                  <a:gd name="T15" fmla="*/ 158399747 h 149"/>
                  <a:gd name="T16" fmla="*/ 18952764 w 140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9"/>
                  <a:gd name="T29" fmla="*/ 140 w 140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9">
                    <a:moveTo>
                      <a:pt x="17" y="0"/>
                    </a:moveTo>
                    <a:lnTo>
                      <a:pt x="0" y="22"/>
                    </a:lnTo>
                    <a:lnTo>
                      <a:pt x="106" y="149"/>
                    </a:lnTo>
                    <a:lnTo>
                      <a:pt x="140" y="14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2" name="Freeform 371"/>
              <p:cNvSpPr>
                <a:spLocks/>
              </p:cNvSpPr>
              <p:nvPr/>
            </p:nvSpPr>
            <p:spPr bwMode="auto">
              <a:xfrm>
                <a:off x="3546728" y="3346859"/>
                <a:ext cx="155219" cy="164893"/>
              </a:xfrm>
              <a:custGeom>
                <a:avLst/>
                <a:gdLst>
                  <a:gd name="T0" fmla="*/ 81395584 w 148"/>
                  <a:gd name="T1" fmla="*/ 0 h 160"/>
                  <a:gd name="T2" fmla="*/ 162790120 w 148"/>
                  <a:gd name="T3" fmla="*/ 84968332 h 160"/>
                  <a:gd name="T4" fmla="*/ 81395584 w 148"/>
                  <a:gd name="T5" fmla="*/ 169935634 h 160"/>
                  <a:gd name="T6" fmla="*/ 0 w 148"/>
                  <a:gd name="T7" fmla="*/ 84968332 h 160"/>
                  <a:gd name="T8" fmla="*/ 18698646 w 148"/>
                  <a:gd name="T9" fmla="*/ 0 h 160"/>
                  <a:gd name="T10" fmla="*/ 0 w 148"/>
                  <a:gd name="T11" fmla="*/ 23366368 h 160"/>
                  <a:gd name="T12" fmla="*/ 125392811 w 148"/>
                  <a:gd name="T13" fmla="*/ 169935634 h 160"/>
                  <a:gd name="T14" fmla="*/ 162790120 w 148"/>
                  <a:gd name="T15" fmla="*/ 169935634 h 160"/>
                  <a:gd name="T16" fmla="*/ 18698646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2"/>
                    </a:lnTo>
                    <a:lnTo>
                      <a:pt x="114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3" name="Freeform 372"/>
              <p:cNvSpPr>
                <a:spLocks/>
              </p:cNvSpPr>
              <p:nvPr/>
            </p:nvSpPr>
            <p:spPr bwMode="auto">
              <a:xfrm>
                <a:off x="3553065" y="3336618"/>
                <a:ext cx="161547" cy="174110"/>
              </a:xfrm>
              <a:custGeom>
                <a:avLst/>
                <a:gdLst>
                  <a:gd name="T0" fmla="*/ 85286256 w 153"/>
                  <a:gd name="T1" fmla="*/ 0 h 170"/>
                  <a:gd name="T2" fmla="*/ 170571457 w 153"/>
                  <a:gd name="T3" fmla="*/ 89159683 h 170"/>
                  <a:gd name="T4" fmla="*/ 85286256 w 153"/>
                  <a:gd name="T5" fmla="*/ 178319365 h 170"/>
                  <a:gd name="T6" fmla="*/ 0 w 153"/>
                  <a:gd name="T7" fmla="*/ 89159683 h 170"/>
                  <a:gd name="T8" fmla="*/ 14492770 w 153"/>
                  <a:gd name="T9" fmla="*/ 0 h 170"/>
                  <a:gd name="T10" fmla="*/ 0 w 153"/>
                  <a:gd name="T11" fmla="*/ 22027988 h 170"/>
                  <a:gd name="T12" fmla="*/ 137125929 w 153"/>
                  <a:gd name="T13" fmla="*/ 178319365 h 170"/>
                  <a:gd name="T14" fmla="*/ 170571457 w 153"/>
                  <a:gd name="T15" fmla="*/ 178319365 h 170"/>
                  <a:gd name="T16" fmla="*/ 14492770 w 153"/>
                  <a:gd name="T17" fmla="*/ 0 h 1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70"/>
                  <a:gd name="T29" fmla="*/ 153 w 153"/>
                  <a:gd name="T30" fmla="*/ 170 h 1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70">
                    <a:moveTo>
                      <a:pt x="13" y="0"/>
                    </a:moveTo>
                    <a:lnTo>
                      <a:pt x="0" y="21"/>
                    </a:lnTo>
                    <a:lnTo>
                      <a:pt x="123" y="170"/>
                    </a:lnTo>
                    <a:lnTo>
                      <a:pt x="153" y="17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4" name="Freeform 373"/>
              <p:cNvSpPr>
                <a:spLocks/>
              </p:cNvSpPr>
              <p:nvPr/>
            </p:nvSpPr>
            <p:spPr bwMode="auto">
              <a:xfrm>
                <a:off x="3562566" y="3325352"/>
                <a:ext cx="171056" cy="185376"/>
              </a:xfrm>
              <a:custGeom>
                <a:avLst/>
                <a:gdLst>
                  <a:gd name="T0" fmla="*/ 90870046 w 161"/>
                  <a:gd name="T1" fmla="*/ 0 h 181"/>
                  <a:gd name="T2" fmla="*/ 181740092 w 161"/>
                  <a:gd name="T3" fmla="*/ 94928899 h 181"/>
                  <a:gd name="T4" fmla="*/ 90870046 w 161"/>
                  <a:gd name="T5" fmla="*/ 189857798 h 181"/>
                  <a:gd name="T6" fmla="*/ 0 w 161"/>
                  <a:gd name="T7" fmla="*/ 94928899 h 181"/>
                  <a:gd name="T8" fmla="*/ 13546359 w 161"/>
                  <a:gd name="T9" fmla="*/ 0 h 181"/>
                  <a:gd name="T10" fmla="*/ 0 w 161"/>
                  <a:gd name="T11" fmla="*/ 22027995 h 181"/>
                  <a:gd name="T12" fmla="*/ 147875266 w 161"/>
                  <a:gd name="T13" fmla="*/ 189857798 h 181"/>
                  <a:gd name="T14" fmla="*/ 181740092 w 161"/>
                  <a:gd name="T15" fmla="*/ 189857798 h 181"/>
                  <a:gd name="T16" fmla="*/ 13546359 w 161"/>
                  <a:gd name="T17" fmla="*/ 0 h 18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81"/>
                  <a:gd name="T29" fmla="*/ 161 w 161"/>
                  <a:gd name="T30" fmla="*/ 181 h 1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81">
                    <a:moveTo>
                      <a:pt x="12" y="0"/>
                    </a:moveTo>
                    <a:lnTo>
                      <a:pt x="0" y="21"/>
                    </a:lnTo>
                    <a:lnTo>
                      <a:pt x="131" y="181"/>
                    </a:lnTo>
                    <a:lnTo>
                      <a:pt x="161" y="18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5" name="Freeform 374"/>
              <p:cNvSpPr>
                <a:spLocks/>
              </p:cNvSpPr>
              <p:nvPr/>
            </p:nvSpPr>
            <p:spPr bwMode="auto">
              <a:xfrm>
                <a:off x="3568903" y="3315111"/>
                <a:ext cx="183721" cy="196641"/>
              </a:xfrm>
              <a:custGeom>
                <a:avLst/>
                <a:gdLst>
                  <a:gd name="T0" fmla="*/ 96993072 w 174"/>
                  <a:gd name="T1" fmla="*/ 0 h 192"/>
                  <a:gd name="T2" fmla="*/ 193985089 w 174"/>
                  <a:gd name="T3" fmla="*/ 100697603 h 192"/>
                  <a:gd name="T4" fmla="*/ 96993072 w 174"/>
                  <a:gd name="T5" fmla="*/ 201394182 h 192"/>
                  <a:gd name="T6" fmla="*/ 0 w 174"/>
                  <a:gd name="T7" fmla="*/ 100697603 h 192"/>
                  <a:gd name="T8" fmla="*/ 18952829 w 174"/>
                  <a:gd name="T9" fmla="*/ 0 h 192"/>
                  <a:gd name="T10" fmla="*/ 0 w 174"/>
                  <a:gd name="T11" fmla="*/ 23076641 h 192"/>
                  <a:gd name="T12" fmla="*/ 156080504 w 174"/>
                  <a:gd name="T13" fmla="*/ 201394182 h 192"/>
                  <a:gd name="T14" fmla="*/ 193985089 w 174"/>
                  <a:gd name="T15" fmla="*/ 201394182 h 192"/>
                  <a:gd name="T16" fmla="*/ 18952829 w 174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2"/>
                  <a:gd name="T29" fmla="*/ 174 w 174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2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92"/>
                    </a:lnTo>
                    <a:lnTo>
                      <a:pt x="174" y="19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6" name="Freeform 375"/>
              <p:cNvSpPr>
                <a:spLocks/>
              </p:cNvSpPr>
              <p:nvPr/>
            </p:nvSpPr>
            <p:spPr bwMode="auto">
              <a:xfrm>
                <a:off x="3575239" y="3303846"/>
                <a:ext cx="193231" cy="207907"/>
              </a:xfrm>
              <a:custGeom>
                <a:avLst/>
                <a:gdLst>
                  <a:gd name="T0" fmla="*/ 102017520 w 183"/>
                  <a:gd name="T1" fmla="*/ 0 h 203"/>
                  <a:gd name="T2" fmla="*/ 204033984 w 183"/>
                  <a:gd name="T3" fmla="*/ 106466819 h 203"/>
                  <a:gd name="T4" fmla="*/ 102017520 w 183"/>
                  <a:gd name="T5" fmla="*/ 212932614 h 203"/>
                  <a:gd name="T6" fmla="*/ 0 w 183"/>
                  <a:gd name="T7" fmla="*/ 106466819 h 203"/>
                  <a:gd name="T8" fmla="*/ 18953534 w 183"/>
                  <a:gd name="T9" fmla="*/ 0 h 203"/>
                  <a:gd name="T10" fmla="*/ 0 w 183"/>
                  <a:gd name="T11" fmla="*/ 23076654 h 203"/>
                  <a:gd name="T12" fmla="*/ 166125875 w 183"/>
                  <a:gd name="T13" fmla="*/ 212932614 h 203"/>
                  <a:gd name="T14" fmla="*/ 204033984 w 183"/>
                  <a:gd name="T15" fmla="*/ 212932614 h 203"/>
                  <a:gd name="T16" fmla="*/ 18953534 w 183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203"/>
                  <a:gd name="T29" fmla="*/ 183 w 183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203">
                    <a:moveTo>
                      <a:pt x="17" y="0"/>
                    </a:moveTo>
                    <a:lnTo>
                      <a:pt x="0" y="22"/>
                    </a:lnTo>
                    <a:lnTo>
                      <a:pt x="149" y="203"/>
                    </a:lnTo>
                    <a:lnTo>
                      <a:pt x="183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7" name="Freeform 376"/>
              <p:cNvSpPr>
                <a:spLocks/>
              </p:cNvSpPr>
              <p:nvPr/>
            </p:nvSpPr>
            <p:spPr bwMode="auto">
              <a:xfrm>
                <a:off x="3584740" y="3290532"/>
                <a:ext cx="198507" cy="220205"/>
              </a:xfrm>
              <a:custGeom>
                <a:avLst/>
                <a:gdLst>
                  <a:gd name="T0" fmla="*/ 103697967 w 190"/>
                  <a:gd name="T1" fmla="*/ 0 h 214"/>
                  <a:gd name="T2" fmla="*/ 207394888 w 190"/>
                  <a:gd name="T3" fmla="*/ 113295472 h 214"/>
                  <a:gd name="T4" fmla="*/ 103697967 w 190"/>
                  <a:gd name="T5" fmla="*/ 226589916 h 214"/>
                  <a:gd name="T6" fmla="*/ 0 w 190"/>
                  <a:gd name="T7" fmla="*/ 113295472 h 214"/>
                  <a:gd name="T8" fmla="*/ 13098328 w 190"/>
                  <a:gd name="T9" fmla="*/ 0 h 214"/>
                  <a:gd name="T10" fmla="*/ 0 w 190"/>
                  <a:gd name="T11" fmla="*/ 23294398 h 214"/>
                  <a:gd name="T12" fmla="*/ 171373193 w 190"/>
                  <a:gd name="T13" fmla="*/ 226589916 h 214"/>
                  <a:gd name="T14" fmla="*/ 207394888 w 190"/>
                  <a:gd name="T15" fmla="*/ 226589916 h 214"/>
                  <a:gd name="T16" fmla="*/ 13098328 w 190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4"/>
                  <a:gd name="T29" fmla="*/ 190 w 190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4">
                    <a:moveTo>
                      <a:pt x="12" y="0"/>
                    </a:moveTo>
                    <a:lnTo>
                      <a:pt x="0" y="22"/>
                    </a:lnTo>
                    <a:lnTo>
                      <a:pt x="157" y="214"/>
                    </a:lnTo>
                    <a:lnTo>
                      <a:pt x="190" y="21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8" name="Freeform 377"/>
              <p:cNvSpPr>
                <a:spLocks/>
              </p:cNvSpPr>
              <p:nvPr/>
            </p:nvSpPr>
            <p:spPr bwMode="auto">
              <a:xfrm>
                <a:off x="3594250" y="3279266"/>
                <a:ext cx="211180" cy="231471"/>
              </a:xfrm>
              <a:custGeom>
                <a:avLst/>
                <a:gdLst>
                  <a:gd name="T0" fmla="*/ 112052744 w 199"/>
                  <a:gd name="T1" fmla="*/ 0 h 225"/>
                  <a:gd name="T2" fmla="*/ 224105487 w 199"/>
                  <a:gd name="T3" fmla="*/ 119064567 h 225"/>
                  <a:gd name="T4" fmla="*/ 112052744 w 199"/>
                  <a:gd name="T5" fmla="*/ 238128106 h 225"/>
                  <a:gd name="T6" fmla="*/ 0 w 199"/>
                  <a:gd name="T7" fmla="*/ 119064567 h 225"/>
                  <a:gd name="T8" fmla="*/ 14640398 w 199"/>
                  <a:gd name="T9" fmla="*/ 0 h 225"/>
                  <a:gd name="T10" fmla="*/ 0 w 199"/>
                  <a:gd name="T11" fmla="*/ 23283927 h 225"/>
                  <a:gd name="T12" fmla="*/ 186942063 w 199"/>
                  <a:gd name="T13" fmla="*/ 238128106 h 225"/>
                  <a:gd name="T14" fmla="*/ 224105487 w 199"/>
                  <a:gd name="T15" fmla="*/ 238128106 h 225"/>
                  <a:gd name="T16" fmla="*/ 14640398 w 199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5"/>
                  <a:gd name="T29" fmla="*/ 199 w 199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5">
                    <a:moveTo>
                      <a:pt x="13" y="0"/>
                    </a:moveTo>
                    <a:lnTo>
                      <a:pt x="0" y="22"/>
                    </a:lnTo>
                    <a:lnTo>
                      <a:pt x="166" y="225"/>
                    </a:lnTo>
                    <a:lnTo>
                      <a:pt x="199" y="22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69" name="Freeform 378"/>
              <p:cNvSpPr>
                <a:spLocks/>
              </p:cNvSpPr>
              <p:nvPr/>
            </p:nvSpPr>
            <p:spPr bwMode="auto">
              <a:xfrm>
                <a:off x="3597414" y="3269016"/>
                <a:ext cx="217517" cy="242736"/>
              </a:xfrm>
              <a:custGeom>
                <a:avLst/>
                <a:gdLst>
                  <a:gd name="T0" fmla="*/ 113735246 w 208"/>
                  <a:gd name="T1" fmla="*/ 0 h 236"/>
                  <a:gd name="T2" fmla="*/ 227469447 w 208"/>
                  <a:gd name="T3" fmla="*/ 124832131 h 236"/>
                  <a:gd name="T4" fmla="*/ 113735246 w 208"/>
                  <a:gd name="T5" fmla="*/ 249664261 h 236"/>
                  <a:gd name="T6" fmla="*/ 0 w 208"/>
                  <a:gd name="T7" fmla="*/ 124832131 h 236"/>
                  <a:gd name="T8" fmla="*/ 18591432 w 208"/>
                  <a:gd name="T9" fmla="*/ 0 h 236"/>
                  <a:gd name="T10" fmla="*/ 0 w 208"/>
                  <a:gd name="T11" fmla="*/ 23273859 h 236"/>
                  <a:gd name="T12" fmla="*/ 194660991 w 208"/>
                  <a:gd name="T13" fmla="*/ 249664261 h 236"/>
                  <a:gd name="T14" fmla="*/ 227469447 w 208"/>
                  <a:gd name="T15" fmla="*/ 249664261 h 236"/>
                  <a:gd name="T16" fmla="*/ 18591432 w 208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6"/>
                  <a:gd name="T29" fmla="*/ 208 w 208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6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36"/>
                    </a:lnTo>
                    <a:lnTo>
                      <a:pt x="208" y="2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0" name="Freeform 379"/>
              <p:cNvSpPr>
                <a:spLocks/>
              </p:cNvSpPr>
              <p:nvPr/>
            </p:nvSpPr>
            <p:spPr bwMode="auto">
              <a:xfrm>
                <a:off x="3606914" y="3257751"/>
                <a:ext cx="230181" cy="254002"/>
              </a:xfrm>
              <a:custGeom>
                <a:avLst/>
                <a:gdLst>
                  <a:gd name="T0" fmla="*/ 122647042 w 216"/>
                  <a:gd name="T1" fmla="*/ 0 h 247"/>
                  <a:gd name="T2" fmla="*/ 245293019 w 216"/>
                  <a:gd name="T3" fmla="*/ 130601247 h 247"/>
                  <a:gd name="T4" fmla="*/ 122647042 w 216"/>
                  <a:gd name="T5" fmla="*/ 261202494 h 247"/>
                  <a:gd name="T6" fmla="*/ 0 w 216"/>
                  <a:gd name="T7" fmla="*/ 130601247 h 247"/>
                  <a:gd name="T8" fmla="*/ 19305369 w 216"/>
                  <a:gd name="T9" fmla="*/ 0 h 247"/>
                  <a:gd name="T10" fmla="*/ 0 w 216"/>
                  <a:gd name="T11" fmla="*/ 23265351 h 247"/>
                  <a:gd name="T12" fmla="*/ 211224110 w 216"/>
                  <a:gd name="T13" fmla="*/ 261202494 h 247"/>
                  <a:gd name="T14" fmla="*/ 245293019 w 216"/>
                  <a:gd name="T15" fmla="*/ 261202494 h 247"/>
                  <a:gd name="T16" fmla="*/ 19305369 w 216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7"/>
                  <a:gd name="T29" fmla="*/ 216 w 216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7">
                    <a:moveTo>
                      <a:pt x="17" y="0"/>
                    </a:moveTo>
                    <a:lnTo>
                      <a:pt x="0" y="22"/>
                    </a:lnTo>
                    <a:lnTo>
                      <a:pt x="186" y="247"/>
                    </a:lnTo>
                    <a:lnTo>
                      <a:pt x="216" y="2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1" name="Freeform 380"/>
              <p:cNvSpPr>
                <a:spLocks/>
              </p:cNvSpPr>
              <p:nvPr/>
            </p:nvSpPr>
            <p:spPr bwMode="auto">
              <a:xfrm>
                <a:off x="3616424" y="3246485"/>
                <a:ext cx="238630" cy="265267"/>
              </a:xfrm>
              <a:custGeom>
                <a:avLst/>
                <a:gdLst>
                  <a:gd name="T0" fmla="*/ 126542836 w 225"/>
                  <a:gd name="T1" fmla="*/ 0 h 258"/>
                  <a:gd name="T2" fmla="*/ 253085673 w 225"/>
                  <a:gd name="T3" fmla="*/ 136369857 h 258"/>
                  <a:gd name="T4" fmla="*/ 126542836 w 225"/>
                  <a:gd name="T5" fmla="*/ 272738687 h 258"/>
                  <a:gd name="T6" fmla="*/ 0 w 225"/>
                  <a:gd name="T7" fmla="*/ 136369857 h 258"/>
                  <a:gd name="T8" fmla="*/ 19122220 w 225"/>
                  <a:gd name="T9" fmla="*/ 0 h 258"/>
                  <a:gd name="T10" fmla="*/ 0 w 225"/>
                  <a:gd name="T11" fmla="*/ 23257127 h 258"/>
                  <a:gd name="T12" fmla="*/ 214841248 w 225"/>
                  <a:gd name="T13" fmla="*/ 272738687 h 258"/>
                  <a:gd name="T14" fmla="*/ 253085673 w 225"/>
                  <a:gd name="T15" fmla="*/ 272738687 h 258"/>
                  <a:gd name="T16" fmla="*/ 19122220 w 225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8"/>
                  <a:gd name="T29" fmla="*/ 225 w 225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8">
                    <a:moveTo>
                      <a:pt x="17" y="0"/>
                    </a:moveTo>
                    <a:lnTo>
                      <a:pt x="0" y="22"/>
                    </a:lnTo>
                    <a:lnTo>
                      <a:pt x="191" y="258"/>
                    </a:lnTo>
                    <a:lnTo>
                      <a:pt x="225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2" name="Freeform 381"/>
              <p:cNvSpPr>
                <a:spLocks/>
              </p:cNvSpPr>
              <p:nvPr/>
            </p:nvSpPr>
            <p:spPr bwMode="auto">
              <a:xfrm>
                <a:off x="3625925" y="3235220"/>
                <a:ext cx="242855" cy="276532"/>
              </a:xfrm>
              <a:custGeom>
                <a:avLst/>
                <a:gdLst>
                  <a:gd name="T0" fmla="*/ 128774658 w 229"/>
                  <a:gd name="T1" fmla="*/ 0 h 269"/>
                  <a:gd name="T2" fmla="*/ 257548255 w 229"/>
                  <a:gd name="T3" fmla="*/ 142137448 h 269"/>
                  <a:gd name="T4" fmla="*/ 128774658 w 229"/>
                  <a:gd name="T5" fmla="*/ 284274895 h 269"/>
                  <a:gd name="T6" fmla="*/ 0 w 229"/>
                  <a:gd name="T7" fmla="*/ 142137448 h 269"/>
                  <a:gd name="T8" fmla="*/ 14621144 w 229"/>
                  <a:gd name="T9" fmla="*/ 0 h 269"/>
                  <a:gd name="T10" fmla="*/ 0 w 229"/>
                  <a:gd name="T11" fmla="*/ 23249245 h 269"/>
                  <a:gd name="T12" fmla="*/ 223808387 w 229"/>
                  <a:gd name="T13" fmla="*/ 284274895 h 269"/>
                  <a:gd name="T14" fmla="*/ 257548255 w 229"/>
                  <a:gd name="T15" fmla="*/ 284274895 h 269"/>
                  <a:gd name="T16" fmla="*/ 257548255 w 229"/>
                  <a:gd name="T17" fmla="*/ 281104545 h 269"/>
                  <a:gd name="T18" fmla="*/ 14621144 w 229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9"/>
                  <a:gd name="T31" fmla="*/ 0 h 269"/>
                  <a:gd name="T32" fmla="*/ 229 w 229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9" h="269">
                    <a:moveTo>
                      <a:pt x="13" y="0"/>
                    </a:moveTo>
                    <a:lnTo>
                      <a:pt x="0" y="22"/>
                    </a:lnTo>
                    <a:lnTo>
                      <a:pt x="199" y="269"/>
                    </a:lnTo>
                    <a:lnTo>
                      <a:pt x="229" y="269"/>
                    </a:lnTo>
                    <a:lnTo>
                      <a:pt x="229" y="2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3" name="Freeform 382"/>
              <p:cNvSpPr>
                <a:spLocks/>
              </p:cNvSpPr>
              <p:nvPr/>
            </p:nvSpPr>
            <p:spPr bwMode="auto">
              <a:xfrm>
                <a:off x="3635425" y="3235220"/>
                <a:ext cx="241794" cy="276532"/>
              </a:xfrm>
              <a:custGeom>
                <a:avLst/>
                <a:gdLst>
                  <a:gd name="T0" fmla="*/ 127651393 w 229"/>
                  <a:gd name="T1" fmla="*/ 0 h 269"/>
                  <a:gd name="T2" fmla="*/ 255302786 w 229"/>
                  <a:gd name="T3" fmla="*/ 142137448 h 269"/>
                  <a:gd name="T4" fmla="*/ 127651393 w 229"/>
                  <a:gd name="T5" fmla="*/ 284274895 h 269"/>
                  <a:gd name="T6" fmla="*/ 0 w 229"/>
                  <a:gd name="T7" fmla="*/ 142137448 h 269"/>
                  <a:gd name="T8" fmla="*/ 0 w 229"/>
                  <a:gd name="T9" fmla="*/ 11624623 h 269"/>
                  <a:gd name="T10" fmla="*/ 10033925 w 229"/>
                  <a:gd name="T11" fmla="*/ 0 h 269"/>
                  <a:gd name="T12" fmla="*/ 24526783 w 229"/>
                  <a:gd name="T13" fmla="*/ 0 h 269"/>
                  <a:gd name="T14" fmla="*/ 255302786 w 229"/>
                  <a:gd name="T15" fmla="*/ 269479862 h 269"/>
                  <a:gd name="T16" fmla="*/ 246383863 w 229"/>
                  <a:gd name="T17" fmla="*/ 284274895 h 269"/>
                  <a:gd name="T18" fmla="*/ 231891009 w 229"/>
                  <a:gd name="T19" fmla="*/ 284274895 h 269"/>
                  <a:gd name="T20" fmla="*/ 0 w 229"/>
                  <a:gd name="T21" fmla="*/ 11624623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9"/>
                  <a:gd name="T34" fmla="*/ 0 h 269"/>
                  <a:gd name="T35" fmla="*/ 229 w 229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9" h="269">
                    <a:moveTo>
                      <a:pt x="0" y="11"/>
                    </a:moveTo>
                    <a:lnTo>
                      <a:pt x="9" y="0"/>
                    </a:lnTo>
                    <a:lnTo>
                      <a:pt x="22" y="0"/>
                    </a:lnTo>
                    <a:lnTo>
                      <a:pt x="229" y="255"/>
                    </a:lnTo>
                    <a:lnTo>
                      <a:pt x="221" y="269"/>
                    </a:lnTo>
                    <a:lnTo>
                      <a:pt x="208" y="26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4" name="Freeform 383"/>
              <p:cNvSpPr>
                <a:spLocks/>
              </p:cNvSpPr>
              <p:nvPr/>
            </p:nvSpPr>
            <p:spPr bwMode="auto">
              <a:xfrm>
                <a:off x="3638589" y="3235220"/>
                <a:ext cx="246019" cy="273460"/>
              </a:xfrm>
              <a:custGeom>
                <a:avLst/>
                <a:gdLst>
                  <a:gd name="T0" fmla="*/ 129883249 w 233"/>
                  <a:gd name="T1" fmla="*/ 0 h 266"/>
                  <a:gd name="T2" fmla="*/ 259765442 w 233"/>
                  <a:gd name="T3" fmla="*/ 140564608 h 266"/>
                  <a:gd name="T4" fmla="*/ 129883249 w 233"/>
                  <a:gd name="T5" fmla="*/ 281129216 h 266"/>
                  <a:gd name="T6" fmla="*/ 0 w 233"/>
                  <a:gd name="T7" fmla="*/ 140564608 h 266"/>
                  <a:gd name="T8" fmla="*/ 0 w 233"/>
                  <a:gd name="T9" fmla="*/ 0 h 266"/>
                  <a:gd name="T10" fmla="*/ 4460019 w 233"/>
                  <a:gd name="T11" fmla="*/ 0 h 266"/>
                  <a:gd name="T12" fmla="*/ 32330909 w 233"/>
                  <a:gd name="T13" fmla="*/ 0 h 266"/>
                  <a:gd name="T14" fmla="*/ 259765442 w 233"/>
                  <a:gd name="T15" fmla="*/ 257877866 h 266"/>
                  <a:gd name="T16" fmla="*/ 240812481 w 233"/>
                  <a:gd name="T17" fmla="*/ 281129216 h 266"/>
                  <a:gd name="T18" fmla="*/ 0 w 233"/>
                  <a:gd name="T19" fmla="*/ 0 h 26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3"/>
                  <a:gd name="T31" fmla="*/ 0 h 266"/>
                  <a:gd name="T32" fmla="*/ 233 w 233"/>
                  <a:gd name="T33" fmla="*/ 266 h 2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3" h="266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233" y="244"/>
                    </a:lnTo>
                    <a:lnTo>
                      <a:pt x="216" y="2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5" name="Freeform 384"/>
              <p:cNvSpPr>
                <a:spLocks/>
              </p:cNvSpPr>
              <p:nvPr/>
            </p:nvSpPr>
            <p:spPr bwMode="auto">
              <a:xfrm>
                <a:off x="3657600" y="3235220"/>
                <a:ext cx="236518" cy="262195"/>
              </a:xfrm>
              <a:custGeom>
                <a:avLst/>
                <a:gdLst>
                  <a:gd name="T0" fmla="*/ 124867776 w 224"/>
                  <a:gd name="T1" fmla="*/ 0 h 255"/>
                  <a:gd name="T2" fmla="*/ 249735553 w 224"/>
                  <a:gd name="T3" fmla="*/ 134797052 h 255"/>
                  <a:gd name="T4" fmla="*/ 124867776 w 224"/>
                  <a:gd name="T5" fmla="*/ 269593076 h 255"/>
                  <a:gd name="T6" fmla="*/ 0 w 224"/>
                  <a:gd name="T7" fmla="*/ 134797052 h 255"/>
                  <a:gd name="T8" fmla="*/ 32332221 w 224"/>
                  <a:gd name="T9" fmla="*/ 0 h 255"/>
                  <a:gd name="T10" fmla="*/ 0 w 224"/>
                  <a:gd name="T11" fmla="*/ 0 h 255"/>
                  <a:gd name="T12" fmla="*/ 230782442 w 224"/>
                  <a:gd name="T13" fmla="*/ 269593076 h 255"/>
                  <a:gd name="T14" fmla="*/ 249735553 w 224"/>
                  <a:gd name="T15" fmla="*/ 246333750 h 255"/>
                  <a:gd name="T16" fmla="*/ 32332221 w 224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5"/>
                  <a:gd name="T29" fmla="*/ 224 w 224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5">
                    <a:moveTo>
                      <a:pt x="29" y="0"/>
                    </a:moveTo>
                    <a:lnTo>
                      <a:pt x="0" y="0"/>
                    </a:lnTo>
                    <a:lnTo>
                      <a:pt x="207" y="255"/>
                    </a:lnTo>
                    <a:lnTo>
                      <a:pt x="224" y="23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6" name="Freeform 385"/>
              <p:cNvSpPr>
                <a:spLocks/>
              </p:cNvSpPr>
              <p:nvPr/>
            </p:nvSpPr>
            <p:spPr bwMode="auto">
              <a:xfrm>
                <a:off x="3670273" y="3235220"/>
                <a:ext cx="229130" cy="250929"/>
              </a:xfrm>
              <a:custGeom>
                <a:avLst/>
                <a:gdLst>
                  <a:gd name="T0" fmla="*/ 121529066 w 216"/>
                  <a:gd name="T1" fmla="*/ 0 h 244"/>
                  <a:gd name="T2" fmla="*/ 243058131 w 216"/>
                  <a:gd name="T3" fmla="*/ 129027897 h 244"/>
                  <a:gd name="T4" fmla="*/ 121529066 w 216"/>
                  <a:gd name="T5" fmla="*/ 258054766 h 244"/>
                  <a:gd name="T6" fmla="*/ 0 w 216"/>
                  <a:gd name="T7" fmla="*/ 129027897 h 244"/>
                  <a:gd name="T8" fmla="*/ 38259412 w 216"/>
                  <a:gd name="T9" fmla="*/ 0 h 244"/>
                  <a:gd name="T10" fmla="*/ 0 w 216"/>
                  <a:gd name="T11" fmla="*/ 0 h 244"/>
                  <a:gd name="T12" fmla="*/ 229555377 w 216"/>
                  <a:gd name="T13" fmla="*/ 258054766 h 244"/>
                  <a:gd name="T14" fmla="*/ 243058131 w 216"/>
                  <a:gd name="T15" fmla="*/ 234787278 h 244"/>
                  <a:gd name="T16" fmla="*/ 38259412 w 216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4"/>
                  <a:gd name="T29" fmla="*/ 216 w 216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4">
                    <a:moveTo>
                      <a:pt x="34" y="0"/>
                    </a:moveTo>
                    <a:lnTo>
                      <a:pt x="0" y="0"/>
                    </a:lnTo>
                    <a:lnTo>
                      <a:pt x="204" y="244"/>
                    </a:lnTo>
                    <a:lnTo>
                      <a:pt x="216" y="2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7" name="Freeform 386"/>
              <p:cNvSpPr>
                <a:spLocks/>
              </p:cNvSpPr>
              <p:nvPr/>
            </p:nvSpPr>
            <p:spPr bwMode="auto">
              <a:xfrm>
                <a:off x="3689274" y="3235220"/>
                <a:ext cx="217517" cy="237615"/>
              </a:xfrm>
              <a:custGeom>
                <a:avLst/>
                <a:gdLst>
                  <a:gd name="T0" fmla="*/ 113735246 w 208"/>
                  <a:gd name="T1" fmla="*/ 0 h 233"/>
                  <a:gd name="T2" fmla="*/ 227469447 w 208"/>
                  <a:gd name="T3" fmla="*/ 121161214 h 233"/>
                  <a:gd name="T4" fmla="*/ 113735246 w 208"/>
                  <a:gd name="T5" fmla="*/ 242321409 h 233"/>
                  <a:gd name="T6" fmla="*/ 0 w 208"/>
                  <a:gd name="T7" fmla="*/ 121161214 h 233"/>
                  <a:gd name="T8" fmla="*/ 37182863 w 208"/>
                  <a:gd name="T9" fmla="*/ 0 h 233"/>
                  <a:gd name="T10" fmla="*/ 0 w 208"/>
                  <a:gd name="T11" fmla="*/ 0 h 233"/>
                  <a:gd name="T12" fmla="*/ 213252415 w 208"/>
                  <a:gd name="T13" fmla="*/ 242321409 h 233"/>
                  <a:gd name="T14" fmla="*/ 227469447 w 208"/>
                  <a:gd name="T15" fmla="*/ 219441028 h 233"/>
                  <a:gd name="T16" fmla="*/ 37182863 w 208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3"/>
                  <a:gd name="T29" fmla="*/ 208 w 208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3">
                    <a:moveTo>
                      <a:pt x="34" y="0"/>
                    </a:moveTo>
                    <a:lnTo>
                      <a:pt x="0" y="0"/>
                    </a:lnTo>
                    <a:lnTo>
                      <a:pt x="195" y="233"/>
                    </a:lnTo>
                    <a:lnTo>
                      <a:pt x="208" y="2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8" name="Freeform 387"/>
              <p:cNvSpPr>
                <a:spLocks/>
              </p:cNvSpPr>
              <p:nvPr/>
            </p:nvSpPr>
            <p:spPr bwMode="auto">
              <a:xfrm>
                <a:off x="3707224" y="3235220"/>
                <a:ext cx="209068" cy="227374"/>
              </a:xfrm>
              <a:custGeom>
                <a:avLst/>
                <a:gdLst>
                  <a:gd name="T0" fmla="*/ 109822684 w 199"/>
                  <a:gd name="T1" fmla="*/ 0 h 222"/>
                  <a:gd name="T2" fmla="*/ 219645368 w 199"/>
                  <a:gd name="T3" fmla="*/ 116439045 h 222"/>
                  <a:gd name="T4" fmla="*/ 109822684 w 199"/>
                  <a:gd name="T5" fmla="*/ 232878090 h 222"/>
                  <a:gd name="T6" fmla="*/ 0 w 199"/>
                  <a:gd name="T7" fmla="*/ 116439045 h 222"/>
                  <a:gd name="T8" fmla="*/ 37527186 w 199"/>
                  <a:gd name="T9" fmla="*/ 0 h 222"/>
                  <a:gd name="T10" fmla="*/ 0 w 199"/>
                  <a:gd name="T11" fmla="*/ 0 h 222"/>
                  <a:gd name="T12" fmla="*/ 200881784 w 199"/>
                  <a:gd name="T13" fmla="*/ 232878090 h 222"/>
                  <a:gd name="T14" fmla="*/ 219645368 w 199"/>
                  <a:gd name="T15" fmla="*/ 209799635 h 222"/>
                  <a:gd name="T16" fmla="*/ 37527186 w 199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2"/>
                  <a:gd name="T29" fmla="*/ 199 w 199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2">
                    <a:moveTo>
                      <a:pt x="34" y="0"/>
                    </a:moveTo>
                    <a:lnTo>
                      <a:pt x="0" y="0"/>
                    </a:lnTo>
                    <a:lnTo>
                      <a:pt x="182" y="222"/>
                    </a:lnTo>
                    <a:lnTo>
                      <a:pt x="199" y="20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79" name="Freeform 388"/>
              <p:cNvSpPr>
                <a:spLocks/>
              </p:cNvSpPr>
              <p:nvPr/>
            </p:nvSpPr>
            <p:spPr bwMode="auto">
              <a:xfrm>
                <a:off x="3724122" y="3235220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37904462 w 191"/>
                  <a:gd name="T9" fmla="*/ 0 h 211"/>
                  <a:gd name="T10" fmla="*/ 0 w 191"/>
                  <a:gd name="T11" fmla="*/ 0 h 211"/>
                  <a:gd name="T12" fmla="*/ 193983315 w 191"/>
                  <a:gd name="T13" fmla="*/ 221341706 h 211"/>
                  <a:gd name="T14" fmla="*/ 212936065 w 191"/>
                  <a:gd name="T15" fmla="*/ 198263115 h 211"/>
                  <a:gd name="T16" fmla="*/ 37904462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34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1" y="18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0" name="Freeform 389"/>
              <p:cNvSpPr>
                <a:spLocks/>
              </p:cNvSpPr>
              <p:nvPr/>
            </p:nvSpPr>
            <p:spPr bwMode="auto">
              <a:xfrm>
                <a:off x="3743123" y="3235220"/>
                <a:ext cx="185833" cy="204834"/>
              </a:xfrm>
              <a:custGeom>
                <a:avLst/>
                <a:gdLst>
                  <a:gd name="T0" fmla="*/ 97005869 w 178"/>
                  <a:gd name="T1" fmla="*/ 0 h 200"/>
                  <a:gd name="T2" fmla="*/ 194010695 w 178"/>
                  <a:gd name="T3" fmla="*/ 104892419 h 200"/>
                  <a:gd name="T4" fmla="*/ 97005869 w 178"/>
                  <a:gd name="T5" fmla="*/ 209784838 h 200"/>
                  <a:gd name="T6" fmla="*/ 0 w 178"/>
                  <a:gd name="T7" fmla="*/ 104892419 h 200"/>
                  <a:gd name="T8" fmla="*/ 32698253 w 178"/>
                  <a:gd name="T9" fmla="*/ 0 h 200"/>
                  <a:gd name="T10" fmla="*/ 0 w 178"/>
                  <a:gd name="T11" fmla="*/ 0 h 200"/>
                  <a:gd name="T12" fmla="*/ 179841455 w 178"/>
                  <a:gd name="T13" fmla="*/ 209784838 h 200"/>
                  <a:gd name="T14" fmla="*/ 194010695 w 178"/>
                  <a:gd name="T15" fmla="*/ 187756996 h 200"/>
                  <a:gd name="T16" fmla="*/ 32698253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30" y="0"/>
                    </a:moveTo>
                    <a:lnTo>
                      <a:pt x="0" y="0"/>
                    </a:lnTo>
                    <a:lnTo>
                      <a:pt x="165" y="200"/>
                    </a:lnTo>
                    <a:lnTo>
                      <a:pt x="178" y="17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1" name="Freeform 390"/>
              <p:cNvSpPr>
                <a:spLocks/>
              </p:cNvSpPr>
              <p:nvPr/>
            </p:nvSpPr>
            <p:spPr bwMode="auto">
              <a:xfrm>
                <a:off x="3761073" y="3235220"/>
                <a:ext cx="179496" cy="193569"/>
              </a:xfrm>
              <a:custGeom>
                <a:avLst/>
                <a:gdLst>
                  <a:gd name="T0" fmla="*/ 94761217 w 170"/>
                  <a:gd name="T1" fmla="*/ 0 h 189"/>
                  <a:gd name="T2" fmla="*/ 189522433 w 170"/>
                  <a:gd name="T3" fmla="*/ 99124739 h 189"/>
                  <a:gd name="T4" fmla="*/ 94761217 w 170"/>
                  <a:gd name="T5" fmla="*/ 198248454 h 189"/>
                  <a:gd name="T6" fmla="*/ 0 w 170"/>
                  <a:gd name="T7" fmla="*/ 99124739 h 189"/>
                  <a:gd name="T8" fmla="*/ 33445380 w 170"/>
                  <a:gd name="T9" fmla="*/ 0 h 189"/>
                  <a:gd name="T10" fmla="*/ 0 w 170"/>
                  <a:gd name="T11" fmla="*/ 0 h 189"/>
                  <a:gd name="T12" fmla="*/ 175029720 w 170"/>
                  <a:gd name="T13" fmla="*/ 198248454 h 189"/>
                  <a:gd name="T14" fmla="*/ 189522433 w 170"/>
                  <a:gd name="T15" fmla="*/ 176220513 h 189"/>
                  <a:gd name="T16" fmla="*/ 33445380 w 170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9"/>
                  <a:gd name="T29" fmla="*/ 170 w 170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9">
                    <a:moveTo>
                      <a:pt x="30" y="0"/>
                    </a:moveTo>
                    <a:lnTo>
                      <a:pt x="0" y="0"/>
                    </a:lnTo>
                    <a:lnTo>
                      <a:pt x="157" y="189"/>
                    </a:lnTo>
                    <a:lnTo>
                      <a:pt x="170" y="16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2" name="Freeform 391"/>
              <p:cNvSpPr>
                <a:spLocks/>
              </p:cNvSpPr>
              <p:nvPr/>
            </p:nvSpPr>
            <p:spPr bwMode="auto">
              <a:xfrm>
                <a:off x="3773747" y="3235220"/>
                <a:ext cx="174220" cy="184352"/>
              </a:xfrm>
              <a:custGeom>
                <a:avLst/>
                <a:gdLst>
                  <a:gd name="T0" fmla="*/ 91977600 w 165"/>
                  <a:gd name="T1" fmla="*/ 0 h 179"/>
                  <a:gd name="T2" fmla="*/ 183955200 w 165"/>
                  <a:gd name="T3" fmla="*/ 94932011 h 179"/>
                  <a:gd name="T4" fmla="*/ 91977600 w 165"/>
                  <a:gd name="T5" fmla="*/ 189864021 h 179"/>
                  <a:gd name="T6" fmla="*/ 0 w 165"/>
                  <a:gd name="T7" fmla="*/ 94932011 h 179"/>
                  <a:gd name="T8" fmla="*/ 37906051 w 165"/>
                  <a:gd name="T9" fmla="*/ 0 h 179"/>
                  <a:gd name="T10" fmla="*/ 0 w 165"/>
                  <a:gd name="T11" fmla="*/ 0 h 179"/>
                  <a:gd name="T12" fmla="*/ 165002183 w 165"/>
                  <a:gd name="T13" fmla="*/ 189864021 h 179"/>
                  <a:gd name="T14" fmla="*/ 183955200 w 165"/>
                  <a:gd name="T15" fmla="*/ 169710956 h 179"/>
                  <a:gd name="T16" fmla="*/ 37906051 w 165"/>
                  <a:gd name="T17" fmla="*/ 0 h 17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79"/>
                  <a:gd name="T29" fmla="*/ 165 w 165"/>
                  <a:gd name="T30" fmla="*/ 179 h 1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79">
                    <a:moveTo>
                      <a:pt x="34" y="0"/>
                    </a:moveTo>
                    <a:lnTo>
                      <a:pt x="0" y="0"/>
                    </a:lnTo>
                    <a:lnTo>
                      <a:pt x="148" y="179"/>
                    </a:lnTo>
                    <a:lnTo>
                      <a:pt x="165" y="16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3" name="Freeform 392"/>
              <p:cNvSpPr>
                <a:spLocks/>
              </p:cNvSpPr>
              <p:nvPr/>
            </p:nvSpPr>
            <p:spPr bwMode="auto">
              <a:xfrm>
                <a:off x="3792757" y="3235220"/>
                <a:ext cx="164720" cy="171038"/>
              </a:xfrm>
              <a:custGeom>
                <a:avLst/>
                <a:gdLst>
                  <a:gd name="T0" fmla="*/ 86963712 w 156"/>
                  <a:gd name="T1" fmla="*/ 0 h 168"/>
                  <a:gd name="T2" fmla="*/ 173927424 w 156"/>
                  <a:gd name="T3" fmla="*/ 87065469 h 168"/>
                  <a:gd name="T4" fmla="*/ 86963712 w 156"/>
                  <a:gd name="T5" fmla="*/ 174130938 h 168"/>
                  <a:gd name="T6" fmla="*/ 0 w 156"/>
                  <a:gd name="T7" fmla="*/ 87065469 h 168"/>
                  <a:gd name="T8" fmla="*/ 37907776 w 156"/>
                  <a:gd name="T9" fmla="*/ 0 h 168"/>
                  <a:gd name="T10" fmla="*/ 0 w 156"/>
                  <a:gd name="T11" fmla="*/ 0 h 168"/>
                  <a:gd name="T12" fmla="*/ 156089099 w 156"/>
                  <a:gd name="T13" fmla="*/ 174130938 h 168"/>
                  <a:gd name="T14" fmla="*/ 173927424 w 156"/>
                  <a:gd name="T15" fmla="*/ 154437141 h 168"/>
                  <a:gd name="T16" fmla="*/ 37907776 w 156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68"/>
                  <a:gd name="T29" fmla="*/ 156 w 156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68">
                    <a:moveTo>
                      <a:pt x="34" y="0"/>
                    </a:moveTo>
                    <a:lnTo>
                      <a:pt x="0" y="0"/>
                    </a:lnTo>
                    <a:lnTo>
                      <a:pt x="140" y="168"/>
                    </a:lnTo>
                    <a:lnTo>
                      <a:pt x="156" y="1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4" name="Freeform 393"/>
              <p:cNvSpPr>
                <a:spLocks/>
              </p:cNvSpPr>
              <p:nvPr/>
            </p:nvSpPr>
            <p:spPr bwMode="auto">
              <a:xfrm>
                <a:off x="3808594" y="3235220"/>
                <a:ext cx="152046" cy="163869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3916291 h 160"/>
                  <a:gd name="T4" fmla="*/ 80270784 w 144"/>
                  <a:gd name="T5" fmla="*/ 167831557 h 160"/>
                  <a:gd name="T6" fmla="*/ 0 w 144"/>
                  <a:gd name="T7" fmla="*/ 83916291 h 160"/>
                  <a:gd name="T8" fmla="*/ 37905913 w 144"/>
                  <a:gd name="T9" fmla="*/ 0 h 160"/>
                  <a:gd name="T10" fmla="*/ 0 w 144"/>
                  <a:gd name="T11" fmla="*/ 0 h 160"/>
                  <a:gd name="T12" fmla="*/ 146048634 w 144"/>
                  <a:gd name="T13" fmla="*/ 167831557 h 160"/>
                  <a:gd name="T14" fmla="*/ 160541568 w 144"/>
                  <a:gd name="T15" fmla="*/ 145803475 h 160"/>
                  <a:gd name="T16" fmla="*/ 37905913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34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4" y="13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5" name="Freeform 394"/>
              <p:cNvSpPr>
                <a:spLocks/>
              </p:cNvSpPr>
              <p:nvPr/>
            </p:nvSpPr>
            <p:spPr bwMode="auto">
              <a:xfrm>
                <a:off x="3827596" y="3235220"/>
                <a:ext cx="142545" cy="152604"/>
              </a:xfrm>
              <a:custGeom>
                <a:avLst/>
                <a:gdLst>
                  <a:gd name="T0" fmla="*/ 75256368 w 135"/>
                  <a:gd name="T1" fmla="*/ 0 h 149"/>
                  <a:gd name="T2" fmla="*/ 150511680 w 135"/>
                  <a:gd name="T3" fmla="*/ 78147587 h 149"/>
                  <a:gd name="T4" fmla="*/ 75256368 w 135"/>
                  <a:gd name="T5" fmla="*/ 156295173 h 149"/>
                  <a:gd name="T6" fmla="*/ 0 w 135"/>
                  <a:gd name="T7" fmla="*/ 78147587 h 149"/>
                  <a:gd name="T8" fmla="*/ 37906410 w 135"/>
                  <a:gd name="T9" fmla="*/ 0 h 149"/>
                  <a:gd name="T10" fmla="*/ 0 w 135"/>
                  <a:gd name="T11" fmla="*/ 0 h 149"/>
                  <a:gd name="T12" fmla="*/ 136017466 w 135"/>
                  <a:gd name="T13" fmla="*/ 156295173 h 149"/>
                  <a:gd name="T14" fmla="*/ 150511680 w 135"/>
                  <a:gd name="T15" fmla="*/ 134266949 h 149"/>
                  <a:gd name="T16" fmla="*/ 37906410 w 135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9"/>
                  <a:gd name="T29" fmla="*/ 135 w 135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9">
                    <a:moveTo>
                      <a:pt x="34" y="0"/>
                    </a:moveTo>
                    <a:lnTo>
                      <a:pt x="0" y="0"/>
                    </a:lnTo>
                    <a:lnTo>
                      <a:pt x="122" y="149"/>
                    </a:lnTo>
                    <a:lnTo>
                      <a:pt x="135" y="12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6" name="Freeform 395"/>
              <p:cNvSpPr>
                <a:spLocks/>
              </p:cNvSpPr>
              <p:nvPr/>
            </p:nvSpPr>
            <p:spPr bwMode="auto">
              <a:xfrm>
                <a:off x="3846606" y="3235220"/>
                <a:ext cx="133045" cy="142362"/>
              </a:xfrm>
              <a:custGeom>
                <a:avLst/>
                <a:gdLst>
                  <a:gd name="T0" fmla="*/ 69689406 w 127"/>
                  <a:gd name="T1" fmla="*/ 0 h 139"/>
                  <a:gd name="T2" fmla="*/ 139377764 w 127"/>
                  <a:gd name="T3" fmla="*/ 72902658 h 139"/>
                  <a:gd name="T4" fmla="*/ 69689406 w 127"/>
                  <a:gd name="T5" fmla="*/ 145805317 h 139"/>
                  <a:gd name="T6" fmla="*/ 0 w 127"/>
                  <a:gd name="T7" fmla="*/ 72902658 h 139"/>
                  <a:gd name="T8" fmla="*/ 31826041 w 127"/>
                  <a:gd name="T9" fmla="*/ 0 h 139"/>
                  <a:gd name="T10" fmla="*/ 0 w 127"/>
                  <a:gd name="T11" fmla="*/ 0 h 139"/>
                  <a:gd name="T12" fmla="*/ 120721056 w 127"/>
                  <a:gd name="T13" fmla="*/ 145805317 h 139"/>
                  <a:gd name="T14" fmla="*/ 139377764 w 127"/>
                  <a:gd name="T15" fmla="*/ 122728312 h 139"/>
                  <a:gd name="T16" fmla="*/ 31826041 w 127"/>
                  <a:gd name="T17" fmla="*/ 0 h 13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9"/>
                  <a:gd name="T29" fmla="*/ 127 w 127"/>
                  <a:gd name="T30" fmla="*/ 139 h 1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9">
                    <a:moveTo>
                      <a:pt x="29" y="0"/>
                    </a:moveTo>
                    <a:lnTo>
                      <a:pt x="0" y="0"/>
                    </a:lnTo>
                    <a:lnTo>
                      <a:pt x="110" y="139"/>
                    </a:lnTo>
                    <a:lnTo>
                      <a:pt x="127" y="11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7" name="Freeform 396"/>
              <p:cNvSpPr>
                <a:spLocks/>
              </p:cNvSpPr>
              <p:nvPr/>
            </p:nvSpPr>
            <p:spPr bwMode="auto">
              <a:xfrm>
                <a:off x="3862443" y="3235220"/>
                <a:ext cx="126708" cy="132121"/>
              </a:xfrm>
              <a:custGeom>
                <a:avLst/>
                <a:gdLst>
                  <a:gd name="T0" fmla="*/ 68029310 w 118"/>
                  <a:gd name="T1" fmla="*/ 0 h 128"/>
                  <a:gd name="T2" fmla="*/ 136058619 w 118"/>
                  <a:gd name="T3" fmla="*/ 68187854 h 128"/>
                  <a:gd name="T4" fmla="*/ 68029310 w 118"/>
                  <a:gd name="T5" fmla="*/ 136374676 h 128"/>
                  <a:gd name="T6" fmla="*/ 0 w 118"/>
                  <a:gd name="T7" fmla="*/ 68187854 h 128"/>
                  <a:gd name="T8" fmla="*/ 33438026 w 118"/>
                  <a:gd name="T9" fmla="*/ 0 h 128"/>
                  <a:gd name="T10" fmla="*/ 0 w 118"/>
                  <a:gd name="T11" fmla="*/ 0 h 128"/>
                  <a:gd name="T12" fmla="*/ 116456467 w 118"/>
                  <a:gd name="T13" fmla="*/ 136374676 h 128"/>
                  <a:gd name="T14" fmla="*/ 136058619 w 118"/>
                  <a:gd name="T15" fmla="*/ 112935564 h 128"/>
                  <a:gd name="T16" fmla="*/ 33438026 w 118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8"/>
                  <a:gd name="T29" fmla="*/ 118 w 118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8">
                    <a:moveTo>
                      <a:pt x="29" y="0"/>
                    </a:moveTo>
                    <a:lnTo>
                      <a:pt x="0" y="0"/>
                    </a:lnTo>
                    <a:lnTo>
                      <a:pt x="101" y="128"/>
                    </a:lnTo>
                    <a:lnTo>
                      <a:pt x="118" y="10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8" name="Freeform 397"/>
              <p:cNvSpPr>
                <a:spLocks/>
              </p:cNvSpPr>
              <p:nvPr/>
            </p:nvSpPr>
            <p:spPr bwMode="auto">
              <a:xfrm>
                <a:off x="3875117" y="3235220"/>
                <a:ext cx="120371" cy="120856"/>
              </a:xfrm>
              <a:custGeom>
                <a:avLst/>
                <a:gdLst>
                  <a:gd name="T0" fmla="*/ 62996948 w 115"/>
                  <a:gd name="T1" fmla="*/ 0 h 117"/>
                  <a:gd name="T2" fmla="*/ 125992848 w 115"/>
                  <a:gd name="T3" fmla="*/ 62419541 h 117"/>
                  <a:gd name="T4" fmla="*/ 62996948 w 115"/>
                  <a:gd name="T5" fmla="*/ 124839083 h 117"/>
                  <a:gd name="T6" fmla="*/ 0 w 115"/>
                  <a:gd name="T7" fmla="*/ 62419541 h 117"/>
                  <a:gd name="T8" fmla="*/ 37250121 w 115"/>
                  <a:gd name="T9" fmla="*/ 0 h 117"/>
                  <a:gd name="T10" fmla="*/ 0 w 115"/>
                  <a:gd name="T11" fmla="*/ 0 h 117"/>
                  <a:gd name="T12" fmla="*/ 107367796 w 115"/>
                  <a:gd name="T13" fmla="*/ 124839083 h 117"/>
                  <a:gd name="T14" fmla="*/ 125992848 w 115"/>
                  <a:gd name="T15" fmla="*/ 101365135 h 117"/>
                  <a:gd name="T16" fmla="*/ 37250121 w 115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17"/>
                  <a:gd name="T29" fmla="*/ 115 w 115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17">
                    <a:moveTo>
                      <a:pt x="34" y="0"/>
                    </a:moveTo>
                    <a:lnTo>
                      <a:pt x="0" y="0"/>
                    </a:lnTo>
                    <a:lnTo>
                      <a:pt x="98" y="117"/>
                    </a:lnTo>
                    <a:lnTo>
                      <a:pt x="115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89" name="Freeform 398"/>
              <p:cNvSpPr>
                <a:spLocks/>
              </p:cNvSpPr>
              <p:nvPr/>
            </p:nvSpPr>
            <p:spPr bwMode="auto">
              <a:xfrm>
                <a:off x="3894118" y="3235220"/>
                <a:ext cx="106646" cy="107542"/>
              </a:xfrm>
              <a:custGeom>
                <a:avLst/>
                <a:gdLst>
                  <a:gd name="T0" fmla="*/ 55751810 w 102"/>
                  <a:gd name="T1" fmla="*/ 0 h 106"/>
                  <a:gd name="T2" fmla="*/ 111503620 w 102"/>
                  <a:gd name="T3" fmla="*/ 54553216 h 106"/>
                  <a:gd name="T4" fmla="*/ 55751810 w 102"/>
                  <a:gd name="T5" fmla="*/ 109106432 h 106"/>
                  <a:gd name="T6" fmla="*/ 0 w 102"/>
                  <a:gd name="T7" fmla="*/ 54553216 h 106"/>
                  <a:gd name="T8" fmla="*/ 37168227 w 102"/>
                  <a:gd name="T9" fmla="*/ 0 h 106"/>
                  <a:gd name="T10" fmla="*/ 0 w 102"/>
                  <a:gd name="T11" fmla="*/ 0 h 106"/>
                  <a:gd name="T12" fmla="*/ 97292522 w 102"/>
                  <a:gd name="T13" fmla="*/ 109106432 h 106"/>
                  <a:gd name="T14" fmla="*/ 111503620 w 102"/>
                  <a:gd name="T15" fmla="*/ 86461746 h 106"/>
                  <a:gd name="T16" fmla="*/ 37168227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34" y="0"/>
                    </a:moveTo>
                    <a:lnTo>
                      <a:pt x="0" y="0"/>
                    </a:lnTo>
                    <a:lnTo>
                      <a:pt x="89" y="106"/>
                    </a:lnTo>
                    <a:lnTo>
                      <a:pt x="102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0" name="Freeform 399"/>
              <p:cNvSpPr>
                <a:spLocks/>
              </p:cNvSpPr>
              <p:nvPr/>
            </p:nvSpPr>
            <p:spPr bwMode="auto">
              <a:xfrm>
                <a:off x="3913129" y="3232147"/>
                <a:ext cx="97145" cy="100373"/>
              </a:xfrm>
              <a:custGeom>
                <a:avLst/>
                <a:gdLst>
                  <a:gd name="T0" fmla="*/ 50737893 w 93"/>
                  <a:gd name="T1" fmla="*/ 0 h 98"/>
                  <a:gd name="T2" fmla="*/ 101474742 w 93"/>
                  <a:gd name="T3" fmla="*/ 51402242 h 98"/>
                  <a:gd name="T4" fmla="*/ 50737893 w 93"/>
                  <a:gd name="T5" fmla="*/ 102803460 h 98"/>
                  <a:gd name="T6" fmla="*/ 0 w 93"/>
                  <a:gd name="T7" fmla="*/ 51402242 h 98"/>
                  <a:gd name="T8" fmla="*/ 37097904 w 93"/>
                  <a:gd name="T9" fmla="*/ 0 h 98"/>
                  <a:gd name="T10" fmla="*/ 0 w 93"/>
                  <a:gd name="T11" fmla="*/ 3147411 h 98"/>
                  <a:gd name="T12" fmla="*/ 88381062 w 93"/>
                  <a:gd name="T13" fmla="*/ 102803460 h 98"/>
                  <a:gd name="T14" fmla="*/ 101474742 w 93"/>
                  <a:gd name="T15" fmla="*/ 79724847 h 98"/>
                  <a:gd name="T16" fmla="*/ 37097904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34" y="0"/>
                    </a:moveTo>
                    <a:lnTo>
                      <a:pt x="0" y="3"/>
                    </a:lnTo>
                    <a:lnTo>
                      <a:pt x="81" y="98"/>
                    </a:lnTo>
                    <a:lnTo>
                      <a:pt x="93" y="7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1" name="Freeform 400"/>
              <p:cNvSpPr>
                <a:spLocks/>
              </p:cNvSpPr>
              <p:nvPr/>
            </p:nvSpPr>
            <p:spPr bwMode="auto">
              <a:xfrm>
                <a:off x="3931078" y="3232147"/>
                <a:ext cx="88696" cy="89108"/>
              </a:xfrm>
              <a:custGeom>
                <a:avLst/>
                <a:gdLst>
                  <a:gd name="T0" fmla="*/ 46276355 w 85"/>
                  <a:gd name="T1" fmla="*/ 0 h 87"/>
                  <a:gd name="T2" fmla="*/ 92552710 w 85"/>
                  <a:gd name="T3" fmla="*/ 45633538 h 87"/>
                  <a:gd name="T4" fmla="*/ 46276355 w 85"/>
                  <a:gd name="T5" fmla="*/ 91267077 h 87"/>
                  <a:gd name="T6" fmla="*/ 0 w 85"/>
                  <a:gd name="T7" fmla="*/ 45633538 h 87"/>
                  <a:gd name="T8" fmla="*/ 32665168 w 85"/>
                  <a:gd name="T9" fmla="*/ 0 h 87"/>
                  <a:gd name="T10" fmla="*/ 0 w 85"/>
                  <a:gd name="T11" fmla="*/ 3147458 h 87"/>
                  <a:gd name="T12" fmla="*/ 74042383 w 85"/>
                  <a:gd name="T13" fmla="*/ 91267077 h 87"/>
                  <a:gd name="T14" fmla="*/ 92552710 w 85"/>
                  <a:gd name="T15" fmla="*/ 68188113 h 87"/>
                  <a:gd name="T16" fmla="*/ 32665168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30" y="0"/>
                    </a:moveTo>
                    <a:lnTo>
                      <a:pt x="0" y="3"/>
                    </a:lnTo>
                    <a:lnTo>
                      <a:pt x="68" y="87"/>
                    </a:lnTo>
                    <a:lnTo>
                      <a:pt x="85" y="6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2" name="Freeform 401"/>
              <p:cNvSpPr>
                <a:spLocks/>
              </p:cNvSpPr>
              <p:nvPr/>
            </p:nvSpPr>
            <p:spPr bwMode="auto">
              <a:xfrm>
                <a:off x="3947967" y="3232147"/>
                <a:ext cx="81299" cy="77842"/>
              </a:xfrm>
              <a:custGeom>
                <a:avLst/>
                <a:gdLst>
                  <a:gd name="T0" fmla="*/ 43484267 w 76"/>
                  <a:gd name="T1" fmla="*/ 0 h 76"/>
                  <a:gd name="T2" fmla="*/ 86967464 w 76"/>
                  <a:gd name="T3" fmla="*/ 39864322 h 76"/>
                  <a:gd name="T4" fmla="*/ 43484267 w 76"/>
                  <a:gd name="T5" fmla="*/ 79728644 h 76"/>
                  <a:gd name="T6" fmla="*/ 0 w 76"/>
                  <a:gd name="T7" fmla="*/ 39864322 h 76"/>
                  <a:gd name="T8" fmla="*/ 34329567 w 76"/>
                  <a:gd name="T9" fmla="*/ 0 h 76"/>
                  <a:gd name="T10" fmla="*/ 0 w 76"/>
                  <a:gd name="T11" fmla="*/ 0 h 76"/>
                  <a:gd name="T12" fmla="*/ 67514530 w 76"/>
                  <a:gd name="T13" fmla="*/ 79728644 h 76"/>
                  <a:gd name="T14" fmla="*/ 86967464 w 76"/>
                  <a:gd name="T15" fmla="*/ 56649509 h 76"/>
                  <a:gd name="T16" fmla="*/ 34329567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30" y="0"/>
                    </a:moveTo>
                    <a:lnTo>
                      <a:pt x="0" y="0"/>
                    </a:lnTo>
                    <a:lnTo>
                      <a:pt x="59" y="76"/>
                    </a:lnTo>
                    <a:lnTo>
                      <a:pt x="76" y="5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3" name="Freeform 402"/>
              <p:cNvSpPr>
                <a:spLocks/>
              </p:cNvSpPr>
              <p:nvPr/>
            </p:nvSpPr>
            <p:spPr bwMode="auto">
              <a:xfrm>
                <a:off x="3962753" y="3232147"/>
                <a:ext cx="71798" cy="66577"/>
              </a:xfrm>
              <a:custGeom>
                <a:avLst/>
                <a:gdLst>
                  <a:gd name="T0" fmla="*/ 37904064 w 68"/>
                  <a:gd name="T1" fmla="*/ 0 h 65"/>
                  <a:gd name="T2" fmla="*/ 75808128 w 68"/>
                  <a:gd name="T3" fmla="*/ 34096642 h 65"/>
                  <a:gd name="T4" fmla="*/ 37904064 w 68"/>
                  <a:gd name="T5" fmla="*/ 68192260 h 65"/>
                  <a:gd name="T6" fmla="*/ 0 w 68"/>
                  <a:gd name="T7" fmla="*/ 34096642 h 65"/>
                  <a:gd name="T8" fmla="*/ 37904064 w 68"/>
                  <a:gd name="T9" fmla="*/ 0 h 65"/>
                  <a:gd name="T10" fmla="*/ 0 w 68"/>
                  <a:gd name="T11" fmla="*/ 0 h 65"/>
                  <a:gd name="T12" fmla="*/ 61315481 w 68"/>
                  <a:gd name="T13" fmla="*/ 68192260 h 65"/>
                  <a:gd name="T14" fmla="*/ 75808128 w 68"/>
                  <a:gd name="T15" fmla="*/ 45111546 h 65"/>
                  <a:gd name="T16" fmla="*/ 37904064 w 68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5"/>
                  <a:gd name="T29" fmla="*/ 68 w 68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5">
                    <a:moveTo>
                      <a:pt x="34" y="0"/>
                    </a:moveTo>
                    <a:lnTo>
                      <a:pt x="0" y="0"/>
                    </a:lnTo>
                    <a:lnTo>
                      <a:pt x="55" y="65"/>
                    </a:lnTo>
                    <a:lnTo>
                      <a:pt x="68" y="4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4" name="Freeform 403"/>
              <p:cNvSpPr>
                <a:spLocks/>
              </p:cNvSpPr>
              <p:nvPr/>
            </p:nvSpPr>
            <p:spPr bwMode="auto">
              <a:xfrm>
                <a:off x="3979642" y="3232147"/>
                <a:ext cx="62298" cy="55302"/>
              </a:xfrm>
              <a:custGeom>
                <a:avLst/>
                <a:gdLst>
                  <a:gd name="T0" fmla="*/ 32890176 w 59"/>
                  <a:gd name="T1" fmla="*/ 0 h 54"/>
                  <a:gd name="T2" fmla="*/ 65780352 w 59"/>
                  <a:gd name="T3" fmla="*/ 28317696 h 54"/>
                  <a:gd name="T4" fmla="*/ 32890176 w 59"/>
                  <a:gd name="T5" fmla="*/ 56635393 h 54"/>
                  <a:gd name="T6" fmla="*/ 0 w 59"/>
                  <a:gd name="T7" fmla="*/ 28317696 h 54"/>
                  <a:gd name="T8" fmla="*/ 37907812 w 59"/>
                  <a:gd name="T9" fmla="*/ 0 h 54"/>
                  <a:gd name="T10" fmla="*/ 0 w 59"/>
                  <a:gd name="T11" fmla="*/ 0 h 54"/>
                  <a:gd name="T12" fmla="*/ 51286040 w 59"/>
                  <a:gd name="T13" fmla="*/ 56635393 h 54"/>
                  <a:gd name="T14" fmla="*/ 65780352 w 59"/>
                  <a:gd name="T15" fmla="*/ 33562176 h 54"/>
                  <a:gd name="T16" fmla="*/ 37907812 w 59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4"/>
                  <a:gd name="T29" fmla="*/ 59 w 59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4">
                    <a:moveTo>
                      <a:pt x="34" y="0"/>
                    </a:moveTo>
                    <a:lnTo>
                      <a:pt x="0" y="0"/>
                    </a:lnTo>
                    <a:lnTo>
                      <a:pt x="46" y="54"/>
                    </a:lnTo>
                    <a:lnTo>
                      <a:pt x="59" y="3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5" name="Freeform 404"/>
              <p:cNvSpPr>
                <a:spLocks/>
              </p:cNvSpPr>
              <p:nvPr/>
            </p:nvSpPr>
            <p:spPr bwMode="auto">
              <a:xfrm>
                <a:off x="3997592" y="3232147"/>
                <a:ext cx="53849" cy="44037"/>
              </a:xfrm>
              <a:custGeom>
                <a:avLst/>
                <a:gdLst>
                  <a:gd name="T0" fmla="*/ 28997686 w 50"/>
                  <a:gd name="T1" fmla="*/ 0 h 43"/>
                  <a:gd name="T2" fmla="*/ 57994295 w 50"/>
                  <a:gd name="T3" fmla="*/ 22550016 h 43"/>
                  <a:gd name="T4" fmla="*/ 28997686 w 50"/>
                  <a:gd name="T5" fmla="*/ 45099009 h 43"/>
                  <a:gd name="T6" fmla="*/ 0 w 50"/>
                  <a:gd name="T7" fmla="*/ 22550016 h 43"/>
                  <a:gd name="T8" fmla="*/ 39435781 w 50"/>
                  <a:gd name="T9" fmla="*/ 0 h 43"/>
                  <a:gd name="T10" fmla="*/ 0 w 50"/>
                  <a:gd name="T11" fmla="*/ 0 h 43"/>
                  <a:gd name="T12" fmla="*/ 39435781 w 50"/>
                  <a:gd name="T13" fmla="*/ 45099009 h 43"/>
                  <a:gd name="T14" fmla="*/ 57994295 w 50"/>
                  <a:gd name="T15" fmla="*/ 23074364 h 43"/>
                  <a:gd name="T16" fmla="*/ 39435781 w 5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43"/>
                  <a:gd name="T29" fmla="*/ 50 w 5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43">
                    <a:moveTo>
                      <a:pt x="34" y="0"/>
                    </a:moveTo>
                    <a:lnTo>
                      <a:pt x="0" y="0"/>
                    </a:lnTo>
                    <a:lnTo>
                      <a:pt x="34" y="43"/>
                    </a:lnTo>
                    <a:lnTo>
                      <a:pt x="50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6" name="Freeform 405"/>
              <p:cNvSpPr>
                <a:spLocks/>
              </p:cNvSpPr>
              <p:nvPr/>
            </p:nvSpPr>
            <p:spPr bwMode="auto">
              <a:xfrm>
                <a:off x="4016602" y="3232147"/>
                <a:ext cx="44348" cy="33796"/>
              </a:xfrm>
              <a:custGeom>
                <a:avLst/>
                <a:gdLst>
                  <a:gd name="T0" fmla="*/ 23413632 w 42"/>
                  <a:gd name="T1" fmla="*/ 0 h 32"/>
                  <a:gd name="T2" fmla="*/ 46827264 w 42"/>
                  <a:gd name="T3" fmla="*/ 17846400 h 32"/>
                  <a:gd name="T4" fmla="*/ 23413632 w 42"/>
                  <a:gd name="T5" fmla="*/ 35692800 h 32"/>
                  <a:gd name="T6" fmla="*/ 0 w 42"/>
                  <a:gd name="T7" fmla="*/ 17846400 h 32"/>
                  <a:gd name="T8" fmla="*/ 36793005 w 42"/>
                  <a:gd name="T9" fmla="*/ 0 h 32"/>
                  <a:gd name="T10" fmla="*/ 0 w 42"/>
                  <a:gd name="T11" fmla="*/ 0 h 32"/>
                  <a:gd name="T12" fmla="*/ 27873772 w 42"/>
                  <a:gd name="T13" fmla="*/ 35692800 h 32"/>
                  <a:gd name="T14" fmla="*/ 46827264 w 42"/>
                  <a:gd name="T15" fmla="*/ 12269002 h 32"/>
                  <a:gd name="T16" fmla="*/ 36793005 w 42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2"/>
                  <a:gd name="T29" fmla="*/ 42 w 42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2">
                    <a:moveTo>
                      <a:pt x="33" y="0"/>
                    </a:moveTo>
                    <a:lnTo>
                      <a:pt x="0" y="0"/>
                    </a:lnTo>
                    <a:lnTo>
                      <a:pt x="25" y="32"/>
                    </a:lnTo>
                    <a:lnTo>
                      <a:pt x="42" y="1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7" name="Freeform 406"/>
              <p:cNvSpPr>
                <a:spLocks/>
              </p:cNvSpPr>
              <p:nvPr/>
            </p:nvSpPr>
            <p:spPr bwMode="auto">
              <a:xfrm>
                <a:off x="4032439" y="3232147"/>
                <a:ext cx="31674" cy="22530"/>
              </a:xfrm>
              <a:custGeom>
                <a:avLst/>
                <a:gdLst>
                  <a:gd name="T0" fmla="*/ 17297280 w 29"/>
                  <a:gd name="T1" fmla="*/ 0 h 22"/>
                  <a:gd name="T2" fmla="*/ 34594561 w 29"/>
                  <a:gd name="T3" fmla="*/ 11536384 h 22"/>
                  <a:gd name="T4" fmla="*/ 17297280 w 29"/>
                  <a:gd name="T5" fmla="*/ 23072768 h 22"/>
                  <a:gd name="T6" fmla="*/ 0 w 29"/>
                  <a:gd name="T7" fmla="*/ 11536384 h 22"/>
                  <a:gd name="T8" fmla="*/ 0 w 29"/>
                  <a:gd name="T9" fmla="*/ 0 h 22"/>
                  <a:gd name="T10" fmla="*/ 34594561 w 29"/>
                  <a:gd name="T11" fmla="*/ 0 h 22"/>
                  <a:gd name="T12" fmla="*/ 19086319 w 29"/>
                  <a:gd name="T13" fmla="*/ 23072768 h 22"/>
                  <a:gd name="T14" fmla="*/ 0 w 29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22"/>
                  <a:gd name="T26" fmla="*/ 29 w 29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22">
                    <a:moveTo>
                      <a:pt x="0" y="0"/>
                    </a:moveTo>
                    <a:lnTo>
                      <a:pt x="29" y="0"/>
                    </a:lnTo>
                    <a:lnTo>
                      <a:pt x="16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8" name="Freeform 407"/>
              <p:cNvSpPr>
                <a:spLocks/>
              </p:cNvSpPr>
              <p:nvPr/>
            </p:nvSpPr>
            <p:spPr bwMode="auto">
              <a:xfrm>
                <a:off x="4051450" y="3232147"/>
                <a:ext cx="12673" cy="11265"/>
              </a:xfrm>
              <a:custGeom>
                <a:avLst/>
                <a:gdLst>
                  <a:gd name="T0" fmla="*/ 6177600 w 13"/>
                  <a:gd name="T1" fmla="*/ 0 h 11"/>
                  <a:gd name="T2" fmla="*/ 12354225 w 13"/>
                  <a:gd name="T3" fmla="*/ 5768704 h 11"/>
                  <a:gd name="T4" fmla="*/ 6177600 w 13"/>
                  <a:gd name="T5" fmla="*/ 11536384 h 11"/>
                  <a:gd name="T6" fmla="*/ 0 w 13"/>
                  <a:gd name="T7" fmla="*/ 5768704 h 11"/>
                  <a:gd name="T8" fmla="*/ 0 w 13"/>
                  <a:gd name="T9" fmla="*/ 0 h 11"/>
                  <a:gd name="T10" fmla="*/ 12354225 w 13"/>
                  <a:gd name="T11" fmla="*/ 0 h 11"/>
                  <a:gd name="T12" fmla="*/ 8553301 w 13"/>
                  <a:gd name="T13" fmla="*/ 11536384 h 11"/>
                  <a:gd name="T14" fmla="*/ 0 w 13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1"/>
                  <a:gd name="T26" fmla="*/ 13 w 13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1">
                    <a:moveTo>
                      <a:pt x="0" y="0"/>
                    </a:moveTo>
                    <a:lnTo>
                      <a:pt x="13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899" name="Freeform 408"/>
              <p:cNvSpPr>
                <a:spLocks/>
              </p:cNvSpPr>
              <p:nvPr/>
            </p:nvSpPr>
            <p:spPr bwMode="auto">
              <a:xfrm>
                <a:off x="1415948" y="3492294"/>
                <a:ext cx="34847" cy="22530"/>
              </a:xfrm>
              <a:custGeom>
                <a:avLst/>
                <a:gdLst>
                  <a:gd name="T0" fmla="*/ 18399216 w 33"/>
                  <a:gd name="T1" fmla="*/ 0 h 22"/>
                  <a:gd name="T2" fmla="*/ 36797376 w 33"/>
                  <a:gd name="T3" fmla="*/ 11536384 h 22"/>
                  <a:gd name="T4" fmla="*/ 18399216 w 33"/>
                  <a:gd name="T5" fmla="*/ 23072768 h 22"/>
                  <a:gd name="T6" fmla="*/ 0 w 33"/>
                  <a:gd name="T7" fmla="*/ 11536384 h 22"/>
                  <a:gd name="T8" fmla="*/ 18955712 w 33"/>
                  <a:gd name="T9" fmla="*/ 0 h 22"/>
                  <a:gd name="T10" fmla="*/ 0 w 33"/>
                  <a:gd name="T11" fmla="*/ 23072768 h 22"/>
                  <a:gd name="T12" fmla="*/ 36797376 w 33"/>
                  <a:gd name="T13" fmla="*/ 23072768 h 22"/>
                  <a:gd name="T14" fmla="*/ 18955712 w 33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22"/>
                  <a:gd name="T26" fmla="*/ 33 w 33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22">
                    <a:moveTo>
                      <a:pt x="17" y="0"/>
                    </a:moveTo>
                    <a:lnTo>
                      <a:pt x="0" y="22"/>
                    </a:lnTo>
                    <a:lnTo>
                      <a:pt x="33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6" name="Group 409"/>
            <p:cNvGrpSpPr>
              <a:grpSpLocks/>
            </p:cNvGrpSpPr>
            <p:nvPr/>
          </p:nvGrpSpPr>
          <p:grpSpPr bwMode="auto">
            <a:xfrm>
              <a:off x="1425449" y="3127677"/>
              <a:ext cx="2599602" cy="441427"/>
              <a:chOff x="1425449" y="3127677"/>
              <a:chExt cx="2599602" cy="441427"/>
            </a:xfrm>
          </p:grpSpPr>
          <p:sp>
            <p:nvSpPr>
              <p:cNvPr id="194500" name="Freeform 410"/>
              <p:cNvSpPr>
                <a:spLocks/>
              </p:cNvSpPr>
              <p:nvPr/>
            </p:nvSpPr>
            <p:spPr bwMode="auto">
              <a:xfrm>
                <a:off x="1425449" y="3481029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18953492 w 42"/>
                  <a:gd name="T9" fmla="*/ 0 h 33"/>
                  <a:gd name="T10" fmla="*/ 0 w 42"/>
                  <a:gd name="T11" fmla="*/ 23074472 h 33"/>
                  <a:gd name="T12" fmla="*/ 10034263 w 42"/>
                  <a:gd name="T13" fmla="*/ 34611200 h 33"/>
                  <a:gd name="T14" fmla="*/ 46827264 w 42"/>
                  <a:gd name="T15" fmla="*/ 34611200 h 33"/>
                  <a:gd name="T16" fmla="*/ 18953492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17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2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1" name="Freeform 411"/>
              <p:cNvSpPr>
                <a:spLocks/>
              </p:cNvSpPr>
              <p:nvPr/>
            </p:nvSpPr>
            <p:spPr bwMode="auto">
              <a:xfrm>
                <a:off x="1434949" y="3470788"/>
                <a:ext cx="52797" cy="44037"/>
              </a:xfrm>
              <a:custGeom>
                <a:avLst/>
                <a:gdLst>
                  <a:gd name="T0" fmla="*/ 27875760 w 50"/>
                  <a:gd name="T1" fmla="*/ 0 h 44"/>
                  <a:gd name="T2" fmla="*/ 55750464 w 50"/>
                  <a:gd name="T3" fmla="*/ 22037516 h 44"/>
                  <a:gd name="T4" fmla="*/ 27875760 w 50"/>
                  <a:gd name="T5" fmla="*/ 44074031 h 44"/>
                  <a:gd name="T6" fmla="*/ 0 w 50"/>
                  <a:gd name="T7" fmla="*/ 22037516 h 44"/>
                  <a:gd name="T8" fmla="*/ 13379816 w 50"/>
                  <a:gd name="T9" fmla="*/ 0 h 44"/>
                  <a:gd name="T10" fmla="*/ 0 w 50"/>
                  <a:gd name="T11" fmla="*/ 22037516 h 44"/>
                  <a:gd name="T12" fmla="*/ 17840109 w 50"/>
                  <a:gd name="T13" fmla="*/ 44074031 h 44"/>
                  <a:gd name="T14" fmla="*/ 55750464 w 50"/>
                  <a:gd name="T15" fmla="*/ 44074031 h 44"/>
                  <a:gd name="T16" fmla="*/ 13379816 w 5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44"/>
                  <a:gd name="T29" fmla="*/ 50 w 5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44">
                    <a:moveTo>
                      <a:pt x="12" y="0"/>
                    </a:moveTo>
                    <a:lnTo>
                      <a:pt x="0" y="22"/>
                    </a:lnTo>
                    <a:lnTo>
                      <a:pt x="16" y="44"/>
                    </a:lnTo>
                    <a:lnTo>
                      <a:pt x="50" y="4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2" name="Freeform 412"/>
              <p:cNvSpPr>
                <a:spLocks/>
              </p:cNvSpPr>
              <p:nvPr/>
            </p:nvSpPr>
            <p:spPr bwMode="auto">
              <a:xfrm>
                <a:off x="1443398" y="3459522"/>
                <a:ext cx="60185" cy="55302"/>
              </a:xfrm>
              <a:custGeom>
                <a:avLst/>
                <a:gdLst>
                  <a:gd name="T0" fmla="*/ 32929949 w 55"/>
                  <a:gd name="T1" fmla="*/ 0 h 54"/>
                  <a:gd name="T2" fmla="*/ 65858803 w 55"/>
                  <a:gd name="T3" fmla="*/ 28317696 h 54"/>
                  <a:gd name="T4" fmla="*/ 32929949 w 55"/>
                  <a:gd name="T5" fmla="*/ 56635393 h 54"/>
                  <a:gd name="T6" fmla="*/ 0 w 55"/>
                  <a:gd name="T7" fmla="*/ 28317696 h 54"/>
                  <a:gd name="T8" fmla="*/ 15567124 w 55"/>
                  <a:gd name="T9" fmla="*/ 0 h 54"/>
                  <a:gd name="T10" fmla="*/ 0 w 55"/>
                  <a:gd name="T11" fmla="*/ 22024535 h 54"/>
                  <a:gd name="T12" fmla="*/ 29936019 w 55"/>
                  <a:gd name="T13" fmla="*/ 56635393 h 54"/>
                  <a:gd name="T14" fmla="*/ 65858803 w 55"/>
                  <a:gd name="T15" fmla="*/ 56635393 h 54"/>
                  <a:gd name="T16" fmla="*/ 15567124 w 55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4"/>
                  <a:gd name="T29" fmla="*/ 55 w 5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4">
                    <a:moveTo>
                      <a:pt x="13" y="0"/>
                    </a:moveTo>
                    <a:lnTo>
                      <a:pt x="0" y="21"/>
                    </a:lnTo>
                    <a:lnTo>
                      <a:pt x="25" y="54"/>
                    </a:lnTo>
                    <a:lnTo>
                      <a:pt x="55" y="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3" name="Freeform 413"/>
              <p:cNvSpPr>
                <a:spLocks/>
              </p:cNvSpPr>
              <p:nvPr/>
            </p:nvSpPr>
            <p:spPr bwMode="auto">
              <a:xfrm>
                <a:off x="1447623" y="3448257"/>
                <a:ext cx="71798" cy="66577"/>
              </a:xfrm>
              <a:custGeom>
                <a:avLst/>
                <a:gdLst>
                  <a:gd name="T0" fmla="*/ 37904064 w 68"/>
                  <a:gd name="T1" fmla="*/ 0 h 65"/>
                  <a:gd name="T2" fmla="*/ 75808128 w 68"/>
                  <a:gd name="T3" fmla="*/ 34096642 h 65"/>
                  <a:gd name="T4" fmla="*/ 37904064 w 68"/>
                  <a:gd name="T5" fmla="*/ 68192260 h 65"/>
                  <a:gd name="T6" fmla="*/ 0 w 68"/>
                  <a:gd name="T7" fmla="*/ 34096642 h 65"/>
                  <a:gd name="T8" fmla="*/ 18951504 w 68"/>
                  <a:gd name="T9" fmla="*/ 0 h 65"/>
                  <a:gd name="T10" fmla="*/ 0 w 68"/>
                  <a:gd name="T11" fmla="*/ 22030839 h 65"/>
                  <a:gd name="T12" fmla="*/ 42362929 w 68"/>
                  <a:gd name="T13" fmla="*/ 68192260 h 65"/>
                  <a:gd name="T14" fmla="*/ 75808128 w 68"/>
                  <a:gd name="T15" fmla="*/ 68192260 h 65"/>
                  <a:gd name="T16" fmla="*/ 18951504 w 68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5"/>
                  <a:gd name="T29" fmla="*/ 68 w 68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5">
                    <a:moveTo>
                      <a:pt x="17" y="0"/>
                    </a:moveTo>
                    <a:lnTo>
                      <a:pt x="0" y="21"/>
                    </a:lnTo>
                    <a:lnTo>
                      <a:pt x="38" y="65"/>
                    </a:lnTo>
                    <a:lnTo>
                      <a:pt x="68" y="6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4" name="Freeform 414"/>
              <p:cNvSpPr>
                <a:spLocks/>
              </p:cNvSpPr>
              <p:nvPr/>
            </p:nvSpPr>
            <p:spPr bwMode="auto">
              <a:xfrm>
                <a:off x="1457123" y="3436991"/>
                <a:ext cx="79196" cy="77842"/>
              </a:xfrm>
              <a:custGeom>
                <a:avLst/>
                <a:gdLst>
                  <a:gd name="T0" fmla="*/ 41263200 w 76"/>
                  <a:gd name="T1" fmla="*/ 0 h 76"/>
                  <a:gd name="T2" fmla="*/ 82526400 w 76"/>
                  <a:gd name="T3" fmla="*/ 39864322 h 76"/>
                  <a:gd name="T4" fmla="*/ 41263200 w 76"/>
                  <a:gd name="T5" fmla="*/ 79728644 h 76"/>
                  <a:gd name="T6" fmla="*/ 0 w 76"/>
                  <a:gd name="T7" fmla="*/ 39864322 h 76"/>
                  <a:gd name="T8" fmla="*/ 18459963 w 76"/>
                  <a:gd name="T9" fmla="*/ 0 h 76"/>
                  <a:gd name="T10" fmla="*/ 0 w 76"/>
                  <a:gd name="T11" fmla="*/ 23079127 h 76"/>
                  <a:gd name="T12" fmla="*/ 45606473 w 76"/>
                  <a:gd name="T13" fmla="*/ 79728644 h 76"/>
                  <a:gd name="T14" fmla="*/ 82526400 w 76"/>
                  <a:gd name="T15" fmla="*/ 79728644 h 76"/>
                  <a:gd name="T16" fmla="*/ 18459963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17" y="0"/>
                    </a:moveTo>
                    <a:lnTo>
                      <a:pt x="0" y="22"/>
                    </a:lnTo>
                    <a:lnTo>
                      <a:pt x="42" y="76"/>
                    </a:lnTo>
                    <a:lnTo>
                      <a:pt x="76" y="7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5" name="Freeform 415"/>
              <p:cNvSpPr>
                <a:spLocks/>
              </p:cNvSpPr>
              <p:nvPr/>
            </p:nvSpPr>
            <p:spPr bwMode="auto">
              <a:xfrm>
                <a:off x="1465572" y="3425726"/>
                <a:ext cx="90809" cy="89108"/>
              </a:xfrm>
              <a:custGeom>
                <a:avLst/>
                <a:gdLst>
                  <a:gd name="T0" fmla="*/ 48508030 w 85"/>
                  <a:gd name="T1" fmla="*/ 0 h 87"/>
                  <a:gd name="T2" fmla="*/ 97014992 w 85"/>
                  <a:gd name="T3" fmla="*/ 45633538 h 87"/>
                  <a:gd name="T4" fmla="*/ 48508030 w 85"/>
                  <a:gd name="T5" fmla="*/ 91267077 h 87"/>
                  <a:gd name="T6" fmla="*/ 0 w 85"/>
                  <a:gd name="T7" fmla="*/ 45633538 h 87"/>
                  <a:gd name="T8" fmla="*/ 14837121 w 85"/>
                  <a:gd name="T9" fmla="*/ 0 h 87"/>
                  <a:gd name="T10" fmla="*/ 0 w 85"/>
                  <a:gd name="T11" fmla="*/ 23078972 h 87"/>
                  <a:gd name="T12" fmla="*/ 58208565 w 85"/>
                  <a:gd name="T13" fmla="*/ 91267077 h 87"/>
                  <a:gd name="T14" fmla="*/ 97014992 w 85"/>
                  <a:gd name="T15" fmla="*/ 91267077 h 87"/>
                  <a:gd name="T16" fmla="*/ 14837121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13" y="0"/>
                    </a:moveTo>
                    <a:lnTo>
                      <a:pt x="0" y="22"/>
                    </a:lnTo>
                    <a:lnTo>
                      <a:pt x="51" y="87"/>
                    </a:lnTo>
                    <a:lnTo>
                      <a:pt x="85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6" name="Freeform 416"/>
              <p:cNvSpPr>
                <a:spLocks/>
              </p:cNvSpPr>
              <p:nvPr/>
            </p:nvSpPr>
            <p:spPr bwMode="auto">
              <a:xfrm>
                <a:off x="1475073" y="3414451"/>
                <a:ext cx="98197" cy="100373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1402242 h 98"/>
                  <a:gd name="T4" fmla="*/ 51842736 w 93"/>
                  <a:gd name="T5" fmla="*/ 102803460 h 98"/>
                  <a:gd name="T6" fmla="*/ 0 w 93"/>
                  <a:gd name="T7" fmla="*/ 51402242 h 98"/>
                  <a:gd name="T8" fmla="*/ 13379077 w 93"/>
                  <a:gd name="T9" fmla="*/ 0 h 98"/>
                  <a:gd name="T10" fmla="*/ 0 w 93"/>
                  <a:gd name="T11" fmla="*/ 23078621 h 98"/>
                  <a:gd name="T12" fmla="*/ 65778258 w 93"/>
                  <a:gd name="T13" fmla="*/ 102803460 h 98"/>
                  <a:gd name="T14" fmla="*/ 103684416 w 93"/>
                  <a:gd name="T15" fmla="*/ 102803460 h 98"/>
                  <a:gd name="T16" fmla="*/ 13379077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12" y="0"/>
                    </a:moveTo>
                    <a:lnTo>
                      <a:pt x="0" y="22"/>
                    </a:lnTo>
                    <a:lnTo>
                      <a:pt x="59" y="98"/>
                    </a:lnTo>
                    <a:lnTo>
                      <a:pt x="93" y="9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7" name="Freeform 417"/>
              <p:cNvSpPr>
                <a:spLocks/>
              </p:cNvSpPr>
              <p:nvPr/>
            </p:nvSpPr>
            <p:spPr bwMode="auto">
              <a:xfrm>
                <a:off x="1479298" y="3403186"/>
                <a:ext cx="110871" cy="111639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7171459 h 109"/>
                  <a:gd name="T4" fmla="*/ 57983441 w 106"/>
                  <a:gd name="T5" fmla="*/ 114341893 h 109"/>
                  <a:gd name="T6" fmla="*/ 0 w 106"/>
                  <a:gd name="T7" fmla="*/ 57171459 h 109"/>
                  <a:gd name="T8" fmla="*/ 18598090 w 106"/>
                  <a:gd name="T9" fmla="*/ 0 h 109"/>
                  <a:gd name="T10" fmla="*/ 0 w 106"/>
                  <a:gd name="T11" fmla="*/ 23078548 h 109"/>
                  <a:gd name="T12" fmla="*/ 78769672 w 106"/>
                  <a:gd name="T13" fmla="*/ 114341893 h 109"/>
                  <a:gd name="T14" fmla="*/ 115965836 w 106"/>
                  <a:gd name="T15" fmla="*/ 114341893 h 109"/>
                  <a:gd name="T16" fmla="*/ 1859809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2"/>
                    </a:lnTo>
                    <a:lnTo>
                      <a:pt x="72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8" name="Freeform 418"/>
              <p:cNvSpPr>
                <a:spLocks/>
              </p:cNvSpPr>
              <p:nvPr/>
            </p:nvSpPr>
            <p:spPr bwMode="auto">
              <a:xfrm>
                <a:off x="1487747" y="3392945"/>
                <a:ext cx="117207" cy="121880"/>
              </a:xfrm>
              <a:custGeom>
                <a:avLst/>
                <a:gdLst>
                  <a:gd name="T0" fmla="*/ 61881072 w 111"/>
                  <a:gd name="T1" fmla="*/ 0 h 120"/>
                  <a:gd name="T2" fmla="*/ 123761088 w 111"/>
                  <a:gd name="T3" fmla="*/ 61894727 h 120"/>
                  <a:gd name="T4" fmla="*/ 61881072 w 111"/>
                  <a:gd name="T5" fmla="*/ 123789454 h 120"/>
                  <a:gd name="T6" fmla="*/ 0 w 111"/>
                  <a:gd name="T7" fmla="*/ 61894727 h 120"/>
                  <a:gd name="T8" fmla="*/ 18954804 w 111"/>
                  <a:gd name="T9" fmla="*/ 0 h 120"/>
                  <a:gd name="T10" fmla="*/ 0 w 111"/>
                  <a:gd name="T11" fmla="*/ 22695074 h 120"/>
                  <a:gd name="T12" fmla="*/ 90311697 w 111"/>
                  <a:gd name="T13" fmla="*/ 123789454 h 120"/>
                  <a:gd name="T14" fmla="*/ 123761088 w 111"/>
                  <a:gd name="T15" fmla="*/ 123789454 h 120"/>
                  <a:gd name="T16" fmla="*/ 18954804 w 111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20"/>
                  <a:gd name="T29" fmla="*/ 111 w 111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20">
                    <a:moveTo>
                      <a:pt x="17" y="0"/>
                    </a:moveTo>
                    <a:lnTo>
                      <a:pt x="0" y="22"/>
                    </a:lnTo>
                    <a:lnTo>
                      <a:pt x="81" y="120"/>
                    </a:lnTo>
                    <a:lnTo>
                      <a:pt x="111" y="12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09" name="Freeform 419"/>
              <p:cNvSpPr>
                <a:spLocks/>
              </p:cNvSpPr>
              <p:nvPr/>
            </p:nvSpPr>
            <p:spPr bwMode="auto">
              <a:xfrm>
                <a:off x="1497247" y="3379631"/>
                <a:ext cx="125647" cy="135194"/>
              </a:xfrm>
              <a:custGeom>
                <a:avLst/>
                <a:gdLst>
                  <a:gd name="T0" fmla="*/ 66895314 w 118"/>
                  <a:gd name="T1" fmla="*/ 0 h 131"/>
                  <a:gd name="T2" fmla="*/ 133789563 w 118"/>
                  <a:gd name="T3" fmla="*/ 69761136 h 131"/>
                  <a:gd name="T4" fmla="*/ 66895314 w 118"/>
                  <a:gd name="T5" fmla="*/ 139522272 h 131"/>
                  <a:gd name="T6" fmla="*/ 0 w 118"/>
                  <a:gd name="T7" fmla="*/ 69761136 h 131"/>
                  <a:gd name="T8" fmla="*/ 14739032 w 118"/>
                  <a:gd name="T9" fmla="*/ 0 h 131"/>
                  <a:gd name="T10" fmla="*/ 0 w 118"/>
                  <a:gd name="T11" fmla="*/ 23430872 h 131"/>
                  <a:gd name="T12" fmla="*/ 100909455 w 118"/>
                  <a:gd name="T13" fmla="*/ 139522272 h 131"/>
                  <a:gd name="T14" fmla="*/ 133789563 w 118"/>
                  <a:gd name="T15" fmla="*/ 139522272 h 131"/>
                  <a:gd name="T16" fmla="*/ 14739032 w 118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31"/>
                  <a:gd name="T29" fmla="*/ 118 w 118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31">
                    <a:moveTo>
                      <a:pt x="13" y="0"/>
                    </a:moveTo>
                    <a:lnTo>
                      <a:pt x="0" y="22"/>
                    </a:lnTo>
                    <a:lnTo>
                      <a:pt x="89" y="131"/>
                    </a:lnTo>
                    <a:lnTo>
                      <a:pt x="118" y="13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0" name="Freeform 420"/>
              <p:cNvSpPr>
                <a:spLocks/>
              </p:cNvSpPr>
              <p:nvPr/>
            </p:nvSpPr>
            <p:spPr bwMode="auto">
              <a:xfrm>
                <a:off x="1506757" y="3368366"/>
                <a:ext cx="133045" cy="146459"/>
              </a:xfrm>
              <a:custGeom>
                <a:avLst/>
                <a:gdLst>
                  <a:gd name="T0" fmla="*/ 69689406 w 127"/>
                  <a:gd name="T1" fmla="*/ 0 h 142"/>
                  <a:gd name="T2" fmla="*/ 139377764 w 127"/>
                  <a:gd name="T3" fmla="*/ 75529525 h 142"/>
                  <a:gd name="T4" fmla="*/ 69689406 w 127"/>
                  <a:gd name="T5" fmla="*/ 151058018 h 142"/>
                  <a:gd name="T6" fmla="*/ 0 w 127"/>
                  <a:gd name="T7" fmla="*/ 75529525 h 142"/>
                  <a:gd name="T8" fmla="*/ 14267244 w 127"/>
                  <a:gd name="T9" fmla="*/ 0 h 142"/>
                  <a:gd name="T10" fmla="*/ 0 w 127"/>
                  <a:gd name="T11" fmla="*/ 23403527 h 142"/>
                  <a:gd name="T12" fmla="*/ 103161215 w 127"/>
                  <a:gd name="T13" fmla="*/ 151058018 h 142"/>
                  <a:gd name="T14" fmla="*/ 139377764 w 127"/>
                  <a:gd name="T15" fmla="*/ 151058018 h 142"/>
                  <a:gd name="T16" fmla="*/ 14267244 w 127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42"/>
                  <a:gd name="T29" fmla="*/ 127 w 127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42">
                    <a:moveTo>
                      <a:pt x="13" y="0"/>
                    </a:moveTo>
                    <a:lnTo>
                      <a:pt x="0" y="22"/>
                    </a:lnTo>
                    <a:lnTo>
                      <a:pt x="94" y="142"/>
                    </a:lnTo>
                    <a:lnTo>
                      <a:pt x="127" y="14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1" name="Freeform 421"/>
              <p:cNvSpPr>
                <a:spLocks/>
              </p:cNvSpPr>
              <p:nvPr/>
            </p:nvSpPr>
            <p:spPr bwMode="auto">
              <a:xfrm>
                <a:off x="1510972" y="3362221"/>
                <a:ext cx="145709" cy="152604"/>
              </a:xfrm>
              <a:custGeom>
                <a:avLst/>
                <a:gdLst>
                  <a:gd name="T0" fmla="*/ 76371432 w 139"/>
                  <a:gd name="T1" fmla="*/ 0 h 149"/>
                  <a:gd name="T2" fmla="*/ 152741816 w 139"/>
                  <a:gd name="T3" fmla="*/ 78147587 h 149"/>
                  <a:gd name="T4" fmla="*/ 76371432 w 139"/>
                  <a:gd name="T5" fmla="*/ 156295173 h 149"/>
                  <a:gd name="T6" fmla="*/ 0 w 139"/>
                  <a:gd name="T7" fmla="*/ 78147587 h 149"/>
                  <a:gd name="T8" fmla="*/ 18681152 w 139"/>
                  <a:gd name="T9" fmla="*/ 0 h 149"/>
                  <a:gd name="T10" fmla="*/ 0 w 139"/>
                  <a:gd name="T11" fmla="*/ 18880905 h 149"/>
                  <a:gd name="T12" fmla="*/ 115380545 w 139"/>
                  <a:gd name="T13" fmla="*/ 156295173 h 149"/>
                  <a:gd name="T14" fmla="*/ 152741816 w 139"/>
                  <a:gd name="T15" fmla="*/ 156295173 h 149"/>
                  <a:gd name="T16" fmla="*/ 18681152 w 139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49"/>
                  <a:gd name="T29" fmla="*/ 139 w 139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49">
                    <a:moveTo>
                      <a:pt x="17" y="0"/>
                    </a:moveTo>
                    <a:lnTo>
                      <a:pt x="0" y="18"/>
                    </a:lnTo>
                    <a:lnTo>
                      <a:pt x="105" y="149"/>
                    </a:lnTo>
                    <a:lnTo>
                      <a:pt x="139" y="14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2" name="Freeform 422"/>
              <p:cNvSpPr>
                <a:spLocks/>
              </p:cNvSpPr>
              <p:nvPr/>
            </p:nvSpPr>
            <p:spPr bwMode="auto">
              <a:xfrm>
                <a:off x="1519421" y="3350955"/>
                <a:ext cx="157322" cy="163869"/>
              </a:xfrm>
              <a:custGeom>
                <a:avLst/>
                <a:gdLst>
                  <a:gd name="T0" fmla="*/ 83615579 w 148"/>
                  <a:gd name="T1" fmla="*/ 0 h 160"/>
                  <a:gd name="T2" fmla="*/ 167231157 w 148"/>
                  <a:gd name="T3" fmla="*/ 83916291 h 160"/>
                  <a:gd name="T4" fmla="*/ 83615579 w 148"/>
                  <a:gd name="T5" fmla="*/ 167831557 h 160"/>
                  <a:gd name="T6" fmla="*/ 0 w 148"/>
                  <a:gd name="T7" fmla="*/ 83916291 h 160"/>
                  <a:gd name="T8" fmla="*/ 19209229 w 148"/>
                  <a:gd name="T9" fmla="*/ 0 h 160"/>
                  <a:gd name="T10" fmla="*/ 0 w 148"/>
                  <a:gd name="T11" fmla="*/ 18880782 h 160"/>
                  <a:gd name="T12" fmla="*/ 128812683 w 148"/>
                  <a:gd name="T13" fmla="*/ 167831557 h 160"/>
                  <a:gd name="T14" fmla="*/ 167231157 w 148"/>
                  <a:gd name="T15" fmla="*/ 167831557 h 160"/>
                  <a:gd name="T16" fmla="*/ 19209229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18"/>
                    </a:lnTo>
                    <a:lnTo>
                      <a:pt x="114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3" name="Freeform 423"/>
              <p:cNvSpPr>
                <a:spLocks/>
              </p:cNvSpPr>
              <p:nvPr/>
            </p:nvSpPr>
            <p:spPr bwMode="auto">
              <a:xfrm>
                <a:off x="1528922" y="3339690"/>
                <a:ext cx="164720" cy="175135"/>
              </a:xfrm>
              <a:custGeom>
                <a:avLst/>
                <a:gdLst>
                  <a:gd name="T0" fmla="*/ 86963712 w 156"/>
                  <a:gd name="T1" fmla="*/ 0 h 171"/>
                  <a:gd name="T2" fmla="*/ 173927424 w 156"/>
                  <a:gd name="T3" fmla="*/ 89685507 h 171"/>
                  <a:gd name="T4" fmla="*/ 86963712 w 156"/>
                  <a:gd name="T5" fmla="*/ 179369990 h 171"/>
                  <a:gd name="T6" fmla="*/ 0 w 156"/>
                  <a:gd name="T7" fmla="*/ 89685507 h 171"/>
                  <a:gd name="T8" fmla="*/ 17838333 w 156"/>
                  <a:gd name="T9" fmla="*/ 0 h 171"/>
                  <a:gd name="T10" fmla="*/ 0 w 156"/>
                  <a:gd name="T11" fmla="*/ 23076853 h 171"/>
                  <a:gd name="T12" fmla="*/ 136019632 w 156"/>
                  <a:gd name="T13" fmla="*/ 179369990 h 171"/>
                  <a:gd name="T14" fmla="*/ 173927424 w 156"/>
                  <a:gd name="T15" fmla="*/ 179369990 h 171"/>
                  <a:gd name="T16" fmla="*/ 17838333 w 156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71"/>
                  <a:gd name="T29" fmla="*/ 156 w 156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71">
                    <a:moveTo>
                      <a:pt x="16" y="0"/>
                    </a:moveTo>
                    <a:lnTo>
                      <a:pt x="0" y="22"/>
                    </a:lnTo>
                    <a:lnTo>
                      <a:pt x="122" y="171"/>
                    </a:lnTo>
                    <a:lnTo>
                      <a:pt x="156" y="17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4" name="Freeform 424"/>
              <p:cNvSpPr>
                <a:spLocks/>
              </p:cNvSpPr>
              <p:nvPr/>
            </p:nvSpPr>
            <p:spPr bwMode="auto">
              <a:xfrm>
                <a:off x="1536320" y="3329449"/>
                <a:ext cx="171056" cy="185376"/>
              </a:xfrm>
              <a:custGeom>
                <a:avLst/>
                <a:gdLst>
                  <a:gd name="T0" fmla="*/ 90870046 w 161"/>
                  <a:gd name="T1" fmla="*/ 0 h 182"/>
                  <a:gd name="T2" fmla="*/ 181740092 w 161"/>
                  <a:gd name="T3" fmla="*/ 94407312 h 182"/>
                  <a:gd name="T4" fmla="*/ 90870046 w 161"/>
                  <a:gd name="T5" fmla="*/ 188814623 h 182"/>
                  <a:gd name="T6" fmla="*/ 0 w 161"/>
                  <a:gd name="T7" fmla="*/ 94407312 h 182"/>
                  <a:gd name="T8" fmla="*/ 14674691 w 161"/>
                  <a:gd name="T9" fmla="*/ 0 h 182"/>
                  <a:gd name="T10" fmla="*/ 0 w 161"/>
                  <a:gd name="T11" fmla="*/ 22823656 h 182"/>
                  <a:gd name="T12" fmla="*/ 147875266 w 161"/>
                  <a:gd name="T13" fmla="*/ 188814623 h 182"/>
                  <a:gd name="T14" fmla="*/ 181740092 w 161"/>
                  <a:gd name="T15" fmla="*/ 188814623 h 182"/>
                  <a:gd name="T16" fmla="*/ 14674691 w 161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82"/>
                  <a:gd name="T29" fmla="*/ 161 w 161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82">
                    <a:moveTo>
                      <a:pt x="13" y="0"/>
                    </a:moveTo>
                    <a:lnTo>
                      <a:pt x="0" y="22"/>
                    </a:lnTo>
                    <a:lnTo>
                      <a:pt x="131" y="182"/>
                    </a:lnTo>
                    <a:lnTo>
                      <a:pt x="161" y="18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5" name="Freeform 425"/>
              <p:cNvSpPr>
                <a:spLocks/>
              </p:cNvSpPr>
              <p:nvPr/>
            </p:nvSpPr>
            <p:spPr bwMode="auto">
              <a:xfrm>
                <a:off x="1545820" y="3316135"/>
                <a:ext cx="179496" cy="198689"/>
              </a:xfrm>
              <a:custGeom>
                <a:avLst/>
                <a:gdLst>
                  <a:gd name="T0" fmla="*/ 94761217 w 170"/>
                  <a:gd name="T1" fmla="*/ 0 h 193"/>
                  <a:gd name="T2" fmla="*/ 189522433 w 170"/>
                  <a:gd name="T3" fmla="*/ 102273361 h 193"/>
                  <a:gd name="T4" fmla="*/ 94761217 w 170"/>
                  <a:gd name="T5" fmla="*/ 204545693 h 193"/>
                  <a:gd name="T6" fmla="*/ 0 w 170"/>
                  <a:gd name="T7" fmla="*/ 102273361 h 193"/>
                  <a:gd name="T8" fmla="*/ 14492717 w 170"/>
                  <a:gd name="T9" fmla="*/ 0 h 193"/>
                  <a:gd name="T10" fmla="*/ 0 w 170"/>
                  <a:gd name="T11" fmla="*/ 23315589 h 193"/>
                  <a:gd name="T12" fmla="*/ 156077061 w 170"/>
                  <a:gd name="T13" fmla="*/ 204545693 h 193"/>
                  <a:gd name="T14" fmla="*/ 189522433 w 170"/>
                  <a:gd name="T15" fmla="*/ 204545693 h 193"/>
                  <a:gd name="T16" fmla="*/ 14492717 w 170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93"/>
                  <a:gd name="T29" fmla="*/ 170 w 170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93">
                    <a:moveTo>
                      <a:pt x="13" y="0"/>
                    </a:moveTo>
                    <a:lnTo>
                      <a:pt x="0" y="22"/>
                    </a:lnTo>
                    <a:lnTo>
                      <a:pt x="140" y="193"/>
                    </a:lnTo>
                    <a:lnTo>
                      <a:pt x="170" y="19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6" name="Freeform 426"/>
              <p:cNvSpPr>
                <a:spLocks/>
              </p:cNvSpPr>
              <p:nvPr/>
            </p:nvSpPr>
            <p:spPr bwMode="auto">
              <a:xfrm>
                <a:off x="1551096" y="3304870"/>
                <a:ext cx="192170" cy="209964"/>
              </a:xfrm>
              <a:custGeom>
                <a:avLst/>
                <a:gdLst>
                  <a:gd name="T0" fmla="*/ 101454144 w 182"/>
                  <a:gd name="T1" fmla="*/ 0 h 204"/>
                  <a:gd name="T2" fmla="*/ 202908289 w 182"/>
                  <a:gd name="T3" fmla="*/ 108051179 h 204"/>
                  <a:gd name="T4" fmla="*/ 101454144 w 182"/>
                  <a:gd name="T5" fmla="*/ 216102359 h 204"/>
                  <a:gd name="T6" fmla="*/ 0 w 182"/>
                  <a:gd name="T7" fmla="*/ 108051179 h 204"/>
                  <a:gd name="T8" fmla="*/ 18953032 w 182"/>
                  <a:gd name="T9" fmla="*/ 0 h 204"/>
                  <a:gd name="T10" fmla="*/ 0 w 182"/>
                  <a:gd name="T11" fmla="*/ 23304976 h 204"/>
                  <a:gd name="T12" fmla="*/ 165002241 w 182"/>
                  <a:gd name="T13" fmla="*/ 216102359 h 204"/>
                  <a:gd name="T14" fmla="*/ 202908289 w 182"/>
                  <a:gd name="T15" fmla="*/ 216102359 h 204"/>
                  <a:gd name="T16" fmla="*/ 18953032 w 182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4"/>
                  <a:gd name="T29" fmla="*/ 182 w 182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4">
                    <a:moveTo>
                      <a:pt x="17" y="0"/>
                    </a:moveTo>
                    <a:lnTo>
                      <a:pt x="0" y="22"/>
                    </a:lnTo>
                    <a:lnTo>
                      <a:pt x="148" y="204"/>
                    </a:lnTo>
                    <a:lnTo>
                      <a:pt x="182" y="20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7" name="Freeform 427"/>
              <p:cNvSpPr>
                <a:spLocks/>
              </p:cNvSpPr>
              <p:nvPr/>
            </p:nvSpPr>
            <p:spPr bwMode="auto">
              <a:xfrm>
                <a:off x="1558494" y="3295653"/>
                <a:ext cx="201670" cy="219172"/>
              </a:xfrm>
              <a:custGeom>
                <a:avLst/>
                <a:gdLst>
                  <a:gd name="T0" fmla="*/ 106468033 w 191"/>
                  <a:gd name="T1" fmla="*/ 0 h 214"/>
                  <a:gd name="T2" fmla="*/ 212936065 w 191"/>
                  <a:gd name="T3" fmla="*/ 112234499 h 214"/>
                  <a:gd name="T4" fmla="*/ 106468033 w 191"/>
                  <a:gd name="T5" fmla="*/ 224468998 h 214"/>
                  <a:gd name="T6" fmla="*/ 0 w 191"/>
                  <a:gd name="T7" fmla="*/ 112234499 h 214"/>
                  <a:gd name="T8" fmla="*/ 18952759 w 191"/>
                  <a:gd name="T9" fmla="*/ 0 h 214"/>
                  <a:gd name="T10" fmla="*/ 0 w 191"/>
                  <a:gd name="T11" fmla="*/ 22027812 h 214"/>
                  <a:gd name="T12" fmla="*/ 175031620 w 191"/>
                  <a:gd name="T13" fmla="*/ 224468998 h 214"/>
                  <a:gd name="T14" fmla="*/ 212936065 w 191"/>
                  <a:gd name="T15" fmla="*/ 224468998 h 214"/>
                  <a:gd name="T16" fmla="*/ 18952759 w 191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4"/>
                  <a:gd name="T29" fmla="*/ 191 w 191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4">
                    <a:moveTo>
                      <a:pt x="17" y="0"/>
                    </a:moveTo>
                    <a:lnTo>
                      <a:pt x="0" y="21"/>
                    </a:lnTo>
                    <a:lnTo>
                      <a:pt x="157" y="214"/>
                    </a:lnTo>
                    <a:lnTo>
                      <a:pt x="191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8" name="Freeform 428"/>
              <p:cNvSpPr>
                <a:spLocks/>
              </p:cNvSpPr>
              <p:nvPr/>
            </p:nvSpPr>
            <p:spPr bwMode="auto">
              <a:xfrm>
                <a:off x="1567994" y="3284387"/>
                <a:ext cx="211180" cy="230447"/>
              </a:xfrm>
              <a:custGeom>
                <a:avLst/>
                <a:gdLst>
                  <a:gd name="T0" fmla="*/ 112052744 w 199"/>
                  <a:gd name="T1" fmla="*/ 0 h 225"/>
                  <a:gd name="T2" fmla="*/ 224105487 w 199"/>
                  <a:gd name="T3" fmla="*/ 118013445 h 225"/>
                  <a:gd name="T4" fmla="*/ 112052744 w 199"/>
                  <a:gd name="T5" fmla="*/ 236025866 h 225"/>
                  <a:gd name="T6" fmla="*/ 0 w 199"/>
                  <a:gd name="T7" fmla="*/ 118013445 h 225"/>
                  <a:gd name="T8" fmla="*/ 13513398 w 199"/>
                  <a:gd name="T9" fmla="*/ 0 h 225"/>
                  <a:gd name="T10" fmla="*/ 0 w 199"/>
                  <a:gd name="T11" fmla="*/ 22028687 h 225"/>
                  <a:gd name="T12" fmla="*/ 185816124 w 199"/>
                  <a:gd name="T13" fmla="*/ 236025866 h 225"/>
                  <a:gd name="T14" fmla="*/ 224105487 w 199"/>
                  <a:gd name="T15" fmla="*/ 236025866 h 225"/>
                  <a:gd name="T16" fmla="*/ 13513398 w 199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5"/>
                  <a:gd name="T29" fmla="*/ 199 w 199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5">
                    <a:moveTo>
                      <a:pt x="12" y="0"/>
                    </a:moveTo>
                    <a:lnTo>
                      <a:pt x="0" y="21"/>
                    </a:lnTo>
                    <a:lnTo>
                      <a:pt x="165" y="225"/>
                    </a:lnTo>
                    <a:lnTo>
                      <a:pt x="199" y="22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19" name="Freeform 429"/>
              <p:cNvSpPr>
                <a:spLocks/>
              </p:cNvSpPr>
              <p:nvPr/>
            </p:nvSpPr>
            <p:spPr bwMode="auto">
              <a:xfrm>
                <a:off x="1577495" y="3273113"/>
                <a:ext cx="217517" cy="241712"/>
              </a:xfrm>
              <a:custGeom>
                <a:avLst/>
                <a:gdLst>
                  <a:gd name="T0" fmla="*/ 113735246 w 208"/>
                  <a:gd name="T1" fmla="*/ 0 h 236"/>
                  <a:gd name="T2" fmla="*/ 227469447 w 208"/>
                  <a:gd name="T3" fmla="*/ 123781125 h 236"/>
                  <a:gd name="T4" fmla="*/ 113735246 w 208"/>
                  <a:gd name="T5" fmla="*/ 247562250 h 236"/>
                  <a:gd name="T6" fmla="*/ 0 w 208"/>
                  <a:gd name="T7" fmla="*/ 123781125 h 236"/>
                  <a:gd name="T8" fmla="*/ 14217037 w 208"/>
                  <a:gd name="T9" fmla="*/ 0 h 236"/>
                  <a:gd name="T10" fmla="*/ 0 w 208"/>
                  <a:gd name="T11" fmla="*/ 23077353 h 236"/>
                  <a:gd name="T12" fmla="*/ 190286600 w 208"/>
                  <a:gd name="T13" fmla="*/ 247562250 h 236"/>
                  <a:gd name="T14" fmla="*/ 227469447 w 208"/>
                  <a:gd name="T15" fmla="*/ 247562250 h 236"/>
                  <a:gd name="T16" fmla="*/ 14217037 w 208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6"/>
                  <a:gd name="T29" fmla="*/ 208 w 208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6">
                    <a:moveTo>
                      <a:pt x="13" y="0"/>
                    </a:moveTo>
                    <a:lnTo>
                      <a:pt x="0" y="22"/>
                    </a:lnTo>
                    <a:lnTo>
                      <a:pt x="174" y="236"/>
                    </a:lnTo>
                    <a:lnTo>
                      <a:pt x="208" y="2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0" name="Freeform 430"/>
              <p:cNvSpPr>
                <a:spLocks/>
              </p:cNvSpPr>
              <p:nvPr/>
            </p:nvSpPr>
            <p:spPr bwMode="auto">
              <a:xfrm>
                <a:off x="1580668" y="3261847"/>
                <a:ext cx="229130" cy="250929"/>
              </a:xfrm>
              <a:custGeom>
                <a:avLst/>
                <a:gdLst>
                  <a:gd name="T0" fmla="*/ 121529066 w 216"/>
                  <a:gd name="T1" fmla="*/ 0 h 247"/>
                  <a:gd name="T2" fmla="*/ 243058131 w 216"/>
                  <a:gd name="T3" fmla="*/ 127460757 h 247"/>
                  <a:gd name="T4" fmla="*/ 121529066 w 216"/>
                  <a:gd name="T5" fmla="*/ 254920499 h 247"/>
                  <a:gd name="T6" fmla="*/ 0 w 216"/>
                  <a:gd name="T7" fmla="*/ 127460757 h 247"/>
                  <a:gd name="T8" fmla="*/ 19129176 w 216"/>
                  <a:gd name="T9" fmla="*/ 0 h 247"/>
                  <a:gd name="T10" fmla="*/ 0 w 216"/>
                  <a:gd name="T11" fmla="*/ 22705521 h 247"/>
                  <a:gd name="T12" fmla="*/ 210425149 w 216"/>
                  <a:gd name="T13" fmla="*/ 254920499 h 247"/>
                  <a:gd name="T14" fmla="*/ 243058131 w 216"/>
                  <a:gd name="T15" fmla="*/ 254920499 h 247"/>
                  <a:gd name="T16" fmla="*/ 19129176 w 216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7"/>
                  <a:gd name="T29" fmla="*/ 216 w 216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7">
                    <a:moveTo>
                      <a:pt x="17" y="0"/>
                    </a:moveTo>
                    <a:lnTo>
                      <a:pt x="0" y="22"/>
                    </a:lnTo>
                    <a:lnTo>
                      <a:pt x="187" y="247"/>
                    </a:lnTo>
                    <a:lnTo>
                      <a:pt x="216" y="2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1" name="Freeform 431"/>
              <p:cNvSpPr>
                <a:spLocks/>
              </p:cNvSpPr>
              <p:nvPr/>
            </p:nvSpPr>
            <p:spPr bwMode="auto">
              <a:xfrm>
                <a:off x="1590169" y="3249558"/>
                <a:ext cx="236518" cy="265267"/>
              </a:xfrm>
              <a:custGeom>
                <a:avLst/>
                <a:gdLst>
                  <a:gd name="T0" fmla="*/ 124867776 w 224"/>
                  <a:gd name="T1" fmla="*/ 0 h 258"/>
                  <a:gd name="T2" fmla="*/ 249735553 w 224"/>
                  <a:gd name="T3" fmla="*/ 136369857 h 258"/>
                  <a:gd name="T4" fmla="*/ 124867776 w 224"/>
                  <a:gd name="T5" fmla="*/ 272738687 h 258"/>
                  <a:gd name="T6" fmla="*/ 0 w 224"/>
                  <a:gd name="T7" fmla="*/ 136369857 h 258"/>
                  <a:gd name="T8" fmla="*/ 18953120 w 224"/>
                  <a:gd name="T9" fmla="*/ 0 h 258"/>
                  <a:gd name="T10" fmla="*/ 0 w 224"/>
                  <a:gd name="T11" fmla="*/ 23257127 h 258"/>
                  <a:gd name="T12" fmla="*/ 217403340 w 224"/>
                  <a:gd name="T13" fmla="*/ 272738687 h 258"/>
                  <a:gd name="T14" fmla="*/ 249735553 w 224"/>
                  <a:gd name="T15" fmla="*/ 272738687 h 258"/>
                  <a:gd name="T16" fmla="*/ 18953120 w 224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8"/>
                  <a:gd name="T29" fmla="*/ 224 w 224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8">
                    <a:moveTo>
                      <a:pt x="17" y="0"/>
                    </a:moveTo>
                    <a:lnTo>
                      <a:pt x="0" y="22"/>
                    </a:lnTo>
                    <a:lnTo>
                      <a:pt x="195" y="258"/>
                    </a:lnTo>
                    <a:lnTo>
                      <a:pt x="224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2" name="Freeform 432"/>
              <p:cNvSpPr>
                <a:spLocks/>
              </p:cNvSpPr>
              <p:nvPr/>
            </p:nvSpPr>
            <p:spPr bwMode="auto">
              <a:xfrm>
                <a:off x="1600730" y="3238292"/>
                <a:ext cx="242855" cy="276532"/>
              </a:xfrm>
              <a:custGeom>
                <a:avLst/>
                <a:gdLst>
                  <a:gd name="T0" fmla="*/ 128774658 w 229"/>
                  <a:gd name="T1" fmla="*/ 0 h 269"/>
                  <a:gd name="T2" fmla="*/ 257548255 w 229"/>
                  <a:gd name="T3" fmla="*/ 142137448 h 269"/>
                  <a:gd name="T4" fmla="*/ 128774658 w 229"/>
                  <a:gd name="T5" fmla="*/ 284274895 h 269"/>
                  <a:gd name="T6" fmla="*/ 0 w 229"/>
                  <a:gd name="T7" fmla="*/ 142137448 h 269"/>
                  <a:gd name="T8" fmla="*/ 14621144 w 229"/>
                  <a:gd name="T9" fmla="*/ 0 h 269"/>
                  <a:gd name="T10" fmla="*/ 0 w 229"/>
                  <a:gd name="T11" fmla="*/ 23249245 h 269"/>
                  <a:gd name="T12" fmla="*/ 223808387 w 229"/>
                  <a:gd name="T13" fmla="*/ 284274895 h 269"/>
                  <a:gd name="T14" fmla="*/ 257548255 w 229"/>
                  <a:gd name="T15" fmla="*/ 284274895 h 269"/>
                  <a:gd name="T16" fmla="*/ 257548255 w 229"/>
                  <a:gd name="T17" fmla="*/ 280047761 h 269"/>
                  <a:gd name="T18" fmla="*/ 14621144 w 229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9"/>
                  <a:gd name="T31" fmla="*/ 0 h 269"/>
                  <a:gd name="T32" fmla="*/ 229 w 229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9" h="269">
                    <a:moveTo>
                      <a:pt x="13" y="0"/>
                    </a:moveTo>
                    <a:lnTo>
                      <a:pt x="0" y="22"/>
                    </a:lnTo>
                    <a:lnTo>
                      <a:pt x="199" y="269"/>
                    </a:lnTo>
                    <a:lnTo>
                      <a:pt x="229" y="269"/>
                    </a:lnTo>
                    <a:lnTo>
                      <a:pt x="229" y="2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3" name="Freeform 433"/>
              <p:cNvSpPr>
                <a:spLocks/>
              </p:cNvSpPr>
              <p:nvPr/>
            </p:nvSpPr>
            <p:spPr bwMode="auto">
              <a:xfrm>
                <a:off x="1610230" y="3235220"/>
                <a:ext cx="242855" cy="279605"/>
              </a:xfrm>
              <a:custGeom>
                <a:avLst/>
                <a:gdLst>
                  <a:gd name="T0" fmla="*/ 128774658 w 229"/>
                  <a:gd name="T1" fmla="*/ 0 h 273"/>
                  <a:gd name="T2" fmla="*/ 257548255 w 229"/>
                  <a:gd name="T3" fmla="*/ 143185413 h 273"/>
                  <a:gd name="T4" fmla="*/ 128774658 w 229"/>
                  <a:gd name="T5" fmla="*/ 286369802 h 273"/>
                  <a:gd name="T6" fmla="*/ 0 w 229"/>
                  <a:gd name="T7" fmla="*/ 143185413 h 273"/>
                  <a:gd name="T8" fmla="*/ 0 w 229"/>
                  <a:gd name="T9" fmla="*/ 15734692 h 273"/>
                  <a:gd name="T10" fmla="*/ 8997302 w 229"/>
                  <a:gd name="T11" fmla="*/ 0 h 273"/>
                  <a:gd name="T12" fmla="*/ 23618446 w 229"/>
                  <a:gd name="T13" fmla="*/ 0 h 273"/>
                  <a:gd name="T14" fmla="*/ 257548255 w 229"/>
                  <a:gd name="T15" fmla="*/ 271683889 h 273"/>
                  <a:gd name="T16" fmla="*/ 247425765 w 229"/>
                  <a:gd name="T17" fmla="*/ 286369802 h 273"/>
                  <a:gd name="T18" fmla="*/ 232805686 w 229"/>
                  <a:gd name="T19" fmla="*/ 286369802 h 273"/>
                  <a:gd name="T20" fmla="*/ 0 w 229"/>
                  <a:gd name="T21" fmla="*/ 15734692 h 2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9"/>
                  <a:gd name="T34" fmla="*/ 0 h 273"/>
                  <a:gd name="T35" fmla="*/ 229 w 229"/>
                  <a:gd name="T36" fmla="*/ 273 h 2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9" h="273">
                    <a:moveTo>
                      <a:pt x="0" y="15"/>
                    </a:moveTo>
                    <a:lnTo>
                      <a:pt x="8" y="0"/>
                    </a:lnTo>
                    <a:lnTo>
                      <a:pt x="21" y="0"/>
                    </a:lnTo>
                    <a:lnTo>
                      <a:pt x="229" y="259"/>
                    </a:lnTo>
                    <a:lnTo>
                      <a:pt x="220" y="273"/>
                    </a:lnTo>
                    <a:lnTo>
                      <a:pt x="207" y="27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4" name="Freeform 434"/>
              <p:cNvSpPr>
                <a:spLocks/>
              </p:cNvSpPr>
              <p:nvPr/>
            </p:nvSpPr>
            <p:spPr bwMode="auto">
              <a:xfrm>
                <a:off x="1613394" y="3235220"/>
                <a:ext cx="246019" cy="274484"/>
              </a:xfrm>
              <a:custGeom>
                <a:avLst/>
                <a:gdLst>
                  <a:gd name="T0" fmla="*/ 129883249 w 233"/>
                  <a:gd name="T1" fmla="*/ 0 h 269"/>
                  <a:gd name="T2" fmla="*/ 259765442 w 233"/>
                  <a:gd name="T3" fmla="*/ 140039900 h 269"/>
                  <a:gd name="T4" fmla="*/ 129883249 w 233"/>
                  <a:gd name="T5" fmla="*/ 280079801 h 269"/>
                  <a:gd name="T6" fmla="*/ 0 w 233"/>
                  <a:gd name="T7" fmla="*/ 140039900 h 269"/>
                  <a:gd name="T8" fmla="*/ 0 w 233"/>
                  <a:gd name="T9" fmla="*/ 4165217 h 269"/>
                  <a:gd name="T10" fmla="*/ 4460019 w 233"/>
                  <a:gd name="T11" fmla="*/ 0 h 269"/>
                  <a:gd name="T12" fmla="*/ 37905938 w 233"/>
                  <a:gd name="T13" fmla="*/ 0 h 269"/>
                  <a:gd name="T14" fmla="*/ 259765442 w 233"/>
                  <a:gd name="T15" fmla="*/ 258214902 h 269"/>
                  <a:gd name="T16" fmla="*/ 240812481 w 233"/>
                  <a:gd name="T17" fmla="*/ 280079801 h 269"/>
                  <a:gd name="T18" fmla="*/ 0 w 233"/>
                  <a:gd name="T19" fmla="*/ 416521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3"/>
                  <a:gd name="T31" fmla="*/ 0 h 269"/>
                  <a:gd name="T32" fmla="*/ 233 w 233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3" h="269">
                    <a:moveTo>
                      <a:pt x="0" y="4"/>
                    </a:moveTo>
                    <a:lnTo>
                      <a:pt x="4" y="0"/>
                    </a:lnTo>
                    <a:lnTo>
                      <a:pt x="34" y="0"/>
                    </a:lnTo>
                    <a:lnTo>
                      <a:pt x="233" y="248"/>
                    </a:lnTo>
                    <a:lnTo>
                      <a:pt x="216" y="26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5" name="Freeform 435"/>
              <p:cNvSpPr>
                <a:spLocks/>
              </p:cNvSpPr>
              <p:nvPr/>
            </p:nvSpPr>
            <p:spPr bwMode="auto">
              <a:xfrm>
                <a:off x="1632405" y="3235220"/>
                <a:ext cx="236518" cy="265267"/>
              </a:xfrm>
              <a:custGeom>
                <a:avLst/>
                <a:gdLst>
                  <a:gd name="T0" fmla="*/ 124312809 w 225"/>
                  <a:gd name="T1" fmla="*/ 0 h 259"/>
                  <a:gd name="T2" fmla="*/ 248625617 w 225"/>
                  <a:gd name="T3" fmla="*/ 135843333 h 259"/>
                  <a:gd name="T4" fmla="*/ 124312809 w 225"/>
                  <a:gd name="T5" fmla="*/ 271685642 h 259"/>
                  <a:gd name="T6" fmla="*/ 0 w 225"/>
                  <a:gd name="T7" fmla="*/ 135843333 h 259"/>
                  <a:gd name="T8" fmla="*/ 33150362 w 225"/>
                  <a:gd name="T9" fmla="*/ 0 h 259"/>
                  <a:gd name="T10" fmla="*/ 0 w 225"/>
                  <a:gd name="T11" fmla="*/ 0 h 259"/>
                  <a:gd name="T12" fmla="*/ 229840837 w 225"/>
                  <a:gd name="T13" fmla="*/ 271685642 h 259"/>
                  <a:gd name="T14" fmla="*/ 248625617 w 225"/>
                  <a:gd name="T15" fmla="*/ 248608384 h 259"/>
                  <a:gd name="T16" fmla="*/ 33150362 w 225"/>
                  <a:gd name="T17" fmla="*/ 0 h 2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9"/>
                  <a:gd name="T29" fmla="*/ 225 w 225"/>
                  <a:gd name="T30" fmla="*/ 259 h 2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9">
                    <a:moveTo>
                      <a:pt x="30" y="0"/>
                    </a:moveTo>
                    <a:lnTo>
                      <a:pt x="0" y="0"/>
                    </a:lnTo>
                    <a:lnTo>
                      <a:pt x="208" y="259"/>
                    </a:lnTo>
                    <a:lnTo>
                      <a:pt x="225" y="23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6" name="Freeform 436"/>
              <p:cNvSpPr>
                <a:spLocks/>
              </p:cNvSpPr>
              <p:nvPr/>
            </p:nvSpPr>
            <p:spPr bwMode="auto">
              <a:xfrm>
                <a:off x="1649294" y="3235220"/>
                <a:ext cx="229130" cy="254002"/>
              </a:xfrm>
              <a:custGeom>
                <a:avLst/>
                <a:gdLst>
                  <a:gd name="T0" fmla="*/ 121529066 w 216"/>
                  <a:gd name="T1" fmla="*/ 0 h 248"/>
                  <a:gd name="T2" fmla="*/ 243058131 w 216"/>
                  <a:gd name="T3" fmla="*/ 130074629 h 248"/>
                  <a:gd name="T4" fmla="*/ 121529066 w 216"/>
                  <a:gd name="T5" fmla="*/ 260149258 h 248"/>
                  <a:gd name="T6" fmla="*/ 0 w 216"/>
                  <a:gd name="T7" fmla="*/ 130074629 h 248"/>
                  <a:gd name="T8" fmla="*/ 33758485 w 216"/>
                  <a:gd name="T9" fmla="*/ 0 h 248"/>
                  <a:gd name="T10" fmla="*/ 0 w 216"/>
                  <a:gd name="T11" fmla="*/ 0 h 248"/>
                  <a:gd name="T12" fmla="*/ 223928964 w 216"/>
                  <a:gd name="T13" fmla="*/ 260149258 h 248"/>
                  <a:gd name="T14" fmla="*/ 243058131 w 216"/>
                  <a:gd name="T15" fmla="*/ 237071953 h 248"/>
                  <a:gd name="T16" fmla="*/ 33758485 w 216"/>
                  <a:gd name="T17" fmla="*/ 0 h 2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8"/>
                  <a:gd name="T29" fmla="*/ 216 w 216"/>
                  <a:gd name="T30" fmla="*/ 248 h 2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8">
                    <a:moveTo>
                      <a:pt x="30" y="0"/>
                    </a:moveTo>
                    <a:lnTo>
                      <a:pt x="0" y="0"/>
                    </a:lnTo>
                    <a:lnTo>
                      <a:pt x="199" y="248"/>
                    </a:lnTo>
                    <a:lnTo>
                      <a:pt x="216" y="2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7" name="Freeform 437"/>
              <p:cNvSpPr>
                <a:spLocks/>
              </p:cNvSpPr>
              <p:nvPr/>
            </p:nvSpPr>
            <p:spPr bwMode="auto">
              <a:xfrm>
                <a:off x="1664079" y="3235220"/>
                <a:ext cx="217517" cy="242736"/>
              </a:xfrm>
              <a:custGeom>
                <a:avLst/>
                <a:gdLst>
                  <a:gd name="T0" fmla="*/ 114284692 w 207"/>
                  <a:gd name="T1" fmla="*/ 0 h 237"/>
                  <a:gd name="T2" fmla="*/ 228568333 w 207"/>
                  <a:gd name="T3" fmla="*/ 124305413 h 237"/>
                  <a:gd name="T4" fmla="*/ 114284692 w 207"/>
                  <a:gd name="T5" fmla="*/ 248610826 h 237"/>
                  <a:gd name="T6" fmla="*/ 0 w 207"/>
                  <a:gd name="T7" fmla="*/ 124305413 h 237"/>
                  <a:gd name="T8" fmla="*/ 37542179 w 207"/>
                  <a:gd name="T9" fmla="*/ 0 h 237"/>
                  <a:gd name="T10" fmla="*/ 0 w 207"/>
                  <a:gd name="T11" fmla="*/ 0 h 237"/>
                  <a:gd name="T12" fmla="*/ 215317664 w 207"/>
                  <a:gd name="T13" fmla="*/ 248610826 h 237"/>
                  <a:gd name="T14" fmla="*/ 228568333 w 207"/>
                  <a:gd name="T15" fmla="*/ 225533500 h 237"/>
                  <a:gd name="T16" fmla="*/ 37542179 w 207"/>
                  <a:gd name="T17" fmla="*/ 0 h 2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7"/>
                  <a:gd name="T29" fmla="*/ 207 w 207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7">
                    <a:moveTo>
                      <a:pt x="34" y="0"/>
                    </a:moveTo>
                    <a:lnTo>
                      <a:pt x="0" y="0"/>
                    </a:lnTo>
                    <a:lnTo>
                      <a:pt x="195" y="237"/>
                    </a:lnTo>
                    <a:lnTo>
                      <a:pt x="207" y="2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8" name="Freeform 438"/>
              <p:cNvSpPr>
                <a:spLocks/>
              </p:cNvSpPr>
              <p:nvPr/>
            </p:nvSpPr>
            <p:spPr bwMode="auto">
              <a:xfrm>
                <a:off x="1680978" y="3235220"/>
                <a:ext cx="209068" cy="231471"/>
              </a:xfrm>
              <a:custGeom>
                <a:avLst/>
                <a:gdLst>
                  <a:gd name="T0" fmla="*/ 109822684 w 199"/>
                  <a:gd name="T1" fmla="*/ 0 h 226"/>
                  <a:gd name="T2" fmla="*/ 219645368 w 199"/>
                  <a:gd name="T3" fmla="*/ 118537733 h 226"/>
                  <a:gd name="T4" fmla="*/ 109822684 w 199"/>
                  <a:gd name="T5" fmla="*/ 237074442 h 226"/>
                  <a:gd name="T6" fmla="*/ 0 w 199"/>
                  <a:gd name="T7" fmla="*/ 118537733 h 226"/>
                  <a:gd name="T8" fmla="*/ 36424063 w 199"/>
                  <a:gd name="T9" fmla="*/ 0 h 226"/>
                  <a:gd name="T10" fmla="*/ 0 w 199"/>
                  <a:gd name="T11" fmla="*/ 0 h 226"/>
                  <a:gd name="T12" fmla="*/ 205296374 w 199"/>
                  <a:gd name="T13" fmla="*/ 237074442 h 226"/>
                  <a:gd name="T14" fmla="*/ 219645368 w 199"/>
                  <a:gd name="T15" fmla="*/ 213995970 h 226"/>
                  <a:gd name="T16" fmla="*/ 36424063 w 199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6"/>
                  <a:gd name="T29" fmla="*/ 199 w 199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6">
                    <a:moveTo>
                      <a:pt x="33" y="0"/>
                    </a:moveTo>
                    <a:lnTo>
                      <a:pt x="0" y="0"/>
                    </a:lnTo>
                    <a:lnTo>
                      <a:pt x="186" y="226"/>
                    </a:lnTo>
                    <a:lnTo>
                      <a:pt x="199" y="20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29" name="Freeform 439"/>
              <p:cNvSpPr>
                <a:spLocks/>
              </p:cNvSpPr>
              <p:nvPr/>
            </p:nvSpPr>
            <p:spPr bwMode="auto">
              <a:xfrm>
                <a:off x="1698927" y="3235220"/>
                <a:ext cx="201670" cy="220205"/>
              </a:xfrm>
              <a:custGeom>
                <a:avLst/>
                <a:gdLst>
                  <a:gd name="T0" fmla="*/ 107028391 w 190"/>
                  <a:gd name="T1" fmla="*/ 0 h 215"/>
                  <a:gd name="T2" fmla="*/ 214056781 w 190"/>
                  <a:gd name="T3" fmla="*/ 112768517 h 215"/>
                  <a:gd name="T4" fmla="*/ 107028391 w 190"/>
                  <a:gd name="T5" fmla="*/ 225536009 h 215"/>
                  <a:gd name="T6" fmla="*/ 0 w 190"/>
                  <a:gd name="T7" fmla="*/ 112768517 h 215"/>
                  <a:gd name="T8" fmla="*/ 37178400 w 190"/>
                  <a:gd name="T9" fmla="*/ 0 h 215"/>
                  <a:gd name="T10" fmla="*/ 0 w 190"/>
                  <a:gd name="T11" fmla="*/ 0 h 215"/>
                  <a:gd name="T12" fmla="*/ 194904506 w 190"/>
                  <a:gd name="T13" fmla="*/ 225536009 h 215"/>
                  <a:gd name="T14" fmla="*/ 214056781 w 190"/>
                  <a:gd name="T15" fmla="*/ 202457508 h 215"/>
                  <a:gd name="T16" fmla="*/ 37178400 w 190"/>
                  <a:gd name="T17" fmla="*/ 0 h 2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5"/>
                  <a:gd name="T29" fmla="*/ 190 w 190"/>
                  <a:gd name="T30" fmla="*/ 215 h 2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5">
                    <a:moveTo>
                      <a:pt x="33" y="0"/>
                    </a:moveTo>
                    <a:lnTo>
                      <a:pt x="0" y="0"/>
                    </a:lnTo>
                    <a:lnTo>
                      <a:pt x="173" y="215"/>
                    </a:lnTo>
                    <a:lnTo>
                      <a:pt x="190" y="19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0" name="Freeform 440"/>
              <p:cNvSpPr>
                <a:spLocks/>
              </p:cNvSpPr>
              <p:nvPr/>
            </p:nvSpPr>
            <p:spPr bwMode="auto">
              <a:xfrm>
                <a:off x="1715816" y="3235220"/>
                <a:ext cx="193231" cy="209964"/>
              </a:xfrm>
              <a:custGeom>
                <a:avLst/>
                <a:gdLst>
                  <a:gd name="T0" fmla="*/ 102017520 w 183"/>
                  <a:gd name="T1" fmla="*/ 0 h 204"/>
                  <a:gd name="T2" fmla="*/ 204033984 w 183"/>
                  <a:gd name="T3" fmla="*/ 108051179 h 204"/>
                  <a:gd name="T4" fmla="*/ 102017520 w 183"/>
                  <a:gd name="T5" fmla="*/ 216102359 h 204"/>
                  <a:gd name="T6" fmla="*/ 0 w 183"/>
                  <a:gd name="T7" fmla="*/ 108051179 h 204"/>
                  <a:gd name="T8" fmla="*/ 37908125 w 183"/>
                  <a:gd name="T9" fmla="*/ 0 h 204"/>
                  <a:gd name="T10" fmla="*/ 0 w 183"/>
                  <a:gd name="T11" fmla="*/ 0 h 204"/>
                  <a:gd name="T12" fmla="*/ 185080457 w 183"/>
                  <a:gd name="T13" fmla="*/ 216102359 h 204"/>
                  <a:gd name="T14" fmla="*/ 204033984 w 183"/>
                  <a:gd name="T15" fmla="*/ 192797391 h 204"/>
                  <a:gd name="T16" fmla="*/ 37908125 w 183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204"/>
                  <a:gd name="T29" fmla="*/ 183 w 183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204">
                    <a:moveTo>
                      <a:pt x="34" y="0"/>
                    </a:moveTo>
                    <a:lnTo>
                      <a:pt x="0" y="0"/>
                    </a:lnTo>
                    <a:lnTo>
                      <a:pt x="166" y="204"/>
                    </a:lnTo>
                    <a:lnTo>
                      <a:pt x="183" y="18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1" name="Freeform 441"/>
              <p:cNvSpPr>
                <a:spLocks/>
              </p:cNvSpPr>
              <p:nvPr/>
            </p:nvSpPr>
            <p:spPr bwMode="auto">
              <a:xfrm>
                <a:off x="1733766" y="3235220"/>
                <a:ext cx="179496" cy="196641"/>
              </a:xfrm>
              <a:custGeom>
                <a:avLst/>
                <a:gdLst>
                  <a:gd name="T0" fmla="*/ 94761217 w 170"/>
                  <a:gd name="T1" fmla="*/ 0 h 193"/>
                  <a:gd name="T2" fmla="*/ 189522433 w 170"/>
                  <a:gd name="T3" fmla="*/ 100175854 h 193"/>
                  <a:gd name="T4" fmla="*/ 94761217 w 170"/>
                  <a:gd name="T5" fmla="*/ 200350689 h 193"/>
                  <a:gd name="T6" fmla="*/ 0 w 170"/>
                  <a:gd name="T7" fmla="*/ 100175854 h 193"/>
                  <a:gd name="T8" fmla="*/ 33445380 w 170"/>
                  <a:gd name="T9" fmla="*/ 0 h 193"/>
                  <a:gd name="T10" fmla="*/ 0 w 170"/>
                  <a:gd name="T11" fmla="*/ 0 h 193"/>
                  <a:gd name="T12" fmla="*/ 175029720 w 170"/>
                  <a:gd name="T13" fmla="*/ 200350689 h 193"/>
                  <a:gd name="T14" fmla="*/ 189522433 w 170"/>
                  <a:gd name="T15" fmla="*/ 177512831 h 193"/>
                  <a:gd name="T16" fmla="*/ 33445380 w 170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93"/>
                  <a:gd name="T29" fmla="*/ 170 w 170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93">
                    <a:moveTo>
                      <a:pt x="30" y="0"/>
                    </a:moveTo>
                    <a:lnTo>
                      <a:pt x="0" y="0"/>
                    </a:lnTo>
                    <a:lnTo>
                      <a:pt x="157" y="193"/>
                    </a:lnTo>
                    <a:lnTo>
                      <a:pt x="170" y="17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2" name="Freeform 442"/>
              <p:cNvSpPr>
                <a:spLocks/>
              </p:cNvSpPr>
              <p:nvPr/>
            </p:nvSpPr>
            <p:spPr bwMode="auto">
              <a:xfrm>
                <a:off x="1750664" y="3235220"/>
                <a:ext cx="171056" cy="185376"/>
              </a:xfrm>
              <a:custGeom>
                <a:avLst/>
                <a:gdLst>
                  <a:gd name="T0" fmla="*/ 90870046 w 161"/>
                  <a:gd name="T1" fmla="*/ 0 h 182"/>
                  <a:gd name="T2" fmla="*/ 181740092 w 161"/>
                  <a:gd name="T3" fmla="*/ 94407312 h 182"/>
                  <a:gd name="T4" fmla="*/ 90870046 w 161"/>
                  <a:gd name="T5" fmla="*/ 188814623 h 182"/>
                  <a:gd name="T6" fmla="*/ 0 w 161"/>
                  <a:gd name="T7" fmla="*/ 94407312 h 182"/>
                  <a:gd name="T8" fmla="*/ 33864834 w 161"/>
                  <a:gd name="T9" fmla="*/ 0 h 182"/>
                  <a:gd name="T10" fmla="*/ 0 w 161"/>
                  <a:gd name="T11" fmla="*/ 0 h 182"/>
                  <a:gd name="T12" fmla="*/ 168193736 w 161"/>
                  <a:gd name="T13" fmla="*/ 188814623 h 182"/>
                  <a:gd name="T14" fmla="*/ 181740092 w 161"/>
                  <a:gd name="T15" fmla="*/ 165990975 h 182"/>
                  <a:gd name="T16" fmla="*/ 33864834 w 161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82"/>
                  <a:gd name="T29" fmla="*/ 161 w 161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82">
                    <a:moveTo>
                      <a:pt x="30" y="0"/>
                    </a:moveTo>
                    <a:lnTo>
                      <a:pt x="0" y="0"/>
                    </a:lnTo>
                    <a:lnTo>
                      <a:pt x="149" y="182"/>
                    </a:lnTo>
                    <a:lnTo>
                      <a:pt x="161" y="16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3" name="Freeform 443"/>
              <p:cNvSpPr>
                <a:spLocks/>
              </p:cNvSpPr>
              <p:nvPr/>
            </p:nvSpPr>
            <p:spPr bwMode="auto">
              <a:xfrm>
                <a:off x="1765450" y="3235220"/>
                <a:ext cx="164720" cy="175135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9685507 h 171"/>
                  <a:gd name="T4" fmla="*/ 86409803 w 157"/>
                  <a:gd name="T5" fmla="*/ 179369990 h 171"/>
                  <a:gd name="T6" fmla="*/ 0 w 157"/>
                  <a:gd name="T7" fmla="*/ 89685507 h 171"/>
                  <a:gd name="T8" fmla="*/ 37426065 w 157"/>
                  <a:gd name="T9" fmla="*/ 0 h 171"/>
                  <a:gd name="T10" fmla="*/ 0 w 157"/>
                  <a:gd name="T11" fmla="*/ 0 h 171"/>
                  <a:gd name="T12" fmla="*/ 154106582 w 157"/>
                  <a:gd name="T13" fmla="*/ 179369990 h 171"/>
                  <a:gd name="T14" fmla="*/ 172819606 w 157"/>
                  <a:gd name="T15" fmla="*/ 156293145 h 171"/>
                  <a:gd name="T16" fmla="*/ 37426065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4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4" name="Freeform 444"/>
              <p:cNvSpPr>
                <a:spLocks/>
              </p:cNvSpPr>
              <p:nvPr/>
            </p:nvSpPr>
            <p:spPr bwMode="auto">
              <a:xfrm>
                <a:off x="1782339" y="3235220"/>
                <a:ext cx="157322" cy="163869"/>
              </a:xfrm>
              <a:custGeom>
                <a:avLst/>
                <a:gdLst>
                  <a:gd name="T0" fmla="*/ 83615579 w 148"/>
                  <a:gd name="T1" fmla="*/ 0 h 160"/>
                  <a:gd name="T2" fmla="*/ 167231157 w 148"/>
                  <a:gd name="T3" fmla="*/ 83916291 h 160"/>
                  <a:gd name="T4" fmla="*/ 83615579 w 148"/>
                  <a:gd name="T5" fmla="*/ 167831557 h 160"/>
                  <a:gd name="T6" fmla="*/ 0 w 148"/>
                  <a:gd name="T7" fmla="*/ 83916291 h 160"/>
                  <a:gd name="T8" fmla="*/ 38418458 w 148"/>
                  <a:gd name="T9" fmla="*/ 0 h 160"/>
                  <a:gd name="T10" fmla="*/ 0 w 148"/>
                  <a:gd name="T11" fmla="*/ 0 h 160"/>
                  <a:gd name="T12" fmla="*/ 148021937 w 148"/>
                  <a:gd name="T13" fmla="*/ 167831557 h 160"/>
                  <a:gd name="T14" fmla="*/ 167231157 w 148"/>
                  <a:gd name="T15" fmla="*/ 145803475 h 160"/>
                  <a:gd name="T16" fmla="*/ 38418458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34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8" y="13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5" name="Freeform 445"/>
              <p:cNvSpPr>
                <a:spLocks/>
              </p:cNvSpPr>
              <p:nvPr/>
            </p:nvSpPr>
            <p:spPr bwMode="auto">
              <a:xfrm>
                <a:off x="1801349" y="3235220"/>
                <a:ext cx="141485" cy="152604"/>
              </a:xfrm>
              <a:custGeom>
                <a:avLst/>
                <a:gdLst>
                  <a:gd name="T0" fmla="*/ 73596127 w 136"/>
                  <a:gd name="T1" fmla="*/ 0 h 149"/>
                  <a:gd name="T2" fmla="*/ 147191214 w 136"/>
                  <a:gd name="T3" fmla="*/ 78147587 h 149"/>
                  <a:gd name="T4" fmla="*/ 73596127 w 136"/>
                  <a:gd name="T5" fmla="*/ 156295173 h 149"/>
                  <a:gd name="T6" fmla="*/ 0 w 136"/>
                  <a:gd name="T7" fmla="*/ 78147587 h 149"/>
                  <a:gd name="T8" fmla="*/ 36797543 w 136"/>
                  <a:gd name="T9" fmla="*/ 0 h 149"/>
                  <a:gd name="T10" fmla="*/ 0 w 136"/>
                  <a:gd name="T11" fmla="*/ 0 h 149"/>
                  <a:gd name="T12" fmla="*/ 133121753 w 136"/>
                  <a:gd name="T13" fmla="*/ 156295173 h 149"/>
                  <a:gd name="T14" fmla="*/ 147191214 w 136"/>
                  <a:gd name="T15" fmla="*/ 137414277 h 149"/>
                  <a:gd name="T16" fmla="*/ 36797543 w 136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9"/>
                  <a:gd name="T29" fmla="*/ 136 w 136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9">
                    <a:moveTo>
                      <a:pt x="34" y="0"/>
                    </a:moveTo>
                    <a:lnTo>
                      <a:pt x="0" y="0"/>
                    </a:lnTo>
                    <a:lnTo>
                      <a:pt x="123" y="149"/>
                    </a:lnTo>
                    <a:lnTo>
                      <a:pt x="136" y="1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6" name="Freeform 446"/>
              <p:cNvSpPr>
                <a:spLocks/>
              </p:cNvSpPr>
              <p:nvPr/>
            </p:nvSpPr>
            <p:spPr bwMode="auto">
              <a:xfrm>
                <a:off x="1819299" y="3235220"/>
                <a:ext cx="133045" cy="143387"/>
              </a:xfrm>
              <a:custGeom>
                <a:avLst/>
                <a:gdLst>
                  <a:gd name="T0" fmla="*/ 69689406 w 127"/>
                  <a:gd name="T1" fmla="*/ 0 h 139"/>
                  <a:gd name="T2" fmla="*/ 139377764 w 127"/>
                  <a:gd name="T3" fmla="*/ 73956745 h 139"/>
                  <a:gd name="T4" fmla="*/ 69689406 w 127"/>
                  <a:gd name="T5" fmla="*/ 147912458 h 139"/>
                  <a:gd name="T6" fmla="*/ 0 w 127"/>
                  <a:gd name="T7" fmla="*/ 73956745 h 139"/>
                  <a:gd name="T8" fmla="*/ 37313368 w 127"/>
                  <a:gd name="T9" fmla="*/ 0 h 139"/>
                  <a:gd name="T10" fmla="*/ 0 w 127"/>
                  <a:gd name="T11" fmla="*/ 0 h 139"/>
                  <a:gd name="T12" fmla="*/ 125110492 w 127"/>
                  <a:gd name="T13" fmla="*/ 147912458 h 139"/>
                  <a:gd name="T14" fmla="*/ 139377764 w 127"/>
                  <a:gd name="T15" fmla="*/ 127693836 h 139"/>
                  <a:gd name="T16" fmla="*/ 37313368 w 127"/>
                  <a:gd name="T17" fmla="*/ 0 h 13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9"/>
                  <a:gd name="T29" fmla="*/ 127 w 127"/>
                  <a:gd name="T30" fmla="*/ 139 h 1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9">
                    <a:moveTo>
                      <a:pt x="34" y="0"/>
                    </a:moveTo>
                    <a:lnTo>
                      <a:pt x="0" y="0"/>
                    </a:lnTo>
                    <a:lnTo>
                      <a:pt x="114" y="139"/>
                    </a:lnTo>
                    <a:lnTo>
                      <a:pt x="127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7" name="Freeform 447"/>
              <p:cNvSpPr>
                <a:spLocks/>
              </p:cNvSpPr>
              <p:nvPr/>
            </p:nvSpPr>
            <p:spPr bwMode="auto">
              <a:xfrm>
                <a:off x="1837249" y="3235220"/>
                <a:ext cx="125647" cy="133145"/>
              </a:xfrm>
              <a:custGeom>
                <a:avLst/>
                <a:gdLst>
                  <a:gd name="T0" fmla="*/ 66333169 w 119"/>
                  <a:gd name="T1" fmla="*/ 0 h 131"/>
                  <a:gd name="T2" fmla="*/ 132665281 w 119"/>
                  <a:gd name="T3" fmla="*/ 67663070 h 131"/>
                  <a:gd name="T4" fmla="*/ 66333169 w 119"/>
                  <a:gd name="T5" fmla="*/ 135325123 h 131"/>
                  <a:gd name="T6" fmla="*/ 0 w 119"/>
                  <a:gd name="T7" fmla="*/ 67663070 h 131"/>
                  <a:gd name="T8" fmla="*/ 33445331 w 119"/>
                  <a:gd name="T9" fmla="*/ 0 h 131"/>
                  <a:gd name="T10" fmla="*/ 0 w 119"/>
                  <a:gd name="T11" fmla="*/ 0 h 131"/>
                  <a:gd name="T12" fmla="*/ 113712651 w 119"/>
                  <a:gd name="T13" fmla="*/ 135325123 h 131"/>
                  <a:gd name="T14" fmla="*/ 132665281 w 119"/>
                  <a:gd name="T15" fmla="*/ 112598978 h 131"/>
                  <a:gd name="T16" fmla="*/ 33445331 w 119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31"/>
                  <a:gd name="T29" fmla="*/ 119 w 119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31">
                    <a:moveTo>
                      <a:pt x="30" y="0"/>
                    </a:moveTo>
                    <a:lnTo>
                      <a:pt x="0" y="0"/>
                    </a:lnTo>
                    <a:lnTo>
                      <a:pt x="102" y="131"/>
                    </a:lnTo>
                    <a:lnTo>
                      <a:pt x="119" y="10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8" name="Freeform 448"/>
              <p:cNvSpPr>
                <a:spLocks/>
              </p:cNvSpPr>
              <p:nvPr/>
            </p:nvSpPr>
            <p:spPr bwMode="auto">
              <a:xfrm>
                <a:off x="1856250" y="3235220"/>
                <a:ext cx="116147" cy="121880"/>
              </a:xfrm>
              <a:custGeom>
                <a:avLst/>
                <a:gdLst>
                  <a:gd name="T0" fmla="*/ 61319280 w 110"/>
                  <a:gd name="T1" fmla="*/ 0 h 120"/>
                  <a:gd name="T2" fmla="*/ 122637505 w 110"/>
                  <a:gd name="T3" fmla="*/ 61894727 h 120"/>
                  <a:gd name="T4" fmla="*/ 61319280 w 110"/>
                  <a:gd name="T5" fmla="*/ 123789454 h 120"/>
                  <a:gd name="T6" fmla="*/ 0 w 110"/>
                  <a:gd name="T7" fmla="*/ 61894727 h 120"/>
                  <a:gd name="T8" fmla="*/ 33446111 w 110"/>
                  <a:gd name="T9" fmla="*/ 0 h 120"/>
                  <a:gd name="T10" fmla="*/ 0 w 110"/>
                  <a:gd name="T11" fmla="*/ 0 h 120"/>
                  <a:gd name="T12" fmla="*/ 103684431 w 110"/>
                  <a:gd name="T13" fmla="*/ 123789454 h 120"/>
                  <a:gd name="T14" fmla="*/ 122637505 w 110"/>
                  <a:gd name="T15" fmla="*/ 102126305 h 120"/>
                  <a:gd name="T16" fmla="*/ 33446111 w 110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20"/>
                  <a:gd name="T29" fmla="*/ 110 w 110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20">
                    <a:moveTo>
                      <a:pt x="30" y="0"/>
                    </a:moveTo>
                    <a:lnTo>
                      <a:pt x="0" y="0"/>
                    </a:lnTo>
                    <a:lnTo>
                      <a:pt x="93" y="120"/>
                    </a:lnTo>
                    <a:lnTo>
                      <a:pt x="110" y="9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39" name="Freeform 449"/>
              <p:cNvSpPr>
                <a:spLocks/>
              </p:cNvSpPr>
              <p:nvPr/>
            </p:nvSpPr>
            <p:spPr bwMode="auto">
              <a:xfrm>
                <a:off x="1868923" y="3235220"/>
                <a:ext cx="110871" cy="111639"/>
              </a:xfrm>
              <a:custGeom>
                <a:avLst/>
                <a:gdLst>
                  <a:gd name="T0" fmla="*/ 58535664 w 105"/>
                  <a:gd name="T1" fmla="*/ 0 h 109"/>
                  <a:gd name="T2" fmla="*/ 117070272 w 105"/>
                  <a:gd name="T3" fmla="*/ 57171459 h 109"/>
                  <a:gd name="T4" fmla="*/ 58535664 w 105"/>
                  <a:gd name="T5" fmla="*/ 114341893 h 109"/>
                  <a:gd name="T6" fmla="*/ 0 w 105"/>
                  <a:gd name="T7" fmla="*/ 57171459 h 109"/>
                  <a:gd name="T8" fmla="*/ 36793339 w 105"/>
                  <a:gd name="T9" fmla="*/ 0 h 109"/>
                  <a:gd name="T10" fmla="*/ 0 w 105"/>
                  <a:gd name="T11" fmla="*/ 0 h 109"/>
                  <a:gd name="T12" fmla="*/ 99230605 w 105"/>
                  <a:gd name="T13" fmla="*/ 114341893 h 109"/>
                  <a:gd name="T14" fmla="*/ 117070272 w 105"/>
                  <a:gd name="T15" fmla="*/ 92313169 h 109"/>
                  <a:gd name="T16" fmla="*/ 36793339 w 105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5"/>
                  <a:gd name="T28" fmla="*/ 0 h 109"/>
                  <a:gd name="T29" fmla="*/ 105 w 105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5" h="109">
                    <a:moveTo>
                      <a:pt x="33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5" y="8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0" name="Freeform 450"/>
              <p:cNvSpPr>
                <a:spLocks/>
              </p:cNvSpPr>
              <p:nvPr/>
            </p:nvSpPr>
            <p:spPr bwMode="auto">
              <a:xfrm>
                <a:off x="1887925" y="3235220"/>
                <a:ext cx="97145" cy="101397"/>
              </a:xfrm>
              <a:custGeom>
                <a:avLst/>
                <a:gdLst>
                  <a:gd name="T0" fmla="*/ 50737893 w 93"/>
                  <a:gd name="T1" fmla="*/ 0 h 99"/>
                  <a:gd name="T2" fmla="*/ 101474742 w 93"/>
                  <a:gd name="T3" fmla="*/ 51926530 h 99"/>
                  <a:gd name="T4" fmla="*/ 50737893 w 93"/>
                  <a:gd name="T5" fmla="*/ 103852036 h 99"/>
                  <a:gd name="T6" fmla="*/ 0 w 93"/>
                  <a:gd name="T7" fmla="*/ 51926530 h 99"/>
                  <a:gd name="T8" fmla="*/ 36007373 w 93"/>
                  <a:gd name="T9" fmla="*/ 0 h 99"/>
                  <a:gd name="T10" fmla="*/ 0 w 93"/>
                  <a:gd name="T11" fmla="*/ 0 h 99"/>
                  <a:gd name="T12" fmla="*/ 87290532 w 93"/>
                  <a:gd name="T13" fmla="*/ 103852036 h 99"/>
                  <a:gd name="T14" fmla="*/ 101474742 w 93"/>
                  <a:gd name="T15" fmla="*/ 80773472 h 99"/>
                  <a:gd name="T16" fmla="*/ 36007373 w 93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9"/>
                  <a:gd name="T29" fmla="*/ 93 w 93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9">
                    <a:moveTo>
                      <a:pt x="33" y="0"/>
                    </a:moveTo>
                    <a:lnTo>
                      <a:pt x="0" y="0"/>
                    </a:lnTo>
                    <a:lnTo>
                      <a:pt x="80" y="99"/>
                    </a:lnTo>
                    <a:lnTo>
                      <a:pt x="93" y="7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1" name="Freeform 451"/>
              <p:cNvSpPr>
                <a:spLocks/>
              </p:cNvSpPr>
              <p:nvPr/>
            </p:nvSpPr>
            <p:spPr bwMode="auto">
              <a:xfrm>
                <a:off x="1903771" y="3235220"/>
                <a:ext cx="90809" cy="90132"/>
              </a:xfrm>
              <a:custGeom>
                <a:avLst/>
                <a:gdLst>
                  <a:gd name="T0" fmla="*/ 48508030 w 85"/>
                  <a:gd name="T1" fmla="*/ 0 h 88"/>
                  <a:gd name="T2" fmla="*/ 97014992 w 85"/>
                  <a:gd name="T3" fmla="*/ 46157826 h 88"/>
                  <a:gd name="T4" fmla="*/ 48508030 w 85"/>
                  <a:gd name="T5" fmla="*/ 92315653 h 88"/>
                  <a:gd name="T6" fmla="*/ 0 w 85"/>
                  <a:gd name="T7" fmla="*/ 46157826 h 88"/>
                  <a:gd name="T8" fmla="*/ 38806428 w 85"/>
                  <a:gd name="T9" fmla="*/ 0 h 88"/>
                  <a:gd name="T10" fmla="*/ 0 w 85"/>
                  <a:gd name="T11" fmla="*/ 0 h 88"/>
                  <a:gd name="T12" fmla="*/ 82177876 w 85"/>
                  <a:gd name="T13" fmla="*/ 92315653 h 88"/>
                  <a:gd name="T14" fmla="*/ 97014992 w 85"/>
                  <a:gd name="T15" fmla="*/ 69236747 h 88"/>
                  <a:gd name="T16" fmla="*/ 38806428 w 85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8"/>
                  <a:gd name="T29" fmla="*/ 85 w 85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8">
                    <a:moveTo>
                      <a:pt x="34" y="0"/>
                    </a:moveTo>
                    <a:lnTo>
                      <a:pt x="0" y="0"/>
                    </a:lnTo>
                    <a:lnTo>
                      <a:pt x="72" y="88"/>
                    </a:lnTo>
                    <a:lnTo>
                      <a:pt x="85" y="6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2" name="Freeform 452"/>
              <p:cNvSpPr>
                <a:spLocks/>
              </p:cNvSpPr>
              <p:nvPr/>
            </p:nvSpPr>
            <p:spPr bwMode="auto">
              <a:xfrm>
                <a:off x="1922772" y="3235220"/>
                <a:ext cx="81299" cy="79891"/>
              </a:xfrm>
              <a:custGeom>
                <a:avLst/>
                <a:gdLst>
                  <a:gd name="T0" fmla="*/ 42919536 w 77"/>
                  <a:gd name="T1" fmla="*/ 0 h 77"/>
                  <a:gd name="T2" fmla="*/ 85838017 w 77"/>
                  <a:gd name="T3" fmla="*/ 41445791 h 77"/>
                  <a:gd name="T4" fmla="*/ 42919536 w 77"/>
                  <a:gd name="T5" fmla="*/ 82890543 h 77"/>
                  <a:gd name="T6" fmla="*/ 0 w 77"/>
                  <a:gd name="T7" fmla="*/ 41445791 h 77"/>
                  <a:gd name="T8" fmla="*/ 37902229 w 77"/>
                  <a:gd name="T9" fmla="*/ 0 h 77"/>
                  <a:gd name="T10" fmla="*/ 0 w 77"/>
                  <a:gd name="T11" fmla="*/ 0 h 77"/>
                  <a:gd name="T12" fmla="*/ 66886895 w 77"/>
                  <a:gd name="T13" fmla="*/ 82890543 h 77"/>
                  <a:gd name="T14" fmla="*/ 85838017 w 77"/>
                  <a:gd name="T15" fmla="*/ 59207524 h 77"/>
                  <a:gd name="T16" fmla="*/ 37902229 w 77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7"/>
                  <a:gd name="T29" fmla="*/ 77 w 77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7">
                    <a:moveTo>
                      <a:pt x="34" y="0"/>
                    </a:moveTo>
                    <a:lnTo>
                      <a:pt x="0" y="0"/>
                    </a:lnTo>
                    <a:lnTo>
                      <a:pt x="60" y="77"/>
                    </a:lnTo>
                    <a:lnTo>
                      <a:pt x="77" y="5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3" name="Freeform 453"/>
              <p:cNvSpPr>
                <a:spLocks/>
              </p:cNvSpPr>
              <p:nvPr/>
            </p:nvSpPr>
            <p:spPr bwMode="auto">
              <a:xfrm>
                <a:off x="1939670" y="3235220"/>
                <a:ext cx="71798" cy="66577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3580027 h 66"/>
                  <a:gd name="T4" fmla="*/ 37904064 w 68"/>
                  <a:gd name="T5" fmla="*/ 67159045 h 66"/>
                  <a:gd name="T6" fmla="*/ 0 w 68"/>
                  <a:gd name="T7" fmla="*/ 33580027 h 66"/>
                  <a:gd name="T8" fmla="*/ 33445191 w 68"/>
                  <a:gd name="T9" fmla="*/ 0 h 66"/>
                  <a:gd name="T10" fmla="*/ 0 w 68"/>
                  <a:gd name="T11" fmla="*/ 0 h 66"/>
                  <a:gd name="T12" fmla="*/ 56855560 w 68"/>
                  <a:gd name="T13" fmla="*/ 67159045 h 66"/>
                  <a:gd name="T14" fmla="*/ 75808128 w 68"/>
                  <a:gd name="T15" fmla="*/ 44773028 h 66"/>
                  <a:gd name="T16" fmla="*/ 33445191 w 68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6"/>
                  <a:gd name="T29" fmla="*/ 68 w 68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6">
                    <a:moveTo>
                      <a:pt x="30" y="0"/>
                    </a:moveTo>
                    <a:lnTo>
                      <a:pt x="0" y="0"/>
                    </a:lnTo>
                    <a:lnTo>
                      <a:pt x="51" y="66"/>
                    </a:lnTo>
                    <a:lnTo>
                      <a:pt x="68" y="4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4" name="Freeform 454"/>
              <p:cNvSpPr>
                <a:spLocks/>
              </p:cNvSpPr>
              <p:nvPr/>
            </p:nvSpPr>
            <p:spPr bwMode="auto">
              <a:xfrm>
                <a:off x="1957620" y="3235220"/>
                <a:ext cx="59134" cy="55302"/>
              </a:xfrm>
              <a:custGeom>
                <a:avLst/>
                <a:gdLst>
                  <a:gd name="T0" fmla="*/ 31789363 w 55"/>
                  <a:gd name="T1" fmla="*/ 0 h 55"/>
                  <a:gd name="T2" fmla="*/ 63578726 w 55"/>
                  <a:gd name="T3" fmla="*/ 27802829 h 55"/>
                  <a:gd name="T4" fmla="*/ 31789363 w 55"/>
                  <a:gd name="T5" fmla="*/ 55605659 h 55"/>
                  <a:gd name="T6" fmla="*/ 0 w 55"/>
                  <a:gd name="T7" fmla="*/ 27802829 h 55"/>
                  <a:gd name="T8" fmla="*/ 34679402 w 55"/>
                  <a:gd name="T9" fmla="*/ 0 h 55"/>
                  <a:gd name="T10" fmla="*/ 0 w 55"/>
                  <a:gd name="T11" fmla="*/ 0 h 55"/>
                  <a:gd name="T12" fmla="*/ 49706968 w 55"/>
                  <a:gd name="T13" fmla="*/ 55605659 h 55"/>
                  <a:gd name="T14" fmla="*/ 63578726 w 55"/>
                  <a:gd name="T15" fmla="*/ 33363200 h 55"/>
                  <a:gd name="T16" fmla="*/ 34679402 w 55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5"/>
                  <a:gd name="T29" fmla="*/ 55 w 55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5">
                    <a:moveTo>
                      <a:pt x="30" y="0"/>
                    </a:moveTo>
                    <a:lnTo>
                      <a:pt x="0" y="0"/>
                    </a:lnTo>
                    <a:lnTo>
                      <a:pt x="43" y="55"/>
                    </a:lnTo>
                    <a:lnTo>
                      <a:pt x="55" y="3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5" name="Freeform 455"/>
              <p:cNvSpPr>
                <a:spLocks/>
              </p:cNvSpPr>
              <p:nvPr/>
            </p:nvSpPr>
            <p:spPr bwMode="auto">
              <a:xfrm>
                <a:off x="1971345" y="3235220"/>
                <a:ext cx="53849" cy="44037"/>
              </a:xfrm>
              <a:custGeom>
                <a:avLst/>
                <a:gdLst>
                  <a:gd name="T0" fmla="*/ 28429104 w 51"/>
                  <a:gd name="T1" fmla="*/ 0 h 44"/>
                  <a:gd name="T2" fmla="*/ 56857152 w 51"/>
                  <a:gd name="T3" fmla="*/ 22037516 h 44"/>
                  <a:gd name="T4" fmla="*/ 28429104 w 51"/>
                  <a:gd name="T5" fmla="*/ 44074031 h 44"/>
                  <a:gd name="T6" fmla="*/ 0 w 51"/>
                  <a:gd name="T7" fmla="*/ 22037516 h 44"/>
                  <a:gd name="T8" fmla="*/ 37904422 w 51"/>
                  <a:gd name="T9" fmla="*/ 0 h 44"/>
                  <a:gd name="T10" fmla="*/ 0 w 51"/>
                  <a:gd name="T11" fmla="*/ 0 h 44"/>
                  <a:gd name="T12" fmla="*/ 42364385 w 51"/>
                  <a:gd name="T13" fmla="*/ 44074031 h 44"/>
                  <a:gd name="T14" fmla="*/ 56857152 w 51"/>
                  <a:gd name="T15" fmla="*/ 22037516 h 44"/>
                  <a:gd name="T16" fmla="*/ 37904422 w 51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4"/>
                  <a:gd name="T29" fmla="*/ 51 w 51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4">
                    <a:moveTo>
                      <a:pt x="34" y="0"/>
                    </a:moveTo>
                    <a:lnTo>
                      <a:pt x="0" y="0"/>
                    </a:lnTo>
                    <a:lnTo>
                      <a:pt x="38" y="44"/>
                    </a:lnTo>
                    <a:lnTo>
                      <a:pt x="51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6" name="Freeform 456"/>
              <p:cNvSpPr>
                <a:spLocks/>
              </p:cNvSpPr>
              <p:nvPr/>
            </p:nvSpPr>
            <p:spPr bwMode="auto">
              <a:xfrm>
                <a:off x="1989295" y="3235220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37908040 w 42"/>
                  <a:gd name="T9" fmla="*/ 0 h 33"/>
                  <a:gd name="T10" fmla="*/ 0 w 42"/>
                  <a:gd name="T11" fmla="*/ 0 h 33"/>
                  <a:gd name="T12" fmla="*/ 27873772 w 42"/>
                  <a:gd name="T13" fmla="*/ 34611200 h 33"/>
                  <a:gd name="T14" fmla="*/ 46827264 w 42"/>
                  <a:gd name="T15" fmla="*/ 11536724 h 33"/>
                  <a:gd name="T16" fmla="*/ 37908040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34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42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7" name="Freeform 457"/>
              <p:cNvSpPr>
                <a:spLocks/>
              </p:cNvSpPr>
              <p:nvPr/>
            </p:nvSpPr>
            <p:spPr bwMode="auto">
              <a:xfrm>
                <a:off x="2006184" y="3235220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0088847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8" name="Freeform 458"/>
              <p:cNvSpPr>
                <a:spLocks/>
              </p:cNvSpPr>
              <p:nvPr/>
            </p:nvSpPr>
            <p:spPr bwMode="auto">
              <a:xfrm>
                <a:off x="2025194" y="3235220"/>
                <a:ext cx="17949" cy="11265"/>
              </a:xfrm>
              <a:custGeom>
                <a:avLst/>
                <a:gdLst>
                  <a:gd name="T0" fmla="*/ 9476016 w 17"/>
                  <a:gd name="T1" fmla="*/ 0 h 11"/>
                  <a:gd name="T2" fmla="*/ 18950976 w 17"/>
                  <a:gd name="T3" fmla="*/ 5768704 h 11"/>
                  <a:gd name="T4" fmla="*/ 947601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18950976 w 17"/>
                  <a:gd name="T11" fmla="*/ 0 h 11"/>
                  <a:gd name="T12" fmla="*/ 8918541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49" name="Freeform 459"/>
              <p:cNvSpPr>
                <a:spLocks/>
              </p:cNvSpPr>
              <p:nvPr/>
            </p:nvSpPr>
            <p:spPr bwMode="auto">
              <a:xfrm>
                <a:off x="1819299" y="3551694"/>
                <a:ext cx="8449" cy="17410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10103605 h 15"/>
                  <a:gd name="T4" fmla="*/ 4462128 w 8"/>
                  <a:gd name="T5" fmla="*/ 20207211 h 15"/>
                  <a:gd name="T6" fmla="*/ 0 w 8"/>
                  <a:gd name="T7" fmla="*/ 10103605 h 15"/>
                  <a:gd name="T8" fmla="*/ 8923200 w 8"/>
                  <a:gd name="T9" fmla="*/ 0 h 15"/>
                  <a:gd name="T10" fmla="*/ 0 w 8"/>
                  <a:gd name="T11" fmla="*/ 20207211 h 15"/>
                  <a:gd name="T12" fmla="*/ 0 w 8"/>
                  <a:gd name="T13" fmla="*/ 14818232 h 15"/>
                  <a:gd name="T14" fmla="*/ 0 w 8"/>
                  <a:gd name="T15" fmla="*/ 10776792 h 15"/>
                  <a:gd name="T16" fmla="*/ 4462128 w 8"/>
                  <a:gd name="T17" fmla="*/ 5388976 h 15"/>
                  <a:gd name="T18" fmla="*/ 4462128 w 8"/>
                  <a:gd name="T19" fmla="*/ 0 h 15"/>
                  <a:gd name="T20" fmla="*/ 8923200 w 8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0" name="Freeform 460"/>
              <p:cNvSpPr>
                <a:spLocks/>
              </p:cNvSpPr>
              <p:nvPr/>
            </p:nvSpPr>
            <p:spPr bwMode="auto">
              <a:xfrm>
                <a:off x="1819299" y="3544525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5173613 w 13"/>
                  <a:gd name="T9" fmla="*/ 13703305 h 15"/>
                  <a:gd name="T10" fmla="*/ 16815094 w 13"/>
                  <a:gd name="T11" fmla="*/ 3654023 h 15"/>
                  <a:gd name="T12" fmla="*/ 10347227 w 13"/>
                  <a:gd name="T13" fmla="*/ 0 h 15"/>
                  <a:gd name="T14" fmla="*/ 5173613 w 13"/>
                  <a:gd name="T15" fmla="*/ 3654023 h 15"/>
                  <a:gd name="T16" fmla="*/ 5173613 w 13"/>
                  <a:gd name="T17" fmla="*/ 6395258 h 15"/>
                  <a:gd name="T18" fmla="*/ 5173613 w 13"/>
                  <a:gd name="T19" fmla="*/ 10049282 h 15"/>
                  <a:gd name="T20" fmla="*/ 0 w 13"/>
                  <a:gd name="T21" fmla="*/ 13703305 h 15"/>
                  <a:gd name="T22" fmla="*/ 5173613 w 13"/>
                  <a:gd name="T23" fmla="*/ 13703305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4" y="15"/>
                    </a:moveTo>
                    <a:lnTo>
                      <a:pt x="13" y="4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1" name="Freeform 461"/>
              <p:cNvSpPr>
                <a:spLocks/>
              </p:cNvSpPr>
              <p:nvPr/>
            </p:nvSpPr>
            <p:spPr bwMode="auto">
              <a:xfrm>
                <a:off x="1823523" y="3534284"/>
                <a:ext cx="12673" cy="17410"/>
              </a:xfrm>
              <a:custGeom>
                <a:avLst/>
                <a:gdLst>
                  <a:gd name="T0" fmla="*/ 6177600 w 13"/>
                  <a:gd name="T1" fmla="*/ 0 h 18"/>
                  <a:gd name="T2" fmla="*/ 12354225 w 13"/>
                  <a:gd name="T3" fmla="*/ 8419670 h 18"/>
                  <a:gd name="T4" fmla="*/ 6177600 w 13"/>
                  <a:gd name="T5" fmla="*/ 16839339 h 18"/>
                  <a:gd name="T6" fmla="*/ 0 w 13"/>
                  <a:gd name="T7" fmla="*/ 8419670 h 18"/>
                  <a:gd name="T8" fmla="*/ 3800925 w 13"/>
                  <a:gd name="T9" fmla="*/ 16839339 h 18"/>
                  <a:gd name="T10" fmla="*/ 12354225 w 13"/>
                  <a:gd name="T11" fmla="*/ 7484364 h 18"/>
                  <a:gd name="T12" fmla="*/ 8553301 w 13"/>
                  <a:gd name="T13" fmla="*/ 0 h 18"/>
                  <a:gd name="T14" fmla="*/ 8553301 w 13"/>
                  <a:gd name="T15" fmla="*/ 3742182 h 18"/>
                  <a:gd name="T16" fmla="*/ 3800925 w 13"/>
                  <a:gd name="T17" fmla="*/ 3742182 h 18"/>
                  <a:gd name="T18" fmla="*/ 3800925 w 13"/>
                  <a:gd name="T19" fmla="*/ 7484364 h 18"/>
                  <a:gd name="T20" fmla="*/ 3800925 w 13"/>
                  <a:gd name="T21" fmla="*/ 10290277 h 18"/>
                  <a:gd name="T22" fmla="*/ 0 w 13"/>
                  <a:gd name="T23" fmla="*/ 14032458 h 18"/>
                  <a:gd name="T24" fmla="*/ 0 w 13"/>
                  <a:gd name="T25" fmla="*/ 16839339 h 18"/>
                  <a:gd name="T26" fmla="*/ 3800925 w 13"/>
                  <a:gd name="T27" fmla="*/ 16839339 h 18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8"/>
                  <a:gd name="T44" fmla="*/ 13 w 13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8">
                    <a:moveTo>
                      <a:pt x="4" y="18"/>
                    </a:moveTo>
                    <a:lnTo>
                      <a:pt x="13" y="8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2" name="Freeform 462"/>
              <p:cNvSpPr>
                <a:spLocks/>
              </p:cNvSpPr>
              <p:nvPr/>
            </p:nvSpPr>
            <p:spPr bwMode="auto">
              <a:xfrm>
                <a:off x="1826687" y="3526090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6467869 w 13"/>
                  <a:gd name="T9" fmla="*/ 23072768 h 22"/>
                  <a:gd name="T10" fmla="*/ 16815094 w 13"/>
                  <a:gd name="T11" fmla="*/ 7341707 h 22"/>
                  <a:gd name="T12" fmla="*/ 6467869 w 13"/>
                  <a:gd name="T13" fmla="*/ 0 h 22"/>
                  <a:gd name="T14" fmla="*/ 6467869 w 13"/>
                  <a:gd name="T15" fmla="*/ 4194677 h 22"/>
                  <a:gd name="T16" fmla="*/ 6467869 w 13"/>
                  <a:gd name="T17" fmla="*/ 7341707 h 22"/>
                  <a:gd name="T18" fmla="*/ 6467869 w 13"/>
                  <a:gd name="T19" fmla="*/ 11536384 h 22"/>
                  <a:gd name="T20" fmla="*/ 0 w 13"/>
                  <a:gd name="T21" fmla="*/ 11536384 h 22"/>
                  <a:gd name="T22" fmla="*/ 0 w 13"/>
                  <a:gd name="T23" fmla="*/ 15731059 h 22"/>
                  <a:gd name="T24" fmla="*/ 0 w 13"/>
                  <a:gd name="T25" fmla="*/ 18878093 h 22"/>
                  <a:gd name="T26" fmla="*/ 6467869 w 13"/>
                  <a:gd name="T27" fmla="*/ 23072768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2"/>
                  <a:gd name="T44" fmla="*/ 13 w 13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2">
                    <a:moveTo>
                      <a:pt x="5" y="22"/>
                    </a:moveTo>
                    <a:lnTo>
                      <a:pt x="13" y="7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3" name="Freeform 463"/>
              <p:cNvSpPr>
                <a:spLocks/>
              </p:cNvSpPr>
              <p:nvPr/>
            </p:nvSpPr>
            <p:spPr bwMode="auto">
              <a:xfrm>
                <a:off x="1834076" y="3519946"/>
                <a:ext cx="12673" cy="23554"/>
              </a:xfrm>
              <a:custGeom>
                <a:avLst/>
                <a:gdLst>
                  <a:gd name="T0" fmla="*/ 6692400 w 12"/>
                  <a:gd name="T1" fmla="*/ 0 h 22"/>
                  <a:gd name="T2" fmla="*/ 13383744 w 12"/>
                  <a:gd name="T3" fmla="*/ 12608884 h 22"/>
                  <a:gd name="T4" fmla="*/ 6692400 w 12"/>
                  <a:gd name="T5" fmla="*/ 25217769 h 22"/>
                  <a:gd name="T6" fmla="*/ 0 w 12"/>
                  <a:gd name="T7" fmla="*/ 12608884 h 22"/>
                  <a:gd name="T8" fmla="*/ 4460897 w 12"/>
                  <a:gd name="T9" fmla="*/ 25217769 h 22"/>
                  <a:gd name="T10" fmla="*/ 13383744 w 12"/>
                  <a:gd name="T11" fmla="*/ 12608884 h 22"/>
                  <a:gd name="T12" fmla="*/ 4460897 w 12"/>
                  <a:gd name="T13" fmla="*/ 0 h 22"/>
                  <a:gd name="T14" fmla="*/ 4460897 w 12"/>
                  <a:gd name="T15" fmla="*/ 3438884 h 22"/>
                  <a:gd name="T16" fmla="*/ 4460897 w 12"/>
                  <a:gd name="T17" fmla="*/ 8023348 h 22"/>
                  <a:gd name="T18" fmla="*/ 0 w 12"/>
                  <a:gd name="T19" fmla="*/ 12608884 h 22"/>
                  <a:gd name="T20" fmla="*/ 0 w 12"/>
                  <a:gd name="T21" fmla="*/ 16047767 h 22"/>
                  <a:gd name="T22" fmla="*/ 4460897 w 12"/>
                  <a:gd name="T23" fmla="*/ 25217769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22"/>
                  <a:gd name="T38" fmla="*/ 12 w 12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22">
                    <a:moveTo>
                      <a:pt x="4" y="22"/>
                    </a:moveTo>
                    <a:lnTo>
                      <a:pt x="12" y="11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4" name="Freeform 464"/>
              <p:cNvSpPr>
                <a:spLocks/>
              </p:cNvSpPr>
              <p:nvPr/>
            </p:nvSpPr>
            <p:spPr bwMode="auto">
              <a:xfrm>
                <a:off x="1834076" y="3509704"/>
                <a:ext cx="19010" cy="23554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2608884 h 22"/>
                  <a:gd name="T4" fmla="*/ 10628826 w 17"/>
                  <a:gd name="T5" fmla="*/ 25217769 h 22"/>
                  <a:gd name="T6" fmla="*/ 0 w 17"/>
                  <a:gd name="T7" fmla="*/ 12608884 h 22"/>
                  <a:gd name="T8" fmla="*/ 10003733 w 17"/>
                  <a:gd name="T9" fmla="*/ 0 h 22"/>
                  <a:gd name="T10" fmla="*/ 10003733 w 17"/>
                  <a:gd name="T11" fmla="*/ 4585536 h 22"/>
                  <a:gd name="T12" fmla="*/ 5001866 w 17"/>
                  <a:gd name="T13" fmla="*/ 9170001 h 22"/>
                  <a:gd name="T14" fmla="*/ 5001866 w 17"/>
                  <a:gd name="T15" fmla="*/ 12608884 h 22"/>
                  <a:gd name="T16" fmla="*/ 5001866 w 17"/>
                  <a:gd name="T17" fmla="*/ 17194418 h 22"/>
                  <a:gd name="T18" fmla="*/ 0 w 17"/>
                  <a:gd name="T19" fmla="*/ 17194418 h 22"/>
                  <a:gd name="T20" fmla="*/ 10003733 w 17"/>
                  <a:gd name="T21" fmla="*/ 25217769 h 22"/>
                  <a:gd name="T22" fmla="*/ 21257652 w 17"/>
                  <a:gd name="T23" fmla="*/ 12608884 h 22"/>
                  <a:gd name="T24" fmla="*/ 10003733 w 17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2"/>
                  <a:gd name="T41" fmla="*/ 17 w 17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2">
                    <a:moveTo>
                      <a:pt x="8" y="0"/>
                    </a:moveTo>
                    <a:lnTo>
                      <a:pt x="8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5" name="Freeform 465"/>
              <p:cNvSpPr>
                <a:spLocks/>
              </p:cNvSpPr>
              <p:nvPr/>
            </p:nvSpPr>
            <p:spPr bwMode="auto">
              <a:xfrm>
                <a:off x="1837249" y="3508680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5001866 w 17"/>
                  <a:gd name="T11" fmla="*/ 7341707 h 22"/>
                  <a:gd name="T12" fmla="*/ 0 w 17"/>
                  <a:gd name="T13" fmla="*/ 11536384 h 22"/>
                  <a:gd name="T14" fmla="*/ 10003733 w 17"/>
                  <a:gd name="T15" fmla="*/ 23072768 h 22"/>
                  <a:gd name="T16" fmla="*/ 21257652 w 17"/>
                  <a:gd name="T17" fmla="*/ 7341707 h 22"/>
                  <a:gd name="T18" fmla="*/ 10003733 w 17"/>
                  <a:gd name="T19" fmla="*/ 0 h 2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22"/>
                  <a:gd name="T32" fmla="*/ 17 w 17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22">
                    <a:moveTo>
                      <a:pt x="8" y="0"/>
                    </a:moveTo>
                    <a:lnTo>
                      <a:pt x="4" y="7"/>
                    </a:ln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6" name="Freeform 466"/>
              <p:cNvSpPr>
                <a:spLocks/>
              </p:cNvSpPr>
              <p:nvPr/>
            </p:nvSpPr>
            <p:spPr bwMode="auto">
              <a:xfrm>
                <a:off x="1841473" y="3500487"/>
                <a:ext cx="17949" cy="22530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12085736 h 21"/>
                  <a:gd name="T4" fmla="*/ 9476016 w 17"/>
                  <a:gd name="T5" fmla="*/ 24171471 h 21"/>
                  <a:gd name="T6" fmla="*/ 0 w 17"/>
                  <a:gd name="T7" fmla="*/ 12085736 h 21"/>
                  <a:gd name="T8" fmla="*/ 10032435 w 17"/>
                  <a:gd name="T9" fmla="*/ 0 h 21"/>
                  <a:gd name="T10" fmla="*/ 0 w 17"/>
                  <a:gd name="T11" fmla="*/ 11510684 h 21"/>
                  <a:gd name="T12" fmla="*/ 10032435 w 17"/>
                  <a:gd name="T13" fmla="*/ 24171471 h 21"/>
                  <a:gd name="T14" fmla="*/ 18950976 w 17"/>
                  <a:gd name="T15" fmla="*/ 8057156 h 21"/>
                  <a:gd name="T16" fmla="*/ 10032435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9" y="0"/>
                    </a:moveTo>
                    <a:lnTo>
                      <a:pt x="0" y="10"/>
                    </a:lnTo>
                    <a:lnTo>
                      <a:pt x="9" y="21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7" name="Freeform 467"/>
              <p:cNvSpPr>
                <a:spLocks/>
              </p:cNvSpPr>
              <p:nvPr/>
            </p:nvSpPr>
            <p:spPr bwMode="auto">
              <a:xfrm>
                <a:off x="1846749" y="3492294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5731059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8" name="Freeform 468"/>
              <p:cNvSpPr>
                <a:spLocks/>
              </p:cNvSpPr>
              <p:nvPr/>
            </p:nvSpPr>
            <p:spPr bwMode="auto">
              <a:xfrm>
                <a:off x="1850974" y="3484101"/>
                <a:ext cx="17949" cy="23554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2608884 h 22"/>
                  <a:gd name="T4" fmla="*/ 9476016 w 17"/>
                  <a:gd name="T5" fmla="*/ 25217769 h 22"/>
                  <a:gd name="T6" fmla="*/ 0 w 17"/>
                  <a:gd name="T7" fmla="*/ 12608884 h 22"/>
                  <a:gd name="T8" fmla="*/ 8918541 w 17"/>
                  <a:gd name="T9" fmla="*/ 0 h 22"/>
                  <a:gd name="T10" fmla="*/ 0 w 17"/>
                  <a:gd name="T11" fmla="*/ 17194418 h 22"/>
                  <a:gd name="T12" fmla="*/ 8918541 w 17"/>
                  <a:gd name="T13" fmla="*/ 25217769 h 22"/>
                  <a:gd name="T14" fmla="*/ 18950976 w 17"/>
                  <a:gd name="T15" fmla="*/ 12608884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59" name="Freeform 469"/>
              <p:cNvSpPr>
                <a:spLocks/>
              </p:cNvSpPr>
              <p:nvPr/>
            </p:nvSpPr>
            <p:spPr bwMode="auto">
              <a:xfrm>
                <a:off x="1856250" y="3481029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1536384 h 22"/>
                  <a:gd name="T12" fmla="*/ 10003733 w 17"/>
                  <a:gd name="T13" fmla="*/ 23072768 h 22"/>
                  <a:gd name="T14" fmla="*/ 21257652 w 17"/>
                  <a:gd name="T15" fmla="*/ 8390378 h 22"/>
                  <a:gd name="T16" fmla="*/ 10003733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0" name="Freeform 470"/>
              <p:cNvSpPr>
                <a:spLocks/>
              </p:cNvSpPr>
              <p:nvPr/>
            </p:nvSpPr>
            <p:spPr bwMode="auto">
              <a:xfrm>
                <a:off x="1859423" y="3473860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1536384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1" name="Freeform 471"/>
              <p:cNvSpPr>
                <a:spLocks/>
              </p:cNvSpPr>
              <p:nvPr/>
            </p:nvSpPr>
            <p:spPr bwMode="auto">
              <a:xfrm>
                <a:off x="1863647" y="3466691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4682390 h 22"/>
                  <a:gd name="T12" fmla="*/ 10032435 w 17"/>
                  <a:gd name="T13" fmla="*/ 23072768 h 22"/>
                  <a:gd name="T14" fmla="*/ 18950976 w 17"/>
                  <a:gd name="T15" fmla="*/ 115363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4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2" name="Freeform 472"/>
              <p:cNvSpPr>
                <a:spLocks/>
              </p:cNvSpPr>
              <p:nvPr/>
            </p:nvSpPr>
            <p:spPr bwMode="auto">
              <a:xfrm>
                <a:off x="1868923" y="3462595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1536384 h 22"/>
                  <a:gd name="T12" fmla="*/ 10003733 w 17"/>
                  <a:gd name="T13" fmla="*/ 23072768 h 22"/>
                  <a:gd name="T14" fmla="*/ 21257652 w 17"/>
                  <a:gd name="T15" fmla="*/ 7341707 h 22"/>
                  <a:gd name="T16" fmla="*/ 10003733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3" name="Freeform 473"/>
              <p:cNvSpPr>
                <a:spLocks/>
              </p:cNvSpPr>
              <p:nvPr/>
            </p:nvSpPr>
            <p:spPr bwMode="auto">
              <a:xfrm>
                <a:off x="1873148" y="345645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7341707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4" name="Freeform 474"/>
              <p:cNvSpPr>
                <a:spLocks/>
              </p:cNvSpPr>
              <p:nvPr/>
            </p:nvSpPr>
            <p:spPr bwMode="auto">
              <a:xfrm>
                <a:off x="1878424" y="3448257"/>
                <a:ext cx="19010" cy="22530"/>
              </a:xfrm>
              <a:custGeom>
                <a:avLst/>
                <a:gdLst>
                  <a:gd name="T0" fmla="*/ 10628826 w 17"/>
                  <a:gd name="T1" fmla="*/ 0 h 21"/>
                  <a:gd name="T2" fmla="*/ 21257652 w 17"/>
                  <a:gd name="T3" fmla="*/ 12085736 h 21"/>
                  <a:gd name="T4" fmla="*/ 10628826 w 17"/>
                  <a:gd name="T5" fmla="*/ 24171471 h 21"/>
                  <a:gd name="T6" fmla="*/ 0 w 17"/>
                  <a:gd name="T7" fmla="*/ 12085736 h 21"/>
                  <a:gd name="T8" fmla="*/ 11253919 w 17"/>
                  <a:gd name="T9" fmla="*/ 0 h 21"/>
                  <a:gd name="T10" fmla="*/ 0 w 17"/>
                  <a:gd name="T11" fmla="*/ 16114313 h 21"/>
                  <a:gd name="T12" fmla="*/ 11253919 w 17"/>
                  <a:gd name="T13" fmla="*/ 24171471 h 21"/>
                  <a:gd name="T14" fmla="*/ 21257652 w 17"/>
                  <a:gd name="T15" fmla="*/ 12660787 h 21"/>
                  <a:gd name="T16" fmla="*/ 11253919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9" y="0"/>
                    </a:moveTo>
                    <a:lnTo>
                      <a:pt x="0" y="14"/>
                    </a:lnTo>
                    <a:lnTo>
                      <a:pt x="9" y="21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5" name="Freeform 475"/>
              <p:cNvSpPr>
                <a:spLocks/>
              </p:cNvSpPr>
              <p:nvPr/>
            </p:nvSpPr>
            <p:spPr bwMode="auto">
              <a:xfrm>
                <a:off x="1881597" y="3440064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6255784 w 17"/>
                  <a:gd name="T9" fmla="*/ 0 h 22"/>
                  <a:gd name="T10" fmla="*/ 0 w 17"/>
                  <a:gd name="T11" fmla="*/ 15731059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6255784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13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6" name="Freeform 476"/>
              <p:cNvSpPr>
                <a:spLocks/>
              </p:cNvSpPr>
              <p:nvPr/>
            </p:nvSpPr>
            <p:spPr bwMode="auto">
              <a:xfrm>
                <a:off x="1887925" y="3436991"/>
                <a:ext cx="15837" cy="22530"/>
              </a:xfrm>
              <a:custGeom>
                <a:avLst/>
                <a:gdLst>
                  <a:gd name="T0" fmla="*/ 7838323 w 16"/>
                  <a:gd name="T1" fmla="*/ 0 h 22"/>
                  <a:gd name="T2" fmla="*/ 15675657 w 16"/>
                  <a:gd name="T3" fmla="*/ 11536384 h 22"/>
                  <a:gd name="T4" fmla="*/ 7838323 w 16"/>
                  <a:gd name="T5" fmla="*/ 23072768 h 22"/>
                  <a:gd name="T6" fmla="*/ 0 w 16"/>
                  <a:gd name="T7" fmla="*/ 11536384 h 22"/>
                  <a:gd name="T8" fmla="*/ 11756991 w 16"/>
                  <a:gd name="T9" fmla="*/ 0 h 22"/>
                  <a:gd name="T10" fmla="*/ 0 w 16"/>
                  <a:gd name="T11" fmla="*/ 11536384 h 22"/>
                  <a:gd name="T12" fmla="*/ 7838323 w 16"/>
                  <a:gd name="T13" fmla="*/ 23072768 h 22"/>
                  <a:gd name="T14" fmla="*/ 15675657 w 16"/>
                  <a:gd name="T15" fmla="*/ 7341707 h 22"/>
                  <a:gd name="T16" fmla="*/ 11756991 w 16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22"/>
                  <a:gd name="T29" fmla="*/ 16 w 16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22">
                    <a:moveTo>
                      <a:pt x="12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6" y="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7" name="Freeform 477"/>
              <p:cNvSpPr>
                <a:spLocks/>
              </p:cNvSpPr>
              <p:nvPr/>
            </p:nvSpPr>
            <p:spPr bwMode="auto">
              <a:xfrm>
                <a:off x="1895322" y="3428798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10347227 w 13"/>
                  <a:gd name="T9" fmla="*/ 0 h 22"/>
                  <a:gd name="T10" fmla="*/ 0 w 13"/>
                  <a:gd name="T11" fmla="*/ 11536384 h 22"/>
                  <a:gd name="T12" fmla="*/ 5173613 w 13"/>
                  <a:gd name="T13" fmla="*/ 23072768 h 22"/>
                  <a:gd name="T14" fmla="*/ 16815094 w 13"/>
                  <a:gd name="T15" fmla="*/ 8390378 h 22"/>
                  <a:gd name="T16" fmla="*/ 10347227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8" y="0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13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8" name="Freeform 478"/>
              <p:cNvSpPr>
                <a:spLocks/>
              </p:cNvSpPr>
              <p:nvPr/>
            </p:nvSpPr>
            <p:spPr bwMode="auto">
              <a:xfrm>
                <a:off x="1900598" y="3420596"/>
                <a:ext cx="12673" cy="23554"/>
              </a:xfrm>
              <a:custGeom>
                <a:avLst/>
                <a:gdLst>
                  <a:gd name="T0" fmla="*/ 6177600 w 13"/>
                  <a:gd name="T1" fmla="*/ 0 h 22"/>
                  <a:gd name="T2" fmla="*/ 12354225 w 13"/>
                  <a:gd name="T3" fmla="*/ 12608884 h 22"/>
                  <a:gd name="T4" fmla="*/ 6177600 w 13"/>
                  <a:gd name="T5" fmla="*/ 25217769 h 22"/>
                  <a:gd name="T6" fmla="*/ 0 w 13"/>
                  <a:gd name="T7" fmla="*/ 12608884 h 22"/>
                  <a:gd name="T8" fmla="*/ 8553301 w 13"/>
                  <a:gd name="T9" fmla="*/ 0 h 22"/>
                  <a:gd name="T10" fmla="*/ 0 w 13"/>
                  <a:gd name="T11" fmla="*/ 17194418 h 22"/>
                  <a:gd name="T12" fmla="*/ 3800925 w 13"/>
                  <a:gd name="T13" fmla="*/ 25217769 h 22"/>
                  <a:gd name="T14" fmla="*/ 12354225 w 13"/>
                  <a:gd name="T15" fmla="*/ 12608884 h 22"/>
                  <a:gd name="T16" fmla="*/ 8553301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9" y="0"/>
                    </a:moveTo>
                    <a:lnTo>
                      <a:pt x="0" y="15"/>
                    </a:lnTo>
                    <a:lnTo>
                      <a:pt x="4" y="22"/>
                    </a:lnTo>
                    <a:lnTo>
                      <a:pt x="13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69" name="Freeform 479"/>
              <p:cNvSpPr>
                <a:spLocks/>
              </p:cNvSpPr>
              <p:nvPr/>
            </p:nvSpPr>
            <p:spPr bwMode="auto">
              <a:xfrm>
                <a:off x="1903771" y="3414451"/>
                <a:ext cx="15837" cy="22530"/>
              </a:xfrm>
              <a:custGeom>
                <a:avLst/>
                <a:gdLst>
                  <a:gd name="T0" fmla="*/ 9647169 w 13"/>
                  <a:gd name="T1" fmla="*/ 0 h 22"/>
                  <a:gd name="T2" fmla="*/ 19293120 w 13"/>
                  <a:gd name="T3" fmla="*/ 11536384 h 22"/>
                  <a:gd name="T4" fmla="*/ 9647169 w 13"/>
                  <a:gd name="T5" fmla="*/ 23072768 h 22"/>
                  <a:gd name="T6" fmla="*/ 0 w 13"/>
                  <a:gd name="T7" fmla="*/ 11536384 h 22"/>
                  <a:gd name="T8" fmla="*/ 13356683 w 13"/>
                  <a:gd name="T9" fmla="*/ 0 h 22"/>
                  <a:gd name="T10" fmla="*/ 0 w 13"/>
                  <a:gd name="T11" fmla="*/ 14682390 h 22"/>
                  <a:gd name="T12" fmla="*/ 7420244 w 13"/>
                  <a:gd name="T13" fmla="*/ 23072768 h 22"/>
                  <a:gd name="T14" fmla="*/ 19293120 w 13"/>
                  <a:gd name="T15" fmla="*/ 11536384 h 22"/>
                  <a:gd name="T16" fmla="*/ 13356683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9" y="0"/>
                    </a:moveTo>
                    <a:lnTo>
                      <a:pt x="0" y="14"/>
                    </a:lnTo>
                    <a:lnTo>
                      <a:pt x="5" y="22"/>
                    </a:lnTo>
                    <a:lnTo>
                      <a:pt x="13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0" name="Freeform 480"/>
              <p:cNvSpPr>
                <a:spLocks/>
              </p:cNvSpPr>
              <p:nvPr/>
            </p:nvSpPr>
            <p:spPr bwMode="auto">
              <a:xfrm>
                <a:off x="1910099" y="3410355"/>
                <a:ext cx="12673" cy="22530"/>
              </a:xfrm>
              <a:custGeom>
                <a:avLst/>
                <a:gdLst>
                  <a:gd name="T0" fmla="*/ 6692400 w 12"/>
                  <a:gd name="T1" fmla="*/ 0 h 22"/>
                  <a:gd name="T2" fmla="*/ 13383744 w 12"/>
                  <a:gd name="T3" fmla="*/ 11536384 h 22"/>
                  <a:gd name="T4" fmla="*/ 6692400 w 12"/>
                  <a:gd name="T5" fmla="*/ 23072768 h 22"/>
                  <a:gd name="T6" fmla="*/ 0 w 12"/>
                  <a:gd name="T7" fmla="*/ 11536384 h 22"/>
                  <a:gd name="T8" fmla="*/ 8922849 w 12"/>
                  <a:gd name="T9" fmla="*/ 0 h 22"/>
                  <a:gd name="T10" fmla="*/ 0 w 12"/>
                  <a:gd name="T11" fmla="*/ 11536384 h 22"/>
                  <a:gd name="T12" fmla="*/ 4460897 w 12"/>
                  <a:gd name="T13" fmla="*/ 23072768 h 22"/>
                  <a:gd name="T14" fmla="*/ 13383744 w 12"/>
                  <a:gd name="T15" fmla="*/ 8390378 h 22"/>
                  <a:gd name="T16" fmla="*/ 8922849 w 12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2"/>
                  <a:gd name="T29" fmla="*/ 12 w 12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2">
                    <a:moveTo>
                      <a:pt x="8" y="0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12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1" name="Freeform 481"/>
              <p:cNvSpPr>
                <a:spLocks/>
              </p:cNvSpPr>
              <p:nvPr/>
            </p:nvSpPr>
            <p:spPr bwMode="auto">
              <a:xfrm>
                <a:off x="1913272" y="3403186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10347227 w 13"/>
                  <a:gd name="T9" fmla="*/ 0 h 22"/>
                  <a:gd name="T10" fmla="*/ 0 w 13"/>
                  <a:gd name="T11" fmla="*/ 11536384 h 22"/>
                  <a:gd name="T12" fmla="*/ 5173613 w 13"/>
                  <a:gd name="T13" fmla="*/ 23072768 h 22"/>
                  <a:gd name="T14" fmla="*/ 16815094 w 13"/>
                  <a:gd name="T15" fmla="*/ 11536384 h 22"/>
                  <a:gd name="T16" fmla="*/ 10347227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8" y="0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13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2" name="Freeform 482"/>
              <p:cNvSpPr>
                <a:spLocks/>
              </p:cNvSpPr>
              <p:nvPr/>
            </p:nvSpPr>
            <p:spPr bwMode="auto">
              <a:xfrm>
                <a:off x="1917496" y="3396017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4682390 h 22"/>
                  <a:gd name="T12" fmla="*/ 4458743 w 17"/>
                  <a:gd name="T13" fmla="*/ 23072768 h 22"/>
                  <a:gd name="T14" fmla="*/ 18950976 w 17"/>
                  <a:gd name="T15" fmla="*/ 115363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4"/>
                    </a:lnTo>
                    <a:lnTo>
                      <a:pt x="4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3" name="Freeform 483"/>
              <p:cNvSpPr>
                <a:spLocks/>
              </p:cNvSpPr>
              <p:nvPr/>
            </p:nvSpPr>
            <p:spPr bwMode="auto">
              <a:xfrm>
                <a:off x="1922772" y="3392945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1536384 h 22"/>
                  <a:gd name="T12" fmla="*/ 5573692 w 17"/>
                  <a:gd name="T13" fmla="*/ 23072768 h 22"/>
                  <a:gd name="T14" fmla="*/ 18950976 w 17"/>
                  <a:gd name="T15" fmla="*/ 7341707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5" y="22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4" name="Freeform 484"/>
              <p:cNvSpPr>
                <a:spLocks/>
              </p:cNvSpPr>
              <p:nvPr/>
            </p:nvSpPr>
            <p:spPr bwMode="auto">
              <a:xfrm>
                <a:off x="1926997" y="3384752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7341707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5" name="Freeform 485"/>
              <p:cNvSpPr>
                <a:spLocks/>
              </p:cNvSpPr>
              <p:nvPr/>
            </p:nvSpPr>
            <p:spPr bwMode="auto">
              <a:xfrm>
                <a:off x="1930161" y="3378607"/>
                <a:ext cx="19010" cy="20482"/>
              </a:xfrm>
              <a:custGeom>
                <a:avLst/>
                <a:gdLst>
                  <a:gd name="T0" fmla="*/ 10628826 w 17"/>
                  <a:gd name="T1" fmla="*/ 0 h 21"/>
                  <a:gd name="T2" fmla="*/ 21257652 w 17"/>
                  <a:gd name="T3" fmla="*/ 9988389 h 21"/>
                  <a:gd name="T4" fmla="*/ 10628826 w 17"/>
                  <a:gd name="T5" fmla="*/ 19976778 h 21"/>
                  <a:gd name="T6" fmla="*/ 0 w 17"/>
                  <a:gd name="T7" fmla="*/ 9988389 h 21"/>
                  <a:gd name="T8" fmla="*/ 10003733 w 17"/>
                  <a:gd name="T9" fmla="*/ 0 h 21"/>
                  <a:gd name="T10" fmla="*/ 0 w 17"/>
                  <a:gd name="T11" fmla="*/ 13318176 h 21"/>
                  <a:gd name="T12" fmla="*/ 10003733 w 17"/>
                  <a:gd name="T13" fmla="*/ 19976778 h 21"/>
                  <a:gd name="T14" fmla="*/ 21257652 w 17"/>
                  <a:gd name="T15" fmla="*/ 9512426 h 21"/>
                  <a:gd name="T16" fmla="*/ 10003733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8" y="0"/>
                    </a:moveTo>
                    <a:lnTo>
                      <a:pt x="0" y="14"/>
                    </a:lnTo>
                    <a:lnTo>
                      <a:pt x="8" y="21"/>
                    </a:lnTo>
                    <a:lnTo>
                      <a:pt x="17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6" name="Freeform 486"/>
              <p:cNvSpPr>
                <a:spLocks/>
              </p:cNvSpPr>
              <p:nvPr/>
            </p:nvSpPr>
            <p:spPr bwMode="auto">
              <a:xfrm>
                <a:off x="1935446" y="3368366"/>
                <a:ext cx="17949" cy="23554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2608884 h 22"/>
                  <a:gd name="T4" fmla="*/ 9476016 w 17"/>
                  <a:gd name="T5" fmla="*/ 25217769 h 22"/>
                  <a:gd name="T6" fmla="*/ 0 w 17"/>
                  <a:gd name="T7" fmla="*/ 12608884 h 22"/>
                  <a:gd name="T8" fmla="*/ 10032435 w 17"/>
                  <a:gd name="T9" fmla="*/ 0 h 22"/>
                  <a:gd name="T10" fmla="*/ 0 w 17"/>
                  <a:gd name="T11" fmla="*/ 17194418 h 22"/>
                  <a:gd name="T12" fmla="*/ 10032435 w 17"/>
                  <a:gd name="T13" fmla="*/ 25217769 h 22"/>
                  <a:gd name="T14" fmla="*/ 18950976 w 17"/>
                  <a:gd name="T15" fmla="*/ 126088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7" name="Freeform 487"/>
              <p:cNvSpPr>
                <a:spLocks/>
              </p:cNvSpPr>
              <p:nvPr/>
            </p:nvSpPr>
            <p:spPr bwMode="auto">
              <a:xfrm>
                <a:off x="1939670" y="3365293"/>
                <a:ext cx="17949" cy="22530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12085736 h 21"/>
                  <a:gd name="T4" fmla="*/ 9476016 w 17"/>
                  <a:gd name="T5" fmla="*/ 24171471 h 21"/>
                  <a:gd name="T6" fmla="*/ 0 w 17"/>
                  <a:gd name="T7" fmla="*/ 12085736 h 21"/>
                  <a:gd name="T8" fmla="*/ 10032435 w 17"/>
                  <a:gd name="T9" fmla="*/ 0 h 21"/>
                  <a:gd name="T10" fmla="*/ 0 w 17"/>
                  <a:gd name="T11" fmla="*/ 12660787 h 21"/>
                  <a:gd name="T12" fmla="*/ 10032435 w 17"/>
                  <a:gd name="T13" fmla="*/ 24171471 h 21"/>
                  <a:gd name="T14" fmla="*/ 18950976 w 17"/>
                  <a:gd name="T15" fmla="*/ 8057156 h 21"/>
                  <a:gd name="T16" fmla="*/ 10032435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9" y="0"/>
                    </a:moveTo>
                    <a:lnTo>
                      <a:pt x="0" y="11"/>
                    </a:lnTo>
                    <a:lnTo>
                      <a:pt x="9" y="21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8" name="Freeform 488"/>
              <p:cNvSpPr>
                <a:spLocks/>
              </p:cNvSpPr>
              <p:nvPr/>
            </p:nvSpPr>
            <p:spPr bwMode="auto">
              <a:xfrm>
                <a:off x="1944947" y="335710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8390378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79" name="Freeform 489"/>
              <p:cNvSpPr>
                <a:spLocks/>
              </p:cNvSpPr>
              <p:nvPr/>
            </p:nvSpPr>
            <p:spPr bwMode="auto">
              <a:xfrm>
                <a:off x="1949171" y="3350955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5731059 h 22"/>
                  <a:gd name="T12" fmla="*/ 8918541 w 17"/>
                  <a:gd name="T13" fmla="*/ 23072768 h 22"/>
                  <a:gd name="T14" fmla="*/ 18950976 w 17"/>
                  <a:gd name="T15" fmla="*/ 11536384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0" name="Freeform 490"/>
              <p:cNvSpPr>
                <a:spLocks/>
              </p:cNvSpPr>
              <p:nvPr/>
            </p:nvSpPr>
            <p:spPr bwMode="auto">
              <a:xfrm>
                <a:off x="1952335" y="3346859"/>
                <a:ext cx="19010" cy="19458"/>
              </a:xfrm>
              <a:custGeom>
                <a:avLst/>
                <a:gdLst>
                  <a:gd name="T0" fmla="*/ 10628826 w 17"/>
                  <a:gd name="T1" fmla="*/ 0 h 19"/>
                  <a:gd name="T2" fmla="*/ 21257652 w 17"/>
                  <a:gd name="T3" fmla="*/ 9963520 h 19"/>
                  <a:gd name="T4" fmla="*/ 10628826 w 17"/>
                  <a:gd name="T5" fmla="*/ 19927040 h 19"/>
                  <a:gd name="T6" fmla="*/ 0 w 17"/>
                  <a:gd name="T7" fmla="*/ 9963520 h 19"/>
                  <a:gd name="T8" fmla="*/ 11253919 w 17"/>
                  <a:gd name="T9" fmla="*/ 0 h 19"/>
                  <a:gd name="T10" fmla="*/ 0 w 17"/>
                  <a:gd name="T11" fmla="*/ 11536545 h 19"/>
                  <a:gd name="T12" fmla="*/ 11253919 w 17"/>
                  <a:gd name="T13" fmla="*/ 19927040 h 19"/>
                  <a:gd name="T14" fmla="*/ 21257652 w 17"/>
                  <a:gd name="T15" fmla="*/ 8390495 h 19"/>
                  <a:gd name="T16" fmla="*/ 11253919 w 17"/>
                  <a:gd name="T17" fmla="*/ 0 h 1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9"/>
                  <a:gd name="T29" fmla="*/ 17 w 1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9">
                    <a:moveTo>
                      <a:pt x="9" y="0"/>
                    </a:moveTo>
                    <a:lnTo>
                      <a:pt x="0" y="11"/>
                    </a:lnTo>
                    <a:lnTo>
                      <a:pt x="9" y="19"/>
                    </a:lnTo>
                    <a:lnTo>
                      <a:pt x="17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1" name="Freeform 491"/>
              <p:cNvSpPr>
                <a:spLocks/>
              </p:cNvSpPr>
              <p:nvPr/>
            </p:nvSpPr>
            <p:spPr bwMode="auto">
              <a:xfrm>
                <a:off x="1957620" y="333969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1536384 h 22"/>
                  <a:gd name="T12" fmla="*/ 10032435 w 17"/>
                  <a:gd name="T13" fmla="*/ 23072768 h 22"/>
                  <a:gd name="T14" fmla="*/ 18950976 w 17"/>
                  <a:gd name="T15" fmla="*/ 7341707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2" name="Freeform 492"/>
              <p:cNvSpPr>
                <a:spLocks/>
              </p:cNvSpPr>
              <p:nvPr/>
            </p:nvSpPr>
            <p:spPr bwMode="auto">
              <a:xfrm>
                <a:off x="1961845" y="3332521"/>
                <a:ext cx="17949" cy="22530"/>
              </a:xfrm>
              <a:custGeom>
                <a:avLst/>
                <a:gdLst>
                  <a:gd name="T0" fmla="*/ 10068267 w 16"/>
                  <a:gd name="T1" fmla="*/ 0 h 22"/>
                  <a:gd name="T2" fmla="*/ 20135412 w 16"/>
                  <a:gd name="T3" fmla="*/ 11536384 h 22"/>
                  <a:gd name="T4" fmla="*/ 10068267 w 16"/>
                  <a:gd name="T5" fmla="*/ 23072768 h 22"/>
                  <a:gd name="T6" fmla="*/ 0 w 16"/>
                  <a:gd name="T7" fmla="*/ 11536384 h 22"/>
                  <a:gd name="T8" fmla="*/ 10068267 w 16"/>
                  <a:gd name="T9" fmla="*/ 0 h 22"/>
                  <a:gd name="T10" fmla="*/ 0 w 16"/>
                  <a:gd name="T11" fmla="*/ 14682390 h 22"/>
                  <a:gd name="T12" fmla="*/ 10068267 w 16"/>
                  <a:gd name="T13" fmla="*/ 23072768 h 22"/>
                  <a:gd name="T14" fmla="*/ 20135412 w 16"/>
                  <a:gd name="T15" fmla="*/ 11536384 h 22"/>
                  <a:gd name="T16" fmla="*/ 10068267 w 16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22"/>
                  <a:gd name="T29" fmla="*/ 16 w 16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22">
                    <a:moveTo>
                      <a:pt x="8" y="0"/>
                    </a:moveTo>
                    <a:lnTo>
                      <a:pt x="0" y="14"/>
                    </a:lnTo>
                    <a:lnTo>
                      <a:pt x="8" y="22"/>
                    </a:lnTo>
                    <a:lnTo>
                      <a:pt x="16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3" name="Freeform 493"/>
              <p:cNvSpPr>
                <a:spLocks/>
              </p:cNvSpPr>
              <p:nvPr/>
            </p:nvSpPr>
            <p:spPr bwMode="auto">
              <a:xfrm>
                <a:off x="1967121" y="3325352"/>
                <a:ext cx="17949" cy="20482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9988389 h 21"/>
                  <a:gd name="T4" fmla="*/ 9476016 w 17"/>
                  <a:gd name="T5" fmla="*/ 19976778 h 21"/>
                  <a:gd name="T6" fmla="*/ 0 w 17"/>
                  <a:gd name="T7" fmla="*/ 9988389 h 21"/>
                  <a:gd name="T8" fmla="*/ 8918541 w 17"/>
                  <a:gd name="T9" fmla="*/ 0 h 21"/>
                  <a:gd name="T10" fmla="*/ 0 w 17"/>
                  <a:gd name="T11" fmla="*/ 13318176 h 21"/>
                  <a:gd name="T12" fmla="*/ 8918541 w 17"/>
                  <a:gd name="T13" fmla="*/ 19976778 h 21"/>
                  <a:gd name="T14" fmla="*/ 18950976 w 17"/>
                  <a:gd name="T15" fmla="*/ 10464351 h 21"/>
                  <a:gd name="T16" fmla="*/ 8918541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8" y="0"/>
                    </a:moveTo>
                    <a:lnTo>
                      <a:pt x="0" y="14"/>
                    </a:lnTo>
                    <a:lnTo>
                      <a:pt x="8" y="21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4" name="Freeform 494"/>
              <p:cNvSpPr>
                <a:spLocks/>
              </p:cNvSpPr>
              <p:nvPr/>
            </p:nvSpPr>
            <p:spPr bwMode="auto">
              <a:xfrm>
                <a:off x="1971345" y="3321256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7341707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5" name="Freeform 495"/>
              <p:cNvSpPr>
                <a:spLocks/>
              </p:cNvSpPr>
              <p:nvPr/>
            </p:nvSpPr>
            <p:spPr bwMode="auto">
              <a:xfrm>
                <a:off x="1974509" y="3315111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1536384 h 22"/>
                  <a:gd name="T12" fmla="*/ 11253919 w 17"/>
                  <a:gd name="T13" fmla="*/ 23072768 h 22"/>
                  <a:gd name="T14" fmla="*/ 21257652 w 17"/>
                  <a:gd name="T15" fmla="*/ 7341707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6" name="Freeform 496"/>
              <p:cNvSpPr>
                <a:spLocks/>
              </p:cNvSpPr>
              <p:nvPr/>
            </p:nvSpPr>
            <p:spPr bwMode="auto">
              <a:xfrm>
                <a:off x="1979794" y="3304870"/>
                <a:ext cx="17949" cy="23554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2608884 h 22"/>
                  <a:gd name="T4" fmla="*/ 9476016 w 17"/>
                  <a:gd name="T5" fmla="*/ 25217769 h 22"/>
                  <a:gd name="T6" fmla="*/ 0 w 17"/>
                  <a:gd name="T7" fmla="*/ 12608884 h 22"/>
                  <a:gd name="T8" fmla="*/ 10032435 w 17"/>
                  <a:gd name="T9" fmla="*/ 0 h 22"/>
                  <a:gd name="T10" fmla="*/ 0 w 17"/>
                  <a:gd name="T11" fmla="*/ 17194418 h 22"/>
                  <a:gd name="T12" fmla="*/ 10032435 w 17"/>
                  <a:gd name="T13" fmla="*/ 25217769 h 22"/>
                  <a:gd name="T14" fmla="*/ 18950976 w 17"/>
                  <a:gd name="T15" fmla="*/ 126088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7" name="Freeform 497"/>
              <p:cNvSpPr>
                <a:spLocks/>
              </p:cNvSpPr>
              <p:nvPr/>
            </p:nvSpPr>
            <p:spPr bwMode="auto">
              <a:xfrm>
                <a:off x="1984019" y="3298725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5731059 h 22"/>
                  <a:gd name="T12" fmla="*/ 10003733 w 17"/>
                  <a:gd name="T13" fmla="*/ 23072768 h 22"/>
                  <a:gd name="T14" fmla="*/ 21257652 w 17"/>
                  <a:gd name="T15" fmla="*/ 11536384 h 22"/>
                  <a:gd name="T16" fmla="*/ 10003733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8" name="Freeform 498"/>
              <p:cNvSpPr>
                <a:spLocks/>
              </p:cNvSpPr>
              <p:nvPr/>
            </p:nvSpPr>
            <p:spPr bwMode="auto">
              <a:xfrm>
                <a:off x="1989295" y="3295653"/>
                <a:ext cx="17949" cy="20482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9988389 h 21"/>
                  <a:gd name="T4" fmla="*/ 9476016 w 17"/>
                  <a:gd name="T5" fmla="*/ 19976778 h 21"/>
                  <a:gd name="T6" fmla="*/ 0 w 17"/>
                  <a:gd name="T7" fmla="*/ 9988389 h 21"/>
                  <a:gd name="T8" fmla="*/ 8918541 w 17"/>
                  <a:gd name="T9" fmla="*/ 0 h 21"/>
                  <a:gd name="T10" fmla="*/ 0 w 17"/>
                  <a:gd name="T11" fmla="*/ 9512426 h 21"/>
                  <a:gd name="T12" fmla="*/ 8918541 w 17"/>
                  <a:gd name="T13" fmla="*/ 19976778 h 21"/>
                  <a:gd name="T14" fmla="*/ 18950976 w 17"/>
                  <a:gd name="T15" fmla="*/ 6658600 h 21"/>
                  <a:gd name="T16" fmla="*/ 8918541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8" y="0"/>
                    </a:moveTo>
                    <a:lnTo>
                      <a:pt x="0" y="10"/>
                    </a:lnTo>
                    <a:lnTo>
                      <a:pt x="8" y="21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89" name="Freeform 499"/>
              <p:cNvSpPr>
                <a:spLocks/>
              </p:cNvSpPr>
              <p:nvPr/>
            </p:nvSpPr>
            <p:spPr bwMode="auto">
              <a:xfrm>
                <a:off x="1993520" y="328746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1536384 h 22"/>
                  <a:gd name="T12" fmla="*/ 10032435 w 17"/>
                  <a:gd name="T13" fmla="*/ 23072768 h 22"/>
                  <a:gd name="T14" fmla="*/ 18950976 w 17"/>
                  <a:gd name="T15" fmla="*/ 115363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0" name="Freeform 500"/>
              <p:cNvSpPr>
                <a:spLocks/>
              </p:cNvSpPr>
              <p:nvPr/>
            </p:nvSpPr>
            <p:spPr bwMode="auto">
              <a:xfrm>
                <a:off x="1996683" y="3280291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5731059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1" name="Freeform 501"/>
              <p:cNvSpPr>
                <a:spLocks/>
              </p:cNvSpPr>
              <p:nvPr/>
            </p:nvSpPr>
            <p:spPr bwMode="auto">
              <a:xfrm>
                <a:off x="2003020" y="3276185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3377282 w 17"/>
                  <a:gd name="T15" fmla="*/ 15731059 h 22"/>
                  <a:gd name="T16" fmla="*/ 13377282 w 17"/>
                  <a:gd name="T17" fmla="*/ 11536384 h 22"/>
                  <a:gd name="T18" fmla="*/ 18950976 w 17"/>
                  <a:gd name="T19" fmla="*/ 11536384 h 22"/>
                  <a:gd name="T20" fmla="*/ 18950976 w 17"/>
                  <a:gd name="T21" fmla="*/ 8390378 h 22"/>
                  <a:gd name="T22" fmla="*/ 8918541 w 17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22"/>
                  <a:gd name="T38" fmla="*/ 17 w 1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2" y="15"/>
                    </a:lnTo>
                    <a:lnTo>
                      <a:pt x="12" y="11"/>
                    </a:lnTo>
                    <a:lnTo>
                      <a:pt x="17" y="11"/>
                    </a:lnTo>
                    <a:lnTo>
                      <a:pt x="17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2" name="Freeform 502"/>
              <p:cNvSpPr>
                <a:spLocks/>
              </p:cNvSpPr>
              <p:nvPr/>
            </p:nvSpPr>
            <p:spPr bwMode="auto">
              <a:xfrm>
                <a:off x="2006184" y="3269016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6255784 w 17"/>
                  <a:gd name="T9" fmla="*/ 0 h 22"/>
                  <a:gd name="T10" fmla="*/ 0 w 17"/>
                  <a:gd name="T11" fmla="*/ 11536384 h 22"/>
                  <a:gd name="T12" fmla="*/ 10003733 w 17"/>
                  <a:gd name="T13" fmla="*/ 23072768 h 22"/>
                  <a:gd name="T14" fmla="*/ 10003733 w 17"/>
                  <a:gd name="T15" fmla="*/ 18878093 h 22"/>
                  <a:gd name="T16" fmla="*/ 16255784 w 17"/>
                  <a:gd name="T17" fmla="*/ 18878093 h 22"/>
                  <a:gd name="T18" fmla="*/ 16255784 w 17"/>
                  <a:gd name="T19" fmla="*/ 15731059 h 22"/>
                  <a:gd name="T20" fmla="*/ 16255784 w 17"/>
                  <a:gd name="T21" fmla="*/ 11536384 h 22"/>
                  <a:gd name="T22" fmla="*/ 16255784 w 17"/>
                  <a:gd name="T23" fmla="*/ 7341707 h 22"/>
                  <a:gd name="T24" fmla="*/ 21257652 w 17"/>
                  <a:gd name="T25" fmla="*/ 7341707 h 22"/>
                  <a:gd name="T26" fmla="*/ 16255784 w 17"/>
                  <a:gd name="T27" fmla="*/ 0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"/>
                  <a:gd name="T43" fmla="*/ 0 h 22"/>
                  <a:gd name="T44" fmla="*/ 17 w 17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" h="22">
                    <a:moveTo>
                      <a:pt x="13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8" y="18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3" name="Freeform 503"/>
              <p:cNvSpPr>
                <a:spLocks/>
              </p:cNvSpPr>
              <p:nvPr/>
            </p:nvSpPr>
            <p:spPr bwMode="auto">
              <a:xfrm>
                <a:off x="2011469" y="3261847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16815094 w 13"/>
                  <a:gd name="T9" fmla="*/ 0 h 22"/>
                  <a:gd name="T10" fmla="*/ 0 w 13"/>
                  <a:gd name="T11" fmla="*/ 14682390 h 22"/>
                  <a:gd name="T12" fmla="*/ 11641483 w 13"/>
                  <a:gd name="T13" fmla="*/ 23072768 h 22"/>
                  <a:gd name="T14" fmla="*/ 11641483 w 13"/>
                  <a:gd name="T15" fmla="*/ 18878093 h 22"/>
                  <a:gd name="T16" fmla="*/ 11641483 w 13"/>
                  <a:gd name="T17" fmla="*/ 14682390 h 22"/>
                  <a:gd name="T18" fmla="*/ 16815094 w 13"/>
                  <a:gd name="T19" fmla="*/ 14682390 h 22"/>
                  <a:gd name="T20" fmla="*/ 16815094 w 13"/>
                  <a:gd name="T21" fmla="*/ 11536384 h 22"/>
                  <a:gd name="T22" fmla="*/ 16815094 w 13"/>
                  <a:gd name="T23" fmla="*/ 7341707 h 22"/>
                  <a:gd name="T24" fmla="*/ 16815094 w 13"/>
                  <a:gd name="T25" fmla="*/ 3146007 h 22"/>
                  <a:gd name="T26" fmla="*/ 16815094 w 13"/>
                  <a:gd name="T27" fmla="*/ 0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2"/>
                  <a:gd name="T44" fmla="*/ 13 w 13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2">
                    <a:moveTo>
                      <a:pt x="13" y="0"/>
                    </a:moveTo>
                    <a:lnTo>
                      <a:pt x="0" y="14"/>
                    </a:lnTo>
                    <a:lnTo>
                      <a:pt x="9" y="22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4" name="Freeform 504"/>
              <p:cNvSpPr>
                <a:spLocks/>
              </p:cNvSpPr>
              <p:nvPr/>
            </p:nvSpPr>
            <p:spPr bwMode="auto">
              <a:xfrm>
                <a:off x="2020970" y="3254678"/>
                <a:ext cx="8449" cy="22530"/>
              </a:xfrm>
              <a:custGeom>
                <a:avLst/>
                <a:gdLst>
                  <a:gd name="T0" fmla="*/ 4462128 w 8"/>
                  <a:gd name="T1" fmla="*/ 0 h 21"/>
                  <a:gd name="T2" fmla="*/ 8923200 w 8"/>
                  <a:gd name="T3" fmla="*/ 12085736 h 21"/>
                  <a:gd name="T4" fmla="*/ 4462128 w 8"/>
                  <a:gd name="T5" fmla="*/ 24171471 h 21"/>
                  <a:gd name="T6" fmla="*/ 0 w 8"/>
                  <a:gd name="T7" fmla="*/ 12085736 h 21"/>
                  <a:gd name="T8" fmla="*/ 8923200 w 8"/>
                  <a:gd name="T9" fmla="*/ 0 h 21"/>
                  <a:gd name="T10" fmla="*/ 0 w 8"/>
                  <a:gd name="T11" fmla="*/ 16114313 h 21"/>
                  <a:gd name="T12" fmla="*/ 4462128 w 8"/>
                  <a:gd name="T13" fmla="*/ 24171471 h 21"/>
                  <a:gd name="T14" fmla="*/ 4462128 w 8"/>
                  <a:gd name="T15" fmla="*/ 20717945 h 21"/>
                  <a:gd name="T16" fmla="*/ 4462128 w 8"/>
                  <a:gd name="T17" fmla="*/ 16114313 h 21"/>
                  <a:gd name="T18" fmla="*/ 8923200 w 8"/>
                  <a:gd name="T19" fmla="*/ 11510684 h 21"/>
                  <a:gd name="T20" fmla="*/ 8923200 w 8"/>
                  <a:gd name="T21" fmla="*/ 8057156 h 21"/>
                  <a:gd name="T22" fmla="*/ 8923200 w 8"/>
                  <a:gd name="T23" fmla="*/ 3453527 h 21"/>
                  <a:gd name="T24" fmla="*/ 8923200 w 8"/>
                  <a:gd name="T25" fmla="*/ 0 h 21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"/>
                  <a:gd name="T40" fmla="*/ 0 h 21"/>
                  <a:gd name="T41" fmla="*/ 8 w 8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" h="21">
                    <a:moveTo>
                      <a:pt x="8" y="0"/>
                    </a:moveTo>
                    <a:lnTo>
                      <a:pt x="0" y="1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5" name="Freeform 505"/>
              <p:cNvSpPr>
                <a:spLocks/>
              </p:cNvSpPr>
              <p:nvPr/>
            </p:nvSpPr>
            <p:spPr bwMode="auto">
              <a:xfrm>
                <a:off x="2025194" y="3249558"/>
                <a:ext cx="8449" cy="16386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9589323 h 14"/>
                  <a:gd name="T4" fmla="*/ 4462128 w 8"/>
                  <a:gd name="T5" fmla="*/ 19178646 h 14"/>
                  <a:gd name="T6" fmla="*/ 0 w 8"/>
                  <a:gd name="T7" fmla="*/ 9589323 h 14"/>
                  <a:gd name="T8" fmla="*/ 8923200 w 8"/>
                  <a:gd name="T9" fmla="*/ 0 h 14"/>
                  <a:gd name="T10" fmla="*/ 0 w 8"/>
                  <a:gd name="T11" fmla="*/ 15069268 h 14"/>
                  <a:gd name="T12" fmla="*/ 0 w 8"/>
                  <a:gd name="T13" fmla="*/ 19178646 h 14"/>
                  <a:gd name="T14" fmla="*/ 4462128 w 8"/>
                  <a:gd name="T15" fmla="*/ 19178646 h 14"/>
                  <a:gd name="T16" fmla="*/ 4462128 w 8"/>
                  <a:gd name="T17" fmla="*/ 15069268 h 14"/>
                  <a:gd name="T18" fmla="*/ 4462128 w 8"/>
                  <a:gd name="T19" fmla="*/ 9589323 h 14"/>
                  <a:gd name="T20" fmla="*/ 8923200 w 8"/>
                  <a:gd name="T21" fmla="*/ 9589323 h 14"/>
                  <a:gd name="T22" fmla="*/ 8923200 w 8"/>
                  <a:gd name="T23" fmla="*/ 5479947 h 14"/>
                  <a:gd name="T24" fmla="*/ 8923200 w 8"/>
                  <a:gd name="T25" fmla="*/ 0 h 14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"/>
                  <a:gd name="T40" fmla="*/ 0 h 14"/>
                  <a:gd name="T41" fmla="*/ 8 w 8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6" name="Freeform 506"/>
              <p:cNvSpPr>
                <a:spLocks/>
              </p:cNvSpPr>
              <p:nvPr/>
            </p:nvSpPr>
            <p:spPr bwMode="auto">
              <a:xfrm>
                <a:off x="2028358" y="32434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4456556 w 9"/>
                  <a:gd name="T15" fmla="*/ 14682112 h 14"/>
                  <a:gd name="T16" fmla="*/ 4456556 w 9"/>
                  <a:gd name="T17" fmla="*/ 11536165 h 14"/>
                  <a:gd name="T18" fmla="*/ 4456556 w 9"/>
                  <a:gd name="T19" fmla="*/ 7341568 h 14"/>
                  <a:gd name="T20" fmla="*/ 4456556 w 9"/>
                  <a:gd name="T21" fmla="*/ 3145948 h 14"/>
                  <a:gd name="T22" fmla="*/ 10027778 w 9"/>
                  <a:gd name="T23" fmla="*/ 3145948 h 14"/>
                  <a:gd name="T24" fmla="*/ 10027778 w 9"/>
                  <a:gd name="T25" fmla="*/ 0 h 14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14"/>
                  <a:gd name="T41" fmla="*/ 9 w 9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7" name="Freeform 507"/>
              <p:cNvSpPr>
                <a:spLocks/>
              </p:cNvSpPr>
              <p:nvPr/>
            </p:nvSpPr>
            <p:spPr bwMode="auto">
              <a:xfrm>
                <a:off x="2033643" y="3235220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0 w 9"/>
                  <a:gd name="T9" fmla="*/ 13703305 h 15"/>
                  <a:gd name="T10" fmla="*/ 10027778 w 9"/>
                  <a:gd name="T11" fmla="*/ 0 h 15"/>
                  <a:gd name="T12" fmla="*/ 5571222 w 9"/>
                  <a:gd name="T13" fmla="*/ 3654023 h 15"/>
                  <a:gd name="T14" fmla="*/ 5571222 w 9"/>
                  <a:gd name="T15" fmla="*/ 7308047 h 15"/>
                  <a:gd name="T16" fmla="*/ 5571222 w 9"/>
                  <a:gd name="T17" fmla="*/ 10049282 h 15"/>
                  <a:gd name="T18" fmla="*/ 0 w 9"/>
                  <a:gd name="T19" fmla="*/ 10049282 h 15"/>
                  <a:gd name="T20" fmla="*/ 0 w 9"/>
                  <a:gd name="T21" fmla="*/ 13703305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15"/>
                  <a:gd name="T35" fmla="*/ 9 w 9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15">
                    <a:moveTo>
                      <a:pt x="0" y="15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8" name="Freeform 508"/>
              <p:cNvSpPr>
                <a:spLocks/>
              </p:cNvSpPr>
              <p:nvPr/>
            </p:nvSpPr>
            <p:spPr bwMode="auto">
              <a:xfrm>
                <a:off x="2037868" y="3235220"/>
                <a:ext cx="5276" cy="8193"/>
              </a:xfrm>
              <a:custGeom>
                <a:avLst/>
                <a:gdLst>
                  <a:gd name="T0" fmla="*/ 3479522 w 4"/>
                  <a:gd name="T1" fmla="*/ 0 h 8"/>
                  <a:gd name="T2" fmla="*/ 6959043 w 4"/>
                  <a:gd name="T3" fmla="*/ 4195840 h 8"/>
                  <a:gd name="T4" fmla="*/ 3479522 w 4"/>
                  <a:gd name="T5" fmla="*/ 8390656 h 8"/>
                  <a:gd name="T6" fmla="*/ 0 w 4"/>
                  <a:gd name="T7" fmla="*/ 4195840 h 8"/>
                  <a:gd name="T8" fmla="*/ 0 w 4"/>
                  <a:gd name="T9" fmla="*/ 8390656 h 8"/>
                  <a:gd name="T10" fmla="*/ 6959043 w 4"/>
                  <a:gd name="T11" fmla="*/ 0 h 8"/>
                  <a:gd name="T12" fmla="*/ 0 w 4"/>
                  <a:gd name="T13" fmla="*/ 4195840 h 8"/>
                  <a:gd name="T14" fmla="*/ 0 w 4"/>
                  <a:gd name="T15" fmla="*/ 8390656 h 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8"/>
                  <a:gd name="T26" fmla="*/ 4 w 4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8">
                    <a:moveTo>
                      <a:pt x="0" y="8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599" name="Freeform 509"/>
              <p:cNvSpPr>
                <a:spLocks/>
              </p:cNvSpPr>
              <p:nvPr/>
            </p:nvSpPr>
            <p:spPr bwMode="auto">
              <a:xfrm>
                <a:off x="1868923" y="3448257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13383744 w 12"/>
                  <a:gd name="T9" fmla="*/ 0 h 14"/>
                  <a:gd name="T10" fmla="*/ 0 w 12"/>
                  <a:gd name="T11" fmla="*/ 14682112 h 14"/>
                  <a:gd name="T12" fmla="*/ 4460897 w 12"/>
                  <a:gd name="T13" fmla="*/ 11536165 h 14"/>
                  <a:gd name="T14" fmla="*/ 4460897 w 12"/>
                  <a:gd name="T15" fmla="*/ 7341568 h 14"/>
                  <a:gd name="T16" fmla="*/ 8922849 w 12"/>
                  <a:gd name="T17" fmla="*/ 3145948 h 14"/>
                  <a:gd name="T18" fmla="*/ 8922849 w 12"/>
                  <a:gd name="T19" fmla="*/ 0 h 14"/>
                  <a:gd name="T20" fmla="*/ 13383744 w 12"/>
                  <a:gd name="T21" fmla="*/ 0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4"/>
                  <a:gd name="T35" fmla="*/ 12 w 12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4">
                    <a:moveTo>
                      <a:pt x="12" y="0"/>
                    </a:moveTo>
                    <a:lnTo>
                      <a:pt x="0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0" name="Freeform 510"/>
              <p:cNvSpPr>
                <a:spLocks/>
              </p:cNvSpPr>
              <p:nvPr/>
            </p:nvSpPr>
            <p:spPr bwMode="auto">
              <a:xfrm>
                <a:off x="1873148" y="3440064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0 w 13"/>
                  <a:gd name="T9" fmla="*/ 17900070 h 15"/>
                  <a:gd name="T10" fmla="*/ 16815094 w 13"/>
                  <a:gd name="T11" fmla="*/ 0 h 15"/>
                  <a:gd name="T12" fmla="*/ 10347227 w 13"/>
                  <a:gd name="T13" fmla="*/ 0 h 15"/>
                  <a:gd name="T14" fmla="*/ 10347227 w 13"/>
                  <a:gd name="T15" fmla="*/ 4773789 h 15"/>
                  <a:gd name="T16" fmla="*/ 5173613 w 13"/>
                  <a:gd name="T17" fmla="*/ 9546485 h 15"/>
                  <a:gd name="T18" fmla="*/ 5173613 w 13"/>
                  <a:gd name="T19" fmla="*/ 13126279 h 15"/>
                  <a:gd name="T20" fmla="*/ 0 w 13"/>
                  <a:gd name="T21" fmla="*/ 1790007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0" y="15"/>
                    </a:move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1" name="Freeform 511"/>
              <p:cNvSpPr>
                <a:spLocks/>
              </p:cNvSpPr>
              <p:nvPr/>
            </p:nvSpPr>
            <p:spPr bwMode="auto">
              <a:xfrm>
                <a:off x="1878424" y="3431871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3800925 w 13"/>
                  <a:gd name="T9" fmla="*/ 17900070 h 15"/>
                  <a:gd name="T10" fmla="*/ 12354225 w 13"/>
                  <a:gd name="T11" fmla="*/ 0 h 15"/>
                  <a:gd name="T12" fmla="*/ 8553301 w 13"/>
                  <a:gd name="T13" fmla="*/ 0 h 15"/>
                  <a:gd name="T14" fmla="*/ 8553301 w 13"/>
                  <a:gd name="T15" fmla="*/ 4773789 h 15"/>
                  <a:gd name="T16" fmla="*/ 3800925 w 13"/>
                  <a:gd name="T17" fmla="*/ 8353583 h 15"/>
                  <a:gd name="T18" fmla="*/ 3800925 w 13"/>
                  <a:gd name="T19" fmla="*/ 13126279 h 15"/>
                  <a:gd name="T20" fmla="*/ 0 w 13"/>
                  <a:gd name="T21" fmla="*/ 17900070 h 15"/>
                  <a:gd name="T22" fmla="*/ 3800925 w 13"/>
                  <a:gd name="T23" fmla="*/ 1790007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4" y="15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2" name="Freeform 512"/>
              <p:cNvSpPr>
                <a:spLocks/>
              </p:cNvSpPr>
              <p:nvPr/>
            </p:nvSpPr>
            <p:spPr bwMode="auto">
              <a:xfrm>
                <a:off x="1881597" y="3425726"/>
                <a:ext cx="15837" cy="14337"/>
              </a:xfrm>
              <a:custGeom>
                <a:avLst/>
                <a:gdLst>
                  <a:gd name="T0" fmla="*/ 9647169 w 13"/>
                  <a:gd name="T1" fmla="*/ 0 h 14"/>
                  <a:gd name="T2" fmla="*/ 19293120 w 13"/>
                  <a:gd name="T3" fmla="*/ 7341568 h 14"/>
                  <a:gd name="T4" fmla="*/ 9647169 w 13"/>
                  <a:gd name="T5" fmla="*/ 14682112 h 14"/>
                  <a:gd name="T6" fmla="*/ 0 w 13"/>
                  <a:gd name="T7" fmla="*/ 7341568 h 14"/>
                  <a:gd name="T8" fmla="*/ 7420244 w 13"/>
                  <a:gd name="T9" fmla="*/ 14682112 h 14"/>
                  <a:gd name="T10" fmla="*/ 19293120 w 13"/>
                  <a:gd name="T11" fmla="*/ 3145948 h 14"/>
                  <a:gd name="T12" fmla="*/ 13356683 w 13"/>
                  <a:gd name="T13" fmla="*/ 0 h 14"/>
                  <a:gd name="T14" fmla="*/ 13356683 w 13"/>
                  <a:gd name="T15" fmla="*/ 3145948 h 14"/>
                  <a:gd name="T16" fmla="*/ 7420244 w 13"/>
                  <a:gd name="T17" fmla="*/ 7341568 h 14"/>
                  <a:gd name="T18" fmla="*/ 7420244 w 13"/>
                  <a:gd name="T19" fmla="*/ 11536165 h 14"/>
                  <a:gd name="T20" fmla="*/ 0 w 13"/>
                  <a:gd name="T21" fmla="*/ 14682112 h 14"/>
                  <a:gd name="T22" fmla="*/ 7420244 w 13"/>
                  <a:gd name="T23" fmla="*/ 14682112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4"/>
                  <a:gd name="T38" fmla="*/ 13 w 13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4">
                    <a:moveTo>
                      <a:pt x="5" y="14"/>
                    </a:moveTo>
                    <a:lnTo>
                      <a:pt x="13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0" y="1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3" name="Freeform 513"/>
              <p:cNvSpPr>
                <a:spLocks/>
              </p:cNvSpPr>
              <p:nvPr/>
            </p:nvSpPr>
            <p:spPr bwMode="auto">
              <a:xfrm>
                <a:off x="1887925" y="3417533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4460897 w 12"/>
                  <a:gd name="T9" fmla="*/ 14682112 h 14"/>
                  <a:gd name="T10" fmla="*/ 13383744 w 12"/>
                  <a:gd name="T11" fmla="*/ 3145948 h 14"/>
                  <a:gd name="T12" fmla="*/ 8922849 w 12"/>
                  <a:gd name="T13" fmla="*/ 0 h 14"/>
                  <a:gd name="T14" fmla="*/ 8922849 w 12"/>
                  <a:gd name="T15" fmla="*/ 3145948 h 14"/>
                  <a:gd name="T16" fmla="*/ 8922849 w 12"/>
                  <a:gd name="T17" fmla="*/ 7341568 h 14"/>
                  <a:gd name="T18" fmla="*/ 4460897 w 12"/>
                  <a:gd name="T19" fmla="*/ 10487517 h 14"/>
                  <a:gd name="T20" fmla="*/ 0 w 12"/>
                  <a:gd name="T21" fmla="*/ 14682112 h 14"/>
                  <a:gd name="T22" fmla="*/ 4460897 w 12"/>
                  <a:gd name="T23" fmla="*/ 14682112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14"/>
                  <a:gd name="T38" fmla="*/ 12 w 12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14">
                    <a:moveTo>
                      <a:pt x="4" y="14"/>
                    </a:moveTo>
                    <a:lnTo>
                      <a:pt x="12" y="3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4" name="Freeform 514"/>
              <p:cNvSpPr>
                <a:spLocks/>
              </p:cNvSpPr>
              <p:nvPr/>
            </p:nvSpPr>
            <p:spPr bwMode="auto">
              <a:xfrm>
                <a:off x="1891098" y="3414451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4460897 w 12"/>
                  <a:gd name="T9" fmla="*/ 14682112 h 14"/>
                  <a:gd name="T10" fmla="*/ 13383744 w 12"/>
                  <a:gd name="T11" fmla="*/ 0 h 14"/>
                  <a:gd name="T12" fmla="*/ 8922849 w 12"/>
                  <a:gd name="T13" fmla="*/ 0 h 14"/>
                  <a:gd name="T14" fmla="*/ 8922849 w 12"/>
                  <a:gd name="T15" fmla="*/ 4194597 h 14"/>
                  <a:gd name="T16" fmla="*/ 4460897 w 12"/>
                  <a:gd name="T17" fmla="*/ 7341568 h 14"/>
                  <a:gd name="T18" fmla="*/ 4460897 w 12"/>
                  <a:gd name="T19" fmla="*/ 11536165 h 14"/>
                  <a:gd name="T20" fmla="*/ 0 w 12"/>
                  <a:gd name="T21" fmla="*/ 11536165 h 14"/>
                  <a:gd name="T22" fmla="*/ 4460897 w 12"/>
                  <a:gd name="T23" fmla="*/ 14682112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14"/>
                  <a:gd name="T38" fmla="*/ 12 w 12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14">
                    <a:moveTo>
                      <a:pt x="4" y="1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5" name="Freeform 515"/>
              <p:cNvSpPr>
                <a:spLocks/>
              </p:cNvSpPr>
              <p:nvPr/>
            </p:nvSpPr>
            <p:spPr bwMode="auto">
              <a:xfrm>
                <a:off x="1895322" y="3407283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6815094 w 13"/>
                  <a:gd name="T9" fmla="*/ 0 h 14"/>
                  <a:gd name="T10" fmla="*/ 10347227 w 13"/>
                  <a:gd name="T11" fmla="*/ 0 h 14"/>
                  <a:gd name="T12" fmla="*/ 10347227 w 13"/>
                  <a:gd name="T13" fmla="*/ 3145948 h 14"/>
                  <a:gd name="T14" fmla="*/ 5173613 w 13"/>
                  <a:gd name="T15" fmla="*/ 7341568 h 14"/>
                  <a:gd name="T16" fmla="*/ 5173613 w 13"/>
                  <a:gd name="T17" fmla="*/ 11536165 h 14"/>
                  <a:gd name="T18" fmla="*/ 0 w 13"/>
                  <a:gd name="T19" fmla="*/ 11536165 h 14"/>
                  <a:gd name="T20" fmla="*/ 5173613 w 13"/>
                  <a:gd name="T21" fmla="*/ 14682112 h 14"/>
                  <a:gd name="T22" fmla="*/ 16815094 w 13"/>
                  <a:gd name="T23" fmla="*/ 0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4"/>
                  <a:gd name="T38" fmla="*/ 13 w 13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4">
                    <a:moveTo>
                      <a:pt x="13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6" name="Freeform 516"/>
              <p:cNvSpPr>
                <a:spLocks/>
              </p:cNvSpPr>
              <p:nvPr/>
            </p:nvSpPr>
            <p:spPr bwMode="auto">
              <a:xfrm>
                <a:off x="1900598" y="3399089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12354225 w 13"/>
                  <a:gd name="T9" fmla="*/ 0 h 15"/>
                  <a:gd name="T10" fmla="*/ 3800925 w 13"/>
                  <a:gd name="T11" fmla="*/ 9546485 h 15"/>
                  <a:gd name="T12" fmla="*/ 3800925 w 13"/>
                  <a:gd name="T13" fmla="*/ 13126279 h 15"/>
                  <a:gd name="T14" fmla="*/ 0 w 13"/>
                  <a:gd name="T15" fmla="*/ 17900070 h 15"/>
                  <a:gd name="T16" fmla="*/ 3800925 w 13"/>
                  <a:gd name="T17" fmla="*/ 17900070 h 15"/>
                  <a:gd name="T18" fmla="*/ 12354225 w 13"/>
                  <a:gd name="T19" fmla="*/ 4773789 h 15"/>
                  <a:gd name="T20" fmla="*/ 12354225 w 13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13" y="0"/>
                    </a:moveTo>
                    <a:lnTo>
                      <a:pt x="4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7" name="Freeform 517"/>
              <p:cNvSpPr>
                <a:spLocks/>
              </p:cNvSpPr>
              <p:nvPr/>
            </p:nvSpPr>
            <p:spPr bwMode="auto">
              <a:xfrm>
                <a:off x="1910099" y="3392945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3703305 h 15"/>
                  <a:gd name="T12" fmla="*/ 11281249 w 8"/>
                  <a:gd name="T13" fmla="*/ 3654023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8" name="Freeform 518"/>
              <p:cNvSpPr>
                <a:spLocks/>
              </p:cNvSpPr>
              <p:nvPr/>
            </p:nvSpPr>
            <p:spPr bwMode="auto">
              <a:xfrm>
                <a:off x="1913272" y="3387824"/>
                <a:ext cx="9500" cy="16386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8950035 h 15"/>
                  <a:gd name="T4" fmla="*/ 5640625 w 8"/>
                  <a:gd name="T5" fmla="*/ 17900070 h 15"/>
                  <a:gd name="T6" fmla="*/ 0 w 8"/>
                  <a:gd name="T7" fmla="*/ 8950035 h 15"/>
                  <a:gd name="T8" fmla="*/ 11281249 w 8"/>
                  <a:gd name="T9" fmla="*/ 0 h 15"/>
                  <a:gd name="T10" fmla="*/ 0 w 8"/>
                  <a:gd name="T11" fmla="*/ 13126279 h 15"/>
                  <a:gd name="T12" fmla="*/ 0 w 8"/>
                  <a:gd name="T13" fmla="*/ 17900070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09" name="Freeform 519"/>
              <p:cNvSpPr>
                <a:spLocks/>
              </p:cNvSpPr>
              <p:nvPr/>
            </p:nvSpPr>
            <p:spPr bwMode="auto">
              <a:xfrm>
                <a:off x="1917496" y="3379631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3126279 h 15"/>
                  <a:gd name="T12" fmla="*/ 0 w 9"/>
                  <a:gd name="T13" fmla="*/ 17900070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0" name="Freeform 520"/>
              <p:cNvSpPr>
                <a:spLocks/>
              </p:cNvSpPr>
              <p:nvPr/>
            </p:nvSpPr>
            <p:spPr bwMode="auto">
              <a:xfrm>
                <a:off x="1922772" y="3373486"/>
                <a:ext cx="8449" cy="14337"/>
              </a:xfrm>
              <a:custGeom>
                <a:avLst/>
                <a:gdLst>
                  <a:gd name="T0" fmla="*/ 3966336 w 9"/>
                  <a:gd name="T1" fmla="*/ 0 h 14"/>
                  <a:gd name="T2" fmla="*/ 7931734 w 9"/>
                  <a:gd name="T3" fmla="*/ 7341568 h 14"/>
                  <a:gd name="T4" fmla="*/ 3966336 w 9"/>
                  <a:gd name="T5" fmla="*/ 14682112 h 14"/>
                  <a:gd name="T6" fmla="*/ 0 w 9"/>
                  <a:gd name="T7" fmla="*/ 7341568 h 14"/>
                  <a:gd name="T8" fmla="*/ 7931734 w 9"/>
                  <a:gd name="T9" fmla="*/ 0 h 14"/>
                  <a:gd name="T10" fmla="*/ 0 w 9"/>
                  <a:gd name="T11" fmla="*/ 14682112 h 14"/>
                  <a:gd name="T12" fmla="*/ 7931734 w 9"/>
                  <a:gd name="T13" fmla="*/ 4194597 h 14"/>
                  <a:gd name="T14" fmla="*/ 7931734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1" name="Freeform 521"/>
              <p:cNvSpPr>
                <a:spLocks/>
              </p:cNvSpPr>
              <p:nvPr/>
            </p:nvSpPr>
            <p:spPr bwMode="auto">
              <a:xfrm>
                <a:off x="1926997" y="3365293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4682112 h 14"/>
                  <a:gd name="T12" fmla="*/ 8923200 w 8"/>
                  <a:gd name="T13" fmla="*/ 3145948 h 14"/>
                  <a:gd name="T14" fmla="*/ 8923200 w 8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4"/>
                  <a:gd name="T26" fmla="*/ 8 w 8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2" name="Freeform 522"/>
              <p:cNvSpPr>
                <a:spLocks/>
              </p:cNvSpPr>
              <p:nvPr/>
            </p:nvSpPr>
            <p:spPr bwMode="auto">
              <a:xfrm>
                <a:off x="1930161" y="3362221"/>
                <a:ext cx="9500" cy="16386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8950035 h 15"/>
                  <a:gd name="T4" fmla="*/ 5640625 w 8"/>
                  <a:gd name="T5" fmla="*/ 17900070 h 15"/>
                  <a:gd name="T6" fmla="*/ 0 w 8"/>
                  <a:gd name="T7" fmla="*/ 8950035 h 15"/>
                  <a:gd name="T8" fmla="*/ 11281249 w 8"/>
                  <a:gd name="T9" fmla="*/ 0 h 15"/>
                  <a:gd name="T10" fmla="*/ 0 w 8"/>
                  <a:gd name="T11" fmla="*/ 13126279 h 15"/>
                  <a:gd name="T12" fmla="*/ 0 w 8"/>
                  <a:gd name="T13" fmla="*/ 17900070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3" name="Freeform 523"/>
              <p:cNvSpPr>
                <a:spLocks/>
              </p:cNvSpPr>
              <p:nvPr/>
            </p:nvSpPr>
            <p:spPr bwMode="auto">
              <a:xfrm>
                <a:off x="1935446" y="3354028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4" name="Freeform 524"/>
              <p:cNvSpPr>
                <a:spLocks/>
              </p:cNvSpPr>
              <p:nvPr/>
            </p:nvSpPr>
            <p:spPr bwMode="auto">
              <a:xfrm>
                <a:off x="1939670" y="3346859"/>
                <a:ext cx="9500" cy="17410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10103605 h 15"/>
                  <a:gd name="T4" fmla="*/ 5013889 w 9"/>
                  <a:gd name="T5" fmla="*/ 20207211 h 15"/>
                  <a:gd name="T6" fmla="*/ 0 w 9"/>
                  <a:gd name="T7" fmla="*/ 10103605 h 15"/>
                  <a:gd name="T8" fmla="*/ 10027778 w 9"/>
                  <a:gd name="T9" fmla="*/ 0 h 15"/>
                  <a:gd name="T10" fmla="*/ 0 w 9"/>
                  <a:gd name="T11" fmla="*/ 20207211 h 15"/>
                  <a:gd name="T12" fmla="*/ 10027778 w 9"/>
                  <a:gd name="T13" fmla="*/ 5388976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5" name="Freeform 525"/>
              <p:cNvSpPr>
                <a:spLocks/>
              </p:cNvSpPr>
              <p:nvPr/>
            </p:nvSpPr>
            <p:spPr bwMode="auto">
              <a:xfrm>
                <a:off x="1944947" y="3339690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3703305 h 15"/>
                  <a:gd name="T12" fmla="*/ 13383744 w 12"/>
                  <a:gd name="T13" fmla="*/ 3654023 h 15"/>
                  <a:gd name="T14" fmla="*/ 8922849 w 12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5"/>
                  <a:gd name="T26" fmla="*/ 12 w 12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5">
                    <a:moveTo>
                      <a:pt x="8" y="0"/>
                    </a:moveTo>
                    <a:lnTo>
                      <a:pt x="0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6" name="Freeform 526"/>
              <p:cNvSpPr>
                <a:spLocks/>
              </p:cNvSpPr>
              <p:nvPr/>
            </p:nvSpPr>
            <p:spPr bwMode="auto">
              <a:xfrm>
                <a:off x="1949171" y="3336618"/>
                <a:ext cx="12673" cy="14337"/>
              </a:xfrm>
              <a:custGeom>
                <a:avLst/>
                <a:gdLst>
                  <a:gd name="T0" fmla="*/ 6177600 w 13"/>
                  <a:gd name="T1" fmla="*/ 0 h 14"/>
                  <a:gd name="T2" fmla="*/ 12354225 w 13"/>
                  <a:gd name="T3" fmla="*/ 7341568 h 14"/>
                  <a:gd name="T4" fmla="*/ 6177600 w 13"/>
                  <a:gd name="T5" fmla="*/ 14682112 h 14"/>
                  <a:gd name="T6" fmla="*/ 0 w 13"/>
                  <a:gd name="T7" fmla="*/ 7341568 h 14"/>
                  <a:gd name="T8" fmla="*/ 7602825 w 13"/>
                  <a:gd name="T9" fmla="*/ 0 h 14"/>
                  <a:gd name="T10" fmla="*/ 0 w 13"/>
                  <a:gd name="T11" fmla="*/ 10487517 h 14"/>
                  <a:gd name="T12" fmla="*/ 0 w 13"/>
                  <a:gd name="T13" fmla="*/ 14682112 h 14"/>
                  <a:gd name="T14" fmla="*/ 12354225 w 13"/>
                  <a:gd name="T15" fmla="*/ 0 h 14"/>
                  <a:gd name="T16" fmla="*/ 7602825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7" name="Freeform 527"/>
              <p:cNvSpPr>
                <a:spLocks/>
              </p:cNvSpPr>
              <p:nvPr/>
            </p:nvSpPr>
            <p:spPr bwMode="auto">
              <a:xfrm>
                <a:off x="1952335" y="3329449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5173613 w 13"/>
                  <a:gd name="T13" fmla="*/ 13703305 h 15"/>
                  <a:gd name="T14" fmla="*/ 16815094 w 13"/>
                  <a:gd name="T15" fmla="*/ 0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8" name="Freeform 528"/>
              <p:cNvSpPr>
                <a:spLocks/>
              </p:cNvSpPr>
              <p:nvPr/>
            </p:nvSpPr>
            <p:spPr bwMode="auto">
              <a:xfrm>
                <a:off x="1957620" y="3321256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1641483 w 13"/>
                  <a:gd name="T9" fmla="*/ 0 h 15"/>
                  <a:gd name="T10" fmla="*/ 0 w 13"/>
                  <a:gd name="T11" fmla="*/ 17900070 h 15"/>
                  <a:gd name="T12" fmla="*/ 6467869 w 13"/>
                  <a:gd name="T13" fmla="*/ 17900070 h 15"/>
                  <a:gd name="T14" fmla="*/ 16815094 w 13"/>
                  <a:gd name="T15" fmla="*/ 4773789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19" name="Freeform 529"/>
              <p:cNvSpPr>
                <a:spLocks/>
              </p:cNvSpPr>
              <p:nvPr/>
            </p:nvSpPr>
            <p:spPr bwMode="auto">
              <a:xfrm>
                <a:off x="1961845" y="3315111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4682112 h 14"/>
                  <a:gd name="T12" fmla="*/ 4460897 w 12"/>
                  <a:gd name="T13" fmla="*/ 14682112 h 14"/>
                  <a:gd name="T14" fmla="*/ 13383744 w 12"/>
                  <a:gd name="T15" fmla="*/ 3145948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2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0" name="Freeform 530"/>
              <p:cNvSpPr>
                <a:spLocks/>
              </p:cNvSpPr>
              <p:nvPr/>
            </p:nvSpPr>
            <p:spPr bwMode="auto">
              <a:xfrm>
                <a:off x="1967121" y="3309990"/>
                <a:ext cx="12673" cy="16386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8950035 h 15"/>
                  <a:gd name="T4" fmla="*/ 6692400 w 12"/>
                  <a:gd name="T5" fmla="*/ 17900070 h 15"/>
                  <a:gd name="T6" fmla="*/ 0 w 12"/>
                  <a:gd name="T7" fmla="*/ 8950035 h 15"/>
                  <a:gd name="T8" fmla="*/ 8922849 w 12"/>
                  <a:gd name="T9" fmla="*/ 0 h 15"/>
                  <a:gd name="T10" fmla="*/ 0 w 12"/>
                  <a:gd name="T11" fmla="*/ 13126279 h 15"/>
                  <a:gd name="T12" fmla="*/ 4460897 w 12"/>
                  <a:gd name="T13" fmla="*/ 17900070 h 15"/>
                  <a:gd name="T14" fmla="*/ 13383744 w 12"/>
                  <a:gd name="T15" fmla="*/ 0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1" name="Freeform 531"/>
              <p:cNvSpPr>
                <a:spLocks/>
              </p:cNvSpPr>
              <p:nvPr/>
            </p:nvSpPr>
            <p:spPr bwMode="auto">
              <a:xfrm>
                <a:off x="1971345" y="3301797"/>
                <a:ext cx="12673" cy="14337"/>
              </a:xfrm>
              <a:custGeom>
                <a:avLst/>
                <a:gdLst>
                  <a:gd name="T0" fmla="*/ 6177600 w 13"/>
                  <a:gd name="T1" fmla="*/ 0 h 14"/>
                  <a:gd name="T2" fmla="*/ 12354225 w 13"/>
                  <a:gd name="T3" fmla="*/ 7341568 h 14"/>
                  <a:gd name="T4" fmla="*/ 6177600 w 13"/>
                  <a:gd name="T5" fmla="*/ 14682112 h 14"/>
                  <a:gd name="T6" fmla="*/ 0 w 13"/>
                  <a:gd name="T7" fmla="*/ 7341568 h 14"/>
                  <a:gd name="T8" fmla="*/ 12354225 w 13"/>
                  <a:gd name="T9" fmla="*/ 0 h 14"/>
                  <a:gd name="T10" fmla="*/ 0 w 13"/>
                  <a:gd name="T11" fmla="*/ 11536165 h 14"/>
                  <a:gd name="T12" fmla="*/ 3800925 w 13"/>
                  <a:gd name="T13" fmla="*/ 14682112 h 14"/>
                  <a:gd name="T14" fmla="*/ 12354225 w 13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4"/>
                  <a:gd name="T26" fmla="*/ 13 w 1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4">
                    <a:moveTo>
                      <a:pt x="13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2" name="Freeform 532"/>
              <p:cNvSpPr>
                <a:spLocks/>
              </p:cNvSpPr>
              <p:nvPr/>
            </p:nvSpPr>
            <p:spPr bwMode="auto">
              <a:xfrm>
                <a:off x="1974509" y="3295653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6815094 w 13"/>
                  <a:gd name="T9" fmla="*/ 0 h 14"/>
                  <a:gd name="T10" fmla="*/ 0 w 13"/>
                  <a:gd name="T11" fmla="*/ 14682112 h 14"/>
                  <a:gd name="T12" fmla="*/ 5173613 w 13"/>
                  <a:gd name="T13" fmla="*/ 14682112 h 14"/>
                  <a:gd name="T14" fmla="*/ 16815094 w 13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4"/>
                  <a:gd name="T26" fmla="*/ 13 w 1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4">
                    <a:moveTo>
                      <a:pt x="13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3" name="Freeform 533"/>
              <p:cNvSpPr>
                <a:spLocks/>
              </p:cNvSpPr>
              <p:nvPr/>
            </p:nvSpPr>
            <p:spPr bwMode="auto">
              <a:xfrm>
                <a:off x="1984019" y="3287460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3703305 h 15"/>
                  <a:gd name="T12" fmla="*/ 11281249 w 8"/>
                  <a:gd name="T13" fmla="*/ 3654023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4" name="Freeform 534"/>
              <p:cNvSpPr>
                <a:spLocks/>
              </p:cNvSpPr>
              <p:nvPr/>
            </p:nvSpPr>
            <p:spPr bwMode="auto">
              <a:xfrm>
                <a:off x="1989295" y="3280291"/>
                <a:ext cx="8449" cy="17410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10103605 h 15"/>
                  <a:gd name="T4" fmla="*/ 4462128 w 8"/>
                  <a:gd name="T5" fmla="*/ 20207211 h 15"/>
                  <a:gd name="T6" fmla="*/ 0 w 8"/>
                  <a:gd name="T7" fmla="*/ 10103605 h 15"/>
                  <a:gd name="T8" fmla="*/ 8923200 w 8"/>
                  <a:gd name="T9" fmla="*/ 0 h 15"/>
                  <a:gd name="T10" fmla="*/ 0 w 8"/>
                  <a:gd name="T11" fmla="*/ 20207211 h 15"/>
                  <a:gd name="T12" fmla="*/ 8923200 w 8"/>
                  <a:gd name="T13" fmla="*/ 5388976 h 15"/>
                  <a:gd name="T14" fmla="*/ 8923200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5" name="Freeform 535"/>
              <p:cNvSpPr>
                <a:spLocks/>
              </p:cNvSpPr>
              <p:nvPr/>
            </p:nvSpPr>
            <p:spPr bwMode="auto">
              <a:xfrm>
                <a:off x="1993520" y="3276185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6" name="Freeform 536"/>
              <p:cNvSpPr>
                <a:spLocks/>
              </p:cNvSpPr>
              <p:nvPr/>
            </p:nvSpPr>
            <p:spPr bwMode="auto">
              <a:xfrm>
                <a:off x="1996683" y="3269016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3126279 h 15"/>
                  <a:gd name="T12" fmla="*/ 0 w 9"/>
                  <a:gd name="T13" fmla="*/ 17900070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7" name="Freeform 537"/>
              <p:cNvSpPr>
                <a:spLocks/>
              </p:cNvSpPr>
              <p:nvPr/>
            </p:nvSpPr>
            <p:spPr bwMode="auto">
              <a:xfrm>
                <a:off x="2003020" y="3261847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4682112 h 14"/>
                  <a:gd name="T12" fmla="*/ 8923200 w 8"/>
                  <a:gd name="T13" fmla="*/ 3145948 h 14"/>
                  <a:gd name="T14" fmla="*/ 8923200 w 8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4"/>
                  <a:gd name="T26" fmla="*/ 8 w 8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8" name="Freeform 538"/>
              <p:cNvSpPr>
                <a:spLocks/>
              </p:cNvSpPr>
              <p:nvPr/>
            </p:nvSpPr>
            <p:spPr bwMode="auto">
              <a:xfrm>
                <a:off x="2006184" y="3254678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4682112 h 14"/>
                  <a:gd name="T12" fmla="*/ 11281249 w 8"/>
                  <a:gd name="T13" fmla="*/ 3145948 h 14"/>
                  <a:gd name="T14" fmla="*/ 11281249 w 8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4"/>
                  <a:gd name="T26" fmla="*/ 8 w 8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29" name="Freeform 539"/>
              <p:cNvSpPr>
                <a:spLocks/>
              </p:cNvSpPr>
              <p:nvPr/>
            </p:nvSpPr>
            <p:spPr bwMode="auto">
              <a:xfrm>
                <a:off x="2011469" y="3249558"/>
                <a:ext cx="9500" cy="16386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9589323 h 14"/>
                  <a:gd name="T4" fmla="*/ 5013889 w 9"/>
                  <a:gd name="T5" fmla="*/ 19178646 h 14"/>
                  <a:gd name="T6" fmla="*/ 0 w 9"/>
                  <a:gd name="T7" fmla="*/ 9589323 h 14"/>
                  <a:gd name="T8" fmla="*/ 10027778 w 9"/>
                  <a:gd name="T9" fmla="*/ 0 h 14"/>
                  <a:gd name="T10" fmla="*/ 0 w 9"/>
                  <a:gd name="T11" fmla="*/ 15069268 h 14"/>
                  <a:gd name="T12" fmla="*/ 0 w 9"/>
                  <a:gd name="T13" fmla="*/ 19178646 h 14"/>
                  <a:gd name="T14" fmla="*/ 10027778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0" name="Freeform 540"/>
              <p:cNvSpPr>
                <a:spLocks/>
              </p:cNvSpPr>
              <p:nvPr/>
            </p:nvSpPr>
            <p:spPr bwMode="auto">
              <a:xfrm>
                <a:off x="2015694" y="32434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1" name="Freeform 541"/>
              <p:cNvSpPr>
                <a:spLocks/>
              </p:cNvSpPr>
              <p:nvPr/>
            </p:nvSpPr>
            <p:spPr bwMode="auto">
              <a:xfrm>
                <a:off x="2020970" y="3235220"/>
                <a:ext cx="8449" cy="14337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6852130 h 15"/>
                  <a:gd name="T4" fmla="*/ 4462128 w 8"/>
                  <a:gd name="T5" fmla="*/ 13703305 h 15"/>
                  <a:gd name="T6" fmla="*/ 0 w 8"/>
                  <a:gd name="T7" fmla="*/ 6852130 h 15"/>
                  <a:gd name="T8" fmla="*/ 8923200 w 8"/>
                  <a:gd name="T9" fmla="*/ 0 h 15"/>
                  <a:gd name="T10" fmla="*/ 0 w 8"/>
                  <a:gd name="T11" fmla="*/ 13703305 h 15"/>
                  <a:gd name="T12" fmla="*/ 8923200 w 8"/>
                  <a:gd name="T13" fmla="*/ 3654023 h 15"/>
                  <a:gd name="T14" fmla="*/ 8923200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2" name="Freeform 542"/>
              <p:cNvSpPr>
                <a:spLocks/>
              </p:cNvSpPr>
              <p:nvPr/>
            </p:nvSpPr>
            <p:spPr bwMode="auto">
              <a:xfrm>
                <a:off x="2025194" y="3227027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7602825 w 13"/>
                  <a:gd name="T9" fmla="*/ 0 h 15"/>
                  <a:gd name="T10" fmla="*/ 0 w 13"/>
                  <a:gd name="T11" fmla="*/ 17900070 h 15"/>
                  <a:gd name="T12" fmla="*/ 12354225 w 13"/>
                  <a:gd name="T13" fmla="*/ 4773789 h 15"/>
                  <a:gd name="T14" fmla="*/ 7602825 w 13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5"/>
                  <a:gd name="T26" fmla="*/ 13 w 13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5">
                    <a:moveTo>
                      <a:pt x="8" y="0"/>
                    </a:moveTo>
                    <a:lnTo>
                      <a:pt x="0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3" name="Freeform 543"/>
              <p:cNvSpPr>
                <a:spLocks/>
              </p:cNvSpPr>
              <p:nvPr/>
            </p:nvSpPr>
            <p:spPr bwMode="auto">
              <a:xfrm>
                <a:off x="2028358" y="3223954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0 w 13"/>
                  <a:gd name="T13" fmla="*/ 13703305 h 15"/>
                  <a:gd name="T14" fmla="*/ 16815094 w 13"/>
                  <a:gd name="T15" fmla="*/ 0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4" name="Freeform 544"/>
              <p:cNvSpPr>
                <a:spLocks/>
              </p:cNvSpPr>
              <p:nvPr/>
            </p:nvSpPr>
            <p:spPr bwMode="auto">
              <a:xfrm>
                <a:off x="2033643" y="3216786"/>
                <a:ext cx="14785" cy="17410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10103605 h 15"/>
                  <a:gd name="T4" fmla="*/ 8408116 w 13"/>
                  <a:gd name="T5" fmla="*/ 20207211 h 15"/>
                  <a:gd name="T6" fmla="*/ 0 w 13"/>
                  <a:gd name="T7" fmla="*/ 10103605 h 15"/>
                  <a:gd name="T8" fmla="*/ 11641483 w 13"/>
                  <a:gd name="T9" fmla="*/ 0 h 15"/>
                  <a:gd name="T10" fmla="*/ 0 w 13"/>
                  <a:gd name="T11" fmla="*/ 14818232 h 15"/>
                  <a:gd name="T12" fmla="*/ 6467869 w 13"/>
                  <a:gd name="T13" fmla="*/ 20207211 h 15"/>
                  <a:gd name="T14" fmla="*/ 16815094 w 13"/>
                  <a:gd name="T15" fmla="*/ 0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5" name="Freeform 545"/>
              <p:cNvSpPr>
                <a:spLocks/>
              </p:cNvSpPr>
              <p:nvPr/>
            </p:nvSpPr>
            <p:spPr bwMode="auto">
              <a:xfrm>
                <a:off x="2037868" y="3209617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4682112 h 14"/>
                  <a:gd name="T12" fmla="*/ 4460897 w 12"/>
                  <a:gd name="T13" fmla="*/ 14682112 h 14"/>
                  <a:gd name="T14" fmla="*/ 13383744 w 12"/>
                  <a:gd name="T15" fmla="*/ 4194597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6" name="Freeform 546"/>
              <p:cNvSpPr>
                <a:spLocks/>
              </p:cNvSpPr>
              <p:nvPr/>
            </p:nvSpPr>
            <p:spPr bwMode="auto">
              <a:xfrm>
                <a:off x="2043144" y="3202448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0347227 w 13"/>
                  <a:gd name="T9" fmla="*/ 0 h 14"/>
                  <a:gd name="T10" fmla="*/ 0 w 13"/>
                  <a:gd name="T11" fmla="*/ 14682112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0347227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7" name="Freeform 547"/>
              <p:cNvSpPr>
                <a:spLocks/>
              </p:cNvSpPr>
              <p:nvPr/>
            </p:nvSpPr>
            <p:spPr bwMode="auto">
              <a:xfrm>
                <a:off x="2047369" y="3198351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0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8" name="Freeform 548"/>
              <p:cNvSpPr>
                <a:spLocks/>
              </p:cNvSpPr>
              <p:nvPr/>
            </p:nvSpPr>
            <p:spPr bwMode="auto">
              <a:xfrm>
                <a:off x="2050532" y="3191182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6815094 w 13"/>
                  <a:gd name="T9" fmla="*/ 0 h 14"/>
                  <a:gd name="T10" fmla="*/ 0 w 13"/>
                  <a:gd name="T11" fmla="*/ 11536165 h 14"/>
                  <a:gd name="T12" fmla="*/ 6467869 w 13"/>
                  <a:gd name="T13" fmla="*/ 14682112 h 14"/>
                  <a:gd name="T14" fmla="*/ 16815094 w 13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4"/>
                  <a:gd name="T26" fmla="*/ 13 w 1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4">
                    <a:moveTo>
                      <a:pt x="13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39" name="Freeform 549"/>
              <p:cNvSpPr>
                <a:spLocks/>
              </p:cNvSpPr>
              <p:nvPr/>
            </p:nvSpPr>
            <p:spPr bwMode="auto">
              <a:xfrm>
                <a:off x="2057930" y="3182989"/>
                <a:ext cx="12673" cy="16386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8950035 h 15"/>
                  <a:gd name="T4" fmla="*/ 6692400 w 12"/>
                  <a:gd name="T5" fmla="*/ 17900070 h 15"/>
                  <a:gd name="T6" fmla="*/ 0 w 12"/>
                  <a:gd name="T7" fmla="*/ 8950035 h 15"/>
                  <a:gd name="T8" fmla="*/ 13383744 w 12"/>
                  <a:gd name="T9" fmla="*/ 0 h 15"/>
                  <a:gd name="T10" fmla="*/ 0 w 12"/>
                  <a:gd name="T11" fmla="*/ 17900070 h 15"/>
                  <a:gd name="T12" fmla="*/ 4460897 w 12"/>
                  <a:gd name="T13" fmla="*/ 17900070 h 15"/>
                  <a:gd name="T14" fmla="*/ 13383744 w 12"/>
                  <a:gd name="T15" fmla="*/ 4773789 h 15"/>
                  <a:gd name="T16" fmla="*/ 13383744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12" y="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0" name="Freeform 550"/>
              <p:cNvSpPr>
                <a:spLocks/>
              </p:cNvSpPr>
              <p:nvPr/>
            </p:nvSpPr>
            <p:spPr bwMode="auto">
              <a:xfrm>
                <a:off x="2065318" y="3174796"/>
                <a:ext cx="8449" cy="16386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8950035 h 15"/>
                  <a:gd name="T4" fmla="*/ 4462128 w 8"/>
                  <a:gd name="T5" fmla="*/ 17900070 h 15"/>
                  <a:gd name="T6" fmla="*/ 0 w 8"/>
                  <a:gd name="T7" fmla="*/ 8950035 h 15"/>
                  <a:gd name="T8" fmla="*/ 8923200 w 8"/>
                  <a:gd name="T9" fmla="*/ 0 h 15"/>
                  <a:gd name="T10" fmla="*/ 0 w 8"/>
                  <a:gd name="T11" fmla="*/ 17900070 h 15"/>
                  <a:gd name="T12" fmla="*/ 4462128 w 8"/>
                  <a:gd name="T13" fmla="*/ 8353583 h 15"/>
                  <a:gd name="T14" fmla="*/ 8923200 w 8"/>
                  <a:gd name="T15" fmla="*/ 4773789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1" name="Freeform 551"/>
              <p:cNvSpPr>
                <a:spLocks/>
              </p:cNvSpPr>
              <p:nvPr/>
            </p:nvSpPr>
            <p:spPr bwMode="auto">
              <a:xfrm>
                <a:off x="2070594" y="3171724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0487517 h 14"/>
                  <a:gd name="T12" fmla="*/ 0 w 9"/>
                  <a:gd name="T13" fmla="*/ 14682112 h 14"/>
                  <a:gd name="T14" fmla="*/ 0 w 9"/>
                  <a:gd name="T15" fmla="*/ 10487517 h 14"/>
                  <a:gd name="T16" fmla="*/ 4456556 w 9"/>
                  <a:gd name="T17" fmla="*/ 7341568 h 14"/>
                  <a:gd name="T18" fmla="*/ 4456556 w 9"/>
                  <a:gd name="T19" fmla="*/ 3145948 h 14"/>
                  <a:gd name="T20" fmla="*/ 10027778 w 9"/>
                  <a:gd name="T21" fmla="*/ 0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14"/>
                  <a:gd name="T35" fmla="*/ 9 w 9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14">
                    <a:moveTo>
                      <a:pt x="9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2" name="Freeform 552"/>
              <p:cNvSpPr>
                <a:spLocks/>
              </p:cNvSpPr>
              <p:nvPr/>
            </p:nvSpPr>
            <p:spPr bwMode="auto">
              <a:xfrm>
                <a:off x="2073767" y="3163531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3126279 h 15"/>
                  <a:gd name="T12" fmla="*/ 0 w 9"/>
                  <a:gd name="T13" fmla="*/ 17900070 h 15"/>
                  <a:gd name="T14" fmla="*/ 0 w 9"/>
                  <a:gd name="T15" fmla="*/ 13126279 h 15"/>
                  <a:gd name="T16" fmla="*/ 5571222 w 9"/>
                  <a:gd name="T17" fmla="*/ 9546485 h 15"/>
                  <a:gd name="T18" fmla="*/ 5571222 w 9"/>
                  <a:gd name="T19" fmla="*/ 4773789 h 15"/>
                  <a:gd name="T20" fmla="*/ 10027778 w 9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15"/>
                  <a:gd name="T35" fmla="*/ 9 w 9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5" y="8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3" name="Freeform 553"/>
              <p:cNvSpPr>
                <a:spLocks/>
              </p:cNvSpPr>
              <p:nvPr/>
            </p:nvSpPr>
            <p:spPr bwMode="auto">
              <a:xfrm>
                <a:off x="2080104" y="3157386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3703305 h 15"/>
                  <a:gd name="T12" fmla="*/ 0 w 8"/>
                  <a:gd name="T13" fmla="*/ 10049282 h 15"/>
                  <a:gd name="T14" fmla="*/ 5640625 w 8"/>
                  <a:gd name="T15" fmla="*/ 6395258 h 15"/>
                  <a:gd name="T16" fmla="*/ 5640625 w 8"/>
                  <a:gd name="T17" fmla="*/ 3654023 h 15"/>
                  <a:gd name="T18" fmla="*/ 11281249 w 8"/>
                  <a:gd name="T19" fmla="*/ 0 h 1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15"/>
                  <a:gd name="T32" fmla="*/ 8 w 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4" name="Freeform 554"/>
              <p:cNvSpPr>
                <a:spLocks/>
              </p:cNvSpPr>
              <p:nvPr/>
            </p:nvSpPr>
            <p:spPr bwMode="auto">
              <a:xfrm>
                <a:off x="2083268" y="3149193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4682112 h 14"/>
                  <a:gd name="T12" fmla="*/ 0 w 8"/>
                  <a:gd name="T13" fmla="*/ 11536165 h 14"/>
                  <a:gd name="T14" fmla="*/ 5640625 w 8"/>
                  <a:gd name="T15" fmla="*/ 7341568 h 14"/>
                  <a:gd name="T16" fmla="*/ 5640625 w 8"/>
                  <a:gd name="T17" fmla="*/ 3145948 h 14"/>
                  <a:gd name="T18" fmla="*/ 11281249 w 8"/>
                  <a:gd name="T19" fmla="*/ 0 h 1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14"/>
                  <a:gd name="T32" fmla="*/ 8 w 8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0" y="11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5" name="Freeform 555"/>
              <p:cNvSpPr>
                <a:spLocks/>
              </p:cNvSpPr>
              <p:nvPr/>
            </p:nvSpPr>
            <p:spPr bwMode="auto">
              <a:xfrm>
                <a:off x="2087492" y="3142024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7900070 h 15"/>
                  <a:gd name="T12" fmla="*/ 0 w 9"/>
                  <a:gd name="T13" fmla="*/ 13126279 h 15"/>
                  <a:gd name="T14" fmla="*/ 4456556 w 9"/>
                  <a:gd name="T15" fmla="*/ 9546485 h 15"/>
                  <a:gd name="T16" fmla="*/ 4456556 w 9"/>
                  <a:gd name="T17" fmla="*/ 4773789 h 15"/>
                  <a:gd name="T18" fmla="*/ 10027778 w 9"/>
                  <a:gd name="T19" fmla="*/ 0 h 1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5"/>
                  <a:gd name="T32" fmla="*/ 9 w 9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5">
                    <a:moveTo>
                      <a:pt x="9" y="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6" name="Freeform 556"/>
              <p:cNvSpPr>
                <a:spLocks/>
              </p:cNvSpPr>
              <p:nvPr/>
            </p:nvSpPr>
            <p:spPr bwMode="auto">
              <a:xfrm>
                <a:off x="2092768" y="313895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0 w 9"/>
                  <a:gd name="T13" fmla="*/ 7341707 h 11"/>
                  <a:gd name="T14" fmla="*/ 5571222 w 9"/>
                  <a:gd name="T15" fmla="*/ 3146007 h 11"/>
                  <a:gd name="T16" fmla="*/ 10027778 w 9"/>
                  <a:gd name="T17" fmla="*/ 0 h 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1"/>
                  <a:gd name="T29" fmla="*/ 9 w 9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0" y="7"/>
                    </a:lnTo>
                    <a:lnTo>
                      <a:pt x="5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7" name="Freeform 557"/>
              <p:cNvSpPr>
                <a:spLocks/>
              </p:cNvSpPr>
              <p:nvPr/>
            </p:nvSpPr>
            <p:spPr bwMode="auto">
              <a:xfrm>
                <a:off x="2096993" y="3131783"/>
                <a:ext cx="8449" cy="8193"/>
              </a:xfrm>
              <a:custGeom>
                <a:avLst/>
                <a:gdLst>
                  <a:gd name="T0" fmla="*/ 4462128 w 8"/>
                  <a:gd name="T1" fmla="*/ 0 h 10"/>
                  <a:gd name="T2" fmla="*/ 8923200 w 8"/>
                  <a:gd name="T3" fmla="*/ 3356672 h 10"/>
                  <a:gd name="T4" fmla="*/ 4462128 w 8"/>
                  <a:gd name="T5" fmla="*/ 6712526 h 10"/>
                  <a:gd name="T6" fmla="*/ 0 w 8"/>
                  <a:gd name="T7" fmla="*/ 3356672 h 10"/>
                  <a:gd name="T8" fmla="*/ 0 w 8"/>
                  <a:gd name="T9" fmla="*/ 6712526 h 10"/>
                  <a:gd name="T10" fmla="*/ 8923200 w 8"/>
                  <a:gd name="T11" fmla="*/ 0 h 10"/>
                  <a:gd name="T12" fmla="*/ 8923200 w 8"/>
                  <a:gd name="T13" fmla="*/ 2013839 h 10"/>
                  <a:gd name="T14" fmla="*/ 4462128 w 8"/>
                  <a:gd name="T15" fmla="*/ 4698685 h 10"/>
                  <a:gd name="T16" fmla="*/ 0 w 8"/>
                  <a:gd name="T17" fmla="*/ 6712526 h 1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0" y="1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8" name="Freeform 558"/>
              <p:cNvSpPr>
                <a:spLocks/>
              </p:cNvSpPr>
              <p:nvPr/>
            </p:nvSpPr>
            <p:spPr bwMode="auto">
              <a:xfrm>
                <a:off x="2102278" y="3131783"/>
                <a:ext cx="3163" cy="5120"/>
              </a:xfrm>
              <a:custGeom>
                <a:avLst/>
                <a:gdLst>
                  <a:gd name="T0" fmla="*/ 1250966 w 4"/>
                  <a:gd name="T1" fmla="*/ 0 h 7"/>
                  <a:gd name="T2" fmla="*/ 2501142 w 4"/>
                  <a:gd name="T3" fmla="*/ 1872457 h 7"/>
                  <a:gd name="T4" fmla="*/ 1250966 w 4"/>
                  <a:gd name="T5" fmla="*/ 3744915 h 7"/>
                  <a:gd name="T6" fmla="*/ 0 w 4"/>
                  <a:gd name="T7" fmla="*/ 1872457 h 7"/>
                  <a:gd name="T8" fmla="*/ 0 w 4"/>
                  <a:gd name="T9" fmla="*/ 3744915 h 7"/>
                  <a:gd name="T10" fmla="*/ 2501142 w 4"/>
                  <a:gd name="T11" fmla="*/ 0 h 7"/>
                  <a:gd name="T12" fmla="*/ 2501142 w 4"/>
                  <a:gd name="T13" fmla="*/ 1604755 h 7"/>
                  <a:gd name="T14" fmla="*/ 0 w 4"/>
                  <a:gd name="T15" fmla="*/ 3744915 h 7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7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49" name="Freeform 559"/>
              <p:cNvSpPr>
                <a:spLocks/>
              </p:cNvSpPr>
              <p:nvPr/>
            </p:nvSpPr>
            <p:spPr bwMode="auto">
              <a:xfrm>
                <a:off x="3379896" y="3384752"/>
                <a:ext cx="31674" cy="22530"/>
              </a:xfrm>
              <a:custGeom>
                <a:avLst/>
                <a:gdLst>
                  <a:gd name="T0" fmla="*/ 16720704 w 30"/>
                  <a:gd name="T1" fmla="*/ 0 h 22"/>
                  <a:gd name="T2" fmla="*/ 33441409 w 30"/>
                  <a:gd name="T3" fmla="*/ 11536384 h 22"/>
                  <a:gd name="T4" fmla="*/ 16720704 w 30"/>
                  <a:gd name="T5" fmla="*/ 23072768 h 22"/>
                  <a:gd name="T6" fmla="*/ 0 w 30"/>
                  <a:gd name="T7" fmla="*/ 11536384 h 22"/>
                  <a:gd name="T8" fmla="*/ 14490855 w 30"/>
                  <a:gd name="T9" fmla="*/ 0 h 22"/>
                  <a:gd name="T10" fmla="*/ 0 w 30"/>
                  <a:gd name="T11" fmla="*/ 23072768 h 22"/>
                  <a:gd name="T12" fmla="*/ 33441409 w 30"/>
                  <a:gd name="T13" fmla="*/ 23072768 h 22"/>
                  <a:gd name="T14" fmla="*/ 14490855 w 30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22"/>
                  <a:gd name="T26" fmla="*/ 30 w 30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22">
                    <a:moveTo>
                      <a:pt x="13" y="0"/>
                    </a:moveTo>
                    <a:lnTo>
                      <a:pt x="0" y="22"/>
                    </a:lnTo>
                    <a:lnTo>
                      <a:pt x="30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0" name="Freeform 560"/>
              <p:cNvSpPr>
                <a:spLocks/>
              </p:cNvSpPr>
              <p:nvPr/>
            </p:nvSpPr>
            <p:spPr bwMode="auto">
              <a:xfrm>
                <a:off x="3383069" y="3373486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18953492 w 42"/>
                  <a:gd name="T9" fmla="*/ 0 h 33"/>
                  <a:gd name="T10" fmla="*/ 0 w 42"/>
                  <a:gd name="T11" fmla="*/ 23074472 h 33"/>
                  <a:gd name="T12" fmla="*/ 14494404 w 42"/>
                  <a:gd name="T13" fmla="*/ 34611200 h 33"/>
                  <a:gd name="T14" fmla="*/ 46827264 w 42"/>
                  <a:gd name="T15" fmla="*/ 34611200 h 33"/>
                  <a:gd name="T16" fmla="*/ 18953492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17" y="0"/>
                    </a:moveTo>
                    <a:lnTo>
                      <a:pt x="0" y="22"/>
                    </a:lnTo>
                    <a:lnTo>
                      <a:pt x="13" y="33"/>
                    </a:lnTo>
                    <a:lnTo>
                      <a:pt x="42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1" name="Freeform 561"/>
              <p:cNvSpPr>
                <a:spLocks/>
              </p:cNvSpPr>
              <p:nvPr/>
            </p:nvSpPr>
            <p:spPr bwMode="auto">
              <a:xfrm>
                <a:off x="3392570" y="3362221"/>
                <a:ext cx="53849" cy="44037"/>
              </a:xfrm>
              <a:custGeom>
                <a:avLst/>
                <a:gdLst>
                  <a:gd name="T0" fmla="*/ 28997686 w 50"/>
                  <a:gd name="T1" fmla="*/ 0 h 44"/>
                  <a:gd name="T2" fmla="*/ 57994295 w 50"/>
                  <a:gd name="T3" fmla="*/ 22037516 h 44"/>
                  <a:gd name="T4" fmla="*/ 28997686 w 50"/>
                  <a:gd name="T5" fmla="*/ 44074031 h 44"/>
                  <a:gd name="T6" fmla="*/ 0 w 50"/>
                  <a:gd name="T7" fmla="*/ 22037516 h 44"/>
                  <a:gd name="T8" fmla="*/ 19718429 w 50"/>
                  <a:gd name="T9" fmla="*/ 0 h 44"/>
                  <a:gd name="T10" fmla="*/ 0 w 50"/>
                  <a:gd name="T11" fmla="*/ 22037516 h 44"/>
                  <a:gd name="T12" fmla="*/ 19718429 w 50"/>
                  <a:gd name="T13" fmla="*/ 44074031 h 44"/>
                  <a:gd name="T14" fmla="*/ 57994295 w 50"/>
                  <a:gd name="T15" fmla="*/ 44074031 h 44"/>
                  <a:gd name="T16" fmla="*/ 19718429 w 5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44"/>
                  <a:gd name="T29" fmla="*/ 50 w 5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44">
                    <a:moveTo>
                      <a:pt x="17" y="0"/>
                    </a:moveTo>
                    <a:lnTo>
                      <a:pt x="0" y="22"/>
                    </a:lnTo>
                    <a:lnTo>
                      <a:pt x="17" y="44"/>
                    </a:lnTo>
                    <a:lnTo>
                      <a:pt x="50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2" name="Freeform 562"/>
              <p:cNvSpPr>
                <a:spLocks/>
              </p:cNvSpPr>
              <p:nvPr/>
            </p:nvSpPr>
            <p:spPr bwMode="auto">
              <a:xfrm>
                <a:off x="3402070" y="3350955"/>
                <a:ext cx="63349" cy="55302"/>
              </a:xfrm>
              <a:custGeom>
                <a:avLst/>
                <a:gdLst>
                  <a:gd name="T0" fmla="*/ 34009823 w 59"/>
                  <a:gd name="T1" fmla="*/ 0 h 55"/>
                  <a:gd name="T2" fmla="*/ 68018572 w 59"/>
                  <a:gd name="T3" fmla="*/ 27802829 h 55"/>
                  <a:gd name="T4" fmla="*/ 34009823 w 59"/>
                  <a:gd name="T5" fmla="*/ 55605659 h 55"/>
                  <a:gd name="T6" fmla="*/ 0 w 59"/>
                  <a:gd name="T7" fmla="*/ 27802829 h 55"/>
                  <a:gd name="T8" fmla="*/ 19598466 w 59"/>
                  <a:gd name="T9" fmla="*/ 0 h 55"/>
                  <a:gd name="T10" fmla="*/ 0 w 59"/>
                  <a:gd name="T11" fmla="*/ 22242466 h 55"/>
                  <a:gd name="T12" fmla="*/ 28821649 w 59"/>
                  <a:gd name="T13" fmla="*/ 55605659 h 55"/>
                  <a:gd name="T14" fmla="*/ 68018572 w 59"/>
                  <a:gd name="T15" fmla="*/ 55605659 h 55"/>
                  <a:gd name="T16" fmla="*/ 19598466 w 59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5"/>
                  <a:gd name="T29" fmla="*/ 59 w 5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5">
                    <a:moveTo>
                      <a:pt x="17" y="0"/>
                    </a:moveTo>
                    <a:lnTo>
                      <a:pt x="0" y="22"/>
                    </a:lnTo>
                    <a:lnTo>
                      <a:pt x="25" y="55"/>
                    </a:lnTo>
                    <a:lnTo>
                      <a:pt x="59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3" name="Freeform 563"/>
              <p:cNvSpPr>
                <a:spLocks/>
              </p:cNvSpPr>
              <p:nvPr/>
            </p:nvSpPr>
            <p:spPr bwMode="auto">
              <a:xfrm>
                <a:off x="3411580" y="3339690"/>
                <a:ext cx="71798" cy="66577"/>
              </a:xfrm>
              <a:custGeom>
                <a:avLst/>
                <a:gdLst>
                  <a:gd name="T0" fmla="*/ 38469796 w 67"/>
                  <a:gd name="T1" fmla="*/ 0 h 66"/>
                  <a:gd name="T2" fmla="*/ 76939593 w 67"/>
                  <a:gd name="T3" fmla="*/ 33580027 h 66"/>
                  <a:gd name="T4" fmla="*/ 38469796 w 67"/>
                  <a:gd name="T5" fmla="*/ 67159045 h 66"/>
                  <a:gd name="T6" fmla="*/ 0 w 67"/>
                  <a:gd name="T7" fmla="*/ 33580027 h 66"/>
                  <a:gd name="T8" fmla="*/ 13779856 w 67"/>
                  <a:gd name="T9" fmla="*/ 0 h 66"/>
                  <a:gd name="T10" fmla="*/ 0 w 67"/>
                  <a:gd name="T11" fmla="*/ 22386009 h 66"/>
                  <a:gd name="T12" fmla="*/ 37895413 w 67"/>
                  <a:gd name="T13" fmla="*/ 67159045 h 66"/>
                  <a:gd name="T14" fmla="*/ 76939593 w 67"/>
                  <a:gd name="T15" fmla="*/ 67159045 h 66"/>
                  <a:gd name="T16" fmla="*/ 13779856 w 67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66"/>
                  <a:gd name="T29" fmla="*/ 67 w 67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66">
                    <a:moveTo>
                      <a:pt x="12" y="0"/>
                    </a:moveTo>
                    <a:lnTo>
                      <a:pt x="0" y="22"/>
                    </a:lnTo>
                    <a:lnTo>
                      <a:pt x="33" y="66"/>
                    </a:lnTo>
                    <a:lnTo>
                      <a:pt x="67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4" name="Freeform 564"/>
              <p:cNvSpPr>
                <a:spLocks/>
              </p:cNvSpPr>
              <p:nvPr/>
            </p:nvSpPr>
            <p:spPr bwMode="auto">
              <a:xfrm>
                <a:off x="3421081" y="3329449"/>
                <a:ext cx="79196" cy="77842"/>
              </a:xfrm>
              <a:custGeom>
                <a:avLst/>
                <a:gdLst>
                  <a:gd name="T0" fmla="*/ 41263200 w 76"/>
                  <a:gd name="T1" fmla="*/ 0 h 77"/>
                  <a:gd name="T2" fmla="*/ 82526400 w 76"/>
                  <a:gd name="T3" fmla="*/ 39346604 h 77"/>
                  <a:gd name="T4" fmla="*/ 41263200 w 76"/>
                  <a:gd name="T5" fmla="*/ 78693208 h 77"/>
                  <a:gd name="T6" fmla="*/ 0 w 76"/>
                  <a:gd name="T7" fmla="*/ 39346604 h 77"/>
                  <a:gd name="T8" fmla="*/ 14116685 w 76"/>
                  <a:gd name="T9" fmla="*/ 0 h 77"/>
                  <a:gd name="T10" fmla="*/ 0 w 76"/>
                  <a:gd name="T11" fmla="*/ 22484206 h 77"/>
                  <a:gd name="T12" fmla="*/ 45606473 w 76"/>
                  <a:gd name="T13" fmla="*/ 78693208 h 77"/>
                  <a:gd name="T14" fmla="*/ 82526400 w 76"/>
                  <a:gd name="T15" fmla="*/ 78693208 h 77"/>
                  <a:gd name="T16" fmla="*/ 14116685 w 76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7"/>
                  <a:gd name="T29" fmla="*/ 76 w 76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7">
                    <a:moveTo>
                      <a:pt x="13" y="0"/>
                    </a:moveTo>
                    <a:lnTo>
                      <a:pt x="0" y="22"/>
                    </a:lnTo>
                    <a:lnTo>
                      <a:pt x="42" y="77"/>
                    </a:lnTo>
                    <a:lnTo>
                      <a:pt x="76" y="7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5" name="Freeform 565"/>
              <p:cNvSpPr>
                <a:spLocks/>
              </p:cNvSpPr>
              <p:nvPr/>
            </p:nvSpPr>
            <p:spPr bwMode="auto">
              <a:xfrm>
                <a:off x="3424245" y="3316135"/>
                <a:ext cx="95033" cy="90132"/>
              </a:xfrm>
              <a:custGeom>
                <a:avLst/>
                <a:gdLst>
                  <a:gd name="T0" fmla="*/ 50738011 w 89"/>
                  <a:gd name="T1" fmla="*/ 0 h 88"/>
                  <a:gd name="T2" fmla="*/ 101474955 w 89"/>
                  <a:gd name="T3" fmla="*/ 46157826 h 88"/>
                  <a:gd name="T4" fmla="*/ 50738011 w 89"/>
                  <a:gd name="T5" fmla="*/ 92315653 h 88"/>
                  <a:gd name="T6" fmla="*/ 0 w 89"/>
                  <a:gd name="T7" fmla="*/ 46157826 h 88"/>
                  <a:gd name="T8" fmla="*/ 19382463 w 89"/>
                  <a:gd name="T9" fmla="*/ 0 h 88"/>
                  <a:gd name="T10" fmla="*/ 0 w 89"/>
                  <a:gd name="T11" fmla="*/ 23078913 h 88"/>
                  <a:gd name="T12" fmla="*/ 62708962 w 89"/>
                  <a:gd name="T13" fmla="*/ 92315653 h 88"/>
                  <a:gd name="T14" fmla="*/ 101474955 w 89"/>
                  <a:gd name="T15" fmla="*/ 92315653 h 88"/>
                  <a:gd name="T16" fmla="*/ 19382463 w 89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8"/>
                  <a:gd name="T29" fmla="*/ 89 w 89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8">
                    <a:moveTo>
                      <a:pt x="17" y="0"/>
                    </a:moveTo>
                    <a:lnTo>
                      <a:pt x="0" y="22"/>
                    </a:lnTo>
                    <a:lnTo>
                      <a:pt x="55" y="88"/>
                    </a:lnTo>
                    <a:lnTo>
                      <a:pt x="89" y="8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6" name="Freeform 566"/>
              <p:cNvSpPr>
                <a:spLocks/>
              </p:cNvSpPr>
              <p:nvPr/>
            </p:nvSpPr>
            <p:spPr bwMode="auto">
              <a:xfrm>
                <a:off x="3433754" y="3304870"/>
                <a:ext cx="103473" cy="101397"/>
              </a:xfrm>
              <a:custGeom>
                <a:avLst/>
                <a:gdLst>
                  <a:gd name="T0" fmla="*/ 55189511 w 97"/>
                  <a:gd name="T1" fmla="*/ 0 h 99"/>
                  <a:gd name="T2" fmla="*/ 110377955 w 97"/>
                  <a:gd name="T3" fmla="*/ 51926530 h 99"/>
                  <a:gd name="T4" fmla="*/ 55189511 w 97"/>
                  <a:gd name="T5" fmla="*/ 103852036 h 99"/>
                  <a:gd name="T6" fmla="*/ 0 w 97"/>
                  <a:gd name="T7" fmla="*/ 51926530 h 99"/>
                  <a:gd name="T8" fmla="*/ 19344120 w 97"/>
                  <a:gd name="T9" fmla="*/ 0 h 99"/>
                  <a:gd name="T10" fmla="*/ 0 w 97"/>
                  <a:gd name="T11" fmla="*/ 23078573 h 99"/>
                  <a:gd name="T12" fmla="*/ 71688665 w 97"/>
                  <a:gd name="T13" fmla="*/ 103852036 h 99"/>
                  <a:gd name="T14" fmla="*/ 110377955 w 97"/>
                  <a:gd name="T15" fmla="*/ 103852036 h 99"/>
                  <a:gd name="T16" fmla="*/ 19344120 w 97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9"/>
                  <a:gd name="T29" fmla="*/ 97 w 97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9">
                    <a:moveTo>
                      <a:pt x="17" y="0"/>
                    </a:moveTo>
                    <a:lnTo>
                      <a:pt x="0" y="22"/>
                    </a:lnTo>
                    <a:lnTo>
                      <a:pt x="63" y="99"/>
                    </a:lnTo>
                    <a:lnTo>
                      <a:pt x="97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7" name="Freeform 567"/>
              <p:cNvSpPr>
                <a:spLocks/>
              </p:cNvSpPr>
              <p:nvPr/>
            </p:nvSpPr>
            <p:spPr bwMode="auto">
              <a:xfrm>
                <a:off x="3443255" y="3295653"/>
                <a:ext cx="109810" cy="111639"/>
              </a:xfrm>
              <a:custGeom>
                <a:avLst/>
                <a:gdLst>
                  <a:gd name="T0" fmla="*/ 56878472 w 106"/>
                  <a:gd name="T1" fmla="*/ 0 h 109"/>
                  <a:gd name="T2" fmla="*/ 113756944 w 106"/>
                  <a:gd name="T3" fmla="*/ 57171459 h 109"/>
                  <a:gd name="T4" fmla="*/ 56878472 w 106"/>
                  <a:gd name="T5" fmla="*/ 114341893 h 109"/>
                  <a:gd name="T6" fmla="*/ 0 w 106"/>
                  <a:gd name="T7" fmla="*/ 57171459 h 109"/>
                  <a:gd name="T8" fmla="*/ 18244002 w 106"/>
                  <a:gd name="T9" fmla="*/ 0 h 109"/>
                  <a:gd name="T10" fmla="*/ 0 w 106"/>
                  <a:gd name="T11" fmla="*/ 22028732 h 109"/>
                  <a:gd name="T12" fmla="*/ 77268956 w 106"/>
                  <a:gd name="T13" fmla="*/ 114341893 h 109"/>
                  <a:gd name="T14" fmla="*/ 113756944 w 106"/>
                  <a:gd name="T15" fmla="*/ 114341893 h 109"/>
                  <a:gd name="T16" fmla="*/ 18244002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1"/>
                    </a:lnTo>
                    <a:lnTo>
                      <a:pt x="72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8" name="Freeform 568"/>
              <p:cNvSpPr>
                <a:spLocks/>
              </p:cNvSpPr>
              <p:nvPr/>
            </p:nvSpPr>
            <p:spPr bwMode="auto">
              <a:xfrm>
                <a:off x="3452756" y="3280291"/>
                <a:ext cx="119310" cy="127001"/>
              </a:xfrm>
              <a:custGeom>
                <a:avLst/>
                <a:gdLst>
                  <a:gd name="T0" fmla="*/ 62433667 w 114"/>
                  <a:gd name="T1" fmla="*/ 0 h 124"/>
                  <a:gd name="T2" fmla="*/ 124867333 w 114"/>
                  <a:gd name="T3" fmla="*/ 65037827 h 124"/>
                  <a:gd name="T4" fmla="*/ 62433667 w 114"/>
                  <a:gd name="T5" fmla="*/ 130074629 h 124"/>
                  <a:gd name="T6" fmla="*/ 0 w 114"/>
                  <a:gd name="T7" fmla="*/ 65037827 h 124"/>
                  <a:gd name="T8" fmla="*/ 18620736 w 114"/>
                  <a:gd name="T9" fmla="*/ 0 h 124"/>
                  <a:gd name="T10" fmla="*/ 0 w 114"/>
                  <a:gd name="T11" fmla="*/ 26224684 h 124"/>
                  <a:gd name="T12" fmla="*/ 87625878 w 114"/>
                  <a:gd name="T13" fmla="*/ 130074629 h 124"/>
                  <a:gd name="T14" fmla="*/ 124867333 w 114"/>
                  <a:gd name="T15" fmla="*/ 130074629 h 124"/>
                  <a:gd name="T16" fmla="*/ 18620736 w 114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4"/>
                  <a:gd name="T29" fmla="*/ 114 w 114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4">
                    <a:moveTo>
                      <a:pt x="17" y="0"/>
                    </a:moveTo>
                    <a:lnTo>
                      <a:pt x="0" y="25"/>
                    </a:lnTo>
                    <a:lnTo>
                      <a:pt x="80" y="124"/>
                    </a:lnTo>
                    <a:lnTo>
                      <a:pt x="114" y="12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59" name="Freeform 569"/>
              <p:cNvSpPr>
                <a:spLocks/>
              </p:cNvSpPr>
              <p:nvPr/>
            </p:nvSpPr>
            <p:spPr bwMode="auto">
              <a:xfrm>
                <a:off x="3461205" y="3269016"/>
                <a:ext cx="129872" cy="138266"/>
              </a:xfrm>
              <a:custGeom>
                <a:avLst/>
                <a:gdLst>
                  <a:gd name="T0" fmla="*/ 68563969 w 123"/>
                  <a:gd name="T1" fmla="*/ 0 h 135"/>
                  <a:gd name="T2" fmla="*/ 137127937 w 123"/>
                  <a:gd name="T3" fmla="*/ 70805506 h 135"/>
                  <a:gd name="T4" fmla="*/ 68563969 w 123"/>
                  <a:gd name="T5" fmla="*/ 141611013 h 135"/>
                  <a:gd name="T6" fmla="*/ 0 w 123"/>
                  <a:gd name="T7" fmla="*/ 70805506 h 135"/>
                  <a:gd name="T8" fmla="*/ 14492871 w 123"/>
                  <a:gd name="T9" fmla="*/ 0 h 135"/>
                  <a:gd name="T10" fmla="*/ 0 w 123"/>
                  <a:gd name="T11" fmla="*/ 27273220 h 135"/>
                  <a:gd name="T12" fmla="*/ 99222216 w 123"/>
                  <a:gd name="T13" fmla="*/ 141611013 h 135"/>
                  <a:gd name="T14" fmla="*/ 137127937 w 123"/>
                  <a:gd name="T15" fmla="*/ 141611013 h 135"/>
                  <a:gd name="T16" fmla="*/ 14492871 w 123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5"/>
                  <a:gd name="T29" fmla="*/ 123 w 123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5">
                    <a:moveTo>
                      <a:pt x="13" y="0"/>
                    </a:moveTo>
                    <a:lnTo>
                      <a:pt x="0" y="26"/>
                    </a:lnTo>
                    <a:lnTo>
                      <a:pt x="89" y="135"/>
                    </a:lnTo>
                    <a:lnTo>
                      <a:pt x="123" y="13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0" name="Freeform 570"/>
              <p:cNvSpPr>
                <a:spLocks/>
              </p:cNvSpPr>
              <p:nvPr/>
            </p:nvSpPr>
            <p:spPr bwMode="auto">
              <a:xfrm>
                <a:off x="3470705" y="3257751"/>
                <a:ext cx="138321" cy="149531"/>
              </a:xfrm>
              <a:custGeom>
                <a:avLst/>
                <a:gdLst>
                  <a:gd name="T0" fmla="*/ 73026096 w 131"/>
                  <a:gd name="T1" fmla="*/ 0 h 146"/>
                  <a:gd name="T2" fmla="*/ 146051136 w 131"/>
                  <a:gd name="T3" fmla="*/ 76574211 h 146"/>
                  <a:gd name="T4" fmla="*/ 73026096 w 131"/>
                  <a:gd name="T5" fmla="*/ 153147397 h 146"/>
                  <a:gd name="T6" fmla="*/ 0 w 131"/>
                  <a:gd name="T7" fmla="*/ 76574211 h 146"/>
                  <a:gd name="T8" fmla="*/ 13379123 w 131"/>
                  <a:gd name="T9" fmla="*/ 0 h 146"/>
                  <a:gd name="T10" fmla="*/ 0 w 131"/>
                  <a:gd name="T11" fmla="*/ 23076933 h 146"/>
                  <a:gd name="T12" fmla="*/ 108144831 w 131"/>
                  <a:gd name="T13" fmla="*/ 153147397 h 146"/>
                  <a:gd name="T14" fmla="*/ 146051136 w 131"/>
                  <a:gd name="T15" fmla="*/ 153147397 h 146"/>
                  <a:gd name="T16" fmla="*/ 13379123 w 131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6"/>
                  <a:gd name="T29" fmla="*/ 131 w 131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6">
                    <a:moveTo>
                      <a:pt x="12" y="0"/>
                    </a:moveTo>
                    <a:lnTo>
                      <a:pt x="0" y="22"/>
                    </a:lnTo>
                    <a:lnTo>
                      <a:pt x="97" y="146"/>
                    </a:lnTo>
                    <a:lnTo>
                      <a:pt x="131" y="14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1" name="Freeform 571"/>
              <p:cNvSpPr>
                <a:spLocks/>
              </p:cNvSpPr>
              <p:nvPr/>
            </p:nvSpPr>
            <p:spPr bwMode="auto">
              <a:xfrm>
                <a:off x="3474930" y="3246485"/>
                <a:ext cx="150994" cy="160797"/>
              </a:xfrm>
              <a:custGeom>
                <a:avLst/>
                <a:gdLst>
                  <a:gd name="T0" fmla="*/ 79163847 w 144"/>
                  <a:gd name="T1" fmla="*/ 0 h 157"/>
                  <a:gd name="T2" fmla="*/ 158327693 w 144"/>
                  <a:gd name="T3" fmla="*/ 82343427 h 157"/>
                  <a:gd name="T4" fmla="*/ 79163847 w 144"/>
                  <a:gd name="T5" fmla="*/ 164685829 h 157"/>
                  <a:gd name="T6" fmla="*/ 0 w 144"/>
                  <a:gd name="T7" fmla="*/ 82343427 h 157"/>
                  <a:gd name="T8" fmla="*/ 18691799 w 144"/>
                  <a:gd name="T9" fmla="*/ 0 h 157"/>
                  <a:gd name="T10" fmla="*/ 0 w 144"/>
                  <a:gd name="T11" fmla="*/ 23076929 h 157"/>
                  <a:gd name="T12" fmla="*/ 120945127 w 144"/>
                  <a:gd name="T13" fmla="*/ 164685829 h 157"/>
                  <a:gd name="T14" fmla="*/ 158327693 w 144"/>
                  <a:gd name="T15" fmla="*/ 164685829 h 157"/>
                  <a:gd name="T16" fmla="*/ 18691799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17" y="0"/>
                    </a:moveTo>
                    <a:lnTo>
                      <a:pt x="0" y="22"/>
                    </a:lnTo>
                    <a:lnTo>
                      <a:pt x="110" y="157"/>
                    </a:lnTo>
                    <a:lnTo>
                      <a:pt x="144" y="1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2" name="Freeform 572"/>
              <p:cNvSpPr>
                <a:spLocks/>
              </p:cNvSpPr>
              <p:nvPr/>
            </p:nvSpPr>
            <p:spPr bwMode="auto">
              <a:xfrm>
                <a:off x="3483379" y="3235220"/>
                <a:ext cx="161547" cy="171038"/>
              </a:xfrm>
              <a:custGeom>
                <a:avLst/>
                <a:gdLst>
                  <a:gd name="T0" fmla="*/ 85286256 w 153"/>
                  <a:gd name="T1" fmla="*/ 0 h 168"/>
                  <a:gd name="T2" fmla="*/ 170571457 w 153"/>
                  <a:gd name="T3" fmla="*/ 87065469 h 168"/>
                  <a:gd name="T4" fmla="*/ 85286256 w 153"/>
                  <a:gd name="T5" fmla="*/ 174130938 h 168"/>
                  <a:gd name="T6" fmla="*/ 0 w 153"/>
                  <a:gd name="T7" fmla="*/ 87065469 h 168"/>
                  <a:gd name="T8" fmla="*/ 18952737 w 153"/>
                  <a:gd name="T9" fmla="*/ 0 h 168"/>
                  <a:gd name="T10" fmla="*/ 0 w 153"/>
                  <a:gd name="T11" fmla="*/ 22803030 h 168"/>
                  <a:gd name="T12" fmla="*/ 132667022 w 153"/>
                  <a:gd name="T13" fmla="*/ 174130938 h 168"/>
                  <a:gd name="T14" fmla="*/ 170571457 w 153"/>
                  <a:gd name="T15" fmla="*/ 174130938 h 168"/>
                  <a:gd name="T16" fmla="*/ 18952737 w 153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8"/>
                  <a:gd name="T29" fmla="*/ 153 w 153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8">
                    <a:moveTo>
                      <a:pt x="17" y="0"/>
                    </a:moveTo>
                    <a:lnTo>
                      <a:pt x="0" y="22"/>
                    </a:lnTo>
                    <a:lnTo>
                      <a:pt x="119" y="168"/>
                    </a:lnTo>
                    <a:lnTo>
                      <a:pt x="153" y="16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3" name="Freeform 573"/>
              <p:cNvSpPr>
                <a:spLocks/>
              </p:cNvSpPr>
              <p:nvPr/>
            </p:nvSpPr>
            <p:spPr bwMode="auto">
              <a:xfrm>
                <a:off x="3492879" y="3223954"/>
                <a:ext cx="169996" cy="182303"/>
              </a:xfrm>
              <a:custGeom>
                <a:avLst/>
                <a:gdLst>
                  <a:gd name="T0" fmla="*/ 89747328 w 161"/>
                  <a:gd name="T1" fmla="*/ 0 h 179"/>
                  <a:gd name="T2" fmla="*/ 179494656 w 161"/>
                  <a:gd name="T3" fmla="*/ 92833984 h 179"/>
                  <a:gd name="T4" fmla="*/ 89747328 w 161"/>
                  <a:gd name="T5" fmla="*/ 185666949 h 179"/>
                  <a:gd name="T6" fmla="*/ 0 w 161"/>
                  <a:gd name="T7" fmla="*/ 92833984 h 179"/>
                  <a:gd name="T8" fmla="*/ 18952971 w 161"/>
                  <a:gd name="T9" fmla="*/ 0 h 179"/>
                  <a:gd name="T10" fmla="*/ 0 w 161"/>
                  <a:gd name="T11" fmla="*/ 22819447 h 179"/>
                  <a:gd name="T12" fmla="*/ 141588730 w 161"/>
                  <a:gd name="T13" fmla="*/ 185666949 h 179"/>
                  <a:gd name="T14" fmla="*/ 179494656 w 161"/>
                  <a:gd name="T15" fmla="*/ 185666949 h 179"/>
                  <a:gd name="T16" fmla="*/ 18952971 w 161"/>
                  <a:gd name="T17" fmla="*/ 0 h 17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9"/>
                  <a:gd name="T29" fmla="*/ 161 w 161"/>
                  <a:gd name="T30" fmla="*/ 179 h 1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9">
                    <a:moveTo>
                      <a:pt x="17" y="0"/>
                    </a:moveTo>
                    <a:lnTo>
                      <a:pt x="0" y="22"/>
                    </a:lnTo>
                    <a:lnTo>
                      <a:pt x="127" y="179"/>
                    </a:lnTo>
                    <a:lnTo>
                      <a:pt x="161" y="17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4" name="Freeform 574"/>
              <p:cNvSpPr>
                <a:spLocks/>
              </p:cNvSpPr>
              <p:nvPr/>
            </p:nvSpPr>
            <p:spPr bwMode="auto">
              <a:xfrm>
                <a:off x="3500268" y="3212689"/>
                <a:ext cx="176332" cy="193569"/>
              </a:xfrm>
              <a:custGeom>
                <a:avLst/>
                <a:gdLst>
                  <a:gd name="T0" fmla="*/ 93653536 w 166"/>
                  <a:gd name="T1" fmla="*/ 0 h 189"/>
                  <a:gd name="T2" fmla="*/ 187307071 w 166"/>
                  <a:gd name="T3" fmla="*/ 99124739 h 189"/>
                  <a:gd name="T4" fmla="*/ 93653536 w 166"/>
                  <a:gd name="T5" fmla="*/ 198248454 h 189"/>
                  <a:gd name="T6" fmla="*/ 0 w 166"/>
                  <a:gd name="T7" fmla="*/ 99124739 h 189"/>
                  <a:gd name="T8" fmla="*/ 14668484 w 166"/>
                  <a:gd name="T9" fmla="*/ 0 h 189"/>
                  <a:gd name="T10" fmla="*/ 0 w 166"/>
                  <a:gd name="T11" fmla="*/ 22027948 h 189"/>
                  <a:gd name="T12" fmla="*/ 153456651 w 166"/>
                  <a:gd name="T13" fmla="*/ 198248454 h 189"/>
                  <a:gd name="T14" fmla="*/ 187307071 w 166"/>
                  <a:gd name="T15" fmla="*/ 198248454 h 189"/>
                  <a:gd name="T16" fmla="*/ 14668484 w 166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9"/>
                  <a:gd name="T29" fmla="*/ 166 w 166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9">
                    <a:moveTo>
                      <a:pt x="13" y="0"/>
                    </a:moveTo>
                    <a:lnTo>
                      <a:pt x="0" y="21"/>
                    </a:lnTo>
                    <a:lnTo>
                      <a:pt x="136" y="189"/>
                    </a:lnTo>
                    <a:lnTo>
                      <a:pt x="166" y="18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5" name="Freeform 575"/>
              <p:cNvSpPr>
                <a:spLocks/>
              </p:cNvSpPr>
              <p:nvPr/>
            </p:nvSpPr>
            <p:spPr bwMode="auto">
              <a:xfrm>
                <a:off x="3509778" y="3202448"/>
                <a:ext cx="182669" cy="204834"/>
              </a:xfrm>
              <a:custGeom>
                <a:avLst/>
                <a:gdLst>
                  <a:gd name="T0" fmla="*/ 96439728 w 173"/>
                  <a:gd name="T1" fmla="*/ 0 h 200"/>
                  <a:gd name="T2" fmla="*/ 192878400 w 173"/>
                  <a:gd name="T3" fmla="*/ 104892419 h 200"/>
                  <a:gd name="T4" fmla="*/ 96439728 w 173"/>
                  <a:gd name="T5" fmla="*/ 209784838 h 200"/>
                  <a:gd name="T6" fmla="*/ 0 w 173"/>
                  <a:gd name="T7" fmla="*/ 104892419 h 200"/>
                  <a:gd name="T8" fmla="*/ 13379184 w 173"/>
                  <a:gd name="T9" fmla="*/ 0 h 200"/>
                  <a:gd name="T10" fmla="*/ 0 w 173"/>
                  <a:gd name="T11" fmla="*/ 22027850 h 200"/>
                  <a:gd name="T12" fmla="*/ 160545998 w 173"/>
                  <a:gd name="T13" fmla="*/ 209784838 h 200"/>
                  <a:gd name="T14" fmla="*/ 192878400 w 173"/>
                  <a:gd name="T15" fmla="*/ 209784838 h 200"/>
                  <a:gd name="T16" fmla="*/ 13379184 w 173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200"/>
                  <a:gd name="T29" fmla="*/ 173 w 173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200">
                    <a:moveTo>
                      <a:pt x="12" y="0"/>
                    </a:moveTo>
                    <a:lnTo>
                      <a:pt x="0" y="21"/>
                    </a:lnTo>
                    <a:lnTo>
                      <a:pt x="144" y="200"/>
                    </a:lnTo>
                    <a:lnTo>
                      <a:pt x="173" y="20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6" name="Freeform 576"/>
              <p:cNvSpPr>
                <a:spLocks/>
              </p:cNvSpPr>
              <p:nvPr/>
            </p:nvSpPr>
            <p:spPr bwMode="auto">
              <a:xfrm>
                <a:off x="3515054" y="3191182"/>
                <a:ext cx="196394" cy="216109"/>
              </a:xfrm>
              <a:custGeom>
                <a:avLst/>
                <a:gdLst>
                  <a:gd name="T0" fmla="*/ 103684416 w 186"/>
                  <a:gd name="T1" fmla="*/ 0 h 211"/>
                  <a:gd name="T2" fmla="*/ 207368833 w 186"/>
                  <a:gd name="T3" fmla="*/ 110671365 h 211"/>
                  <a:gd name="T4" fmla="*/ 103684416 w 186"/>
                  <a:gd name="T5" fmla="*/ 221341706 h 211"/>
                  <a:gd name="T6" fmla="*/ 0 w 186"/>
                  <a:gd name="T7" fmla="*/ 110671365 h 211"/>
                  <a:gd name="T8" fmla="*/ 18953079 w 186"/>
                  <a:gd name="T9" fmla="*/ 0 h 211"/>
                  <a:gd name="T10" fmla="*/ 0 w 186"/>
                  <a:gd name="T11" fmla="*/ 23078599 h 211"/>
                  <a:gd name="T12" fmla="*/ 170577702 w 186"/>
                  <a:gd name="T13" fmla="*/ 221341706 h 211"/>
                  <a:gd name="T14" fmla="*/ 207368833 w 186"/>
                  <a:gd name="T15" fmla="*/ 221341706 h 211"/>
                  <a:gd name="T16" fmla="*/ 18953079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17" y="0"/>
                    </a:moveTo>
                    <a:lnTo>
                      <a:pt x="0" y="22"/>
                    </a:lnTo>
                    <a:lnTo>
                      <a:pt x="153" y="211"/>
                    </a:lnTo>
                    <a:lnTo>
                      <a:pt x="186" y="2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7" name="Freeform 577"/>
              <p:cNvSpPr>
                <a:spLocks/>
              </p:cNvSpPr>
              <p:nvPr/>
            </p:nvSpPr>
            <p:spPr bwMode="auto">
              <a:xfrm>
                <a:off x="3522442" y="3179917"/>
                <a:ext cx="201670" cy="227374"/>
              </a:xfrm>
              <a:custGeom>
                <a:avLst/>
                <a:gdLst>
                  <a:gd name="T0" fmla="*/ 104284074 w 195"/>
                  <a:gd name="T1" fmla="*/ 0 h 222"/>
                  <a:gd name="T2" fmla="*/ 208568148 w 195"/>
                  <a:gd name="T3" fmla="*/ 116439045 h 222"/>
                  <a:gd name="T4" fmla="*/ 104284074 w 195"/>
                  <a:gd name="T5" fmla="*/ 232878090 h 222"/>
                  <a:gd name="T6" fmla="*/ 0 w 195"/>
                  <a:gd name="T7" fmla="*/ 116439045 h 222"/>
                  <a:gd name="T8" fmla="*/ 18182363 w 195"/>
                  <a:gd name="T9" fmla="*/ 0 h 222"/>
                  <a:gd name="T10" fmla="*/ 0 w 195"/>
                  <a:gd name="T11" fmla="*/ 23078463 h 222"/>
                  <a:gd name="T12" fmla="*/ 172202404 w 195"/>
                  <a:gd name="T13" fmla="*/ 232878090 h 222"/>
                  <a:gd name="T14" fmla="*/ 208568148 w 195"/>
                  <a:gd name="T15" fmla="*/ 232878090 h 222"/>
                  <a:gd name="T16" fmla="*/ 18182363 w 195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22"/>
                  <a:gd name="T29" fmla="*/ 195 w 195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22">
                    <a:moveTo>
                      <a:pt x="17" y="0"/>
                    </a:moveTo>
                    <a:lnTo>
                      <a:pt x="0" y="22"/>
                    </a:lnTo>
                    <a:lnTo>
                      <a:pt x="161" y="222"/>
                    </a:lnTo>
                    <a:lnTo>
                      <a:pt x="195" y="2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8" name="Freeform 578"/>
              <p:cNvSpPr>
                <a:spLocks/>
              </p:cNvSpPr>
              <p:nvPr/>
            </p:nvSpPr>
            <p:spPr bwMode="auto">
              <a:xfrm>
                <a:off x="3530891" y="3168652"/>
                <a:ext cx="214344" cy="238640"/>
              </a:xfrm>
              <a:custGeom>
                <a:avLst/>
                <a:gdLst>
                  <a:gd name="T0" fmla="*/ 113160960 w 203"/>
                  <a:gd name="T1" fmla="*/ 0 h 233"/>
                  <a:gd name="T2" fmla="*/ 226321921 w 203"/>
                  <a:gd name="T3" fmla="*/ 122208261 h 233"/>
                  <a:gd name="T4" fmla="*/ 113160960 w 203"/>
                  <a:gd name="T5" fmla="*/ 244416522 h 233"/>
                  <a:gd name="T6" fmla="*/ 0 w 203"/>
                  <a:gd name="T7" fmla="*/ 122208261 h 233"/>
                  <a:gd name="T8" fmla="*/ 18953080 w 203"/>
                  <a:gd name="T9" fmla="*/ 0 h 233"/>
                  <a:gd name="T10" fmla="*/ 0 w 203"/>
                  <a:gd name="T11" fmla="*/ 23078436 h 233"/>
                  <a:gd name="T12" fmla="*/ 188415777 w 203"/>
                  <a:gd name="T13" fmla="*/ 244416522 h 233"/>
                  <a:gd name="T14" fmla="*/ 226321921 w 203"/>
                  <a:gd name="T15" fmla="*/ 244416522 h 233"/>
                  <a:gd name="T16" fmla="*/ 18953080 w 203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33"/>
                  <a:gd name="T29" fmla="*/ 203 w 203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33">
                    <a:moveTo>
                      <a:pt x="17" y="0"/>
                    </a:moveTo>
                    <a:lnTo>
                      <a:pt x="0" y="22"/>
                    </a:lnTo>
                    <a:lnTo>
                      <a:pt x="169" y="233"/>
                    </a:lnTo>
                    <a:lnTo>
                      <a:pt x="203" y="2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69" name="Freeform 579"/>
              <p:cNvSpPr>
                <a:spLocks/>
              </p:cNvSpPr>
              <p:nvPr/>
            </p:nvSpPr>
            <p:spPr bwMode="auto">
              <a:xfrm>
                <a:off x="3540392" y="3157386"/>
                <a:ext cx="223845" cy="248881"/>
              </a:xfrm>
              <a:custGeom>
                <a:avLst/>
                <a:gdLst>
                  <a:gd name="T0" fmla="*/ 118176433 w 212"/>
                  <a:gd name="T1" fmla="*/ 0 h 244"/>
                  <a:gd name="T2" fmla="*/ 236351809 w 212"/>
                  <a:gd name="T3" fmla="*/ 126930330 h 244"/>
                  <a:gd name="T4" fmla="*/ 118176433 w 212"/>
                  <a:gd name="T5" fmla="*/ 253859640 h 244"/>
                  <a:gd name="T6" fmla="*/ 0 w 212"/>
                  <a:gd name="T7" fmla="*/ 126930330 h 244"/>
                  <a:gd name="T8" fmla="*/ 18952917 w 212"/>
                  <a:gd name="T9" fmla="*/ 0 h 244"/>
                  <a:gd name="T10" fmla="*/ 0 w 212"/>
                  <a:gd name="T11" fmla="*/ 22888894 h 244"/>
                  <a:gd name="T12" fmla="*/ 198445992 w 212"/>
                  <a:gd name="T13" fmla="*/ 253859640 h 244"/>
                  <a:gd name="T14" fmla="*/ 236351809 w 212"/>
                  <a:gd name="T15" fmla="*/ 253859640 h 244"/>
                  <a:gd name="T16" fmla="*/ 18952917 w 212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4"/>
                  <a:gd name="T29" fmla="*/ 212 w 212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4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44"/>
                    </a:lnTo>
                    <a:lnTo>
                      <a:pt x="212" y="2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0" name="Freeform 580"/>
              <p:cNvSpPr>
                <a:spLocks/>
              </p:cNvSpPr>
              <p:nvPr/>
            </p:nvSpPr>
            <p:spPr bwMode="auto">
              <a:xfrm>
                <a:off x="3549901" y="3146121"/>
                <a:ext cx="233354" cy="260146"/>
              </a:xfrm>
              <a:custGeom>
                <a:avLst/>
                <a:gdLst>
                  <a:gd name="T0" fmla="*/ 123759293 w 220"/>
                  <a:gd name="T1" fmla="*/ 0 h 255"/>
                  <a:gd name="T2" fmla="*/ 247518585 w 220"/>
                  <a:gd name="T3" fmla="*/ 132697924 h 255"/>
                  <a:gd name="T4" fmla="*/ 123759293 w 220"/>
                  <a:gd name="T5" fmla="*/ 265395849 h 255"/>
                  <a:gd name="T6" fmla="*/ 0 w 220"/>
                  <a:gd name="T7" fmla="*/ 132697924 h 255"/>
                  <a:gd name="T8" fmla="*/ 14625992 w 220"/>
                  <a:gd name="T9" fmla="*/ 0 h 255"/>
                  <a:gd name="T10" fmla="*/ 0 w 220"/>
                  <a:gd name="T11" fmla="*/ 22896931 h 255"/>
                  <a:gd name="T12" fmla="*/ 209265511 w 220"/>
                  <a:gd name="T13" fmla="*/ 265395849 h 255"/>
                  <a:gd name="T14" fmla="*/ 247518585 w 220"/>
                  <a:gd name="T15" fmla="*/ 265395849 h 255"/>
                  <a:gd name="T16" fmla="*/ 14625992 w 220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5"/>
                  <a:gd name="T29" fmla="*/ 220 w 220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5">
                    <a:moveTo>
                      <a:pt x="13" y="0"/>
                    </a:moveTo>
                    <a:lnTo>
                      <a:pt x="0" y="22"/>
                    </a:lnTo>
                    <a:lnTo>
                      <a:pt x="186" y="255"/>
                    </a:lnTo>
                    <a:lnTo>
                      <a:pt x="220" y="25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1" name="Freeform 581"/>
              <p:cNvSpPr>
                <a:spLocks/>
              </p:cNvSpPr>
              <p:nvPr/>
            </p:nvSpPr>
            <p:spPr bwMode="auto">
              <a:xfrm>
                <a:off x="3559402" y="3134846"/>
                <a:ext cx="241794" cy="271412"/>
              </a:xfrm>
              <a:custGeom>
                <a:avLst/>
                <a:gdLst>
                  <a:gd name="T0" fmla="*/ 127651393 w 229"/>
                  <a:gd name="T1" fmla="*/ 0 h 266"/>
                  <a:gd name="T2" fmla="*/ 255302786 w 229"/>
                  <a:gd name="T3" fmla="*/ 138467056 h 266"/>
                  <a:gd name="T4" fmla="*/ 127651393 w 229"/>
                  <a:gd name="T5" fmla="*/ 276934112 h 266"/>
                  <a:gd name="T6" fmla="*/ 0 w 229"/>
                  <a:gd name="T7" fmla="*/ 138467056 h 266"/>
                  <a:gd name="T8" fmla="*/ 14492858 w 229"/>
                  <a:gd name="T9" fmla="*/ 0 h 266"/>
                  <a:gd name="T10" fmla="*/ 0 w 229"/>
                  <a:gd name="T11" fmla="*/ 22904721 h 266"/>
                  <a:gd name="T12" fmla="*/ 217397099 w 229"/>
                  <a:gd name="T13" fmla="*/ 276934112 h 266"/>
                  <a:gd name="T14" fmla="*/ 255302786 w 229"/>
                  <a:gd name="T15" fmla="*/ 276934112 h 266"/>
                  <a:gd name="T16" fmla="*/ 14492858 w 229"/>
                  <a:gd name="T17" fmla="*/ 0 h 2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6"/>
                  <a:gd name="T29" fmla="*/ 229 w 229"/>
                  <a:gd name="T30" fmla="*/ 266 h 2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6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66"/>
                    </a:lnTo>
                    <a:lnTo>
                      <a:pt x="229" y="2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2" name="Freeform 582"/>
              <p:cNvSpPr>
                <a:spLocks/>
              </p:cNvSpPr>
              <p:nvPr/>
            </p:nvSpPr>
            <p:spPr bwMode="auto">
              <a:xfrm>
                <a:off x="3562566" y="3127677"/>
                <a:ext cx="255529" cy="279605"/>
              </a:xfrm>
              <a:custGeom>
                <a:avLst/>
                <a:gdLst>
                  <a:gd name="T0" fmla="*/ 135467479 w 241"/>
                  <a:gd name="T1" fmla="*/ 0 h 273"/>
                  <a:gd name="T2" fmla="*/ 270933897 w 241"/>
                  <a:gd name="T3" fmla="*/ 143185413 h 273"/>
                  <a:gd name="T4" fmla="*/ 135467479 w 241"/>
                  <a:gd name="T5" fmla="*/ 286369802 h 273"/>
                  <a:gd name="T6" fmla="*/ 0 w 241"/>
                  <a:gd name="T7" fmla="*/ 143185413 h 273"/>
                  <a:gd name="T8" fmla="*/ 0 w 241"/>
                  <a:gd name="T9" fmla="*/ 18881019 h 273"/>
                  <a:gd name="T10" fmla="*/ 13490023 w 241"/>
                  <a:gd name="T11" fmla="*/ 0 h 273"/>
                  <a:gd name="T12" fmla="*/ 23608337 w 241"/>
                  <a:gd name="T13" fmla="*/ 0 h 273"/>
                  <a:gd name="T14" fmla="*/ 270933897 w 241"/>
                  <a:gd name="T15" fmla="*/ 286369802 h 273"/>
                  <a:gd name="T16" fmla="*/ 232710586 w 241"/>
                  <a:gd name="T17" fmla="*/ 286369802 h 273"/>
                  <a:gd name="T18" fmla="*/ 0 w 241"/>
                  <a:gd name="T19" fmla="*/ 18881019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73"/>
                  <a:gd name="T32" fmla="*/ 241 w 241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73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73"/>
                    </a:lnTo>
                    <a:lnTo>
                      <a:pt x="207" y="27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3" name="Freeform 583"/>
              <p:cNvSpPr>
                <a:spLocks/>
              </p:cNvSpPr>
              <p:nvPr/>
            </p:nvSpPr>
            <p:spPr bwMode="auto">
              <a:xfrm>
                <a:off x="3572076" y="3127677"/>
                <a:ext cx="260805" cy="279605"/>
              </a:xfrm>
              <a:custGeom>
                <a:avLst/>
                <a:gdLst>
                  <a:gd name="T0" fmla="*/ 138251033 w 246"/>
                  <a:gd name="T1" fmla="*/ 0 h 273"/>
                  <a:gd name="T2" fmla="*/ 276501006 w 246"/>
                  <a:gd name="T3" fmla="*/ 143185413 h 273"/>
                  <a:gd name="T4" fmla="*/ 138251033 w 246"/>
                  <a:gd name="T5" fmla="*/ 286369802 h 273"/>
                  <a:gd name="T6" fmla="*/ 0 w 246"/>
                  <a:gd name="T7" fmla="*/ 143185413 h 273"/>
                  <a:gd name="T8" fmla="*/ 0 w 246"/>
                  <a:gd name="T9" fmla="*/ 7342447 h 273"/>
                  <a:gd name="T10" fmla="*/ 4496237 w 246"/>
                  <a:gd name="T11" fmla="*/ 0 h 273"/>
                  <a:gd name="T12" fmla="*/ 33719118 w 246"/>
                  <a:gd name="T13" fmla="*/ 0 h 273"/>
                  <a:gd name="T14" fmla="*/ 276501006 w 246"/>
                  <a:gd name="T15" fmla="*/ 277977559 h 273"/>
                  <a:gd name="T16" fmla="*/ 272004771 w 246"/>
                  <a:gd name="T17" fmla="*/ 286369802 h 273"/>
                  <a:gd name="T18" fmla="*/ 242781896 w 246"/>
                  <a:gd name="T19" fmla="*/ 286369802 h 273"/>
                  <a:gd name="T20" fmla="*/ 0 w 246"/>
                  <a:gd name="T21" fmla="*/ 7342447 h 2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46"/>
                  <a:gd name="T34" fmla="*/ 0 h 273"/>
                  <a:gd name="T35" fmla="*/ 246 w 246"/>
                  <a:gd name="T36" fmla="*/ 273 h 2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46" h="273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46" y="265"/>
                    </a:lnTo>
                    <a:lnTo>
                      <a:pt x="242" y="273"/>
                    </a:lnTo>
                    <a:lnTo>
                      <a:pt x="216" y="27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4" name="Freeform 584"/>
              <p:cNvSpPr>
                <a:spLocks/>
              </p:cNvSpPr>
              <p:nvPr/>
            </p:nvSpPr>
            <p:spPr bwMode="auto">
              <a:xfrm>
                <a:off x="3584740" y="3127677"/>
                <a:ext cx="252356" cy="279605"/>
              </a:xfrm>
              <a:custGeom>
                <a:avLst/>
                <a:gdLst>
                  <a:gd name="T0" fmla="*/ 134353481 w 237"/>
                  <a:gd name="T1" fmla="*/ 0 h 273"/>
                  <a:gd name="T2" fmla="*/ 268706962 w 237"/>
                  <a:gd name="T3" fmla="*/ 143185413 h 273"/>
                  <a:gd name="T4" fmla="*/ 134353481 w 237"/>
                  <a:gd name="T5" fmla="*/ 286369802 h 273"/>
                  <a:gd name="T6" fmla="*/ 0 w 237"/>
                  <a:gd name="T7" fmla="*/ 143185413 h 273"/>
                  <a:gd name="T8" fmla="*/ 38548717 w 237"/>
                  <a:gd name="T9" fmla="*/ 0 h 273"/>
                  <a:gd name="T10" fmla="*/ 0 w 237"/>
                  <a:gd name="T11" fmla="*/ 0 h 273"/>
                  <a:gd name="T12" fmla="*/ 249433145 w 237"/>
                  <a:gd name="T13" fmla="*/ 286369802 h 273"/>
                  <a:gd name="T14" fmla="*/ 259637056 w 237"/>
                  <a:gd name="T15" fmla="*/ 286369802 h 273"/>
                  <a:gd name="T16" fmla="*/ 268706962 w 237"/>
                  <a:gd name="T17" fmla="*/ 266438929 h 273"/>
                  <a:gd name="T18" fmla="*/ 38548717 w 237"/>
                  <a:gd name="T19" fmla="*/ 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273"/>
                  <a:gd name="T32" fmla="*/ 237 w 237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273">
                    <a:moveTo>
                      <a:pt x="34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29" y="273"/>
                    </a:lnTo>
                    <a:lnTo>
                      <a:pt x="237" y="25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5" name="Freeform 585"/>
              <p:cNvSpPr>
                <a:spLocks/>
              </p:cNvSpPr>
              <p:nvPr/>
            </p:nvSpPr>
            <p:spPr bwMode="auto">
              <a:xfrm>
                <a:off x="3603750" y="3127677"/>
                <a:ext cx="242855" cy="271412"/>
              </a:xfrm>
              <a:custGeom>
                <a:avLst/>
                <a:gdLst>
                  <a:gd name="T0" fmla="*/ 128774658 w 229"/>
                  <a:gd name="T1" fmla="*/ 0 h 265"/>
                  <a:gd name="T2" fmla="*/ 257548255 w 229"/>
                  <a:gd name="T3" fmla="*/ 138989573 h 265"/>
                  <a:gd name="T4" fmla="*/ 128774658 w 229"/>
                  <a:gd name="T5" fmla="*/ 277979146 h 265"/>
                  <a:gd name="T6" fmla="*/ 0 w 229"/>
                  <a:gd name="T7" fmla="*/ 138989573 h 265"/>
                  <a:gd name="T8" fmla="*/ 38238534 w 229"/>
                  <a:gd name="T9" fmla="*/ 0 h 265"/>
                  <a:gd name="T10" fmla="*/ 0 w 229"/>
                  <a:gd name="T11" fmla="*/ 0 h 265"/>
                  <a:gd name="T12" fmla="*/ 242927116 w 229"/>
                  <a:gd name="T13" fmla="*/ 277979146 h 265"/>
                  <a:gd name="T14" fmla="*/ 257548255 w 229"/>
                  <a:gd name="T15" fmla="*/ 255950680 h 265"/>
                  <a:gd name="T16" fmla="*/ 38238534 w 229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5"/>
                  <a:gd name="T29" fmla="*/ 229 w 229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5">
                    <a:moveTo>
                      <a:pt x="34" y="0"/>
                    </a:moveTo>
                    <a:lnTo>
                      <a:pt x="0" y="0"/>
                    </a:lnTo>
                    <a:lnTo>
                      <a:pt x="216" y="265"/>
                    </a:lnTo>
                    <a:lnTo>
                      <a:pt x="229" y="24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6" name="Freeform 586"/>
              <p:cNvSpPr>
                <a:spLocks/>
              </p:cNvSpPr>
              <p:nvPr/>
            </p:nvSpPr>
            <p:spPr bwMode="auto">
              <a:xfrm>
                <a:off x="3622752" y="3127677"/>
                <a:ext cx="232294" cy="260146"/>
              </a:xfrm>
              <a:custGeom>
                <a:avLst/>
                <a:gdLst>
                  <a:gd name="T0" fmla="*/ 122637505 w 220"/>
                  <a:gd name="T1" fmla="*/ 0 h 254"/>
                  <a:gd name="T2" fmla="*/ 245275009 w 220"/>
                  <a:gd name="T3" fmla="*/ 133220357 h 254"/>
                  <a:gd name="T4" fmla="*/ 122637505 w 220"/>
                  <a:gd name="T5" fmla="*/ 266440714 h 254"/>
                  <a:gd name="T6" fmla="*/ 0 w 220"/>
                  <a:gd name="T7" fmla="*/ 133220357 h 254"/>
                  <a:gd name="T8" fmla="*/ 37906163 w 220"/>
                  <a:gd name="T9" fmla="*/ 0 h 254"/>
                  <a:gd name="T10" fmla="*/ 0 w 220"/>
                  <a:gd name="T11" fmla="*/ 0 h 254"/>
                  <a:gd name="T12" fmla="*/ 226321936 w 220"/>
                  <a:gd name="T13" fmla="*/ 266440714 h 254"/>
                  <a:gd name="T14" fmla="*/ 245275009 w 220"/>
                  <a:gd name="T15" fmla="*/ 244412293 h 254"/>
                  <a:gd name="T16" fmla="*/ 37906163 w 220"/>
                  <a:gd name="T17" fmla="*/ 0 h 2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4"/>
                  <a:gd name="T29" fmla="*/ 220 w 220"/>
                  <a:gd name="T30" fmla="*/ 254 h 2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4">
                    <a:moveTo>
                      <a:pt x="34" y="0"/>
                    </a:moveTo>
                    <a:lnTo>
                      <a:pt x="0" y="0"/>
                    </a:lnTo>
                    <a:lnTo>
                      <a:pt x="203" y="254"/>
                    </a:lnTo>
                    <a:lnTo>
                      <a:pt x="220" y="23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7" name="Freeform 587"/>
              <p:cNvSpPr>
                <a:spLocks/>
              </p:cNvSpPr>
              <p:nvPr/>
            </p:nvSpPr>
            <p:spPr bwMode="auto">
              <a:xfrm>
                <a:off x="3638589" y="3127677"/>
                <a:ext cx="223845" cy="250929"/>
              </a:xfrm>
              <a:custGeom>
                <a:avLst/>
                <a:gdLst>
                  <a:gd name="T0" fmla="*/ 118176433 w 212"/>
                  <a:gd name="T1" fmla="*/ 0 h 244"/>
                  <a:gd name="T2" fmla="*/ 236351809 w 212"/>
                  <a:gd name="T3" fmla="*/ 129027897 h 244"/>
                  <a:gd name="T4" fmla="*/ 118176433 w 212"/>
                  <a:gd name="T5" fmla="*/ 258054766 h 244"/>
                  <a:gd name="T6" fmla="*/ 0 w 212"/>
                  <a:gd name="T7" fmla="*/ 129027897 h 244"/>
                  <a:gd name="T8" fmla="*/ 37905833 w 212"/>
                  <a:gd name="T9" fmla="*/ 0 h 244"/>
                  <a:gd name="T10" fmla="*/ 0 w 212"/>
                  <a:gd name="T11" fmla="*/ 0 h 244"/>
                  <a:gd name="T12" fmla="*/ 217398901 w 212"/>
                  <a:gd name="T13" fmla="*/ 258054766 h 244"/>
                  <a:gd name="T14" fmla="*/ 236351809 w 212"/>
                  <a:gd name="T15" fmla="*/ 234787278 h 244"/>
                  <a:gd name="T16" fmla="*/ 37905833 w 212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4"/>
                  <a:gd name="T29" fmla="*/ 212 w 212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4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4"/>
                    </a:lnTo>
                    <a:lnTo>
                      <a:pt x="212" y="2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8" name="Freeform 588"/>
              <p:cNvSpPr>
                <a:spLocks/>
              </p:cNvSpPr>
              <p:nvPr/>
            </p:nvSpPr>
            <p:spPr bwMode="auto">
              <a:xfrm>
                <a:off x="3657600" y="3127677"/>
                <a:ext cx="214344" cy="238640"/>
              </a:xfrm>
              <a:custGeom>
                <a:avLst/>
                <a:gdLst>
                  <a:gd name="T0" fmla="*/ 113160960 w 203"/>
                  <a:gd name="T1" fmla="*/ 0 h 233"/>
                  <a:gd name="T2" fmla="*/ 226321921 w 203"/>
                  <a:gd name="T3" fmla="*/ 122208261 h 233"/>
                  <a:gd name="T4" fmla="*/ 113160960 w 203"/>
                  <a:gd name="T5" fmla="*/ 244416522 h 233"/>
                  <a:gd name="T6" fmla="*/ 0 w 203"/>
                  <a:gd name="T7" fmla="*/ 122208261 h 233"/>
                  <a:gd name="T8" fmla="*/ 32332154 w 203"/>
                  <a:gd name="T9" fmla="*/ 0 h 233"/>
                  <a:gd name="T10" fmla="*/ 0 w 203"/>
                  <a:gd name="T11" fmla="*/ 0 h 233"/>
                  <a:gd name="T12" fmla="*/ 207368849 w 203"/>
                  <a:gd name="T13" fmla="*/ 244416522 h 233"/>
                  <a:gd name="T14" fmla="*/ 226321921 w 203"/>
                  <a:gd name="T15" fmla="*/ 221338094 h 233"/>
                  <a:gd name="T16" fmla="*/ 32332154 w 203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33"/>
                  <a:gd name="T29" fmla="*/ 203 w 203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33">
                    <a:moveTo>
                      <a:pt x="29" y="0"/>
                    </a:moveTo>
                    <a:lnTo>
                      <a:pt x="0" y="0"/>
                    </a:lnTo>
                    <a:lnTo>
                      <a:pt x="186" y="233"/>
                    </a:lnTo>
                    <a:lnTo>
                      <a:pt x="203" y="2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79" name="Freeform 589"/>
              <p:cNvSpPr>
                <a:spLocks/>
              </p:cNvSpPr>
              <p:nvPr/>
            </p:nvSpPr>
            <p:spPr bwMode="auto">
              <a:xfrm>
                <a:off x="3676610" y="3127677"/>
                <a:ext cx="204843" cy="227374"/>
              </a:xfrm>
              <a:custGeom>
                <a:avLst/>
                <a:gdLst>
                  <a:gd name="T0" fmla="*/ 108146544 w 194"/>
                  <a:gd name="T1" fmla="*/ 0 h 222"/>
                  <a:gd name="T2" fmla="*/ 216292032 w 194"/>
                  <a:gd name="T3" fmla="*/ 116439045 h 222"/>
                  <a:gd name="T4" fmla="*/ 108146544 w 194"/>
                  <a:gd name="T5" fmla="*/ 232878090 h 222"/>
                  <a:gd name="T6" fmla="*/ 0 w 194"/>
                  <a:gd name="T7" fmla="*/ 116439045 h 222"/>
                  <a:gd name="T8" fmla="*/ 32332459 w 194"/>
                  <a:gd name="T9" fmla="*/ 0 h 222"/>
                  <a:gd name="T10" fmla="*/ 0 w 194"/>
                  <a:gd name="T11" fmla="*/ 0 h 222"/>
                  <a:gd name="T12" fmla="*/ 198453803 w 194"/>
                  <a:gd name="T13" fmla="*/ 232878090 h 222"/>
                  <a:gd name="T14" fmla="*/ 216292032 w 194"/>
                  <a:gd name="T15" fmla="*/ 209799635 h 222"/>
                  <a:gd name="T16" fmla="*/ 32332459 w 194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4"/>
                  <a:gd name="T28" fmla="*/ 0 h 222"/>
                  <a:gd name="T29" fmla="*/ 194 w 194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4" h="222">
                    <a:moveTo>
                      <a:pt x="29" y="0"/>
                    </a:moveTo>
                    <a:lnTo>
                      <a:pt x="0" y="0"/>
                    </a:lnTo>
                    <a:lnTo>
                      <a:pt x="178" y="222"/>
                    </a:lnTo>
                    <a:lnTo>
                      <a:pt x="194" y="20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0" name="Freeform 590"/>
              <p:cNvSpPr>
                <a:spLocks/>
              </p:cNvSpPr>
              <p:nvPr/>
            </p:nvSpPr>
            <p:spPr bwMode="auto">
              <a:xfrm>
                <a:off x="3689274" y="3127677"/>
                <a:ext cx="195343" cy="216109"/>
              </a:xfrm>
              <a:custGeom>
                <a:avLst/>
                <a:gdLst>
                  <a:gd name="T0" fmla="*/ 102029633 w 187"/>
                  <a:gd name="T1" fmla="*/ 0 h 211"/>
                  <a:gd name="T2" fmla="*/ 204058221 w 187"/>
                  <a:gd name="T3" fmla="*/ 110671365 h 211"/>
                  <a:gd name="T4" fmla="*/ 102029633 w 187"/>
                  <a:gd name="T5" fmla="*/ 221341706 h 211"/>
                  <a:gd name="T6" fmla="*/ 0 w 187"/>
                  <a:gd name="T7" fmla="*/ 110671365 h 211"/>
                  <a:gd name="T8" fmla="*/ 37101594 w 187"/>
                  <a:gd name="T9" fmla="*/ 0 h 211"/>
                  <a:gd name="T10" fmla="*/ 0 w 187"/>
                  <a:gd name="T11" fmla="*/ 0 h 211"/>
                  <a:gd name="T12" fmla="*/ 189872355 w 187"/>
                  <a:gd name="T13" fmla="*/ 221341706 h 211"/>
                  <a:gd name="T14" fmla="*/ 204058221 w 187"/>
                  <a:gd name="T15" fmla="*/ 198263115 h 211"/>
                  <a:gd name="T16" fmla="*/ 37101594 w 187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11"/>
                  <a:gd name="T29" fmla="*/ 187 w 187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11">
                    <a:moveTo>
                      <a:pt x="34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87" y="18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1" name="Freeform 591"/>
              <p:cNvSpPr>
                <a:spLocks/>
              </p:cNvSpPr>
              <p:nvPr/>
            </p:nvSpPr>
            <p:spPr bwMode="auto">
              <a:xfrm>
                <a:off x="3707224" y="3127677"/>
                <a:ext cx="186894" cy="204834"/>
              </a:xfrm>
              <a:custGeom>
                <a:avLst/>
                <a:gdLst>
                  <a:gd name="T0" fmla="*/ 98116199 w 178"/>
                  <a:gd name="T1" fmla="*/ 0 h 200"/>
                  <a:gd name="T2" fmla="*/ 196232399 w 178"/>
                  <a:gd name="T3" fmla="*/ 104892419 h 200"/>
                  <a:gd name="T4" fmla="*/ 98116199 w 178"/>
                  <a:gd name="T5" fmla="*/ 209784838 h 200"/>
                  <a:gd name="T6" fmla="*/ 0 w 178"/>
                  <a:gd name="T7" fmla="*/ 104892419 h 200"/>
                  <a:gd name="T8" fmla="*/ 37482750 w 178"/>
                  <a:gd name="T9" fmla="*/ 0 h 200"/>
                  <a:gd name="T10" fmla="*/ 0 w 178"/>
                  <a:gd name="T11" fmla="*/ 0 h 200"/>
                  <a:gd name="T12" fmla="*/ 181900364 w 178"/>
                  <a:gd name="T13" fmla="*/ 209784838 h 200"/>
                  <a:gd name="T14" fmla="*/ 196232399 w 178"/>
                  <a:gd name="T15" fmla="*/ 186708246 h 200"/>
                  <a:gd name="T16" fmla="*/ 37482750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34" y="0"/>
                    </a:moveTo>
                    <a:lnTo>
                      <a:pt x="0" y="0"/>
                    </a:lnTo>
                    <a:lnTo>
                      <a:pt x="165" y="200"/>
                    </a:lnTo>
                    <a:lnTo>
                      <a:pt x="178" y="17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2" name="Freeform 592"/>
              <p:cNvSpPr>
                <a:spLocks/>
              </p:cNvSpPr>
              <p:nvPr/>
            </p:nvSpPr>
            <p:spPr bwMode="auto">
              <a:xfrm>
                <a:off x="3724122" y="3127677"/>
                <a:ext cx="179496" cy="193569"/>
              </a:xfrm>
              <a:custGeom>
                <a:avLst/>
                <a:gdLst>
                  <a:gd name="T0" fmla="*/ 94761217 w 170"/>
                  <a:gd name="T1" fmla="*/ 0 h 189"/>
                  <a:gd name="T2" fmla="*/ 189522433 w 170"/>
                  <a:gd name="T3" fmla="*/ 99124739 h 189"/>
                  <a:gd name="T4" fmla="*/ 94761217 w 170"/>
                  <a:gd name="T5" fmla="*/ 198248454 h 189"/>
                  <a:gd name="T6" fmla="*/ 0 w 170"/>
                  <a:gd name="T7" fmla="*/ 99124739 h 189"/>
                  <a:gd name="T8" fmla="*/ 37904279 w 170"/>
                  <a:gd name="T9" fmla="*/ 0 h 189"/>
                  <a:gd name="T10" fmla="*/ 0 w 170"/>
                  <a:gd name="T11" fmla="*/ 0 h 189"/>
                  <a:gd name="T12" fmla="*/ 170569774 w 170"/>
                  <a:gd name="T13" fmla="*/ 198248454 h 189"/>
                  <a:gd name="T14" fmla="*/ 189522433 w 170"/>
                  <a:gd name="T15" fmla="*/ 175171759 h 189"/>
                  <a:gd name="T16" fmla="*/ 37904279 w 170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9"/>
                  <a:gd name="T29" fmla="*/ 170 w 170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3" y="189"/>
                    </a:lnTo>
                    <a:lnTo>
                      <a:pt x="170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3" name="Freeform 593"/>
              <p:cNvSpPr>
                <a:spLocks/>
              </p:cNvSpPr>
              <p:nvPr/>
            </p:nvSpPr>
            <p:spPr bwMode="auto">
              <a:xfrm>
                <a:off x="3742072" y="3127677"/>
                <a:ext cx="171056" cy="182303"/>
              </a:xfrm>
              <a:custGeom>
                <a:avLst/>
                <a:gdLst>
                  <a:gd name="T0" fmla="*/ 90870046 w 161"/>
                  <a:gd name="T1" fmla="*/ 0 h 178"/>
                  <a:gd name="T2" fmla="*/ 181740092 w 161"/>
                  <a:gd name="T3" fmla="*/ 93355523 h 178"/>
                  <a:gd name="T4" fmla="*/ 90870046 w 161"/>
                  <a:gd name="T5" fmla="*/ 186710021 h 178"/>
                  <a:gd name="T6" fmla="*/ 0 w 161"/>
                  <a:gd name="T7" fmla="*/ 93355523 h 178"/>
                  <a:gd name="T8" fmla="*/ 38380294 w 161"/>
                  <a:gd name="T9" fmla="*/ 0 h 178"/>
                  <a:gd name="T10" fmla="*/ 0 w 161"/>
                  <a:gd name="T11" fmla="*/ 0 h 178"/>
                  <a:gd name="T12" fmla="*/ 162549953 w 161"/>
                  <a:gd name="T13" fmla="*/ 186710021 h 178"/>
                  <a:gd name="T14" fmla="*/ 181740092 w 161"/>
                  <a:gd name="T15" fmla="*/ 160487075 h 178"/>
                  <a:gd name="T16" fmla="*/ 38380294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4" y="178"/>
                    </a:lnTo>
                    <a:lnTo>
                      <a:pt x="161" y="15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4" name="Freeform 594"/>
              <p:cNvSpPr>
                <a:spLocks/>
              </p:cNvSpPr>
              <p:nvPr/>
            </p:nvSpPr>
            <p:spPr bwMode="auto">
              <a:xfrm>
                <a:off x="3761073" y="3127677"/>
                <a:ext cx="161547" cy="171038"/>
              </a:xfrm>
              <a:custGeom>
                <a:avLst/>
                <a:gdLst>
                  <a:gd name="T0" fmla="*/ 85286256 w 153"/>
                  <a:gd name="T1" fmla="*/ 0 h 167"/>
                  <a:gd name="T2" fmla="*/ 170571457 w 153"/>
                  <a:gd name="T3" fmla="*/ 87586819 h 167"/>
                  <a:gd name="T4" fmla="*/ 85286256 w 153"/>
                  <a:gd name="T5" fmla="*/ 175173637 h 167"/>
                  <a:gd name="T6" fmla="*/ 0 w 153"/>
                  <a:gd name="T7" fmla="*/ 87586819 h 167"/>
                  <a:gd name="T8" fmla="*/ 37904418 w 153"/>
                  <a:gd name="T9" fmla="*/ 0 h 167"/>
                  <a:gd name="T10" fmla="*/ 0 w 153"/>
                  <a:gd name="T11" fmla="*/ 0 h 167"/>
                  <a:gd name="T12" fmla="*/ 151618728 w 153"/>
                  <a:gd name="T13" fmla="*/ 175173637 h 167"/>
                  <a:gd name="T14" fmla="*/ 170571457 w 153"/>
                  <a:gd name="T15" fmla="*/ 148950551 h 167"/>
                  <a:gd name="T16" fmla="*/ 37904418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34" y="0"/>
                    </a:moveTo>
                    <a:lnTo>
                      <a:pt x="0" y="0"/>
                    </a:lnTo>
                    <a:lnTo>
                      <a:pt x="136" y="167"/>
                    </a:lnTo>
                    <a:lnTo>
                      <a:pt x="153" y="14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5" name="Freeform 595"/>
              <p:cNvSpPr>
                <a:spLocks/>
              </p:cNvSpPr>
              <p:nvPr/>
            </p:nvSpPr>
            <p:spPr bwMode="auto">
              <a:xfrm>
                <a:off x="3776910" y="3127677"/>
                <a:ext cx="147821" cy="156700"/>
              </a:xfrm>
              <a:custGeom>
                <a:avLst/>
                <a:gdLst>
                  <a:gd name="T0" fmla="*/ 78039984 w 140"/>
                  <a:gd name="T1" fmla="*/ 0 h 153"/>
                  <a:gd name="T2" fmla="*/ 156078913 w 140"/>
                  <a:gd name="T3" fmla="*/ 80244739 h 153"/>
                  <a:gd name="T4" fmla="*/ 78039984 w 140"/>
                  <a:gd name="T5" fmla="*/ 160489477 h 153"/>
                  <a:gd name="T6" fmla="*/ 0 w 140"/>
                  <a:gd name="T7" fmla="*/ 80244739 h 153"/>
                  <a:gd name="T8" fmla="*/ 37904472 w 140"/>
                  <a:gd name="T9" fmla="*/ 0 h 153"/>
                  <a:gd name="T10" fmla="*/ 0 w 140"/>
                  <a:gd name="T11" fmla="*/ 0 h 153"/>
                  <a:gd name="T12" fmla="*/ 141586126 w 140"/>
                  <a:gd name="T13" fmla="*/ 160489477 h 153"/>
                  <a:gd name="T14" fmla="*/ 156078913 w 140"/>
                  <a:gd name="T15" fmla="*/ 137412595 h 153"/>
                  <a:gd name="T16" fmla="*/ 37904472 w 140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53"/>
                  <a:gd name="T29" fmla="*/ 140 w 140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53">
                    <a:moveTo>
                      <a:pt x="34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0" y="1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6" name="Freeform 596"/>
              <p:cNvSpPr>
                <a:spLocks/>
              </p:cNvSpPr>
              <p:nvPr/>
            </p:nvSpPr>
            <p:spPr bwMode="auto">
              <a:xfrm>
                <a:off x="3795921" y="3127677"/>
                <a:ext cx="138321" cy="146459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5529525 h 142"/>
                  <a:gd name="T4" fmla="*/ 73026096 w 131"/>
                  <a:gd name="T5" fmla="*/ 151058018 h 142"/>
                  <a:gd name="T6" fmla="*/ 0 w 131"/>
                  <a:gd name="T7" fmla="*/ 75529525 h 142"/>
                  <a:gd name="T8" fmla="*/ 37906288 w 131"/>
                  <a:gd name="T9" fmla="*/ 0 h 142"/>
                  <a:gd name="T10" fmla="*/ 0 w 131"/>
                  <a:gd name="T11" fmla="*/ 0 h 142"/>
                  <a:gd name="T12" fmla="*/ 132671984 w 131"/>
                  <a:gd name="T13" fmla="*/ 151058018 h 142"/>
                  <a:gd name="T14" fmla="*/ 146051136 w 131"/>
                  <a:gd name="T15" fmla="*/ 127654467 h 142"/>
                  <a:gd name="T16" fmla="*/ 37906288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1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7" name="Freeform 597"/>
              <p:cNvSpPr>
                <a:spLocks/>
              </p:cNvSpPr>
              <p:nvPr/>
            </p:nvSpPr>
            <p:spPr bwMode="auto">
              <a:xfrm>
                <a:off x="3814922" y="3127677"/>
                <a:ext cx="128820" cy="135194"/>
              </a:xfrm>
              <a:custGeom>
                <a:avLst/>
                <a:gdLst>
                  <a:gd name="T0" fmla="*/ 67457692 w 123"/>
                  <a:gd name="T1" fmla="*/ 0 h 131"/>
                  <a:gd name="T2" fmla="*/ 134915385 w 123"/>
                  <a:gd name="T3" fmla="*/ 69761136 h 131"/>
                  <a:gd name="T4" fmla="*/ 67457692 w 123"/>
                  <a:gd name="T5" fmla="*/ 139522272 h 131"/>
                  <a:gd name="T6" fmla="*/ 0 w 123"/>
                  <a:gd name="T7" fmla="*/ 69761136 h 131"/>
                  <a:gd name="T8" fmla="*/ 37293921 w 123"/>
                  <a:gd name="T9" fmla="*/ 0 h 131"/>
                  <a:gd name="T10" fmla="*/ 0 w 123"/>
                  <a:gd name="T11" fmla="*/ 0 h 131"/>
                  <a:gd name="T12" fmla="*/ 116268956 w 123"/>
                  <a:gd name="T13" fmla="*/ 139522272 h 131"/>
                  <a:gd name="T14" fmla="*/ 134915385 w 123"/>
                  <a:gd name="T15" fmla="*/ 116091376 h 131"/>
                  <a:gd name="T16" fmla="*/ 37293921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34" y="0"/>
                    </a:moveTo>
                    <a:lnTo>
                      <a:pt x="0" y="0"/>
                    </a:lnTo>
                    <a:lnTo>
                      <a:pt x="106" y="131"/>
                    </a:lnTo>
                    <a:lnTo>
                      <a:pt x="123" y="10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8" name="Freeform 598"/>
              <p:cNvSpPr>
                <a:spLocks/>
              </p:cNvSpPr>
              <p:nvPr/>
            </p:nvSpPr>
            <p:spPr bwMode="auto">
              <a:xfrm>
                <a:off x="3830769" y="3127677"/>
                <a:ext cx="119310" cy="121880"/>
              </a:xfrm>
              <a:custGeom>
                <a:avLst/>
                <a:gdLst>
                  <a:gd name="T0" fmla="*/ 62433667 w 114"/>
                  <a:gd name="T1" fmla="*/ 0 h 120"/>
                  <a:gd name="T2" fmla="*/ 124867333 w 114"/>
                  <a:gd name="T3" fmla="*/ 61894727 h 120"/>
                  <a:gd name="T4" fmla="*/ 62433667 w 114"/>
                  <a:gd name="T5" fmla="*/ 123789454 h 120"/>
                  <a:gd name="T6" fmla="*/ 0 w 114"/>
                  <a:gd name="T7" fmla="*/ 61894727 h 120"/>
                  <a:gd name="T8" fmla="*/ 37241472 w 114"/>
                  <a:gd name="T9" fmla="*/ 0 h 120"/>
                  <a:gd name="T10" fmla="*/ 0 w 114"/>
                  <a:gd name="T11" fmla="*/ 0 h 120"/>
                  <a:gd name="T12" fmla="*/ 106246606 w 114"/>
                  <a:gd name="T13" fmla="*/ 123789454 h 120"/>
                  <a:gd name="T14" fmla="*/ 124867333 w 114"/>
                  <a:gd name="T15" fmla="*/ 101094388 h 120"/>
                  <a:gd name="T16" fmla="*/ 3724147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4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89" name="Freeform 599"/>
              <p:cNvSpPr>
                <a:spLocks/>
              </p:cNvSpPr>
              <p:nvPr/>
            </p:nvSpPr>
            <p:spPr bwMode="auto">
              <a:xfrm>
                <a:off x="3849770" y="3127677"/>
                <a:ext cx="112983" cy="111639"/>
              </a:xfrm>
              <a:custGeom>
                <a:avLst/>
                <a:gdLst>
                  <a:gd name="T0" fmla="*/ 60213543 w 106"/>
                  <a:gd name="T1" fmla="*/ 0 h 109"/>
                  <a:gd name="T2" fmla="*/ 120426020 w 106"/>
                  <a:gd name="T3" fmla="*/ 57171459 h 109"/>
                  <a:gd name="T4" fmla="*/ 60213543 w 106"/>
                  <a:gd name="T5" fmla="*/ 114341893 h 109"/>
                  <a:gd name="T6" fmla="*/ 0 w 106"/>
                  <a:gd name="T7" fmla="*/ 57171459 h 109"/>
                  <a:gd name="T8" fmla="*/ 38627401 w 106"/>
                  <a:gd name="T9" fmla="*/ 0 h 109"/>
                  <a:gd name="T10" fmla="*/ 0 w 106"/>
                  <a:gd name="T11" fmla="*/ 0 h 109"/>
                  <a:gd name="T12" fmla="*/ 101112328 w 106"/>
                  <a:gd name="T13" fmla="*/ 114341893 h 109"/>
                  <a:gd name="T14" fmla="*/ 120426020 w 106"/>
                  <a:gd name="T15" fmla="*/ 91263353 h 109"/>
                  <a:gd name="T16" fmla="*/ 38627401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4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0" name="Freeform 600"/>
              <p:cNvSpPr>
                <a:spLocks/>
              </p:cNvSpPr>
              <p:nvPr/>
            </p:nvSpPr>
            <p:spPr bwMode="auto">
              <a:xfrm>
                <a:off x="3868780" y="3127677"/>
                <a:ext cx="100309" cy="100373"/>
              </a:xfrm>
              <a:custGeom>
                <a:avLst/>
                <a:gdLst>
                  <a:gd name="T0" fmla="*/ 51865958 w 97"/>
                  <a:gd name="T1" fmla="*/ 0 h 98"/>
                  <a:gd name="T2" fmla="*/ 103730881 w 97"/>
                  <a:gd name="T3" fmla="*/ 51402242 h 98"/>
                  <a:gd name="T4" fmla="*/ 51865958 w 97"/>
                  <a:gd name="T5" fmla="*/ 102803460 h 98"/>
                  <a:gd name="T6" fmla="*/ 0 w 97"/>
                  <a:gd name="T7" fmla="*/ 51402242 h 98"/>
                  <a:gd name="T8" fmla="*/ 36359432 w 97"/>
                  <a:gd name="T9" fmla="*/ 0 h 98"/>
                  <a:gd name="T10" fmla="*/ 0 w 97"/>
                  <a:gd name="T11" fmla="*/ 0 h 98"/>
                  <a:gd name="T12" fmla="*/ 85551173 w 97"/>
                  <a:gd name="T13" fmla="*/ 102803460 h 98"/>
                  <a:gd name="T14" fmla="*/ 103730881 w 97"/>
                  <a:gd name="T15" fmla="*/ 79724847 h 98"/>
                  <a:gd name="T16" fmla="*/ 36359432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34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7" y="7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1" name="Freeform 601"/>
              <p:cNvSpPr>
                <a:spLocks/>
              </p:cNvSpPr>
              <p:nvPr/>
            </p:nvSpPr>
            <p:spPr bwMode="auto">
              <a:xfrm>
                <a:off x="3886730" y="3127677"/>
                <a:ext cx="88696" cy="89108"/>
              </a:xfrm>
              <a:custGeom>
                <a:avLst/>
                <a:gdLst>
                  <a:gd name="T0" fmla="*/ 46827264 w 84"/>
                  <a:gd name="T1" fmla="*/ 0 h 87"/>
                  <a:gd name="T2" fmla="*/ 93654528 w 84"/>
                  <a:gd name="T3" fmla="*/ 45633538 h 87"/>
                  <a:gd name="T4" fmla="*/ 46827264 w 84"/>
                  <a:gd name="T5" fmla="*/ 91267077 h 87"/>
                  <a:gd name="T6" fmla="*/ 0 w 84"/>
                  <a:gd name="T7" fmla="*/ 45633538 h 87"/>
                  <a:gd name="T8" fmla="*/ 37908040 w 84"/>
                  <a:gd name="T9" fmla="*/ 0 h 87"/>
                  <a:gd name="T10" fmla="*/ 0 w 84"/>
                  <a:gd name="T11" fmla="*/ 0 h 87"/>
                  <a:gd name="T12" fmla="*/ 80275163 w 84"/>
                  <a:gd name="T13" fmla="*/ 91267077 h 87"/>
                  <a:gd name="T14" fmla="*/ 93654528 w 84"/>
                  <a:gd name="T15" fmla="*/ 68188113 h 87"/>
                  <a:gd name="T16" fmla="*/ 37908040 w 84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87"/>
                  <a:gd name="T29" fmla="*/ 84 w 84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87">
                    <a:moveTo>
                      <a:pt x="34" y="0"/>
                    </a:moveTo>
                    <a:lnTo>
                      <a:pt x="0" y="0"/>
                    </a:lnTo>
                    <a:lnTo>
                      <a:pt x="72" y="87"/>
                    </a:lnTo>
                    <a:lnTo>
                      <a:pt x="84" y="6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2" name="Freeform 602"/>
              <p:cNvSpPr>
                <a:spLocks/>
              </p:cNvSpPr>
              <p:nvPr/>
            </p:nvSpPr>
            <p:spPr bwMode="auto">
              <a:xfrm>
                <a:off x="3903619" y="3127677"/>
                <a:ext cx="81299" cy="77842"/>
              </a:xfrm>
              <a:custGeom>
                <a:avLst/>
                <a:gdLst>
                  <a:gd name="T0" fmla="*/ 43484267 w 76"/>
                  <a:gd name="T1" fmla="*/ 0 h 76"/>
                  <a:gd name="T2" fmla="*/ 86967464 w 76"/>
                  <a:gd name="T3" fmla="*/ 39864322 h 76"/>
                  <a:gd name="T4" fmla="*/ 43484267 w 76"/>
                  <a:gd name="T5" fmla="*/ 79728644 h 76"/>
                  <a:gd name="T6" fmla="*/ 0 w 76"/>
                  <a:gd name="T7" fmla="*/ 39864322 h 76"/>
                  <a:gd name="T8" fmla="*/ 38906921 w 76"/>
                  <a:gd name="T9" fmla="*/ 0 h 76"/>
                  <a:gd name="T10" fmla="*/ 0 w 76"/>
                  <a:gd name="T11" fmla="*/ 0 h 76"/>
                  <a:gd name="T12" fmla="*/ 72091893 w 76"/>
                  <a:gd name="T13" fmla="*/ 79728644 h 76"/>
                  <a:gd name="T14" fmla="*/ 86967464 w 76"/>
                  <a:gd name="T15" fmla="*/ 56649509 h 76"/>
                  <a:gd name="T16" fmla="*/ 38906921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34" y="0"/>
                    </a:moveTo>
                    <a:lnTo>
                      <a:pt x="0" y="0"/>
                    </a:lnTo>
                    <a:lnTo>
                      <a:pt x="63" y="76"/>
                    </a:lnTo>
                    <a:lnTo>
                      <a:pt x="76" y="5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3" name="Freeform 603"/>
              <p:cNvSpPr>
                <a:spLocks/>
              </p:cNvSpPr>
              <p:nvPr/>
            </p:nvSpPr>
            <p:spPr bwMode="auto">
              <a:xfrm>
                <a:off x="3922629" y="3127677"/>
                <a:ext cx="68634" cy="66577"/>
              </a:xfrm>
              <a:custGeom>
                <a:avLst/>
                <a:gdLst>
                  <a:gd name="T0" fmla="*/ 35153925 w 67"/>
                  <a:gd name="T1" fmla="*/ 0 h 65"/>
                  <a:gd name="T2" fmla="*/ 70307850 w 67"/>
                  <a:gd name="T3" fmla="*/ 34096642 h 65"/>
                  <a:gd name="T4" fmla="*/ 35153925 w 67"/>
                  <a:gd name="T5" fmla="*/ 68192260 h 65"/>
                  <a:gd name="T6" fmla="*/ 0 w 67"/>
                  <a:gd name="T7" fmla="*/ 34096642 h 65"/>
                  <a:gd name="T8" fmla="*/ 30431490 w 67"/>
                  <a:gd name="T9" fmla="*/ 0 h 65"/>
                  <a:gd name="T10" fmla="*/ 0 w 67"/>
                  <a:gd name="T11" fmla="*/ 0 h 65"/>
                  <a:gd name="T12" fmla="*/ 52468124 w 67"/>
                  <a:gd name="T13" fmla="*/ 68192260 h 65"/>
                  <a:gd name="T14" fmla="*/ 70307850 w 67"/>
                  <a:gd name="T15" fmla="*/ 46161413 h 65"/>
                  <a:gd name="T16" fmla="*/ 30431490 w 67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65"/>
                  <a:gd name="T29" fmla="*/ 67 w 67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65">
                    <a:moveTo>
                      <a:pt x="29" y="0"/>
                    </a:moveTo>
                    <a:lnTo>
                      <a:pt x="0" y="0"/>
                    </a:lnTo>
                    <a:lnTo>
                      <a:pt x="50" y="65"/>
                    </a:lnTo>
                    <a:lnTo>
                      <a:pt x="67" y="4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4" name="Freeform 604"/>
              <p:cNvSpPr>
                <a:spLocks/>
              </p:cNvSpPr>
              <p:nvPr/>
            </p:nvSpPr>
            <p:spPr bwMode="auto">
              <a:xfrm>
                <a:off x="3940579" y="3127677"/>
                <a:ext cx="62298" cy="55302"/>
              </a:xfrm>
              <a:custGeom>
                <a:avLst/>
                <a:gdLst>
                  <a:gd name="T0" fmla="*/ 32890176 w 59"/>
                  <a:gd name="T1" fmla="*/ 0 h 54"/>
                  <a:gd name="T2" fmla="*/ 65780352 w 59"/>
                  <a:gd name="T3" fmla="*/ 28317696 h 54"/>
                  <a:gd name="T4" fmla="*/ 32890176 w 59"/>
                  <a:gd name="T5" fmla="*/ 56635393 h 54"/>
                  <a:gd name="T6" fmla="*/ 0 w 59"/>
                  <a:gd name="T7" fmla="*/ 28317696 h 54"/>
                  <a:gd name="T8" fmla="*/ 32332662 w 59"/>
                  <a:gd name="T9" fmla="*/ 0 h 54"/>
                  <a:gd name="T10" fmla="*/ 0 w 59"/>
                  <a:gd name="T11" fmla="*/ 0 h 54"/>
                  <a:gd name="T12" fmla="*/ 46826982 w 59"/>
                  <a:gd name="T13" fmla="*/ 56635393 h 54"/>
                  <a:gd name="T14" fmla="*/ 65780352 w 59"/>
                  <a:gd name="T15" fmla="*/ 34610865 h 54"/>
                  <a:gd name="T16" fmla="*/ 32332662 w 59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4"/>
                  <a:gd name="T29" fmla="*/ 59 w 59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4">
                    <a:moveTo>
                      <a:pt x="29" y="0"/>
                    </a:moveTo>
                    <a:lnTo>
                      <a:pt x="0" y="0"/>
                    </a:lnTo>
                    <a:lnTo>
                      <a:pt x="42" y="54"/>
                    </a:lnTo>
                    <a:lnTo>
                      <a:pt x="59" y="3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5" name="Freeform 605"/>
              <p:cNvSpPr>
                <a:spLocks/>
              </p:cNvSpPr>
              <p:nvPr/>
            </p:nvSpPr>
            <p:spPr bwMode="auto">
              <a:xfrm>
                <a:off x="3953252" y="3127677"/>
                <a:ext cx="57021" cy="44037"/>
              </a:xfrm>
              <a:custGeom>
                <a:avLst/>
                <a:gdLst>
                  <a:gd name="T0" fmla="*/ 29558650 w 55"/>
                  <a:gd name="T1" fmla="*/ 0 h 44"/>
                  <a:gd name="T2" fmla="*/ 59116262 w 55"/>
                  <a:gd name="T3" fmla="*/ 22037516 h 44"/>
                  <a:gd name="T4" fmla="*/ 29558650 w 55"/>
                  <a:gd name="T5" fmla="*/ 44074031 h 44"/>
                  <a:gd name="T6" fmla="*/ 0 w 55"/>
                  <a:gd name="T7" fmla="*/ 22037516 h 44"/>
                  <a:gd name="T8" fmla="*/ 36544247 w 55"/>
                  <a:gd name="T9" fmla="*/ 0 h 44"/>
                  <a:gd name="T10" fmla="*/ 0 w 55"/>
                  <a:gd name="T11" fmla="*/ 0 h 44"/>
                  <a:gd name="T12" fmla="*/ 40843629 w 55"/>
                  <a:gd name="T13" fmla="*/ 44074031 h 44"/>
                  <a:gd name="T14" fmla="*/ 59116262 w 55"/>
                  <a:gd name="T15" fmla="*/ 22037516 h 44"/>
                  <a:gd name="T16" fmla="*/ 36544247 w 55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4"/>
                  <a:gd name="T29" fmla="*/ 55 w 5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4">
                    <a:moveTo>
                      <a:pt x="34" y="0"/>
                    </a:moveTo>
                    <a:lnTo>
                      <a:pt x="0" y="0"/>
                    </a:lnTo>
                    <a:lnTo>
                      <a:pt x="38" y="44"/>
                    </a:lnTo>
                    <a:lnTo>
                      <a:pt x="55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6" name="Freeform 606"/>
              <p:cNvSpPr>
                <a:spLocks/>
              </p:cNvSpPr>
              <p:nvPr/>
            </p:nvSpPr>
            <p:spPr bwMode="auto">
              <a:xfrm>
                <a:off x="3969090" y="3127677"/>
                <a:ext cx="47512" cy="33796"/>
              </a:xfrm>
              <a:custGeom>
                <a:avLst/>
                <a:gdLst>
                  <a:gd name="T0" fmla="*/ 26248722 w 43"/>
                  <a:gd name="T1" fmla="*/ 0 h 33"/>
                  <a:gd name="T2" fmla="*/ 52497444 w 43"/>
                  <a:gd name="T3" fmla="*/ 17305600 h 33"/>
                  <a:gd name="T4" fmla="*/ 26248722 w 43"/>
                  <a:gd name="T5" fmla="*/ 34611200 h 33"/>
                  <a:gd name="T6" fmla="*/ 0 w 43"/>
                  <a:gd name="T7" fmla="*/ 17305600 h 33"/>
                  <a:gd name="T8" fmla="*/ 41510022 w 43"/>
                  <a:gd name="T9" fmla="*/ 0 h 33"/>
                  <a:gd name="T10" fmla="*/ 0 w 43"/>
                  <a:gd name="T11" fmla="*/ 0 h 33"/>
                  <a:gd name="T12" fmla="*/ 36626232 w 43"/>
                  <a:gd name="T13" fmla="*/ 34611200 h 33"/>
                  <a:gd name="T14" fmla="*/ 52497444 w 43"/>
                  <a:gd name="T15" fmla="*/ 11536724 h 33"/>
                  <a:gd name="T16" fmla="*/ 41510022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34" y="0"/>
                    </a:moveTo>
                    <a:lnTo>
                      <a:pt x="0" y="0"/>
                    </a:lnTo>
                    <a:lnTo>
                      <a:pt x="30" y="33"/>
                    </a:lnTo>
                    <a:lnTo>
                      <a:pt x="43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7" name="Freeform 607"/>
              <p:cNvSpPr>
                <a:spLocks/>
              </p:cNvSpPr>
              <p:nvPr/>
            </p:nvSpPr>
            <p:spPr bwMode="auto">
              <a:xfrm>
                <a:off x="3988091" y="3127677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4815376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8" name="Freeform 608"/>
              <p:cNvSpPr>
                <a:spLocks/>
              </p:cNvSpPr>
              <p:nvPr/>
            </p:nvSpPr>
            <p:spPr bwMode="auto">
              <a:xfrm>
                <a:off x="4007101" y="3127677"/>
                <a:ext cx="17949" cy="11265"/>
              </a:xfrm>
              <a:custGeom>
                <a:avLst/>
                <a:gdLst>
                  <a:gd name="T0" fmla="*/ 9476016 w 17"/>
                  <a:gd name="T1" fmla="*/ 0 h 11"/>
                  <a:gd name="T2" fmla="*/ 18950976 w 17"/>
                  <a:gd name="T3" fmla="*/ 5768704 h 11"/>
                  <a:gd name="T4" fmla="*/ 947601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18950976 w 17"/>
                  <a:gd name="T11" fmla="*/ 0 h 11"/>
                  <a:gd name="T12" fmla="*/ 10032435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699" name="Freeform 609"/>
              <p:cNvSpPr>
                <a:spLocks/>
              </p:cNvSpPr>
              <p:nvPr/>
            </p:nvSpPr>
            <p:spPr bwMode="auto">
              <a:xfrm>
                <a:off x="3285923" y="3276185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15362313 w 34"/>
                  <a:gd name="T9" fmla="*/ 0 h 22"/>
                  <a:gd name="T10" fmla="*/ 0 w 34"/>
                  <a:gd name="T11" fmla="*/ 23072768 h 22"/>
                  <a:gd name="T12" fmla="*/ 40177693 w 34"/>
                  <a:gd name="T13" fmla="*/ 23072768 h 22"/>
                  <a:gd name="T14" fmla="*/ 15362313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3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7" name="Group 610"/>
            <p:cNvGrpSpPr>
              <a:grpSpLocks/>
            </p:cNvGrpSpPr>
            <p:nvPr/>
          </p:nvGrpSpPr>
          <p:grpSpPr bwMode="auto">
            <a:xfrm>
              <a:off x="1457123" y="2975073"/>
              <a:ext cx="2516191" cy="432218"/>
              <a:chOff x="1457123" y="2975073"/>
              <a:chExt cx="2516191" cy="432218"/>
            </a:xfrm>
          </p:grpSpPr>
          <p:sp>
            <p:nvSpPr>
              <p:cNvPr id="194300" name="Freeform 611"/>
              <p:cNvSpPr>
                <a:spLocks/>
              </p:cNvSpPr>
              <p:nvPr/>
            </p:nvSpPr>
            <p:spPr bwMode="auto">
              <a:xfrm>
                <a:off x="3295433" y="3263895"/>
                <a:ext cx="47512" cy="34820"/>
              </a:xfrm>
              <a:custGeom>
                <a:avLst/>
                <a:gdLst>
                  <a:gd name="T0" fmla="*/ 26248722 w 43"/>
                  <a:gd name="T1" fmla="*/ 0 h 33"/>
                  <a:gd name="T2" fmla="*/ 52497444 w 43"/>
                  <a:gd name="T3" fmla="*/ 18370188 h 33"/>
                  <a:gd name="T4" fmla="*/ 26248722 w 43"/>
                  <a:gd name="T5" fmla="*/ 36740375 h 33"/>
                  <a:gd name="T6" fmla="*/ 0 w 43"/>
                  <a:gd name="T7" fmla="*/ 18370188 h 33"/>
                  <a:gd name="T8" fmla="*/ 15871217 w 43"/>
                  <a:gd name="T9" fmla="*/ 0 h 33"/>
                  <a:gd name="T10" fmla="*/ 0 w 43"/>
                  <a:gd name="T11" fmla="*/ 24493229 h 33"/>
                  <a:gd name="T12" fmla="*/ 10987427 w 43"/>
                  <a:gd name="T13" fmla="*/ 36740375 h 33"/>
                  <a:gd name="T14" fmla="*/ 52497444 w 43"/>
                  <a:gd name="T15" fmla="*/ 36740375 h 33"/>
                  <a:gd name="T16" fmla="*/ 15871217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13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3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1" name="Freeform 612"/>
              <p:cNvSpPr>
                <a:spLocks/>
              </p:cNvSpPr>
              <p:nvPr/>
            </p:nvSpPr>
            <p:spPr bwMode="auto">
              <a:xfrm>
                <a:off x="3301761" y="3254678"/>
                <a:ext cx="57021" cy="44037"/>
              </a:xfrm>
              <a:custGeom>
                <a:avLst/>
                <a:gdLst>
                  <a:gd name="T0" fmla="*/ 29558650 w 55"/>
                  <a:gd name="T1" fmla="*/ 0 h 43"/>
                  <a:gd name="T2" fmla="*/ 59116262 w 55"/>
                  <a:gd name="T3" fmla="*/ 22550016 h 43"/>
                  <a:gd name="T4" fmla="*/ 29558650 w 55"/>
                  <a:gd name="T5" fmla="*/ 45099009 h 43"/>
                  <a:gd name="T6" fmla="*/ 0 w 55"/>
                  <a:gd name="T7" fmla="*/ 22550016 h 43"/>
                  <a:gd name="T8" fmla="*/ 18272642 w 55"/>
                  <a:gd name="T9" fmla="*/ 0 h 43"/>
                  <a:gd name="T10" fmla="*/ 0 w 55"/>
                  <a:gd name="T11" fmla="*/ 22024645 h 43"/>
                  <a:gd name="T12" fmla="*/ 22572024 w 55"/>
                  <a:gd name="T13" fmla="*/ 45099009 h 43"/>
                  <a:gd name="T14" fmla="*/ 59116262 w 55"/>
                  <a:gd name="T15" fmla="*/ 45099009 h 43"/>
                  <a:gd name="T16" fmla="*/ 18272642 w 55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3"/>
                  <a:gd name="T29" fmla="*/ 55 w 55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3">
                    <a:moveTo>
                      <a:pt x="17" y="0"/>
                    </a:moveTo>
                    <a:lnTo>
                      <a:pt x="0" y="21"/>
                    </a:lnTo>
                    <a:lnTo>
                      <a:pt x="21" y="43"/>
                    </a:lnTo>
                    <a:lnTo>
                      <a:pt x="55" y="4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2" name="Freeform 613"/>
              <p:cNvSpPr>
                <a:spLocks/>
              </p:cNvSpPr>
              <p:nvPr/>
            </p:nvSpPr>
            <p:spPr bwMode="auto">
              <a:xfrm>
                <a:off x="3311271" y="3243413"/>
                <a:ext cx="65461" cy="55302"/>
              </a:xfrm>
              <a:custGeom>
                <a:avLst/>
                <a:gdLst>
                  <a:gd name="T0" fmla="*/ 33478179 w 64"/>
                  <a:gd name="T1" fmla="*/ 0 h 54"/>
                  <a:gd name="T2" fmla="*/ 66955336 w 64"/>
                  <a:gd name="T3" fmla="*/ 28317696 h 54"/>
                  <a:gd name="T4" fmla="*/ 33478179 w 64"/>
                  <a:gd name="T5" fmla="*/ 56635393 h 54"/>
                  <a:gd name="T6" fmla="*/ 0 w 64"/>
                  <a:gd name="T7" fmla="*/ 28317696 h 54"/>
                  <a:gd name="T8" fmla="*/ 17784935 w 64"/>
                  <a:gd name="T9" fmla="*/ 0 h 54"/>
                  <a:gd name="T10" fmla="*/ 0 w 64"/>
                  <a:gd name="T11" fmla="*/ 22024535 h 54"/>
                  <a:gd name="T12" fmla="*/ 31385474 w 64"/>
                  <a:gd name="T13" fmla="*/ 56635393 h 54"/>
                  <a:gd name="T14" fmla="*/ 66955336 w 64"/>
                  <a:gd name="T15" fmla="*/ 56635393 h 54"/>
                  <a:gd name="T16" fmla="*/ 17784935 w 64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4"/>
                  <a:gd name="T29" fmla="*/ 64 w 64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4">
                    <a:moveTo>
                      <a:pt x="17" y="0"/>
                    </a:moveTo>
                    <a:lnTo>
                      <a:pt x="0" y="21"/>
                    </a:lnTo>
                    <a:lnTo>
                      <a:pt x="30" y="54"/>
                    </a:lnTo>
                    <a:lnTo>
                      <a:pt x="64" y="5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3" name="Freeform 614"/>
              <p:cNvSpPr>
                <a:spLocks/>
              </p:cNvSpPr>
              <p:nvPr/>
            </p:nvSpPr>
            <p:spPr bwMode="auto">
              <a:xfrm>
                <a:off x="3320771" y="3232147"/>
                <a:ext cx="74971" cy="66577"/>
              </a:xfrm>
              <a:custGeom>
                <a:avLst/>
                <a:gdLst>
                  <a:gd name="T0" fmla="*/ 39032818 w 72"/>
                  <a:gd name="T1" fmla="*/ 0 h 65"/>
                  <a:gd name="T2" fmla="*/ 78064594 w 72"/>
                  <a:gd name="T3" fmla="*/ 34096642 h 65"/>
                  <a:gd name="T4" fmla="*/ 39032818 w 72"/>
                  <a:gd name="T5" fmla="*/ 68192260 h 65"/>
                  <a:gd name="T6" fmla="*/ 0 w 72"/>
                  <a:gd name="T7" fmla="*/ 34096642 h 65"/>
                  <a:gd name="T8" fmla="*/ 17347457 w 72"/>
                  <a:gd name="T9" fmla="*/ 0 h 65"/>
                  <a:gd name="T10" fmla="*/ 0 w 72"/>
                  <a:gd name="T11" fmla="*/ 23080707 h 65"/>
                  <a:gd name="T12" fmla="*/ 41200728 w 72"/>
                  <a:gd name="T13" fmla="*/ 68192260 h 65"/>
                  <a:gd name="T14" fmla="*/ 78064594 w 72"/>
                  <a:gd name="T15" fmla="*/ 68192260 h 65"/>
                  <a:gd name="T16" fmla="*/ 17347457 w 72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5"/>
                  <a:gd name="T29" fmla="*/ 72 w 7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5">
                    <a:moveTo>
                      <a:pt x="16" y="0"/>
                    </a:moveTo>
                    <a:lnTo>
                      <a:pt x="0" y="22"/>
                    </a:lnTo>
                    <a:lnTo>
                      <a:pt x="38" y="65"/>
                    </a:lnTo>
                    <a:lnTo>
                      <a:pt x="72" y="6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4" name="Freeform 615"/>
              <p:cNvSpPr>
                <a:spLocks/>
              </p:cNvSpPr>
              <p:nvPr/>
            </p:nvSpPr>
            <p:spPr bwMode="auto">
              <a:xfrm>
                <a:off x="3327108" y="3216786"/>
                <a:ext cx="85523" cy="82963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3018389 h 80"/>
                  <a:gd name="T4" fmla="*/ 45149808 w 81"/>
                  <a:gd name="T5" fmla="*/ 86035742 h 80"/>
                  <a:gd name="T6" fmla="*/ 0 w 81"/>
                  <a:gd name="T7" fmla="*/ 43018389 h 80"/>
                  <a:gd name="T8" fmla="*/ 18951264 w 81"/>
                  <a:gd name="T9" fmla="*/ 0 h 80"/>
                  <a:gd name="T10" fmla="*/ 0 w 81"/>
                  <a:gd name="T11" fmla="*/ 27961640 h 80"/>
                  <a:gd name="T12" fmla="*/ 52394976 w 81"/>
                  <a:gd name="T13" fmla="*/ 86035742 h 80"/>
                  <a:gd name="T14" fmla="*/ 90298561 w 81"/>
                  <a:gd name="T15" fmla="*/ 86035742 h 80"/>
                  <a:gd name="T16" fmla="*/ 18951264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17" y="0"/>
                    </a:moveTo>
                    <a:lnTo>
                      <a:pt x="0" y="26"/>
                    </a:lnTo>
                    <a:lnTo>
                      <a:pt x="47" y="80"/>
                    </a:lnTo>
                    <a:lnTo>
                      <a:pt x="81" y="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5" name="Freeform 616"/>
              <p:cNvSpPr>
                <a:spLocks/>
              </p:cNvSpPr>
              <p:nvPr/>
            </p:nvSpPr>
            <p:spPr bwMode="auto">
              <a:xfrm>
                <a:off x="3336609" y="3205520"/>
                <a:ext cx="98197" cy="93204"/>
              </a:xfrm>
              <a:custGeom>
                <a:avLst/>
                <a:gdLst>
                  <a:gd name="T0" fmla="*/ 51291218 w 94"/>
                  <a:gd name="T1" fmla="*/ 0 h 91"/>
                  <a:gd name="T2" fmla="*/ 102581391 w 94"/>
                  <a:gd name="T3" fmla="*/ 47730690 h 91"/>
                  <a:gd name="T4" fmla="*/ 51291218 w 94"/>
                  <a:gd name="T5" fmla="*/ 95461380 h 91"/>
                  <a:gd name="T6" fmla="*/ 0 w 94"/>
                  <a:gd name="T7" fmla="*/ 47730690 h 91"/>
                  <a:gd name="T8" fmla="*/ 18551923 w 94"/>
                  <a:gd name="T9" fmla="*/ 0 h 91"/>
                  <a:gd name="T10" fmla="*/ 0 w 94"/>
                  <a:gd name="T11" fmla="*/ 27274972 h 91"/>
                  <a:gd name="T12" fmla="*/ 61111959 w 94"/>
                  <a:gd name="T13" fmla="*/ 95461380 h 91"/>
                  <a:gd name="T14" fmla="*/ 102581391 w 94"/>
                  <a:gd name="T15" fmla="*/ 95461380 h 91"/>
                  <a:gd name="T16" fmla="*/ 18551923 w 94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1"/>
                  <a:gd name="T29" fmla="*/ 94 w 9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1">
                    <a:moveTo>
                      <a:pt x="17" y="0"/>
                    </a:moveTo>
                    <a:lnTo>
                      <a:pt x="0" y="26"/>
                    </a:lnTo>
                    <a:lnTo>
                      <a:pt x="56" y="91"/>
                    </a:lnTo>
                    <a:lnTo>
                      <a:pt x="94" y="9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6" name="Freeform 617"/>
              <p:cNvSpPr>
                <a:spLocks/>
              </p:cNvSpPr>
              <p:nvPr/>
            </p:nvSpPr>
            <p:spPr bwMode="auto">
              <a:xfrm>
                <a:off x="3345058" y="3194255"/>
                <a:ext cx="107698" cy="104470"/>
              </a:xfrm>
              <a:custGeom>
                <a:avLst/>
                <a:gdLst>
                  <a:gd name="T0" fmla="*/ 56857152 w 102"/>
                  <a:gd name="T1" fmla="*/ 0 h 102"/>
                  <a:gd name="T2" fmla="*/ 113714305 w 102"/>
                  <a:gd name="T3" fmla="*/ 53499906 h 102"/>
                  <a:gd name="T4" fmla="*/ 56857152 w 102"/>
                  <a:gd name="T5" fmla="*/ 106999813 h 102"/>
                  <a:gd name="T6" fmla="*/ 0 w 102"/>
                  <a:gd name="T7" fmla="*/ 53499906 h 102"/>
                  <a:gd name="T8" fmla="*/ 18952739 w 102"/>
                  <a:gd name="T9" fmla="*/ 0 h 102"/>
                  <a:gd name="T10" fmla="*/ 0 w 102"/>
                  <a:gd name="T11" fmla="*/ 23078653 h 102"/>
                  <a:gd name="T12" fmla="*/ 71349937 w 102"/>
                  <a:gd name="T13" fmla="*/ 106999813 h 102"/>
                  <a:gd name="T14" fmla="*/ 113714305 w 102"/>
                  <a:gd name="T15" fmla="*/ 106999813 h 102"/>
                  <a:gd name="T16" fmla="*/ 18952739 w 102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2"/>
                  <a:gd name="T29" fmla="*/ 102 w 10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2">
                    <a:moveTo>
                      <a:pt x="17" y="0"/>
                    </a:moveTo>
                    <a:lnTo>
                      <a:pt x="0" y="22"/>
                    </a:lnTo>
                    <a:lnTo>
                      <a:pt x="64" y="102"/>
                    </a:lnTo>
                    <a:lnTo>
                      <a:pt x="102" y="1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7" name="Freeform 618"/>
              <p:cNvSpPr>
                <a:spLocks/>
              </p:cNvSpPr>
              <p:nvPr/>
            </p:nvSpPr>
            <p:spPr bwMode="auto">
              <a:xfrm>
                <a:off x="3354558" y="3182989"/>
                <a:ext cx="117207" cy="115735"/>
              </a:xfrm>
              <a:custGeom>
                <a:avLst/>
                <a:gdLst>
                  <a:gd name="T0" fmla="*/ 61881072 w 111"/>
                  <a:gd name="T1" fmla="*/ 0 h 113"/>
                  <a:gd name="T2" fmla="*/ 123761088 w 111"/>
                  <a:gd name="T3" fmla="*/ 59268610 h 113"/>
                  <a:gd name="T4" fmla="*/ 61881072 w 111"/>
                  <a:gd name="T5" fmla="*/ 118536197 h 113"/>
                  <a:gd name="T6" fmla="*/ 0 w 111"/>
                  <a:gd name="T7" fmla="*/ 59268610 h 113"/>
                  <a:gd name="T8" fmla="*/ 18954804 w 111"/>
                  <a:gd name="T9" fmla="*/ 0 h 113"/>
                  <a:gd name="T10" fmla="*/ 0 w 111"/>
                  <a:gd name="T11" fmla="*/ 23077356 h 113"/>
                  <a:gd name="T12" fmla="*/ 85852553 w 111"/>
                  <a:gd name="T13" fmla="*/ 118536197 h 113"/>
                  <a:gd name="T14" fmla="*/ 123761088 w 111"/>
                  <a:gd name="T15" fmla="*/ 118536197 h 113"/>
                  <a:gd name="T16" fmla="*/ 18954804 w 11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3"/>
                  <a:gd name="T29" fmla="*/ 111 w 11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3">
                    <a:moveTo>
                      <a:pt x="17" y="0"/>
                    </a:moveTo>
                    <a:lnTo>
                      <a:pt x="0" y="22"/>
                    </a:lnTo>
                    <a:lnTo>
                      <a:pt x="77" y="113"/>
                    </a:lnTo>
                    <a:lnTo>
                      <a:pt x="111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8" name="Freeform 619"/>
              <p:cNvSpPr>
                <a:spLocks/>
              </p:cNvSpPr>
              <p:nvPr/>
            </p:nvSpPr>
            <p:spPr bwMode="auto">
              <a:xfrm>
                <a:off x="3364059" y="3171724"/>
                <a:ext cx="126708" cy="127001"/>
              </a:xfrm>
              <a:custGeom>
                <a:avLst/>
                <a:gdLst>
                  <a:gd name="T0" fmla="*/ 67457635 w 119"/>
                  <a:gd name="T1" fmla="*/ 0 h 123"/>
                  <a:gd name="T2" fmla="*/ 134915270 w 119"/>
                  <a:gd name="T3" fmla="*/ 65566589 h 123"/>
                  <a:gd name="T4" fmla="*/ 67457635 w 119"/>
                  <a:gd name="T5" fmla="*/ 131132146 h 123"/>
                  <a:gd name="T6" fmla="*/ 0 w 119"/>
                  <a:gd name="T7" fmla="*/ 65566589 h 123"/>
                  <a:gd name="T8" fmla="*/ 19273461 w 119"/>
                  <a:gd name="T9" fmla="*/ 0 h 123"/>
                  <a:gd name="T10" fmla="*/ 0 w 119"/>
                  <a:gd name="T11" fmla="*/ 22388317 h 123"/>
                  <a:gd name="T12" fmla="*/ 96368364 w 119"/>
                  <a:gd name="T13" fmla="*/ 131132146 h 123"/>
                  <a:gd name="T14" fmla="*/ 134915270 w 119"/>
                  <a:gd name="T15" fmla="*/ 131132146 h 123"/>
                  <a:gd name="T16" fmla="*/ 19273461 w 119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3"/>
                  <a:gd name="T29" fmla="*/ 119 w 119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3">
                    <a:moveTo>
                      <a:pt x="17" y="0"/>
                    </a:moveTo>
                    <a:lnTo>
                      <a:pt x="0" y="21"/>
                    </a:lnTo>
                    <a:lnTo>
                      <a:pt x="85" y="123"/>
                    </a:lnTo>
                    <a:lnTo>
                      <a:pt x="119" y="12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09" name="Freeform 620"/>
              <p:cNvSpPr>
                <a:spLocks/>
              </p:cNvSpPr>
              <p:nvPr/>
            </p:nvSpPr>
            <p:spPr bwMode="auto">
              <a:xfrm>
                <a:off x="3371456" y="3160459"/>
                <a:ext cx="135157" cy="138266"/>
              </a:xfrm>
              <a:custGeom>
                <a:avLst/>
                <a:gdLst>
                  <a:gd name="T0" fmla="*/ 71357615 w 128"/>
                  <a:gd name="T1" fmla="*/ 0 h 134"/>
                  <a:gd name="T2" fmla="*/ 142714175 w 128"/>
                  <a:gd name="T3" fmla="*/ 71333906 h 134"/>
                  <a:gd name="T4" fmla="*/ 71357615 w 128"/>
                  <a:gd name="T5" fmla="*/ 142667811 h 134"/>
                  <a:gd name="T6" fmla="*/ 0 w 128"/>
                  <a:gd name="T7" fmla="*/ 71333906 h 134"/>
                  <a:gd name="T8" fmla="*/ 14494530 w 128"/>
                  <a:gd name="T9" fmla="*/ 0 h 134"/>
                  <a:gd name="T10" fmla="*/ 0 w 128"/>
                  <a:gd name="T11" fmla="*/ 22358848 h 134"/>
                  <a:gd name="T12" fmla="*/ 104805789 w 128"/>
                  <a:gd name="T13" fmla="*/ 142667811 h 134"/>
                  <a:gd name="T14" fmla="*/ 142714175 w 128"/>
                  <a:gd name="T15" fmla="*/ 142667811 h 134"/>
                  <a:gd name="T16" fmla="*/ 14494530 w 128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8"/>
                  <a:gd name="T28" fmla="*/ 0 h 134"/>
                  <a:gd name="T29" fmla="*/ 128 w 128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8" h="134">
                    <a:moveTo>
                      <a:pt x="13" y="0"/>
                    </a:moveTo>
                    <a:lnTo>
                      <a:pt x="0" y="21"/>
                    </a:lnTo>
                    <a:lnTo>
                      <a:pt x="94" y="134"/>
                    </a:lnTo>
                    <a:lnTo>
                      <a:pt x="128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0" name="Freeform 621"/>
              <p:cNvSpPr>
                <a:spLocks/>
              </p:cNvSpPr>
              <p:nvPr/>
            </p:nvSpPr>
            <p:spPr bwMode="auto">
              <a:xfrm>
                <a:off x="3380957" y="3146121"/>
                <a:ext cx="142545" cy="152604"/>
              </a:xfrm>
              <a:custGeom>
                <a:avLst/>
                <a:gdLst>
                  <a:gd name="T0" fmla="*/ 75256368 w 135"/>
                  <a:gd name="T1" fmla="*/ 0 h 149"/>
                  <a:gd name="T2" fmla="*/ 150511680 w 135"/>
                  <a:gd name="T3" fmla="*/ 78147587 h 149"/>
                  <a:gd name="T4" fmla="*/ 75256368 w 135"/>
                  <a:gd name="T5" fmla="*/ 156295173 h 149"/>
                  <a:gd name="T6" fmla="*/ 0 w 135"/>
                  <a:gd name="T7" fmla="*/ 78147587 h 149"/>
                  <a:gd name="T8" fmla="*/ 14494184 w 135"/>
                  <a:gd name="T9" fmla="*/ 0 h 149"/>
                  <a:gd name="T10" fmla="*/ 0 w 135"/>
                  <a:gd name="T11" fmla="*/ 27273097 h 149"/>
                  <a:gd name="T12" fmla="*/ 113720271 w 135"/>
                  <a:gd name="T13" fmla="*/ 156295173 h 149"/>
                  <a:gd name="T14" fmla="*/ 150511680 w 135"/>
                  <a:gd name="T15" fmla="*/ 156295173 h 149"/>
                  <a:gd name="T16" fmla="*/ 14494184 w 135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9"/>
                  <a:gd name="T29" fmla="*/ 135 w 135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9">
                    <a:moveTo>
                      <a:pt x="13" y="0"/>
                    </a:moveTo>
                    <a:lnTo>
                      <a:pt x="0" y="26"/>
                    </a:lnTo>
                    <a:lnTo>
                      <a:pt x="102" y="149"/>
                    </a:lnTo>
                    <a:lnTo>
                      <a:pt x="135" y="14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1" name="Freeform 622"/>
              <p:cNvSpPr>
                <a:spLocks/>
              </p:cNvSpPr>
              <p:nvPr/>
            </p:nvSpPr>
            <p:spPr bwMode="auto">
              <a:xfrm>
                <a:off x="3386233" y="3134846"/>
                <a:ext cx="155219" cy="163869"/>
              </a:xfrm>
              <a:custGeom>
                <a:avLst/>
                <a:gdLst>
                  <a:gd name="T0" fmla="*/ 81395584 w 148"/>
                  <a:gd name="T1" fmla="*/ 0 h 160"/>
                  <a:gd name="T2" fmla="*/ 162790120 w 148"/>
                  <a:gd name="T3" fmla="*/ 83916291 h 160"/>
                  <a:gd name="T4" fmla="*/ 81395584 w 148"/>
                  <a:gd name="T5" fmla="*/ 167831557 h 160"/>
                  <a:gd name="T6" fmla="*/ 0 w 148"/>
                  <a:gd name="T7" fmla="*/ 83916291 h 160"/>
                  <a:gd name="T8" fmla="*/ 18698646 w 148"/>
                  <a:gd name="T9" fmla="*/ 0 h 160"/>
                  <a:gd name="T10" fmla="*/ 0 w 148"/>
                  <a:gd name="T11" fmla="*/ 27272920 h 160"/>
                  <a:gd name="T12" fmla="*/ 126491929 w 148"/>
                  <a:gd name="T13" fmla="*/ 167831557 h 160"/>
                  <a:gd name="T14" fmla="*/ 162790120 w 148"/>
                  <a:gd name="T15" fmla="*/ 167831557 h 160"/>
                  <a:gd name="T16" fmla="*/ 18698646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6"/>
                    </a:lnTo>
                    <a:lnTo>
                      <a:pt x="115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2" name="Freeform 623"/>
              <p:cNvSpPr>
                <a:spLocks/>
              </p:cNvSpPr>
              <p:nvPr/>
            </p:nvSpPr>
            <p:spPr bwMode="auto">
              <a:xfrm>
                <a:off x="3395743" y="3122557"/>
                <a:ext cx="164720" cy="176159"/>
              </a:xfrm>
              <a:custGeom>
                <a:avLst/>
                <a:gdLst>
                  <a:gd name="T0" fmla="*/ 86963712 w 156"/>
                  <a:gd name="T1" fmla="*/ 0 h 171"/>
                  <a:gd name="T2" fmla="*/ 173927424 w 156"/>
                  <a:gd name="T3" fmla="*/ 90737337 h 171"/>
                  <a:gd name="T4" fmla="*/ 86963712 w 156"/>
                  <a:gd name="T5" fmla="*/ 181473645 h 171"/>
                  <a:gd name="T6" fmla="*/ 0 w 156"/>
                  <a:gd name="T7" fmla="*/ 90737337 h 171"/>
                  <a:gd name="T8" fmla="*/ 18953360 w 156"/>
                  <a:gd name="T9" fmla="*/ 0 h 171"/>
                  <a:gd name="T10" fmla="*/ 0 w 156"/>
                  <a:gd name="T11" fmla="*/ 23347763 h 171"/>
                  <a:gd name="T12" fmla="*/ 136019632 w 156"/>
                  <a:gd name="T13" fmla="*/ 181473645 h 171"/>
                  <a:gd name="T14" fmla="*/ 173927424 w 156"/>
                  <a:gd name="T15" fmla="*/ 181473645 h 171"/>
                  <a:gd name="T16" fmla="*/ 18953360 w 156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71"/>
                  <a:gd name="T29" fmla="*/ 156 w 156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71">
                    <a:moveTo>
                      <a:pt x="17" y="0"/>
                    </a:moveTo>
                    <a:lnTo>
                      <a:pt x="0" y="22"/>
                    </a:lnTo>
                    <a:lnTo>
                      <a:pt x="122" y="171"/>
                    </a:lnTo>
                    <a:lnTo>
                      <a:pt x="156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3" name="Freeform 624"/>
              <p:cNvSpPr>
                <a:spLocks/>
              </p:cNvSpPr>
              <p:nvPr/>
            </p:nvSpPr>
            <p:spPr bwMode="auto">
              <a:xfrm>
                <a:off x="3403131" y="3111291"/>
                <a:ext cx="174220" cy="187424"/>
              </a:xfrm>
              <a:custGeom>
                <a:avLst/>
                <a:gdLst>
                  <a:gd name="T0" fmla="*/ 91977600 w 165"/>
                  <a:gd name="T1" fmla="*/ 0 h 182"/>
                  <a:gd name="T2" fmla="*/ 183955200 w 165"/>
                  <a:gd name="T3" fmla="*/ 96504823 h 182"/>
                  <a:gd name="T4" fmla="*/ 91977600 w 165"/>
                  <a:gd name="T5" fmla="*/ 193009647 h 182"/>
                  <a:gd name="T6" fmla="*/ 0 w 165"/>
                  <a:gd name="T7" fmla="*/ 96504823 h 182"/>
                  <a:gd name="T8" fmla="*/ 18953025 w 165"/>
                  <a:gd name="T9" fmla="*/ 0 h 182"/>
                  <a:gd name="T10" fmla="*/ 0 w 165"/>
                  <a:gd name="T11" fmla="*/ 23331199 h 182"/>
                  <a:gd name="T12" fmla="*/ 146049166 w 165"/>
                  <a:gd name="T13" fmla="*/ 193009647 h 182"/>
                  <a:gd name="T14" fmla="*/ 183955200 w 165"/>
                  <a:gd name="T15" fmla="*/ 193009647 h 182"/>
                  <a:gd name="T16" fmla="*/ 18953025 w 165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2"/>
                  <a:gd name="T29" fmla="*/ 165 w 165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2">
                    <a:moveTo>
                      <a:pt x="17" y="0"/>
                    </a:moveTo>
                    <a:lnTo>
                      <a:pt x="0" y="22"/>
                    </a:lnTo>
                    <a:lnTo>
                      <a:pt x="131" y="182"/>
                    </a:lnTo>
                    <a:lnTo>
                      <a:pt x="165" y="18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4" name="Freeform 625"/>
              <p:cNvSpPr>
                <a:spLocks/>
              </p:cNvSpPr>
              <p:nvPr/>
            </p:nvSpPr>
            <p:spPr bwMode="auto">
              <a:xfrm>
                <a:off x="3412632" y="3100026"/>
                <a:ext cx="182669" cy="198689"/>
              </a:xfrm>
              <a:custGeom>
                <a:avLst/>
                <a:gdLst>
                  <a:gd name="T0" fmla="*/ 96439728 w 173"/>
                  <a:gd name="T1" fmla="*/ 0 h 193"/>
                  <a:gd name="T2" fmla="*/ 192878400 w 173"/>
                  <a:gd name="T3" fmla="*/ 102273361 h 193"/>
                  <a:gd name="T4" fmla="*/ 96439728 w 173"/>
                  <a:gd name="T5" fmla="*/ 204545693 h 193"/>
                  <a:gd name="T6" fmla="*/ 0 w 173"/>
                  <a:gd name="T7" fmla="*/ 102273361 h 193"/>
                  <a:gd name="T8" fmla="*/ 17838211 w 173"/>
                  <a:gd name="T9" fmla="*/ 0 h 193"/>
                  <a:gd name="T10" fmla="*/ 0 w 173"/>
                  <a:gd name="T11" fmla="*/ 23315589 h 193"/>
                  <a:gd name="T12" fmla="*/ 154971956 w 173"/>
                  <a:gd name="T13" fmla="*/ 204545693 h 193"/>
                  <a:gd name="T14" fmla="*/ 192878400 w 173"/>
                  <a:gd name="T15" fmla="*/ 204545693 h 193"/>
                  <a:gd name="T16" fmla="*/ 17838211 w 173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193"/>
                  <a:gd name="T29" fmla="*/ 173 w 173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193">
                    <a:moveTo>
                      <a:pt x="16" y="0"/>
                    </a:moveTo>
                    <a:lnTo>
                      <a:pt x="0" y="22"/>
                    </a:lnTo>
                    <a:lnTo>
                      <a:pt x="139" y="193"/>
                    </a:lnTo>
                    <a:lnTo>
                      <a:pt x="173" y="19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5" name="Freeform 626"/>
              <p:cNvSpPr>
                <a:spLocks/>
              </p:cNvSpPr>
              <p:nvPr/>
            </p:nvSpPr>
            <p:spPr bwMode="auto">
              <a:xfrm>
                <a:off x="3421081" y="3090809"/>
                <a:ext cx="196394" cy="207907"/>
              </a:xfrm>
              <a:custGeom>
                <a:avLst/>
                <a:gdLst>
                  <a:gd name="T0" fmla="*/ 103684416 w 186"/>
                  <a:gd name="T1" fmla="*/ 0 h 203"/>
                  <a:gd name="T2" fmla="*/ 207368833 w 186"/>
                  <a:gd name="T3" fmla="*/ 106466819 h 203"/>
                  <a:gd name="T4" fmla="*/ 103684416 w 186"/>
                  <a:gd name="T5" fmla="*/ 212932614 h 203"/>
                  <a:gd name="T6" fmla="*/ 0 w 186"/>
                  <a:gd name="T7" fmla="*/ 106466819 h 203"/>
                  <a:gd name="T8" fmla="*/ 18953079 w 186"/>
                  <a:gd name="T9" fmla="*/ 0 h 203"/>
                  <a:gd name="T10" fmla="*/ 0 w 186"/>
                  <a:gd name="T11" fmla="*/ 22027902 h 203"/>
                  <a:gd name="T12" fmla="*/ 165003704 w 186"/>
                  <a:gd name="T13" fmla="*/ 212932614 h 203"/>
                  <a:gd name="T14" fmla="*/ 207368833 w 186"/>
                  <a:gd name="T15" fmla="*/ 212932614 h 203"/>
                  <a:gd name="T16" fmla="*/ 18953079 w 186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3"/>
                  <a:gd name="T29" fmla="*/ 186 w 186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3">
                    <a:moveTo>
                      <a:pt x="17" y="0"/>
                    </a:moveTo>
                    <a:lnTo>
                      <a:pt x="0" y="21"/>
                    </a:lnTo>
                    <a:lnTo>
                      <a:pt x="148" y="203"/>
                    </a:lnTo>
                    <a:lnTo>
                      <a:pt x="186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6" name="Freeform 627"/>
              <p:cNvSpPr>
                <a:spLocks/>
              </p:cNvSpPr>
              <p:nvPr/>
            </p:nvSpPr>
            <p:spPr bwMode="auto">
              <a:xfrm>
                <a:off x="3430581" y="3079543"/>
                <a:ext cx="204843" cy="219181"/>
              </a:xfrm>
              <a:custGeom>
                <a:avLst/>
                <a:gdLst>
                  <a:gd name="T0" fmla="*/ 107591947 w 195"/>
                  <a:gd name="T1" fmla="*/ 0 h 214"/>
                  <a:gd name="T2" fmla="*/ 215182843 w 195"/>
                  <a:gd name="T3" fmla="*/ 112244229 h 214"/>
                  <a:gd name="T4" fmla="*/ 107591947 w 195"/>
                  <a:gd name="T5" fmla="*/ 224487433 h 214"/>
                  <a:gd name="T6" fmla="*/ 0 w 195"/>
                  <a:gd name="T7" fmla="*/ 112244229 h 214"/>
                  <a:gd name="T8" fmla="*/ 18759419 w 195"/>
                  <a:gd name="T9" fmla="*/ 0 h 214"/>
                  <a:gd name="T10" fmla="*/ 0 w 195"/>
                  <a:gd name="T11" fmla="*/ 22028716 h 214"/>
                  <a:gd name="T12" fmla="*/ 173249918 w 195"/>
                  <a:gd name="T13" fmla="*/ 224487433 h 214"/>
                  <a:gd name="T14" fmla="*/ 215182843 w 195"/>
                  <a:gd name="T15" fmla="*/ 224487433 h 214"/>
                  <a:gd name="T16" fmla="*/ 18759419 w 195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4"/>
                  <a:gd name="T29" fmla="*/ 195 w 195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4">
                    <a:moveTo>
                      <a:pt x="17" y="0"/>
                    </a:moveTo>
                    <a:lnTo>
                      <a:pt x="0" y="21"/>
                    </a:lnTo>
                    <a:lnTo>
                      <a:pt x="157" y="214"/>
                    </a:lnTo>
                    <a:lnTo>
                      <a:pt x="195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7" name="Freeform 628"/>
              <p:cNvSpPr>
                <a:spLocks/>
              </p:cNvSpPr>
              <p:nvPr/>
            </p:nvSpPr>
            <p:spPr bwMode="auto">
              <a:xfrm>
                <a:off x="3440082" y="3064181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8953080 w 203"/>
                  <a:gd name="T9" fmla="*/ 0 h 229"/>
                  <a:gd name="T10" fmla="*/ 0 w 203"/>
                  <a:gd name="T11" fmla="*/ 27273562 h 229"/>
                  <a:gd name="T12" fmla="*/ 188415777 w 203"/>
                  <a:gd name="T13" fmla="*/ 240220170 h 229"/>
                  <a:gd name="T14" fmla="*/ 226321921 w 203"/>
                  <a:gd name="T15" fmla="*/ 240220170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6"/>
                    </a:lnTo>
                    <a:lnTo>
                      <a:pt x="169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8" name="Freeform 629"/>
              <p:cNvSpPr>
                <a:spLocks/>
              </p:cNvSpPr>
              <p:nvPr/>
            </p:nvSpPr>
            <p:spPr bwMode="auto">
              <a:xfrm>
                <a:off x="3449592" y="3052916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4492908 w 212"/>
                  <a:gd name="T9" fmla="*/ 0 h 240"/>
                  <a:gd name="T10" fmla="*/ 0 w 212"/>
                  <a:gd name="T11" fmla="*/ 27273534 h 240"/>
                  <a:gd name="T12" fmla="*/ 198445992 w 212"/>
                  <a:gd name="T13" fmla="*/ 251758602 h 240"/>
                  <a:gd name="T14" fmla="*/ 236351809 w 212"/>
                  <a:gd name="T15" fmla="*/ 251758602 h 240"/>
                  <a:gd name="T16" fmla="*/ 14492908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3" y="0"/>
                    </a:moveTo>
                    <a:lnTo>
                      <a:pt x="0" y="26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19" name="Freeform 630"/>
              <p:cNvSpPr>
                <a:spLocks/>
              </p:cNvSpPr>
              <p:nvPr/>
            </p:nvSpPr>
            <p:spPr bwMode="auto">
              <a:xfrm>
                <a:off x="3459092" y="3041651"/>
                <a:ext cx="233354" cy="257074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1647493 h 251"/>
                  <a:gd name="T4" fmla="*/ 123759293 w 220"/>
                  <a:gd name="T5" fmla="*/ 263294986 h 251"/>
                  <a:gd name="T6" fmla="*/ 0 w 220"/>
                  <a:gd name="T7" fmla="*/ 131647493 h 251"/>
                  <a:gd name="T8" fmla="*/ 14625992 w 220"/>
                  <a:gd name="T9" fmla="*/ 0 h 251"/>
                  <a:gd name="T10" fmla="*/ 0 w 220"/>
                  <a:gd name="T11" fmla="*/ 23077259 h 251"/>
                  <a:gd name="T12" fmla="*/ 209265511 w 220"/>
                  <a:gd name="T13" fmla="*/ 263294986 h 251"/>
                  <a:gd name="T14" fmla="*/ 247518585 w 220"/>
                  <a:gd name="T15" fmla="*/ 263294986 h 251"/>
                  <a:gd name="T16" fmla="*/ 14625992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3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0" name="Freeform 631"/>
              <p:cNvSpPr>
                <a:spLocks/>
              </p:cNvSpPr>
              <p:nvPr/>
            </p:nvSpPr>
            <p:spPr bwMode="auto">
              <a:xfrm>
                <a:off x="3462256" y="3030385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18952969 w 233"/>
                  <a:gd name="T9" fmla="*/ 0 h 262"/>
                  <a:gd name="T10" fmla="*/ 0 w 233"/>
                  <a:gd name="T11" fmla="*/ 23077151 h 262"/>
                  <a:gd name="T12" fmla="*/ 221859520 w 233"/>
                  <a:gd name="T13" fmla="*/ 274831370 h 262"/>
                  <a:gd name="T14" fmla="*/ 259765442 w 233"/>
                  <a:gd name="T15" fmla="*/ 274831370 h 262"/>
                  <a:gd name="T16" fmla="*/ 18952969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33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1" name="Freeform 632"/>
              <p:cNvSpPr>
                <a:spLocks/>
              </p:cNvSpPr>
              <p:nvPr/>
            </p:nvSpPr>
            <p:spPr bwMode="auto">
              <a:xfrm>
                <a:off x="3471766" y="3022192"/>
                <a:ext cx="255529" cy="276532"/>
              </a:xfrm>
              <a:custGeom>
                <a:avLst/>
                <a:gdLst>
                  <a:gd name="T0" fmla="*/ 135467479 w 241"/>
                  <a:gd name="T1" fmla="*/ 0 h 269"/>
                  <a:gd name="T2" fmla="*/ 270933897 w 241"/>
                  <a:gd name="T3" fmla="*/ 142137448 h 269"/>
                  <a:gd name="T4" fmla="*/ 135467479 w 241"/>
                  <a:gd name="T5" fmla="*/ 284274895 h 269"/>
                  <a:gd name="T6" fmla="*/ 0 w 241"/>
                  <a:gd name="T7" fmla="*/ 142137448 h 269"/>
                  <a:gd name="T8" fmla="*/ 0 w 241"/>
                  <a:gd name="T9" fmla="*/ 19022111 h 269"/>
                  <a:gd name="T10" fmla="*/ 13490023 w 241"/>
                  <a:gd name="T11" fmla="*/ 0 h 269"/>
                  <a:gd name="T12" fmla="*/ 23608337 w 241"/>
                  <a:gd name="T13" fmla="*/ 0 h 269"/>
                  <a:gd name="T14" fmla="*/ 270933897 w 241"/>
                  <a:gd name="T15" fmla="*/ 284274895 h 269"/>
                  <a:gd name="T16" fmla="*/ 232710586 w 241"/>
                  <a:gd name="T17" fmla="*/ 284274895 h 269"/>
                  <a:gd name="T18" fmla="*/ 0 w 241"/>
                  <a:gd name="T19" fmla="*/ 19022111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69"/>
                    </a:lnTo>
                    <a:lnTo>
                      <a:pt x="207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2" name="Freeform 633"/>
              <p:cNvSpPr>
                <a:spLocks/>
              </p:cNvSpPr>
              <p:nvPr/>
            </p:nvSpPr>
            <p:spPr bwMode="auto">
              <a:xfrm>
                <a:off x="3481267" y="3022192"/>
                <a:ext cx="265029" cy="276532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2137448 h 269"/>
                  <a:gd name="T4" fmla="*/ 140481304 w 250"/>
                  <a:gd name="T5" fmla="*/ 284274895 h 269"/>
                  <a:gd name="T6" fmla="*/ 0 w 250"/>
                  <a:gd name="T7" fmla="*/ 142137448 h 269"/>
                  <a:gd name="T8" fmla="*/ 0 w 250"/>
                  <a:gd name="T9" fmla="*/ 7397487 h 269"/>
                  <a:gd name="T10" fmla="*/ 4494893 w 250"/>
                  <a:gd name="T11" fmla="*/ 0 h 269"/>
                  <a:gd name="T12" fmla="*/ 33714869 w 250"/>
                  <a:gd name="T13" fmla="*/ 0 h 269"/>
                  <a:gd name="T14" fmla="*/ 280961547 w 250"/>
                  <a:gd name="T15" fmla="*/ 284274895 h 269"/>
                  <a:gd name="T16" fmla="*/ 242750669 w 250"/>
                  <a:gd name="T17" fmla="*/ 284274895 h 269"/>
                  <a:gd name="T18" fmla="*/ 0 w 250"/>
                  <a:gd name="T19" fmla="*/ 739748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50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3" name="Freeform 634"/>
              <p:cNvSpPr>
                <a:spLocks/>
              </p:cNvSpPr>
              <p:nvPr/>
            </p:nvSpPr>
            <p:spPr bwMode="auto">
              <a:xfrm>
                <a:off x="3493940" y="302219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37906026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83179140 w 254"/>
                  <a:gd name="T15" fmla="*/ 284274895 h 269"/>
                  <a:gd name="T16" fmla="*/ 37906026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4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4" name="Freeform 635"/>
              <p:cNvSpPr>
                <a:spLocks/>
              </p:cNvSpPr>
              <p:nvPr/>
            </p:nvSpPr>
            <p:spPr bwMode="auto">
              <a:xfrm>
                <a:off x="3512941" y="3022192"/>
                <a:ext cx="265029" cy="276532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2137448 h 269"/>
                  <a:gd name="T4" fmla="*/ 140481304 w 250"/>
                  <a:gd name="T5" fmla="*/ 284274895 h 269"/>
                  <a:gd name="T6" fmla="*/ 0 w 250"/>
                  <a:gd name="T7" fmla="*/ 142137448 h 269"/>
                  <a:gd name="T8" fmla="*/ 38210828 w 250"/>
                  <a:gd name="T9" fmla="*/ 0 h 269"/>
                  <a:gd name="T10" fmla="*/ 0 w 250"/>
                  <a:gd name="T11" fmla="*/ 0 h 269"/>
                  <a:gd name="T12" fmla="*/ 247246620 w 250"/>
                  <a:gd name="T13" fmla="*/ 284274895 h 269"/>
                  <a:gd name="T14" fmla="*/ 276466590 w 250"/>
                  <a:gd name="T15" fmla="*/ 284274895 h 269"/>
                  <a:gd name="T16" fmla="*/ 280961547 w 250"/>
                  <a:gd name="T17" fmla="*/ 276877411 h 269"/>
                  <a:gd name="T18" fmla="*/ 38210828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46" y="269"/>
                    </a:lnTo>
                    <a:lnTo>
                      <a:pt x="250" y="26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5" name="Freeform 636"/>
              <p:cNvSpPr>
                <a:spLocks/>
              </p:cNvSpPr>
              <p:nvPr/>
            </p:nvSpPr>
            <p:spPr bwMode="auto">
              <a:xfrm>
                <a:off x="3528779" y="3022192"/>
                <a:ext cx="255529" cy="276532"/>
              </a:xfrm>
              <a:custGeom>
                <a:avLst/>
                <a:gdLst>
                  <a:gd name="T0" fmla="*/ 135467479 w 241"/>
                  <a:gd name="T1" fmla="*/ 0 h 269"/>
                  <a:gd name="T2" fmla="*/ 270933897 w 241"/>
                  <a:gd name="T3" fmla="*/ 142137448 h 269"/>
                  <a:gd name="T4" fmla="*/ 135467479 w 241"/>
                  <a:gd name="T5" fmla="*/ 284274895 h 269"/>
                  <a:gd name="T6" fmla="*/ 0 w 241"/>
                  <a:gd name="T7" fmla="*/ 142137448 h 269"/>
                  <a:gd name="T8" fmla="*/ 38223328 w 241"/>
                  <a:gd name="T9" fmla="*/ 0 h 269"/>
                  <a:gd name="T10" fmla="*/ 0 w 241"/>
                  <a:gd name="T11" fmla="*/ 0 h 269"/>
                  <a:gd name="T12" fmla="*/ 247325568 w 241"/>
                  <a:gd name="T13" fmla="*/ 284274895 h 269"/>
                  <a:gd name="T14" fmla="*/ 257443878 w 241"/>
                  <a:gd name="T15" fmla="*/ 284274895 h 269"/>
                  <a:gd name="T16" fmla="*/ 270933897 w 241"/>
                  <a:gd name="T17" fmla="*/ 265252728 h 269"/>
                  <a:gd name="T18" fmla="*/ 38223328 w 241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29" y="269"/>
                    </a:lnTo>
                    <a:lnTo>
                      <a:pt x="241" y="2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6" name="Freeform 637"/>
              <p:cNvSpPr>
                <a:spLocks/>
              </p:cNvSpPr>
              <p:nvPr/>
            </p:nvSpPr>
            <p:spPr bwMode="auto">
              <a:xfrm>
                <a:off x="3547789" y="302219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42364900 w 233"/>
                  <a:gd name="T9" fmla="*/ 0 h 262"/>
                  <a:gd name="T10" fmla="*/ 0 w 233"/>
                  <a:gd name="T11" fmla="*/ 0 h 262"/>
                  <a:gd name="T12" fmla="*/ 240812481 w 233"/>
                  <a:gd name="T13" fmla="*/ 274831370 h 262"/>
                  <a:gd name="T14" fmla="*/ 259765442 w 233"/>
                  <a:gd name="T15" fmla="*/ 251754163 h 262"/>
                  <a:gd name="T16" fmla="*/ 42364900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38" y="0"/>
                    </a:moveTo>
                    <a:lnTo>
                      <a:pt x="0" y="0"/>
                    </a:lnTo>
                    <a:lnTo>
                      <a:pt x="216" y="262"/>
                    </a:lnTo>
                    <a:lnTo>
                      <a:pt x="233" y="24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7" name="Freeform 638"/>
              <p:cNvSpPr>
                <a:spLocks/>
              </p:cNvSpPr>
              <p:nvPr/>
            </p:nvSpPr>
            <p:spPr bwMode="auto">
              <a:xfrm>
                <a:off x="3566790" y="3022192"/>
                <a:ext cx="236518" cy="256050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0600802 h 251"/>
                  <a:gd name="T4" fmla="*/ 124867776 w 224"/>
                  <a:gd name="T5" fmla="*/ 261201604 h 251"/>
                  <a:gd name="T6" fmla="*/ 0 w 224"/>
                  <a:gd name="T7" fmla="*/ 130600802 h 251"/>
                  <a:gd name="T8" fmla="*/ 42366292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1201604 h 251"/>
                  <a:gd name="T14" fmla="*/ 249735553 w 224"/>
                  <a:gd name="T15" fmla="*/ 238307067 h 251"/>
                  <a:gd name="T16" fmla="*/ 4236629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38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8" name="Freeform 639"/>
              <p:cNvSpPr>
                <a:spLocks/>
              </p:cNvSpPr>
              <p:nvPr/>
            </p:nvSpPr>
            <p:spPr bwMode="auto">
              <a:xfrm>
                <a:off x="3588965" y="3022192"/>
                <a:ext cx="223845" cy="244784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4831681 h 240"/>
                  <a:gd name="T4" fmla="*/ 118176433 w 212"/>
                  <a:gd name="T5" fmla="*/ 249663361 h 240"/>
                  <a:gd name="T6" fmla="*/ 0 w 212"/>
                  <a:gd name="T7" fmla="*/ 124831681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49663361 h 240"/>
                  <a:gd name="T14" fmla="*/ 236351809 w 212"/>
                  <a:gd name="T15" fmla="*/ 226777083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29" name="Freeform 640"/>
              <p:cNvSpPr>
                <a:spLocks/>
              </p:cNvSpPr>
              <p:nvPr/>
            </p:nvSpPr>
            <p:spPr bwMode="auto">
              <a:xfrm>
                <a:off x="3604802" y="3022192"/>
                <a:ext cx="214344" cy="233519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19064098 h 229"/>
                  <a:gd name="T4" fmla="*/ 113160960 w 203"/>
                  <a:gd name="T5" fmla="*/ 238127177 h 229"/>
                  <a:gd name="T6" fmla="*/ 0 w 203"/>
                  <a:gd name="T7" fmla="*/ 119064098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07368849 w 203"/>
                  <a:gd name="T13" fmla="*/ 238127177 h 229"/>
                  <a:gd name="T14" fmla="*/ 226321921 w 203"/>
                  <a:gd name="T15" fmla="*/ 215250478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203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0" name="Freeform 641"/>
              <p:cNvSpPr>
                <a:spLocks/>
              </p:cNvSpPr>
              <p:nvPr/>
            </p:nvSpPr>
            <p:spPr bwMode="auto">
              <a:xfrm>
                <a:off x="3622752" y="3022192"/>
                <a:ext cx="202731" cy="224302"/>
              </a:xfrm>
              <a:custGeom>
                <a:avLst/>
                <a:gdLst>
                  <a:gd name="T0" fmla="*/ 108158054 w 190"/>
                  <a:gd name="T1" fmla="*/ 0 h 218"/>
                  <a:gd name="T2" fmla="*/ 216315041 w 190"/>
                  <a:gd name="T3" fmla="*/ 115393090 h 218"/>
                  <a:gd name="T4" fmla="*/ 108158054 w 190"/>
                  <a:gd name="T5" fmla="*/ 230786180 h 218"/>
                  <a:gd name="T6" fmla="*/ 0 w 190"/>
                  <a:gd name="T7" fmla="*/ 115393090 h 218"/>
                  <a:gd name="T8" fmla="*/ 38708821 w 190"/>
                  <a:gd name="T9" fmla="*/ 0 h 218"/>
                  <a:gd name="T10" fmla="*/ 0 w 190"/>
                  <a:gd name="T11" fmla="*/ 0 h 218"/>
                  <a:gd name="T12" fmla="*/ 202653110 w 190"/>
                  <a:gd name="T13" fmla="*/ 230786180 h 218"/>
                  <a:gd name="T14" fmla="*/ 216315041 w 190"/>
                  <a:gd name="T15" fmla="*/ 204319580 h 218"/>
                  <a:gd name="T16" fmla="*/ 38708821 w 190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8"/>
                  <a:gd name="T29" fmla="*/ 190 w 190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8">
                    <a:moveTo>
                      <a:pt x="34" y="0"/>
                    </a:moveTo>
                    <a:lnTo>
                      <a:pt x="0" y="0"/>
                    </a:lnTo>
                    <a:lnTo>
                      <a:pt x="178" y="218"/>
                    </a:lnTo>
                    <a:lnTo>
                      <a:pt x="190" y="19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1" name="Freeform 642"/>
              <p:cNvSpPr>
                <a:spLocks/>
              </p:cNvSpPr>
              <p:nvPr/>
            </p:nvSpPr>
            <p:spPr bwMode="auto">
              <a:xfrm>
                <a:off x="3641762" y="3022192"/>
                <a:ext cx="193231" cy="213027"/>
              </a:xfrm>
              <a:custGeom>
                <a:avLst/>
                <a:gdLst>
                  <a:gd name="T0" fmla="*/ 102578055 w 182"/>
                  <a:gd name="T1" fmla="*/ 0 h 207"/>
                  <a:gd name="T2" fmla="*/ 205155049 w 182"/>
                  <a:gd name="T3" fmla="*/ 109615255 h 207"/>
                  <a:gd name="T4" fmla="*/ 102578055 w 182"/>
                  <a:gd name="T5" fmla="*/ 219229481 h 207"/>
                  <a:gd name="T6" fmla="*/ 0 w 182"/>
                  <a:gd name="T7" fmla="*/ 109615255 h 207"/>
                  <a:gd name="T8" fmla="*/ 38325568 w 182"/>
                  <a:gd name="T9" fmla="*/ 0 h 207"/>
                  <a:gd name="T10" fmla="*/ 0 w 182"/>
                  <a:gd name="T11" fmla="*/ 0 h 207"/>
                  <a:gd name="T12" fmla="*/ 190501349 w 182"/>
                  <a:gd name="T13" fmla="*/ 219229481 h 207"/>
                  <a:gd name="T14" fmla="*/ 205155049 w 182"/>
                  <a:gd name="T15" fmla="*/ 192752394 h 207"/>
                  <a:gd name="T16" fmla="*/ 38325568 w 182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7"/>
                  <a:gd name="T29" fmla="*/ 182 w 182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7">
                    <a:moveTo>
                      <a:pt x="34" y="0"/>
                    </a:moveTo>
                    <a:lnTo>
                      <a:pt x="0" y="0"/>
                    </a:lnTo>
                    <a:lnTo>
                      <a:pt x="169" y="207"/>
                    </a:lnTo>
                    <a:lnTo>
                      <a:pt x="182" y="18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2" name="Freeform 643"/>
              <p:cNvSpPr>
                <a:spLocks/>
              </p:cNvSpPr>
              <p:nvPr/>
            </p:nvSpPr>
            <p:spPr bwMode="auto">
              <a:xfrm>
                <a:off x="3660763" y="3022192"/>
                <a:ext cx="183721" cy="198689"/>
              </a:xfrm>
              <a:custGeom>
                <a:avLst/>
                <a:gdLst>
                  <a:gd name="T0" fmla="*/ 97553726 w 173"/>
                  <a:gd name="T1" fmla="*/ 0 h 193"/>
                  <a:gd name="T2" fmla="*/ 195106390 w 173"/>
                  <a:gd name="T3" fmla="*/ 102273361 h 193"/>
                  <a:gd name="T4" fmla="*/ 97553726 w 173"/>
                  <a:gd name="T5" fmla="*/ 204545693 h 193"/>
                  <a:gd name="T6" fmla="*/ 0 w 173"/>
                  <a:gd name="T7" fmla="*/ 102273361 h 193"/>
                  <a:gd name="T8" fmla="*/ 37216781 w 173"/>
                  <a:gd name="T9" fmla="*/ 0 h 193"/>
                  <a:gd name="T10" fmla="*/ 0 w 173"/>
                  <a:gd name="T11" fmla="*/ 0 h 193"/>
                  <a:gd name="T12" fmla="*/ 175933570 w 173"/>
                  <a:gd name="T13" fmla="*/ 204545693 h 193"/>
                  <a:gd name="T14" fmla="*/ 195106390 w 173"/>
                  <a:gd name="T15" fmla="*/ 181230112 h 193"/>
                  <a:gd name="T16" fmla="*/ 37216781 w 173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193"/>
                  <a:gd name="T29" fmla="*/ 173 w 173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193">
                    <a:moveTo>
                      <a:pt x="33" y="0"/>
                    </a:moveTo>
                    <a:lnTo>
                      <a:pt x="0" y="0"/>
                    </a:lnTo>
                    <a:lnTo>
                      <a:pt x="156" y="193"/>
                    </a:lnTo>
                    <a:lnTo>
                      <a:pt x="173" y="17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3" name="Freeform 644"/>
              <p:cNvSpPr>
                <a:spLocks/>
              </p:cNvSpPr>
              <p:nvPr/>
            </p:nvSpPr>
            <p:spPr bwMode="auto">
              <a:xfrm>
                <a:off x="3676610" y="3022192"/>
                <a:ext cx="174220" cy="187424"/>
              </a:xfrm>
              <a:custGeom>
                <a:avLst/>
                <a:gdLst>
                  <a:gd name="T0" fmla="*/ 91977600 w 165"/>
                  <a:gd name="T1" fmla="*/ 0 h 182"/>
                  <a:gd name="T2" fmla="*/ 183955200 w 165"/>
                  <a:gd name="T3" fmla="*/ 96504823 h 182"/>
                  <a:gd name="T4" fmla="*/ 91977600 w 165"/>
                  <a:gd name="T5" fmla="*/ 193009647 h 182"/>
                  <a:gd name="T6" fmla="*/ 0 w 165"/>
                  <a:gd name="T7" fmla="*/ 96504823 h 182"/>
                  <a:gd name="T8" fmla="*/ 36791043 w 165"/>
                  <a:gd name="T9" fmla="*/ 0 h 182"/>
                  <a:gd name="T10" fmla="*/ 0 w 165"/>
                  <a:gd name="T11" fmla="*/ 0 h 182"/>
                  <a:gd name="T12" fmla="*/ 165002183 w 165"/>
                  <a:gd name="T13" fmla="*/ 193009647 h 182"/>
                  <a:gd name="T14" fmla="*/ 183955200 w 165"/>
                  <a:gd name="T15" fmla="*/ 169678456 h 182"/>
                  <a:gd name="T16" fmla="*/ 36791043 w 165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2"/>
                  <a:gd name="T29" fmla="*/ 165 w 165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2">
                    <a:moveTo>
                      <a:pt x="33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5" y="16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4" name="Freeform 645"/>
              <p:cNvSpPr>
                <a:spLocks/>
              </p:cNvSpPr>
              <p:nvPr/>
            </p:nvSpPr>
            <p:spPr bwMode="auto">
              <a:xfrm>
                <a:off x="3695611" y="3022192"/>
                <a:ext cx="163659" cy="176159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90737337 h 171"/>
                  <a:gd name="T4" fmla="*/ 85300738 w 157"/>
                  <a:gd name="T5" fmla="*/ 181473645 h 171"/>
                  <a:gd name="T6" fmla="*/ 0 w 157"/>
                  <a:gd name="T7" fmla="*/ 90737337 h 171"/>
                  <a:gd name="T8" fmla="*/ 36945239 w 157"/>
                  <a:gd name="T9" fmla="*/ 0 h 171"/>
                  <a:gd name="T10" fmla="*/ 0 w 157"/>
                  <a:gd name="T11" fmla="*/ 0 h 171"/>
                  <a:gd name="T12" fmla="*/ 152127822 w 157"/>
                  <a:gd name="T13" fmla="*/ 181473645 h 171"/>
                  <a:gd name="T14" fmla="*/ 170600434 w 157"/>
                  <a:gd name="T15" fmla="*/ 158125889 h 171"/>
                  <a:gd name="T16" fmla="*/ 36945239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4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5" name="Freeform 646"/>
              <p:cNvSpPr>
                <a:spLocks/>
              </p:cNvSpPr>
              <p:nvPr/>
            </p:nvSpPr>
            <p:spPr bwMode="auto">
              <a:xfrm>
                <a:off x="3711449" y="3022192"/>
                <a:ext cx="157322" cy="163869"/>
              </a:xfrm>
              <a:custGeom>
                <a:avLst/>
                <a:gdLst>
                  <a:gd name="T0" fmla="*/ 83054401 w 149"/>
                  <a:gd name="T1" fmla="*/ 0 h 160"/>
                  <a:gd name="T2" fmla="*/ 166108801 w 149"/>
                  <a:gd name="T3" fmla="*/ 83916291 h 160"/>
                  <a:gd name="T4" fmla="*/ 83054401 w 149"/>
                  <a:gd name="T5" fmla="*/ 167831557 h 160"/>
                  <a:gd name="T6" fmla="*/ 0 w 149"/>
                  <a:gd name="T7" fmla="*/ 83916291 h 160"/>
                  <a:gd name="T8" fmla="*/ 37904044 w 149"/>
                  <a:gd name="T9" fmla="*/ 0 h 160"/>
                  <a:gd name="T10" fmla="*/ 0 w 149"/>
                  <a:gd name="T11" fmla="*/ 0 h 160"/>
                  <a:gd name="T12" fmla="*/ 147157315 w 149"/>
                  <a:gd name="T13" fmla="*/ 167831557 h 160"/>
                  <a:gd name="T14" fmla="*/ 166108801 w 149"/>
                  <a:gd name="T15" fmla="*/ 144754714 h 160"/>
                  <a:gd name="T16" fmla="*/ 37904044 w 149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160"/>
                  <a:gd name="T29" fmla="*/ 149 w 149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160">
                    <a:moveTo>
                      <a:pt x="34" y="0"/>
                    </a:moveTo>
                    <a:lnTo>
                      <a:pt x="0" y="0"/>
                    </a:lnTo>
                    <a:lnTo>
                      <a:pt x="132" y="160"/>
                    </a:lnTo>
                    <a:lnTo>
                      <a:pt x="149" y="13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6" name="Freeform 647"/>
              <p:cNvSpPr>
                <a:spLocks/>
              </p:cNvSpPr>
              <p:nvPr/>
            </p:nvSpPr>
            <p:spPr bwMode="auto">
              <a:xfrm>
                <a:off x="3730459" y="3022192"/>
                <a:ext cx="147821" cy="152604"/>
              </a:xfrm>
              <a:custGeom>
                <a:avLst/>
                <a:gdLst>
                  <a:gd name="T0" fmla="*/ 78039984 w 140"/>
                  <a:gd name="T1" fmla="*/ 0 h 149"/>
                  <a:gd name="T2" fmla="*/ 156078913 w 140"/>
                  <a:gd name="T3" fmla="*/ 78147587 h 149"/>
                  <a:gd name="T4" fmla="*/ 78039984 w 140"/>
                  <a:gd name="T5" fmla="*/ 156295173 h 149"/>
                  <a:gd name="T6" fmla="*/ 0 w 140"/>
                  <a:gd name="T7" fmla="*/ 78147587 h 149"/>
                  <a:gd name="T8" fmla="*/ 43479433 w 140"/>
                  <a:gd name="T9" fmla="*/ 0 h 149"/>
                  <a:gd name="T10" fmla="*/ 0 w 140"/>
                  <a:gd name="T11" fmla="*/ 0 h 149"/>
                  <a:gd name="T12" fmla="*/ 137126124 w 140"/>
                  <a:gd name="T13" fmla="*/ 156295173 h 149"/>
                  <a:gd name="T14" fmla="*/ 156078913 w 140"/>
                  <a:gd name="T15" fmla="*/ 133218148 h 149"/>
                  <a:gd name="T16" fmla="*/ 43479433 w 140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9"/>
                  <a:gd name="T29" fmla="*/ 140 w 140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9">
                    <a:moveTo>
                      <a:pt x="39" y="0"/>
                    </a:moveTo>
                    <a:lnTo>
                      <a:pt x="0" y="0"/>
                    </a:lnTo>
                    <a:lnTo>
                      <a:pt x="123" y="149"/>
                    </a:lnTo>
                    <a:lnTo>
                      <a:pt x="140" y="12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7" name="Freeform 648"/>
              <p:cNvSpPr>
                <a:spLocks/>
              </p:cNvSpPr>
              <p:nvPr/>
            </p:nvSpPr>
            <p:spPr bwMode="auto">
              <a:xfrm>
                <a:off x="3749460" y="3022192"/>
                <a:ext cx="138321" cy="141338"/>
              </a:xfrm>
              <a:custGeom>
                <a:avLst/>
                <a:gdLst>
                  <a:gd name="T0" fmla="*/ 72472868 w 132"/>
                  <a:gd name="T1" fmla="*/ 0 h 138"/>
                  <a:gd name="T2" fmla="*/ 144944688 w 132"/>
                  <a:gd name="T3" fmla="*/ 72378370 h 138"/>
                  <a:gd name="T4" fmla="*/ 72472868 w 132"/>
                  <a:gd name="T5" fmla="*/ 144756741 h 138"/>
                  <a:gd name="T6" fmla="*/ 0 w 132"/>
                  <a:gd name="T7" fmla="*/ 72378370 h 138"/>
                  <a:gd name="T8" fmla="*/ 41726832 w 132"/>
                  <a:gd name="T9" fmla="*/ 0 h 138"/>
                  <a:gd name="T10" fmla="*/ 0 w 132"/>
                  <a:gd name="T11" fmla="*/ 0 h 138"/>
                  <a:gd name="T12" fmla="*/ 126277616 w 132"/>
                  <a:gd name="T13" fmla="*/ 144756741 h 138"/>
                  <a:gd name="T14" fmla="*/ 144944688 w 132"/>
                  <a:gd name="T15" fmla="*/ 118532376 h 138"/>
                  <a:gd name="T16" fmla="*/ 41726832 w 132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138"/>
                  <a:gd name="T29" fmla="*/ 132 w 132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138">
                    <a:moveTo>
                      <a:pt x="38" y="0"/>
                    </a:moveTo>
                    <a:lnTo>
                      <a:pt x="0" y="0"/>
                    </a:lnTo>
                    <a:lnTo>
                      <a:pt x="115" y="138"/>
                    </a:lnTo>
                    <a:lnTo>
                      <a:pt x="132" y="11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8" name="Freeform 649"/>
              <p:cNvSpPr>
                <a:spLocks/>
              </p:cNvSpPr>
              <p:nvPr/>
            </p:nvSpPr>
            <p:spPr bwMode="auto">
              <a:xfrm>
                <a:off x="3771634" y="3022192"/>
                <a:ext cx="123535" cy="130073"/>
              </a:xfrm>
              <a:custGeom>
                <a:avLst/>
                <a:gdLst>
                  <a:gd name="T0" fmla="*/ 64665338 w 118"/>
                  <a:gd name="T1" fmla="*/ 0 h 127"/>
                  <a:gd name="T2" fmla="*/ 129329628 w 118"/>
                  <a:gd name="T3" fmla="*/ 66610691 h 127"/>
                  <a:gd name="T4" fmla="*/ 64665338 w 118"/>
                  <a:gd name="T5" fmla="*/ 133220357 h 127"/>
                  <a:gd name="T6" fmla="*/ 0 w 118"/>
                  <a:gd name="T7" fmla="*/ 66610691 h 127"/>
                  <a:gd name="T8" fmla="*/ 36168542 w 118"/>
                  <a:gd name="T9" fmla="*/ 0 h 127"/>
                  <a:gd name="T10" fmla="*/ 0 w 118"/>
                  <a:gd name="T11" fmla="*/ 0 h 127"/>
                  <a:gd name="T12" fmla="*/ 110697833 w 118"/>
                  <a:gd name="T13" fmla="*/ 133220357 h 127"/>
                  <a:gd name="T14" fmla="*/ 129329628 w 118"/>
                  <a:gd name="T15" fmla="*/ 106995803 h 127"/>
                  <a:gd name="T16" fmla="*/ 36168542 w 118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7"/>
                  <a:gd name="T29" fmla="*/ 118 w 118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7">
                    <a:moveTo>
                      <a:pt x="33" y="0"/>
                    </a:moveTo>
                    <a:lnTo>
                      <a:pt x="0" y="0"/>
                    </a:lnTo>
                    <a:lnTo>
                      <a:pt x="101" y="127"/>
                    </a:lnTo>
                    <a:lnTo>
                      <a:pt x="118" y="10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39" name="Freeform 650"/>
              <p:cNvSpPr>
                <a:spLocks/>
              </p:cNvSpPr>
              <p:nvPr/>
            </p:nvSpPr>
            <p:spPr bwMode="auto">
              <a:xfrm>
                <a:off x="3787472" y="3022192"/>
                <a:ext cx="117207" cy="114711"/>
              </a:xfrm>
              <a:custGeom>
                <a:avLst/>
                <a:gdLst>
                  <a:gd name="T0" fmla="*/ 61881072 w 111"/>
                  <a:gd name="T1" fmla="*/ 0 h 113"/>
                  <a:gd name="T2" fmla="*/ 123761088 w 111"/>
                  <a:gd name="T3" fmla="*/ 58224461 h 113"/>
                  <a:gd name="T4" fmla="*/ 61881072 w 111"/>
                  <a:gd name="T5" fmla="*/ 116447908 h 113"/>
                  <a:gd name="T6" fmla="*/ 0 w 111"/>
                  <a:gd name="T7" fmla="*/ 58224461 h 113"/>
                  <a:gd name="T8" fmla="*/ 37908551 w 111"/>
                  <a:gd name="T9" fmla="*/ 0 h 113"/>
                  <a:gd name="T10" fmla="*/ 0 w 111"/>
                  <a:gd name="T11" fmla="*/ 0 h 113"/>
                  <a:gd name="T12" fmla="*/ 104806292 w 111"/>
                  <a:gd name="T13" fmla="*/ 116447908 h 113"/>
                  <a:gd name="T14" fmla="*/ 123761088 w 111"/>
                  <a:gd name="T15" fmla="*/ 93776756 h 113"/>
                  <a:gd name="T16" fmla="*/ 37908551 w 11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3"/>
                  <a:gd name="T29" fmla="*/ 111 w 11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3">
                    <a:moveTo>
                      <a:pt x="34" y="0"/>
                    </a:moveTo>
                    <a:lnTo>
                      <a:pt x="0" y="0"/>
                    </a:lnTo>
                    <a:lnTo>
                      <a:pt x="94" y="113"/>
                    </a:lnTo>
                    <a:lnTo>
                      <a:pt x="111" y="9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0" name="Freeform 651"/>
              <p:cNvSpPr>
                <a:spLocks/>
              </p:cNvSpPr>
              <p:nvPr/>
            </p:nvSpPr>
            <p:spPr bwMode="auto">
              <a:xfrm>
                <a:off x="3806482" y="3022192"/>
                <a:ext cx="103473" cy="103446"/>
              </a:xfrm>
              <a:custGeom>
                <a:avLst/>
                <a:gdLst>
                  <a:gd name="T0" fmla="*/ 54626353 w 98"/>
                  <a:gd name="T1" fmla="*/ 0 h 102"/>
                  <a:gd name="T2" fmla="*/ 109251649 w 98"/>
                  <a:gd name="T3" fmla="*/ 52456250 h 102"/>
                  <a:gd name="T4" fmla="*/ 54626353 w 98"/>
                  <a:gd name="T5" fmla="*/ 104912499 h 102"/>
                  <a:gd name="T6" fmla="*/ 0 w 98"/>
                  <a:gd name="T7" fmla="*/ 52456250 h 102"/>
                  <a:gd name="T8" fmla="*/ 37903854 w 98"/>
                  <a:gd name="T9" fmla="*/ 0 h 102"/>
                  <a:gd name="T10" fmla="*/ 0 w 98"/>
                  <a:gd name="T11" fmla="*/ 0 h 102"/>
                  <a:gd name="T12" fmla="*/ 94759099 w 98"/>
                  <a:gd name="T13" fmla="*/ 104912499 h 102"/>
                  <a:gd name="T14" fmla="*/ 109251649 w 98"/>
                  <a:gd name="T15" fmla="*/ 82284201 h 102"/>
                  <a:gd name="T16" fmla="*/ 37903854 w 98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2"/>
                  <a:gd name="T29" fmla="*/ 98 w 98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2">
                    <a:moveTo>
                      <a:pt x="34" y="0"/>
                    </a:moveTo>
                    <a:lnTo>
                      <a:pt x="0" y="0"/>
                    </a:lnTo>
                    <a:lnTo>
                      <a:pt x="85" y="102"/>
                    </a:lnTo>
                    <a:lnTo>
                      <a:pt x="98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1" name="Freeform 652"/>
              <p:cNvSpPr>
                <a:spLocks/>
              </p:cNvSpPr>
              <p:nvPr/>
            </p:nvSpPr>
            <p:spPr bwMode="auto">
              <a:xfrm>
                <a:off x="3825483" y="3022192"/>
                <a:ext cx="93972" cy="92180"/>
              </a:xfrm>
              <a:custGeom>
                <a:avLst/>
                <a:gdLst>
                  <a:gd name="T0" fmla="*/ 49610880 w 89"/>
                  <a:gd name="T1" fmla="*/ 0 h 91"/>
                  <a:gd name="T2" fmla="*/ 99221761 w 89"/>
                  <a:gd name="T3" fmla="*/ 46687651 h 91"/>
                  <a:gd name="T4" fmla="*/ 49610880 w 89"/>
                  <a:gd name="T5" fmla="*/ 93375301 h 91"/>
                  <a:gd name="T6" fmla="*/ 0 w 89"/>
                  <a:gd name="T7" fmla="*/ 46687651 h 91"/>
                  <a:gd name="T8" fmla="*/ 37904507 w 89"/>
                  <a:gd name="T9" fmla="*/ 0 h 91"/>
                  <a:gd name="T10" fmla="*/ 0 w 89"/>
                  <a:gd name="T11" fmla="*/ 0 h 91"/>
                  <a:gd name="T12" fmla="*/ 85843953 w 89"/>
                  <a:gd name="T13" fmla="*/ 93375301 h 91"/>
                  <a:gd name="T14" fmla="*/ 99221761 w 89"/>
                  <a:gd name="T15" fmla="*/ 70801339 h 91"/>
                  <a:gd name="T16" fmla="*/ 37904507 w 89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1"/>
                  <a:gd name="T29" fmla="*/ 89 w 89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1">
                    <a:moveTo>
                      <a:pt x="34" y="0"/>
                    </a:moveTo>
                    <a:lnTo>
                      <a:pt x="0" y="0"/>
                    </a:lnTo>
                    <a:lnTo>
                      <a:pt x="77" y="91"/>
                    </a:lnTo>
                    <a:lnTo>
                      <a:pt x="89" y="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2" name="Freeform 653"/>
              <p:cNvSpPr>
                <a:spLocks/>
              </p:cNvSpPr>
              <p:nvPr/>
            </p:nvSpPr>
            <p:spPr bwMode="auto">
              <a:xfrm>
                <a:off x="3841321" y="3022192"/>
                <a:ext cx="85523" cy="82963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3018389 h 80"/>
                  <a:gd name="T4" fmla="*/ 45149808 w 81"/>
                  <a:gd name="T5" fmla="*/ 86035742 h 80"/>
                  <a:gd name="T6" fmla="*/ 0 w 81"/>
                  <a:gd name="T7" fmla="*/ 43018389 h 80"/>
                  <a:gd name="T8" fmla="*/ 37903585 w 81"/>
                  <a:gd name="T9" fmla="*/ 0 h 80"/>
                  <a:gd name="T10" fmla="*/ 0 w 81"/>
                  <a:gd name="T11" fmla="*/ 0 h 80"/>
                  <a:gd name="T12" fmla="*/ 71347305 w 81"/>
                  <a:gd name="T13" fmla="*/ 86035742 h 80"/>
                  <a:gd name="T14" fmla="*/ 90298561 w 81"/>
                  <a:gd name="T15" fmla="*/ 62375724 h 80"/>
                  <a:gd name="T16" fmla="*/ 37903585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34" y="0"/>
                    </a:moveTo>
                    <a:lnTo>
                      <a:pt x="0" y="0"/>
                    </a:lnTo>
                    <a:lnTo>
                      <a:pt x="64" y="80"/>
                    </a:lnTo>
                    <a:lnTo>
                      <a:pt x="81" y="5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3" name="Freeform 654"/>
              <p:cNvSpPr>
                <a:spLocks/>
              </p:cNvSpPr>
              <p:nvPr/>
            </p:nvSpPr>
            <p:spPr bwMode="auto">
              <a:xfrm>
                <a:off x="3859270" y="3022192"/>
                <a:ext cx="76023" cy="71698"/>
              </a:xfrm>
              <a:custGeom>
                <a:avLst/>
                <a:gdLst>
                  <a:gd name="T0" fmla="*/ 40135920 w 72"/>
                  <a:gd name="T1" fmla="*/ 0 h 69"/>
                  <a:gd name="T2" fmla="*/ 80270784 w 72"/>
                  <a:gd name="T3" fmla="*/ 37250748 h 69"/>
                  <a:gd name="T4" fmla="*/ 40135920 w 72"/>
                  <a:gd name="T5" fmla="*/ 74501495 h 69"/>
                  <a:gd name="T6" fmla="*/ 0 w 72"/>
                  <a:gd name="T7" fmla="*/ 37250748 h 69"/>
                  <a:gd name="T8" fmla="*/ 37905913 w 72"/>
                  <a:gd name="T9" fmla="*/ 0 h 69"/>
                  <a:gd name="T10" fmla="*/ 0 w 72"/>
                  <a:gd name="T11" fmla="*/ 0 h 69"/>
                  <a:gd name="T12" fmla="*/ 61317819 w 72"/>
                  <a:gd name="T13" fmla="*/ 74501495 h 69"/>
                  <a:gd name="T14" fmla="*/ 80270784 w 72"/>
                  <a:gd name="T15" fmla="*/ 47507713 h 69"/>
                  <a:gd name="T16" fmla="*/ 37905913 w 72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9"/>
                  <a:gd name="T29" fmla="*/ 72 w 72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9">
                    <a:moveTo>
                      <a:pt x="34" y="0"/>
                    </a:moveTo>
                    <a:lnTo>
                      <a:pt x="0" y="0"/>
                    </a:lnTo>
                    <a:lnTo>
                      <a:pt x="55" y="69"/>
                    </a:lnTo>
                    <a:lnTo>
                      <a:pt x="72" y="4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4" name="Freeform 655"/>
              <p:cNvSpPr>
                <a:spLocks/>
              </p:cNvSpPr>
              <p:nvPr/>
            </p:nvSpPr>
            <p:spPr bwMode="auto">
              <a:xfrm>
                <a:off x="3878281" y="3022192"/>
                <a:ext cx="66522" cy="60423"/>
              </a:xfrm>
              <a:custGeom>
                <a:avLst/>
                <a:gdLst>
                  <a:gd name="T0" fmla="*/ 34571691 w 64"/>
                  <a:gd name="T1" fmla="*/ 0 h 58"/>
                  <a:gd name="T2" fmla="*/ 69143382 w 64"/>
                  <a:gd name="T3" fmla="*/ 31474132 h 58"/>
                  <a:gd name="T4" fmla="*/ 34571691 w 64"/>
                  <a:gd name="T5" fmla="*/ 62947223 h 58"/>
                  <a:gd name="T6" fmla="*/ 0 w 64"/>
                  <a:gd name="T7" fmla="*/ 31474132 h 58"/>
                  <a:gd name="T8" fmla="*/ 36732616 w 64"/>
                  <a:gd name="T9" fmla="*/ 0 h 58"/>
                  <a:gd name="T10" fmla="*/ 0 w 64"/>
                  <a:gd name="T11" fmla="*/ 0 h 58"/>
                  <a:gd name="T12" fmla="*/ 50777066 w 64"/>
                  <a:gd name="T13" fmla="*/ 62947223 h 58"/>
                  <a:gd name="T14" fmla="*/ 69143382 w 64"/>
                  <a:gd name="T15" fmla="*/ 35815219 h 58"/>
                  <a:gd name="T16" fmla="*/ 36732616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34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4" y="3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5" name="Freeform 656"/>
              <p:cNvSpPr>
                <a:spLocks/>
              </p:cNvSpPr>
              <p:nvPr/>
            </p:nvSpPr>
            <p:spPr bwMode="auto">
              <a:xfrm>
                <a:off x="3897282" y="3022192"/>
                <a:ext cx="60185" cy="46085"/>
              </a:xfrm>
              <a:custGeom>
                <a:avLst/>
                <a:gdLst>
                  <a:gd name="T0" fmla="*/ 32929949 w 55"/>
                  <a:gd name="T1" fmla="*/ 0 h 44"/>
                  <a:gd name="T2" fmla="*/ 65858803 w 55"/>
                  <a:gd name="T3" fmla="*/ 24134924 h 44"/>
                  <a:gd name="T4" fmla="*/ 32929949 w 55"/>
                  <a:gd name="T5" fmla="*/ 48268800 h 44"/>
                  <a:gd name="T6" fmla="*/ 0 w 55"/>
                  <a:gd name="T7" fmla="*/ 24134924 h 44"/>
                  <a:gd name="T8" fmla="*/ 40712423 w 55"/>
                  <a:gd name="T9" fmla="*/ 0 h 44"/>
                  <a:gd name="T10" fmla="*/ 0 w 55"/>
                  <a:gd name="T11" fmla="*/ 0 h 44"/>
                  <a:gd name="T12" fmla="*/ 45502053 w 55"/>
                  <a:gd name="T13" fmla="*/ 48268800 h 44"/>
                  <a:gd name="T14" fmla="*/ 65858803 w 55"/>
                  <a:gd name="T15" fmla="*/ 24134924 h 44"/>
                  <a:gd name="T16" fmla="*/ 40712423 w 55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4"/>
                  <a:gd name="T29" fmla="*/ 55 w 5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4">
                    <a:moveTo>
                      <a:pt x="34" y="0"/>
                    </a:moveTo>
                    <a:lnTo>
                      <a:pt x="0" y="0"/>
                    </a:lnTo>
                    <a:lnTo>
                      <a:pt x="38" y="44"/>
                    </a:lnTo>
                    <a:lnTo>
                      <a:pt x="55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6" name="Freeform 657"/>
              <p:cNvSpPr>
                <a:spLocks/>
              </p:cNvSpPr>
              <p:nvPr/>
            </p:nvSpPr>
            <p:spPr bwMode="auto">
              <a:xfrm>
                <a:off x="3913129" y="3022192"/>
                <a:ext cx="50685" cy="34820"/>
              </a:xfrm>
              <a:custGeom>
                <a:avLst/>
                <a:gdLst>
                  <a:gd name="T0" fmla="*/ 27329999 w 47"/>
                  <a:gd name="T1" fmla="*/ 0 h 33"/>
                  <a:gd name="T2" fmla="*/ 54658919 w 47"/>
                  <a:gd name="T3" fmla="*/ 18370188 h 33"/>
                  <a:gd name="T4" fmla="*/ 27329999 w 47"/>
                  <a:gd name="T5" fmla="*/ 36740375 h 33"/>
                  <a:gd name="T6" fmla="*/ 0 w 47"/>
                  <a:gd name="T7" fmla="*/ 18370188 h 33"/>
                  <a:gd name="T8" fmla="*/ 44191930 w 47"/>
                  <a:gd name="T9" fmla="*/ 0 h 33"/>
                  <a:gd name="T10" fmla="*/ 0 w 47"/>
                  <a:gd name="T11" fmla="*/ 0 h 33"/>
                  <a:gd name="T12" fmla="*/ 34888532 w 47"/>
                  <a:gd name="T13" fmla="*/ 36740375 h 33"/>
                  <a:gd name="T14" fmla="*/ 54658919 w 47"/>
                  <a:gd name="T15" fmla="*/ 12247142 h 33"/>
                  <a:gd name="T16" fmla="*/ 44191930 w 4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3"/>
                  <a:gd name="T29" fmla="*/ 47 w 4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3">
                    <a:moveTo>
                      <a:pt x="38" y="0"/>
                    </a:moveTo>
                    <a:lnTo>
                      <a:pt x="0" y="0"/>
                    </a:lnTo>
                    <a:lnTo>
                      <a:pt x="30" y="33"/>
                    </a:lnTo>
                    <a:lnTo>
                      <a:pt x="47" y="1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7" name="Freeform 658"/>
              <p:cNvSpPr>
                <a:spLocks/>
              </p:cNvSpPr>
              <p:nvPr/>
            </p:nvSpPr>
            <p:spPr bwMode="auto">
              <a:xfrm>
                <a:off x="3932130" y="3022192"/>
                <a:ext cx="41175" cy="22530"/>
              </a:xfrm>
              <a:custGeom>
                <a:avLst/>
                <a:gdLst>
                  <a:gd name="T0" fmla="*/ 22308181 w 38"/>
                  <a:gd name="T1" fmla="*/ 0 h 22"/>
                  <a:gd name="T2" fmla="*/ 44615279 w 38"/>
                  <a:gd name="T3" fmla="*/ 11536384 h 22"/>
                  <a:gd name="T4" fmla="*/ 22308181 w 38"/>
                  <a:gd name="T5" fmla="*/ 23072768 h 22"/>
                  <a:gd name="T6" fmla="*/ 0 w 38"/>
                  <a:gd name="T7" fmla="*/ 11536384 h 22"/>
                  <a:gd name="T8" fmla="*/ 0 w 38"/>
                  <a:gd name="T9" fmla="*/ 0 h 22"/>
                  <a:gd name="T10" fmla="*/ 44615279 w 38"/>
                  <a:gd name="T11" fmla="*/ 0 h 22"/>
                  <a:gd name="T12" fmla="*/ 24656239 w 38"/>
                  <a:gd name="T13" fmla="*/ 23072768 h 22"/>
                  <a:gd name="T14" fmla="*/ 0 w 38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22"/>
                  <a:gd name="T26" fmla="*/ 38 w 3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22">
                    <a:moveTo>
                      <a:pt x="0" y="0"/>
                    </a:moveTo>
                    <a:lnTo>
                      <a:pt x="38" y="0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8" name="Freeform 659"/>
              <p:cNvSpPr>
                <a:spLocks/>
              </p:cNvSpPr>
              <p:nvPr/>
            </p:nvSpPr>
            <p:spPr bwMode="auto">
              <a:xfrm>
                <a:off x="3954304" y="3022192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49" name="Freeform 660"/>
              <p:cNvSpPr>
                <a:spLocks/>
              </p:cNvSpPr>
              <p:nvPr/>
            </p:nvSpPr>
            <p:spPr bwMode="auto">
              <a:xfrm>
                <a:off x="1457123" y="3384752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20088847 w 34"/>
                  <a:gd name="T9" fmla="*/ 0 h 22"/>
                  <a:gd name="T10" fmla="*/ 0 w 34"/>
                  <a:gd name="T11" fmla="*/ 23072768 h 22"/>
                  <a:gd name="T12" fmla="*/ 40177693 w 34"/>
                  <a:gd name="T13" fmla="*/ 23072768 h 22"/>
                  <a:gd name="T14" fmla="*/ 20088847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7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0" name="Freeform 661"/>
              <p:cNvSpPr>
                <a:spLocks/>
              </p:cNvSpPr>
              <p:nvPr/>
            </p:nvSpPr>
            <p:spPr bwMode="auto">
              <a:xfrm>
                <a:off x="1465572" y="3373486"/>
                <a:ext cx="47512" cy="33796"/>
              </a:xfrm>
              <a:custGeom>
                <a:avLst/>
                <a:gdLst>
                  <a:gd name="T0" fmla="*/ 26248722 w 43"/>
                  <a:gd name="T1" fmla="*/ 0 h 33"/>
                  <a:gd name="T2" fmla="*/ 52497444 w 43"/>
                  <a:gd name="T3" fmla="*/ 17305600 h 33"/>
                  <a:gd name="T4" fmla="*/ 26248722 w 43"/>
                  <a:gd name="T5" fmla="*/ 34611200 h 33"/>
                  <a:gd name="T6" fmla="*/ 0 w 43"/>
                  <a:gd name="T7" fmla="*/ 17305600 h 33"/>
                  <a:gd name="T8" fmla="*/ 20755011 w 43"/>
                  <a:gd name="T9" fmla="*/ 0 h 33"/>
                  <a:gd name="T10" fmla="*/ 0 w 43"/>
                  <a:gd name="T11" fmla="*/ 23074472 h 33"/>
                  <a:gd name="T12" fmla="*/ 10987427 w 43"/>
                  <a:gd name="T13" fmla="*/ 34611200 h 33"/>
                  <a:gd name="T14" fmla="*/ 52497444 w 43"/>
                  <a:gd name="T15" fmla="*/ 34611200 h 33"/>
                  <a:gd name="T16" fmla="*/ 20755011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17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3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1" name="Freeform 662"/>
              <p:cNvSpPr>
                <a:spLocks/>
              </p:cNvSpPr>
              <p:nvPr/>
            </p:nvSpPr>
            <p:spPr bwMode="auto">
              <a:xfrm>
                <a:off x="1475073" y="3362221"/>
                <a:ext cx="53849" cy="43013"/>
              </a:xfrm>
              <a:custGeom>
                <a:avLst/>
                <a:gdLst>
                  <a:gd name="T0" fmla="*/ 28429104 w 51"/>
                  <a:gd name="T1" fmla="*/ 0 h 44"/>
                  <a:gd name="T2" fmla="*/ 56857152 w 51"/>
                  <a:gd name="T3" fmla="*/ 21024559 h 44"/>
                  <a:gd name="T4" fmla="*/ 28429104 w 51"/>
                  <a:gd name="T5" fmla="*/ 42048141 h 44"/>
                  <a:gd name="T6" fmla="*/ 0 w 51"/>
                  <a:gd name="T7" fmla="*/ 21024559 h 44"/>
                  <a:gd name="T8" fmla="*/ 18952739 w 51"/>
                  <a:gd name="T9" fmla="*/ 0 h 44"/>
                  <a:gd name="T10" fmla="*/ 0 w 51"/>
                  <a:gd name="T11" fmla="*/ 21024559 h 44"/>
                  <a:gd name="T12" fmla="*/ 18952739 w 51"/>
                  <a:gd name="T13" fmla="*/ 42048141 h 44"/>
                  <a:gd name="T14" fmla="*/ 56857152 w 51"/>
                  <a:gd name="T15" fmla="*/ 42048141 h 44"/>
                  <a:gd name="T16" fmla="*/ 18952739 w 51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4"/>
                  <a:gd name="T29" fmla="*/ 51 w 51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4">
                    <a:moveTo>
                      <a:pt x="17" y="0"/>
                    </a:moveTo>
                    <a:lnTo>
                      <a:pt x="0" y="22"/>
                    </a:lnTo>
                    <a:lnTo>
                      <a:pt x="17" y="44"/>
                    </a:lnTo>
                    <a:lnTo>
                      <a:pt x="51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2" name="Freeform 663"/>
              <p:cNvSpPr>
                <a:spLocks/>
              </p:cNvSpPr>
              <p:nvPr/>
            </p:nvSpPr>
            <p:spPr bwMode="auto">
              <a:xfrm>
                <a:off x="1484583" y="3350955"/>
                <a:ext cx="63349" cy="54278"/>
              </a:xfrm>
              <a:custGeom>
                <a:avLst/>
                <a:gdLst>
                  <a:gd name="T0" fmla="*/ 34009823 w 59"/>
                  <a:gd name="T1" fmla="*/ 0 h 55"/>
                  <a:gd name="T2" fmla="*/ 68018572 w 59"/>
                  <a:gd name="T3" fmla="*/ 26782739 h 55"/>
                  <a:gd name="T4" fmla="*/ 34009823 w 59"/>
                  <a:gd name="T5" fmla="*/ 53565478 h 55"/>
                  <a:gd name="T6" fmla="*/ 0 w 59"/>
                  <a:gd name="T7" fmla="*/ 26782739 h 55"/>
                  <a:gd name="T8" fmla="*/ 19598466 w 59"/>
                  <a:gd name="T9" fmla="*/ 0 h 55"/>
                  <a:gd name="T10" fmla="*/ 0 w 59"/>
                  <a:gd name="T11" fmla="*/ 21425996 h 55"/>
                  <a:gd name="T12" fmla="*/ 29974815 w 59"/>
                  <a:gd name="T13" fmla="*/ 53565478 h 55"/>
                  <a:gd name="T14" fmla="*/ 68018572 w 59"/>
                  <a:gd name="T15" fmla="*/ 53565478 h 55"/>
                  <a:gd name="T16" fmla="*/ 19598466 w 59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5"/>
                  <a:gd name="T29" fmla="*/ 59 w 5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5">
                    <a:moveTo>
                      <a:pt x="17" y="0"/>
                    </a:moveTo>
                    <a:lnTo>
                      <a:pt x="0" y="22"/>
                    </a:lnTo>
                    <a:lnTo>
                      <a:pt x="26" y="55"/>
                    </a:lnTo>
                    <a:lnTo>
                      <a:pt x="59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3" name="Freeform 664"/>
              <p:cNvSpPr>
                <a:spLocks/>
              </p:cNvSpPr>
              <p:nvPr/>
            </p:nvSpPr>
            <p:spPr bwMode="auto">
              <a:xfrm>
                <a:off x="1494083" y="3338666"/>
                <a:ext cx="69686" cy="68616"/>
              </a:xfrm>
              <a:custGeom>
                <a:avLst/>
                <a:gdLst>
                  <a:gd name="T0" fmla="*/ 36239840 w 67"/>
                  <a:gd name="T1" fmla="*/ 0 h 66"/>
                  <a:gd name="T2" fmla="*/ 72479680 w 67"/>
                  <a:gd name="T3" fmla="*/ 35667844 h 66"/>
                  <a:gd name="T4" fmla="*/ 36239840 w 67"/>
                  <a:gd name="T5" fmla="*/ 71335688 h 66"/>
                  <a:gd name="T6" fmla="*/ 0 w 67"/>
                  <a:gd name="T7" fmla="*/ 35667844 h 66"/>
                  <a:gd name="T8" fmla="*/ 12981356 w 67"/>
                  <a:gd name="T9" fmla="*/ 0 h 66"/>
                  <a:gd name="T10" fmla="*/ 0 w 67"/>
                  <a:gd name="T11" fmla="*/ 23778560 h 66"/>
                  <a:gd name="T12" fmla="*/ 36780686 w 67"/>
                  <a:gd name="T13" fmla="*/ 71335688 h 66"/>
                  <a:gd name="T14" fmla="*/ 72479680 w 67"/>
                  <a:gd name="T15" fmla="*/ 71335688 h 66"/>
                  <a:gd name="T16" fmla="*/ 12981356 w 67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66"/>
                  <a:gd name="T29" fmla="*/ 67 w 67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66">
                    <a:moveTo>
                      <a:pt x="12" y="0"/>
                    </a:moveTo>
                    <a:lnTo>
                      <a:pt x="0" y="22"/>
                    </a:lnTo>
                    <a:lnTo>
                      <a:pt x="34" y="66"/>
                    </a:lnTo>
                    <a:lnTo>
                      <a:pt x="67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4" name="Freeform 665"/>
              <p:cNvSpPr>
                <a:spLocks/>
              </p:cNvSpPr>
              <p:nvPr/>
            </p:nvSpPr>
            <p:spPr bwMode="auto">
              <a:xfrm>
                <a:off x="1501472" y="3327401"/>
                <a:ext cx="81299" cy="77842"/>
              </a:xfrm>
              <a:custGeom>
                <a:avLst/>
                <a:gdLst>
                  <a:gd name="T0" fmla="*/ 43484267 w 76"/>
                  <a:gd name="T1" fmla="*/ 0 h 77"/>
                  <a:gd name="T2" fmla="*/ 86967464 w 76"/>
                  <a:gd name="T3" fmla="*/ 39346604 h 77"/>
                  <a:gd name="T4" fmla="*/ 43484267 w 76"/>
                  <a:gd name="T5" fmla="*/ 78693208 h 77"/>
                  <a:gd name="T6" fmla="*/ 0 w 76"/>
                  <a:gd name="T7" fmla="*/ 39346604 h 77"/>
                  <a:gd name="T8" fmla="*/ 14875576 w 76"/>
                  <a:gd name="T9" fmla="*/ 0 h 77"/>
                  <a:gd name="T10" fmla="*/ 0 w 76"/>
                  <a:gd name="T11" fmla="*/ 22484206 h 77"/>
                  <a:gd name="T12" fmla="*/ 48060543 w 76"/>
                  <a:gd name="T13" fmla="*/ 78693208 h 77"/>
                  <a:gd name="T14" fmla="*/ 86967464 w 76"/>
                  <a:gd name="T15" fmla="*/ 78693208 h 77"/>
                  <a:gd name="T16" fmla="*/ 14875576 w 76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7"/>
                  <a:gd name="T29" fmla="*/ 76 w 76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7">
                    <a:moveTo>
                      <a:pt x="13" y="0"/>
                    </a:moveTo>
                    <a:lnTo>
                      <a:pt x="0" y="22"/>
                    </a:lnTo>
                    <a:lnTo>
                      <a:pt x="42" y="77"/>
                    </a:lnTo>
                    <a:lnTo>
                      <a:pt x="76" y="7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5" name="Freeform 666"/>
              <p:cNvSpPr>
                <a:spLocks/>
              </p:cNvSpPr>
              <p:nvPr/>
            </p:nvSpPr>
            <p:spPr bwMode="auto">
              <a:xfrm>
                <a:off x="1506757" y="3316135"/>
                <a:ext cx="93972" cy="89108"/>
              </a:xfrm>
              <a:custGeom>
                <a:avLst/>
                <a:gdLst>
                  <a:gd name="T0" fmla="*/ 49610880 w 89"/>
                  <a:gd name="T1" fmla="*/ 0 h 88"/>
                  <a:gd name="T2" fmla="*/ 99221761 w 89"/>
                  <a:gd name="T3" fmla="*/ 45114976 h 88"/>
                  <a:gd name="T4" fmla="*/ 49610880 w 89"/>
                  <a:gd name="T5" fmla="*/ 90229951 h 88"/>
                  <a:gd name="T6" fmla="*/ 0 w 89"/>
                  <a:gd name="T7" fmla="*/ 45114976 h 88"/>
                  <a:gd name="T8" fmla="*/ 18952782 w 89"/>
                  <a:gd name="T9" fmla="*/ 0 h 88"/>
                  <a:gd name="T10" fmla="*/ 0 w 89"/>
                  <a:gd name="T11" fmla="*/ 22557488 h 88"/>
                  <a:gd name="T12" fmla="*/ 61317253 w 89"/>
                  <a:gd name="T13" fmla="*/ 90229951 h 88"/>
                  <a:gd name="T14" fmla="*/ 99221761 w 89"/>
                  <a:gd name="T15" fmla="*/ 90229951 h 88"/>
                  <a:gd name="T16" fmla="*/ 18952782 w 89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8"/>
                  <a:gd name="T29" fmla="*/ 89 w 89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8">
                    <a:moveTo>
                      <a:pt x="17" y="0"/>
                    </a:moveTo>
                    <a:lnTo>
                      <a:pt x="0" y="22"/>
                    </a:lnTo>
                    <a:lnTo>
                      <a:pt x="55" y="88"/>
                    </a:lnTo>
                    <a:lnTo>
                      <a:pt x="89" y="8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6" name="Freeform 667"/>
              <p:cNvSpPr>
                <a:spLocks/>
              </p:cNvSpPr>
              <p:nvPr/>
            </p:nvSpPr>
            <p:spPr bwMode="auto">
              <a:xfrm>
                <a:off x="1516258" y="3304870"/>
                <a:ext cx="101361" cy="100373"/>
              </a:xfrm>
              <a:custGeom>
                <a:avLst/>
                <a:gdLst>
                  <a:gd name="T0" fmla="*/ 52959555 w 97"/>
                  <a:gd name="T1" fmla="*/ 0 h 99"/>
                  <a:gd name="T2" fmla="*/ 105918064 w 97"/>
                  <a:gd name="T3" fmla="*/ 50883028 h 99"/>
                  <a:gd name="T4" fmla="*/ 52959555 w 97"/>
                  <a:gd name="T5" fmla="*/ 101765042 h 99"/>
                  <a:gd name="T6" fmla="*/ 0 w 97"/>
                  <a:gd name="T7" fmla="*/ 50883028 h 99"/>
                  <a:gd name="T8" fmla="*/ 18562650 w 97"/>
                  <a:gd name="T9" fmla="*/ 0 h 99"/>
                  <a:gd name="T10" fmla="*/ 0 w 97"/>
                  <a:gd name="T11" fmla="*/ 22614342 h 99"/>
                  <a:gd name="T12" fmla="*/ 68791736 w 97"/>
                  <a:gd name="T13" fmla="*/ 101765042 h 99"/>
                  <a:gd name="T14" fmla="*/ 105918064 w 97"/>
                  <a:gd name="T15" fmla="*/ 101765042 h 99"/>
                  <a:gd name="T16" fmla="*/ 18562650 w 97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9"/>
                  <a:gd name="T29" fmla="*/ 97 w 97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9">
                    <a:moveTo>
                      <a:pt x="17" y="0"/>
                    </a:moveTo>
                    <a:lnTo>
                      <a:pt x="0" y="22"/>
                    </a:lnTo>
                    <a:lnTo>
                      <a:pt x="63" y="99"/>
                    </a:lnTo>
                    <a:lnTo>
                      <a:pt x="97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7" name="Freeform 668"/>
              <p:cNvSpPr>
                <a:spLocks/>
              </p:cNvSpPr>
              <p:nvPr/>
            </p:nvSpPr>
            <p:spPr bwMode="auto">
              <a:xfrm>
                <a:off x="1523646" y="3295653"/>
                <a:ext cx="110871" cy="109590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5091597 h 109"/>
                  <a:gd name="T4" fmla="*/ 57983441 w 106"/>
                  <a:gd name="T5" fmla="*/ 110183194 h 109"/>
                  <a:gd name="T6" fmla="*/ 0 w 106"/>
                  <a:gd name="T7" fmla="*/ 55091597 h 109"/>
                  <a:gd name="T8" fmla="*/ 18598090 w 106"/>
                  <a:gd name="T9" fmla="*/ 0 h 109"/>
                  <a:gd name="T10" fmla="*/ 0 w 106"/>
                  <a:gd name="T11" fmla="*/ 21228289 h 109"/>
                  <a:gd name="T12" fmla="*/ 78769672 w 106"/>
                  <a:gd name="T13" fmla="*/ 110183194 h 109"/>
                  <a:gd name="T14" fmla="*/ 115965836 w 106"/>
                  <a:gd name="T15" fmla="*/ 110183194 h 109"/>
                  <a:gd name="T16" fmla="*/ 1859809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1"/>
                    </a:lnTo>
                    <a:lnTo>
                      <a:pt x="72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8" name="Freeform 669"/>
              <p:cNvSpPr>
                <a:spLocks/>
              </p:cNvSpPr>
              <p:nvPr/>
            </p:nvSpPr>
            <p:spPr bwMode="auto">
              <a:xfrm>
                <a:off x="1533147" y="3284387"/>
                <a:ext cx="120371" cy="120856"/>
              </a:xfrm>
              <a:custGeom>
                <a:avLst/>
                <a:gdLst>
                  <a:gd name="T0" fmla="*/ 63549552 w 114"/>
                  <a:gd name="T1" fmla="*/ 0 h 120"/>
                  <a:gd name="T2" fmla="*/ 127098048 w 114"/>
                  <a:gd name="T3" fmla="*/ 60859053 h 120"/>
                  <a:gd name="T4" fmla="*/ 63549552 w 114"/>
                  <a:gd name="T5" fmla="*/ 121718107 h 120"/>
                  <a:gd name="T6" fmla="*/ 0 w 114"/>
                  <a:gd name="T7" fmla="*/ 60859053 h 120"/>
                  <a:gd name="T8" fmla="*/ 13379132 w 114"/>
                  <a:gd name="T9" fmla="*/ 0 h 120"/>
                  <a:gd name="T10" fmla="*/ 0 w 114"/>
                  <a:gd name="T11" fmla="*/ 21300872 h 120"/>
                  <a:gd name="T12" fmla="*/ 89191752 w 114"/>
                  <a:gd name="T13" fmla="*/ 121718107 h 120"/>
                  <a:gd name="T14" fmla="*/ 127098048 w 114"/>
                  <a:gd name="T15" fmla="*/ 121718107 h 120"/>
                  <a:gd name="T16" fmla="*/ 1337913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12" y="0"/>
                    </a:moveTo>
                    <a:lnTo>
                      <a:pt x="0" y="21"/>
                    </a:lnTo>
                    <a:lnTo>
                      <a:pt x="80" y="120"/>
                    </a:lnTo>
                    <a:lnTo>
                      <a:pt x="114" y="12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59" name="Freeform 670"/>
              <p:cNvSpPr>
                <a:spLocks/>
              </p:cNvSpPr>
              <p:nvPr/>
            </p:nvSpPr>
            <p:spPr bwMode="auto">
              <a:xfrm>
                <a:off x="1541596" y="3273122"/>
                <a:ext cx="129872" cy="132121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6626301 h 131"/>
                  <a:gd name="T4" fmla="*/ 68563969 w 123"/>
                  <a:gd name="T5" fmla="*/ 133251594 h 131"/>
                  <a:gd name="T6" fmla="*/ 0 w 123"/>
                  <a:gd name="T7" fmla="*/ 66626301 h 131"/>
                  <a:gd name="T8" fmla="*/ 14492871 w 123"/>
                  <a:gd name="T9" fmla="*/ 0 h 131"/>
                  <a:gd name="T10" fmla="*/ 0 w 123"/>
                  <a:gd name="T11" fmla="*/ 22377866 h 131"/>
                  <a:gd name="T12" fmla="*/ 99222216 w 123"/>
                  <a:gd name="T13" fmla="*/ 133251594 h 131"/>
                  <a:gd name="T14" fmla="*/ 137127937 w 123"/>
                  <a:gd name="T15" fmla="*/ 133251594 h 131"/>
                  <a:gd name="T16" fmla="*/ 14492871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13" y="0"/>
                    </a:moveTo>
                    <a:lnTo>
                      <a:pt x="0" y="22"/>
                    </a:lnTo>
                    <a:lnTo>
                      <a:pt x="89" y="131"/>
                    </a:lnTo>
                    <a:lnTo>
                      <a:pt x="123" y="13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0" name="Freeform 671"/>
              <p:cNvSpPr>
                <a:spLocks/>
              </p:cNvSpPr>
              <p:nvPr/>
            </p:nvSpPr>
            <p:spPr bwMode="auto">
              <a:xfrm>
                <a:off x="1545820" y="3260823"/>
                <a:ext cx="142545" cy="146459"/>
              </a:xfrm>
              <a:custGeom>
                <a:avLst/>
                <a:gdLst>
                  <a:gd name="T0" fmla="*/ 74703012 w 136"/>
                  <a:gd name="T1" fmla="*/ 0 h 142"/>
                  <a:gd name="T2" fmla="*/ 149404977 w 136"/>
                  <a:gd name="T3" fmla="*/ 75529525 h 142"/>
                  <a:gd name="T4" fmla="*/ 74703012 w 136"/>
                  <a:gd name="T5" fmla="*/ 151058018 h 142"/>
                  <a:gd name="T6" fmla="*/ 0 w 136"/>
                  <a:gd name="T7" fmla="*/ 75529525 h 142"/>
                  <a:gd name="T8" fmla="*/ 18675491 w 136"/>
                  <a:gd name="T9" fmla="*/ 0 h 142"/>
                  <a:gd name="T10" fmla="*/ 0 w 136"/>
                  <a:gd name="T11" fmla="*/ 23403527 h 142"/>
                  <a:gd name="T12" fmla="*/ 112053978 w 136"/>
                  <a:gd name="T13" fmla="*/ 151058018 h 142"/>
                  <a:gd name="T14" fmla="*/ 149404977 w 136"/>
                  <a:gd name="T15" fmla="*/ 151058018 h 142"/>
                  <a:gd name="T16" fmla="*/ 18675491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2"/>
                    </a:lnTo>
                    <a:lnTo>
                      <a:pt x="136" y="1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1" name="Freeform 672"/>
              <p:cNvSpPr>
                <a:spLocks/>
              </p:cNvSpPr>
              <p:nvPr/>
            </p:nvSpPr>
            <p:spPr bwMode="auto">
              <a:xfrm>
                <a:off x="1555321" y="3249558"/>
                <a:ext cx="152046" cy="155676"/>
              </a:xfrm>
              <a:custGeom>
                <a:avLst/>
                <a:gdLst>
                  <a:gd name="T0" fmla="*/ 80270784 w 144"/>
                  <a:gd name="T1" fmla="*/ 0 h 153"/>
                  <a:gd name="T2" fmla="*/ 160541568 w 144"/>
                  <a:gd name="T3" fmla="*/ 79199402 h 153"/>
                  <a:gd name="T4" fmla="*/ 80270784 w 144"/>
                  <a:gd name="T5" fmla="*/ 158398804 h 153"/>
                  <a:gd name="T6" fmla="*/ 0 w 144"/>
                  <a:gd name="T7" fmla="*/ 79199402 h 153"/>
                  <a:gd name="T8" fmla="*/ 18952956 w 144"/>
                  <a:gd name="T9" fmla="*/ 0 h 153"/>
                  <a:gd name="T10" fmla="*/ 0 w 144"/>
                  <a:gd name="T11" fmla="*/ 22776517 h 153"/>
                  <a:gd name="T12" fmla="*/ 122635639 w 144"/>
                  <a:gd name="T13" fmla="*/ 158398804 h 153"/>
                  <a:gd name="T14" fmla="*/ 160541568 w 144"/>
                  <a:gd name="T15" fmla="*/ 158398804 h 153"/>
                  <a:gd name="T16" fmla="*/ 18952956 w 144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3"/>
                  <a:gd name="T29" fmla="*/ 144 w 144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3">
                    <a:moveTo>
                      <a:pt x="17" y="0"/>
                    </a:moveTo>
                    <a:lnTo>
                      <a:pt x="0" y="22"/>
                    </a:lnTo>
                    <a:lnTo>
                      <a:pt x="110" y="153"/>
                    </a:lnTo>
                    <a:lnTo>
                      <a:pt x="144" y="15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2" name="Freeform 673"/>
              <p:cNvSpPr>
                <a:spLocks/>
              </p:cNvSpPr>
              <p:nvPr/>
            </p:nvSpPr>
            <p:spPr bwMode="auto">
              <a:xfrm>
                <a:off x="1563770" y="3238292"/>
                <a:ext cx="157322" cy="166942"/>
              </a:xfrm>
              <a:custGeom>
                <a:avLst/>
                <a:gdLst>
                  <a:gd name="T0" fmla="*/ 83054401 w 149"/>
                  <a:gd name="T1" fmla="*/ 0 h 164"/>
                  <a:gd name="T2" fmla="*/ 166108801 w 149"/>
                  <a:gd name="T3" fmla="*/ 84968388 h 164"/>
                  <a:gd name="T4" fmla="*/ 83054401 w 149"/>
                  <a:gd name="T5" fmla="*/ 169936777 h 164"/>
                  <a:gd name="T6" fmla="*/ 0 w 149"/>
                  <a:gd name="T7" fmla="*/ 84968388 h 164"/>
                  <a:gd name="T8" fmla="*/ 18951494 w 149"/>
                  <a:gd name="T9" fmla="*/ 0 h 164"/>
                  <a:gd name="T10" fmla="*/ 0 w 149"/>
                  <a:gd name="T11" fmla="*/ 22796744 h 164"/>
                  <a:gd name="T12" fmla="*/ 132663603 w 149"/>
                  <a:gd name="T13" fmla="*/ 169936777 h 164"/>
                  <a:gd name="T14" fmla="*/ 166108801 w 149"/>
                  <a:gd name="T15" fmla="*/ 169936777 h 164"/>
                  <a:gd name="T16" fmla="*/ 18951494 w 149"/>
                  <a:gd name="T17" fmla="*/ 0 h 16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164"/>
                  <a:gd name="T29" fmla="*/ 149 w 149"/>
                  <a:gd name="T30" fmla="*/ 164 h 1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164">
                    <a:moveTo>
                      <a:pt x="17" y="0"/>
                    </a:moveTo>
                    <a:lnTo>
                      <a:pt x="0" y="22"/>
                    </a:lnTo>
                    <a:lnTo>
                      <a:pt x="119" y="164"/>
                    </a:lnTo>
                    <a:lnTo>
                      <a:pt x="149" y="16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3" name="Freeform 674"/>
              <p:cNvSpPr>
                <a:spLocks/>
              </p:cNvSpPr>
              <p:nvPr/>
            </p:nvSpPr>
            <p:spPr bwMode="auto">
              <a:xfrm>
                <a:off x="1573270" y="3227027"/>
                <a:ext cx="166832" cy="178207"/>
              </a:xfrm>
              <a:custGeom>
                <a:avLst/>
                <a:gdLst>
                  <a:gd name="T0" fmla="*/ 88639859 w 157"/>
                  <a:gd name="T1" fmla="*/ 0 h 175"/>
                  <a:gd name="T2" fmla="*/ 177279719 w 157"/>
                  <a:gd name="T3" fmla="*/ 90736895 h 175"/>
                  <a:gd name="T4" fmla="*/ 88639859 w 157"/>
                  <a:gd name="T5" fmla="*/ 181472771 h 175"/>
                  <a:gd name="T6" fmla="*/ 0 w 157"/>
                  <a:gd name="T7" fmla="*/ 90736895 h 175"/>
                  <a:gd name="T8" fmla="*/ 14679089 w 157"/>
                  <a:gd name="T9" fmla="*/ 0 h 175"/>
                  <a:gd name="T10" fmla="*/ 0 w 157"/>
                  <a:gd name="T11" fmla="*/ 22813551 h 175"/>
                  <a:gd name="T12" fmla="*/ 143404335 w 157"/>
                  <a:gd name="T13" fmla="*/ 181472771 h 175"/>
                  <a:gd name="T14" fmla="*/ 177279719 w 157"/>
                  <a:gd name="T15" fmla="*/ 181472771 h 175"/>
                  <a:gd name="T16" fmla="*/ 14679089 w 157"/>
                  <a:gd name="T17" fmla="*/ 0 h 17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5"/>
                  <a:gd name="T29" fmla="*/ 157 w 157"/>
                  <a:gd name="T30" fmla="*/ 175 h 1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5">
                    <a:moveTo>
                      <a:pt x="13" y="0"/>
                    </a:moveTo>
                    <a:lnTo>
                      <a:pt x="0" y="22"/>
                    </a:lnTo>
                    <a:lnTo>
                      <a:pt x="127" y="175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4" name="Freeform 675"/>
              <p:cNvSpPr>
                <a:spLocks/>
              </p:cNvSpPr>
              <p:nvPr/>
            </p:nvSpPr>
            <p:spPr bwMode="auto">
              <a:xfrm>
                <a:off x="1582780" y="3216786"/>
                <a:ext cx="174220" cy="190496"/>
              </a:xfrm>
              <a:custGeom>
                <a:avLst/>
                <a:gdLst>
                  <a:gd name="T0" fmla="*/ 91423518 w 166"/>
                  <a:gd name="T1" fmla="*/ 0 h 186"/>
                  <a:gd name="T2" fmla="*/ 182847037 w 166"/>
                  <a:gd name="T3" fmla="*/ 97550339 h 186"/>
                  <a:gd name="T4" fmla="*/ 91423518 w 166"/>
                  <a:gd name="T5" fmla="*/ 195100677 h 186"/>
                  <a:gd name="T6" fmla="*/ 0 w 166"/>
                  <a:gd name="T7" fmla="*/ 97550339 h 186"/>
                  <a:gd name="T8" fmla="*/ 14319623 w 166"/>
                  <a:gd name="T9" fmla="*/ 0 h 186"/>
                  <a:gd name="T10" fmla="*/ 0 w 166"/>
                  <a:gd name="T11" fmla="*/ 23076645 h 186"/>
                  <a:gd name="T12" fmla="*/ 145396048 w 166"/>
                  <a:gd name="T13" fmla="*/ 195100677 h 186"/>
                  <a:gd name="T14" fmla="*/ 182847037 w 166"/>
                  <a:gd name="T15" fmla="*/ 195100677 h 186"/>
                  <a:gd name="T16" fmla="*/ 14319623 w 166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6"/>
                  <a:gd name="T29" fmla="*/ 166 w 166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6">
                    <a:moveTo>
                      <a:pt x="13" y="0"/>
                    </a:moveTo>
                    <a:lnTo>
                      <a:pt x="0" y="22"/>
                    </a:lnTo>
                    <a:lnTo>
                      <a:pt x="132" y="186"/>
                    </a:lnTo>
                    <a:lnTo>
                      <a:pt x="166" y="18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5" name="Freeform 676"/>
              <p:cNvSpPr>
                <a:spLocks/>
              </p:cNvSpPr>
              <p:nvPr/>
            </p:nvSpPr>
            <p:spPr bwMode="auto">
              <a:xfrm>
                <a:off x="1587005" y="3205520"/>
                <a:ext cx="186894" cy="201762"/>
              </a:xfrm>
              <a:custGeom>
                <a:avLst/>
                <a:gdLst>
                  <a:gd name="T0" fmla="*/ 98116199 w 178"/>
                  <a:gd name="T1" fmla="*/ 0 h 197"/>
                  <a:gd name="T2" fmla="*/ 196232399 w 178"/>
                  <a:gd name="T3" fmla="*/ 103319555 h 197"/>
                  <a:gd name="T4" fmla="*/ 98116199 w 178"/>
                  <a:gd name="T5" fmla="*/ 206639110 h 197"/>
                  <a:gd name="T6" fmla="*/ 0 w 178"/>
                  <a:gd name="T7" fmla="*/ 103319555 h 197"/>
                  <a:gd name="T8" fmla="*/ 18740850 w 178"/>
                  <a:gd name="T9" fmla="*/ 0 h 197"/>
                  <a:gd name="T10" fmla="*/ 0 w 178"/>
                  <a:gd name="T11" fmla="*/ 23076658 h 197"/>
                  <a:gd name="T12" fmla="*/ 158749665 w 178"/>
                  <a:gd name="T13" fmla="*/ 206639110 h 197"/>
                  <a:gd name="T14" fmla="*/ 196232399 w 178"/>
                  <a:gd name="T15" fmla="*/ 206639110 h 197"/>
                  <a:gd name="T16" fmla="*/ 18740850 w 178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7"/>
                  <a:gd name="T29" fmla="*/ 178 w 178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7">
                    <a:moveTo>
                      <a:pt x="17" y="0"/>
                    </a:moveTo>
                    <a:lnTo>
                      <a:pt x="0" y="22"/>
                    </a:lnTo>
                    <a:lnTo>
                      <a:pt x="144" y="197"/>
                    </a:lnTo>
                    <a:lnTo>
                      <a:pt x="178" y="19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6" name="Freeform 677"/>
              <p:cNvSpPr>
                <a:spLocks/>
              </p:cNvSpPr>
              <p:nvPr/>
            </p:nvSpPr>
            <p:spPr bwMode="auto">
              <a:xfrm>
                <a:off x="1595445" y="3194255"/>
                <a:ext cx="198507" cy="213027"/>
              </a:xfrm>
              <a:custGeom>
                <a:avLst/>
                <a:gdLst>
                  <a:gd name="T0" fmla="*/ 105361570 w 187"/>
                  <a:gd name="T1" fmla="*/ 0 h 208"/>
                  <a:gd name="T2" fmla="*/ 210722078 w 187"/>
                  <a:gd name="T3" fmla="*/ 109088259 h 208"/>
                  <a:gd name="T4" fmla="*/ 105361570 w 187"/>
                  <a:gd name="T5" fmla="*/ 218175494 h 208"/>
                  <a:gd name="T6" fmla="*/ 0 w 187"/>
                  <a:gd name="T7" fmla="*/ 109088259 h 208"/>
                  <a:gd name="T8" fmla="*/ 19156458 w 187"/>
                  <a:gd name="T9" fmla="*/ 0 h 208"/>
                  <a:gd name="T10" fmla="*/ 0 w 187"/>
                  <a:gd name="T11" fmla="*/ 23076561 h 208"/>
                  <a:gd name="T12" fmla="*/ 172409178 w 187"/>
                  <a:gd name="T13" fmla="*/ 218175494 h 208"/>
                  <a:gd name="T14" fmla="*/ 210722078 w 187"/>
                  <a:gd name="T15" fmla="*/ 218175494 h 208"/>
                  <a:gd name="T16" fmla="*/ 19156458 w 187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8"/>
                  <a:gd name="T29" fmla="*/ 187 w 187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8">
                    <a:moveTo>
                      <a:pt x="17" y="0"/>
                    </a:moveTo>
                    <a:lnTo>
                      <a:pt x="0" y="22"/>
                    </a:lnTo>
                    <a:lnTo>
                      <a:pt x="153" y="208"/>
                    </a:lnTo>
                    <a:lnTo>
                      <a:pt x="187" y="20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7" name="Freeform 678"/>
              <p:cNvSpPr>
                <a:spLocks/>
              </p:cNvSpPr>
              <p:nvPr/>
            </p:nvSpPr>
            <p:spPr bwMode="auto">
              <a:xfrm>
                <a:off x="1604954" y="3182989"/>
                <a:ext cx="204843" cy="224302"/>
              </a:xfrm>
              <a:custGeom>
                <a:avLst/>
                <a:gdLst>
                  <a:gd name="T0" fmla="*/ 108146544 w 194"/>
                  <a:gd name="T1" fmla="*/ 0 h 219"/>
                  <a:gd name="T2" fmla="*/ 216292032 w 194"/>
                  <a:gd name="T3" fmla="*/ 114866181 h 219"/>
                  <a:gd name="T4" fmla="*/ 108146544 w 194"/>
                  <a:gd name="T5" fmla="*/ 229732362 h 219"/>
                  <a:gd name="T6" fmla="*/ 0 w 194"/>
                  <a:gd name="T7" fmla="*/ 114866181 h 219"/>
                  <a:gd name="T8" fmla="*/ 17838238 w 194"/>
                  <a:gd name="T9" fmla="*/ 0 h 219"/>
                  <a:gd name="T10" fmla="*/ 0 w 194"/>
                  <a:gd name="T11" fmla="*/ 23078527 h 219"/>
                  <a:gd name="T12" fmla="*/ 179500552 w 194"/>
                  <a:gd name="T13" fmla="*/ 229732362 h 219"/>
                  <a:gd name="T14" fmla="*/ 216292032 w 194"/>
                  <a:gd name="T15" fmla="*/ 229732362 h 219"/>
                  <a:gd name="T16" fmla="*/ 17838238 w 194"/>
                  <a:gd name="T17" fmla="*/ 0 h 21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4"/>
                  <a:gd name="T28" fmla="*/ 0 h 219"/>
                  <a:gd name="T29" fmla="*/ 194 w 194"/>
                  <a:gd name="T30" fmla="*/ 219 h 2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4" h="219">
                    <a:moveTo>
                      <a:pt x="16" y="0"/>
                    </a:moveTo>
                    <a:lnTo>
                      <a:pt x="0" y="22"/>
                    </a:lnTo>
                    <a:lnTo>
                      <a:pt x="161" y="219"/>
                    </a:lnTo>
                    <a:lnTo>
                      <a:pt x="194" y="21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8" name="Freeform 679"/>
              <p:cNvSpPr>
                <a:spLocks/>
              </p:cNvSpPr>
              <p:nvPr/>
            </p:nvSpPr>
            <p:spPr bwMode="auto">
              <a:xfrm>
                <a:off x="1613394" y="3171724"/>
                <a:ext cx="215405" cy="233519"/>
              </a:xfrm>
              <a:custGeom>
                <a:avLst/>
                <a:gdLst>
                  <a:gd name="T0" fmla="*/ 114284554 w 203"/>
                  <a:gd name="T1" fmla="*/ 0 h 229"/>
                  <a:gd name="T2" fmla="*/ 228568047 w 203"/>
                  <a:gd name="T3" fmla="*/ 119064098 h 229"/>
                  <a:gd name="T4" fmla="*/ 114284554 w 203"/>
                  <a:gd name="T5" fmla="*/ 238127177 h 229"/>
                  <a:gd name="T6" fmla="*/ 0 w 203"/>
                  <a:gd name="T7" fmla="*/ 119064098 h 229"/>
                  <a:gd name="T8" fmla="*/ 19141337 w 203"/>
                  <a:gd name="T9" fmla="*/ 0 h 229"/>
                  <a:gd name="T10" fmla="*/ 0 w 203"/>
                  <a:gd name="T11" fmla="*/ 21836578 h 229"/>
                  <a:gd name="T12" fmla="*/ 191411226 w 203"/>
                  <a:gd name="T13" fmla="*/ 238127177 h 229"/>
                  <a:gd name="T14" fmla="*/ 228568047 w 203"/>
                  <a:gd name="T15" fmla="*/ 238127177 h 229"/>
                  <a:gd name="T16" fmla="*/ 19141337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1"/>
                    </a:lnTo>
                    <a:lnTo>
                      <a:pt x="170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69" name="Freeform 680"/>
              <p:cNvSpPr>
                <a:spLocks/>
              </p:cNvSpPr>
              <p:nvPr/>
            </p:nvSpPr>
            <p:spPr bwMode="auto">
              <a:xfrm>
                <a:off x="1622904" y="3160459"/>
                <a:ext cx="223845" cy="244784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4831681 h 240"/>
                  <a:gd name="T4" fmla="*/ 118176433 w 212"/>
                  <a:gd name="T5" fmla="*/ 249663361 h 240"/>
                  <a:gd name="T6" fmla="*/ 0 w 212"/>
                  <a:gd name="T7" fmla="*/ 124831681 h 240"/>
                  <a:gd name="T8" fmla="*/ 14492908 w 212"/>
                  <a:gd name="T9" fmla="*/ 0 h 240"/>
                  <a:gd name="T10" fmla="*/ 0 w 212"/>
                  <a:gd name="T11" fmla="*/ 21845954 h 240"/>
                  <a:gd name="T12" fmla="*/ 198445992 w 212"/>
                  <a:gd name="T13" fmla="*/ 249663361 h 240"/>
                  <a:gd name="T14" fmla="*/ 236351809 w 212"/>
                  <a:gd name="T15" fmla="*/ 249663361 h 240"/>
                  <a:gd name="T16" fmla="*/ 14492908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3" y="0"/>
                    </a:moveTo>
                    <a:lnTo>
                      <a:pt x="0" y="21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0" name="Freeform 681"/>
              <p:cNvSpPr>
                <a:spLocks/>
              </p:cNvSpPr>
              <p:nvPr/>
            </p:nvSpPr>
            <p:spPr bwMode="auto">
              <a:xfrm>
                <a:off x="1632405" y="3149193"/>
                <a:ext cx="233354" cy="256050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0600802 h 251"/>
                  <a:gd name="T4" fmla="*/ 123759293 w 220"/>
                  <a:gd name="T5" fmla="*/ 261201604 h 251"/>
                  <a:gd name="T6" fmla="*/ 0 w 220"/>
                  <a:gd name="T7" fmla="*/ 130600802 h 251"/>
                  <a:gd name="T8" fmla="*/ 14625992 w 220"/>
                  <a:gd name="T9" fmla="*/ 0 h 251"/>
                  <a:gd name="T10" fmla="*/ 0 w 220"/>
                  <a:gd name="T11" fmla="*/ 22894545 h 251"/>
                  <a:gd name="T12" fmla="*/ 209265511 w 220"/>
                  <a:gd name="T13" fmla="*/ 261201604 h 251"/>
                  <a:gd name="T14" fmla="*/ 247518585 w 220"/>
                  <a:gd name="T15" fmla="*/ 261201604 h 251"/>
                  <a:gd name="T16" fmla="*/ 14625992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3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1" name="Freeform 682"/>
              <p:cNvSpPr>
                <a:spLocks/>
              </p:cNvSpPr>
              <p:nvPr/>
            </p:nvSpPr>
            <p:spPr bwMode="auto">
              <a:xfrm>
                <a:off x="1635568" y="313895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18952969 w 233"/>
                  <a:gd name="T9" fmla="*/ 0 h 262"/>
                  <a:gd name="T10" fmla="*/ 0 w 233"/>
                  <a:gd name="T11" fmla="*/ 23077151 h 262"/>
                  <a:gd name="T12" fmla="*/ 221859520 w 233"/>
                  <a:gd name="T13" fmla="*/ 274831370 h 262"/>
                  <a:gd name="T14" fmla="*/ 259765442 w 233"/>
                  <a:gd name="T15" fmla="*/ 274831370 h 262"/>
                  <a:gd name="T16" fmla="*/ 18952969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33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2" name="Freeform 683"/>
              <p:cNvSpPr>
                <a:spLocks/>
              </p:cNvSpPr>
              <p:nvPr/>
            </p:nvSpPr>
            <p:spPr bwMode="auto">
              <a:xfrm>
                <a:off x="1645078" y="3131783"/>
                <a:ext cx="255529" cy="273460"/>
              </a:xfrm>
              <a:custGeom>
                <a:avLst/>
                <a:gdLst>
                  <a:gd name="T0" fmla="*/ 135467479 w 241"/>
                  <a:gd name="T1" fmla="*/ 0 h 269"/>
                  <a:gd name="T2" fmla="*/ 270933897 w 241"/>
                  <a:gd name="T3" fmla="*/ 138996974 h 269"/>
                  <a:gd name="T4" fmla="*/ 135467479 w 241"/>
                  <a:gd name="T5" fmla="*/ 277993947 h 269"/>
                  <a:gd name="T6" fmla="*/ 0 w 241"/>
                  <a:gd name="T7" fmla="*/ 138996974 h 269"/>
                  <a:gd name="T8" fmla="*/ 0 w 241"/>
                  <a:gd name="T9" fmla="*/ 18601379 h 269"/>
                  <a:gd name="T10" fmla="*/ 13490023 w 241"/>
                  <a:gd name="T11" fmla="*/ 0 h 269"/>
                  <a:gd name="T12" fmla="*/ 23608337 w 241"/>
                  <a:gd name="T13" fmla="*/ 0 h 269"/>
                  <a:gd name="T14" fmla="*/ 270933897 w 241"/>
                  <a:gd name="T15" fmla="*/ 277993947 h 269"/>
                  <a:gd name="T16" fmla="*/ 232710586 w 241"/>
                  <a:gd name="T17" fmla="*/ 277993947 h 269"/>
                  <a:gd name="T18" fmla="*/ 0 w 241"/>
                  <a:gd name="T19" fmla="*/ 18601379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69"/>
                    </a:lnTo>
                    <a:lnTo>
                      <a:pt x="207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3" name="Freeform 684"/>
              <p:cNvSpPr>
                <a:spLocks/>
              </p:cNvSpPr>
              <p:nvPr/>
            </p:nvSpPr>
            <p:spPr bwMode="auto">
              <a:xfrm>
                <a:off x="1654579" y="3131783"/>
                <a:ext cx="255529" cy="273460"/>
              </a:xfrm>
              <a:custGeom>
                <a:avLst/>
                <a:gdLst>
                  <a:gd name="T0" fmla="*/ 134907696 w 242"/>
                  <a:gd name="T1" fmla="*/ 0 h 269"/>
                  <a:gd name="T2" fmla="*/ 269814336 w 242"/>
                  <a:gd name="T3" fmla="*/ 138996974 h 269"/>
                  <a:gd name="T4" fmla="*/ 134907696 w 242"/>
                  <a:gd name="T5" fmla="*/ 277993947 h 269"/>
                  <a:gd name="T6" fmla="*/ 0 w 242"/>
                  <a:gd name="T7" fmla="*/ 138996974 h 269"/>
                  <a:gd name="T8" fmla="*/ 0 w 242"/>
                  <a:gd name="T9" fmla="*/ 7233981 h 269"/>
                  <a:gd name="T10" fmla="*/ 4460143 w 242"/>
                  <a:gd name="T11" fmla="*/ 0 h 269"/>
                  <a:gd name="T12" fmla="*/ 33447901 w 242"/>
                  <a:gd name="T13" fmla="*/ 0 h 269"/>
                  <a:gd name="T14" fmla="*/ 269814336 w 242"/>
                  <a:gd name="T15" fmla="*/ 269726107 h 269"/>
                  <a:gd name="T16" fmla="*/ 264239159 w 242"/>
                  <a:gd name="T17" fmla="*/ 277993947 h 269"/>
                  <a:gd name="T18" fmla="*/ 240825529 w 242"/>
                  <a:gd name="T19" fmla="*/ 277993947 h 269"/>
                  <a:gd name="T20" fmla="*/ 0 w 242"/>
                  <a:gd name="T21" fmla="*/ 7233981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42"/>
                  <a:gd name="T34" fmla="*/ 0 h 269"/>
                  <a:gd name="T35" fmla="*/ 242 w 242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42" h="269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42" y="261"/>
                    </a:lnTo>
                    <a:lnTo>
                      <a:pt x="237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4" name="Freeform 685"/>
              <p:cNvSpPr>
                <a:spLocks/>
              </p:cNvSpPr>
              <p:nvPr/>
            </p:nvSpPr>
            <p:spPr bwMode="auto">
              <a:xfrm>
                <a:off x="1667252" y="3131783"/>
                <a:ext cx="252356" cy="273460"/>
              </a:xfrm>
              <a:custGeom>
                <a:avLst/>
                <a:gdLst>
                  <a:gd name="T0" fmla="*/ 134353481 w 237"/>
                  <a:gd name="T1" fmla="*/ 0 h 269"/>
                  <a:gd name="T2" fmla="*/ 268706962 w 237"/>
                  <a:gd name="T3" fmla="*/ 138996974 h 269"/>
                  <a:gd name="T4" fmla="*/ 134353481 w 237"/>
                  <a:gd name="T5" fmla="*/ 277993947 h 269"/>
                  <a:gd name="T6" fmla="*/ 0 w 237"/>
                  <a:gd name="T7" fmla="*/ 138996974 h 269"/>
                  <a:gd name="T8" fmla="*/ 38548717 w 237"/>
                  <a:gd name="T9" fmla="*/ 0 h 269"/>
                  <a:gd name="T10" fmla="*/ 0 w 237"/>
                  <a:gd name="T11" fmla="*/ 0 h 269"/>
                  <a:gd name="T12" fmla="*/ 249433145 w 237"/>
                  <a:gd name="T13" fmla="*/ 277993947 h 269"/>
                  <a:gd name="T14" fmla="*/ 253968098 w 237"/>
                  <a:gd name="T15" fmla="*/ 277993947 h 269"/>
                  <a:gd name="T16" fmla="*/ 268706962 w 237"/>
                  <a:gd name="T17" fmla="*/ 258358651 h 269"/>
                  <a:gd name="T18" fmla="*/ 38548717 w 237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269"/>
                  <a:gd name="T32" fmla="*/ 237 w 237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24" y="269"/>
                    </a:lnTo>
                    <a:lnTo>
                      <a:pt x="237" y="2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5" name="Freeform 686"/>
              <p:cNvSpPr>
                <a:spLocks/>
              </p:cNvSpPr>
              <p:nvPr/>
            </p:nvSpPr>
            <p:spPr bwMode="auto">
              <a:xfrm>
                <a:off x="1686254" y="3131783"/>
                <a:ext cx="242855" cy="265267"/>
              </a:xfrm>
              <a:custGeom>
                <a:avLst/>
                <a:gdLst>
                  <a:gd name="T0" fmla="*/ 128774658 w 229"/>
                  <a:gd name="T1" fmla="*/ 0 h 261"/>
                  <a:gd name="T2" fmla="*/ 257548255 w 229"/>
                  <a:gd name="T3" fmla="*/ 134802389 h 261"/>
                  <a:gd name="T4" fmla="*/ 128774658 w 229"/>
                  <a:gd name="T5" fmla="*/ 269603761 h 261"/>
                  <a:gd name="T6" fmla="*/ 0 w 229"/>
                  <a:gd name="T7" fmla="*/ 134802389 h 261"/>
                  <a:gd name="T8" fmla="*/ 32615744 w 229"/>
                  <a:gd name="T9" fmla="*/ 0 h 261"/>
                  <a:gd name="T10" fmla="*/ 0 w 229"/>
                  <a:gd name="T11" fmla="*/ 0 h 261"/>
                  <a:gd name="T12" fmla="*/ 238428467 w 229"/>
                  <a:gd name="T13" fmla="*/ 269603761 h 261"/>
                  <a:gd name="T14" fmla="*/ 257548255 w 229"/>
                  <a:gd name="T15" fmla="*/ 247911778 h 261"/>
                  <a:gd name="T16" fmla="*/ 32615744 w 229"/>
                  <a:gd name="T17" fmla="*/ 0 h 2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1"/>
                  <a:gd name="T29" fmla="*/ 229 w 229"/>
                  <a:gd name="T30" fmla="*/ 261 h 2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1">
                    <a:moveTo>
                      <a:pt x="29" y="0"/>
                    </a:moveTo>
                    <a:lnTo>
                      <a:pt x="0" y="0"/>
                    </a:lnTo>
                    <a:lnTo>
                      <a:pt x="212" y="261"/>
                    </a:lnTo>
                    <a:lnTo>
                      <a:pt x="229" y="24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6" name="Freeform 687"/>
              <p:cNvSpPr>
                <a:spLocks/>
              </p:cNvSpPr>
              <p:nvPr/>
            </p:nvSpPr>
            <p:spPr bwMode="auto">
              <a:xfrm>
                <a:off x="1703152" y="3131783"/>
                <a:ext cx="232294" cy="256050"/>
              </a:xfrm>
              <a:custGeom>
                <a:avLst/>
                <a:gdLst>
                  <a:gd name="T0" fmla="*/ 122637505 w 220"/>
                  <a:gd name="T1" fmla="*/ 0 h 250"/>
                  <a:gd name="T2" fmla="*/ 245275009 w 220"/>
                  <a:gd name="T3" fmla="*/ 131123205 h 250"/>
                  <a:gd name="T4" fmla="*/ 122637505 w 220"/>
                  <a:gd name="T5" fmla="*/ 262246410 h 250"/>
                  <a:gd name="T6" fmla="*/ 0 w 220"/>
                  <a:gd name="T7" fmla="*/ 131123205 h 250"/>
                  <a:gd name="T8" fmla="*/ 32332156 w 220"/>
                  <a:gd name="T9" fmla="*/ 0 h 250"/>
                  <a:gd name="T10" fmla="*/ 0 w 220"/>
                  <a:gd name="T11" fmla="*/ 0 h 250"/>
                  <a:gd name="T12" fmla="*/ 226321936 w 220"/>
                  <a:gd name="T13" fmla="*/ 262246410 h 250"/>
                  <a:gd name="T14" fmla="*/ 245275009 w 220"/>
                  <a:gd name="T15" fmla="*/ 240217922 h 250"/>
                  <a:gd name="T16" fmla="*/ 32332156 w 220"/>
                  <a:gd name="T17" fmla="*/ 0 h 2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0"/>
                  <a:gd name="T29" fmla="*/ 220 w 220"/>
                  <a:gd name="T30" fmla="*/ 250 h 2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0">
                    <a:moveTo>
                      <a:pt x="29" y="0"/>
                    </a:moveTo>
                    <a:lnTo>
                      <a:pt x="0" y="0"/>
                    </a:lnTo>
                    <a:lnTo>
                      <a:pt x="203" y="250"/>
                    </a:lnTo>
                    <a:lnTo>
                      <a:pt x="220" y="22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7" name="Freeform 688"/>
              <p:cNvSpPr>
                <a:spLocks/>
              </p:cNvSpPr>
              <p:nvPr/>
            </p:nvSpPr>
            <p:spPr bwMode="auto">
              <a:xfrm>
                <a:off x="1715816" y="3131783"/>
                <a:ext cx="229130" cy="244784"/>
              </a:xfrm>
              <a:custGeom>
                <a:avLst/>
                <a:gdLst>
                  <a:gd name="T0" fmla="*/ 120969024 w 217"/>
                  <a:gd name="T1" fmla="*/ 0 h 240"/>
                  <a:gd name="T2" fmla="*/ 241938048 w 217"/>
                  <a:gd name="T3" fmla="*/ 124831681 h 240"/>
                  <a:gd name="T4" fmla="*/ 120969024 w 217"/>
                  <a:gd name="T5" fmla="*/ 249663361 h 240"/>
                  <a:gd name="T6" fmla="*/ 0 w 217"/>
                  <a:gd name="T7" fmla="*/ 124831681 h 240"/>
                  <a:gd name="T8" fmla="*/ 37907822 w 217"/>
                  <a:gd name="T9" fmla="*/ 0 h 240"/>
                  <a:gd name="T10" fmla="*/ 0 w 217"/>
                  <a:gd name="T11" fmla="*/ 0 h 240"/>
                  <a:gd name="T12" fmla="*/ 222984673 w 217"/>
                  <a:gd name="T13" fmla="*/ 249663361 h 240"/>
                  <a:gd name="T14" fmla="*/ 241938048 w 217"/>
                  <a:gd name="T15" fmla="*/ 226777083 h 240"/>
                  <a:gd name="T16" fmla="*/ 37907822 w 217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7"/>
                  <a:gd name="T28" fmla="*/ 0 h 240"/>
                  <a:gd name="T29" fmla="*/ 217 w 217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7" h="240">
                    <a:moveTo>
                      <a:pt x="34" y="0"/>
                    </a:moveTo>
                    <a:lnTo>
                      <a:pt x="0" y="0"/>
                    </a:lnTo>
                    <a:lnTo>
                      <a:pt x="200" y="240"/>
                    </a:lnTo>
                    <a:lnTo>
                      <a:pt x="217" y="2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8" name="Freeform 689"/>
              <p:cNvSpPr>
                <a:spLocks/>
              </p:cNvSpPr>
              <p:nvPr/>
            </p:nvSpPr>
            <p:spPr bwMode="auto">
              <a:xfrm>
                <a:off x="1733766" y="3131783"/>
                <a:ext cx="220681" cy="233519"/>
              </a:xfrm>
              <a:custGeom>
                <a:avLst/>
                <a:gdLst>
                  <a:gd name="T0" fmla="*/ 117068086 w 208"/>
                  <a:gd name="T1" fmla="*/ 0 h 229"/>
                  <a:gd name="T2" fmla="*/ 234135112 w 208"/>
                  <a:gd name="T3" fmla="*/ 119064098 h 229"/>
                  <a:gd name="T4" fmla="*/ 117068086 w 208"/>
                  <a:gd name="T5" fmla="*/ 238127177 h 229"/>
                  <a:gd name="T6" fmla="*/ 0 w 208"/>
                  <a:gd name="T7" fmla="*/ 119064098 h 229"/>
                  <a:gd name="T8" fmla="*/ 38272244 w 208"/>
                  <a:gd name="T9" fmla="*/ 0 h 229"/>
                  <a:gd name="T10" fmla="*/ 0 w 208"/>
                  <a:gd name="T11" fmla="*/ 0 h 229"/>
                  <a:gd name="T12" fmla="*/ 214999528 w 208"/>
                  <a:gd name="T13" fmla="*/ 238127177 h 229"/>
                  <a:gd name="T14" fmla="*/ 234135112 w 208"/>
                  <a:gd name="T15" fmla="*/ 215250478 h 229"/>
                  <a:gd name="T16" fmla="*/ 38272244 w 208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29"/>
                  <a:gd name="T29" fmla="*/ 208 w 208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1" y="229"/>
                    </a:lnTo>
                    <a:lnTo>
                      <a:pt x="208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79" name="Freeform 690"/>
              <p:cNvSpPr>
                <a:spLocks/>
              </p:cNvSpPr>
              <p:nvPr/>
            </p:nvSpPr>
            <p:spPr bwMode="auto">
              <a:xfrm>
                <a:off x="1752776" y="3131783"/>
                <a:ext cx="204843" cy="219181"/>
              </a:xfrm>
              <a:custGeom>
                <a:avLst/>
                <a:gdLst>
                  <a:gd name="T0" fmla="*/ 107591947 w 195"/>
                  <a:gd name="T1" fmla="*/ 0 h 218"/>
                  <a:gd name="T2" fmla="*/ 215182843 w 195"/>
                  <a:gd name="T3" fmla="*/ 110184702 h 218"/>
                  <a:gd name="T4" fmla="*/ 107591947 w 195"/>
                  <a:gd name="T5" fmla="*/ 220368399 h 218"/>
                  <a:gd name="T6" fmla="*/ 0 w 195"/>
                  <a:gd name="T7" fmla="*/ 110184702 h 218"/>
                  <a:gd name="T8" fmla="*/ 37518838 w 195"/>
                  <a:gd name="T9" fmla="*/ 0 h 218"/>
                  <a:gd name="T10" fmla="*/ 0 w 195"/>
                  <a:gd name="T11" fmla="*/ 0 h 218"/>
                  <a:gd name="T12" fmla="*/ 201940535 w 195"/>
                  <a:gd name="T13" fmla="*/ 220368399 h 218"/>
                  <a:gd name="T14" fmla="*/ 215182843 w 195"/>
                  <a:gd name="T15" fmla="*/ 198129577 h 218"/>
                  <a:gd name="T16" fmla="*/ 37518838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34" y="0"/>
                    </a:moveTo>
                    <a:lnTo>
                      <a:pt x="0" y="0"/>
                    </a:lnTo>
                    <a:lnTo>
                      <a:pt x="183" y="218"/>
                    </a:lnTo>
                    <a:lnTo>
                      <a:pt x="195" y="19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0" name="Freeform 691"/>
              <p:cNvSpPr>
                <a:spLocks/>
              </p:cNvSpPr>
              <p:nvPr/>
            </p:nvSpPr>
            <p:spPr bwMode="auto">
              <a:xfrm>
                <a:off x="1769665" y="3131783"/>
                <a:ext cx="196394" cy="209964"/>
              </a:xfrm>
              <a:custGeom>
                <a:avLst/>
                <a:gdLst>
                  <a:gd name="T0" fmla="*/ 103129954 w 187"/>
                  <a:gd name="T1" fmla="*/ 0 h 207"/>
                  <a:gd name="T2" fmla="*/ 206259909 w 187"/>
                  <a:gd name="T3" fmla="*/ 106485221 h 207"/>
                  <a:gd name="T4" fmla="*/ 103129954 w 187"/>
                  <a:gd name="T5" fmla="*/ 212970442 h 207"/>
                  <a:gd name="T6" fmla="*/ 0 w 187"/>
                  <a:gd name="T7" fmla="*/ 106485221 h 207"/>
                  <a:gd name="T8" fmla="*/ 37501806 w 187"/>
                  <a:gd name="T9" fmla="*/ 0 h 207"/>
                  <a:gd name="T10" fmla="*/ 0 w 187"/>
                  <a:gd name="T11" fmla="*/ 0 h 207"/>
                  <a:gd name="T12" fmla="*/ 191921051 w 187"/>
                  <a:gd name="T13" fmla="*/ 212970442 h 207"/>
                  <a:gd name="T14" fmla="*/ 206259909 w 187"/>
                  <a:gd name="T15" fmla="*/ 190335923 h 207"/>
                  <a:gd name="T16" fmla="*/ 37501806 w 187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7"/>
                  <a:gd name="T29" fmla="*/ 187 w 187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7">
                    <a:moveTo>
                      <a:pt x="34" y="0"/>
                    </a:moveTo>
                    <a:lnTo>
                      <a:pt x="0" y="0"/>
                    </a:lnTo>
                    <a:lnTo>
                      <a:pt x="174" y="207"/>
                    </a:lnTo>
                    <a:lnTo>
                      <a:pt x="187" y="18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1" name="Freeform 692"/>
              <p:cNvSpPr>
                <a:spLocks/>
              </p:cNvSpPr>
              <p:nvPr/>
            </p:nvSpPr>
            <p:spPr bwMode="auto">
              <a:xfrm>
                <a:off x="1787624" y="3131783"/>
                <a:ext cx="189006" cy="198689"/>
              </a:xfrm>
              <a:custGeom>
                <a:avLst/>
                <a:gdLst>
                  <a:gd name="T0" fmla="*/ 100346257 w 178"/>
                  <a:gd name="T1" fmla="*/ 0 h 196"/>
                  <a:gd name="T2" fmla="*/ 200692515 w 178"/>
                  <a:gd name="T3" fmla="*/ 100707953 h 196"/>
                  <a:gd name="T4" fmla="*/ 100346257 w 178"/>
                  <a:gd name="T5" fmla="*/ 201414892 h 196"/>
                  <a:gd name="T6" fmla="*/ 0 w 178"/>
                  <a:gd name="T7" fmla="*/ 100707953 h 196"/>
                  <a:gd name="T8" fmla="*/ 38334243 w 178"/>
                  <a:gd name="T9" fmla="*/ 0 h 196"/>
                  <a:gd name="T10" fmla="*/ 0 w 178"/>
                  <a:gd name="T11" fmla="*/ 0 h 196"/>
                  <a:gd name="T12" fmla="*/ 181525401 w 178"/>
                  <a:gd name="T13" fmla="*/ 201414892 h 196"/>
                  <a:gd name="T14" fmla="*/ 200692515 w 178"/>
                  <a:gd name="T15" fmla="*/ 178806929 h 196"/>
                  <a:gd name="T16" fmla="*/ 38334243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34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78" y="17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2" name="Freeform 693"/>
              <p:cNvSpPr>
                <a:spLocks/>
              </p:cNvSpPr>
              <p:nvPr/>
            </p:nvSpPr>
            <p:spPr bwMode="auto">
              <a:xfrm>
                <a:off x="1806625" y="3131783"/>
                <a:ext cx="179496" cy="187424"/>
              </a:xfrm>
              <a:custGeom>
                <a:avLst/>
                <a:gdLst>
                  <a:gd name="T0" fmla="*/ 94761217 w 170"/>
                  <a:gd name="T1" fmla="*/ 0 h 185"/>
                  <a:gd name="T2" fmla="*/ 189522433 w 170"/>
                  <a:gd name="T3" fmla="*/ 94939881 h 185"/>
                  <a:gd name="T4" fmla="*/ 94761217 w 170"/>
                  <a:gd name="T5" fmla="*/ 189879762 h 185"/>
                  <a:gd name="T6" fmla="*/ 0 w 170"/>
                  <a:gd name="T7" fmla="*/ 94939881 h 185"/>
                  <a:gd name="T8" fmla="*/ 37904279 w 170"/>
                  <a:gd name="T9" fmla="*/ 0 h 185"/>
                  <a:gd name="T10" fmla="*/ 0 w 170"/>
                  <a:gd name="T11" fmla="*/ 0 h 185"/>
                  <a:gd name="T12" fmla="*/ 170569774 w 170"/>
                  <a:gd name="T13" fmla="*/ 189879762 h 185"/>
                  <a:gd name="T14" fmla="*/ 189522433 w 170"/>
                  <a:gd name="T15" fmla="*/ 167299736 h 185"/>
                  <a:gd name="T16" fmla="*/ 37904279 w 170"/>
                  <a:gd name="T17" fmla="*/ 0 h 18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5"/>
                  <a:gd name="T29" fmla="*/ 170 w 170"/>
                  <a:gd name="T30" fmla="*/ 185 h 1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5">
                    <a:moveTo>
                      <a:pt x="34" y="0"/>
                    </a:moveTo>
                    <a:lnTo>
                      <a:pt x="0" y="0"/>
                    </a:lnTo>
                    <a:lnTo>
                      <a:pt x="153" y="185"/>
                    </a:lnTo>
                    <a:lnTo>
                      <a:pt x="170" y="16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3" name="Freeform 694"/>
              <p:cNvSpPr>
                <a:spLocks/>
              </p:cNvSpPr>
              <p:nvPr/>
            </p:nvSpPr>
            <p:spPr bwMode="auto">
              <a:xfrm>
                <a:off x="1823523" y="3131783"/>
                <a:ext cx="169996" cy="178207"/>
              </a:xfrm>
              <a:custGeom>
                <a:avLst/>
                <a:gdLst>
                  <a:gd name="T0" fmla="*/ 89747328 w 161"/>
                  <a:gd name="T1" fmla="*/ 0 h 174"/>
                  <a:gd name="T2" fmla="*/ 179494656 w 161"/>
                  <a:gd name="T3" fmla="*/ 91258371 h 174"/>
                  <a:gd name="T4" fmla="*/ 89747328 w 161"/>
                  <a:gd name="T5" fmla="*/ 182515718 h 174"/>
                  <a:gd name="T6" fmla="*/ 0 w 161"/>
                  <a:gd name="T7" fmla="*/ 91258371 h 174"/>
                  <a:gd name="T8" fmla="*/ 37905943 w 161"/>
                  <a:gd name="T9" fmla="*/ 0 h 174"/>
                  <a:gd name="T10" fmla="*/ 0 w 161"/>
                  <a:gd name="T11" fmla="*/ 0 h 174"/>
                  <a:gd name="T12" fmla="*/ 160541693 w 161"/>
                  <a:gd name="T13" fmla="*/ 182515718 h 174"/>
                  <a:gd name="T14" fmla="*/ 179494656 w 161"/>
                  <a:gd name="T15" fmla="*/ 159438943 h 174"/>
                  <a:gd name="T16" fmla="*/ 37905943 w 161"/>
                  <a:gd name="T17" fmla="*/ 0 h 17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4"/>
                  <a:gd name="T29" fmla="*/ 161 w 161"/>
                  <a:gd name="T30" fmla="*/ 174 h 1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4">
                    <a:moveTo>
                      <a:pt x="34" y="0"/>
                    </a:moveTo>
                    <a:lnTo>
                      <a:pt x="0" y="0"/>
                    </a:lnTo>
                    <a:lnTo>
                      <a:pt x="144" y="174"/>
                    </a:lnTo>
                    <a:lnTo>
                      <a:pt x="161" y="15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4" name="Freeform 695"/>
              <p:cNvSpPr>
                <a:spLocks/>
              </p:cNvSpPr>
              <p:nvPr/>
            </p:nvSpPr>
            <p:spPr bwMode="auto">
              <a:xfrm>
                <a:off x="1841473" y="3131783"/>
                <a:ext cx="157322" cy="166942"/>
              </a:xfrm>
              <a:custGeom>
                <a:avLst/>
                <a:gdLst>
                  <a:gd name="T0" fmla="*/ 83615579 w 148"/>
                  <a:gd name="T1" fmla="*/ 0 h 163"/>
                  <a:gd name="T2" fmla="*/ 167231157 w 148"/>
                  <a:gd name="T3" fmla="*/ 85489667 h 163"/>
                  <a:gd name="T4" fmla="*/ 83615579 w 148"/>
                  <a:gd name="T5" fmla="*/ 170979334 h 163"/>
                  <a:gd name="T6" fmla="*/ 0 w 148"/>
                  <a:gd name="T7" fmla="*/ 85489667 h 163"/>
                  <a:gd name="T8" fmla="*/ 38418458 w 148"/>
                  <a:gd name="T9" fmla="*/ 0 h 163"/>
                  <a:gd name="T10" fmla="*/ 0 w 148"/>
                  <a:gd name="T11" fmla="*/ 0 h 163"/>
                  <a:gd name="T12" fmla="*/ 153671707 w 148"/>
                  <a:gd name="T13" fmla="*/ 170979334 h 163"/>
                  <a:gd name="T14" fmla="*/ 167231157 w 148"/>
                  <a:gd name="T15" fmla="*/ 147902427 h 163"/>
                  <a:gd name="T16" fmla="*/ 38418458 w 148"/>
                  <a:gd name="T17" fmla="*/ 0 h 16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3"/>
                  <a:gd name="T29" fmla="*/ 148 w 148"/>
                  <a:gd name="T30" fmla="*/ 163 h 1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3">
                    <a:moveTo>
                      <a:pt x="34" y="0"/>
                    </a:moveTo>
                    <a:lnTo>
                      <a:pt x="0" y="0"/>
                    </a:lnTo>
                    <a:lnTo>
                      <a:pt x="136" y="163"/>
                    </a:lnTo>
                    <a:lnTo>
                      <a:pt x="148" y="14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5" name="Freeform 696"/>
              <p:cNvSpPr>
                <a:spLocks/>
              </p:cNvSpPr>
              <p:nvPr/>
            </p:nvSpPr>
            <p:spPr bwMode="auto">
              <a:xfrm>
                <a:off x="1859423" y="3131783"/>
                <a:ext cx="148882" cy="155676"/>
              </a:xfrm>
              <a:custGeom>
                <a:avLst/>
                <a:gdLst>
                  <a:gd name="T0" fmla="*/ 79163748 w 140"/>
                  <a:gd name="T1" fmla="*/ 0 h 152"/>
                  <a:gd name="T2" fmla="*/ 158327497 w 140"/>
                  <a:gd name="T3" fmla="*/ 79720451 h 152"/>
                  <a:gd name="T4" fmla="*/ 79163748 w 140"/>
                  <a:gd name="T5" fmla="*/ 159440901 h 152"/>
                  <a:gd name="T6" fmla="*/ 0 w 140"/>
                  <a:gd name="T7" fmla="*/ 79720451 h 152"/>
                  <a:gd name="T8" fmla="*/ 38450903 w 140"/>
                  <a:gd name="T9" fmla="*/ 0 h 152"/>
                  <a:gd name="T10" fmla="*/ 0 w 140"/>
                  <a:gd name="T11" fmla="*/ 0 h 152"/>
                  <a:gd name="T12" fmla="*/ 143625406 w 140"/>
                  <a:gd name="T13" fmla="*/ 159440901 h 152"/>
                  <a:gd name="T14" fmla="*/ 158327497 w 140"/>
                  <a:gd name="T15" fmla="*/ 136363992 h 152"/>
                  <a:gd name="T16" fmla="*/ 38450903 w 140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52"/>
                  <a:gd name="T29" fmla="*/ 140 w 140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52">
                    <a:moveTo>
                      <a:pt x="34" y="0"/>
                    </a:moveTo>
                    <a:lnTo>
                      <a:pt x="0" y="0"/>
                    </a:lnTo>
                    <a:lnTo>
                      <a:pt x="127" y="152"/>
                    </a:lnTo>
                    <a:lnTo>
                      <a:pt x="140" y="13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6" name="Freeform 697"/>
              <p:cNvSpPr>
                <a:spLocks/>
              </p:cNvSpPr>
              <p:nvPr/>
            </p:nvSpPr>
            <p:spPr bwMode="auto">
              <a:xfrm>
                <a:off x="1878424" y="3131783"/>
                <a:ext cx="139372" cy="141338"/>
              </a:xfrm>
              <a:custGeom>
                <a:avLst/>
                <a:gdLst>
                  <a:gd name="T0" fmla="*/ 74139519 w 131"/>
                  <a:gd name="T1" fmla="*/ 0 h 141"/>
                  <a:gd name="T2" fmla="*/ 148279039 w 131"/>
                  <a:gd name="T3" fmla="*/ 70838406 h 141"/>
                  <a:gd name="T4" fmla="*/ 74139519 w 131"/>
                  <a:gd name="T5" fmla="*/ 141676812 h 141"/>
                  <a:gd name="T6" fmla="*/ 0 w 131"/>
                  <a:gd name="T7" fmla="*/ 70838406 h 141"/>
                  <a:gd name="T8" fmla="*/ 38484757 w 131"/>
                  <a:gd name="T9" fmla="*/ 0 h 141"/>
                  <a:gd name="T10" fmla="*/ 0 w 131"/>
                  <a:gd name="T11" fmla="*/ 0 h 141"/>
                  <a:gd name="T12" fmla="*/ 129037167 w 131"/>
                  <a:gd name="T13" fmla="*/ 141676812 h 141"/>
                  <a:gd name="T14" fmla="*/ 148279039 w 131"/>
                  <a:gd name="T15" fmla="*/ 120576329 h 141"/>
                  <a:gd name="T16" fmla="*/ 38484757 w 131"/>
                  <a:gd name="T17" fmla="*/ 0 h 14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1"/>
                  <a:gd name="T29" fmla="*/ 131 w 131"/>
                  <a:gd name="T30" fmla="*/ 141 h 1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1">
                    <a:moveTo>
                      <a:pt x="34" y="0"/>
                    </a:moveTo>
                    <a:lnTo>
                      <a:pt x="0" y="0"/>
                    </a:lnTo>
                    <a:lnTo>
                      <a:pt x="114" y="141"/>
                    </a:lnTo>
                    <a:lnTo>
                      <a:pt x="131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7" name="Freeform 698"/>
              <p:cNvSpPr>
                <a:spLocks/>
              </p:cNvSpPr>
              <p:nvPr/>
            </p:nvSpPr>
            <p:spPr bwMode="auto">
              <a:xfrm>
                <a:off x="1895322" y="3131783"/>
                <a:ext cx="129872" cy="132121"/>
              </a:xfrm>
              <a:custGeom>
                <a:avLst/>
                <a:gdLst>
                  <a:gd name="T0" fmla="*/ 68563969 w 123"/>
                  <a:gd name="T1" fmla="*/ 0 h 130"/>
                  <a:gd name="T2" fmla="*/ 137127937 w 123"/>
                  <a:gd name="T3" fmla="*/ 67138811 h 130"/>
                  <a:gd name="T4" fmla="*/ 68563969 w 123"/>
                  <a:gd name="T5" fmla="*/ 134276605 h 130"/>
                  <a:gd name="T6" fmla="*/ 0 w 123"/>
                  <a:gd name="T7" fmla="*/ 67138811 h 130"/>
                  <a:gd name="T8" fmla="*/ 37905737 w 123"/>
                  <a:gd name="T9" fmla="*/ 0 h 130"/>
                  <a:gd name="T10" fmla="*/ 0 w 123"/>
                  <a:gd name="T11" fmla="*/ 0 h 130"/>
                  <a:gd name="T12" fmla="*/ 118175077 w 123"/>
                  <a:gd name="T13" fmla="*/ 134276605 h 130"/>
                  <a:gd name="T14" fmla="*/ 137127937 w 123"/>
                  <a:gd name="T15" fmla="*/ 112585365 h 130"/>
                  <a:gd name="T16" fmla="*/ 37905737 w 123"/>
                  <a:gd name="T17" fmla="*/ 0 h 1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0"/>
                  <a:gd name="T29" fmla="*/ 123 w 123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0">
                    <a:moveTo>
                      <a:pt x="34" y="0"/>
                    </a:moveTo>
                    <a:lnTo>
                      <a:pt x="0" y="0"/>
                    </a:lnTo>
                    <a:lnTo>
                      <a:pt x="106" y="130"/>
                    </a:lnTo>
                    <a:lnTo>
                      <a:pt x="123" y="10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8" name="Freeform 699"/>
              <p:cNvSpPr>
                <a:spLocks/>
              </p:cNvSpPr>
              <p:nvPr/>
            </p:nvSpPr>
            <p:spPr bwMode="auto">
              <a:xfrm>
                <a:off x="1913272" y="3131783"/>
                <a:ext cx="120371" cy="120856"/>
              </a:xfrm>
              <a:custGeom>
                <a:avLst/>
                <a:gdLst>
                  <a:gd name="T0" fmla="*/ 63549552 w 114"/>
                  <a:gd name="T1" fmla="*/ 0 h 120"/>
                  <a:gd name="T2" fmla="*/ 127098048 w 114"/>
                  <a:gd name="T3" fmla="*/ 60859053 h 120"/>
                  <a:gd name="T4" fmla="*/ 63549552 w 114"/>
                  <a:gd name="T5" fmla="*/ 121718107 h 120"/>
                  <a:gd name="T6" fmla="*/ 0 w 114"/>
                  <a:gd name="T7" fmla="*/ 60859053 h 120"/>
                  <a:gd name="T8" fmla="*/ 37906312 w 114"/>
                  <a:gd name="T9" fmla="*/ 0 h 120"/>
                  <a:gd name="T10" fmla="*/ 0 w 114"/>
                  <a:gd name="T11" fmla="*/ 0 h 120"/>
                  <a:gd name="T12" fmla="*/ 108144900 w 114"/>
                  <a:gd name="T13" fmla="*/ 121718107 h 120"/>
                  <a:gd name="T14" fmla="*/ 127098048 w 114"/>
                  <a:gd name="T15" fmla="*/ 99403059 h 120"/>
                  <a:gd name="T16" fmla="*/ 3790631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4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89" name="Freeform 700"/>
              <p:cNvSpPr>
                <a:spLocks/>
              </p:cNvSpPr>
              <p:nvPr/>
            </p:nvSpPr>
            <p:spPr bwMode="auto">
              <a:xfrm>
                <a:off x="1932273" y="3131783"/>
                <a:ext cx="110871" cy="109590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5091597 h 109"/>
                  <a:gd name="T4" fmla="*/ 57983441 w 106"/>
                  <a:gd name="T5" fmla="*/ 110183194 h 109"/>
                  <a:gd name="T6" fmla="*/ 0 w 106"/>
                  <a:gd name="T7" fmla="*/ 55091597 h 109"/>
                  <a:gd name="T8" fmla="*/ 37196180 w 106"/>
                  <a:gd name="T9" fmla="*/ 0 h 109"/>
                  <a:gd name="T10" fmla="*/ 0 w 106"/>
                  <a:gd name="T11" fmla="*/ 0 h 109"/>
                  <a:gd name="T12" fmla="*/ 97367754 w 106"/>
                  <a:gd name="T13" fmla="*/ 110183194 h 109"/>
                  <a:gd name="T14" fmla="*/ 115965836 w 106"/>
                  <a:gd name="T15" fmla="*/ 87944474 h 109"/>
                  <a:gd name="T16" fmla="*/ 3719618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4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0" name="Freeform 701"/>
              <p:cNvSpPr>
                <a:spLocks/>
              </p:cNvSpPr>
              <p:nvPr/>
            </p:nvSpPr>
            <p:spPr bwMode="auto">
              <a:xfrm>
                <a:off x="1949171" y="3131783"/>
                <a:ext cx="98197" cy="100373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1402242 h 98"/>
                  <a:gd name="T4" fmla="*/ 51842736 w 93"/>
                  <a:gd name="T5" fmla="*/ 102803460 h 98"/>
                  <a:gd name="T6" fmla="*/ 0 w 93"/>
                  <a:gd name="T7" fmla="*/ 51402242 h 98"/>
                  <a:gd name="T8" fmla="*/ 37906158 w 93"/>
                  <a:gd name="T9" fmla="*/ 0 h 98"/>
                  <a:gd name="T10" fmla="*/ 0 w 93"/>
                  <a:gd name="T11" fmla="*/ 0 h 98"/>
                  <a:gd name="T12" fmla="*/ 89191389 w 93"/>
                  <a:gd name="T13" fmla="*/ 102803460 h 98"/>
                  <a:gd name="T14" fmla="*/ 103684416 w 93"/>
                  <a:gd name="T15" fmla="*/ 79724847 h 98"/>
                  <a:gd name="T16" fmla="*/ 37906158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34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3" y="7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1" name="Freeform 702"/>
              <p:cNvSpPr>
                <a:spLocks/>
              </p:cNvSpPr>
              <p:nvPr/>
            </p:nvSpPr>
            <p:spPr bwMode="auto">
              <a:xfrm>
                <a:off x="1967121" y="3131783"/>
                <a:ext cx="91860" cy="89108"/>
              </a:xfrm>
              <a:custGeom>
                <a:avLst/>
                <a:gdLst>
                  <a:gd name="T0" fmla="*/ 49636820 w 85"/>
                  <a:gd name="T1" fmla="*/ 0 h 87"/>
                  <a:gd name="T2" fmla="*/ 99273640 w 85"/>
                  <a:gd name="T3" fmla="*/ 45633538 h 87"/>
                  <a:gd name="T4" fmla="*/ 49636820 w 85"/>
                  <a:gd name="T5" fmla="*/ 91267077 h 87"/>
                  <a:gd name="T6" fmla="*/ 0 w 85"/>
                  <a:gd name="T7" fmla="*/ 45633538 h 87"/>
                  <a:gd name="T8" fmla="*/ 33869319 w 85"/>
                  <a:gd name="T9" fmla="*/ 0 h 87"/>
                  <a:gd name="T10" fmla="*/ 0 w 85"/>
                  <a:gd name="T11" fmla="*/ 0 h 87"/>
                  <a:gd name="T12" fmla="*/ 84090809 w 85"/>
                  <a:gd name="T13" fmla="*/ 91267077 h 87"/>
                  <a:gd name="T14" fmla="*/ 99273640 w 85"/>
                  <a:gd name="T15" fmla="*/ 68188113 h 87"/>
                  <a:gd name="T16" fmla="*/ 33869319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29" y="0"/>
                    </a:moveTo>
                    <a:lnTo>
                      <a:pt x="0" y="0"/>
                    </a:lnTo>
                    <a:lnTo>
                      <a:pt x="72" y="87"/>
                    </a:lnTo>
                    <a:lnTo>
                      <a:pt x="85" y="6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2" name="Freeform 703"/>
              <p:cNvSpPr>
                <a:spLocks/>
              </p:cNvSpPr>
              <p:nvPr/>
            </p:nvSpPr>
            <p:spPr bwMode="auto">
              <a:xfrm>
                <a:off x="1986122" y="3131783"/>
                <a:ext cx="79196" cy="77842"/>
              </a:xfrm>
              <a:custGeom>
                <a:avLst/>
                <a:gdLst>
                  <a:gd name="T0" fmla="*/ 41263200 w 76"/>
                  <a:gd name="T1" fmla="*/ 0 h 76"/>
                  <a:gd name="T2" fmla="*/ 82526400 w 76"/>
                  <a:gd name="T3" fmla="*/ 39864322 h 76"/>
                  <a:gd name="T4" fmla="*/ 41263200 w 76"/>
                  <a:gd name="T5" fmla="*/ 79728644 h 76"/>
                  <a:gd name="T6" fmla="*/ 0 w 76"/>
                  <a:gd name="T7" fmla="*/ 39864322 h 76"/>
                  <a:gd name="T8" fmla="*/ 31490826 w 76"/>
                  <a:gd name="T9" fmla="*/ 0 h 76"/>
                  <a:gd name="T10" fmla="*/ 0 w 76"/>
                  <a:gd name="T11" fmla="*/ 0 h 76"/>
                  <a:gd name="T12" fmla="*/ 64066428 w 76"/>
                  <a:gd name="T13" fmla="*/ 79728644 h 76"/>
                  <a:gd name="T14" fmla="*/ 82526400 w 76"/>
                  <a:gd name="T15" fmla="*/ 56649509 h 76"/>
                  <a:gd name="T16" fmla="*/ 31490826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29" y="0"/>
                    </a:moveTo>
                    <a:lnTo>
                      <a:pt x="0" y="0"/>
                    </a:lnTo>
                    <a:lnTo>
                      <a:pt x="59" y="76"/>
                    </a:lnTo>
                    <a:lnTo>
                      <a:pt x="76" y="5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3" name="Freeform 704"/>
              <p:cNvSpPr>
                <a:spLocks/>
              </p:cNvSpPr>
              <p:nvPr/>
            </p:nvSpPr>
            <p:spPr bwMode="auto">
              <a:xfrm>
                <a:off x="1998796" y="3131783"/>
                <a:ext cx="76023" cy="66577"/>
              </a:xfrm>
              <a:custGeom>
                <a:avLst/>
                <a:gdLst>
                  <a:gd name="T0" fmla="*/ 40135920 w 72"/>
                  <a:gd name="T1" fmla="*/ 0 h 65"/>
                  <a:gd name="T2" fmla="*/ 80270784 w 72"/>
                  <a:gd name="T3" fmla="*/ 34096642 h 65"/>
                  <a:gd name="T4" fmla="*/ 40135920 w 72"/>
                  <a:gd name="T5" fmla="*/ 68192260 h 65"/>
                  <a:gd name="T6" fmla="*/ 0 w 72"/>
                  <a:gd name="T7" fmla="*/ 34096642 h 65"/>
                  <a:gd name="T8" fmla="*/ 37905913 w 72"/>
                  <a:gd name="T9" fmla="*/ 0 h 65"/>
                  <a:gd name="T10" fmla="*/ 0 w 72"/>
                  <a:gd name="T11" fmla="*/ 0 h 65"/>
                  <a:gd name="T12" fmla="*/ 62432823 w 72"/>
                  <a:gd name="T13" fmla="*/ 68192260 h 65"/>
                  <a:gd name="T14" fmla="*/ 80270784 w 72"/>
                  <a:gd name="T15" fmla="*/ 45111546 h 65"/>
                  <a:gd name="T16" fmla="*/ 37905913 w 72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5"/>
                  <a:gd name="T29" fmla="*/ 72 w 7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5">
                    <a:moveTo>
                      <a:pt x="34" y="0"/>
                    </a:moveTo>
                    <a:lnTo>
                      <a:pt x="0" y="0"/>
                    </a:lnTo>
                    <a:lnTo>
                      <a:pt x="56" y="65"/>
                    </a:lnTo>
                    <a:lnTo>
                      <a:pt x="72" y="4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4" name="Freeform 705"/>
              <p:cNvSpPr>
                <a:spLocks/>
              </p:cNvSpPr>
              <p:nvPr/>
            </p:nvSpPr>
            <p:spPr bwMode="auto">
              <a:xfrm>
                <a:off x="2015694" y="3131783"/>
                <a:ext cx="68634" cy="54278"/>
              </a:xfrm>
              <a:custGeom>
                <a:avLst/>
                <a:gdLst>
                  <a:gd name="T0" fmla="*/ 36801764 w 64"/>
                  <a:gd name="T1" fmla="*/ 0 h 54"/>
                  <a:gd name="T2" fmla="*/ 73603529 w 64"/>
                  <a:gd name="T3" fmla="*/ 27278716 h 54"/>
                  <a:gd name="T4" fmla="*/ 36801764 w 64"/>
                  <a:gd name="T5" fmla="*/ 54557431 h 54"/>
                  <a:gd name="T6" fmla="*/ 0 w 64"/>
                  <a:gd name="T7" fmla="*/ 27278716 h 54"/>
                  <a:gd name="T8" fmla="*/ 39102075 w 64"/>
                  <a:gd name="T9" fmla="*/ 0 h 54"/>
                  <a:gd name="T10" fmla="*/ 0 w 64"/>
                  <a:gd name="T11" fmla="*/ 0 h 54"/>
                  <a:gd name="T12" fmla="*/ 54052483 w 64"/>
                  <a:gd name="T13" fmla="*/ 54557431 h 54"/>
                  <a:gd name="T14" fmla="*/ 73603529 w 64"/>
                  <a:gd name="T15" fmla="*/ 32330589 h 54"/>
                  <a:gd name="T16" fmla="*/ 39102075 w 64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4"/>
                  <a:gd name="T29" fmla="*/ 64 w 64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4">
                    <a:moveTo>
                      <a:pt x="34" y="0"/>
                    </a:moveTo>
                    <a:lnTo>
                      <a:pt x="0" y="0"/>
                    </a:lnTo>
                    <a:lnTo>
                      <a:pt x="47" y="54"/>
                    </a:lnTo>
                    <a:lnTo>
                      <a:pt x="64" y="3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5" name="Freeform 706"/>
              <p:cNvSpPr>
                <a:spLocks/>
              </p:cNvSpPr>
              <p:nvPr/>
            </p:nvSpPr>
            <p:spPr bwMode="auto">
              <a:xfrm>
                <a:off x="2033643" y="3131783"/>
                <a:ext cx="53849" cy="43013"/>
              </a:xfrm>
              <a:custGeom>
                <a:avLst/>
                <a:gdLst>
                  <a:gd name="T0" fmla="*/ 28429104 w 51"/>
                  <a:gd name="T1" fmla="*/ 0 h 43"/>
                  <a:gd name="T2" fmla="*/ 56857152 w 51"/>
                  <a:gd name="T3" fmla="*/ 21513502 h 43"/>
                  <a:gd name="T4" fmla="*/ 28429104 w 51"/>
                  <a:gd name="T5" fmla="*/ 43026004 h 43"/>
                  <a:gd name="T6" fmla="*/ 0 w 51"/>
                  <a:gd name="T7" fmla="*/ 21513502 h 43"/>
                  <a:gd name="T8" fmla="*/ 37904422 w 51"/>
                  <a:gd name="T9" fmla="*/ 0 h 43"/>
                  <a:gd name="T10" fmla="*/ 0 w 51"/>
                  <a:gd name="T11" fmla="*/ 0 h 43"/>
                  <a:gd name="T12" fmla="*/ 42364385 w 51"/>
                  <a:gd name="T13" fmla="*/ 43026004 h 43"/>
                  <a:gd name="T14" fmla="*/ 56857152 w 51"/>
                  <a:gd name="T15" fmla="*/ 21012351 h 43"/>
                  <a:gd name="T16" fmla="*/ 37904422 w 51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3"/>
                  <a:gd name="T29" fmla="*/ 51 w 5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3">
                    <a:moveTo>
                      <a:pt x="34" y="0"/>
                    </a:moveTo>
                    <a:lnTo>
                      <a:pt x="0" y="0"/>
                    </a:lnTo>
                    <a:lnTo>
                      <a:pt x="38" y="43"/>
                    </a:lnTo>
                    <a:lnTo>
                      <a:pt x="51" y="2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6" name="Freeform 707"/>
              <p:cNvSpPr>
                <a:spLocks/>
              </p:cNvSpPr>
              <p:nvPr/>
            </p:nvSpPr>
            <p:spPr bwMode="auto">
              <a:xfrm>
                <a:off x="2052645" y="3131783"/>
                <a:ext cx="44348" cy="31747"/>
              </a:xfrm>
              <a:custGeom>
                <a:avLst/>
                <a:gdLst>
                  <a:gd name="T0" fmla="*/ 22869129 w 43"/>
                  <a:gd name="T1" fmla="*/ 0 h 32"/>
                  <a:gd name="T2" fmla="*/ 45738258 w 43"/>
                  <a:gd name="T3" fmla="*/ 15748493 h 32"/>
                  <a:gd name="T4" fmla="*/ 22869129 w 43"/>
                  <a:gd name="T5" fmla="*/ 31495993 h 32"/>
                  <a:gd name="T6" fmla="*/ 0 w 43"/>
                  <a:gd name="T7" fmla="*/ 15748493 h 32"/>
                  <a:gd name="T8" fmla="*/ 36165282 w 43"/>
                  <a:gd name="T9" fmla="*/ 0 h 32"/>
                  <a:gd name="T10" fmla="*/ 0 w 43"/>
                  <a:gd name="T11" fmla="*/ 0 h 32"/>
                  <a:gd name="T12" fmla="*/ 31909930 w 43"/>
                  <a:gd name="T13" fmla="*/ 31495993 h 32"/>
                  <a:gd name="T14" fmla="*/ 45738258 w 43"/>
                  <a:gd name="T15" fmla="*/ 9842561 h 32"/>
                  <a:gd name="T16" fmla="*/ 36165282 w 43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2"/>
                  <a:gd name="T29" fmla="*/ 43 w 43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2">
                    <a:moveTo>
                      <a:pt x="34" y="0"/>
                    </a:moveTo>
                    <a:lnTo>
                      <a:pt x="0" y="0"/>
                    </a:lnTo>
                    <a:lnTo>
                      <a:pt x="30" y="32"/>
                    </a:lnTo>
                    <a:lnTo>
                      <a:pt x="43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7" name="Freeform 708"/>
              <p:cNvSpPr>
                <a:spLocks/>
              </p:cNvSpPr>
              <p:nvPr/>
            </p:nvSpPr>
            <p:spPr bwMode="auto">
              <a:xfrm>
                <a:off x="2071655" y="3131783"/>
                <a:ext cx="33787" cy="20482"/>
              </a:xfrm>
              <a:custGeom>
                <a:avLst/>
                <a:gdLst>
                  <a:gd name="T0" fmla="*/ 16788164 w 34"/>
                  <a:gd name="T1" fmla="*/ 0 h 21"/>
                  <a:gd name="T2" fmla="*/ 33575335 w 34"/>
                  <a:gd name="T3" fmla="*/ 9988389 h 21"/>
                  <a:gd name="T4" fmla="*/ 16788164 w 34"/>
                  <a:gd name="T5" fmla="*/ 19976778 h 21"/>
                  <a:gd name="T6" fmla="*/ 0 w 34"/>
                  <a:gd name="T7" fmla="*/ 9988389 h 21"/>
                  <a:gd name="T8" fmla="*/ 0 w 34"/>
                  <a:gd name="T9" fmla="*/ 0 h 21"/>
                  <a:gd name="T10" fmla="*/ 33575335 w 34"/>
                  <a:gd name="T11" fmla="*/ 0 h 21"/>
                  <a:gd name="T12" fmla="*/ 16788164 w 34"/>
                  <a:gd name="T13" fmla="*/ 19976778 h 21"/>
                  <a:gd name="T14" fmla="*/ 0 w 34"/>
                  <a:gd name="T15" fmla="*/ 0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1"/>
                  <a:gd name="T26" fmla="*/ 34 w 34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1">
                    <a:moveTo>
                      <a:pt x="0" y="0"/>
                    </a:moveTo>
                    <a:lnTo>
                      <a:pt x="34" y="0"/>
                    </a:lnTo>
                    <a:lnTo>
                      <a:pt x="17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8" name="Freeform 709"/>
              <p:cNvSpPr>
                <a:spLocks/>
              </p:cNvSpPr>
              <p:nvPr/>
            </p:nvSpPr>
            <p:spPr bwMode="auto">
              <a:xfrm>
                <a:off x="2087492" y="3131783"/>
                <a:ext cx="17949" cy="8193"/>
              </a:xfrm>
              <a:custGeom>
                <a:avLst/>
                <a:gdLst>
                  <a:gd name="T0" fmla="*/ 9476016 w 17"/>
                  <a:gd name="T1" fmla="*/ 0 h 10"/>
                  <a:gd name="T2" fmla="*/ 18950976 w 17"/>
                  <a:gd name="T3" fmla="*/ 3356672 h 10"/>
                  <a:gd name="T4" fmla="*/ 9476016 w 17"/>
                  <a:gd name="T5" fmla="*/ 6712526 h 10"/>
                  <a:gd name="T6" fmla="*/ 0 w 17"/>
                  <a:gd name="T7" fmla="*/ 3356672 h 10"/>
                  <a:gd name="T8" fmla="*/ 0 w 17"/>
                  <a:gd name="T9" fmla="*/ 0 h 10"/>
                  <a:gd name="T10" fmla="*/ 18950976 w 17"/>
                  <a:gd name="T11" fmla="*/ 0 h 10"/>
                  <a:gd name="T12" fmla="*/ 10032435 w 17"/>
                  <a:gd name="T13" fmla="*/ 6712526 h 10"/>
                  <a:gd name="T14" fmla="*/ 0 w 17"/>
                  <a:gd name="T15" fmla="*/ 0 h 1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0"/>
                  <a:gd name="T26" fmla="*/ 17 w 17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0">
                    <a:moveTo>
                      <a:pt x="0" y="0"/>
                    </a:moveTo>
                    <a:lnTo>
                      <a:pt x="17" y="0"/>
                    </a:lnTo>
                    <a:lnTo>
                      <a:pt x="9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399" name="Freeform 710"/>
              <p:cNvSpPr>
                <a:spLocks/>
              </p:cNvSpPr>
              <p:nvPr/>
            </p:nvSpPr>
            <p:spPr bwMode="auto">
              <a:xfrm>
                <a:off x="1516258" y="3280291"/>
                <a:ext cx="34847" cy="22530"/>
              </a:xfrm>
              <a:custGeom>
                <a:avLst/>
                <a:gdLst>
                  <a:gd name="T0" fmla="*/ 17858063 w 34"/>
                  <a:gd name="T1" fmla="*/ 0 h 22"/>
                  <a:gd name="T2" fmla="*/ 35715100 w 34"/>
                  <a:gd name="T3" fmla="*/ 11536384 h 22"/>
                  <a:gd name="T4" fmla="*/ 17858063 w 34"/>
                  <a:gd name="T5" fmla="*/ 23072768 h 22"/>
                  <a:gd name="T6" fmla="*/ 0 w 34"/>
                  <a:gd name="T7" fmla="*/ 11536384 h 22"/>
                  <a:gd name="T8" fmla="*/ 17857038 w 34"/>
                  <a:gd name="T9" fmla="*/ 0 h 22"/>
                  <a:gd name="T10" fmla="*/ 0 w 34"/>
                  <a:gd name="T11" fmla="*/ 23072768 h 22"/>
                  <a:gd name="T12" fmla="*/ 35715100 w 34"/>
                  <a:gd name="T13" fmla="*/ 23072768 h 22"/>
                  <a:gd name="T14" fmla="*/ 17857038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7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0" name="Freeform 711"/>
              <p:cNvSpPr>
                <a:spLocks/>
              </p:cNvSpPr>
              <p:nvPr/>
            </p:nvSpPr>
            <p:spPr bwMode="auto">
              <a:xfrm>
                <a:off x="1523646" y="3269016"/>
                <a:ext cx="46460" cy="33796"/>
              </a:xfrm>
              <a:custGeom>
                <a:avLst/>
                <a:gdLst>
                  <a:gd name="T0" fmla="*/ 25099204 w 43"/>
                  <a:gd name="T1" fmla="*/ 0 h 33"/>
                  <a:gd name="T2" fmla="*/ 50198408 w 43"/>
                  <a:gd name="T3" fmla="*/ 17305600 h 33"/>
                  <a:gd name="T4" fmla="*/ 25099204 w 43"/>
                  <a:gd name="T5" fmla="*/ 34611200 h 33"/>
                  <a:gd name="T6" fmla="*/ 0 w 43"/>
                  <a:gd name="T7" fmla="*/ 17305600 h 33"/>
                  <a:gd name="T8" fmla="*/ 19845985 w 43"/>
                  <a:gd name="T9" fmla="*/ 0 h 33"/>
                  <a:gd name="T10" fmla="*/ 0 w 43"/>
                  <a:gd name="T11" fmla="*/ 23074472 h 33"/>
                  <a:gd name="T12" fmla="*/ 10506443 w 43"/>
                  <a:gd name="T13" fmla="*/ 34611200 h 33"/>
                  <a:gd name="T14" fmla="*/ 50198408 w 43"/>
                  <a:gd name="T15" fmla="*/ 34611200 h 33"/>
                  <a:gd name="T16" fmla="*/ 19845985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17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3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1" name="Freeform 712"/>
              <p:cNvSpPr>
                <a:spLocks/>
              </p:cNvSpPr>
              <p:nvPr/>
            </p:nvSpPr>
            <p:spPr bwMode="auto">
              <a:xfrm>
                <a:off x="1533147" y="3254678"/>
                <a:ext cx="53849" cy="47109"/>
              </a:xfrm>
              <a:custGeom>
                <a:avLst/>
                <a:gdLst>
                  <a:gd name="T0" fmla="*/ 28429104 w 51"/>
                  <a:gd name="T1" fmla="*/ 0 h 47"/>
                  <a:gd name="T2" fmla="*/ 56857152 w 51"/>
                  <a:gd name="T3" fmla="*/ 23609628 h 47"/>
                  <a:gd name="T4" fmla="*/ 28429104 w 51"/>
                  <a:gd name="T5" fmla="*/ 47218253 h 47"/>
                  <a:gd name="T6" fmla="*/ 0 w 51"/>
                  <a:gd name="T7" fmla="*/ 23609628 h 47"/>
                  <a:gd name="T8" fmla="*/ 13377781 w 51"/>
                  <a:gd name="T9" fmla="*/ 0 h 47"/>
                  <a:gd name="T10" fmla="*/ 0 w 51"/>
                  <a:gd name="T11" fmla="*/ 25116113 h 47"/>
                  <a:gd name="T12" fmla="*/ 18952739 w 51"/>
                  <a:gd name="T13" fmla="*/ 47218253 h 47"/>
                  <a:gd name="T14" fmla="*/ 56857152 w 51"/>
                  <a:gd name="T15" fmla="*/ 47218253 h 47"/>
                  <a:gd name="T16" fmla="*/ 13377781 w 51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7"/>
                  <a:gd name="T29" fmla="*/ 51 w 51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7">
                    <a:moveTo>
                      <a:pt x="12" y="0"/>
                    </a:moveTo>
                    <a:lnTo>
                      <a:pt x="0" y="25"/>
                    </a:lnTo>
                    <a:lnTo>
                      <a:pt x="17" y="47"/>
                    </a:lnTo>
                    <a:lnTo>
                      <a:pt x="51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2" name="Freeform 713"/>
              <p:cNvSpPr>
                <a:spLocks/>
              </p:cNvSpPr>
              <p:nvPr/>
            </p:nvSpPr>
            <p:spPr bwMode="auto">
              <a:xfrm>
                <a:off x="1541596" y="3243413"/>
                <a:ext cx="63349" cy="58375"/>
              </a:xfrm>
              <a:custGeom>
                <a:avLst/>
                <a:gdLst>
                  <a:gd name="T0" fmla="*/ 33442993 w 60"/>
                  <a:gd name="T1" fmla="*/ 0 h 58"/>
                  <a:gd name="T2" fmla="*/ 66884930 w 60"/>
                  <a:gd name="T3" fmla="*/ 29376716 h 58"/>
                  <a:gd name="T4" fmla="*/ 33442993 w 60"/>
                  <a:gd name="T5" fmla="*/ 58752425 h 58"/>
                  <a:gd name="T6" fmla="*/ 0 w 60"/>
                  <a:gd name="T7" fmla="*/ 29376716 h 58"/>
                  <a:gd name="T8" fmla="*/ 14492140 w 60"/>
                  <a:gd name="T9" fmla="*/ 0 h 58"/>
                  <a:gd name="T10" fmla="*/ 0 w 60"/>
                  <a:gd name="T11" fmla="*/ 25324687 h 58"/>
                  <a:gd name="T12" fmla="*/ 28983224 w 60"/>
                  <a:gd name="T13" fmla="*/ 58752425 h 58"/>
                  <a:gd name="T14" fmla="*/ 66884930 w 60"/>
                  <a:gd name="T15" fmla="*/ 58752425 h 58"/>
                  <a:gd name="T16" fmla="*/ 14492140 w 60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13" y="0"/>
                    </a:moveTo>
                    <a:lnTo>
                      <a:pt x="0" y="25"/>
                    </a:lnTo>
                    <a:lnTo>
                      <a:pt x="26" y="58"/>
                    </a:lnTo>
                    <a:lnTo>
                      <a:pt x="60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3" name="Freeform 714"/>
              <p:cNvSpPr>
                <a:spLocks/>
              </p:cNvSpPr>
              <p:nvPr/>
            </p:nvSpPr>
            <p:spPr bwMode="auto">
              <a:xfrm>
                <a:off x="1545820" y="3232147"/>
                <a:ext cx="76023" cy="69640"/>
              </a:xfrm>
              <a:custGeom>
                <a:avLst/>
                <a:gdLst>
                  <a:gd name="T0" fmla="*/ 40135920 w 72"/>
                  <a:gd name="T1" fmla="*/ 0 h 69"/>
                  <a:gd name="T2" fmla="*/ 80270784 w 72"/>
                  <a:gd name="T3" fmla="*/ 35142968 h 69"/>
                  <a:gd name="T4" fmla="*/ 40135920 w 72"/>
                  <a:gd name="T5" fmla="*/ 70285937 h 69"/>
                  <a:gd name="T6" fmla="*/ 0 w 72"/>
                  <a:gd name="T7" fmla="*/ 35142968 h 69"/>
                  <a:gd name="T8" fmla="*/ 18952956 w 72"/>
                  <a:gd name="T9" fmla="*/ 0 h 69"/>
                  <a:gd name="T10" fmla="*/ 0 w 72"/>
                  <a:gd name="T11" fmla="*/ 22409948 h 69"/>
                  <a:gd name="T12" fmla="*/ 43479875 w 72"/>
                  <a:gd name="T13" fmla="*/ 70285937 h 69"/>
                  <a:gd name="T14" fmla="*/ 80270784 w 72"/>
                  <a:gd name="T15" fmla="*/ 70285937 h 69"/>
                  <a:gd name="T16" fmla="*/ 18952956 w 72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9"/>
                  <a:gd name="T29" fmla="*/ 72 w 72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9">
                    <a:moveTo>
                      <a:pt x="17" y="0"/>
                    </a:moveTo>
                    <a:lnTo>
                      <a:pt x="0" y="22"/>
                    </a:lnTo>
                    <a:lnTo>
                      <a:pt x="39" y="69"/>
                    </a:lnTo>
                    <a:lnTo>
                      <a:pt x="72" y="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4" name="Freeform 715"/>
              <p:cNvSpPr>
                <a:spLocks/>
              </p:cNvSpPr>
              <p:nvPr/>
            </p:nvSpPr>
            <p:spPr bwMode="auto">
              <a:xfrm>
                <a:off x="1555321" y="3220882"/>
                <a:ext cx="88696" cy="80915"/>
              </a:xfrm>
              <a:custGeom>
                <a:avLst/>
                <a:gdLst>
                  <a:gd name="T0" fmla="*/ 46276355 w 85"/>
                  <a:gd name="T1" fmla="*/ 0 h 80"/>
                  <a:gd name="T2" fmla="*/ 92552710 w 85"/>
                  <a:gd name="T3" fmla="*/ 40920739 h 80"/>
                  <a:gd name="T4" fmla="*/ 46276355 w 85"/>
                  <a:gd name="T5" fmla="*/ 81840466 h 80"/>
                  <a:gd name="T6" fmla="*/ 0 w 85"/>
                  <a:gd name="T7" fmla="*/ 40920739 h 80"/>
                  <a:gd name="T8" fmla="*/ 18510335 w 85"/>
                  <a:gd name="T9" fmla="*/ 0 h 80"/>
                  <a:gd name="T10" fmla="*/ 0 w 85"/>
                  <a:gd name="T11" fmla="*/ 22506507 h 80"/>
                  <a:gd name="T12" fmla="*/ 51176546 w 85"/>
                  <a:gd name="T13" fmla="*/ 81840466 h 80"/>
                  <a:gd name="T14" fmla="*/ 92552710 w 85"/>
                  <a:gd name="T15" fmla="*/ 81840466 h 80"/>
                  <a:gd name="T16" fmla="*/ 18510335 w 85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0"/>
                  <a:gd name="T29" fmla="*/ 85 w 85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0">
                    <a:moveTo>
                      <a:pt x="17" y="0"/>
                    </a:moveTo>
                    <a:lnTo>
                      <a:pt x="0" y="22"/>
                    </a:lnTo>
                    <a:lnTo>
                      <a:pt x="47" y="80"/>
                    </a:lnTo>
                    <a:lnTo>
                      <a:pt x="85" y="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5" name="Freeform 716"/>
              <p:cNvSpPr>
                <a:spLocks/>
              </p:cNvSpPr>
              <p:nvPr/>
            </p:nvSpPr>
            <p:spPr bwMode="auto">
              <a:xfrm>
                <a:off x="1563770" y="3209617"/>
                <a:ext cx="100309" cy="92180"/>
              </a:xfrm>
              <a:custGeom>
                <a:avLst/>
                <a:gdLst>
                  <a:gd name="T0" fmla="*/ 53521253 w 94"/>
                  <a:gd name="T1" fmla="*/ 0 h 91"/>
                  <a:gd name="T2" fmla="*/ 107041440 w 94"/>
                  <a:gd name="T3" fmla="*/ 46687651 h 91"/>
                  <a:gd name="T4" fmla="*/ 53521253 w 94"/>
                  <a:gd name="T5" fmla="*/ 93375301 h 91"/>
                  <a:gd name="T6" fmla="*/ 0 w 94"/>
                  <a:gd name="T7" fmla="*/ 46687651 h 91"/>
                  <a:gd name="T8" fmla="*/ 19358572 w 94"/>
                  <a:gd name="T9" fmla="*/ 0 h 91"/>
                  <a:gd name="T10" fmla="*/ 0 w 94"/>
                  <a:gd name="T11" fmla="*/ 22573971 h 91"/>
                  <a:gd name="T12" fmla="*/ 62630161 w 94"/>
                  <a:gd name="T13" fmla="*/ 93375301 h 91"/>
                  <a:gd name="T14" fmla="*/ 107041440 w 94"/>
                  <a:gd name="T15" fmla="*/ 93375301 h 91"/>
                  <a:gd name="T16" fmla="*/ 19358572 w 94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1"/>
                  <a:gd name="T29" fmla="*/ 94 w 9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1">
                    <a:moveTo>
                      <a:pt x="17" y="0"/>
                    </a:moveTo>
                    <a:lnTo>
                      <a:pt x="0" y="22"/>
                    </a:lnTo>
                    <a:lnTo>
                      <a:pt x="55" y="91"/>
                    </a:lnTo>
                    <a:lnTo>
                      <a:pt x="94" y="9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6" name="Freeform 717"/>
              <p:cNvSpPr>
                <a:spLocks/>
              </p:cNvSpPr>
              <p:nvPr/>
            </p:nvSpPr>
            <p:spPr bwMode="auto">
              <a:xfrm>
                <a:off x="1573270" y="3198351"/>
                <a:ext cx="107698" cy="103446"/>
              </a:xfrm>
              <a:custGeom>
                <a:avLst/>
                <a:gdLst>
                  <a:gd name="T0" fmla="*/ 56857152 w 102"/>
                  <a:gd name="T1" fmla="*/ 0 h 102"/>
                  <a:gd name="T2" fmla="*/ 113714305 w 102"/>
                  <a:gd name="T3" fmla="*/ 52456250 h 102"/>
                  <a:gd name="T4" fmla="*/ 56857152 w 102"/>
                  <a:gd name="T5" fmla="*/ 104912499 h 102"/>
                  <a:gd name="T6" fmla="*/ 0 w 102"/>
                  <a:gd name="T7" fmla="*/ 52456250 h 102"/>
                  <a:gd name="T8" fmla="*/ 18952739 w 102"/>
                  <a:gd name="T9" fmla="*/ 0 h 102"/>
                  <a:gd name="T10" fmla="*/ 0 w 102"/>
                  <a:gd name="T11" fmla="*/ 22628307 h 102"/>
                  <a:gd name="T12" fmla="*/ 75809900 w 102"/>
                  <a:gd name="T13" fmla="*/ 104912499 h 102"/>
                  <a:gd name="T14" fmla="*/ 113714305 w 102"/>
                  <a:gd name="T15" fmla="*/ 104912499 h 102"/>
                  <a:gd name="T16" fmla="*/ 18952739 w 102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2"/>
                  <a:gd name="T29" fmla="*/ 102 w 10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2">
                    <a:moveTo>
                      <a:pt x="17" y="0"/>
                    </a:moveTo>
                    <a:lnTo>
                      <a:pt x="0" y="22"/>
                    </a:lnTo>
                    <a:lnTo>
                      <a:pt x="68" y="102"/>
                    </a:lnTo>
                    <a:lnTo>
                      <a:pt x="102" y="1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7" name="Freeform 718"/>
              <p:cNvSpPr>
                <a:spLocks/>
              </p:cNvSpPr>
              <p:nvPr/>
            </p:nvSpPr>
            <p:spPr bwMode="auto">
              <a:xfrm>
                <a:off x="1582780" y="3186062"/>
                <a:ext cx="116147" cy="115735"/>
              </a:xfrm>
              <a:custGeom>
                <a:avLst/>
                <a:gdLst>
                  <a:gd name="T0" fmla="*/ 60766854 w 111"/>
                  <a:gd name="T1" fmla="*/ 0 h 113"/>
                  <a:gd name="T2" fmla="*/ 121532662 w 111"/>
                  <a:gd name="T3" fmla="*/ 59268610 h 113"/>
                  <a:gd name="T4" fmla="*/ 60766854 w 111"/>
                  <a:gd name="T5" fmla="*/ 118536197 h 113"/>
                  <a:gd name="T6" fmla="*/ 0 w 111"/>
                  <a:gd name="T7" fmla="*/ 59268610 h 113"/>
                  <a:gd name="T8" fmla="*/ 18612821 w 111"/>
                  <a:gd name="T9" fmla="*/ 0 h 113"/>
                  <a:gd name="T10" fmla="*/ 0 w 111"/>
                  <a:gd name="T11" fmla="*/ 23077356 h 113"/>
                  <a:gd name="T12" fmla="*/ 84305990 w 111"/>
                  <a:gd name="T13" fmla="*/ 118536197 h 113"/>
                  <a:gd name="T14" fmla="*/ 121532662 w 111"/>
                  <a:gd name="T15" fmla="*/ 118536197 h 113"/>
                  <a:gd name="T16" fmla="*/ 18612821 w 11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3"/>
                  <a:gd name="T29" fmla="*/ 111 w 11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3">
                    <a:moveTo>
                      <a:pt x="17" y="0"/>
                    </a:moveTo>
                    <a:lnTo>
                      <a:pt x="0" y="22"/>
                    </a:lnTo>
                    <a:lnTo>
                      <a:pt x="77" y="113"/>
                    </a:lnTo>
                    <a:lnTo>
                      <a:pt x="111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8" name="Freeform 719"/>
              <p:cNvSpPr>
                <a:spLocks/>
              </p:cNvSpPr>
              <p:nvPr/>
            </p:nvSpPr>
            <p:spPr bwMode="auto">
              <a:xfrm>
                <a:off x="1590169" y="3171724"/>
                <a:ext cx="125647" cy="130073"/>
              </a:xfrm>
              <a:custGeom>
                <a:avLst/>
                <a:gdLst>
                  <a:gd name="T0" fmla="*/ 66895314 w 118"/>
                  <a:gd name="T1" fmla="*/ 0 h 127"/>
                  <a:gd name="T2" fmla="*/ 133789563 w 118"/>
                  <a:gd name="T3" fmla="*/ 66610691 h 127"/>
                  <a:gd name="T4" fmla="*/ 66895314 w 118"/>
                  <a:gd name="T5" fmla="*/ 133220357 h 127"/>
                  <a:gd name="T6" fmla="*/ 0 w 118"/>
                  <a:gd name="T7" fmla="*/ 66610691 h 127"/>
                  <a:gd name="T8" fmla="*/ 19275105 w 118"/>
                  <a:gd name="T9" fmla="*/ 0 h 127"/>
                  <a:gd name="T10" fmla="*/ 0 w 118"/>
                  <a:gd name="T11" fmla="*/ 26224562 h 127"/>
                  <a:gd name="T12" fmla="*/ 96373387 w 118"/>
                  <a:gd name="T13" fmla="*/ 133220357 h 127"/>
                  <a:gd name="T14" fmla="*/ 133789563 w 118"/>
                  <a:gd name="T15" fmla="*/ 133220357 h 127"/>
                  <a:gd name="T16" fmla="*/ 19275105 w 118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7"/>
                  <a:gd name="T29" fmla="*/ 118 w 118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7">
                    <a:moveTo>
                      <a:pt x="17" y="0"/>
                    </a:moveTo>
                    <a:lnTo>
                      <a:pt x="0" y="25"/>
                    </a:lnTo>
                    <a:lnTo>
                      <a:pt x="85" y="127"/>
                    </a:lnTo>
                    <a:lnTo>
                      <a:pt x="118" y="1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09" name="Freeform 720"/>
              <p:cNvSpPr>
                <a:spLocks/>
              </p:cNvSpPr>
              <p:nvPr/>
            </p:nvSpPr>
            <p:spPr bwMode="auto">
              <a:xfrm>
                <a:off x="1600730" y="3160459"/>
                <a:ext cx="133045" cy="141338"/>
              </a:xfrm>
              <a:custGeom>
                <a:avLst/>
                <a:gdLst>
                  <a:gd name="T0" fmla="*/ 69689406 w 127"/>
                  <a:gd name="T1" fmla="*/ 0 h 138"/>
                  <a:gd name="T2" fmla="*/ 139377764 w 127"/>
                  <a:gd name="T3" fmla="*/ 72378370 h 138"/>
                  <a:gd name="T4" fmla="*/ 69689406 w 127"/>
                  <a:gd name="T5" fmla="*/ 144756741 h 138"/>
                  <a:gd name="T6" fmla="*/ 0 w 127"/>
                  <a:gd name="T7" fmla="*/ 72378370 h 138"/>
                  <a:gd name="T8" fmla="*/ 18656684 w 127"/>
                  <a:gd name="T9" fmla="*/ 0 h 138"/>
                  <a:gd name="T10" fmla="*/ 0 w 127"/>
                  <a:gd name="T11" fmla="*/ 26224341 h 138"/>
                  <a:gd name="T12" fmla="*/ 103161215 w 127"/>
                  <a:gd name="T13" fmla="*/ 144756741 h 138"/>
                  <a:gd name="T14" fmla="*/ 139377764 w 127"/>
                  <a:gd name="T15" fmla="*/ 144756741 h 138"/>
                  <a:gd name="T16" fmla="*/ 18656684 w 127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8"/>
                  <a:gd name="T29" fmla="*/ 127 w 127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8">
                    <a:moveTo>
                      <a:pt x="17" y="0"/>
                    </a:moveTo>
                    <a:lnTo>
                      <a:pt x="0" y="25"/>
                    </a:lnTo>
                    <a:lnTo>
                      <a:pt x="94" y="138"/>
                    </a:lnTo>
                    <a:lnTo>
                      <a:pt x="127" y="1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0" name="Freeform 721"/>
              <p:cNvSpPr>
                <a:spLocks/>
              </p:cNvSpPr>
              <p:nvPr/>
            </p:nvSpPr>
            <p:spPr bwMode="auto">
              <a:xfrm>
                <a:off x="1610230" y="3149193"/>
                <a:ext cx="142545" cy="152604"/>
              </a:xfrm>
              <a:custGeom>
                <a:avLst/>
                <a:gdLst>
                  <a:gd name="T0" fmla="*/ 75256368 w 135"/>
                  <a:gd name="T1" fmla="*/ 0 h 149"/>
                  <a:gd name="T2" fmla="*/ 150511680 w 135"/>
                  <a:gd name="T3" fmla="*/ 78147587 h 149"/>
                  <a:gd name="T4" fmla="*/ 75256368 w 135"/>
                  <a:gd name="T5" fmla="*/ 156295173 h 149"/>
                  <a:gd name="T6" fmla="*/ 0 w 135"/>
                  <a:gd name="T7" fmla="*/ 78147587 h 149"/>
                  <a:gd name="T8" fmla="*/ 13379166 w 135"/>
                  <a:gd name="T9" fmla="*/ 0 h 149"/>
                  <a:gd name="T10" fmla="*/ 0 w 135"/>
                  <a:gd name="T11" fmla="*/ 23077001 h 149"/>
                  <a:gd name="T12" fmla="*/ 112605253 w 135"/>
                  <a:gd name="T13" fmla="*/ 156295173 h 149"/>
                  <a:gd name="T14" fmla="*/ 150511680 w 135"/>
                  <a:gd name="T15" fmla="*/ 156295173 h 149"/>
                  <a:gd name="T16" fmla="*/ 13379166 w 135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9"/>
                  <a:gd name="T29" fmla="*/ 135 w 135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9">
                    <a:moveTo>
                      <a:pt x="12" y="0"/>
                    </a:moveTo>
                    <a:lnTo>
                      <a:pt x="0" y="22"/>
                    </a:lnTo>
                    <a:lnTo>
                      <a:pt x="101" y="149"/>
                    </a:lnTo>
                    <a:lnTo>
                      <a:pt x="135" y="14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1" name="Freeform 722"/>
              <p:cNvSpPr>
                <a:spLocks/>
              </p:cNvSpPr>
              <p:nvPr/>
            </p:nvSpPr>
            <p:spPr bwMode="auto">
              <a:xfrm>
                <a:off x="1617619" y="3138952"/>
                <a:ext cx="152046" cy="163869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3916291 h 160"/>
                  <a:gd name="T4" fmla="*/ 80270784 w 144"/>
                  <a:gd name="T5" fmla="*/ 167831557 h 160"/>
                  <a:gd name="T6" fmla="*/ 0 w 144"/>
                  <a:gd name="T7" fmla="*/ 83916291 h 160"/>
                  <a:gd name="T8" fmla="*/ 14492938 w 144"/>
                  <a:gd name="T9" fmla="*/ 0 h 160"/>
                  <a:gd name="T10" fmla="*/ 0 w 144"/>
                  <a:gd name="T11" fmla="*/ 23076851 h 160"/>
                  <a:gd name="T12" fmla="*/ 122635639 w 144"/>
                  <a:gd name="T13" fmla="*/ 167831557 h 160"/>
                  <a:gd name="T14" fmla="*/ 160541568 w 144"/>
                  <a:gd name="T15" fmla="*/ 167831557 h 160"/>
                  <a:gd name="T16" fmla="*/ 14492938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13" y="0"/>
                    </a:moveTo>
                    <a:lnTo>
                      <a:pt x="0" y="22"/>
                    </a:lnTo>
                    <a:lnTo>
                      <a:pt x="110" y="160"/>
                    </a:lnTo>
                    <a:lnTo>
                      <a:pt x="144" y="16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2" name="Freeform 723"/>
              <p:cNvSpPr>
                <a:spLocks/>
              </p:cNvSpPr>
              <p:nvPr/>
            </p:nvSpPr>
            <p:spPr bwMode="auto">
              <a:xfrm>
                <a:off x="1622904" y="3127677"/>
                <a:ext cx="164720" cy="174110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8638281 h 171"/>
                  <a:gd name="T4" fmla="*/ 86409803 w 157"/>
                  <a:gd name="T5" fmla="*/ 177276562 h 171"/>
                  <a:gd name="T6" fmla="*/ 0 w 157"/>
                  <a:gd name="T7" fmla="*/ 88638281 h 171"/>
                  <a:gd name="T8" fmla="*/ 18713032 w 157"/>
                  <a:gd name="T9" fmla="*/ 0 h 171"/>
                  <a:gd name="T10" fmla="*/ 0 w 157"/>
                  <a:gd name="T11" fmla="*/ 22807392 h 171"/>
                  <a:gd name="T12" fmla="*/ 135393525 w 157"/>
                  <a:gd name="T13" fmla="*/ 177276562 h 171"/>
                  <a:gd name="T14" fmla="*/ 172819606 w 157"/>
                  <a:gd name="T15" fmla="*/ 177276562 h 171"/>
                  <a:gd name="T16" fmla="*/ 18713032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17" y="0"/>
                    </a:moveTo>
                    <a:lnTo>
                      <a:pt x="0" y="22"/>
                    </a:lnTo>
                    <a:lnTo>
                      <a:pt x="123" y="171"/>
                    </a:lnTo>
                    <a:lnTo>
                      <a:pt x="157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3" name="Freeform 724"/>
              <p:cNvSpPr>
                <a:spLocks/>
              </p:cNvSpPr>
              <p:nvPr/>
            </p:nvSpPr>
            <p:spPr bwMode="auto">
              <a:xfrm>
                <a:off x="1632405" y="3116412"/>
                <a:ext cx="177384" cy="185376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4407312 h 182"/>
                  <a:gd name="T4" fmla="*/ 93091962 w 169"/>
                  <a:gd name="T5" fmla="*/ 188814623 h 182"/>
                  <a:gd name="T6" fmla="*/ 0 w 169"/>
                  <a:gd name="T7" fmla="*/ 94407312 h 182"/>
                  <a:gd name="T8" fmla="*/ 18728183 w 169"/>
                  <a:gd name="T9" fmla="*/ 0 h 182"/>
                  <a:gd name="T10" fmla="*/ 0 w 169"/>
                  <a:gd name="T11" fmla="*/ 22823656 h 182"/>
                  <a:gd name="T12" fmla="*/ 144320266 w 169"/>
                  <a:gd name="T13" fmla="*/ 188814623 h 182"/>
                  <a:gd name="T14" fmla="*/ 186183924 w 169"/>
                  <a:gd name="T15" fmla="*/ 188814623 h 182"/>
                  <a:gd name="T16" fmla="*/ 18728183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17" y="0"/>
                    </a:moveTo>
                    <a:lnTo>
                      <a:pt x="0" y="22"/>
                    </a:lnTo>
                    <a:lnTo>
                      <a:pt x="131" y="182"/>
                    </a:lnTo>
                    <a:lnTo>
                      <a:pt x="169" y="18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4" name="Freeform 725"/>
              <p:cNvSpPr>
                <a:spLocks/>
              </p:cNvSpPr>
              <p:nvPr/>
            </p:nvSpPr>
            <p:spPr bwMode="auto">
              <a:xfrm>
                <a:off x="1639793" y="3105146"/>
                <a:ext cx="189006" cy="196641"/>
              </a:xfrm>
              <a:custGeom>
                <a:avLst/>
                <a:gdLst>
                  <a:gd name="T0" fmla="*/ 100346257 w 178"/>
                  <a:gd name="T1" fmla="*/ 0 h 193"/>
                  <a:gd name="T2" fmla="*/ 200692515 w 178"/>
                  <a:gd name="T3" fmla="*/ 100175854 h 193"/>
                  <a:gd name="T4" fmla="*/ 100346257 w 178"/>
                  <a:gd name="T5" fmla="*/ 200350689 h 193"/>
                  <a:gd name="T6" fmla="*/ 0 w 178"/>
                  <a:gd name="T7" fmla="*/ 100175854 h 193"/>
                  <a:gd name="T8" fmla="*/ 19167121 w 178"/>
                  <a:gd name="T9" fmla="*/ 0 h 193"/>
                  <a:gd name="T10" fmla="*/ 0 w 178"/>
                  <a:gd name="T11" fmla="*/ 22837866 h 193"/>
                  <a:gd name="T12" fmla="*/ 157847630 w 178"/>
                  <a:gd name="T13" fmla="*/ 200350689 h 193"/>
                  <a:gd name="T14" fmla="*/ 200692515 w 178"/>
                  <a:gd name="T15" fmla="*/ 200350689 h 193"/>
                  <a:gd name="T16" fmla="*/ 19167121 w 178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3"/>
                  <a:gd name="T29" fmla="*/ 178 w 178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3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93"/>
                    </a:lnTo>
                    <a:lnTo>
                      <a:pt x="178" y="19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5" name="Freeform 726"/>
              <p:cNvSpPr>
                <a:spLocks/>
              </p:cNvSpPr>
              <p:nvPr/>
            </p:nvSpPr>
            <p:spPr bwMode="auto">
              <a:xfrm>
                <a:off x="1649303" y="3090809"/>
                <a:ext cx="196394" cy="210979"/>
              </a:xfrm>
              <a:custGeom>
                <a:avLst/>
                <a:gdLst>
                  <a:gd name="T0" fmla="*/ 103684416 w 186"/>
                  <a:gd name="T1" fmla="*/ 0 h 207"/>
                  <a:gd name="T2" fmla="*/ 207368833 w 186"/>
                  <a:gd name="T3" fmla="*/ 107517752 h 207"/>
                  <a:gd name="T4" fmla="*/ 103684416 w 186"/>
                  <a:gd name="T5" fmla="*/ 215034486 h 207"/>
                  <a:gd name="T6" fmla="*/ 0 w 186"/>
                  <a:gd name="T7" fmla="*/ 107517752 h 207"/>
                  <a:gd name="T8" fmla="*/ 18953079 w 186"/>
                  <a:gd name="T9" fmla="*/ 0 h 207"/>
                  <a:gd name="T10" fmla="*/ 0 w 186"/>
                  <a:gd name="T11" fmla="*/ 25970802 h 207"/>
                  <a:gd name="T12" fmla="*/ 169462691 w 186"/>
                  <a:gd name="T13" fmla="*/ 215034486 h 207"/>
                  <a:gd name="T14" fmla="*/ 207368833 w 186"/>
                  <a:gd name="T15" fmla="*/ 215034486 h 207"/>
                  <a:gd name="T16" fmla="*/ 18953079 w 186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7"/>
                  <a:gd name="T29" fmla="*/ 186 w 186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7">
                    <a:moveTo>
                      <a:pt x="17" y="0"/>
                    </a:moveTo>
                    <a:lnTo>
                      <a:pt x="0" y="25"/>
                    </a:lnTo>
                    <a:lnTo>
                      <a:pt x="152" y="207"/>
                    </a:lnTo>
                    <a:lnTo>
                      <a:pt x="186" y="20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6" name="Freeform 727"/>
              <p:cNvSpPr>
                <a:spLocks/>
              </p:cNvSpPr>
              <p:nvPr/>
            </p:nvSpPr>
            <p:spPr bwMode="auto">
              <a:xfrm>
                <a:off x="1657743" y="3079543"/>
                <a:ext cx="205895" cy="222254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3295506 h 218"/>
                  <a:gd name="T4" fmla="*/ 108699889 w 195"/>
                  <a:gd name="T5" fmla="*/ 226591012 h 218"/>
                  <a:gd name="T6" fmla="*/ 0 w 195"/>
                  <a:gd name="T7" fmla="*/ 113295506 h 218"/>
                  <a:gd name="T8" fmla="*/ 18952901 w 195"/>
                  <a:gd name="T9" fmla="*/ 0 h 218"/>
                  <a:gd name="T10" fmla="*/ 0 w 195"/>
                  <a:gd name="T11" fmla="*/ 25985367 h 218"/>
                  <a:gd name="T12" fmla="*/ 179492936 w 195"/>
                  <a:gd name="T13" fmla="*/ 226591012 h 218"/>
                  <a:gd name="T14" fmla="*/ 217398721 w 195"/>
                  <a:gd name="T15" fmla="*/ 226591012 h 218"/>
                  <a:gd name="T16" fmla="*/ 18952901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17" y="0"/>
                    </a:moveTo>
                    <a:lnTo>
                      <a:pt x="0" y="25"/>
                    </a:lnTo>
                    <a:lnTo>
                      <a:pt x="161" y="218"/>
                    </a:lnTo>
                    <a:lnTo>
                      <a:pt x="195" y="2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7" name="Freeform 728"/>
              <p:cNvSpPr>
                <a:spLocks/>
              </p:cNvSpPr>
              <p:nvPr/>
            </p:nvSpPr>
            <p:spPr bwMode="auto">
              <a:xfrm>
                <a:off x="1667252" y="3068278"/>
                <a:ext cx="214344" cy="233519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19064098 h 229"/>
                  <a:gd name="T4" fmla="*/ 113160960 w 203"/>
                  <a:gd name="T5" fmla="*/ 238127177 h 229"/>
                  <a:gd name="T6" fmla="*/ 0 w 203"/>
                  <a:gd name="T7" fmla="*/ 119064098 h 229"/>
                  <a:gd name="T8" fmla="*/ 18953080 w 203"/>
                  <a:gd name="T9" fmla="*/ 0 h 229"/>
                  <a:gd name="T10" fmla="*/ 0 w 203"/>
                  <a:gd name="T11" fmla="*/ 22876706 h 229"/>
                  <a:gd name="T12" fmla="*/ 188415777 w 203"/>
                  <a:gd name="T13" fmla="*/ 238127177 h 229"/>
                  <a:gd name="T14" fmla="*/ 226321921 w 203"/>
                  <a:gd name="T15" fmla="*/ 238127177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2"/>
                    </a:lnTo>
                    <a:lnTo>
                      <a:pt x="169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8" name="Freeform 729"/>
              <p:cNvSpPr>
                <a:spLocks/>
              </p:cNvSpPr>
              <p:nvPr/>
            </p:nvSpPr>
            <p:spPr bwMode="auto">
              <a:xfrm>
                <a:off x="1676753" y="3058037"/>
                <a:ext cx="223845" cy="244784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4831681 h 240"/>
                  <a:gd name="T4" fmla="*/ 118176433 w 212"/>
                  <a:gd name="T5" fmla="*/ 249663361 h 240"/>
                  <a:gd name="T6" fmla="*/ 0 w 212"/>
                  <a:gd name="T7" fmla="*/ 124831681 h 240"/>
                  <a:gd name="T8" fmla="*/ 18952917 w 212"/>
                  <a:gd name="T9" fmla="*/ 0 h 240"/>
                  <a:gd name="T10" fmla="*/ 0 w 212"/>
                  <a:gd name="T11" fmla="*/ 22886286 h 240"/>
                  <a:gd name="T12" fmla="*/ 198445992 w 212"/>
                  <a:gd name="T13" fmla="*/ 249663361 h 240"/>
                  <a:gd name="T14" fmla="*/ 236351809 w 212"/>
                  <a:gd name="T15" fmla="*/ 249663361 h 240"/>
                  <a:gd name="T16" fmla="*/ 1895291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19" name="Freeform 730"/>
              <p:cNvSpPr>
                <a:spLocks/>
              </p:cNvSpPr>
              <p:nvPr/>
            </p:nvSpPr>
            <p:spPr bwMode="auto">
              <a:xfrm>
                <a:off x="1686254" y="3044723"/>
                <a:ext cx="233354" cy="257074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1647493 h 251"/>
                  <a:gd name="T4" fmla="*/ 123759293 w 220"/>
                  <a:gd name="T5" fmla="*/ 263294986 h 251"/>
                  <a:gd name="T6" fmla="*/ 0 w 220"/>
                  <a:gd name="T7" fmla="*/ 131647493 h 251"/>
                  <a:gd name="T8" fmla="*/ 19126545 w 220"/>
                  <a:gd name="T9" fmla="*/ 0 h 251"/>
                  <a:gd name="T10" fmla="*/ 0 w 220"/>
                  <a:gd name="T11" fmla="*/ 23077259 h 251"/>
                  <a:gd name="T12" fmla="*/ 209265511 w 220"/>
                  <a:gd name="T13" fmla="*/ 263294986 h 251"/>
                  <a:gd name="T14" fmla="*/ 247518585 w 220"/>
                  <a:gd name="T15" fmla="*/ 263294986 h 251"/>
                  <a:gd name="T16" fmla="*/ 19126545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7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0" name="Freeform 731"/>
              <p:cNvSpPr>
                <a:spLocks/>
              </p:cNvSpPr>
              <p:nvPr/>
            </p:nvSpPr>
            <p:spPr bwMode="auto">
              <a:xfrm>
                <a:off x="1693642" y="3033457"/>
                <a:ext cx="241794" cy="268339"/>
              </a:xfrm>
              <a:custGeom>
                <a:avLst/>
                <a:gdLst>
                  <a:gd name="T0" fmla="*/ 127651393 w 229"/>
                  <a:gd name="T1" fmla="*/ 0 h 262"/>
                  <a:gd name="T2" fmla="*/ 255302786 w 229"/>
                  <a:gd name="T3" fmla="*/ 137416197 h 262"/>
                  <a:gd name="T4" fmla="*/ 127651393 w 229"/>
                  <a:gd name="T5" fmla="*/ 274831370 h 262"/>
                  <a:gd name="T6" fmla="*/ 0 w 229"/>
                  <a:gd name="T7" fmla="*/ 137416197 h 262"/>
                  <a:gd name="T8" fmla="*/ 14492858 w 229"/>
                  <a:gd name="T9" fmla="*/ 0 h 262"/>
                  <a:gd name="T10" fmla="*/ 0 w 229"/>
                  <a:gd name="T11" fmla="*/ 23077151 h 262"/>
                  <a:gd name="T12" fmla="*/ 217397099 w 229"/>
                  <a:gd name="T13" fmla="*/ 274831370 h 262"/>
                  <a:gd name="T14" fmla="*/ 255302786 w 229"/>
                  <a:gd name="T15" fmla="*/ 274831370 h 262"/>
                  <a:gd name="T16" fmla="*/ 14492858 w 229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2"/>
                  <a:gd name="T29" fmla="*/ 229 w 229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2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62"/>
                    </a:lnTo>
                    <a:lnTo>
                      <a:pt x="229" y="2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1" name="Freeform 732"/>
              <p:cNvSpPr>
                <a:spLocks/>
              </p:cNvSpPr>
              <p:nvPr/>
            </p:nvSpPr>
            <p:spPr bwMode="auto">
              <a:xfrm>
                <a:off x="1703152" y="3027313"/>
                <a:ext cx="251304" cy="274484"/>
              </a:xfrm>
              <a:custGeom>
                <a:avLst/>
                <a:gdLst>
                  <a:gd name="T0" fmla="*/ 133235654 w 237"/>
                  <a:gd name="T1" fmla="*/ 0 h 269"/>
                  <a:gd name="T2" fmla="*/ 266471307 w 237"/>
                  <a:gd name="T3" fmla="*/ 140039900 h 269"/>
                  <a:gd name="T4" fmla="*/ 133235654 w 237"/>
                  <a:gd name="T5" fmla="*/ 280079801 h 269"/>
                  <a:gd name="T6" fmla="*/ 0 w 237"/>
                  <a:gd name="T7" fmla="*/ 140039900 h 269"/>
                  <a:gd name="T8" fmla="*/ 0 w 237"/>
                  <a:gd name="T9" fmla="*/ 18741440 h 269"/>
                  <a:gd name="T10" fmla="*/ 13491950 w 237"/>
                  <a:gd name="T11" fmla="*/ 0 h 269"/>
                  <a:gd name="T12" fmla="*/ 19113952 w 237"/>
                  <a:gd name="T13" fmla="*/ 0 h 269"/>
                  <a:gd name="T14" fmla="*/ 266471307 w 237"/>
                  <a:gd name="T15" fmla="*/ 280079801 h 269"/>
                  <a:gd name="T16" fmla="*/ 228243419 w 237"/>
                  <a:gd name="T17" fmla="*/ 280079801 h 269"/>
                  <a:gd name="T18" fmla="*/ 0 w 237"/>
                  <a:gd name="T19" fmla="*/ 1874144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269"/>
                  <a:gd name="T32" fmla="*/ 237 w 237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269">
                    <a:moveTo>
                      <a:pt x="0" y="18"/>
                    </a:moveTo>
                    <a:lnTo>
                      <a:pt x="12" y="0"/>
                    </a:lnTo>
                    <a:lnTo>
                      <a:pt x="17" y="0"/>
                    </a:lnTo>
                    <a:lnTo>
                      <a:pt x="237" y="269"/>
                    </a:lnTo>
                    <a:lnTo>
                      <a:pt x="203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2" name="Freeform 733"/>
              <p:cNvSpPr>
                <a:spLocks/>
              </p:cNvSpPr>
              <p:nvPr/>
            </p:nvSpPr>
            <p:spPr bwMode="auto">
              <a:xfrm>
                <a:off x="1708428" y="3027313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0 w 250"/>
                  <a:gd name="T9" fmla="*/ 7288620 h 269"/>
                  <a:gd name="T10" fmla="*/ 8990846 w 250"/>
                  <a:gd name="T11" fmla="*/ 0 h 269"/>
                  <a:gd name="T12" fmla="*/ 33714869 w 250"/>
                  <a:gd name="T13" fmla="*/ 0 h 269"/>
                  <a:gd name="T14" fmla="*/ 280961547 w 250"/>
                  <a:gd name="T15" fmla="*/ 280079801 h 269"/>
                  <a:gd name="T16" fmla="*/ 242750669 w 250"/>
                  <a:gd name="T17" fmla="*/ 280079801 h 269"/>
                  <a:gd name="T18" fmla="*/ 0 w 250"/>
                  <a:gd name="T19" fmla="*/ 728862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0" y="7"/>
                    </a:moveTo>
                    <a:lnTo>
                      <a:pt x="8" y="0"/>
                    </a:lnTo>
                    <a:lnTo>
                      <a:pt x="30" y="0"/>
                    </a:lnTo>
                    <a:lnTo>
                      <a:pt x="250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3" name="Freeform 734"/>
              <p:cNvSpPr>
                <a:spLocks/>
              </p:cNvSpPr>
              <p:nvPr/>
            </p:nvSpPr>
            <p:spPr bwMode="auto">
              <a:xfrm>
                <a:off x="1721101" y="3027313"/>
                <a:ext cx="274530" cy="274484"/>
              </a:xfrm>
              <a:custGeom>
                <a:avLst/>
                <a:gdLst>
                  <a:gd name="T0" fmla="*/ 146059534 w 258"/>
                  <a:gd name="T1" fmla="*/ 0 h 269"/>
                  <a:gd name="T2" fmla="*/ 292119068 w 258"/>
                  <a:gd name="T3" fmla="*/ 140039900 h 269"/>
                  <a:gd name="T4" fmla="*/ 146059534 w 258"/>
                  <a:gd name="T5" fmla="*/ 280079801 h 269"/>
                  <a:gd name="T6" fmla="*/ 0 w 258"/>
                  <a:gd name="T7" fmla="*/ 140039900 h 269"/>
                  <a:gd name="T8" fmla="*/ 38495914 w 258"/>
                  <a:gd name="T9" fmla="*/ 0 h 269"/>
                  <a:gd name="T10" fmla="*/ 0 w 258"/>
                  <a:gd name="T11" fmla="*/ 0 h 269"/>
                  <a:gd name="T12" fmla="*/ 249093361 w 258"/>
                  <a:gd name="T13" fmla="*/ 280079801 h 269"/>
                  <a:gd name="T14" fmla="*/ 292119068 w 258"/>
                  <a:gd name="T15" fmla="*/ 280079801 h 269"/>
                  <a:gd name="T16" fmla="*/ 38495914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4" name="Freeform 735"/>
              <p:cNvSpPr>
                <a:spLocks/>
              </p:cNvSpPr>
              <p:nvPr/>
            </p:nvSpPr>
            <p:spPr bwMode="auto">
              <a:xfrm>
                <a:off x="1740103" y="3027313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2705719 w 250"/>
                  <a:gd name="T9" fmla="*/ 0 h 269"/>
                  <a:gd name="T10" fmla="*/ 0 w 250"/>
                  <a:gd name="T11" fmla="*/ 0 h 269"/>
                  <a:gd name="T12" fmla="*/ 247246620 w 250"/>
                  <a:gd name="T13" fmla="*/ 280079801 h 269"/>
                  <a:gd name="T14" fmla="*/ 275341807 w 250"/>
                  <a:gd name="T15" fmla="*/ 280079801 h 269"/>
                  <a:gd name="T16" fmla="*/ 280961547 w 250"/>
                  <a:gd name="T17" fmla="*/ 272791182 h 269"/>
                  <a:gd name="T18" fmla="*/ 42705719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45" y="269"/>
                    </a:lnTo>
                    <a:lnTo>
                      <a:pt x="250" y="26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5" name="Freeform 736"/>
              <p:cNvSpPr>
                <a:spLocks/>
              </p:cNvSpPr>
              <p:nvPr/>
            </p:nvSpPr>
            <p:spPr bwMode="auto">
              <a:xfrm>
                <a:off x="1757001" y="3027313"/>
                <a:ext cx="254468" cy="274484"/>
              </a:xfrm>
              <a:custGeom>
                <a:avLst/>
                <a:gdLst>
                  <a:gd name="T0" fmla="*/ 134344321 w 241"/>
                  <a:gd name="T1" fmla="*/ 0 h 269"/>
                  <a:gd name="T2" fmla="*/ 268688641 w 241"/>
                  <a:gd name="T3" fmla="*/ 140039900 h 269"/>
                  <a:gd name="T4" fmla="*/ 134344321 w 241"/>
                  <a:gd name="T5" fmla="*/ 280079801 h 269"/>
                  <a:gd name="T6" fmla="*/ 0 w 241"/>
                  <a:gd name="T7" fmla="*/ 140039900 h 269"/>
                  <a:gd name="T8" fmla="*/ 42366288 w 241"/>
                  <a:gd name="T9" fmla="*/ 0 h 269"/>
                  <a:gd name="T10" fmla="*/ 0 w 241"/>
                  <a:gd name="T11" fmla="*/ 0 h 269"/>
                  <a:gd name="T12" fmla="*/ 249735531 w 241"/>
                  <a:gd name="T13" fmla="*/ 280079801 h 269"/>
                  <a:gd name="T14" fmla="*/ 254195584 w 241"/>
                  <a:gd name="T15" fmla="*/ 280079801 h 269"/>
                  <a:gd name="T16" fmla="*/ 268688641 w 241"/>
                  <a:gd name="T17" fmla="*/ 261338304 h 269"/>
                  <a:gd name="T18" fmla="*/ 42366288 w 241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4" y="269"/>
                    </a:lnTo>
                    <a:lnTo>
                      <a:pt x="228" y="269"/>
                    </a:lnTo>
                    <a:lnTo>
                      <a:pt x="241" y="25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6" name="Freeform 737"/>
              <p:cNvSpPr>
                <a:spLocks/>
              </p:cNvSpPr>
              <p:nvPr/>
            </p:nvSpPr>
            <p:spPr bwMode="auto">
              <a:xfrm>
                <a:off x="1779175" y="3027313"/>
                <a:ext cx="241794" cy="268339"/>
              </a:xfrm>
              <a:custGeom>
                <a:avLst/>
                <a:gdLst>
                  <a:gd name="T0" fmla="*/ 127651393 w 229"/>
                  <a:gd name="T1" fmla="*/ 0 h 262"/>
                  <a:gd name="T2" fmla="*/ 255302786 w 229"/>
                  <a:gd name="T3" fmla="*/ 137416197 h 262"/>
                  <a:gd name="T4" fmla="*/ 127651393 w 229"/>
                  <a:gd name="T5" fmla="*/ 274831370 h 262"/>
                  <a:gd name="T6" fmla="*/ 0 w 229"/>
                  <a:gd name="T7" fmla="*/ 137416197 h 262"/>
                  <a:gd name="T8" fmla="*/ 37905703 w 229"/>
                  <a:gd name="T9" fmla="*/ 0 h 262"/>
                  <a:gd name="T10" fmla="*/ 0 w 229"/>
                  <a:gd name="T11" fmla="*/ 0 h 262"/>
                  <a:gd name="T12" fmla="*/ 236349942 w 229"/>
                  <a:gd name="T13" fmla="*/ 274831370 h 262"/>
                  <a:gd name="T14" fmla="*/ 255302786 w 229"/>
                  <a:gd name="T15" fmla="*/ 251754163 h 262"/>
                  <a:gd name="T16" fmla="*/ 37905703 w 229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2"/>
                  <a:gd name="T29" fmla="*/ 229 w 229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2">
                    <a:moveTo>
                      <a:pt x="34" y="0"/>
                    </a:moveTo>
                    <a:lnTo>
                      <a:pt x="0" y="0"/>
                    </a:lnTo>
                    <a:lnTo>
                      <a:pt x="212" y="262"/>
                    </a:lnTo>
                    <a:lnTo>
                      <a:pt x="229" y="24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7" name="Freeform 738"/>
              <p:cNvSpPr>
                <a:spLocks/>
              </p:cNvSpPr>
              <p:nvPr/>
            </p:nvSpPr>
            <p:spPr bwMode="auto">
              <a:xfrm>
                <a:off x="1797125" y="3027313"/>
                <a:ext cx="233354" cy="257074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1647493 h 251"/>
                  <a:gd name="T4" fmla="*/ 123759293 w 220"/>
                  <a:gd name="T5" fmla="*/ 263294986 h 251"/>
                  <a:gd name="T6" fmla="*/ 0 w 220"/>
                  <a:gd name="T7" fmla="*/ 131647493 h 251"/>
                  <a:gd name="T8" fmla="*/ 38253091 w 220"/>
                  <a:gd name="T9" fmla="*/ 0 h 251"/>
                  <a:gd name="T10" fmla="*/ 0 w 220"/>
                  <a:gd name="T11" fmla="*/ 0 h 251"/>
                  <a:gd name="T12" fmla="*/ 228392048 w 220"/>
                  <a:gd name="T13" fmla="*/ 263294986 h 251"/>
                  <a:gd name="T14" fmla="*/ 247518585 w 220"/>
                  <a:gd name="T15" fmla="*/ 240217735 h 251"/>
                  <a:gd name="T16" fmla="*/ 38253091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34" y="0"/>
                    </a:moveTo>
                    <a:lnTo>
                      <a:pt x="0" y="0"/>
                    </a:lnTo>
                    <a:lnTo>
                      <a:pt x="203" y="251"/>
                    </a:lnTo>
                    <a:lnTo>
                      <a:pt x="220" y="2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8" name="Freeform 739"/>
              <p:cNvSpPr>
                <a:spLocks/>
              </p:cNvSpPr>
              <p:nvPr/>
            </p:nvSpPr>
            <p:spPr bwMode="auto">
              <a:xfrm>
                <a:off x="1816126" y="3027313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4485076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29" name="Freeform 740"/>
              <p:cNvSpPr>
                <a:spLocks/>
              </p:cNvSpPr>
              <p:nvPr/>
            </p:nvSpPr>
            <p:spPr bwMode="auto">
              <a:xfrm>
                <a:off x="1835136" y="3027313"/>
                <a:ext cx="214344" cy="233519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19064098 h 229"/>
                  <a:gd name="T4" fmla="*/ 113160960 w 203"/>
                  <a:gd name="T5" fmla="*/ 238127177 h 229"/>
                  <a:gd name="T6" fmla="*/ 0 w 203"/>
                  <a:gd name="T7" fmla="*/ 119064098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07368849 w 203"/>
                  <a:gd name="T13" fmla="*/ 238127177 h 229"/>
                  <a:gd name="T14" fmla="*/ 226321921 w 203"/>
                  <a:gd name="T15" fmla="*/ 211090986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203" y="20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0" name="Freeform 741"/>
              <p:cNvSpPr>
                <a:spLocks/>
              </p:cNvSpPr>
              <p:nvPr/>
            </p:nvSpPr>
            <p:spPr bwMode="auto">
              <a:xfrm>
                <a:off x="1850974" y="3027313"/>
                <a:ext cx="205895" cy="219181"/>
              </a:xfrm>
              <a:custGeom>
                <a:avLst/>
                <a:gdLst>
                  <a:gd name="T0" fmla="*/ 108699889 w 195"/>
                  <a:gd name="T1" fmla="*/ 0 h 214"/>
                  <a:gd name="T2" fmla="*/ 217398721 w 195"/>
                  <a:gd name="T3" fmla="*/ 112244229 h 214"/>
                  <a:gd name="T4" fmla="*/ 108699889 w 195"/>
                  <a:gd name="T5" fmla="*/ 224487433 h 214"/>
                  <a:gd name="T6" fmla="*/ 0 w 195"/>
                  <a:gd name="T7" fmla="*/ 112244229 h 214"/>
                  <a:gd name="T8" fmla="*/ 37905802 w 195"/>
                  <a:gd name="T9" fmla="*/ 0 h 214"/>
                  <a:gd name="T10" fmla="*/ 0 w 195"/>
                  <a:gd name="T11" fmla="*/ 0 h 214"/>
                  <a:gd name="T12" fmla="*/ 198445828 w 195"/>
                  <a:gd name="T13" fmla="*/ 224487433 h 214"/>
                  <a:gd name="T14" fmla="*/ 217398721 w 195"/>
                  <a:gd name="T15" fmla="*/ 201408910 h 214"/>
                  <a:gd name="T16" fmla="*/ 37905802 w 195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4"/>
                  <a:gd name="T29" fmla="*/ 195 w 195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4">
                    <a:moveTo>
                      <a:pt x="34" y="0"/>
                    </a:moveTo>
                    <a:lnTo>
                      <a:pt x="0" y="0"/>
                    </a:lnTo>
                    <a:lnTo>
                      <a:pt x="178" y="214"/>
                    </a:lnTo>
                    <a:lnTo>
                      <a:pt x="195" y="19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1" name="Freeform 742"/>
              <p:cNvSpPr>
                <a:spLocks/>
              </p:cNvSpPr>
              <p:nvPr/>
            </p:nvSpPr>
            <p:spPr bwMode="auto">
              <a:xfrm>
                <a:off x="1868923" y="3027313"/>
                <a:ext cx="196394" cy="207907"/>
              </a:xfrm>
              <a:custGeom>
                <a:avLst/>
                <a:gdLst>
                  <a:gd name="T0" fmla="*/ 103684416 w 186"/>
                  <a:gd name="T1" fmla="*/ 0 h 203"/>
                  <a:gd name="T2" fmla="*/ 207368833 w 186"/>
                  <a:gd name="T3" fmla="*/ 106466819 h 203"/>
                  <a:gd name="T4" fmla="*/ 103684416 w 186"/>
                  <a:gd name="T5" fmla="*/ 212932614 h 203"/>
                  <a:gd name="T6" fmla="*/ 0 w 186"/>
                  <a:gd name="T7" fmla="*/ 106466819 h 203"/>
                  <a:gd name="T8" fmla="*/ 36791147 w 186"/>
                  <a:gd name="T9" fmla="*/ 0 h 203"/>
                  <a:gd name="T10" fmla="*/ 0 w 186"/>
                  <a:gd name="T11" fmla="*/ 0 h 203"/>
                  <a:gd name="T12" fmla="*/ 188415762 w 186"/>
                  <a:gd name="T13" fmla="*/ 212932614 h 203"/>
                  <a:gd name="T14" fmla="*/ 207368833 w 186"/>
                  <a:gd name="T15" fmla="*/ 190904720 h 203"/>
                  <a:gd name="T16" fmla="*/ 36791147 w 186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3"/>
                  <a:gd name="T29" fmla="*/ 186 w 186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3">
                    <a:moveTo>
                      <a:pt x="33" y="0"/>
                    </a:moveTo>
                    <a:lnTo>
                      <a:pt x="0" y="0"/>
                    </a:lnTo>
                    <a:lnTo>
                      <a:pt x="169" y="203"/>
                    </a:lnTo>
                    <a:lnTo>
                      <a:pt x="186" y="18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2" name="Freeform 743"/>
              <p:cNvSpPr>
                <a:spLocks/>
              </p:cNvSpPr>
              <p:nvPr/>
            </p:nvSpPr>
            <p:spPr bwMode="auto">
              <a:xfrm>
                <a:off x="1887934" y="3027313"/>
                <a:ext cx="183721" cy="196641"/>
              </a:xfrm>
              <a:custGeom>
                <a:avLst/>
                <a:gdLst>
                  <a:gd name="T0" fmla="*/ 97553726 w 173"/>
                  <a:gd name="T1" fmla="*/ 0 h 192"/>
                  <a:gd name="T2" fmla="*/ 195106390 w 173"/>
                  <a:gd name="T3" fmla="*/ 100697603 h 192"/>
                  <a:gd name="T4" fmla="*/ 97553726 w 173"/>
                  <a:gd name="T5" fmla="*/ 201394182 h 192"/>
                  <a:gd name="T6" fmla="*/ 0 w 173"/>
                  <a:gd name="T7" fmla="*/ 100697603 h 192"/>
                  <a:gd name="T8" fmla="*/ 37216781 w 173"/>
                  <a:gd name="T9" fmla="*/ 0 h 192"/>
                  <a:gd name="T10" fmla="*/ 0 w 173"/>
                  <a:gd name="T11" fmla="*/ 0 h 192"/>
                  <a:gd name="T12" fmla="*/ 181572635 w 173"/>
                  <a:gd name="T13" fmla="*/ 201394182 h 192"/>
                  <a:gd name="T14" fmla="*/ 195106390 w 173"/>
                  <a:gd name="T15" fmla="*/ 179366300 h 192"/>
                  <a:gd name="T16" fmla="*/ 37216781 w 173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192"/>
                  <a:gd name="T29" fmla="*/ 173 w 173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192">
                    <a:moveTo>
                      <a:pt x="33" y="0"/>
                    </a:moveTo>
                    <a:lnTo>
                      <a:pt x="0" y="0"/>
                    </a:lnTo>
                    <a:lnTo>
                      <a:pt x="161" y="192"/>
                    </a:lnTo>
                    <a:lnTo>
                      <a:pt x="173" y="17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3" name="Freeform 744"/>
              <p:cNvSpPr>
                <a:spLocks/>
              </p:cNvSpPr>
              <p:nvPr/>
            </p:nvSpPr>
            <p:spPr bwMode="auto">
              <a:xfrm>
                <a:off x="1903771" y="3027313"/>
                <a:ext cx="177384" cy="185376"/>
              </a:xfrm>
              <a:custGeom>
                <a:avLst/>
                <a:gdLst>
                  <a:gd name="T0" fmla="*/ 94774346 w 166"/>
                  <a:gd name="T1" fmla="*/ 0 h 182"/>
                  <a:gd name="T2" fmla="*/ 189548693 w 166"/>
                  <a:gd name="T3" fmla="*/ 94407312 h 182"/>
                  <a:gd name="T4" fmla="*/ 94774346 w 166"/>
                  <a:gd name="T5" fmla="*/ 188814623 h 182"/>
                  <a:gd name="T6" fmla="*/ 0 w 166"/>
                  <a:gd name="T7" fmla="*/ 94407312 h 182"/>
                  <a:gd name="T8" fmla="*/ 38823590 w 166"/>
                  <a:gd name="T9" fmla="*/ 0 h 182"/>
                  <a:gd name="T10" fmla="*/ 0 w 166"/>
                  <a:gd name="T11" fmla="*/ 0 h 182"/>
                  <a:gd name="T12" fmla="*/ 174704008 w 166"/>
                  <a:gd name="T13" fmla="*/ 188814623 h 182"/>
                  <a:gd name="T14" fmla="*/ 189548693 w 166"/>
                  <a:gd name="T15" fmla="*/ 165990975 h 182"/>
                  <a:gd name="T16" fmla="*/ 38823590 w 166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2"/>
                  <a:gd name="T29" fmla="*/ 166 w 166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2">
                    <a:moveTo>
                      <a:pt x="34" y="0"/>
                    </a:moveTo>
                    <a:lnTo>
                      <a:pt x="0" y="0"/>
                    </a:lnTo>
                    <a:lnTo>
                      <a:pt x="153" y="182"/>
                    </a:lnTo>
                    <a:lnTo>
                      <a:pt x="166" y="16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4" name="Freeform 745"/>
              <p:cNvSpPr>
                <a:spLocks/>
              </p:cNvSpPr>
              <p:nvPr/>
            </p:nvSpPr>
            <p:spPr bwMode="auto">
              <a:xfrm>
                <a:off x="1922772" y="3027313"/>
                <a:ext cx="164720" cy="173086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7598724 h 171"/>
                  <a:gd name="T4" fmla="*/ 86409803 w 157"/>
                  <a:gd name="T5" fmla="*/ 175197447 h 171"/>
                  <a:gd name="T6" fmla="*/ 0 w 157"/>
                  <a:gd name="T7" fmla="*/ 87598724 h 171"/>
                  <a:gd name="T8" fmla="*/ 42930019 w 157"/>
                  <a:gd name="T9" fmla="*/ 0 h 171"/>
                  <a:gd name="T10" fmla="*/ 0 w 157"/>
                  <a:gd name="T11" fmla="*/ 0 h 171"/>
                  <a:gd name="T12" fmla="*/ 154106582 w 157"/>
                  <a:gd name="T13" fmla="*/ 175197447 h 171"/>
                  <a:gd name="T14" fmla="*/ 172819606 w 157"/>
                  <a:gd name="T15" fmla="*/ 148559420 h 171"/>
                  <a:gd name="T16" fmla="*/ 42930019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9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5" name="Freeform 746"/>
              <p:cNvSpPr>
                <a:spLocks/>
              </p:cNvSpPr>
              <p:nvPr/>
            </p:nvSpPr>
            <p:spPr bwMode="auto">
              <a:xfrm>
                <a:off x="1939670" y="3027313"/>
                <a:ext cx="157322" cy="163869"/>
              </a:xfrm>
              <a:custGeom>
                <a:avLst/>
                <a:gdLst>
                  <a:gd name="T0" fmla="*/ 83054401 w 149"/>
                  <a:gd name="T1" fmla="*/ 0 h 160"/>
                  <a:gd name="T2" fmla="*/ 166108801 w 149"/>
                  <a:gd name="T3" fmla="*/ 83916291 h 160"/>
                  <a:gd name="T4" fmla="*/ 83054401 w 149"/>
                  <a:gd name="T5" fmla="*/ 167831557 h 160"/>
                  <a:gd name="T6" fmla="*/ 0 w 149"/>
                  <a:gd name="T7" fmla="*/ 83916291 h 160"/>
                  <a:gd name="T8" fmla="*/ 42362907 w 149"/>
                  <a:gd name="T9" fmla="*/ 0 h 160"/>
                  <a:gd name="T10" fmla="*/ 0 w 149"/>
                  <a:gd name="T11" fmla="*/ 0 h 160"/>
                  <a:gd name="T12" fmla="*/ 147157315 w 149"/>
                  <a:gd name="T13" fmla="*/ 167831557 h 160"/>
                  <a:gd name="T14" fmla="*/ 166108801 w 149"/>
                  <a:gd name="T15" fmla="*/ 140558645 h 160"/>
                  <a:gd name="T16" fmla="*/ 42362907 w 149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160"/>
                  <a:gd name="T29" fmla="*/ 149 w 149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160">
                    <a:moveTo>
                      <a:pt x="38" y="0"/>
                    </a:moveTo>
                    <a:lnTo>
                      <a:pt x="0" y="0"/>
                    </a:lnTo>
                    <a:lnTo>
                      <a:pt x="132" y="160"/>
                    </a:lnTo>
                    <a:lnTo>
                      <a:pt x="149" y="13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6" name="Freeform 747"/>
              <p:cNvSpPr>
                <a:spLocks/>
              </p:cNvSpPr>
              <p:nvPr/>
            </p:nvSpPr>
            <p:spPr bwMode="auto">
              <a:xfrm>
                <a:off x="1963957" y="3027313"/>
                <a:ext cx="141485" cy="147483"/>
              </a:xfrm>
              <a:custGeom>
                <a:avLst/>
                <a:gdLst>
                  <a:gd name="T0" fmla="*/ 74141283 w 135"/>
                  <a:gd name="T1" fmla="*/ 0 h 145"/>
                  <a:gd name="T2" fmla="*/ 148281519 w 135"/>
                  <a:gd name="T3" fmla="*/ 75004768 h 145"/>
                  <a:gd name="T4" fmla="*/ 74141283 w 135"/>
                  <a:gd name="T5" fmla="*/ 150008520 h 145"/>
                  <a:gd name="T6" fmla="*/ 0 w 135"/>
                  <a:gd name="T7" fmla="*/ 75004768 h 145"/>
                  <a:gd name="T8" fmla="*/ 36246361 w 135"/>
                  <a:gd name="T9" fmla="*/ 0 h 145"/>
                  <a:gd name="T10" fmla="*/ 0 w 135"/>
                  <a:gd name="T11" fmla="*/ 0 h 145"/>
                  <a:gd name="T12" fmla="*/ 129608618 w 135"/>
                  <a:gd name="T13" fmla="*/ 150008520 h 145"/>
                  <a:gd name="T14" fmla="*/ 148281519 w 135"/>
                  <a:gd name="T15" fmla="*/ 127248311 h 145"/>
                  <a:gd name="T16" fmla="*/ 36246361 w 135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5"/>
                  <a:gd name="T29" fmla="*/ 135 w 135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5">
                    <a:moveTo>
                      <a:pt x="33" y="0"/>
                    </a:moveTo>
                    <a:lnTo>
                      <a:pt x="0" y="0"/>
                    </a:lnTo>
                    <a:lnTo>
                      <a:pt x="118" y="145"/>
                    </a:lnTo>
                    <a:lnTo>
                      <a:pt x="135" y="12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7" name="Freeform 748"/>
              <p:cNvSpPr>
                <a:spLocks/>
              </p:cNvSpPr>
              <p:nvPr/>
            </p:nvSpPr>
            <p:spPr bwMode="auto">
              <a:xfrm>
                <a:off x="1979794" y="3027313"/>
                <a:ext cx="135157" cy="136218"/>
              </a:xfrm>
              <a:custGeom>
                <a:avLst/>
                <a:gdLst>
                  <a:gd name="T0" fmla="*/ 71357615 w 128"/>
                  <a:gd name="T1" fmla="*/ 0 h 134"/>
                  <a:gd name="T2" fmla="*/ 142714175 w 128"/>
                  <a:gd name="T3" fmla="*/ 69236357 h 134"/>
                  <a:gd name="T4" fmla="*/ 71357615 w 128"/>
                  <a:gd name="T5" fmla="*/ 138472713 h 134"/>
                  <a:gd name="T6" fmla="*/ 0 w 128"/>
                  <a:gd name="T7" fmla="*/ 69236357 h 134"/>
                  <a:gd name="T8" fmla="*/ 37908369 w 128"/>
                  <a:gd name="T9" fmla="*/ 0 h 134"/>
                  <a:gd name="T10" fmla="*/ 0 w 128"/>
                  <a:gd name="T11" fmla="*/ 0 h 134"/>
                  <a:gd name="T12" fmla="*/ 123759438 w 128"/>
                  <a:gd name="T13" fmla="*/ 138472713 h 134"/>
                  <a:gd name="T14" fmla="*/ 142714175 w 128"/>
                  <a:gd name="T15" fmla="*/ 115738518 h 134"/>
                  <a:gd name="T16" fmla="*/ 37908369 w 128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8"/>
                  <a:gd name="T28" fmla="*/ 0 h 134"/>
                  <a:gd name="T29" fmla="*/ 128 w 128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8" h="134">
                    <a:moveTo>
                      <a:pt x="34" y="0"/>
                    </a:moveTo>
                    <a:lnTo>
                      <a:pt x="0" y="0"/>
                    </a:lnTo>
                    <a:lnTo>
                      <a:pt x="111" y="134"/>
                    </a:lnTo>
                    <a:lnTo>
                      <a:pt x="128" y="1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8" name="Freeform 749"/>
              <p:cNvSpPr>
                <a:spLocks/>
              </p:cNvSpPr>
              <p:nvPr/>
            </p:nvSpPr>
            <p:spPr bwMode="auto">
              <a:xfrm>
                <a:off x="1998796" y="3027313"/>
                <a:ext cx="125647" cy="124952"/>
              </a:xfrm>
              <a:custGeom>
                <a:avLst/>
                <a:gdLst>
                  <a:gd name="T0" fmla="*/ 66333169 w 119"/>
                  <a:gd name="T1" fmla="*/ 0 h 123"/>
                  <a:gd name="T2" fmla="*/ 132665281 w 119"/>
                  <a:gd name="T3" fmla="*/ 63467489 h 123"/>
                  <a:gd name="T4" fmla="*/ 66333169 w 119"/>
                  <a:gd name="T5" fmla="*/ 126934978 h 123"/>
                  <a:gd name="T6" fmla="*/ 0 w 119"/>
                  <a:gd name="T7" fmla="*/ 63467489 h 123"/>
                  <a:gd name="T8" fmla="*/ 37904222 w 119"/>
                  <a:gd name="T9" fmla="*/ 0 h 123"/>
                  <a:gd name="T10" fmla="*/ 0 w 119"/>
                  <a:gd name="T11" fmla="*/ 0 h 123"/>
                  <a:gd name="T12" fmla="*/ 113712651 w 119"/>
                  <a:gd name="T13" fmla="*/ 126934978 h 123"/>
                  <a:gd name="T14" fmla="*/ 132665281 w 119"/>
                  <a:gd name="T15" fmla="*/ 105263431 h 123"/>
                  <a:gd name="T16" fmla="*/ 37904222 w 119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3"/>
                  <a:gd name="T29" fmla="*/ 119 w 119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3">
                    <a:moveTo>
                      <a:pt x="34" y="0"/>
                    </a:moveTo>
                    <a:lnTo>
                      <a:pt x="0" y="0"/>
                    </a:lnTo>
                    <a:lnTo>
                      <a:pt x="102" y="123"/>
                    </a:lnTo>
                    <a:lnTo>
                      <a:pt x="119" y="10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39" name="Freeform 750"/>
              <p:cNvSpPr>
                <a:spLocks/>
              </p:cNvSpPr>
              <p:nvPr/>
            </p:nvSpPr>
            <p:spPr bwMode="auto">
              <a:xfrm>
                <a:off x="2015694" y="3027313"/>
                <a:ext cx="117207" cy="114711"/>
              </a:xfrm>
              <a:custGeom>
                <a:avLst/>
                <a:gdLst>
                  <a:gd name="T0" fmla="*/ 61881072 w 111"/>
                  <a:gd name="T1" fmla="*/ 0 h 112"/>
                  <a:gd name="T2" fmla="*/ 123761088 w 111"/>
                  <a:gd name="T3" fmla="*/ 58744322 h 112"/>
                  <a:gd name="T4" fmla="*/ 61881072 w 111"/>
                  <a:gd name="T5" fmla="*/ 117487621 h 112"/>
                  <a:gd name="T6" fmla="*/ 0 w 111"/>
                  <a:gd name="T7" fmla="*/ 58744322 h 112"/>
                  <a:gd name="T8" fmla="*/ 37908551 w 111"/>
                  <a:gd name="T9" fmla="*/ 0 h 112"/>
                  <a:gd name="T10" fmla="*/ 0 w 111"/>
                  <a:gd name="T11" fmla="*/ 0 h 112"/>
                  <a:gd name="T12" fmla="*/ 104806292 w 111"/>
                  <a:gd name="T13" fmla="*/ 117487621 h 112"/>
                  <a:gd name="T14" fmla="*/ 123761088 w 111"/>
                  <a:gd name="T15" fmla="*/ 95459018 h 112"/>
                  <a:gd name="T16" fmla="*/ 37908551 w 111"/>
                  <a:gd name="T17" fmla="*/ 0 h 11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2"/>
                  <a:gd name="T29" fmla="*/ 111 w 111"/>
                  <a:gd name="T30" fmla="*/ 112 h 1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2">
                    <a:moveTo>
                      <a:pt x="34" y="0"/>
                    </a:moveTo>
                    <a:lnTo>
                      <a:pt x="0" y="0"/>
                    </a:lnTo>
                    <a:lnTo>
                      <a:pt x="94" y="112"/>
                    </a:lnTo>
                    <a:lnTo>
                      <a:pt x="111" y="9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0" name="Freeform 751"/>
              <p:cNvSpPr>
                <a:spLocks/>
              </p:cNvSpPr>
              <p:nvPr/>
            </p:nvSpPr>
            <p:spPr bwMode="auto">
              <a:xfrm>
                <a:off x="2033643" y="3027313"/>
                <a:ext cx="107698" cy="104470"/>
              </a:xfrm>
              <a:custGeom>
                <a:avLst/>
                <a:gdLst>
                  <a:gd name="T0" fmla="*/ 56857152 w 102"/>
                  <a:gd name="T1" fmla="*/ 0 h 102"/>
                  <a:gd name="T2" fmla="*/ 113714305 w 102"/>
                  <a:gd name="T3" fmla="*/ 53499906 h 102"/>
                  <a:gd name="T4" fmla="*/ 56857152 w 102"/>
                  <a:gd name="T5" fmla="*/ 106999813 h 102"/>
                  <a:gd name="T6" fmla="*/ 0 w 102"/>
                  <a:gd name="T7" fmla="*/ 53499906 h 102"/>
                  <a:gd name="T8" fmla="*/ 37904422 w 102"/>
                  <a:gd name="T9" fmla="*/ 0 h 102"/>
                  <a:gd name="T10" fmla="*/ 0 w 102"/>
                  <a:gd name="T11" fmla="*/ 0 h 102"/>
                  <a:gd name="T12" fmla="*/ 94761574 w 102"/>
                  <a:gd name="T13" fmla="*/ 106999813 h 102"/>
                  <a:gd name="T14" fmla="*/ 113714305 w 102"/>
                  <a:gd name="T15" fmla="*/ 83921168 h 102"/>
                  <a:gd name="T16" fmla="*/ 37904422 w 102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2"/>
                  <a:gd name="T29" fmla="*/ 102 w 10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2">
                    <a:moveTo>
                      <a:pt x="34" y="0"/>
                    </a:moveTo>
                    <a:lnTo>
                      <a:pt x="0" y="0"/>
                    </a:lnTo>
                    <a:lnTo>
                      <a:pt x="85" y="102"/>
                    </a:lnTo>
                    <a:lnTo>
                      <a:pt x="102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1" name="Freeform 752"/>
              <p:cNvSpPr>
                <a:spLocks/>
              </p:cNvSpPr>
              <p:nvPr/>
            </p:nvSpPr>
            <p:spPr bwMode="auto">
              <a:xfrm>
                <a:off x="2052645" y="3027313"/>
                <a:ext cx="98197" cy="93204"/>
              </a:xfrm>
              <a:custGeom>
                <a:avLst/>
                <a:gdLst>
                  <a:gd name="T0" fmla="*/ 51291218 w 94"/>
                  <a:gd name="T1" fmla="*/ 0 h 91"/>
                  <a:gd name="T2" fmla="*/ 102581391 w 94"/>
                  <a:gd name="T3" fmla="*/ 47730690 h 91"/>
                  <a:gd name="T4" fmla="*/ 51291218 w 94"/>
                  <a:gd name="T5" fmla="*/ 95461380 h 91"/>
                  <a:gd name="T6" fmla="*/ 0 w 94"/>
                  <a:gd name="T7" fmla="*/ 47730690 h 91"/>
                  <a:gd name="T8" fmla="*/ 37103845 w 94"/>
                  <a:gd name="T9" fmla="*/ 0 h 91"/>
                  <a:gd name="T10" fmla="*/ 0 w 94"/>
                  <a:gd name="T11" fmla="*/ 0 h 91"/>
                  <a:gd name="T12" fmla="*/ 84029476 w 94"/>
                  <a:gd name="T13" fmla="*/ 95461380 h 91"/>
                  <a:gd name="T14" fmla="*/ 102581391 w 94"/>
                  <a:gd name="T15" fmla="*/ 68186417 h 91"/>
                  <a:gd name="T16" fmla="*/ 37103845 w 94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1"/>
                  <a:gd name="T29" fmla="*/ 94 w 9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1">
                    <a:moveTo>
                      <a:pt x="34" y="0"/>
                    </a:moveTo>
                    <a:lnTo>
                      <a:pt x="0" y="0"/>
                    </a:lnTo>
                    <a:lnTo>
                      <a:pt x="77" y="91"/>
                    </a:lnTo>
                    <a:lnTo>
                      <a:pt x="94" y="6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2" name="Freeform 753"/>
              <p:cNvSpPr>
                <a:spLocks/>
              </p:cNvSpPr>
              <p:nvPr/>
            </p:nvSpPr>
            <p:spPr bwMode="auto">
              <a:xfrm>
                <a:off x="2071655" y="3027313"/>
                <a:ext cx="84472" cy="80915"/>
              </a:xfrm>
              <a:custGeom>
                <a:avLst/>
                <a:gdLst>
                  <a:gd name="T0" fmla="*/ 44046412 w 81"/>
                  <a:gd name="T1" fmla="*/ 0 h 80"/>
                  <a:gd name="T2" fmla="*/ 88092824 w 81"/>
                  <a:gd name="T3" fmla="*/ 40920739 h 80"/>
                  <a:gd name="T4" fmla="*/ 44046412 w 81"/>
                  <a:gd name="T5" fmla="*/ 81840466 h 80"/>
                  <a:gd name="T6" fmla="*/ 0 w 81"/>
                  <a:gd name="T7" fmla="*/ 40920739 h 80"/>
                  <a:gd name="T8" fmla="*/ 36976838 w 81"/>
                  <a:gd name="T9" fmla="*/ 0 h 80"/>
                  <a:gd name="T10" fmla="*/ 0 w 81"/>
                  <a:gd name="T11" fmla="*/ 0 h 80"/>
                  <a:gd name="T12" fmla="*/ 73954719 w 81"/>
                  <a:gd name="T13" fmla="*/ 81840466 h 80"/>
                  <a:gd name="T14" fmla="*/ 88092824 w 81"/>
                  <a:gd name="T15" fmla="*/ 55242688 h 80"/>
                  <a:gd name="T16" fmla="*/ 36976838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34" y="0"/>
                    </a:moveTo>
                    <a:lnTo>
                      <a:pt x="0" y="0"/>
                    </a:lnTo>
                    <a:lnTo>
                      <a:pt x="68" y="80"/>
                    </a:lnTo>
                    <a:lnTo>
                      <a:pt x="81" y="5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3" name="Freeform 754"/>
              <p:cNvSpPr>
                <a:spLocks/>
              </p:cNvSpPr>
              <p:nvPr/>
            </p:nvSpPr>
            <p:spPr bwMode="auto">
              <a:xfrm>
                <a:off x="2087492" y="3027313"/>
                <a:ext cx="76023" cy="66577"/>
              </a:xfrm>
              <a:custGeom>
                <a:avLst/>
                <a:gdLst>
                  <a:gd name="T0" fmla="*/ 40135920 w 72"/>
                  <a:gd name="T1" fmla="*/ 0 h 65"/>
                  <a:gd name="T2" fmla="*/ 80270784 w 72"/>
                  <a:gd name="T3" fmla="*/ 34096642 h 65"/>
                  <a:gd name="T4" fmla="*/ 40135920 w 72"/>
                  <a:gd name="T5" fmla="*/ 68192260 h 65"/>
                  <a:gd name="T6" fmla="*/ 0 w 72"/>
                  <a:gd name="T7" fmla="*/ 34096642 h 65"/>
                  <a:gd name="T8" fmla="*/ 37905913 w 72"/>
                  <a:gd name="T9" fmla="*/ 0 h 65"/>
                  <a:gd name="T10" fmla="*/ 0 w 72"/>
                  <a:gd name="T11" fmla="*/ 0 h 65"/>
                  <a:gd name="T12" fmla="*/ 66891781 w 72"/>
                  <a:gd name="T13" fmla="*/ 68192260 h 65"/>
                  <a:gd name="T14" fmla="*/ 80270784 w 72"/>
                  <a:gd name="T15" fmla="*/ 45111546 h 65"/>
                  <a:gd name="T16" fmla="*/ 37905913 w 72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5"/>
                  <a:gd name="T29" fmla="*/ 72 w 7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5">
                    <a:moveTo>
                      <a:pt x="34" y="0"/>
                    </a:moveTo>
                    <a:lnTo>
                      <a:pt x="0" y="0"/>
                    </a:lnTo>
                    <a:lnTo>
                      <a:pt x="60" y="65"/>
                    </a:lnTo>
                    <a:lnTo>
                      <a:pt x="72" y="4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4" name="Freeform 755"/>
              <p:cNvSpPr>
                <a:spLocks/>
              </p:cNvSpPr>
              <p:nvPr/>
            </p:nvSpPr>
            <p:spPr bwMode="auto">
              <a:xfrm>
                <a:off x="2105442" y="3027313"/>
                <a:ext cx="69686" cy="55302"/>
              </a:xfrm>
              <a:custGeom>
                <a:avLst/>
                <a:gdLst>
                  <a:gd name="T0" fmla="*/ 37938582 w 64"/>
                  <a:gd name="T1" fmla="*/ 0 h 54"/>
                  <a:gd name="T2" fmla="*/ 75877163 w 64"/>
                  <a:gd name="T3" fmla="*/ 28317696 h 54"/>
                  <a:gd name="T4" fmla="*/ 37938582 w 64"/>
                  <a:gd name="T5" fmla="*/ 56635393 h 54"/>
                  <a:gd name="T6" fmla="*/ 0 w 64"/>
                  <a:gd name="T7" fmla="*/ 28317696 h 54"/>
                  <a:gd name="T8" fmla="*/ 45051995 w 64"/>
                  <a:gd name="T9" fmla="*/ 0 h 54"/>
                  <a:gd name="T10" fmla="*/ 0 w 64"/>
                  <a:gd name="T11" fmla="*/ 0 h 54"/>
                  <a:gd name="T12" fmla="*/ 55722658 w 64"/>
                  <a:gd name="T13" fmla="*/ 56635393 h 54"/>
                  <a:gd name="T14" fmla="*/ 75877163 w 64"/>
                  <a:gd name="T15" fmla="*/ 33562176 h 54"/>
                  <a:gd name="T16" fmla="*/ 45051995 w 64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4"/>
                  <a:gd name="T29" fmla="*/ 64 w 64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4">
                    <a:moveTo>
                      <a:pt x="38" y="0"/>
                    </a:moveTo>
                    <a:lnTo>
                      <a:pt x="0" y="0"/>
                    </a:lnTo>
                    <a:lnTo>
                      <a:pt x="47" y="54"/>
                    </a:lnTo>
                    <a:lnTo>
                      <a:pt x="64" y="3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5" name="Freeform 756"/>
              <p:cNvSpPr>
                <a:spLocks/>
              </p:cNvSpPr>
              <p:nvPr/>
            </p:nvSpPr>
            <p:spPr bwMode="auto">
              <a:xfrm>
                <a:off x="2124452" y="3027313"/>
                <a:ext cx="57021" cy="44037"/>
              </a:xfrm>
              <a:custGeom>
                <a:avLst/>
                <a:gdLst>
                  <a:gd name="T0" fmla="*/ 29558650 w 55"/>
                  <a:gd name="T1" fmla="*/ 0 h 43"/>
                  <a:gd name="T2" fmla="*/ 59116262 w 55"/>
                  <a:gd name="T3" fmla="*/ 22550016 h 43"/>
                  <a:gd name="T4" fmla="*/ 29558650 w 55"/>
                  <a:gd name="T5" fmla="*/ 45099009 h 43"/>
                  <a:gd name="T6" fmla="*/ 0 w 55"/>
                  <a:gd name="T7" fmla="*/ 22550016 h 43"/>
                  <a:gd name="T8" fmla="*/ 40843629 w 55"/>
                  <a:gd name="T9" fmla="*/ 0 h 43"/>
                  <a:gd name="T10" fmla="*/ 0 w 55"/>
                  <a:gd name="T11" fmla="*/ 0 h 43"/>
                  <a:gd name="T12" fmla="*/ 40843629 w 55"/>
                  <a:gd name="T13" fmla="*/ 45099009 h 43"/>
                  <a:gd name="T14" fmla="*/ 59116262 w 55"/>
                  <a:gd name="T15" fmla="*/ 23074364 h 43"/>
                  <a:gd name="T16" fmla="*/ 40843629 w 55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3"/>
                  <a:gd name="T29" fmla="*/ 55 w 55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3">
                    <a:moveTo>
                      <a:pt x="38" y="0"/>
                    </a:moveTo>
                    <a:lnTo>
                      <a:pt x="0" y="0"/>
                    </a:lnTo>
                    <a:lnTo>
                      <a:pt x="38" y="43"/>
                    </a:lnTo>
                    <a:lnTo>
                      <a:pt x="55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6" name="Freeform 757"/>
              <p:cNvSpPr>
                <a:spLocks/>
              </p:cNvSpPr>
              <p:nvPr/>
            </p:nvSpPr>
            <p:spPr bwMode="auto">
              <a:xfrm>
                <a:off x="2146627" y="3027313"/>
                <a:ext cx="44348" cy="31747"/>
              </a:xfrm>
              <a:custGeom>
                <a:avLst/>
                <a:gdLst>
                  <a:gd name="T0" fmla="*/ 22869129 w 43"/>
                  <a:gd name="T1" fmla="*/ 0 h 32"/>
                  <a:gd name="T2" fmla="*/ 45738258 w 43"/>
                  <a:gd name="T3" fmla="*/ 15748493 h 32"/>
                  <a:gd name="T4" fmla="*/ 22869129 w 43"/>
                  <a:gd name="T5" fmla="*/ 31495993 h 32"/>
                  <a:gd name="T6" fmla="*/ 0 w 43"/>
                  <a:gd name="T7" fmla="*/ 15748493 h 32"/>
                  <a:gd name="T8" fmla="*/ 36165282 w 43"/>
                  <a:gd name="T9" fmla="*/ 0 h 32"/>
                  <a:gd name="T10" fmla="*/ 0 w 43"/>
                  <a:gd name="T11" fmla="*/ 0 h 32"/>
                  <a:gd name="T12" fmla="*/ 27655617 w 43"/>
                  <a:gd name="T13" fmla="*/ 31495993 h 32"/>
                  <a:gd name="T14" fmla="*/ 45738258 w 43"/>
                  <a:gd name="T15" fmla="*/ 10826718 h 32"/>
                  <a:gd name="T16" fmla="*/ 36165282 w 43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2"/>
                  <a:gd name="T29" fmla="*/ 43 w 43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2">
                    <a:moveTo>
                      <a:pt x="34" y="0"/>
                    </a:moveTo>
                    <a:lnTo>
                      <a:pt x="0" y="0"/>
                    </a:lnTo>
                    <a:lnTo>
                      <a:pt x="26" y="32"/>
                    </a:lnTo>
                    <a:lnTo>
                      <a:pt x="43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7" name="Freeform 758"/>
              <p:cNvSpPr>
                <a:spLocks/>
              </p:cNvSpPr>
              <p:nvPr/>
            </p:nvSpPr>
            <p:spPr bwMode="auto">
              <a:xfrm>
                <a:off x="2163516" y="3027313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0088847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8" name="Freeform 759"/>
              <p:cNvSpPr>
                <a:spLocks/>
              </p:cNvSpPr>
              <p:nvPr/>
            </p:nvSpPr>
            <p:spPr bwMode="auto">
              <a:xfrm>
                <a:off x="2181465" y="3027313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49" name="Freeform 760"/>
              <p:cNvSpPr>
                <a:spLocks/>
              </p:cNvSpPr>
              <p:nvPr/>
            </p:nvSpPr>
            <p:spPr bwMode="auto">
              <a:xfrm>
                <a:off x="1587005" y="3238292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0" name="Freeform 761"/>
              <p:cNvSpPr>
                <a:spLocks/>
              </p:cNvSpPr>
              <p:nvPr/>
            </p:nvSpPr>
            <p:spPr bwMode="auto">
              <a:xfrm>
                <a:off x="1590169" y="3235220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8390378 h 11"/>
                  <a:gd name="T12" fmla="*/ 0 w 8"/>
                  <a:gd name="T13" fmla="*/ 11536384 h 11"/>
                  <a:gd name="T14" fmla="*/ 11281249 w 8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1"/>
                  <a:gd name="T26" fmla="*/ 8 w 8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1">
                    <a:moveTo>
                      <a:pt x="8" y="0"/>
                    </a:moveTo>
                    <a:lnTo>
                      <a:pt x="0" y="8"/>
                    </a:ln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1" name="Freeform 762"/>
              <p:cNvSpPr>
                <a:spLocks/>
              </p:cNvSpPr>
              <p:nvPr/>
            </p:nvSpPr>
            <p:spPr bwMode="auto">
              <a:xfrm>
                <a:off x="1595445" y="3227027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2" name="Freeform 763"/>
              <p:cNvSpPr>
                <a:spLocks/>
              </p:cNvSpPr>
              <p:nvPr/>
            </p:nvSpPr>
            <p:spPr bwMode="auto">
              <a:xfrm>
                <a:off x="1600730" y="3223954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3" name="Freeform 764"/>
              <p:cNvSpPr>
                <a:spLocks/>
              </p:cNvSpPr>
              <p:nvPr/>
            </p:nvSpPr>
            <p:spPr bwMode="auto">
              <a:xfrm>
                <a:off x="1604954" y="3216786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4" name="Freeform 765"/>
              <p:cNvSpPr>
                <a:spLocks/>
              </p:cNvSpPr>
              <p:nvPr/>
            </p:nvSpPr>
            <p:spPr bwMode="auto">
              <a:xfrm>
                <a:off x="1610230" y="3212689"/>
                <a:ext cx="9500" cy="11265"/>
              </a:xfrm>
              <a:custGeom>
                <a:avLst/>
                <a:gdLst>
                  <a:gd name="T0" fmla="*/ 5640625 w 8"/>
                  <a:gd name="T1" fmla="*/ 0 h 10"/>
                  <a:gd name="T2" fmla="*/ 11281249 w 8"/>
                  <a:gd name="T3" fmla="*/ 6345574 h 10"/>
                  <a:gd name="T4" fmla="*/ 5640625 w 8"/>
                  <a:gd name="T5" fmla="*/ 12690022 h 10"/>
                  <a:gd name="T6" fmla="*/ 0 w 8"/>
                  <a:gd name="T7" fmla="*/ 6345574 h 10"/>
                  <a:gd name="T8" fmla="*/ 11281249 w 8"/>
                  <a:gd name="T9" fmla="*/ 0 h 10"/>
                  <a:gd name="T10" fmla="*/ 0 w 8"/>
                  <a:gd name="T11" fmla="*/ 12690022 h 10"/>
                  <a:gd name="T12" fmla="*/ 11281249 w 8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0"/>
                  <a:gd name="T23" fmla="*/ 8 w 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0">
                    <a:moveTo>
                      <a:pt x="8" y="0"/>
                    </a:moveTo>
                    <a:lnTo>
                      <a:pt x="0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5" name="Freeform 766"/>
              <p:cNvSpPr>
                <a:spLocks/>
              </p:cNvSpPr>
              <p:nvPr/>
            </p:nvSpPr>
            <p:spPr bwMode="auto">
              <a:xfrm>
                <a:off x="1613394" y="3205520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10036222 w 4"/>
                  <a:gd name="T9" fmla="*/ 0 h 11"/>
                  <a:gd name="T10" fmla="*/ 0 w 4"/>
                  <a:gd name="T11" fmla="*/ 11536384 h 11"/>
                  <a:gd name="T12" fmla="*/ 1003622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6" name="Freeform 767"/>
              <p:cNvSpPr>
                <a:spLocks/>
              </p:cNvSpPr>
              <p:nvPr/>
            </p:nvSpPr>
            <p:spPr bwMode="auto">
              <a:xfrm>
                <a:off x="1617619" y="3202448"/>
                <a:ext cx="5276" cy="11265"/>
              </a:xfrm>
              <a:custGeom>
                <a:avLst/>
                <a:gdLst>
                  <a:gd name="T0" fmla="*/ 3479522 w 4"/>
                  <a:gd name="T1" fmla="*/ 0 h 11"/>
                  <a:gd name="T2" fmla="*/ 6959043 w 4"/>
                  <a:gd name="T3" fmla="*/ 5768704 h 11"/>
                  <a:gd name="T4" fmla="*/ 3479522 w 4"/>
                  <a:gd name="T5" fmla="*/ 11536384 h 11"/>
                  <a:gd name="T6" fmla="*/ 0 w 4"/>
                  <a:gd name="T7" fmla="*/ 5768704 h 11"/>
                  <a:gd name="T8" fmla="*/ 6959043 w 4"/>
                  <a:gd name="T9" fmla="*/ 0 h 11"/>
                  <a:gd name="T10" fmla="*/ 0 w 4"/>
                  <a:gd name="T11" fmla="*/ 11536384 h 11"/>
                  <a:gd name="T12" fmla="*/ 6959043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7" name="Freeform 768"/>
              <p:cNvSpPr>
                <a:spLocks/>
              </p:cNvSpPr>
              <p:nvPr/>
            </p:nvSpPr>
            <p:spPr bwMode="auto">
              <a:xfrm>
                <a:off x="1617619" y="3194255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8" name="Freeform 769"/>
              <p:cNvSpPr>
                <a:spLocks/>
              </p:cNvSpPr>
              <p:nvPr/>
            </p:nvSpPr>
            <p:spPr bwMode="auto">
              <a:xfrm>
                <a:off x="1622904" y="319118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59" name="Freeform 770"/>
              <p:cNvSpPr>
                <a:spLocks/>
              </p:cNvSpPr>
              <p:nvPr/>
            </p:nvSpPr>
            <p:spPr bwMode="auto">
              <a:xfrm>
                <a:off x="1627129" y="3182989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0" name="Freeform 771"/>
              <p:cNvSpPr>
                <a:spLocks/>
              </p:cNvSpPr>
              <p:nvPr/>
            </p:nvSpPr>
            <p:spPr bwMode="auto">
              <a:xfrm>
                <a:off x="1632405" y="3179917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1" name="Freeform 772"/>
              <p:cNvSpPr>
                <a:spLocks/>
              </p:cNvSpPr>
              <p:nvPr/>
            </p:nvSpPr>
            <p:spPr bwMode="auto">
              <a:xfrm>
                <a:off x="1635568" y="3171724"/>
                <a:ext cx="9500" cy="11265"/>
              </a:xfrm>
              <a:custGeom>
                <a:avLst/>
                <a:gdLst>
                  <a:gd name="T0" fmla="*/ 5013889 w 9"/>
                  <a:gd name="T1" fmla="*/ 0 h 10"/>
                  <a:gd name="T2" fmla="*/ 10027778 w 9"/>
                  <a:gd name="T3" fmla="*/ 6345574 h 10"/>
                  <a:gd name="T4" fmla="*/ 5013889 w 9"/>
                  <a:gd name="T5" fmla="*/ 12690022 h 10"/>
                  <a:gd name="T6" fmla="*/ 0 w 9"/>
                  <a:gd name="T7" fmla="*/ 6345574 h 10"/>
                  <a:gd name="T8" fmla="*/ 10027778 w 9"/>
                  <a:gd name="T9" fmla="*/ 0 h 10"/>
                  <a:gd name="T10" fmla="*/ 0 w 9"/>
                  <a:gd name="T11" fmla="*/ 12690022 h 10"/>
                  <a:gd name="T12" fmla="*/ 10027778 w 9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0"/>
                  <a:gd name="T23" fmla="*/ 9 w 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0">
                    <a:moveTo>
                      <a:pt x="9" y="0"/>
                    </a:moveTo>
                    <a:lnTo>
                      <a:pt x="0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2" name="Freeform 773"/>
              <p:cNvSpPr>
                <a:spLocks/>
              </p:cNvSpPr>
              <p:nvPr/>
            </p:nvSpPr>
            <p:spPr bwMode="auto">
              <a:xfrm>
                <a:off x="1639793" y="316865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3" name="Freeform 774"/>
              <p:cNvSpPr>
                <a:spLocks/>
              </p:cNvSpPr>
              <p:nvPr/>
            </p:nvSpPr>
            <p:spPr bwMode="auto">
              <a:xfrm>
                <a:off x="1645078" y="3160459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4" name="Freeform 775"/>
              <p:cNvSpPr>
                <a:spLocks/>
              </p:cNvSpPr>
              <p:nvPr/>
            </p:nvSpPr>
            <p:spPr bwMode="auto">
              <a:xfrm>
                <a:off x="1649303" y="3157386"/>
                <a:ext cx="5276" cy="11265"/>
              </a:xfrm>
              <a:custGeom>
                <a:avLst/>
                <a:gdLst>
                  <a:gd name="T0" fmla="*/ 3479522 w 4"/>
                  <a:gd name="T1" fmla="*/ 0 h 11"/>
                  <a:gd name="T2" fmla="*/ 6959043 w 4"/>
                  <a:gd name="T3" fmla="*/ 5768704 h 11"/>
                  <a:gd name="T4" fmla="*/ 3479522 w 4"/>
                  <a:gd name="T5" fmla="*/ 11536384 h 11"/>
                  <a:gd name="T6" fmla="*/ 0 w 4"/>
                  <a:gd name="T7" fmla="*/ 5768704 h 11"/>
                  <a:gd name="T8" fmla="*/ 6959043 w 4"/>
                  <a:gd name="T9" fmla="*/ 0 h 11"/>
                  <a:gd name="T10" fmla="*/ 0 w 4"/>
                  <a:gd name="T11" fmla="*/ 11536384 h 11"/>
                  <a:gd name="T12" fmla="*/ 6959043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5" name="Freeform 776"/>
              <p:cNvSpPr>
                <a:spLocks/>
              </p:cNvSpPr>
              <p:nvPr/>
            </p:nvSpPr>
            <p:spPr bwMode="auto">
              <a:xfrm>
                <a:off x="1654579" y="3149193"/>
                <a:ext cx="3163" cy="11265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5768704 h 11"/>
                  <a:gd name="T4" fmla="*/ 1250966 w 4"/>
                  <a:gd name="T5" fmla="*/ 11536384 h 11"/>
                  <a:gd name="T6" fmla="*/ 0 w 4"/>
                  <a:gd name="T7" fmla="*/ 5768704 h 11"/>
                  <a:gd name="T8" fmla="*/ 2501142 w 4"/>
                  <a:gd name="T9" fmla="*/ 0 h 11"/>
                  <a:gd name="T10" fmla="*/ 0 w 4"/>
                  <a:gd name="T11" fmla="*/ 11536384 h 11"/>
                  <a:gd name="T12" fmla="*/ 250114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6" name="Freeform 777"/>
              <p:cNvSpPr>
                <a:spLocks/>
              </p:cNvSpPr>
              <p:nvPr/>
            </p:nvSpPr>
            <p:spPr bwMode="auto">
              <a:xfrm>
                <a:off x="1654579" y="3146121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7" name="Freeform 778"/>
              <p:cNvSpPr>
                <a:spLocks/>
              </p:cNvSpPr>
              <p:nvPr/>
            </p:nvSpPr>
            <p:spPr bwMode="auto">
              <a:xfrm>
                <a:off x="1657743" y="313895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8" name="Freeform 779"/>
              <p:cNvSpPr>
                <a:spLocks/>
              </p:cNvSpPr>
              <p:nvPr/>
            </p:nvSpPr>
            <p:spPr bwMode="auto">
              <a:xfrm>
                <a:off x="1664079" y="3134846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69" name="Freeform 780"/>
              <p:cNvSpPr>
                <a:spLocks/>
              </p:cNvSpPr>
              <p:nvPr/>
            </p:nvSpPr>
            <p:spPr bwMode="auto">
              <a:xfrm>
                <a:off x="1667252" y="3127677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0" name="Freeform 781"/>
              <p:cNvSpPr>
                <a:spLocks/>
              </p:cNvSpPr>
              <p:nvPr/>
            </p:nvSpPr>
            <p:spPr bwMode="auto">
              <a:xfrm>
                <a:off x="1671468" y="3122557"/>
                <a:ext cx="9500" cy="12289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6865082 h 11"/>
                  <a:gd name="T4" fmla="*/ 5013889 w 9"/>
                  <a:gd name="T5" fmla="*/ 13729047 h 11"/>
                  <a:gd name="T6" fmla="*/ 0 w 9"/>
                  <a:gd name="T7" fmla="*/ 6865082 h 11"/>
                  <a:gd name="T8" fmla="*/ 10027778 w 9"/>
                  <a:gd name="T9" fmla="*/ 0 h 11"/>
                  <a:gd name="T10" fmla="*/ 0 w 9"/>
                  <a:gd name="T11" fmla="*/ 13729047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1" name="Freeform 782"/>
              <p:cNvSpPr>
                <a:spLocks/>
              </p:cNvSpPr>
              <p:nvPr/>
            </p:nvSpPr>
            <p:spPr bwMode="auto">
              <a:xfrm>
                <a:off x="1676753" y="311641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2" name="Freeform 783"/>
              <p:cNvSpPr>
                <a:spLocks/>
              </p:cNvSpPr>
              <p:nvPr/>
            </p:nvSpPr>
            <p:spPr bwMode="auto">
              <a:xfrm>
                <a:off x="1680978" y="3111291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3" name="Freeform 784"/>
              <p:cNvSpPr>
                <a:spLocks/>
              </p:cNvSpPr>
              <p:nvPr/>
            </p:nvSpPr>
            <p:spPr bwMode="auto">
              <a:xfrm>
                <a:off x="1686254" y="3105146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4" name="Freeform 785"/>
              <p:cNvSpPr>
                <a:spLocks/>
              </p:cNvSpPr>
              <p:nvPr/>
            </p:nvSpPr>
            <p:spPr bwMode="auto">
              <a:xfrm>
                <a:off x="1689427" y="3100026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10036222 w 4"/>
                  <a:gd name="T9" fmla="*/ 0 h 11"/>
                  <a:gd name="T10" fmla="*/ 0 w 4"/>
                  <a:gd name="T11" fmla="*/ 11536384 h 11"/>
                  <a:gd name="T12" fmla="*/ 1003622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5" name="Freeform 786"/>
              <p:cNvSpPr>
                <a:spLocks/>
              </p:cNvSpPr>
              <p:nvPr/>
            </p:nvSpPr>
            <p:spPr bwMode="auto">
              <a:xfrm>
                <a:off x="1693642" y="3093881"/>
                <a:ext cx="5276" cy="11265"/>
              </a:xfrm>
              <a:custGeom>
                <a:avLst/>
                <a:gdLst>
                  <a:gd name="T0" fmla="*/ 2783618 w 5"/>
                  <a:gd name="T1" fmla="*/ 0 h 11"/>
                  <a:gd name="T2" fmla="*/ 5567235 w 5"/>
                  <a:gd name="T3" fmla="*/ 5768704 h 11"/>
                  <a:gd name="T4" fmla="*/ 2783618 w 5"/>
                  <a:gd name="T5" fmla="*/ 11536384 h 11"/>
                  <a:gd name="T6" fmla="*/ 0 w 5"/>
                  <a:gd name="T7" fmla="*/ 5768704 h 11"/>
                  <a:gd name="T8" fmla="*/ 5567235 w 5"/>
                  <a:gd name="T9" fmla="*/ 0 h 11"/>
                  <a:gd name="T10" fmla="*/ 0 w 5"/>
                  <a:gd name="T11" fmla="*/ 11536384 h 11"/>
                  <a:gd name="T12" fmla="*/ 5567235 w 5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11"/>
                  <a:gd name="T23" fmla="*/ 5 w 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11">
                    <a:moveTo>
                      <a:pt x="5" y="0"/>
                    </a:moveTo>
                    <a:lnTo>
                      <a:pt x="0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6" name="Freeform 787"/>
              <p:cNvSpPr>
                <a:spLocks/>
              </p:cNvSpPr>
              <p:nvPr/>
            </p:nvSpPr>
            <p:spPr bwMode="auto">
              <a:xfrm>
                <a:off x="1693642" y="3090809"/>
                <a:ext cx="9500" cy="9217"/>
              </a:xfrm>
              <a:custGeom>
                <a:avLst/>
                <a:gdLst>
                  <a:gd name="T0" fmla="*/ 5013889 w 9"/>
                  <a:gd name="T1" fmla="*/ 0 h 10"/>
                  <a:gd name="T2" fmla="*/ 10027778 w 9"/>
                  <a:gd name="T3" fmla="*/ 4248115 h 10"/>
                  <a:gd name="T4" fmla="*/ 5013889 w 9"/>
                  <a:gd name="T5" fmla="*/ 8495309 h 10"/>
                  <a:gd name="T6" fmla="*/ 0 w 9"/>
                  <a:gd name="T7" fmla="*/ 4248115 h 10"/>
                  <a:gd name="T8" fmla="*/ 10027778 w 9"/>
                  <a:gd name="T9" fmla="*/ 0 h 10"/>
                  <a:gd name="T10" fmla="*/ 0 w 9"/>
                  <a:gd name="T11" fmla="*/ 8495309 h 10"/>
                  <a:gd name="T12" fmla="*/ 10027778 w 9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0"/>
                  <a:gd name="T23" fmla="*/ 9 w 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0">
                    <a:moveTo>
                      <a:pt x="9" y="0"/>
                    </a:moveTo>
                    <a:lnTo>
                      <a:pt x="0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7" name="Freeform 788"/>
              <p:cNvSpPr>
                <a:spLocks/>
              </p:cNvSpPr>
              <p:nvPr/>
            </p:nvSpPr>
            <p:spPr bwMode="auto">
              <a:xfrm>
                <a:off x="1698927" y="3082616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8" name="Freeform 789"/>
              <p:cNvSpPr>
                <a:spLocks/>
              </p:cNvSpPr>
              <p:nvPr/>
            </p:nvSpPr>
            <p:spPr bwMode="auto">
              <a:xfrm>
                <a:off x="1703152" y="3079543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79" name="Freeform 790"/>
              <p:cNvSpPr>
                <a:spLocks/>
              </p:cNvSpPr>
              <p:nvPr/>
            </p:nvSpPr>
            <p:spPr bwMode="auto">
              <a:xfrm>
                <a:off x="1708428" y="3071350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0" name="Freeform 791"/>
              <p:cNvSpPr>
                <a:spLocks/>
              </p:cNvSpPr>
              <p:nvPr/>
            </p:nvSpPr>
            <p:spPr bwMode="auto">
              <a:xfrm>
                <a:off x="1711592" y="306827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1" name="Freeform 792"/>
              <p:cNvSpPr>
                <a:spLocks/>
              </p:cNvSpPr>
              <p:nvPr/>
            </p:nvSpPr>
            <p:spPr bwMode="auto">
              <a:xfrm>
                <a:off x="1715816" y="3059061"/>
                <a:ext cx="9500" cy="12289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6865082 h 11"/>
                  <a:gd name="T4" fmla="*/ 5013889 w 9"/>
                  <a:gd name="T5" fmla="*/ 13729047 h 11"/>
                  <a:gd name="T6" fmla="*/ 0 w 9"/>
                  <a:gd name="T7" fmla="*/ 6865082 h 11"/>
                  <a:gd name="T8" fmla="*/ 10027778 w 9"/>
                  <a:gd name="T9" fmla="*/ 0 h 11"/>
                  <a:gd name="T10" fmla="*/ 0 w 9"/>
                  <a:gd name="T11" fmla="*/ 13729047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2" name="Freeform 793"/>
              <p:cNvSpPr>
                <a:spLocks/>
              </p:cNvSpPr>
              <p:nvPr/>
            </p:nvSpPr>
            <p:spPr bwMode="auto">
              <a:xfrm>
                <a:off x="1721101" y="3058037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3" name="Freeform 794"/>
              <p:cNvSpPr>
                <a:spLocks/>
              </p:cNvSpPr>
              <p:nvPr/>
            </p:nvSpPr>
            <p:spPr bwMode="auto">
              <a:xfrm>
                <a:off x="1725326" y="3049844"/>
                <a:ext cx="5276" cy="9217"/>
              </a:xfrm>
              <a:custGeom>
                <a:avLst/>
                <a:gdLst>
                  <a:gd name="T0" fmla="*/ 3479522 w 4"/>
                  <a:gd name="T1" fmla="*/ 0 h 10"/>
                  <a:gd name="T2" fmla="*/ 6959043 w 4"/>
                  <a:gd name="T3" fmla="*/ 4248115 h 10"/>
                  <a:gd name="T4" fmla="*/ 3479522 w 4"/>
                  <a:gd name="T5" fmla="*/ 8495309 h 10"/>
                  <a:gd name="T6" fmla="*/ 0 w 4"/>
                  <a:gd name="T7" fmla="*/ 4248115 h 10"/>
                  <a:gd name="T8" fmla="*/ 6959043 w 4"/>
                  <a:gd name="T9" fmla="*/ 0 h 10"/>
                  <a:gd name="T10" fmla="*/ 0 w 4"/>
                  <a:gd name="T11" fmla="*/ 8495309 h 10"/>
                  <a:gd name="T12" fmla="*/ 6959043 w 4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0"/>
                  <a:gd name="T23" fmla="*/ 4 w 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0">
                    <a:moveTo>
                      <a:pt x="4" y="0"/>
                    </a:moveTo>
                    <a:lnTo>
                      <a:pt x="0" y="1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4" name="Freeform 795"/>
              <p:cNvSpPr>
                <a:spLocks/>
              </p:cNvSpPr>
              <p:nvPr/>
            </p:nvSpPr>
            <p:spPr bwMode="auto">
              <a:xfrm>
                <a:off x="1730602" y="3044723"/>
                <a:ext cx="3163" cy="12289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6865082 h 11"/>
                  <a:gd name="T4" fmla="*/ 1250966 w 4"/>
                  <a:gd name="T5" fmla="*/ 13729047 h 11"/>
                  <a:gd name="T6" fmla="*/ 0 w 4"/>
                  <a:gd name="T7" fmla="*/ 6865082 h 11"/>
                  <a:gd name="T8" fmla="*/ 2501142 w 4"/>
                  <a:gd name="T9" fmla="*/ 0 h 11"/>
                  <a:gd name="T10" fmla="*/ 0 w 4"/>
                  <a:gd name="T11" fmla="*/ 13729047 h 11"/>
                  <a:gd name="T12" fmla="*/ 250114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5" name="Freeform 796"/>
              <p:cNvSpPr>
                <a:spLocks/>
              </p:cNvSpPr>
              <p:nvPr/>
            </p:nvSpPr>
            <p:spPr bwMode="auto">
              <a:xfrm>
                <a:off x="1730602" y="303857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6" name="Freeform 797"/>
              <p:cNvSpPr>
                <a:spLocks/>
              </p:cNvSpPr>
              <p:nvPr/>
            </p:nvSpPr>
            <p:spPr bwMode="auto">
              <a:xfrm>
                <a:off x="1733766" y="3033457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7" name="Freeform 798"/>
              <p:cNvSpPr>
                <a:spLocks/>
              </p:cNvSpPr>
              <p:nvPr/>
            </p:nvSpPr>
            <p:spPr bwMode="auto">
              <a:xfrm>
                <a:off x="1740103" y="3027313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3146007 h 11"/>
                  <a:gd name="T14" fmla="*/ 11281249 w 8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1"/>
                  <a:gd name="T26" fmla="*/ 8 w 8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8" name="Freeform 799"/>
              <p:cNvSpPr>
                <a:spLocks/>
              </p:cNvSpPr>
              <p:nvPr/>
            </p:nvSpPr>
            <p:spPr bwMode="auto">
              <a:xfrm>
                <a:off x="1743276" y="3022192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89" name="Freeform 800"/>
              <p:cNvSpPr>
                <a:spLocks/>
              </p:cNvSpPr>
              <p:nvPr/>
            </p:nvSpPr>
            <p:spPr bwMode="auto">
              <a:xfrm>
                <a:off x="1747500" y="3016047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0" name="Freeform 801"/>
              <p:cNvSpPr>
                <a:spLocks/>
              </p:cNvSpPr>
              <p:nvPr/>
            </p:nvSpPr>
            <p:spPr bwMode="auto">
              <a:xfrm>
                <a:off x="1752776" y="3011951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1" name="Freeform 802"/>
              <p:cNvSpPr>
                <a:spLocks/>
              </p:cNvSpPr>
              <p:nvPr/>
            </p:nvSpPr>
            <p:spPr bwMode="auto">
              <a:xfrm>
                <a:off x="1757001" y="3007854"/>
                <a:ext cx="8449" cy="11265"/>
              </a:xfrm>
              <a:custGeom>
                <a:avLst/>
                <a:gdLst>
                  <a:gd name="T0" fmla="*/ 4462128 w 8"/>
                  <a:gd name="T1" fmla="*/ 0 h 10"/>
                  <a:gd name="T2" fmla="*/ 8923200 w 8"/>
                  <a:gd name="T3" fmla="*/ 6345574 h 10"/>
                  <a:gd name="T4" fmla="*/ 4462128 w 8"/>
                  <a:gd name="T5" fmla="*/ 12690022 h 10"/>
                  <a:gd name="T6" fmla="*/ 0 w 8"/>
                  <a:gd name="T7" fmla="*/ 6345574 h 10"/>
                  <a:gd name="T8" fmla="*/ 8923200 w 8"/>
                  <a:gd name="T9" fmla="*/ 0 h 10"/>
                  <a:gd name="T10" fmla="*/ 0 w 8"/>
                  <a:gd name="T11" fmla="*/ 8882451 h 10"/>
                  <a:gd name="T12" fmla="*/ 0 w 8"/>
                  <a:gd name="T13" fmla="*/ 12690022 h 10"/>
                  <a:gd name="T14" fmla="*/ 8923200 w 8"/>
                  <a:gd name="T15" fmla="*/ 0 h 1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0"/>
                  <a:gd name="T26" fmla="*/ 8 w 8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0">
                    <a:moveTo>
                      <a:pt x="8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2" name="Freeform 803"/>
              <p:cNvSpPr>
                <a:spLocks/>
              </p:cNvSpPr>
              <p:nvPr/>
            </p:nvSpPr>
            <p:spPr bwMode="auto">
              <a:xfrm>
                <a:off x="1762277" y="3000685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3" name="Freeform 804"/>
              <p:cNvSpPr>
                <a:spLocks/>
              </p:cNvSpPr>
              <p:nvPr/>
            </p:nvSpPr>
            <p:spPr bwMode="auto">
              <a:xfrm>
                <a:off x="1765450" y="2997613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10036222 w 4"/>
                  <a:gd name="T9" fmla="*/ 0 h 11"/>
                  <a:gd name="T10" fmla="*/ 0 w 4"/>
                  <a:gd name="T11" fmla="*/ 11536384 h 11"/>
                  <a:gd name="T12" fmla="*/ 1003622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4" name="Freeform 805"/>
              <p:cNvSpPr>
                <a:spLocks/>
              </p:cNvSpPr>
              <p:nvPr/>
            </p:nvSpPr>
            <p:spPr bwMode="auto">
              <a:xfrm>
                <a:off x="1769665" y="2989420"/>
                <a:ext cx="5276" cy="11265"/>
              </a:xfrm>
              <a:custGeom>
                <a:avLst/>
                <a:gdLst>
                  <a:gd name="T0" fmla="*/ 2783618 w 5"/>
                  <a:gd name="T1" fmla="*/ 0 h 11"/>
                  <a:gd name="T2" fmla="*/ 5567235 w 5"/>
                  <a:gd name="T3" fmla="*/ 5768704 h 11"/>
                  <a:gd name="T4" fmla="*/ 2783618 w 5"/>
                  <a:gd name="T5" fmla="*/ 11536384 h 11"/>
                  <a:gd name="T6" fmla="*/ 0 w 5"/>
                  <a:gd name="T7" fmla="*/ 5768704 h 11"/>
                  <a:gd name="T8" fmla="*/ 5567235 w 5"/>
                  <a:gd name="T9" fmla="*/ 0 h 11"/>
                  <a:gd name="T10" fmla="*/ 0 w 5"/>
                  <a:gd name="T11" fmla="*/ 11536384 h 11"/>
                  <a:gd name="T12" fmla="*/ 5567235 w 5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11"/>
                  <a:gd name="T23" fmla="*/ 5 w 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11">
                    <a:moveTo>
                      <a:pt x="5" y="0"/>
                    </a:moveTo>
                    <a:lnTo>
                      <a:pt x="0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5" name="Freeform 806"/>
              <p:cNvSpPr>
                <a:spLocks/>
              </p:cNvSpPr>
              <p:nvPr/>
            </p:nvSpPr>
            <p:spPr bwMode="auto">
              <a:xfrm>
                <a:off x="1769665" y="298633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6" name="Freeform 807"/>
              <p:cNvSpPr>
                <a:spLocks/>
              </p:cNvSpPr>
              <p:nvPr/>
            </p:nvSpPr>
            <p:spPr bwMode="auto">
              <a:xfrm>
                <a:off x="1774950" y="2978145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7" name="Freeform 808"/>
              <p:cNvSpPr>
                <a:spLocks/>
              </p:cNvSpPr>
              <p:nvPr/>
            </p:nvSpPr>
            <p:spPr bwMode="auto">
              <a:xfrm>
                <a:off x="1779175" y="2975073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0 w 8"/>
                  <a:gd name="T9" fmla="*/ 11536384 h 11"/>
                  <a:gd name="T10" fmla="*/ 8923200 w 8"/>
                  <a:gd name="T11" fmla="*/ 0 h 11"/>
                  <a:gd name="T12" fmla="*/ 0 w 8"/>
                  <a:gd name="T13" fmla="*/ 11536384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0" y="11"/>
                    </a:moveTo>
                    <a:lnTo>
                      <a:pt x="8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8" name="Freeform 809"/>
              <p:cNvSpPr>
                <a:spLocks/>
              </p:cNvSpPr>
              <p:nvPr/>
            </p:nvSpPr>
            <p:spPr bwMode="auto">
              <a:xfrm>
                <a:off x="1784451" y="2975073"/>
                <a:ext cx="3163" cy="3072"/>
              </a:xfrm>
              <a:custGeom>
                <a:avLst/>
                <a:gdLst>
                  <a:gd name="T0" fmla="*/ 1250966 w 4"/>
                  <a:gd name="T1" fmla="*/ 0 h 3"/>
                  <a:gd name="T2" fmla="*/ 2501142 w 4"/>
                  <a:gd name="T3" fmla="*/ 1572864 h 3"/>
                  <a:gd name="T4" fmla="*/ 1250966 w 4"/>
                  <a:gd name="T5" fmla="*/ 3145728 h 3"/>
                  <a:gd name="T6" fmla="*/ 0 w 4"/>
                  <a:gd name="T7" fmla="*/ 1572864 h 3"/>
                  <a:gd name="T8" fmla="*/ 0 w 4"/>
                  <a:gd name="T9" fmla="*/ 3145728 h 3"/>
                  <a:gd name="T10" fmla="*/ 2501142 w 4"/>
                  <a:gd name="T11" fmla="*/ 0 h 3"/>
                  <a:gd name="T12" fmla="*/ 0 w 4"/>
                  <a:gd name="T13" fmla="*/ 3145728 h 3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499" name="Freeform 810"/>
              <p:cNvSpPr>
                <a:spLocks/>
              </p:cNvSpPr>
              <p:nvPr/>
            </p:nvSpPr>
            <p:spPr bwMode="auto">
              <a:xfrm>
                <a:off x="3147602" y="3168652"/>
                <a:ext cx="41175" cy="25603"/>
              </a:xfrm>
              <a:custGeom>
                <a:avLst/>
                <a:gdLst>
                  <a:gd name="T0" fmla="*/ 21736177 w 39"/>
                  <a:gd name="T1" fmla="*/ 0 h 25"/>
                  <a:gd name="T2" fmla="*/ 43471298 w 39"/>
                  <a:gd name="T3" fmla="*/ 13110784 h 25"/>
                  <a:gd name="T4" fmla="*/ 21736177 w 39"/>
                  <a:gd name="T5" fmla="*/ 26220544 h 25"/>
                  <a:gd name="T6" fmla="*/ 0 w 39"/>
                  <a:gd name="T7" fmla="*/ 13110784 h 25"/>
                  <a:gd name="T8" fmla="*/ 18948947 w 39"/>
                  <a:gd name="T9" fmla="*/ 0 h 25"/>
                  <a:gd name="T10" fmla="*/ 0 w 39"/>
                  <a:gd name="T11" fmla="*/ 26220544 h 25"/>
                  <a:gd name="T12" fmla="*/ 43471298 w 39"/>
                  <a:gd name="T13" fmla="*/ 26220544 h 25"/>
                  <a:gd name="T14" fmla="*/ 18948947 w 39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25"/>
                  <a:gd name="T26" fmla="*/ 39 w 39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25">
                    <a:moveTo>
                      <a:pt x="17" y="0"/>
                    </a:moveTo>
                    <a:lnTo>
                      <a:pt x="0" y="25"/>
                    </a:lnTo>
                    <a:lnTo>
                      <a:pt x="39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8" name="Group 811"/>
            <p:cNvGrpSpPr>
              <a:grpSpLocks/>
            </p:cNvGrpSpPr>
            <p:nvPr/>
          </p:nvGrpSpPr>
          <p:grpSpPr bwMode="auto">
            <a:xfrm>
              <a:off x="1587005" y="2706742"/>
              <a:ext cx="2310286" cy="493657"/>
              <a:chOff x="1587005" y="2706742"/>
              <a:chExt cx="2310286" cy="493657"/>
            </a:xfrm>
          </p:grpSpPr>
          <p:sp>
            <p:nvSpPr>
              <p:cNvPr id="194100" name="Freeform 812"/>
              <p:cNvSpPr>
                <a:spLocks/>
              </p:cNvSpPr>
              <p:nvPr/>
            </p:nvSpPr>
            <p:spPr bwMode="auto">
              <a:xfrm>
                <a:off x="3157112" y="3157386"/>
                <a:ext cx="49624" cy="36868"/>
              </a:xfrm>
              <a:custGeom>
                <a:avLst/>
                <a:gdLst>
                  <a:gd name="T0" fmla="*/ 26197248 w 47"/>
                  <a:gd name="T1" fmla="*/ 0 h 36"/>
                  <a:gd name="T2" fmla="*/ 52394497 w 47"/>
                  <a:gd name="T3" fmla="*/ 18878464 h 36"/>
                  <a:gd name="T4" fmla="*/ 26197248 w 47"/>
                  <a:gd name="T5" fmla="*/ 37756928 h 36"/>
                  <a:gd name="T6" fmla="*/ 0 w 47"/>
                  <a:gd name="T7" fmla="*/ 18878464 h 36"/>
                  <a:gd name="T8" fmla="*/ 18951091 w 47"/>
                  <a:gd name="T9" fmla="*/ 0 h 36"/>
                  <a:gd name="T10" fmla="*/ 0 w 47"/>
                  <a:gd name="T11" fmla="*/ 26220314 h 36"/>
                  <a:gd name="T12" fmla="*/ 8918595 w 47"/>
                  <a:gd name="T13" fmla="*/ 37756928 h 36"/>
                  <a:gd name="T14" fmla="*/ 52394497 w 47"/>
                  <a:gd name="T15" fmla="*/ 37756928 h 36"/>
                  <a:gd name="T16" fmla="*/ 18951091 w 47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6"/>
                  <a:gd name="T29" fmla="*/ 47 w 47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6">
                    <a:moveTo>
                      <a:pt x="17" y="0"/>
                    </a:moveTo>
                    <a:lnTo>
                      <a:pt x="0" y="25"/>
                    </a:lnTo>
                    <a:lnTo>
                      <a:pt x="8" y="36"/>
                    </a:lnTo>
                    <a:lnTo>
                      <a:pt x="47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1" name="Freeform 813"/>
              <p:cNvSpPr>
                <a:spLocks/>
              </p:cNvSpPr>
              <p:nvPr/>
            </p:nvSpPr>
            <p:spPr bwMode="auto">
              <a:xfrm>
                <a:off x="3165552" y="3146121"/>
                <a:ext cx="63349" cy="47109"/>
              </a:xfrm>
              <a:custGeom>
                <a:avLst/>
                <a:gdLst>
                  <a:gd name="T0" fmla="*/ 33442993 w 60"/>
                  <a:gd name="T1" fmla="*/ 0 h 47"/>
                  <a:gd name="T2" fmla="*/ 66884930 w 60"/>
                  <a:gd name="T3" fmla="*/ 23609628 h 47"/>
                  <a:gd name="T4" fmla="*/ 33442993 w 60"/>
                  <a:gd name="T5" fmla="*/ 47218253 h 47"/>
                  <a:gd name="T6" fmla="*/ 0 w 60"/>
                  <a:gd name="T7" fmla="*/ 23609628 h 47"/>
                  <a:gd name="T8" fmla="*/ 18950857 w 60"/>
                  <a:gd name="T9" fmla="*/ 0 h 47"/>
                  <a:gd name="T10" fmla="*/ 0 w 60"/>
                  <a:gd name="T11" fmla="*/ 22102140 h 47"/>
                  <a:gd name="T12" fmla="*/ 24524512 w 60"/>
                  <a:gd name="T13" fmla="*/ 47218253 h 47"/>
                  <a:gd name="T14" fmla="*/ 66884930 w 60"/>
                  <a:gd name="T15" fmla="*/ 47218253 h 47"/>
                  <a:gd name="T16" fmla="*/ 18950857 w 60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47"/>
                  <a:gd name="T29" fmla="*/ 60 w 60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47">
                    <a:moveTo>
                      <a:pt x="17" y="0"/>
                    </a:moveTo>
                    <a:lnTo>
                      <a:pt x="0" y="22"/>
                    </a:lnTo>
                    <a:lnTo>
                      <a:pt x="22" y="47"/>
                    </a:lnTo>
                    <a:lnTo>
                      <a:pt x="60" y="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2" name="Freeform 814"/>
              <p:cNvSpPr>
                <a:spLocks/>
              </p:cNvSpPr>
              <p:nvPr/>
            </p:nvSpPr>
            <p:spPr bwMode="auto">
              <a:xfrm>
                <a:off x="3175061" y="3131783"/>
                <a:ext cx="72859" cy="61447"/>
              </a:xfrm>
              <a:custGeom>
                <a:avLst/>
                <a:gdLst>
                  <a:gd name="T0" fmla="*/ 39033137 w 68"/>
                  <a:gd name="T1" fmla="*/ 0 h 61"/>
                  <a:gd name="T2" fmla="*/ 78065203 w 68"/>
                  <a:gd name="T3" fmla="*/ 30949142 h 61"/>
                  <a:gd name="T4" fmla="*/ 39033137 w 68"/>
                  <a:gd name="T5" fmla="*/ 61897276 h 61"/>
                  <a:gd name="T6" fmla="*/ 0 w 68"/>
                  <a:gd name="T7" fmla="*/ 30949142 h 61"/>
                  <a:gd name="T8" fmla="*/ 19516569 w 68"/>
                  <a:gd name="T9" fmla="*/ 0 h 61"/>
                  <a:gd name="T10" fmla="*/ 0 w 68"/>
                  <a:gd name="T11" fmla="*/ 25367539 h 61"/>
                  <a:gd name="T12" fmla="*/ 34440871 w 68"/>
                  <a:gd name="T13" fmla="*/ 61897276 h 61"/>
                  <a:gd name="T14" fmla="*/ 78065203 w 68"/>
                  <a:gd name="T15" fmla="*/ 61897276 h 61"/>
                  <a:gd name="T16" fmla="*/ 19516569 w 68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1"/>
                  <a:gd name="T29" fmla="*/ 68 w 68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1">
                    <a:moveTo>
                      <a:pt x="17" y="0"/>
                    </a:moveTo>
                    <a:lnTo>
                      <a:pt x="0" y="25"/>
                    </a:lnTo>
                    <a:lnTo>
                      <a:pt x="30" y="61"/>
                    </a:lnTo>
                    <a:lnTo>
                      <a:pt x="68" y="6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3" name="Freeform 815"/>
              <p:cNvSpPr>
                <a:spLocks/>
              </p:cNvSpPr>
              <p:nvPr/>
            </p:nvSpPr>
            <p:spPr bwMode="auto">
              <a:xfrm>
                <a:off x="3184562" y="3120508"/>
                <a:ext cx="82360" cy="72722"/>
              </a:xfrm>
              <a:custGeom>
                <a:avLst/>
                <a:gdLst>
                  <a:gd name="T0" fmla="*/ 44046555 w 77"/>
                  <a:gd name="T1" fmla="*/ 0 h 72"/>
                  <a:gd name="T2" fmla="*/ 88093110 w 77"/>
                  <a:gd name="T3" fmla="*/ 36725620 h 72"/>
                  <a:gd name="T4" fmla="*/ 44046555 w 77"/>
                  <a:gd name="T5" fmla="*/ 73451240 h 72"/>
                  <a:gd name="T6" fmla="*/ 0 w 77"/>
                  <a:gd name="T7" fmla="*/ 36725620 h 72"/>
                  <a:gd name="T8" fmla="*/ 19448726 w 77"/>
                  <a:gd name="T9" fmla="*/ 0 h 72"/>
                  <a:gd name="T10" fmla="*/ 0 w 77"/>
                  <a:gd name="T11" fmla="*/ 25504208 h 72"/>
                  <a:gd name="T12" fmla="*/ 49194588 w 77"/>
                  <a:gd name="T13" fmla="*/ 73451240 h 72"/>
                  <a:gd name="T14" fmla="*/ 88093110 w 77"/>
                  <a:gd name="T15" fmla="*/ 73451240 h 72"/>
                  <a:gd name="T16" fmla="*/ 19448726 w 77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2"/>
                  <a:gd name="T29" fmla="*/ 77 w 77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2">
                    <a:moveTo>
                      <a:pt x="17" y="0"/>
                    </a:moveTo>
                    <a:lnTo>
                      <a:pt x="0" y="25"/>
                    </a:lnTo>
                    <a:lnTo>
                      <a:pt x="43" y="72"/>
                    </a:lnTo>
                    <a:lnTo>
                      <a:pt x="77" y="7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4" name="Freeform 816"/>
              <p:cNvSpPr>
                <a:spLocks/>
              </p:cNvSpPr>
              <p:nvPr/>
            </p:nvSpPr>
            <p:spPr bwMode="auto">
              <a:xfrm>
                <a:off x="3194063" y="3110267"/>
                <a:ext cx="95033" cy="83987"/>
              </a:xfrm>
              <a:custGeom>
                <a:avLst/>
                <a:gdLst>
                  <a:gd name="T0" fmla="*/ 50738011 w 89"/>
                  <a:gd name="T1" fmla="*/ 0 h 83"/>
                  <a:gd name="T2" fmla="*/ 101474955 w 89"/>
                  <a:gd name="T3" fmla="*/ 42493375 h 83"/>
                  <a:gd name="T4" fmla="*/ 50738011 w 89"/>
                  <a:gd name="T5" fmla="*/ 84985737 h 83"/>
                  <a:gd name="T6" fmla="*/ 0 w 89"/>
                  <a:gd name="T7" fmla="*/ 42493375 h 83"/>
                  <a:gd name="T8" fmla="*/ 19382463 w 89"/>
                  <a:gd name="T9" fmla="*/ 0 h 83"/>
                  <a:gd name="T10" fmla="*/ 0 w 89"/>
                  <a:gd name="T11" fmla="*/ 22526730 h 83"/>
                  <a:gd name="T12" fmla="*/ 58148447 w 89"/>
                  <a:gd name="T13" fmla="*/ 84985737 h 83"/>
                  <a:gd name="T14" fmla="*/ 101474955 w 89"/>
                  <a:gd name="T15" fmla="*/ 84985737 h 83"/>
                  <a:gd name="T16" fmla="*/ 19382463 w 89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3"/>
                  <a:gd name="T29" fmla="*/ 89 w 89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3">
                    <a:moveTo>
                      <a:pt x="17" y="0"/>
                    </a:moveTo>
                    <a:lnTo>
                      <a:pt x="0" y="22"/>
                    </a:lnTo>
                    <a:lnTo>
                      <a:pt x="51" y="83"/>
                    </a:lnTo>
                    <a:lnTo>
                      <a:pt x="89" y="8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5" name="Freeform 817"/>
              <p:cNvSpPr>
                <a:spLocks/>
              </p:cNvSpPr>
              <p:nvPr/>
            </p:nvSpPr>
            <p:spPr bwMode="auto">
              <a:xfrm>
                <a:off x="3203563" y="3093881"/>
                <a:ext cx="104534" cy="100373"/>
              </a:xfrm>
              <a:custGeom>
                <a:avLst/>
                <a:gdLst>
                  <a:gd name="T0" fmla="*/ 55751822 w 98"/>
                  <a:gd name="T1" fmla="*/ 0 h 98"/>
                  <a:gd name="T2" fmla="*/ 111503643 w 98"/>
                  <a:gd name="T3" fmla="*/ 51402242 h 98"/>
                  <a:gd name="T4" fmla="*/ 55751822 w 98"/>
                  <a:gd name="T5" fmla="*/ 102803460 h 98"/>
                  <a:gd name="T6" fmla="*/ 0 w 98"/>
                  <a:gd name="T7" fmla="*/ 51402242 h 98"/>
                  <a:gd name="T8" fmla="*/ 19341992 w 98"/>
                  <a:gd name="T9" fmla="*/ 0 h 98"/>
                  <a:gd name="T10" fmla="*/ 0 w 98"/>
                  <a:gd name="T11" fmla="*/ 27274826 h 98"/>
                  <a:gd name="T12" fmla="*/ 68267097 w 98"/>
                  <a:gd name="T13" fmla="*/ 102803460 h 98"/>
                  <a:gd name="T14" fmla="*/ 111503643 w 98"/>
                  <a:gd name="T15" fmla="*/ 102803460 h 98"/>
                  <a:gd name="T16" fmla="*/ 19341992 w 98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8"/>
                  <a:gd name="T29" fmla="*/ 98 w 98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8">
                    <a:moveTo>
                      <a:pt x="17" y="0"/>
                    </a:moveTo>
                    <a:lnTo>
                      <a:pt x="0" y="26"/>
                    </a:lnTo>
                    <a:lnTo>
                      <a:pt x="60" y="98"/>
                    </a:lnTo>
                    <a:lnTo>
                      <a:pt x="98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6" name="Freeform 818"/>
              <p:cNvSpPr>
                <a:spLocks/>
              </p:cNvSpPr>
              <p:nvPr/>
            </p:nvSpPr>
            <p:spPr bwMode="auto">
              <a:xfrm>
                <a:off x="3213073" y="3082616"/>
                <a:ext cx="116147" cy="110614"/>
              </a:xfrm>
              <a:custGeom>
                <a:avLst/>
                <a:gdLst>
                  <a:gd name="T0" fmla="*/ 61319280 w 110"/>
                  <a:gd name="T1" fmla="*/ 0 h 109"/>
                  <a:gd name="T2" fmla="*/ 122637505 w 110"/>
                  <a:gd name="T3" fmla="*/ 56125950 h 109"/>
                  <a:gd name="T4" fmla="*/ 61319280 w 110"/>
                  <a:gd name="T5" fmla="*/ 112251899 h 109"/>
                  <a:gd name="T6" fmla="*/ 0 w 110"/>
                  <a:gd name="T7" fmla="*/ 56125950 h 109"/>
                  <a:gd name="T8" fmla="*/ 18953082 w 110"/>
                  <a:gd name="T9" fmla="*/ 0 h 109"/>
                  <a:gd name="T10" fmla="*/ 0 w 110"/>
                  <a:gd name="T11" fmla="*/ 26775692 h 109"/>
                  <a:gd name="T12" fmla="*/ 80272370 w 110"/>
                  <a:gd name="T13" fmla="*/ 112251899 h 109"/>
                  <a:gd name="T14" fmla="*/ 122637505 w 110"/>
                  <a:gd name="T15" fmla="*/ 112251899 h 109"/>
                  <a:gd name="T16" fmla="*/ 18953082 w 110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09"/>
                  <a:gd name="T29" fmla="*/ 110 w 110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09">
                    <a:moveTo>
                      <a:pt x="17" y="0"/>
                    </a:moveTo>
                    <a:lnTo>
                      <a:pt x="0" y="26"/>
                    </a:lnTo>
                    <a:lnTo>
                      <a:pt x="72" y="109"/>
                    </a:lnTo>
                    <a:lnTo>
                      <a:pt x="110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7" name="Freeform 819"/>
              <p:cNvSpPr>
                <a:spLocks/>
              </p:cNvSpPr>
              <p:nvPr/>
            </p:nvSpPr>
            <p:spPr bwMode="auto">
              <a:xfrm>
                <a:off x="3219410" y="3068278"/>
                <a:ext cx="125647" cy="124952"/>
              </a:xfrm>
              <a:custGeom>
                <a:avLst/>
                <a:gdLst>
                  <a:gd name="T0" fmla="*/ 66333169 w 119"/>
                  <a:gd name="T1" fmla="*/ 0 h 123"/>
                  <a:gd name="T2" fmla="*/ 132665281 w 119"/>
                  <a:gd name="T3" fmla="*/ 63467489 h 123"/>
                  <a:gd name="T4" fmla="*/ 66333169 w 119"/>
                  <a:gd name="T5" fmla="*/ 126934978 h 123"/>
                  <a:gd name="T6" fmla="*/ 0 w 119"/>
                  <a:gd name="T7" fmla="*/ 63467489 h 123"/>
                  <a:gd name="T8" fmla="*/ 18952639 w 119"/>
                  <a:gd name="T9" fmla="*/ 0 h 123"/>
                  <a:gd name="T10" fmla="*/ 0 w 119"/>
                  <a:gd name="T11" fmla="*/ 25800050 h 123"/>
                  <a:gd name="T12" fmla="*/ 90301136 w 119"/>
                  <a:gd name="T13" fmla="*/ 126934978 h 123"/>
                  <a:gd name="T14" fmla="*/ 132665281 w 119"/>
                  <a:gd name="T15" fmla="*/ 126934978 h 123"/>
                  <a:gd name="T16" fmla="*/ 18952639 w 119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3"/>
                  <a:gd name="T29" fmla="*/ 119 w 119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3">
                    <a:moveTo>
                      <a:pt x="17" y="0"/>
                    </a:moveTo>
                    <a:lnTo>
                      <a:pt x="0" y="25"/>
                    </a:lnTo>
                    <a:lnTo>
                      <a:pt x="81" y="123"/>
                    </a:lnTo>
                    <a:lnTo>
                      <a:pt x="119" y="12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8" name="Freeform 820"/>
              <p:cNvSpPr>
                <a:spLocks/>
              </p:cNvSpPr>
              <p:nvPr/>
            </p:nvSpPr>
            <p:spPr bwMode="auto">
              <a:xfrm>
                <a:off x="3228910" y="3057012"/>
                <a:ext cx="135157" cy="136218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69236357 h 134"/>
                  <a:gd name="T4" fmla="*/ 71919503 w 127"/>
                  <a:gd name="T5" fmla="*/ 138472713 h 134"/>
                  <a:gd name="T6" fmla="*/ 0 w 127"/>
                  <a:gd name="T7" fmla="*/ 69236357 h 134"/>
                  <a:gd name="T8" fmla="*/ 19254023 w 127"/>
                  <a:gd name="T9" fmla="*/ 0 h 134"/>
                  <a:gd name="T10" fmla="*/ 0 w 127"/>
                  <a:gd name="T11" fmla="*/ 25834655 h 134"/>
                  <a:gd name="T12" fmla="*/ 105329880 w 127"/>
                  <a:gd name="T13" fmla="*/ 138472713 h 134"/>
                  <a:gd name="T14" fmla="*/ 143837943 w 127"/>
                  <a:gd name="T15" fmla="*/ 138472713 h 134"/>
                  <a:gd name="T16" fmla="*/ 19254023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17" y="0"/>
                    </a:moveTo>
                    <a:lnTo>
                      <a:pt x="0" y="25"/>
                    </a:lnTo>
                    <a:lnTo>
                      <a:pt x="93" y="134"/>
                    </a:lnTo>
                    <a:lnTo>
                      <a:pt x="127" y="1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09" name="Freeform 821"/>
              <p:cNvSpPr>
                <a:spLocks/>
              </p:cNvSpPr>
              <p:nvPr/>
            </p:nvSpPr>
            <p:spPr bwMode="auto">
              <a:xfrm>
                <a:off x="3238411" y="3046771"/>
                <a:ext cx="147821" cy="147483"/>
              </a:xfrm>
              <a:custGeom>
                <a:avLst/>
                <a:gdLst>
                  <a:gd name="T0" fmla="*/ 78039984 w 140"/>
                  <a:gd name="T1" fmla="*/ 0 h 145"/>
                  <a:gd name="T2" fmla="*/ 156078913 w 140"/>
                  <a:gd name="T3" fmla="*/ 75004768 h 145"/>
                  <a:gd name="T4" fmla="*/ 78039984 w 140"/>
                  <a:gd name="T5" fmla="*/ 150008520 h 145"/>
                  <a:gd name="T6" fmla="*/ 0 w 140"/>
                  <a:gd name="T7" fmla="*/ 75004768 h 145"/>
                  <a:gd name="T8" fmla="*/ 18952764 w 140"/>
                  <a:gd name="T9" fmla="*/ 0 h 145"/>
                  <a:gd name="T10" fmla="*/ 0 w 140"/>
                  <a:gd name="T11" fmla="*/ 22760185 h 145"/>
                  <a:gd name="T12" fmla="*/ 113714455 w 140"/>
                  <a:gd name="T13" fmla="*/ 150008520 h 145"/>
                  <a:gd name="T14" fmla="*/ 156078913 w 140"/>
                  <a:gd name="T15" fmla="*/ 150008520 h 145"/>
                  <a:gd name="T16" fmla="*/ 18952764 w 140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5"/>
                  <a:gd name="T29" fmla="*/ 140 w 140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5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5"/>
                    </a:lnTo>
                    <a:lnTo>
                      <a:pt x="140" y="14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0" name="Freeform 822"/>
              <p:cNvSpPr>
                <a:spLocks/>
              </p:cNvSpPr>
              <p:nvPr/>
            </p:nvSpPr>
            <p:spPr bwMode="auto">
              <a:xfrm>
                <a:off x="3247912" y="3030385"/>
                <a:ext cx="155219" cy="163869"/>
              </a:xfrm>
              <a:custGeom>
                <a:avLst/>
                <a:gdLst>
                  <a:gd name="T0" fmla="*/ 81395584 w 148"/>
                  <a:gd name="T1" fmla="*/ 0 h 160"/>
                  <a:gd name="T2" fmla="*/ 162790120 w 148"/>
                  <a:gd name="T3" fmla="*/ 83916291 h 160"/>
                  <a:gd name="T4" fmla="*/ 81395584 w 148"/>
                  <a:gd name="T5" fmla="*/ 167831557 h 160"/>
                  <a:gd name="T6" fmla="*/ 0 w 148"/>
                  <a:gd name="T7" fmla="*/ 83916291 h 160"/>
                  <a:gd name="T8" fmla="*/ 18698646 w 148"/>
                  <a:gd name="T9" fmla="*/ 0 h 160"/>
                  <a:gd name="T10" fmla="*/ 0 w 148"/>
                  <a:gd name="T11" fmla="*/ 27272920 h 160"/>
                  <a:gd name="T12" fmla="*/ 120992145 w 148"/>
                  <a:gd name="T13" fmla="*/ 167831557 h 160"/>
                  <a:gd name="T14" fmla="*/ 162790120 w 148"/>
                  <a:gd name="T15" fmla="*/ 167831557 h 160"/>
                  <a:gd name="T16" fmla="*/ 18698646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6"/>
                    </a:lnTo>
                    <a:lnTo>
                      <a:pt x="110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1" name="Freeform 823"/>
              <p:cNvSpPr>
                <a:spLocks/>
              </p:cNvSpPr>
              <p:nvPr/>
            </p:nvSpPr>
            <p:spPr bwMode="auto">
              <a:xfrm>
                <a:off x="3257421" y="3019120"/>
                <a:ext cx="163659" cy="174110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88638281 h 171"/>
                  <a:gd name="T4" fmla="*/ 85300738 w 157"/>
                  <a:gd name="T5" fmla="*/ 177276562 h 171"/>
                  <a:gd name="T6" fmla="*/ 0 w 157"/>
                  <a:gd name="T7" fmla="*/ 88638281 h 171"/>
                  <a:gd name="T8" fmla="*/ 18472620 w 157"/>
                  <a:gd name="T9" fmla="*/ 0 h 171"/>
                  <a:gd name="T10" fmla="*/ 0 w 157"/>
                  <a:gd name="T11" fmla="*/ 26954466 h 171"/>
                  <a:gd name="T12" fmla="*/ 133655178 w 157"/>
                  <a:gd name="T13" fmla="*/ 177276562 h 171"/>
                  <a:gd name="T14" fmla="*/ 170600434 w 157"/>
                  <a:gd name="T15" fmla="*/ 177276562 h 171"/>
                  <a:gd name="T16" fmla="*/ 18472620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17" y="0"/>
                    </a:moveTo>
                    <a:lnTo>
                      <a:pt x="0" y="26"/>
                    </a:lnTo>
                    <a:lnTo>
                      <a:pt x="123" y="171"/>
                    </a:lnTo>
                    <a:lnTo>
                      <a:pt x="157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2" name="Freeform 824"/>
              <p:cNvSpPr>
                <a:spLocks/>
              </p:cNvSpPr>
              <p:nvPr/>
            </p:nvSpPr>
            <p:spPr bwMode="auto">
              <a:xfrm>
                <a:off x="3266922" y="3009903"/>
                <a:ext cx="176332" cy="184352"/>
              </a:xfrm>
              <a:custGeom>
                <a:avLst/>
                <a:gdLst>
                  <a:gd name="T0" fmla="*/ 91991047 w 169"/>
                  <a:gd name="T1" fmla="*/ 0 h 181"/>
                  <a:gd name="T2" fmla="*/ 183982095 w 169"/>
                  <a:gd name="T3" fmla="*/ 93883039 h 181"/>
                  <a:gd name="T4" fmla="*/ 91991047 w 169"/>
                  <a:gd name="T5" fmla="*/ 187766077 h 181"/>
                  <a:gd name="T6" fmla="*/ 0 w 169"/>
                  <a:gd name="T7" fmla="*/ 93883039 h 181"/>
                  <a:gd name="T8" fmla="*/ 18507558 w 169"/>
                  <a:gd name="T9" fmla="*/ 0 h 181"/>
                  <a:gd name="T10" fmla="*/ 0 w 169"/>
                  <a:gd name="T11" fmla="*/ 21785111 h 181"/>
                  <a:gd name="T12" fmla="*/ 142612953 w 169"/>
                  <a:gd name="T13" fmla="*/ 187766077 h 181"/>
                  <a:gd name="T14" fmla="*/ 183982095 w 169"/>
                  <a:gd name="T15" fmla="*/ 187766077 h 181"/>
                  <a:gd name="T16" fmla="*/ 18507558 w 169"/>
                  <a:gd name="T17" fmla="*/ 0 h 18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1"/>
                  <a:gd name="T29" fmla="*/ 169 w 169"/>
                  <a:gd name="T30" fmla="*/ 181 h 1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1">
                    <a:moveTo>
                      <a:pt x="17" y="0"/>
                    </a:moveTo>
                    <a:lnTo>
                      <a:pt x="0" y="21"/>
                    </a:lnTo>
                    <a:lnTo>
                      <a:pt x="131" y="181"/>
                    </a:lnTo>
                    <a:lnTo>
                      <a:pt x="169" y="18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3" name="Freeform 825"/>
              <p:cNvSpPr>
                <a:spLocks/>
              </p:cNvSpPr>
              <p:nvPr/>
            </p:nvSpPr>
            <p:spPr bwMode="auto">
              <a:xfrm>
                <a:off x="3273259" y="2993517"/>
                <a:ext cx="189006" cy="199714"/>
              </a:xfrm>
              <a:custGeom>
                <a:avLst/>
                <a:gdLst>
                  <a:gd name="T0" fmla="*/ 100346257 w 178"/>
                  <a:gd name="T1" fmla="*/ 0 h 196"/>
                  <a:gd name="T2" fmla="*/ 200692515 w 178"/>
                  <a:gd name="T3" fmla="*/ 101749188 h 196"/>
                  <a:gd name="T4" fmla="*/ 100346257 w 178"/>
                  <a:gd name="T5" fmla="*/ 203498377 h 196"/>
                  <a:gd name="T6" fmla="*/ 0 w 178"/>
                  <a:gd name="T7" fmla="*/ 101749188 h 196"/>
                  <a:gd name="T8" fmla="*/ 19167121 w 178"/>
                  <a:gd name="T9" fmla="*/ 0 h 196"/>
                  <a:gd name="T10" fmla="*/ 0 w 178"/>
                  <a:gd name="T11" fmla="*/ 25956706 h 196"/>
                  <a:gd name="T12" fmla="*/ 157847630 w 178"/>
                  <a:gd name="T13" fmla="*/ 203498377 h 196"/>
                  <a:gd name="T14" fmla="*/ 200692515 w 178"/>
                  <a:gd name="T15" fmla="*/ 203498377 h 196"/>
                  <a:gd name="T16" fmla="*/ 19167121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17" y="0"/>
                    </a:moveTo>
                    <a:lnTo>
                      <a:pt x="0" y="25"/>
                    </a:lnTo>
                    <a:lnTo>
                      <a:pt x="140" y="196"/>
                    </a:lnTo>
                    <a:lnTo>
                      <a:pt x="178" y="19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4" name="Freeform 826"/>
              <p:cNvSpPr>
                <a:spLocks/>
              </p:cNvSpPr>
              <p:nvPr/>
            </p:nvSpPr>
            <p:spPr bwMode="auto">
              <a:xfrm>
                <a:off x="3282760" y="2983266"/>
                <a:ext cx="201670" cy="210979"/>
              </a:xfrm>
              <a:custGeom>
                <a:avLst/>
                <a:gdLst>
                  <a:gd name="T0" fmla="*/ 107028391 w 190"/>
                  <a:gd name="T1" fmla="*/ 0 h 207"/>
                  <a:gd name="T2" fmla="*/ 214056781 w 190"/>
                  <a:gd name="T3" fmla="*/ 107517752 h 207"/>
                  <a:gd name="T4" fmla="*/ 107028391 w 190"/>
                  <a:gd name="T5" fmla="*/ 215034486 h 207"/>
                  <a:gd name="T6" fmla="*/ 0 w 190"/>
                  <a:gd name="T7" fmla="*/ 107517752 h 207"/>
                  <a:gd name="T8" fmla="*/ 19152284 w 190"/>
                  <a:gd name="T9" fmla="*/ 0 h 207"/>
                  <a:gd name="T10" fmla="*/ 0 w 190"/>
                  <a:gd name="T11" fmla="*/ 27009389 h 207"/>
                  <a:gd name="T12" fmla="*/ 171245438 w 190"/>
                  <a:gd name="T13" fmla="*/ 215034486 h 207"/>
                  <a:gd name="T14" fmla="*/ 214056781 w 190"/>
                  <a:gd name="T15" fmla="*/ 215034486 h 207"/>
                  <a:gd name="T16" fmla="*/ 19152284 w 190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07"/>
                  <a:gd name="T29" fmla="*/ 190 w 190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07">
                    <a:moveTo>
                      <a:pt x="17" y="0"/>
                    </a:moveTo>
                    <a:lnTo>
                      <a:pt x="0" y="26"/>
                    </a:lnTo>
                    <a:lnTo>
                      <a:pt x="152" y="207"/>
                    </a:lnTo>
                    <a:lnTo>
                      <a:pt x="190" y="20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5" name="Freeform 827"/>
              <p:cNvSpPr>
                <a:spLocks/>
              </p:cNvSpPr>
              <p:nvPr/>
            </p:nvSpPr>
            <p:spPr bwMode="auto">
              <a:xfrm>
                <a:off x="3292260" y="2968928"/>
                <a:ext cx="209068" cy="225326"/>
              </a:xfrm>
              <a:custGeom>
                <a:avLst/>
                <a:gdLst>
                  <a:gd name="T0" fmla="*/ 109822684 w 199"/>
                  <a:gd name="T1" fmla="*/ 0 h 221"/>
                  <a:gd name="T2" fmla="*/ 219645368 w 199"/>
                  <a:gd name="T3" fmla="*/ 114868340 h 221"/>
                  <a:gd name="T4" fmla="*/ 109822684 w 199"/>
                  <a:gd name="T5" fmla="*/ 229736680 h 221"/>
                  <a:gd name="T6" fmla="*/ 0 w 199"/>
                  <a:gd name="T7" fmla="*/ 114868340 h 221"/>
                  <a:gd name="T8" fmla="*/ 23178183 w 199"/>
                  <a:gd name="T9" fmla="*/ 0 h 221"/>
                  <a:gd name="T10" fmla="*/ 0 w 199"/>
                  <a:gd name="T11" fmla="*/ 25987939 h 221"/>
                  <a:gd name="T12" fmla="*/ 177702558 w 199"/>
                  <a:gd name="T13" fmla="*/ 229736680 h 221"/>
                  <a:gd name="T14" fmla="*/ 219645368 w 199"/>
                  <a:gd name="T15" fmla="*/ 229736680 h 221"/>
                  <a:gd name="T16" fmla="*/ 23178183 w 199"/>
                  <a:gd name="T17" fmla="*/ 0 h 2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1"/>
                  <a:gd name="T29" fmla="*/ 199 w 199"/>
                  <a:gd name="T30" fmla="*/ 221 h 2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1">
                    <a:moveTo>
                      <a:pt x="21" y="0"/>
                    </a:moveTo>
                    <a:lnTo>
                      <a:pt x="0" y="25"/>
                    </a:lnTo>
                    <a:lnTo>
                      <a:pt x="161" y="221"/>
                    </a:lnTo>
                    <a:lnTo>
                      <a:pt x="199" y="2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6" name="Freeform 828"/>
              <p:cNvSpPr>
                <a:spLocks/>
              </p:cNvSpPr>
              <p:nvPr/>
            </p:nvSpPr>
            <p:spPr bwMode="auto">
              <a:xfrm>
                <a:off x="3301761" y="2957663"/>
                <a:ext cx="217517" cy="236591"/>
              </a:xfrm>
              <a:custGeom>
                <a:avLst/>
                <a:gdLst>
                  <a:gd name="T0" fmla="*/ 114284692 w 207"/>
                  <a:gd name="T1" fmla="*/ 0 h 232"/>
                  <a:gd name="T2" fmla="*/ 228568333 w 207"/>
                  <a:gd name="T3" fmla="*/ 120636935 h 232"/>
                  <a:gd name="T4" fmla="*/ 114284692 w 207"/>
                  <a:gd name="T5" fmla="*/ 241272851 h 232"/>
                  <a:gd name="T6" fmla="*/ 0 w 207"/>
                  <a:gd name="T7" fmla="*/ 120636935 h 232"/>
                  <a:gd name="T8" fmla="*/ 23188154 w 207"/>
                  <a:gd name="T9" fmla="*/ 0 h 232"/>
                  <a:gd name="T10" fmla="*/ 0 w 207"/>
                  <a:gd name="T11" fmla="*/ 25999516 h 232"/>
                  <a:gd name="T12" fmla="*/ 191026171 w 207"/>
                  <a:gd name="T13" fmla="*/ 241272851 h 232"/>
                  <a:gd name="T14" fmla="*/ 228568333 w 207"/>
                  <a:gd name="T15" fmla="*/ 241272851 h 232"/>
                  <a:gd name="T16" fmla="*/ 23188154 w 207"/>
                  <a:gd name="T17" fmla="*/ 0 h 2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2"/>
                  <a:gd name="T29" fmla="*/ 207 w 207"/>
                  <a:gd name="T30" fmla="*/ 232 h 2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2">
                    <a:moveTo>
                      <a:pt x="21" y="0"/>
                    </a:moveTo>
                    <a:lnTo>
                      <a:pt x="0" y="25"/>
                    </a:lnTo>
                    <a:lnTo>
                      <a:pt x="173" y="232"/>
                    </a:lnTo>
                    <a:lnTo>
                      <a:pt x="207" y="23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7" name="Freeform 829"/>
              <p:cNvSpPr>
                <a:spLocks/>
              </p:cNvSpPr>
              <p:nvPr/>
            </p:nvSpPr>
            <p:spPr bwMode="auto">
              <a:xfrm>
                <a:off x="3314434" y="2944349"/>
                <a:ext cx="227018" cy="248881"/>
              </a:xfrm>
              <a:custGeom>
                <a:avLst/>
                <a:gdLst>
                  <a:gd name="T0" fmla="*/ 119299009 w 216"/>
                  <a:gd name="T1" fmla="*/ 0 h 243"/>
                  <a:gd name="T2" fmla="*/ 238598018 w 216"/>
                  <a:gd name="T3" fmla="*/ 127452677 h 243"/>
                  <a:gd name="T4" fmla="*/ 119299009 w 216"/>
                  <a:gd name="T5" fmla="*/ 254904330 h 243"/>
                  <a:gd name="T6" fmla="*/ 0 w 216"/>
                  <a:gd name="T7" fmla="*/ 127452677 h 243"/>
                  <a:gd name="T8" fmla="*/ 18778385 w 216"/>
                  <a:gd name="T9" fmla="*/ 0 h 243"/>
                  <a:gd name="T10" fmla="*/ 0 w 216"/>
                  <a:gd name="T11" fmla="*/ 23077314 h 243"/>
                  <a:gd name="T12" fmla="*/ 196622822 w 216"/>
                  <a:gd name="T13" fmla="*/ 254904330 h 243"/>
                  <a:gd name="T14" fmla="*/ 238598018 w 216"/>
                  <a:gd name="T15" fmla="*/ 254904330 h 243"/>
                  <a:gd name="T16" fmla="*/ 18778385 w 216"/>
                  <a:gd name="T17" fmla="*/ 0 h 2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3"/>
                  <a:gd name="T29" fmla="*/ 216 w 216"/>
                  <a:gd name="T30" fmla="*/ 243 h 2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3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43"/>
                    </a:lnTo>
                    <a:lnTo>
                      <a:pt x="216" y="24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8" name="Freeform 830"/>
              <p:cNvSpPr>
                <a:spLocks/>
              </p:cNvSpPr>
              <p:nvPr/>
            </p:nvSpPr>
            <p:spPr bwMode="auto">
              <a:xfrm>
                <a:off x="3322883" y="2930011"/>
                <a:ext cx="236518" cy="263219"/>
              </a:xfrm>
              <a:custGeom>
                <a:avLst/>
                <a:gdLst>
                  <a:gd name="T0" fmla="*/ 124867776 w 224"/>
                  <a:gd name="T1" fmla="*/ 0 h 258"/>
                  <a:gd name="T2" fmla="*/ 249735553 w 224"/>
                  <a:gd name="T3" fmla="*/ 134272297 h 258"/>
                  <a:gd name="T4" fmla="*/ 124867776 w 224"/>
                  <a:gd name="T5" fmla="*/ 268543574 h 258"/>
                  <a:gd name="T6" fmla="*/ 0 w 224"/>
                  <a:gd name="T7" fmla="*/ 134272297 h 258"/>
                  <a:gd name="T8" fmla="*/ 18953120 w 224"/>
                  <a:gd name="T9" fmla="*/ 0 h 258"/>
                  <a:gd name="T10" fmla="*/ 0 w 224"/>
                  <a:gd name="T11" fmla="*/ 27062581 h 258"/>
                  <a:gd name="T12" fmla="*/ 207369278 w 224"/>
                  <a:gd name="T13" fmla="*/ 268543574 h 258"/>
                  <a:gd name="T14" fmla="*/ 249735553 w 224"/>
                  <a:gd name="T15" fmla="*/ 268543574 h 258"/>
                  <a:gd name="T16" fmla="*/ 18953120 w 224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8"/>
                  <a:gd name="T29" fmla="*/ 224 w 224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8">
                    <a:moveTo>
                      <a:pt x="17" y="0"/>
                    </a:moveTo>
                    <a:lnTo>
                      <a:pt x="0" y="26"/>
                    </a:lnTo>
                    <a:lnTo>
                      <a:pt x="186" y="258"/>
                    </a:lnTo>
                    <a:lnTo>
                      <a:pt x="224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19" name="Freeform 831"/>
              <p:cNvSpPr>
                <a:spLocks/>
              </p:cNvSpPr>
              <p:nvPr/>
            </p:nvSpPr>
            <p:spPr bwMode="auto">
              <a:xfrm>
                <a:off x="3332384" y="2919770"/>
                <a:ext cx="252356" cy="274484"/>
              </a:xfrm>
              <a:custGeom>
                <a:avLst/>
                <a:gdLst>
                  <a:gd name="T0" fmla="*/ 133788971 w 238"/>
                  <a:gd name="T1" fmla="*/ 0 h 269"/>
                  <a:gd name="T2" fmla="*/ 267577942 w 238"/>
                  <a:gd name="T3" fmla="*/ 140039900 h 269"/>
                  <a:gd name="T4" fmla="*/ 133788971 w 238"/>
                  <a:gd name="T5" fmla="*/ 280079801 h 269"/>
                  <a:gd name="T6" fmla="*/ 0 w 238"/>
                  <a:gd name="T7" fmla="*/ 140039900 h 269"/>
                  <a:gd name="T8" fmla="*/ 19112259 w 238"/>
                  <a:gd name="T9" fmla="*/ 0 h 269"/>
                  <a:gd name="T10" fmla="*/ 0 w 238"/>
                  <a:gd name="T11" fmla="*/ 27070853 h 269"/>
                  <a:gd name="T12" fmla="*/ 223731628 w 238"/>
                  <a:gd name="T13" fmla="*/ 280079801 h 269"/>
                  <a:gd name="T14" fmla="*/ 267577942 w 238"/>
                  <a:gd name="T15" fmla="*/ 280079801 h 269"/>
                  <a:gd name="T16" fmla="*/ 19112259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17" y="0"/>
                    </a:moveTo>
                    <a:lnTo>
                      <a:pt x="0" y="26"/>
                    </a:lnTo>
                    <a:lnTo>
                      <a:pt x="199" y="269"/>
                    </a:lnTo>
                    <a:lnTo>
                      <a:pt x="238" y="2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0" name="Freeform 832"/>
              <p:cNvSpPr>
                <a:spLocks/>
              </p:cNvSpPr>
              <p:nvPr/>
            </p:nvSpPr>
            <p:spPr bwMode="auto">
              <a:xfrm>
                <a:off x="3341885" y="2919770"/>
                <a:ext cx="258692" cy="274484"/>
              </a:xfrm>
              <a:custGeom>
                <a:avLst/>
                <a:gdLst>
                  <a:gd name="T0" fmla="*/ 136574593 w 245"/>
                  <a:gd name="T1" fmla="*/ 0 h 269"/>
                  <a:gd name="T2" fmla="*/ 273149185 w 245"/>
                  <a:gd name="T3" fmla="*/ 140039900 h 269"/>
                  <a:gd name="T4" fmla="*/ 136574593 w 245"/>
                  <a:gd name="T5" fmla="*/ 280079801 h 269"/>
                  <a:gd name="T6" fmla="*/ 0 w 245"/>
                  <a:gd name="T7" fmla="*/ 140039900 h 269"/>
                  <a:gd name="T8" fmla="*/ 0 w 245"/>
                  <a:gd name="T9" fmla="*/ 11452818 h 269"/>
                  <a:gd name="T10" fmla="*/ 8919069 w 245"/>
                  <a:gd name="T11" fmla="*/ 0 h 269"/>
                  <a:gd name="T12" fmla="*/ 27872217 w 245"/>
                  <a:gd name="T13" fmla="*/ 0 h 269"/>
                  <a:gd name="T14" fmla="*/ 273149185 w 245"/>
                  <a:gd name="T15" fmla="*/ 280079801 h 269"/>
                  <a:gd name="T16" fmla="*/ 230782837 w 245"/>
                  <a:gd name="T17" fmla="*/ 280079801 h 269"/>
                  <a:gd name="T18" fmla="*/ 0 w 245"/>
                  <a:gd name="T19" fmla="*/ 11452818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5"/>
                  <a:gd name="T31" fmla="*/ 0 h 269"/>
                  <a:gd name="T32" fmla="*/ 245 w 245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5" h="269">
                    <a:moveTo>
                      <a:pt x="0" y="11"/>
                    </a:moveTo>
                    <a:lnTo>
                      <a:pt x="8" y="0"/>
                    </a:lnTo>
                    <a:lnTo>
                      <a:pt x="25" y="0"/>
                    </a:lnTo>
                    <a:lnTo>
                      <a:pt x="245" y="269"/>
                    </a:lnTo>
                    <a:lnTo>
                      <a:pt x="207" y="26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1" name="Freeform 833"/>
              <p:cNvSpPr>
                <a:spLocks/>
              </p:cNvSpPr>
              <p:nvPr/>
            </p:nvSpPr>
            <p:spPr bwMode="auto">
              <a:xfrm>
                <a:off x="3349282" y="2919770"/>
                <a:ext cx="268193" cy="274484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0039900 h 269"/>
                  <a:gd name="T4" fmla="*/ 141590098 w 254"/>
                  <a:gd name="T5" fmla="*/ 280079801 h 269"/>
                  <a:gd name="T6" fmla="*/ 0 w 254"/>
                  <a:gd name="T7" fmla="*/ 140039900 h 269"/>
                  <a:gd name="T8" fmla="*/ 0 w 254"/>
                  <a:gd name="T9" fmla="*/ 0 h 269"/>
                  <a:gd name="T10" fmla="*/ 37906026 w 254"/>
                  <a:gd name="T11" fmla="*/ 0 h 269"/>
                  <a:gd name="T12" fmla="*/ 283179140 w 254"/>
                  <a:gd name="T13" fmla="*/ 280079801 h 269"/>
                  <a:gd name="T14" fmla="*/ 246388071 w 254"/>
                  <a:gd name="T15" fmla="*/ 280079801 h 269"/>
                  <a:gd name="T16" fmla="*/ 0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0" y="0"/>
                    </a:moveTo>
                    <a:lnTo>
                      <a:pt x="34" y="0"/>
                    </a:lnTo>
                    <a:lnTo>
                      <a:pt x="254" y="269"/>
                    </a:lnTo>
                    <a:lnTo>
                      <a:pt x="221" y="2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2" name="Freeform 834"/>
              <p:cNvSpPr>
                <a:spLocks/>
              </p:cNvSpPr>
              <p:nvPr/>
            </p:nvSpPr>
            <p:spPr bwMode="auto">
              <a:xfrm>
                <a:off x="3367232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42694181 w 259"/>
                  <a:gd name="T9" fmla="*/ 0 h 269"/>
                  <a:gd name="T10" fmla="*/ 0 w 259"/>
                  <a:gd name="T11" fmla="*/ 0 h 269"/>
                  <a:gd name="T12" fmla="*/ 247173406 w 259"/>
                  <a:gd name="T13" fmla="*/ 280079801 h 269"/>
                  <a:gd name="T14" fmla="*/ 290991196 w 259"/>
                  <a:gd name="T15" fmla="*/ 280079801 h 269"/>
                  <a:gd name="T16" fmla="*/ 42694181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3" name="Freeform 835"/>
              <p:cNvSpPr>
                <a:spLocks/>
              </p:cNvSpPr>
              <p:nvPr/>
            </p:nvSpPr>
            <p:spPr bwMode="auto">
              <a:xfrm>
                <a:off x="3386233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42694181 w 259"/>
                  <a:gd name="T9" fmla="*/ 0 h 269"/>
                  <a:gd name="T10" fmla="*/ 0 w 259"/>
                  <a:gd name="T11" fmla="*/ 0 h 269"/>
                  <a:gd name="T12" fmla="*/ 247173406 w 259"/>
                  <a:gd name="T13" fmla="*/ 280079801 h 269"/>
                  <a:gd name="T14" fmla="*/ 290991196 w 259"/>
                  <a:gd name="T15" fmla="*/ 280079801 h 269"/>
                  <a:gd name="T16" fmla="*/ 42694181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4" name="Freeform 836"/>
              <p:cNvSpPr>
                <a:spLocks/>
              </p:cNvSpPr>
              <p:nvPr/>
            </p:nvSpPr>
            <p:spPr bwMode="auto">
              <a:xfrm>
                <a:off x="3408407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38199947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0079801 h 269"/>
                  <a:gd name="T14" fmla="*/ 290991196 w 259"/>
                  <a:gd name="T15" fmla="*/ 280079801 h 269"/>
                  <a:gd name="T16" fmla="*/ 38199947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5" name="Freeform 837"/>
              <p:cNvSpPr>
                <a:spLocks/>
              </p:cNvSpPr>
              <p:nvPr/>
            </p:nvSpPr>
            <p:spPr bwMode="auto">
              <a:xfrm>
                <a:off x="3425305" y="2919770"/>
                <a:ext cx="273478" cy="274484"/>
              </a:xfrm>
              <a:custGeom>
                <a:avLst/>
                <a:gdLst>
                  <a:gd name="T0" fmla="*/ 144382655 w 259"/>
                  <a:gd name="T1" fmla="*/ 0 h 269"/>
                  <a:gd name="T2" fmla="*/ 288765310 w 259"/>
                  <a:gd name="T3" fmla="*/ 140039900 h 269"/>
                  <a:gd name="T4" fmla="*/ 144382655 w 259"/>
                  <a:gd name="T5" fmla="*/ 280079801 h 269"/>
                  <a:gd name="T6" fmla="*/ 0 w 259"/>
                  <a:gd name="T7" fmla="*/ 140039900 h 269"/>
                  <a:gd name="T8" fmla="*/ 42366913 w 259"/>
                  <a:gd name="T9" fmla="*/ 0 h 269"/>
                  <a:gd name="T10" fmla="*/ 0 w 259"/>
                  <a:gd name="T11" fmla="*/ 0 h 269"/>
                  <a:gd name="T12" fmla="*/ 246398348 w 259"/>
                  <a:gd name="T13" fmla="*/ 280079801 h 269"/>
                  <a:gd name="T14" fmla="*/ 288765310 w 259"/>
                  <a:gd name="T15" fmla="*/ 280079801 h 269"/>
                  <a:gd name="T16" fmla="*/ 42366913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6" name="Freeform 838"/>
              <p:cNvSpPr>
                <a:spLocks/>
              </p:cNvSpPr>
              <p:nvPr/>
            </p:nvSpPr>
            <p:spPr bwMode="auto">
              <a:xfrm>
                <a:off x="3443255" y="2919770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2705719 w 250"/>
                  <a:gd name="T9" fmla="*/ 0 h 269"/>
                  <a:gd name="T10" fmla="*/ 0 w 250"/>
                  <a:gd name="T11" fmla="*/ 0 h 269"/>
                  <a:gd name="T12" fmla="*/ 252865234 w 250"/>
                  <a:gd name="T13" fmla="*/ 280079801 h 269"/>
                  <a:gd name="T14" fmla="*/ 271970639 w 250"/>
                  <a:gd name="T15" fmla="*/ 280079801 h 269"/>
                  <a:gd name="T16" fmla="*/ 280961547 w 250"/>
                  <a:gd name="T17" fmla="*/ 265503521 h 269"/>
                  <a:gd name="T18" fmla="*/ 42705719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5" y="269"/>
                    </a:lnTo>
                    <a:lnTo>
                      <a:pt x="242" y="269"/>
                    </a:lnTo>
                    <a:lnTo>
                      <a:pt x="250" y="25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7" name="Freeform 839"/>
              <p:cNvSpPr>
                <a:spLocks/>
              </p:cNvSpPr>
              <p:nvPr/>
            </p:nvSpPr>
            <p:spPr bwMode="auto">
              <a:xfrm>
                <a:off x="3465429" y="2919770"/>
                <a:ext cx="252356" cy="274484"/>
              </a:xfrm>
              <a:custGeom>
                <a:avLst/>
                <a:gdLst>
                  <a:gd name="T0" fmla="*/ 133788971 w 238"/>
                  <a:gd name="T1" fmla="*/ 0 h 269"/>
                  <a:gd name="T2" fmla="*/ 267577942 w 238"/>
                  <a:gd name="T3" fmla="*/ 140039900 h 269"/>
                  <a:gd name="T4" fmla="*/ 133788971 w 238"/>
                  <a:gd name="T5" fmla="*/ 280079801 h 269"/>
                  <a:gd name="T6" fmla="*/ 0 w 238"/>
                  <a:gd name="T7" fmla="*/ 140039900 h 269"/>
                  <a:gd name="T8" fmla="*/ 43846330 w 238"/>
                  <a:gd name="T9" fmla="*/ 0 h 269"/>
                  <a:gd name="T10" fmla="*/ 0 w 238"/>
                  <a:gd name="T11" fmla="*/ 0 h 269"/>
                  <a:gd name="T12" fmla="*/ 248465691 w 238"/>
                  <a:gd name="T13" fmla="*/ 280079801 h 269"/>
                  <a:gd name="T14" fmla="*/ 267577942 w 238"/>
                  <a:gd name="T15" fmla="*/ 254049686 h 269"/>
                  <a:gd name="T16" fmla="*/ 43846330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39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38" y="24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8" name="Freeform 840"/>
              <p:cNvSpPr>
                <a:spLocks/>
              </p:cNvSpPr>
              <p:nvPr/>
            </p:nvSpPr>
            <p:spPr bwMode="auto">
              <a:xfrm>
                <a:off x="3484430" y="2919770"/>
                <a:ext cx="242855" cy="260146"/>
              </a:xfrm>
              <a:custGeom>
                <a:avLst/>
                <a:gdLst>
                  <a:gd name="T0" fmla="*/ 128774658 w 229"/>
                  <a:gd name="T1" fmla="*/ 0 h 255"/>
                  <a:gd name="T2" fmla="*/ 257548255 w 229"/>
                  <a:gd name="T3" fmla="*/ 132697924 h 255"/>
                  <a:gd name="T4" fmla="*/ 128774658 w 229"/>
                  <a:gd name="T5" fmla="*/ 265395849 h 255"/>
                  <a:gd name="T6" fmla="*/ 0 w 229"/>
                  <a:gd name="T7" fmla="*/ 132697924 h 255"/>
                  <a:gd name="T8" fmla="*/ 42737183 w 229"/>
                  <a:gd name="T9" fmla="*/ 0 h 255"/>
                  <a:gd name="T10" fmla="*/ 0 w 229"/>
                  <a:gd name="T11" fmla="*/ 0 h 255"/>
                  <a:gd name="T12" fmla="*/ 238428467 w 229"/>
                  <a:gd name="T13" fmla="*/ 265395849 h 255"/>
                  <a:gd name="T14" fmla="*/ 257548255 w 229"/>
                  <a:gd name="T15" fmla="*/ 242498925 h 255"/>
                  <a:gd name="T16" fmla="*/ 42737183 w 229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5"/>
                  <a:gd name="T29" fmla="*/ 229 w 229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5">
                    <a:moveTo>
                      <a:pt x="38" y="0"/>
                    </a:moveTo>
                    <a:lnTo>
                      <a:pt x="0" y="0"/>
                    </a:lnTo>
                    <a:lnTo>
                      <a:pt x="212" y="255"/>
                    </a:lnTo>
                    <a:lnTo>
                      <a:pt x="229" y="23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29" name="Freeform 841"/>
              <p:cNvSpPr>
                <a:spLocks/>
              </p:cNvSpPr>
              <p:nvPr/>
            </p:nvSpPr>
            <p:spPr bwMode="auto">
              <a:xfrm>
                <a:off x="3506605" y="2919770"/>
                <a:ext cx="228069" cy="248881"/>
              </a:xfrm>
              <a:custGeom>
                <a:avLst/>
                <a:gdLst>
                  <a:gd name="T0" fmla="*/ 120406705 w 216"/>
                  <a:gd name="T1" fmla="*/ 0 h 244"/>
                  <a:gd name="T2" fmla="*/ 240812353 w 216"/>
                  <a:gd name="T3" fmla="*/ 126930330 h 244"/>
                  <a:gd name="T4" fmla="*/ 120406705 w 216"/>
                  <a:gd name="T5" fmla="*/ 253859640 h 244"/>
                  <a:gd name="T6" fmla="*/ 0 w 216"/>
                  <a:gd name="T7" fmla="*/ 126930330 h 244"/>
                  <a:gd name="T8" fmla="*/ 36790915 w 216"/>
                  <a:gd name="T9" fmla="*/ 0 h 244"/>
                  <a:gd name="T10" fmla="*/ 0 w 216"/>
                  <a:gd name="T11" fmla="*/ 0 h 244"/>
                  <a:gd name="T12" fmla="*/ 221859402 w 216"/>
                  <a:gd name="T13" fmla="*/ 253859640 h 244"/>
                  <a:gd name="T14" fmla="*/ 240812353 w 216"/>
                  <a:gd name="T15" fmla="*/ 226809138 h 244"/>
                  <a:gd name="T16" fmla="*/ 36790915 w 216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4"/>
                  <a:gd name="T29" fmla="*/ 216 w 216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4">
                    <a:moveTo>
                      <a:pt x="33" y="0"/>
                    </a:moveTo>
                    <a:lnTo>
                      <a:pt x="0" y="0"/>
                    </a:lnTo>
                    <a:lnTo>
                      <a:pt x="199" y="244"/>
                    </a:lnTo>
                    <a:lnTo>
                      <a:pt x="216" y="21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0" name="Freeform 842"/>
              <p:cNvSpPr>
                <a:spLocks/>
              </p:cNvSpPr>
              <p:nvPr/>
            </p:nvSpPr>
            <p:spPr bwMode="auto">
              <a:xfrm>
                <a:off x="3525615" y="2919770"/>
                <a:ext cx="217517" cy="237615"/>
              </a:xfrm>
              <a:custGeom>
                <a:avLst/>
                <a:gdLst>
                  <a:gd name="T0" fmla="*/ 113735246 w 208"/>
                  <a:gd name="T1" fmla="*/ 0 h 233"/>
                  <a:gd name="T2" fmla="*/ 227469447 w 208"/>
                  <a:gd name="T3" fmla="*/ 121161214 h 233"/>
                  <a:gd name="T4" fmla="*/ 113735246 w 208"/>
                  <a:gd name="T5" fmla="*/ 242321409 h 233"/>
                  <a:gd name="T6" fmla="*/ 0 w 208"/>
                  <a:gd name="T7" fmla="*/ 121161214 h 233"/>
                  <a:gd name="T8" fmla="*/ 42650068 w 208"/>
                  <a:gd name="T9" fmla="*/ 0 h 233"/>
                  <a:gd name="T10" fmla="*/ 0 w 208"/>
                  <a:gd name="T11" fmla="*/ 0 h 233"/>
                  <a:gd name="T12" fmla="*/ 208878024 w 208"/>
                  <a:gd name="T13" fmla="*/ 242321409 h 233"/>
                  <a:gd name="T14" fmla="*/ 227469447 w 208"/>
                  <a:gd name="T15" fmla="*/ 216321440 h 233"/>
                  <a:gd name="T16" fmla="*/ 42650068 w 208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3"/>
                  <a:gd name="T29" fmla="*/ 208 w 208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3">
                    <a:moveTo>
                      <a:pt x="39" y="0"/>
                    </a:moveTo>
                    <a:lnTo>
                      <a:pt x="0" y="0"/>
                    </a:lnTo>
                    <a:lnTo>
                      <a:pt x="191" y="233"/>
                    </a:lnTo>
                    <a:lnTo>
                      <a:pt x="208" y="20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1" name="Freeform 843"/>
              <p:cNvSpPr>
                <a:spLocks/>
              </p:cNvSpPr>
              <p:nvPr/>
            </p:nvSpPr>
            <p:spPr bwMode="auto">
              <a:xfrm>
                <a:off x="3541452" y="2919770"/>
                <a:ext cx="211180" cy="222254"/>
              </a:xfrm>
              <a:custGeom>
                <a:avLst/>
                <a:gdLst>
                  <a:gd name="T0" fmla="*/ 111492480 w 200"/>
                  <a:gd name="T1" fmla="*/ 0 h 218"/>
                  <a:gd name="T2" fmla="*/ 222984960 w 200"/>
                  <a:gd name="T3" fmla="*/ 113295506 h 218"/>
                  <a:gd name="T4" fmla="*/ 111492480 w 200"/>
                  <a:gd name="T5" fmla="*/ 226591012 h 218"/>
                  <a:gd name="T6" fmla="*/ 0 w 200"/>
                  <a:gd name="T7" fmla="*/ 113295506 h 218"/>
                  <a:gd name="T8" fmla="*/ 43481965 w 200"/>
                  <a:gd name="T9" fmla="*/ 0 h 218"/>
                  <a:gd name="T10" fmla="*/ 0 w 200"/>
                  <a:gd name="T11" fmla="*/ 0 h 218"/>
                  <a:gd name="T12" fmla="*/ 204031561 w 200"/>
                  <a:gd name="T13" fmla="*/ 226591012 h 218"/>
                  <a:gd name="T14" fmla="*/ 222984960 w 200"/>
                  <a:gd name="T15" fmla="*/ 200605652 h 218"/>
                  <a:gd name="T16" fmla="*/ 43481965 w 200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0"/>
                  <a:gd name="T28" fmla="*/ 0 h 218"/>
                  <a:gd name="T29" fmla="*/ 200 w 200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0" h="218">
                    <a:moveTo>
                      <a:pt x="39" y="0"/>
                    </a:moveTo>
                    <a:lnTo>
                      <a:pt x="0" y="0"/>
                    </a:lnTo>
                    <a:lnTo>
                      <a:pt x="183" y="218"/>
                    </a:lnTo>
                    <a:lnTo>
                      <a:pt x="200" y="19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2" name="Freeform 844"/>
              <p:cNvSpPr>
                <a:spLocks/>
              </p:cNvSpPr>
              <p:nvPr/>
            </p:nvSpPr>
            <p:spPr bwMode="auto">
              <a:xfrm>
                <a:off x="3565739" y="2919770"/>
                <a:ext cx="196394" cy="214051"/>
              </a:xfrm>
              <a:custGeom>
                <a:avLst/>
                <a:gdLst>
                  <a:gd name="T0" fmla="*/ 103684416 w 186"/>
                  <a:gd name="T1" fmla="*/ 0 h 208"/>
                  <a:gd name="T2" fmla="*/ 207368833 w 186"/>
                  <a:gd name="T3" fmla="*/ 110139530 h 208"/>
                  <a:gd name="T4" fmla="*/ 103684416 w 186"/>
                  <a:gd name="T5" fmla="*/ 220278031 h 208"/>
                  <a:gd name="T6" fmla="*/ 0 w 186"/>
                  <a:gd name="T7" fmla="*/ 110139530 h 208"/>
                  <a:gd name="T8" fmla="*/ 42366201 w 186"/>
                  <a:gd name="T9" fmla="*/ 0 h 208"/>
                  <a:gd name="T10" fmla="*/ 0 w 186"/>
                  <a:gd name="T11" fmla="*/ 0 h 208"/>
                  <a:gd name="T12" fmla="*/ 188415762 w 186"/>
                  <a:gd name="T13" fmla="*/ 220278031 h 208"/>
                  <a:gd name="T14" fmla="*/ 207368833 w 186"/>
                  <a:gd name="T15" fmla="*/ 192743671 h 208"/>
                  <a:gd name="T16" fmla="*/ 42366201 w 186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8"/>
                  <a:gd name="T29" fmla="*/ 186 w 186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8">
                    <a:moveTo>
                      <a:pt x="38" y="0"/>
                    </a:moveTo>
                    <a:lnTo>
                      <a:pt x="0" y="0"/>
                    </a:lnTo>
                    <a:lnTo>
                      <a:pt x="169" y="208"/>
                    </a:lnTo>
                    <a:lnTo>
                      <a:pt x="186" y="18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3" name="Freeform 845"/>
              <p:cNvSpPr>
                <a:spLocks/>
              </p:cNvSpPr>
              <p:nvPr/>
            </p:nvSpPr>
            <p:spPr bwMode="auto">
              <a:xfrm>
                <a:off x="3582628" y="2919770"/>
                <a:ext cx="189006" cy="196641"/>
              </a:xfrm>
              <a:custGeom>
                <a:avLst/>
                <a:gdLst>
                  <a:gd name="T0" fmla="*/ 100346257 w 178"/>
                  <a:gd name="T1" fmla="*/ 0 h 193"/>
                  <a:gd name="T2" fmla="*/ 200692515 w 178"/>
                  <a:gd name="T3" fmla="*/ 100175854 h 193"/>
                  <a:gd name="T4" fmla="*/ 100346257 w 178"/>
                  <a:gd name="T5" fmla="*/ 200350689 h 193"/>
                  <a:gd name="T6" fmla="*/ 0 w 178"/>
                  <a:gd name="T7" fmla="*/ 100175854 h 193"/>
                  <a:gd name="T8" fmla="*/ 42844901 w 178"/>
                  <a:gd name="T9" fmla="*/ 0 h 193"/>
                  <a:gd name="T10" fmla="*/ 0 w 178"/>
                  <a:gd name="T11" fmla="*/ 0 h 193"/>
                  <a:gd name="T12" fmla="*/ 181525401 w 178"/>
                  <a:gd name="T13" fmla="*/ 200350689 h 193"/>
                  <a:gd name="T14" fmla="*/ 200692515 w 178"/>
                  <a:gd name="T15" fmla="*/ 177512831 h 193"/>
                  <a:gd name="T16" fmla="*/ 42844901 w 178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3"/>
                  <a:gd name="T29" fmla="*/ 178 w 178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3">
                    <a:moveTo>
                      <a:pt x="38" y="0"/>
                    </a:moveTo>
                    <a:lnTo>
                      <a:pt x="0" y="0"/>
                    </a:lnTo>
                    <a:lnTo>
                      <a:pt x="161" y="193"/>
                    </a:lnTo>
                    <a:lnTo>
                      <a:pt x="178" y="17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4" name="Freeform 846"/>
              <p:cNvSpPr>
                <a:spLocks/>
              </p:cNvSpPr>
              <p:nvPr/>
            </p:nvSpPr>
            <p:spPr bwMode="auto">
              <a:xfrm>
                <a:off x="3604802" y="2919770"/>
                <a:ext cx="174220" cy="185376"/>
              </a:xfrm>
              <a:custGeom>
                <a:avLst/>
                <a:gdLst>
                  <a:gd name="T0" fmla="*/ 91977600 w 165"/>
                  <a:gd name="T1" fmla="*/ 0 h 182"/>
                  <a:gd name="T2" fmla="*/ 183955200 w 165"/>
                  <a:gd name="T3" fmla="*/ 94407312 h 182"/>
                  <a:gd name="T4" fmla="*/ 91977600 w 165"/>
                  <a:gd name="T5" fmla="*/ 188814623 h 182"/>
                  <a:gd name="T6" fmla="*/ 0 w 165"/>
                  <a:gd name="T7" fmla="*/ 94407312 h 182"/>
                  <a:gd name="T8" fmla="*/ 37906051 w 165"/>
                  <a:gd name="T9" fmla="*/ 0 h 182"/>
                  <a:gd name="T10" fmla="*/ 0 w 165"/>
                  <a:gd name="T11" fmla="*/ 0 h 182"/>
                  <a:gd name="T12" fmla="*/ 165002183 w 165"/>
                  <a:gd name="T13" fmla="*/ 188814623 h 182"/>
                  <a:gd name="T14" fmla="*/ 183955200 w 165"/>
                  <a:gd name="T15" fmla="*/ 162878289 h 182"/>
                  <a:gd name="T16" fmla="*/ 37906051 w 165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2"/>
                  <a:gd name="T29" fmla="*/ 165 w 165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2">
                    <a:moveTo>
                      <a:pt x="34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5" y="1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5" name="Freeform 847"/>
              <p:cNvSpPr>
                <a:spLocks/>
              </p:cNvSpPr>
              <p:nvPr/>
            </p:nvSpPr>
            <p:spPr bwMode="auto">
              <a:xfrm>
                <a:off x="3622752" y="2919770"/>
                <a:ext cx="164720" cy="174110"/>
              </a:xfrm>
              <a:custGeom>
                <a:avLst/>
                <a:gdLst>
                  <a:gd name="T0" fmla="*/ 86963712 w 156"/>
                  <a:gd name="T1" fmla="*/ 0 h 171"/>
                  <a:gd name="T2" fmla="*/ 173927424 w 156"/>
                  <a:gd name="T3" fmla="*/ 88638281 h 171"/>
                  <a:gd name="T4" fmla="*/ 86963712 w 156"/>
                  <a:gd name="T5" fmla="*/ 177276562 h 171"/>
                  <a:gd name="T6" fmla="*/ 0 w 156"/>
                  <a:gd name="T7" fmla="*/ 88638281 h 171"/>
                  <a:gd name="T8" fmla="*/ 42366829 w 156"/>
                  <a:gd name="T9" fmla="*/ 0 h 171"/>
                  <a:gd name="T10" fmla="*/ 0 w 156"/>
                  <a:gd name="T11" fmla="*/ 0 h 171"/>
                  <a:gd name="T12" fmla="*/ 156089099 w 156"/>
                  <a:gd name="T13" fmla="*/ 177276562 h 171"/>
                  <a:gd name="T14" fmla="*/ 173927424 w 156"/>
                  <a:gd name="T15" fmla="*/ 151358618 h 171"/>
                  <a:gd name="T16" fmla="*/ 42366829 w 156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71"/>
                  <a:gd name="T29" fmla="*/ 156 w 156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71">
                    <a:moveTo>
                      <a:pt x="38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6" y="14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6" name="Freeform 848"/>
              <p:cNvSpPr>
                <a:spLocks/>
              </p:cNvSpPr>
              <p:nvPr/>
            </p:nvSpPr>
            <p:spPr bwMode="auto">
              <a:xfrm>
                <a:off x="3641762" y="2919770"/>
                <a:ext cx="155219" cy="161821"/>
              </a:xfrm>
              <a:custGeom>
                <a:avLst/>
                <a:gdLst>
                  <a:gd name="T0" fmla="*/ 81395584 w 148"/>
                  <a:gd name="T1" fmla="*/ 0 h 157"/>
                  <a:gd name="T2" fmla="*/ 162790120 w 148"/>
                  <a:gd name="T3" fmla="*/ 83395534 h 157"/>
                  <a:gd name="T4" fmla="*/ 81395584 w 148"/>
                  <a:gd name="T5" fmla="*/ 166790038 h 157"/>
                  <a:gd name="T6" fmla="*/ 0 w 148"/>
                  <a:gd name="T7" fmla="*/ 83395534 h 157"/>
                  <a:gd name="T8" fmla="*/ 41797959 w 148"/>
                  <a:gd name="T9" fmla="*/ 0 h 157"/>
                  <a:gd name="T10" fmla="*/ 0 w 148"/>
                  <a:gd name="T11" fmla="*/ 0 h 157"/>
                  <a:gd name="T12" fmla="*/ 144091482 w 148"/>
                  <a:gd name="T13" fmla="*/ 166790038 h 157"/>
                  <a:gd name="T14" fmla="*/ 162790120 w 148"/>
                  <a:gd name="T15" fmla="*/ 143417735 h 157"/>
                  <a:gd name="T16" fmla="*/ 41797959 w 148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7"/>
                  <a:gd name="T29" fmla="*/ 148 w 148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7">
                    <a:moveTo>
                      <a:pt x="38" y="0"/>
                    </a:moveTo>
                    <a:lnTo>
                      <a:pt x="0" y="0"/>
                    </a:lnTo>
                    <a:lnTo>
                      <a:pt x="131" y="157"/>
                    </a:lnTo>
                    <a:lnTo>
                      <a:pt x="148" y="13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7" name="Freeform 849"/>
              <p:cNvSpPr>
                <a:spLocks/>
              </p:cNvSpPr>
              <p:nvPr/>
            </p:nvSpPr>
            <p:spPr bwMode="auto">
              <a:xfrm>
                <a:off x="3663936" y="2919770"/>
                <a:ext cx="141485" cy="150555"/>
              </a:xfrm>
              <a:custGeom>
                <a:avLst/>
                <a:gdLst>
                  <a:gd name="T0" fmla="*/ 74141283 w 135"/>
                  <a:gd name="T1" fmla="*/ 0 h 146"/>
                  <a:gd name="T2" fmla="*/ 148281519 w 135"/>
                  <a:gd name="T3" fmla="*/ 77626570 h 146"/>
                  <a:gd name="T4" fmla="*/ 74141283 w 135"/>
                  <a:gd name="T5" fmla="*/ 155252109 h 146"/>
                  <a:gd name="T6" fmla="*/ 0 w 135"/>
                  <a:gd name="T7" fmla="*/ 77626570 h 146"/>
                  <a:gd name="T8" fmla="*/ 41738073 w 135"/>
                  <a:gd name="T9" fmla="*/ 0 h 146"/>
                  <a:gd name="T10" fmla="*/ 0 w 135"/>
                  <a:gd name="T11" fmla="*/ 0 h 146"/>
                  <a:gd name="T12" fmla="*/ 129608618 w 135"/>
                  <a:gd name="T13" fmla="*/ 155252109 h 146"/>
                  <a:gd name="T14" fmla="*/ 148281519 w 135"/>
                  <a:gd name="T15" fmla="*/ 127604622 h 146"/>
                  <a:gd name="T16" fmla="*/ 41738073 w 135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6"/>
                  <a:gd name="T29" fmla="*/ 135 w 135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6">
                    <a:moveTo>
                      <a:pt x="38" y="0"/>
                    </a:moveTo>
                    <a:lnTo>
                      <a:pt x="0" y="0"/>
                    </a:lnTo>
                    <a:lnTo>
                      <a:pt x="118" y="146"/>
                    </a:lnTo>
                    <a:lnTo>
                      <a:pt x="135" y="12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8" name="Freeform 850"/>
              <p:cNvSpPr>
                <a:spLocks/>
              </p:cNvSpPr>
              <p:nvPr/>
            </p:nvSpPr>
            <p:spPr bwMode="auto">
              <a:xfrm>
                <a:off x="3682938" y="2919770"/>
                <a:ext cx="131984" cy="139290"/>
              </a:xfrm>
              <a:custGeom>
                <a:avLst/>
                <a:gdLst>
                  <a:gd name="T0" fmla="*/ 68581812 w 127"/>
                  <a:gd name="T1" fmla="*/ 0 h 135"/>
                  <a:gd name="T2" fmla="*/ 137163625 w 127"/>
                  <a:gd name="T3" fmla="*/ 71858163 h 135"/>
                  <a:gd name="T4" fmla="*/ 68581812 w 127"/>
                  <a:gd name="T5" fmla="*/ 143716326 h 135"/>
                  <a:gd name="T6" fmla="*/ 0 w 127"/>
                  <a:gd name="T7" fmla="*/ 71858163 h 135"/>
                  <a:gd name="T8" fmla="*/ 41040795 w 127"/>
                  <a:gd name="T9" fmla="*/ 0 h 135"/>
                  <a:gd name="T10" fmla="*/ 0 w 127"/>
                  <a:gd name="T11" fmla="*/ 0 h 135"/>
                  <a:gd name="T12" fmla="*/ 118803271 w 127"/>
                  <a:gd name="T13" fmla="*/ 143716326 h 135"/>
                  <a:gd name="T14" fmla="*/ 137163625 w 127"/>
                  <a:gd name="T15" fmla="*/ 116037836 h 135"/>
                  <a:gd name="T16" fmla="*/ 41040795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0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39" name="Freeform 851"/>
              <p:cNvSpPr>
                <a:spLocks/>
              </p:cNvSpPr>
              <p:nvPr/>
            </p:nvSpPr>
            <p:spPr bwMode="auto">
              <a:xfrm>
                <a:off x="3705112" y="2919770"/>
                <a:ext cx="119310" cy="121880"/>
              </a:xfrm>
              <a:custGeom>
                <a:avLst/>
                <a:gdLst>
                  <a:gd name="T0" fmla="*/ 62433667 w 114"/>
                  <a:gd name="T1" fmla="*/ 0 h 120"/>
                  <a:gd name="T2" fmla="*/ 124867333 w 114"/>
                  <a:gd name="T3" fmla="*/ 61894727 h 120"/>
                  <a:gd name="T4" fmla="*/ 62433667 w 114"/>
                  <a:gd name="T5" fmla="*/ 123789454 h 120"/>
                  <a:gd name="T6" fmla="*/ 0 w 114"/>
                  <a:gd name="T7" fmla="*/ 61894727 h 120"/>
                  <a:gd name="T8" fmla="*/ 37241472 w 114"/>
                  <a:gd name="T9" fmla="*/ 0 h 120"/>
                  <a:gd name="T10" fmla="*/ 0 w 114"/>
                  <a:gd name="T11" fmla="*/ 0 h 120"/>
                  <a:gd name="T12" fmla="*/ 106246606 w 114"/>
                  <a:gd name="T13" fmla="*/ 123789454 h 120"/>
                  <a:gd name="T14" fmla="*/ 124867333 w 114"/>
                  <a:gd name="T15" fmla="*/ 101094388 h 120"/>
                  <a:gd name="T16" fmla="*/ 3724147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4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0" name="Freeform 852"/>
              <p:cNvSpPr>
                <a:spLocks/>
              </p:cNvSpPr>
              <p:nvPr/>
            </p:nvSpPr>
            <p:spPr bwMode="auto">
              <a:xfrm>
                <a:off x="3720949" y="2919770"/>
                <a:ext cx="112983" cy="110614"/>
              </a:xfrm>
              <a:custGeom>
                <a:avLst/>
                <a:gdLst>
                  <a:gd name="T0" fmla="*/ 60213543 w 106"/>
                  <a:gd name="T1" fmla="*/ 0 h 109"/>
                  <a:gd name="T2" fmla="*/ 120426020 w 106"/>
                  <a:gd name="T3" fmla="*/ 56125950 h 109"/>
                  <a:gd name="T4" fmla="*/ 60213543 w 106"/>
                  <a:gd name="T5" fmla="*/ 112251899 h 109"/>
                  <a:gd name="T6" fmla="*/ 0 w 106"/>
                  <a:gd name="T7" fmla="*/ 56125950 h 109"/>
                  <a:gd name="T8" fmla="*/ 43171235 w 106"/>
                  <a:gd name="T9" fmla="*/ 0 h 109"/>
                  <a:gd name="T10" fmla="*/ 0 w 106"/>
                  <a:gd name="T11" fmla="*/ 0 h 109"/>
                  <a:gd name="T12" fmla="*/ 101112328 w 106"/>
                  <a:gd name="T13" fmla="*/ 112251899 h 109"/>
                  <a:gd name="T14" fmla="*/ 120426020 w 106"/>
                  <a:gd name="T15" fmla="*/ 86506244 h 109"/>
                  <a:gd name="T16" fmla="*/ 43171235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8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1" name="Freeform 853"/>
              <p:cNvSpPr>
                <a:spLocks/>
              </p:cNvSpPr>
              <p:nvPr/>
            </p:nvSpPr>
            <p:spPr bwMode="auto">
              <a:xfrm>
                <a:off x="3739960" y="2919770"/>
                <a:ext cx="101361" cy="101397"/>
              </a:xfrm>
              <a:custGeom>
                <a:avLst/>
                <a:gdLst>
                  <a:gd name="T0" fmla="*/ 52959555 w 97"/>
                  <a:gd name="T1" fmla="*/ 0 h 98"/>
                  <a:gd name="T2" fmla="*/ 105918064 w 97"/>
                  <a:gd name="T3" fmla="*/ 52456393 h 98"/>
                  <a:gd name="T4" fmla="*/ 52959555 w 97"/>
                  <a:gd name="T5" fmla="*/ 104911751 h 98"/>
                  <a:gd name="T6" fmla="*/ 0 w 97"/>
                  <a:gd name="T7" fmla="*/ 52456393 h 98"/>
                  <a:gd name="T8" fmla="*/ 41493226 w 97"/>
                  <a:gd name="T9" fmla="*/ 0 h 98"/>
                  <a:gd name="T10" fmla="*/ 0 w 97"/>
                  <a:gd name="T11" fmla="*/ 0 h 98"/>
                  <a:gd name="T12" fmla="*/ 87355423 w 97"/>
                  <a:gd name="T13" fmla="*/ 104911751 h 98"/>
                  <a:gd name="T14" fmla="*/ 105918064 w 97"/>
                  <a:gd name="T15" fmla="*/ 78148124 h 98"/>
                  <a:gd name="T16" fmla="*/ 41493226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38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7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2" name="Freeform 854"/>
              <p:cNvSpPr>
                <a:spLocks/>
              </p:cNvSpPr>
              <p:nvPr/>
            </p:nvSpPr>
            <p:spPr bwMode="auto">
              <a:xfrm>
                <a:off x="3762134" y="2919770"/>
                <a:ext cx="88696" cy="87060"/>
              </a:xfrm>
              <a:custGeom>
                <a:avLst/>
                <a:gdLst>
                  <a:gd name="T0" fmla="*/ 46276355 w 85"/>
                  <a:gd name="T1" fmla="*/ 0 h 84"/>
                  <a:gd name="T2" fmla="*/ 92552710 w 85"/>
                  <a:gd name="T3" fmla="*/ 45115736 h 84"/>
                  <a:gd name="T4" fmla="*/ 46276355 w 85"/>
                  <a:gd name="T5" fmla="*/ 90231471 h 84"/>
                  <a:gd name="T6" fmla="*/ 0 w 85"/>
                  <a:gd name="T7" fmla="*/ 45115736 h 84"/>
                  <a:gd name="T8" fmla="*/ 37020670 w 85"/>
                  <a:gd name="T9" fmla="*/ 0 h 84"/>
                  <a:gd name="T10" fmla="*/ 0 w 85"/>
                  <a:gd name="T11" fmla="*/ 0 h 84"/>
                  <a:gd name="T12" fmla="*/ 74042383 w 85"/>
                  <a:gd name="T13" fmla="*/ 90231471 h 84"/>
                  <a:gd name="T14" fmla="*/ 92552710 w 85"/>
                  <a:gd name="T15" fmla="*/ 62302824 h 84"/>
                  <a:gd name="T16" fmla="*/ 37020670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34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3" name="Freeform 855"/>
              <p:cNvSpPr>
                <a:spLocks/>
              </p:cNvSpPr>
              <p:nvPr/>
            </p:nvSpPr>
            <p:spPr bwMode="auto">
              <a:xfrm>
                <a:off x="3780083" y="2919770"/>
                <a:ext cx="79196" cy="74770"/>
              </a:xfrm>
              <a:custGeom>
                <a:avLst/>
                <a:gdLst>
                  <a:gd name="T0" fmla="*/ 41263200 w 76"/>
                  <a:gd name="T1" fmla="*/ 0 h 73"/>
                  <a:gd name="T2" fmla="*/ 82526400 w 76"/>
                  <a:gd name="T3" fmla="*/ 38291458 h 73"/>
                  <a:gd name="T4" fmla="*/ 41263200 w 76"/>
                  <a:gd name="T5" fmla="*/ 76582916 h 73"/>
                  <a:gd name="T6" fmla="*/ 0 w 76"/>
                  <a:gd name="T7" fmla="*/ 38291458 h 73"/>
                  <a:gd name="T8" fmla="*/ 41263200 w 76"/>
                  <a:gd name="T9" fmla="*/ 0 h 73"/>
                  <a:gd name="T10" fmla="*/ 0 w 76"/>
                  <a:gd name="T11" fmla="*/ 0 h 73"/>
                  <a:gd name="T12" fmla="*/ 64066428 w 76"/>
                  <a:gd name="T13" fmla="*/ 76582916 h 73"/>
                  <a:gd name="T14" fmla="*/ 82526400 w 76"/>
                  <a:gd name="T15" fmla="*/ 50356054 h 73"/>
                  <a:gd name="T16" fmla="*/ 41263200 w 76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3"/>
                  <a:gd name="T29" fmla="*/ 76 w 76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3">
                    <a:moveTo>
                      <a:pt x="38" y="0"/>
                    </a:moveTo>
                    <a:lnTo>
                      <a:pt x="0" y="0"/>
                    </a:lnTo>
                    <a:lnTo>
                      <a:pt x="59" y="73"/>
                    </a:lnTo>
                    <a:lnTo>
                      <a:pt x="76" y="4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4" name="Freeform 856"/>
              <p:cNvSpPr>
                <a:spLocks/>
              </p:cNvSpPr>
              <p:nvPr/>
            </p:nvSpPr>
            <p:spPr bwMode="auto">
              <a:xfrm>
                <a:off x="3796972" y="2919770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2362929 w 68"/>
                  <a:gd name="T9" fmla="*/ 0 h 58"/>
                  <a:gd name="T10" fmla="*/ 0 w 68"/>
                  <a:gd name="T11" fmla="*/ 0 h 58"/>
                  <a:gd name="T12" fmla="*/ 56855560 w 68"/>
                  <a:gd name="T13" fmla="*/ 58752425 h 58"/>
                  <a:gd name="T14" fmla="*/ 75808128 w 68"/>
                  <a:gd name="T15" fmla="*/ 37479775 h 58"/>
                  <a:gd name="T16" fmla="*/ 42362929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38" y="0"/>
                    </a:moveTo>
                    <a:lnTo>
                      <a:pt x="0" y="0"/>
                    </a:lnTo>
                    <a:lnTo>
                      <a:pt x="51" y="58"/>
                    </a:lnTo>
                    <a:lnTo>
                      <a:pt x="68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5" name="Freeform 857"/>
              <p:cNvSpPr>
                <a:spLocks/>
              </p:cNvSpPr>
              <p:nvPr/>
            </p:nvSpPr>
            <p:spPr bwMode="auto">
              <a:xfrm>
                <a:off x="3819147" y="2919770"/>
                <a:ext cx="59134" cy="49158"/>
              </a:xfrm>
              <a:custGeom>
                <a:avLst/>
                <a:gdLst>
                  <a:gd name="T0" fmla="*/ 31789363 w 55"/>
                  <a:gd name="T1" fmla="*/ 0 h 48"/>
                  <a:gd name="T2" fmla="*/ 63578726 w 55"/>
                  <a:gd name="T3" fmla="*/ 25171968 h 48"/>
                  <a:gd name="T4" fmla="*/ 31789363 w 55"/>
                  <a:gd name="T5" fmla="*/ 50343937 h 48"/>
                  <a:gd name="T6" fmla="*/ 0 w 55"/>
                  <a:gd name="T7" fmla="*/ 25171968 h 48"/>
                  <a:gd name="T8" fmla="*/ 43926890 w 55"/>
                  <a:gd name="T9" fmla="*/ 0 h 48"/>
                  <a:gd name="T10" fmla="*/ 0 w 55"/>
                  <a:gd name="T11" fmla="*/ 0 h 48"/>
                  <a:gd name="T12" fmla="*/ 43926890 w 55"/>
                  <a:gd name="T13" fmla="*/ 50343937 h 48"/>
                  <a:gd name="T14" fmla="*/ 63578726 w 55"/>
                  <a:gd name="T15" fmla="*/ 23074561 h 48"/>
                  <a:gd name="T16" fmla="*/ 43926890 w 55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8"/>
                  <a:gd name="T29" fmla="*/ 55 w 55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8">
                    <a:moveTo>
                      <a:pt x="38" y="0"/>
                    </a:moveTo>
                    <a:lnTo>
                      <a:pt x="0" y="0"/>
                    </a:lnTo>
                    <a:lnTo>
                      <a:pt x="38" y="48"/>
                    </a:lnTo>
                    <a:lnTo>
                      <a:pt x="55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6" name="Freeform 858"/>
              <p:cNvSpPr>
                <a:spLocks/>
              </p:cNvSpPr>
              <p:nvPr/>
            </p:nvSpPr>
            <p:spPr bwMode="auto">
              <a:xfrm>
                <a:off x="3837096" y="2919770"/>
                <a:ext cx="50685" cy="37892"/>
              </a:xfrm>
              <a:custGeom>
                <a:avLst/>
                <a:gdLst>
                  <a:gd name="T0" fmla="*/ 27329999 w 47"/>
                  <a:gd name="T1" fmla="*/ 0 h 37"/>
                  <a:gd name="T2" fmla="*/ 54658919 w 47"/>
                  <a:gd name="T3" fmla="*/ 19402752 h 37"/>
                  <a:gd name="T4" fmla="*/ 27329999 w 47"/>
                  <a:gd name="T5" fmla="*/ 38805504 h 37"/>
                  <a:gd name="T6" fmla="*/ 0 w 47"/>
                  <a:gd name="T7" fmla="*/ 19402752 h 37"/>
                  <a:gd name="T8" fmla="*/ 44191930 w 47"/>
                  <a:gd name="T9" fmla="*/ 0 h 37"/>
                  <a:gd name="T10" fmla="*/ 0 w 47"/>
                  <a:gd name="T11" fmla="*/ 0 h 37"/>
                  <a:gd name="T12" fmla="*/ 34888532 w 47"/>
                  <a:gd name="T13" fmla="*/ 38805504 h 37"/>
                  <a:gd name="T14" fmla="*/ 54658919 w 47"/>
                  <a:gd name="T15" fmla="*/ 11536577 h 37"/>
                  <a:gd name="T16" fmla="*/ 44191930 w 47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7"/>
                  <a:gd name="T29" fmla="*/ 47 w 47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7">
                    <a:moveTo>
                      <a:pt x="38" y="0"/>
                    </a:moveTo>
                    <a:lnTo>
                      <a:pt x="0" y="0"/>
                    </a:lnTo>
                    <a:lnTo>
                      <a:pt x="30" y="37"/>
                    </a:lnTo>
                    <a:lnTo>
                      <a:pt x="47" y="1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7" name="Freeform 859"/>
              <p:cNvSpPr>
                <a:spLocks/>
              </p:cNvSpPr>
              <p:nvPr/>
            </p:nvSpPr>
            <p:spPr bwMode="auto">
              <a:xfrm>
                <a:off x="3859270" y="2919770"/>
                <a:ext cx="38011" cy="23554"/>
              </a:xfrm>
              <a:custGeom>
                <a:avLst/>
                <a:gdLst>
                  <a:gd name="T0" fmla="*/ 21248148 w 34"/>
                  <a:gd name="T1" fmla="*/ 0 h 22"/>
                  <a:gd name="T2" fmla="*/ 42495178 w 34"/>
                  <a:gd name="T3" fmla="*/ 12608884 h 22"/>
                  <a:gd name="T4" fmla="*/ 21248148 w 34"/>
                  <a:gd name="T5" fmla="*/ 25217769 h 22"/>
                  <a:gd name="T6" fmla="*/ 0 w 34"/>
                  <a:gd name="T7" fmla="*/ 12608884 h 22"/>
                  <a:gd name="T8" fmla="*/ 0 w 34"/>
                  <a:gd name="T9" fmla="*/ 0 h 22"/>
                  <a:gd name="T10" fmla="*/ 42495178 w 34"/>
                  <a:gd name="T11" fmla="*/ 0 h 22"/>
                  <a:gd name="T12" fmla="*/ 21248148 w 34"/>
                  <a:gd name="T13" fmla="*/ 25217769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8" name="Freeform 860"/>
              <p:cNvSpPr>
                <a:spLocks/>
              </p:cNvSpPr>
              <p:nvPr/>
            </p:nvSpPr>
            <p:spPr bwMode="auto">
              <a:xfrm>
                <a:off x="3878281" y="2919770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49" name="Freeform 861"/>
              <p:cNvSpPr>
                <a:spLocks/>
              </p:cNvSpPr>
              <p:nvPr/>
            </p:nvSpPr>
            <p:spPr bwMode="auto">
              <a:xfrm>
                <a:off x="2906859" y="3061109"/>
                <a:ext cx="44348" cy="29699"/>
              </a:xfrm>
              <a:custGeom>
                <a:avLst/>
                <a:gdLst>
                  <a:gd name="T0" fmla="*/ 23413632 w 42"/>
                  <a:gd name="T1" fmla="*/ 0 h 30"/>
                  <a:gd name="T2" fmla="*/ 46827264 w 42"/>
                  <a:gd name="T3" fmla="*/ 14701005 h 30"/>
                  <a:gd name="T4" fmla="*/ 23413632 w 42"/>
                  <a:gd name="T5" fmla="*/ 29401020 h 30"/>
                  <a:gd name="T6" fmla="*/ 0 w 42"/>
                  <a:gd name="T7" fmla="*/ 14701005 h 30"/>
                  <a:gd name="T8" fmla="*/ 18953492 w 42"/>
                  <a:gd name="T9" fmla="*/ 0 h 30"/>
                  <a:gd name="T10" fmla="*/ 0 w 42"/>
                  <a:gd name="T11" fmla="*/ 29401020 h 30"/>
                  <a:gd name="T12" fmla="*/ 46827264 w 42"/>
                  <a:gd name="T13" fmla="*/ 29401020 h 30"/>
                  <a:gd name="T14" fmla="*/ 18953492 w 42"/>
                  <a:gd name="T15" fmla="*/ 0 h 3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30"/>
                  <a:gd name="T26" fmla="*/ 42 w 42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30">
                    <a:moveTo>
                      <a:pt x="17" y="0"/>
                    </a:moveTo>
                    <a:lnTo>
                      <a:pt x="0" y="30"/>
                    </a:lnTo>
                    <a:lnTo>
                      <a:pt x="42" y="3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0" name="Freeform 862"/>
              <p:cNvSpPr>
                <a:spLocks/>
              </p:cNvSpPr>
              <p:nvPr/>
            </p:nvSpPr>
            <p:spPr bwMode="auto">
              <a:xfrm>
                <a:off x="2916369" y="3046771"/>
                <a:ext cx="57021" cy="44037"/>
              </a:xfrm>
              <a:custGeom>
                <a:avLst/>
                <a:gdLst>
                  <a:gd name="T0" fmla="*/ 29558650 w 55"/>
                  <a:gd name="T1" fmla="*/ 0 h 44"/>
                  <a:gd name="T2" fmla="*/ 59116262 w 55"/>
                  <a:gd name="T3" fmla="*/ 22037516 h 44"/>
                  <a:gd name="T4" fmla="*/ 29558650 w 55"/>
                  <a:gd name="T5" fmla="*/ 44074031 h 44"/>
                  <a:gd name="T6" fmla="*/ 0 w 55"/>
                  <a:gd name="T7" fmla="*/ 22037516 h 44"/>
                  <a:gd name="T8" fmla="*/ 22572024 w 55"/>
                  <a:gd name="T9" fmla="*/ 0 h 44"/>
                  <a:gd name="T10" fmla="*/ 0 w 55"/>
                  <a:gd name="T11" fmla="*/ 29048404 h 44"/>
                  <a:gd name="T12" fmla="*/ 13973255 w 55"/>
                  <a:gd name="T13" fmla="*/ 44074031 h 44"/>
                  <a:gd name="T14" fmla="*/ 59116262 w 55"/>
                  <a:gd name="T15" fmla="*/ 44074031 h 44"/>
                  <a:gd name="T16" fmla="*/ 22572024 w 55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4"/>
                  <a:gd name="T29" fmla="*/ 55 w 5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4">
                    <a:moveTo>
                      <a:pt x="21" y="0"/>
                    </a:moveTo>
                    <a:lnTo>
                      <a:pt x="0" y="29"/>
                    </a:lnTo>
                    <a:lnTo>
                      <a:pt x="13" y="44"/>
                    </a:lnTo>
                    <a:lnTo>
                      <a:pt x="55" y="4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1" name="Freeform 863"/>
              <p:cNvSpPr>
                <a:spLocks/>
              </p:cNvSpPr>
              <p:nvPr/>
            </p:nvSpPr>
            <p:spPr bwMode="auto">
              <a:xfrm>
                <a:off x="2925869" y="3030385"/>
                <a:ext cx="69686" cy="60423"/>
              </a:xfrm>
              <a:custGeom>
                <a:avLst/>
                <a:gdLst>
                  <a:gd name="T0" fmla="*/ 36239840 w 67"/>
                  <a:gd name="T1" fmla="*/ 0 h 59"/>
                  <a:gd name="T2" fmla="*/ 72479680 w 67"/>
                  <a:gd name="T3" fmla="*/ 30940672 h 59"/>
                  <a:gd name="T4" fmla="*/ 36239840 w 67"/>
                  <a:gd name="T5" fmla="*/ 61880321 h 59"/>
                  <a:gd name="T6" fmla="*/ 0 w 67"/>
                  <a:gd name="T7" fmla="*/ 30940672 h 59"/>
                  <a:gd name="T8" fmla="*/ 22717634 w 67"/>
                  <a:gd name="T9" fmla="*/ 0 h 59"/>
                  <a:gd name="T10" fmla="*/ 0 w 67"/>
                  <a:gd name="T11" fmla="*/ 30415300 h 59"/>
                  <a:gd name="T12" fmla="*/ 27044404 w 67"/>
                  <a:gd name="T13" fmla="*/ 61880321 h 59"/>
                  <a:gd name="T14" fmla="*/ 72479680 w 67"/>
                  <a:gd name="T15" fmla="*/ 61880321 h 59"/>
                  <a:gd name="T16" fmla="*/ 22717634 w 6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59"/>
                  <a:gd name="T29" fmla="*/ 67 w 6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59">
                    <a:moveTo>
                      <a:pt x="21" y="0"/>
                    </a:moveTo>
                    <a:lnTo>
                      <a:pt x="0" y="29"/>
                    </a:lnTo>
                    <a:lnTo>
                      <a:pt x="25" y="59"/>
                    </a:lnTo>
                    <a:lnTo>
                      <a:pt x="67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2" name="Freeform 864"/>
              <p:cNvSpPr>
                <a:spLocks/>
              </p:cNvSpPr>
              <p:nvPr/>
            </p:nvSpPr>
            <p:spPr bwMode="auto">
              <a:xfrm>
                <a:off x="2938543" y="3016047"/>
                <a:ext cx="82360" cy="74770"/>
              </a:xfrm>
              <a:custGeom>
                <a:avLst/>
                <a:gdLst>
                  <a:gd name="T0" fmla="*/ 44046555 w 77"/>
                  <a:gd name="T1" fmla="*/ 0 h 73"/>
                  <a:gd name="T2" fmla="*/ 88093110 w 77"/>
                  <a:gd name="T3" fmla="*/ 38291458 h 73"/>
                  <a:gd name="T4" fmla="*/ 44046555 w 77"/>
                  <a:gd name="T5" fmla="*/ 76582916 h 73"/>
                  <a:gd name="T6" fmla="*/ 0 w 77"/>
                  <a:gd name="T7" fmla="*/ 38291458 h 73"/>
                  <a:gd name="T8" fmla="*/ 19448726 w 77"/>
                  <a:gd name="T9" fmla="*/ 0 h 73"/>
                  <a:gd name="T10" fmla="*/ 0 w 77"/>
                  <a:gd name="T11" fmla="*/ 30423191 h 73"/>
                  <a:gd name="T12" fmla="*/ 38898522 w 77"/>
                  <a:gd name="T13" fmla="*/ 76582916 h 73"/>
                  <a:gd name="T14" fmla="*/ 88093110 w 77"/>
                  <a:gd name="T15" fmla="*/ 76582916 h 73"/>
                  <a:gd name="T16" fmla="*/ 19448726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17" y="0"/>
                    </a:moveTo>
                    <a:lnTo>
                      <a:pt x="0" y="29"/>
                    </a:lnTo>
                    <a:lnTo>
                      <a:pt x="34" y="73"/>
                    </a:lnTo>
                    <a:lnTo>
                      <a:pt x="77" y="7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3" name="Freeform 865"/>
              <p:cNvSpPr>
                <a:spLocks/>
              </p:cNvSpPr>
              <p:nvPr/>
            </p:nvSpPr>
            <p:spPr bwMode="auto">
              <a:xfrm>
                <a:off x="2948043" y="3000685"/>
                <a:ext cx="95033" cy="90132"/>
              </a:xfrm>
              <a:custGeom>
                <a:avLst/>
                <a:gdLst>
                  <a:gd name="T0" fmla="*/ 50738011 w 89"/>
                  <a:gd name="T1" fmla="*/ 0 h 88"/>
                  <a:gd name="T2" fmla="*/ 101474955 w 89"/>
                  <a:gd name="T3" fmla="*/ 46157826 h 88"/>
                  <a:gd name="T4" fmla="*/ 50738011 w 89"/>
                  <a:gd name="T5" fmla="*/ 92315653 h 88"/>
                  <a:gd name="T6" fmla="*/ 0 w 89"/>
                  <a:gd name="T7" fmla="*/ 46157826 h 88"/>
                  <a:gd name="T8" fmla="*/ 23944045 w 89"/>
                  <a:gd name="T9" fmla="*/ 0 h 88"/>
                  <a:gd name="T10" fmla="*/ 0 w 89"/>
                  <a:gd name="T11" fmla="*/ 30422620 h 88"/>
                  <a:gd name="T12" fmla="*/ 52447537 w 89"/>
                  <a:gd name="T13" fmla="*/ 92315653 h 88"/>
                  <a:gd name="T14" fmla="*/ 101474955 w 89"/>
                  <a:gd name="T15" fmla="*/ 92315653 h 88"/>
                  <a:gd name="T16" fmla="*/ 23944045 w 89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8"/>
                  <a:gd name="T29" fmla="*/ 89 w 89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8">
                    <a:moveTo>
                      <a:pt x="21" y="0"/>
                    </a:moveTo>
                    <a:lnTo>
                      <a:pt x="0" y="29"/>
                    </a:lnTo>
                    <a:lnTo>
                      <a:pt x="46" y="88"/>
                    </a:lnTo>
                    <a:lnTo>
                      <a:pt x="89" y="8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4" name="Freeform 866"/>
              <p:cNvSpPr>
                <a:spLocks/>
              </p:cNvSpPr>
              <p:nvPr/>
            </p:nvSpPr>
            <p:spPr bwMode="auto">
              <a:xfrm>
                <a:off x="2955432" y="2989420"/>
                <a:ext cx="107698" cy="101397"/>
              </a:xfrm>
              <a:custGeom>
                <a:avLst/>
                <a:gdLst>
                  <a:gd name="T0" fmla="*/ 56857152 w 102"/>
                  <a:gd name="T1" fmla="*/ 0 h 99"/>
                  <a:gd name="T2" fmla="*/ 113714305 w 102"/>
                  <a:gd name="T3" fmla="*/ 51926530 h 99"/>
                  <a:gd name="T4" fmla="*/ 56857152 w 102"/>
                  <a:gd name="T5" fmla="*/ 103852036 h 99"/>
                  <a:gd name="T6" fmla="*/ 0 w 102"/>
                  <a:gd name="T7" fmla="*/ 51926530 h 99"/>
                  <a:gd name="T8" fmla="*/ 23411646 w 102"/>
                  <a:gd name="T9" fmla="*/ 0 h 99"/>
                  <a:gd name="T10" fmla="*/ 0 w 102"/>
                  <a:gd name="T11" fmla="*/ 27274768 h 99"/>
                  <a:gd name="T12" fmla="*/ 66891013 w 102"/>
                  <a:gd name="T13" fmla="*/ 103852036 h 99"/>
                  <a:gd name="T14" fmla="*/ 113714305 w 102"/>
                  <a:gd name="T15" fmla="*/ 103852036 h 99"/>
                  <a:gd name="T16" fmla="*/ 23411646 w 102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99"/>
                  <a:gd name="T29" fmla="*/ 102 w 102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99">
                    <a:moveTo>
                      <a:pt x="21" y="0"/>
                    </a:moveTo>
                    <a:lnTo>
                      <a:pt x="0" y="26"/>
                    </a:lnTo>
                    <a:lnTo>
                      <a:pt x="60" y="99"/>
                    </a:lnTo>
                    <a:lnTo>
                      <a:pt x="102" y="9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5" name="Freeform 867"/>
              <p:cNvSpPr>
                <a:spLocks/>
              </p:cNvSpPr>
              <p:nvPr/>
            </p:nvSpPr>
            <p:spPr bwMode="auto">
              <a:xfrm>
                <a:off x="2970218" y="2975073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19300799 w 110"/>
                  <a:gd name="T9" fmla="*/ 0 h 113"/>
                  <a:gd name="T10" fmla="*/ 0 w 110"/>
                  <a:gd name="T11" fmla="*/ 26224733 h 113"/>
                  <a:gd name="T12" fmla="*/ 77202132 w 110"/>
                  <a:gd name="T13" fmla="*/ 118536197 h 113"/>
                  <a:gd name="T14" fmla="*/ 124886188 w 110"/>
                  <a:gd name="T15" fmla="*/ 118536197 h 113"/>
                  <a:gd name="T16" fmla="*/ 19300799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7" y="0"/>
                    </a:moveTo>
                    <a:lnTo>
                      <a:pt x="0" y="25"/>
                    </a:lnTo>
                    <a:lnTo>
                      <a:pt x="68" y="113"/>
                    </a:lnTo>
                    <a:lnTo>
                      <a:pt x="110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6" name="Freeform 868"/>
              <p:cNvSpPr>
                <a:spLocks/>
              </p:cNvSpPr>
              <p:nvPr/>
            </p:nvSpPr>
            <p:spPr bwMode="auto">
              <a:xfrm>
                <a:off x="2979718" y="2960735"/>
                <a:ext cx="128820" cy="130073"/>
              </a:xfrm>
              <a:custGeom>
                <a:avLst/>
                <a:gdLst>
                  <a:gd name="T0" fmla="*/ 67457692 w 123"/>
                  <a:gd name="T1" fmla="*/ 0 h 128"/>
                  <a:gd name="T2" fmla="*/ 134915385 w 123"/>
                  <a:gd name="T3" fmla="*/ 66090279 h 128"/>
                  <a:gd name="T4" fmla="*/ 67457692 w 123"/>
                  <a:gd name="T5" fmla="*/ 132179542 h 128"/>
                  <a:gd name="T6" fmla="*/ 0 w 123"/>
                  <a:gd name="T7" fmla="*/ 66090279 h 128"/>
                  <a:gd name="T8" fmla="*/ 24131235 w 123"/>
                  <a:gd name="T9" fmla="*/ 0 h 128"/>
                  <a:gd name="T10" fmla="*/ 0 w 123"/>
                  <a:gd name="T11" fmla="*/ 29947270 h 128"/>
                  <a:gd name="T12" fmla="*/ 88847060 w 123"/>
                  <a:gd name="T13" fmla="*/ 132179542 h 128"/>
                  <a:gd name="T14" fmla="*/ 134915385 w 123"/>
                  <a:gd name="T15" fmla="*/ 132179542 h 128"/>
                  <a:gd name="T16" fmla="*/ 24131235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22" y="0"/>
                    </a:moveTo>
                    <a:lnTo>
                      <a:pt x="0" y="29"/>
                    </a:lnTo>
                    <a:lnTo>
                      <a:pt x="81" y="128"/>
                    </a:lnTo>
                    <a:lnTo>
                      <a:pt x="123" y="12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7" name="Freeform 869"/>
              <p:cNvSpPr>
                <a:spLocks/>
              </p:cNvSpPr>
              <p:nvPr/>
            </p:nvSpPr>
            <p:spPr bwMode="auto">
              <a:xfrm>
                <a:off x="2989219" y="2944349"/>
                <a:ext cx="141485" cy="146459"/>
              </a:xfrm>
              <a:custGeom>
                <a:avLst/>
                <a:gdLst>
                  <a:gd name="T0" fmla="*/ 73596127 w 136"/>
                  <a:gd name="T1" fmla="*/ 0 h 142"/>
                  <a:gd name="T2" fmla="*/ 147191214 w 136"/>
                  <a:gd name="T3" fmla="*/ 75529525 h 142"/>
                  <a:gd name="T4" fmla="*/ 73596127 w 136"/>
                  <a:gd name="T5" fmla="*/ 151058018 h 142"/>
                  <a:gd name="T6" fmla="*/ 0 w 136"/>
                  <a:gd name="T7" fmla="*/ 75529525 h 142"/>
                  <a:gd name="T8" fmla="*/ 22728107 w 136"/>
                  <a:gd name="T9" fmla="*/ 0 h 142"/>
                  <a:gd name="T10" fmla="*/ 0 w 136"/>
                  <a:gd name="T11" fmla="*/ 30850242 h 142"/>
                  <a:gd name="T12" fmla="*/ 100653041 w 136"/>
                  <a:gd name="T13" fmla="*/ 151058018 h 142"/>
                  <a:gd name="T14" fmla="*/ 147191214 w 136"/>
                  <a:gd name="T15" fmla="*/ 151058018 h 142"/>
                  <a:gd name="T16" fmla="*/ 22728107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21" y="0"/>
                    </a:moveTo>
                    <a:lnTo>
                      <a:pt x="0" y="29"/>
                    </a:lnTo>
                    <a:lnTo>
                      <a:pt x="93" y="142"/>
                    </a:lnTo>
                    <a:lnTo>
                      <a:pt x="136" y="14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8" name="Freeform 870"/>
              <p:cNvSpPr>
                <a:spLocks/>
              </p:cNvSpPr>
              <p:nvPr/>
            </p:nvSpPr>
            <p:spPr bwMode="auto">
              <a:xfrm>
                <a:off x="3001892" y="2930011"/>
                <a:ext cx="150994" cy="160797"/>
              </a:xfrm>
              <a:custGeom>
                <a:avLst/>
                <a:gdLst>
                  <a:gd name="T0" fmla="*/ 79163847 w 144"/>
                  <a:gd name="T1" fmla="*/ 0 h 157"/>
                  <a:gd name="T2" fmla="*/ 158327693 w 144"/>
                  <a:gd name="T3" fmla="*/ 82343427 h 157"/>
                  <a:gd name="T4" fmla="*/ 79163847 w 144"/>
                  <a:gd name="T5" fmla="*/ 164685829 h 157"/>
                  <a:gd name="T6" fmla="*/ 0 w 144"/>
                  <a:gd name="T7" fmla="*/ 82343427 h 157"/>
                  <a:gd name="T8" fmla="*/ 18691799 w 144"/>
                  <a:gd name="T9" fmla="*/ 0 h 157"/>
                  <a:gd name="T10" fmla="*/ 0 w 144"/>
                  <a:gd name="T11" fmla="*/ 30419306 h 157"/>
                  <a:gd name="T12" fmla="*/ 111049781 w 144"/>
                  <a:gd name="T13" fmla="*/ 164685829 h 157"/>
                  <a:gd name="T14" fmla="*/ 158327693 w 144"/>
                  <a:gd name="T15" fmla="*/ 164685829 h 157"/>
                  <a:gd name="T16" fmla="*/ 18691799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17" y="0"/>
                    </a:moveTo>
                    <a:lnTo>
                      <a:pt x="0" y="29"/>
                    </a:lnTo>
                    <a:lnTo>
                      <a:pt x="101" y="157"/>
                    </a:lnTo>
                    <a:lnTo>
                      <a:pt x="144" y="1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59" name="Freeform 871"/>
              <p:cNvSpPr>
                <a:spLocks/>
              </p:cNvSpPr>
              <p:nvPr/>
            </p:nvSpPr>
            <p:spPr bwMode="auto">
              <a:xfrm>
                <a:off x="3011393" y="2916698"/>
                <a:ext cx="163659" cy="174110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88638281 h 171"/>
                  <a:gd name="T4" fmla="*/ 85300738 w 157"/>
                  <a:gd name="T5" fmla="*/ 177276562 h 171"/>
                  <a:gd name="T6" fmla="*/ 0 w 157"/>
                  <a:gd name="T7" fmla="*/ 88638281 h 171"/>
                  <a:gd name="T8" fmla="*/ 22819484 w 157"/>
                  <a:gd name="T9" fmla="*/ 0 h 171"/>
                  <a:gd name="T10" fmla="*/ 0 w 157"/>
                  <a:gd name="T11" fmla="*/ 30064009 h 171"/>
                  <a:gd name="T12" fmla="*/ 124962491 w 157"/>
                  <a:gd name="T13" fmla="*/ 177276562 h 171"/>
                  <a:gd name="T14" fmla="*/ 170600434 w 157"/>
                  <a:gd name="T15" fmla="*/ 177276562 h 171"/>
                  <a:gd name="T16" fmla="*/ 22819484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21" y="0"/>
                    </a:moveTo>
                    <a:lnTo>
                      <a:pt x="0" y="29"/>
                    </a:lnTo>
                    <a:lnTo>
                      <a:pt x="115" y="171"/>
                    </a:lnTo>
                    <a:lnTo>
                      <a:pt x="157" y="17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0" name="Freeform 872"/>
              <p:cNvSpPr>
                <a:spLocks/>
              </p:cNvSpPr>
              <p:nvPr/>
            </p:nvSpPr>
            <p:spPr bwMode="auto">
              <a:xfrm>
                <a:off x="3020903" y="2900312"/>
                <a:ext cx="176332" cy="190496"/>
              </a:xfrm>
              <a:custGeom>
                <a:avLst/>
                <a:gdLst>
                  <a:gd name="T0" fmla="*/ 91991047 w 169"/>
                  <a:gd name="T1" fmla="*/ 0 h 186"/>
                  <a:gd name="T2" fmla="*/ 183982095 w 169"/>
                  <a:gd name="T3" fmla="*/ 97550339 h 186"/>
                  <a:gd name="T4" fmla="*/ 91991047 w 169"/>
                  <a:gd name="T5" fmla="*/ 195100677 h 186"/>
                  <a:gd name="T6" fmla="*/ 0 w 169"/>
                  <a:gd name="T7" fmla="*/ 97550339 h 186"/>
                  <a:gd name="T8" fmla="*/ 22861600 w 169"/>
                  <a:gd name="T9" fmla="*/ 0 h 186"/>
                  <a:gd name="T10" fmla="*/ 0 w 169"/>
                  <a:gd name="T11" fmla="*/ 30418932 h 186"/>
                  <a:gd name="T12" fmla="*/ 138258911 w 169"/>
                  <a:gd name="T13" fmla="*/ 195100677 h 186"/>
                  <a:gd name="T14" fmla="*/ 183982095 w 169"/>
                  <a:gd name="T15" fmla="*/ 195100677 h 186"/>
                  <a:gd name="T16" fmla="*/ 22861600 w 169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6"/>
                  <a:gd name="T29" fmla="*/ 169 w 169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6">
                    <a:moveTo>
                      <a:pt x="21" y="0"/>
                    </a:moveTo>
                    <a:lnTo>
                      <a:pt x="0" y="29"/>
                    </a:lnTo>
                    <a:lnTo>
                      <a:pt x="127" y="186"/>
                    </a:lnTo>
                    <a:lnTo>
                      <a:pt x="169" y="18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1" name="Freeform 873"/>
              <p:cNvSpPr>
                <a:spLocks/>
              </p:cNvSpPr>
              <p:nvPr/>
            </p:nvSpPr>
            <p:spPr bwMode="auto">
              <a:xfrm>
                <a:off x="3033567" y="2885974"/>
                <a:ext cx="192170" cy="204834"/>
              </a:xfrm>
              <a:custGeom>
                <a:avLst/>
                <a:gdLst>
                  <a:gd name="T0" fmla="*/ 100899750 w 183"/>
                  <a:gd name="T1" fmla="*/ 0 h 200"/>
                  <a:gd name="T2" fmla="*/ 201799501 w 183"/>
                  <a:gd name="T3" fmla="*/ 104892419 h 200"/>
                  <a:gd name="T4" fmla="*/ 100899750 w 183"/>
                  <a:gd name="T5" fmla="*/ 209784838 h 200"/>
                  <a:gd name="T6" fmla="*/ 0 w 183"/>
                  <a:gd name="T7" fmla="*/ 104892419 h 200"/>
                  <a:gd name="T8" fmla="*/ 18746553 w 183"/>
                  <a:gd name="T9" fmla="*/ 0 h 200"/>
                  <a:gd name="T10" fmla="*/ 0 w 183"/>
                  <a:gd name="T11" fmla="*/ 30418872 h 200"/>
                  <a:gd name="T12" fmla="*/ 149971374 w 183"/>
                  <a:gd name="T13" fmla="*/ 209784838 h 200"/>
                  <a:gd name="T14" fmla="*/ 201799501 w 183"/>
                  <a:gd name="T15" fmla="*/ 209784838 h 200"/>
                  <a:gd name="T16" fmla="*/ 18746553 w 183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200"/>
                  <a:gd name="T29" fmla="*/ 183 w 183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200">
                    <a:moveTo>
                      <a:pt x="17" y="0"/>
                    </a:moveTo>
                    <a:lnTo>
                      <a:pt x="0" y="29"/>
                    </a:lnTo>
                    <a:lnTo>
                      <a:pt x="136" y="200"/>
                    </a:lnTo>
                    <a:lnTo>
                      <a:pt x="183" y="20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2" name="Freeform 874"/>
              <p:cNvSpPr>
                <a:spLocks/>
              </p:cNvSpPr>
              <p:nvPr/>
            </p:nvSpPr>
            <p:spPr bwMode="auto">
              <a:xfrm>
                <a:off x="3043068" y="2874709"/>
                <a:ext cx="204843" cy="216109"/>
              </a:xfrm>
              <a:custGeom>
                <a:avLst/>
                <a:gdLst>
                  <a:gd name="T0" fmla="*/ 107591947 w 195"/>
                  <a:gd name="T1" fmla="*/ 0 h 211"/>
                  <a:gd name="T2" fmla="*/ 215182843 w 195"/>
                  <a:gd name="T3" fmla="*/ 110671365 h 211"/>
                  <a:gd name="T4" fmla="*/ 107591947 w 195"/>
                  <a:gd name="T5" fmla="*/ 221341706 h 211"/>
                  <a:gd name="T6" fmla="*/ 0 w 195"/>
                  <a:gd name="T7" fmla="*/ 110671365 h 211"/>
                  <a:gd name="T8" fmla="*/ 23173522 w 195"/>
                  <a:gd name="T9" fmla="*/ 0 h 211"/>
                  <a:gd name="T10" fmla="*/ 0 w 195"/>
                  <a:gd name="T11" fmla="*/ 26224981 h 211"/>
                  <a:gd name="T12" fmla="*/ 163318712 w 195"/>
                  <a:gd name="T13" fmla="*/ 221341706 h 211"/>
                  <a:gd name="T14" fmla="*/ 215182843 w 195"/>
                  <a:gd name="T15" fmla="*/ 221341706 h 211"/>
                  <a:gd name="T16" fmla="*/ 23173522 w 195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1"/>
                  <a:gd name="T29" fmla="*/ 195 w 195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1">
                    <a:moveTo>
                      <a:pt x="21" y="0"/>
                    </a:moveTo>
                    <a:lnTo>
                      <a:pt x="0" y="25"/>
                    </a:lnTo>
                    <a:lnTo>
                      <a:pt x="148" y="211"/>
                    </a:lnTo>
                    <a:lnTo>
                      <a:pt x="195" y="21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3" name="Freeform 875"/>
              <p:cNvSpPr>
                <a:spLocks/>
              </p:cNvSpPr>
              <p:nvPr/>
            </p:nvSpPr>
            <p:spPr bwMode="auto">
              <a:xfrm>
                <a:off x="3049405" y="2859347"/>
                <a:ext cx="220681" cy="231471"/>
              </a:xfrm>
              <a:custGeom>
                <a:avLst/>
                <a:gdLst>
                  <a:gd name="T0" fmla="*/ 117068086 w 208"/>
                  <a:gd name="T1" fmla="*/ 0 h 226"/>
                  <a:gd name="T2" fmla="*/ 234135112 w 208"/>
                  <a:gd name="T3" fmla="*/ 118537733 h 226"/>
                  <a:gd name="T4" fmla="*/ 117068086 w 208"/>
                  <a:gd name="T5" fmla="*/ 237074442 h 226"/>
                  <a:gd name="T6" fmla="*/ 0 w 208"/>
                  <a:gd name="T7" fmla="*/ 118537733 h 226"/>
                  <a:gd name="T8" fmla="*/ 23638332 w 208"/>
                  <a:gd name="T9" fmla="*/ 0 h 226"/>
                  <a:gd name="T10" fmla="*/ 0 w 208"/>
                  <a:gd name="T11" fmla="*/ 27273635 h 226"/>
                  <a:gd name="T12" fmla="*/ 186857404 w 208"/>
                  <a:gd name="T13" fmla="*/ 237074442 h 226"/>
                  <a:gd name="T14" fmla="*/ 234135112 w 208"/>
                  <a:gd name="T15" fmla="*/ 237074442 h 226"/>
                  <a:gd name="T16" fmla="*/ 23638332 w 208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26"/>
                  <a:gd name="T29" fmla="*/ 208 w 208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26">
                    <a:moveTo>
                      <a:pt x="21" y="0"/>
                    </a:moveTo>
                    <a:lnTo>
                      <a:pt x="0" y="26"/>
                    </a:lnTo>
                    <a:lnTo>
                      <a:pt x="166" y="226"/>
                    </a:lnTo>
                    <a:lnTo>
                      <a:pt x="208" y="22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4" name="Freeform 876"/>
              <p:cNvSpPr>
                <a:spLocks/>
              </p:cNvSpPr>
              <p:nvPr/>
            </p:nvSpPr>
            <p:spPr bwMode="auto">
              <a:xfrm>
                <a:off x="3065242" y="2845009"/>
                <a:ext cx="227018" cy="245809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5879813 h 240"/>
                  <a:gd name="T4" fmla="*/ 119299009 w 216"/>
                  <a:gd name="T5" fmla="*/ 251758602 h 240"/>
                  <a:gd name="T6" fmla="*/ 0 w 216"/>
                  <a:gd name="T7" fmla="*/ 125879813 h 240"/>
                  <a:gd name="T8" fmla="*/ 18778385 w 216"/>
                  <a:gd name="T9" fmla="*/ 0 h 240"/>
                  <a:gd name="T10" fmla="*/ 0 w 216"/>
                  <a:gd name="T11" fmla="*/ 30420912 h 240"/>
                  <a:gd name="T12" fmla="*/ 192204381 w 216"/>
                  <a:gd name="T13" fmla="*/ 251758602 h 240"/>
                  <a:gd name="T14" fmla="*/ 238598018 w 216"/>
                  <a:gd name="T15" fmla="*/ 251758602 h 240"/>
                  <a:gd name="T16" fmla="*/ 18778385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17" y="0"/>
                    </a:moveTo>
                    <a:lnTo>
                      <a:pt x="0" y="29"/>
                    </a:lnTo>
                    <a:lnTo>
                      <a:pt x="174" y="240"/>
                    </a:lnTo>
                    <a:lnTo>
                      <a:pt x="216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5" name="Freeform 877"/>
              <p:cNvSpPr>
                <a:spLocks/>
              </p:cNvSpPr>
              <p:nvPr/>
            </p:nvSpPr>
            <p:spPr bwMode="auto">
              <a:xfrm>
                <a:off x="3071579" y="2830662"/>
                <a:ext cx="242855" cy="260146"/>
              </a:xfrm>
              <a:custGeom>
                <a:avLst/>
                <a:gdLst>
                  <a:gd name="T0" fmla="*/ 128774658 w 229"/>
                  <a:gd name="T1" fmla="*/ 0 h 255"/>
                  <a:gd name="T2" fmla="*/ 257548255 w 229"/>
                  <a:gd name="T3" fmla="*/ 132697924 h 255"/>
                  <a:gd name="T4" fmla="*/ 128774658 w 229"/>
                  <a:gd name="T5" fmla="*/ 265395849 h 255"/>
                  <a:gd name="T6" fmla="*/ 0 w 229"/>
                  <a:gd name="T7" fmla="*/ 132697924 h 255"/>
                  <a:gd name="T8" fmla="*/ 24742578 w 229"/>
                  <a:gd name="T9" fmla="*/ 0 h 255"/>
                  <a:gd name="T10" fmla="*/ 0 w 229"/>
                  <a:gd name="T11" fmla="*/ 30182038 h 255"/>
                  <a:gd name="T12" fmla="*/ 210312440 w 229"/>
                  <a:gd name="T13" fmla="*/ 265395849 h 255"/>
                  <a:gd name="T14" fmla="*/ 257548255 w 229"/>
                  <a:gd name="T15" fmla="*/ 265395849 h 255"/>
                  <a:gd name="T16" fmla="*/ 24742578 w 229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5"/>
                  <a:gd name="T29" fmla="*/ 229 w 229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5">
                    <a:moveTo>
                      <a:pt x="22" y="0"/>
                    </a:moveTo>
                    <a:lnTo>
                      <a:pt x="0" y="29"/>
                    </a:lnTo>
                    <a:lnTo>
                      <a:pt x="187" y="255"/>
                    </a:lnTo>
                    <a:lnTo>
                      <a:pt x="229" y="25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6" name="Freeform 878"/>
              <p:cNvSpPr>
                <a:spLocks/>
              </p:cNvSpPr>
              <p:nvPr/>
            </p:nvSpPr>
            <p:spPr bwMode="auto">
              <a:xfrm>
                <a:off x="3081079" y="2814276"/>
                <a:ext cx="254468" cy="276532"/>
              </a:xfrm>
              <a:custGeom>
                <a:avLst/>
                <a:gdLst>
                  <a:gd name="T0" fmla="*/ 134344321 w 241"/>
                  <a:gd name="T1" fmla="*/ 0 h 270"/>
                  <a:gd name="T2" fmla="*/ 268688641 w 241"/>
                  <a:gd name="T3" fmla="*/ 141611013 h 270"/>
                  <a:gd name="T4" fmla="*/ 134344321 w 241"/>
                  <a:gd name="T5" fmla="*/ 283222026 h 270"/>
                  <a:gd name="T6" fmla="*/ 0 w 241"/>
                  <a:gd name="T7" fmla="*/ 141611013 h 270"/>
                  <a:gd name="T8" fmla="*/ 23413170 w 241"/>
                  <a:gd name="T9" fmla="*/ 0 h 270"/>
                  <a:gd name="T10" fmla="*/ 0 w 241"/>
                  <a:gd name="T11" fmla="*/ 31469335 h 270"/>
                  <a:gd name="T12" fmla="*/ 221863373 w 241"/>
                  <a:gd name="T13" fmla="*/ 283222026 h 270"/>
                  <a:gd name="T14" fmla="*/ 268688641 w 241"/>
                  <a:gd name="T15" fmla="*/ 283222026 h 270"/>
                  <a:gd name="T16" fmla="*/ 23413170 w 241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1"/>
                  <a:gd name="T28" fmla="*/ 0 h 270"/>
                  <a:gd name="T29" fmla="*/ 241 w 241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1" h="270">
                    <a:moveTo>
                      <a:pt x="21" y="0"/>
                    </a:moveTo>
                    <a:lnTo>
                      <a:pt x="0" y="30"/>
                    </a:lnTo>
                    <a:lnTo>
                      <a:pt x="199" y="270"/>
                    </a:lnTo>
                    <a:lnTo>
                      <a:pt x="241" y="27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7" name="Freeform 879"/>
              <p:cNvSpPr>
                <a:spLocks/>
              </p:cNvSpPr>
              <p:nvPr/>
            </p:nvSpPr>
            <p:spPr bwMode="auto">
              <a:xfrm>
                <a:off x="3095865" y="2811203"/>
                <a:ext cx="265029" cy="279605"/>
              </a:xfrm>
              <a:custGeom>
                <a:avLst/>
                <a:gdLst>
                  <a:gd name="T0" fmla="*/ 140481304 w 250"/>
                  <a:gd name="T1" fmla="*/ 0 h 273"/>
                  <a:gd name="T2" fmla="*/ 280961547 w 250"/>
                  <a:gd name="T3" fmla="*/ 143185413 h 273"/>
                  <a:gd name="T4" fmla="*/ 140481304 w 250"/>
                  <a:gd name="T5" fmla="*/ 286369802 h 273"/>
                  <a:gd name="T6" fmla="*/ 0 w 250"/>
                  <a:gd name="T7" fmla="*/ 143185413 h 273"/>
                  <a:gd name="T8" fmla="*/ 0 w 250"/>
                  <a:gd name="T9" fmla="*/ 18881019 h 273"/>
                  <a:gd name="T10" fmla="*/ 8990846 w 250"/>
                  <a:gd name="T11" fmla="*/ 0 h 273"/>
                  <a:gd name="T12" fmla="*/ 32591147 w 250"/>
                  <a:gd name="T13" fmla="*/ 0 h 273"/>
                  <a:gd name="T14" fmla="*/ 280961547 w 250"/>
                  <a:gd name="T15" fmla="*/ 286369802 h 273"/>
                  <a:gd name="T16" fmla="*/ 232636105 w 250"/>
                  <a:gd name="T17" fmla="*/ 286369802 h 273"/>
                  <a:gd name="T18" fmla="*/ 0 w 250"/>
                  <a:gd name="T19" fmla="*/ 18881019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3"/>
                  <a:gd name="T32" fmla="*/ 250 w 250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3">
                    <a:moveTo>
                      <a:pt x="0" y="18"/>
                    </a:moveTo>
                    <a:lnTo>
                      <a:pt x="8" y="0"/>
                    </a:lnTo>
                    <a:lnTo>
                      <a:pt x="29" y="0"/>
                    </a:lnTo>
                    <a:lnTo>
                      <a:pt x="250" y="273"/>
                    </a:lnTo>
                    <a:lnTo>
                      <a:pt x="207" y="27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8" name="Freeform 880"/>
              <p:cNvSpPr>
                <a:spLocks/>
              </p:cNvSpPr>
              <p:nvPr/>
            </p:nvSpPr>
            <p:spPr bwMode="auto">
              <a:xfrm>
                <a:off x="3103254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0 w 263"/>
                  <a:gd name="T9" fmla="*/ 3147348 h 273"/>
                  <a:gd name="T10" fmla="*/ 0 w 263"/>
                  <a:gd name="T11" fmla="*/ 0 h 273"/>
                  <a:gd name="T12" fmla="*/ 46827267 w 263"/>
                  <a:gd name="T13" fmla="*/ 0 h 273"/>
                  <a:gd name="T14" fmla="*/ 293227966 w 263"/>
                  <a:gd name="T15" fmla="*/ 286369802 h 273"/>
                  <a:gd name="T16" fmla="*/ 245285614 w 263"/>
                  <a:gd name="T17" fmla="*/ 286369802 h 273"/>
                  <a:gd name="T18" fmla="*/ 0 w 263"/>
                  <a:gd name="T19" fmla="*/ 3147348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73"/>
                  <a:gd name="T32" fmla="*/ 263 w 263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73">
                    <a:moveTo>
                      <a:pt x="0" y="3"/>
                    </a:moveTo>
                    <a:lnTo>
                      <a:pt x="0" y="0"/>
                    </a:lnTo>
                    <a:lnTo>
                      <a:pt x="42" y="0"/>
                    </a:lnTo>
                    <a:lnTo>
                      <a:pt x="263" y="273"/>
                    </a:lnTo>
                    <a:lnTo>
                      <a:pt x="220" y="27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69" name="Freeform 881"/>
              <p:cNvSpPr>
                <a:spLocks/>
              </p:cNvSpPr>
              <p:nvPr/>
            </p:nvSpPr>
            <p:spPr bwMode="auto">
              <a:xfrm>
                <a:off x="3125428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0" name="Freeform 882"/>
              <p:cNvSpPr>
                <a:spLocks/>
              </p:cNvSpPr>
              <p:nvPr/>
            </p:nvSpPr>
            <p:spPr bwMode="auto">
              <a:xfrm>
                <a:off x="3147602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1" name="Freeform 883"/>
              <p:cNvSpPr>
                <a:spLocks/>
              </p:cNvSpPr>
              <p:nvPr/>
            </p:nvSpPr>
            <p:spPr bwMode="auto">
              <a:xfrm>
                <a:off x="3171889" y="2811203"/>
                <a:ext cx="277703" cy="279605"/>
              </a:xfrm>
              <a:custGeom>
                <a:avLst/>
                <a:gdLst>
                  <a:gd name="T0" fmla="*/ 147174108 w 262"/>
                  <a:gd name="T1" fmla="*/ 0 h 273"/>
                  <a:gd name="T2" fmla="*/ 294347156 w 262"/>
                  <a:gd name="T3" fmla="*/ 143185413 h 273"/>
                  <a:gd name="T4" fmla="*/ 147174108 w 262"/>
                  <a:gd name="T5" fmla="*/ 286369802 h 273"/>
                  <a:gd name="T6" fmla="*/ 0 w 262"/>
                  <a:gd name="T7" fmla="*/ 143185413 h 273"/>
                  <a:gd name="T8" fmla="*/ 47185126 w 262"/>
                  <a:gd name="T9" fmla="*/ 0 h 273"/>
                  <a:gd name="T10" fmla="*/ 0 w 262"/>
                  <a:gd name="T11" fmla="*/ 0 h 273"/>
                  <a:gd name="T12" fmla="*/ 247161981 w 262"/>
                  <a:gd name="T13" fmla="*/ 286369802 h 273"/>
                  <a:gd name="T14" fmla="*/ 294347156 w 262"/>
                  <a:gd name="T15" fmla="*/ 286369802 h 273"/>
                  <a:gd name="T16" fmla="*/ 47185126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2" name="Freeform 884"/>
              <p:cNvSpPr>
                <a:spLocks/>
              </p:cNvSpPr>
              <p:nvPr/>
            </p:nvSpPr>
            <p:spPr bwMode="auto">
              <a:xfrm>
                <a:off x="3194063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6369802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3" name="Freeform 885"/>
              <p:cNvSpPr>
                <a:spLocks/>
              </p:cNvSpPr>
              <p:nvPr/>
            </p:nvSpPr>
            <p:spPr bwMode="auto">
              <a:xfrm>
                <a:off x="3216237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2173681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4" name="Freeform 886"/>
              <p:cNvSpPr>
                <a:spLocks/>
              </p:cNvSpPr>
              <p:nvPr/>
            </p:nvSpPr>
            <p:spPr bwMode="auto">
              <a:xfrm>
                <a:off x="3238411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2173681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5" name="Freeform 887"/>
              <p:cNvSpPr>
                <a:spLocks/>
              </p:cNvSpPr>
              <p:nvPr/>
            </p:nvSpPr>
            <p:spPr bwMode="auto">
              <a:xfrm>
                <a:off x="3260585" y="2811203"/>
                <a:ext cx="277703" cy="276532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2137448 h 269"/>
                  <a:gd name="T4" fmla="*/ 146614511 w 263"/>
                  <a:gd name="T5" fmla="*/ 284274895 h 269"/>
                  <a:gd name="T6" fmla="*/ 0 w 263"/>
                  <a:gd name="T7" fmla="*/ 142137448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6400650 w 263"/>
                  <a:gd name="T13" fmla="*/ 284274895 h 269"/>
                  <a:gd name="T14" fmla="*/ 293227966 w 263"/>
                  <a:gd name="T15" fmla="*/ 284274895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6" name="Freeform 888"/>
              <p:cNvSpPr>
                <a:spLocks/>
              </p:cNvSpPr>
              <p:nvPr/>
            </p:nvSpPr>
            <p:spPr bwMode="auto">
              <a:xfrm>
                <a:off x="3282760" y="2811203"/>
                <a:ext cx="276642" cy="276532"/>
              </a:xfrm>
              <a:custGeom>
                <a:avLst/>
                <a:gdLst>
                  <a:gd name="T0" fmla="*/ 146051136 w 262"/>
                  <a:gd name="T1" fmla="*/ 0 h 269"/>
                  <a:gd name="T2" fmla="*/ 292102271 w 262"/>
                  <a:gd name="T3" fmla="*/ 142137448 h 269"/>
                  <a:gd name="T4" fmla="*/ 146051136 w 262"/>
                  <a:gd name="T5" fmla="*/ 284274895 h 269"/>
                  <a:gd name="T6" fmla="*/ 0 w 262"/>
                  <a:gd name="T7" fmla="*/ 142137448 h 269"/>
                  <a:gd name="T8" fmla="*/ 46825349 w 262"/>
                  <a:gd name="T9" fmla="*/ 0 h 269"/>
                  <a:gd name="T10" fmla="*/ 0 w 262"/>
                  <a:gd name="T11" fmla="*/ 0 h 269"/>
                  <a:gd name="T12" fmla="*/ 245276873 w 262"/>
                  <a:gd name="T13" fmla="*/ 284274895 h 269"/>
                  <a:gd name="T14" fmla="*/ 292102271 w 262"/>
                  <a:gd name="T15" fmla="*/ 284274895 h 269"/>
                  <a:gd name="T16" fmla="*/ 46825349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7" name="Freeform 889"/>
              <p:cNvSpPr>
                <a:spLocks/>
              </p:cNvSpPr>
              <p:nvPr/>
            </p:nvSpPr>
            <p:spPr bwMode="auto">
              <a:xfrm>
                <a:off x="3304934" y="2811203"/>
                <a:ext cx="277703" cy="276532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2137448 h 269"/>
                  <a:gd name="T4" fmla="*/ 146614511 w 263"/>
                  <a:gd name="T5" fmla="*/ 284274895 h 269"/>
                  <a:gd name="T6" fmla="*/ 0 w 263"/>
                  <a:gd name="T7" fmla="*/ 142137448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4274895 h 269"/>
                  <a:gd name="T14" fmla="*/ 293227966 w 263"/>
                  <a:gd name="T15" fmla="*/ 284274895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8" name="Freeform 890"/>
              <p:cNvSpPr>
                <a:spLocks/>
              </p:cNvSpPr>
              <p:nvPr/>
            </p:nvSpPr>
            <p:spPr bwMode="auto">
              <a:xfrm>
                <a:off x="3327108" y="2811203"/>
                <a:ext cx="277703" cy="276532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2137448 h 269"/>
                  <a:gd name="T4" fmla="*/ 146614511 w 263"/>
                  <a:gd name="T5" fmla="*/ 284274895 h 269"/>
                  <a:gd name="T6" fmla="*/ 0 w 263"/>
                  <a:gd name="T7" fmla="*/ 142137448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4274895 h 269"/>
                  <a:gd name="T14" fmla="*/ 293227966 w 263"/>
                  <a:gd name="T15" fmla="*/ 284274895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79" name="Freeform 891"/>
              <p:cNvSpPr>
                <a:spLocks/>
              </p:cNvSpPr>
              <p:nvPr/>
            </p:nvSpPr>
            <p:spPr bwMode="auto">
              <a:xfrm>
                <a:off x="3349282" y="2811203"/>
                <a:ext cx="263968" cy="276532"/>
              </a:xfrm>
              <a:custGeom>
                <a:avLst/>
                <a:gdLst>
                  <a:gd name="T0" fmla="*/ 139358242 w 250"/>
                  <a:gd name="T1" fmla="*/ 0 h 269"/>
                  <a:gd name="T2" fmla="*/ 278716484 w 250"/>
                  <a:gd name="T3" fmla="*/ 142137448 h 269"/>
                  <a:gd name="T4" fmla="*/ 139358242 w 250"/>
                  <a:gd name="T5" fmla="*/ 284274895 h 269"/>
                  <a:gd name="T6" fmla="*/ 0 w 250"/>
                  <a:gd name="T7" fmla="*/ 142137448 h 269"/>
                  <a:gd name="T8" fmla="*/ 47939761 w 250"/>
                  <a:gd name="T9" fmla="*/ 0 h 269"/>
                  <a:gd name="T10" fmla="*/ 0 w 250"/>
                  <a:gd name="T11" fmla="*/ 0 h 269"/>
                  <a:gd name="T12" fmla="*/ 246385625 w 250"/>
                  <a:gd name="T13" fmla="*/ 284274895 h 269"/>
                  <a:gd name="T14" fmla="*/ 269797469 w 250"/>
                  <a:gd name="T15" fmla="*/ 284274895 h 269"/>
                  <a:gd name="T16" fmla="*/ 278716484 w 250"/>
                  <a:gd name="T17" fmla="*/ 268423078 h 269"/>
                  <a:gd name="T18" fmla="*/ 47939761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42" y="269"/>
                    </a:lnTo>
                    <a:lnTo>
                      <a:pt x="250" y="254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0" name="Freeform 892"/>
              <p:cNvSpPr>
                <a:spLocks/>
              </p:cNvSpPr>
              <p:nvPr/>
            </p:nvSpPr>
            <p:spPr bwMode="auto">
              <a:xfrm>
                <a:off x="3371456" y="2811203"/>
                <a:ext cx="255529" cy="276532"/>
              </a:xfrm>
              <a:custGeom>
                <a:avLst/>
                <a:gdLst>
                  <a:gd name="T0" fmla="*/ 134907696 w 242"/>
                  <a:gd name="T1" fmla="*/ 0 h 269"/>
                  <a:gd name="T2" fmla="*/ 269814336 w 242"/>
                  <a:gd name="T3" fmla="*/ 142137448 h 269"/>
                  <a:gd name="T4" fmla="*/ 134907696 w 242"/>
                  <a:gd name="T5" fmla="*/ 284274895 h 269"/>
                  <a:gd name="T6" fmla="*/ 0 w 242"/>
                  <a:gd name="T7" fmla="*/ 142137448 h 269"/>
                  <a:gd name="T8" fmla="*/ 52402455 w 242"/>
                  <a:gd name="T9" fmla="*/ 0 h 269"/>
                  <a:gd name="T10" fmla="*/ 0 w 242"/>
                  <a:gd name="T11" fmla="*/ 0 h 269"/>
                  <a:gd name="T12" fmla="*/ 246400705 w 242"/>
                  <a:gd name="T13" fmla="*/ 284274895 h 269"/>
                  <a:gd name="T14" fmla="*/ 269814336 w 242"/>
                  <a:gd name="T15" fmla="*/ 253628109 h 269"/>
                  <a:gd name="T16" fmla="*/ 52402455 w 24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2"/>
                  <a:gd name="T28" fmla="*/ 0 h 269"/>
                  <a:gd name="T29" fmla="*/ 242 w 24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2" h="269">
                    <a:moveTo>
                      <a:pt x="47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42" y="24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1" name="Freeform 893"/>
              <p:cNvSpPr>
                <a:spLocks/>
              </p:cNvSpPr>
              <p:nvPr/>
            </p:nvSpPr>
            <p:spPr bwMode="auto">
              <a:xfrm>
                <a:off x="3395743" y="2811203"/>
                <a:ext cx="239682" cy="260146"/>
              </a:xfrm>
              <a:custGeom>
                <a:avLst/>
                <a:gdLst>
                  <a:gd name="T0" fmla="*/ 125981274 w 228"/>
                  <a:gd name="T1" fmla="*/ 0 h 254"/>
                  <a:gd name="T2" fmla="*/ 251962547 w 228"/>
                  <a:gd name="T3" fmla="*/ 133220357 h 254"/>
                  <a:gd name="T4" fmla="*/ 125981274 w 228"/>
                  <a:gd name="T5" fmla="*/ 266440714 h 254"/>
                  <a:gd name="T6" fmla="*/ 0 w 228"/>
                  <a:gd name="T7" fmla="*/ 133220357 h 254"/>
                  <a:gd name="T8" fmla="*/ 50834663 w 228"/>
                  <a:gd name="T9" fmla="*/ 0 h 254"/>
                  <a:gd name="T10" fmla="*/ 0 w 228"/>
                  <a:gd name="T11" fmla="*/ 0 h 254"/>
                  <a:gd name="T12" fmla="*/ 228755449 w 228"/>
                  <a:gd name="T13" fmla="*/ 266440714 h 254"/>
                  <a:gd name="T14" fmla="*/ 251962547 w 228"/>
                  <a:gd name="T15" fmla="*/ 236020026 h 254"/>
                  <a:gd name="T16" fmla="*/ 50834663 w 228"/>
                  <a:gd name="T17" fmla="*/ 0 h 2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8"/>
                  <a:gd name="T28" fmla="*/ 0 h 254"/>
                  <a:gd name="T29" fmla="*/ 228 w 228"/>
                  <a:gd name="T30" fmla="*/ 254 h 2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8" h="254">
                    <a:moveTo>
                      <a:pt x="46" y="0"/>
                    </a:moveTo>
                    <a:lnTo>
                      <a:pt x="0" y="0"/>
                    </a:lnTo>
                    <a:lnTo>
                      <a:pt x="207" y="254"/>
                    </a:lnTo>
                    <a:lnTo>
                      <a:pt x="228" y="22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2" name="Freeform 894"/>
              <p:cNvSpPr>
                <a:spLocks/>
              </p:cNvSpPr>
              <p:nvPr/>
            </p:nvSpPr>
            <p:spPr bwMode="auto">
              <a:xfrm>
                <a:off x="3421081" y="2811203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46824787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1337698 h 240"/>
                  <a:gd name="T16" fmla="*/ 4682478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42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3" name="Freeform 895"/>
              <p:cNvSpPr>
                <a:spLocks/>
              </p:cNvSpPr>
              <p:nvPr/>
            </p:nvSpPr>
            <p:spPr bwMode="auto">
              <a:xfrm>
                <a:off x="3443255" y="2811203"/>
                <a:ext cx="215405" cy="230447"/>
              </a:xfrm>
              <a:custGeom>
                <a:avLst/>
                <a:gdLst>
                  <a:gd name="T0" fmla="*/ 113724336 w 204"/>
                  <a:gd name="T1" fmla="*/ 0 h 225"/>
                  <a:gd name="T2" fmla="*/ 227447616 w 204"/>
                  <a:gd name="T3" fmla="*/ 118013445 h 225"/>
                  <a:gd name="T4" fmla="*/ 113724336 w 204"/>
                  <a:gd name="T5" fmla="*/ 236025866 h 225"/>
                  <a:gd name="T6" fmla="*/ 0 w 204"/>
                  <a:gd name="T7" fmla="*/ 118013445 h 225"/>
                  <a:gd name="T8" fmla="*/ 47942397 w 204"/>
                  <a:gd name="T9" fmla="*/ 0 h 225"/>
                  <a:gd name="T10" fmla="*/ 0 w 204"/>
                  <a:gd name="T11" fmla="*/ 0 h 225"/>
                  <a:gd name="T12" fmla="*/ 202918907 w 204"/>
                  <a:gd name="T13" fmla="*/ 236025866 h 225"/>
                  <a:gd name="T14" fmla="*/ 227447616 w 204"/>
                  <a:gd name="T15" fmla="*/ 205604822 h 225"/>
                  <a:gd name="T16" fmla="*/ 47942397 w 204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5"/>
                  <a:gd name="T29" fmla="*/ 204 w 204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5">
                    <a:moveTo>
                      <a:pt x="43" y="0"/>
                    </a:moveTo>
                    <a:lnTo>
                      <a:pt x="0" y="0"/>
                    </a:lnTo>
                    <a:lnTo>
                      <a:pt x="182" y="225"/>
                    </a:lnTo>
                    <a:lnTo>
                      <a:pt x="204" y="19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4" name="Freeform 896"/>
              <p:cNvSpPr>
                <a:spLocks/>
              </p:cNvSpPr>
              <p:nvPr/>
            </p:nvSpPr>
            <p:spPr bwMode="auto">
              <a:xfrm>
                <a:off x="3465429" y="2811203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47938333 w 191"/>
                  <a:gd name="T9" fmla="*/ 0 h 211"/>
                  <a:gd name="T10" fmla="*/ 0 w 191"/>
                  <a:gd name="T11" fmla="*/ 0 h 211"/>
                  <a:gd name="T12" fmla="*/ 189524403 w 191"/>
                  <a:gd name="T13" fmla="*/ 221341706 h 211"/>
                  <a:gd name="T14" fmla="*/ 212936065 w 191"/>
                  <a:gd name="T15" fmla="*/ 194066914 h 211"/>
                  <a:gd name="T16" fmla="*/ 47938333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43" y="0"/>
                    </a:moveTo>
                    <a:lnTo>
                      <a:pt x="0" y="0"/>
                    </a:lnTo>
                    <a:lnTo>
                      <a:pt x="170" y="211"/>
                    </a:lnTo>
                    <a:lnTo>
                      <a:pt x="191" y="18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5" name="Freeform 897"/>
              <p:cNvSpPr>
                <a:spLocks/>
              </p:cNvSpPr>
              <p:nvPr/>
            </p:nvSpPr>
            <p:spPr bwMode="auto">
              <a:xfrm>
                <a:off x="3490767" y="2811203"/>
                <a:ext cx="185833" cy="199714"/>
              </a:xfrm>
              <a:custGeom>
                <a:avLst/>
                <a:gdLst>
                  <a:gd name="T0" fmla="*/ 97005869 w 178"/>
                  <a:gd name="T1" fmla="*/ 0 h 196"/>
                  <a:gd name="T2" fmla="*/ 194010695 w 178"/>
                  <a:gd name="T3" fmla="*/ 101749188 h 196"/>
                  <a:gd name="T4" fmla="*/ 97005869 w 178"/>
                  <a:gd name="T5" fmla="*/ 203498377 h 196"/>
                  <a:gd name="T6" fmla="*/ 0 w 178"/>
                  <a:gd name="T7" fmla="*/ 101749188 h 196"/>
                  <a:gd name="T8" fmla="*/ 45777559 w 178"/>
                  <a:gd name="T9" fmla="*/ 0 h 196"/>
                  <a:gd name="T10" fmla="*/ 0 w 178"/>
                  <a:gd name="T11" fmla="*/ 0 h 196"/>
                  <a:gd name="T12" fmla="*/ 175481689 w 178"/>
                  <a:gd name="T13" fmla="*/ 203498377 h 196"/>
                  <a:gd name="T14" fmla="*/ 194010695 w 178"/>
                  <a:gd name="T15" fmla="*/ 177541679 h 196"/>
                  <a:gd name="T16" fmla="*/ 45777559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42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78" y="17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6" name="Freeform 898"/>
              <p:cNvSpPr>
                <a:spLocks/>
              </p:cNvSpPr>
              <p:nvPr/>
            </p:nvSpPr>
            <p:spPr bwMode="auto">
              <a:xfrm>
                <a:off x="3512941" y="2811203"/>
                <a:ext cx="176332" cy="188448"/>
              </a:xfrm>
              <a:custGeom>
                <a:avLst/>
                <a:gdLst>
                  <a:gd name="T0" fmla="*/ 91991047 w 169"/>
                  <a:gd name="T1" fmla="*/ 0 h 185"/>
                  <a:gd name="T2" fmla="*/ 183982095 w 169"/>
                  <a:gd name="T3" fmla="*/ 95980132 h 185"/>
                  <a:gd name="T4" fmla="*/ 91991047 w 169"/>
                  <a:gd name="T5" fmla="*/ 191960264 h 185"/>
                  <a:gd name="T6" fmla="*/ 0 w 169"/>
                  <a:gd name="T7" fmla="*/ 95980132 h 185"/>
                  <a:gd name="T8" fmla="*/ 45723200 w 169"/>
                  <a:gd name="T9" fmla="*/ 0 h 185"/>
                  <a:gd name="T10" fmla="*/ 0 w 169"/>
                  <a:gd name="T11" fmla="*/ 0 h 185"/>
                  <a:gd name="T12" fmla="*/ 161120503 w 169"/>
                  <a:gd name="T13" fmla="*/ 191960264 h 185"/>
                  <a:gd name="T14" fmla="*/ 183982095 w 169"/>
                  <a:gd name="T15" fmla="*/ 161869712 h 185"/>
                  <a:gd name="T16" fmla="*/ 45723200 w 169"/>
                  <a:gd name="T17" fmla="*/ 0 h 18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5"/>
                  <a:gd name="T29" fmla="*/ 169 w 169"/>
                  <a:gd name="T30" fmla="*/ 185 h 1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5">
                    <a:moveTo>
                      <a:pt x="42" y="0"/>
                    </a:moveTo>
                    <a:lnTo>
                      <a:pt x="0" y="0"/>
                    </a:lnTo>
                    <a:lnTo>
                      <a:pt x="148" y="185"/>
                    </a:lnTo>
                    <a:lnTo>
                      <a:pt x="169" y="15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7" name="Freeform 899"/>
              <p:cNvSpPr>
                <a:spLocks/>
              </p:cNvSpPr>
              <p:nvPr/>
            </p:nvSpPr>
            <p:spPr bwMode="auto">
              <a:xfrm>
                <a:off x="3535116" y="2811203"/>
                <a:ext cx="163659" cy="174110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88638281 h 171"/>
                  <a:gd name="T4" fmla="*/ 85300738 w 157"/>
                  <a:gd name="T5" fmla="*/ 177276562 h 171"/>
                  <a:gd name="T6" fmla="*/ 0 w 157"/>
                  <a:gd name="T7" fmla="*/ 88638281 h 171"/>
                  <a:gd name="T8" fmla="*/ 45637926 w 157"/>
                  <a:gd name="T9" fmla="*/ 0 h 171"/>
                  <a:gd name="T10" fmla="*/ 0 w 157"/>
                  <a:gd name="T11" fmla="*/ 0 h 171"/>
                  <a:gd name="T12" fmla="*/ 147780957 w 157"/>
                  <a:gd name="T13" fmla="*/ 177276562 h 171"/>
                  <a:gd name="T14" fmla="*/ 170600434 w 157"/>
                  <a:gd name="T15" fmla="*/ 147212562 h 171"/>
                  <a:gd name="T16" fmla="*/ 45637926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42" y="0"/>
                    </a:moveTo>
                    <a:lnTo>
                      <a:pt x="0" y="0"/>
                    </a:lnTo>
                    <a:lnTo>
                      <a:pt x="136" y="171"/>
                    </a:lnTo>
                    <a:lnTo>
                      <a:pt x="157" y="14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8" name="Freeform 900"/>
              <p:cNvSpPr>
                <a:spLocks/>
              </p:cNvSpPr>
              <p:nvPr/>
            </p:nvSpPr>
            <p:spPr bwMode="auto">
              <a:xfrm>
                <a:off x="3556238" y="2811203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46824885 w 144"/>
                  <a:gd name="T9" fmla="*/ 0 h 156"/>
                  <a:gd name="T10" fmla="*/ 0 w 144"/>
                  <a:gd name="T11" fmla="*/ 0 h 156"/>
                  <a:gd name="T12" fmla="*/ 141588620 w 144"/>
                  <a:gd name="T13" fmla="*/ 165741507 h 156"/>
                  <a:gd name="T14" fmla="*/ 160541568 w 144"/>
                  <a:gd name="T15" fmla="*/ 134930308 h 156"/>
                  <a:gd name="T16" fmla="*/ 46824885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4" y="12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89" name="Freeform 901"/>
              <p:cNvSpPr>
                <a:spLocks/>
              </p:cNvSpPr>
              <p:nvPr/>
            </p:nvSpPr>
            <p:spPr bwMode="auto">
              <a:xfrm>
                <a:off x="3578403" y="2811203"/>
                <a:ext cx="142545" cy="146459"/>
              </a:xfrm>
              <a:custGeom>
                <a:avLst/>
                <a:gdLst>
                  <a:gd name="T0" fmla="*/ 74703012 w 136"/>
                  <a:gd name="T1" fmla="*/ 0 h 142"/>
                  <a:gd name="T2" fmla="*/ 149404977 w 136"/>
                  <a:gd name="T3" fmla="*/ 75529525 h 142"/>
                  <a:gd name="T4" fmla="*/ 74703012 w 136"/>
                  <a:gd name="T5" fmla="*/ 151058018 h 142"/>
                  <a:gd name="T6" fmla="*/ 0 w 136"/>
                  <a:gd name="T7" fmla="*/ 75529525 h 142"/>
                  <a:gd name="T8" fmla="*/ 47237941 w 136"/>
                  <a:gd name="T9" fmla="*/ 0 h 142"/>
                  <a:gd name="T10" fmla="*/ 0 w 136"/>
                  <a:gd name="T11" fmla="*/ 0 h 142"/>
                  <a:gd name="T12" fmla="*/ 126334675 w 136"/>
                  <a:gd name="T13" fmla="*/ 151058018 h 142"/>
                  <a:gd name="T14" fmla="*/ 149404977 w 136"/>
                  <a:gd name="T15" fmla="*/ 120207752 h 142"/>
                  <a:gd name="T16" fmla="*/ 47237941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43" y="0"/>
                    </a:moveTo>
                    <a:lnTo>
                      <a:pt x="0" y="0"/>
                    </a:lnTo>
                    <a:lnTo>
                      <a:pt x="115" y="142"/>
                    </a:lnTo>
                    <a:lnTo>
                      <a:pt x="136" y="11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0" name="Freeform 902"/>
              <p:cNvSpPr>
                <a:spLocks/>
              </p:cNvSpPr>
              <p:nvPr/>
            </p:nvSpPr>
            <p:spPr bwMode="auto">
              <a:xfrm>
                <a:off x="3600578" y="2811203"/>
                <a:ext cx="129872" cy="130073"/>
              </a:xfrm>
              <a:custGeom>
                <a:avLst/>
                <a:gdLst>
                  <a:gd name="T0" fmla="*/ 68563969 w 123"/>
                  <a:gd name="T1" fmla="*/ 0 h 127"/>
                  <a:gd name="T2" fmla="*/ 137127937 w 123"/>
                  <a:gd name="T3" fmla="*/ 66610691 h 127"/>
                  <a:gd name="T4" fmla="*/ 68563969 w 123"/>
                  <a:gd name="T5" fmla="*/ 133220357 h 127"/>
                  <a:gd name="T6" fmla="*/ 0 w 123"/>
                  <a:gd name="T7" fmla="*/ 66610691 h 127"/>
                  <a:gd name="T8" fmla="*/ 47938611 w 123"/>
                  <a:gd name="T9" fmla="*/ 0 h 127"/>
                  <a:gd name="T10" fmla="*/ 0 w 123"/>
                  <a:gd name="T11" fmla="*/ 0 h 127"/>
                  <a:gd name="T12" fmla="*/ 113716139 w 123"/>
                  <a:gd name="T13" fmla="*/ 133220357 h 127"/>
                  <a:gd name="T14" fmla="*/ 137127937 w 123"/>
                  <a:gd name="T15" fmla="*/ 102799669 h 127"/>
                  <a:gd name="T16" fmla="*/ 47938611 w 123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7"/>
                  <a:gd name="T29" fmla="*/ 123 w 123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7">
                    <a:moveTo>
                      <a:pt x="43" y="0"/>
                    </a:moveTo>
                    <a:lnTo>
                      <a:pt x="0" y="0"/>
                    </a:lnTo>
                    <a:lnTo>
                      <a:pt x="102" y="127"/>
                    </a:lnTo>
                    <a:lnTo>
                      <a:pt x="123" y="9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1" name="Freeform 903"/>
              <p:cNvSpPr>
                <a:spLocks/>
              </p:cNvSpPr>
              <p:nvPr/>
            </p:nvSpPr>
            <p:spPr bwMode="auto">
              <a:xfrm>
                <a:off x="3622752" y="2811203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47684073 w 110"/>
                  <a:gd name="T9" fmla="*/ 0 h 113"/>
                  <a:gd name="T10" fmla="*/ 0 w 110"/>
                  <a:gd name="T11" fmla="*/ 0 h 113"/>
                  <a:gd name="T12" fmla="*/ 105585397 w 110"/>
                  <a:gd name="T13" fmla="*/ 118536197 h 113"/>
                  <a:gd name="T14" fmla="*/ 124886188 w 110"/>
                  <a:gd name="T15" fmla="*/ 87066527 h 113"/>
                  <a:gd name="T16" fmla="*/ 47684073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42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0" y="8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2" name="Freeform 904"/>
              <p:cNvSpPr>
                <a:spLocks/>
              </p:cNvSpPr>
              <p:nvPr/>
            </p:nvSpPr>
            <p:spPr bwMode="auto">
              <a:xfrm>
                <a:off x="3644926" y="2811203"/>
                <a:ext cx="107698" cy="100373"/>
              </a:xfrm>
              <a:custGeom>
                <a:avLst/>
                <a:gdLst>
                  <a:gd name="T0" fmla="*/ 56857152 w 102"/>
                  <a:gd name="T1" fmla="*/ 0 h 98"/>
                  <a:gd name="T2" fmla="*/ 113714305 w 102"/>
                  <a:gd name="T3" fmla="*/ 51402242 h 98"/>
                  <a:gd name="T4" fmla="*/ 56857152 w 102"/>
                  <a:gd name="T5" fmla="*/ 102803460 h 98"/>
                  <a:gd name="T6" fmla="*/ 0 w 102"/>
                  <a:gd name="T7" fmla="*/ 51402242 h 98"/>
                  <a:gd name="T8" fmla="*/ 46823292 w 102"/>
                  <a:gd name="T9" fmla="*/ 0 h 98"/>
                  <a:gd name="T10" fmla="*/ 0 w 102"/>
                  <a:gd name="T11" fmla="*/ 0 h 98"/>
                  <a:gd name="T12" fmla="*/ 89187677 w 102"/>
                  <a:gd name="T13" fmla="*/ 102803460 h 98"/>
                  <a:gd name="T14" fmla="*/ 113714305 w 102"/>
                  <a:gd name="T15" fmla="*/ 76578462 h 98"/>
                  <a:gd name="T16" fmla="*/ 46823292 w 102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98"/>
                  <a:gd name="T29" fmla="*/ 102 w 102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98">
                    <a:moveTo>
                      <a:pt x="42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102" y="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3" name="Freeform 905"/>
              <p:cNvSpPr>
                <a:spLocks/>
              </p:cNvSpPr>
              <p:nvPr/>
            </p:nvSpPr>
            <p:spPr bwMode="auto">
              <a:xfrm>
                <a:off x="3667100" y="2811203"/>
                <a:ext cx="95033" cy="83987"/>
              </a:xfrm>
              <a:custGeom>
                <a:avLst/>
                <a:gdLst>
                  <a:gd name="T0" fmla="*/ 50738011 w 89"/>
                  <a:gd name="T1" fmla="*/ 0 h 83"/>
                  <a:gd name="T2" fmla="*/ 101474955 w 89"/>
                  <a:gd name="T3" fmla="*/ 42493375 h 83"/>
                  <a:gd name="T4" fmla="*/ 50738011 w 89"/>
                  <a:gd name="T5" fmla="*/ 84985737 h 83"/>
                  <a:gd name="T6" fmla="*/ 0 w 89"/>
                  <a:gd name="T7" fmla="*/ 42493375 h 83"/>
                  <a:gd name="T8" fmla="*/ 47887022 w 89"/>
                  <a:gd name="T9" fmla="*/ 0 h 83"/>
                  <a:gd name="T10" fmla="*/ 0 w 89"/>
                  <a:gd name="T11" fmla="*/ 0 h 83"/>
                  <a:gd name="T12" fmla="*/ 77530918 w 89"/>
                  <a:gd name="T13" fmla="*/ 84985737 h 83"/>
                  <a:gd name="T14" fmla="*/ 101474955 w 89"/>
                  <a:gd name="T15" fmla="*/ 59387910 h 83"/>
                  <a:gd name="T16" fmla="*/ 47887022 w 89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3"/>
                  <a:gd name="T29" fmla="*/ 89 w 89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3">
                    <a:moveTo>
                      <a:pt x="42" y="0"/>
                    </a:moveTo>
                    <a:lnTo>
                      <a:pt x="0" y="0"/>
                    </a:lnTo>
                    <a:lnTo>
                      <a:pt x="68" y="83"/>
                    </a:lnTo>
                    <a:lnTo>
                      <a:pt x="89" y="5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4" name="Freeform 906"/>
              <p:cNvSpPr>
                <a:spLocks/>
              </p:cNvSpPr>
              <p:nvPr/>
            </p:nvSpPr>
            <p:spPr bwMode="auto">
              <a:xfrm>
                <a:off x="3689274" y="2811203"/>
                <a:ext cx="82360" cy="74770"/>
              </a:xfrm>
              <a:custGeom>
                <a:avLst/>
                <a:gdLst>
                  <a:gd name="T0" fmla="*/ 44046555 w 77"/>
                  <a:gd name="T1" fmla="*/ 0 h 73"/>
                  <a:gd name="T2" fmla="*/ 88093110 w 77"/>
                  <a:gd name="T3" fmla="*/ 38291458 h 73"/>
                  <a:gd name="T4" fmla="*/ 44046555 w 77"/>
                  <a:gd name="T5" fmla="*/ 76582916 h 73"/>
                  <a:gd name="T6" fmla="*/ 0 w 77"/>
                  <a:gd name="T7" fmla="*/ 38291458 h 73"/>
                  <a:gd name="T8" fmla="*/ 49194588 w 77"/>
                  <a:gd name="T9" fmla="*/ 0 h 73"/>
                  <a:gd name="T10" fmla="*/ 0 w 77"/>
                  <a:gd name="T11" fmla="*/ 0 h 73"/>
                  <a:gd name="T12" fmla="*/ 68644375 w 77"/>
                  <a:gd name="T13" fmla="*/ 76582916 h 73"/>
                  <a:gd name="T14" fmla="*/ 88093110 w 77"/>
                  <a:gd name="T15" fmla="*/ 45110889 h 73"/>
                  <a:gd name="T16" fmla="*/ 49194588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43" y="0"/>
                    </a:moveTo>
                    <a:lnTo>
                      <a:pt x="0" y="0"/>
                    </a:lnTo>
                    <a:lnTo>
                      <a:pt x="60" y="73"/>
                    </a:lnTo>
                    <a:lnTo>
                      <a:pt x="77" y="4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5" name="Freeform 907"/>
              <p:cNvSpPr>
                <a:spLocks/>
              </p:cNvSpPr>
              <p:nvPr/>
            </p:nvSpPr>
            <p:spPr bwMode="auto">
              <a:xfrm>
                <a:off x="3711449" y="2811203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7937830 w 68"/>
                  <a:gd name="T9" fmla="*/ 0 h 58"/>
                  <a:gd name="T10" fmla="*/ 0 w 68"/>
                  <a:gd name="T11" fmla="*/ 0 h 58"/>
                  <a:gd name="T12" fmla="*/ 52396695 w 68"/>
                  <a:gd name="T13" fmla="*/ 58752425 h 58"/>
                  <a:gd name="T14" fmla="*/ 75808128 w 68"/>
                  <a:gd name="T15" fmla="*/ 29376716 h 58"/>
                  <a:gd name="T16" fmla="*/ 47937830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43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8" y="2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6" name="Freeform 908"/>
              <p:cNvSpPr>
                <a:spLocks/>
              </p:cNvSpPr>
              <p:nvPr/>
            </p:nvSpPr>
            <p:spPr bwMode="auto">
              <a:xfrm>
                <a:off x="3736796" y="2811203"/>
                <a:ext cx="55961" cy="44037"/>
              </a:xfrm>
              <a:custGeom>
                <a:avLst/>
                <a:gdLst>
                  <a:gd name="T0" fmla="*/ 28469904 w 55"/>
                  <a:gd name="T1" fmla="*/ 0 h 43"/>
                  <a:gd name="T2" fmla="*/ 56938791 w 55"/>
                  <a:gd name="T3" fmla="*/ 22550016 h 43"/>
                  <a:gd name="T4" fmla="*/ 28469904 w 55"/>
                  <a:gd name="T5" fmla="*/ 45099009 h 43"/>
                  <a:gd name="T6" fmla="*/ 0 w 55"/>
                  <a:gd name="T7" fmla="*/ 22550016 h 43"/>
                  <a:gd name="T8" fmla="*/ 43480683 w 55"/>
                  <a:gd name="T9" fmla="*/ 0 h 43"/>
                  <a:gd name="T10" fmla="*/ 0 w 55"/>
                  <a:gd name="T11" fmla="*/ 0 h 43"/>
                  <a:gd name="T12" fmla="*/ 35198458 w 55"/>
                  <a:gd name="T13" fmla="*/ 45099009 h 43"/>
                  <a:gd name="T14" fmla="*/ 56938791 w 55"/>
                  <a:gd name="T15" fmla="*/ 14683778 h 43"/>
                  <a:gd name="T16" fmla="*/ 43480683 w 55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3"/>
                  <a:gd name="T29" fmla="*/ 55 w 55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3">
                    <a:moveTo>
                      <a:pt x="42" y="0"/>
                    </a:moveTo>
                    <a:lnTo>
                      <a:pt x="0" y="0"/>
                    </a:lnTo>
                    <a:lnTo>
                      <a:pt x="34" y="43"/>
                    </a:lnTo>
                    <a:lnTo>
                      <a:pt x="55" y="1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7" name="Freeform 909"/>
              <p:cNvSpPr>
                <a:spLocks/>
              </p:cNvSpPr>
              <p:nvPr/>
            </p:nvSpPr>
            <p:spPr bwMode="auto">
              <a:xfrm>
                <a:off x="3758961" y="2811203"/>
                <a:ext cx="43287" cy="29699"/>
              </a:xfrm>
              <a:custGeom>
                <a:avLst/>
                <a:gdLst>
                  <a:gd name="T0" fmla="*/ 22307234 w 42"/>
                  <a:gd name="T1" fmla="*/ 0 h 29"/>
                  <a:gd name="T2" fmla="*/ 44613437 w 42"/>
                  <a:gd name="T3" fmla="*/ 15207936 h 29"/>
                  <a:gd name="T4" fmla="*/ 22307234 w 42"/>
                  <a:gd name="T5" fmla="*/ 30414848 h 29"/>
                  <a:gd name="T6" fmla="*/ 0 w 42"/>
                  <a:gd name="T7" fmla="*/ 15207936 h 29"/>
                  <a:gd name="T8" fmla="*/ 0 w 42"/>
                  <a:gd name="T9" fmla="*/ 0 h 29"/>
                  <a:gd name="T10" fmla="*/ 44613437 w 42"/>
                  <a:gd name="T11" fmla="*/ 0 h 29"/>
                  <a:gd name="T12" fmla="*/ 26555542 w 42"/>
                  <a:gd name="T13" fmla="*/ 30414848 h 29"/>
                  <a:gd name="T14" fmla="*/ 0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0" y="0"/>
                    </a:moveTo>
                    <a:lnTo>
                      <a:pt x="42" y="0"/>
                    </a:lnTo>
                    <a:lnTo>
                      <a:pt x="25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8" name="Freeform 910"/>
              <p:cNvSpPr>
                <a:spLocks/>
              </p:cNvSpPr>
              <p:nvPr/>
            </p:nvSpPr>
            <p:spPr bwMode="auto">
              <a:xfrm>
                <a:off x="3780083" y="2811203"/>
                <a:ext cx="22174" cy="14337"/>
              </a:xfrm>
              <a:custGeom>
                <a:avLst/>
                <a:gdLst>
                  <a:gd name="T0" fmla="*/ 11706816 w 21"/>
                  <a:gd name="T1" fmla="*/ 0 h 14"/>
                  <a:gd name="T2" fmla="*/ 23413632 w 21"/>
                  <a:gd name="T3" fmla="*/ 7341568 h 14"/>
                  <a:gd name="T4" fmla="*/ 11706816 w 21"/>
                  <a:gd name="T5" fmla="*/ 14682112 h 14"/>
                  <a:gd name="T6" fmla="*/ 0 w 21"/>
                  <a:gd name="T7" fmla="*/ 7341568 h 14"/>
                  <a:gd name="T8" fmla="*/ 0 w 21"/>
                  <a:gd name="T9" fmla="*/ 0 h 14"/>
                  <a:gd name="T10" fmla="*/ 23413632 w 21"/>
                  <a:gd name="T11" fmla="*/ 0 h 14"/>
                  <a:gd name="T12" fmla="*/ 14494404 w 21"/>
                  <a:gd name="T13" fmla="*/ 14682112 h 14"/>
                  <a:gd name="T14" fmla="*/ 0 w 21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4"/>
                  <a:gd name="T26" fmla="*/ 21 w 21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4">
                    <a:moveTo>
                      <a:pt x="0" y="0"/>
                    </a:moveTo>
                    <a:lnTo>
                      <a:pt x="21" y="0"/>
                    </a:lnTo>
                    <a:lnTo>
                      <a:pt x="1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199" name="Freeform 911"/>
              <p:cNvSpPr>
                <a:spLocks/>
              </p:cNvSpPr>
              <p:nvPr/>
            </p:nvSpPr>
            <p:spPr bwMode="auto">
              <a:xfrm>
                <a:off x="1587005" y="3174796"/>
                <a:ext cx="40123" cy="25603"/>
              </a:xfrm>
              <a:custGeom>
                <a:avLst/>
                <a:gdLst>
                  <a:gd name="T0" fmla="*/ 21182832 w 38"/>
                  <a:gd name="T1" fmla="*/ 0 h 25"/>
                  <a:gd name="T2" fmla="*/ 42364608 w 38"/>
                  <a:gd name="T3" fmla="*/ 13110784 h 25"/>
                  <a:gd name="T4" fmla="*/ 21182832 w 38"/>
                  <a:gd name="T5" fmla="*/ 26220544 h 25"/>
                  <a:gd name="T6" fmla="*/ 0 w 38"/>
                  <a:gd name="T7" fmla="*/ 13110784 h 25"/>
                  <a:gd name="T8" fmla="*/ 18952839 w 38"/>
                  <a:gd name="T9" fmla="*/ 0 h 25"/>
                  <a:gd name="T10" fmla="*/ 0 w 38"/>
                  <a:gd name="T11" fmla="*/ 26220544 h 25"/>
                  <a:gd name="T12" fmla="*/ 42364608 w 38"/>
                  <a:gd name="T13" fmla="*/ 26220544 h 25"/>
                  <a:gd name="T14" fmla="*/ 18952839 w 38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25"/>
                  <a:gd name="T26" fmla="*/ 38 w 38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25">
                    <a:moveTo>
                      <a:pt x="17" y="0"/>
                    </a:moveTo>
                    <a:lnTo>
                      <a:pt x="0" y="25"/>
                    </a:lnTo>
                    <a:lnTo>
                      <a:pt x="38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0" name="Freeform 912"/>
              <p:cNvSpPr>
                <a:spLocks/>
              </p:cNvSpPr>
              <p:nvPr/>
            </p:nvSpPr>
            <p:spPr bwMode="auto">
              <a:xfrm>
                <a:off x="1595445" y="3162507"/>
                <a:ext cx="50685" cy="37892"/>
              </a:xfrm>
              <a:custGeom>
                <a:avLst/>
                <a:gdLst>
                  <a:gd name="T0" fmla="*/ 27329999 w 47"/>
                  <a:gd name="T1" fmla="*/ 0 h 36"/>
                  <a:gd name="T2" fmla="*/ 54658919 w 47"/>
                  <a:gd name="T3" fmla="*/ 19941717 h 36"/>
                  <a:gd name="T4" fmla="*/ 27329999 w 47"/>
                  <a:gd name="T5" fmla="*/ 39883435 h 36"/>
                  <a:gd name="T6" fmla="*/ 0 w 47"/>
                  <a:gd name="T7" fmla="*/ 19941717 h 36"/>
                  <a:gd name="T8" fmla="*/ 19770387 w 47"/>
                  <a:gd name="T9" fmla="*/ 0 h 36"/>
                  <a:gd name="T10" fmla="*/ 0 w 47"/>
                  <a:gd name="T11" fmla="*/ 23265686 h 36"/>
                  <a:gd name="T12" fmla="*/ 10466993 w 47"/>
                  <a:gd name="T13" fmla="*/ 39883435 h 36"/>
                  <a:gd name="T14" fmla="*/ 54658919 w 47"/>
                  <a:gd name="T15" fmla="*/ 39883435 h 36"/>
                  <a:gd name="T16" fmla="*/ 19770387 w 47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6"/>
                  <a:gd name="T29" fmla="*/ 47 w 47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6">
                    <a:moveTo>
                      <a:pt x="17" y="0"/>
                    </a:moveTo>
                    <a:lnTo>
                      <a:pt x="0" y="21"/>
                    </a:lnTo>
                    <a:lnTo>
                      <a:pt x="9" y="36"/>
                    </a:lnTo>
                    <a:lnTo>
                      <a:pt x="47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1" name="Freeform 913"/>
              <p:cNvSpPr>
                <a:spLocks/>
              </p:cNvSpPr>
              <p:nvPr/>
            </p:nvSpPr>
            <p:spPr bwMode="auto">
              <a:xfrm>
                <a:off x="1604954" y="3146121"/>
                <a:ext cx="63349" cy="52230"/>
              </a:xfrm>
              <a:custGeom>
                <a:avLst/>
                <a:gdLst>
                  <a:gd name="T0" fmla="*/ 34009823 w 59"/>
                  <a:gd name="T1" fmla="*/ 0 h 51"/>
                  <a:gd name="T2" fmla="*/ 68018572 w 59"/>
                  <a:gd name="T3" fmla="*/ 26744832 h 51"/>
                  <a:gd name="T4" fmla="*/ 34009823 w 59"/>
                  <a:gd name="T5" fmla="*/ 53489665 h 51"/>
                  <a:gd name="T6" fmla="*/ 0 w 59"/>
                  <a:gd name="T7" fmla="*/ 26744832 h 51"/>
                  <a:gd name="T8" fmla="*/ 18445300 w 59"/>
                  <a:gd name="T9" fmla="*/ 0 h 51"/>
                  <a:gd name="T10" fmla="*/ 0 w 59"/>
                  <a:gd name="T11" fmla="*/ 27269180 h 51"/>
                  <a:gd name="T12" fmla="*/ 24210057 w 59"/>
                  <a:gd name="T13" fmla="*/ 53489665 h 51"/>
                  <a:gd name="T14" fmla="*/ 68018572 w 59"/>
                  <a:gd name="T15" fmla="*/ 53489665 h 51"/>
                  <a:gd name="T16" fmla="*/ 18445300 w 5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1"/>
                  <a:gd name="T29" fmla="*/ 59 w 5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1">
                    <a:moveTo>
                      <a:pt x="16" y="0"/>
                    </a:moveTo>
                    <a:lnTo>
                      <a:pt x="0" y="26"/>
                    </a:lnTo>
                    <a:lnTo>
                      <a:pt x="21" y="51"/>
                    </a:lnTo>
                    <a:lnTo>
                      <a:pt x="59" y="5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2" name="Freeform 914"/>
              <p:cNvSpPr>
                <a:spLocks/>
              </p:cNvSpPr>
              <p:nvPr/>
            </p:nvSpPr>
            <p:spPr bwMode="auto">
              <a:xfrm>
                <a:off x="1614455" y="3134855"/>
                <a:ext cx="72859" cy="63495"/>
              </a:xfrm>
              <a:custGeom>
                <a:avLst/>
                <a:gdLst>
                  <a:gd name="T0" fmla="*/ 39033137 w 68"/>
                  <a:gd name="T1" fmla="*/ 0 h 62"/>
                  <a:gd name="T2" fmla="*/ 78065203 w 68"/>
                  <a:gd name="T3" fmla="*/ 32513536 h 62"/>
                  <a:gd name="T4" fmla="*/ 39033137 w 68"/>
                  <a:gd name="T5" fmla="*/ 65026049 h 62"/>
                  <a:gd name="T6" fmla="*/ 0 w 68"/>
                  <a:gd name="T7" fmla="*/ 32513536 h 62"/>
                  <a:gd name="T8" fmla="*/ 19516569 w 68"/>
                  <a:gd name="T9" fmla="*/ 0 h 62"/>
                  <a:gd name="T10" fmla="*/ 0 w 68"/>
                  <a:gd name="T11" fmla="*/ 27269056 h 62"/>
                  <a:gd name="T12" fmla="*/ 34440871 w 68"/>
                  <a:gd name="T13" fmla="*/ 65026049 h 62"/>
                  <a:gd name="T14" fmla="*/ 78065203 w 68"/>
                  <a:gd name="T15" fmla="*/ 65026049 h 62"/>
                  <a:gd name="T16" fmla="*/ 19516569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17" y="0"/>
                    </a:moveTo>
                    <a:lnTo>
                      <a:pt x="0" y="26"/>
                    </a:lnTo>
                    <a:lnTo>
                      <a:pt x="30" y="62"/>
                    </a:lnTo>
                    <a:lnTo>
                      <a:pt x="68" y="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3" name="Freeform 915"/>
              <p:cNvSpPr>
                <a:spLocks/>
              </p:cNvSpPr>
              <p:nvPr/>
            </p:nvSpPr>
            <p:spPr bwMode="auto">
              <a:xfrm>
                <a:off x="1623956" y="3120508"/>
                <a:ext cx="81299" cy="77842"/>
              </a:xfrm>
              <a:custGeom>
                <a:avLst/>
                <a:gdLst>
                  <a:gd name="T0" fmla="*/ 42919536 w 77"/>
                  <a:gd name="T1" fmla="*/ 0 h 76"/>
                  <a:gd name="T2" fmla="*/ 85838017 w 77"/>
                  <a:gd name="T3" fmla="*/ 39864322 h 76"/>
                  <a:gd name="T4" fmla="*/ 42919536 w 77"/>
                  <a:gd name="T5" fmla="*/ 79728644 h 76"/>
                  <a:gd name="T6" fmla="*/ 0 w 77"/>
                  <a:gd name="T7" fmla="*/ 39864322 h 76"/>
                  <a:gd name="T8" fmla="*/ 18951114 w 77"/>
                  <a:gd name="T9" fmla="*/ 0 h 76"/>
                  <a:gd name="T10" fmla="*/ 0 w 77"/>
                  <a:gd name="T11" fmla="*/ 26226606 h 76"/>
                  <a:gd name="T12" fmla="*/ 47935788 w 77"/>
                  <a:gd name="T13" fmla="*/ 79728644 h 76"/>
                  <a:gd name="T14" fmla="*/ 85838017 w 77"/>
                  <a:gd name="T15" fmla="*/ 79728644 h 76"/>
                  <a:gd name="T16" fmla="*/ 18951114 w 77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6"/>
                  <a:gd name="T29" fmla="*/ 77 w 7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6">
                    <a:moveTo>
                      <a:pt x="17" y="0"/>
                    </a:moveTo>
                    <a:lnTo>
                      <a:pt x="0" y="25"/>
                    </a:lnTo>
                    <a:lnTo>
                      <a:pt x="43" y="76"/>
                    </a:lnTo>
                    <a:lnTo>
                      <a:pt x="77" y="7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4" name="Freeform 916"/>
              <p:cNvSpPr>
                <a:spLocks/>
              </p:cNvSpPr>
              <p:nvPr/>
            </p:nvSpPr>
            <p:spPr bwMode="auto">
              <a:xfrm>
                <a:off x="1633456" y="3110267"/>
                <a:ext cx="93972" cy="90132"/>
              </a:xfrm>
              <a:custGeom>
                <a:avLst/>
                <a:gdLst>
                  <a:gd name="T0" fmla="*/ 49610880 w 89"/>
                  <a:gd name="T1" fmla="*/ 0 h 87"/>
                  <a:gd name="T2" fmla="*/ 99221761 w 89"/>
                  <a:gd name="T3" fmla="*/ 46688376 h 87"/>
                  <a:gd name="T4" fmla="*/ 49610880 w 89"/>
                  <a:gd name="T5" fmla="*/ 93376752 h 87"/>
                  <a:gd name="T6" fmla="*/ 0 w 89"/>
                  <a:gd name="T7" fmla="*/ 46688376 h 87"/>
                  <a:gd name="T8" fmla="*/ 18952782 w 89"/>
                  <a:gd name="T9" fmla="*/ 0 h 87"/>
                  <a:gd name="T10" fmla="*/ 0 w 89"/>
                  <a:gd name="T11" fmla="*/ 26832399 h 87"/>
                  <a:gd name="T12" fmla="*/ 56857280 w 89"/>
                  <a:gd name="T13" fmla="*/ 93376752 h 87"/>
                  <a:gd name="T14" fmla="*/ 99221761 w 89"/>
                  <a:gd name="T15" fmla="*/ 93376752 h 87"/>
                  <a:gd name="T16" fmla="*/ 18952782 w 89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7"/>
                  <a:gd name="T29" fmla="*/ 89 w 89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7">
                    <a:moveTo>
                      <a:pt x="17" y="0"/>
                    </a:moveTo>
                    <a:lnTo>
                      <a:pt x="0" y="25"/>
                    </a:lnTo>
                    <a:lnTo>
                      <a:pt x="51" y="87"/>
                    </a:lnTo>
                    <a:lnTo>
                      <a:pt x="89" y="8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5" name="Freeform 917"/>
              <p:cNvSpPr>
                <a:spLocks/>
              </p:cNvSpPr>
              <p:nvPr/>
            </p:nvSpPr>
            <p:spPr bwMode="auto">
              <a:xfrm>
                <a:off x="1639793" y="3099002"/>
                <a:ext cx="103473" cy="101397"/>
              </a:xfrm>
              <a:custGeom>
                <a:avLst/>
                <a:gdLst>
                  <a:gd name="T0" fmla="*/ 54626353 w 98"/>
                  <a:gd name="T1" fmla="*/ 0 h 98"/>
                  <a:gd name="T2" fmla="*/ 109251649 w 98"/>
                  <a:gd name="T3" fmla="*/ 52456393 h 98"/>
                  <a:gd name="T4" fmla="*/ 54626353 w 98"/>
                  <a:gd name="T5" fmla="*/ 104911751 h 98"/>
                  <a:gd name="T6" fmla="*/ 0 w 98"/>
                  <a:gd name="T7" fmla="*/ 52456393 h 98"/>
                  <a:gd name="T8" fmla="*/ 18951399 w 98"/>
                  <a:gd name="T9" fmla="*/ 0 h 98"/>
                  <a:gd name="T10" fmla="*/ 0 w 98"/>
                  <a:gd name="T11" fmla="*/ 23552041 h 98"/>
                  <a:gd name="T12" fmla="*/ 66888955 w 98"/>
                  <a:gd name="T13" fmla="*/ 104911751 h 98"/>
                  <a:gd name="T14" fmla="*/ 109251649 w 98"/>
                  <a:gd name="T15" fmla="*/ 104911751 h 98"/>
                  <a:gd name="T16" fmla="*/ 18951399 w 98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8"/>
                  <a:gd name="T29" fmla="*/ 98 w 98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8">
                    <a:moveTo>
                      <a:pt x="17" y="0"/>
                    </a:moveTo>
                    <a:lnTo>
                      <a:pt x="0" y="22"/>
                    </a:lnTo>
                    <a:lnTo>
                      <a:pt x="60" y="98"/>
                    </a:lnTo>
                    <a:lnTo>
                      <a:pt x="98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6" name="Freeform 918"/>
              <p:cNvSpPr>
                <a:spLocks/>
              </p:cNvSpPr>
              <p:nvPr/>
            </p:nvSpPr>
            <p:spPr bwMode="auto">
              <a:xfrm>
                <a:off x="1649294" y="3082616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18953082 w 110"/>
                  <a:gd name="T9" fmla="*/ 0 h 113"/>
                  <a:gd name="T10" fmla="*/ 0 w 110"/>
                  <a:gd name="T11" fmla="*/ 27273517 h 113"/>
                  <a:gd name="T12" fmla="*/ 80272370 w 110"/>
                  <a:gd name="T13" fmla="*/ 118536197 h 113"/>
                  <a:gd name="T14" fmla="*/ 122637505 w 110"/>
                  <a:gd name="T15" fmla="*/ 118536197 h 113"/>
                  <a:gd name="T16" fmla="*/ 18953082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7" y="0"/>
                    </a:moveTo>
                    <a:lnTo>
                      <a:pt x="0" y="26"/>
                    </a:lnTo>
                    <a:lnTo>
                      <a:pt x="72" y="113"/>
                    </a:lnTo>
                    <a:lnTo>
                      <a:pt x="110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7" name="Freeform 919"/>
              <p:cNvSpPr>
                <a:spLocks/>
              </p:cNvSpPr>
              <p:nvPr/>
            </p:nvSpPr>
            <p:spPr bwMode="auto">
              <a:xfrm>
                <a:off x="1658803" y="3071350"/>
                <a:ext cx="125647" cy="127001"/>
              </a:xfrm>
              <a:custGeom>
                <a:avLst/>
                <a:gdLst>
                  <a:gd name="T0" fmla="*/ 66333169 w 119"/>
                  <a:gd name="T1" fmla="*/ 0 h 124"/>
                  <a:gd name="T2" fmla="*/ 132665281 w 119"/>
                  <a:gd name="T3" fmla="*/ 65037827 h 124"/>
                  <a:gd name="T4" fmla="*/ 66333169 w 119"/>
                  <a:gd name="T5" fmla="*/ 130074629 h 124"/>
                  <a:gd name="T6" fmla="*/ 0 w 119"/>
                  <a:gd name="T7" fmla="*/ 65037827 h 124"/>
                  <a:gd name="T8" fmla="*/ 18952639 w 119"/>
                  <a:gd name="T9" fmla="*/ 0 h 124"/>
                  <a:gd name="T10" fmla="*/ 0 w 119"/>
                  <a:gd name="T11" fmla="*/ 27273466 h 124"/>
                  <a:gd name="T12" fmla="*/ 90301136 w 119"/>
                  <a:gd name="T13" fmla="*/ 130074629 h 124"/>
                  <a:gd name="T14" fmla="*/ 132665281 w 119"/>
                  <a:gd name="T15" fmla="*/ 130074629 h 124"/>
                  <a:gd name="T16" fmla="*/ 18952639 w 119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4"/>
                  <a:gd name="T29" fmla="*/ 119 w 119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4">
                    <a:moveTo>
                      <a:pt x="17" y="0"/>
                    </a:moveTo>
                    <a:lnTo>
                      <a:pt x="0" y="26"/>
                    </a:lnTo>
                    <a:lnTo>
                      <a:pt x="81" y="124"/>
                    </a:lnTo>
                    <a:lnTo>
                      <a:pt x="119" y="12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8" name="Freeform 920"/>
              <p:cNvSpPr>
                <a:spLocks/>
              </p:cNvSpPr>
              <p:nvPr/>
            </p:nvSpPr>
            <p:spPr bwMode="auto">
              <a:xfrm>
                <a:off x="1668304" y="3061109"/>
                <a:ext cx="133045" cy="139290"/>
              </a:xfrm>
              <a:custGeom>
                <a:avLst/>
                <a:gdLst>
                  <a:gd name="T0" fmla="*/ 69689406 w 127"/>
                  <a:gd name="T1" fmla="*/ 0 h 135"/>
                  <a:gd name="T2" fmla="*/ 139377764 w 127"/>
                  <a:gd name="T3" fmla="*/ 71858163 h 135"/>
                  <a:gd name="T4" fmla="*/ 69689406 w 127"/>
                  <a:gd name="T5" fmla="*/ 143716326 h 135"/>
                  <a:gd name="T6" fmla="*/ 0 w 127"/>
                  <a:gd name="T7" fmla="*/ 71858163 h 135"/>
                  <a:gd name="T8" fmla="*/ 18656684 w 127"/>
                  <a:gd name="T9" fmla="*/ 0 h 135"/>
                  <a:gd name="T10" fmla="*/ 0 w 127"/>
                  <a:gd name="T11" fmla="*/ 23420321 h 135"/>
                  <a:gd name="T12" fmla="*/ 102064380 w 127"/>
                  <a:gd name="T13" fmla="*/ 143716326 h 135"/>
                  <a:gd name="T14" fmla="*/ 139377764 w 127"/>
                  <a:gd name="T15" fmla="*/ 143716326 h 135"/>
                  <a:gd name="T16" fmla="*/ 18656684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17" y="0"/>
                    </a:moveTo>
                    <a:lnTo>
                      <a:pt x="0" y="22"/>
                    </a:lnTo>
                    <a:lnTo>
                      <a:pt x="93" y="135"/>
                    </a:lnTo>
                    <a:lnTo>
                      <a:pt x="127" y="13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09" name="Freeform 921"/>
              <p:cNvSpPr>
                <a:spLocks/>
              </p:cNvSpPr>
              <p:nvPr/>
            </p:nvSpPr>
            <p:spPr bwMode="auto">
              <a:xfrm>
                <a:off x="1677805" y="3046771"/>
                <a:ext cx="147821" cy="153628"/>
              </a:xfrm>
              <a:custGeom>
                <a:avLst/>
                <a:gdLst>
                  <a:gd name="T0" fmla="*/ 78039984 w 140"/>
                  <a:gd name="T1" fmla="*/ 0 h 149"/>
                  <a:gd name="T2" fmla="*/ 156078913 w 140"/>
                  <a:gd name="T3" fmla="*/ 79199874 h 149"/>
                  <a:gd name="T4" fmla="*/ 78039984 w 140"/>
                  <a:gd name="T5" fmla="*/ 158399747 h 149"/>
                  <a:gd name="T6" fmla="*/ 0 w 140"/>
                  <a:gd name="T7" fmla="*/ 79199874 h 149"/>
                  <a:gd name="T8" fmla="*/ 18952764 w 140"/>
                  <a:gd name="T9" fmla="*/ 0 h 149"/>
                  <a:gd name="T10" fmla="*/ 0 w 140"/>
                  <a:gd name="T11" fmla="*/ 26577641 h 149"/>
                  <a:gd name="T12" fmla="*/ 113714455 w 140"/>
                  <a:gd name="T13" fmla="*/ 158399747 h 149"/>
                  <a:gd name="T14" fmla="*/ 156078913 w 140"/>
                  <a:gd name="T15" fmla="*/ 158399747 h 149"/>
                  <a:gd name="T16" fmla="*/ 18952764 w 140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9"/>
                  <a:gd name="T29" fmla="*/ 140 w 140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9">
                    <a:moveTo>
                      <a:pt x="17" y="0"/>
                    </a:moveTo>
                    <a:lnTo>
                      <a:pt x="0" y="25"/>
                    </a:lnTo>
                    <a:lnTo>
                      <a:pt x="102" y="149"/>
                    </a:lnTo>
                    <a:lnTo>
                      <a:pt x="140" y="14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0" name="Freeform 922"/>
              <p:cNvSpPr>
                <a:spLocks/>
              </p:cNvSpPr>
              <p:nvPr/>
            </p:nvSpPr>
            <p:spPr bwMode="auto">
              <a:xfrm>
                <a:off x="1687305" y="3035506"/>
                <a:ext cx="154158" cy="164893"/>
              </a:xfrm>
              <a:custGeom>
                <a:avLst/>
                <a:gdLst>
                  <a:gd name="T0" fmla="*/ 80286111 w 148"/>
                  <a:gd name="T1" fmla="*/ 0 h 160"/>
                  <a:gd name="T2" fmla="*/ 160572222 w 148"/>
                  <a:gd name="T3" fmla="*/ 84968332 h 160"/>
                  <a:gd name="T4" fmla="*/ 80286111 w 148"/>
                  <a:gd name="T5" fmla="*/ 169935634 h 160"/>
                  <a:gd name="T6" fmla="*/ 0 w 148"/>
                  <a:gd name="T7" fmla="*/ 84968332 h 160"/>
                  <a:gd name="T8" fmla="*/ 18443755 w 148"/>
                  <a:gd name="T9" fmla="*/ 0 h 160"/>
                  <a:gd name="T10" fmla="*/ 0 w 148"/>
                  <a:gd name="T11" fmla="*/ 26552924 h 160"/>
                  <a:gd name="T12" fmla="*/ 119344316 w 148"/>
                  <a:gd name="T13" fmla="*/ 169935634 h 160"/>
                  <a:gd name="T14" fmla="*/ 160572222 w 148"/>
                  <a:gd name="T15" fmla="*/ 169935634 h 160"/>
                  <a:gd name="T16" fmla="*/ 18443755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5"/>
                    </a:lnTo>
                    <a:lnTo>
                      <a:pt x="110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1" name="Freeform 923"/>
              <p:cNvSpPr>
                <a:spLocks/>
              </p:cNvSpPr>
              <p:nvPr/>
            </p:nvSpPr>
            <p:spPr bwMode="auto">
              <a:xfrm>
                <a:off x="1693642" y="3024240"/>
                <a:ext cx="166832" cy="174110"/>
              </a:xfrm>
              <a:custGeom>
                <a:avLst/>
                <a:gdLst>
                  <a:gd name="T0" fmla="*/ 88639859 w 157"/>
                  <a:gd name="T1" fmla="*/ 0 h 171"/>
                  <a:gd name="T2" fmla="*/ 177279719 w 157"/>
                  <a:gd name="T3" fmla="*/ 88638281 h 171"/>
                  <a:gd name="T4" fmla="*/ 88639859 w 157"/>
                  <a:gd name="T5" fmla="*/ 177276562 h 171"/>
                  <a:gd name="T6" fmla="*/ 0 w 157"/>
                  <a:gd name="T7" fmla="*/ 88638281 h 171"/>
                  <a:gd name="T8" fmla="*/ 19196307 w 157"/>
                  <a:gd name="T9" fmla="*/ 0 h 171"/>
                  <a:gd name="T10" fmla="*/ 0 w 157"/>
                  <a:gd name="T11" fmla="*/ 22807392 h 171"/>
                  <a:gd name="T12" fmla="*/ 138888151 w 157"/>
                  <a:gd name="T13" fmla="*/ 177276562 h 171"/>
                  <a:gd name="T14" fmla="*/ 177279719 w 157"/>
                  <a:gd name="T15" fmla="*/ 177276562 h 171"/>
                  <a:gd name="T16" fmla="*/ 19196307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17" y="0"/>
                    </a:moveTo>
                    <a:lnTo>
                      <a:pt x="0" y="22"/>
                    </a:lnTo>
                    <a:lnTo>
                      <a:pt x="123" y="171"/>
                    </a:lnTo>
                    <a:lnTo>
                      <a:pt x="157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2" name="Freeform 924"/>
              <p:cNvSpPr>
                <a:spLocks/>
              </p:cNvSpPr>
              <p:nvPr/>
            </p:nvSpPr>
            <p:spPr bwMode="auto">
              <a:xfrm>
                <a:off x="1703152" y="3009903"/>
                <a:ext cx="179496" cy="188448"/>
              </a:xfrm>
              <a:custGeom>
                <a:avLst/>
                <a:gdLst>
                  <a:gd name="T0" fmla="*/ 95321934 w 169"/>
                  <a:gd name="T1" fmla="*/ 0 h 185"/>
                  <a:gd name="T2" fmla="*/ 190643867 w 169"/>
                  <a:gd name="T3" fmla="*/ 95980132 h 185"/>
                  <a:gd name="T4" fmla="*/ 95321934 w 169"/>
                  <a:gd name="T5" fmla="*/ 191960264 h 185"/>
                  <a:gd name="T6" fmla="*/ 0 w 169"/>
                  <a:gd name="T7" fmla="*/ 95980132 h 185"/>
                  <a:gd name="T8" fmla="*/ 19177396 w 169"/>
                  <a:gd name="T9" fmla="*/ 0 h 185"/>
                  <a:gd name="T10" fmla="*/ 0 w 169"/>
                  <a:gd name="T11" fmla="*/ 25940631 h 185"/>
                  <a:gd name="T12" fmla="*/ 147777264 w 169"/>
                  <a:gd name="T13" fmla="*/ 191960264 h 185"/>
                  <a:gd name="T14" fmla="*/ 190643867 w 169"/>
                  <a:gd name="T15" fmla="*/ 191960264 h 185"/>
                  <a:gd name="T16" fmla="*/ 19177396 w 169"/>
                  <a:gd name="T17" fmla="*/ 0 h 18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5"/>
                  <a:gd name="T29" fmla="*/ 169 w 169"/>
                  <a:gd name="T30" fmla="*/ 185 h 1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5">
                    <a:moveTo>
                      <a:pt x="17" y="0"/>
                    </a:moveTo>
                    <a:lnTo>
                      <a:pt x="0" y="25"/>
                    </a:lnTo>
                    <a:lnTo>
                      <a:pt x="131" y="185"/>
                    </a:lnTo>
                    <a:lnTo>
                      <a:pt x="169" y="18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3" name="Freeform 925"/>
              <p:cNvSpPr>
                <a:spLocks/>
              </p:cNvSpPr>
              <p:nvPr/>
            </p:nvSpPr>
            <p:spPr bwMode="auto">
              <a:xfrm>
                <a:off x="1711592" y="2997613"/>
                <a:ext cx="190058" cy="202786"/>
              </a:xfrm>
              <a:custGeom>
                <a:avLst/>
                <a:gdLst>
                  <a:gd name="T0" fmla="*/ 101466413 w 178"/>
                  <a:gd name="T1" fmla="*/ 0 h 196"/>
                  <a:gd name="T2" fmla="*/ 202932825 w 178"/>
                  <a:gd name="T3" fmla="*/ 104903474 h 196"/>
                  <a:gd name="T4" fmla="*/ 101466413 w 178"/>
                  <a:gd name="T5" fmla="*/ 209806947 h 196"/>
                  <a:gd name="T6" fmla="*/ 0 w 178"/>
                  <a:gd name="T7" fmla="*/ 104903474 h 196"/>
                  <a:gd name="T8" fmla="*/ 19381647 w 178"/>
                  <a:gd name="T9" fmla="*/ 0 h 196"/>
                  <a:gd name="T10" fmla="*/ 0 w 178"/>
                  <a:gd name="T11" fmla="*/ 26761544 h 196"/>
                  <a:gd name="T12" fmla="*/ 159610293 w 178"/>
                  <a:gd name="T13" fmla="*/ 209806947 h 196"/>
                  <a:gd name="T14" fmla="*/ 202932825 w 178"/>
                  <a:gd name="T15" fmla="*/ 209806947 h 196"/>
                  <a:gd name="T16" fmla="*/ 19381647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17" y="0"/>
                    </a:moveTo>
                    <a:lnTo>
                      <a:pt x="0" y="25"/>
                    </a:lnTo>
                    <a:lnTo>
                      <a:pt x="140" y="196"/>
                    </a:lnTo>
                    <a:lnTo>
                      <a:pt x="178" y="19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4" name="Freeform 926"/>
              <p:cNvSpPr>
                <a:spLocks/>
              </p:cNvSpPr>
              <p:nvPr/>
            </p:nvSpPr>
            <p:spPr bwMode="auto">
              <a:xfrm>
                <a:off x="1721101" y="2983266"/>
                <a:ext cx="202731" cy="217133"/>
              </a:xfrm>
              <a:custGeom>
                <a:avLst/>
                <a:gdLst>
                  <a:gd name="T0" fmla="*/ 108158054 w 190"/>
                  <a:gd name="T1" fmla="*/ 0 h 211"/>
                  <a:gd name="T2" fmla="*/ 216315041 w 190"/>
                  <a:gd name="T3" fmla="*/ 111722646 h 211"/>
                  <a:gd name="T4" fmla="*/ 108158054 w 190"/>
                  <a:gd name="T5" fmla="*/ 223444264 h 211"/>
                  <a:gd name="T6" fmla="*/ 0 w 190"/>
                  <a:gd name="T7" fmla="*/ 111722646 h 211"/>
                  <a:gd name="T8" fmla="*/ 19354411 w 190"/>
                  <a:gd name="T9" fmla="*/ 0 h 211"/>
                  <a:gd name="T10" fmla="*/ 0 w 190"/>
                  <a:gd name="T11" fmla="*/ 27533699 h 211"/>
                  <a:gd name="T12" fmla="*/ 173052260 w 190"/>
                  <a:gd name="T13" fmla="*/ 223444264 h 211"/>
                  <a:gd name="T14" fmla="*/ 216315041 w 190"/>
                  <a:gd name="T15" fmla="*/ 223444264 h 211"/>
                  <a:gd name="T16" fmla="*/ 19354411 w 190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1"/>
                  <a:gd name="T29" fmla="*/ 190 w 190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1">
                    <a:moveTo>
                      <a:pt x="17" y="0"/>
                    </a:moveTo>
                    <a:lnTo>
                      <a:pt x="0" y="26"/>
                    </a:lnTo>
                    <a:lnTo>
                      <a:pt x="152" y="211"/>
                    </a:lnTo>
                    <a:lnTo>
                      <a:pt x="190" y="2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5" name="Freeform 927"/>
              <p:cNvSpPr>
                <a:spLocks/>
              </p:cNvSpPr>
              <p:nvPr/>
            </p:nvSpPr>
            <p:spPr bwMode="auto">
              <a:xfrm>
                <a:off x="1730602" y="2972001"/>
                <a:ext cx="209068" cy="228398"/>
              </a:xfrm>
              <a:custGeom>
                <a:avLst/>
                <a:gdLst>
                  <a:gd name="T0" fmla="*/ 109822684 w 199"/>
                  <a:gd name="T1" fmla="*/ 0 h 222"/>
                  <a:gd name="T2" fmla="*/ 219645368 w 199"/>
                  <a:gd name="T3" fmla="*/ 117490194 h 222"/>
                  <a:gd name="T4" fmla="*/ 109822684 w 199"/>
                  <a:gd name="T5" fmla="*/ 234980389 h 222"/>
                  <a:gd name="T6" fmla="*/ 0 w 199"/>
                  <a:gd name="T7" fmla="*/ 117490194 h 222"/>
                  <a:gd name="T8" fmla="*/ 23178183 w 199"/>
                  <a:gd name="T9" fmla="*/ 0 h 222"/>
                  <a:gd name="T10" fmla="*/ 0 w 199"/>
                  <a:gd name="T11" fmla="*/ 27519902 h 222"/>
                  <a:gd name="T12" fmla="*/ 177702558 w 199"/>
                  <a:gd name="T13" fmla="*/ 234980389 h 222"/>
                  <a:gd name="T14" fmla="*/ 219645368 w 199"/>
                  <a:gd name="T15" fmla="*/ 234980389 h 222"/>
                  <a:gd name="T16" fmla="*/ 23178183 w 199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2"/>
                  <a:gd name="T29" fmla="*/ 199 w 199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2">
                    <a:moveTo>
                      <a:pt x="21" y="0"/>
                    </a:moveTo>
                    <a:lnTo>
                      <a:pt x="0" y="26"/>
                    </a:lnTo>
                    <a:lnTo>
                      <a:pt x="161" y="222"/>
                    </a:lnTo>
                    <a:lnTo>
                      <a:pt x="199" y="22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6" name="Freeform 928"/>
              <p:cNvSpPr>
                <a:spLocks/>
              </p:cNvSpPr>
              <p:nvPr/>
            </p:nvSpPr>
            <p:spPr bwMode="auto">
              <a:xfrm>
                <a:off x="1740103" y="2960735"/>
                <a:ext cx="217517" cy="237615"/>
              </a:xfrm>
              <a:custGeom>
                <a:avLst/>
                <a:gdLst>
                  <a:gd name="T0" fmla="*/ 114284692 w 207"/>
                  <a:gd name="T1" fmla="*/ 0 h 233"/>
                  <a:gd name="T2" fmla="*/ 228568333 w 207"/>
                  <a:gd name="T3" fmla="*/ 121161214 h 233"/>
                  <a:gd name="T4" fmla="*/ 114284692 w 207"/>
                  <a:gd name="T5" fmla="*/ 242321409 h 233"/>
                  <a:gd name="T6" fmla="*/ 0 w 207"/>
                  <a:gd name="T7" fmla="*/ 121161214 h 233"/>
                  <a:gd name="T8" fmla="*/ 23188154 w 207"/>
                  <a:gd name="T9" fmla="*/ 0 h 233"/>
                  <a:gd name="T10" fmla="*/ 0 w 207"/>
                  <a:gd name="T11" fmla="*/ 22880389 h 233"/>
                  <a:gd name="T12" fmla="*/ 191026171 w 207"/>
                  <a:gd name="T13" fmla="*/ 242321409 h 233"/>
                  <a:gd name="T14" fmla="*/ 228568333 w 207"/>
                  <a:gd name="T15" fmla="*/ 242321409 h 233"/>
                  <a:gd name="T16" fmla="*/ 23188154 w 207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3"/>
                  <a:gd name="T29" fmla="*/ 207 w 207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3">
                    <a:moveTo>
                      <a:pt x="21" y="0"/>
                    </a:moveTo>
                    <a:lnTo>
                      <a:pt x="0" y="22"/>
                    </a:lnTo>
                    <a:lnTo>
                      <a:pt x="173" y="233"/>
                    </a:lnTo>
                    <a:lnTo>
                      <a:pt x="207" y="23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7" name="Freeform 929"/>
              <p:cNvSpPr>
                <a:spLocks/>
              </p:cNvSpPr>
              <p:nvPr/>
            </p:nvSpPr>
            <p:spPr bwMode="auto">
              <a:xfrm>
                <a:off x="1752776" y="2944349"/>
                <a:ext cx="227018" cy="254002"/>
              </a:xfrm>
              <a:custGeom>
                <a:avLst/>
                <a:gdLst>
                  <a:gd name="T0" fmla="*/ 119299009 w 216"/>
                  <a:gd name="T1" fmla="*/ 0 h 247"/>
                  <a:gd name="T2" fmla="*/ 238598018 w 216"/>
                  <a:gd name="T3" fmla="*/ 130601247 h 247"/>
                  <a:gd name="T4" fmla="*/ 119299009 w 216"/>
                  <a:gd name="T5" fmla="*/ 261202494 h 247"/>
                  <a:gd name="T6" fmla="*/ 0 w 216"/>
                  <a:gd name="T7" fmla="*/ 130601247 h 247"/>
                  <a:gd name="T8" fmla="*/ 18778385 w 216"/>
                  <a:gd name="T9" fmla="*/ 0 h 247"/>
                  <a:gd name="T10" fmla="*/ 0 w 216"/>
                  <a:gd name="T11" fmla="*/ 26437805 h 247"/>
                  <a:gd name="T12" fmla="*/ 196622822 w 216"/>
                  <a:gd name="T13" fmla="*/ 261202494 h 247"/>
                  <a:gd name="T14" fmla="*/ 238598018 w 216"/>
                  <a:gd name="T15" fmla="*/ 261202494 h 247"/>
                  <a:gd name="T16" fmla="*/ 18778385 w 216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7"/>
                  <a:gd name="T29" fmla="*/ 216 w 216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7">
                    <a:moveTo>
                      <a:pt x="17" y="0"/>
                    </a:moveTo>
                    <a:lnTo>
                      <a:pt x="0" y="25"/>
                    </a:lnTo>
                    <a:lnTo>
                      <a:pt x="178" y="247"/>
                    </a:lnTo>
                    <a:lnTo>
                      <a:pt x="216" y="2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8" name="Freeform 930"/>
              <p:cNvSpPr>
                <a:spLocks/>
              </p:cNvSpPr>
              <p:nvPr/>
            </p:nvSpPr>
            <p:spPr bwMode="auto">
              <a:xfrm>
                <a:off x="1762277" y="2934108"/>
                <a:ext cx="236518" cy="266291"/>
              </a:xfrm>
              <a:custGeom>
                <a:avLst/>
                <a:gdLst>
                  <a:gd name="T0" fmla="*/ 124867776 w 224"/>
                  <a:gd name="T1" fmla="*/ 0 h 258"/>
                  <a:gd name="T2" fmla="*/ 249735553 w 224"/>
                  <a:gd name="T3" fmla="*/ 137424734 h 258"/>
                  <a:gd name="T4" fmla="*/ 124867776 w 224"/>
                  <a:gd name="T5" fmla="*/ 274848436 h 258"/>
                  <a:gd name="T6" fmla="*/ 0 w 224"/>
                  <a:gd name="T7" fmla="*/ 137424734 h 258"/>
                  <a:gd name="T8" fmla="*/ 18953120 w 224"/>
                  <a:gd name="T9" fmla="*/ 0 h 258"/>
                  <a:gd name="T10" fmla="*/ 0 w 224"/>
                  <a:gd name="T11" fmla="*/ 26632192 h 258"/>
                  <a:gd name="T12" fmla="*/ 207369278 w 224"/>
                  <a:gd name="T13" fmla="*/ 274848436 h 258"/>
                  <a:gd name="T14" fmla="*/ 249735553 w 224"/>
                  <a:gd name="T15" fmla="*/ 274848436 h 258"/>
                  <a:gd name="T16" fmla="*/ 18953120 w 224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8"/>
                  <a:gd name="T29" fmla="*/ 224 w 224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8">
                    <a:moveTo>
                      <a:pt x="17" y="0"/>
                    </a:moveTo>
                    <a:lnTo>
                      <a:pt x="0" y="25"/>
                    </a:lnTo>
                    <a:lnTo>
                      <a:pt x="186" y="258"/>
                    </a:lnTo>
                    <a:lnTo>
                      <a:pt x="224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19" name="Freeform 931"/>
              <p:cNvSpPr>
                <a:spLocks/>
              </p:cNvSpPr>
              <p:nvPr/>
            </p:nvSpPr>
            <p:spPr bwMode="auto">
              <a:xfrm>
                <a:off x="1769665" y="2922843"/>
                <a:ext cx="251304" cy="277556"/>
              </a:xfrm>
              <a:custGeom>
                <a:avLst/>
                <a:gdLst>
                  <a:gd name="T0" fmla="*/ 132675840 w 238"/>
                  <a:gd name="T1" fmla="*/ 0 h 269"/>
                  <a:gd name="T2" fmla="*/ 265351680 w 238"/>
                  <a:gd name="T3" fmla="*/ 143192069 h 269"/>
                  <a:gd name="T4" fmla="*/ 132675840 w 238"/>
                  <a:gd name="T5" fmla="*/ 286384137 h 269"/>
                  <a:gd name="T6" fmla="*/ 0 w 238"/>
                  <a:gd name="T7" fmla="*/ 143192069 h 269"/>
                  <a:gd name="T8" fmla="*/ 18953393 w 238"/>
                  <a:gd name="T9" fmla="*/ 0 h 269"/>
                  <a:gd name="T10" fmla="*/ 0 w 238"/>
                  <a:gd name="T11" fmla="*/ 23422009 h 269"/>
                  <a:gd name="T12" fmla="*/ 221869764 w 238"/>
                  <a:gd name="T13" fmla="*/ 286384137 h 269"/>
                  <a:gd name="T14" fmla="*/ 265351680 w 238"/>
                  <a:gd name="T15" fmla="*/ 286384137 h 269"/>
                  <a:gd name="T16" fmla="*/ 18953393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9"/>
                    </a:lnTo>
                    <a:lnTo>
                      <a:pt x="238" y="2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0" name="Freeform 932"/>
              <p:cNvSpPr>
                <a:spLocks/>
              </p:cNvSpPr>
              <p:nvPr/>
            </p:nvSpPr>
            <p:spPr bwMode="auto">
              <a:xfrm>
                <a:off x="1779175" y="2919770"/>
                <a:ext cx="260805" cy="280629"/>
              </a:xfrm>
              <a:custGeom>
                <a:avLst/>
                <a:gdLst>
                  <a:gd name="T0" fmla="*/ 138251033 w 246"/>
                  <a:gd name="T1" fmla="*/ 0 h 273"/>
                  <a:gd name="T2" fmla="*/ 276501006 w 246"/>
                  <a:gd name="T3" fmla="*/ 144236110 h 273"/>
                  <a:gd name="T4" fmla="*/ 138251033 w 246"/>
                  <a:gd name="T5" fmla="*/ 288471192 h 273"/>
                  <a:gd name="T6" fmla="*/ 0 w 246"/>
                  <a:gd name="T7" fmla="*/ 144236110 h 273"/>
                  <a:gd name="T8" fmla="*/ 0 w 246"/>
                  <a:gd name="T9" fmla="*/ 15849882 h 273"/>
                  <a:gd name="T10" fmla="*/ 8991413 w 246"/>
                  <a:gd name="T11" fmla="*/ 0 h 273"/>
                  <a:gd name="T12" fmla="*/ 28100150 w 246"/>
                  <a:gd name="T13" fmla="*/ 0 h 273"/>
                  <a:gd name="T14" fmla="*/ 276501006 w 246"/>
                  <a:gd name="T15" fmla="*/ 288471192 h 273"/>
                  <a:gd name="T16" fmla="*/ 232665633 w 246"/>
                  <a:gd name="T17" fmla="*/ 288471192 h 273"/>
                  <a:gd name="T18" fmla="*/ 0 w 246"/>
                  <a:gd name="T19" fmla="*/ 15849882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6"/>
                  <a:gd name="T31" fmla="*/ 0 h 273"/>
                  <a:gd name="T32" fmla="*/ 246 w 246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6" h="273">
                    <a:moveTo>
                      <a:pt x="0" y="15"/>
                    </a:moveTo>
                    <a:lnTo>
                      <a:pt x="8" y="0"/>
                    </a:lnTo>
                    <a:lnTo>
                      <a:pt x="25" y="0"/>
                    </a:lnTo>
                    <a:lnTo>
                      <a:pt x="246" y="273"/>
                    </a:lnTo>
                    <a:lnTo>
                      <a:pt x="207" y="27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1" name="Freeform 933"/>
              <p:cNvSpPr>
                <a:spLocks/>
              </p:cNvSpPr>
              <p:nvPr/>
            </p:nvSpPr>
            <p:spPr bwMode="auto">
              <a:xfrm>
                <a:off x="1787624" y="2919770"/>
                <a:ext cx="271366" cy="280629"/>
              </a:xfrm>
              <a:custGeom>
                <a:avLst/>
                <a:gdLst>
                  <a:gd name="T0" fmla="*/ 144391220 w 255"/>
                  <a:gd name="T1" fmla="*/ 0 h 273"/>
                  <a:gd name="T2" fmla="*/ 288782440 w 255"/>
                  <a:gd name="T3" fmla="*/ 144236110 h 273"/>
                  <a:gd name="T4" fmla="*/ 144391220 w 255"/>
                  <a:gd name="T5" fmla="*/ 288471192 h 273"/>
                  <a:gd name="T6" fmla="*/ 0 w 255"/>
                  <a:gd name="T7" fmla="*/ 144236110 h 273"/>
                  <a:gd name="T8" fmla="*/ 0 w 255"/>
                  <a:gd name="T9" fmla="*/ 4226910 h 273"/>
                  <a:gd name="T10" fmla="*/ 0 w 255"/>
                  <a:gd name="T11" fmla="*/ 0 h 273"/>
                  <a:gd name="T12" fmla="*/ 38504182 w 255"/>
                  <a:gd name="T13" fmla="*/ 0 h 273"/>
                  <a:gd name="T14" fmla="*/ 288782440 w 255"/>
                  <a:gd name="T15" fmla="*/ 288471192 h 273"/>
                  <a:gd name="T16" fmla="*/ 250278208 w 255"/>
                  <a:gd name="T17" fmla="*/ 288471192 h 273"/>
                  <a:gd name="T18" fmla="*/ 0 w 255"/>
                  <a:gd name="T19" fmla="*/ 422691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5"/>
                  <a:gd name="T31" fmla="*/ 0 h 273"/>
                  <a:gd name="T32" fmla="*/ 255 w 255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5" h="273">
                    <a:moveTo>
                      <a:pt x="0" y="4"/>
                    </a:moveTo>
                    <a:lnTo>
                      <a:pt x="0" y="0"/>
                    </a:lnTo>
                    <a:lnTo>
                      <a:pt x="34" y="0"/>
                    </a:lnTo>
                    <a:lnTo>
                      <a:pt x="255" y="273"/>
                    </a:lnTo>
                    <a:lnTo>
                      <a:pt x="221" y="27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2" name="Freeform 934"/>
              <p:cNvSpPr>
                <a:spLocks/>
              </p:cNvSpPr>
              <p:nvPr/>
            </p:nvSpPr>
            <p:spPr bwMode="auto">
              <a:xfrm>
                <a:off x="1806625" y="2919770"/>
                <a:ext cx="274530" cy="280629"/>
              </a:xfrm>
              <a:custGeom>
                <a:avLst/>
                <a:gdLst>
                  <a:gd name="T0" fmla="*/ 145495598 w 259"/>
                  <a:gd name="T1" fmla="*/ 0 h 273"/>
                  <a:gd name="T2" fmla="*/ 290991196 w 259"/>
                  <a:gd name="T3" fmla="*/ 144236110 h 273"/>
                  <a:gd name="T4" fmla="*/ 145495598 w 259"/>
                  <a:gd name="T5" fmla="*/ 288471192 h 273"/>
                  <a:gd name="T6" fmla="*/ 0 w 259"/>
                  <a:gd name="T7" fmla="*/ 144236110 h 273"/>
                  <a:gd name="T8" fmla="*/ 42694181 w 259"/>
                  <a:gd name="T9" fmla="*/ 0 h 273"/>
                  <a:gd name="T10" fmla="*/ 0 w 259"/>
                  <a:gd name="T11" fmla="*/ 0 h 273"/>
                  <a:gd name="T12" fmla="*/ 248296965 w 259"/>
                  <a:gd name="T13" fmla="*/ 288471192 h 273"/>
                  <a:gd name="T14" fmla="*/ 290991196 w 259"/>
                  <a:gd name="T15" fmla="*/ 284244284 h 273"/>
                  <a:gd name="T16" fmla="*/ 42694181 w 259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73"/>
                  <a:gd name="T29" fmla="*/ 259 w 259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73">
                    <a:moveTo>
                      <a:pt x="38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3" name="Freeform 935"/>
              <p:cNvSpPr>
                <a:spLocks/>
              </p:cNvSpPr>
              <p:nvPr/>
            </p:nvSpPr>
            <p:spPr bwMode="auto">
              <a:xfrm>
                <a:off x="1823523" y="2919770"/>
                <a:ext cx="273478" cy="280629"/>
              </a:xfrm>
              <a:custGeom>
                <a:avLst/>
                <a:gdLst>
                  <a:gd name="T0" fmla="*/ 144382655 w 259"/>
                  <a:gd name="T1" fmla="*/ 0 h 273"/>
                  <a:gd name="T2" fmla="*/ 288765310 w 259"/>
                  <a:gd name="T3" fmla="*/ 144236110 h 273"/>
                  <a:gd name="T4" fmla="*/ 144382655 w 259"/>
                  <a:gd name="T5" fmla="*/ 288471192 h 273"/>
                  <a:gd name="T6" fmla="*/ 0 w 259"/>
                  <a:gd name="T7" fmla="*/ 144236110 h 273"/>
                  <a:gd name="T8" fmla="*/ 42366913 w 259"/>
                  <a:gd name="T9" fmla="*/ 0 h 273"/>
                  <a:gd name="T10" fmla="*/ 0 w 259"/>
                  <a:gd name="T11" fmla="*/ 0 h 273"/>
                  <a:gd name="T12" fmla="*/ 246398348 w 259"/>
                  <a:gd name="T13" fmla="*/ 288471192 h 273"/>
                  <a:gd name="T14" fmla="*/ 288765310 w 259"/>
                  <a:gd name="T15" fmla="*/ 284244284 h 273"/>
                  <a:gd name="T16" fmla="*/ 42366913 w 259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73"/>
                  <a:gd name="T29" fmla="*/ 259 w 259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73">
                    <a:moveTo>
                      <a:pt x="38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4" name="Freeform 936"/>
              <p:cNvSpPr>
                <a:spLocks/>
              </p:cNvSpPr>
              <p:nvPr/>
            </p:nvSpPr>
            <p:spPr bwMode="auto">
              <a:xfrm>
                <a:off x="1847810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38199947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0079801 h 269"/>
                  <a:gd name="T14" fmla="*/ 290991196 w 259"/>
                  <a:gd name="T15" fmla="*/ 280079801 h 269"/>
                  <a:gd name="T16" fmla="*/ 38199947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5" name="Freeform 937"/>
              <p:cNvSpPr>
                <a:spLocks/>
              </p:cNvSpPr>
              <p:nvPr/>
            </p:nvSpPr>
            <p:spPr bwMode="auto">
              <a:xfrm>
                <a:off x="1863647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42694181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0079801 h 269"/>
                  <a:gd name="T14" fmla="*/ 290991196 w 259"/>
                  <a:gd name="T15" fmla="*/ 280079801 h 269"/>
                  <a:gd name="T16" fmla="*/ 42694181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6" name="Freeform 938"/>
              <p:cNvSpPr>
                <a:spLocks/>
              </p:cNvSpPr>
              <p:nvPr/>
            </p:nvSpPr>
            <p:spPr bwMode="auto">
              <a:xfrm>
                <a:off x="1882649" y="2919770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2705719 w 250"/>
                  <a:gd name="T9" fmla="*/ 0 h 269"/>
                  <a:gd name="T10" fmla="*/ 0 w 250"/>
                  <a:gd name="T11" fmla="*/ 0 h 269"/>
                  <a:gd name="T12" fmla="*/ 252865234 w 250"/>
                  <a:gd name="T13" fmla="*/ 280079801 h 269"/>
                  <a:gd name="T14" fmla="*/ 271970639 w 250"/>
                  <a:gd name="T15" fmla="*/ 280079801 h 269"/>
                  <a:gd name="T16" fmla="*/ 280961547 w 250"/>
                  <a:gd name="T17" fmla="*/ 268626986 h 269"/>
                  <a:gd name="T18" fmla="*/ 42705719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5" y="269"/>
                    </a:lnTo>
                    <a:lnTo>
                      <a:pt x="242" y="269"/>
                    </a:lnTo>
                    <a:lnTo>
                      <a:pt x="250" y="25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7" name="Freeform 939"/>
              <p:cNvSpPr>
                <a:spLocks/>
              </p:cNvSpPr>
              <p:nvPr/>
            </p:nvSpPr>
            <p:spPr bwMode="auto">
              <a:xfrm>
                <a:off x="1904823" y="2919770"/>
                <a:ext cx="252356" cy="274484"/>
              </a:xfrm>
              <a:custGeom>
                <a:avLst/>
                <a:gdLst>
                  <a:gd name="T0" fmla="*/ 133788971 w 238"/>
                  <a:gd name="T1" fmla="*/ 0 h 269"/>
                  <a:gd name="T2" fmla="*/ 267577942 w 238"/>
                  <a:gd name="T3" fmla="*/ 140039900 h 269"/>
                  <a:gd name="T4" fmla="*/ 133788971 w 238"/>
                  <a:gd name="T5" fmla="*/ 280079801 h 269"/>
                  <a:gd name="T6" fmla="*/ 0 w 238"/>
                  <a:gd name="T7" fmla="*/ 140039900 h 269"/>
                  <a:gd name="T8" fmla="*/ 43846330 w 238"/>
                  <a:gd name="T9" fmla="*/ 0 h 269"/>
                  <a:gd name="T10" fmla="*/ 0 w 238"/>
                  <a:gd name="T11" fmla="*/ 0 h 269"/>
                  <a:gd name="T12" fmla="*/ 248465691 w 238"/>
                  <a:gd name="T13" fmla="*/ 280079801 h 269"/>
                  <a:gd name="T14" fmla="*/ 267577942 w 238"/>
                  <a:gd name="T15" fmla="*/ 258214902 h 269"/>
                  <a:gd name="T16" fmla="*/ 43846330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39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38" y="2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8" name="Freeform 940"/>
              <p:cNvSpPr>
                <a:spLocks/>
              </p:cNvSpPr>
              <p:nvPr/>
            </p:nvSpPr>
            <p:spPr bwMode="auto">
              <a:xfrm>
                <a:off x="1923833" y="2919770"/>
                <a:ext cx="241794" cy="263219"/>
              </a:xfrm>
              <a:custGeom>
                <a:avLst/>
                <a:gdLst>
                  <a:gd name="T0" fmla="*/ 127651393 w 229"/>
                  <a:gd name="T1" fmla="*/ 0 h 258"/>
                  <a:gd name="T2" fmla="*/ 255302786 w 229"/>
                  <a:gd name="T3" fmla="*/ 134272297 h 258"/>
                  <a:gd name="T4" fmla="*/ 127651393 w 229"/>
                  <a:gd name="T5" fmla="*/ 268543574 h 258"/>
                  <a:gd name="T6" fmla="*/ 0 w 229"/>
                  <a:gd name="T7" fmla="*/ 134272297 h 258"/>
                  <a:gd name="T8" fmla="*/ 43479634 w 229"/>
                  <a:gd name="T9" fmla="*/ 0 h 258"/>
                  <a:gd name="T10" fmla="*/ 0 w 229"/>
                  <a:gd name="T11" fmla="*/ 0 h 258"/>
                  <a:gd name="T12" fmla="*/ 236349942 w 229"/>
                  <a:gd name="T13" fmla="*/ 268543574 h 258"/>
                  <a:gd name="T14" fmla="*/ 255302786 w 229"/>
                  <a:gd name="T15" fmla="*/ 242521570 h 258"/>
                  <a:gd name="T16" fmla="*/ 43479634 w 229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8"/>
                  <a:gd name="T29" fmla="*/ 229 w 229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8">
                    <a:moveTo>
                      <a:pt x="39" y="0"/>
                    </a:moveTo>
                    <a:lnTo>
                      <a:pt x="0" y="0"/>
                    </a:lnTo>
                    <a:lnTo>
                      <a:pt x="212" y="258"/>
                    </a:lnTo>
                    <a:lnTo>
                      <a:pt x="229" y="23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29" name="Freeform 941"/>
              <p:cNvSpPr>
                <a:spLocks/>
              </p:cNvSpPr>
              <p:nvPr/>
            </p:nvSpPr>
            <p:spPr bwMode="auto">
              <a:xfrm>
                <a:off x="1944947" y="2919770"/>
                <a:ext cx="228069" cy="257074"/>
              </a:xfrm>
              <a:custGeom>
                <a:avLst/>
                <a:gdLst>
                  <a:gd name="T0" fmla="*/ 120406705 w 216"/>
                  <a:gd name="T1" fmla="*/ 0 h 248"/>
                  <a:gd name="T2" fmla="*/ 240812353 w 216"/>
                  <a:gd name="T3" fmla="*/ 133240003 h 248"/>
                  <a:gd name="T4" fmla="*/ 120406705 w 216"/>
                  <a:gd name="T5" fmla="*/ 266480005 h 248"/>
                  <a:gd name="T6" fmla="*/ 0 w 216"/>
                  <a:gd name="T7" fmla="*/ 133240003 h 248"/>
                  <a:gd name="T8" fmla="*/ 36790915 w 216"/>
                  <a:gd name="T9" fmla="*/ 0 h 248"/>
                  <a:gd name="T10" fmla="*/ 0 w 216"/>
                  <a:gd name="T11" fmla="*/ 0 h 248"/>
                  <a:gd name="T12" fmla="*/ 221859402 w 216"/>
                  <a:gd name="T13" fmla="*/ 266480005 h 248"/>
                  <a:gd name="T14" fmla="*/ 240812353 w 216"/>
                  <a:gd name="T15" fmla="*/ 238542910 h 248"/>
                  <a:gd name="T16" fmla="*/ 36790915 w 216"/>
                  <a:gd name="T17" fmla="*/ 0 h 2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8"/>
                  <a:gd name="T29" fmla="*/ 216 w 216"/>
                  <a:gd name="T30" fmla="*/ 248 h 2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8">
                    <a:moveTo>
                      <a:pt x="33" y="0"/>
                    </a:moveTo>
                    <a:lnTo>
                      <a:pt x="0" y="0"/>
                    </a:lnTo>
                    <a:lnTo>
                      <a:pt x="199" y="248"/>
                    </a:lnTo>
                    <a:lnTo>
                      <a:pt x="216" y="22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0" name="Freeform 942"/>
              <p:cNvSpPr>
                <a:spLocks/>
              </p:cNvSpPr>
              <p:nvPr/>
            </p:nvSpPr>
            <p:spPr bwMode="auto">
              <a:xfrm>
                <a:off x="1963957" y="2919770"/>
                <a:ext cx="217517" cy="237615"/>
              </a:xfrm>
              <a:custGeom>
                <a:avLst/>
                <a:gdLst>
                  <a:gd name="T0" fmla="*/ 114284692 w 207"/>
                  <a:gd name="T1" fmla="*/ 0 h 233"/>
                  <a:gd name="T2" fmla="*/ 228568333 w 207"/>
                  <a:gd name="T3" fmla="*/ 121161214 h 233"/>
                  <a:gd name="T4" fmla="*/ 114284692 w 207"/>
                  <a:gd name="T5" fmla="*/ 242321409 h 233"/>
                  <a:gd name="T6" fmla="*/ 0 w 207"/>
                  <a:gd name="T7" fmla="*/ 121161214 h 233"/>
                  <a:gd name="T8" fmla="*/ 41959769 w 207"/>
                  <a:gd name="T9" fmla="*/ 0 h 233"/>
                  <a:gd name="T10" fmla="*/ 0 w 207"/>
                  <a:gd name="T11" fmla="*/ 0 h 233"/>
                  <a:gd name="T12" fmla="*/ 209796727 w 207"/>
                  <a:gd name="T13" fmla="*/ 242321409 h 233"/>
                  <a:gd name="T14" fmla="*/ 228568333 w 207"/>
                  <a:gd name="T15" fmla="*/ 216321440 h 233"/>
                  <a:gd name="T16" fmla="*/ 41959769 w 207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3"/>
                  <a:gd name="T29" fmla="*/ 207 w 207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3">
                    <a:moveTo>
                      <a:pt x="38" y="0"/>
                    </a:moveTo>
                    <a:lnTo>
                      <a:pt x="0" y="0"/>
                    </a:lnTo>
                    <a:lnTo>
                      <a:pt x="190" y="233"/>
                    </a:lnTo>
                    <a:lnTo>
                      <a:pt x="207" y="20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1" name="Freeform 943"/>
              <p:cNvSpPr>
                <a:spLocks/>
              </p:cNvSpPr>
              <p:nvPr/>
            </p:nvSpPr>
            <p:spPr bwMode="auto">
              <a:xfrm>
                <a:off x="1979794" y="2919770"/>
                <a:ext cx="211180" cy="228398"/>
              </a:xfrm>
              <a:custGeom>
                <a:avLst/>
                <a:gdLst>
                  <a:gd name="T0" fmla="*/ 111492480 w 200"/>
                  <a:gd name="T1" fmla="*/ 0 h 222"/>
                  <a:gd name="T2" fmla="*/ 222984960 w 200"/>
                  <a:gd name="T3" fmla="*/ 117490194 h 222"/>
                  <a:gd name="T4" fmla="*/ 111492480 w 200"/>
                  <a:gd name="T5" fmla="*/ 234980389 h 222"/>
                  <a:gd name="T6" fmla="*/ 0 w 200"/>
                  <a:gd name="T7" fmla="*/ 117490194 h 222"/>
                  <a:gd name="T8" fmla="*/ 43481965 w 200"/>
                  <a:gd name="T9" fmla="*/ 0 h 222"/>
                  <a:gd name="T10" fmla="*/ 0 w 200"/>
                  <a:gd name="T11" fmla="*/ 0 h 222"/>
                  <a:gd name="T12" fmla="*/ 204031561 w 200"/>
                  <a:gd name="T13" fmla="*/ 234980389 h 222"/>
                  <a:gd name="T14" fmla="*/ 222984960 w 200"/>
                  <a:gd name="T15" fmla="*/ 208519150 h 222"/>
                  <a:gd name="T16" fmla="*/ 43481965 w 200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0"/>
                  <a:gd name="T28" fmla="*/ 0 h 222"/>
                  <a:gd name="T29" fmla="*/ 200 w 200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0" h="222">
                    <a:moveTo>
                      <a:pt x="39" y="0"/>
                    </a:moveTo>
                    <a:lnTo>
                      <a:pt x="0" y="0"/>
                    </a:lnTo>
                    <a:lnTo>
                      <a:pt x="183" y="222"/>
                    </a:lnTo>
                    <a:lnTo>
                      <a:pt x="200" y="19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2" name="Freeform 944"/>
              <p:cNvSpPr>
                <a:spLocks/>
              </p:cNvSpPr>
              <p:nvPr/>
            </p:nvSpPr>
            <p:spPr bwMode="auto">
              <a:xfrm>
                <a:off x="2003020" y="2919770"/>
                <a:ext cx="196394" cy="214051"/>
              </a:xfrm>
              <a:custGeom>
                <a:avLst/>
                <a:gdLst>
                  <a:gd name="T0" fmla="*/ 103684416 w 186"/>
                  <a:gd name="T1" fmla="*/ 0 h 208"/>
                  <a:gd name="T2" fmla="*/ 207368833 w 186"/>
                  <a:gd name="T3" fmla="*/ 110139530 h 208"/>
                  <a:gd name="T4" fmla="*/ 103684416 w 186"/>
                  <a:gd name="T5" fmla="*/ 220278031 h 208"/>
                  <a:gd name="T6" fmla="*/ 0 w 186"/>
                  <a:gd name="T7" fmla="*/ 110139530 h 208"/>
                  <a:gd name="T8" fmla="*/ 42366201 w 186"/>
                  <a:gd name="T9" fmla="*/ 0 h 208"/>
                  <a:gd name="T10" fmla="*/ 0 w 186"/>
                  <a:gd name="T11" fmla="*/ 0 h 208"/>
                  <a:gd name="T12" fmla="*/ 188415762 w 186"/>
                  <a:gd name="T13" fmla="*/ 220278031 h 208"/>
                  <a:gd name="T14" fmla="*/ 207368833 w 186"/>
                  <a:gd name="T15" fmla="*/ 196979410 h 208"/>
                  <a:gd name="T16" fmla="*/ 42366201 w 186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8"/>
                  <a:gd name="T29" fmla="*/ 186 w 186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8">
                    <a:moveTo>
                      <a:pt x="38" y="0"/>
                    </a:moveTo>
                    <a:lnTo>
                      <a:pt x="0" y="0"/>
                    </a:lnTo>
                    <a:lnTo>
                      <a:pt x="169" y="208"/>
                    </a:lnTo>
                    <a:lnTo>
                      <a:pt x="186" y="18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3" name="Freeform 945"/>
              <p:cNvSpPr>
                <a:spLocks/>
              </p:cNvSpPr>
              <p:nvPr/>
            </p:nvSpPr>
            <p:spPr bwMode="auto">
              <a:xfrm>
                <a:off x="2020970" y="2919770"/>
                <a:ext cx="189006" cy="202786"/>
              </a:xfrm>
              <a:custGeom>
                <a:avLst/>
                <a:gdLst>
                  <a:gd name="T0" fmla="*/ 100346257 w 178"/>
                  <a:gd name="T1" fmla="*/ 0 h 197"/>
                  <a:gd name="T2" fmla="*/ 200692515 w 178"/>
                  <a:gd name="T3" fmla="*/ 104370969 h 197"/>
                  <a:gd name="T4" fmla="*/ 100346257 w 178"/>
                  <a:gd name="T5" fmla="*/ 208741938 h 197"/>
                  <a:gd name="T6" fmla="*/ 0 w 178"/>
                  <a:gd name="T7" fmla="*/ 104370969 h 197"/>
                  <a:gd name="T8" fmla="*/ 42844901 w 178"/>
                  <a:gd name="T9" fmla="*/ 0 h 197"/>
                  <a:gd name="T10" fmla="*/ 0 w 178"/>
                  <a:gd name="T11" fmla="*/ 0 h 197"/>
                  <a:gd name="T12" fmla="*/ 181525401 w 178"/>
                  <a:gd name="T13" fmla="*/ 208741938 h 197"/>
                  <a:gd name="T14" fmla="*/ 200692515 w 178"/>
                  <a:gd name="T15" fmla="*/ 181191873 h 197"/>
                  <a:gd name="T16" fmla="*/ 42844901 w 178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7"/>
                  <a:gd name="T29" fmla="*/ 178 w 178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7">
                    <a:moveTo>
                      <a:pt x="38" y="0"/>
                    </a:moveTo>
                    <a:lnTo>
                      <a:pt x="0" y="0"/>
                    </a:lnTo>
                    <a:lnTo>
                      <a:pt x="161" y="197"/>
                    </a:lnTo>
                    <a:lnTo>
                      <a:pt x="178" y="17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4" name="Freeform 946"/>
              <p:cNvSpPr>
                <a:spLocks/>
              </p:cNvSpPr>
              <p:nvPr/>
            </p:nvSpPr>
            <p:spPr bwMode="auto">
              <a:xfrm>
                <a:off x="2043144" y="2919770"/>
                <a:ext cx="174220" cy="190496"/>
              </a:xfrm>
              <a:custGeom>
                <a:avLst/>
                <a:gdLst>
                  <a:gd name="T0" fmla="*/ 91977600 w 165"/>
                  <a:gd name="T1" fmla="*/ 0 h 186"/>
                  <a:gd name="T2" fmla="*/ 183955200 w 165"/>
                  <a:gd name="T3" fmla="*/ 97550339 h 186"/>
                  <a:gd name="T4" fmla="*/ 91977600 w 165"/>
                  <a:gd name="T5" fmla="*/ 195100677 h 186"/>
                  <a:gd name="T6" fmla="*/ 0 w 165"/>
                  <a:gd name="T7" fmla="*/ 97550339 h 186"/>
                  <a:gd name="T8" fmla="*/ 37906051 w 165"/>
                  <a:gd name="T9" fmla="*/ 0 h 186"/>
                  <a:gd name="T10" fmla="*/ 0 w 165"/>
                  <a:gd name="T11" fmla="*/ 0 h 186"/>
                  <a:gd name="T12" fmla="*/ 165002183 w 165"/>
                  <a:gd name="T13" fmla="*/ 195100677 h 186"/>
                  <a:gd name="T14" fmla="*/ 183955200 w 165"/>
                  <a:gd name="T15" fmla="*/ 167829033 h 186"/>
                  <a:gd name="T16" fmla="*/ 37906051 w 165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6"/>
                  <a:gd name="T29" fmla="*/ 165 w 165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6">
                    <a:moveTo>
                      <a:pt x="34" y="0"/>
                    </a:moveTo>
                    <a:lnTo>
                      <a:pt x="0" y="0"/>
                    </a:lnTo>
                    <a:lnTo>
                      <a:pt x="148" y="186"/>
                    </a:lnTo>
                    <a:lnTo>
                      <a:pt x="165" y="16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5" name="Freeform 947"/>
              <p:cNvSpPr>
                <a:spLocks/>
              </p:cNvSpPr>
              <p:nvPr/>
            </p:nvSpPr>
            <p:spPr bwMode="auto">
              <a:xfrm>
                <a:off x="2062154" y="2919770"/>
                <a:ext cx="164720" cy="174110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8638281 h 171"/>
                  <a:gd name="T4" fmla="*/ 86409803 w 157"/>
                  <a:gd name="T5" fmla="*/ 177276562 h 171"/>
                  <a:gd name="T6" fmla="*/ 0 w 157"/>
                  <a:gd name="T7" fmla="*/ 88638281 h 171"/>
                  <a:gd name="T8" fmla="*/ 41829438 w 157"/>
                  <a:gd name="T9" fmla="*/ 0 h 171"/>
                  <a:gd name="T10" fmla="*/ 0 w 157"/>
                  <a:gd name="T11" fmla="*/ 0 h 171"/>
                  <a:gd name="T12" fmla="*/ 154106582 w 157"/>
                  <a:gd name="T13" fmla="*/ 177276562 h 171"/>
                  <a:gd name="T14" fmla="*/ 172819606 w 157"/>
                  <a:gd name="T15" fmla="*/ 154469179 h 171"/>
                  <a:gd name="T16" fmla="*/ 41829438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8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6" name="Freeform 948"/>
              <p:cNvSpPr>
                <a:spLocks/>
              </p:cNvSpPr>
              <p:nvPr/>
            </p:nvSpPr>
            <p:spPr bwMode="auto">
              <a:xfrm>
                <a:off x="2081156" y="2919770"/>
                <a:ext cx="154158" cy="164893"/>
              </a:xfrm>
              <a:custGeom>
                <a:avLst/>
                <a:gdLst>
                  <a:gd name="T0" fmla="*/ 80286111 w 148"/>
                  <a:gd name="T1" fmla="*/ 0 h 160"/>
                  <a:gd name="T2" fmla="*/ 160572222 w 148"/>
                  <a:gd name="T3" fmla="*/ 84968332 h 160"/>
                  <a:gd name="T4" fmla="*/ 80286111 w 148"/>
                  <a:gd name="T5" fmla="*/ 169935634 h 160"/>
                  <a:gd name="T6" fmla="*/ 0 w 148"/>
                  <a:gd name="T7" fmla="*/ 84968332 h 160"/>
                  <a:gd name="T8" fmla="*/ 41227890 w 148"/>
                  <a:gd name="T9" fmla="*/ 0 h 160"/>
                  <a:gd name="T10" fmla="*/ 0 w 148"/>
                  <a:gd name="T11" fmla="*/ 0 h 160"/>
                  <a:gd name="T12" fmla="*/ 142128474 w 148"/>
                  <a:gd name="T13" fmla="*/ 169935634 h 160"/>
                  <a:gd name="T14" fmla="*/ 160572222 w 148"/>
                  <a:gd name="T15" fmla="*/ 143382718 h 160"/>
                  <a:gd name="T16" fmla="*/ 41227890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38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8" y="13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7" name="Freeform 949"/>
              <p:cNvSpPr>
                <a:spLocks/>
              </p:cNvSpPr>
              <p:nvPr/>
            </p:nvSpPr>
            <p:spPr bwMode="auto">
              <a:xfrm>
                <a:off x="2103330" y="2919770"/>
                <a:ext cx="141485" cy="153628"/>
              </a:xfrm>
              <a:custGeom>
                <a:avLst/>
                <a:gdLst>
                  <a:gd name="T0" fmla="*/ 73596127 w 136"/>
                  <a:gd name="T1" fmla="*/ 0 h 149"/>
                  <a:gd name="T2" fmla="*/ 147191214 w 136"/>
                  <a:gd name="T3" fmla="*/ 79199874 h 149"/>
                  <a:gd name="T4" fmla="*/ 73596127 w 136"/>
                  <a:gd name="T5" fmla="*/ 158399747 h 149"/>
                  <a:gd name="T6" fmla="*/ 0 w 136"/>
                  <a:gd name="T7" fmla="*/ 79199874 h 149"/>
                  <a:gd name="T8" fmla="*/ 41127399 w 136"/>
                  <a:gd name="T9" fmla="*/ 0 h 149"/>
                  <a:gd name="T10" fmla="*/ 0 w 136"/>
                  <a:gd name="T11" fmla="*/ 0 h 149"/>
                  <a:gd name="T12" fmla="*/ 128791898 w 136"/>
                  <a:gd name="T13" fmla="*/ 158399747 h 149"/>
                  <a:gd name="T14" fmla="*/ 147191214 w 136"/>
                  <a:gd name="T15" fmla="*/ 131822082 h 149"/>
                  <a:gd name="T16" fmla="*/ 41127399 w 136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9"/>
                  <a:gd name="T29" fmla="*/ 136 w 136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9">
                    <a:moveTo>
                      <a:pt x="38" y="0"/>
                    </a:moveTo>
                    <a:lnTo>
                      <a:pt x="0" y="0"/>
                    </a:lnTo>
                    <a:lnTo>
                      <a:pt x="119" y="149"/>
                    </a:lnTo>
                    <a:lnTo>
                      <a:pt x="136" y="12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8" name="Freeform 950"/>
              <p:cNvSpPr>
                <a:spLocks/>
              </p:cNvSpPr>
              <p:nvPr/>
            </p:nvSpPr>
            <p:spPr bwMode="auto">
              <a:xfrm>
                <a:off x="2119167" y="2919770"/>
                <a:ext cx="135157" cy="139290"/>
              </a:xfrm>
              <a:custGeom>
                <a:avLst/>
                <a:gdLst>
                  <a:gd name="T0" fmla="*/ 71919503 w 127"/>
                  <a:gd name="T1" fmla="*/ 0 h 135"/>
                  <a:gd name="T2" fmla="*/ 143837943 w 127"/>
                  <a:gd name="T3" fmla="*/ 71858163 h 135"/>
                  <a:gd name="T4" fmla="*/ 71919503 w 127"/>
                  <a:gd name="T5" fmla="*/ 143716326 h 135"/>
                  <a:gd name="T6" fmla="*/ 0 w 127"/>
                  <a:gd name="T7" fmla="*/ 71858163 h 135"/>
                  <a:gd name="T8" fmla="*/ 43038465 w 127"/>
                  <a:gd name="T9" fmla="*/ 0 h 135"/>
                  <a:gd name="T10" fmla="*/ 0 w 127"/>
                  <a:gd name="T11" fmla="*/ 0 h 135"/>
                  <a:gd name="T12" fmla="*/ 124583895 w 127"/>
                  <a:gd name="T13" fmla="*/ 143716326 h 135"/>
                  <a:gd name="T14" fmla="*/ 143837943 w 127"/>
                  <a:gd name="T15" fmla="*/ 116037836 h 135"/>
                  <a:gd name="T16" fmla="*/ 43038465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0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39" name="Freeform 951"/>
              <p:cNvSpPr>
                <a:spLocks/>
              </p:cNvSpPr>
              <p:nvPr/>
            </p:nvSpPr>
            <p:spPr bwMode="auto">
              <a:xfrm>
                <a:off x="2141341" y="2919770"/>
                <a:ext cx="120371" cy="127001"/>
              </a:xfrm>
              <a:custGeom>
                <a:avLst/>
                <a:gdLst>
                  <a:gd name="T0" fmla="*/ 63549552 w 114"/>
                  <a:gd name="T1" fmla="*/ 0 h 124"/>
                  <a:gd name="T2" fmla="*/ 127098048 w 114"/>
                  <a:gd name="T3" fmla="*/ 65037827 h 124"/>
                  <a:gd name="T4" fmla="*/ 63549552 w 114"/>
                  <a:gd name="T5" fmla="*/ 130074629 h 124"/>
                  <a:gd name="T6" fmla="*/ 0 w 114"/>
                  <a:gd name="T7" fmla="*/ 65037827 h 124"/>
                  <a:gd name="T8" fmla="*/ 37906312 w 114"/>
                  <a:gd name="T9" fmla="*/ 0 h 124"/>
                  <a:gd name="T10" fmla="*/ 0 w 114"/>
                  <a:gd name="T11" fmla="*/ 0 h 124"/>
                  <a:gd name="T12" fmla="*/ 109259916 w 114"/>
                  <a:gd name="T13" fmla="*/ 130074629 h 124"/>
                  <a:gd name="T14" fmla="*/ 127098048 w 114"/>
                  <a:gd name="T15" fmla="*/ 102801171 h 124"/>
                  <a:gd name="T16" fmla="*/ 37906312 w 114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4"/>
                  <a:gd name="T29" fmla="*/ 114 w 114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4">
                    <a:moveTo>
                      <a:pt x="34" y="0"/>
                    </a:moveTo>
                    <a:lnTo>
                      <a:pt x="0" y="0"/>
                    </a:lnTo>
                    <a:lnTo>
                      <a:pt x="98" y="124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0" name="Freeform 952"/>
              <p:cNvSpPr>
                <a:spLocks/>
              </p:cNvSpPr>
              <p:nvPr/>
            </p:nvSpPr>
            <p:spPr bwMode="auto">
              <a:xfrm>
                <a:off x="2160352" y="2919770"/>
                <a:ext cx="110871" cy="110614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6125950 h 109"/>
                  <a:gd name="T4" fmla="*/ 57983441 w 106"/>
                  <a:gd name="T5" fmla="*/ 112251899 h 109"/>
                  <a:gd name="T6" fmla="*/ 0 w 106"/>
                  <a:gd name="T7" fmla="*/ 56125950 h 109"/>
                  <a:gd name="T8" fmla="*/ 41572446 w 106"/>
                  <a:gd name="T9" fmla="*/ 0 h 109"/>
                  <a:gd name="T10" fmla="*/ 0 w 106"/>
                  <a:gd name="T11" fmla="*/ 0 h 109"/>
                  <a:gd name="T12" fmla="*/ 97367754 w 106"/>
                  <a:gd name="T13" fmla="*/ 112251899 h 109"/>
                  <a:gd name="T14" fmla="*/ 115965836 w 106"/>
                  <a:gd name="T15" fmla="*/ 90625346 h 109"/>
                  <a:gd name="T16" fmla="*/ 41572446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8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1" name="Freeform 953"/>
              <p:cNvSpPr>
                <a:spLocks/>
              </p:cNvSpPr>
              <p:nvPr/>
            </p:nvSpPr>
            <p:spPr bwMode="auto">
              <a:xfrm>
                <a:off x="2178301" y="2919770"/>
                <a:ext cx="101361" cy="101397"/>
              </a:xfrm>
              <a:custGeom>
                <a:avLst/>
                <a:gdLst>
                  <a:gd name="T0" fmla="*/ 52959555 w 97"/>
                  <a:gd name="T1" fmla="*/ 0 h 98"/>
                  <a:gd name="T2" fmla="*/ 105918064 w 97"/>
                  <a:gd name="T3" fmla="*/ 52456393 h 98"/>
                  <a:gd name="T4" fmla="*/ 52959555 w 97"/>
                  <a:gd name="T5" fmla="*/ 104911751 h 98"/>
                  <a:gd name="T6" fmla="*/ 0 w 97"/>
                  <a:gd name="T7" fmla="*/ 52456393 h 98"/>
                  <a:gd name="T8" fmla="*/ 41493226 w 97"/>
                  <a:gd name="T9" fmla="*/ 0 h 98"/>
                  <a:gd name="T10" fmla="*/ 0 w 97"/>
                  <a:gd name="T11" fmla="*/ 0 h 98"/>
                  <a:gd name="T12" fmla="*/ 87355423 w 97"/>
                  <a:gd name="T13" fmla="*/ 104911751 h 98"/>
                  <a:gd name="T14" fmla="*/ 105918064 w 97"/>
                  <a:gd name="T15" fmla="*/ 78148124 h 98"/>
                  <a:gd name="T16" fmla="*/ 41493226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38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7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2" name="Freeform 954"/>
              <p:cNvSpPr>
                <a:spLocks/>
              </p:cNvSpPr>
              <p:nvPr/>
            </p:nvSpPr>
            <p:spPr bwMode="auto">
              <a:xfrm>
                <a:off x="2200476" y="2919770"/>
                <a:ext cx="88696" cy="90132"/>
              </a:xfrm>
              <a:custGeom>
                <a:avLst/>
                <a:gdLst>
                  <a:gd name="T0" fmla="*/ 46276355 w 85"/>
                  <a:gd name="T1" fmla="*/ 0 h 88"/>
                  <a:gd name="T2" fmla="*/ 92552710 w 85"/>
                  <a:gd name="T3" fmla="*/ 46157826 h 88"/>
                  <a:gd name="T4" fmla="*/ 46276355 w 85"/>
                  <a:gd name="T5" fmla="*/ 92315653 h 88"/>
                  <a:gd name="T6" fmla="*/ 0 w 85"/>
                  <a:gd name="T7" fmla="*/ 46157826 h 88"/>
                  <a:gd name="T8" fmla="*/ 37020670 w 85"/>
                  <a:gd name="T9" fmla="*/ 0 h 88"/>
                  <a:gd name="T10" fmla="*/ 0 w 85"/>
                  <a:gd name="T11" fmla="*/ 0 h 88"/>
                  <a:gd name="T12" fmla="*/ 74042383 w 85"/>
                  <a:gd name="T13" fmla="*/ 92315653 h 88"/>
                  <a:gd name="T14" fmla="*/ 92552710 w 85"/>
                  <a:gd name="T15" fmla="*/ 65040474 h 88"/>
                  <a:gd name="T16" fmla="*/ 37020670 w 85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8"/>
                  <a:gd name="T29" fmla="*/ 85 w 85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8">
                    <a:moveTo>
                      <a:pt x="34" y="0"/>
                    </a:moveTo>
                    <a:lnTo>
                      <a:pt x="0" y="0"/>
                    </a:lnTo>
                    <a:lnTo>
                      <a:pt x="68" y="88"/>
                    </a:lnTo>
                    <a:lnTo>
                      <a:pt x="85" y="6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3" name="Freeform 955"/>
              <p:cNvSpPr>
                <a:spLocks/>
              </p:cNvSpPr>
              <p:nvPr/>
            </p:nvSpPr>
            <p:spPr bwMode="auto">
              <a:xfrm>
                <a:off x="2217365" y="2919770"/>
                <a:ext cx="81299" cy="74770"/>
              </a:xfrm>
              <a:custGeom>
                <a:avLst/>
                <a:gdLst>
                  <a:gd name="T0" fmla="*/ 43484267 w 76"/>
                  <a:gd name="T1" fmla="*/ 0 h 73"/>
                  <a:gd name="T2" fmla="*/ 86967464 w 76"/>
                  <a:gd name="T3" fmla="*/ 38291458 h 73"/>
                  <a:gd name="T4" fmla="*/ 43484267 w 76"/>
                  <a:gd name="T5" fmla="*/ 76582916 h 73"/>
                  <a:gd name="T6" fmla="*/ 0 w 76"/>
                  <a:gd name="T7" fmla="*/ 38291458 h 73"/>
                  <a:gd name="T8" fmla="*/ 43484267 w 76"/>
                  <a:gd name="T9" fmla="*/ 0 h 73"/>
                  <a:gd name="T10" fmla="*/ 0 w 76"/>
                  <a:gd name="T11" fmla="*/ 0 h 73"/>
                  <a:gd name="T12" fmla="*/ 67514530 w 76"/>
                  <a:gd name="T13" fmla="*/ 76582916 h 73"/>
                  <a:gd name="T14" fmla="*/ 86967464 w 76"/>
                  <a:gd name="T15" fmla="*/ 53503562 h 73"/>
                  <a:gd name="T16" fmla="*/ 43484267 w 76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3"/>
                  <a:gd name="T29" fmla="*/ 76 w 76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3">
                    <a:moveTo>
                      <a:pt x="38" y="0"/>
                    </a:moveTo>
                    <a:lnTo>
                      <a:pt x="0" y="0"/>
                    </a:lnTo>
                    <a:lnTo>
                      <a:pt x="59" y="73"/>
                    </a:lnTo>
                    <a:lnTo>
                      <a:pt x="76" y="5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4" name="Freeform 956"/>
              <p:cNvSpPr>
                <a:spLocks/>
              </p:cNvSpPr>
              <p:nvPr/>
            </p:nvSpPr>
            <p:spPr bwMode="auto">
              <a:xfrm>
                <a:off x="2235314" y="2919770"/>
                <a:ext cx="72859" cy="63495"/>
              </a:xfrm>
              <a:custGeom>
                <a:avLst/>
                <a:gdLst>
                  <a:gd name="T0" fmla="*/ 39033137 w 68"/>
                  <a:gd name="T1" fmla="*/ 0 h 62"/>
                  <a:gd name="T2" fmla="*/ 78065203 w 68"/>
                  <a:gd name="T3" fmla="*/ 32513536 h 62"/>
                  <a:gd name="T4" fmla="*/ 39033137 w 68"/>
                  <a:gd name="T5" fmla="*/ 65026049 h 62"/>
                  <a:gd name="T6" fmla="*/ 0 w 68"/>
                  <a:gd name="T7" fmla="*/ 32513536 h 62"/>
                  <a:gd name="T8" fmla="*/ 43624323 w 68"/>
                  <a:gd name="T9" fmla="*/ 0 h 62"/>
                  <a:gd name="T10" fmla="*/ 0 w 68"/>
                  <a:gd name="T11" fmla="*/ 0 h 62"/>
                  <a:gd name="T12" fmla="*/ 58548626 w 68"/>
                  <a:gd name="T13" fmla="*/ 65026049 h 62"/>
                  <a:gd name="T14" fmla="*/ 78065203 w 68"/>
                  <a:gd name="T15" fmla="*/ 38805693 h 62"/>
                  <a:gd name="T16" fmla="*/ 43624323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38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8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5" name="Freeform 957"/>
              <p:cNvSpPr>
                <a:spLocks/>
              </p:cNvSpPr>
              <p:nvPr/>
            </p:nvSpPr>
            <p:spPr bwMode="auto">
              <a:xfrm>
                <a:off x="2257489" y="2919770"/>
                <a:ext cx="60185" cy="52230"/>
              </a:xfrm>
              <a:custGeom>
                <a:avLst/>
                <a:gdLst>
                  <a:gd name="T0" fmla="*/ 32929949 w 55"/>
                  <a:gd name="T1" fmla="*/ 0 h 51"/>
                  <a:gd name="T2" fmla="*/ 65858803 w 55"/>
                  <a:gd name="T3" fmla="*/ 26744832 h 51"/>
                  <a:gd name="T4" fmla="*/ 32929949 w 55"/>
                  <a:gd name="T5" fmla="*/ 53489665 h 51"/>
                  <a:gd name="T6" fmla="*/ 0 w 55"/>
                  <a:gd name="T7" fmla="*/ 26744832 h 51"/>
                  <a:gd name="T8" fmla="*/ 45502053 w 55"/>
                  <a:gd name="T9" fmla="*/ 0 h 51"/>
                  <a:gd name="T10" fmla="*/ 0 w 55"/>
                  <a:gd name="T11" fmla="*/ 0 h 51"/>
                  <a:gd name="T12" fmla="*/ 45502053 w 55"/>
                  <a:gd name="T13" fmla="*/ 53489665 h 51"/>
                  <a:gd name="T14" fmla="*/ 65858803 w 55"/>
                  <a:gd name="T15" fmla="*/ 27269180 h 51"/>
                  <a:gd name="T16" fmla="*/ 45502053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38" y="0"/>
                    </a:moveTo>
                    <a:lnTo>
                      <a:pt x="0" y="0"/>
                    </a:lnTo>
                    <a:lnTo>
                      <a:pt x="38" y="51"/>
                    </a:lnTo>
                    <a:lnTo>
                      <a:pt x="55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6" name="Freeform 958"/>
              <p:cNvSpPr>
                <a:spLocks/>
              </p:cNvSpPr>
              <p:nvPr/>
            </p:nvSpPr>
            <p:spPr bwMode="auto">
              <a:xfrm>
                <a:off x="2276499" y="2919770"/>
                <a:ext cx="50685" cy="37892"/>
              </a:xfrm>
              <a:custGeom>
                <a:avLst/>
                <a:gdLst>
                  <a:gd name="T0" fmla="*/ 27329999 w 47"/>
                  <a:gd name="T1" fmla="*/ 0 h 37"/>
                  <a:gd name="T2" fmla="*/ 54658919 w 47"/>
                  <a:gd name="T3" fmla="*/ 19402752 h 37"/>
                  <a:gd name="T4" fmla="*/ 27329999 w 47"/>
                  <a:gd name="T5" fmla="*/ 38805504 h 37"/>
                  <a:gd name="T6" fmla="*/ 0 w 47"/>
                  <a:gd name="T7" fmla="*/ 19402752 h 37"/>
                  <a:gd name="T8" fmla="*/ 44191930 w 47"/>
                  <a:gd name="T9" fmla="*/ 0 h 37"/>
                  <a:gd name="T10" fmla="*/ 0 w 47"/>
                  <a:gd name="T11" fmla="*/ 0 h 37"/>
                  <a:gd name="T12" fmla="*/ 34888532 w 47"/>
                  <a:gd name="T13" fmla="*/ 38805504 h 37"/>
                  <a:gd name="T14" fmla="*/ 54658919 w 47"/>
                  <a:gd name="T15" fmla="*/ 15732346 h 37"/>
                  <a:gd name="T16" fmla="*/ 44191930 w 47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7"/>
                  <a:gd name="T29" fmla="*/ 47 w 47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7">
                    <a:moveTo>
                      <a:pt x="38" y="0"/>
                    </a:moveTo>
                    <a:lnTo>
                      <a:pt x="0" y="0"/>
                    </a:lnTo>
                    <a:lnTo>
                      <a:pt x="30" y="37"/>
                    </a:lnTo>
                    <a:lnTo>
                      <a:pt x="47" y="1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7" name="Freeform 959"/>
              <p:cNvSpPr>
                <a:spLocks/>
              </p:cNvSpPr>
              <p:nvPr/>
            </p:nvSpPr>
            <p:spPr bwMode="auto">
              <a:xfrm>
                <a:off x="2298673" y="2919770"/>
                <a:ext cx="34847" cy="25603"/>
              </a:xfrm>
              <a:custGeom>
                <a:avLst/>
                <a:gdLst>
                  <a:gd name="T0" fmla="*/ 17858063 w 34"/>
                  <a:gd name="T1" fmla="*/ 0 h 26"/>
                  <a:gd name="T2" fmla="*/ 35715100 w 34"/>
                  <a:gd name="T3" fmla="*/ 12606523 h 26"/>
                  <a:gd name="T4" fmla="*/ 17858063 w 34"/>
                  <a:gd name="T5" fmla="*/ 25212062 h 26"/>
                  <a:gd name="T6" fmla="*/ 0 w 34"/>
                  <a:gd name="T7" fmla="*/ 12606523 h 26"/>
                  <a:gd name="T8" fmla="*/ 0 w 34"/>
                  <a:gd name="T9" fmla="*/ 0 h 26"/>
                  <a:gd name="T10" fmla="*/ 35715100 w 34"/>
                  <a:gd name="T11" fmla="*/ 0 h 26"/>
                  <a:gd name="T12" fmla="*/ 17857038 w 34"/>
                  <a:gd name="T13" fmla="*/ 25212062 h 26"/>
                  <a:gd name="T14" fmla="*/ 0 w 34"/>
                  <a:gd name="T15" fmla="*/ 0 h 26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6"/>
                  <a:gd name="T26" fmla="*/ 34 w 34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6">
                    <a:moveTo>
                      <a:pt x="0" y="0"/>
                    </a:moveTo>
                    <a:lnTo>
                      <a:pt x="34" y="0"/>
                    </a:lnTo>
                    <a:lnTo>
                      <a:pt x="1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8" name="Freeform 960"/>
              <p:cNvSpPr>
                <a:spLocks/>
              </p:cNvSpPr>
              <p:nvPr/>
            </p:nvSpPr>
            <p:spPr bwMode="auto">
              <a:xfrm>
                <a:off x="2317674" y="2919770"/>
                <a:ext cx="19010" cy="14337"/>
              </a:xfrm>
              <a:custGeom>
                <a:avLst/>
                <a:gdLst>
                  <a:gd name="T0" fmla="*/ 10628826 w 17"/>
                  <a:gd name="T1" fmla="*/ 0 h 15"/>
                  <a:gd name="T2" fmla="*/ 21257652 w 17"/>
                  <a:gd name="T3" fmla="*/ 6852130 h 15"/>
                  <a:gd name="T4" fmla="*/ 10628826 w 17"/>
                  <a:gd name="T5" fmla="*/ 13703305 h 15"/>
                  <a:gd name="T6" fmla="*/ 0 w 17"/>
                  <a:gd name="T7" fmla="*/ 6852130 h 15"/>
                  <a:gd name="T8" fmla="*/ 0 w 17"/>
                  <a:gd name="T9" fmla="*/ 0 h 15"/>
                  <a:gd name="T10" fmla="*/ 21257652 w 17"/>
                  <a:gd name="T11" fmla="*/ 0 h 15"/>
                  <a:gd name="T12" fmla="*/ 11253919 w 17"/>
                  <a:gd name="T13" fmla="*/ 13703305 h 15"/>
                  <a:gd name="T14" fmla="*/ 0 w 17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5"/>
                  <a:gd name="T26" fmla="*/ 17 w 17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5">
                    <a:moveTo>
                      <a:pt x="0" y="0"/>
                    </a:moveTo>
                    <a:lnTo>
                      <a:pt x="17" y="0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49" name="Freeform 961"/>
              <p:cNvSpPr>
                <a:spLocks/>
              </p:cNvSpPr>
              <p:nvPr/>
            </p:nvSpPr>
            <p:spPr bwMode="auto">
              <a:xfrm>
                <a:off x="2490843" y="3016047"/>
                <a:ext cx="9500" cy="22530"/>
              </a:xfrm>
              <a:custGeom>
                <a:avLst/>
                <a:gdLst>
                  <a:gd name="T0" fmla="*/ 5640625 w 8"/>
                  <a:gd name="T1" fmla="*/ 0 h 22"/>
                  <a:gd name="T2" fmla="*/ 11281249 w 8"/>
                  <a:gd name="T3" fmla="*/ 11536384 h 22"/>
                  <a:gd name="T4" fmla="*/ 5640625 w 8"/>
                  <a:gd name="T5" fmla="*/ 23072768 h 22"/>
                  <a:gd name="T6" fmla="*/ 0 w 8"/>
                  <a:gd name="T7" fmla="*/ 11536384 h 22"/>
                  <a:gd name="T8" fmla="*/ 11281249 w 8"/>
                  <a:gd name="T9" fmla="*/ 11536384 h 22"/>
                  <a:gd name="T10" fmla="*/ 0 w 8"/>
                  <a:gd name="T11" fmla="*/ 23072768 h 22"/>
                  <a:gd name="T12" fmla="*/ 0 w 8"/>
                  <a:gd name="T13" fmla="*/ 0 h 22"/>
                  <a:gd name="T14" fmla="*/ 11281249 w 8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2"/>
                  <a:gd name="T26" fmla="*/ 8 w 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2">
                    <a:moveTo>
                      <a:pt x="8" y="11"/>
                    </a:moveTo>
                    <a:lnTo>
                      <a:pt x="0" y="22"/>
                    </a:lnTo>
                    <a:lnTo>
                      <a:pt x="0" y="0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0" name="Freeform 962"/>
              <p:cNvSpPr>
                <a:spLocks/>
              </p:cNvSpPr>
              <p:nvPr/>
            </p:nvSpPr>
            <p:spPr bwMode="auto">
              <a:xfrm>
                <a:off x="2490843" y="3004782"/>
                <a:ext cx="12673" cy="25603"/>
              </a:xfrm>
              <a:custGeom>
                <a:avLst/>
                <a:gdLst>
                  <a:gd name="T0" fmla="*/ 6692400 w 12"/>
                  <a:gd name="T1" fmla="*/ 0 h 25"/>
                  <a:gd name="T2" fmla="*/ 13383744 w 12"/>
                  <a:gd name="T3" fmla="*/ 13110784 h 25"/>
                  <a:gd name="T4" fmla="*/ 6692400 w 12"/>
                  <a:gd name="T5" fmla="*/ 26220544 h 25"/>
                  <a:gd name="T6" fmla="*/ 0 w 12"/>
                  <a:gd name="T7" fmla="*/ 13110784 h 25"/>
                  <a:gd name="T8" fmla="*/ 4460897 w 12"/>
                  <a:gd name="T9" fmla="*/ 26220544 h 25"/>
                  <a:gd name="T10" fmla="*/ 13383744 w 12"/>
                  <a:gd name="T11" fmla="*/ 14683832 h 25"/>
                  <a:gd name="T12" fmla="*/ 0 w 12"/>
                  <a:gd name="T13" fmla="*/ 0 h 25"/>
                  <a:gd name="T14" fmla="*/ 0 w 12"/>
                  <a:gd name="T15" fmla="*/ 23074449 h 25"/>
                  <a:gd name="T16" fmla="*/ 4460897 w 12"/>
                  <a:gd name="T17" fmla="*/ 26220544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5"/>
                  <a:gd name="T29" fmla="*/ 12 w 12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5">
                    <a:moveTo>
                      <a:pt x="4" y="25"/>
                    </a:moveTo>
                    <a:lnTo>
                      <a:pt x="12" y="14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1" name="Freeform 963"/>
              <p:cNvSpPr>
                <a:spLocks/>
              </p:cNvSpPr>
              <p:nvPr/>
            </p:nvSpPr>
            <p:spPr bwMode="auto">
              <a:xfrm>
                <a:off x="2490843" y="2993517"/>
                <a:ext cx="19010" cy="33796"/>
              </a:xfrm>
              <a:custGeom>
                <a:avLst/>
                <a:gdLst>
                  <a:gd name="T0" fmla="*/ 10628826 w 17"/>
                  <a:gd name="T1" fmla="*/ 0 h 33"/>
                  <a:gd name="T2" fmla="*/ 21257652 w 17"/>
                  <a:gd name="T3" fmla="*/ 17305600 h 33"/>
                  <a:gd name="T4" fmla="*/ 10628826 w 17"/>
                  <a:gd name="T5" fmla="*/ 34611200 h 33"/>
                  <a:gd name="T6" fmla="*/ 0 w 17"/>
                  <a:gd name="T7" fmla="*/ 17305600 h 33"/>
                  <a:gd name="T8" fmla="*/ 10003733 w 17"/>
                  <a:gd name="T9" fmla="*/ 34611200 h 33"/>
                  <a:gd name="T10" fmla="*/ 21257652 w 17"/>
                  <a:gd name="T11" fmla="*/ 18878650 h 33"/>
                  <a:gd name="T12" fmla="*/ 0 w 17"/>
                  <a:gd name="T13" fmla="*/ 0 h 33"/>
                  <a:gd name="T14" fmla="*/ 0 w 17"/>
                  <a:gd name="T15" fmla="*/ 23074472 h 33"/>
                  <a:gd name="T16" fmla="*/ 10003733 w 17"/>
                  <a:gd name="T17" fmla="*/ 3461120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8" y="33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2" name="Freeform 964"/>
              <p:cNvSpPr>
                <a:spLocks/>
              </p:cNvSpPr>
              <p:nvPr/>
            </p:nvSpPr>
            <p:spPr bwMode="auto">
              <a:xfrm>
                <a:off x="2490843" y="2983266"/>
                <a:ext cx="22174" cy="37892"/>
              </a:xfrm>
              <a:custGeom>
                <a:avLst/>
                <a:gdLst>
                  <a:gd name="T0" fmla="*/ 11706816 w 21"/>
                  <a:gd name="T1" fmla="*/ 0 h 36"/>
                  <a:gd name="T2" fmla="*/ 23413632 w 21"/>
                  <a:gd name="T3" fmla="*/ 19941717 h 36"/>
                  <a:gd name="T4" fmla="*/ 11706816 w 21"/>
                  <a:gd name="T5" fmla="*/ 39883435 h 36"/>
                  <a:gd name="T6" fmla="*/ 0 w 21"/>
                  <a:gd name="T7" fmla="*/ 19941717 h 36"/>
                  <a:gd name="T8" fmla="*/ 0 w 21"/>
                  <a:gd name="T9" fmla="*/ 0 h 36"/>
                  <a:gd name="T10" fmla="*/ 0 w 21"/>
                  <a:gd name="T11" fmla="*/ 4431259 h 36"/>
                  <a:gd name="T12" fmla="*/ 0 w 21"/>
                  <a:gd name="T13" fmla="*/ 24372974 h 36"/>
                  <a:gd name="T14" fmla="*/ 13379369 w 21"/>
                  <a:gd name="T15" fmla="*/ 39883435 h 36"/>
                  <a:gd name="T16" fmla="*/ 23413632 w 21"/>
                  <a:gd name="T17" fmla="*/ 28804231 h 36"/>
                  <a:gd name="T18" fmla="*/ 0 w 21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6"/>
                  <a:gd name="T32" fmla="*/ 21 w 21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6">
                    <a:moveTo>
                      <a:pt x="0" y="0"/>
                    </a:moveTo>
                    <a:lnTo>
                      <a:pt x="0" y="4"/>
                    </a:lnTo>
                    <a:lnTo>
                      <a:pt x="0" y="22"/>
                    </a:lnTo>
                    <a:lnTo>
                      <a:pt x="12" y="36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3" name="Freeform 965"/>
              <p:cNvSpPr>
                <a:spLocks/>
              </p:cNvSpPr>
              <p:nvPr/>
            </p:nvSpPr>
            <p:spPr bwMode="auto">
              <a:xfrm>
                <a:off x="2490843" y="2975073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5202505 w 25"/>
                  <a:gd name="T9" fmla="*/ 0 h 36"/>
                  <a:gd name="T10" fmla="*/ 0 w 25"/>
                  <a:gd name="T11" fmla="*/ 11536611 h 36"/>
                  <a:gd name="T12" fmla="*/ 0 w 25"/>
                  <a:gd name="T13" fmla="*/ 18878464 h 36"/>
                  <a:gd name="T14" fmla="*/ 22108937 w 25"/>
                  <a:gd name="T15" fmla="*/ 37756928 h 36"/>
                  <a:gd name="T16" fmla="*/ 32512803 w 25"/>
                  <a:gd name="T17" fmla="*/ 26220314 h 36"/>
                  <a:gd name="T18" fmla="*/ 5202505 w 25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4" y="0"/>
                    </a:moveTo>
                    <a:lnTo>
                      <a:pt x="0" y="11"/>
                    </a:lnTo>
                    <a:lnTo>
                      <a:pt x="0" y="1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4" name="Freeform 966"/>
              <p:cNvSpPr>
                <a:spLocks/>
              </p:cNvSpPr>
              <p:nvPr/>
            </p:nvSpPr>
            <p:spPr bwMode="auto">
              <a:xfrm>
                <a:off x="2490843" y="2972001"/>
                <a:ext cx="31674" cy="37892"/>
              </a:xfrm>
              <a:custGeom>
                <a:avLst/>
                <a:gdLst>
                  <a:gd name="T0" fmla="*/ 17297280 w 29"/>
                  <a:gd name="T1" fmla="*/ 0 h 37"/>
                  <a:gd name="T2" fmla="*/ 34594561 w 29"/>
                  <a:gd name="T3" fmla="*/ 19402752 h 37"/>
                  <a:gd name="T4" fmla="*/ 17297280 w 29"/>
                  <a:gd name="T5" fmla="*/ 38805504 h 37"/>
                  <a:gd name="T6" fmla="*/ 0 w 29"/>
                  <a:gd name="T7" fmla="*/ 19402752 h 37"/>
                  <a:gd name="T8" fmla="*/ 9543706 w 29"/>
                  <a:gd name="T9" fmla="*/ 0 h 37"/>
                  <a:gd name="T10" fmla="*/ 0 w 29"/>
                  <a:gd name="T11" fmla="*/ 11536577 h 37"/>
                  <a:gd name="T12" fmla="*/ 25050859 w 29"/>
                  <a:gd name="T13" fmla="*/ 38805504 h 37"/>
                  <a:gd name="T14" fmla="*/ 34594561 w 29"/>
                  <a:gd name="T15" fmla="*/ 23073154 h 37"/>
                  <a:gd name="T16" fmla="*/ 9543706 w 29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7"/>
                  <a:gd name="T29" fmla="*/ 29 w 2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9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5" name="Freeform 967"/>
              <p:cNvSpPr>
                <a:spLocks/>
              </p:cNvSpPr>
              <p:nvPr/>
            </p:nvSpPr>
            <p:spPr bwMode="auto">
              <a:xfrm>
                <a:off x="2495068" y="2963808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1536611 h 36"/>
                  <a:gd name="T12" fmla="*/ 23416037 w 29"/>
                  <a:gd name="T13" fmla="*/ 37756928 h 36"/>
                  <a:gd name="T14" fmla="*/ 32336832 w 29"/>
                  <a:gd name="T15" fmla="*/ 26220314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6" name="Freeform 968"/>
              <p:cNvSpPr>
                <a:spLocks/>
              </p:cNvSpPr>
              <p:nvPr/>
            </p:nvSpPr>
            <p:spPr bwMode="auto">
              <a:xfrm>
                <a:off x="2500344" y="2957663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4683703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7" name="Freeform 969"/>
              <p:cNvSpPr>
                <a:spLocks/>
              </p:cNvSpPr>
              <p:nvPr/>
            </p:nvSpPr>
            <p:spPr bwMode="auto">
              <a:xfrm>
                <a:off x="2503517" y="2952542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3409200 w 30"/>
                  <a:gd name="T13" fmla="*/ 37756928 h 36"/>
                  <a:gd name="T14" fmla="*/ 33441409 w 30"/>
                  <a:gd name="T15" fmla="*/ 2307322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8" name="Freeform 970"/>
              <p:cNvSpPr>
                <a:spLocks/>
              </p:cNvSpPr>
              <p:nvPr/>
            </p:nvSpPr>
            <p:spPr bwMode="auto">
              <a:xfrm>
                <a:off x="2509845" y="2944349"/>
                <a:ext cx="31674" cy="37892"/>
              </a:xfrm>
              <a:custGeom>
                <a:avLst/>
                <a:gdLst>
                  <a:gd name="T0" fmla="*/ 17297280 w 29"/>
                  <a:gd name="T1" fmla="*/ 0 h 36"/>
                  <a:gd name="T2" fmla="*/ 34594561 w 29"/>
                  <a:gd name="T3" fmla="*/ 19941717 h 36"/>
                  <a:gd name="T4" fmla="*/ 17297280 w 29"/>
                  <a:gd name="T5" fmla="*/ 39883435 h 36"/>
                  <a:gd name="T6" fmla="*/ 0 w 29"/>
                  <a:gd name="T7" fmla="*/ 19941717 h 36"/>
                  <a:gd name="T8" fmla="*/ 9543706 w 29"/>
                  <a:gd name="T9" fmla="*/ 0 h 36"/>
                  <a:gd name="T10" fmla="*/ 0 w 29"/>
                  <a:gd name="T11" fmla="*/ 12186487 h 36"/>
                  <a:gd name="T12" fmla="*/ 25050859 w 29"/>
                  <a:gd name="T13" fmla="*/ 39883435 h 36"/>
                  <a:gd name="T14" fmla="*/ 34594561 w 29"/>
                  <a:gd name="T15" fmla="*/ 27696943 h 36"/>
                  <a:gd name="T16" fmla="*/ 9543706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59" name="Freeform 971"/>
              <p:cNvSpPr>
                <a:spLocks/>
              </p:cNvSpPr>
              <p:nvPr/>
            </p:nvSpPr>
            <p:spPr bwMode="auto">
              <a:xfrm>
                <a:off x="2513018" y="2941277"/>
                <a:ext cx="31674" cy="33796"/>
              </a:xfrm>
              <a:custGeom>
                <a:avLst/>
                <a:gdLst>
                  <a:gd name="T0" fmla="*/ 17297280 w 29"/>
                  <a:gd name="T1" fmla="*/ 0 h 33"/>
                  <a:gd name="T2" fmla="*/ 34594561 w 29"/>
                  <a:gd name="T3" fmla="*/ 17305600 h 33"/>
                  <a:gd name="T4" fmla="*/ 17297280 w 29"/>
                  <a:gd name="T5" fmla="*/ 34611200 h 33"/>
                  <a:gd name="T6" fmla="*/ 0 w 29"/>
                  <a:gd name="T7" fmla="*/ 17305600 h 33"/>
                  <a:gd name="T8" fmla="*/ 9543706 w 29"/>
                  <a:gd name="T9" fmla="*/ 0 h 33"/>
                  <a:gd name="T10" fmla="*/ 0 w 29"/>
                  <a:gd name="T11" fmla="*/ 11536724 h 33"/>
                  <a:gd name="T12" fmla="*/ 25050859 w 29"/>
                  <a:gd name="T13" fmla="*/ 34611200 h 33"/>
                  <a:gd name="T14" fmla="*/ 34594561 w 29"/>
                  <a:gd name="T15" fmla="*/ 23074472 h 33"/>
                  <a:gd name="T16" fmla="*/ 9543706 w 29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3"/>
                  <a:gd name="T29" fmla="*/ 29 w 29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3">
                    <a:moveTo>
                      <a:pt x="8" y="0"/>
                    </a:moveTo>
                    <a:lnTo>
                      <a:pt x="0" y="11"/>
                    </a:lnTo>
                    <a:lnTo>
                      <a:pt x="21" y="33"/>
                    </a:lnTo>
                    <a:lnTo>
                      <a:pt x="29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0" name="Freeform 972"/>
              <p:cNvSpPr>
                <a:spLocks/>
              </p:cNvSpPr>
              <p:nvPr/>
            </p:nvSpPr>
            <p:spPr bwMode="auto">
              <a:xfrm>
                <a:off x="2519354" y="2934108"/>
                <a:ext cx="31674" cy="37892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9941717 h 36"/>
                  <a:gd name="T4" fmla="*/ 16720704 w 30"/>
                  <a:gd name="T5" fmla="*/ 39883435 h 36"/>
                  <a:gd name="T6" fmla="*/ 0 w 30"/>
                  <a:gd name="T7" fmla="*/ 19941717 h 36"/>
                  <a:gd name="T8" fmla="*/ 8917289 w 30"/>
                  <a:gd name="T9" fmla="*/ 0 h 36"/>
                  <a:gd name="T10" fmla="*/ 0 w 30"/>
                  <a:gd name="T11" fmla="*/ 12186487 h 36"/>
                  <a:gd name="T12" fmla="*/ 23409200 w 30"/>
                  <a:gd name="T13" fmla="*/ 39883435 h 36"/>
                  <a:gd name="T14" fmla="*/ 33441409 w 30"/>
                  <a:gd name="T15" fmla="*/ 27696943 h 36"/>
                  <a:gd name="T16" fmla="*/ 8917289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1" name="Freeform 973"/>
              <p:cNvSpPr>
                <a:spLocks/>
              </p:cNvSpPr>
              <p:nvPr/>
            </p:nvSpPr>
            <p:spPr bwMode="auto">
              <a:xfrm>
                <a:off x="2522518" y="292693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4683703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2" name="Freeform 974"/>
              <p:cNvSpPr>
                <a:spLocks/>
              </p:cNvSpPr>
              <p:nvPr/>
            </p:nvSpPr>
            <p:spPr bwMode="auto">
              <a:xfrm>
                <a:off x="2525682" y="2922843"/>
                <a:ext cx="28510" cy="37892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9941717 h 36"/>
                  <a:gd name="T4" fmla="*/ 15631155 w 26"/>
                  <a:gd name="T5" fmla="*/ 39883435 h 36"/>
                  <a:gd name="T6" fmla="*/ 0 w 26"/>
                  <a:gd name="T7" fmla="*/ 19941717 h 36"/>
                  <a:gd name="T8" fmla="*/ 10821739 w 26"/>
                  <a:gd name="T9" fmla="*/ 0 h 36"/>
                  <a:gd name="T10" fmla="*/ 0 w 26"/>
                  <a:gd name="T11" fmla="*/ 12186487 h 36"/>
                  <a:gd name="T12" fmla="*/ 26452895 w 26"/>
                  <a:gd name="T13" fmla="*/ 39883435 h 36"/>
                  <a:gd name="T14" fmla="*/ 31262311 w 26"/>
                  <a:gd name="T15" fmla="*/ 24372974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22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3" name="Freeform 975"/>
              <p:cNvSpPr>
                <a:spLocks/>
              </p:cNvSpPr>
              <p:nvPr/>
            </p:nvSpPr>
            <p:spPr bwMode="auto">
              <a:xfrm>
                <a:off x="2532019" y="2916698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21571761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4" name="Freeform 976"/>
              <p:cNvSpPr>
                <a:spLocks/>
              </p:cNvSpPr>
              <p:nvPr/>
            </p:nvSpPr>
            <p:spPr bwMode="auto">
              <a:xfrm>
                <a:off x="2535192" y="2908505"/>
                <a:ext cx="28510" cy="36868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8368236 h 37"/>
                  <a:gd name="T4" fmla="*/ 16256401 w 25"/>
                  <a:gd name="T5" fmla="*/ 36736471 h 37"/>
                  <a:gd name="T6" fmla="*/ 0 w 25"/>
                  <a:gd name="T7" fmla="*/ 18368236 h 37"/>
                  <a:gd name="T8" fmla="*/ 10403870 w 25"/>
                  <a:gd name="T9" fmla="*/ 0 h 37"/>
                  <a:gd name="T10" fmla="*/ 0 w 25"/>
                  <a:gd name="T11" fmla="*/ 14892677 h 37"/>
                  <a:gd name="T12" fmla="*/ 22108937 w 25"/>
                  <a:gd name="T13" fmla="*/ 36736471 h 37"/>
                  <a:gd name="T14" fmla="*/ 32512803 w 25"/>
                  <a:gd name="T15" fmla="*/ 25814572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5" name="Freeform 977"/>
              <p:cNvSpPr>
                <a:spLocks/>
              </p:cNvSpPr>
              <p:nvPr/>
            </p:nvSpPr>
            <p:spPr bwMode="auto">
              <a:xfrm>
                <a:off x="2541529" y="2905432"/>
                <a:ext cx="28510" cy="37892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9941717 h 36"/>
                  <a:gd name="T4" fmla="*/ 15631155 w 26"/>
                  <a:gd name="T5" fmla="*/ 39883435 h 36"/>
                  <a:gd name="T6" fmla="*/ 0 w 26"/>
                  <a:gd name="T7" fmla="*/ 19941717 h 36"/>
                  <a:gd name="T8" fmla="*/ 10821739 w 26"/>
                  <a:gd name="T9" fmla="*/ 0 h 36"/>
                  <a:gd name="T10" fmla="*/ 0 w 26"/>
                  <a:gd name="T11" fmla="*/ 12186487 h 36"/>
                  <a:gd name="T12" fmla="*/ 20440576 w 26"/>
                  <a:gd name="T13" fmla="*/ 39883435 h 36"/>
                  <a:gd name="T14" fmla="*/ 31262311 w 26"/>
                  <a:gd name="T15" fmla="*/ 24372974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6" name="Freeform 978"/>
              <p:cNvSpPr>
                <a:spLocks/>
              </p:cNvSpPr>
              <p:nvPr/>
            </p:nvSpPr>
            <p:spPr bwMode="auto">
              <a:xfrm>
                <a:off x="2544692" y="2895191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7" name="Freeform 979"/>
              <p:cNvSpPr>
                <a:spLocks/>
              </p:cNvSpPr>
              <p:nvPr/>
            </p:nvSpPr>
            <p:spPr bwMode="auto">
              <a:xfrm>
                <a:off x="2551029" y="288904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5732346 h 37"/>
                  <a:gd name="T12" fmla="*/ 22108937 w 25"/>
                  <a:gd name="T13" fmla="*/ 38805504 h 37"/>
                  <a:gd name="T14" fmla="*/ 32512803 w 25"/>
                  <a:gd name="T15" fmla="*/ 27268923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8" name="Freeform 980"/>
              <p:cNvSpPr>
                <a:spLocks/>
              </p:cNvSpPr>
              <p:nvPr/>
            </p:nvSpPr>
            <p:spPr bwMode="auto">
              <a:xfrm>
                <a:off x="2554193" y="2885974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0487921 h 36"/>
                  <a:gd name="T12" fmla="*/ 17462952 w 25"/>
                  <a:gd name="T13" fmla="*/ 37756928 h 36"/>
                  <a:gd name="T14" fmla="*/ 25680570 w 25"/>
                  <a:gd name="T15" fmla="*/ 22024532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69" name="Freeform 981"/>
              <p:cNvSpPr>
                <a:spLocks/>
              </p:cNvSpPr>
              <p:nvPr/>
            </p:nvSpPr>
            <p:spPr bwMode="auto">
              <a:xfrm>
                <a:off x="2557366" y="2877781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0" name="Freeform 982"/>
              <p:cNvSpPr>
                <a:spLocks/>
              </p:cNvSpPr>
              <p:nvPr/>
            </p:nvSpPr>
            <p:spPr bwMode="auto">
              <a:xfrm>
                <a:off x="2563703" y="2874709"/>
                <a:ext cx="28510" cy="33796"/>
              </a:xfrm>
              <a:custGeom>
                <a:avLst/>
                <a:gdLst>
                  <a:gd name="T0" fmla="*/ 15631155 w 26"/>
                  <a:gd name="T1" fmla="*/ 0 h 32"/>
                  <a:gd name="T2" fmla="*/ 31262311 w 26"/>
                  <a:gd name="T3" fmla="*/ 17846400 h 32"/>
                  <a:gd name="T4" fmla="*/ 15631155 w 26"/>
                  <a:gd name="T5" fmla="*/ 35692800 h 32"/>
                  <a:gd name="T6" fmla="*/ 0 w 26"/>
                  <a:gd name="T7" fmla="*/ 17846400 h 32"/>
                  <a:gd name="T8" fmla="*/ 10821739 w 26"/>
                  <a:gd name="T9" fmla="*/ 0 h 32"/>
                  <a:gd name="T10" fmla="*/ 0 w 26"/>
                  <a:gd name="T11" fmla="*/ 12269002 h 32"/>
                  <a:gd name="T12" fmla="*/ 20440576 w 26"/>
                  <a:gd name="T13" fmla="*/ 35692800 h 32"/>
                  <a:gd name="T14" fmla="*/ 31262311 w 26"/>
                  <a:gd name="T15" fmla="*/ 23423793 h 32"/>
                  <a:gd name="T16" fmla="*/ 10821739 w 26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2"/>
                  <a:gd name="T29" fmla="*/ 26 w 26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2">
                    <a:moveTo>
                      <a:pt x="9" y="0"/>
                    </a:moveTo>
                    <a:lnTo>
                      <a:pt x="0" y="11"/>
                    </a:lnTo>
                    <a:lnTo>
                      <a:pt x="17" y="32"/>
                    </a:lnTo>
                    <a:lnTo>
                      <a:pt x="26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1" name="Freeform 983"/>
              <p:cNvSpPr>
                <a:spLocks/>
              </p:cNvSpPr>
              <p:nvPr/>
            </p:nvSpPr>
            <p:spPr bwMode="auto">
              <a:xfrm>
                <a:off x="2566867" y="2866515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1536577 h 37"/>
                  <a:gd name="T12" fmla="*/ 22108937 w 25"/>
                  <a:gd name="T13" fmla="*/ 38805504 h 37"/>
                  <a:gd name="T14" fmla="*/ 32512803 w 25"/>
                  <a:gd name="T15" fmla="*/ 23073154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2" name="Freeform 984"/>
              <p:cNvSpPr>
                <a:spLocks/>
              </p:cNvSpPr>
              <p:nvPr/>
            </p:nvSpPr>
            <p:spPr bwMode="auto">
              <a:xfrm>
                <a:off x="2573203" y="2859347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0403870 w 25"/>
                  <a:gd name="T9" fmla="*/ 0 h 36"/>
                  <a:gd name="T10" fmla="*/ 0 w 25"/>
                  <a:gd name="T11" fmla="*/ 15732392 h 36"/>
                  <a:gd name="T12" fmla="*/ 22108937 w 25"/>
                  <a:gd name="T13" fmla="*/ 37756928 h 36"/>
                  <a:gd name="T14" fmla="*/ 32512803 w 25"/>
                  <a:gd name="T15" fmla="*/ 27269003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3" name="Freeform 985"/>
              <p:cNvSpPr>
                <a:spLocks/>
              </p:cNvSpPr>
              <p:nvPr/>
            </p:nvSpPr>
            <p:spPr bwMode="auto">
              <a:xfrm>
                <a:off x="2576367" y="2856274"/>
                <a:ext cx="28510" cy="34820"/>
              </a:xfrm>
              <a:custGeom>
                <a:avLst/>
                <a:gdLst>
                  <a:gd name="T0" fmla="*/ 15631155 w 26"/>
                  <a:gd name="T1" fmla="*/ 0 h 33"/>
                  <a:gd name="T2" fmla="*/ 31262311 w 26"/>
                  <a:gd name="T3" fmla="*/ 18370188 h 33"/>
                  <a:gd name="T4" fmla="*/ 15631155 w 26"/>
                  <a:gd name="T5" fmla="*/ 36740375 h 33"/>
                  <a:gd name="T6" fmla="*/ 0 w 26"/>
                  <a:gd name="T7" fmla="*/ 18370188 h 33"/>
                  <a:gd name="T8" fmla="*/ 10821739 w 26"/>
                  <a:gd name="T9" fmla="*/ 0 h 33"/>
                  <a:gd name="T10" fmla="*/ 0 w 26"/>
                  <a:gd name="T11" fmla="*/ 12247142 h 33"/>
                  <a:gd name="T12" fmla="*/ 20440576 w 26"/>
                  <a:gd name="T13" fmla="*/ 36740375 h 33"/>
                  <a:gd name="T14" fmla="*/ 31262311 w 26"/>
                  <a:gd name="T15" fmla="*/ 24493229 h 33"/>
                  <a:gd name="T16" fmla="*/ 10821739 w 26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4" name="Freeform 986"/>
              <p:cNvSpPr>
                <a:spLocks/>
              </p:cNvSpPr>
              <p:nvPr/>
            </p:nvSpPr>
            <p:spPr bwMode="auto">
              <a:xfrm>
                <a:off x="2579540" y="2848081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5" name="Freeform 987"/>
              <p:cNvSpPr>
                <a:spLocks/>
              </p:cNvSpPr>
              <p:nvPr/>
            </p:nvSpPr>
            <p:spPr bwMode="auto">
              <a:xfrm>
                <a:off x="2585868" y="2841936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5510456 h 36"/>
                  <a:gd name="T12" fmla="*/ 17462952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6" name="Freeform 988"/>
              <p:cNvSpPr>
                <a:spLocks/>
              </p:cNvSpPr>
              <p:nvPr/>
            </p:nvSpPr>
            <p:spPr bwMode="auto">
              <a:xfrm>
                <a:off x="2589041" y="283681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1536577 h 37"/>
                  <a:gd name="T12" fmla="*/ 22108937 w 25"/>
                  <a:gd name="T13" fmla="*/ 38805504 h 37"/>
                  <a:gd name="T14" fmla="*/ 32512803 w 25"/>
                  <a:gd name="T15" fmla="*/ 23073154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7" name="Freeform 989"/>
              <p:cNvSpPr>
                <a:spLocks/>
              </p:cNvSpPr>
              <p:nvPr/>
            </p:nvSpPr>
            <p:spPr bwMode="auto">
              <a:xfrm>
                <a:off x="2595378" y="2830662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1705066 w 25"/>
                  <a:gd name="T9" fmla="*/ 0 h 36"/>
                  <a:gd name="T10" fmla="*/ 0 w 25"/>
                  <a:gd name="T11" fmla="*/ 11536611 h 36"/>
                  <a:gd name="T12" fmla="*/ 22108937 w 25"/>
                  <a:gd name="T13" fmla="*/ 37756928 h 36"/>
                  <a:gd name="T14" fmla="*/ 32512803 w 25"/>
                  <a:gd name="T15" fmla="*/ 26220314 h 36"/>
                  <a:gd name="T16" fmla="*/ 11705066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8" name="Freeform 990"/>
              <p:cNvSpPr>
                <a:spLocks/>
              </p:cNvSpPr>
              <p:nvPr/>
            </p:nvSpPr>
            <p:spPr bwMode="auto">
              <a:xfrm>
                <a:off x="2598541" y="2822469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4683703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79" name="Freeform 991"/>
              <p:cNvSpPr>
                <a:spLocks/>
              </p:cNvSpPr>
              <p:nvPr/>
            </p:nvSpPr>
            <p:spPr bwMode="auto">
              <a:xfrm>
                <a:off x="2604878" y="2817348"/>
                <a:ext cx="24286" cy="37892"/>
              </a:xfrm>
              <a:custGeom>
                <a:avLst/>
                <a:gdLst>
                  <a:gd name="T0" fmla="*/ 11796196 w 25"/>
                  <a:gd name="T1" fmla="*/ 0 h 36"/>
                  <a:gd name="T2" fmla="*/ 23592392 w 25"/>
                  <a:gd name="T3" fmla="*/ 19941717 h 36"/>
                  <a:gd name="T4" fmla="*/ 11796196 w 25"/>
                  <a:gd name="T5" fmla="*/ 39883435 h 36"/>
                  <a:gd name="T6" fmla="*/ 0 w 25"/>
                  <a:gd name="T7" fmla="*/ 19941717 h 36"/>
                  <a:gd name="T8" fmla="*/ 7550031 w 25"/>
                  <a:gd name="T9" fmla="*/ 0 h 36"/>
                  <a:gd name="T10" fmla="*/ 0 w 25"/>
                  <a:gd name="T11" fmla="*/ 12186487 h 36"/>
                  <a:gd name="T12" fmla="*/ 15099091 w 25"/>
                  <a:gd name="T13" fmla="*/ 39883435 h 36"/>
                  <a:gd name="T14" fmla="*/ 23592392 w 25"/>
                  <a:gd name="T15" fmla="*/ 24372974 h 36"/>
                  <a:gd name="T16" fmla="*/ 7550031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6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0" name="Freeform 992"/>
              <p:cNvSpPr>
                <a:spLocks/>
              </p:cNvSpPr>
              <p:nvPr/>
            </p:nvSpPr>
            <p:spPr bwMode="auto">
              <a:xfrm>
                <a:off x="2608042" y="281120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6220314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1" name="Freeform 993"/>
              <p:cNvSpPr>
                <a:spLocks/>
              </p:cNvSpPr>
              <p:nvPr/>
            </p:nvSpPr>
            <p:spPr bwMode="auto">
              <a:xfrm>
                <a:off x="2611215" y="280301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5510456 h 36"/>
                  <a:gd name="T12" fmla="*/ 20495270 w 25"/>
                  <a:gd name="T13" fmla="*/ 39883435 h 36"/>
                  <a:gd name="T14" fmla="*/ 30140099 w 25"/>
                  <a:gd name="T15" fmla="*/ 2769694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2" name="Freeform 994"/>
              <p:cNvSpPr>
                <a:spLocks/>
              </p:cNvSpPr>
              <p:nvPr/>
            </p:nvSpPr>
            <p:spPr bwMode="auto">
              <a:xfrm>
                <a:off x="2617552" y="2799938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1536611 h 36"/>
                  <a:gd name="T12" fmla="*/ 18948949 w 26"/>
                  <a:gd name="T13" fmla="*/ 37756928 h 36"/>
                  <a:gd name="T14" fmla="*/ 28980865 w 26"/>
                  <a:gd name="T15" fmla="*/ 23073222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3" name="Freeform 995"/>
              <p:cNvSpPr>
                <a:spLocks/>
              </p:cNvSpPr>
              <p:nvPr/>
            </p:nvSpPr>
            <p:spPr bwMode="auto">
              <a:xfrm>
                <a:off x="2620716" y="2792769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4" name="Freeform 996"/>
              <p:cNvSpPr>
                <a:spLocks/>
              </p:cNvSpPr>
              <p:nvPr/>
            </p:nvSpPr>
            <p:spPr bwMode="auto">
              <a:xfrm>
                <a:off x="2625992" y="2789697"/>
                <a:ext cx="25338" cy="34820"/>
              </a:xfrm>
              <a:custGeom>
                <a:avLst/>
                <a:gdLst>
                  <a:gd name="T0" fmla="*/ 12840285 w 25"/>
                  <a:gd name="T1" fmla="*/ 0 h 33"/>
                  <a:gd name="T2" fmla="*/ 25680570 w 25"/>
                  <a:gd name="T3" fmla="*/ 18370188 h 33"/>
                  <a:gd name="T4" fmla="*/ 12840285 w 25"/>
                  <a:gd name="T5" fmla="*/ 36740375 h 33"/>
                  <a:gd name="T6" fmla="*/ 0 w 25"/>
                  <a:gd name="T7" fmla="*/ 18370188 h 33"/>
                  <a:gd name="T8" fmla="*/ 8217620 w 25"/>
                  <a:gd name="T9" fmla="*/ 0 h 33"/>
                  <a:gd name="T10" fmla="*/ 0 w 25"/>
                  <a:gd name="T11" fmla="*/ 12247142 h 33"/>
                  <a:gd name="T12" fmla="*/ 17462952 w 25"/>
                  <a:gd name="T13" fmla="*/ 36740375 h 33"/>
                  <a:gd name="T14" fmla="*/ 25680570 w 25"/>
                  <a:gd name="T15" fmla="*/ 24493229 h 33"/>
                  <a:gd name="T16" fmla="*/ 8217620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5" name="Freeform 997"/>
              <p:cNvSpPr>
                <a:spLocks/>
              </p:cNvSpPr>
              <p:nvPr/>
            </p:nvSpPr>
            <p:spPr bwMode="auto">
              <a:xfrm>
                <a:off x="2629165" y="2781504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0403870 w 25"/>
                  <a:gd name="T9" fmla="*/ 0 h 36"/>
                  <a:gd name="T10" fmla="*/ 0 w 25"/>
                  <a:gd name="T11" fmla="*/ 11536611 h 36"/>
                  <a:gd name="T12" fmla="*/ 22108937 w 25"/>
                  <a:gd name="T13" fmla="*/ 37756928 h 36"/>
                  <a:gd name="T14" fmla="*/ 32512803 w 25"/>
                  <a:gd name="T15" fmla="*/ 26220314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6" name="Freeform 998"/>
              <p:cNvSpPr>
                <a:spLocks/>
              </p:cNvSpPr>
              <p:nvPr/>
            </p:nvSpPr>
            <p:spPr bwMode="auto">
              <a:xfrm>
                <a:off x="2633389" y="2773311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7" name="Freeform 999"/>
              <p:cNvSpPr>
                <a:spLocks/>
              </p:cNvSpPr>
              <p:nvPr/>
            </p:nvSpPr>
            <p:spPr bwMode="auto">
              <a:xfrm>
                <a:off x="2638665" y="2770238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10821739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3073222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8" name="Freeform 1000"/>
              <p:cNvSpPr>
                <a:spLocks/>
              </p:cNvSpPr>
              <p:nvPr/>
            </p:nvSpPr>
            <p:spPr bwMode="auto">
              <a:xfrm>
                <a:off x="2642890" y="276409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89" name="Freeform 1001"/>
              <p:cNvSpPr>
                <a:spLocks/>
              </p:cNvSpPr>
              <p:nvPr/>
            </p:nvSpPr>
            <p:spPr bwMode="auto">
              <a:xfrm>
                <a:off x="2648166" y="2753852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4108810 w 25"/>
                  <a:gd name="T9" fmla="*/ 0 h 37"/>
                  <a:gd name="T10" fmla="*/ 0 w 25"/>
                  <a:gd name="T11" fmla="*/ 15732346 h 37"/>
                  <a:gd name="T12" fmla="*/ 17462952 w 25"/>
                  <a:gd name="T13" fmla="*/ 38805504 h 37"/>
                  <a:gd name="T14" fmla="*/ 25680570 w 25"/>
                  <a:gd name="T15" fmla="*/ 27268923 h 37"/>
                  <a:gd name="T16" fmla="*/ 410881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4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0" name="Freeform 1002"/>
              <p:cNvSpPr>
                <a:spLocks/>
              </p:cNvSpPr>
              <p:nvPr/>
            </p:nvSpPr>
            <p:spPr bwMode="auto">
              <a:xfrm>
                <a:off x="2651339" y="2750780"/>
                <a:ext cx="28510" cy="37892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9941717 h 36"/>
                  <a:gd name="T4" fmla="*/ 15631155 w 26"/>
                  <a:gd name="T5" fmla="*/ 39883435 h 36"/>
                  <a:gd name="T6" fmla="*/ 0 w 26"/>
                  <a:gd name="T7" fmla="*/ 19941717 h 36"/>
                  <a:gd name="T8" fmla="*/ 4809418 w 26"/>
                  <a:gd name="T9" fmla="*/ 0 h 36"/>
                  <a:gd name="T10" fmla="*/ 0 w 26"/>
                  <a:gd name="T11" fmla="*/ 12186487 h 36"/>
                  <a:gd name="T12" fmla="*/ 20440576 w 26"/>
                  <a:gd name="T13" fmla="*/ 39883435 h 36"/>
                  <a:gd name="T14" fmla="*/ 31262311 w 26"/>
                  <a:gd name="T15" fmla="*/ 23265686 h 36"/>
                  <a:gd name="T16" fmla="*/ 4809418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4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1" name="Freeform 1003"/>
              <p:cNvSpPr>
                <a:spLocks/>
              </p:cNvSpPr>
              <p:nvPr/>
            </p:nvSpPr>
            <p:spPr bwMode="auto">
              <a:xfrm>
                <a:off x="2651339" y="2743611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10032213 w 30"/>
                  <a:gd name="T9" fmla="*/ 0 h 37"/>
                  <a:gd name="T10" fmla="*/ 0 w 30"/>
                  <a:gd name="T11" fmla="*/ 11536577 h 37"/>
                  <a:gd name="T12" fmla="*/ 23409200 w 30"/>
                  <a:gd name="T13" fmla="*/ 38805504 h 37"/>
                  <a:gd name="T14" fmla="*/ 33441409 w 30"/>
                  <a:gd name="T15" fmla="*/ 27268923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2" name="Freeform 1004"/>
              <p:cNvSpPr>
                <a:spLocks/>
              </p:cNvSpPr>
              <p:nvPr/>
            </p:nvSpPr>
            <p:spPr bwMode="auto">
              <a:xfrm>
                <a:off x="2655563" y="2736442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5732392 h 36"/>
                  <a:gd name="T12" fmla="*/ 24524124 w 30"/>
                  <a:gd name="T13" fmla="*/ 37756928 h 36"/>
                  <a:gd name="T14" fmla="*/ 33441409 w 30"/>
                  <a:gd name="T15" fmla="*/ 27269003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5"/>
                    </a:lnTo>
                    <a:lnTo>
                      <a:pt x="22" y="36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3" name="Freeform 1005"/>
              <p:cNvSpPr>
                <a:spLocks/>
              </p:cNvSpPr>
              <p:nvPr/>
            </p:nvSpPr>
            <p:spPr bwMode="auto">
              <a:xfrm>
                <a:off x="2660839" y="273234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1536577 h 37"/>
                  <a:gd name="T12" fmla="*/ 27310300 w 25"/>
                  <a:gd name="T13" fmla="*/ 38805504 h 37"/>
                  <a:gd name="T14" fmla="*/ 32512803 w 25"/>
                  <a:gd name="T15" fmla="*/ 31463668 h 37"/>
                  <a:gd name="T16" fmla="*/ 32512803 w 25"/>
                  <a:gd name="T17" fmla="*/ 19927095 h 37"/>
                  <a:gd name="T18" fmla="*/ 10403870 w 25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7"/>
                  <a:gd name="T32" fmla="*/ 25 w 25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5" y="30"/>
                    </a:lnTo>
                    <a:lnTo>
                      <a:pt x="25" y="1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4" name="Freeform 1006"/>
              <p:cNvSpPr>
                <a:spLocks/>
              </p:cNvSpPr>
              <p:nvPr/>
            </p:nvSpPr>
            <p:spPr bwMode="auto">
              <a:xfrm>
                <a:off x="2665064" y="2726201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8919228 w 21"/>
                  <a:gd name="T9" fmla="*/ 0 h 37"/>
                  <a:gd name="T10" fmla="*/ 0 w 21"/>
                  <a:gd name="T11" fmla="*/ 11536577 h 37"/>
                  <a:gd name="T12" fmla="*/ 23413632 w 21"/>
                  <a:gd name="T13" fmla="*/ 38805504 h 37"/>
                  <a:gd name="T14" fmla="*/ 23413632 w 21"/>
                  <a:gd name="T15" fmla="*/ 15732346 h 37"/>
                  <a:gd name="T16" fmla="*/ 8919228 w 21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7"/>
                  <a:gd name="T29" fmla="*/ 21 w 2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5" name="Freeform 1007"/>
              <p:cNvSpPr>
                <a:spLocks/>
              </p:cNvSpPr>
              <p:nvPr/>
            </p:nvSpPr>
            <p:spPr bwMode="auto">
              <a:xfrm>
                <a:off x="2670340" y="2718008"/>
                <a:ext cx="19010" cy="33796"/>
              </a:xfrm>
              <a:custGeom>
                <a:avLst/>
                <a:gdLst>
                  <a:gd name="T0" fmla="*/ 10628826 w 17"/>
                  <a:gd name="T1" fmla="*/ 0 h 33"/>
                  <a:gd name="T2" fmla="*/ 21257652 w 17"/>
                  <a:gd name="T3" fmla="*/ 17305600 h 33"/>
                  <a:gd name="T4" fmla="*/ 10628826 w 17"/>
                  <a:gd name="T5" fmla="*/ 34611200 h 33"/>
                  <a:gd name="T6" fmla="*/ 0 w 17"/>
                  <a:gd name="T7" fmla="*/ 17305600 h 33"/>
                  <a:gd name="T8" fmla="*/ 11253919 w 17"/>
                  <a:gd name="T9" fmla="*/ 0 h 33"/>
                  <a:gd name="T10" fmla="*/ 0 w 17"/>
                  <a:gd name="T11" fmla="*/ 14683847 h 33"/>
                  <a:gd name="T12" fmla="*/ 21257652 w 17"/>
                  <a:gd name="T13" fmla="*/ 34611200 h 33"/>
                  <a:gd name="T14" fmla="*/ 21257652 w 17"/>
                  <a:gd name="T15" fmla="*/ 11536724 h 33"/>
                  <a:gd name="T16" fmla="*/ 11253919 w 1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9" y="0"/>
                    </a:moveTo>
                    <a:lnTo>
                      <a:pt x="0" y="14"/>
                    </a:lnTo>
                    <a:lnTo>
                      <a:pt x="17" y="33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6" name="Freeform 1008"/>
              <p:cNvSpPr>
                <a:spLocks/>
              </p:cNvSpPr>
              <p:nvPr/>
            </p:nvSpPr>
            <p:spPr bwMode="auto">
              <a:xfrm>
                <a:off x="2673513" y="2714935"/>
                <a:ext cx="15837" cy="25603"/>
              </a:xfrm>
              <a:custGeom>
                <a:avLst/>
                <a:gdLst>
                  <a:gd name="T0" fmla="*/ 9647169 w 13"/>
                  <a:gd name="T1" fmla="*/ 0 h 26"/>
                  <a:gd name="T2" fmla="*/ 19293120 w 13"/>
                  <a:gd name="T3" fmla="*/ 12606523 h 26"/>
                  <a:gd name="T4" fmla="*/ 9647169 w 13"/>
                  <a:gd name="T5" fmla="*/ 25212062 h 26"/>
                  <a:gd name="T6" fmla="*/ 0 w 13"/>
                  <a:gd name="T7" fmla="*/ 12606523 h 26"/>
                  <a:gd name="T8" fmla="*/ 13356683 w 13"/>
                  <a:gd name="T9" fmla="*/ 0 h 26"/>
                  <a:gd name="T10" fmla="*/ 0 w 13"/>
                  <a:gd name="T11" fmla="*/ 10666604 h 26"/>
                  <a:gd name="T12" fmla="*/ 19293120 w 13"/>
                  <a:gd name="T13" fmla="*/ 25212062 h 26"/>
                  <a:gd name="T14" fmla="*/ 19293120 w 13"/>
                  <a:gd name="T15" fmla="*/ 3878854 h 26"/>
                  <a:gd name="T16" fmla="*/ 13356683 w 13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6"/>
                  <a:gd name="T29" fmla="*/ 13 w 1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6">
                    <a:moveTo>
                      <a:pt x="9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7" name="Freeform 1009"/>
              <p:cNvSpPr>
                <a:spLocks/>
              </p:cNvSpPr>
              <p:nvPr/>
            </p:nvSpPr>
            <p:spPr bwMode="auto">
              <a:xfrm>
                <a:off x="2679850" y="2706742"/>
                <a:ext cx="9500" cy="22530"/>
              </a:xfrm>
              <a:custGeom>
                <a:avLst/>
                <a:gdLst>
                  <a:gd name="T0" fmla="*/ 5640625 w 8"/>
                  <a:gd name="T1" fmla="*/ 0 h 22"/>
                  <a:gd name="T2" fmla="*/ 11281249 w 8"/>
                  <a:gd name="T3" fmla="*/ 11536384 h 22"/>
                  <a:gd name="T4" fmla="*/ 5640625 w 8"/>
                  <a:gd name="T5" fmla="*/ 23072768 h 22"/>
                  <a:gd name="T6" fmla="*/ 0 w 8"/>
                  <a:gd name="T7" fmla="*/ 11536384 h 22"/>
                  <a:gd name="T8" fmla="*/ 0 w 8"/>
                  <a:gd name="T9" fmla="*/ 11536384 h 22"/>
                  <a:gd name="T10" fmla="*/ 11281249 w 8"/>
                  <a:gd name="T11" fmla="*/ 0 h 22"/>
                  <a:gd name="T12" fmla="*/ 11281249 w 8"/>
                  <a:gd name="T13" fmla="*/ 23072768 h 22"/>
                  <a:gd name="T14" fmla="*/ 0 w 8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2"/>
                  <a:gd name="T26" fmla="*/ 8 w 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2">
                    <a:moveTo>
                      <a:pt x="0" y="11"/>
                    </a:moveTo>
                    <a:lnTo>
                      <a:pt x="8" y="0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8" name="Freeform 1010"/>
              <p:cNvSpPr>
                <a:spLocks/>
              </p:cNvSpPr>
              <p:nvPr/>
            </p:nvSpPr>
            <p:spPr bwMode="auto">
              <a:xfrm>
                <a:off x="2683014" y="2706742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0 w 4"/>
                  <a:gd name="T9" fmla="*/ 7341707 h 11"/>
                  <a:gd name="T10" fmla="*/ 10036222 w 4"/>
                  <a:gd name="T11" fmla="*/ 0 h 11"/>
                  <a:gd name="T12" fmla="*/ 10036222 w 4"/>
                  <a:gd name="T13" fmla="*/ 11536384 h 11"/>
                  <a:gd name="T14" fmla="*/ 0 w 4"/>
                  <a:gd name="T15" fmla="*/ 7341707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0" y="7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299" name="Freeform 1011"/>
              <p:cNvSpPr>
                <a:spLocks/>
              </p:cNvSpPr>
              <p:nvPr/>
            </p:nvSpPr>
            <p:spPr bwMode="auto">
              <a:xfrm>
                <a:off x="1680978" y="3061109"/>
                <a:ext cx="44348" cy="29699"/>
              </a:xfrm>
              <a:custGeom>
                <a:avLst/>
                <a:gdLst>
                  <a:gd name="T0" fmla="*/ 23413632 w 42"/>
                  <a:gd name="T1" fmla="*/ 0 h 30"/>
                  <a:gd name="T2" fmla="*/ 46827264 w 42"/>
                  <a:gd name="T3" fmla="*/ 14701005 h 30"/>
                  <a:gd name="T4" fmla="*/ 23413632 w 42"/>
                  <a:gd name="T5" fmla="*/ 29401020 h 30"/>
                  <a:gd name="T6" fmla="*/ 0 w 42"/>
                  <a:gd name="T7" fmla="*/ 14701005 h 30"/>
                  <a:gd name="T8" fmla="*/ 23413632 w 42"/>
                  <a:gd name="T9" fmla="*/ 0 h 30"/>
                  <a:gd name="T10" fmla="*/ 0 w 42"/>
                  <a:gd name="T11" fmla="*/ 29401020 h 30"/>
                  <a:gd name="T12" fmla="*/ 46827264 w 42"/>
                  <a:gd name="T13" fmla="*/ 29401020 h 30"/>
                  <a:gd name="T14" fmla="*/ 23413632 w 42"/>
                  <a:gd name="T15" fmla="*/ 0 h 3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30"/>
                  <a:gd name="T26" fmla="*/ 42 w 42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30">
                    <a:moveTo>
                      <a:pt x="21" y="0"/>
                    </a:moveTo>
                    <a:lnTo>
                      <a:pt x="0" y="30"/>
                    </a:lnTo>
                    <a:lnTo>
                      <a:pt x="42" y="3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9" name="Group 1012"/>
            <p:cNvGrpSpPr>
              <a:grpSpLocks/>
            </p:cNvGrpSpPr>
            <p:nvPr/>
          </p:nvGrpSpPr>
          <p:grpSpPr bwMode="auto">
            <a:xfrm>
              <a:off x="1657743" y="2706742"/>
              <a:ext cx="2197312" cy="435282"/>
              <a:chOff x="1657743" y="2706742"/>
              <a:chExt cx="2197312" cy="435282"/>
            </a:xfrm>
          </p:grpSpPr>
          <p:sp>
            <p:nvSpPr>
              <p:cNvPr id="193900" name="Freeform 1013"/>
              <p:cNvSpPr>
                <a:spLocks/>
              </p:cNvSpPr>
              <p:nvPr/>
            </p:nvSpPr>
            <p:spPr bwMode="auto">
              <a:xfrm>
                <a:off x="1689427" y="3049844"/>
                <a:ext cx="59134" cy="40965"/>
              </a:xfrm>
              <a:custGeom>
                <a:avLst/>
                <a:gdLst>
                  <a:gd name="T0" fmla="*/ 31789363 w 55"/>
                  <a:gd name="T1" fmla="*/ 0 h 40"/>
                  <a:gd name="T2" fmla="*/ 63578726 w 55"/>
                  <a:gd name="T3" fmla="*/ 20977152 h 40"/>
                  <a:gd name="T4" fmla="*/ 31789363 w 55"/>
                  <a:gd name="T5" fmla="*/ 41953281 h 40"/>
                  <a:gd name="T6" fmla="*/ 0 w 55"/>
                  <a:gd name="T7" fmla="*/ 20977152 h 40"/>
                  <a:gd name="T8" fmla="*/ 24275046 w 55"/>
                  <a:gd name="T9" fmla="*/ 0 h 40"/>
                  <a:gd name="T10" fmla="*/ 0 w 55"/>
                  <a:gd name="T11" fmla="*/ 26220670 h 40"/>
                  <a:gd name="T12" fmla="*/ 15027562 w 55"/>
                  <a:gd name="T13" fmla="*/ 41953281 h 40"/>
                  <a:gd name="T14" fmla="*/ 63578726 w 55"/>
                  <a:gd name="T15" fmla="*/ 41953281 h 40"/>
                  <a:gd name="T16" fmla="*/ 24275046 w 55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0"/>
                  <a:gd name="T29" fmla="*/ 55 w 55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0">
                    <a:moveTo>
                      <a:pt x="21" y="0"/>
                    </a:moveTo>
                    <a:lnTo>
                      <a:pt x="0" y="25"/>
                    </a:lnTo>
                    <a:lnTo>
                      <a:pt x="13" y="40"/>
                    </a:lnTo>
                    <a:lnTo>
                      <a:pt x="55" y="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1" name="Freeform 1014"/>
              <p:cNvSpPr>
                <a:spLocks/>
              </p:cNvSpPr>
              <p:nvPr/>
            </p:nvSpPr>
            <p:spPr bwMode="auto">
              <a:xfrm>
                <a:off x="1703152" y="3033457"/>
                <a:ext cx="65461" cy="57351"/>
              </a:xfrm>
              <a:custGeom>
                <a:avLst/>
                <a:gdLst>
                  <a:gd name="T0" fmla="*/ 34009587 w 63"/>
                  <a:gd name="T1" fmla="*/ 0 h 55"/>
                  <a:gd name="T2" fmla="*/ 68018135 w 63"/>
                  <a:gd name="T3" fmla="*/ 29901769 h 55"/>
                  <a:gd name="T4" fmla="*/ 34009587 w 63"/>
                  <a:gd name="T5" fmla="*/ 59802494 h 55"/>
                  <a:gd name="T6" fmla="*/ 0 w 63"/>
                  <a:gd name="T7" fmla="*/ 29901769 h 55"/>
                  <a:gd name="T8" fmla="*/ 18354021 w 63"/>
                  <a:gd name="T9" fmla="*/ 0 h 55"/>
                  <a:gd name="T10" fmla="*/ 0 w 63"/>
                  <a:gd name="T11" fmla="*/ 27183332 h 55"/>
                  <a:gd name="T12" fmla="*/ 22672368 w 63"/>
                  <a:gd name="T13" fmla="*/ 59802494 h 55"/>
                  <a:gd name="T14" fmla="*/ 68018135 w 63"/>
                  <a:gd name="T15" fmla="*/ 59802494 h 55"/>
                  <a:gd name="T16" fmla="*/ 18354021 w 63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55"/>
                  <a:gd name="T29" fmla="*/ 63 w 63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55">
                    <a:moveTo>
                      <a:pt x="17" y="0"/>
                    </a:moveTo>
                    <a:lnTo>
                      <a:pt x="0" y="25"/>
                    </a:lnTo>
                    <a:lnTo>
                      <a:pt x="21" y="55"/>
                    </a:lnTo>
                    <a:lnTo>
                      <a:pt x="63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2" name="Freeform 1015"/>
              <p:cNvSpPr>
                <a:spLocks/>
              </p:cNvSpPr>
              <p:nvPr/>
            </p:nvSpPr>
            <p:spPr bwMode="auto">
              <a:xfrm>
                <a:off x="1711592" y="3019120"/>
                <a:ext cx="81299" cy="71698"/>
              </a:xfrm>
              <a:custGeom>
                <a:avLst/>
                <a:gdLst>
                  <a:gd name="T0" fmla="*/ 42919536 w 77"/>
                  <a:gd name="T1" fmla="*/ 0 h 70"/>
                  <a:gd name="T2" fmla="*/ 85838017 w 77"/>
                  <a:gd name="T3" fmla="*/ 36718594 h 70"/>
                  <a:gd name="T4" fmla="*/ 42919536 w 77"/>
                  <a:gd name="T5" fmla="*/ 73437189 h 70"/>
                  <a:gd name="T6" fmla="*/ 0 w 77"/>
                  <a:gd name="T7" fmla="*/ 36718594 h 70"/>
                  <a:gd name="T8" fmla="*/ 23409888 w 77"/>
                  <a:gd name="T9" fmla="*/ 0 h 70"/>
                  <a:gd name="T10" fmla="*/ 0 w 77"/>
                  <a:gd name="T11" fmla="*/ 31473368 h 70"/>
                  <a:gd name="T12" fmla="*/ 37902229 w 77"/>
                  <a:gd name="T13" fmla="*/ 73437189 h 70"/>
                  <a:gd name="T14" fmla="*/ 85838017 w 77"/>
                  <a:gd name="T15" fmla="*/ 73437189 h 70"/>
                  <a:gd name="T16" fmla="*/ 23409888 w 77"/>
                  <a:gd name="T17" fmla="*/ 0 h 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0"/>
                  <a:gd name="T29" fmla="*/ 77 w 77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0">
                    <a:moveTo>
                      <a:pt x="21" y="0"/>
                    </a:moveTo>
                    <a:lnTo>
                      <a:pt x="0" y="30"/>
                    </a:lnTo>
                    <a:lnTo>
                      <a:pt x="34" y="70"/>
                    </a:lnTo>
                    <a:lnTo>
                      <a:pt x="77" y="7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3" name="Freeform 1016"/>
              <p:cNvSpPr>
                <a:spLocks/>
              </p:cNvSpPr>
              <p:nvPr/>
            </p:nvSpPr>
            <p:spPr bwMode="auto">
              <a:xfrm>
                <a:off x="1721101" y="3004782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23411699 w 89"/>
                  <a:gd name="T9" fmla="*/ 0 h 84"/>
                  <a:gd name="T10" fmla="*/ 0 w 89"/>
                  <a:gd name="T11" fmla="*/ 30422587 h 84"/>
                  <a:gd name="T12" fmla="*/ 51283370 w 89"/>
                  <a:gd name="T13" fmla="*/ 88119300 h 84"/>
                  <a:gd name="T14" fmla="*/ 99221761 w 89"/>
                  <a:gd name="T15" fmla="*/ 88119300 h 84"/>
                  <a:gd name="T16" fmla="*/ 23411699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21" y="0"/>
                    </a:moveTo>
                    <a:lnTo>
                      <a:pt x="0" y="29"/>
                    </a:lnTo>
                    <a:lnTo>
                      <a:pt x="46" y="84"/>
                    </a:lnTo>
                    <a:lnTo>
                      <a:pt x="89" y="8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4" name="Freeform 1017"/>
              <p:cNvSpPr>
                <a:spLocks/>
              </p:cNvSpPr>
              <p:nvPr/>
            </p:nvSpPr>
            <p:spPr bwMode="auto">
              <a:xfrm>
                <a:off x="1733766" y="2989420"/>
                <a:ext cx="103473" cy="101397"/>
              </a:xfrm>
              <a:custGeom>
                <a:avLst/>
                <a:gdLst>
                  <a:gd name="T0" fmla="*/ 54626353 w 98"/>
                  <a:gd name="T1" fmla="*/ 0 h 99"/>
                  <a:gd name="T2" fmla="*/ 109251649 w 98"/>
                  <a:gd name="T3" fmla="*/ 51926530 h 99"/>
                  <a:gd name="T4" fmla="*/ 54626353 w 98"/>
                  <a:gd name="T5" fmla="*/ 103852036 h 99"/>
                  <a:gd name="T6" fmla="*/ 0 w 98"/>
                  <a:gd name="T7" fmla="*/ 51926530 h 99"/>
                  <a:gd name="T8" fmla="*/ 18951399 w 98"/>
                  <a:gd name="T9" fmla="*/ 0 h 99"/>
                  <a:gd name="T10" fmla="*/ 0 w 98"/>
                  <a:gd name="T11" fmla="*/ 30421147 h 99"/>
                  <a:gd name="T12" fmla="*/ 62429059 w 98"/>
                  <a:gd name="T13" fmla="*/ 103852036 h 99"/>
                  <a:gd name="T14" fmla="*/ 109251649 w 98"/>
                  <a:gd name="T15" fmla="*/ 103852036 h 99"/>
                  <a:gd name="T16" fmla="*/ 18951399 w 98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9"/>
                  <a:gd name="T29" fmla="*/ 98 w 98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9">
                    <a:moveTo>
                      <a:pt x="17" y="0"/>
                    </a:moveTo>
                    <a:lnTo>
                      <a:pt x="0" y="29"/>
                    </a:lnTo>
                    <a:lnTo>
                      <a:pt x="56" y="99"/>
                    </a:lnTo>
                    <a:lnTo>
                      <a:pt x="98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5" name="Freeform 1018"/>
              <p:cNvSpPr>
                <a:spLocks/>
              </p:cNvSpPr>
              <p:nvPr/>
            </p:nvSpPr>
            <p:spPr bwMode="auto">
              <a:xfrm>
                <a:off x="1743276" y="2975073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23413125 w 110"/>
                  <a:gd name="T9" fmla="*/ 0 h 113"/>
                  <a:gd name="T10" fmla="*/ 0 w 110"/>
                  <a:gd name="T11" fmla="*/ 30420893 h 113"/>
                  <a:gd name="T12" fmla="*/ 75812327 w 110"/>
                  <a:gd name="T13" fmla="*/ 118536197 h 113"/>
                  <a:gd name="T14" fmla="*/ 122637505 w 110"/>
                  <a:gd name="T15" fmla="*/ 118536197 h 113"/>
                  <a:gd name="T16" fmla="*/ 23413125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21" y="0"/>
                    </a:moveTo>
                    <a:lnTo>
                      <a:pt x="0" y="29"/>
                    </a:lnTo>
                    <a:lnTo>
                      <a:pt x="68" y="113"/>
                    </a:lnTo>
                    <a:lnTo>
                      <a:pt x="110" y="11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6" name="Freeform 1019"/>
              <p:cNvSpPr>
                <a:spLocks/>
              </p:cNvSpPr>
              <p:nvPr/>
            </p:nvSpPr>
            <p:spPr bwMode="auto">
              <a:xfrm>
                <a:off x="1750664" y="2958687"/>
                <a:ext cx="128820" cy="132121"/>
              </a:xfrm>
              <a:custGeom>
                <a:avLst/>
                <a:gdLst>
                  <a:gd name="T0" fmla="*/ 67457692 w 123"/>
                  <a:gd name="T1" fmla="*/ 0 h 128"/>
                  <a:gd name="T2" fmla="*/ 134915385 w 123"/>
                  <a:gd name="T3" fmla="*/ 68187854 h 128"/>
                  <a:gd name="T4" fmla="*/ 67457692 w 123"/>
                  <a:gd name="T5" fmla="*/ 136374676 h 128"/>
                  <a:gd name="T6" fmla="*/ 0 w 123"/>
                  <a:gd name="T7" fmla="*/ 68187854 h 128"/>
                  <a:gd name="T8" fmla="*/ 24131235 w 123"/>
                  <a:gd name="T9" fmla="*/ 0 h 128"/>
                  <a:gd name="T10" fmla="*/ 0 w 123"/>
                  <a:gd name="T11" fmla="*/ 30897728 h 128"/>
                  <a:gd name="T12" fmla="*/ 88847060 w 123"/>
                  <a:gd name="T13" fmla="*/ 136374676 h 128"/>
                  <a:gd name="T14" fmla="*/ 134915385 w 123"/>
                  <a:gd name="T15" fmla="*/ 136374676 h 128"/>
                  <a:gd name="T16" fmla="*/ 24131235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22" y="0"/>
                    </a:moveTo>
                    <a:lnTo>
                      <a:pt x="0" y="29"/>
                    </a:lnTo>
                    <a:lnTo>
                      <a:pt x="81" y="128"/>
                    </a:lnTo>
                    <a:lnTo>
                      <a:pt x="123" y="12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7" name="Freeform 1020"/>
              <p:cNvSpPr>
                <a:spLocks/>
              </p:cNvSpPr>
              <p:nvPr/>
            </p:nvSpPr>
            <p:spPr bwMode="auto">
              <a:xfrm>
                <a:off x="1765450" y="2944349"/>
                <a:ext cx="138321" cy="146459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5529525 h 142"/>
                  <a:gd name="T4" fmla="*/ 73026096 w 131"/>
                  <a:gd name="T5" fmla="*/ 151058018 h 142"/>
                  <a:gd name="T6" fmla="*/ 0 w 131"/>
                  <a:gd name="T7" fmla="*/ 75529525 h 142"/>
                  <a:gd name="T8" fmla="*/ 18953144 w 131"/>
                  <a:gd name="T9" fmla="*/ 0 h 142"/>
                  <a:gd name="T10" fmla="*/ 0 w 131"/>
                  <a:gd name="T11" fmla="*/ 30850242 h 142"/>
                  <a:gd name="T12" fmla="*/ 99225770 w 131"/>
                  <a:gd name="T13" fmla="*/ 151058018 h 142"/>
                  <a:gd name="T14" fmla="*/ 146051136 w 131"/>
                  <a:gd name="T15" fmla="*/ 151058018 h 142"/>
                  <a:gd name="T16" fmla="*/ 18953144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17" y="0"/>
                    </a:moveTo>
                    <a:lnTo>
                      <a:pt x="0" y="29"/>
                    </a:lnTo>
                    <a:lnTo>
                      <a:pt x="89" y="142"/>
                    </a:lnTo>
                    <a:lnTo>
                      <a:pt x="131" y="1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8" name="Freeform 1021"/>
              <p:cNvSpPr>
                <a:spLocks/>
              </p:cNvSpPr>
              <p:nvPr/>
            </p:nvSpPr>
            <p:spPr bwMode="auto">
              <a:xfrm>
                <a:off x="1774950" y="2930011"/>
                <a:ext cx="152046" cy="160797"/>
              </a:xfrm>
              <a:custGeom>
                <a:avLst/>
                <a:gdLst>
                  <a:gd name="T0" fmla="*/ 80270784 w 144"/>
                  <a:gd name="T1" fmla="*/ 0 h 157"/>
                  <a:gd name="T2" fmla="*/ 160541568 w 144"/>
                  <a:gd name="T3" fmla="*/ 82343427 h 157"/>
                  <a:gd name="T4" fmla="*/ 80270784 w 144"/>
                  <a:gd name="T5" fmla="*/ 164685829 h 157"/>
                  <a:gd name="T6" fmla="*/ 0 w 144"/>
                  <a:gd name="T7" fmla="*/ 82343427 h 157"/>
                  <a:gd name="T8" fmla="*/ 23411915 w 144"/>
                  <a:gd name="T9" fmla="*/ 0 h 157"/>
                  <a:gd name="T10" fmla="*/ 0 w 144"/>
                  <a:gd name="T11" fmla="*/ 30419306 h 157"/>
                  <a:gd name="T12" fmla="*/ 112601663 w 144"/>
                  <a:gd name="T13" fmla="*/ 164685829 h 157"/>
                  <a:gd name="T14" fmla="*/ 160541568 w 144"/>
                  <a:gd name="T15" fmla="*/ 164685829 h 157"/>
                  <a:gd name="T16" fmla="*/ 23411915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21" y="0"/>
                    </a:moveTo>
                    <a:lnTo>
                      <a:pt x="0" y="29"/>
                    </a:lnTo>
                    <a:lnTo>
                      <a:pt x="101" y="157"/>
                    </a:lnTo>
                    <a:lnTo>
                      <a:pt x="144" y="15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09" name="Freeform 1022"/>
              <p:cNvSpPr>
                <a:spLocks/>
              </p:cNvSpPr>
              <p:nvPr/>
            </p:nvSpPr>
            <p:spPr bwMode="auto">
              <a:xfrm>
                <a:off x="1781287" y="2917722"/>
                <a:ext cx="171056" cy="173086"/>
              </a:xfrm>
              <a:custGeom>
                <a:avLst/>
                <a:gdLst>
                  <a:gd name="T0" fmla="*/ 90870046 w 161"/>
                  <a:gd name="T1" fmla="*/ 0 h 168"/>
                  <a:gd name="T2" fmla="*/ 181740092 w 161"/>
                  <a:gd name="T3" fmla="*/ 89162986 h 168"/>
                  <a:gd name="T4" fmla="*/ 90870046 w 161"/>
                  <a:gd name="T5" fmla="*/ 178325972 h 168"/>
                  <a:gd name="T6" fmla="*/ 0 w 161"/>
                  <a:gd name="T7" fmla="*/ 89162986 h 168"/>
                  <a:gd name="T8" fmla="*/ 23705599 w 161"/>
                  <a:gd name="T9" fmla="*/ 0 h 168"/>
                  <a:gd name="T10" fmla="*/ 0 w 161"/>
                  <a:gd name="T11" fmla="*/ 27597943 h 168"/>
                  <a:gd name="T12" fmla="*/ 128685094 w 161"/>
                  <a:gd name="T13" fmla="*/ 178325972 h 168"/>
                  <a:gd name="T14" fmla="*/ 181740092 w 161"/>
                  <a:gd name="T15" fmla="*/ 178325972 h 168"/>
                  <a:gd name="T16" fmla="*/ 23705599 w 161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68"/>
                  <a:gd name="T29" fmla="*/ 161 w 161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68">
                    <a:moveTo>
                      <a:pt x="21" y="0"/>
                    </a:moveTo>
                    <a:lnTo>
                      <a:pt x="0" y="26"/>
                    </a:lnTo>
                    <a:lnTo>
                      <a:pt x="114" y="168"/>
                    </a:lnTo>
                    <a:lnTo>
                      <a:pt x="161" y="1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0" name="Freeform 1023"/>
              <p:cNvSpPr>
                <a:spLocks/>
              </p:cNvSpPr>
              <p:nvPr/>
            </p:nvSpPr>
            <p:spPr bwMode="auto">
              <a:xfrm>
                <a:off x="1797125" y="2903384"/>
                <a:ext cx="177384" cy="187424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6504823 h 182"/>
                  <a:gd name="T4" fmla="*/ 93091962 w 169"/>
                  <a:gd name="T5" fmla="*/ 193009647 h 182"/>
                  <a:gd name="T6" fmla="*/ 0 w 169"/>
                  <a:gd name="T7" fmla="*/ 96504823 h 182"/>
                  <a:gd name="T8" fmla="*/ 18728183 w 169"/>
                  <a:gd name="T9" fmla="*/ 0 h 182"/>
                  <a:gd name="T10" fmla="*/ 0 w 169"/>
                  <a:gd name="T11" fmla="*/ 26512257 h 182"/>
                  <a:gd name="T12" fmla="*/ 135506665 w 169"/>
                  <a:gd name="T13" fmla="*/ 193009647 h 182"/>
                  <a:gd name="T14" fmla="*/ 186183924 w 169"/>
                  <a:gd name="T15" fmla="*/ 193009647 h 182"/>
                  <a:gd name="T16" fmla="*/ 18728183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17" y="0"/>
                    </a:moveTo>
                    <a:lnTo>
                      <a:pt x="0" y="25"/>
                    </a:lnTo>
                    <a:lnTo>
                      <a:pt x="123" y="182"/>
                    </a:lnTo>
                    <a:lnTo>
                      <a:pt x="169" y="18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1" name="Freeform 1024"/>
              <p:cNvSpPr>
                <a:spLocks/>
              </p:cNvSpPr>
              <p:nvPr/>
            </p:nvSpPr>
            <p:spPr bwMode="auto">
              <a:xfrm>
                <a:off x="1803461" y="2889046"/>
                <a:ext cx="192170" cy="201762"/>
              </a:xfrm>
              <a:custGeom>
                <a:avLst/>
                <a:gdLst>
                  <a:gd name="T0" fmla="*/ 101454144 w 182"/>
                  <a:gd name="T1" fmla="*/ 0 h 197"/>
                  <a:gd name="T2" fmla="*/ 202908289 w 182"/>
                  <a:gd name="T3" fmla="*/ 103319555 h 197"/>
                  <a:gd name="T4" fmla="*/ 101454144 w 182"/>
                  <a:gd name="T5" fmla="*/ 206639110 h 197"/>
                  <a:gd name="T6" fmla="*/ 0 w 182"/>
                  <a:gd name="T7" fmla="*/ 103319555 h 197"/>
                  <a:gd name="T8" fmla="*/ 23412008 w 182"/>
                  <a:gd name="T9" fmla="*/ 0 h 197"/>
                  <a:gd name="T10" fmla="*/ 0 w 182"/>
                  <a:gd name="T11" fmla="*/ 30418949 h 197"/>
                  <a:gd name="T12" fmla="*/ 156083233 w 182"/>
                  <a:gd name="T13" fmla="*/ 206639110 h 197"/>
                  <a:gd name="T14" fmla="*/ 202908289 w 182"/>
                  <a:gd name="T15" fmla="*/ 206639110 h 197"/>
                  <a:gd name="T16" fmla="*/ 23412008 w 182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97"/>
                  <a:gd name="T29" fmla="*/ 182 w 182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97">
                    <a:moveTo>
                      <a:pt x="21" y="0"/>
                    </a:moveTo>
                    <a:lnTo>
                      <a:pt x="0" y="29"/>
                    </a:lnTo>
                    <a:lnTo>
                      <a:pt x="140" y="197"/>
                    </a:lnTo>
                    <a:lnTo>
                      <a:pt x="182" y="19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2" name="Freeform 1025"/>
              <p:cNvSpPr>
                <a:spLocks/>
              </p:cNvSpPr>
              <p:nvPr/>
            </p:nvSpPr>
            <p:spPr bwMode="auto">
              <a:xfrm>
                <a:off x="1812962" y="2874709"/>
                <a:ext cx="204843" cy="216109"/>
              </a:xfrm>
              <a:custGeom>
                <a:avLst/>
                <a:gdLst>
                  <a:gd name="T0" fmla="*/ 107591947 w 195"/>
                  <a:gd name="T1" fmla="*/ 0 h 211"/>
                  <a:gd name="T2" fmla="*/ 215182843 w 195"/>
                  <a:gd name="T3" fmla="*/ 110671365 h 211"/>
                  <a:gd name="T4" fmla="*/ 107591947 w 195"/>
                  <a:gd name="T5" fmla="*/ 221341706 h 211"/>
                  <a:gd name="T6" fmla="*/ 0 w 195"/>
                  <a:gd name="T7" fmla="*/ 110671365 h 211"/>
                  <a:gd name="T8" fmla="*/ 23173522 w 195"/>
                  <a:gd name="T9" fmla="*/ 0 h 211"/>
                  <a:gd name="T10" fmla="*/ 0 w 195"/>
                  <a:gd name="T11" fmla="*/ 30421182 h 211"/>
                  <a:gd name="T12" fmla="*/ 167732815 w 195"/>
                  <a:gd name="T13" fmla="*/ 221341706 h 211"/>
                  <a:gd name="T14" fmla="*/ 215182843 w 195"/>
                  <a:gd name="T15" fmla="*/ 221341706 h 211"/>
                  <a:gd name="T16" fmla="*/ 23173522 w 195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1"/>
                  <a:gd name="T29" fmla="*/ 195 w 195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1">
                    <a:moveTo>
                      <a:pt x="21" y="0"/>
                    </a:moveTo>
                    <a:lnTo>
                      <a:pt x="0" y="29"/>
                    </a:lnTo>
                    <a:lnTo>
                      <a:pt x="152" y="211"/>
                    </a:lnTo>
                    <a:lnTo>
                      <a:pt x="195" y="21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3" name="Freeform 1026"/>
              <p:cNvSpPr>
                <a:spLocks/>
              </p:cNvSpPr>
              <p:nvPr/>
            </p:nvSpPr>
            <p:spPr bwMode="auto">
              <a:xfrm>
                <a:off x="1825636" y="2859347"/>
                <a:ext cx="214344" cy="231471"/>
              </a:xfrm>
              <a:custGeom>
                <a:avLst/>
                <a:gdLst>
                  <a:gd name="T0" fmla="*/ 112606250 w 204"/>
                  <a:gd name="T1" fmla="*/ 0 h 226"/>
                  <a:gd name="T2" fmla="*/ 225212500 w 204"/>
                  <a:gd name="T3" fmla="*/ 118537733 h 226"/>
                  <a:gd name="T4" fmla="*/ 112606250 w 204"/>
                  <a:gd name="T5" fmla="*/ 237074442 h 226"/>
                  <a:gd name="T6" fmla="*/ 0 w 204"/>
                  <a:gd name="T7" fmla="*/ 118537733 h 226"/>
                  <a:gd name="T8" fmla="*/ 18767711 w 204"/>
                  <a:gd name="T9" fmla="*/ 0 h 226"/>
                  <a:gd name="T10" fmla="*/ 0 w 204"/>
                  <a:gd name="T11" fmla="*/ 30421025 h 226"/>
                  <a:gd name="T12" fmla="*/ 177741622 w 204"/>
                  <a:gd name="T13" fmla="*/ 237074442 h 226"/>
                  <a:gd name="T14" fmla="*/ 225212500 w 204"/>
                  <a:gd name="T15" fmla="*/ 237074442 h 226"/>
                  <a:gd name="T16" fmla="*/ 18767711 w 204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6"/>
                  <a:gd name="T29" fmla="*/ 204 w 20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6">
                    <a:moveTo>
                      <a:pt x="17" y="0"/>
                    </a:moveTo>
                    <a:lnTo>
                      <a:pt x="0" y="29"/>
                    </a:lnTo>
                    <a:lnTo>
                      <a:pt x="161" y="226"/>
                    </a:lnTo>
                    <a:lnTo>
                      <a:pt x="204" y="22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4" name="Freeform 1027"/>
              <p:cNvSpPr>
                <a:spLocks/>
              </p:cNvSpPr>
              <p:nvPr/>
            </p:nvSpPr>
            <p:spPr bwMode="auto">
              <a:xfrm>
                <a:off x="1837249" y="2845009"/>
                <a:ext cx="229130" cy="245809"/>
              </a:xfrm>
              <a:custGeom>
                <a:avLst/>
                <a:gdLst>
                  <a:gd name="T0" fmla="*/ 121529066 w 216"/>
                  <a:gd name="T1" fmla="*/ 0 h 240"/>
                  <a:gd name="T2" fmla="*/ 243058131 w 216"/>
                  <a:gd name="T3" fmla="*/ 125879813 h 240"/>
                  <a:gd name="T4" fmla="*/ 121529066 w 216"/>
                  <a:gd name="T5" fmla="*/ 251758602 h 240"/>
                  <a:gd name="T6" fmla="*/ 0 w 216"/>
                  <a:gd name="T7" fmla="*/ 125879813 h 240"/>
                  <a:gd name="T8" fmla="*/ 23631154 w 216"/>
                  <a:gd name="T9" fmla="*/ 0 h 240"/>
                  <a:gd name="T10" fmla="*/ 0 w 216"/>
                  <a:gd name="T11" fmla="*/ 30420912 h 240"/>
                  <a:gd name="T12" fmla="*/ 195796900 w 216"/>
                  <a:gd name="T13" fmla="*/ 251758602 h 240"/>
                  <a:gd name="T14" fmla="*/ 243058131 w 216"/>
                  <a:gd name="T15" fmla="*/ 251758602 h 240"/>
                  <a:gd name="T16" fmla="*/ 23631154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21" y="0"/>
                    </a:moveTo>
                    <a:lnTo>
                      <a:pt x="0" y="29"/>
                    </a:lnTo>
                    <a:lnTo>
                      <a:pt x="174" y="240"/>
                    </a:lnTo>
                    <a:lnTo>
                      <a:pt x="216" y="2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5" name="Freeform 1028"/>
              <p:cNvSpPr>
                <a:spLocks/>
              </p:cNvSpPr>
              <p:nvPr/>
            </p:nvSpPr>
            <p:spPr bwMode="auto">
              <a:xfrm>
                <a:off x="1844637" y="2828614"/>
                <a:ext cx="242855" cy="262195"/>
              </a:xfrm>
              <a:custGeom>
                <a:avLst/>
                <a:gdLst>
                  <a:gd name="T0" fmla="*/ 128774658 w 229"/>
                  <a:gd name="T1" fmla="*/ 0 h 255"/>
                  <a:gd name="T2" fmla="*/ 257548255 w 229"/>
                  <a:gd name="T3" fmla="*/ 134797052 h 255"/>
                  <a:gd name="T4" fmla="*/ 128774658 w 229"/>
                  <a:gd name="T5" fmla="*/ 269593076 h 255"/>
                  <a:gd name="T6" fmla="*/ 0 w 229"/>
                  <a:gd name="T7" fmla="*/ 134797052 h 255"/>
                  <a:gd name="T8" fmla="*/ 24742578 w 229"/>
                  <a:gd name="T9" fmla="*/ 0 h 255"/>
                  <a:gd name="T10" fmla="*/ 0 w 229"/>
                  <a:gd name="T11" fmla="*/ 30659336 h 255"/>
                  <a:gd name="T12" fmla="*/ 210312440 w 229"/>
                  <a:gd name="T13" fmla="*/ 269593076 h 255"/>
                  <a:gd name="T14" fmla="*/ 257548255 w 229"/>
                  <a:gd name="T15" fmla="*/ 269593076 h 255"/>
                  <a:gd name="T16" fmla="*/ 24742578 w 229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5"/>
                  <a:gd name="T29" fmla="*/ 229 w 229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5">
                    <a:moveTo>
                      <a:pt x="22" y="0"/>
                    </a:moveTo>
                    <a:lnTo>
                      <a:pt x="0" y="29"/>
                    </a:lnTo>
                    <a:lnTo>
                      <a:pt x="187" y="255"/>
                    </a:lnTo>
                    <a:lnTo>
                      <a:pt x="229" y="25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6" name="Freeform 1029"/>
              <p:cNvSpPr>
                <a:spLocks/>
              </p:cNvSpPr>
              <p:nvPr/>
            </p:nvSpPr>
            <p:spPr bwMode="auto">
              <a:xfrm>
                <a:off x="1859423" y="2814276"/>
                <a:ext cx="251304" cy="276532"/>
              </a:xfrm>
              <a:custGeom>
                <a:avLst/>
                <a:gdLst>
                  <a:gd name="T0" fmla="*/ 133235654 w 237"/>
                  <a:gd name="T1" fmla="*/ 0 h 270"/>
                  <a:gd name="T2" fmla="*/ 266471307 w 237"/>
                  <a:gd name="T3" fmla="*/ 141611013 h 270"/>
                  <a:gd name="T4" fmla="*/ 133235654 w 237"/>
                  <a:gd name="T5" fmla="*/ 283222026 h 270"/>
                  <a:gd name="T6" fmla="*/ 0 w 237"/>
                  <a:gd name="T7" fmla="*/ 141611013 h 270"/>
                  <a:gd name="T8" fmla="*/ 19113952 w 237"/>
                  <a:gd name="T9" fmla="*/ 0 h 270"/>
                  <a:gd name="T10" fmla="*/ 0 w 237"/>
                  <a:gd name="T11" fmla="*/ 31469335 h 270"/>
                  <a:gd name="T12" fmla="*/ 219248435 w 237"/>
                  <a:gd name="T13" fmla="*/ 283222026 h 270"/>
                  <a:gd name="T14" fmla="*/ 266471307 w 237"/>
                  <a:gd name="T15" fmla="*/ 283222026 h 270"/>
                  <a:gd name="T16" fmla="*/ 19113952 w 237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7"/>
                  <a:gd name="T28" fmla="*/ 0 h 270"/>
                  <a:gd name="T29" fmla="*/ 237 w 237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7" h="270">
                    <a:moveTo>
                      <a:pt x="17" y="0"/>
                    </a:moveTo>
                    <a:lnTo>
                      <a:pt x="0" y="30"/>
                    </a:lnTo>
                    <a:lnTo>
                      <a:pt x="195" y="270"/>
                    </a:lnTo>
                    <a:lnTo>
                      <a:pt x="237" y="27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7" name="Freeform 1030"/>
              <p:cNvSpPr>
                <a:spLocks/>
              </p:cNvSpPr>
              <p:nvPr/>
            </p:nvSpPr>
            <p:spPr bwMode="auto">
              <a:xfrm>
                <a:off x="1868923" y="2814276"/>
                <a:ext cx="263968" cy="276532"/>
              </a:xfrm>
              <a:custGeom>
                <a:avLst/>
                <a:gdLst>
                  <a:gd name="T0" fmla="*/ 139358242 w 250"/>
                  <a:gd name="T1" fmla="*/ 0 h 270"/>
                  <a:gd name="T2" fmla="*/ 278716484 w 250"/>
                  <a:gd name="T3" fmla="*/ 141611013 h 270"/>
                  <a:gd name="T4" fmla="*/ 139358242 w 250"/>
                  <a:gd name="T5" fmla="*/ 283222026 h 270"/>
                  <a:gd name="T6" fmla="*/ 0 w 250"/>
                  <a:gd name="T7" fmla="*/ 141611013 h 270"/>
                  <a:gd name="T8" fmla="*/ 0 w 250"/>
                  <a:gd name="T9" fmla="*/ 15734668 h 270"/>
                  <a:gd name="T10" fmla="*/ 13377899 w 250"/>
                  <a:gd name="T11" fmla="*/ 0 h 270"/>
                  <a:gd name="T12" fmla="*/ 32330801 w 250"/>
                  <a:gd name="T13" fmla="*/ 0 h 270"/>
                  <a:gd name="T14" fmla="*/ 278716484 w 250"/>
                  <a:gd name="T15" fmla="*/ 283222026 h 270"/>
                  <a:gd name="T16" fmla="*/ 230777729 w 250"/>
                  <a:gd name="T17" fmla="*/ 283222026 h 270"/>
                  <a:gd name="T18" fmla="*/ 0 w 250"/>
                  <a:gd name="T19" fmla="*/ 15734668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0"/>
                  <a:gd name="T32" fmla="*/ 250 w 250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0">
                    <a:moveTo>
                      <a:pt x="0" y="15"/>
                    </a:moveTo>
                    <a:lnTo>
                      <a:pt x="12" y="0"/>
                    </a:lnTo>
                    <a:lnTo>
                      <a:pt x="29" y="0"/>
                    </a:lnTo>
                    <a:lnTo>
                      <a:pt x="250" y="270"/>
                    </a:lnTo>
                    <a:lnTo>
                      <a:pt x="207" y="27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8" name="Freeform 1031"/>
              <p:cNvSpPr>
                <a:spLocks/>
              </p:cNvSpPr>
              <p:nvPr/>
            </p:nvSpPr>
            <p:spPr bwMode="auto">
              <a:xfrm>
                <a:off x="1876312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0 w 263"/>
                  <a:gd name="T9" fmla="*/ 0 h 270"/>
                  <a:gd name="T10" fmla="*/ 4460142 w 263"/>
                  <a:gd name="T11" fmla="*/ 0 h 270"/>
                  <a:gd name="T12" fmla="*/ 46827267 w 263"/>
                  <a:gd name="T13" fmla="*/ 0 h 270"/>
                  <a:gd name="T14" fmla="*/ 293227966 w 263"/>
                  <a:gd name="T15" fmla="*/ 283222026 h 270"/>
                  <a:gd name="T16" fmla="*/ 245285614 w 263"/>
                  <a:gd name="T17" fmla="*/ 283222026 h 270"/>
                  <a:gd name="T18" fmla="*/ 0 w 263"/>
                  <a:gd name="T19" fmla="*/ 0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70"/>
                  <a:gd name="T32" fmla="*/ 263 w 263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70">
                    <a:moveTo>
                      <a:pt x="0" y="0"/>
                    </a:moveTo>
                    <a:lnTo>
                      <a:pt x="4" y="0"/>
                    </a:lnTo>
                    <a:lnTo>
                      <a:pt x="42" y="0"/>
                    </a:lnTo>
                    <a:lnTo>
                      <a:pt x="263" y="270"/>
                    </a:lnTo>
                    <a:lnTo>
                      <a:pt x="220" y="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19" name="Freeform 1032"/>
              <p:cNvSpPr>
                <a:spLocks/>
              </p:cNvSpPr>
              <p:nvPr/>
            </p:nvSpPr>
            <p:spPr bwMode="auto">
              <a:xfrm>
                <a:off x="1898486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0" name="Freeform 1033"/>
              <p:cNvSpPr>
                <a:spLocks/>
              </p:cNvSpPr>
              <p:nvPr/>
            </p:nvSpPr>
            <p:spPr bwMode="auto">
              <a:xfrm>
                <a:off x="1920660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1" name="Freeform 1034"/>
              <p:cNvSpPr>
                <a:spLocks/>
              </p:cNvSpPr>
              <p:nvPr/>
            </p:nvSpPr>
            <p:spPr bwMode="auto">
              <a:xfrm>
                <a:off x="1944947" y="2814276"/>
                <a:ext cx="276642" cy="276532"/>
              </a:xfrm>
              <a:custGeom>
                <a:avLst/>
                <a:gdLst>
                  <a:gd name="T0" fmla="*/ 146051136 w 262"/>
                  <a:gd name="T1" fmla="*/ 0 h 270"/>
                  <a:gd name="T2" fmla="*/ 292102271 w 262"/>
                  <a:gd name="T3" fmla="*/ 141611013 h 270"/>
                  <a:gd name="T4" fmla="*/ 146051136 w 262"/>
                  <a:gd name="T5" fmla="*/ 283222026 h 270"/>
                  <a:gd name="T6" fmla="*/ 0 w 262"/>
                  <a:gd name="T7" fmla="*/ 141611013 h 270"/>
                  <a:gd name="T8" fmla="*/ 46825349 w 262"/>
                  <a:gd name="T9" fmla="*/ 0 h 270"/>
                  <a:gd name="T10" fmla="*/ 0 w 262"/>
                  <a:gd name="T11" fmla="*/ 0 h 270"/>
                  <a:gd name="T12" fmla="*/ 245276873 w 262"/>
                  <a:gd name="T13" fmla="*/ 283222026 h 270"/>
                  <a:gd name="T14" fmla="*/ 292102271 w 262"/>
                  <a:gd name="T15" fmla="*/ 283222026 h 270"/>
                  <a:gd name="T16" fmla="*/ 46825349 w 262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0"/>
                  <a:gd name="T29" fmla="*/ 262 w 262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2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2" name="Freeform 1035"/>
              <p:cNvSpPr>
                <a:spLocks/>
              </p:cNvSpPr>
              <p:nvPr/>
            </p:nvSpPr>
            <p:spPr bwMode="auto">
              <a:xfrm>
                <a:off x="1967121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6827267 w 263"/>
                  <a:gd name="T9" fmla="*/ 0 h 270"/>
                  <a:gd name="T10" fmla="*/ 0 w 263"/>
                  <a:gd name="T11" fmla="*/ 0 h 270"/>
                  <a:gd name="T12" fmla="*/ 245285614 w 263"/>
                  <a:gd name="T13" fmla="*/ 283222026 h 270"/>
                  <a:gd name="T14" fmla="*/ 293227966 w 263"/>
                  <a:gd name="T15" fmla="*/ 283222026 h 270"/>
                  <a:gd name="T16" fmla="*/ 46827267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3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3" name="Freeform 1036"/>
              <p:cNvSpPr>
                <a:spLocks/>
              </p:cNvSpPr>
              <p:nvPr/>
            </p:nvSpPr>
            <p:spPr bwMode="auto">
              <a:xfrm>
                <a:off x="1989295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6827267 w 263"/>
                  <a:gd name="T9" fmla="*/ 0 h 270"/>
                  <a:gd name="T10" fmla="*/ 0 w 263"/>
                  <a:gd name="T11" fmla="*/ 0 h 270"/>
                  <a:gd name="T12" fmla="*/ 245285614 w 263"/>
                  <a:gd name="T13" fmla="*/ 283222026 h 270"/>
                  <a:gd name="T14" fmla="*/ 293227966 w 263"/>
                  <a:gd name="T15" fmla="*/ 283222026 h 270"/>
                  <a:gd name="T16" fmla="*/ 46827267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3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4" name="Freeform 1037"/>
              <p:cNvSpPr>
                <a:spLocks/>
              </p:cNvSpPr>
              <p:nvPr/>
            </p:nvSpPr>
            <p:spPr bwMode="auto">
              <a:xfrm>
                <a:off x="2011469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5" name="Freeform 1038"/>
              <p:cNvSpPr>
                <a:spLocks/>
              </p:cNvSpPr>
              <p:nvPr/>
            </p:nvSpPr>
            <p:spPr bwMode="auto">
              <a:xfrm>
                <a:off x="2033643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6" name="Freeform 1039"/>
              <p:cNvSpPr>
                <a:spLocks/>
              </p:cNvSpPr>
              <p:nvPr/>
            </p:nvSpPr>
            <p:spPr bwMode="auto">
              <a:xfrm>
                <a:off x="2055818" y="2814276"/>
                <a:ext cx="282979" cy="276532"/>
              </a:xfrm>
              <a:custGeom>
                <a:avLst/>
                <a:gdLst>
                  <a:gd name="T0" fmla="*/ 149957671 w 267"/>
                  <a:gd name="T1" fmla="*/ 0 h 270"/>
                  <a:gd name="T2" fmla="*/ 299914282 w 267"/>
                  <a:gd name="T3" fmla="*/ 141611013 h 270"/>
                  <a:gd name="T4" fmla="*/ 149957671 w 267"/>
                  <a:gd name="T5" fmla="*/ 283222026 h 270"/>
                  <a:gd name="T6" fmla="*/ 0 w 267"/>
                  <a:gd name="T7" fmla="*/ 141611013 h 270"/>
                  <a:gd name="T8" fmla="*/ 47178000 w 267"/>
                  <a:gd name="T9" fmla="*/ 0 h 270"/>
                  <a:gd name="T10" fmla="*/ 0 w 267"/>
                  <a:gd name="T11" fmla="*/ 0 h 270"/>
                  <a:gd name="T12" fmla="*/ 247120109 w 267"/>
                  <a:gd name="T13" fmla="*/ 283222026 h 270"/>
                  <a:gd name="T14" fmla="*/ 299914282 w 267"/>
                  <a:gd name="T15" fmla="*/ 283222026 h 270"/>
                  <a:gd name="T16" fmla="*/ 47178000 w 267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7"/>
                  <a:gd name="T28" fmla="*/ 0 h 270"/>
                  <a:gd name="T29" fmla="*/ 267 w 267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7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7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7" name="Freeform 1040"/>
              <p:cNvSpPr>
                <a:spLocks/>
              </p:cNvSpPr>
              <p:nvPr/>
            </p:nvSpPr>
            <p:spPr bwMode="auto">
              <a:xfrm>
                <a:off x="2077992" y="2814276"/>
                <a:ext cx="282979" cy="276532"/>
              </a:xfrm>
              <a:custGeom>
                <a:avLst/>
                <a:gdLst>
                  <a:gd name="T0" fmla="*/ 149957671 w 267"/>
                  <a:gd name="T1" fmla="*/ 0 h 270"/>
                  <a:gd name="T2" fmla="*/ 299914282 w 267"/>
                  <a:gd name="T3" fmla="*/ 141611013 h 270"/>
                  <a:gd name="T4" fmla="*/ 149957671 w 267"/>
                  <a:gd name="T5" fmla="*/ 283222026 h 270"/>
                  <a:gd name="T6" fmla="*/ 0 w 267"/>
                  <a:gd name="T7" fmla="*/ 141611013 h 270"/>
                  <a:gd name="T8" fmla="*/ 47178000 w 267"/>
                  <a:gd name="T9" fmla="*/ 0 h 270"/>
                  <a:gd name="T10" fmla="*/ 0 w 267"/>
                  <a:gd name="T11" fmla="*/ 0 h 270"/>
                  <a:gd name="T12" fmla="*/ 247120109 w 267"/>
                  <a:gd name="T13" fmla="*/ 283222026 h 270"/>
                  <a:gd name="T14" fmla="*/ 299914282 w 267"/>
                  <a:gd name="T15" fmla="*/ 283222026 h 270"/>
                  <a:gd name="T16" fmla="*/ 47178000 w 267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7"/>
                  <a:gd name="T28" fmla="*/ 0 h 270"/>
                  <a:gd name="T29" fmla="*/ 267 w 267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7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7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8" name="Freeform 1041"/>
              <p:cNvSpPr>
                <a:spLocks/>
              </p:cNvSpPr>
              <p:nvPr/>
            </p:nvSpPr>
            <p:spPr bwMode="auto">
              <a:xfrm>
                <a:off x="2100166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52402443 w 263"/>
                  <a:gd name="T9" fmla="*/ 0 h 270"/>
                  <a:gd name="T10" fmla="*/ 0 w 263"/>
                  <a:gd name="T11" fmla="*/ 0 h 270"/>
                  <a:gd name="T12" fmla="*/ 250860790 w 263"/>
                  <a:gd name="T13" fmla="*/ 283222026 h 270"/>
                  <a:gd name="T14" fmla="*/ 293227966 w 263"/>
                  <a:gd name="T15" fmla="*/ 283222026 h 270"/>
                  <a:gd name="T16" fmla="*/ 293227966 w 263"/>
                  <a:gd name="T17" fmla="*/ 279025911 h 270"/>
                  <a:gd name="T18" fmla="*/ 52402443 w 263"/>
                  <a:gd name="T19" fmla="*/ 0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70"/>
                  <a:gd name="T32" fmla="*/ 263 w 263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70">
                    <a:moveTo>
                      <a:pt x="47" y="0"/>
                    </a:moveTo>
                    <a:lnTo>
                      <a:pt x="0" y="0"/>
                    </a:lnTo>
                    <a:lnTo>
                      <a:pt x="225" y="270"/>
                    </a:lnTo>
                    <a:lnTo>
                      <a:pt x="263" y="270"/>
                    </a:lnTo>
                    <a:lnTo>
                      <a:pt x="263" y="2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29" name="Freeform 1042"/>
              <p:cNvSpPr>
                <a:spLocks/>
              </p:cNvSpPr>
              <p:nvPr/>
            </p:nvSpPr>
            <p:spPr bwMode="auto">
              <a:xfrm>
                <a:off x="2122340" y="2814276"/>
                <a:ext cx="268193" cy="276532"/>
              </a:xfrm>
              <a:custGeom>
                <a:avLst/>
                <a:gdLst>
                  <a:gd name="T0" fmla="*/ 141590098 w 254"/>
                  <a:gd name="T1" fmla="*/ 0 h 270"/>
                  <a:gd name="T2" fmla="*/ 283179140 w 254"/>
                  <a:gd name="T3" fmla="*/ 141611013 h 270"/>
                  <a:gd name="T4" fmla="*/ 141590098 w 254"/>
                  <a:gd name="T5" fmla="*/ 283222026 h 270"/>
                  <a:gd name="T6" fmla="*/ 0 w 254"/>
                  <a:gd name="T7" fmla="*/ 141611013 h 270"/>
                  <a:gd name="T8" fmla="*/ 52399003 w 254"/>
                  <a:gd name="T9" fmla="*/ 0 h 270"/>
                  <a:gd name="T10" fmla="*/ 0 w 254"/>
                  <a:gd name="T11" fmla="*/ 0 h 270"/>
                  <a:gd name="T12" fmla="*/ 250848099 w 254"/>
                  <a:gd name="T13" fmla="*/ 283222026 h 270"/>
                  <a:gd name="T14" fmla="*/ 269800047 w 254"/>
                  <a:gd name="T15" fmla="*/ 283222026 h 270"/>
                  <a:gd name="T16" fmla="*/ 283179140 w 254"/>
                  <a:gd name="T17" fmla="*/ 263291183 h 270"/>
                  <a:gd name="T18" fmla="*/ 52399003 w 254"/>
                  <a:gd name="T19" fmla="*/ 0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70"/>
                  <a:gd name="T32" fmla="*/ 254 w 254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70">
                    <a:moveTo>
                      <a:pt x="47" y="0"/>
                    </a:moveTo>
                    <a:lnTo>
                      <a:pt x="0" y="0"/>
                    </a:lnTo>
                    <a:lnTo>
                      <a:pt x="225" y="270"/>
                    </a:lnTo>
                    <a:lnTo>
                      <a:pt x="242" y="270"/>
                    </a:lnTo>
                    <a:lnTo>
                      <a:pt x="254" y="25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0" name="Freeform 1043"/>
              <p:cNvSpPr>
                <a:spLocks/>
              </p:cNvSpPr>
              <p:nvPr/>
            </p:nvSpPr>
            <p:spPr bwMode="auto">
              <a:xfrm>
                <a:off x="2150842" y="2814276"/>
                <a:ext cx="249192" cy="271412"/>
              </a:xfrm>
              <a:custGeom>
                <a:avLst/>
                <a:gdLst>
                  <a:gd name="T0" fmla="*/ 131005596 w 237"/>
                  <a:gd name="T1" fmla="*/ 0 h 266"/>
                  <a:gd name="T2" fmla="*/ 262011192 w 237"/>
                  <a:gd name="T3" fmla="*/ 138467056 h 266"/>
                  <a:gd name="T4" fmla="*/ 131005596 w 237"/>
                  <a:gd name="T5" fmla="*/ 276934112 h 266"/>
                  <a:gd name="T6" fmla="*/ 0 w 237"/>
                  <a:gd name="T7" fmla="*/ 138467056 h 266"/>
                  <a:gd name="T8" fmla="*/ 46432780 w 237"/>
                  <a:gd name="T9" fmla="*/ 0 h 266"/>
                  <a:gd name="T10" fmla="*/ 0 w 237"/>
                  <a:gd name="T11" fmla="*/ 0 h 266"/>
                  <a:gd name="T12" fmla="*/ 238795335 w 237"/>
                  <a:gd name="T13" fmla="*/ 276934112 h 266"/>
                  <a:gd name="T14" fmla="*/ 262011192 w 237"/>
                  <a:gd name="T15" fmla="*/ 249865305 h 266"/>
                  <a:gd name="T16" fmla="*/ 46432780 w 237"/>
                  <a:gd name="T17" fmla="*/ 0 h 2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7"/>
                  <a:gd name="T28" fmla="*/ 0 h 266"/>
                  <a:gd name="T29" fmla="*/ 237 w 237"/>
                  <a:gd name="T30" fmla="*/ 266 h 2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7" h="266">
                    <a:moveTo>
                      <a:pt x="42" y="0"/>
                    </a:moveTo>
                    <a:lnTo>
                      <a:pt x="0" y="0"/>
                    </a:lnTo>
                    <a:lnTo>
                      <a:pt x="216" y="266"/>
                    </a:lnTo>
                    <a:lnTo>
                      <a:pt x="237" y="24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1" name="Freeform 1044"/>
              <p:cNvSpPr>
                <a:spLocks/>
              </p:cNvSpPr>
              <p:nvPr/>
            </p:nvSpPr>
            <p:spPr bwMode="auto">
              <a:xfrm>
                <a:off x="2173016" y="2814276"/>
                <a:ext cx="236518" cy="257074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1647493 h 251"/>
                  <a:gd name="T4" fmla="*/ 124867776 w 224"/>
                  <a:gd name="T5" fmla="*/ 263294986 h 251"/>
                  <a:gd name="T6" fmla="*/ 0 w 224"/>
                  <a:gd name="T7" fmla="*/ 131647493 h 251"/>
                  <a:gd name="T8" fmla="*/ 46825288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3294986 h 251"/>
                  <a:gd name="T14" fmla="*/ 249735553 w 224"/>
                  <a:gd name="T15" fmla="*/ 237070372 h 251"/>
                  <a:gd name="T16" fmla="*/ 46825288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42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2" name="Freeform 1045"/>
              <p:cNvSpPr>
                <a:spLocks/>
              </p:cNvSpPr>
              <p:nvPr/>
            </p:nvSpPr>
            <p:spPr bwMode="auto">
              <a:xfrm>
                <a:off x="2195190" y="2814276"/>
                <a:ext cx="227018" cy="244784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4831681 h 240"/>
                  <a:gd name="T4" fmla="*/ 119299009 w 216"/>
                  <a:gd name="T5" fmla="*/ 249663361 h 240"/>
                  <a:gd name="T6" fmla="*/ 0 w 216"/>
                  <a:gd name="T7" fmla="*/ 124831681 h 240"/>
                  <a:gd name="T8" fmla="*/ 46393654 w 216"/>
                  <a:gd name="T9" fmla="*/ 0 h 240"/>
                  <a:gd name="T10" fmla="*/ 0 w 216"/>
                  <a:gd name="T11" fmla="*/ 0 h 240"/>
                  <a:gd name="T12" fmla="*/ 215401199 w 216"/>
                  <a:gd name="T13" fmla="*/ 249663361 h 240"/>
                  <a:gd name="T14" fmla="*/ 238598018 w 216"/>
                  <a:gd name="T15" fmla="*/ 219495781 h 240"/>
                  <a:gd name="T16" fmla="*/ 46393654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42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6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3" name="Freeform 1046"/>
              <p:cNvSpPr>
                <a:spLocks/>
              </p:cNvSpPr>
              <p:nvPr/>
            </p:nvSpPr>
            <p:spPr bwMode="auto">
              <a:xfrm>
                <a:off x="2216313" y="2814276"/>
                <a:ext cx="214344" cy="230447"/>
              </a:xfrm>
              <a:custGeom>
                <a:avLst/>
                <a:gdLst>
                  <a:gd name="T0" fmla="*/ 113160960 w 203"/>
                  <a:gd name="T1" fmla="*/ 0 h 226"/>
                  <a:gd name="T2" fmla="*/ 226321921 w 203"/>
                  <a:gd name="T3" fmla="*/ 117491262 h 226"/>
                  <a:gd name="T4" fmla="*/ 113160960 w 203"/>
                  <a:gd name="T5" fmla="*/ 234981504 h 226"/>
                  <a:gd name="T6" fmla="*/ 0 w 203"/>
                  <a:gd name="T7" fmla="*/ 117491262 h 226"/>
                  <a:gd name="T8" fmla="*/ 46825191 w 203"/>
                  <a:gd name="T9" fmla="*/ 0 h 226"/>
                  <a:gd name="T10" fmla="*/ 0 w 203"/>
                  <a:gd name="T11" fmla="*/ 0 h 226"/>
                  <a:gd name="T12" fmla="*/ 202908805 w 203"/>
                  <a:gd name="T13" fmla="*/ 234981504 h 226"/>
                  <a:gd name="T14" fmla="*/ 226321921 w 203"/>
                  <a:gd name="T15" fmla="*/ 204828644 h 226"/>
                  <a:gd name="T16" fmla="*/ 46825191 w 203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6"/>
                  <a:gd name="T29" fmla="*/ 203 w 203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6">
                    <a:moveTo>
                      <a:pt x="42" y="0"/>
                    </a:moveTo>
                    <a:lnTo>
                      <a:pt x="0" y="0"/>
                    </a:lnTo>
                    <a:lnTo>
                      <a:pt x="182" y="226"/>
                    </a:lnTo>
                    <a:lnTo>
                      <a:pt x="203" y="19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4" name="Freeform 1047"/>
              <p:cNvSpPr>
                <a:spLocks/>
              </p:cNvSpPr>
              <p:nvPr/>
            </p:nvSpPr>
            <p:spPr bwMode="auto">
              <a:xfrm>
                <a:off x="2238487" y="2814276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47938333 w 191"/>
                  <a:gd name="T9" fmla="*/ 0 h 211"/>
                  <a:gd name="T10" fmla="*/ 0 w 191"/>
                  <a:gd name="T11" fmla="*/ 0 h 211"/>
                  <a:gd name="T12" fmla="*/ 193983315 w 191"/>
                  <a:gd name="T13" fmla="*/ 221341706 h 211"/>
                  <a:gd name="T14" fmla="*/ 212936065 w 191"/>
                  <a:gd name="T15" fmla="*/ 190920532 h 211"/>
                  <a:gd name="T16" fmla="*/ 47938333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43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1" y="18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5" name="Freeform 1048"/>
              <p:cNvSpPr>
                <a:spLocks/>
              </p:cNvSpPr>
              <p:nvPr/>
            </p:nvSpPr>
            <p:spPr bwMode="auto">
              <a:xfrm>
                <a:off x="2260661" y="2814276"/>
                <a:ext cx="192170" cy="201762"/>
              </a:xfrm>
              <a:custGeom>
                <a:avLst/>
                <a:gdLst>
                  <a:gd name="T0" fmla="*/ 100899750 w 183"/>
                  <a:gd name="T1" fmla="*/ 0 h 197"/>
                  <a:gd name="T2" fmla="*/ 201799501 w 183"/>
                  <a:gd name="T3" fmla="*/ 103319555 h 197"/>
                  <a:gd name="T4" fmla="*/ 100899750 w 183"/>
                  <a:gd name="T5" fmla="*/ 206639110 h 197"/>
                  <a:gd name="T6" fmla="*/ 0 w 183"/>
                  <a:gd name="T7" fmla="*/ 103319555 h 197"/>
                  <a:gd name="T8" fmla="*/ 47417686 w 183"/>
                  <a:gd name="T9" fmla="*/ 0 h 197"/>
                  <a:gd name="T10" fmla="*/ 0 w 183"/>
                  <a:gd name="T11" fmla="*/ 0 h 197"/>
                  <a:gd name="T12" fmla="*/ 177539884 w 183"/>
                  <a:gd name="T13" fmla="*/ 206639110 h 197"/>
                  <a:gd name="T14" fmla="*/ 201799501 w 183"/>
                  <a:gd name="T15" fmla="*/ 176220169 h 197"/>
                  <a:gd name="T16" fmla="*/ 47417686 w 183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197"/>
                  <a:gd name="T29" fmla="*/ 183 w 183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197">
                    <a:moveTo>
                      <a:pt x="43" y="0"/>
                    </a:moveTo>
                    <a:lnTo>
                      <a:pt x="0" y="0"/>
                    </a:lnTo>
                    <a:lnTo>
                      <a:pt x="161" y="197"/>
                    </a:lnTo>
                    <a:lnTo>
                      <a:pt x="183" y="16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6" name="Freeform 1049"/>
              <p:cNvSpPr>
                <a:spLocks/>
              </p:cNvSpPr>
              <p:nvPr/>
            </p:nvSpPr>
            <p:spPr bwMode="auto">
              <a:xfrm>
                <a:off x="2282836" y="2814276"/>
                <a:ext cx="176332" cy="184352"/>
              </a:xfrm>
              <a:custGeom>
                <a:avLst/>
                <a:gdLst>
                  <a:gd name="T0" fmla="*/ 91991047 w 169"/>
                  <a:gd name="T1" fmla="*/ 0 h 182"/>
                  <a:gd name="T2" fmla="*/ 183982095 w 169"/>
                  <a:gd name="T3" fmla="*/ 93367198 h 182"/>
                  <a:gd name="T4" fmla="*/ 91991047 w 169"/>
                  <a:gd name="T5" fmla="*/ 186734396 h 182"/>
                  <a:gd name="T6" fmla="*/ 0 w 169"/>
                  <a:gd name="T7" fmla="*/ 93367198 h 182"/>
                  <a:gd name="T8" fmla="*/ 45723200 w 169"/>
                  <a:gd name="T9" fmla="*/ 0 h 182"/>
                  <a:gd name="T10" fmla="*/ 0 w 169"/>
                  <a:gd name="T11" fmla="*/ 0 h 182"/>
                  <a:gd name="T12" fmla="*/ 161120503 w 169"/>
                  <a:gd name="T13" fmla="*/ 186734396 h 182"/>
                  <a:gd name="T14" fmla="*/ 183982095 w 169"/>
                  <a:gd name="T15" fmla="*/ 156979790 h 182"/>
                  <a:gd name="T16" fmla="*/ 45723200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42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9" y="15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7" name="Freeform 1050"/>
              <p:cNvSpPr>
                <a:spLocks/>
              </p:cNvSpPr>
              <p:nvPr/>
            </p:nvSpPr>
            <p:spPr bwMode="auto">
              <a:xfrm>
                <a:off x="2307113" y="2814276"/>
                <a:ext cx="164720" cy="170014"/>
              </a:xfrm>
              <a:custGeom>
                <a:avLst/>
                <a:gdLst>
                  <a:gd name="T0" fmla="*/ 86409803 w 157"/>
                  <a:gd name="T1" fmla="*/ 0 h 168"/>
                  <a:gd name="T2" fmla="*/ 172819606 w 157"/>
                  <a:gd name="T3" fmla="*/ 86026072 h 168"/>
                  <a:gd name="T4" fmla="*/ 86409803 w 157"/>
                  <a:gd name="T5" fmla="*/ 172052145 h 168"/>
                  <a:gd name="T6" fmla="*/ 0 w 157"/>
                  <a:gd name="T7" fmla="*/ 86026072 h 168"/>
                  <a:gd name="T8" fmla="*/ 46231761 w 157"/>
                  <a:gd name="T9" fmla="*/ 0 h 168"/>
                  <a:gd name="T10" fmla="*/ 0 w 157"/>
                  <a:gd name="T11" fmla="*/ 0 h 168"/>
                  <a:gd name="T12" fmla="*/ 154106582 w 157"/>
                  <a:gd name="T13" fmla="*/ 172052145 h 168"/>
                  <a:gd name="T14" fmla="*/ 172819606 w 157"/>
                  <a:gd name="T15" fmla="*/ 142352329 h 168"/>
                  <a:gd name="T16" fmla="*/ 46231761 w 157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8"/>
                  <a:gd name="T29" fmla="*/ 157 w 157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8">
                    <a:moveTo>
                      <a:pt x="42" y="0"/>
                    </a:moveTo>
                    <a:lnTo>
                      <a:pt x="0" y="0"/>
                    </a:lnTo>
                    <a:lnTo>
                      <a:pt x="140" y="168"/>
                    </a:lnTo>
                    <a:lnTo>
                      <a:pt x="157" y="13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8" name="Freeform 1051"/>
              <p:cNvSpPr>
                <a:spLocks/>
              </p:cNvSpPr>
              <p:nvPr/>
            </p:nvSpPr>
            <p:spPr bwMode="auto">
              <a:xfrm>
                <a:off x="2329287" y="2814276"/>
                <a:ext cx="155219" cy="155676"/>
              </a:xfrm>
              <a:custGeom>
                <a:avLst/>
                <a:gdLst>
                  <a:gd name="T0" fmla="*/ 81395584 w 148"/>
                  <a:gd name="T1" fmla="*/ 0 h 153"/>
                  <a:gd name="T2" fmla="*/ 162790120 w 148"/>
                  <a:gd name="T3" fmla="*/ 79199402 h 153"/>
                  <a:gd name="T4" fmla="*/ 81395584 w 148"/>
                  <a:gd name="T5" fmla="*/ 158398804 h 153"/>
                  <a:gd name="T6" fmla="*/ 0 w 148"/>
                  <a:gd name="T7" fmla="*/ 79199402 h 153"/>
                  <a:gd name="T8" fmla="*/ 46197577 w 148"/>
                  <a:gd name="T9" fmla="*/ 0 h 153"/>
                  <a:gd name="T10" fmla="*/ 0 w 148"/>
                  <a:gd name="T11" fmla="*/ 0 h 153"/>
                  <a:gd name="T12" fmla="*/ 139691864 w 148"/>
                  <a:gd name="T13" fmla="*/ 158398804 h 153"/>
                  <a:gd name="T14" fmla="*/ 162790120 w 148"/>
                  <a:gd name="T15" fmla="*/ 132516885 h 153"/>
                  <a:gd name="T16" fmla="*/ 46197577 w 148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3"/>
                  <a:gd name="T29" fmla="*/ 148 w 148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3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8" y="12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39" name="Freeform 1052"/>
              <p:cNvSpPr>
                <a:spLocks/>
              </p:cNvSpPr>
              <p:nvPr/>
            </p:nvSpPr>
            <p:spPr bwMode="auto">
              <a:xfrm>
                <a:off x="2351461" y="2814276"/>
                <a:ext cx="142545" cy="141338"/>
              </a:xfrm>
              <a:custGeom>
                <a:avLst/>
                <a:gdLst>
                  <a:gd name="T0" fmla="*/ 74703012 w 136"/>
                  <a:gd name="T1" fmla="*/ 0 h 139"/>
                  <a:gd name="T2" fmla="*/ 149404977 w 136"/>
                  <a:gd name="T3" fmla="*/ 71857663 h 139"/>
                  <a:gd name="T4" fmla="*/ 74703012 w 136"/>
                  <a:gd name="T5" fmla="*/ 143715326 h 139"/>
                  <a:gd name="T6" fmla="*/ 0 w 136"/>
                  <a:gd name="T7" fmla="*/ 71857663 h 139"/>
                  <a:gd name="T8" fmla="*/ 47237941 w 136"/>
                  <a:gd name="T9" fmla="*/ 0 h 139"/>
                  <a:gd name="T10" fmla="*/ 0 w 136"/>
                  <a:gd name="T11" fmla="*/ 0 h 139"/>
                  <a:gd name="T12" fmla="*/ 126334675 w 136"/>
                  <a:gd name="T13" fmla="*/ 143715326 h 139"/>
                  <a:gd name="T14" fmla="*/ 149404977 w 136"/>
                  <a:gd name="T15" fmla="*/ 116833632 h 139"/>
                  <a:gd name="T16" fmla="*/ 47237941 w 136"/>
                  <a:gd name="T17" fmla="*/ 0 h 13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39"/>
                  <a:gd name="T29" fmla="*/ 136 w 136"/>
                  <a:gd name="T30" fmla="*/ 139 h 1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39">
                    <a:moveTo>
                      <a:pt x="43" y="0"/>
                    </a:moveTo>
                    <a:lnTo>
                      <a:pt x="0" y="0"/>
                    </a:lnTo>
                    <a:lnTo>
                      <a:pt x="115" y="139"/>
                    </a:lnTo>
                    <a:lnTo>
                      <a:pt x="136" y="11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0" name="Freeform 1053"/>
              <p:cNvSpPr>
                <a:spLocks/>
              </p:cNvSpPr>
              <p:nvPr/>
            </p:nvSpPr>
            <p:spPr bwMode="auto">
              <a:xfrm>
                <a:off x="2373636" y="2814276"/>
                <a:ext cx="129872" cy="130073"/>
              </a:xfrm>
              <a:custGeom>
                <a:avLst/>
                <a:gdLst>
                  <a:gd name="T0" fmla="*/ 68563969 w 123"/>
                  <a:gd name="T1" fmla="*/ 0 h 128"/>
                  <a:gd name="T2" fmla="*/ 137127937 w 123"/>
                  <a:gd name="T3" fmla="*/ 66090279 h 128"/>
                  <a:gd name="T4" fmla="*/ 68563969 w 123"/>
                  <a:gd name="T5" fmla="*/ 132179542 h 128"/>
                  <a:gd name="T6" fmla="*/ 0 w 123"/>
                  <a:gd name="T7" fmla="*/ 66090279 h 128"/>
                  <a:gd name="T8" fmla="*/ 47938611 w 123"/>
                  <a:gd name="T9" fmla="*/ 0 h 128"/>
                  <a:gd name="T10" fmla="*/ 0 w 123"/>
                  <a:gd name="T11" fmla="*/ 0 h 128"/>
                  <a:gd name="T12" fmla="*/ 118175077 w 123"/>
                  <a:gd name="T13" fmla="*/ 132179542 h 128"/>
                  <a:gd name="T14" fmla="*/ 137127937 w 123"/>
                  <a:gd name="T15" fmla="*/ 102232280 h 128"/>
                  <a:gd name="T16" fmla="*/ 47938611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43" y="0"/>
                    </a:moveTo>
                    <a:lnTo>
                      <a:pt x="0" y="0"/>
                    </a:lnTo>
                    <a:lnTo>
                      <a:pt x="106" y="128"/>
                    </a:lnTo>
                    <a:lnTo>
                      <a:pt x="123" y="9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1" name="Freeform 1054"/>
              <p:cNvSpPr>
                <a:spLocks/>
              </p:cNvSpPr>
              <p:nvPr/>
            </p:nvSpPr>
            <p:spPr bwMode="auto">
              <a:xfrm>
                <a:off x="2396871" y="2814276"/>
                <a:ext cx="119310" cy="115735"/>
              </a:xfrm>
              <a:custGeom>
                <a:avLst/>
                <a:gdLst>
                  <a:gd name="T0" fmla="*/ 62433667 w 114"/>
                  <a:gd name="T1" fmla="*/ 0 h 113"/>
                  <a:gd name="T2" fmla="*/ 124867333 w 114"/>
                  <a:gd name="T3" fmla="*/ 59268610 h 113"/>
                  <a:gd name="T4" fmla="*/ 62433667 w 114"/>
                  <a:gd name="T5" fmla="*/ 118536197 h 113"/>
                  <a:gd name="T6" fmla="*/ 0 w 114"/>
                  <a:gd name="T7" fmla="*/ 59268610 h 113"/>
                  <a:gd name="T8" fmla="*/ 46003428 w 114"/>
                  <a:gd name="T9" fmla="*/ 0 h 113"/>
                  <a:gd name="T10" fmla="*/ 0 w 114"/>
                  <a:gd name="T11" fmla="*/ 0 h 113"/>
                  <a:gd name="T12" fmla="*/ 101865628 w 114"/>
                  <a:gd name="T13" fmla="*/ 118536197 h 113"/>
                  <a:gd name="T14" fmla="*/ 124867333 w 114"/>
                  <a:gd name="T15" fmla="*/ 88115311 h 113"/>
                  <a:gd name="T16" fmla="*/ 46003428 w 114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13"/>
                  <a:gd name="T29" fmla="*/ 114 w 114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13">
                    <a:moveTo>
                      <a:pt x="42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4" y="8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2" name="Freeform 1055"/>
              <p:cNvSpPr>
                <a:spLocks/>
              </p:cNvSpPr>
              <p:nvPr/>
            </p:nvSpPr>
            <p:spPr bwMode="auto">
              <a:xfrm>
                <a:off x="2419045" y="2814276"/>
                <a:ext cx="106646" cy="101397"/>
              </a:xfrm>
              <a:custGeom>
                <a:avLst/>
                <a:gdLst>
                  <a:gd name="T0" fmla="*/ 56303808 w 101"/>
                  <a:gd name="T1" fmla="*/ 0 h 99"/>
                  <a:gd name="T2" fmla="*/ 112607616 w 101"/>
                  <a:gd name="T3" fmla="*/ 51926530 h 99"/>
                  <a:gd name="T4" fmla="*/ 56303808 w 101"/>
                  <a:gd name="T5" fmla="*/ 103852036 h 99"/>
                  <a:gd name="T6" fmla="*/ 0 w 101"/>
                  <a:gd name="T7" fmla="*/ 51926530 h 99"/>
                  <a:gd name="T8" fmla="*/ 46827099 w 101"/>
                  <a:gd name="T9" fmla="*/ 0 h 99"/>
                  <a:gd name="T10" fmla="*/ 0 w 101"/>
                  <a:gd name="T11" fmla="*/ 0 h 99"/>
                  <a:gd name="T12" fmla="*/ 89194074 w 101"/>
                  <a:gd name="T13" fmla="*/ 103852036 h 99"/>
                  <a:gd name="T14" fmla="*/ 112607616 w 101"/>
                  <a:gd name="T15" fmla="*/ 73430897 h 99"/>
                  <a:gd name="T16" fmla="*/ 46827099 w 101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99"/>
                  <a:gd name="T29" fmla="*/ 101 w 101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99">
                    <a:moveTo>
                      <a:pt x="42" y="0"/>
                    </a:moveTo>
                    <a:lnTo>
                      <a:pt x="0" y="0"/>
                    </a:lnTo>
                    <a:lnTo>
                      <a:pt x="80" y="99"/>
                    </a:lnTo>
                    <a:lnTo>
                      <a:pt x="101" y="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3" name="Freeform 1056"/>
              <p:cNvSpPr>
                <a:spLocks/>
              </p:cNvSpPr>
              <p:nvPr/>
            </p:nvSpPr>
            <p:spPr bwMode="auto">
              <a:xfrm>
                <a:off x="2440158" y="2814276"/>
                <a:ext cx="95033" cy="86035"/>
              </a:xfrm>
              <a:custGeom>
                <a:avLst/>
                <a:gdLst>
                  <a:gd name="T0" fmla="*/ 50738011 w 89"/>
                  <a:gd name="T1" fmla="*/ 0 h 84"/>
                  <a:gd name="T2" fmla="*/ 101474955 w 89"/>
                  <a:gd name="T3" fmla="*/ 44060162 h 84"/>
                  <a:gd name="T4" fmla="*/ 50738011 w 89"/>
                  <a:gd name="T5" fmla="*/ 88119300 h 84"/>
                  <a:gd name="T6" fmla="*/ 0 w 89"/>
                  <a:gd name="T7" fmla="*/ 44060162 h 84"/>
                  <a:gd name="T8" fmla="*/ 47887022 w 89"/>
                  <a:gd name="T9" fmla="*/ 0 h 84"/>
                  <a:gd name="T10" fmla="*/ 0 w 89"/>
                  <a:gd name="T11" fmla="*/ 0 h 84"/>
                  <a:gd name="T12" fmla="*/ 82092500 w 89"/>
                  <a:gd name="T13" fmla="*/ 88119300 h 84"/>
                  <a:gd name="T14" fmla="*/ 101474955 w 89"/>
                  <a:gd name="T15" fmla="*/ 57696705 h 84"/>
                  <a:gd name="T16" fmla="*/ 47887022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42" y="0"/>
                    </a:moveTo>
                    <a:lnTo>
                      <a:pt x="0" y="0"/>
                    </a:lnTo>
                    <a:lnTo>
                      <a:pt x="72" y="84"/>
                    </a:lnTo>
                    <a:lnTo>
                      <a:pt x="89" y="5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4" name="Freeform 1057"/>
              <p:cNvSpPr>
                <a:spLocks/>
              </p:cNvSpPr>
              <p:nvPr/>
            </p:nvSpPr>
            <p:spPr bwMode="auto">
              <a:xfrm>
                <a:off x="2462332" y="2814276"/>
                <a:ext cx="85523" cy="71698"/>
              </a:xfrm>
              <a:custGeom>
                <a:avLst/>
                <a:gdLst>
                  <a:gd name="T0" fmla="*/ 45149808 w 81"/>
                  <a:gd name="T1" fmla="*/ 0 h 70"/>
                  <a:gd name="T2" fmla="*/ 90298561 w 81"/>
                  <a:gd name="T3" fmla="*/ 36718594 h 70"/>
                  <a:gd name="T4" fmla="*/ 45149808 w 81"/>
                  <a:gd name="T5" fmla="*/ 73437189 h 70"/>
                  <a:gd name="T6" fmla="*/ 0 w 81"/>
                  <a:gd name="T7" fmla="*/ 36718594 h 70"/>
                  <a:gd name="T8" fmla="*/ 47936168 w 81"/>
                  <a:gd name="T9" fmla="*/ 0 h 70"/>
                  <a:gd name="T10" fmla="*/ 0 w 81"/>
                  <a:gd name="T11" fmla="*/ 0 h 70"/>
                  <a:gd name="T12" fmla="*/ 65773514 w 81"/>
                  <a:gd name="T13" fmla="*/ 73437189 h 70"/>
                  <a:gd name="T14" fmla="*/ 90298561 w 81"/>
                  <a:gd name="T15" fmla="*/ 41963813 h 70"/>
                  <a:gd name="T16" fmla="*/ 47936168 w 81"/>
                  <a:gd name="T17" fmla="*/ 0 h 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70"/>
                  <a:gd name="T29" fmla="*/ 81 w 81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70">
                    <a:moveTo>
                      <a:pt x="43" y="0"/>
                    </a:moveTo>
                    <a:lnTo>
                      <a:pt x="0" y="0"/>
                    </a:lnTo>
                    <a:lnTo>
                      <a:pt x="59" y="70"/>
                    </a:lnTo>
                    <a:lnTo>
                      <a:pt x="81" y="4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5" name="Freeform 1058"/>
              <p:cNvSpPr>
                <a:spLocks/>
              </p:cNvSpPr>
              <p:nvPr/>
            </p:nvSpPr>
            <p:spPr bwMode="auto">
              <a:xfrm>
                <a:off x="2484507" y="2814276"/>
                <a:ext cx="72859" cy="55302"/>
              </a:xfrm>
              <a:custGeom>
                <a:avLst/>
                <a:gdLst>
                  <a:gd name="T0" fmla="*/ 39033137 w 68"/>
                  <a:gd name="T1" fmla="*/ 0 h 55"/>
                  <a:gd name="T2" fmla="*/ 78065203 w 68"/>
                  <a:gd name="T3" fmla="*/ 27802829 h 55"/>
                  <a:gd name="T4" fmla="*/ 39033137 w 68"/>
                  <a:gd name="T5" fmla="*/ 55605659 h 55"/>
                  <a:gd name="T6" fmla="*/ 0 w 68"/>
                  <a:gd name="T7" fmla="*/ 27802829 h 55"/>
                  <a:gd name="T8" fmla="*/ 53956368 w 68"/>
                  <a:gd name="T9" fmla="*/ 0 h 55"/>
                  <a:gd name="T10" fmla="*/ 0 w 68"/>
                  <a:gd name="T11" fmla="*/ 0 h 55"/>
                  <a:gd name="T12" fmla="*/ 53956368 w 68"/>
                  <a:gd name="T13" fmla="*/ 55605659 h 55"/>
                  <a:gd name="T14" fmla="*/ 78065203 w 68"/>
                  <a:gd name="T15" fmla="*/ 26286549 h 55"/>
                  <a:gd name="T16" fmla="*/ 53956368 w 68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5"/>
                  <a:gd name="T29" fmla="*/ 68 w 68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5">
                    <a:moveTo>
                      <a:pt x="47" y="0"/>
                    </a:moveTo>
                    <a:lnTo>
                      <a:pt x="0" y="0"/>
                    </a:lnTo>
                    <a:lnTo>
                      <a:pt x="47" y="55"/>
                    </a:lnTo>
                    <a:lnTo>
                      <a:pt x="68" y="2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6" name="Freeform 1059"/>
              <p:cNvSpPr>
                <a:spLocks/>
              </p:cNvSpPr>
              <p:nvPr/>
            </p:nvSpPr>
            <p:spPr bwMode="auto">
              <a:xfrm>
                <a:off x="2506681" y="2814276"/>
                <a:ext cx="60185" cy="39940"/>
              </a:xfrm>
              <a:custGeom>
                <a:avLst/>
                <a:gdLst>
                  <a:gd name="T0" fmla="*/ 32929949 w 55"/>
                  <a:gd name="T1" fmla="*/ 0 h 40"/>
                  <a:gd name="T2" fmla="*/ 65858803 w 55"/>
                  <a:gd name="T3" fmla="*/ 19940045 h 40"/>
                  <a:gd name="T4" fmla="*/ 32929949 w 55"/>
                  <a:gd name="T5" fmla="*/ 39880090 h 40"/>
                  <a:gd name="T6" fmla="*/ 0 w 55"/>
                  <a:gd name="T7" fmla="*/ 19940045 h 40"/>
                  <a:gd name="T8" fmla="*/ 55082408 w 55"/>
                  <a:gd name="T9" fmla="*/ 0 h 40"/>
                  <a:gd name="T10" fmla="*/ 0 w 55"/>
                  <a:gd name="T11" fmla="*/ 0 h 40"/>
                  <a:gd name="T12" fmla="*/ 45502053 w 55"/>
                  <a:gd name="T13" fmla="*/ 39880090 h 40"/>
                  <a:gd name="T14" fmla="*/ 65858803 w 55"/>
                  <a:gd name="T15" fmla="*/ 10966525 h 40"/>
                  <a:gd name="T16" fmla="*/ 55082408 w 55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0"/>
                  <a:gd name="T29" fmla="*/ 55 w 55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0">
                    <a:moveTo>
                      <a:pt x="46" y="0"/>
                    </a:moveTo>
                    <a:lnTo>
                      <a:pt x="0" y="0"/>
                    </a:lnTo>
                    <a:lnTo>
                      <a:pt x="38" y="40"/>
                    </a:lnTo>
                    <a:lnTo>
                      <a:pt x="55" y="1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7" name="Freeform 1060"/>
              <p:cNvSpPr>
                <a:spLocks/>
              </p:cNvSpPr>
              <p:nvPr/>
            </p:nvSpPr>
            <p:spPr bwMode="auto">
              <a:xfrm>
                <a:off x="2535192" y="2814276"/>
                <a:ext cx="44348" cy="25603"/>
              </a:xfrm>
              <a:custGeom>
                <a:avLst/>
                <a:gdLst>
                  <a:gd name="T0" fmla="*/ 23413632 w 42"/>
                  <a:gd name="T1" fmla="*/ 0 h 26"/>
                  <a:gd name="T2" fmla="*/ 46827264 w 42"/>
                  <a:gd name="T3" fmla="*/ 12606523 h 26"/>
                  <a:gd name="T4" fmla="*/ 23413632 w 42"/>
                  <a:gd name="T5" fmla="*/ 25212062 h 26"/>
                  <a:gd name="T6" fmla="*/ 0 w 42"/>
                  <a:gd name="T7" fmla="*/ 12606523 h 26"/>
                  <a:gd name="T8" fmla="*/ 0 w 42"/>
                  <a:gd name="T9" fmla="*/ 0 h 26"/>
                  <a:gd name="T10" fmla="*/ 46827264 w 42"/>
                  <a:gd name="T11" fmla="*/ 0 h 26"/>
                  <a:gd name="T12" fmla="*/ 23413632 w 42"/>
                  <a:gd name="T13" fmla="*/ 25212062 h 26"/>
                  <a:gd name="T14" fmla="*/ 0 w 42"/>
                  <a:gd name="T15" fmla="*/ 0 h 26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6"/>
                  <a:gd name="T26" fmla="*/ 42 w 42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6">
                    <a:moveTo>
                      <a:pt x="0" y="0"/>
                    </a:moveTo>
                    <a:lnTo>
                      <a:pt x="42" y="0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8" name="Freeform 1061"/>
              <p:cNvSpPr>
                <a:spLocks/>
              </p:cNvSpPr>
              <p:nvPr/>
            </p:nvSpPr>
            <p:spPr bwMode="auto">
              <a:xfrm>
                <a:off x="2557366" y="2814276"/>
                <a:ext cx="22174" cy="11265"/>
              </a:xfrm>
              <a:custGeom>
                <a:avLst/>
                <a:gdLst>
                  <a:gd name="T0" fmla="*/ 11706816 w 21"/>
                  <a:gd name="T1" fmla="*/ 0 h 11"/>
                  <a:gd name="T2" fmla="*/ 23413632 w 21"/>
                  <a:gd name="T3" fmla="*/ 5768704 h 11"/>
                  <a:gd name="T4" fmla="*/ 11706816 w 21"/>
                  <a:gd name="T5" fmla="*/ 11536384 h 11"/>
                  <a:gd name="T6" fmla="*/ 0 w 21"/>
                  <a:gd name="T7" fmla="*/ 5768704 h 11"/>
                  <a:gd name="T8" fmla="*/ 0 w 21"/>
                  <a:gd name="T9" fmla="*/ 0 h 11"/>
                  <a:gd name="T10" fmla="*/ 23413632 w 21"/>
                  <a:gd name="T11" fmla="*/ 0 h 11"/>
                  <a:gd name="T12" fmla="*/ 10034263 w 21"/>
                  <a:gd name="T13" fmla="*/ 11536384 h 11"/>
                  <a:gd name="T14" fmla="*/ 0 w 21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1"/>
                  <a:gd name="T26" fmla="*/ 21 w 2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1">
                    <a:moveTo>
                      <a:pt x="0" y="0"/>
                    </a:moveTo>
                    <a:lnTo>
                      <a:pt x="21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49" name="Freeform 1062"/>
              <p:cNvSpPr>
                <a:spLocks/>
              </p:cNvSpPr>
              <p:nvPr/>
            </p:nvSpPr>
            <p:spPr bwMode="auto">
              <a:xfrm>
                <a:off x="2793885" y="2955615"/>
                <a:ext cx="44348" cy="25603"/>
              </a:xfrm>
              <a:custGeom>
                <a:avLst/>
                <a:gdLst>
                  <a:gd name="T0" fmla="*/ 23413632 w 42"/>
                  <a:gd name="T1" fmla="*/ 0 h 25"/>
                  <a:gd name="T2" fmla="*/ 46827264 w 42"/>
                  <a:gd name="T3" fmla="*/ 13110784 h 25"/>
                  <a:gd name="T4" fmla="*/ 23413632 w 42"/>
                  <a:gd name="T5" fmla="*/ 26220544 h 25"/>
                  <a:gd name="T6" fmla="*/ 0 w 42"/>
                  <a:gd name="T7" fmla="*/ 13110784 h 25"/>
                  <a:gd name="T8" fmla="*/ 23413632 w 42"/>
                  <a:gd name="T9" fmla="*/ 0 h 25"/>
                  <a:gd name="T10" fmla="*/ 0 w 42"/>
                  <a:gd name="T11" fmla="*/ 26220544 h 25"/>
                  <a:gd name="T12" fmla="*/ 46827264 w 42"/>
                  <a:gd name="T13" fmla="*/ 26220544 h 25"/>
                  <a:gd name="T14" fmla="*/ 23413632 w 42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5"/>
                  <a:gd name="T26" fmla="*/ 42 w 42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5">
                    <a:moveTo>
                      <a:pt x="21" y="0"/>
                    </a:moveTo>
                    <a:lnTo>
                      <a:pt x="0" y="25"/>
                    </a:lnTo>
                    <a:lnTo>
                      <a:pt x="42" y="2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0" name="Freeform 1063"/>
              <p:cNvSpPr>
                <a:spLocks/>
              </p:cNvSpPr>
              <p:nvPr/>
            </p:nvSpPr>
            <p:spPr bwMode="auto">
              <a:xfrm>
                <a:off x="2803385" y="2941277"/>
                <a:ext cx="57021" cy="39940"/>
              </a:xfrm>
              <a:custGeom>
                <a:avLst/>
                <a:gdLst>
                  <a:gd name="T0" fmla="*/ 29558650 w 55"/>
                  <a:gd name="T1" fmla="*/ 0 h 40"/>
                  <a:gd name="T2" fmla="*/ 59116262 w 55"/>
                  <a:gd name="T3" fmla="*/ 19940045 h 40"/>
                  <a:gd name="T4" fmla="*/ 29558650 w 55"/>
                  <a:gd name="T5" fmla="*/ 39880090 h 40"/>
                  <a:gd name="T6" fmla="*/ 0 w 55"/>
                  <a:gd name="T7" fmla="*/ 19940045 h 40"/>
                  <a:gd name="T8" fmla="*/ 22572024 w 55"/>
                  <a:gd name="T9" fmla="*/ 0 h 40"/>
                  <a:gd name="T10" fmla="*/ 0 w 55"/>
                  <a:gd name="T11" fmla="*/ 28912563 h 40"/>
                  <a:gd name="T12" fmla="*/ 13973255 w 55"/>
                  <a:gd name="T13" fmla="*/ 39880090 h 40"/>
                  <a:gd name="T14" fmla="*/ 59116262 w 55"/>
                  <a:gd name="T15" fmla="*/ 39880090 h 40"/>
                  <a:gd name="T16" fmla="*/ 22572024 w 55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0"/>
                  <a:gd name="T29" fmla="*/ 55 w 55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0">
                    <a:moveTo>
                      <a:pt x="21" y="0"/>
                    </a:moveTo>
                    <a:lnTo>
                      <a:pt x="0" y="29"/>
                    </a:lnTo>
                    <a:lnTo>
                      <a:pt x="13" y="40"/>
                    </a:lnTo>
                    <a:lnTo>
                      <a:pt x="55" y="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1" name="Freeform 1064"/>
              <p:cNvSpPr>
                <a:spLocks/>
              </p:cNvSpPr>
              <p:nvPr/>
            </p:nvSpPr>
            <p:spPr bwMode="auto">
              <a:xfrm>
                <a:off x="2816059" y="2926939"/>
                <a:ext cx="65461" cy="54278"/>
              </a:xfrm>
              <a:custGeom>
                <a:avLst/>
                <a:gdLst>
                  <a:gd name="T0" fmla="*/ 34009587 w 63"/>
                  <a:gd name="T1" fmla="*/ 0 h 54"/>
                  <a:gd name="T2" fmla="*/ 68018135 w 63"/>
                  <a:gd name="T3" fmla="*/ 27278716 h 54"/>
                  <a:gd name="T4" fmla="*/ 34009587 w 63"/>
                  <a:gd name="T5" fmla="*/ 54557431 h 54"/>
                  <a:gd name="T6" fmla="*/ 0 w 63"/>
                  <a:gd name="T7" fmla="*/ 27278716 h 54"/>
                  <a:gd name="T8" fmla="*/ 18354021 w 63"/>
                  <a:gd name="T9" fmla="*/ 0 h 54"/>
                  <a:gd name="T10" fmla="*/ 0 w 63"/>
                  <a:gd name="T11" fmla="*/ 29299063 h 54"/>
                  <a:gd name="T12" fmla="*/ 22672368 w 63"/>
                  <a:gd name="T13" fmla="*/ 54557431 h 54"/>
                  <a:gd name="T14" fmla="*/ 68018135 w 63"/>
                  <a:gd name="T15" fmla="*/ 54557431 h 54"/>
                  <a:gd name="T16" fmla="*/ 18354021 w 63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54"/>
                  <a:gd name="T29" fmla="*/ 63 w 63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54">
                    <a:moveTo>
                      <a:pt x="17" y="0"/>
                    </a:moveTo>
                    <a:lnTo>
                      <a:pt x="0" y="29"/>
                    </a:lnTo>
                    <a:lnTo>
                      <a:pt x="21" y="54"/>
                    </a:lnTo>
                    <a:lnTo>
                      <a:pt x="63" y="5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2" name="Freeform 1065"/>
              <p:cNvSpPr>
                <a:spLocks/>
              </p:cNvSpPr>
              <p:nvPr/>
            </p:nvSpPr>
            <p:spPr bwMode="auto">
              <a:xfrm>
                <a:off x="2825560" y="2911577"/>
                <a:ext cx="81299" cy="69640"/>
              </a:xfrm>
              <a:custGeom>
                <a:avLst/>
                <a:gdLst>
                  <a:gd name="T0" fmla="*/ 42919536 w 77"/>
                  <a:gd name="T1" fmla="*/ 0 h 69"/>
                  <a:gd name="T2" fmla="*/ 85838017 w 77"/>
                  <a:gd name="T3" fmla="*/ 35142968 h 69"/>
                  <a:gd name="T4" fmla="*/ 42919536 w 77"/>
                  <a:gd name="T5" fmla="*/ 70285937 h 69"/>
                  <a:gd name="T6" fmla="*/ 0 w 77"/>
                  <a:gd name="T7" fmla="*/ 35142968 h 69"/>
                  <a:gd name="T8" fmla="*/ 24524845 w 77"/>
                  <a:gd name="T9" fmla="*/ 0 h 69"/>
                  <a:gd name="T10" fmla="*/ 0 w 77"/>
                  <a:gd name="T11" fmla="*/ 29540475 h 69"/>
                  <a:gd name="T12" fmla="*/ 37902229 w 77"/>
                  <a:gd name="T13" fmla="*/ 70285937 h 69"/>
                  <a:gd name="T14" fmla="*/ 85838017 w 77"/>
                  <a:gd name="T15" fmla="*/ 70285937 h 69"/>
                  <a:gd name="T16" fmla="*/ 24524845 w 77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69"/>
                  <a:gd name="T29" fmla="*/ 77 w 77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69">
                    <a:moveTo>
                      <a:pt x="22" y="0"/>
                    </a:moveTo>
                    <a:lnTo>
                      <a:pt x="0" y="29"/>
                    </a:lnTo>
                    <a:lnTo>
                      <a:pt x="34" y="69"/>
                    </a:lnTo>
                    <a:lnTo>
                      <a:pt x="77" y="6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3" name="Freeform 1066"/>
              <p:cNvSpPr>
                <a:spLocks/>
              </p:cNvSpPr>
              <p:nvPr/>
            </p:nvSpPr>
            <p:spPr bwMode="auto">
              <a:xfrm>
                <a:off x="2835060" y="2895191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23411699 w 89"/>
                  <a:gd name="T9" fmla="*/ 0 h 84"/>
                  <a:gd name="T10" fmla="*/ 0 w 89"/>
                  <a:gd name="T11" fmla="*/ 31471395 h 84"/>
                  <a:gd name="T12" fmla="*/ 51283370 w 89"/>
                  <a:gd name="T13" fmla="*/ 88119300 h 84"/>
                  <a:gd name="T14" fmla="*/ 99221761 w 89"/>
                  <a:gd name="T15" fmla="*/ 88119300 h 84"/>
                  <a:gd name="T16" fmla="*/ 23411699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21" y="0"/>
                    </a:moveTo>
                    <a:lnTo>
                      <a:pt x="0" y="30"/>
                    </a:lnTo>
                    <a:lnTo>
                      <a:pt x="46" y="84"/>
                    </a:lnTo>
                    <a:lnTo>
                      <a:pt x="89" y="8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4" name="Freeform 1067"/>
              <p:cNvSpPr>
                <a:spLocks/>
              </p:cNvSpPr>
              <p:nvPr/>
            </p:nvSpPr>
            <p:spPr bwMode="auto">
              <a:xfrm>
                <a:off x="2847734" y="2880853"/>
                <a:ext cx="103473" cy="100373"/>
              </a:xfrm>
              <a:custGeom>
                <a:avLst/>
                <a:gdLst>
                  <a:gd name="T0" fmla="*/ 55189511 w 97"/>
                  <a:gd name="T1" fmla="*/ 0 h 98"/>
                  <a:gd name="T2" fmla="*/ 110377955 w 97"/>
                  <a:gd name="T3" fmla="*/ 51402242 h 98"/>
                  <a:gd name="T4" fmla="*/ 55189511 w 97"/>
                  <a:gd name="T5" fmla="*/ 102803460 h 98"/>
                  <a:gd name="T6" fmla="*/ 0 w 97"/>
                  <a:gd name="T7" fmla="*/ 51402242 h 98"/>
                  <a:gd name="T8" fmla="*/ 19344120 w 97"/>
                  <a:gd name="T9" fmla="*/ 0 h 98"/>
                  <a:gd name="T10" fmla="*/ 0 w 97"/>
                  <a:gd name="T11" fmla="*/ 30421211 h 98"/>
                  <a:gd name="T12" fmla="*/ 62585161 w 97"/>
                  <a:gd name="T13" fmla="*/ 102803460 h 98"/>
                  <a:gd name="T14" fmla="*/ 110377955 w 97"/>
                  <a:gd name="T15" fmla="*/ 102803460 h 98"/>
                  <a:gd name="T16" fmla="*/ 19344120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17" y="0"/>
                    </a:moveTo>
                    <a:lnTo>
                      <a:pt x="0" y="29"/>
                    </a:lnTo>
                    <a:lnTo>
                      <a:pt x="55" y="98"/>
                    </a:lnTo>
                    <a:lnTo>
                      <a:pt x="97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5" name="Freeform 1068"/>
              <p:cNvSpPr>
                <a:spLocks/>
              </p:cNvSpPr>
              <p:nvPr/>
            </p:nvSpPr>
            <p:spPr bwMode="auto">
              <a:xfrm>
                <a:off x="2857234" y="2870612"/>
                <a:ext cx="116147" cy="111639"/>
              </a:xfrm>
              <a:custGeom>
                <a:avLst/>
                <a:gdLst>
                  <a:gd name="T0" fmla="*/ 61319280 w 110"/>
                  <a:gd name="T1" fmla="*/ 0 h 109"/>
                  <a:gd name="T2" fmla="*/ 122637505 w 110"/>
                  <a:gd name="T3" fmla="*/ 57171459 h 109"/>
                  <a:gd name="T4" fmla="*/ 61319280 w 110"/>
                  <a:gd name="T5" fmla="*/ 114341893 h 109"/>
                  <a:gd name="T6" fmla="*/ 0 w 110"/>
                  <a:gd name="T7" fmla="*/ 57171459 h 109"/>
                  <a:gd name="T8" fmla="*/ 18953082 w 110"/>
                  <a:gd name="T9" fmla="*/ 0 h 109"/>
                  <a:gd name="T10" fmla="*/ 0 w 110"/>
                  <a:gd name="T11" fmla="*/ 26224924 h 109"/>
                  <a:gd name="T12" fmla="*/ 75812327 w 110"/>
                  <a:gd name="T13" fmla="*/ 114341893 h 109"/>
                  <a:gd name="T14" fmla="*/ 122637505 w 110"/>
                  <a:gd name="T15" fmla="*/ 114341893 h 109"/>
                  <a:gd name="T16" fmla="*/ 18953082 w 110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09"/>
                  <a:gd name="T29" fmla="*/ 110 w 110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09">
                    <a:moveTo>
                      <a:pt x="17" y="0"/>
                    </a:moveTo>
                    <a:lnTo>
                      <a:pt x="0" y="25"/>
                    </a:lnTo>
                    <a:lnTo>
                      <a:pt x="68" y="109"/>
                    </a:lnTo>
                    <a:lnTo>
                      <a:pt x="110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6" name="Freeform 1069"/>
              <p:cNvSpPr>
                <a:spLocks/>
              </p:cNvSpPr>
              <p:nvPr/>
            </p:nvSpPr>
            <p:spPr bwMode="auto">
              <a:xfrm>
                <a:off x="2865683" y="2854226"/>
                <a:ext cx="129872" cy="127001"/>
              </a:xfrm>
              <a:custGeom>
                <a:avLst/>
                <a:gdLst>
                  <a:gd name="T0" fmla="*/ 69125968 w 122"/>
                  <a:gd name="T1" fmla="*/ 0 h 124"/>
                  <a:gd name="T2" fmla="*/ 138251936 w 122"/>
                  <a:gd name="T3" fmla="*/ 65037827 h 124"/>
                  <a:gd name="T4" fmla="*/ 69125968 w 122"/>
                  <a:gd name="T5" fmla="*/ 130074629 h 124"/>
                  <a:gd name="T6" fmla="*/ 0 w 122"/>
                  <a:gd name="T7" fmla="*/ 65037827 h 124"/>
                  <a:gd name="T8" fmla="*/ 23797450 w 122"/>
                  <a:gd name="T9" fmla="*/ 0 h 124"/>
                  <a:gd name="T10" fmla="*/ 0 w 122"/>
                  <a:gd name="T11" fmla="*/ 27273466 h 124"/>
                  <a:gd name="T12" fmla="*/ 90657054 w 122"/>
                  <a:gd name="T13" fmla="*/ 130074629 h 124"/>
                  <a:gd name="T14" fmla="*/ 138251936 w 122"/>
                  <a:gd name="T15" fmla="*/ 130074629 h 124"/>
                  <a:gd name="T16" fmla="*/ 23797450 w 122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2"/>
                  <a:gd name="T28" fmla="*/ 0 h 124"/>
                  <a:gd name="T29" fmla="*/ 122 w 12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2" h="124">
                    <a:moveTo>
                      <a:pt x="21" y="0"/>
                    </a:moveTo>
                    <a:lnTo>
                      <a:pt x="0" y="26"/>
                    </a:lnTo>
                    <a:lnTo>
                      <a:pt x="80" y="124"/>
                    </a:lnTo>
                    <a:lnTo>
                      <a:pt x="122" y="12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7" name="Freeform 1070"/>
              <p:cNvSpPr>
                <a:spLocks/>
              </p:cNvSpPr>
              <p:nvPr/>
            </p:nvSpPr>
            <p:spPr bwMode="auto">
              <a:xfrm>
                <a:off x="2875184" y="2839879"/>
                <a:ext cx="142545" cy="141338"/>
              </a:xfrm>
              <a:custGeom>
                <a:avLst/>
                <a:gdLst>
                  <a:gd name="T0" fmla="*/ 74703012 w 136"/>
                  <a:gd name="T1" fmla="*/ 0 h 138"/>
                  <a:gd name="T2" fmla="*/ 149404977 w 136"/>
                  <a:gd name="T3" fmla="*/ 72378370 h 138"/>
                  <a:gd name="T4" fmla="*/ 74703012 w 136"/>
                  <a:gd name="T5" fmla="*/ 144756741 h 138"/>
                  <a:gd name="T6" fmla="*/ 0 w 136"/>
                  <a:gd name="T7" fmla="*/ 72378370 h 138"/>
                  <a:gd name="T8" fmla="*/ 23070277 w 136"/>
                  <a:gd name="T9" fmla="*/ 0 h 138"/>
                  <a:gd name="T10" fmla="*/ 0 w 136"/>
                  <a:gd name="T11" fmla="*/ 30419414 h 138"/>
                  <a:gd name="T12" fmla="*/ 102167019 w 136"/>
                  <a:gd name="T13" fmla="*/ 144756741 h 138"/>
                  <a:gd name="T14" fmla="*/ 149404977 w 136"/>
                  <a:gd name="T15" fmla="*/ 144756741 h 138"/>
                  <a:gd name="T16" fmla="*/ 23070277 w 136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38"/>
                  <a:gd name="T29" fmla="*/ 136 w 136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38">
                    <a:moveTo>
                      <a:pt x="21" y="0"/>
                    </a:moveTo>
                    <a:lnTo>
                      <a:pt x="0" y="29"/>
                    </a:lnTo>
                    <a:lnTo>
                      <a:pt x="93" y="138"/>
                    </a:lnTo>
                    <a:lnTo>
                      <a:pt x="136" y="13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8" name="Freeform 1071"/>
              <p:cNvSpPr>
                <a:spLocks/>
              </p:cNvSpPr>
              <p:nvPr/>
            </p:nvSpPr>
            <p:spPr bwMode="auto">
              <a:xfrm>
                <a:off x="2887858" y="2825541"/>
                <a:ext cx="152046" cy="155676"/>
              </a:xfrm>
              <a:custGeom>
                <a:avLst/>
                <a:gdLst>
                  <a:gd name="T0" fmla="*/ 80270784 w 144"/>
                  <a:gd name="T1" fmla="*/ 0 h 153"/>
                  <a:gd name="T2" fmla="*/ 160541568 w 144"/>
                  <a:gd name="T3" fmla="*/ 79199402 h 153"/>
                  <a:gd name="T4" fmla="*/ 80270784 w 144"/>
                  <a:gd name="T5" fmla="*/ 158398804 h 153"/>
                  <a:gd name="T6" fmla="*/ 0 w 144"/>
                  <a:gd name="T7" fmla="*/ 79199402 h 153"/>
                  <a:gd name="T8" fmla="*/ 18952956 w 144"/>
                  <a:gd name="T9" fmla="*/ 0 h 153"/>
                  <a:gd name="T10" fmla="*/ 0 w 144"/>
                  <a:gd name="T11" fmla="*/ 30023079 h 153"/>
                  <a:gd name="T12" fmla="*/ 112601663 w 144"/>
                  <a:gd name="T13" fmla="*/ 158398804 h 153"/>
                  <a:gd name="T14" fmla="*/ 160541568 w 144"/>
                  <a:gd name="T15" fmla="*/ 158398804 h 153"/>
                  <a:gd name="T16" fmla="*/ 18952956 w 144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3"/>
                  <a:gd name="T29" fmla="*/ 144 w 144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3">
                    <a:moveTo>
                      <a:pt x="17" y="0"/>
                    </a:moveTo>
                    <a:lnTo>
                      <a:pt x="0" y="29"/>
                    </a:lnTo>
                    <a:lnTo>
                      <a:pt x="101" y="153"/>
                    </a:lnTo>
                    <a:lnTo>
                      <a:pt x="144" y="15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59" name="Freeform 1072"/>
              <p:cNvSpPr>
                <a:spLocks/>
              </p:cNvSpPr>
              <p:nvPr/>
            </p:nvSpPr>
            <p:spPr bwMode="auto">
              <a:xfrm>
                <a:off x="2897358" y="2811203"/>
                <a:ext cx="164720" cy="170014"/>
              </a:xfrm>
              <a:custGeom>
                <a:avLst/>
                <a:gdLst>
                  <a:gd name="T0" fmla="*/ 86409803 w 157"/>
                  <a:gd name="T1" fmla="*/ 0 h 167"/>
                  <a:gd name="T2" fmla="*/ 172819606 w 157"/>
                  <a:gd name="T3" fmla="*/ 86541198 h 167"/>
                  <a:gd name="T4" fmla="*/ 86409803 w 157"/>
                  <a:gd name="T5" fmla="*/ 173082397 h 167"/>
                  <a:gd name="T6" fmla="*/ 0 w 157"/>
                  <a:gd name="T7" fmla="*/ 86541198 h 167"/>
                  <a:gd name="T8" fmla="*/ 23116405 w 157"/>
                  <a:gd name="T9" fmla="*/ 0 h 167"/>
                  <a:gd name="T10" fmla="*/ 0 w 157"/>
                  <a:gd name="T11" fmla="*/ 30055825 h 167"/>
                  <a:gd name="T12" fmla="*/ 126587828 w 157"/>
                  <a:gd name="T13" fmla="*/ 173082397 h 167"/>
                  <a:gd name="T14" fmla="*/ 172819606 w 157"/>
                  <a:gd name="T15" fmla="*/ 173082397 h 167"/>
                  <a:gd name="T16" fmla="*/ 23116405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21" y="0"/>
                    </a:moveTo>
                    <a:lnTo>
                      <a:pt x="0" y="29"/>
                    </a:lnTo>
                    <a:lnTo>
                      <a:pt x="115" y="167"/>
                    </a:lnTo>
                    <a:lnTo>
                      <a:pt x="157" y="16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0" name="Freeform 1073"/>
              <p:cNvSpPr>
                <a:spLocks/>
              </p:cNvSpPr>
              <p:nvPr/>
            </p:nvSpPr>
            <p:spPr bwMode="auto">
              <a:xfrm>
                <a:off x="2906859" y="2795842"/>
                <a:ext cx="177384" cy="185376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4407312 h 182"/>
                  <a:gd name="T4" fmla="*/ 93091962 w 169"/>
                  <a:gd name="T5" fmla="*/ 188814623 h 182"/>
                  <a:gd name="T6" fmla="*/ 0 w 169"/>
                  <a:gd name="T7" fmla="*/ 94407312 h 182"/>
                  <a:gd name="T8" fmla="*/ 23135492 w 169"/>
                  <a:gd name="T9" fmla="*/ 0 h 182"/>
                  <a:gd name="T10" fmla="*/ 0 w 169"/>
                  <a:gd name="T11" fmla="*/ 30085912 h 182"/>
                  <a:gd name="T12" fmla="*/ 139912957 w 169"/>
                  <a:gd name="T13" fmla="*/ 188814623 h 182"/>
                  <a:gd name="T14" fmla="*/ 186183924 w 169"/>
                  <a:gd name="T15" fmla="*/ 188814623 h 182"/>
                  <a:gd name="T16" fmla="*/ 23135492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21" y="0"/>
                    </a:moveTo>
                    <a:lnTo>
                      <a:pt x="0" y="29"/>
                    </a:lnTo>
                    <a:lnTo>
                      <a:pt x="127" y="182"/>
                    </a:lnTo>
                    <a:lnTo>
                      <a:pt x="169" y="18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1" name="Freeform 1074"/>
              <p:cNvSpPr>
                <a:spLocks/>
              </p:cNvSpPr>
              <p:nvPr/>
            </p:nvSpPr>
            <p:spPr bwMode="auto">
              <a:xfrm>
                <a:off x="2919532" y="2784576"/>
                <a:ext cx="185833" cy="196641"/>
              </a:xfrm>
              <a:custGeom>
                <a:avLst/>
                <a:gdLst>
                  <a:gd name="T0" fmla="*/ 97005869 w 178"/>
                  <a:gd name="T1" fmla="*/ 0 h 193"/>
                  <a:gd name="T2" fmla="*/ 194010695 w 178"/>
                  <a:gd name="T3" fmla="*/ 100175854 h 193"/>
                  <a:gd name="T4" fmla="*/ 97005869 w 178"/>
                  <a:gd name="T5" fmla="*/ 200350689 h 193"/>
                  <a:gd name="T6" fmla="*/ 0 w 178"/>
                  <a:gd name="T7" fmla="*/ 100175854 h 193"/>
                  <a:gd name="T8" fmla="*/ 18529014 w 178"/>
                  <a:gd name="T9" fmla="*/ 0 h 193"/>
                  <a:gd name="T10" fmla="*/ 0 w 178"/>
                  <a:gd name="T11" fmla="*/ 26989741 h 193"/>
                  <a:gd name="T12" fmla="*/ 148233152 w 178"/>
                  <a:gd name="T13" fmla="*/ 200350689 h 193"/>
                  <a:gd name="T14" fmla="*/ 194010695 w 178"/>
                  <a:gd name="T15" fmla="*/ 200350689 h 193"/>
                  <a:gd name="T16" fmla="*/ 18529014 w 178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3"/>
                  <a:gd name="T29" fmla="*/ 178 w 178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3">
                    <a:moveTo>
                      <a:pt x="17" y="0"/>
                    </a:moveTo>
                    <a:lnTo>
                      <a:pt x="0" y="26"/>
                    </a:lnTo>
                    <a:lnTo>
                      <a:pt x="136" y="193"/>
                    </a:lnTo>
                    <a:lnTo>
                      <a:pt x="178" y="19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2" name="Freeform 1075"/>
              <p:cNvSpPr>
                <a:spLocks/>
              </p:cNvSpPr>
              <p:nvPr/>
            </p:nvSpPr>
            <p:spPr bwMode="auto">
              <a:xfrm>
                <a:off x="2929033" y="2770238"/>
                <a:ext cx="201670" cy="210979"/>
              </a:xfrm>
              <a:custGeom>
                <a:avLst/>
                <a:gdLst>
                  <a:gd name="T0" fmla="*/ 106468033 w 191"/>
                  <a:gd name="T1" fmla="*/ 0 h 207"/>
                  <a:gd name="T2" fmla="*/ 212936065 w 191"/>
                  <a:gd name="T3" fmla="*/ 107517752 h 207"/>
                  <a:gd name="T4" fmla="*/ 106468033 w 191"/>
                  <a:gd name="T5" fmla="*/ 215034486 h 207"/>
                  <a:gd name="T6" fmla="*/ 0 w 191"/>
                  <a:gd name="T7" fmla="*/ 107517752 h 207"/>
                  <a:gd name="T8" fmla="*/ 23411670 w 191"/>
                  <a:gd name="T9" fmla="*/ 0 h 207"/>
                  <a:gd name="T10" fmla="*/ 0 w 191"/>
                  <a:gd name="T11" fmla="*/ 25970802 h 207"/>
                  <a:gd name="T12" fmla="*/ 164997749 w 191"/>
                  <a:gd name="T13" fmla="*/ 215034486 h 207"/>
                  <a:gd name="T14" fmla="*/ 212936065 w 191"/>
                  <a:gd name="T15" fmla="*/ 215034486 h 207"/>
                  <a:gd name="T16" fmla="*/ 23411670 w 191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07"/>
                  <a:gd name="T29" fmla="*/ 191 w 191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07">
                    <a:moveTo>
                      <a:pt x="21" y="0"/>
                    </a:moveTo>
                    <a:lnTo>
                      <a:pt x="0" y="25"/>
                    </a:lnTo>
                    <a:lnTo>
                      <a:pt x="148" y="207"/>
                    </a:lnTo>
                    <a:lnTo>
                      <a:pt x="191" y="20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3" name="Freeform 1076"/>
              <p:cNvSpPr>
                <a:spLocks/>
              </p:cNvSpPr>
              <p:nvPr/>
            </p:nvSpPr>
            <p:spPr bwMode="auto">
              <a:xfrm>
                <a:off x="2935370" y="2753852"/>
                <a:ext cx="214344" cy="227374"/>
              </a:xfrm>
              <a:custGeom>
                <a:avLst/>
                <a:gdLst>
                  <a:gd name="T0" fmla="*/ 112606250 w 204"/>
                  <a:gd name="T1" fmla="*/ 0 h 222"/>
                  <a:gd name="T2" fmla="*/ 225212500 w 204"/>
                  <a:gd name="T3" fmla="*/ 116439045 h 222"/>
                  <a:gd name="T4" fmla="*/ 112606250 w 204"/>
                  <a:gd name="T5" fmla="*/ 232878090 h 222"/>
                  <a:gd name="T6" fmla="*/ 0 w 204"/>
                  <a:gd name="T7" fmla="*/ 116439045 h 222"/>
                  <a:gd name="T8" fmla="*/ 24288118 w 204"/>
                  <a:gd name="T9" fmla="*/ 0 h 222"/>
                  <a:gd name="T10" fmla="*/ 0 w 204"/>
                  <a:gd name="T11" fmla="*/ 30421002 h 222"/>
                  <a:gd name="T12" fmla="*/ 177741622 w 204"/>
                  <a:gd name="T13" fmla="*/ 232878090 h 222"/>
                  <a:gd name="T14" fmla="*/ 225212500 w 204"/>
                  <a:gd name="T15" fmla="*/ 232878090 h 222"/>
                  <a:gd name="T16" fmla="*/ 24288118 w 204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2"/>
                  <a:gd name="T29" fmla="*/ 204 w 204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2">
                    <a:moveTo>
                      <a:pt x="22" y="0"/>
                    </a:moveTo>
                    <a:lnTo>
                      <a:pt x="0" y="29"/>
                    </a:lnTo>
                    <a:lnTo>
                      <a:pt x="161" y="222"/>
                    </a:lnTo>
                    <a:lnTo>
                      <a:pt x="204" y="22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4" name="Freeform 1077"/>
              <p:cNvSpPr>
                <a:spLocks/>
              </p:cNvSpPr>
              <p:nvPr/>
            </p:nvSpPr>
            <p:spPr bwMode="auto">
              <a:xfrm>
                <a:off x="2951207" y="2739514"/>
                <a:ext cx="223845" cy="241712"/>
              </a:xfrm>
              <a:custGeom>
                <a:avLst/>
                <a:gdLst>
                  <a:gd name="T0" fmla="*/ 118176433 w 212"/>
                  <a:gd name="T1" fmla="*/ 0 h 236"/>
                  <a:gd name="T2" fmla="*/ 236351809 w 212"/>
                  <a:gd name="T3" fmla="*/ 123781125 h 236"/>
                  <a:gd name="T4" fmla="*/ 118176433 w 212"/>
                  <a:gd name="T5" fmla="*/ 247562250 h 236"/>
                  <a:gd name="T6" fmla="*/ 0 w 212"/>
                  <a:gd name="T7" fmla="*/ 123781125 h 236"/>
                  <a:gd name="T8" fmla="*/ 18952917 w 212"/>
                  <a:gd name="T9" fmla="*/ 0 h 236"/>
                  <a:gd name="T10" fmla="*/ 0 w 212"/>
                  <a:gd name="T11" fmla="*/ 30420889 h 236"/>
                  <a:gd name="T12" fmla="*/ 189527039 w 212"/>
                  <a:gd name="T13" fmla="*/ 247562250 h 236"/>
                  <a:gd name="T14" fmla="*/ 236351809 w 212"/>
                  <a:gd name="T15" fmla="*/ 247562250 h 236"/>
                  <a:gd name="T16" fmla="*/ 18952917 w 212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36"/>
                  <a:gd name="T29" fmla="*/ 212 w 212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36">
                    <a:moveTo>
                      <a:pt x="17" y="0"/>
                    </a:moveTo>
                    <a:lnTo>
                      <a:pt x="0" y="29"/>
                    </a:lnTo>
                    <a:lnTo>
                      <a:pt x="170" y="236"/>
                    </a:lnTo>
                    <a:lnTo>
                      <a:pt x="212" y="2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5" name="Freeform 1078"/>
              <p:cNvSpPr>
                <a:spLocks/>
              </p:cNvSpPr>
              <p:nvPr/>
            </p:nvSpPr>
            <p:spPr bwMode="auto">
              <a:xfrm>
                <a:off x="2960717" y="2726201"/>
                <a:ext cx="236518" cy="256050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0600802 h 251"/>
                  <a:gd name="T4" fmla="*/ 124867776 w 224"/>
                  <a:gd name="T5" fmla="*/ 261201604 h 251"/>
                  <a:gd name="T6" fmla="*/ 0 w 224"/>
                  <a:gd name="T7" fmla="*/ 130600802 h 251"/>
                  <a:gd name="T8" fmla="*/ 23413172 w 224"/>
                  <a:gd name="T9" fmla="*/ 0 h 251"/>
                  <a:gd name="T10" fmla="*/ 0 w 224"/>
                  <a:gd name="T11" fmla="*/ 30178196 h 251"/>
                  <a:gd name="T12" fmla="*/ 202910281 w 224"/>
                  <a:gd name="T13" fmla="*/ 261201604 h 251"/>
                  <a:gd name="T14" fmla="*/ 249735553 w 224"/>
                  <a:gd name="T15" fmla="*/ 261201604 h 251"/>
                  <a:gd name="T16" fmla="*/ 2341317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21" y="0"/>
                    </a:moveTo>
                    <a:lnTo>
                      <a:pt x="0" y="29"/>
                    </a:lnTo>
                    <a:lnTo>
                      <a:pt x="182" y="251"/>
                    </a:lnTo>
                    <a:lnTo>
                      <a:pt x="224" y="25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6" name="Freeform 1079"/>
              <p:cNvSpPr>
                <a:spLocks/>
              </p:cNvSpPr>
              <p:nvPr/>
            </p:nvSpPr>
            <p:spPr bwMode="auto">
              <a:xfrm>
                <a:off x="2967045" y="2711863"/>
                <a:ext cx="252356" cy="270388"/>
              </a:xfrm>
              <a:custGeom>
                <a:avLst/>
                <a:gdLst>
                  <a:gd name="T0" fmla="*/ 134353481 w 237"/>
                  <a:gd name="T1" fmla="*/ 0 h 265"/>
                  <a:gd name="T2" fmla="*/ 268706962 w 237"/>
                  <a:gd name="T3" fmla="*/ 137942775 h 265"/>
                  <a:gd name="T4" fmla="*/ 134353481 w 237"/>
                  <a:gd name="T5" fmla="*/ 275885550 h 265"/>
                  <a:gd name="T6" fmla="*/ 0 w 237"/>
                  <a:gd name="T7" fmla="*/ 137942775 h 265"/>
                  <a:gd name="T8" fmla="*/ 23809844 w 237"/>
                  <a:gd name="T9" fmla="*/ 0 h 265"/>
                  <a:gd name="T10" fmla="*/ 0 w 237"/>
                  <a:gd name="T11" fmla="*/ 30191620 h 265"/>
                  <a:gd name="T12" fmla="*/ 221088356 w 237"/>
                  <a:gd name="T13" fmla="*/ 275885550 h 265"/>
                  <a:gd name="T14" fmla="*/ 268706962 w 237"/>
                  <a:gd name="T15" fmla="*/ 275885550 h 265"/>
                  <a:gd name="T16" fmla="*/ 23809844 w 237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7"/>
                  <a:gd name="T28" fmla="*/ 0 h 265"/>
                  <a:gd name="T29" fmla="*/ 237 w 237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7" h="265">
                    <a:moveTo>
                      <a:pt x="21" y="0"/>
                    </a:moveTo>
                    <a:lnTo>
                      <a:pt x="0" y="29"/>
                    </a:lnTo>
                    <a:lnTo>
                      <a:pt x="195" y="265"/>
                    </a:lnTo>
                    <a:lnTo>
                      <a:pt x="237" y="26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7" name="Freeform 1080"/>
              <p:cNvSpPr>
                <a:spLocks/>
              </p:cNvSpPr>
              <p:nvPr/>
            </p:nvSpPr>
            <p:spPr bwMode="auto">
              <a:xfrm>
                <a:off x="2982882" y="2706742"/>
                <a:ext cx="258692" cy="274484"/>
              </a:xfrm>
              <a:custGeom>
                <a:avLst/>
                <a:gdLst>
                  <a:gd name="T0" fmla="*/ 136574593 w 245"/>
                  <a:gd name="T1" fmla="*/ 0 h 269"/>
                  <a:gd name="T2" fmla="*/ 273149185 w 245"/>
                  <a:gd name="T3" fmla="*/ 140039900 h 269"/>
                  <a:gd name="T4" fmla="*/ 136574593 w 245"/>
                  <a:gd name="T5" fmla="*/ 280079801 h 269"/>
                  <a:gd name="T6" fmla="*/ 0 w 245"/>
                  <a:gd name="T7" fmla="*/ 140039900 h 269"/>
                  <a:gd name="T8" fmla="*/ 0 w 245"/>
                  <a:gd name="T9" fmla="*/ 18741440 h 269"/>
                  <a:gd name="T10" fmla="*/ 13379129 w 245"/>
                  <a:gd name="T11" fmla="*/ 0 h 269"/>
                  <a:gd name="T12" fmla="*/ 27872217 w 245"/>
                  <a:gd name="T13" fmla="*/ 0 h 269"/>
                  <a:gd name="T14" fmla="*/ 273149185 w 245"/>
                  <a:gd name="T15" fmla="*/ 280079801 h 269"/>
                  <a:gd name="T16" fmla="*/ 226323833 w 245"/>
                  <a:gd name="T17" fmla="*/ 280079801 h 269"/>
                  <a:gd name="T18" fmla="*/ 0 w 245"/>
                  <a:gd name="T19" fmla="*/ 1874144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5"/>
                  <a:gd name="T31" fmla="*/ 0 h 269"/>
                  <a:gd name="T32" fmla="*/ 245 w 245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5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5" y="0"/>
                    </a:lnTo>
                    <a:lnTo>
                      <a:pt x="245" y="269"/>
                    </a:lnTo>
                    <a:lnTo>
                      <a:pt x="203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8" name="Freeform 1081"/>
              <p:cNvSpPr>
                <a:spLocks/>
              </p:cNvSpPr>
              <p:nvPr/>
            </p:nvSpPr>
            <p:spPr bwMode="auto">
              <a:xfrm>
                <a:off x="2991331" y="2706742"/>
                <a:ext cx="273478" cy="274484"/>
              </a:xfrm>
              <a:custGeom>
                <a:avLst/>
                <a:gdLst>
                  <a:gd name="T0" fmla="*/ 144382655 w 259"/>
                  <a:gd name="T1" fmla="*/ 0 h 269"/>
                  <a:gd name="T2" fmla="*/ 288765310 w 259"/>
                  <a:gd name="T3" fmla="*/ 140039900 h 269"/>
                  <a:gd name="T4" fmla="*/ 144382655 w 259"/>
                  <a:gd name="T5" fmla="*/ 280079801 h 269"/>
                  <a:gd name="T6" fmla="*/ 0 w 259"/>
                  <a:gd name="T7" fmla="*/ 140039900 h 269"/>
                  <a:gd name="T8" fmla="*/ 0 w 259"/>
                  <a:gd name="T9" fmla="*/ 4165217 h 269"/>
                  <a:gd name="T10" fmla="*/ 4460120 w 259"/>
                  <a:gd name="T11" fmla="*/ 0 h 269"/>
                  <a:gd name="T12" fmla="*/ 42366913 w 259"/>
                  <a:gd name="T13" fmla="*/ 0 h 269"/>
                  <a:gd name="T14" fmla="*/ 288765310 w 259"/>
                  <a:gd name="T15" fmla="*/ 280079801 h 269"/>
                  <a:gd name="T16" fmla="*/ 240823201 w 259"/>
                  <a:gd name="T17" fmla="*/ 280079801 h 269"/>
                  <a:gd name="T18" fmla="*/ 0 w 259"/>
                  <a:gd name="T19" fmla="*/ 416521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9"/>
                  <a:gd name="T31" fmla="*/ 0 h 269"/>
                  <a:gd name="T32" fmla="*/ 259 w 259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9" h="269">
                    <a:moveTo>
                      <a:pt x="0" y="4"/>
                    </a:moveTo>
                    <a:lnTo>
                      <a:pt x="4" y="0"/>
                    </a:lnTo>
                    <a:lnTo>
                      <a:pt x="38" y="0"/>
                    </a:lnTo>
                    <a:lnTo>
                      <a:pt x="259" y="269"/>
                    </a:lnTo>
                    <a:lnTo>
                      <a:pt x="216" y="26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69" name="Freeform 1082"/>
              <p:cNvSpPr>
                <a:spLocks/>
              </p:cNvSpPr>
              <p:nvPr/>
            </p:nvSpPr>
            <p:spPr bwMode="auto">
              <a:xfrm>
                <a:off x="3008229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93227966 w 263"/>
                  <a:gd name="T15" fmla="*/ 280079801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0" name="Freeform 1083"/>
              <p:cNvSpPr>
                <a:spLocks/>
              </p:cNvSpPr>
              <p:nvPr/>
            </p:nvSpPr>
            <p:spPr bwMode="auto">
              <a:xfrm>
                <a:off x="3030403" y="2706742"/>
                <a:ext cx="276642" cy="274484"/>
              </a:xfrm>
              <a:custGeom>
                <a:avLst/>
                <a:gdLst>
                  <a:gd name="T0" fmla="*/ 145495808 w 263"/>
                  <a:gd name="T1" fmla="*/ 0 h 269"/>
                  <a:gd name="T2" fmla="*/ 290991617 w 263"/>
                  <a:gd name="T3" fmla="*/ 140039900 h 269"/>
                  <a:gd name="T4" fmla="*/ 145495808 w 263"/>
                  <a:gd name="T5" fmla="*/ 280079801 h 269"/>
                  <a:gd name="T6" fmla="*/ 0 w 263"/>
                  <a:gd name="T7" fmla="*/ 140039900 h 269"/>
                  <a:gd name="T8" fmla="*/ 47576107 w 263"/>
                  <a:gd name="T9" fmla="*/ 0 h 269"/>
                  <a:gd name="T10" fmla="*/ 0 w 263"/>
                  <a:gd name="T11" fmla="*/ 0 h 269"/>
                  <a:gd name="T12" fmla="*/ 244520976 w 263"/>
                  <a:gd name="T13" fmla="*/ 280079801 h 269"/>
                  <a:gd name="T14" fmla="*/ 290991617 w 263"/>
                  <a:gd name="T15" fmla="*/ 280079801 h 269"/>
                  <a:gd name="T16" fmla="*/ 4757610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1" name="Freeform 1084"/>
              <p:cNvSpPr>
                <a:spLocks/>
              </p:cNvSpPr>
              <p:nvPr/>
            </p:nvSpPr>
            <p:spPr bwMode="auto">
              <a:xfrm>
                <a:off x="3054690" y="2706742"/>
                <a:ext cx="276642" cy="274484"/>
              </a:xfrm>
              <a:custGeom>
                <a:avLst/>
                <a:gdLst>
                  <a:gd name="T0" fmla="*/ 146051136 w 262"/>
                  <a:gd name="T1" fmla="*/ 0 h 269"/>
                  <a:gd name="T2" fmla="*/ 292102271 w 262"/>
                  <a:gd name="T3" fmla="*/ 140039900 h 269"/>
                  <a:gd name="T4" fmla="*/ 146051136 w 262"/>
                  <a:gd name="T5" fmla="*/ 280079801 h 269"/>
                  <a:gd name="T6" fmla="*/ 0 w 262"/>
                  <a:gd name="T7" fmla="*/ 140039900 h 269"/>
                  <a:gd name="T8" fmla="*/ 46825349 w 262"/>
                  <a:gd name="T9" fmla="*/ 0 h 269"/>
                  <a:gd name="T10" fmla="*/ 0 w 262"/>
                  <a:gd name="T11" fmla="*/ 0 h 269"/>
                  <a:gd name="T12" fmla="*/ 245276873 w 262"/>
                  <a:gd name="T13" fmla="*/ 280079801 h 269"/>
                  <a:gd name="T14" fmla="*/ 292102271 w 262"/>
                  <a:gd name="T15" fmla="*/ 280079801 h 269"/>
                  <a:gd name="T16" fmla="*/ 46825349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2" name="Freeform 1085"/>
              <p:cNvSpPr>
                <a:spLocks/>
              </p:cNvSpPr>
              <p:nvPr/>
            </p:nvSpPr>
            <p:spPr bwMode="auto">
              <a:xfrm>
                <a:off x="3076864" y="2706742"/>
                <a:ext cx="276642" cy="274484"/>
              </a:xfrm>
              <a:custGeom>
                <a:avLst/>
                <a:gdLst>
                  <a:gd name="T0" fmla="*/ 146051136 w 262"/>
                  <a:gd name="T1" fmla="*/ 0 h 269"/>
                  <a:gd name="T2" fmla="*/ 292102271 w 262"/>
                  <a:gd name="T3" fmla="*/ 140039900 h 269"/>
                  <a:gd name="T4" fmla="*/ 146051136 w 262"/>
                  <a:gd name="T5" fmla="*/ 280079801 h 269"/>
                  <a:gd name="T6" fmla="*/ 0 w 262"/>
                  <a:gd name="T7" fmla="*/ 140039900 h 269"/>
                  <a:gd name="T8" fmla="*/ 46825349 w 262"/>
                  <a:gd name="T9" fmla="*/ 0 h 269"/>
                  <a:gd name="T10" fmla="*/ 0 w 262"/>
                  <a:gd name="T11" fmla="*/ 0 h 269"/>
                  <a:gd name="T12" fmla="*/ 245276873 w 262"/>
                  <a:gd name="T13" fmla="*/ 280079801 h 269"/>
                  <a:gd name="T14" fmla="*/ 292102271 w 262"/>
                  <a:gd name="T15" fmla="*/ 280079801 h 269"/>
                  <a:gd name="T16" fmla="*/ 46825349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3" name="Freeform 1086"/>
              <p:cNvSpPr>
                <a:spLocks/>
              </p:cNvSpPr>
              <p:nvPr/>
            </p:nvSpPr>
            <p:spPr bwMode="auto">
              <a:xfrm>
                <a:off x="3099029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93227966 w 263"/>
                  <a:gd name="T15" fmla="*/ 280079801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4" name="Freeform 1087"/>
              <p:cNvSpPr>
                <a:spLocks/>
              </p:cNvSpPr>
              <p:nvPr/>
            </p:nvSpPr>
            <p:spPr bwMode="auto">
              <a:xfrm>
                <a:off x="3121203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93227966 w 263"/>
                  <a:gd name="T15" fmla="*/ 280079801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5" name="Freeform 1088"/>
              <p:cNvSpPr>
                <a:spLocks/>
              </p:cNvSpPr>
              <p:nvPr/>
            </p:nvSpPr>
            <p:spPr bwMode="auto">
              <a:xfrm>
                <a:off x="3143378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6400650 w 263"/>
                  <a:gd name="T13" fmla="*/ 280079801 h 269"/>
                  <a:gd name="T14" fmla="*/ 293227966 w 263"/>
                  <a:gd name="T15" fmla="*/ 280079801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6" name="Freeform 1089"/>
              <p:cNvSpPr>
                <a:spLocks/>
              </p:cNvSpPr>
              <p:nvPr/>
            </p:nvSpPr>
            <p:spPr bwMode="auto">
              <a:xfrm>
                <a:off x="3165552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6400650 w 263"/>
                  <a:gd name="T13" fmla="*/ 280079801 h 269"/>
                  <a:gd name="T14" fmla="*/ 293227966 w 263"/>
                  <a:gd name="T15" fmla="*/ 280079801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7" name="Freeform 1090"/>
              <p:cNvSpPr>
                <a:spLocks/>
              </p:cNvSpPr>
              <p:nvPr/>
            </p:nvSpPr>
            <p:spPr bwMode="auto">
              <a:xfrm>
                <a:off x="3187726" y="2706742"/>
                <a:ext cx="277703" cy="274484"/>
              </a:xfrm>
              <a:custGeom>
                <a:avLst/>
                <a:gdLst>
                  <a:gd name="T0" fmla="*/ 147174108 w 262"/>
                  <a:gd name="T1" fmla="*/ 0 h 269"/>
                  <a:gd name="T2" fmla="*/ 294347156 w 262"/>
                  <a:gd name="T3" fmla="*/ 140039900 h 269"/>
                  <a:gd name="T4" fmla="*/ 147174108 w 262"/>
                  <a:gd name="T5" fmla="*/ 280079801 h 269"/>
                  <a:gd name="T6" fmla="*/ 0 w 262"/>
                  <a:gd name="T7" fmla="*/ 140039900 h 269"/>
                  <a:gd name="T8" fmla="*/ 47185126 w 262"/>
                  <a:gd name="T9" fmla="*/ 0 h 269"/>
                  <a:gd name="T10" fmla="*/ 0 w 262"/>
                  <a:gd name="T11" fmla="*/ 0 h 269"/>
                  <a:gd name="T12" fmla="*/ 247161981 w 262"/>
                  <a:gd name="T13" fmla="*/ 280079801 h 269"/>
                  <a:gd name="T14" fmla="*/ 294347156 w 262"/>
                  <a:gd name="T15" fmla="*/ 280079801 h 269"/>
                  <a:gd name="T16" fmla="*/ 47185126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8" name="Freeform 1091"/>
              <p:cNvSpPr>
                <a:spLocks/>
              </p:cNvSpPr>
              <p:nvPr/>
            </p:nvSpPr>
            <p:spPr bwMode="auto">
              <a:xfrm>
                <a:off x="3209900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87652791 w 263"/>
                  <a:gd name="T15" fmla="*/ 280079801 h 269"/>
                  <a:gd name="T16" fmla="*/ 293227966 w 263"/>
                  <a:gd name="T17" fmla="*/ 275914584 h 269"/>
                  <a:gd name="T18" fmla="*/ 46827267 w 263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69"/>
                  <a:gd name="T32" fmla="*/ 263 w 263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263" y="2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79" name="Freeform 1092"/>
              <p:cNvSpPr>
                <a:spLocks/>
              </p:cNvSpPr>
              <p:nvPr/>
            </p:nvSpPr>
            <p:spPr bwMode="auto">
              <a:xfrm>
                <a:off x="3232074" y="2706742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7201670 w 250"/>
                  <a:gd name="T9" fmla="*/ 0 h 269"/>
                  <a:gd name="T10" fmla="*/ 0 w 250"/>
                  <a:gd name="T11" fmla="*/ 0 h 269"/>
                  <a:gd name="T12" fmla="*/ 247246620 w 250"/>
                  <a:gd name="T13" fmla="*/ 280079801 h 269"/>
                  <a:gd name="T14" fmla="*/ 266350966 w 250"/>
                  <a:gd name="T15" fmla="*/ 280079801 h 269"/>
                  <a:gd name="T16" fmla="*/ 280961547 w 250"/>
                  <a:gd name="T17" fmla="*/ 261338304 h 269"/>
                  <a:gd name="T18" fmla="*/ 47201670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37" y="269"/>
                    </a:lnTo>
                    <a:lnTo>
                      <a:pt x="250" y="25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0" name="Freeform 1093"/>
              <p:cNvSpPr>
                <a:spLocks/>
              </p:cNvSpPr>
              <p:nvPr/>
            </p:nvSpPr>
            <p:spPr bwMode="auto">
              <a:xfrm>
                <a:off x="3254249" y="2706742"/>
                <a:ext cx="252356" cy="271412"/>
              </a:xfrm>
              <a:custGeom>
                <a:avLst/>
                <a:gdLst>
                  <a:gd name="T0" fmla="*/ 133788971 w 238"/>
                  <a:gd name="T1" fmla="*/ 0 h 265"/>
                  <a:gd name="T2" fmla="*/ 267577942 w 238"/>
                  <a:gd name="T3" fmla="*/ 138989573 h 265"/>
                  <a:gd name="T4" fmla="*/ 133788971 w 238"/>
                  <a:gd name="T5" fmla="*/ 277979146 h 265"/>
                  <a:gd name="T6" fmla="*/ 0 w 238"/>
                  <a:gd name="T7" fmla="*/ 138989573 h 265"/>
                  <a:gd name="T8" fmla="*/ 48344204 w 238"/>
                  <a:gd name="T9" fmla="*/ 0 h 265"/>
                  <a:gd name="T10" fmla="*/ 0 w 238"/>
                  <a:gd name="T11" fmla="*/ 0 h 265"/>
                  <a:gd name="T12" fmla="*/ 248465691 w 238"/>
                  <a:gd name="T13" fmla="*/ 277979146 h 265"/>
                  <a:gd name="T14" fmla="*/ 267577942 w 238"/>
                  <a:gd name="T15" fmla="*/ 247558420 h 265"/>
                  <a:gd name="T16" fmla="*/ 48344204 w 238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5"/>
                  <a:gd name="T29" fmla="*/ 238 w 238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5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5"/>
                    </a:lnTo>
                    <a:lnTo>
                      <a:pt x="238" y="23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1" name="Freeform 1094"/>
              <p:cNvSpPr>
                <a:spLocks/>
              </p:cNvSpPr>
              <p:nvPr/>
            </p:nvSpPr>
            <p:spPr bwMode="auto">
              <a:xfrm>
                <a:off x="3276423" y="2706742"/>
                <a:ext cx="242855" cy="257074"/>
              </a:xfrm>
              <a:custGeom>
                <a:avLst/>
                <a:gdLst>
                  <a:gd name="T0" fmla="*/ 128774658 w 229"/>
                  <a:gd name="T1" fmla="*/ 0 h 251"/>
                  <a:gd name="T2" fmla="*/ 257548255 w 229"/>
                  <a:gd name="T3" fmla="*/ 131647493 h 251"/>
                  <a:gd name="T4" fmla="*/ 128774658 w 229"/>
                  <a:gd name="T5" fmla="*/ 263294986 h 251"/>
                  <a:gd name="T6" fmla="*/ 0 w 229"/>
                  <a:gd name="T7" fmla="*/ 131647493 h 251"/>
                  <a:gd name="T8" fmla="*/ 48361024 w 229"/>
                  <a:gd name="T9" fmla="*/ 0 h 251"/>
                  <a:gd name="T10" fmla="*/ 0 w 229"/>
                  <a:gd name="T11" fmla="*/ 0 h 251"/>
                  <a:gd name="T12" fmla="*/ 233929818 w 229"/>
                  <a:gd name="T13" fmla="*/ 263294986 h 251"/>
                  <a:gd name="T14" fmla="*/ 257548255 w 229"/>
                  <a:gd name="T15" fmla="*/ 232874229 h 251"/>
                  <a:gd name="T16" fmla="*/ 48361024 w 229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1"/>
                  <a:gd name="T29" fmla="*/ 229 w 229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1">
                    <a:moveTo>
                      <a:pt x="43" y="0"/>
                    </a:moveTo>
                    <a:lnTo>
                      <a:pt x="0" y="0"/>
                    </a:lnTo>
                    <a:lnTo>
                      <a:pt x="208" y="251"/>
                    </a:lnTo>
                    <a:lnTo>
                      <a:pt x="229" y="22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2" name="Freeform 1095"/>
              <p:cNvSpPr>
                <a:spLocks/>
              </p:cNvSpPr>
              <p:nvPr/>
            </p:nvSpPr>
            <p:spPr bwMode="auto">
              <a:xfrm>
                <a:off x="3300709" y="2706742"/>
                <a:ext cx="227018" cy="241712"/>
              </a:xfrm>
              <a:custGeom>
                <a:avLst/>
                <a:gdLst>
                  <a:gd name="T0" fmla="*/ 119299009 w 216"/>
                  <a:gd name="T1" fmla="*/ 0 h 236"/>
                  <a:gd name="T2" fmla="*/ 238598018 w 216"/>
                  <a:gd name="T3" fmla="*/ 123781125 h 236"/>
                  <a:gd name="T4" fmla="*/ 119299009 w 216"/>
                  <a:gd name="T5" fmla="*/ 247562250 h 236"/>
                  <a:gd name="T6" fmla="*/ 0 w 216"/>
                  <a:gd name="T7" fmla="*/ 123781125 h 236"/>
                  <a:gd name="T8" fmla="*/ 46393654 w 216"/>
                  <a:gd name="T9" fmla="*/ 0 h 236"/>
                  <a:gd name="T10" fmla="*/ 0 w 216"/>
                  <a:gd name="T11" fmla="*/ 0 h 236"/>
                  <a:gd name="T12" fmla="*/ 215401199 w 216"/>
                  <a:gd name="T13" fmla="*/ 247562250 h 236"/>
                  <a:gd name="T14" fmla="*/ 238598018 w 216"/>
                  <a:gd name="T15" fmla="*/ 221337529 h 236"/>
                  <a:gd name="T16" fmla="*/ 46393654 w 216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36"/>
                  <a:gd name="T29" fmla="*/ 216 w 216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36">
                    <a:moveTo>
                      <a:pt x="42" y="0"/>
                    </a:moveTo>
                    <a:lnTo>
                      <a:pt x="0" y="0"/>
                    </a:lnTo>
                    <a:lnTo>
                      <a:pt x="195" y="236"/>
                    </a:lnTo>
                    <a:lnTo>
                      <a:pt x="216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3" name="Freeform 1096"/>
              <p:cNvSpPr>
                <a:spLocks/>
              </p:cNvSpPr>
              <p:nvPr/>
            </p:nvSpPr>
            <p:spPr bwMode="auto">
              <a:xfrm>
                <a:off x="3322883" y="2706742"/>
                <a:ext cx="214344" cy="227374"/>
              </a:xfrm>
              <a:custGeom>
                <a:avLst/>
                <a:gdLst>
                  <a:gd name="T0" fmla="*/ 113160960 w 203"/>
                  <a:gd name="T1" fmla="*/ 0 h 222"/>
                  <a:gd name="T2" fmla="*/ 226321921 w 203"/>
                  <a:gd name="T3" fmla="*/ 116439045 h 222"/>
                  <a:gd name="T4" fmla="*/ 113160960 w 203"/>
                  <a:gd name="T5" fmla="*/ 232878090 h 222"/>
                  <a:gd name="T6" fmla="*/ 0 w 203"/>
                  <a:gd name="T7" fmla="*/ 116439045 h 222"/>
                  <a:gd name="T8" fmla="*/ 46825191 w 203"/>
                  <a:gd name="T9" fmla="*/ 0 h 222"/>
                  <a:gd name="T10" fmla="*/ 0 w 203"/>
                  <a:gd name="T11" fmla="*/ 0 h 222"/>
                  <a:gd name="T12" fmla="*/ 207368849 w 203"/>
                  <a:gd name="T13" fmla="*/ 232878090 h 222"/>
                  <a:gd name="T14" fmla="*/ 226321921 w 203"/>
                  <a:gd name="T15" fmla="*/ 205604483 h 222"/>
                  <a:gd name="T16" fmla="*/ 46825191 w 203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2"/>
                  <a:gd name="T29" fmla="*/ 203 w 203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2">
                    <a:moveTo>
                      <a:pt x="42" y="0"/>
                    </a:moveTo>
                    <a:lnTo>
                      <a:pt x="0" y="0"/>
                    </a:lnTo>
                    <a:lnTo>
                      <a:pt x="186" y="222"/>
                    </a:lnTo>
                    <a:lnTo>
                      <a:pt x="203" y="19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4" name="Freeform 1097"/>
              <p:cNvSpPr>
                <a:spLocks/>
              </p:cNvSpPr>
              <p:nvPr/>
            </p:nvSpPr>
            <p:spPr bwMode="auto">
              <a:xfrm>
                <a:off x="3345058" y="2706742"/>
                <a:ext cx="204843" cy="216109"/>
              </a:xfrm>
              <a:custGeom>
                <a:avLst/>
                <a:gdLst>
                  <a:gd name="T0" fmla="*/ 107591947 w 195"/>
                  <a:gd name="T1" fmla="*/ 0 h 211"/>
                  <a:gd name="T2" fmla="*/ 215182843 w 195"/>
                  <a:gd name="T3" fmla="*/ 110671365 h 211"/>
                  <a:gd name="T4" fmla="*/ 107591947 w 195"/>
                  <a:gd name="T5" fmla="*/ 221341706 h 211"/>
                  <a:gd name="T6" fmla="*/ 0 w 195"/>
                  <a:gd name="T7" fmla="*/ 110671365 h 211"/>
                  <a:gd name="T8" fmla="*/ 46347044 w 195"/>
                  <a:gd name="T9" fmla="*/ 0 h 211"/>
                  <a:gd name="T10" fmla="*/ 0 w 195"/>
                  <a:gd name="T11" fmla="*/ 0 h 211"/>
                  <a:gd name="T12" fmla="*/ 192009329 w 195"/>
                  <a:gd name="T13" fmla="*/ 221341706 h 211"/>
                  <a:gd name="T14" fmla="*/ 215182843 w 195"/>
                  <a:gd name="T15" fmla="*/ 190920532 h 211"/>
                  <a:gd name="T16" fmla="*/ 46347044 w 195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1"/>
                  <a:gd name="T29" fmla="*/ 195 w 195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1">
                    <a:moveTo>
                      <a:pt x="42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5" y="18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5" name="Freeform 1098"/>
              <p:cNvSpPr>
                <a:spLocks/>
              </p:cNvSpPr>
              <p:nvPr/>
            </p:nvSpPr>
            <p:spPr bwMode="auto">
              <a:xfrm>
                <a:off x="3367232" y="2706742"/>
                <a:ext cx="192170" cy="199714"/>
              </a:xfrm>
              <a:custGeom>
                <a:avLst/>
                <a:gdLst>
                  <a:gd name="T0" fmla="*/ 101454144 w 182"/>
                  <a:gd name="T1" fmla="*/ 0 h 196"/>
                  <a:gd name="T2" fmla="*/ 202908289 w 182"/>
                  <a:gd name="T3" fmla="*/ 101749188 h 196"/>
                  <a:gd name="T4" fmla="*/ 101454144 w 182"/>
                  <a:gd name="T5" fmla="*/ 203498377 h 196"/>
                  <a:gd name="T6" fmla="*/ 0 w 182"/>
                  <a:gd name="T7" fmla="*/ 101749188 h 196"/>
                  <a:gd name="T8" fmla="*/ 47940080 w 182"/>
                  <a:gd name="T9" fmla="*/ 0 h 196"/>
                  <a:gd name="T10" fmla="*/ 0 w 182"/>
                  <a:gd name="T11" fmla="*/ 0 h 196"/>
                  <a:gd name="T12" fmla="*/ 179496289 w 182"/>
                  <a:gd name="T13" fmla="*/ 203498377 h 196"/>
                  <a:gd name="T14" fmla="*/ 202908289 w 182"/>
                  <a:gd name="T15" fmla="*/ 173388444 h 196"/>
                  <a:gd name="T16" fmla="*/ 47940080 w 182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96"/>
                  <a:gd name="T29" fmla="*/ 182 w 182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96">
                    <a:moveTo>
                      <a:pt x="43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82" y="16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6" name="Freeform 1099"/>
              <p:cNvSpPr>
                <a:spLocks/>
              </p:cNvSpPr>
              <p:nvPr/>
            </p:nvSpPr>
            <p:spPr bwMode="auto">
              <a:xfrm>
                <a:off x="3389406" y="2706742"/>
                <a:ext cx="179496" cy="185376"/>
              </a:xfrm>
              <a:custGeom>
                <a:avLst/>
                <a:gdLst>
                  <a:gd name="T0" fmla="*/ 94761217 w 170"/>
                  <a:gd name="T1" fmla="*/ 0 h 182"/>
                  <a:gd name="T2" fmla="*/ 189522433 w 170"/>
                  <a:gd name="T3" fmla="*/ 94407312 h 182"/>
                  <a:gd name="T4" fmla="*/ 94761217 w 170"/>
                  <a:gd name="T5" fmla="*/ 188814623 h 182"/>
                  <a:gd name="T6" fmla="*/ 0 w 170"/>
                  <a:gd name="T7" fmla="*/ 94407312 h 182"/>
                  <a:gd name="T8" fmla="*/ 47938102 w 170"/>
                  <a:gd name="T9" fmla="*/ 0 h 182"/>
                  <a:gd name="T10" fmla="*/ 0 w 170"/>
                  <a:gd name="T11" fmla="*/ 0 h 182"/>
                  <a:gd name="T12" fmla="*/ 170569774 w 170"/>
                  <a:gd name="T13" fmla="*/ 188814623 h 182"/>
                  <a:gd name="T14" fmla="*/ 189522433 w 170"/>
                  <a:gd name="T15" fmla="*/ 158728720 h 182"/>
                  <a:gd name="T16" fmla="*/ 47938102 w 170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2"/>
                  <a:gd name="T29" fmla="*/ 170 w 170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2">
                    <a:moveTo>
                      <a:pt x="43" y="0"/>
                    </a:moveTo>
                    <a:lnTo>
                      <a:pt x="0" y="0"/>
                    </a:lnTo>
                    <a:lnTo>
                      <a:pt x="153" y="182"/>
                    </a:lnTo>
                    <a:lnTo>
                      <a:pt x="170" y="15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7" name="Freeform 1100"/>
              <p:cNvSpPr>
                <a:spLocks/>
              </p:cNvSpPr>
              <p:nvPr/>
            </p:nvSpPr>
            <p:spPr bwMode="auto">
              <a:xfrm>
                <a:off x="3411580" y="2706742"/>
                <a:ext cx="163659" cy="171038"/>
              </a:xfrm>
              <a:custGeom>
                <a:avLst/>
                <a:gdLst>
                  <a:gd name="T0" fmla="*/ 85847537 w 156"/>
                  <a:gd name="T1" fmla="*/ 0 h 167"/>
                  <a:gd name="T2" fmla="*/ 171694026 w 156"/>
                  <a:gd name="T3" fmla="*/ 87586819 h 167"/>
                  <a:gd name="T4" fmla="*/ 85847537 w 156"/>
                  <a:gd name="T5" fmla="*/ 175173637 h 167"/>
                  <a:gd name="T6" fmla="*/ 0 w 156"/>
                  <a:gd name="T7" fmla="*/ 87586819 h 167"/>
                  <a:gd name="T8" fmla="*/ 46225273 w 156"/>
                  <a:gd name="T9" fmla="*/ 0 h 167"/>
                  <a:gd name="T10" fmla="*/ 0 w 156"/>
                  <a:gd name="T11" fmla="*/ 0 h 167"/>
                  <a:gd name="T12" fmla="*/ 152983403 w 156"/>
                  <a:gd name="T13" fmla="*/ 175173637 h 167"/>
                  <a:gd name="T14" fmla="*/ 171694026 w 156"/>
                  <a:gd name="T15" fmla="*/ 144754489 h 167"/>
                  <a:gd name="T16" fmla="*/ 46225273 w 156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67"/>
                  <a:gd name="T29" fmla="*/ 156 w 156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67">
                    <a:moveTo>
                      <a:pt x="42" y="0"/>
                    </a:moveTo>
                    <a:lnTo>
                      <a:pt x="0" y="0"/>
                    </a:lnTo>
                    <a:lnTo>
                      <a:pt x="139" y="167"/>
                    </a:lnTo>
                    <a:lnTo>
                      <a:pt x="156" y="1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8" name="Freeform 1101"/>
              <p:cNvSpPr>
                <a:spLocks/>
              </p:cNvSpPr>
              <p:nvPr/>
            </p:nvSpPr>
            <p:spPr bwMode="auto">
              <a:xfrm>
                <a:off x="3433754" y="2706742"/>
                <a:ext cx="157322" cy="156700"/>
              </a:xfrm>
              <a:custGeom>
                <a:avLst/>
                <a:gdLst>
                  <a:gd name="T0" fmla="*/ 83615579 w 148"/>
                  <a:gd name="T1" fmla="*/ 0 h 153"/>
                  <a:gd name="T2" fmla="*/ 167231157 w 148"/>
                  <a:gd name="T3" fmla="*/ 80244739 h 153"/>
                  <a:gd name="T4" fmla="*/ 83615579 w 148"/>
                  <a:gd name="T5" fmla="*/ 160489477 h 153"/>
                  <a:gd name="T6" fmla="*/ 0 w 148"/>
                  <a:gd name="T7" fmla="*/ 80244739 h 153"/>
                  <a:gd name="T8" fmla="*/ 47457029 w 148"/>
                  <a:gd name="T9" fmla="*/ 0 h 153"/>
                  <a:gd name="T10" fmla="*/ 0 w 148"/>
                  <a:gd name="T11" fmla="*/ 0 h 153"/>
                  <a:gd name="T12" fmla="*/ 143502120 w 148"/>
                  <a:gd name="T13" fmla="*/ 160489477 h 153"/>
                  <a:gd name="T14" fmla="*/ 167231157 w 148"/>
                  <a:gd name="T15" fmla="*/ 130070198 h 153"/>
                  <a:gd name="T16" fmla="*/ 47457029 w 148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3"/>
                  <a:gd name="T29" fmla="*/ 148 w 148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3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8" y="12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89" name="Freeform 1102"/>
              <p:cNvSpPr>
                <a:spLocks/>
              </p:cNvSpPr>
              <p:nvPr/>
            </p:nvSpPr>
            <p:spPr bwMode="auto">
              <a:xfrm>
                <a:off x="3455929" y="2706742"/>
                <a:ext cx="141485" cy="141338"/>
              </a:xfrm>
              <a:custGeom>
                <a:avLst/>
                <a:gdLst>
                  <a:gd name="T0" fmla="*/ 74141283 w 135"/>
                  <a:gd name="T1" fmla="*/ 0 h 138"/>
                  <a:gd name="T2" fmla="*/ 148281519 w 135"/>
                  <a:gd name="T3" fmla="*/ 72378370 h 138"/>
                  <a:gd name="T4" fmla="*/ 74141283 w 135"/>
                  <a:gd name="T5" fmla="*/ 144756741 h 138"/>
                  <a:gd name="T6" fmla="*/ 0 w 135"/>
                  <a:gd name="T7" fmla="*/ 72378370 h 138"/>
                  <a:gd name="T8" fmla="*/ 46132490 w 135"/>
                  <a:gd name="T9" fmla="*/ 0 h 138"/>
                  <a:gd name="T10" fmla="*/ 0 w 135"/>
                  <a:gd name="T11" fmla="*/ 0 h 138"/>
                  <a:gd name="T12" fmla="*/ 125215249 w 135"/>
                  <a:gd name="T13" fmla="*/ 144756741 h 138"/>
                  <a:gd name="T14" fmla="*/ 148281519 w 135"/>
                  <a:gd name="T15" fmla="*/ 118532376 h 138"/>
                  <a:gd name="T16" fmla="*/ 46132490 w 135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38"/>
                  <a:gd name="T29" fmla="*/ 135 w 135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38">
                    <a:moveTo>
                      <a:pt x="42" y="0"/>
                    </a:moveTo>
                    <a:lnTo>
                      <a:pt x="0" y="0"/>
                    </a:lnTo>
                    <a:lnTo>
                      <a:pt x="114" y="138"/>
                    </a:lnTo>
                    <a:lnTo>
                      <a:pt x="135" y="11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0" name="Freeform 1103"/>
              <p:cNvSpPr>
                <a:spLocks/>
              </p:cNvSpPr>
              <p:nvPr/>
            </p:nvSpPr>
            <p:spPr bwMode="auto">
              <a:xfrm>
                <a:off x="3478103" y="2706742"/>
                <a:ext cx="128820" cy="127001"/>
              </a:xfrm>
              <a:custGeom>
                <a:avLst/>
                <a:gdLst>
                  <a:gd name="T0" fmla="*/ 67457692 w 123"/>
                  <a:gd name="T1" fmla="*/ 0 h 124"/>
                  <a:gd name="T2" fmla="*/ 134915385 w 123"/>
                  <a:gd name="T3" fmla="*/ 65037827 h 124"/>
                  <a:gd name="T4" fmla="*/ 67457692 w 123"/>
                  <a:gd name="T5" fmla="*/ 130074629 h 124"/>
                  <a:gd name="T6" fmla="*/ 0 w 123"/>
                  <a:gd name="T7" fmla="*/ 65037827 h 124"/>
                  <a:gd name="T8" fmla="*/ 46068341 w 123"/>
                  <a:gd name="T9" fmla="*/ 0 h 124"/>
                  <a:gd name="T10" fmla="*/ 0 w 123"/>
                  <a:gd name="T11" fmla="*/ 0 h 124"/>
                  <a:gd name="T12" fmla="*/ 116268956 w 123"/>
                  <a:gd name="T13" fmla="*/ 130074629 h 124"/>
                  <a:gd name="T14" fmla="*/ 134915385 w 123"/>
                  <a:gd name="T15" fmla="*/ 102801171 h 124"/>
                  <a:gd name="T16" fmla="*/ 46068341 w 123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4"/>
                  <a:gd name="T29" fmla="*/ 123 w 123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4">
                    <a:moveTo>
                      <a:pt x="42" y="0"/>
                    </a:moveTo>
                    <a:lnTo>
                      <a:pt x="0" y="0"/>
                    </a:lnTo>
                    <a:lnTo>
                      <a:pt x="106" y="124"/>
                    </a:lnTo>
                    <a:lnTo>
                      <a:pt x="123" y="9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1" name="Freeform 1104"/>
              <p:cNvSpPr>
                <a:spLocks/>
              </p:cNvSpPr>
              <p:nvPr/>
            </p:nvSpPr>
            <p:spPr bwMode="auto">
              <a:xfrm>
                <a:off x="3500268" y="2706742"/>
                <a:ext cx="122483" cy="115735"/>
              </a:xfrm>
              <a:custGeom>
                <a:avLst/>
                <a:gdLst>
                  <a:gd name="T0" fmla="*/ 65226990 w 115"/>
                  <a:gd name="T1" fmla="*/ 0 h 113"/>
                  <a:gd name="T2" fmla="*/ 130452914 w 115"/>
                  <a:gd name="T3" fmla="*/ 59268610 h 113"/>
                  <a:gd name="T4" fmla="*/ 65226990 w 115"/>
                  <a:gd name="T5" fmla="*/ 118536197 h 113"/>
                  <a:gd name="T6" fmla="*/ 0 w 115"/>
                  <a:gd name="T7" fmla="*/ 59268610 h 113"/>
                  <a:gd name="T8" fmla="*/ 53315255 w 115"/>
                  <a:gd name="T9" fmla="*/ 0 h 113"/>
                  <a:gd name="T10" fmla="*/ 0 w 115"/>
                  <a:gd name="T11" fmla="*/ 0 h 113"/>
                  <a:gd name="T12" fmla="*/ 105496211 w 115"/>
                  <a:gd name="T13" fmla="*/ 118536197 h 113"/>
                  <a:gd name="T14" fmla="*/ 130452914 w 115"/>
                  <a:gd name="T15" fmla="*/ 88115311 h 113"/>
                  <a:gd name="T16" fmla="*/ 53315255 w 115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13"/>
                  <a:gd name="T29" fmla="*/ 115 w 115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13">
                    <a:moveTo>
                      <a:pt x="47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5" y="8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2" name="Freeform 1105"/>
              <p:cNvSpPr>
                <a:spLocks/>
              </p:cNvSpPr>
              <p:nvPr/>
            </p:nvSpPr>
            <p:spPr bwMode="auto">
              <a:xfrm>
                <a:off x="3522442" y="2706742"/>
                <a:ext cx="106646" cy="100373"/>
              </a:xfrm>
              <a:custGeom>
                <a:avLst/>
                <a:gdLst>
                  <a:gd name="T0" fmla="*/ 55751810 w 102"/>
                  <a:gd name="T1" fmla="*/ 0 h 98"/>
                  <a:gd name="T2" fmla="*/ 111503620 w 102"/>
                  <a:gd name="T3" fmla="*/ 51402242 h 98"/>
                  <a:gd name="T4" fmla="*/ 55751810 w 102"/>
                  <a:gd name="T5" fmla="*/ 102803460 h 98"/>
                  <a:gd name="T6" fmla="*/ 0 w 102"/>
                  <a:gd name="T7" fmla="*/ 51402242 h 98"/>
                  <a:gd name="T8" fmla="*/ 51379325 w 102"/>
                  <a:gd name="T9" fmla="*/ 0 h 98"/>
                  <a:gd name="T10" fmla="*/ 0 w 102"/>
                  <a:gd name="T11" fmla="*/ 0 h 98"/>
                  <a:gd name="T12" fmla="*/ 88546507 w 102"/>
                  <a:gd name="T13" fmla="*/ 102803460 h 98"/>
                  <a:gd name="T14" fmla="*/ 111503620 w 102"/>
                  <a:gd name="T15" fmla="*/ 72382257 h 98"/>
                  <a:gd name="T16" fmla="*/ 51379325 w 102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98"/>
                  <a:gd name="T29" fmla="*/ 102 w 102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98">
                    <a:moveTo>
                      <a:pt x="47" y="0"/>
                    </a:moveTo>
                    <a:lnTo>
                      <a:pt x="0" y="0"/>
                    </a:lnTo>
                    <a:lnTo>
                      <a:pt x="81" y="98"/>
                    </a:lnTo>
                    <a:lnTo>
                      <a:pt x="102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3" name="Freeform 1106"/>
              <p:cNvSpPr>
                <a:spLocks/>
              </p:cNvSpPr>
              <p:nvPr/>
            </p:nvSpPr>
            <p:spPr bwMode="auto">
              <a:xfrm>
                <a:off x="3549901" y="2706742"/>
                <a:ext cx="90809" cy="86035"/>
              </a:xfrm>
              <a:custGeom>
                <a:avLst/>
                <a:gdLst>
                  <a:gd name="T0" fmla="*/ 48508030 w 85"/>
                  <a:gd name="T1" fmla="*/ 0 h 84"/>
                  <a:gd name="T2" fmla="*/ 97014992 w 85"/>
                  <a:gd name="T3" fmla="*/ 44060162 h 84"/>
                  <a:gd name="T4" fmla="*/ 48508030 w 85"/>
                  <a:gd name="T5" fmla="*/ 88119300 h 84"/>
                  <a:gd name="T6" fmla="*/ 0 w 85"/>
                  <a:gd name="T7" fmla="*/ 44060162 h 84"/>
                  <a:gd name="T8" fmla="*/ 47936468 w 85"/>
                  <a:gd name="T9" fmla="*/ 0 h 84"/>
                  <a:gd name="T10" fmla="*/ 0 w 85"/>
                  <a:gd name="T11" fmla="*/ 0 h 84"/>
                  <a:gd name="T12" fmla="*/ 77611787 w 85"/>
                  <a:gd name="T13" fmla="*/ 88119300 h 84"/>
                  <a:gd name="T14" fmla="*/ 97014992 w 85"/>
                  <a:gd name="T15" fmla="*/ 57696705 h 84"/>
                  <a:gd name="T16" fmla="*/ 47936468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42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4" name="Freeform 1107"/>
              <p:cNvSpPr>
                <a:spLocks/>
              </p:cNvSpPr>
              <p:nvPr/>
            </p:nvSpPr>
            <p:spPr bwMode="auto">
              <a:xfrm>
                <a:off x="3572076" y="2706742"/>
                <a:ext cx="81299" cy="69640"/>
              </a:xfrm>
              <a:custGeom>
                <a:avLst/>
                <a:gdLst>
                  <a:gd name="T0" fmla="*/ 43484267 w 76"/>
                  <a:gd name="T1" fmla="*/ 0 h 69"/>
                  <a:gd name="T2" fmla="*/ 86967464 w 76"/>
                  <a:gd name="T3" fmla="*/ 35142968 h 69"/>
                  <a:gd name="T4" fmla="*/ 43484267 w 76"/>
                  <a:gd name="T5" fmla="*/ 70285937 h 69"/>
                  <a:gd name="T6" fmla="*/ 0 w 76"/>
                  <a:gd name="T7" fmla="*/ 35142968 h 69"/>
                  <a:gd name="T8" fmla="*/ 48060543 w 76"/>
                  <a:gd name="T9" fmla="*/ 0 h 69"/>
                  <a:gd name="T10" fmla="*/ 0 w 76"/>
                  <a:gd name="T11" fmla="*/ 0 h 69"/>
                  <a:gd name="T12" fmla="*/ 62937184 w 76"/>
                  <a:gd name="T13" fmla="*/ 70285937 h 69"/>
                  <a:gd name="T14" fmla="*/ 86967464 w 76"/>
                  <a:gd name="T15" fmla="*/ 40745453 h 69"/>
                  <a:gd name="T16" fmla="*/ 48060543 w 7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69"/>
                  <a:gd name="T29" fmla="*/ 76 w 7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69">
                    <a:moveTo>
                      <a:pt x="42" y="0"/>
                    </a:moveTo>
                    <a:lnTo>
                      <a:pt x="0" y="0"/>
                    </a:lnTo>
                    <a:lnTo>
                      <a:pt x="55" y="69"/>
                    </a:lnTo>
                    <a:lnTo>
                      <a:pt x="76" y="4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5" name="Freeform 1108"/>
              <p:cNvSpPr>
                <a:spLocks/>
              </p:cNvSpPr>
              <p:nvPr/>
            </p:nvSpPr>
            <p:spPr bwMode="auto">
              <a:xfrm>
                <a:off x="3594250" y="2706742"/>
                <a:ext cx="68634" cy="55302"/>
              </a:xfrm>
              <a:custGeom>
                <a:avLst/>
                <a:gdLst>
                  <a:gd name="T0" fmla="*/ 36801764 w 64"/>
                  <a:gd name="T1" fmla="*/ 0 h 55"/>
                  <a:gd name="T2" fmla="*/ 73603529 w 64"/>
                  <a:gd name="T3" fmla="*/ 27802829 h 55"/>
                  <a:gd name="T4" fmla="*/ 36801764 w 64"/>
                  <a:gd name="T5" fmla="*/ 55605659 h 55"/>
                  <a:gd name="T6" fmla="*/ 0 w 64"/>
                  <a:gd name="T7" fmla="*/ 27802829 h 55"/>
                  <a:gd name="T8" fmla="*/ 49451863 w 64"/>
                  <a:gd name="T9" fmla="*/ 0 h 55"/>
                  <a:gd name="T10" fmla="*/ 0 w 64"/>
                  <a:gd name="T11" fmla="*/ 0 h 55"/>
                  <a:gd name="T12" fmla="*/ 49451863 w 64"/>
                  <a:gd name="T13" fmla="*/ 55605659 h 55"/>
                  <a:gd name="T14" fmla="*/ 73603529 w 64"/>
                  <a:gd name="T15" fmla="*/ 29319109 h 55"/>
                  <a:gd name="T16" fmla="*/ 49451863 w 64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5"/>
                  <a:gd name="T29" fmla="*/ 64 w 6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5">
                    <a:moveTo>
                      <a:pt x="43" y="0"/>
                    </a:moveTo>
                    <a:lnTo>
                      <a:pt x="0" y="0"/>
                    </a:lnTo>
                    <a:lnTo>
                      <a:pt x="43" y="55"/>
                    </a:lnTo>
                    <a:lnTo>
                      <a:pt x="64" y="2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6" name="Freeform 1109"/>
              <p:cNvSpPr>
                <a:spLocks/>
              </p:cNvSpPr>
              <p:nvPr/>
            </p:nvSpPr>
            <p:spPr bwMode="auto">
              <a:xfrm>
                <a:off x="3616424" y="2706742"/>
                <a:ext cx="53849" cy="40965"/>
              </a:xfrm>
              <a:custGeom>
                <a:avLst/>
                <a:gdLst>
                  <a:gd name="T0" fmla="*/ 28429104 w 51"/>
                  <a:gd name="T1" fmla="*/ 0 h 40"/>
                  <a:gd name="T2" fmla="*/ 56857152 w 51"/>
                  <a:gd name="T3" fmla="*/ 20977152 h 40"/>
                  <a:gd name="T4" fmla="*/ 28429104 w 51"/>
                  <a:gd name="T5" fmla="*/ 41953281 h 40"/>
                  <a:gd name="T6" fmla="*/ 0 w 51"/>
                  <a:gd name="T7" fmla="*/ 20977152 h 40"/>
                  <a:gd name="T8" fmla="*/ 47938283 w 51"/>
                  <a:gd name="T9" fmla="*/ 0 h 40"/>
                  <a:gd name="T10" fmla="*/ 0 w 51"/>
                  <a:gd name="T11" fmla="*/ 0 h 40"/>
                  <a:gd name="T12" fmla="*/ 37904422 w 51"/>
                  <a:gd name="T13" fmla="*/ 41953281 h 40"/>
                  <a:gd name="T14" fmla="*/ 56857152 w 51"/>
                  <a:gd name="T15" fmla="*/ 15732606 h 40"/>
                  <a:gd name="T16" fmla="*/ 47938283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43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51" y="1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7" name="Freeform 1110"/>
              <p:cNvSpPr>
                <a:spLocks/>
              </p:cNvSpPr>
              <p:nvPr/>
            </p:nvSpPr>
            <p:spPr bwMode="auto">
              <a:xfrm>
                <a:off x="3638589" y="2706742"/>
                <a:ext cx="44348" cy="29699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5207936 h 29"/>
                  <a:gd name="T4" fmla="*/ 23413632 w 42"/>
                  <a:gd name="T5" fmla="*/ 30414848 h 29"/>
                  <a:gd name="T6" fmla="*/ 0 w 42"/>
                  <a:gd name="T7" fmla="*/ 15207936 h 29"/>
                  <a:gd name="T8" fmla="*/ 0 w 42"/>
                  <a:gd name="T9" fmla="*/ 0 h 29"/>
                  <a:gd name="T10" fmla="*/ 46827264 w 42"/>
                  <a:gd name="T11" fmla="*/ 0 h 29"/>
                  <a:gd name="T12" fmla="*/ 23413632 w 42"/>
                  <a:gd name="T13" fmla="*/ 30414848 h 29"/>
                  <a:gd name="T14" fmla="*/ 0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0" y="0"/>
                    </a:moveTo>
                    <a:lnTo>
                      <a:pt x="42" y="0"/>
                    </a:lnTo>
                    <a:lnTo>
                      <a:pt x="21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8" name="Freeform 1111"/>
              <p:cNvSpPr>
                <a:spLocks/>
              </p:cNvSpPr>
              <p:nvPr/>
            </p:nvSpPr>
            <p:spPr bwMode="auto">
              <a:xfrm>
                <a:off x="3662876" y="2706742"/>
                <a:ext cx="22174" cy="16386"/>
              </a:xfrm>
              <a:custGeom>
                <a:avLst/>
                <a:gdLst>
                  <a:gd name="T0" fmla="*/ 11706816 w 21"/>
                  <a:gd name="T1" fmla="*/ 0 h 15"/>
                  <a:gd name="T2" fmla="*/ 23413632 w 21"/>
                  <a:gd name="T3" fmla="*/ 8950035 h 15"/>
                  <a:gd name="T4" fmla="*/ 11706816 w 21"/>
                  <a:gd name="T5" fmla="*/ 17900070 h 15"/>
                  <a:gd name="T6" fmla="*/ 0 w 21"/>
                  <a:gd name="T7" fmla="*/ 8950035 h 15"/>
                  <a:gd name="T8" fmla="*/ 0 w 21"/>
                  <a:gd name="T9" fmla="*/ 0 h 15"/>
                  <a:gd name="T10" fmla="*/ 23413632 w 21"/>
                  <a:gd name="T11" fmla="*/ 0 h 15"/>
                  <a:gd name="T12" fmla="*/ 8919228 w 21"/>
                  <a:gd name="T13" fmla="*/ 17900070 h 15"/>
                  <a:gd name="T14" fmla="*/ 0 w 21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5"/>
                  <a:gd name="T26" fmla="*/ 21 w 21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5">
                    <a:moveTo>
                      <a:pt x="0" y="0"/>
                    </a:moveTo>
                    <a:lnTo>
                      <a:pt x="21" y="0"/>
                    </a:lnTo>
                    <a:lnTo>
                      <a:pt x="8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999" name="Freeform 1112"/>
              <p:cNvSpPr>
                <a:spLocks/>
              </p:cNvSpPr>
              <p:nvPr/>
            </p:nvSpPr>
            <p:spPr bwMode="auto">
              <a:xfrm>
                <a:off x="3603750" y="3075447"/>
                <a:ext cx="53849" cy="66577"/>
              </a:xfrm>
              <a:custGeom>
                <a:avLst/>
                <a:gdLst>
                  <a:gd name="T0" fmla="*/ 28429104 w 51"/>
                  <a:gd name="T1" fmla="*/ 0 h 65"/>
                  <a:gd name="T2" fmla="*/ 56857152 w 51"/>
                  <a:gd name="T3" fmla="*/ 34096642 h 65"/>
                  <a:gd name="T4" fmla="*/ 28429104 w 51"/>
                  <a:gd name="T5" fmla="*/ 68192260 h 65"/>
                  <a:gd name="T6" fmla="*/ 0 w 51"/>
                  <a:gd name="T7" fmla="*/ 34096642 h 65"/>
                  <a:gd name="T8" fmla="*/ 8918874 w 51"/>
                  <a:gd name="T9" fmla="*/ 0 h 65"/>
                  <a:gd name="T10" fmla="*/ 0 w 51"/>
                  <a:gd name="T11" fmla="*/ 11540353 h 65"/>
                  <a:gd name="T12" fmla="*/ 0 w 51"/>
                  <a:gd name="T13" fmla="*/ 15736751 h 65"/>
                  <a:gd name="T14" fmla="*/ 4458909 w 51"/>
                  <a:gd name="T15" fmla="*/ 15736751 h 65"/>
                  <a:gd name="T16" fmla="*/ 4458909 w 51"/>
                  <a:gd name="T17" fmla="*/ 18884309 h 65"/>
                  <a:gd name="T18" fmla="*/ 8918874 w 51"/>
                  <a:gd name="T19" fmla="*/ 23080707 h 65"/>
                  <a:gd name="T20" fmla="*/ 8918874 w 51"/>
                  <a:gd name="T21" fmla="*/ 26228261 h 65"/>
                  <a:gd name="T22" fmla="*/ 13377781 w 51"/>
                  <a:gd name="T23" fmla="*/ 26228261 h 65"/>
                  <a:gd name="T24" fmla="*/ 13377781 w 51"/>
                  <a:gd name="T25" fmla="*/ 30424658 h 65"/>
                  <a:gd name="T26" fmla="*/ 18952739 w 51"/>
                  <a:gd name="T27" fmla="*/ 30424658 h 65"/>
                  <a:gd name="T28" fmla="*/ 18952739 w 51"/>
                  <a:gd name="T29" fmla="*/ 34621064 h 65"/>
                  <a:gd name="T30" fmla="*/ 23411646 w 51"/>
                  <a:gd name="T31" fmla="*/ 37767594 h 65"/>
                  <a:gd name="T32" fmla="*/ 27871609 w 51"/>
                  <a:gd name="T33" fmla="*/ 41963992 h 65"/>
                  <a:gd name="T34" fmla="*/ 32330516 w 51"/>
                  <a:gd name="T35" fmla="*/ 46161413 h 65"/>
                  <a:gd name="T36" fmla="*/ 32330516 w 51"/>
                  <a:gd name="T37" fmla="*/ 49307943 h 65"/>
                  <a:gd name="T38" fmla="*/ 37904422 w 51"/>
                  <a:gd name="T39" fmla="*/ 49307943 h 65"/>
                  <a:gd name="T40" fmla="*/ 37904422 w 51"/>
                  <a:gd name="T41" fmla="*/ 53504341 h 65"/>
                  <a:gd name="T42" fmla="*/ 42364385 w 51"/>
                  <a:gd name="T43" fmla="*/ 57700738 h 65"/>
                  <a:gd name="T44" fmla="*/ 42364385 w 51"/>
                  <a:gd name="T45" fmla="*/ 60848293 h 65"/>
                  <a:gd name="T46" fmla="*/ 46823292 w 51"/>
                  <a:gd name="T47" fmla="*/ 60848293 h 65"/>
                  <a:gd name="T48" fmla="*/ 46823292 w 51"/>
                  <a:gd name="T49" fmla="*/ 65044690 h 65"/>
                  <a:gd name="T50" fmla="*/ 51283255 w 51"/>
                  <a:gd name="T51" fmla="*/ 65044690 h 65"/>
                  <a:gd name="T52" fmla="*/ 51283255 w 51"/>
                  <a:gd name="T53" fmla="*/ 68192260 h 65"/>
                  <a:gd name="T54" fmla="*/ 56857152 w 51"/>
                  <a:gd name="T55" fmla="*/ 60848293 h 65"/>
                  <a:gd name="T56" fmla="*/ 8918874 w 51"/>
                  <a:gd name="T57" fmla="*/ 0 h 65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1"/>
                  <a:gd name="T88" fmla="*/ 0 h 65"/>
                  <a:gd name="T89" fmla="*/ 51 w 51"/>
                  <a:gd name="T90" fmla="*/ 65 h 6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1" h="6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17" y="33"/>
                    </a:lnTo>
                    <a:lnTo>
                      <a:pt x="21" y="36"/>
                    </a:lnTo>
                    <a:lnTo>
                      <a:pt x="25" y="40"/>
                    </a:lnTo>
                    <a:lnTo>
                      <a:pt x="29" y="44"/>
                    </a:lnTo>
                    <a:lnTo>
                      <a:pt x="29" y="47"/>
                    </a:lnTo>
                    <a:lnTo>
                      <a:pt x="34" y="47"/>
                    </a:lnTo>
                    <a:lnTo>
                      <a:pt x="34" y="51"/>
                    </a:lnTo>
                    <a:lnTo>
                      <a:pt x="38" y="55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2" y="62"/>
                    </a:lnTo>
                    <a:lnTo>
                      <a:pt x="46" y="62"/>
                    </a:lnTo>
                    <a:lnTo>
                      <a:pt x="46" y="65"/>
                    </a:lnTo>
                    <a:lnTo>
                      <a:pt x="51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0" name="Freeform 1113"/>
              <p:cNvSpPr>
                <a:spLocks/>
              </p:cNvSpPr>
              <p:nvPr/>
            </p:nvSpPr>
            <p:spPr bwMode="auto">
              <a:xfrm>
                <a:off x="3606914" y="3071350"/>
                <a:ext cx="53849" cy="65544"/>
              </a:xfrm>
              <a:custGeom>
                <a:avLst/>
                <a:gdLst>
                  <a:gd name="T0" fmla="*/ 28429104 w 51"/>
                  <a:gd name="T1" fmla="*/ 0 h 66"/>
                  <a:gd name="T2" fmla="*/ 56857152 w 51"/>
                  <a:gd name="T3" fmla="*/ 32545576 h 66"/>
                  <a:gd name="T4" fmla="*/ 28429104 w 51"/>
                  <a:gd name="T5" fmla="*/ 65091151 h 66"/>
                  <a:gd name="T6" fmla="*/ 0 w 51"/>
                  <a:gd name="T7" fmla="*/ 32545576 h 66"/>
                  <a:gd name="T8" fmla="*/ 8918874 w 51"/>
                  <a:gd name="T9" fmla="*/ 0 h 66"/>
                  <a:gd name="T10" fmla="*/ 0 w 51"/>
                  <a:gd name="T11" fmla="*/ 10848524 h 66"/>
                  <a:gd name="T12" fmla="*/ 46823292 w 51"/>
                  <a:gd name="T13" fmla="*/ 65091151 h 66"/>
                  <a:gd name="T14" fmla="*/ 56857152 w 51"/>
                  <a:gd name="T15" fmla="*/ 54242616 h 66"/>
                  <a:gd name="T16" fmla="*/ 8918874 w 51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6"/>
                  <a:gd name="T29" fmla="*/ 51 w 5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6">
                    <a:moveTo>
                      <a:pt x="8" y="0"/>
                    </a:moveTo>
                    <a:lnTo>
                      <a:pt x="0" y="11"/>
                    </a:lnTo>
                    <a:lnTo>
                      <a:pt x="42" y="66"/>
                    </a:lnTo>
                    <a:lnTo>
                      <a:pt x="51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1" name="Freeform 1114"/>
              <p:cNvSpPr>
                <a:spLocks/>
              </p:cNvSpPr>
              <p:nvPr/>
            </p:nvSpPr>
            <p:spPr bwMode="auto">
              <a:xfrm>
                <a:off x="3613251" y="3064181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1204974 h 69"/>
                  <a:gd name="T12" fmla="*/ 46218116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3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2" name="Freeform 1115"/>
              <p:cNvSpPr>
                <a:spLocks/>
              </p:cNvSpPr>
              <p:nvPr/>
            </p:nvSpPr>
            <p:spPr bwMode="auto">
              <a:xfrm>
                <a:off x="3616424" y="3055988"/>
                <a:ext cx="60185" cy="71698"/>
              </a:xfrm>
              <a:custGeom>
                <a:avLst/>
                <a:gdLst>
                  <a:gd name="T0" fmla="*/ 32341914 w 56"/>
                  <a:gd name="T1" fmla="*/ 0 h 69"/>
                  <a:gd name="T2" fmla="*/ 64682753 w 56"/>
                  <a:gd name="T3" fmla="*/ 37250748 h 69"/>
                  <a:gd name="T4" fmla="*/ 32341914 w 56"/>
                  <a:gd name="T5" fmla="*/ 74501495 h 69"/>
                  <a:gd name="T6" fmla="*/ 0 w 56"/>
                  <a:gd name="T7" fmla="*/ 37250748 h 69"/>
                  <a:gd name="T8" fmla="*/ 10395885 w 56"/>
                  <a:gd name="T9" fmla="*/ 0 h 69"/>
                  <a:gd name="T10" fmla="*/ 0 w 56"/>
                  <a:gd name="T11" fmla="*/ 15115806 h 69"/>
                  <a:gd name="T12" fmla="*/ 49666600 w 56"/>
                  <a:gd name="T13" fmla="*/ 74501495 h 69"/>
                  <a:gd name="T14" fmla="*/ 64682753 w 56"/>
                  <a:gd name="T15" fmla="*/ 58305012 h 69"/>
                  <a:gd name="T16" fmla="*/ 10395885 w 5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69"/>
                  <a:gd name="T29" fmla="*/ 56 w 5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69">
                    <a:moveTo>
                      <a:pt x="9" y="0"/>
                    </a:moveTo>
                    <a:lnTo>
                      <a:pt x="0" y="14"/>
                    </a:lnTo>
                    <a:lnTo>
                      <a:pt x="43" y="69"/>
                    </a:lnTo>
                    <a:lnTo>
                      <a:pt x="56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3" name="Freeform 1116"/>
              <p:cNvSpPr>
                <a:spLocks/>
              </p:cNvSpPr>
              <p:nvPr/>
            </p:nvSpPr>
            <p:spPr bwMode="auto">
              <a:xfrm>
                <a:off x="3622752" y="3049844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4261059 h 69"/>
                  <a:gd name="T12" fmla="*/ 49442393 w 55"/>
                  <a:gd name="T13" fmla="*/ 70285937 h 69"/>
                  <a:gd name="T14" fmla="*/ 59116262 w 55"/>
                  <a:gd name="T15" fmla="*/ 55006508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4" name="Freeform 1117"/>
              <p:cNvSpPr>
                <a:spLocks/>
              </p:cNvSpPr>
              <p:nvPr/>
            </p:nvSpPr>
            <p:spPr bwMode="auto">
              <a:xfrm>
                <a:off x="3625925" y="3041651"/>
                <a:ext cx="59134" cy="69640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5142968 h 69"/>
                  <a:gd name="T4" fmla="*/ 31789363 w 55"/>
                  <a:gd name="T5" fmla="*/ 70285937 h 69"/>
                  <a:gd name="T6" fmla="*/ 0 w 55"/>
                  <a:gd name="T7" fmla="*/ 35142968 h 69"/>
                  <a:gd name="T8" fmla="*/ 9247484 w 55"/>
                  <a:gd name="T9" fmla="*/ 0 h 69"/>
                  <a:gd name="T10" fmla="*/ 0 w 55"/>
                  <a:gd name="T11" fmla="*/ 15279417 h 69"/>
                  <a:gd name="T12" fmla="*/ 54331246 w 55"/>
                  <a:gd name="T13" fmla="*/ 70285937 h 69"/>
                  <a:gd name="T14" fmla="*/ 63578726 w 55"/>
                  <a:gd name="T15" fmla="*/ 59080951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5" name="Freeform 1118"/>
              <p:cNvSpPr>
                <a:spLocks/>
              </p:cNvSpPr>
              <p:nvPr/>
            </p:nvSpPr>
            <p:spPr bwMode="auto">
              <a:xfrm>
                <a:off x="3629089" y="3033457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10776399 w 55"/>
                  <a:gd name="T9" fmla="*/ 0 h 69"/>
                  <a:gd name="T10" fmla="*/ 0 w 55"/>
                  <a:gd name="T11" fmla="*/ 16196471 h 69"/>
                  <a:gd name="T12" fmla="*/ 56279542 w 55"/>
                  <a:gd name="T13" fmla="*/ 74501495 h 69"/>
                  <a:gd name="T14" fmla="*/ 65858803 w 55"/>
                  <a:gd name="T15" fmla="*/ 62624555 h 69"/>
                  <a:gd name="T16" fmla="*/ 107763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6" name="Freeform 1119"/>
              <p:cNvSpPr>
                <a:spLocks/>
              </p:cNvSpPr>
              <p:nvPr/>
            </p:nvSpPr>
            <p:spPr bwMode="auto">
              <a:xfrm>
                <a:off x="3635425" y="3030385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1204974 h 69"/>
                  <a:gd name="T12" fmla="*/ 50517498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7" name="Freeform 1120"/>
              <p:cNvSpPr>
                <a:spLocks/>
              </p:cNvSpPr>
              <p:nvPr/>
            </p:nvSpPr>
            <p:spPr bwMode="auto">
              <a:xfrm>
                <a:off x="3638589" y="3022192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9579265 w 55"/>
                  <a:gd name="T9" fmla="*/ 0 h 69"/>
                  <a:gd name="T10" fmla="*/ 0 w 55"/>
                  <a:gd name="T11" fmla="*/ 11876928 h 69"/>
                  <a:gd name="T12" fmla="*/ 55082408 w 55"/>
                  <a:gd name="T13" fmla="*/ 74501495 h 69"/>
                  <a:gd name="T14" fmla="*/ 65858803 w 55"/>
                  <a:gd name="T15" fmla="*/ 59385677 h 69"/>
                  <a:gd name="T16" fmla="*/ 957926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6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8" name="Freeform 1121"/>
              <p:cNvSpPr>
                <a:spLocks/>
              </p:cNvSpPr>
              <p:nvPr/>
            </p:nvSpPr>
            <p:spPr bwMode="auto">
              <a:xfrm>
                <a:off x="3644926" y="3016047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4261059 h 69"/>
                  <a:gd name="T12" fmla="*/ 49442393 w 55"/>
                  <a:gd name="T13" fmla="*/ 70285937 h 69"/>
                  <a:gd name="T14" fmla="*/ 59116262 w 55"/>
                  <a:gd name="T15" fmla="*/ 55006508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09" name="Freeform 1122"/>
              <p:cNvSpPr>
                <a:spLocks/>
              </p:cNvSpPr>
              <p:nvPr/>
            </p:nvSpPr>
            <p:spPr bwMode="auto">
              <a:xfrm>
                <a:off x="3648099" y="3007854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5027562 w 55"/>
                  <a:gd name="T9" fmla="*/ 0 h 69"/>
                  <a:gd name="T10" fmla="*/ 0 w 55"/>
                  <a:gd name="T11" fmla="*/ 15115806 h 69"/>
                  <a:gd name="T12" fmla="*/ 54331246 w 55"/>
                  <a:gd name="T13" fmla="*/ 74501495 h 69"/>
                  <a:gd name="T14" fmla="*/ 63578726 w 55"/>
                  <a:gd name="T15" fmla="*/ 62624555 h 69"/>
                  <a:gd name="T16" fmla="*/ 15027562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0" name="Freeform 1123"/>
              <p:cNvSpPr>
                <a:spLocks/>
              </p:cNvSpPr>
              <p:nvPr/>
            </p:nvSpPr>
            <p:spPr bwMode="auto">
              <a:xfrm>
                <a:off x="3651263" y="3000685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15567124 w 55"/>
                  <a:gd name="T9" fmla="*/ 0 h 69"/>
                  <a:gd name="T10" fmla="*/ 0 w 55"/>
                  <a:gd name="T11" fmla="*/ 16196471 h 69"/>
                  <a:gd name="T12" fmla="*/ 56279542 w 55"/>
                  <a:gd name="T13" fmla="*/ 74501495 h 69"/>
                  <a:gd name="T14" fmla="*/ 65858803 w 55"/>
                  <a:gd name="T15" fmla="*/ 62624555 h 69"/>
                  <a:gd name="T16" fmla="*/ 1556712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1" name="Freeform 1124"/>
              <p:cNvSpPr>
                <a:spLocks/>
              </p:cNvSpPr>
              <p:nvPr/>
            </p:nvSpPr>
            <p:spPr bwMode="auto">
              <a:xfrm>
                <a:off x="3662876" y="2997613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1876928 h 69"/>
                  <a:gd name="T12" fmla="*/ 48551168 w 55"/>
                  <a:gd name="T13" fmla="*/ 74501495 h 69"/>
                  <a:gd name="T14" fmla="*/ 63578726 w 55"/>
                  <a:gd name="T15" fmla="*/ 58305012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2" name="Freeform 1125"/>
              <p:cNvSpPr>
                <a:spLocks/>
              </p:cNvSpPr>
              <p:nvPr/>
            </p:nvSpPr>
            <p:spPr bwMode="auto">
              <a:xfrm>
                <a:off x="3667100" y="2989420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1204974 h 69"/>
                  <a:gd name="T12" fmla="*/ 45143011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3" name="Freeform 1126"/>
              <p:cNvSpPr>
                <a:spLocks/>
              </p:cNvSpPr>
              <p:nvPr/>
            </p:nvSpPr>
            <p:spPr bwMode="auto">
              <a:xfrm>
                <a:off x="3670273" y="2981227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0403285 w 55"/>
                  <a:gd name="T9" fmla="*/ 0 h 69"/>
                  <a:gd name="T10" fmla="*/ 0 w 55"/>
                  <a:gd name="T11" fmla="*/ 16196471 h 69"/>
                  <a:gd name="T12" fmla="*/ 54331246 w 55"/>
                  <a:gd name="T13" fmla="*/ 74501495 h 69"/>
                  <a:gd name="T14" fmla="*/ 63578726 w 55"/>
                  <a:gd name="T15" fmla="*/ 59385677 h 69"/>
                  <a:gd name="T16" fmla="*/ 1040328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4" name="Freeform 1127"/>
              <p:cNvSpPr>
                <a:spLocks/>
              </p:cNvSpPr>
              <p:nvPr/>
            </p:nvSpPr>
            <p:spPr bwMode="auto">
              <a:xfrm>
                <a:off x="3676610" y="2975073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4261059 h 69"/>
                  <a:gd name="T12" fmla="*/ 49442393 w 55"/>
                  <a:gd name="T13" fmla="*/ 70285937 h 69"/>
                  <a:gd name="T14" fmla="*/ 59116262 w 55"/>
                  <a:gd name="T15" fmla="*/ 55006508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5" name="Freeform 1128"/>
              <p:cNvSpPr>
                <a:spLocks/>
              </p:cNvSpPr>
              <p:nvPr/>
            </p:nvSpPr>
            <p:spPr bwMode="auto">
              <a:xfrm>
                <a:off x="3679774" y="2966880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5115806 h 69"/>
                  <a:gd name="T12" fmla="*/ 53175445 w 55"/>
                  <a:gd name="T13" fmla="*/ 74501495 h 69"/>
                  <a:gd name="T14" fmla="*/ 63578726 w 55"/>
                  <a:gd name="T15" fmla="*/ 62624555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6" name="Freeform 1129"/>
              <p:cNvSpPr>
                <a:spLocks/>
              </p:cNvSpPr>
              <p:nvPr/>
            </p:nvSpPr>
            <p:spPr bwMode="auto">
              <a:xfrm>
                <a:off x="3685050" y="2958687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6196471 h 69"/>
                  <a:gd name="T12" fmla="*/ 54331246 w 55"/>
                  <a:gd name="T13" fmla="*/ 74501495 h 69"/>
                  <a:gd name="T14" fmla="*/ 63578726 w 55"/>
                  <a:gd name="T15" fmla="*/ 62624555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7" name="Freeform 1130"/>
              <p:cNvSpPr>
                <a:spLocks/>
              </p:cNvSpPr>
              <p:nvPr/>
            </p:nvSpPr>
            <p:spPr bwMode="auto">
              <a:xfrm>
                <a:off x="3689274" y="2955615"/>
                <a:ext cx="55961" cy="71698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7250748 h 69"/>
                  <a:gd name="T4" fmla="*/ 28469904 w 55"/>
                  <a:gd name="T5" fmla="*/ 74501495 h 69"/>
                  <a:gd name="T6" fmla="*/ 0 w 55"/>
                  <a:gd name="T7" fmla="*/ 37250748 h 69"/>
                  <a:gd name="T8" fmla="*/ 9316999 w 55"/>
                  <a:gd name="T9" fmla="*/ 0 h 69"/>
                  <a:gd name="T10" fmla="*/ 0 w 55"/>
                  <a:gd name="T11" fmla="*/ 11876928 h 69"/>
                  <a:gd name="T12" fmla="*/ 48656566 w 55"/>
                  <a:gd name="T13" fmla="*/ 74501495 h 69"/>
                  <a:gd name="T14" fmla="*/ 56938791 w 55"/>
                  <a:gd name="T15" fmla="*/ 58305012 h 69"/>
                  <a:gd name="T16" fmla="*/ 93169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8" name="Freeform 1131"/>
              <p:cNvSpPr>
                <a:spLocks/>
              </p:cNvSpPr>
              <p:nvPr/>
            </p:nvSpPr>
            <p:spPr bwMode="auto">
              <a:xfrm>
                <a:off x="3692447" y="2948446"/>
                <a:ext cx="59134" cy="71698"/>
              </a:xfrm>
              <a:custGeom>
                <a:avLst/>
                <a:gdLst>
                  <a:gd name="T0" fmla="*/ 31221696 w 56"/>
                  <a:gd name="T1" fmla="*/ 0 h 69"/>
                  <a:gd name="T2" fmla="*/ 62443392 w 56"/>
                  <a:gd name="T3" fmla="*/ 37250748 h 69"/>
                  <a:gd name="T4" fmla="*/ 31221696 w 56"/>
                  <a:gd name="T5" fmla="*/ 74501495 h 69"/>
                  <a:gd name="T6" fmla="*/ 0 w 56"/>
                  <a:gd name="T7" fmla="*/ 37250748 h 69"/>
                  <a:gd name="T8" fmla="*/ 10035886 w 56"/>
                  <a:gd name="T9" fmla="*/ 0 h 69"/>
                  <a:gd name="T10" fmla="*/ 0 w 56"/>
                  <a:gd name="T11" fmla="*/ 11876928 h 69"/>
                  <a:gd name="T12" fmla="*/ 52407510 w 56"/>
                  <a:gd name="T13" fmla="*/ 74501495 h 69"/>
                  <a:gd name="T14" fmla="*/ 62443392 w 56"/>
                  <a:gd name="T15" fmla="*/ 59385677 h 69"/>
                  <a:gd name="T16" fmla="*/ 10035886 w 5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69"/>
                  <a:gd name="T29" fmla="*/ 56 w 5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6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19" name="Freeform 1132"/>
              <p:cNvSpPr>
                <a:spLocks/>
              </p:cNvSpPr>
              <p:nvPr/>
            </p:nvSpPr>
            <p:spPr bwMode="auto">
              <a:xfrm>
                <a:off x="3698775" y="2941277"/>
                <a:ext cx="55961" cy="68616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4117069 h 69"/>
                  <a:gd name="T4" fmla="*/ 28469904 w 55"/>
                  <a:gd name="T5" fmla="*/ 68234138 h 69"/>
                  <a:gd name="T6" fmla="*/ 0 w 55"/>
                  <a:gd name="T7" fmla="*/ 34117069 h 69"/>
                  <a:gd name="T8" fmla="*/ 8282228 w 55"/>
                  <a:gd name="T9" fmla="*/ 0 h 69"/>
                  <a:gd name="T10" fmla="*/ 0 w 55"/>
                  <a:gd name="T11" fmla="*/ 14833981 h 69"/>
                  <a:gd name="T12" fmla="*/ 47621796 w 55"/>
                  <a:gd name="T13" fmla="*/ 68234138 h 69"/>
                  <a:gd name="T14" fmla="*/ 56938791 w 55"/>
                  <a:gd name="T15" fmla="*/ 54389607 h 69"/>
                  <a:gd name="T16" fmla="*/ 828222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6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0" name="Freeform 1133"/>
              <p:cNvSpPr>
                <a:spLocks/>
              </p:cNvSpPr>
              <p:nvPr/>
            </p:nvSpPr>
            <p:spPr bwMode="auto">
              <a:xfrm>
                <a:off x="3701948" y="2934108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5027562 w 55"/>
                  <a:gd name="T9" fmla="*/ 0 h 69"/>
                  <a:gd name="T10" fmla="*/ 0 w 55"/>
                  <a:gd name="T11" fmla="*/ 15115806 h 69"/>
                  <a:gd name="T12" fmla="*/ 54331246 w 55"/>
                  <a:gd name="T13" fmla="*/ 74501495 h 69"/>
                  <a:gd name="T14" fmla="*/ 63578726 w 55"/>
                  <a:gd name="T15" fmla="*/ 62624555 h 69"/>
                  <a:gd name="T16" fmla="*/ 15027562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1" name="Freeform 1134"/>
              <p:cNvSpPr>
                <a:spLocks/>
              </p:cNvSpPr>
              <p:nvPr/>
            </p:nvSpPr>
            <p:spPr bwMode="auto">
              <a:xfrm>
                <a:off x="3707224" y="2926939"/>
                <a:ext cx="57021" cy="68616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4117069 h 69"/>
                  <a:gd name="T4" fmla="*/ 29558650 w 55"/>
                  <a:gd name="T5" fmla="*/ 68234138 h 69"/>
                  <a:gd name="T6" fmla="*/ 0 w 55"/>
                  <a:gd name="T7" fmla="*/ 34117069 h 69"/>
                  <a:gd name="T8" fmla="*/ 13973255 w 55"/>
                  <a:gd name="T9" fmla="*/ 0 h 69"/>
                  <a:gd name="T10" fmla="*/ 0 w 55"/>
                  <a:gd name="T11" fmla="*/ 13844519 h 69"/>
                  <a:gd name="T12" fmla="*/ 50517498 w 55"/>
                  <a:gd name="T13" fmla="*/ 68234138 h 69"/>
                  <a:gd name="T14" fmla="*/ 59116262 w 55"/>
                  <a:gd name="T15" fmla="*/ 57356005 h 69"/>
                  <a:gd name="T16" fmla="*/ 1397325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2" name="Freeform 1135"/>
              <p:cNvSpPr>
                <a:spLocks/>
              </p:cNvSpPr>
              <p:nvPr/>
            </p:nvSpPr>
            <p:spPr bwMode="auto">
              <a:xfrm>
                <a:off x="3716734" y="2922843"/>
                <a:ext cx="57021" cy="71698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7250748 h 69"/>
                  <a:gd name="T4" fmla="*/ 29558650 w 55"/>
                  <a:gd name="T5" fmla="*/ 74501495 h 69"/>
                  <a:gd name="T6" fmla="*/ 0 w 55"/>
                  <a:gd name="T7" fmla="*/ 37250748 h 69"/>
                  <a:gd name="T8" fmla="*/ 8598768 w 55"/>
                  <a:gd name="T9" fmla="*/ 0 h 69"/>
                  <a:gd name="T10" fmla="*/ 0 w 55"/>
                  <a:gd name="T11" fmla="*/ 11876928 h 69"/>
                  <a:gd name="T12" fmla="*/ 45143011 w 55"/>
                  <a:gd name="T13" fmla="*/ 74501495 h 69"/>
                  <a:gd name="T14" fmla="*/ 59116262 w 55"/>
                  <a:gd name="T15" fmla="*/ 58305012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3" name="Freeform 1136"/>
              <p:cNvSpPr>
                <a:spLocks/>
              </p:cNvSpPr>
              <p:nvPr/>
            </p:nvSpPr>
            <p:spPr bwMode="auto">
              <a:xfrm>
                <a:off x="3720949" y="2916698"/>
                <a:ext cx="55961" cy="69640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5142968 h 69"/>
                  <a:gd name="T4" fmla="*/ 28469904 w 55"/>
                  <a:gd name="T5" fmla="*/ 70285937 h 69"/>
                  <a:gd name="T6" fmla="*/ 0 w 55"/>
                  <a:gd name="T7" fmla="*/ 35142968 h 69"/>
                  <a:gd name="T8" fmla="*/ 8282228 w 55"/>
                  <a:gd name="T9" fmla="*/ 0 h 69"/>
                  <a:gd name="T10" fmla="*/ 0 w 55"/>
                  <a:gd name="T11" fmla="*/ 11204974 h 69"/>
                  <a:gd name="T12" fmla="*/ 43480683 w 55"/>
                  <a:gd name="T13" fmla="*/ 70285937 h 69"/>
                  <a:gd name="T14" fmla="*/ 56938791 w 55"/>
                  <a:gd name="T15" fmla="*/ 55006508 h 69"/>
                  <a:gd name="T16" fmla="*/ 828222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4" name="Freeform 1137"/>
              <p:cNvSpPr>
                <a:spLocks/>
              </p:cNvSpPr>
              <p:nvPr/>
            </p:nvSpPr>
            <p:spPr bwMode="auto">
              <a:xfrm>
                <a:off x="3724122" y="2906456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0403285 w 55"/>
                  <a:gd name="T9" fmla="*/ 0 h 69"/>
                  <a:gd name="T10" fmla="*/ 0 w 55"/>
                  <a:gd name="T11" fmla="*/ 16196471 h 69"/>
                  <a:gd name="T12" fmla="*/ 54331246 w 55"/>
                  <a:gd name="T13" fmla="*/ 74501495 h 69"/>
                  <a:gd name="T14" fmla="*/ 63578726 w 55"/>
                  <a:gd name="T15" fmla="*/ 59385677 h 69"/>
                  <a:gd name="T16" fmla="*/ 1040328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5" name="Freeform 1138"/>
              <p:cNvSpPr>
                <a:spLocks/>
              </p:cNvSpPr>
              <p:nvPr/>
            </p:nvSpPr>
            <p:spPr bwMode="auto">
              <a:xfrm>
                <a:off x="3729398" y="2900312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5279417 h 69"/>
                  <a:gd name="T12" fmla="*/ 50517498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6" name="Freeform 1139"/>
              <p:cNvSpPr>
                <a:spLocks/>
              </p:cNvSpPr>
              <p:nvPr/>
            </p:nvSpPr>
            <p:spPr bwMode="auto">
              <a:xfrm>
                <a:off x="3733623" y="2892119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5115806 h 69"/>
                  <a:gd name="T12" fmla="*/ 53175445 w 55"/>
                  <a:gd name="T13" fmla="*/ 74501495 h 69"/>
                  <a:gd name="T14" fmla="*/ 63578726 w 55"/>
                  <a:gd name="T15" fmla="*/ 62624555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7" name="Freeform 1140"/>
              <p:cNvSpPr>
                <a:spLocks/>
              </p:cNvSpPr>
              <p:nvPr/>
            </p:nvSpPr>
            <p:spPr bwMode="auto">
              <a:xfrm>
                <a:off x="3738899" y="2889046"/>
                <a:ext cx="57021" cy="66577"/>
              </a:xfrm>
              <a:custGeom>
                <a:avLst/>
                <a:gdLst>
                  <a:gd name="T0" fmla="*/ 29558650 w 55"/>
                  <a:gd name="T1" fmla="*/ 0 h 66"/>
                  <a:gd name="T2" fmla="*/ 59116262 w 55"/>
                  <a:gd name="T3" fmla="*/ 33580027 h 66"/>
                  <a:gd name="T4" fmla="*/ 29558650 w 55"/>
                  <a:gd name="T5" fmla="*/ 67159045 h 66"/>
                  <a:gd name="T6" fmla="*/ 0 w 55"/>
                  <a:gd name="T7" fmla="*/ 33580027 h 66"/>
                  <a:gd name="T8" fmla="*/ 8598768 w 55"/>
                  <a:gd name="T9" fmla="*/ 0 h 66"/>
                  <a:gd name="T10" fmla="*/ 0 w 55"/>
                  <a:gd name="T11" fmla="*/ 11193005 h 66"/>
                  <a:gd name="T12" fmla="*/ 49442393 w 55"/>
                  <a:gd name="T13" fmla="*/ 67159045 h 66"/>
                  <a:gd name="T14" fmla="*/ 59116262 w 55"/>
                  <a:gd name="T15" fmla="*/ 55966028 h 66"/>
                  <a:gd name="T16" fmla="*/ 8598768 w 55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6"/>
                  <a:gd name="T29" fmla="*/ 55 w 5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6">
                    <a:moveTo>
                      <a:pt x="8" y="0"/>
                    </a:moveTo>
                    <a:lnTo>
                      <a:pt x="0" y="11"/>
                    </a:lnTo>
                    <a:lnTo>
                      <a:pt x="46" y="66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8" name="Freeform 1141"/>
              <p:cNvSpPr>
                <a:spLocks/>
              </p:cNvSpPr>
              <p:nvPr/>
            </p:nvSpPr>
            <p:spPr bwMode="auto">
              <a:xfrm>
                <a:off x="3743123" y="2880853"/>
                <a:ext cx="55961" cy="71698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7250748 h 69"/>
                  <a:gd name="T4" fmla="*/ 28469904 w 55"/>
                  <a:gd name="T5" fmla="*/ 74501495 h 69"/>
                  <a:gd name="T6" fmla="*/ 0 w 55"/>
                  <a:gd name="T7" fmla="*/ 37250748 h 69"/>
                  <a:gd name="T8" fmla="*/ 9316999 w 55"/>
                  <a:gd name="T9" fmla="*/ 0 h 69"/>
                  <a:gd name="T10" fmla="*/ 0 w 55"/>
                  <a:gd name="T11" fmla="*/ 11876928 h 69"/>
                  <a:gd name="T12" fmla="*/ 48656566 w 55"/>
                  <a:gd name="T13" fmla="*/ 74501495 h 69"/>
                  <a:gd name="T14" fmla="*/ 56938791 w 55"/>
                  <a:gd name="T15" fmla="*/ 58305012 h 69"/>
                  <a:gd name="T16" fmla="*/ 93169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29" name="Freeform 1142"/>
              <p:cNvSpPr>
                <a:spLocks/>
              </p:cNvSpPr>
              <p:nvPr/>
            </p:nvSpPr>
            <p:spPr bwMode="auto">
              <a:xfrm>
                <a:off x="3745236" y="2874709"/>
                <a:ext cx="60185" cy="69640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5142968 h 69"/>
                  <a:gd name="T4" fmla="*/ 32929949 w 55"/>
                  <a:gd name="T5" fmla="*/ 70285937 h 69"/>
                  <a:gd name="T6" fmla="*/ 0 w 55"/>
                  <a:gd name="T7" fmla="*/ 35142968 h 69"/>
                  <a:gd name="T8" fmla="*/ 10776399 w 55"/>
                  <a:gd name="T9" fmla="*/ 0 h 69"/>
                  <a:gd name="T10" fmla="*/ 0 w 55"/>
                  <a:gd name="T11" fmla="*/ 14261059 h 69"/>
                  <a:gd name="T12" fmla="*/ 56279542 w 55"/>
                  <a:gd name="T13" fmla="*/ 70285937 h 69"/>
                  <a:gd name="T14" fmla="*/ 65858803 w 55"/>
                  <a:gd name="T15" fmla="*/ 55006508 h 69"/>
                  <a:gd name="T16" fmla="*/ 107763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0" name="Freeform 1143"/>
              <p:cNvSpPr>
                <a:spLocks/>
              </p:cNvSpPr>
              <p:nvPr/>
            </p:nvSpPr>
            <p:spPr bwMode="auto">
              <a:xfrm>
                <a:off x="3751572" y="2866515"/>
                <a:ext cx="59134" cy="68616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4117069 h 69"/>
                  <a:gd name="T4" fmla="*/ 31789363 w 55"/>
                  <a:gd name="T5" fmla="*/ 68234138 h 69"/>
                  <a:gd name="T6" fmla="*/ 0 w 55"/>
                  <a:gd name="T7" fmla="*/ 34117069 h 69"/>
                  <a:gd name="T8" fmla="*/ 9247484 w 55"/>
                  <a:gd name="T9" fmla="*/ 0 h 69"/>
                  <a:gd name="T10" fmla="*/ 0 w 55"/>
                  <a:gd name="T11" fmla="*/ 14833981 h 69"/>
                  <a:gd name="T12" fmla="*/ 53175445 w 55"/>
                  <a:gd name="T13" fmla="*/ 68234138 h 69"/>
                  <a:gd name="T14" fmla="*/ 63578726 w 55"/>
                  <a:gd name="T15" fmla="*/ 54389607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6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1" name="Freeform 1144"/>
              <p:cNvSpPr>
                <a:spLocks/>
              </p:cNvSpPr>
              <p:nvPr/>
            </p:nvSpPr>
            <p:spPr bwMode="auto">
              <a:xfrm>
                <a:off x="3754745" y="2859347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15567124 w 55"/>
                  <a:gd name="T9" fmla="*/ 0 h 69"/>
                  <a:gd name="T10" fmla="*/ 0 w 55"/>
                  <a:gd name="T11" fmla="*/ 16196471 h 69"/>
                  <a:gd name="T12" fmla="*/ 55082408 w 55"/>
                  <a:gd name="T13" fmla="*/ 74501495 h 69"/>
                  <a:gd name="T14" fmla="*/ 65858803 w 55"/>
                  <a:gd name="T15" fmla="*/ 62624555 h 69"/>
                  <a:gd name="T16" fmla="*/ 1556712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5"/>
                    </a:lnTo>
                    <a:lnTo>
                      <a:pt x="46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2" name="Freeform 1145"/>
              <p:cNvSpPr>
                <a:spLocks/>
              </p:cNvSpPr>
              <p:nvPr/>
            </p:nvSpPr>
            <p:spPr bwMode="auto">
              <a:xfrm>
                <a:off x="3761073" y="2853202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13973255 w 55"/>
                  <a:gd name="T9" fmla="*/ 0 h 69"/>
                  <a:gd name="T10" fmla="*/ 0 w 55"/>
                  <a:gd name="T11" fmla="*/ 14261059 h 69"/>
                  <a:gd name="T12" fmla="*/ 50517498 w 55"/>
                  <a:gd name="T13" fmla="*/ 70285937 h 69"/>
                  <a:gd name="T14" fmla="*/ 59116262 w 55"/>
                  <a:gd name="T15" fmla="*/ 59080951 h 69"/>
                  <a:gd name="T16" fmla="*/ 1397325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3" name="Freeform 1146"/>
              <p:cNvSpPr>
                <a:spLocks/>
              </p:cNvSpPr>
              <p:nvPr/>
            </p:nvSpPr>
            <p:spPr bwMode="auto">
              <a:xfrm>
                <a:off x="3770583" y="2848081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1204974 h 69"/>
                  <a:gd name="T12" fmla="*/ 45143011 w 55"/>
                  <a:gd name="T13" fmla="*/ 70285937 h 69"/>
                  <a:gd name="T14" fmla="*/ 59116262 w 55"/>
                  <a:gd name="T15" fmla="*/ 56024866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4" name="Freeform 1147"/>
              <p:cNvSpPr>
                <a:spLocks/>
              </p:cNvSpPr>
              <p:nvPr/>
            </p:nvSpPr>
            <p:spPr bwMode="auto">
              <a:xfrm>
                <a:off x="3773747" y="2839879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1876928 h 69"/>
                  <a:gd name="T12" fmla="*/ 48551168 w 55"/>
                  <a:gd name="T13" fmla="*/ 74501495 h 69"/>
                  <a:gd name="T14" fmla="*/ 63578726 w 55"/>
                  <a:gd name="T15" fmla="*/ 58305012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5" name="Freeform 1148"/>
              <p:cNvSpPr>
                <a:spLocks/>
              </p:cNvSpPr>
              <p:nvPr/>
            </p:nvSpPr>
            <p:spPr bwMode="auto">
              <a:xfrm>
                <a:off x="3776910" y="2833734"/>
                <a:ext cx="60185" cy="69640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5142968 h 69"/>
                  <a:gd name="T4" fmla="*/ 32929949 w 55"/>
                  <a:gd name="T5" fmla="*/ 70285937 h 69"/>
                  <a:gd name="T6" fmla="*/ 0 w 55"/>
                  <a:gd name="T7" fmla="*/ 35142968 h 69"/>
                  <a:gd name="T8" fmla="*/ 9579265 w 55"/>
                  <a:gd name="T9" fmla="*/ 0 h 69"/>
                  <a:gd name="T10" fmla="*/ 0 w 55"/>
                  <a:gd name="T11" fmla="*/ 14261059 h 69"/>
                  <a:gd name="T12" fmla="*/ 56279542 w 55"/>
                  <a:gd name="T13" fmla="*/ 70285937 h 69"/>
                  <a:gd name="T14" fmla="*/ 65858803 w 55"/>
                  <a:gd name="T15" fmla="*/ 55006508 h 69"/>
                  <a:gd name="T16" fmla="*/ 957926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6" name="Freeform 1149"/>
              <p:cNvSpPr>
                <a:spLocks/>
              </p:cNvSpPr>
              <p:nvPr/>
            </p:nvSpPr>
            <p:spPr bwMode="auto">
              <a:xfrm>
                <a:off x="3783247" y="2825541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5279417 h 69"/>
                  <a:gd name="T12" fmla="*/ 50517498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7" name="Freeform 1150"/>
              <p:cNvSpPr>
                <a:spLocks/>
              </p:cNvSpPr>
              <p:nvPr/>
            </p:nvSpPr>
            <p:spPr bwMode="auto">
              <a:xfrm>
                <a:off x="3786420" y="2817348"/>
                <a:ext cx="60185" cy="71698"/>
              </a:xfrm>
              <a:custGeom>
                <a:avLst/>
                <a:gdLst>
                  <a:gd name="T0" fmla="*/ 32341914 w 56"/>
                  <a:gd name="T1" fmla="*/ 0 h 69"/>
                  <a:gd name="T2" fmla="*/ 64682753 w 56"/>
                  <a:gd name="T3" fmla="*/ 37250748 h 69"/>
                  <a:gd name="T4" fmla="*/ 32341914 w 56"/>
                  <a:gd name="T5" fmla="*/ 74501495 h 69"/>
                  <a:gd name="T6" fmla="*/ 0 w 56"/>
                  <a:gd name="T7" fmla="*/ 37250748 h 69"/>
                  <a:gd name="T8" fmla="*/ 10395885 w 56"/>
                  <a:gd name="T9" fmla="*/ 0 h 69"/>
                  <a:gd name="T10" fmla="*/ 0 w 56"/>
                  <a:gd name="T11" fmla="*/ 16196471 h 69"/>
                  <a:gd name="T12" fmla="*/ 54286872 w 56"/>
                  <a:gd name="T13" fmla="*/ 74501495 h 69"/>
                  <a:gd name="T14" fmla="*/ 64682753 w 56"/>
                  <a:gd name="T15" fmla="*/ 62624555 h 69"/>
                  <a:gd name="T16" fmla="*/ 10395885 w 5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69"/>
                  <a:gd name="T29" fmla="*/ 56 w 5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6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8" name="Freeform 1151"/>
              <p:cNvSpPr>
                <a:spLocks/>
              </p:cNvSpPr>
              <p:nvPr/>
            </p:nvSpPr>
            <p:spPr bwMode="auto">
              <a:xfrm>
                <a:off x="3792757" y="2814276"/>
                <a:ext cx="57021" cy="66577"/>
              </a:xfrm>
              <a:custGeom>
                <a:avLst/>
                <a:gdLst>
                  <a:gd name="T0" fmla="*/ 29558650 w 55"/>
                  <a:gd name="T1" fmla="*/ 0 h 66"/>
                  <a:gd name="T2" fmla="*/ 59116262 w 55"/>
                  <a:gd name="T3" fmla="*/ 33580027 h 66"/>
                  <a:gd name="T4" fmla="*/ 29558650 w 55"/>
                  <a:gd name="T5" fmla="*/ 67159045 h 66"/>
                  <a:gd name="T6" fmla="*/ 0 w 55"/>
                  <a:gd name="T7" fmla="*/ 33580027 h 66"/>
                  <a:gd name="T8" fmla="*/ 8598768 w 55"/>
                  <a:gd name="T9" fmla="*/ 0 h 66"/>
                  <a:gd name="T10" fmla="*/ 0 w 55"/>
                  <a:gd name="T11" fmla="*/ 11193005 h 66"/>
                  <a:gd name="T12" fmla="*/ 49442393 w 55"/>
                  <a:gd name="T13" fmla="*/ 67159045 h 66"/>
                  <a:gd name="T14" fmla="*/ 59116262 w 55"/>
                  <a:gd name="T15" fmla="*/ 55966028 h 66"/>
                  <a:gd name="T16" fmla="*/ 8598768 w 55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6"/>
                  <a:gd name="T29" fmla="*/ 55 w 5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6">
                    <a:moveTo>
                      <a:pt x="8" y="0"/>
                    </a:moveTo>
                    <a:lnTo>
                      <a:pt x="0" y="11"/>
                    </a:lnTo>
                    <a:lnTo>
                      <a:pt x="46" y="66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39" name="Freeform 1152"/>
              <p:cNvSpPr>
                <a:spLocks/>
              </p:cNvSpPr>
              <p:nvPr/>
            </p:nvSpPr>
            <p:spPr bwMode="auto">
              <a:xfrm>
                <a:off x="3795921" y="2811203"/>
                <a:ext cx="59134" cy="66577"/>
              </a:xfrm>
              <a:custGeom>
                <a:avLst/>
                <a:gdLst>
                  <a:gd name="T0" fmla="*/ 31789363 w 55"/>
                  <a:gd name="T1" fmla="*/ 0 h 65"/>
                  <a:gd name="T2" fmla="*/ 63578726 w 55"/>
                  <a:gd name="T3" fmla="*/ 34096642 h 65"/>
                  <a:gd name="T4" fmla="*/ 31789363 w 55"/>
                  <a:gd name="T5" fmla="*/ 68192260 h 65"/>
                  <a:gd name="T6" fmla="*/ 0 w 55"/>
                  <a:gd name="T7" fmla="*/ 34096642 h 65"/>
                  <a:gd name="T8" fmla="*/ 0 w 55"/>
                  <a:gd name="T9" fmla="*/ 7343954 h 65"/>
                  <a:gd name="T10" fmla="*/ 4624280 w 55"/>
                  <a:gd name="T11" fmla="*/ 0 h 65"/>
                  <a:gd name="T12" fmla="*/ 9247484 w 55"/>
                  <a:gd name="T13" fmla="*/ 3147555 h 65"/>
                  <a:gd name="T14" fmla="*/ 15027562 w 55"/>
                  <a:gd name="T15" fmla="*/ 3147555 h 65"/>
                  <a:gd name="T16" fmla="*/ 15027562 w 55"/>
                  <a:gd name="T17" fmla="*/ 7343954 h 65"/>
                  <a:gd name="T18" fmla="*/ 19651844 w 55"/>
                  <a:gd name="T19" fmla="*/ 11540353 h 65"/>
                  <a:gd name="T20" fmla="*/ 19651844 w 55"/>
                  <a:gd name="T21" fmla="*/ 14687908 h 65"/>
                  <a:gd name="T22" fmla="*/ 24275046 w 55"/>
                  <a:gd name="T23" fmla="*/ 14687908 h 65"/>
                  <a:gd name="T24" fmla="*/ 24275046 w 55"/>
                  <a:gd name="T25" fmla="*/ 18884309 h 65"/>
                  <a:gd name="T26" fmla="*/ 28899324 w 55"/>
                  <a:gd name="T27" fmla="*/ 18884309 h 65"/>
                  <a:gd name="T28" fmla="*/ 28899324 w 55"/>
                  <a:gd name="T29" fmla="*/ 23080707 h 65"/>
                  <a:gd name="T30" fmla="*/ 34679402 w 55"/>
                  <a:gd name="T31" fmla="*/ 23080707 h 65"/>
                  <a:gd name="T32" fmla="*/ 34679402 w 55"/>
                  <a:gd name="T33" fmla="*/ 26228261 h 65"/>
                  <a:gd name="T34" fmla="*/ 39303688 w 55"/>
                  <a:gd name="T35" fmla="*/ 30424658 h 65"/>
                  <a:gd name="T36" fmla="*/ 39303688 w 55"/>
                  <a:gd name="T37" fmla="*/ 34621064 h 65"/>
                  <a:gd name="T38" fmla="*/ 43926890 w 55"/>
                  <a:gd name="T39" fmla="*/ 34621064 h 65"/>
                  <a:gd name="T40" fmla="*/ 43926890 w 55"/>
                  <a:gd name="T41" fmla="*/ 37767594 h 65"/>
                  <a:gd name="T42" fmla="*/ 48551168 w 55"/>
                  <a:gd name="T43" fmla="*/ 37767594 h 65"/>
                  <a:gd name="T44" fmla="*/ 48551168 w 55"/>
                  <a:gd name="T45" fmla="*/ 41963992 h 65"/>
                  <a:gd name="T46" fmla="*/ 54331246 w 55"/>
                  <a:gd name="T47" fmla="*/ 45111546 h 65"/>
                  <a:gd name="T48" fmla="*/ 54331246 w 55"/>
                  <a:gd name="T49" fmla="*/ 49307943 h 65"/>
                  <a:gd name="T50" fmla="*/ 58954448 w 55"/>
                  <a:gd name="T51" fmla="*/ 49307943 h 65"/>
                  <a:gd name="T52" fmla="*/ 58954448 w 55"/>
                  <a:gd name="T53" fmla="*/ 53504341 h 65"/>
                  <a:gd name="T54" fmla="*/ 63578726 w 55"/>
                  <a:gd name="T55" fmla="*/ 56651895 h 65"/>
                  <a:gd name="T56" fmla="*/ 54331246 w 55"/>
                  <a:gd name="T57" fmla="*/ 68192260 h 65"/>
                  <a:gd name="T58" fmla="*/ 0 w 55"/>
                  <a:gd name="T59" fmla="*/ 7343954 h 65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"/>
                  <a:gd name="T91" fmla="*/ 0 h 65"/>
                  <a:gd name="T92" fmla="*/ 55 w 55"/>
                  <a:gd name="T93" fmla="*/ 65 h 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" h="65">
                    <a:moveTo>
                      <a:pt x="0" y="7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3" y="7"/>
                    </a:lnTo>
                    <a:lnTo>
                      <a:pt x="17" y="11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25" y="22"/>
                    </a:lnTo>
                    <a:lnTo>
                      <a:pt x="30" y="22"/>
                    </a:lnTo>
                    <a:lnTo>
                      <a:pt x="30" y="25"/>
                    </a:lnTo>
                    <a:lnTo>
                      <a:pt x="34" y="29"/>
                    </a:lnTo>
                    <a:lnTo>
                      <a:pt x="34" y="33"/>
                    </a:lnTo>
                    <a:lnTo>
                      <a:pt x="38" y="33"/>
                    </a:lnTo>
                    <a:lnTo>
                      <a:pt x="38" y="36"/>
                    </a:lnTo>
                    <a:lnTo>
                      <a:pt x="42" y="36"/>
                    </a:lnTo>
                    <a:lnTo>
                      <a:pt x="42" y="40"/>
                    </a:lnTo>
                    <a:lnTo>
                      <a:pt x="47" y="43"/>
                    </a:lnTo>
                    <a:lnTo>
                      <a:pt x="47" y="47"/>
                    </a:lnTo>
                    <a:lnTo>
                      <a:pt x="51" y="47"/>
                    </a:lnTo>
                    <a:lnTo>
                      <a:pt x="51" y="51"/>
                    </a:lnTo>
                    <a:lnTo>
                      <a:pt x="55" y="54"/>
                    </a:lnTo>
                    <a:lnTo>
                      <a:pt x="47" y="6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0" name="Freeform 1153"/>
              <p:cNvSpPr>
                <a:spLocks/>
              </p:cNvSpPr>
              <p:nvPr/>
            </p:nvSpPr>
            <p:spPr bwMode="auto">
              <a:xfrm>
                <a:off x="3799085" y="2811203"/>
                <a:ext cx="53849" cy="58375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29376716 h 58"/>
                  <a:gd name="T4" fmla="*/ 28429104 w 51"/>
                  <a:gd name="T5" fmla="*/ 58752425 h 58"/>
                  <a:gd name="T6" fmla="*/ 0 w 51"/>
                  <a:gd name="T7" fmla="*/ 29376716 h 58"/>
                  <a:gd name="T8" fmla="*/ 0 w 51"/>
                  <a:gd name="T9" fmla="*/ 3038520 h 58"/>
                  <a:gd name="T10" fmla="*/ 0 w 51"/>
                  <a:gd name="T11" fmla="*/ 0 h 58"/>
                  <a:gd name="T12" fmla="*/ 4458909 w 51"/>
                  <a:gd name="T13" fmla="*/ 3038520 h 58"/>
                  <a:gd name="T14" fmla="*/ 10033865 w 51"/>
                  <a:gd name="T15" fmla="*/ 3038520 h 58"/>
                  <a:gd name="T16" fmla="*/ 10033865 w 51"/>
                  <a:gd name="T17" fmla="*/ 7090550 h 58"/>
                  <a:gd name="T18" fmla="*/ 14492772 w 51"/>
                  <a:gd name="T19" fmla="*/ 11142581 h 58"/>
                  <a:gd name="T20" fmla="*/ 14492772 w 51"/>
                  <a:gd name="T21" fmla="*/ 14182106 h 58"/>
                  <a:gd name="T22" fmla="*/ 18952739 w 51"/>
                  <a:gd name="T23" fmla="*/ 14182106 h 58"/>
                  <a:gd name="T24" fmla="*/ 18952739 w 51"/>
                  <a:gd name="T25" fmla="*/ 18233132 h 58"/>
                  <a:gd name="T26" fmla="*/ 23411646 w 51"/>
                  <a:gd name="T27" fmla="*/ 18233132 h 58"/>
                  <a:gd name="T28" fmla="*/ 23411646 w 51"/>
                  <a:gd name="T29" fmla="*/ 22285161 h 58"/>
                  <a:gd name="T30" fmla="*/ 28985544 w 51"/>
                  <a:gd name="T31" fmla="*/ 22285161 h 58"/>
                  <a:gd name="T32" fmla="*/ 28985544 w 51"/>
                  <a:gd name="T33" fmla="*/ 25324687 h 58"/>
                  <a:gd name="T34" fmla="*/ 33445507 w 51"/>
                  <a:gd name="T35" fmla="*/ 29376716 h 58"/>
                  <a:gd name="T36" fmla="*/ 33445507 w 51"/>
                  <a:gd name="T37" fmla="*/ 33427746 h 58"/>
                  <a:gd name="T38" fmla="*/ 37904422 w 51"/>
                  <a:gd name="T39" fmla="*/ 33427746 h 58"/>
                  <a:gd name="T40" fmla="*/ 37904422 w 51"/>
                  <a:gd name="T41" fmla="*/ 36467271 h 58"/>
                  <a:gd name="T42" fmla="*/ 42364385 w 51"/>
                  <a:gd name="T43" fmla="*/ 36467271 h 58"/>
                  <a:gd name="T44" fmla="*/ 42364385 w 51"/>
                  <a:gd name="T45" fmla="*/ 40519300 h 58"/>
                  <a:gd name="T46" fmla="*/ 47938283 w 51"/>
                  <a:gd name="T47" fmla="*/ 43557819 h 58"/>
                  <a:gd name="T48" fmla="*/ 47938283 w 51"/>
                  <a:gd name="T49" fmla="*/ 47609848 h 58"/>
                  <a:gd name="T50" fmla="*/ 52398245 w 51"/>
                  <a:gd name="T51" fmla="*/ 47609848 h 58"/>
                  <a:gd name="T52" fmla="*/ 52398245 w 51"/>
                  <a:gd name="T53" fmla="*/ 51661877 h 58"/>
                  <a:gd name="T54" fmla="*/ 56857152 w 51"/>
                  <a:gd name="T55" fmla="*/ 54700396 h 58"/>
                  <a:gd name="T56" fmla="*/ 52398245 w 51"/>
                  <a:gd name="T57" fmla="*/ 58752425 h 58"/>
                  <a:gd name="T58" fmla="*/ 0 w 51"/>
                  <a:gd name="T59" fmla="*/ 3038520 h 58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1"/>
                  <a:gd name="T91" fmla="*/ 0 h 58"/>
                  <a:gd name="T92" fmla="*/ 51 w 51"/>
                  <a:gd name="T93" fmla="*/ 58 h 5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1" h="58">
                    <a:moveTo>
                      <a:pt x="0" y="3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13" y="11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22"/>
                    </a:lnTo>
                    <a:lnTo>
                      <a:pt x="26" y="22"/>
                    </a:lnTo>
                    <a:lnTo>
                      <a:pt x="26" y="25"/>
                    </a:lnTo>
                    <a:lnTo>
                      <a:pt x="30" y="29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4" y="36"/>
                    </a:lnTo>
                    <a:lnTo>
                      <a:pt x="38" y="36"/>
                    </a:lnTo>
                    <a:lnTo>
                      <a:pt x="38" y="40"/>
                    </a:lnTo>
                    <a:lnTo>
                      <a:pt x="43" y="43"/>
                    </a:lnTo>
                    <a:lnTo>
                      <a:pt x="43" y="47"/>
                    </a:lnTo>
                    <a:lnTo>
                      <a:pt x="47" y="47"/>
                    </a:lnTo>
                    <a:lnTo>
                      <a:pt x="47" y="51"/>
                    </a:lnTo>
                    <a:lnTo>
                      <a:pt x="51" y="54"/>
                    </a:lnTo>
                    <a:lnTo>
                      <a:pt x="47" y="5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1" name="Freeform 1154"/>
              <p:cNvSpPr>
                <a:spLocks/>
              </p:cNvSpPr>
              <p:nvPr/>
            </p:nvSpPr>
            <p:spPr bwMode="auto">
              <a:xfrm>
                <a:off x="1800289" y="2955615"/>
                <a:ext cx="44348" cy="28675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4177316 h 29"/>
                  <a:gd name="T4" fmla="*/ 23413632 w 42"/>
                  <a:gd name="T5" fmla="*/ 28353643 h 29"/>
                  <a:gd name="T6" fmla="*/ 0 w 42"/>
                  <a:gd name="T7" fmla="*/ 14177316 h 29"/>
                  <a:gd name="T8" fmla="*/ 18953492 w 42"/>
                  <a:gd name="T9" fmla="*/ 0 h 29"/>
                  <a:gd name="T10" fmla="*/ 0 w 42"/>
                  <a:gd name="T11" fmla="*/ 28353643 h 29"/>
                  <a:gd name="T12" fmla="*/ 46827264 w 42"/>
                  <a:gd name="T13" fmla="*/ 28353643 h 29"/>
                  <a:gd name="T14" fmla="*/ 18953492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17" y="0"/>
                    </a:moveTo>
                    <a:lnTo>
                      <a:pt x="0" y="29"/>
                    </a:lnTo>
                    <a:lnTo>
                      <a:pt x="42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2" name="Freeform 1155"/>
              <p:cNvSpPr>
                <a:spLocks/>
              </p:cNvSpPr>
              <p:nvPr/>
            </p:nvSpPr>
            <p:spPr bwMode="auto">
              <a:xfrm>
                <a:off x="1809789" y="2941277"/>
                <a:ext cx="59134" cy="43013"/>
              </a:xfrm>
              <a:custGeom>
                <a:avLst/>
                <a:gdLst>
                  <a:gd name="T0" fmla="*/ 31221696 w 56"/>
                  <a:gd name="T1" fmla="*/ 0 h 44"/>
                  <a:gd name="T2" fmla="*/ 62443392 w 56"/>
                  <a:gd name="T3" fmla="*/ 21024559 h 44"/>
                  <a:gd name="T4" fmla="*/ 31221696 w 56"/>
                  <a:gd name="T5" fmla="*/ 42048141 h 44"/>
                  <a:gd name="T6" fmla="*/ 0 w 56"/>
                  <a:gd name="T7" fmla="*/ 21024559 h 44"/>
                  <a:gd name="T8" fmla="*/ 24531108 w 56"/>
                  <a:gd name="T9" fmla="*/ 0 h 44"/>
                  <a:gd name="T10" fmla="*/ 0 w 56"/>
                  <a:gd name="T11" fmla="*/ 27713078 h 44"/>
                  <a:gd name="T12" fmla="*/ 14496278 w 56"/>
                  <a:gd name="T13" fmla="*/ 42048141 h 44"/>
                  <a:gd name="T14" fmla="*/ 62443392 w 56"/>
                  <a:gd name="T15" fmla="*/ 42048141 h 44"/>
                  <a:gd name="T16" fmla="*/ 24531108 w 56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44"/>
                  <a:gd name="T29" fmla="*/ 56 w 56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44">
                    <a:moveTo>
                      <a:pt x="22" y="0"/>
                    </a:moveTo>
                    <a:lnTo>
                      <a:pt x="0" y="29"/>
                    </a:lnTo>
                    <a:lnTo>
                      <a:pt x="13" y="44"/>
                    </a:lnTo>
                    <a:lnTo>
                      <a:pt x="56" y="4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3" name="Freeform 1156"/>
              <p:cNvSpPr>
                <a:spLocks/>
              </p:cNvSpPr>
              <p:nvPr/>
            </p:nvSpPr>
            <p:spPr bwMode="auto">
              <a:xfrm>
                <a:off x="1819299" y="2926939"/>
                <a:ext cx="71798" cy="57351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8355126 h 58"/>
                  <a:gd name="T4" fmla="*/ 37904064 w 68"/>
                  <a:gd name="T5" fmla="*/ 56709263 h 58"/>
                  <a:gd name="T6" fmla="*/ 0 w 68"/>
                  <a:gd name="T7" fmla="*/ 28355126 h 58"/>
                  <a:gd name="T8" fmla="*/ 23411425 w 68"/>
                  <a:gd name="T9" fmla="*/ 0 h 58"/>
                  <a:gd name="T10" fmla="*/ 0 w 68"/>
                  <a:gd name="T11" fmla="*/ 28355126 h 58"/>
                  <a:gd name="T12" fmla="*/ 27870290 w 68"/>
                  <a:gd name="T13" fmla="*/ 56709263 h 58"/>
                  <a:gd name="T14" fmla="*/ 75808128 w 68"/>
                  <a:gd name="T15" fmla="*/ 56709263 h 58"/>
                  <a:gd name="T16" fmla="*/ 23411425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21" y="0"/>
                    </a:moveTo>
                    <a:lnTo>
                      <a:pt x="0" y="29"/>
                    </a:lnTo>
                    <a:lnTo>
                      <a:pt x="25" y="58"/>
                    </a:lnTo>
                    <a:lnTo>
                      <a:pt x="68" y="5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4" name="Freeform 1157"/>
              <p:cNvSpPr>
                <a:spLocks/>
              </p:cNvSpPr>
              <p:nvPr/>
            </p:nvSpPr>
            <p:spPr bwMode="auto">
              <a:xfrm>
                <a:off x="1831963" y="2916698"/>
                <a:ext cx="81299" cy="69640"/>
              </a:xfrm>
              <a:custGeom>
                <a:avLst/>
                <a:gdLst>
                  <a:gd name="T0" fmla="*/ 43484267 w 76"/>
                  <a:gd name="T1" fmla="*/ 0 h 69"/>
                  <a:gd name="T2" fmla="*/ 86967464 w 76"/>
                  <a:gd name="T3" fmla="*/ 35142968 h 69"/>
                  <a:gd name="T4" fmla="*/ 43484267 w 76"/>
                  <a:gd name="T5" fmla="*/ 70285937 h 69"/>
                  <a:gd name="T6" fmla="*/ 0 w 76"/>
                  <a:gd name="T7" fmla="*/ 35142968 h 69"/>
                  <a:gd name="T8" fmla="*/ 19452926 w 76"/>
                  <a:gd name="T9" fmla="*/ 0 h 69"/>
                  <a:gd name="T10" fmla="*/ 0 w 76"/>
                  <a:gd name="T11" fmla="*/ 25466033 h 69"/>
                  <a:gd name="T12" fmla="*/ 38906921 w 76"/>
                  <a:gd name="T13" fmla="*/ 70285937 h 69"/>
                  <a:gd name="T14" fmla="*/ 86967464 w 76"/>
                  <a:gd name="T15" fmla="*/ 70285937 h 69"/>
                  <a:gd name="T16" fmla="*/ 19452926 w 7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69"/>
                  <a:gd name="T29" fmla="*/ 76 w 7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69">
                    <a:moveTo>
                      <a:pt x="17" y="0"/>
                    </a:moveTo>
                    <a:lnTo>
                      <a:pt x="0" y="25"/>
                    </a:lnTo>
                    <a:lnTo>
                      <a:pt x="34" y="69"/>
                    </a:lnTo>
                    <a:lnTo>
                      <a:pt x="76" y="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5" name="Freeform 1158"/>
              <p:cNvSpPr>
                <a:spLocks/>
              </p:cNvSpPr>
              <p:nvPr/>
            </p:nvSpPr>
            <p:spPr bwMode="auto">
              <a:xfrm>
                <a:off x="1841473" y="2900312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23411699 w 89"/>
                  <a:gd name="T9" fmla="*/ 0 h 84"/>
                  <a:gd name="T10" fmla="*/ 0 w 89"/>
                  <a:gd name="T11" fmla="*/ 27275142 h 84"/>
                  <a:gd name="T12" fmla="*/ 52398363 w 89"/>
                  <a:gd name="T13" fmla="*/ 88119300 h 84"/>
                  <a:gd name="T14" fmla="*/ 99221761 w 89"/>
                  <a:gd name="T15" fmla="*/ 88119300 h 84"/>
                  <a:gd name="T16" fmla="*/ 23411699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21" y="0"/>
                    </a:moveTo>
                    <a:lnTo>
                      <a:pt x="0" y="26"/>
                    </a:lnTo>
                    <a:lnTo>
                      <a:pt x="47" y="84"/>
                    </a:lnTo>
                    <a:lnTo>
                      <a:pt x="89" y="8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6" name="Freeform 1159"/>
              <p:cNvSpPr>
                <a:spLocks/>
              </p:cNvSpPr>
              <p:nvPr/>
            </p:nvSpPr>
            <p:spPr bwMode="auto">
              <a:xfrm>
                <a:off x="1850974" y="2885974"/>
                <a:ext cx="106646" cy="100373"/>
              </a:xfrm>
              <a:custGeom>
                <a:avLst/>
                <a:gdLst>
                  <a:gd name="T0" fmla="*/ 56303808 w 101"/>
                  <a:gd name="T1" fmla="*/ 0 h 98"/>
                  <a:gd name="T2" fmla="*/ 112607616 w 101"/>
                  <a:gd name="T3" fmla="*/ 51402242 h 98"/>
                  <a:gd name="T4" fmla="*/ 56303808 w 101"/>
                  <a:gd name="T5" fmla="*/ 102803460 h 98"/>
                  <a:gd name="T6" fmla="*/ 0 w 101"/>
                  <a:gd name="T7" fmla="*/ 51402242 h 98"/>
                  <a:gd name="T8" fmla="*/ 23413550 w 101"/>
                  <a:gd name="T9" fmla="*/ 0 h 98"/>
                  <a:gd name="T10" fmla="*/ 0 w 101"/>
                  <a:gd name="T11" fmla="*/ 30421211 h 98"/>
                  <a:gd name="T12" fmla="*/ 65780517 w 101"/>
                  <a:gd name="T13" fmla="*/ 102803460 h 98"/>
                  <a:gd name="T14" fmla="*/ 112607616 w 101"/>
                  <a:gd name="T15" fmla="*/ 102803460 h 98"/>
                  <a:gd name="T16" fmla="*/ 23413550 w 101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98"/>
                  <a:gd name="T29" fmla="*/ 101 w 101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98">
                    <a:moveTo>
                      <a:pt x="21" y="0"/>
                    </a:moveTo>
                    <a:lnTo>
                      <a:pt x="0" y="29"/>
                    </a:lnTo>
                    <a:lnTo>
                      <a:pt x="59" y="98"/>
                    </a:lnTo>
                    <a:lnTo>
                      <a:pt x="101" y="9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7" name="Freeform 1160"/>
              <p:cNvSpPr>
                <a:spLocks/>
              </p:cNvSpPr>
              <p:nvPr/>
            </p:nvSpPr>
            <p:spPr bwMode="auto">
              <a:xfrm>
                <a:off x="1863647" y="2870612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18953082 w 110"/>
                  <a:gd name="T9" fmla="*/ 0 h 113"/>
                  <a:gd name="T10" fmla="*/ 0 w 110"/>
                  <a:gd name="T11" fmla="*/ 30420893 h 113"/>
                  <a:gd name="T12" fmla="*/ 75812327 w 110"/>
                  <a:gd name="T13" fmla="*/ 118536197 h 113"/>
                  <a:gd name="T14" fmla="*/ 122637505 w 110"/>
                  <a:gd name="T15" fmla="*/ 118536197 h 113"/>
                  <a:gd name="T16" fmla="*/ 18953082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7" y="0"/>
                    </a:moveTo>
                    <a:lnTo>
                      <a:pt x="0" y="29"/>
                    </a:lnTo>
                    <a:lnTo>
                      <a:pt x="68" y="113"/>
                    </a:lnTo>
                    <a:lnTo>
                      <a:pt x="110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8" name="Freeform 1161"/>
              <p:cNvSpPr>
                <a:spLocks/>
              </p:cNvSpPr>
              <p:nvPr/>
            </p:nvSpPr>
            <p:spPr bwMode="auto">
              <a:xfrm>
                <a:off x="1873148" y="2854226"/>
                <a:ext cx="128820" cy="132121"/>
              </a:xfrm>
              <a:custGeom>
                <a:avLst/>
                <a:gdLst>
                  <a:gd name="T0" fmla="*/ 67457692 w 123"/>
                  <a:gd name="T1" fmla="*/ 0 h 128"/>
                  <a:gd name="T2" fmla="*/ 134915385 w 123"/>
                  <a:gd name="T3" fmla="*/ 68187854 h 128"/>
                  <a:gd name="T4" fmla="*/ 67457692 w 123"/>
                  <a:gd name="T5" fmla="*/ 136374676 h 128"/>
                  <a:gd name="T6" fmla="*/ 0 w 123"/>
                  <a:gd name="T7" fmla="*/ 68187854 h 128"/>
                  <a:gd name="T8" fmla="*/ 18646437 w 123"/>
                  <a:gd name="T9" fmla="*/ 0 h 128"/>
                  <a:gd name="T10" fmla="*/ 0 w 123"/>
                  <a:gd name="T11" fmla="*/ 31962953 h 128"/>
                  <a:gd name="T12" fmla="*/ 87749472 w 123"/>
                  <a:gd name="T13" fmla="*/ 136374676 h 128"/>
                  <a:gd name="T14" fmla="*/ 134915385 w 123"/>
                  <a:gd name="T15" fmla="*/ 136374676 h 128"/>
                  <a:gd name="T16" fmla="*/ 18646437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17" y="0"/>
                    </a:moveTo>
                    <a:lnTo>
                      <a:pt x="0" y="30"/>
                    </a:lnTo>
                    <a:lnTo>
                      <a:pt x="80" y="128"/>
                    </a:lnTo>
                    <a:lnTo>
                      <a:pt x="123" y="12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49" name="Freeform 1162"/>
              <p:cNvSpPr>
                <a:spLocks/>
              </p:cNvSpPr>
              <p:nvPr/>
            </p:nvSpPr>
            <p:spPr bwMode="auto">
              <a:xfrm>
                <a:off x="1881597" y="2839879"/>
                <a:ext cx="142545" cy="146459"/>
              </a:xfrm>
              <a:custGeom>
                <a:avLst/>
                <a:gdLst>
                  <a:gd name="T0" fmla="*/ 74703012 w 136"/>
                  <a:gd name="T1" fmla="*/ 0 h 142"/>
                  <a:gd name="T2" fmla="*/ 149404977 w 136"/>
                  <a:gd name="T3" fmla="*/ 75529525 h 142"/>
                  <a:gd name="T4" fmla="*/ 74703012 w 136"/>
                  <a:gd name="T5" fmla="*/ 151058018 h 142"/>
                  <a:gd name="T6" fmla="*/ 0 w 136"/>
                  <a:gd name="T7" fmla="*/ 75529525 h 142"/>
                  <a:gd name="T8" fmla="*/ 23070277 w 136"/>
                  <a:gd name="T9" fmla="*/ 0 h 142"/>
                  <a:gd name="T10" fmla="*/ 0 w 136"/>
                  <a:gd name="T11" fmla="*/ 30850242 h 142"/>
                  <a:gd name="T12" fmla="*/ 102167019 w 136"/>
                  <a:gd name="T13" fmla="*/ 151058018 h 142"/>
                  <a:gd name="T14" fmla="*/ 149404977 w 136"/>
                  <a:gd name="T15" fmla="*/ 151058018 h 142"/>
                  <a:gd name="T16" fmla="*/ 23070277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21" y="0"/>
                    </a:moveTo>
                    <a:lnTo>
                      <a:pt x="0" y="29"/>
                    </a:lnTo>
                    <a:lnTo>
                      <a:pt x="93" y="142"/>
                    </a:lnTo>
                    <a:lnTo>
                      <a:pt x="136" y="14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0" name="Freeform 1163"/>
              <p:cNvSpPr>
                <a:spLocks/>
              </p:cNvSpPr>
              <p:nvPr/>
            </p:nvSpPr>
            <p:spPr bwMode="auto">
              <a:xfrm>
                <a:off x="1891098" y="2825541"/>
                <a:ext cx="155219" cy="160797"/>
              </a:xfrm>
              <a:custGeom>
                <a:avLst/>
                <a:gdLst>
                  <a:gd name="T0" fmla="*/ 81395584 w 148"/>
                  <a:gd name="T1" fmla="*/ 0 h 157"/>
                  <a:gd name="T2" fmla="*/ 162790120 w 148"/>
                  <a:gd name="T3" fmla="*/ 82343427 h 157"/>
                  <a:gd name="T4" fmla="*/ 81395584 w 148"/>
                  <a:gd name="T5" fmla="*/ 164685829 h 157"/>
                  <a:gd name="T6" fmla="*/ 0 w 148"/>
                  <a:gd name="T7" fmla="*/ 82343427 h 157"/>
                  <a:gd name="T8" fmla="*/ 23098264 w 148"/>
                  <a:gd name="T9" fmla="*/ 0 h 157"/>
                  <a:gd name="T10" fmla="*/ 0 w 148"/>
                  <a:gd name="T11" fmla="*/ 30419306 h 157"/>
                  <a:gd name="T12" fmla="*/ 116592527 w 148"/>
                  <a:gd name="T13" fmla="*/ 164685829 h 157"/>
                  <a:gd name="T14" fmla="*/ 162790120 w 148"/>
                  <a:gd name="T15" fmla="*/ 164685829 h 157"/>
                  <a:gd name="T16" fmla="*/ 23098264 w 148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7"/>
                  <a:gd name="T29" fmla="*/ 148 w 148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7">
                    <a:moveTo>
                      <a:pt x="21" y="0"/>
                    </a:moveTo>
                    <a:lnTo>
                      <a:pt x="0" y="29"/>
                    </a:lnTo>
                    <a:lnTo>
                      <a:pt x="106" y="157"/>
                    </a:lnTo>
                    <a:lnTo>
                      <a:pt x="148" y="15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1" name="Freeform 1164"/>
              <p:cNvSpPr>
                <a:spLocks/>
              </p:cNvSpPr>
              <p:nvPr/>
            </p:nvSpPr>
            <p:spPr bwMode="auto">
              <a:xfrm>
                <a:off x="1903771" y="2814276"/>
                <a:ext cx="164720" cy="170014"/>
              </a:xfrm>
              <a:custGeom>
                <a:avLst/>
                <a:gdLst>
                  <a:gd name="T0" fmla="*/ 86409803 w 157"/>
                  <a:gd name="T1" fmla="*/ 0 h 168"/>
                  <a:gd name="T2" fmla="*/ 172819606 w 157"/>
                  <a:gd name="T3" fmla="*/ 86026072 h 168"/>
                  <a:gd name="T4" fmla="*/ 86409803 w 157"/>
                  <a:gd name="T5" fmla="*/ 172052145 h 168"/>
                  <a:gd name="T6" fmla="*/ 0 w 157"/>
                  <a:gd name="T7" fmla="*/ 86026072 h 168"/>
                  <a:gd name="T8" fmla="*/ 18713032 w 157"/>
                  <a:gd name="T9" fmla="*/ 0 h 168"/>
                  <a:gd name="T10" fmla="*/ 0 w 157"/>
                  <a:gd name="T11" fmla="*/ 26627429 h 168"/>
                  <a:gd name="T12" fmla="*/ 126587828 w 157"/>
                  <a:gd name="T13" fmla="*/ 172052145 h 168"/>
                  <a:gd name="T14" fmla="*/ 172819606 w 157"/>
                  <a:gd name="T15" fmla="*/ 172052145 h 168"/>
                  <a:gd name="T16" fmla="*/ 18713032 w 157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8"/>
                  <a:gd name="T29" fmla="*/ 157 w 157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8">
                    <a:moveTo>
                      <a:pt x="17" y="0"/>
                    </a:moveTo>
                    <a:lnTo>
                      <a:pt x="0" y="26"/>
                    </a:lnTo>
                    <a:lnTo>
                      <a:pt x="115" y="168"/>
                    </a:lnTo>
                    <a:lnTo>
                      <a:pt x="157" y="16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2" name="Freeform 1165"/>
              <p:cNvSpPr>
                <a:spLocks/>
              </p:cNvSpPr>
              <p:nvPr/>
            </p:nvSpPr>
            <p:spPr bwMode="auto">
              <a:xfrm>
                <a:off x="1913272" y="2799938"/>
                <a:ext cx="177384" cy="184352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3367198 h 182"/>
                  <a:gd name="T4" fmla="*/ 93091962 w 169"/>
                  <a:gd name="T5" fmla="*/ 186734396 h 182"/>
                  <a:gd name="T6" fmla="*/ 0 w 169"/>
                  <a:gd name="T7" fmla="*/ 93367198 h 182"/>
                  <a:gd name="T8" fmla="*/ 23135492 w 169"/>
                  <a:gd name="T9" fmla="*/ 0 h 182"/>
                  <a:gd name="T10" fmla="*/ 0 w 169"/>
                  <a:gd name="T11" fmla="*/ 25650250 h 182"/>
                  <a:gd name="T12" fmla="*/ 139912957 w 169"/>
                  <a:gd name="T13" fmla="*/ 186734396 h 182"/>
                  <a:gd name="T14" fmla="*/ 186183924 w 169"/>
                  <a:gd name="T15" fmla="*/ 186734396 h 182"/>
                  <a:gd name="T16" fmla="*/ 23135492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21" y="0"/>
                    </a:moveTo>
                    <a:lnTo>
                      <a:pt x="0" y="25"/>
                    </a:lnTo>
                    <a:lnTo>
                      <a:pt x="127" y="182"/>
                    </a:lnTo>
                    <a:lnTo>
                      <a:pt x="169" y="18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3" name="Freeform 1166"/>
              <p:cNvSpPr>
                <a:spLocks/>
              </p:cNvSpPr>
              <p:nvPr/>
            </p:nvSpPr>
            <p:spPr bwMode="auto">
              <a:xfrm>
                <a:off x="1920660" y="2784576"/>
                <a:ext cx="192170" cy="201762"/>
              </a:xfrm>
              <a:custGeom>
                <a:avLst/>
                <a:gdLst>
                  <a:gd name="T0" fmla="*/ 100899750 w 183"/>
                  <a:gd name="T1" fmla="*/ 0 h 197"/>
                  <a:gd name="T2" fmla="*/ 201799501 w 183"/>
                  <a:gd name="T3" fmla="*/ 103319555 h 197"/>
                  <a:gd name="T4" fmla="*/ 100899750 w 183"/>
                  <a:gd name="T5" fmla="*/ 206639110 h 197"/>
                  <a:gd name="T6" fmla="*/ 0 w 183"/>
                  <a:gd name="T7" fmla="*/ 103319555 h 197"/>
                  <a:gd name="T8" fmla="*/ 24259625 w 183"/>
                  <a:gd name="T9" fmla="*/ 0 h 197"/>
                  <a:gd name="T10" fmla="*/ 0 w 183"/>
                  <a:gd name="T11" fmla="*/ 30418949 h 197"/>
                  <a:gd name="T12" fmla="*/ 154381831 w 183"/>
                  <a:gd name="T13" fmla="*/ 206639110 h 197"/>
                  <a:gd name="T14" fmla="*/ 201799501 w 183"/>
                  <a:gd name="T15" fmla="*/ 206639110 h 197"/>
                  <a:gd name="T16" fmla="*/ 24259625 w 183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197"/>
                  <a:gd name="T29" fmla="*/ 183 w 183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197">
                    <a:moveTo>
                      <a:pt x="22" y="0"/>
                    </a:moveTo>
                    <a:lnTo>
                      <a:pt x="0" y="29"/>
                    </a:lnTo>
                    <a:lnTo>
                      <a:pt x="140" y="197"/>
                    </a:lnTo>
                    <a:lnTo>
                      <a:pt x="183" y="197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4" name="Freeform 1167"/>
              <p:cNvSpPr>
                <a:spLocks/>
              </p:cNvSpPr>
              <p:nvPr/>
            </p:nvSpPr>
            <p:spPr bwMode="auto">
              <a:xfrm>
                <a:off x="1935446" y="2770238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18952759 w 191"/>
                  <a:gd name="T9" fmla="*/ 0 h 211"/>
                  <a:gd name="T10" fmla="*/ 0 w 191"/>
                  <a:gd name="T11" fmla="*/ 30421182 h 211"/>
                  <a:gd name="T12" fmla="*/ 164997749 w 191"/>
                  <a:gd name="T13" fmla="*/ 221341706 h 211"/>
                  <a:gd name="T14" fmla="*/ 212936065 w 191"/>
                  <a:gd name="T15" fmla="*/ 221341706 h 211"/>
                  <a:gd name="T16" fmla="*/ 18952759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17" y="0"/>
                    </a:moveTo>
                    <a:lnTo>
                      <a:pt x="0" y="29"/>
                    </a:lnTo>
                    <a:lnTo>
                      <a:pt x="148" y="211"/>
                    </a:lnTo>
                    <a:lnTo>
                      <a:pt x="191" y="2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5" name="Freeform 1168"/>
              <p:cNvSpPr>
                <a:spLocks/>
              </p:cNvSpPr>
              <p:nvPr/>
            </p:nvSpPr>
            <p:spPr bwMode="auto">
              <a:xfrm>
                <a:off x="1944947" y="2753852"/>
                <a:ext cx="214344" cy="230447"/>
              </a:xfrm>
              <a:custGeom>
                <a:avLst/>
                <a:gdLst>
                  <a:gd name="T0" fmla="*/ 113160960 w 203"/>
                  <a:gd name="T1" fmla="*/ 0 h 226"/>
                  <a:gd name="T2" fmla="*/ 226321921 w 203"/>
                  <a:gd name="T3" fmla="*/ 117491262 h 226"/>
                  <a:gd name="T4" fmla="*/ 113160960 w 203"/>
                  <a:gd name="T5" fmla="*/ 234981504 h 226"/>
                  <a:gd name="T6" fmla="*/ 0 w 203"/>
                  <a:gd name="T7" fmla="*/ 117491262 h 226"/>
                  <a:gd name="T8" fmla="*/ 23413124 w 203"/>
                  <a:gd name="T9" fmla="*/ 0 h 226"/>
                  <a:gd name="T10" fmla="*/ 0 w 203"/>
                  <a:gd name="T11" fmla="*/ 30152868 h 226"/>
                  <a:gd name="T12" fmla="*/ 179496746 w 203"/>
                  <a:gd name="T13" fmla="*/ 234981504 h 226"/>
                  <a:gd name="T14" fmla="*/ 226321921 w 203"/>
                  <a:gd name="T15" fmla="*/ 234981504 h 226"/>
                  <a:gd name="T16" fmla="*/ 23413124 w 203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6"/>
                  <a:gd name="T29" fmla="*/ 203 w 203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6">
                    <a:moveTo>
                      <a:pt x="21" y="0"/>
                    </a:moveTo>
                    <a:lnTo>
                      <a:pt x="0" y="29"/>
                    </a:lnTo>
                    <a:lnTo>
                      <a:pt x="161" y="226"/>
                    </a:lnTo>
                    <a:lnTo>
                      <a:pt x="203" y="22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6" name="Freeform 1169"/>
              <p:cNvSpPr>
                <a:spLocks/>
              </p:cNvSpPr>
              <p:nvPr/>
            </p:nvSpPr>
            <p:spPr bwMode="auto">
              <a:xfrm>
                <a:off x="1952335" y="2739514"/>
                <a:ext cx="229130" cy="244784"/>
              </a:xfrm>
              <a:custGeom>
                <a:avLst/>
                <a:gdLst>
                  <a:gd name="T0" fmla="*/ 121529066 w 216"/>
                  <a:gd name="T1" fmla="*/ 0 h 240"/>
                  <a:gd name="T2" fmla="*/ 243058131 w 216"/>
                  <a:gd name="T3" fmla="*/ 124831681 h 240"/>
                  <a:gd name="T4" fmla="*/ 121529066 w 216"/>
                  <a:gd name="T5" fmla="*/ 249663361 h 240"/>
                  <a:gd name="T6" fmla="*/ 0 w 216"/>
                  <a:gd name="T7" fmla="*/ 124831681 h 240"/>
                  <a:gd name="T8" fmla="*/ 23631154 w 216"/>
                  <a:gd name="T9" fmla="*/ 0 h 240"/>
                  <a:gd name="T10" fmla="*/ 0 w 216"/>
                  <a:gd name="T11" fmla="*/ 30167588 h 240"/>
                  <a:gd name="T12" fmla="*/ 195796900 w 216"/>
                  <a:gd name="T13" fmla="*/ 249663361 h 240"/>
                  <a:gd name="T14" fmla="*/ 243058131 w 216"/>
                  <a:gd name="T15" fmla="*/ 249663361 h 240"/>
                  <a:gd name="T16" fmla="*/ 23631154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21" y="0"/>
                    </a:moveTo>
                    <a:lnTo>
                      <a:pt x="0" y="29"/>
                    </a:lnTo>
                    <a:lnTo>
                      <a:pt x="174" y="240"/>
                    </a:lnTo>
                    <a:lnTo>
                      <a:pt x="216" y="2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7" name="Freeform 1170"/>
              <p:cNvSpPr>
                <a:spLocks/>
              </p:cNvSpPr>
              <p:nvPr/>
            </p:nvSpPr>
            <p:spPr bwMode="auto">
              <a:xfrm>
                <a:off x="1967121" y="2726201"/>
                <a:ext cx="236518" cy="260146"/>
              </a:xfrm>
              <a:custGeom>
                <a:avLst/>
                <a:gdLst>
                  <a:gd name="T0" fmla="*/ 124867776 w 224"/>
                  <a:gd name="T1" fmla="*/ 0 h 255"/>
                  <a:gd name="T2" fmla="*/ 249735553 w 224"/>
                  <a:gd name="T3" fmla="*/ 132697924 h 255"/>
                  <a:gd name="T4" fmla="*/ 124867776 w 224"/>
                  <a:gd name="T5" fmla="*/ 265395849 h 255"/>
                  <a:gd name="T6" fmla="*/ 0 w 224"/>
                  <a:gd name="T7" fmla="*/ 132697924 h 255"/>
                  <a:gd name="T8" fmla="*/ 18953120 w 224"/>
                  <a:gd name="T9" fmla="*/ 0 h 255"/>
                  <a:gd name="T10" fmla="*/ 0 w 224"/>
                  <a:gd name="T11" fmla="*/ 30182038 h 255"/>
                  <a:gd name="T12" fmla="*/ 202910281 w 224"/>
                  <a:gd name="T13" fmla="*/ 265395849 h 255"/>
                  <a:gd name="T14" fmla="*/ 249735553 w 224"/>
                  <a:gd name="T15" fmla="*/ 265395849 h 255"/>
                  <a:gd name="T16" fmla="*/ 18953120 w 224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5"/>
                  <a:gd name="T29" fmla="*/ 224 w 224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5">
                    <a:moveTo>
                      <a:pt x="17" y="0"/>
                    </a:moveTo>
                    <a:lnTo>
                      <a:pt x="0" y="29"/>
                    </a:lnTo>
                    <a:lnTo>
                      <a:pt x="182" y="255"/>
                    </a:lnTo>
                    <a:lnTo>
                      <a:pt x="224" y="2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8" name="Freeform 1171"/>
              <p:cNvSpPr>
                <a:spLocks/>
              </p:cNvSpPr>
              <p:nvPr/>
            </p:nvSpPr>
            <p:spPr bwMode="auto">
              <a:xfrm>
                <a:off x="1974509" y="2714935"/>
                <a:ext cx="251304" cy="271412"/>
              </a:xfrm>
              <a:custGeom>
                <a:avLst/>
                <a:gdLst>
                  <a:gd name="T0" fmla="*/ 132675840 w 238"/>
                  <a:gd name="T1" fmla="*/ 0 h 266"/>
                  <a:gd name="T2" fmla="*/ 265351680 w 238"/>
                  <a:gd name="T3" fmla="*/ 138467056 h 266"/>
                  <a:gd name="T4" fmla="*/ 132675840 w 238"/>
                  <a:gd name="T5" fmla="*/ 276934112 h 266"/>
                  <a:gd name="T6" fmla="*/ 0 w 238"/>
                  <a:gd name="T7" fmla="*/ 138467056 h 266"/>
                  <a:gd name="T8" fmla="*/ 23413510 w 238"/>
                  <a:gd name="T9" fmla="*/ 0 h 266"/>
                  <a:gd name="T10" fmla="*/ 0 w 238"/>
                  <a:gd name="T11" fmla="*/ 27068751 h 266"/>
                  <a:gd name="T12" fmla="*/ 217409647 w 238"/>
                  <a:gd name="T13" fmla="*/ 276934112 h 266"/>
                  <a:gd name="T14" fmla="*/ 265351680 w 238"/>
                  <a:gd name="T15" fmla="*/ 276934112 h 266"/>
                  <a:gd name="T16" fmla="*/ 23413510 w 238"/>
                  <a:gd name="T17" fmla="*/ 0 h 2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6"/>
                  <a:gd name="T29" fmla="*/ 238 w 238"/>
                  <a:gd name="T30" fmla="*/ 266 h 2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6">
                    <a:moveTo>
                      <a:pt x="21" y="0"/>
                    </a:moveTo>
                    <a:lnTo>
                      <a:pt x="0" y="26"/>
                    </a:lnTo>
                    <a:lnTo>
                      <a:pt x="195" y="266"/>
                    </a:lnTo>
                    <a:lnTo>
                      <a:pt x="238" y="2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59" name="Freeform 1172"/>
              <p:cNvSpPr>
                <a:spLocks/>
              </p:cNvSpPr>
              <p:nvPr/>
            </p:nvSpPr>
            <p:spPr bwMode="auto">
              <a:xfrm>
                <a:off x="1984019" y="2706742"/>
                <a:ext cx="263968" cy="279605"/>
              </a:xfrm>
              <a:custGeom>
                <a:avLst/>
                <a:gdLst>
                  <a:gd name="T0" fmla="*/ 139358242 w 250"/>
                  <a:gd name="T1" fmla="*/ 0 h 273"/>
                  <a:gd name="T2" fmla="*/ 278716484 w 250"/>
                  <a:gd name="T3" fmla="*/ 143185413 h 273"/>
                  <a:gd name="T4" fmla="*/ 139358242 w 250"/>
                  <a:gd name="T5" fmla="*/ 286369802 h 273"/>
                  <a:gd name="T6" fmla="*/ 0 w 250"/>
                  <a:gd name="T7" fmla="*/ 143185413 h 273"/>
                  <a:gd name="T8" fmla="*/ 0 w 250"/>
                  <a:gd name="T9" fmla="*/ 18881019 h 273"/>
                  <a:gd name="T10" fmla="*/ 13377899 w 250"/>
                  <a:gd name="T11" fmla="*/ 0 h 273"/>
                  <a:gd name="T12" fmla="*/ 32330801 w 250"/>
                  <a:gd name="T13" fmla="*/ 0 h 273"/>
                  <a:gd name="T14" fmla="*/ 278716484 w 250"/>
                  <a:gd name="T15" fmla="*/ 286369802 h 273"/>
                  <a:gd name="T16" fmla="*/ 230777729 w 250"/>
                  <a:gd name="T17" fmla="*/ 286369802 h 273"/>
                  <a:gd name="T18" fmla="*/ 0 w 250"/>
                  <a:gd name="T19" fmla="*/ 18881019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3"/>
                  <a:gd name="T32" fmla="*/ 250 w 250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3">
                    <a:moveTo>
                      <a:pt x="0" y="18"/>
                    </a:moveTo>
                    <a:lnTo>
                      <a:pt x="12" y="0"/>
                    </a:lnTo>
                    <a:lnTo>
                      <a:pt x="29" y="0"/>
                    </a:lnTo>
                    <a:lnTo>
                      <a:pt x="250" y="273"/>
                    </a:lnTo>
                    <a:lnTo>
                      <a:pt x="207" y="27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0" name="Freeform 1173"/>
              <p:cNvSpPr>
                <a:spLocks/>
              </p:cNvSpPr>
              <p:nvPr/>
            </p:nvSpPr>
            <p:spPr bwMode="auto">
              <a:xfrm>
                <a:off x="1995632" y="2706742"/>
                <a:ext cx="274530" cy="279605"/>
              </a:xfrm>
              <a:custGeom>
                <a:avLst/>
                <a:gdLst>
                  <a:gd name="T0" fmla="*/ 145495598 w 259"/>
                  <a:gd name="T1" fmla="*/ 0 h 273"/>
                  <a:gd name="T2" fmla="*/ 290991196 w 259"/>
                  <a:gd name="T3" fmla="*/ 143185413 h 273"/>
                  <a:gd name="T4" fmla="*/ 145495598 w 259"/>
                  <a:gd name="T5" fmla="*/ 286369802 h 273"/>
                  <a:gd name="T6" fmla="*/ 0 w 259"/>
                  <a:gd name="T7" fmla="*/ 143185413 h 273"/>
                  <a:gd name="T8" fmla="*/ 0 w 259"/>
                  <a:gd name="T9" fmla="*/ 7342447 h 273"/>
                  <a:gd name="T10" fmla="*/ 0 w 259"/>
                  <a:gd name="T11" fmla="*/ 0 h 273"/>
                  <a:gd name="T12" fmla="*/ 43816680 w 259"/>
                  <a:gd name="T13" fmla="*/ 0 h 273"/>
                  <a:gd name="T14" fmla="*/ 290991196 w 259"/>
                  <a:gd name="T15" fmla="*/ 286369802 h 273"/>
                  <a:gd name="T16" fmla="*/ 243803791 w 259"/>
                  <a:gd name="T17" fmla="*/ 286369802 h 273"/>
                  <a:gd name="T18" fmla="*/ 0 w 259"/>
                  <a:gd name="T19" fmla="*/ 7342447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9"/>
                  <a:gd name="T31" fmla="*/ 0 h 273"/>
                  <a:gd name="T32" fmla="*/ 259 w 259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9" h="273">
                    <a:moveTo>
                      <a:pt x="0" y="7"/>
                    </a:moveTo>
                    <a:lnTo>
                      <a:pt x="0" y="0"/>
                    </a:lnTo>
                    <a:lnTo>
                      <a:pt x="39" y="0"/>
                    </a:lnTo>
                    <a:lnTo>
                      <a:pt x="259" y="273"/>
                    </a:lnTo>
                    <a:lnTo>
                      <a:pt x="217" y="27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1" name="Freeform 1174"/>
              <p:cNvSpPr>
                <a:spLocks/>
              </p:cNvSpPr>
              <p:nvPr/>
            </p:nvSpPr>
            <p:spPr bwMode="auto">
              <a:xfrm>
                <a:off x="2014633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2" name="Freeform 1175"/>
              <p:cNvSpPr>
                <a:spLocks/>
              </p:cNvSpPr>
              <p:nvPr/>
            </p:nvSpPr>
            <p:spPr bwMode="auto">
              <a:xfrm>
                <a:off x="2036807" y="2706742"/>
                <a:ext cx="277703" cy="279605"/>
              </a:xfrm>
              <a:custGeom>
                <a:avLst/>
                <a:gdLst>
                  <a:gd name="T0" fmla="*/ 147174108 w 262"/>
                  <a:gd name="T1" fmla="*/ 0 h 273"/>
                  <a:gd name="T2" fmla="*/ 294347156 w 262"/>
                  <a:gd name="T3" fmla="*/ 143185413 h 273"/>
                  <a:gd name="T4" fmla="*/ 147174108 w 262"/>
                  <a:gd name="T5" fmla="*/ 286369802 h 273"/>
                  <a:gd name="T6" fmla="*/ 0 w 262"/>
                  <a:gd name="T7" fmla="*/ 143185413 h 273"/>
                  <a:gd name="T8" fmla="*/ 47185126 w 262"/>
                  <a:gd name="T9" fmla="*/ 0 h 273"/>
                  <a:gd name="T10" fmla="*/ 0 w 262"/>
                  <a:gd name="T11" fmla="*/ 0 h 273"/>
                  <a:gd name="T12" fmla="*/ 247161981 w 262"/>
                  <a:gd name="T13" fmla="*/ 286369802 h 273"/>
                  <a:gd name="T14" fmla="*/ 294347156 w 262"/>
                  <a:gd name="T15" fmla="*/ 286369802 h 273"/>
                  <a:gd name="T16" fmla="*/ 47185126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3" name="Freeform 1176"/>
              <p:cNvSpPr>
                <a:spLocks/>
              </p:cNvSpPr>
              <p:nvPr/>
            </p:nvSpPr>
            <p:spPr bwMode="auto">
              <a:xfrm>
                <a:off x="2061094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6369802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4" name="Freeform 1177"/>
              <p:cNvSpPr>
                <a:spLocks/>
              </p:cNvSpPr>
              <p:nvPr/>
            </p:nvSpPr>
            <p:spPr bwMode="auto">
              <a:xfrm>
                <a:off x="2083268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6369802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5" name="Freeform 1178"/>
              <p:cNvSpPr>
                <a:spLocks/>
              </p:cNvSpPr>
              <p:nvPr/>
            </p:nvSpPr>
            <p:spPr bwMode="auto">
              <a:xfrm>
                <a:off x="2105442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6" name="Freeform 1179"/>
              <p:cNvSpPr>
                <a:spLocks/>
              </p:cNvSpPr>
              <p:nvPr/>
            </p:nvSpPr>
            <p:spPr bwMode="auto">
              <a:xfrm>
                <a:off x="2127616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7" name="Freeform 1180"/>
              <p:cNvSpPr>
                <a:spLocks/>
              </p:cNvSpPr>
              <p:nvPr/>
            </p:nvSpPr>
            <p:spPr bwMode="auto">
              <a:xfrm>
                <a:off x="2150842" y="2706742"/>
                <a:ext cx="276642" cy="279605"/>
              </a:xfrm>
              <a:custGeom>
                <a:avLst/>
                <a:gdLst>
                  <a:gd name="T0" fmla="*/ 146051136 w 262"/>
                  <a:gd name="T1" fmla="*/ 0 h 273"/>
                  <a:gd name="T2" fmla="*/ 292102271 w 262"/>
                  <a:gd name="T3" fmla="*/ 143185413 h 273"/>
                  <a:gd name="T4" fmla="*/ 146051136 w 262"/>
                  <a:gd name="T5" fmla="*/ 286369802 h 273"/>
                  <a:gd name="T6" fmla="*/ 0 w 262"/>
                  <a:gd name="T7" fmla="*/ 143185413 h 273"/>
                  <a:gd name="T8" fmla="*/ 46825349 w 262"/>
                  <a:gd name="T9" fmla="*/ 0 h 273"/>
                  <a:gd name="T10" fmla="*/ 0 w 262"/>
                  <a:gd name="T11" fmla="*/ 0 h 273"/>
                  <a:gd name="T12" fmla="*/ 245276873 w 262"/>
                  <a:gd name="T13" fmla="*/ 286369802 h 273"/>
                  <a:gd name="T14" fmla="*/ 292102271 w 262"/>
                  <a:gd name="T15" fmla="*/ 286369802 h 273"/>
                  <a:gd name="T16" fmla="*/ 46825349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8" name="Freeform 1181"/>
              <p:cNvSpPr>
                <a:spLocks/>
              </p:cNvSpPr>
              <p:nvPr/>
            </p:nvSpPr>
            <p:spPr bwMode="auto">
              <a:xfrm>
                <a:off x="2173016" y="2706742"/>
                <a:ext cx="276642" cy="279605"/>
              </a:xfrm>
              <a:custGeom>
                <a:avLst/>
                <a:gdLst>
                  <a:gd name="T0" fmla="*/ 146051136 w 262"/>
                  <a:gd name="T1" fmla="*/ 0 h 273"/>
                  <a:gd name="T2" fmla="*/ 292102271 w 262"/>
                  <a:gd name="T3" fmla="*/ 143185413 h 273"/>
                  <a:gd name="T4" fmla="*/ 146051136 w 262"/>
                  <a:gd name="T5" fmla="*/ 286369802 h 273"/>
                  <a:gd name="T6" fmla="*/ 0 w 262"/>
                  <a:gd name="T7" fmla="*/ 143185413 h 273"/>
                  <a:gd name="T8" fmla="*/ 46825349 w 262"/>
                  <a:gd name="T9" fmla="*/ 0 h 273"/>
                  <a:gd name="T10" fmla="*/ 0 w 262"/>
                  <a:gd name="T11" fmla="*/ 0 h 273"/>
                  <a:gd name="T12" fmla="*/ 245276873 w 262"/>
                  <a:gd name="T13" fmla="*/ 286369802 h 273"/>
                  <a:gd name="T14" fmla="*/ 292102271 w 262"/>
                  <a:gd name="T15" fmla="*/ 286369802 h 273"/>
                  <a:gd name="T16" fmla="*/ 46825349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69" name="Freeform 1182"/>
              <p:cNvSpPr>
                <a:spLocks/>
              </p:cNvSpPr>
              <p:nvPr/>
            </p:nvSpPr>
            <p:spPr bwMode="auto">
              <a:xfrm>
                <a:off x="2195190" y="2706742"/>
                <a:ext cx="276642" cy="279605"/>
              </a:xfrm>
              <a:custGeom>
                <a:avLst/>
                <a:gdLst>
                  <a:gd name="T0" fmla="*/ 145495808 w 263"/>
                  <a:gd name="T1" fmla="*/ 0 h 273"/>
                  <a:gd name="T2" fmla="*/ 290991617 w 263"/>
                  <a:gd name="T3" fmla="*/ 143185413 h 273"/>
                  <a:gd name="T4" fmla="*/ 145495808 w 263"/>
                  <a:gd name="T5" fmla="*/ 286369802 h 273"/>
                  <a:gd name="T6" fmla="*/ 0 w 263"/>
                  <a:gd name="T7" fmla="*/ 143185413 h 273"/>
                  <a:gd name="T8" fmla="*/ 46470592 w 263"/>
                  <a:gd name="T9" fmla="*/ 0 h 273"/>
                  <a:gd name="T10" fmla="*/ 0 w 263"/>
                  <a:gd name="T11" fmla="*/ 0 h 273"/>
                  <a:gd name="T12" fmla="*/ 243415460 w 263"/>
                  <a:gd name="T13" fmla="*/ 286369802 h 273"/>
                  <a:gd name="T14" fmla="*/ 290991617 w 263"/>
                  <a:gd name="T15" fmla="*/ 286369802 h 273"/>
                  <a:gd name="T16" fmla="*/ 4647059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0" name="Freeform 1183"/>
              <p:cNvSpPr>
                <a:spLocks/>
              </p:cNvSpPr>
              <p:nvPr/>
            </p:nvSpPr>
            <p:spPr bwMode="auto">
              <a:xfrm>
                <a:off x="2216313" y="2706742"/>
                <a:ext cx="274530" cy="279605"/>
              </a:xfrm>
              <a:custGeom>
                <a:avLst/>
                <a:gdLst>
                  <a:gd name="T0" fmla="*/ 145495598 w 259"/>
                  <a:gd name="T1" fmla="*/ 0 h 273"/>
                  <a:gd name="T2" fmla="*/ 290991196 w 259"/>
                  <a:gd name="T3" fmla="*/ 143185413 h 273"/>
                  <a:gd name="T4" fmla="*/ 145495598 w 259"/>
                  <a:gd name="T5" fmla="*/ 286369802 h 273"/>
                  <a:gd name="T6" fmla="*/ 0 w 259"/>
                  <a:gd name="T7" fmla="*/ 143185413 h 273"/>
                  <a:gd name="T8" fmla="*/ 47187355 w 259"/>
                  <a:gd name="T9" fmla="*/ 0 h 273"/>
                  <a:gd name="T10" fmla="*/ 0 w 259"/>
                  <a:gd name="T11" fmla="*/ 0 h 273"/>
                  <a:gd name="T12" fmla="*/ 247173406 w 259"/>
                  <a:gd name="T13" fmla="*/ 286369802 h 273"/>
                  <a:gd name="T14" fmla="*/ 290991196 w 259"/>
                  <a:gd name="T15" fmla="*/ 286369802 h 273"/>
                  <a:gd name="T16" fmla="*/ 290991196 w 259"/>
                  <a:gd name="T17" fmla="*/ 277977559 h 273"/>
                  <a:gd name="T18" fmla="*/ 47187355 w 259"/>
                  <a:gd name="T19" fmla="*/ 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9"/>
                  <a:gd name="T31" fmla="*/ 0 h 273"/>
                  <a:gd name="T32" fmla="*/ 259 w 259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9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59" y="273"/>
                    </a:lnTo>
                    <a:lnTo>
                      <a:pt x="259" y="2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1" name="Freeform 1184"/>
              <p:cNvSpPr>
                <a:spLocks/>
              </p:cNvSpPr>
              <p:nvPr/>
            </p:nvSpPr>
            <p:spPr bwMode="auto">
              <a:xfrm>
                <a:off x="2238487" y="2706742"/>
                <a:ext cx="265029" cy="279605"/>
              </a:xfrm>
              <a:custGeom>
                <a:avLst/>
                <a:gdLst>
                  <a:gd name="T0" fmla="*/ 140481304 w 250"/>
                  <a:gd name="T1" fmla="*/ 0 h 273"/>
                  <a:gd name="T2" fmla="*/ 280961547 w 250"/>
                  <a:gd name="T3" fmla="*/ 143185413 h 273"/>
                  <a:gd name="T4" fmla="*/ 140481304 w 250"/>
                  <a:gd name="T5" fmla="*/ 286369802 h 273"/>
                  <a:gd name="T6" fmla="*/ 0 w 250"/>
                  <a:gd name="T7" fmla="*/ 143185413 h 273"/>
                  <a:gd name="T8" fmla="*/ 48325393 w 250"/>
                  <a:gd name="T9" fmla="*/ 0 h 273"/>
                  <a:gd name="T10" fmla="*/ 0 w 250"/>
                  <a:gd name="T11" fmla="*/ 0 h 273"/>
                  <a:gd name="T12" fmla="*/ 248370343 w 250"/>
                  <a:gd name="T13" fmla="*/ 286369802 h 273"/>
                  <a:gd name="T14" fmla="*/ 267475749 w 250"/>
                  <a:gd name="T15" fmla="*/ 286369802 h 273"/>
                  <a:gd name="T16" fmla="*/ 280961547 w 250"/>
                  <a:gd name="T17" fmla="*/ 267487704 h 273"/>
                  <a:gd name="T18" fmla="*/ 48325393 w 250"/>
                  <a:gd name="T19" fmla="*/ 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3"/>
                  <a:gd name="T32" fmla="*/ 250 w 250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38" y="273"/>
                    </a:lnTo>
                    <a:lnTo>
                      <a:pt x="250" y="25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2" name="Freeform 1185"/>
              <p:cNvSpPr>
                <a:spLocks/>
              </p:cNvSpPr>
              <p:nvPr/>
            </p:nvSpPr>
            <p:spPr bwMode="auto">
              <a:xfrm>
                <a:off x="2260661" y="2706742"/>
                <a:ext cx="252356" cy="271412"/>
              </a:xfrm>
              <a:custGeom>
                <a:avLst/>
                <a:gdLst>
                  <a:gd name="T0" fmla="*/ 133788971 w 238"/>
                  <a:gd name="T1" fmla="*/ 0 h 265"/>
                  <a:gd name="T2" fmla="*/ 267577942 w 238"/>
                  <a:gd name="T3" fmla="*/ 138989573 h 265"/>
                  <a:gd name="T4" fmla="*/ 133788971 w 238"/>
                  <a:gd name="T5" fmla="*/ 277979146 h 265"/>
                  <a:gd name="T6" fmla="*/ 0 w 238"/>
                  <a:gd name="T7" fmla="*/ 138989573 h 265"/>
                  <a:gd name="T8" fmla="*/ 48344204 w 238"/>
                  <a:gd name="T9" fmla="*/ 0 h 265"/>
                  <a:gd name="T10" fmla="*/ 0 w 238"/>
                  <a:gd name="T11" fmla="*/ 0 h 265"/>
                  <a:gd name="T12" fmla="*/ 243967818 w 238"/>
                  <a:gd name="T13" fmla="*/ 277979146 h 265"/>
                  <a:gd name="T14" fmla="*/ 267577942 w 238"/>
                  <a:gd name="T15" fmla="*/ 251754550 h 265"/>
                  <a:gd name="T16" fmla="*/ 48344204 w 238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5"/>
                  <a:gd name="T29" fmla="*/ 238 w 238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5">
                    <a:moveTo>
                      <a:pt x="43" y="0"/>
                    </a:moveTo>
                    <a:lnTo>
                      <a:pt x="0" y="0"/>
                    </a:lnTo>
                    <a:lnTo>
                      <a:pt x="217" y="265"/>
                    </a:lnTo>
                    <a:lnTo>
                      <a:pt x="238" y="24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3" name="Freeform 1186"/>
              <p:cNvSpPr>
                <a:spLocks/>
              </p:cNvSpPr>
              <p:nvPr/>
            </p:nvSpPr>
            <p:spPr bwMode="auto">
              <a:xfrm>
                <a:off x="2282836" y="2706742"/>
                <a:ext cx="236518" cy="260146"/>
              </a:xfrm>
              <a:custGeom>
                <a:avLst/>
                <a:gdLst>
                  <a:gd name="T0" fmla="*/ 124867776 w 224"/>
                  <a:gd name="T1" fmla="*/ 0 h 255"/>
                  <a:gd name="T2" fmla="*/ 249735553 w 224"/>
                  <a:gd name="T3" fmla="*/ 132697924 h 255"/>
                  <a:gd name="T4" fmla="*/ 124867776 w 224"/>
                  <a:gd name="T5" fmla="*/ 265395849 h 255"/>
                  <a:gd name="T6" fmla="*/ 0 w 224"/>
                  <a:gd name="T7" fmla="*/ 132697924 h 255"/>
                  <a:gd name="T8" fmla="*/ 46825288 w 224"/>
                  <a:gd name="T9" fmla="*/ 0 h 255"/>
                  <a:gd name="T10" fmla="*/ 0 w 224"/>
                  <a:gd name="T11" fmla="*/ 0 h 255"/>
                  <a:gd name="T12" fmla="*/ 230782442 w 224"/>
                  <a:gd name="T13" fmla="*/ 265395849 h 255"/>
                  <a:gd name="T14" fmla="*/ 249735553 w 224"/>
                  <a:gd name="T15" fmla="*/ 234173235 h 255"/>
                  <a:gd name="T16" fmla="*/ 46825288 w 224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5"/>
                  <a:gd name="T29" fmla="*/ 224 w 224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5">
                    <a:moveTo>
                      <a:pt x="42" y="0"/>
                    </a:moveTo>
                    <a:lnTo>
                      <a:pt x="0" y="0"/>
                    </a:lnTo>
                    <a:lnTo>
                      <a:pt x="207" y="255"/>
                    </a:lnTo>
                    <a:lnTo>
                      <a:pt x="224" y="22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4" name="Freeform 1187"/>
              <p:cNvSpPr>
                <a:spLocks/>
              </p:cNvSpPr>
              <p:nvPr/>
            </p:nvSpPr>
            <p:spPr bwMode="auto">
              <a:xfrm>
                <a:off x="2307113" y="2706742"/>
                <a:ext cx="229130" cy="245809"/>
              </a:xfrm>
              <a:custGeom>
                <a:avLst/>
                <a:gdLst>
                  <a:gd name="T0" fmla="*/ 121529066 w 216"/>
                  <a:gd name="T1" fmla="*/ 0 h 240"/>
                  <a:gd name="T2" fmla="*/ 243058131 w 216"/>
                  <a:gd name="T3" fmla="*/ 125879813 h 240"/>
                  <a:gd name="T4" fmla="*/ 121529066 w 216"/>
                  <a:gd name="T5" fmla="*/ 251758602 h 240"/>
                  <a:gd name="T6" fmla="*/ 0 w 216"/>
                  <a:gd name="T7" fmla="*/ 125879813 h 240"/>
                  <a:gd name="T8" fmla="*/ 47261248 w 216"/>
                  <a:gd name="T9" fmla="*/ 0 h 240"/>
                  <a:gd name="T10" fmla="*/ 0 w 216"/>
                  <a:gd name="T11" fmla="*/ 0 h 240"/>
                  <a:gd name="T12" fmla="*/ 219426985 w 216"/>
                  <a:gd name="T13" fmla="*/ 251758602 h 240"/>
                  <a:gd name="T14" fmla="*/ 243058131 w 216"/>
                  <a:gd name="T15" fmla="*/ 221337698 h 240"/>
                  <a:gd name="T16" fmla="*/ 47261248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42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6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5" name="Freeform 1188"/>
              <p:cNvSpPr>
                <a:spLocks/>
              </p:cNvSpPr>
              <p:nvPr/>
            </p:nvSpPr>
            <p:spPr bwMode="auto">
              <a:xfrm>
                <a:off x="2329287" y="2706742"/>
                <a:ext cx="214344" cy="230447"/>
              </a:xfrm>
              <a:custGeom>
                <a:avLst/>
                <a:gdLst>
                  <a:gd name="T0" fmla="*/ 113160960 w 203"/>
                  <a:gd name="T1" fmla="*/ 0 h 225"/>
                  <a:gd name="T2" fmla="*/ 226321921 w 203"/>
                  <a:gd name="T3" fmla="*/ 118013445 h 225"/>
                  <a:gd name="T4" fmla="*/ 113160960 w 203"/>
                  <a:gd name="T5" fmla="*/ 236025866 h 225"/>
                  <a:gd name="T6" fmla="*/ 0 w 203"/>
                  <a:gd name="T7" fmla="*/ 118013445 h 225"/>
                  <a:gd name="T8" fmla="*/ 46825191 w 203"/>
                  <a:gd name="T9" fmla="*/ 0 h 225"/>
                  <a:gd name="T10" fmla="*/ 0 w 203"/>
                  <a:gd name="T11" fmla="*/ 0 h 225"/>
                  <a:gd name="T12" fmla="*/ 202908805 w 203"/>
                  <a:gd name="T13" fmla="*/ 236025866 h 225"/>
                  <a:gd name="T14" fmla="*/ 226321921 w 203"/>
                  <a:gd name="T15" fmla="*/ 205604822 h 225"/>
                  <a:gd name="T16" fmla="*/ 46825191 w 203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5"/>
                  <a:gd name="T29" fmla="*/ 203 w 203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5">
                    <a:moveTo>
                      <a:pt x="42" y="0"/>
                    </a:moveTo>
                    <a:lnTo>
                      <a:pt x="0" y="0"/>
                    </a:lnTo>
                    <a:lnTo>
                      <a:pt x="182" y="225"/>
                    </a:lnTo>
                    <a:lnTo>
                      <a:pt x="203" y="19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6" name="Freeform 1189"/>
              <p:cNvSpPr>
                <a:spLocks/>
              </p:cNvSpPr>
              <p:nvPr/>
            </p:nvSpPr>
            <p:spPr bwMode="auto">
              <a:xfrm>
                <a:off x="2351461" y="2706742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47938333 w 191"/>
                  <a:gd name="T9" fmla="*/ 0 h 211"/>
                  <a:gd name="T10" fmla="*/ 0 w 191"/>
                  <a:gd name="T11" fmla="*/ 0 h 211"/>
                  <a:gd name="T12" fmla="*/ 193983315 w 191"/>
                  <a:gd name="T13" fmla="*/ 221341706 h 211"/>
                  <a:gd name="T14" fmla="*/ 212936065 w 191"/>
                  <a:gd name="T15" fmla="*/ 190920532 h 211"/>
                  <a:gd name="T16" fmla="*/ 47938333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43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1" y="18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7" name="Freeform 1190"/>
              <p:cNvSpPr>
                <a:spLocks/>
              </p:cNvSpPr>
              <p:nvPr/>
            </p:nvSpPr>
            <p:spPr bwMode="auto">
              <a:xfrm>
                <a:off x="2373636" y="2706742"/>
                <a:ext cx="193231" cy="199714"/>
              </a:xfrm>
              <a:custGeom>
                <a:avLst/>
                <a:gdLst>
                  <a:gd name="T0" fmla="*/ 102017520 w 183"/>
                  <a:gd name="T1" fmla="*/ 0 h 196"/>
                  <a:gd name="T2" fmla="*/ 204033984 w 183"/>
                  <a:gd name="T3" fmla="*/ 101749188 h 196"/>
                  <a:gd name="T4" fmla="*/ 102017520 w 183"/>
                  <a:gd name="T5" fmla="*/ 203498377 h 196"/>
                  <a:gd name="T6" fmla="*/ 0 w 183"/>
                  <a:gd name="T7" fmla="*/ 101749188 h 196"/>
                  <a:gd name="T8" fmla="*/ 47942407 w 183"/>
                  <a:gd name="T9" fmla="*/ 0 h 196"/>
                  <a:gd name="T10" fmla="*/ 0 w 183"/>
                  <a:gd name="T11" fmla="*/ 0 h 196"/>
                  <a:gd name="T12" fmla="*/ 179505270 w 183"/>
                  <a:gd name="T13" fmla="*/ 203498377 h 196"/>
                  <a:gd name="T14" fmla="*/ 204033984 w 183"/>
                  <a:gd name="T15" fmla="*/ 173388444 h 196"/>
                  <a:gd name="T16" fmla="*/ 47942407 w 183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196"/>
                  <a:gd name="T29" fmla="*/ 183 w 183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196">
                    <a:moveTo>
                      <a:pt x="43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83" y="16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8" name="Freeform 1191"/>
              <p:cNvSpPr>
                <a:spLocks/>
              </p:cNvSpPr>
              <p:nvPr/>
            </p:nvSpPr>
            <p:spPr bwMode="auto">
              <a:xfrm>
                <a:off x="2396871" y="2706742"/>
                <a:ext cx="176332" cy="185376"/>
              </a:xfrm>
              <a:custGeom>
                <a:avLst/>
                <a:gdLst>
                  <a:gd name="T0" fmla="*/ 91991047 w 169"/>
                  <a:gd name="T1" fmla="*/ 0 h 182"/>
                  <a:gd name="T2" fmla="*/ 183982095 w 169"/>
                  <a:gd name="T3" fmla="*/ 94407312 h 182"/>
                  <a:gd name="T4" fmla="*/ 91991047 w 169"/>
                  <a:gd name="T5" fmla="*/ 188814623 h 182"/>
                  <a:gd name="T6" fmla="*/ 0 w 169"/>
                  <a:gd name="T7" fmla="*/ 94407312 h 182"/>
                  <a:gd name="T8" fmla="*/ 45723200 w 169"/>
                  <a:gd name="T9" fmla="*/ 0 h 182"/>
                  <a:gd name="T10" fmla="*/ 0 w 169"/>
                  <a:gd name="T11" fmla="*/ 0 h 182"/>
                  <a:gd name="T12" fmla="*/ 161120503 w 169"/>
                  <a:gd name="T13" fmla="*/ 188814623 h 182"/>
                  <a:gd name="T14" fmla="*/ 183982095 w 169"/>
                  <a:gd name="T15" fmla="*/ 161841406 h 182"/>
                  <a:gd name="T16" fmla="*/ 45723200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42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9" y="15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79" name="Freeform 1192"/>
              <p:cNvSpPr>
                <a:spLocks/>
              </p:cNvSpPr>
              <p:nvPr/>
            </p:nvSpPr>
            <p:spPr bwMode="auto">
              <a:xfrm>
                <a:off x="2419045" y="2706742"/>
                <a:ext cx="163659" cy="171038"/>
              </a:xfrm>
              <a:custGeom>
                <a:avLst/>
                <a:gdLst>
                  <a:gd name="T0" fmla="*/ 85300738 w 157"/>
                  <a:gd name="T1" fmla="*/ 0 h 167"/>
                  <a:gd name="T2" fmla="*/ 170600434 w 157"/>
                  <a:gd name="T3" fmla="*/ 87586819 h 167"/>
                  <a:gd name="T4" fmla="*/ 85300738 w 157"/>
                  <a:gd name="T5" fmla="*/ 175173637 h 167"/>
                  <a:gd name="T6" fmla="*/ 0 w 157"/>
                  <a:gd name="T7" fmla="*/ 87586819 h 167"/>
                  <a:gd name="T8" fmla="*/ 45637926 w 157"/>
                  <a:gd name="T9" fmla="*/ 0 h 167"/>
                  <a:gd name="T10" fmla="*/ 0 w 157"/>
                  <a:gd name="T11" fmla="*/ 0 h 167"/>
                  <a:gd name="T12" fmla="*/ 152127822 w 157"/>
                  <a:gd name="T13" fmla="*/ 175173637 h 167"/>
                  <a:gd name="T14" fmla="*/ 170600434 w 157"/>
                  <a:gd name="T15" fmla="*/ 148950551 h 167"/>
                  <a:gd name="T16" fmla="*/ 45637926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42" y="0"/>
                    </a:moveTo>
                    <a:lnTo>
                      <a:pt x="0" y="0"/>
                    </a:lnTo>
                    <a:lnTo>
                      <a:pt x="140" y="167"/>
                    </a:lnTo>
                    <a:lnTo>
                      <a:pt x="157" y="14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0" name="Freeform 1193"/>
              <p:cNvSpPr>
                <a:spLocks/>
              </p:cNvSpPr>
              <p:nvPr/>
            </p:nvSpPr>
            <p:spPr bwMode="auto">
              <a:xfrm>
                <a:off x="2440158" y="2706742"/>
                <a:ext cx="157322" cy="160797"/>
              </a:xfrm>
              <a:custGeom>
                <a:avLst/>
                <a:gdLst>
                  <a:gd name="T0" fmla="*/ 83615579 w 148"/>
                  <a:gd name="T1" fmla="*/ 0 h 156"/>
                  <a:gd name="T2" fmla="*/ 167231157 w 148"/>
                  <a:gd name="T3" fmla="*/ 82871269 h 156"/>
                  <a:gd name="T4" fmla="*/ 83615579 w 148"/>
                  <a:gd name="T5" fmla="*/ 165741507 h 156"/>
                  <a:gd name="T6" fmla="*/ 0 w 148"/>
                  <a:gd name="T7" fmla="*/ 82871269 h 156"/>
                  <a:gd name="T8" fmla="*/ 47457029 w 148"/>
                  <a:gd name="T9" fmla="*/ 0 h 156"/>
                  <a:gd name="T10" fmla="*/ 0 w 148"/>
                  <a:gd name="T11" fmla="*/ 0 h 156"/>
                  <a:gd name="T12" fmla="*/ 143502120 w 148"/>
                  <a:gd name="T13" fmla="*/ 165741507 h 156"/>
                  <a:gd name="T14" fmla="*/ 167231157 w 148"/>
                  <a:gd name="T15" fmla="*/ 134930308 h 156"/>
                  <a:gd name="T16" fmla="*/ 47457029 w 148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6"/>
                  <a:gd name="T29" fmla="*/ 148 w 148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6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8" y="12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1" name="Freeform 1194"/>
              <p:cNvSpPr>
                <a:spLocks/>
              </p:cNvSpPr>
              <p:nvPr/>
            </p:nvSpPr>
            <p:spPr bwMode="auto">
              <a:xfrm>
                <a:off x="2462332" y="2706742"/>
                <a:ext cx="144658" cy="146459"/>
              </a:xfrm>
              <a:custGeom>
                <a:avLst/>
                <a:gdLst>
                  <a:gd name="T0" fmla="*/ 76933590 w 136"/>
                  <a:gd name="T1" fmla="*/ 0 h 142"/>
                  <a:gd name="T2" fmla="*/ 153867181 w 136"/>
                  <a:gd name="T3" fmla="*/ 75529525 h 142"/>
                  <a:gd name="T4" fmla="*/ 76933590 w 136"/>
                  <a:gd name="T5" fmla="*/ 151058018 h 142"/>
                  <a:gd name="T6" fmla="*/ 0 w 136"/>
                  <a:gd name="T7" fmla="*/ 75529525 h 142"/>
                  <a:gd name="T8" fmla="*/ 48648693 w 136"/>
                  <a:gd name="T9" fmla="*/ 0 h 142"/>
                  <a:gd name="T10" fmla="*/ 0 w 136"/>
                  <a:gd name="T11" fmla="*/ 0 h 142"/>
                  <a:gd name="T12" fmla="*/ 130108146 w 136"/>
                  <a:gd name="T13" fmla="*/ 151058018 h 142"/>
                  <a:gd name="T14" fmla="*/ 153867181 w 136"/>
                  <a:gd name="T15" fmla="*/ 120207752 h 142"/>
                  <a:gd name="T16" fmla="*/ 48648693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43" y="0"/>
                    </a:moveTo>
                    <a:lnTo>
                      <a:pt x="0" y="0"/>
                    </a:lnTo>
                    <a:lnTo>
                      <a:pt x="115" y="142"/>
                    </a:lnTo>
                    <a:lnTo>
                      <a:pt x="136" y="11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2" name="Freeform 1195"/>
              <p:cNvSpPr>
                <a:spLocks/>
              </p:cNvSpPr>
              <p:nvPr/>
            </p:nvSpPr>
            <p:spPr bwMode="auto">
              <a:xfrm>
                <a:off x="2484507" y="2706742"/>
                <a:ext cx="129872" cy="130073"/>
              </a:xfrm>
              <a:custGeom>
                <a:avLst/>
                <a:gdLst>
                  <a:gd name="T0" fmla="*/ 68563969 w 123"/>
                  <a:gd name="T1" fmla="*/ 0 h 127"/>
                  <a:gd name="T2" fmla="*/ 137127937 w 123"/>
                  <a:gd name="T3" fmla="*/ 66610691 h 127"/>
                  <a:gd name="T4" fmla="*/ 68563969 w 123"/>
                  <a:gd name="T5" fmla="*/ 133220357 h 127"/>
                  <a:gd name="T6" fmla="*/ 0 w 123"/>
                  <a:gd name="T7" fmla="*/ 66610691 h 127"/>
                  <a:gd name="T8" fmla="*/ 47938611 w 123"/>
                  <a:gd name="T9" fmla="*/ 0 h 127"/>
                  <a:gd name="T10" fmla="*/ 0 w 123"/>
                  <a:gd name="T11" fmla="*/ 0 h 127"/>
                  <a:gd name="T12" fmla="*/ 118175077 w 123"/>
                  <a:gd name="T13" fmla="*/ 133220357 h 127"/>
                  <a:gd name="T14" fmla="*/ 137127937 w 123"/>
                  <a:gd name="T15" fmla="*/ 102799669 h 127"/>
                  <a:gd name="T16" fmla="*/ 47938611 w 123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7"/>
                  <a:gd name="T29" fmla="*/ 123 w 123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7">
                    <a:moveTo>
                      <a:pt x="43" y="0"/>
                    </a:moveTo>
                    <a:lnTo>
                      <a:pt x="0" y="0"/>
                    </a:lnTo>
                    <a:lnTo>
                      <a:pt x="106" y="127"/>
                    </a:lnTo>
                    <a:lnTo>
                      <a:pt x="123" y="9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3" name="Freeform 1196"/>
              <p:cNvSpPr>
                <a:spLocks/>
              </p:cNvSpPr>
              <p:nvPr/>
            </p:nvSpPr>
            <p:spPr bwMode="auto">
              <a:xfrm>
                <a:off x="2506681" y="2706742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47684073 w 110"/>
                  <a:gd name="T9" fmla="*/ 0 h 113"/>
                  <a:gd name="T10" fmla="*/ 0 w 110"/>
                  <a:gd name="T11" fmla="*/ 0 h 113"/>
                  <a:gd name="T12" fmla="*/ 105585397 w 110"/>
                  <a:gd name="T13" fmla="*/ 118536197 h 113"/>
                  <a:gd name="T14" fmla="*/ 124886188 w 110"/>
                  <a:gd name="T15" fmla="*/ 88115311 h 113"/>
                  <a:gd name="T16" fmla="*/ 47684073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42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0" y="8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4" name="Freeform 1197"/>
              <p:cNvSpPr>
                <a:spLocks/>
              </p:cNvSpPr>
              <p:nvPr/>
            </p:nvSpPr>
            <p:spPr bwMode="auto">
              <a:xfrm>
                <a:off x="2530967" y="2706742"/>
                <a:ext cx="106646" cy="100373"/>
              </a:xfrm>
              <a:custGeom>
                <a:avLst/>
                <a:gdLst>
                  <a:gd name="T0" fmla="*/ 56303808 w 101"/>
                  <a:gd name="T1" fmla="*/ 0 h 98"/>
                  <a:gd name="T2" fmla="*/ 112607616 w 101"/>
                  <a:gd name="T3" fmla="*/ 51402242 h 98"/>
                  <a:gd name="T4" fmla="*/ 56303808 w 101"/>
                  <a:gd name="T5" fmla="*/ 102803460 h 98"/>
                  <a:gd name="T6" fmla="*/ 0 w 101"/>
                  <a:gd name="T7" fmla="*/ 51402242 h 98"/>
                  <a:gd name="T8" fmla="*/ 46827099 w 101"/>
                  <a:gd name="T9" fmla="*/ 0 h 98"/>
                  <a:gd name="T10" fmla="*/ 0 w 101"/>
                  <a:gd name="T11" fmla="*/ 0 h 98"/>
                  <a:gd name="T12" fmla="*/ 89194074 w 101"/>
                  <a:gd name="T13" fmla="*/ 102803460 h 98"/>
                  <a:gd name="T14" fmla="*/ 112607616 w 101"/>
                  <a:gd name="T15" fmla="*/ 72382257 h 98"/>
                  <a:gd name="T16" fmla="*/ 46827099 w 101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98"/>
                  <a:gd name="T29" fmla="*/ 101 w 101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98">
                    <a:moveTo>
                      <a:pt x="42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101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5" name="Freeform 1198"/>
              <p:cNvSpPr>
                <a:spLocks/>
              </p:cNvSpPr>
              <p:nvPr/>
            </p:nvSpPr>
            <p:spPr bwMode="auto">
              <a:xfrm>
                <a:off x="2553141" y="2706742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46823397 w 89"/>
                  <a:gd name="T9" fmla="*/ 0 h 84"/>
                  <a:gd name="T10" fmla="*/ 0 w 89"/>
                  <a:gd name="T11" fmla="*/ 0 h 84"/>
                  <a:gd name="T12" fmla="*/ 75810070 w 89"/>
                  <a:gd name="T13" fmla="*/ 88119300 h 84"/>
                  <a:gd name="T14" fmla="*/ 99221761 w 89"/>
                  <a:gd name="T15" fmla="*/ 60844151 h 84"/>
                  <a:gd name="T16" fmla="*/ 46823397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42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9" y="5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6" name="Freeform 1199"/>
              <p:cNvSpPr>
                <a:spLocks/>
              </p:cNvSpPr>
              <p:nvPr/>
            </p:nvSpPr>
            <p:spPr bwMode="auto">
              <a:xfrm>
                <a:off x="2575316" y="2706742"/>
                <a:ext cx="79196" cy="69640"/>
              </a:xfrm>
              <a:custGeom>
                <a:avLst/>
                <a:gdLst>
                  <a:gd name="T0" fmla="*/ 41263200 w 76"/>
                  <a:gd name="T1" fmla="*/ 0 h 69"/>
                  <a:gd name="T2" fmla="*/ 82526400 w 76"/>
                  <a:gd name="T3" fmla="*/ 35142968 h 69"/>
                  <a:gd name="T4" fmla="*/ 41263200 w 76"/>
                  <a:gd name="T5" fmla="*/ 70285937 h 69"/>
                  <a:gd name="T6" fmla="*/ 0 w 76"/>
                  <a:gd name="T7" fmla="*/ 35142968 h 69"/>
                  <a:gd name="T8" fmla="*/ 45606473 w 76"/>
                  <a:gd name="T9" fmla="*/ 0 h 69"/>
                  <a:gd name="T10" fmla="*/ 0 w 76"/>
                  <a:gd name="T11" fmla="*/ 0 h 69"/>
                  <a:gd name="T12" fmla="*/ 64066428 w 76"/>
                  <a:gd name="T13" fmla="*/ 70285937 h 69"/>
                  <a:gd name="T14" fmla="*/ 82526400 w 76"/>
                  <a:gd name="T15" fmla="*/ 44819896 h 69"/>
                  <a:gd name="T16" fmla="*/ 45606473 w 7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69"/>
                  <a:gd name="T29" fmla="*/ 76 w 7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69">
                    <a:moveTo>
                      <a:pt x="42" y="0"/>
                    </a:moveTo>
                    <a:lnTo>
                      <a:pt x="0" y="0"/>
                    </a:lnTo>
                    <a:lnTo>
                      <a:pt x="59" y="69"/>
                    </a:lnTo>
                    <a:lnTo>
                      <a:pt x="76" y="4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7" name="Freeform 1200"/>
              <p:cNvSpPr>
                <a:spLocks/>
              </p:cNvSpPr>
              <p:nvPr/>
            </p:nvSpPr>
            <p:spPr bwMode="auto">
              <a:xfrm>
                <a:off x="2597490" y="2706742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7937830 w 68"/>
                  <a:gd name="T9" fmla="*/ 0 h 58"/>
                  <a:gd name="T10" fmla="*/ 0 w 68"/>
                  <a:gd name="T11" fmla="*/ 0 h 58"/>
                  <a:gd name="T12" fmla="*/ 52396695 w 68"/>
                  <a:gd name="T13" fmla="*/ 58752425 h 58"/>
                  <a:gd name="T14" fmla="*/ 75808128 w 68"/>
                  <a:gd name="T15" fmla="*/ 29376716 h 58"/>
                  <a:gd name="T16" fmla="*/ 47937830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43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8" y="2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8" name="Freeform 1201"/>
              <p:cNvSpPr>
                <a:spLocks/>
              </p:cNvSpPr>
              <p:nvPr/>
            </p:nvSpPr>
            <p:spPr bwMode="auto">
              <a:xfrm>
                <a:off x="2619664" y="2706742"/>
                <a:ext cx="59134" cy="44037"/>
              </a:xfrm>
              <a:custGeom>
                <a:avLst/>
                <a:gdLst>
                  <a:gd name="T0" fmla="*/ 31221696 w 56"/>
                  <a:gd name="T1" fmla="*/ 0 h 44"/>
                  <a:gd name="T2" fmla="*/ 62443392 w 56"/>
                  <a:gd name="T3" fmla="*/ 22037516 h 44"/>
                  <a:gd name="T4" fmla="*/ 31221696 w 56"/>
                  <a:gd name="T5" fmla="*/ 44074031 h 44"/>
                  <a:gd name="T6" fmla="*/ 0 w 56"/>
                  <a:gd name="T7" fmla="*/ 22037516 h 44"/>
                  <a:gd name="T8" fmla="*/ 47947118 w 56"/>
                  <a:gd name="T9" fmla="*/ 0 h 44"/>
                  <a:gd name="T10" fmla="*/ 0 w 56"/>
                  <a:gd name="T11" fmla="*/ 0 h 44"/>
                  <a:gd name="T12" fmla="*/ 37912292 w 56"/>
                  <a:gd name="T13" fmla="*/ 44074031 h 44"/>
                  <a:gd name="T14" fmla="*/ 62443392 w 56"/>
                  <a:gd name="T15" fmla="*/ 15025623 h 44"/>
                  <a:gd name="T16" fmla="*/ 47947118 w 56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44"/>
                  <a:gd name="T29" fmla="*/ 56 w 56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44">
                    <a:moveTo>
                      <a:pt x="43" y="0"/>
                    </a:moveTo>
                    <a:lnTo>
                      <a:pt x="0" y="0"/>
                    </a:lnTo>
                    <a:lnTo>
                      <a:pt x="34" y="44"/>
                    </a:lnTo>
                    <a:lnTo>
                      <a:pt x="56" y="1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89" name="Freeform 1202"/>
              <p:cNvSpPr>
                <a:spLocks/>
              </p:cNvSpPr>
              <p:nvPr/>
            </p:nvSpPr>
            <p:spPr bwMode="auto">
              <a:xfrm>
                <a:off x="2642890" y="2706742"/>
                <a:ext cx="43287" cy="29699"/>
              </a:xfrm>
              <a:custGeom>
                <a:avLst/>
                <a:gdLst>
                  <a:gd name="T0" fmla="*/ 22307234 w 42"/>
                  <a:gd name="T1" fmla="*/ 0 h 29"/>
                  <a:gd name="T2" fmla="*/ 44613437 w 42"/>
                  <a:gd name="T3" fmla="*/ 15207936 h 29"/>
                  <a:gd name="T4" fmla="*/ 22307234 w 42"/>
                  <a:gd name="T5" fmla="*/ 30414848 h 29"/>
                  <a:gd name="T6" fmla="*/ 0 w 42"/>
                  <a:gd name="T7" fmla="*/ 15207936 h 29"/>
                  <a:gd name="T8" fmla="*/ 0 w 42"/>
                  <a:gd name="T9" fmla="*/ 0 h 29"/>
                  <a:gd name="T10" fmla="*/ 44613437 w 42"/>
                  <a:gd name="T11" fmla="*/ 0 h 29"/>
                  <a:gd name="T12" fmla="*/ 26555542 w 42"/>
                  <a:gd name="T13" fmla="*/ 30414848 h 29"/>
                  <a:gd name="T14" fmla="*/ 0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0" y="0"/>
                    </a:moveTo>
                    <a:lnTo>
                      <a:pt x="42" y="0"/>
                    </a:lnTo>
                    <a:lnTo>
                      <a:pt x="25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0" name="Freeform 1203"/>
              <p:cNvSpPr>
                <a:spLocks/>
              </p:cNvSpPr>
              <p:nvPr/>
            </p:nvSpPr>
            <p:spPr bwMode="auto">
              <a:xfrm>
                <a:off x="2664003" y="2706742"/>
                <a:ext cx="22174" cy="16386"/>
              </a:xfrm>
              <a:custGeom>
                <a:avLst/>
                <a:gdLst>
                  <a:gd name="T0" fmla="*/ 11706816 w 21"/>
                  <a:gd name="T1" fmla="*/ 0 h 15"/>
                  <a:gd name="T2" fmla="*/ 23413632 w 21"/>
                  <a:gd name="T3" fmla="*/ 8950035 h 15"/>
                  <a:gd name="T4" fmla="*/ 11706816 w 21"/>
                  <a:gd name="T5" fmla="*/ 17900070 h 15"/>
                  <a:gd name="T6" fmla="*/ 0 w 21"/>
                  <a:gd name="T7" fmla="*/ 8950035 h 15"/>
                  <a:gd name="T8" fmla="*/ 0 w 21"/>
                  <a:gd name="T9" fmla="*/ 0 h 15"/>
                  <a:gd name="T10" fmla="*/ 23413632 w 21"/>
                  <a:gd name="T11" fmla="*/ 0 h 15"/>
                  <a:gd name="T12" fmla="*/ 14494404 w 21"/>
                  <a:gd name="T13" fmla="*/ 17900070 h 15"/>
                  <a:gd name="T14" fmla="*/ 0 w 21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5"/>
                  <a:gd name="T26" fmla="*/ 21 w 21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5">
                    <a:moveTo>
                      <a:pt x="0" y="0"/>
                    </a:moveTo>
                    <a:lnTo>
                      <a:pt x="21" y="0"/>
                    </a:lnTo>
                    <a:lnTo>
                      <a:pt x="1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1" name="Freeform 1204"/>
              <p:cNvSpPr>
                <a:spLocks/>
              </p:cNvSpPr>
              <p:nvPr/>
            </p:nvSpPr>
            <p:spPr bwMode="auto">
              <a:xfrm>
                <a:off x="1657743" y="3100026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5571222 w 9"/>
                  <a:gd name="T13" fmla="*/ 11536384 h 11"/>
                  <a:gd name="T14" fmla="*/ 5571222 w 9"/>
                  <a:gd name="T15" fmla="*/ 8390378 h 11"/>
                  <a:gd name="T16" fmla="*/ 10027778 w 9"/>
                  <a:gd name="T17" fmla="*/ 4194677 h 11"/>
                  <a:gd name="T18" fmla="*/ 10027778 w 9"/>
                  <a:gd name="T19" fmla="*/ 0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2" name="Freeform 1205"/>
              <p:cNvSpPr>
                <a:spLocks/>
              </p:cNvSpPr>
              <p:nvPr/>
            </p:nvSpPr>
            <p:spPr bwMode="auto">
              <a:xfrm>
                <a:off x="1661967" y="3093881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0 w 12"/>
                  <a:gd name="T13" fmla="*/ 13703305 h 15"/>
                  <a:gd name="T14" fmla="*/ 4460897 w 12"/>
                  <a:gd name="T15" fmla="*/ 10049282 h 15"/>
                  <a:gd name="T16" fmla="*/ 4460897 w 12"/>
                  <a:gd name="T17" fmla="*/ 6395258 h 15"/>
                  <a:gd name="T18" fmla="*/ 8922849 w 12"/>
                  <a:gd name="T19" fmla="*/ 6395258 h 15"/>
                  <a:gd name="T20" fmla="*/ 8922849 w 12"/>
                  <a:gd name="T21" fmla="*/ 3654023 h 15"/>
                  <a:gd name="T22" fmla="*/ 13383744 w 12"/>
                  <a:gd name="T23" fmla="*/ 3654023 h 15"/>
                  <a:gd name="T24" fmla="*/ 8922849 w 12"/>
                  <a:gd name="T25" fmla="*/ 0 h 1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15"/>
                  <a:gd name="T41" fmla="*/ 12 w 12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3" name="Freeform 1206"/>
              <p:cNvSpPr>
                <a:spLocks/>
              </p:cNvSpPr>
              <p:nvPr/>
            </p:nvSpPr>
            <p:spPr bwMode="auto">
              <a:xfrm>
                <a:off x="1667252" y="3090809"/>
                <a:ext cx="14785" cy="9217"/>
              </a:xfrm>
              <a:custGeom>
                <a:avLst/>
                <a:gdLst>
                  <a:gd name="T0" fmla="*/ 8408116 w 13"/>
                  <a:gd name="T1" fmla="*/ 0 h 10"/>
                  <a:gd name="T2" fmla="*/ 16815094 w 13"/>
                  <a:gd name="T3" fmla="*/ 4248115 h 10"/>
                  <a:gd name="T4" fmla="*/ 8408116 w 13"/>
                  <a:gd name="T5" fmla="*/ 8495309 h 10"/>
                  <a:gd name="T6" fmla="*/ 0 w 13"/>
                  <a:gd name="T7" fmla="*/ 4248115 h 10"/>
                  <a:gd name="T8" fmla="*/ 10347227 w 13"/>
                  <a:gd name="T9" fmla="*/ 0 h 10"/>
                  <a:gd name="T10" fmla="*/ 0 w 13"/>
                  <a:gd name="T11" fmla="*/ 8495309 h 10"/>
                  <a:gd name="T12" fmla="*/ 5173613 w 13"/>
                  <a:gd name="T13" fmla="*/ 8495309 h 10"/>
                  <a:gd name="T14" fmla="*/ 5173613 w 13"/>
                  <a:gd name="T15" fmla="*/ 5946808 h 10"/>
                  <a:gd name="T16" fmla="*/ 10347227 w 13"/>
                  <a:gd name="T17" fmla="*/ 5946808 h 10"/>
                  <a:gd name="T18" fmla="*/ 10347227 w 13"/>
                  <a:gd name="T19" fmla="*/ 2548500 h 10"/>
                  <a:gd name="T20" fmla="*/ 16815094 w 13"/>
                  <a:gd name="T21" fmla="*/ 2548500 h 10"/>
                  <a:gd name="T22" fmla="*/ 16815094 w 13"/>
                  <a:gd name="T23" fmla="*/ 0 h 10"/>
                  <a:gd name="T24" fmla="*/ 10347227 w 13"/>
                  <a:gd name="T25" fmla="*/ 0 h 10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0"/>
                  <a:gd name="T41" fmla="*/ 13 w 13"/>
                  <a:gd name="T42" fmla="*/ 10 h 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0">
                    <a:moveTo>
                      <a:pt x="8" y="0"/>
                    </a:moveTo>
                    <a:lnTo>
                      <a:pt x="0" y="10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4" name="Freeform 1207"/>
              <p:cNvSpPr>
                <a:spLocks/>
              </p:cNvSpPr>
              <p:nvPr/>
            </p:nvSpPr>
            <p:spPr bwMode="auto">
              <a:xfrm>
                <a:off x="1671477" y="3082616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3800925 w 13"/>
                  <a:gd name="T15" fmla="*/ 10049282 h 15"/>
                  <a:gd name="T16" fmla="*/ 8553301 w 13"/>
                  <a:gd name="T17" fmla="*/ 10049282 h 15"/>
                  <a:gd name="T18" fmla="*/ 8553301 w 13"/>
                  <a:gd name="T19" fmla="*/ 7308047 h 15"/>
                  <a:gd name="T20" fmla="*/ 12354225 w 13"/>
                  <a:gd name="T21" fmla="*/ 3654023 h 15"/>
                  <a:gd name="T22" fmla="*/ 8553301 w 13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5" name="Freeform 1208"/>
              <p:cNvSpPr>
                <a:spLocks/>
              </p:cNvSpPr>
              <p:nvPr/>
            </p:nvSpPr>
            <p:spPr bwMode="auto">
              <a:xfrm>
                <a:off x="1674641" y="3075447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1641483 w 13"/>
                  <a:gd name="T9" fmla="*/ 0 h 15"/>
                  <a:gd name="T10" fmla="*/ 0 w 13"/>
                  <a:gd name="T11" fmla="*/ 17900070 h 15"/>
                  <a:gd name="T12" fmla="*/ 6467869 w 13"/>
                  <a:gd name="T13" fmla="*/ 17900070 h 15"/>
                  <a:gd name="T14" fmla="*/ 16815094 w 13"/>
                  <a:gd name="T15" fmla="*/ 4773789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6" name="Freeform 1209"/>
              <p:cNvSpPr>
                <a:spLocks/>
              </p:cNvSpPr>
              <p:nvPr/>
            </p:nvSpPr>
            <p:spPr bwMode="auto">
              <a:xfrm>
                <a:off x="1680978" y="3071350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7" name="Freeform 1210"/>
              <p:cNvSpPr>
                <a:spLocks/>
              </p:cNvSpPr>
              <p:nvPr/>
            </p:nvSpPr>
            <p:spPr bwMode="auto">
              <a:xfrm>
                <a:off x="1684141" y="3064181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0347227 w 13"/>
                  <a:gd name="T9" fmla="*/ 0 h 15"/>
                  <a:gd name="T10" fmla="*/ 0 w 13"/>
                  <a:gd name="T11" fmla="*/ 13126279 h 15"/>
                  <a:gd name="T12" fmla="*/ 5173613 w 13"/>
                  <a:gd name="T13" fmla="*/ 17900070 h 15"/>
                  <a:gd name="T14" fmla="*/ 16815094 w 13"/>
                  <a:gd name="T15" fmla="*/ 4773789 h 15"/>
                  <a:gd name="T16" fmla="*/ 10347227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8" name="Freeform 1211"/>
              <p:cNvSpPr>
                <a:spLocks/>
              </p:cNvSpPr>
              <p:nvPr/>
            </p:nvSpPr>
            <p:spPr bwMode="auto">
              <a:xfrm>
                <a:off x="1689427" y="3055988"/>
                <a:ext cx="14785" cy="19458"/>
              </a:xfrm>
              <a:custGeom>
                <a:avLst/>
                <a:gdLst>
                  <a:gd name="T0" fmla="*/ 8408116 w 13"/>
                  <a:gd name="T1" fmla="*/ 0 h 18"/>
                  <a:gd name="T2" fmla="*/ 16815094 w 13"/>
                  <a:gd name="T3" fmla="*/ 10517049 h 18"/>
                  <a:gd name="T4" fmla="*/ 8408116 w 13"/>
                  <a:gd name="T5" fmla="*/ 21034098 h 18"/>
                  <a:gd name="T6" fmla="*/ 0 w 13"/>
                  <a:gd name="T7" fmla="*/ 10517049 h 18"/>
                  <a:gd name="T8" fmla="*/ 11641483 w 13"/>
                  <a:gd name="T9" fmla="*/ 0 h 18"/>
                  <a:gd name="T10" fmla="*/ 0 w 13"/>
                  <a:gd name="T11" fmla="*/ 16359851 h 18"/>
                  <a:gd name="T12" fmla="*/ 5173613 w 13"/>
                  <a:gd name="T13" fmla="*/ 21034098 h 18"/>
                  <a:gd name="T14" fmla="*/ 16815094 w 13"/>
                  <a:gd name="T15" fmla="*/ 3505683 h 18"/>
                  <a:gd name="T16" fmla="*/ 11641483 w 13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9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4099" name="Freeform 1212"/>
              <p:cNvSpPr>
                <a:spLocks/>
              </p:cNvSpPr>
              <p:nvPr/>
            </p:nvSpPr>
            <p:spPr bwMode="auto">
              <a:xfrm>
                <a:off x="1693642" y="3052916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8553301 w 13"/>
                  <a:gd name="T9" fmla="*/ 0 h 15"/>
                  <a:gd name="T10" fmla="*/ 0 w 13"/>
                  <a:gd name="T11" fmla="*/ 13126279 h 15"/>
                  <a:gd name="T12" fmla="*/ 4751401 w 13"/>
                  <a:gd name="T13" fmla="*/ 17900070 h 15"/>
                  <a:gd name="T14" fmla="*/ 12354225 w 13"/>
                  <a:gd name="T15" fmla="*/ 4773789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10" name="Group 1213"/>
            <p:cNvGrpSpPr>
              <a:grpSpLocks/>
            </p:cNvGrpSpPr>
            <p:nvPr/>
          </p:nvGrpSpPr>
          <p:grpSpPr bwMode="auto">
            <a:xfrm>
              <a:off x="1698927" y="2602272"/>
              <a:ext cx="2236375" cy="644212"/>
              <a:chOff x="1698927" y="2602272"/>
              <a:chExt cx="2236375" cy="644212"/>
            </a:xfrm>
          </p:grpSpPr>
          <p:sp>
            <p:nvSpPr>
              <p:cNvPr id="193700" name="Freeform 1214"/>
              <p:cNvSpPr>
                <a:spLocks/>
              </p:cNvSpPr>
              <p:nvPr/>
            </p:nvSpPr>
            <p:spPr bwMode="auto">
              <a:xfrm>
                <a:off x="1698927" y="3044723"/>
                <a:ext cx="12673" cy="15361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8427703 h 14"/>
                  <a:gd name="T4" fmla="*/ 6692400 w 12"/>
                  <a:gd name="T5" fmla="*/ 16854308 h 14"/>
                  <a:gd name="T6" fmla="*/ 0 w 12"/>
                  <a:gd name="T7" fmla="*/ 8427703 h 14"/>
                  <a:gd name="T8" fmla="*/ 8922849 w 12"/>
                  <a:gd name="T9" fmla="*/ 0 h 14"/>
                  <a:gd name="T10" fmla="*/ 0 w 12"/>
                  <a:gd name="T11" fmla="*/ 13242280 h 14"/>
                  <a:gd name="T12" fmla="*/ 4460897 w 12"/>
                  <a:gd name="T13" fmla="*/ 16854308 h 14"/>
                  <a:gd name="T14" fmla="*/ 13383744 w 12"/>
                  <a:gd name="T15" fmla="*/ 4815674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1" name="Freeform 1215"/>
              <p:cNvSpPr>
                <a:spLocks/>
              </p:cNvSpPr>
              <p:nvPr/>
            </p:nvSpPr>
            <p:spPr bwMode="auto">
              <a:xfrm>
                <a:off x="1703152" y="3041651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0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2" name="Freeform 1216"/>
              <p:cNvSpPr>
                <a:spLocks/>
              </p:cNvSpPr>
              <p:nvPr/>
            </p:nvSpPr>
            <p:spPr bwMode="auto">
              <a:xfrm>
                <a:off x="1706316" y="3033457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0347227 w 13"/>
                  <a:gd name="T9" fmla="*/ 0 h 15"/>
                  <a:gd name="T10" fmla="*/ 0 w 13"/>
                  <a:gd name="T11" fmla="*/ 10049282 h 15"/>
                  <a:gd name="T12" fmla="*/ 5173613 w 13"/>
                  <a:gd name="T13" fmla="*/ 13703305 h 15"/>
                  <a:gd name="T14" fmla="*/ 16815094 w 13"/>
                  <a:gd name="T15" fmla="*/ 3654023 h 15"/>
                  <a:gd name="T16" fmla="*/ 10347227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3" name="Freeform 1217"/>
              <p:cNvSpPr>
                <a:spLocks/>
              </p:cNvSpPr>
              <p:nvPr/>
            </p:nvSpPr>
            <p:spPr bwMode="auto">
              <a:xfrm>
                <a:off x="1711601" y="30273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4682112 h 14"/>
                  <a:gd name="T12" fmla="*/ 4456556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4" name="Freeform 1218"/>
              <p:cNvSpPr>
                <a:spLocks/>
              </p:cNvSpPr>
              <p:nvPr/>
            </p:nvSpPr>
            <p:spPr bwMode="auto">
              <a:xfrm>
                <a:off x="1715816" y="3022192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5571222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5" name="Freeform 1219"/>
              <p:cNvSpPr>
                <a:spLocks/>
              </p:cNvSpPr>
              <p:nvPr/>
            </p:nvSpPr>
            <p:spPr bwMode="auto">
              <a:xfrm>
                <a:off x="1721101" y="3016047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6" name="Freeform 1220"/>
              <p:cNvSpPr>
                <a:spLocks/>
              </p:cNvSpPr>
              <p:nvPr/>
            </p:nvSpPr>
            <p:spPr bwMode="auto">
              <a:xfrm>
                <a:off x="1725326" y="3007854"/>
                <a:ext cx="8449" cy="19458"/>
              </a:xfrm>
              <a:custGeom>
                <a:avLst/>
                <a:gdLst>
                  <a:gd name="T0" fmla="*/ 4462128 w 8"/>
                  <a:gd name="T1" fmla="*/ 0 h 18"/>
                  <a:gd name="T2" fmla="*/ 8923200 w 8"/>
                  <a:gd name="T3" fmla="*/ 10517049 h 18"/>
                  <a:gd name="T4" fmla="*/ 4462128 w 8"/>
                  <a:gd name="T5" fmla="*/ 21034098 h 18"/>
                  <a:gd name="T6" fmla="*/ 0 w 8"/>
                  <a:gd name="T7" fmla="*/ 10517049 h 18"/>
                  <a:gd name="T8" fmla="*/ 8923200 w 8"/>
                  <a:gd name="T9" fmla="*/ 0 h 18"/>
                  <a:gd name="T10" fmla="*/ 0 w 8"/>
                  <a:gd name="T11" fmla="*/ 16359851 h 18"/>
                  <a:gd name="T12" fmla="*/ 0 w 8"/>
                  <a:gd name="T13" fmla="*/ 21034098 h 18"/>
                  <a:gd name="T14" fmla="*/ 8923200 w 8"/>
                  <a:gd name="T15" fmla="*/ 3505683 h 18"/>
                  <a:gd name="T16" fmla="*/ 8923200 w 8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8"/>
                  <a:gd name="T29" fmla="*/ 8 w 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8">
                    <a:moveTo>
                      <a:pt x="8" y="0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7" name="Freeform 1221"/>
              <p:cNvSpPr>
                <a:spLocks/>
              </p:cNvSpPr>
              <p:nvPr/>
            </p:nvSpPr>
            <p:spPr bwMode="auto">
              <a:xfrm>
                <a:off x="1728490" y="3004782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4194597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8" name="Freeform 1222"/>
              <p:cNvSpPr>
                <a:spLocks/>
              </p:cNvSpPr>
              <p:nvPr/>
            </p:nvSpPr>
            <p:spPr bwMode="auto">
              <a:xfrm>
                <a:off x="1733766" y="29976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09" name="Freeform 1223"/>
              <p:cNvSpPr>
                <a:spLocks/>
              </p:cNvSpPr>
              <p:nvPr/>
            </p:nvSpPr>
            <p:spPr bwMode="auto">
              <a:xfrm>
                <a:off x="1737990" y="2993517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0049282 h 15"/>
                  <a:gd name="T12" fmla="*/ 0 w 8"/>
                  <a:gd name="T13" fmla="*/ 13703305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0" name="Freeform 1224"/>
              <p:cNvSpPr>
                <a:spLocks/>
              </p:cNvSpPr>
              <p:nvPr/>
            </p:nvSpPr>
            <p:spPr bwMode="auto">
              <a:xfrm>
                <a:off x="1743276" y="2986348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1" name="Freeform 1225"/>
              <p:cNvSpPr>
                <a:spLocks/>
              </p:cNvSpPr>
              <p:nvPr/>
            </p:nvSpPr>
            <p:spPr bwMode="auto">
              <a:xfrm>
                <a:off x="1747500" y="2978145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5730688 h 15"/>
                  <a:gd name="T12" fmla="*/ 10027778 w 9"/>
                  <a:gd name="T13" fmla="*/ 4194578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2" name="Freeform 1226"/>
              <p:cNvSpPr>
                <a:spLocks/>
              </p:cNvSpPr>
              <p:nvPr/>
            </p:nvSpPr>
            <p:spPr bwMode="auto">
              <a:xfrm>
                <a:off x="1750664" y="297507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3" name="Freeform 1227"/>
              <p:cNvSpPr>
                <a:spLocks/>
              </p:cNvSpPr>
              <p:nvPr/>
            </p:nvSpPr>
            <p:spPr bwMode="auto">
              <a:xfrm>
                <a:off x="1757001" y="2966880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0487517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4" name="Freeform 1228"/>
              <p:cNvSpPr>
                <a:spLocks/>
              </p:cNvSpPr>
              <p:nvPr/>
            </p:nvSpPr>
            <p:spPr bwMode="auto">
              <a:xfrm>
                <a:off x="1760165" y="2958687"/>
                <a:ext cx="9500" cy="19458"/>
              </a:xfrm>
              <a:custGeom>
                <a:avLst/>
                <a:gdLst>
                  <a:gd name="T0" fmla="*/ 5640625 w 8"/>
                  <a:gd name="T1" fmla="*/ 0 h 18"/>
                  <a:gd name="T2" fmla="*/ 11281249 w 8"/>
                  <a:gd name="T3" fmla="*/ 10517049 h 18"/>
                  <a:gd name="T4" fmla="*/ 5640625 w 8"/>
                  <a:gd name="T5" fmla="*/ 21034098 h 18"/>
                  <a:gd name="T6" fmla="*/ 0 w 8"/>
                  <a:gd name="T7" fmla="*/ 10517049 h 18"/>
                  <a:gd name="T8" fmla="*/ 11281249 w 8"/>
                  <a:gd name="T9" fmla="*/ 0 h 18"/>
                  <a:gd name="T10" fmla="*/ 0 w 8"/>
                  <a:gd name="T11" fmla="*/ 17528412 h 18"/>
                  <a:gd name="T12" fmla="*/ 0 w 8"/>
                  <a:gd name="T13" fmla="*/ 21034098 h 18"/>
                  <a:gd name="T14" fmla="*/ 11281249 w 8"/>
                  <a:gd name="T15" fmla="*/ 4674244 h 18"/>
                  <a:gd name="T16" fmla="*/ 11281249 w 8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8"/>
                  <a:gd name="T29" fmla="*/ 8 w 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8">
                    <a:moveTo>
                      <a:pt x="8" y="0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5" name="Freeform 1229"/>
              <p:cNvSpPr>
                <a:spLocks/>
              </p:cNvSpPr>
              <p:nvPr/>
            </p:nvSpPr>
            <p:spPr bwMode="auto">
              <a:xfrm>
                <a:off x="1765450" y="2955615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6" name="Freeform 1230"/>
              <p:cNvSpPr>
                <a:spLocks/>
              </p:cNvSpPr>
              <p:nvPr/>
            </p:nvSpPr>
            <p:spPr bwMode="auto">
              <a:xfrm>
                <a:off x="1769674" y="2948446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1536112 h 15"/>
                  <a:gd name="T12" fmla="*/ 0 w 9"/>
                  <a:gd name="T13" fmla="*/ 15730688 h 15"/>
                  <a:gd name="T14" fmla="*/ 10027778 w 9"/>
                  <a:gd name="T15" fmla="*/ 4194578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7" name="Freeform 1231"/>
              <p:cNvSpPr>
                <a:spLocks/>
              </p:cNvSpPr>
              <p:nvPr/>
            </p:nvSpPr>
            <p:spPr bwMode="auto">
              <a:xfrm>
                <a:off x="1774950" y="2944349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4462128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4462128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8" name="Freeform 1232"/>
              <p:cNvSpPr>
                <a:spLocks/>
              </p:cNvSpPr>
              <p:nvPr/>
            </p:nvSpPr>
            <p:spPr bwMode="auto">
              <a:xfrm>
                <a:off x="1779175" y="2937180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4462128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4194578 h 15"/>
                  <a:gd name="T16" fmla="*/ 4462128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19" name="Freeform 1233"/>
              <p:cNvSpPr>
                <a:spLocks/>
              </p:cNvSpPr>
              <p:nvPr/>
            </p:nvSpPr>
            <p:spPr bwMode="auto">
              <a:xfrm>
                <a:off x="1779175" y="2930011"/>
                <a:ext cx="12673" cy="17410"/>
              </a:xfrm>
              <a:custGeom>
                <a:avLst/>
                <a:gdLst>
                  <a:gd name="T0" fmla="*/ 6177600 w 13"/>
                  <a:gd name="T1" fmla="*/ 0 h 18"/>
                  <a:gd name="T2" fmla="*/ 12354225 w 13"/>
                  <a:gd name="T3" fmla="*/ 8419670 h 18"/>
                  <a:gd name="T4" fmla="*/ 6177600 w 13"/>
                  <a:gd name="T5" fmla="*/ 16839339 h 18"/>
                  <a:gd name="T6" fmla="*/ 0 w 13"/>
                  <a:gd name="T7" fmla="*/ 8419670 h 18"/>
                  <a:gd name="T8" fmla="*/ 7602825 w 13"/>
                  <a:gd name="T9" fmla="*/ 0 h 18"/>
                  <a:gd name="T10" fmla="*/ 0 w 13"/>
                  <a:gd name="T11" fmla="*/ 14032458 h 18"/>
                  <a:gd name="T12" fmla="*/ 3800925 w 13"/>
                  <a:gd name="T13" fmla="*/ 16839339 h 18"/>
                  <a:gd name="T14" fmla="*/ 12354225 w 13"/>
                  <a:gd name="T15" fmla="*/ 3742182 h 18"/>
                  <a:gd name="T16" fmla="*/ 7602825 w 13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8" y="0"/>
                    </a:moveTo>
                    <a:lnTo>
                      <a:pt x="0" y="15"/>
                    </a:lnTo>
                    <a:lnTo>
                      <a:pt x="4" y="18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0" name="Freeform 1234"/>
              <p:cNvSpPr>
                <a:spLocks/>
              </p:cNvSpPr>
              <p:nvPr/>
            </p:nvSpPr>
            <p:spPr bwMode="auto">
              <a:xfrm>
                <a:off x="1782339" y="292693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0487517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0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1" name="Freeform 1235"/>
              <p:cNvSpPr>
                <a:spLocks/>
              </p:cNvSpPr>
              <p:nvPr/>
            </p:nvSpPr>
            <p:spPr bwMode="auto">
              <a:xfrm>
                <a:off x="1787624" y="2917722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6467869 w 13"/>
                  <a:gd name="T13" fmla="*/ 13703305 h 15"/>
                  <a:gd name="T14" fmla="*/ 16815094 w 13"/>
                  <a:gd name="T15" fmla="*/ 3654023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2" name="Freeform 1236"/>
              <p:cNvSpPr>
                <a:spLocks/>
              </p:cNvSpPr>
              <p:nvPr/>
            </p:nvSpPr>
            <p:spPr bwMode="auto">
              <a:xfrm>
                <a:off x="1791839" y="2916698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1536165 h 14"/>
                  <a:gd name="T12" fmla="*/ 4460897 w 12"/>
                  <a:gd name="T13" fmla="*/ 14682112 h 14"/>
                  <a:gd name="T14" fmla="*/ 13383744 w 12"/>
                  <a:gd name="T15" fmla="*/ 0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3" name="Freeform 1237"/>
              <p:cNvSpPr>
                <a:spLocks/>
              </p:cNvSpPr>
              <p:nvPr/>
            </p:nvSpPr>
            <p:spPr bwMode="auto">
              <a:xfrm>
                <a:off x="1797125" y="2906456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4" name="Freeform 1238"/>
              <p:cNvSpPr>
                <a:spLocks/>
              </p:cNvSpPr>
              <p:nvPr/>
            </p:nvSpPr>
            <p:spPr bwMode="auto">
              <a:xfrm>
                <a:off x="1801349" y="2900312"/>
                <a:ext cx="12673" cy="15361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7865856 h 15"/>
                  <a:gd name="T4" fmla="*/ 6177600 w 13"/>
                  <a:gd name="T5" fmla="*/ 15730688 h 15"/>
                  <a:gd name="T6" fmla="*/ 0 w 13"/>
                  <a:gd name="T7" fmla="*/ 7865856 h 15"/>
                  <a:gd name="T8" fmla="*/ 7602825 w 13"/>
                  <a:gd name="T9" fmla="*/ 0 h 15"/>
                  <a:gd name="T10" fmla="*/ 0 w 13"/>
                  <a:gd name="T11" fmla="*/ 15730688 h 15"/>
                  <a:gd name="T12" fmla="*/ 3800925 w 13"/>
                  <a:gd name="T13" fmla="*/ 15730688 h 15"/>
                  <a:gd name="T14" fmla="*/ 12354225 w 13"/>
                  <a:gd name="T15" fmla="*/ 4194578 h 15"/>
                  <a:gd name="T16" fmla="*/ 7602825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5" name="Freeform 1239"/>
              <p:cNvSpPr>
                <a:spLocks/>
              </p:cNvSpPr>
              <p:nvPr/>
            </p:nvSpPr>
            <p:spPr bwMode="auto">
              <a:xfrm>
                <a:off x="1804513" y="2895191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5173613 w 13"/>
                  <a:gd name="T13" fmla="*/ 13703305 h 15"/>
                  <a:gd name="T14" fmla="*/ 16815094 w 13"/>
                  <a:gd name="T15" fmla="*/ 3654023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6" name="Freeform 1240"/>
              <p:cNvSpPr>
                <a:spLocks/>
              </p:cNvSpPr>
              <p:nvPr/>
            </p:nvSpPr>
            <p:spPr bwMode="auto">
              <a:xfrm>
                <a:off x="1809789" y="2889046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4751401 w 13"/>
                  <a:gd name="T13" fmla="*/ 13703305 h 15"/>
                  <a:gd name="T14" fmla="*/ 12354225 w 13"/>
                  <a:gd name="T15" fmla="*/ 3654023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7" name="Freeform 1241"/>
              <p:cNvSpPr>
                <a:spLocks/>
              </p:cNvSpPr>
              <p:nvPr/>
            </p:nvSpPr>
            <p:spPr bwMode="auto">
              <a:xfrm>
                <a:off x="1814014" y="2880853"/>
                <a:ext cx="11612" cy="19458"/>
              </a:xfrm>
              <a:custGeom>
                <a:avLst/>
                <a:gdLst>
                  <a:gd name="T0" fmla="*/ 5618273 w 12"/>
                  <a:gd name="T1" fmla="*/ 0 h 18"/>
                  <a:gd name="T2" fmla="*/ 11236546 w 12"/>
                  <a:gd name="T3" fmla="*/ 10517049 h 18"/>
                  <a:gd name="T4" fmla="*/ 5618273 w 12"/>
                  <a:gd name="T5" fmla="*/ 21034098 h 18"/>
                  <a:gd name="T6" fmla="*/ 0 w 12"/>
                  <a:gd name="T7" fmla="*/ 10517049 h 18"/>
                  <a:gd name="T8" fmla="*/ 7490707 w 12"/>
                  <a:gd name="T9" fmla="*/ 0 h 18"/>
                  <a:gd name="T10" fmla="*/ 0 w 12"/>
                  <a:gd name="T11" fmla="*/ 16359851 h 18"/>
                  <a:gd name="T12" fmla="*/ 3745837 w 12"/>
                  <a:gd name="T13" fmla="*/ 21034098 h 18"/>
                  <a:gd name="T14" fmla="*/ 11236546 w 12"/>
                  <a:gd name="T15" fmla="*/ 4674244 h 18"/>
                  <a:gd name="T16" fmla="*/ 7490707 w 12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8"/>
                  <a:gd name="T29" fmla="*/ 12 w 12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8">
                    <a:moveTo>
                      <a:pt x="8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8" name="Freeform 1242"/>
              <p:cNvSpPr>
                <a:spLocks/>
              </p:cNvSpPr>
              <p:nvPr/>
            </p:nvSpPr>
            <p:spPr bwMode="auto">
              <a:xfrm>
                <a:off x="1819299" y="2877781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7602825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3654023 h 15"/>
                  <a:gd name="T16" fmla="*/ 7602825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29" name="Freeform 1243"/>
              <p:cNvSpPr>
                <a:spLocks/>
              </p:cNvSpPr>
              <p:nvPr/>
            </p:nvSpPr>
            <p:spPr bwMode="auto">
              <a:xfrm>
                <a:off x="1822463" y="2870612"/>
                <a:ext cx="14785" cy="15361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7865856 h 15"/>
                  <a:gd name="T4" fmla="*/ 8408116 w 13"/>
                  <a:gd name="T5" fmla="*/ 15730688 h 15"/>
                  <a:gd name="T6" fmla="*/ 0 w 13"/>
                  <a:gd name="T7" fmla="*/ 7865856 h 15"/>
                  <a:gd name="T8" fmla="*/ 11641483 w 13"/>
                  <a:gd name="T9" fmla="*/ 0 h 15"/>
                  <a:gd name="T10" fmla="*/ 0 w 13"/>
                  <a:gd name="T11" fmla="*/ 11536112 h 15"/>
                  <a:gd name="T12" fmla="*/ 5173613 w 13"/>
                  <a:gd name="T13" fmla="*/ 15730688 h 15"/>
                  <a:gd name="T14" fmla="*/ 16815094 w 13"/>
                  <a:gd name="T15" fmla="*/ 4194578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0" name="Freeform 1244"/>
              <p:cNvSpPr>
                <a:spLocks/>
              </p:cNvSpPr>
              <p:nvPr/>
            </p:nvSpPr>
            <p:spPr bwMode="auto">
              <a:xfrm>
                <a:off x="1825636" y="2866515"/>
                <a:ext cx="15837" cy="14337"/>
              </a:xfrm>
              <a:custGeom>
                <a:avLst/>
                <a:gdLst>
                  <a:gd name="T0" fmla="*/ 9647169 w 13"/>
                  <a:gd name="T1" fmla="*/ 0 h 15"/>
                  <a:gd name="T2" fmla="*/ 19293120 w 13"/>
                  <a:gd name="T3" fmla="*/ 6852130 h 15"/>
                  <a:gd name="T4" fmla="*/ 9647169 w 13"/>
                  <a:gd name="T5" fmla="*/ 13703305 h 15"/>
                  <a:gd name="T6" fmla="*/ 0 w 13"/>
                  <a:gd name="T7" fmla="*/ 6852130 h 15"/>
                  <a:gd name="T8" fmla="*/ 13356683 w 13"/>
                  <a:gd name="T9" fmla="*/ 0 h 15"/>
                  <a:gd name="T10" fmla="*/ 0 w 13"/>
                  <a:gd name="T11" fmla="*/ 10049282 h 15"/>
                  <a:gd name="T12" fmla="*/ 7420244 w 13"/>
                  <a:gd name="T13" fmla="*/ 13703305 h 15"/>
                  <a:gd name="T14" fmla="*/ 19293120 w 13"/>
                  <a:gd name="T15" fmla="*/ 0 h 15"/>
                  <a:gd name="T16" fmla="*/ 133566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1" name="Freeform 1245"/>
              <p:cNvSpPr>
                <a:spLocks/>
              </p:cNvSpPr>
              <p:nvPr/>
            </p:nvSpPr>
            <p:spPr bwMode="auto">
              <a:xfrm>
                <a:off x="1831963" y="2859347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4194578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2" name="Freeform 1246"/>
              <p:cNvSpPr>
                <a:spLocks/>
              </p:cNvSpPr>
              <p:nvPr/>
            </p:nvSpPr>
            <p:spPr bwMode="auto">
              <a:xfrm>
                <a:off x="1837249" y="2851154"/>
                <a:ext cx="14785" cy="15361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8427703 h 14"/>
                  <a:gd name="T4" fmla="*/ 8408116 w 13"/>
                  <a:gd name="T5" fmla="*/ 16854308 h 14"/>
                  <a:gd name="T6" fmla="*/ 0 w 13"/>
                  <a:gd name="T7" fmla="*/ 8427703 h 14"/>
                  <a:gd name="T8" fmla="*/ 10347227 w 13"/>
                  <a:gd name="T9" fmla="*/ 0 h 14"/>
                  <a:gd name="T10" fmla="*/ 0 w 13"/>
                  <a:gd name="T11" fmla="*/ 16854308 h 14"/>
                  <a:gd name="T12" fmla="*/ 5173613 w 13"/>
                  <a:gd name="T13" fmla="*/ 16854308 h 14"/>
                  <a:gd name="T14" fmla="*/ 16815094 w 13"/>
                  <a:gd name="T15" fmla="*/ 3612030 h 14"/>
                  <a:gd name="T16" fmla="*/ 10347227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3" name="Freeform 1247"/>
              <p:cNvSpPr>
                <a:spLocks/>
              </p:cNvSpPr>
              <p:nvPr/>
            </p:nvSpPr>
            <p:spPr bwMode="auto">
              <a:xfrm>
                <a:off x="1841473" y="2848081"/>
                <a:ext cx="12673" cy="15361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7865856 h 15"/>
                  <a:gd name="T4" fmla="*/ 6177600 w 13"/>
                  <a:gd name="T5" fmla="*/ 15730688 h 15"/>
                  <a:gd name="T6" fmla="*/ 0 w 13"/>
                  <a:gd name="T7" fmla="*/ 7865856 h 15"/>
                  <a:gd name="T8" fmla="*/ 8553301 w 13"/>
                  <a:gd name="T9" fmla="*/ 0 h 15"/>
                  <a:gd name="T10" fmla="*/ 0 w 13"/>
                  <a:gd name="T11" fmla="*/ 11536112 h 15"/>
                  <a:gd name="T12" fmla="*/ 3800925 w 13"/>
                  <a:gd name="T13" fmla="*/ 15730688 h 15"/>
                  <a:gd name="T14" fmla="*/ 12354225 w 13"/>
                  <a:gd name="T15" fmla="*/ 4194578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4" name="Freeform 1248"/>
              <p:cNvSpPr>
                <a:spLocks/>
              </p:cNvSpPr>
              <p:nvPr/>
            </p:nvSpPr>
            <p:spPr bwMode="auto">
              <a:xfrm>
                <a:off x="1844637" y="283987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6467869 w 13"/>
                  <a:gd name="T13" fmla="*/ 14682112 h 14"/>
                  <a:gd name="T14" fmla="*/ 16815094 w 13"/>
                  <a:gd name="T15" fmla="*/ 4194597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5" name="Freeform 1249"/>
              <p:cNvSpPr>
                <a:spLocks/>
              </p:cNvSpPr>
              <p:nvPr/>
            </p:nvSpPr>
            <p:spPr bwMode="auto">
              <a:xfrm>
                <a:off x="1850974" y="2833734"/>
                <a:ext cx="12673" cy="17410"/>
              </a:xfrm>
              <a:custGeom>
                <a:avLst/>
                <a:gdLst>
                  <a:gd name="T0" fmla="*/ 6692400 w 12"/>
                  <a:gd name="T1" fmla="*/ 0 h 18"/>
                  <a:gd name="T2" fmla="*/ 13383744 w 12"/>
                  <a:gd name="T3" fmla="*/ 8419670 h 18"/>
                  <a:gd name="T4" fmla="*/ 6692400 w 12"/>
                  <a:gd name="T5" fmla="*/ 16839339 h 18"/>
                  <a:gd name="T6" fmla="*/ 0 w 12"/>
                  <a:gd name="T7" fmla="*/ 8419670 h 18"/>
                  <a:gd name="T8" fmla="*/ 0 w 12"/>
                  <a:gd name="T9" fmla="*/ 13097154 h 18"/>
                  <a:gd name="T10" fmla="*/ 8922849 w 12"/>
                  <a:gd name="T11" fmla="*/ 2806879 h 18"/>
                  <a:gd name="T12" fmla="*/ 8922849 w 12"/>
                  <a:gd name="T13" fmla="*/ 0 h 18"/>
                  <a:gd name="T14" fmla="*/ 13383744 w 12"/>
                  <a:gd name="T15" fmla="*/ 2806879 h 18"/>
                  <a:gd name="T16" fmla="*/ 4460897 w 12"/>
                  <a:gd name="T17" fmla="*/ 16839339 h 18"/>
                  <a:gd name="T18" fmla="*/ 0 w 12"/>
                  <a:gd name="T19" fmla="*/ 13097154 h 1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8"/>
                  <a:gd name="T32" fmla="*/ 12 w 12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8">
                    <a:moveTo>
                      <a:pt x="0" y="14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4" y="1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6" name="Freeform 1250"/>
              <p:cNvSpPr>
                <a:spLocks/>
              </p:cNvSpPr>
              <p:nvPr/>
            </p:nvSpPr>
            <p:spPr bwMode="auto">
              <a:xfrm>
                <a:off x="1854138" y="2828614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0 w 13"/>
                  <a:gd name="T9" fmla="*/ 10049282 h 15"/>
                  <a:gd name="T10" fmla="*/ 5173613 w 13"/>
                  <a:gd name="T11" fmla="*/ 6395258 h 15"/>
                  <a:gd name="T12" fmla="*/ 5173613 w 13"/>
                  <a:gd name="T13" fmla="*/ 3654023 h 15"/>
                  <a:gd name="T14" fmla="*/ 10347227 w 13"/>
                  <a:gd name="T15" fmla="*/ 3654023 h 15"/>
                  <a:gd name="T16" fmla="*/ 10347227 w 13"/>
                  <a:gd name="T17" fmla="*/ 0 h 15"/>
                  <a:gd name="T18" fmla="*/ 16815094 w 13"/>
                  <a:gd name="T19" fmla="*/ 3654023 h 15"/>
                  <a:gd name="T20" fmla="*/ 5173613 w 13"/>
                  <a:gd name="T21" fmla="*/ 13703305 h 15"/>
                  <a:gd name="T22" fmla="*/ 0 w 13"/>
                  <a:gd name="T23" fmla="*/ 10049282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0" y="11"/>
                    </a:moveTo>
                    <a:lnTo>
                      <a:pt x="4" y="7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4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7" name="Freeform 1251"/>
              <p:cNvSpPr>
                <a:spLocks/>
              </p:cNvSpPr>
              <p:nvPr/>
            </p:nvSpPr>
            <p:spPr bwMode="auto">
              <a:xfrm>
                <a:off x="1859423" y="2825541"/>
                <a:ext cx="14785" cy="11265"/>
              </a:xfrm>
              <a:custGeom>
                <a:avLst/>
                <a:gdLst>
                  <a:gd name="T0" fmla="*/ 8408116 w 13"/>
                  <a:gd name="T1" fmla="*/ 0 h 11"/>
                  <a:gd name="T2" fmla="*/ 16815094 w 13"/>
                  <a:gd name="T3" fmla="*/ 5768704 h 11"/>
                  <a:gd name="T4" fmla="*/ 8408116 w 13"/>
                  <a:gd name="T5" fmla="*/ 11536384 h 11"/>
                  <a:gd name="T6" fmla="*/ 0 w 13"/>
                  <a:gd name="T7" fmla="*/ 5768704 h 11"/>
                  <a:gd name="T8" fmla="*/ 0 w 13"/>
                  <a:gd name="T9" fmla="*/ 8390378 h 11"/>
                  <a:gd name="T10" fmla="*/ 5173613 w 13"/>
                  <a:gd name="T11" fmla="*/ 8390378 h 11"/>
                  <a:gd name="T12" fmla="*/ 5173613 w 13"/>
                  <a:gd name="T13" fmla="*/ 4194677 h 11"/>
                  <a:gd name="T14" fmla="*/ 11641483 w 13"/>
                  <a:gd name="T15" fmla="*/ 0 h 11"/>
                  <a:gd name="T16" fmla="*/ 16815094 w 13"/>
                  <a:gd name="T17" fmla="*/ 0 h 11"/>
                  <a:gd name="T18" fmla="*/ 5173613 w 13"/>
                  <a:gd name="T19" fmla="*/ 11536384 h 11"/>
                  <a:gd name="T20" fmla="*/ 0 w 13"/>
                  <a:gd name="T21" fmla="*/ 8390378 h 1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0" y="8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4" y="1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8" name="Freeform 1252"/>
              <p:cNvSpPr>
                <a:spLocks/>
              </p:cNvSpPr>
              <p:nvPr/>
            </p:nvSpPr>
            <p:spPr bwMode="auto">
              <a:xfrm>
                <a:off x="1863647" y="2817348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0 w 13"/>
                  <a:gd name="T9" fmla="*/ 10049282 h 15"/>
                  <a:gd name="T10" fmla="*/ 4751401 w 13"/>
                  <a:gd name="T11" fmla="*/ 6395258 h 15"/>
                  <a:gd name="T12" fmla="*/ 8553301 w 13"/>
                  <a:gd name="T13" fmla="*/ 3654023 h 15"/>
                  <a:gd name="T14" fmla="*/ 8553301 w 13"/>
                  <a:gd name="T15" fmla="*/ 0 h 15"/>
                  <a:gd name="T16" fmla="*/ 12354225 w 13"/>
                  <a:gd name="T17" fmla="*/ 0 h 15"/>
                  <a:gd name="T18" fmla="*/ 4751401 w 13"/>
                  <a:gd name="T19" fmla="*/ 13703305 h 15"/>
                  <a:gd name="T20" fmla="*/ 0 w 13"/>
                  <a:gd name="T21" fmla="*/ 10049282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0" y="11"/>
                    </a:moveTo>
                    <a:lnTo>
                      <a:pt x="5" y="7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5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39" name="Freeform 1253"/>
              <p:cNvSpPr>
                <a:spLocks/>
              </p:cNvSpPr>
              <p:nvPr/>
            </p:nvSpPr>
            <p:spPr bwMode="auto">
              <a:xfrm>
                <a:off x="1868923" y="2814276"/>
                <a:ext cx="12673" cy="11265"/>
              </a:xfrm>
              <a:custGeom>
                <a:avLst/>
                <a:gdLst>
                  <a:gd name="T0" fmla="*/ 6692400 w 12"/>
                  <a:gd name="T1" fmla="*/ 0 h 11"/>
                  <a:gd name="T2" fmla="*/ 13383744 w 12"/>
                  <a:gd name="T3" fmla="*/ 5768704 h 11"/>
                  <a:gd name="T4" fmla="*/ 6692400 w 12"/>
                  <a:gd name="T5" fmla="*/ 11536384 h 11"/>
                  <a:gd name="T6" fmla="*/ 0 w 12"/>
                  <a:gd name="T7" fmla="*/ 5768704 h 11"/>
                  <a:gd name="T8" fmla="*/ 0 w 12"/>
                  <a:gd name="T9" fmla="*/ 11536384 h 11"/>
                  <a:gd name="T10" fmla="*/ 4460897 w 12"/>
                  <a:gd name="T11" fmla="*/ 8390378 h 11"/>
                  <a:gd name="T12" fmla="*/ 4460897 w 12"/>
                  <a:gd name="T13" fmla="*/ 4194677 h 11"/>
                  <a:gd name="T14" fmla="*/ 8922849 w 12"/>
                  <a:gd name="T15" fmla="*/ 4194677 h 11"/>
                  <a:gd name="T16" fmla="*/ 8922849 w 12"/>
                  <a:gd name="T17" fmla="*/ 0 h 11"/>
                  <a:gd name="T18" fmla="*/ 13383744 w 12"/>
                  <a:gd name="T19" fmla="*/ 0 h 11"/>
                  <a:gd name="T20" fmla="*/ 4460897 w 12"/>
                  <a:gd name="T21" fmla="*/ 11536384 h 11"/>
                  <a:gd name="T22" fmla="*/ 0 w 12"/>
                  <a:gd name="T23" fmla="*/ 11536384 h 11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11"/>
                  <a:gd name="T38" fmla="*/ 12 w 12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11">
                    <a:moveTo>
                      <a:pt x="0" y="11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0" name="Freeform 1254"/>
              <p:cNvSpPr>
                <a:spLocks/>
              </p:cNvSpPr>
              <p:nvPr/>
            </p:nvSpPr>
            <p:spPr bwMode="auto">
              <a:xfrm>
                <a:off x="1873148" y="2814276"/>
                <a:ext cx="8449" cy="3072"/>
              </a:xfrm>
              <a:custGeom>
                <a:avLst/>
                <a:gdLst>
                  <a:gd name="T0" fmla="*/ 4462128 w 8"/>
                  <a:gd name="T1" fmla="*/ 0 h 4"/>
                  <a:gd name="T2" fmla="*/ 8923200 w 8"/>
                  <a:gd name="T3" fmla="*/ 1179648 h 4"/>
                  <a:gd name="T4" fmla="*/ 4462128 w 8"/>
                  <a:gd name="T5" fmla="*/ 2359296 h 4"/>
                  <a:gd name="T6" fmla="*/ 0 w 8"/>
                  <a:gd name="T7" fmla="*/ 1179648 h 4"/>
                  <a:gd name="T8" fmla="*/ 0 w 8"/>
                  <a:gd name="T9" fmla="*/ 2359296 h 4"/>
                  <a:gd name="T10" fmla="*/ 4462128 w 8"/>
                  <a:gd name="T11" fmla="*/ 2359296 h 4"/>
                  <a:gd name="T12" fmla="*/ 4462128 w 8"/>
                  <a:gd name="T13" fmla="*/ 0 h 4"/>
                  <a:gd name="T14" fmla="*/ 8923200 w 8"/>
                  <a:gd name="T15" fmla="*/ 0 h 4"/>
                  <a:gd name="T16" fmla="*/ 4462128 w 8"/>
                  <a:gd name="T17" fmla="*/ 2359296 h 4"/>
                  <a:gd name="T18" fmla="*/ 0 w 8"/>
                  <a:gd name="T19" fmla="*/ 2359296 h 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4"/>
                  <a:gd name="T32" fmla="*/ 8 w 8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4">
                    <a:moveTo>
                      <a:pt x="0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1" name="Freeform 1255"/>
              <p:cNvSpPr>
                <a:spLocks/>
              </p:cNvSpPr>
              <p:nvPr/>
            </p:nvSpPr>
            <p:spPr bwMode="auto">
              <a:xfrm>
                <a:off x="2795997" y="2851154"/>
                <a:ext cx="34847" cy="26627"/>
              </a:xfrm>
              <a:custGeom>
                <a:avLst/>
                <a:gdLst>
                  <a:gd name="T0" fmla="*/ 17858063 w 34"/>
                  <a:gd name="T1" fmla="*/ 0 h 25"/>
                  <a:gd name="T2" fmla="*/ 35715100 w 34"/>
                  <a:gd name="T3" fmla="*/ 14180475 h 25"/>
                  <a:gd name="T4" fmla="*/ 17858063 w 34"/>
                  <a:gd name="T5" fmla="*/ 28359885 h 25"/>
                  <a:gd name="T6" fmla="*/ 0 w 34"/>
                  <a:gd name="T7" fmla="*/ 14180475 h 25"/>
                  <a:gd name="T8" fmla="*/ 17857038 w 34"/>
                  <a:gd name="T9" fmla="*/ 0 h 25"/>
                  <a:gd name="T10" fmla="*/ 0 w 34"/>
                  <a:gd name="T11" fmla="*/ 28359885 h 25"/>
                  <a:gd name="T12" fmla="*/ 35715100 w 34"/>
                  <a:gd name="T13" fmla="*/ 28359885 h 25"/>
                  <a:gd name="T14" fmla="*/ 17857038 w 34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5"/>
                  <a:gd name="T26" fmla="*/ 34 w 34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5">
                    <a:moveTo>
                      <a:pt x="17" y="0"/>
                    </a:moveTo>
                    <a:lnTo>
                      <a:pt x="0" y="25"/>
                    </a:lnTo>
                    <a:lnTo>
                      <a:pt x="34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2" name="Freeform 1256"/>
              <p:cNvSpPr>
                <a:spLocks/>
              </p:cNvSpPr>
              <p:nvPr/>
            </p:nvSpPr>
            <p:spPr bwMode="auto">
              <a:xfrm>
                <a:off x="2803385" y="2839879"/>
                <a:ext cx="49624" cy="37892"/>
              </a:xfrm>
              <a:custGeom>
                <a:avLst/>
                <a:gdLst>
                  <a:gd name="T0" fmla="*/ 26197248 w 47"/>
                  <a:gd name="T1" fmla="*/ 0 h 36"/>
                  <a:gd name="T2" fmla="*/ 52394497 w 47"/>
                  <a:gd name="T3" fmla="*/ 19941717 h 36"/>
                  <a:gd name="T4" fmla="*/ 26197248 w 47"/>
                  <a:gd name="T5" fmla="*/ 39883435 h 36"/>
                  <a:gd name="T6" fmla="*/ 0 w 47"/>
                  <a:gd name="T7" fmla="*/ 19941717 h 36"/>
                  <a:gd name="T8" fmla="*/ 18951091 w 47"/>
                  <a:gd name="T9" fmla="*/ 0 h 36"/>
                  <a:gd name="T10" fmla="*/ 0 w 47"/>
                  <a:gd name="T11" fmla="*/ 27696943 h 36"/>
                  <a:gd name="T12" fmla="*/ 10032496 w 47"/>
                  <a:gd name="T13" fmla="*/ 39883435 h 36"/>
                  <a:gd name="T14" fmla="*/ 52394497 w 47"/>
                  <a:gd name="T15" fmla="*/ 39883435 h 36"/>
                  <a:gd name="T16" fmla="*/ 18951091 w 47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6"/>
                  <a:gd name="T29" fmla="*/ 47 w 47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6">
                    <a:moveTo>
                      <a:pt x="17" y="0"/>
                    </a:moveTo>
                    <a:lnTo>
                      <a:pt x="0" y="25"/>
                    </a:lnTo>
                    <a:lnTo>
                      <a:pt x="9" y="36"/>
                    </a:lnTo>
                    <a:lnTo>
                      <a:pt x="47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3" name="Freeform 1257"/>
              <p:cNvSpPr>
                <a:spLocks/>
              </p:cNvSpPr>
              <p:nvPr/>
            </p:nvSpPr>
            <p:spPr bwMode="auto">
              <a:xfrm>
                <a:off x="2812886" y="2828614"/>
                <a:ext cx="57021" cy="49158"/>
              </a:xfrm>
              <a:custGeom>
                <a:avLst/>
                <a:gdLst>
                  <a:gd name="T0" fmla="*/ 29558650 w 55"/>
                  <a:gd name="T1" fmla="*/ 0 h 47"/>
                  <a:gd name="T2" fmla="*/ 59116262 w 55"/>
                  <a:gd name="T3" fmla="*/ 25707542 h 47"/>
                  <a:gd name="T4" fmla="*/ 29558650 w 55"/>
                  <a:gd name="T5" fmla="*/ 51415084 h 47"/>
                  <a:gd name="T6" fmla="*/ 0 w 55"/>
                  <a:gd name="T7" fmla="*/ 25707542 h 47"/>
                  <a:gd name="T8" fmla="*/ 18272642 w 55"/>
                  <a:gd name="T9" fmla="*/ 0 h 47"/>
                  <a:gd name="T10" fmla="*/ 0 w 55"/>
                  <a:gd name="T11" fmla="*/ 24066502 h 47"/>
                  <a:gd name="T12" fmla="*/ 18272642 w 55"/>
                  <a:gd name="T13" fmla="*/ 51415084 h 47"/>
                  <a:gd name="T14" fmla="*/ 59116262 w 55"/>
                  <a:gd name="T15" fmla="*/ 51415084 h 47"/>
                  <a:gd name="T16" fmla="*/ 18272642 w 55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7"/>
                  <a:gd name="T29" fmla="*/ 55 w 55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7">
                    <a:moveTo>
                      <a:pt x="17" y="0"/>
                    </a:moveTo>
                    <a:lnTo>
                      <a:pt x="0" y="22"/>
                    </a:lnTo>
                    <a:lnTo>
                      <a:pt x="17" y="47"/>
                    </a:lnTo>
                    <a:lnTo>
                      <a:pt x="55" y="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4" name="Freeform 1258"/>
              <p:cNvSpPr>
                <a:spLocks/>
              </p:cNvSpPr>
              <p:nvPr/>
            </p:nvSpPr>
            <p:spPr bwMode="auto">
              <a:xfrm>
                <a:off x="2821335" y="2817348"/>
                <a:ext cx="68634" cy="60423"/>
              </a:xfrm>
              <a:custGeom>
                <a:avLst/>
                <a:gdLst>
                  <a:gd name="T0" fmla="*/ 36801764 w 64"/>
                  <a:gd name="T1" fmla="*/ 0 h 58"/>
                  <a:gd name="T2" fmla="*/ 73603529 w 64"/>
                  <a:gd name="T3" fmla="*/ 31474132 h 58"/>
                  <a:gd name="T4" fmla="*/ 36801764 w 64"/>
                  <a:gd name="T5" fmla="*/ 62947223 h 58"/>
                  <a:gd name="T6" fmla="*/ 0 w 64"/>
                  <a:gd name="T7" fmla="*/ 31474132 h 58"/>
                  <a:gd name="T8" fmla="*/ 19551037 w 64"/>
                  <a:gd name="T9" fmla="*/ 0 h 58"/>
                  <a:gd name="T10" fmla="*/ 0 w 64"/>
                  <a:gd name="T11" fmla="*/ 23876463 h 58"/>
                  <a:gd name="T12" fmla="*/ 34501446 w 64"/>
                  <a:gd name="T13" fmla="*/ 62947223 h 58"/>
                  <a:gd name="T14" fmla="*/ 73603529 w 64"/>
                  <a:gd name="T15" fmla="*/ 62947223 h 58"/>
                  <a:gd name="T16" fmla="*/ 19551037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17" y="0"/>
                    </a:moveTo>
                    <a:lnTo>
                      <a:pt x="0" y="22"/>
                    </a:lnTo>
                    <a:lnTo>
                      <a:pt x="30" y="58"/>
                    </a:lnTo>
                    <a:lnTo>
                      <a:pt x="64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5" name="Freeform 1259"/>
              <p:cNvSpPr>
                <a:spLocks/>
              </p:cNvSpPr>
              <p:nvPr/>
            </p:nvSpPr>
            <p:spPr bwMode="auto">
              <a:xfrm>
                <a:off x="2830836" y="2803010"/>
                <a:ext cx="81299" cy="74770"/>
              </a:xfrm>
              <a:custGeom>
                <a:avLst/>
                <a:gdLst>
                  <a:gd name="T0" fmla="*/ 43484267 w 76"/>
                  <a:gd name="T1" fmla="*/ 0 h 72"/>
                  <a:gd name="T2" fmla="*/ 86967464 w 76"/>
                  <a:gd name="T3" fmla="*/ 38823284 h 72"/>
                  <a:gd name="T4" fmla="*/ 43484267 w 76"/>
                  <a:gd name="T5" fmla="*/ 77646568 h 72"/>
                  <a:gd name="T6" fmla="*/ 0 w 76"/>
                  <a:gd name="T7" fmla="*/ 38823284 h 72"/>
                  <a:gd name="T8" fmla="*/ 19452926 w 76"/>
                  <a:gd name="T9" fmla="*/ 0 h 72"/>
                  <a:gd name="T10" fmla="*/ 0 w 76"/>
                  <a:gd name="T11" fmla="*/ 26960813 h 72"/>
                  <a:gd name="T12" fmla="*/ 43484267 w 76"/>
                  <a:gd name="T13" fmla="*/ 77646568 h 72"/>
                  <a:gd name="T14" fmla="*/ 86967464 w 76"/>
                  <a:gd name="T15" fmla="*/ 77646568 h 72"/>
                  <a:gd name="T16" fmla="*/ 19452926 w 76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2"/>
                  <a:gd name="T29" fmla="*/ 76 w 76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2">
                    <a:moveTo>
                      <a:pt x="17" y="0"/>
                    </a:moveTo>
                    <a:lnTo>
                      <a:pt x="0" y="25"/>
                    </a:lnTo>
                    <a:lnTo>
                      <a:pt x="38" y="72"/>
                    </a:lnTo>
                    <a:lnTo>
                      <a:pt x="76" y="7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6" name="Freeform 1260"/>
              <p:cNvSpPr>
                <a:spLocks/>
              </p:cNvSpPr>
              <p:nvPr/>
            </p:nvSpPr>
            <p:spPr bwMode="auto">
              <a:xfrm>
                <a:off x="2838233" y="2792769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19403214 w 85"/>
                  <a:gd name="T9" fmla="*/ 0 h 83"/>
                  <a:gd name="T10" fmla="*/ 0 w 85"/>
                  <a:gd name="T11" fmla="*/ 26861576 h 83"/>
                  <a:gd name="T12" fmla="*/ 53643545 w 85"/>
                  <a:gd name="T13" fmla="*/ 89180978 h 83"/>
                  <a:gd name="T14" fmla="*/ 97014992 w 85"/>
                  <a:gd name="T15" fmla="*/ 89180978 h 83"/>
                  <a:gd name="T16" fmla="*/ 19403214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17" y="0"/>
                    </a:moveTo>
                    <a:lnTo>
                      <a:pt x="0" y="25"/>
                    </a:lnTo>
                    <a:lnTo>
                      <a:pt x="47" y="83"/>
                    </a:lnTo>
                    <a:lnTo>
                      <a:pt x="85" y="8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7" name="Freeform 1261"/>
              <p:cNvSpPr>
                <a:spLocks/>
              </p:cNvSpPr>
              <p:nvPr/>
            </p:nvSpPr>
            <p:spPr bwMode="auto">
              <a:xfrm>
                <a:off x="2847734" y="2781504"/>
                <a:ext cx="98197" cy="97301"/>
              </a:xfrm>
              <a:custGeom>
                <a:avLst/>
                <a:gdLst>
                  <a:gd name="T0" fmla="*/ 51842736 w 93"/>
                  <a:gd name="T1" fmla="*/ 0 h 94"/>
                  <a:gd name="T2" fmla="*/ 103684416 w 93"/>
                  <a:gd name="T3" fmla="*/ 50359478 h 94"/>
                  <a:gd name="T4" fmla="*/ 51842736 w 93"/>
                  <a:gd name="T5" fmla="*/ 100717921 h 94"/>
                  <a:gd name="T6" fmla="*/ 0 w 93"/>
                  <a:gd name="T7" fmla="*/ 50359478 h 94"/>
                  <a:gd name="T8" fmla="*/ 18953079 w 93"/>
                  <a:gd name="T9" fmla="*/ 0 h 94"/>
                  <a:gd name="T10" fmla="*/ 0 w 93"/>
                  <a:gd name="T11" fmla="*/ 23572720 h 94"/>
                  <a:gd name="T12" fmla="*/ 65778258 w 93"/>
                  <a:gd name="T13" fmla="*/ 100717921 h 94"/>
                  <a:gd name="T14" fmla="*/ 103684416 w 93"/>
                  <a:gd name="T15" fmla="*/ 100717921 h 94"/>
                  <a:gd name="T16" fmla="*/ 18953079 w 93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4"/>
                  <a:gd name="T29" fmla="*/ 93 w 93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4">
                    <a:moveTo>
                      <a:pt x="17" y="0"/>
                    </a:moveTo>
                    <a:lnTo>
                      <a:pt x="0" y="22"/>
                    </a:lnTo>
                    <a:lnTo>
                      <a:pt x="59" y="94"/>
                    </a:lnTo>
                    <a:lnTo>
                      <a:pt x="93" y="9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8" name="Freeform 1262"/>
              <p:cNvSpPr>
                <a:spLocks/>
              </p:cNvSpPr>
              <p:nvPr/>
            </p:nvSpPr>
            <p:spPr bwMode="auto">
              <a:xfrm>
                <a:off x="2857234" y="2765118"/>
                <a:ext cx="110871" cy="112663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8225065 h 109"/>
                  <a:gd name="T4" fmla="*/ 57983441 w 106"/>
                  <a:gd name="T5" fmla="*/ 116449097 h 109"/>
                  <a:gd name="T6" fmla="*/ 0 w 106"/>
                  <a:gd name="T7" fmla="*/ 58225065 h 109"/>
                  <a:gd name="T8" fmla="*/ 18598090 w 106"/>
                  <a:gd name="T9" fmla="*/ 0 h 109"/>
                  <a:gd name="T10" fmla="*/ 0 w 106"/>
                  <a:gd name="T11" fmla="*/ 27777115 h 109"/>
                  <a:gd name="T12" fmla="*/ 74393406 w 106"/>
                  <a:gd name="T13" fmla="*/ 116449097 h 109"/>
                  <a:gd name="T14" fmla="*/ 115965836 w 106"/>
                  <a:gd name="T15" fmla="*/ 116449097 h 109"/>
                  <a:gd name="T16" fmla="*/ 1859809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6"/>
                    </a:lnTo>
                    <a:lnTo>
                      <a:pt x="68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49" name="Freeform 1263"/>
              <p:cNvSpPr>
                <a:spLocks/>
              </p:cNvSpPr>
              <p:nvPr/>
            </p:nvSpPr>
            <p:spPr bwMode="auto">
              <a:xfrm>
                <a:off x="2866735" y="2753852"/>
                <a:ext cx="120371" cy="123928"/>
              </a:xfrm>
              <a:custGeom>
                <a:avLst/>
                <a:gdLst>
                  <a:gd name="T0" fmla="*/ 63549552 w 114"/>
                  <a:gd name="T1" fmla="*/ 0 h 120"/>
                  <a:gd name="T2" fmla="*/ 127098048 w 114"/>
                  <a:gd name="T3" fmla="*/ 63992288 h 120"/>
                  <a:gd name="T4" fmla="*/ 63549552 w 114"/>
                  <a:gd name="T5" fmla="*/ 127984576 h 120"/>
                  <a:gd name="T6" fmla="*/ 0 w 114"/>
                  <a:gd name="T7" fmla="*/ 63992288 h 120"/>
                  <a:gd name="T8" fmla="*/ 17838141 w 114"/>
                  <a:gd name="T9" fmla="*/ 0 h 120"/>
                  <a:gd name="T10" fmla="*/ 0 w 114"/>
                  <a:gd name="T11" fmla="*/ 27729924 h 120"/>
                  <a:gd name="T12" fmla="*/ 84731691 w 114"/>
                  <a:gd name="T13" fmla="*/ 127984576 h 120"/>
                  <a:gd name="T14" fmla="*/ 127098048 w 114"/>
                  <a:gd name="T15" fmla="*/ 127984576 h 120"/>
                  <a:gd name="T16" fmla="*/ 17838141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16" y="0"/>
                    </a:moveTo>
                    <a:lnTo>
                      <a:pt x="0" y="26"/>
                    </a:lnTo>
                    <a:lnTo>
                      <a:pt x="76" y="120"/>
                    </a:lnTo>
                    <a:lnTo>
                      <a:pt x="114" y="12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0" name="Freeform 1264"/>
              <p:cNvSpPr>
                <a:spLocks/>
              </p:cNvSpPr>
              <p:nvPr/>
            </p:nvSpPr>
            <p:spPr bwMode="auto">
              <a:xfrm>
                <a:off x="2875184" y="2743611"/>
                <a:ext cx="129872" cy="135194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9761136 h 131"/>
                  <a:gd name="T4" fmla="*/ 68563969 w 123"/>
                  <a:gd name="T5" fmla="*/ 139522272 h 131"/>
                  <a:gd name="T6" fmla="*/ 0 w 123"/>
                  <a:gd name="T7" fmla="*/ 69761136 h 131"/>
                  <a:gd name="T8" fmla="*/ 18952869 w 123"/>
                  <a:gd name="T9" fmla="*/ 0 h 131"/>
                  <a:gd name="T10" fmla="*/ 0 w 123"/>
                  <a:gd name="T11" fmla="*/ 23430872 h 131"/>
                  <a:gd name="T12" fmla="*/ 99222216 w 123"/>
                  <a:gd name="T13" fmla="*/ 139522272 h 131"/>
                  <a:gd name="T14" fmla="*/ 137127937 w 123"/>
                  <a:gd name="T15" fmla="*/ 139522272 h 131"/>
                  <a:gd name="T16" fmla="*/ 18952869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17" y="0"/>
                    </a:moveTo>
                    <a:lnTo>
                      <a:pt x="0" y="22"/>
                    </a:lnTo>
                    <a:lnTo>
                      <a:pt x="89" y="131"/>
                    </a:lnTo>
                    <a:lnTo>
                      <a:pt x="123" y="13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1" name="Freeform 1265"/>
              <p:cNvSpPr>
                <a:spLocks/>
              </p:cNvSpPr>
              <p:nvPr/>
            </p:nvSpPr>
            <p:spPr bwMode="auto">
              <a:xfrm>
                <a:off x="2882581" y="2729273"/>
                <a:ext cx="139372" cy="149531"/>
              </a:xfrm>
              <a:custGeom>
                <a:avLst/>
                <a:gdLst>
                  <a:gd name="T0" fmla="*/ 73577856 w 132"/>
                  <a:gd name="T1" fmla="*/ 0 h 145"/>
                  <a:gd name="T2" fmla="*/ 147155713 w 132"/>
                  <a:gd name="T3" fmla="*/ 77102308 h 145"/>
                  <a:gd name="T4" fmla="*/ 73577856 w 132"/>
                  <a:gd name="T5" fmla="*/ 154203585 h 145"/>
                  <a:gd name="T6" fmla="*/ 0 w 132"/>
                  <a:gd name="T7" fmla="*/ 77102308 h 145"/>
                  <a:gd name="T8" fmla="*/ 18951424 w 132"/>
                  <a:gd name="T9" fmla="*/ 0 h 145"/>
                  <a:gd name="T10" fmla="*/ 0 w 132"/>
                  <a:gd name="T11" fmla="*/ 26586609 h 145"/>
                  <a:gd name="T12" fmla="*/ 109251793 w 132"/>
                  <a:gd name="T13" fmla="*/ 154203585 h 145"/>
                  <a:gd name="T14" fmla="*/ 147155713 w 132"/>
                  <a:gd name="T15" fmla="*/ 154203585 h 145"/>
                  <a:gd name="T16" fmla="*/ 18951424 w 132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145"/>
                  <a:gd name="T29" fmla="*/ 132 w 132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145">
                    <a:moveTo>
                      <a:pt x="17" y="0"/>
                    </a:moveTo>
                    <a:lnTo>
                      <a:pt x="0" y="25"/>
                    </a:lnTo>
                    <a:lnTo>
                      <a:pt x="98" y="145"/>
                    </a:lnTo>
                    <a:lnTo>
                      <a:pt x="132" y="14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2" name="Freeform 1266"/>
              <p:cNvSpPr>
                <a:spLocks/>
              </p:cNvSpPr>
              <p:nvPr/>
            </p:nvSpPr>
            <p:spPr bwMode="auto">
              <a:xfrm>
                <a:off x="2892082" y="2718008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18952956 w 144"/>
                  <a:gd name="T9" fmla="*/ 0 h 156"/>
                  <a:gd name="T10" fmla="*/ 0 w 144"/>
                  <a:gd name="T11" fmla="*/ 26561394 h 156"/>
                  <a:gd name="T12" fmla="*/ 118176681 w 144"/>
                  <a:gd name="T13" fmla="*/ 165741507 h 156"/>
                  <a:gd name="T14" fmla="*/ 160541568 w 144"/>
                  <a:gd name="T15" fmla="*/ 165741507 h 156"/>
                  <a:gd name="T16" fmla="*/ 18952956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17" y="0"/>
                    </a:moveTo>
                    <a:lnTo>
                      <a:pt x="0" y="25"/>
                    </a:lnTo>
                    <a:lnTo>
                      <a:pt x="106" y="156"/>
                    </a:lnTo>
                    <a:lnTo>
                      <a:pt x="144" y="15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3" name="Freeform 1267"/>
              <p:cNvSpPr>
                <a:spLocks/>
              </p:cNvSpPr>
              <p:nvPr/>
            </p:nvSpPr>
            <p:spPr bwMode="auto">
              <a:xfrm>
                <a:off x="2901583" y="2706742"/>
                <a:ext cx="161547" cy="171038"/>
              </a:xfrm>
              <a:custGeom>
                <a:avLst/>
                <a:gdLst>
                  <a:gd name="T0" fmla="*/ 85286256 w 153"/>
                  <a:gd name="T1" fmla="*/ 0 h 167"/>
                  <a:gd name="T2" fmla="*/ 170571457 w 153"/>
                  <a:gd name="T3" fmla="*/ 87586819 h 167"/>
                  <a:gd name="T4" fmla="*/ 85286256 w 153"/>
                  <a:gd name="T5" fmla="*/ 175173637 h 167"/>
                  <a:gd name="T6" fmla="*/ 0 w 153"/>
                  <a:gd name="T7" fmla="*/ 87586819 h 167"/>
                  <a:gd name="T8" fmla="*/ 18952737 w 153"/>
                  <a:gd name="T9" fmla="*/ 0 h 167"/>
                  <a:gd name="T10" fmla="*/ 0 w 153"/>
                  <a:gd name="T11" fmla="*/ 23076815 h 167"/>
                  <a:gd name="T12" fmla="*/ 128207060 w 153"/>
                  <a:gd name="T13" fmla="*/ 175173637 h 167"/>
                  <a:gd name="T14" fmla="*/ 170571457 w 153"/>
                  <a:gd name="T15" fmla="*/ 175173637 h 167"/>
                  <a:gd name="T16" fmla="*/ 18952737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17" y="0"/>
                    </a:moveTo>
                    <a:lnTo>
                      <a:pt x="0" y="22"/>
                    </a:lnTo>
                    <a:lnTo>
                      <a:pt x="115" y="167"/>
                    </a:lnTo>
                    <a:lnTo>
                      <a:pt x="153" y="16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4" name="Freeform 1268"/>
              <p:cNvSpPr>
                <a:spLocks/>
              </p:cNvSpPr>
              <p:nvPr/>
            </p:nvSpPr>
            <p:spPr bwMode="auto">
              <a:xfrm>
                <a:off x="2911083" y="2695477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18952971 w 161"/>
                  <a:gd name="T9" fmla="*/ 0 h 178"/>
                  <a:gd name="T10" fmla="*/ 0 w 161"/>
                  <a:gd name="T11" fmla="*/ 23076692 h 178"/>
                  <a:gd name="T12" fmla="*/ 141588730 w 161"/>
                  <a:gd name="T13" fmla="*/ 186710021 h 178"/>
                  <a:gd name="T14" fmla="*/ 179494656 w 161"/>
                  <a:gd name="T15" fmla="*/ 186710021 h 178"/>
                  <a:gd name="T16" fmla="*/ 18952971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17" y="0"/>
                    </a:moveTo>
                    <a:lnTo>
                      <a:pt x="0" y="22"/>
                    </a:lnTo>
                    <a:lnTo>
                      <a:pt x="127" y="178"/>
                    </a:lnTo>
                    <a:lnTo>
                      <a:pt x="161" y="17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5" name="Freeform 1269"/>
              <p:cNvSpPr>
                <a:spLocks/>
              </p:cNvSpPr>
              <p:nvPr/>
            </p:nvSpPr>
            <p:spPr bwMode="auto">
              <a:xfrm>
                <a:off x="2919532" y="2681130"/>
                <a:ext cx="183721" cy="196641"/>
              </a:xfrm>
              <a:custGeom>
                <a:avLst/>
                <a:gdLst>
                  <a:gd name="T0" fmla="*/ 96993072 w 174"/>
                  <a:gd name="T1" fmla="*/ 0 h 192"/>
                  <a:gd name="T2" fmla="*/ 193985089 w 174"/>
                  <a:gd name="T3" fmla="*/ 100697603 h 192"/>
                  <a:gd name="T4" fmla="*/ 96993072 w 174"/>
                  <a:gd name="T5" fmla="*/ 201394182 h 192"/>
                  <a:gd name="T6" fmla="*/ 0 w 174"/>
                  <a:gd name="T7" fmla="*/ 100697603 h 192"/>
                  <a:gd name="T8" fmla="*/ 18952829 w 174"/>
                  <a:gd name="T9" fmla="*/ 0 h 192"/>
                  <a:gd name="T10" fmla="*/ 0 w 174"/>
                  <a:gd name="T11" fmla="*/ 26222896 h 192"/>
                  <a:gd name="T12" fmla="*/ 151620519 w 174"/>
                  <a:gd name="T13" fmla="*/ 201394182 h 192"/>
                  <a:gd name="T14" fmla="*/ 193985089 w 174"/>
                  <a:gd name="T15" fmla="*/ 201394182 h 192"/>
                  <a:gd name="T16" fmla="*/ 18952829 w 174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2"/>
                  <a:gd name="T29" fmla="*/ 174 w 174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2">
                    <a:moveTo>
                      <a:pt x="17" y="0"/>
                    </a:moveTo>
                    <a:lnTo>
                      <a:pt x="0" y="25"/>
                    </a:lnTo>
                    <a:lnTo>
                      <a:pt x="136" y="192"/>
                    </a:lnTo>
                    <a:lnTo>
                      <a:pt x="174" y="19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6" name="Freeform 1270"/>
              <p:cNvSpPr>
                <a:spLocks/>
              </p:cNvSpPr>
              <p:nvPr/>
            </p:nvSpPr>
            <p:spPr bwMode="auto">
              <a:xfrm>
                <a:off x="2929033" y="2669865"/>
                <a:ext cx="192170" cy="207907"/>
              </a:xfrm>
              <a:custGeom>
                <a:avLst/>
                <a:gdLst>
                  <a:gd name="T0" fmla="*/ 101454144 w 182"/>
                  <a:gd name="T1" fmla="*/ 0 h 203"/>
                  <a:gd name="T2" fmla="*/ 202908289 w 182"/>
                  <a:gd name="T3" fmla="*/ 106466819 h 203"/>
                  <a:gd name="T4" fmla="*/ 101454144 w 182"/>
                  <a:gd name="T5" fmla="*/ 212932614 h 203"/>
                  <a:gd name="T6" fmla="*/ 0 w 182"/>
                  <a:gd name="T7" fmla="*/ 106466819 h 203"/>
                  <a:gd name="T8" fmla="*/ 18953032 w 182"/>
                  <a:gd name="T9" fmla="*/ 0 h 203"/>
                  <a:gd name="T10" fmla="*/ 0 w 182"/>
                  <a:gd name="T11" fmla="*/ 26222911 h 203"/>
                  <a:gd name="T12" fmla="*/ 160543265 w 182"/>
                  <a:gd name="T13" fmla="*/ 212932614 h 203"/>
                  <a:gd name="T14" fmla="*/ 202908289 w 182"/>
                  <a:gd name="T15" fmla="*/ 212932614 h 203"/>
                  <a:gd name="T16" fmla="*/ 18953032 w 182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3"/>
                  <a:gd name="T29" fmla="*/ 182 w 182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3">
                    <a:moveTo>
                      <a:pt x="17" y="0"/>
                    </a:moveTo>
                    <a:lnTo>
                      <a:pt x="0" y="25"/>
                    </a:lnTo>
                    <a:lnTo>
                      <a:pt x="144" y="203"/>
                    </a:lnTo>
                    <a:lnTo>
                      <a:pt x="182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7" name="Freeform 1271"/>
              <p:cNvSpPr>
                <a:spLocks/>
              </p:cNvSpPr>
              <p:nvPr/>
            </p:nvSpPr>
            <p:spPr bwMode="auto">
              <a:xfrm>
                <a:off x="2936431" y="2658599"/>
                <a:ext cx="201670" cy="219181"/>
              </a:xfrm>
              <a:custGeom>
                <a:avLst/>
                <a:gdLst>
                  <a:gd name="T0" fmla="*/ 106468033 w 191"/>
                  <a:gd name="T1" fmla="*/ 0 h 214"/>
                  <a:gd name="T2" fmla="*/ 212936065 w 191"/>
                  <a:gd name="T3" fmla="*/ 112244229 h 214"/>
                  <a:gd name="T4" fmla="*/ 106468033 w 191"/>
                  <a:gd name="T5" fmla="*/ 224487433 h 214"/>
                  <a:gd name="T6" fmla="*/ 0 w 191"/>
                  <a:gd name="T7" fmla="*/ 112244229 h 214"/>
                  <a:gd name="T8" fmla="*/ 18952759 w 191"/>
                  <a:gd name="T9" fmla="*/ 0 h 214"/>
                  <a:gd name="T10" fmla="*/ 0 w 191"/>
                  <a:gd name="T11" fmla="*/ 23078532 h 214"/>
                  <a:gd name="T12" fmla="*/ 175031620 w 191"/>
                  <a:gd name="T13" fmla="*/ 224487433 h 214"/>
                  <a:gd name="T14" fmla="*/ 212936065 w 191"/>
                  <a:gd name="T15" fmla="*/ 224487433 h 214"/>
                  <a:gd name="T16" fmla="*/ 18952759 w 191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4"/>
                  <a:gd name="T29" fmla="*/ 191 w 191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4">
                    <a:moveTo>
                      <a:pt x="17" y="0"/>
                    </a:moveTo>
                    <a:lnTo>
                      <a:pt x="0" y="22"/>
                    </a:lnTo>
                    <a:lnTo>
                      <a:pt x="157" y="214"/>
                    </a:lnTo>
                    <a:lnTo>
                      <a:pt x="191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8" name="Freeform 1272"/>
              <p:cNvSpPr>
                <a:spLocks/>
              </p:cNvSpPr>
              <p:nvPr/>
            </p:nvSpPr>
            <p:spPr bwMode="auto">
              <a:xfrm>
                <a:off x="2945931" y="2643237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8953080 w 203"/>
                  <a:gd name="T9" fmla="*/ 0 h 229"/>
                  <a:gd name="T10" fmla="*/ 0 w 203"/>
                  <a:gd name="T11" fmla="*/ 27273562 h 229"/>
                  <a:gd name="T12" fmla="*/ 183956789 w 203"/>
                  <a:gd name="T13" fmla="*/ 240220170 h 229"/>
                  <a:gd name="T14" fmla="*/ 226321921 w 203"/>
                  <a:gd name="T15" fmla="*/ 240220170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6"/>
                    </a:lnTo>
                    <a:lnTo>
                      <a:pt x="165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59" name="Freeform 1273"/>
              <p:cNvSpPr>
                <a:spLocks/>
              </p:cNvSpPr>
              <p:nvPr/>
            </p:nvSpPr>
            <p:spPr bwMode="auto">
              <a:xfrm>
                <a:off x="2955432" y="2631972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8952917 w 212"/>
                  <a:gd name="T9" fmla="*/ 0 h 240"/>
                  <a:gd name="T10" fmla="*/ 0 w 212"/>
                  <a:gd name="T11" fmla="*/ 27273534 h 240"/>
                  <a:gd name="T12" fmla="*/ 193987044 w 212"/>
                  <a:gd name="T13" fmla="*/ 251758602 h 240"/>
                  <a:gd name="T14" fmla="*/ 236351809 w 212"/>
                  <a:gd name="T15" fmla="*/ 251758602 h 240"/>
                  <a:gd name="T16" fmla="*/ 1895291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7" y="0"/>
                    </a:moveTo>
                    <a:lnTo>
                      <a:pt x="0" y="26"/>
                    </a:lnTo>
                    <a:lnTo>
                      <a:pt x="174" y="240"/>
                    </a:lnTo>
                    <a:lnTo>
                      <a:pt x="212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0" name="Freeform 1274"/>
              <p:cNvSpPr>
                <a:spLocks/>
              </p:cNvSpPr>
              <p:nvPr/>
            </p:nvSpPr>
            <p:spPr bwMode="auto">
              <a:xfrm>
                <a:off x="2964932" y="2620706"/>
                <a:ext cx="232294" cy="257074"/>
              </a:xfrm>
              <a:custGeom>
                <a:avLst/>
                <a:gdLst>
                  <a:gd name="T0" fmla="*/ 122637505 w 220"/>
                  <a:gd name="T1" fmla="*/ 0 h 251"/>
                  <a:gd name="T2" fmla="*/ 245275009 w 220"/>
                  <a:gd name="T3" fmla="*/ 131647493 h 251"/>
                  <a:gd name="T4" fmla="*/ 122637505 w 220"/>
                  <a:gd name="T5" fmla="*/ 263294986 h 251"/>
                  <a:gd name="T6" fmla="*/ 0 w 220"/>
                  <a:gd name="T7" fmla="*/ 131647493 h 251"/>
                  <a:gd name="T8" fmla="*/ 18953082 w 220"/>
                  <a:gd name="T9" fmla="*/ 0 h 251"/>
                  <a:gd name="T10" fmla="*/ 0 w 220"/>
                  <a:gd name="T11" fmla="*/ 23077259 h 251"/>
                  <a:gd name="T12" fmla="*/ 207368862 w 220"/>
                  <a:gd name="T13" fmla="*/ 263294986 h 251"/>
                  <a:gd name="T14" fmla="*/ 245275009 w 220"/>
                  <a:gd name="T15" fmla="*/ 263294986 h 251"/>
                  <a:gd name="T16" fmla="*/ 18953082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7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1" name="Freeform 1275"/>
              <p:cNvSpPr>
                <a:spLocks/>
              </p:cNvSpPr>
              <p:nvPr/>
            </p:nvSpPr>
            <p:spPr bwMode="auto">
              <a:xfrm>
                <a:off x="2973381" y="2609441"/>
                <a:ext cx="241794" cy="268339"/>
              </a:xfrm>
              <a:custGeom>
                <a:avLst/>
                <a:gdLst>
                  <a:gd name="T0" fmla="*/ 127651393 w 229"/>
                  <a:gd name="T1" fmla="*/ 0 h 262"/>
                  <a:gd name="T2" fmla="*/ 255302786 w 229"/>
                  <a:gd name="T3" fmla="*/ 137416197 h 262"/>
                  <a:gd name="T4" fmla="*/ 127651393 w 229"/>
                  <a:gd name="T5" fmla="*/ 274831370 h 262"/>
                  <a:gd name="T6" fmla="*/ 0 w 229"/>
                  <a:gd name="T7" fmla="*/ 137416197 h 262"/>
                  <a:gd name="T8" fmla="*/ 18952852 w 229"/>
                  <a:gd name="T9" fmla="*/ 0 h 262"/>
                  <a:gd name="T10" fmla="*/ 0 w 229"/>
                  <a:gd name="T11" fmla="*/ 23077151 h 262"/>
                  <a:gd name="T12" fmla="*/ 217397099 w 229"/>
                  <a:gd name="T13" fmla="*/ 274831370 h 262"/>
                  <a:gd name="T14" fmla="*/ 255302786 w 229"/>
                  <a:gd name="T15" fmla="*/ 274831370 h 262"/>
                  <a:gd name="T16" fmla="*/ 18952852 w 229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2"/>
                  <a:gd name="T29" fmla="*/ 229 w 229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5" y="262"/>
                    </a:lnTo>
                    <a:lnTo>
                      <a:pt x="229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2" name="Freeform 1276"/>
              <p:cNvSpPr>
                <a:spLocks/>
              </p:cNvSpPr>
              <p:nvPr/>
            </p:nvSpPr>
            <p:spPr bwMode="auto">
              <a:xfrm>
                <a:off x="2982882" y="2602272"/>
                <a:ext cx="254468" cy="276532"/>
              </a:xfrm>
              <a:custGeom>
                <a:avLst/>
                <a:gdLst>
                  <a:gd name="T0" fmla="*/ 134344321 w 241"/>
                  <a:gd name="T1" fmla="*/ 0 h 269"/>
                  <a:gd name="T2" fmla="*/ 268688641 w 241"/>
                  <a:gd name="T3" fmla="*/ 142137448 h 269"/>
                  <a:gd name="T4" fmla="*/ 134344321 w 241"/>
                  <a:gd name="T5" fmla="*/ 284274895 h 269"/>
                  <a:gd name="T6" fmla="*/ 0 w 241"/>
                  <a:gd name="T7" fmla="*/ 142137448 h 269"/>
                  <a:gd name="T8" fmla="*/ 0 w 241"/>
                  <a:gd name="T9" fmla="*/ 19022111 h 269"/>
                  <a:gd name="T10" fmla="*/ 13379105 w 241"/>
                  <a:gd name="T11" fmla="*/ 0 h 269"/>
                  <a:gd name="T12" fmla="*/ 23413170 w 241"/>
                  <a:gd name="T13" fmla="*/ 0 h 269"/>
                  <a:gd name="T14" fmla="*/ 268688641 w 241"/>
                  <a:gd name="T15" fmla="*/ 284274895 h 269"/>
                  <a:gd name="T16" fmla="*/ 226322370 w 241"/>
                  <a:gd name="T17" fmla="*/ 284274895 h 269"/>
                  <a:gd name="T18" fmla="*/ 0 w 241"/>
                  <a:gd name="T19" fmla="*/ 19022111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69"/>
                    </a:lnTo>
                    <a:lnTo>
                      <a:pt x="203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3" name="Freeform 1277"/>
              <p:cNvSpPr>
                <a:spLocks/>
              </p:cNvSpPr>
              <p:nvPr/>
            </p:nvSpPr>
            <p:spPr bwMode="auto">
              <a:xfrm>
                <a:off x="2991331" y="2602272"/>
                <a:ext cx="265029" cy="276532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2137448 h 269"/>
                  <a:gd name="T4" fmla="*/ 140481304 w 250"/>
                  <a:gd name="T5" fmla="*/ 284274895 h 269"/>
                  <a:gd name="T6" fmla="*/ 0 w 250"/>
                  <a:gd name="T7" fmla="*/ 142137448 h 269"/>
                  <a:gd name="T8" fmla="*/ 0 w 250"/>
                  <a:gd name="T9" fmla="*/ 7397487 h 269"/>
                  <a:gd name="T10" fmla="*/ 4494893 w 250"/>
                  <a:gd name="T11" fmla="*/ 0 h 269"/>
                  <a:gd name="T12" fmla="*/ 33714869 w 250"/>
                  <a:gd name="T13" fmla="*/ 0 h 269"/>
                  <a:gd name="T14" fmla="*/ 280961547 w 250"/>
                  <a:gd name="T15" fmla="*/ 284274895 h 269"/>
                  <a:gd name="T16" fmla="*/ 238255779 w 250"/>
                  <a:gd name="T17" fmla="*/ 284274895 h 269"/>
                  <a:gd name="T18" fmla="*/ 0 w 250"/>
                  <a:gd name="T19" fmla="*/ 739748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50" y="269"/>
                    </a:lnTo>
                    <a:lnTo>
                      <a:pt x="212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4" name="Freeform 1278"/>
              <p:cNvSpPr>
                <a:spLocks/>
              </p:cNvSpPr>
              <p:nvPr/>
            </p:nvSpPr>
            <p:spPr bwMode="auto">
              <a:xfrm>
                <a:off x="3005056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37906026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83179140 w 254"/>
                  <a:gd name="T15" fmla="*/ 284274895 h 269"/>
                  <a:gd name="T16" fmla="*/ 37906026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4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5" name="Freeform 1279"/>
              <p:cNvSpPr>
                <a:spLocks/>
              </p:cNvSpPr>
              <p:nvPr/>
            </p:nvSpPr>
            <p:spPr bwMode="auto">
              <a:xfrm>
                <a:off x="3023015" y="2602272"/>
                <a:ext cx="274530" cy="276532"/>
              </a:xfrm>
              <a:custGeom>
                <a:avLst/>
                <a:gdLst>
                  <a:gd name="T0" fmla="*/ 146059534 w 258"/>
                  <a:gd name="T1" fmla="*/ 0 h 269"/>
                  <a:gd name="T2" fmla="*/ 292119068 w 258"/>
                  <a:gd name="T3" fmla="*/ 142137448 h 269"/>
                  <a:gd name="T4" fmla="*/ 146059534 w 258"/>
                  <a:gd name="T5" fmla="*/ 284274895 h 269"/>
                  <a:gd name="T6" fmla="*/ 0 w 258"/>
                  <a:gd name="T7" fmla="*/ 142137448 h 269"/>
                  <a:gd name="T8" fmla="*/ 38495914 w 258"/>
                  <a:gd name="T9" fmla="*/ 0 h 269"/>
                  <a:gd name="T10" fmla="*/ 0 w 258"/>
                  <a:gd name="T11" fmla="*/ 0 h 269"/>
                  <a:gd name="T12" fmla="*/ 249093361 w 258"/>
                  <a:gd name="T13" fmla="*/ 284274895 h 269"/>
                  <a:gd name="T14" fmla="*/ 292119068 w 258"/>
                  <a:gd name="T15" fmla="*/ 284274895 h 269"/>
                  <a:gd name="T16" fmla="*/ 38495914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6" name="Freeform 1280"/>
              <p:cNvSpPr>
                <a:spLocks/>
              </p:cNvSpPr>
              <p:nvPr/>
            </p:nvSpPr>
            <p:spPr bwMode="auto">
              <a:xfrm>
                <a:off x="3042016" y="2602272"/>
                <a:ext cx="271366" cy="276532"/>
              </a:xfrm>
              <a:custGeom>
                <a:avLst/>
                <a:gdLst>
                  <a:gd name="T0" fmla="*/ 142712219 w 258"/>
                  <a:gd name="T1" fmla="*/ 0 h 269"/>
                  <a:gd name="T2" fmla="*/ 285424438 w 258"/>
                  <a:gd name="T3" fmla="*/ 142137448 h 269"/>
                  <a:gd name="T4" fmla="*/ 142712219 w 258"/>
                  <a:gd name="T5" fmla="*/ 284274895 h 269"/>
                  <a:gd name="T6" fmla="*/ 0 w 258"/>
                  <a:gd name="T7" fmla="*/ 142137448 h 269"/>
                  <a:gd name="T8" fmla="*/ 42039639 w 258"/>
                  <a:gd name="T9" fmla="*/ 0 h 269"/>
                  <a:gd name="T10" fmla="*/ 0 w 258"/>
                  <a:gd name="T11" fmla="*/ 0 h 269"/>
                  <a:gd name="T12" fmla="*/ 243384750 w 258"/>
                  <a:gd name="T13" fmla="*/ 284274895 h 269"/>
                  <a:gd name="T14" fmla="*/ 285424438 w 258"/>
                  <a:gd name="T15" fmla="*/ 284274895 h 269"/>
                  <a:gd name="T16" fmla="*/ 42039639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7" name="Freeform 1281"/>
              <p:cNvSpPr>
                <a:spLocks/>
              </p:cNvSpPr>
              <p:nvPr/>
            </p:nvSpPr>
            <p:spPr bwMode="auto">
              <a:xfrm>
                <a:off x="3058914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42364997 w 254"/>
                  <a:gd name="T9" fmla="*/ 0 h 269"/>
                  <a:gd name="T10" fmla="*/ 0 w 254"/>
                  <a:gd name="T11" fmla="*/ 0 h 269"/>
                  <a:gd name="T12" fmla="*/ 249733092 w 254"/>
                  <a:gd name="T13" fmla="*/ 284274895 h 269"/>
                  <a:gd name="T14" fmla="*/ 278719112 w 254"/>
                  <a:gd name="T15" fmla="*/ 284274895 h 269"/>
                  <a:gd name="T16" fmla="*/ 283179140 w 254"/>
                  <a:gd name="T17" fmla="*/ 276877411 h 269"/>
                  <a:gd name="T18" fmla="*/ 42364997 w 254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69"/>
                  <a:gd name="T32" fmla="*/ 254 w 254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4" y="269"/>
                    </a:lnTo>
                    <a:lnTo>
                      <a:pt x="250" y="269"/>
                    </a:lnTo>
                    <a:lnTo>
                      <a:pt x="254" y="26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8" name="Freeform 1282"/>
              <p:cNvSpPr>
                <a:spLocks/>
              </p:cNvSpPr>
              <p:nvPr/>
            </p:nvSpPr>
            <p:spPr bwMode="auto">
              <a:xfrm>
                <a:off x="3081089" y="2602272"/>
                <a:ext cx="254468" cy="276532"/>
              </a:xfrm>
              <a:custGeom>
                <a:avLst/>
                <a:gdLst>
                  <a:gd name="T0" fmla="*/ 134344321 w 241"/>
                  <a:gd name="T1" fmla="*/ 0 h 269"/>
                  <a:gd name="T2" fmla="*/ 268688641 w 241"/>
                  <a:gd name="T3" fmla="*/ 142137448 h 269"/>
                  <a:gd name="T4" fmla="*/ 134344321 w 241"/>
                  <a:gd name="T5" fmla="*/ 284274895 h 269"/>
                  <a:gd name="T6" fmla="*/ 0 w 241"/>
                  <a:gd name="T7" fmla="*/ 142137448 h 269"/>
                  <a:gd name="T8" fmla="*/ 37906236 w 241"/>
                  <a:gd name="T9" fmla="*/ 0 h 269"/>
                  <a:gd name="T10" fmla="*/ 0 w 241"/>
                  <a:gd name="T11" fmla="*/ 0 h 269"/>
                  <a:gd name="T12" fmla="*/ 245275479 w 241"/>
                  <a:gd name="T13" fmla="*/ 284274895 h 269"/>
                  <a:gd name="T14" fmla="*/ 255309541 w 241"/>
                  <a:gd name="T15" fmla="*/ 284274895 h 269"/>
                  <a:gd name="T16" fmla="*/ 268688641 w 241"/>
                  <a:gd name="T17" fmla="*/ 265252728 h 269"/>
                  <a:gd name="T18" fmla="*/ 37906236 w 241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29" y="269"/>
                    </a:lnTo>
                    <a:lnTo>
                      <a:pt x="241" y="2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69" name="Freeform 1283"/>
              <p:cNvSpPr>
                <a:spLocks/>
              </p:cNvSpPr>
              <p:nvPr/>
            </p:nvSpPr>
            <p:spPr bwMode="auto">
              <a:xfrm>
                <a:off x="3099038" y="260227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42364900 w 233"/>
                  <a:gd name="T9" fmla="*/ 0 h 262"/>
                  <a:gd name="T10" fmla="*/ 0 w 233"/>
                  <a:gd name="T11" fmla="*/ 0 h 262"/>
                  <a:gd name="T12" fmla="*/ 240812481 w 233"/>
                  <a:gd name="T13" fmla="*/ 274831370 h 262"/>
                  <a:gd name="T14" fmla="*/ 259765442 w 233"/>
                  <a:gd name="T15" fmla="*/ 248606814 h 262"/>
                  <a:gd name="T16" fmla="*/ 42364900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38" y="0"/>
                    </a:moveTo>
                    <a:lnTo>
                      <a:pt x="0" y="0"/>
                    </a:lnTo>
                    <a:lnTo>
                      <a:pt x="216" y="262"/>
                    </a:lnTo>
                    <a:lnTo>
                      <a:pt x="233" y="2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0" name="Freeform 1284"/>
              <p:cNvSpPr>
                <a:spLocks/>
              </p:cNvSpPr>
              <p:nvPr/>
            </p:nvSpPr>
            <p:spPr bwMode="auto">
              <a:xfrm>
                <a:off x="3115927" y="2602272"/>
                <a:ext cx="236518" cy="257074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1647493 h 251"/>
                  <a:gd name="T4" fmla="*/ 124867776 w 224"/>
                  <a:gd name="T5" fmla="*/ 263294986 h 251"/>
                  <a:gd name="T6" fmla="*/ 0 w 224"/>
                  <a:gd name="T7" fmla="*/ 131647493 h 251"/>
                  <a:gd name="T8" fmla="*/ 42366292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3294986 h 251"/>
                  <a:gd name="T14" fmla="*/ 249735553 w 224"/>
                  <a:gd name="T15" fmla="*/ 237070372 h 251"/>
                  <a:gd name="T16" fmla="*/ 4236629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38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1" name="Freeform 1285"/>
              <p:cNvSpPr>
                <a:spLocks/>
              </p:cNvSpPr>
              <p:nvPr/>
            </p:nvSpPr>
            <p:spPr bwMode="auto">
              <a:xfrm>
                <a:off x="3138101" y="2602272"/>
                <a:ext cx="223845" cy="242736"/>
              </a:xfrm>
              <a:custGeom>
                <a:avLst/>
                <a:gdLst>
                  <a:gd name="T0" fmla="*/ 118176433 w 212"/>
                  <a:gd name="T1" fmla="*/ 0 h 237"/>
                  <a:gd name="T2" fmla="*/ 236351809 w 212"/>
                  <a:gd name="T3" fmla="*/ 124305413 h 237"/>
                  <a:gd name="T4" fmla="*/ 118176433 w 212"/>
                  <a:gd name="T5" fmla="*/ 248610826 h 237"/>
                  <a:gd name="T6" fmla="*/ 0 w 212"/>
                  <a:gd name="T7" fmla="*/ 124305413 h 237"/>
                  <a:gd name="T8" fmla="*/ 37905833 w 212"/>
                  <a:gd name="T9" fmla="*/ 0 h 237"/>
                  <a:gd name="T10" fmla="*/ 0 w 212"/>
                  <a:gd name="T11" fmla="*/ 0 h 237"/>
                  <a:gd name="T12" fmla="*/ 217398901 w 212"/>
                  <a:gd name="T13" fmla="*/ 248610826 h 237"/>
                  <a:gd name="T14" fmla="*/ 236351809 w 212"/>
                  <a:gd name="T15" fmla="*/ 225533500 h 237"/>
                  <a:gd name="T16" fmla="*/ 37905833 w 212"/>
                  <a:gd name="T17" fmla="*/ 0 h 2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37"/>
                  <a:gd name="T29" fmla="*/ 212 w 212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37">
                    <a:moveTo>
                      <a:pt x="34" y="0"/>
                    </a:moveTo>
                    <a:lnTo>
                      <a:pt x="0" y="0"/>
                    </a:lnTo>
                    <a:lnTo>
                      <a:pt x="195" y="237"/>
                    </a:lnTo>
                    <a:lnTo>
                      <a:pt x="212" y="2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2" name="Freeform 1286"/>
              <p:cNvSpPr>
                <a:spLocks/>
              </p:cNvSpPr>
              <p:nvPr/>
            </p:nvSpPr>
            <p:spPr bwMode="auto">
              <a:xfrm>
                <a:off x="3157112" y="2602272"/>
                <a:ext cx="214344" cy="231471"/>
              </a:xfrm>
              <a:custGeom>
                <a:avLst/>
                <a:gdLst>
                  <a:gd name="T0" fmla="*/ 113160960 w 203"/>
                  <a:gd name="T1" fmla="*/ 0 h 226"/>
                  <a:gd name="T2" fmla="*/ 226321921 w 203"/>
                  <a:gd name="T3" fmla="*/ 118537733 h 226"/>
                  <a:gd name="T4" fmla="*/ 113160960 w 203"/>
                  <a:gd name="T5" fmla="*/ 237074442 h 226"/>
                  <a:gd name="T6" fmla="*/ 0 w 203"/>
                  <a:gd name="T7" fmla="*/ 118537733 h 226"/>
                  <a:gd name="T8" fmla="*/ 42366204 w 203"/>
                  <a:gd name="T9" fmla="*/ 0 h 226"/>
                  <a:gd name="T10" fmla="*/ 0 w 203"/>
                  <a:gd name="T11" fmla="*/ 0 h 226"/>
                  <a:gd name="T12" fmla="*/ 207368849 w 203"/>
                  <a:gd name="T13" fmla="*/ 237074442 h 226"/>
                  <a:gd name="T14" fmla="*/ 226321921 w 203"/>
                  <a:gd name="T15" fmla="*/ 213995970 h 226"/>
                  <a:gd name="T16" fmla="*/ 42366204 w 203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6"/>
                  <a:gd name="T29" fmla="*/ 203 w 203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6">
                    <a:moveTo>
                      <a:pt x="38" y="0"/>
                    </a:moveTo>
                    <a:lnTo>
                      <a:pt x="0" y="0"/>
                    </a:lnTo>
                    <a:lnTo>
                      <a:pt x="186" y="226"/>
                    </a:lnTo>
                    <a:lnTo>
                      <a:pt x="203" y="20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3" name="Freeform 1287"/>
              <p:cNvSpPr>
                <a:spLocks/>
              </p:cNvSpPr>
              <p:nvPr/>
            </p:nvSpPr>
            <p:spPr bwMode="auto">
              <a:xfrm>
                <a:off x="3175061" y="2602272"/>
                <a:ext cx="205895" cy="220205"/>
              </a:xfrm>
              <a:custGeom>
                <a:avLst/>
                <a:gdLst>
                  <a:gd name="T0" fmla="*/ 108699889 w 195"/>
                  <a:gd name="T1" fmla="*/ 0 h 215"/>
                  <a:gd name="T2" fmla="*/ 217398721 w 195"/>
                  <a:gd name="T3" fmla="*/ 112768517 h 215"/>
                  <a:gd name="T4" fmla="*/ 108699889 w 195"/>
                  <a:gd name="T5" fmla="*/ 225536009 h 215"/>
                  <a:gd name="T6" fmla="*/ 0 w 195"/>
                  <a:gd name="T7" fmla="*/ 112768517 h 215"/>
                  <a:gd name="T8" fmla="*/ 42364747 w 195"/>
                  <a:gd name="T9" fmla="*/ 0 h 215"/>
                  <a:gd name="T10" fmla="*/ 0 w 195"/>
                  <a:gd name="T11" fmla="*/ 0 h 215"/>
                  <a:gd name="T12" fmla="*/ 198445828 w 195"/>
                  <a:gd name="T13" fmla="*/ 225536009 h 215"/>
                  <a:gd name="T14" fmla="*/ 217398721 w 195"/>
                  <a:gd name="T15" fmla="*/ 198262348 h 215"/>
                  <a:gd name="T16" fmla="*/ 42364747 w 195"/>
                  <a:gd name="T17" fmla="*/ 0 h 2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5"/>
                  <a:gd name="T29" fmla="*/ 195 w 195"/>
                  <a:gd name="T30" fmla="*/ 215 h 2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5">
                    <a:moveTo>
                      <a:pt x="38" y="0"/>
                    </a:moveTo>
                    <a:lnTo>
                      <a:pt x="0" y="0"/>
                    </a:lnTo>
                    <a:lnTo>
                      <a:pt x="178" y="215"/>
                    </a:lnTo>
                    <a:lnTo>
                      <a:pt x="195" y="18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4" name="Freeform 1288"/>
              <p:cNvSpPr>
                <a:spLocks/>
              </p:cNvSpPr>
              <p:nvPr/>
            </p:nvSpPr>
            <p:spPr bwMode="auto">
              <a:xfrm>
                <a:off x="3197236" y="2602272"/>
                <a:ext cx="192170" cy="209964"/>
              </a:xfrm>
              <a:custGeom>
                <a:avLst/>
                <a:gdLst>
                  <a:gd name="T0" fmla="*/ 101454144 w 182"/>
                  <a:gd name="T1" fmla="*/ 0 h 204"/>
                  <a:gd name="T2" fmla="*/ 202908289 w 182"/>
                  <a:gd name="T3" fmla="*/ 108051179 h 204"/>
                  <a:gd name="T4" fmla="*/ 101454144 w 182"/>
                  <a:gd name="T5" fmla="*/ 216102359 h 204"/>
                  <a:gd name="T6" fmla="*/ 0 w 182"/>
                  <a:gd name="T7" fmla="*/ 108051179 h 204"/>
                  <a:gd name="T8" fmla="*/ 37906064 w 182"/>
                  <a:gd name="T9" fmla="*/ 0 h 204"/>
                  <a:gd name="T10" fmla="*/ 0 w 182"/>
                  <a:gd name="T11" fmla="*/ 0 h 204"/>
                  <a:gd name="T12" fmla="*/ 183955265 w 182"/>
                  <a:gd name="T13" fmla="*/ 216102359 h 204"/>
                  <a:gd name="T14" fmla="*/ 202908289 w 182"/>
                  <a:gd name="T15" fmla="*/ 188560031 h 204"/>
                  <a:gd name="T16" fmla="*/ 37906064 w 182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4"/>
                  <a:gd name="T29" fmla="*/ 182 w 182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4">
                    <a:moveTo>
                      <a:pt x="34" y="0"/>
                    </a:moveTo>
                    <a:lnTo>
                      <a:pt x="0" y="0"/>
                    </a:lnTo>
                    <a:lnTo>
                      <a:pt x="165" y="204"/>
                    </a:lnTo>
                    <a:lnTo>
                      <a:pt x="182" y="17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5" name="Freeform 1289"/>
              <p:cNvSpPr>
                <a:spLocks/>
              </p:cNvSpPr>
              <p:nvPr/>
            </p:nvSpPr>
            <p:spPr bwMode="auto">
              <a:xfrm>
                <a:off x="3215185" y="2602272"/>
                <a:ext cx="183721" cy="193569"/>
              </a:xfrm>
              <a:custGeom>
                <a:avLst/>
                <a:gdLst>
                  <a:gd name="T0" fmla="*/ 96993072 w 174"/>
                  <a:gd name="T1" fmla="*/ 0 h 189"/>
                  <a:gd name="T2" fmla="*/ 193985089 w 174"/>
                  <a:gd name="T3" fmla="*/ 99124739 h 189"/>
                  <a:gd name="T4" fmla="*/ 96993072 w 174"/>
                  <a:gd name="T5" fmla="*/ 198248454 h 189"/>
                  <a:gd name="T6" fmla="*/ 0 w 174"/>
                  <a:gd name="T7" fmla="*/ 99124739 h 189"/>
                  <a:gd name="T8" fmla="*/ 37905658 w 174"/>
                  <a:gd name="T9" fmla="*/ 0 h 189"/>
                  <a:gd name="T10" fmla="*/ 0 w 174"/>
                  <a:gd name="T11" fmla="*/ 0 h 189"/>
                  <a:gd name="T12" fmla="*/ 175032268 w 174"/>
                  <a:gd name="T13" fmla="*/ 198248454 h 189"/>
                  <a:gd name="T14" fmla="*/ 193985089 w 174"/>
                  <a:gd name="T15" fmla="*/ 175171759 h 189"/>
                  <a:gd name="T16" fmla="*/ 37905658 w 174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89"/>
                  <a:gd name="T29" fmla="*/ 174 w 174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7" y="189"/>
                    </a:lnTo>
                    <a:lnTo>
                      <a:pt x="174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6" name="Freeform 1290"/>
              <p:cNvSpPr>
                <a:spLocks/>
              </p:cNvSpPr>
              <p:nvPr/>
            </p:nvSpPr>
            <p:spPr bwMode="auto">
              <a:xfrm>
                <a:off x="3234187" y="2602272"/>
                <a:ext cx="173169" cy="182303"/>
              </a:xfrm>
              <a:custGeom>
                <a:avLst/>
                <a:gdLst>
                  <a:gd name="T0" fmla="*/ 90871744 w 165"/>
                  <a:gd name="T1" fmla="*/ 0 h 178"/>
                  <a:gd name="T2" fmla="*/ 181742438 w 165"/>
                  <a:gd name="T3" fmla="*/ 93355523 h 178"/>
                  <a:gd name="T4" fmla="*/ 90871744 w 165"/>
                  <a:gd name="T5" fmla="*/ 186710021 h 178"/>
                  <a:gd name="T6" fmla="*/ 0 w 165"/>
                  <a:gd name="T7" fmla="*/ 93355523 h 178"/>
                  <a:gd name="T8" fmla="*/ 41855473 w 165"/>
                  <a:gd name="T9" fmla="*/ 0 h 178"/>
                  <a:gd name="T10" fmla="*/ 0 w 165"/>
                  <a:gd name="T11" fmla="*/ 0 h 178"/>
                  <a:gd name="T12" fmla="*/ 163017104 w 165"/>
                  <a:gd name="T13" fmla="*/ 186710021 h 178"/>
                  <a:gd name="T14" fmla="*/ 181742438 w 165"/>
                  <a:gd name="T15" fmla="*/ 160487075 h 178"/>
                  <a:gd name="T16" fmla="*/ 41855473 w 165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78"/>
                  <a:gd name="T29" fmla="*/ 165 w 165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78">
                    <a:moveTo>
                      <a:pt x="38" y="0"/>
                    </a:moveTo>
                    <a:lnTo>
                      <a:pt x="0" y="0"/>
                    </a:lnTo>
                    <a:lnTo>
                      <a:pt x="148" y="178"/>
                    </a:lnTo>
                    <a:lnTo>
                      <a:pt x="165" y="15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7" name="Freeform 1291"/>
              <p:cNvSpPr>
                <a:spLocks/>
              </p:cNvSpPr>
              <p:nvPr/>
            </p:nvSpPr>
            <p:spPr bwMode="auto">
              <a:xfrm>
                <a:off x="3251085" y="2602272"/>
                <a:ext cx="164720" cy="171038"/>
              </a:xfrm>
              <a:custGeom>
                <a:avLst/>
                <a:gdLst>
                  <a:gd name="T0" fmla="*/ 86409803 w 157"/>
                  <a:gd name="T1" fmla="*/ 0 h 167"/>
                  <a:gd name="T2" fmla="*/ 172819606 w 157"/>
                  <a:gd name="T3" fmla="*/ 87586819 h 167"/>
                  <a:gd name="T4" fmla="*/ 86409803 w 157"/>
                  <a:gd name="T5" fmla="*/ 175173637 h 167"/>
                  <a:gd name="T6" fmla="*/ 0 w 157"/>
                  <a:gd name="T7" fmla="*/ 87586819 h 167"/>
                  <a:gd name="T8" fmla="*/ 41829438 w 157"/>
                  <a:gd name="T9" fmla="*/ 0 h 167"/>
                  <a:gd name="T10" fmla="*/ 0 w 157"/>
                  <a:gd name="T11" fmla="*/ 0 h 167"/>
                  <a:gd name="T12" fmla="*/ 154106582 w 157"/>
                  <a:gd name="T13" fmla="*/ 175173637 h 167"/>
                  <a:gd name="T14" fmla="*/ 172819606 w 157"/>
                  <a:gd name="T15" fmla="*/ 148950551 h 167"/>
                  <a:gd name="T16" fmla="*/ 41829438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38" y="0"/>
                    </a:moveTo>
                    <a:lnTo>
                      <a:pt x="0" y="0"/>
                    </a:lnTo>
                    <a:lnTo>
                      <a:pt x="140" y="167"/>
                    </a:lnTo>
                    <a:lnTo>
                      <a:pt x="157" y="1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8" name="Freeform 1292"/>
              <p:cNvSpPr>
                <a:spLocks/>
              </p:cNvSpPr>
              <p:nvPr/>
            </p:nvSpPr>
            <p:spPr bwMode="auto">
              <a:xfrm>
                <a:off x="3273259" y="2602272"/>
                <a:ext cx="152046" cy="156700"/>
              </a:xfrm>
              <a:custGeom>
                <a:avLst/>
                <a:gdLst>
                  <a:gd name="T0" fmla="*/ 80270784 w 144"/>
                  <a:gd name="T1" fmla="*/ 0 h 153"/>
                  <a:gd name="T2" fmla="*/ 160541568 w 144"/>
                  <a:gd name="T3" fmla="*/ 80244739 h 153"/>
                  <a:gd name="T4" fmla="*/ 80270784 w 144"/>
                  <a:gd name="T5" fmla="*/ 160489477 h 153"/>
                  <a:gd name="T6" fmla="*/ 0 w 144"/>
                  <a:gd name="T7" fmla="*/ 80244739 h 153"/>
                  <a:gd name="T8" fmla="*/ 37905913 w 144"/>
                  <a:gd name="T9" fmla="*/ 0 h 153"/>
                  <a:gd name="T10" fmla="*/ 0 w 144"/>
                  <a:gd name="T11" fmla="*/ 0 h 153"/>
                  <a:gd name="T12" fmla="*/ 141588620 w 144"/>
                  <a:gd name="T13" fmla="*/ 160489477 h 153"/>
                  <a:gd name="T14" fmla="*/ 160541568 w 144"/>
                  <a:gd name="T15" fmla="*/ 137412595 h 153"/>
                  <a:gd name="T16" fmla="*/ 37905913 w 144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3"/>
                  <a:gd name="T29" fmla="*/ 144 w 144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3">
                    <a:moveTo>
                      <a:pt x="34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4" y="1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79" name="Freeform 1293"/>
              <p:cNvSpPr>
                <a:spLocks/>
              </p:cNvSpPr>
              <p:nvPr/>
            </p:nvSpPr>
            <p:spPr bwMode="auto">
              <a:xfrm>
                <a:off x="3291209" y="2602272"/>
                <a:ext cx="144658" cy="146459"/>
              </a:xfrm>
              <a:custGeom>
                <a:avLst/>
                <a:gdLst>
                  <a:gd name="T0" fmla="*/ 76933590 w 136"/>
                  <a:gd name="T1" fmla="*/ 0 h 142"/>
                  <a:gd name="T2" fmla="*/ 153867181 w 136"/>
                  <a:gd name="T3" fmla="*/ 75529525 h 142"/>
                  <a:gd name="T4" fmla="*/ 76933590 w 136"/>
                  <a:gd name="T5" fmla="*/ 151058018 h 142"/>
                  <a:gd name="T6" fmla="*/ 0 w 136"/>
                  <a:gd name="T7" fmla="*/ 75529525 h 142"/>
                  <a:gd name="T8" fmla="*/ 42992142 w 136"/>
                  <a:gd name="T9" fmla="*/ 0 h 142"/>
                  <a:gd name="T10" fmla="*/ 0 w 136"/>
                  <a:gd name="T11" fmla="*/ 0 h 142"/>
                  <a:gd name="T12" fmla="*/ 134634024 w 136"/>
                  <a:gd name="T13" fmla="*/ 151058018 h 142"/>
                  <a:gd name="T14" fmla="*/ 153867181 w 136"/>
                  <a:gd name="T15" fmla="*/ 124463312 h 142"/>
                  <a:gd name="T16" fmla="*/ 42992142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38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6" y="11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0" name="Freeform 1294"/>
              <p:cNvSpPr>
                <a:spLocks/>
              </p:cNvSpPr>
              <p:nvPr/>
            </p:nvSpPr>
            <p:spPr bwMode="auto">
              <a:xfrm>
                <a:off x="3310210" y="2602272"/>
                <a:ext cx="133045" cy="135194"/>
              </a:xfrm>
              <a:custGeom>
                <a:avLst/>
                <a:gdLst>
                  <a:gd name="T0" fmla="*/ 69689406 w 127"/>
                  <a:gd name="T1" fmla="*/ 0 h 131"/>
                  <a:gd name="T2" fmla="*/ 139377764 w 127"/>
                  <a:gd name="T3" fmla="*/ 69761136 h 131"/>
                  <a:gd name="T4" fmla="*/ 69689406 w 127"/>
                  <a:gd name="T5" fmla="*/ 139522272 h 131"/>
                  <a:gd name="T6" fmla="*/ 0 w 127"/>
                  <a:gd name="T7" fmla="*/ 69761136 h 131"/>
                  <a:gd name="T8" fmla="*/ 41703852 w 127"/>
                  <a:gd name="T9" fmla="*/ 0 h 131"/>
                  <a:gd name="T10" fmla="*/ 0 w 127"/>
                  <a:gd name="T11" fmla="*/ 0 h 131"/>
                  <a:gd name="T12" fmla="*/ 120721056 w 127"/>
                  <a:gd name="T13" fmla="*/ 139522272 h 131"/>
                  <a:gd name="T14" fmla="*/ 139377764 w 127"/>
                  <a:gd name="T15" fmla="*/ 112896258 h 131"/>
                  <a:gd name="T16" fmla="*/ 41703852 w 127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1"/>
                  <a:gd name="T29" fmla="*/ 127 w 127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1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1"/>
                    </a:lnTo>
                    <a:lnTo>
                      <a:pt x="127" y="10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1" name="Freeform 1295"/>
              <p:cNvSpPr>
                <a:spLocks/>
              </p:cNvSpPr>
              <p:nvPr/>
            </p:nvSpPr>
            <p:spPr bwMode="auto">
              <a:xfrm>
                <a:off x="3330272" y="2602272"/>
                <a:ext cx="122483" cy="120856"/>
              </a:xfrm>
              <a:custGeom>
                <a:avLst/>
                <a:gdLst>
                  <a:gd name="T0" fmla="*/ 65226990 w 115"/>
                  <a:gd name="T1" fmla="*/ 0 h 117"/>
                  <a:gd name="T2" fmla="*/ 130452914 w 115"/>
                  <a:gd name="T3" fmla="*/ 62419541 h 117"/>
                  <a:gd name="T4" fmla="*/ 65226990 w 115"/>
                  <a:gd name="T5" fmla="*/ 124839083 h 117"/>
                  <a:gd name="T6" fmla="*/ 0 w 115"/>
                  <a:gd name="T7" fmla="*/ 62419541 h 117"/>
                  <a:gd name="T8" fmla="*/ 38568306 w 115"/>
                  <a:gd name="T9" fmla="*/ 0 h 117"/>
                  <a:gd name="T10" fmla="*/ 0 w 115"/>
                  <a:gd name="T11" fmla="*/ 0 h 117"/>
                  <a:gd name="T12" fmla="*/ 111168770 w 115"/>
                  <a:gd name="T13" fmla="*/ 124839083 h 117"/>
                  <a:gd name="T14" fmla="*/ 130452914 w 115"/>
                  <a:gd name="T15" fmla="*/ 101365135 h 117"/>
                  <a:gd name="T16" fmla="*/ 38568306 w 115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17"/>
                  <a:gd name="T29" fmla="*/ 115 w 115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17">
                    <a:moveTo>
                      <a:pt x="34" y="0"/>
                    </a:moveTo>
                    <a:lnTo>
                      <a:pt x="0" y="0"/>
                    </a:lnTo>
                    <a:lnTo>
                      <a:pt x="98" y="117"/>
                    </a:lnTo>
                    <a:lnTo>
                      <a:pt x="115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2" name="Freeform 1296"/>
              <p:cNvSpPr>
                <a:spLocks/>
              </p:cNvSpPr>
              <p:nvPr/>
            </p:nvSpPr>
            <p:spPr bwMode="auto">
              <a:xfrm>
                <a:off x="3349282" y="2602272"/>
                <a:ext cx="110871" cy="107542"/>
              </a:xfrm>
              <a:custGeom>
                <a:avLst/>
                <a:gdLst>
                  <a:gd name="T0" fmla="*/ 57983441 w 106"/>
                  <a:gd name="T1" fmla="*/ 0 h 106"/>
                  <a:gd name="T2" fmla="*/ 115965836 w 106"/>
                  <a:gd name="T3" fmla="*/ 54553216 h 106"/>
                  <a:gd name="T4" fmla="*/ 57983441 w 106"/>
                  <a:gd name="T5" fmla="*/ 109106432 h 106"/>
                  <a:gd name="T6" fmla="*/ 0 w 106"/>
                  <a:gd name="T7" fmla="*/ 54553216 h 106"/>
                  <a:gd name="T8" fmla="*/ 41572446 w 106"/>
                  <a:gd name="T9" fmla="*/ 0 h 106"/>
                  <a:gd name="T10" fmla="*/ 0 w 106"/>
                  <a:gd name="T11" fmla="*/ 0 h 106"/>
                  <a:gd name="T12" fmla="*/ 97367754 w 106"/>
                  <a:gd name="T13" fmla="*/ 109106432 h 106"/>
                  <a:gd name="T14" fmla="*/ 115965836 w 106"/>
                  <a:gd name="T15" fmla="*/ 86461746 h 106"/>
                  <a:gd name="T16" fmla="*/ 41572446 w 106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6"/>
                  <a:gd name="T29" fmla="*/ 106 w 106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6">
                    <a:moveTo>
                      <a:pt x="38" y="0"/>
                    </a:moveTo>
                    <a:lnTo>
                      <a:pt x="0" y="0"/>
                    </a:lnTo>
                    <a:lnTo>
                      <a:pt x="89" y="106"/>
                    </a:lnTo>
                    <a:lnTo>
                      <a:pt x="106" y="8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3" name="Freeform 1297"/>
              <p:cNvSpPr>
                <a:spLocks/>
              </p:cNvSpPr>
              <p:nvPr/>
            </p:nvSpPr>
            <p:spPr bwMode="auto">
              <a:xfrm>
                <a:off x="3367232" y="2602272"/>
                <a:ext cx="103473" cy="97301"/>
              </a:xfrm>
              <a:custGeom>
                <a:avLst/>
                <a:gdLst>
                  <a:gd name="T0" fmla="*/ 54626353 w 98"/>
                  <a:gd name="T1" fmla="*/ 0 h 95"/>
                  <a:gd name="T2" fmla="*/ 109251649 w 98"/>
                  <a:gd name="T3" fmla="*/ 49829378 h 95"/>
                  <a:gd name="T4" fmla="*/ 54626353 w 98"/>
                  <a:gd name="T5" fmla="*/ 99657733 h 95"/>
                  <a:gd name="T6" fmla="*/ 0 w 98"/>
                  <a:gd name="T7" fmla="*/ 49829378 h 95"/>
                  <a:gd name="T8" fmla="*/ 42362694 w 98"/>
                  <a:gd name="T9" fmla="*/ 0 h 95"/>
                  <a:gd name="T10" fmla="*/ 0 w 98"/>
                  <a:gd name="T11" fmla="*/ 0 h 95"/>
                  <a:gd name="T12" fmla="*/ 90300258 w 98"/>
                  <a:gd name="T13" fmla="*/ 99657733 h 95"/>
                  <a:gd name="T14" fmla="*/ 109251649 w 98"/>
                  <a:gd name="T15" fmla="*/ 72382735 h 95"/>
                  <a:gd name="T16" fmla="*/ 42362694 w 98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5"/>
                  <a:gd name="T29" fmla="*/ 98 w 98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5">
                    <a:moveTo>
                      <a:pt x="38" y="0"/>
                    </a:moveTo>
                    <a:lnTo>
                      <a:pt x="0" y="0"/>
                    </a:lnTo>
                    <a:lnTo>
                      <a:pt x="81" y="95"/>
                    </a:lnTo>
                    <a:lnTo>
                      <a:pt x="98" y="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4" name="Freeform 1298"/>
              <p:cNvSpPr>
                <a:spLocks/>
              </p:cNvSpPr>
              <p:nvPr/>
            </p:nvSpPr>
            <p:spPr bwMode="auto">
              <a:xfrm>
                <a:off x="3389406" y="2602272"/>
                <a:ext cx="90809" cy="86035"/>
              </a:xfrm>
              <a:custGeom>
                <a:avLst/>
                <a:gdLst>
                  <a:gd name="T0" fmla="*/ 48508030 w 85"/>
                  <a:gd name="T1" fmla="*/ 0 h 84"/>
                  <a:gd name="T2" fmla="*/ 97014992 w 85"/>
                  <a:gd name="T3" fmla="*/ 44060162 h 84"/>
                  <a:gd name="T4" fmla="*/ 48508030 w 85"/>
                  <a:gd name="T5" fmla="*/ 88119300 h 84"/>
                  <a:gd name="T6" fmla="*/ 0 w 85"/>
                  <a:gd name="T7" fmla="*/ 44060162 h 84"/>
                  <a:gd name="T8" fmla="*/ 38806428 w 85"/>
                  <a:gd name="T9" fmla="*/ 0 h 84"/>
                  <a:gd name="T10" fmla="*/ 0 w 85"/>
                  <a:gd name="T11" fmla="*/ 0 h 84"/>
                  <a:gd name="T12" fmla="*/ 77611787 w 85"/>
                  <a:gd name="T13" fmla="*/ 88119300 h 84"/>
                  <a:gd name="T14" fmla="*/ 97014992 w 85"/>
                  <a:gd name="T15" fmla="*/ 60844151 h 84"/>
                  <a:gd name="T16" fmla="*/ 38806428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34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5" name="Freeform 1299"/>
              <p:cNvSpPr>
                <a:spLocks/>
              </p:cNvSpPr>
              <p:nvPr/>
            </p:nvSpPr>
            <p:spPr bwMode="auto">
              <a:xfrm>
                <a:off x="3406295" y="2602272"/>
                <a:ext cx="82360" cy="71698"/>
              </a:xfrm>
              <a:custGeom>
                <a:avLst/>
                <a:gdLst>
                  <a:gd name="T0" fmla="*/ 44046555 w 77"/>
                  <a:gd name="T1" fmla="*/ 0 h 69"/>
                  <a:gd name="T2" fmla="*/ 88093110 w 77"/>
                  <a:gd name="T3" fmla="*/ 37250748 h 69"/>
                  <a:gd name="T4" fmla="*/ 44046555 w 77"/>
                  <a:gd name="T5" fmla="*/ 74501495 h 69"/>
                  <a:gd name="T6" fmla="*/ 0 w 77"/>
                  <a:gd name="T7" fmla="*/ 37250748 h 69"/>
                  <a:gd name="T8" fmla="*/ 38898522 w 77"/>
                  <a:gd name="T9" fmla="*/ 0 h 69"/>
                  <a:gd name="T10" fmla="*/ 0 w 77"/>
                  <a:gd name="T11" fmla="*/ 0 h 69"/>
                  <a:gd name="T12" fmla="*/ 68644375 w 77"/>
                  <a:gd name="T13" fmla="*/ 74501495 h 69"/>
                  <a:gd name="T14" fmla="*/ 88093110 w 77"/>
                  <a:gd name="T15" fmla="*/ 50747630 h 69"/>
                  <a:gd name="T16" fmla="*/ 38898522 w 77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69"/>
                  <a:gd name="T29" fmla="*/ 77 w 77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69">
                    <a:moveTo>
                      <a:pt x="34" y="0"/>
                    </a:moveTo>
                    <a:lnTo>
                      <a:pt x="0" y="0"/>
                    </a:lnTo>
                    <a:lnTo>
                      <a:pt x="60" y="69"/>
                    </a:lnTo>
                    <a:lnTo>
                      <a:pt x="77" y="4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6" name="Freeform 1300"/>
              <p:cNvSpPr>
                <a:spLocks/>
              </p:cNvSpPr>
              <p:nvPr/>
            </p:nvSpPr>
            <p:spPr bwMode="auto">
              <a:xfrm>
                <a:off x="3425305" y="2602272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2362929 w 68"/>
                  <a:gd name="T9" fmla="*/ 0 h 58"/>
                  <a:gd name="T10" fmla="*/ 0 w 68"/>
                  <a:gd name="T11" fmla="*/ 0 h 58"/>
                  <a:gd name="T12" fmla="*/ 56855560 w 68"/>
                  <a:gd name="T13" fmla="*/ 58752425 h 58"/>
                  <a:gd name="T14" fmla="*/ 75808128 w 68"/>
                  <a:gd name="T15" fmla="*/ 33427746 h 58"/>
                  <a:gd name="T16" fmla="*/ 42362929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38" y="0"/>
                    </a:moveTo>
                    <a:lnTo>
                      <a:pt x="0" y="0"/>
                    </a:lnTo>
                    <a:lnTo>
                      <a:pt x="51" y="58"/>
                    </a:lnTo>
                    <a:lnTo>
                      <a:pt x="68" y="3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7" name="Freeform 1301"/>
              <p:cNvSpPr>
                <a:spLocks/>
              </p:cNvSpPr>
              <p:nvPr/>
            </p:nvSpPr>
            <p:spPr bwMode="auto">
              <a:xfrm>
                <a:off x="3443255" y="2602272"/>
                <a:ext cx="63349" cy="47109"/>
              </a:xfrm>
              <a:custGeom>
                <a:avLst/>
                <a:gdLst>
                  <a:gd name="T0" fmla="*/ 33442993 w 60"/>
                  <a:gd name="T1" fmla="*/ 0 h 47"/>
                  <a:gd name="T2" fmla="*/ 66884930 w 60"/>
                  <a:gd name="T3" fmla="*/ 23609628 h 47"/>
                  <a:gd name="T4" fmla="*/ 33442993 w 60"/>
                  <a:gd name="T5" fmla="*/ 47218253 h 47"/>
                  <a:gd name="T6" fmla="*/ 0 w 60"/>
                  <a:gd name="T7" fmla="*/ 23609628 h 47"/>
                  <a:gd name="T8" fmla="*/ 42360426 w 60"/>
                  <a:gd name="T9" fmla="*/ 0 h 47"/>
                  <a:gd name="T10" fmla="*/ 0 w 60"/>
                  <a:gd name="T11" fmla="*/ 0 h 47"/>
                  <a:gd name="T12" fmla="*/ 47934081 w 60"/>
                  <a:gd name="T13" fmla="*/ 47218253 h 47"/>
                  <a:gd name="T14" fmla="*/ 66884930 w 60"/>
                  <a:gd name="T15" fmla="*/ 22102140 h 47"/>
                  <a:gd name="T16" fmla="*/ 42360426 w 60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47"/>
                  <a:gd name="T29" fmla="*/ 60 w 60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47">
                    <a:moveTo>
                      <a:pt x="38" y="0"/>
                    </a:moveTo>
                    <a:lnTo>
                      <a:pt x="0" y="0"/>
                    </a:lnTo>
                    <a:lnTo>
                      <a:pt x="43" y="47"/>
                    </a:lnTo>
                    <a:lnTo>
                      <a:pt x="60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8" name="Freeform 1302"/>
              <p:cNvSpPr>
                <a:spLocks/>
              </p:cNvSpPr>
              <p:nvPr/>
            </p:nvSpPr>
            <p:spPr bwMode="auto">
              <a:xfrm>
                <a:off x="3465429" y="2602272"/>
                <a:ext cx="49624" cy="33796"/>
              </a:xfrm>
              <a:custGeom>
                <a:avLst/>
                <a:gdLst>
                  <a:gd name="T0" fmla="*/ 26197248 w 47"/>
                  <a:gd name="T1" fmla="*/ 0 h 33"/>
                  <a:gd name="T2" fmla="*/ 52394497 w 47"/>
                  <a:gd name="T3" fmla="*/ 17305600 h 33"/>
                  <a:gd name="T4" fmla="*/ 26197248 w 47"/>
                  <a:gd name="T5" fmla="*/ 34611200 h 33"/>
                  <a:gd name="T6" fmla="*/ 0 w 47"/>
                  <a:gd name="T7" fmla="*/ 17305600 h 33"/>
                  <a:gd name="T8" fmla="*/ 37902182 w 47"/>
                  <a:gd name="T9" fmla="*/ 0 h 33"/>
                  <a:gd name="T10" fmla="*/ 0 w 47"/>
                  <a:gd name="T11" fmla="*/ 0 h 33"/>
                  <a:gd name="T12" fmla="*/ 33443406 w 47"/>
                  <a:gd name="T13" fmla="*/ 34611200 h 33"/>
                  <a:gd name="T14" fmla="*/ 52394497 w 47"/>
                  <a:gd name="T15" fmla="*/ 11536724 h 33"/>
                  <a:gd name="T16" fmla="*/ 37902182 w 4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3"/>
                  <a:gd name="T29" fmla="*/ 47 w 4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3">
                    <a:moveTo>
                      <a:pt x="34" y="0"/>
                    </a:moveTo>
                    <a:lnTo>
                      <a:pt x="0" y="0"/>
                    </a:lnTo>
                    <a:lnTo>
                      <a:pt x="30" y="33"/>
                    </a:lnTo>
                    <a:lnTo>
                      <a:pt x="47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89" name="Freeform 1303"/>
              <p:cNvSpPr>
                <a:spLocks/>
              </p:cNvSpPr>
              <p:nvPr/>
            </p:nvSpPr>
            <p:spPr bwMode="auto">
              <a:xfrm>
                <a:off x="3483379" y="2602272"/>
                <a:ext cx="41175" cy="22530"/>
              </a:xfrm>
              <a:custGeom>
                <a:avLst/>
                <a:gdLst>
                  <a:gd name="T0" fmla="*/ 22308181 w 38"/>
                  <a:gd name="T1" fmla="*/ 0 h 22"/>
                  <a:gd name="T2" fmla="*/ 44615279 w 38"/>
                  <a:gd name="T3" fmla="*/ 11536384 h 22"/>
                  <a:gd name="T4" fmla="*/ 22308181 w 38"/>
                  <a:gd name="T5" fmla="*/ 23072768 h 22"/>
                  <a:gd name="T6" fmla="*/ 0 w 38"/>
                  <a:gd name="T7" fmla="*/ 11536384 h 22"/>
                  <a:gd name="T8" fmla="*/ 0 w 38"/>
                  <a:gd name="T9" fmla="*/ 0 h 22"/>
                  <a:gd name="T10" fmla="*/ 44615279 w 38"/>
                  <a:gd name="T11" fmla="*/ 0 h 22"/>
                  <a:gd name="T12" fmla="*/ 25829726 w 38"/>
                  <a:gd name="T13" fmla="*/ 23072768 h 22"/>
                  <a:gd name="T14" fmla="*/ 0 w 38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22"/>
                  <a:gd name="T26" fmla="*/ 38 w 3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22">
                    <a:moveTo>
                      <a:pt x="0" y="0"/>
                    </a:moveTo>
                    <a:lnTo>
                      <a:pt x="38" y="0"/>
                    </a:lnTo>
                    <a:lnTo>
                      <a:pt x="22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0" name="Freeform 1304"/>
              <p:cNvSpPr>
                <a:spLocks/>
              </p:cNvSpPr>
              <p:nvPr/>
            </p:nvSpPr>
            <p:spPr bwMode="auto">
              <a:xfrm>
                <a:off x="3502380" y="2602272"/>
                <a:ext cx="22174" cy="11265"/>
              </a:xfrm>
              <a:custGeom>
                <a:avLst/>
                <a:gdLst>
                  <a:gd name="T0" fmla="*/ 11706816 w 21"/>
                  <a:gd name="T1" fmla="*/ 0 h 11"/>
                  <a:gd name="T2" fmla="*/ 23413632 w 21"/>
                  <a:gd name="T3" fmla="*/ 5768704 h 11"/>
                  <a:gd name="T4" fmla="*/ 11706816 w 21"/>
                  <a:gd name="T5" fmla="*/ 11536384 h 11"/>
                  <a:gd name="T6" fmla="*/ 0 w 21"/>
                  <a:gd name="T7" fmla="*/ 5768704 h 11"/>
                  <a:gd name="T8" fmla="*/ 0 w 21"/>
                  <a:gd name="T9" fmla="*/ 0 h 11"/>
                  <a:gd name="T10" fmla="*/ 23413632 w 21"/>
                  <a:gd name="T11" fmla="*/ 0 h 11"/>
                  <a:gd name="T12" fmla="*/ 14494404 w 21"/>
                  <a:gd name="T13" fmla="*/ 11536384 h 11"/>
                  <a:gd name="T14" fmla="*/ 0 w 21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1"/>
                  <a:gd name="T26" fmla="*/ 21 w 2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1">
                    <a:moveTo>
                      <a:pt x="0" y="0"/>
                    </a:moveTo>
                    <a:lnTo>
                      <a:pt x="21" y="0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1" name="Freeform 1305"/>
              <p:cNvSpPr>
                <a:spLocks/>
              </p:cNvSpPr>
              <p:nvPr/>
            </p:nvSpPr>
            <p:spPr bwMode="auto">
              <a:xfrm>
                <a:off x="3698775" y="3191182"/>
                <a:ext cx="44348" cy="55302"/>
              </a:xfrm>
              <a:custGeom>
                <a:avLst/>
                <a:gdLst>
                  <a:gd name="T0" fmla="*/ 23413632 w 42"/>
                  <a:gd name="T1" fmla="*/ 0 h 54"/>
                  <a:gd name="T2" fmla="*/ 46827264 w 42"/>
                  <a:gd name="T3" fmla="*/ 28317696 h 54"/>
                  <a:gd name="T4" fmla="*/ 23413632 w 42"/>
                  <a:gd name="T5" fmla="*/ 56635393 h 54"/>
                  <a:gd name="T6" fmla="*/ 0 w 42"/>
                  <a:gd name="T7" fmla="*/ 28317696 h 54"/>
                  <a:gd name="T8" fmla="*/ 0 w 42"/>
                  <a:gd name="T9" fmla="*/ 0 h 54"/>
                  <a:gd name="T10" fmla="*/ 0 w 42"/>
                  <a:gd name="T11" fmla="*/ 3146069 h 54"/>
                  <a:gd name="T12" fmla="*/ 0 w 42"/>
                  <a:gd name="T13" fmla="*/ 7341852 h 54"/>
                  <a:gd name="T14" fmla="*/ 4460142 w 42"/>
                  <a:gd name="T15" fmla="*/ 11536612 h 54"/>
                  <a:gd name="T16" fmla="*/ 4460142 w 42"/>
                  <a:gd name="T17" fmla="*/ 14683705 h 54"/>
                  <a:gd name="T18" fmla="*/ 8919228 w 42"/>
                  <a:gd name="T19" fmla="*/ 14683705 h 54"/>
                  <a:gd name="T20" fmla="*/ 13379369 w 42"/>
                  <a:gd name="T21" fmla="*/ 18878467 h 54"/>
                  <a:gd name="T22" fmla="*/ 13379369 w 42"/>
                  <a:gd name="T23" fmla="*/ 23073225 h 54"/>
                  <a:gd name="T24" fmla="*/ 18953492 w 42"/>
                  <a:gd name="T25" fmla="*/ 26220317 h 54"/>
                  <a:gd name="T26" fmla="*/ 18953492 w 42"/>
                  <a:gd name="T27" fmla="*/ 30415075 h 54"/>
                  <a:gd name="T28" fmla="*/ 23413632 w 42"/>
                  <a:gd name="T29" fmla="*/ 33562176 h 54"/>
                  <a:gd name="T30" fmla="*/ 23413632 w 42"/>
                  <a:gd name="T31" fmla="*/ 37756934 h 54"/>
                  <a:gd name="T32" fmla="*/ 27873772 w 42"/>
                  <a:gd name="T33" fmla="*/ 41951692 h 54"/>
                  <a:gd name="T34" fmla="*/ 32332856 w 42"/>
                  <a:gd name="T35" fmla="*/ 45098784 h 54"/>
                  <a:gd name="T36" fmla="*/ 32332856 w 42"/>
                  <a:gd name="T37" fmla="*/ 49293542 h 54"/>
                  <a:gd name="T38" fmla="*/ 37908040 w 42"/>
                  <a:gd name="T39" fmla="*/ 53489324 h 54"/>
                  <a:gd name="T40" fmla="*/ 37908040 w 42"/>
                  <a:gd name="T41" fmla="*/ 56635393 h 54"/>
                  <a:gd name="T42" fmla="*/ 46827264 w 42"/>
                  <a:gd name="T43" fmla="*/ 49293542 h 54"/>
                  <a:gd name="T44" fmla="*/ 0 w 42"/>
                  <a:gd name="T45" fmla="*/ 0 h 54"/>
                  <a:gd name="T46" fmla="*/ 17694720 60000 65536"/>
                  <a:gd name="T47" fmla="*/ 0 60000 65536"/>
                  <a:gd name="T48" fmla="*/ 5898240 60000 65536"/>
                  <a:gd name="T49" fmla="*/ 1179648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2"/>
                  <a:gd name="T70" fmla="*/ 0 h 54"/>
                  <a:gd name="T71" fmla="*/ 42 w 42"/>
                  <a:gd name="T72" fmla="*/ 54 h 5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2" h="54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2" y="18"/>
                    </a:lnTo>
                    <a:lnTo>
                      <a:pt x="12" y="22"/>
                    </a:lnTo>
                    <a:lnTo>
                      <a:pt x="17" y="25"/>
                    </a:lnTo>
                    <a:lnTo>
                      <a:pt x="17" y="29"/>
                    </a:lnTo>
                    <a:lnTo>
                      <a:pt x="21" y="32"/>
                    </a:lnTo>
                    <a:lnTo>
                      <a:pt x="21" y="36"/>
                    </a:lnTo>
                    <a:lnTo>
                      <a:pt x="25" y="40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34" y="51"/>
                    </a:lnTo>
                    <a:lnTo>
                      <a:pt x="34" y="54"/>
                    </a:lnTo>
                    <a:lnTo>
                      <a:pt x="42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2" name="Freeform 1306"/>
              <p:cNvSpPr>
                <a:spLocks/>
              </p:cNvSpPr>
              <p:nvPr/>
            </p:nvSpPr>
            <p:spPr bwMode="auto">
              <a:xfrm>
                <a:off x="3698775" y="3182989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4654948 w 46"/>
                  <a:gd name="T9" fmla="*/ 0 h 62"/>
                  <a:gd name="T10" fmla="*/ 0 w 46"/>
                  <a:gd name="T11" fmla="*/ 11536633 h 62"/>
                  <a:gd name="T12" fmla="*/ 0 w 46"/>
                  <a:gd name="T13" fmla="*/ 15732423 h 62"/>
                  <a:gd name="T14" fmla="*/ 4654948 w 46"/>
                  <a:gd name="T15" fmla="*/ 19927192 h 62"/>
                  <a:gd name="T16" fmla="*/ 4654948 w 46"/>
                  <a:gd name="T17" fmla="*/ 23073266 h 62"/>
                  <a:gd name="T18" fmla="*/ 9309895 w 46"/>
                  <a:gd name="T19" fmla="*/ 23073266 h 62"/>
                  <a:gd name="T20" fmla="*/ 13964840 w 46"/>
                  <a:gd name="T21" fmla="*/ 27269056 h 62"/>
                  <a:gd name="T22" fmla="*/ 13964840 w 46"/>
                  <a:gd name="T23" fmla="*/ 31463821 h 62"/>
                  <a:gd name="T24" fmla="*/ 19783796 w 46"/>
                  <a:gd name="T25" fmla="*/ 34610927 h 62"/>
                  <a:gd name="T26" fmla="*/ 19783796 w 46"/>
                  <a:gd name="T27" fmla="*/ 38805693 h 62"/>
                  <a:gd name="T28" fmla="*/ 24438742 w 46"/>
                  <a:gd name="T29" fmla="*/ 41952791 h 62"/>
                  <a:gd name="T30" fmla="*/ 24438742 w 46"/>
                  <a:gd name="T31" fmla="*/ 46147556 h 62"/>
                  <a:gd name="T32" fmla="*/ 29094766 w 46"/>
                  <a:gd name="T33" fmla="*/ 46147556 h 62"/>
                  <a:gd name="T34" fmla="*/ 44223616 w 46"/>
                  <a:gd name="T35" fmla="*/ 65026049 h 62"/>
                  <a:gd name="T36" fmla="*/ 53533507 w 46"/>
                  <a:gd name="T37" fmla="*/ 50342322 h 62"/>
                  <a:gd name="T38" fmla="*/ 4654948 w 46"/>
                  <a:gd name="T39" fmla="*/ 0 h 62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6"/>
                  <a:gd name="T61" fmla="*/ 0 h 62"/>
                  <a:gd name="T62" fmla="*/ 46 w 46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6" h="62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2" y="26"/>
                    </a:lnTo>
                    <a:lnTo>
                      <a:pt x="12" y="30"/>
                    </a:lnTo>
                    <a:lnTo>
                      <a:pt x="17" y="33"/>
                    </a:lnTo>
                    <a:lnTo>
                      <a:pt x="17" y="37"/>
                    </a:lnTo>
                    <a:lnTo>
                      <a:pt x="21" y="40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38" y="62"/>
                    </a:lnTo>
                    <a:lnTo>
                      <a:pt x="46" y="4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3" name="Freeform 1307"/>
              <p:cNvSpPr>
                <a:spLocks/>
              </p:cNvSpPr>
              <p:nvPr/>
            </p:nvSpPr>
            <p:spPr bwMode="auto">
              <a:xfrm>
                <a:off x="3698775" y="3174796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3377781 w 51"/>
                  <a:gd name="T9" fmla="*/ 0 h 62"/>
                  <a:gd name="T10" fmla="*/ 0 w 51"/>
                  <a:gd name="T11" fmla="*/ 15732423 h 62"/>
                  <a:gd name="T12" fmla="*/ 46823292 w 51"/>
                  <a:gd name="T13" fmla="*/ 65026049 h 62"/>
                  <a:gd name="T14" fmla="*/ 56857152 w 51"/>
                  <a:gd name="T15" fmla="*/ 49293630 h 62"/>
                  <a:gd name="T16" fmla="*/ 13377781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2" y="0"/>
                    </a:moveTo>
                    <a:lnTo>
                      <a:pt x="0" y="15"/>
                    </a:lnTo>
                    <a:lnTo>
                      <a:pt x="42" y="62"/>
                    </a:lnTo>
                    <a:lnTo>
                      <a:pt x="51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4" name="Freeform 1308"/>
              <p:cNvSpPr>
                <a:spLocks/>
              </p:cNvSpPr>
              <p:nvPr/>
            </p:nvSpPr>
            <p:spPr bwMode="auto">
              <a:xfrm>
                <a:off x="3704060" y="3168652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4492772 w 51"/>
                  <a:gd name="T9" fmla="*/ 0 h 62"/>
                  <a:gd name="T10" fmla="*/ 0 w 51"/>
                  <a:gd name="T11" fmla="*/ 14683731 h 62"/>
                  <a:gd name="T12" fmla="*/ 46823292 w 51"/>
                  <a:gd name="T13" fmla="*/ 65026049 h 62"/>
                  <a:gd name="T14" fmla="*/ 56857152 w 51"/>
                  <a:gd name="T15" fmla="*/ 53489420 h 62"/>
                  <a:gd name="T16" fmla="*/ 14492772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3" y="0"/>
                    </a:moveTo>
                    <a:lnTo>
                      <a:pt x="0" y="14"/>
                    </a:lnTo>
                    <a:lnTo>
                      <a:pt x="42" y="62"/>
                    </a:lnTo>
                    <a:lnTo>
                      <a:pt x="51" y="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5" name="Freeform 1309"/>
              <p:cNvSpPr>
                <a:spLocks/>
              </p:cNvSpPr>
              <p:nvPr/>
            </p:nvSpPr>
            <p:spPr bwMode="auto">
              <a:xfrm>
                <a:off x="3711449" y="3163531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3475906 w 47"/>
                  <a:gd name="T13" fmla="*/ 62947223 h 58"/>
                  <a:gd name="T14" fmla="*/ 52394497 w 47"/>
                  <a:gd name="T15" fmla="*/ 52094005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6" name="Freeform 1310"/>
              <p:cNvSpPr>
                <a:spLocks/>
              </p:cNvSpPr>
              <p:nvPr/>
            </p:nvSpPr>
            <p:spPr bwMode="auto">
              <a:xfrm>
                <a:off x="3716734" y="3157386"/>
                <a:ext cx="50685" cy="63495"/>
              </a:xfrm>
              <a:custGeom>
                <a:avLst/>
                <a:gdLst>
                  <a:gd name="T0" fmla="*/ 27924129 w 46"/>
                  <a:gd name="T1" fmla="*/ 0 h 62"/>
                  <a:gd name="T2" fmla="*/ 55847156 w 46"/>
                  <a:gd name="T3" fmla="*/ 32513536 h 62"/>
                  <a:gd name="T4" fmla="*/ 27924129 w 46"/>
                  <a:gd name="T5" fmla="*/ 65026049 h 62"/>
                  <a:gd name="T6" fmla="*/ 0 w 46"/>
                  <a:gd name="T7" fmla="*/ 32513536 h 62"/>
                  <a:gd name="T8" fmla="*/ 9712790 w 46"/>
                  <a:gd name="T9" fmla="*/ 0 h 62"/>
                  <a:gd name="T10" fmla="*/ 0 w 46"/>
                  <a:gd name="T11" fmla="*/ 11536633 h 62"/>
                  <a:gd name="T12" fmla="*/ 46134370 w 46"/>
                  <a:gd name="T13" fmla="*/ 65026049 h 62"/>
                  <a:gd name="T14" fmla="*/ 55847156 w 46"/>
                  <a:gd name="T15" fmla="*/ 49293630 h 62"/>
                  <a:gd name="T16" fmla="*/ 9712790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1"/>
                    </a:lnTo>
                    <a:lnTo>
                      <a:pt x="38" y="62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7" name="Freeform 1311"/>
              <p:cNvSpPr>
                <a:spLocks/>
              </p:cNvSpPr>
              <p:nvPr/>
            </p:nvSpPr>
            <p:spPr bwMode="auto">
              <a:xfrm>
                <a:off x="3720949" y="3149193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8918595 w 47"/>
                  <a:gd name="T9" fmla="*/ 0 h 62"/>
                  <a:gd name="T10" fmla="*/ 0 w 47"/>
                  <a:gd name="T11" fmla="*/ 14683731 h 62"/>
                  <a:gd name="T12" fmla="*/ 42362005 w 47"/>
                  <a:gd name="T13" fmla="*/ 65026049 h 62"/>
                  <a:gd name="T14" fmla="*/ 52394497 w 47"/>
                  <a:gd name="T15" fmla="*/ 49293630 h 62"/>
                  <a:gd name="T16" fmla="*/ 8918595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8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8" name="Freeform 1312"/>
              <p:cNvSpPr>
                <a:spLocks/>
              </p:cNvSpPr>
              <p:nvPr/>
            </p:nvSpPr>
            <p:spPr bwMode="auto">
              <a:xfrm>
                <a:off x="3726234" y="3142024"/>
                <a:ext cx="50685" cy="63495"/>
              </a:xfrm>
              <a:custGeom>
                <a:avLst/>
                <a:gdLst>
                  <a:gd name="T0" fmla="*/ 27329999 w 47"/>
                  <a:gd name="T1" fmla="*/ 0 h 62"/>
                  <a:gd name="T2" fmla="*/ 54658919 w 47"/>
                  <a:gd name="T3" fmla="*/ 32513536 h 62"/>
                  <a:gd name="T4" fmla="*/ 27329999 w 47"/>
                  <a:gd name="T5" fmla="*/ 65026049 h 62"/>
                  <a:gd name="T6" fmla="*/ 0 w 47"/>
                  <a:gd name="T7" fmla="*/ 32513536 h 62"/>
                  <a:gd name="T8" fmla="*/ 10466993 w 47"/>
                  <a:gd name="T9" fmla="*/ 0 h 62"/>
                  <a:gd name="T10" fmla="*/ 0 w 47"/>
                  <a:gd name="T11" fmla="*/ 15732423 h 62"/>
                  <a:gd name="T12" fmla="*/ 44191930 w 47"/>
                  <a:gd name="T13" fmla="*/ 65026049 h 62"/>
                  <a:gd name="T14" fmla="*/ 54658919 w 47"/>
                  <a:gd name="T15" fmla="*/ 50342322 h 62"/>
                  <a:gd name="T16" fmla="*/ 10466993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799" name="Freeform 1313"/>
              <p:cNvSpPr>
                <a:spLocks/>
              </p:cNvSpPr>
              <p:nvPr/>
            </p:nvSpPr>
            <p:spPr bwMode="auto">
              <a:xfrm>
                <a:off x="3729398" y="3138952"/>
                <a:ext cx="50685" cy="60423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31474132 h 58"/>
                  <a:gd name="T4" fmla="*/ 27329999 w 47"/>
                  <a:gd name="T5" fmla="*/ 62947223 h 58"/>
                  <a:gd name="T6" fmla="*/ 0 w 47"/>
                  <a:gd name="T7" fmla="*/ 31474132 h 58"/>
                  <a:gd name="T8" fmla="*/ 10466993 w 47"/>
                  <a:gd name="T9" fmla="*/ 0 h 58"/>
                  <a:gd name="T10" fmla="*/ 0 w 47"/>
                  <a:gd name="T11" fmla="*/ 11938752 h 58"/>
                  <a:gd name="T12" fmla="*/ 45355528 w 47"/>
                  <a:gd name="T13" fmla="*/ 62947223 h 58"/>
                  <a:gd name="T14" fmla="*/ 54658919 w 47"/>
                  <a:gd name="T15" fmla="*/ 51008474 h 58"/>
                  <a:gd name="T16" fmla="*/ 10466993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0" name="Freeform 1314"/>
              <p:cNvSpPr>
                <a:spLocks/>
              </p:cNvSpPr>
              <p:nvPr/>
            </p:nvSpPr>
            <p:spPr bwMode="auto">
              <a:xfrm>
                <a:off x="3735735" y="3131783"/>
                <a:ext cx="47512" cy="57351"/>
              </a:xfrm>
              <a:custGeom>
                <a:avLst/>
                <a:gdLst>
                  <a:gd name="T0" fmla="*/ 24536849 w 46"/>
                  <a:gd name="T1" fmla="*/ 0 h 58"/>
                  <a:gd name="T2" fmla="*/ 49073699 w 46"/>
                  <a:gd name="T3" fmla="*/ 28355126 h 58"/>
                  <a:gd name="T4" fmla="*/ 24536849 w 46"/>
                  <a:gd name="T5" fmla="*/ 56709263 h 58"/>
                  <a:gd name="T6" fmla="*/ 0 w 46"/>
                  <a:gd name="T7" fmla="*/ 28355126 h 58"/>
                  <a:gd name="T8" fmla="*/ 8534602 w 46"/>
                  <a:gd name="T9" fmla="*/ 0 h 58"/>
                  <a:gd name="T10" fmla="*/ 0 w 46"/>
                  <a:gd name="T11" fmla="*/ 9777358 h 58"/>
                  <a:gd name="T12" fmla="*/ 40539100 w 46"/>
                  <a:gd name="T13" fmla="*/ 56709263 h 58"/>
                  <a:gd name="T14" fmla="*/ 49073699 w 46"/>
                  <a:gd name="T15" fmla="*/ 45953975 h 58"/>
                  <a:gd name="T16" fmla="*/ 8534602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0"/>
                    </a:lnTo>
                    <a:lnTo>
                      <a:pt x="38" y="58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1" name="Freeform 1315"/>
              <p:cNvSpPr>
                <a:spLocks/>
              </p:cNvSpPr>
              <p:nvPr/>
            </p:nvSpPr>
            <p:spPr bwMode="auto">
              <a:xfrm>
                <a:off x="3738908" y="3124614"/>
                <a:ext cx="50685" cy="63495"/>
              </a:xfrm>
              <a:custGeom>
                <a:avLst/>
                <a:gdLst>
                  <a:gd name="T0" fmla="*/ 27924129 w 46"/>
                  <a:gd name="T1" fmla="*/ 0 h 62"/>
                  <a:gd name="T2" fmla="*/ 55847156 w 46"/>
                  <a:gd name="T3" fmla="*/ 32513536 h 62"/>
                  <a:gd name="T4" fmla="*/ 27924129 w 46"/>
                  <a:gd name="T5" fmla="*/ 65026049 h 62"/>
                  <a:gd name="T6" fmla="*/ 0 w 46"/>
                  <a:gd name="T7" fmla="*/ 32513536 h 62"/>
                  <a:gd name="T8" fmla="*/ 9712790 w 46"/>
                  <a:gd name="T9" fmla="*/ 0 h 62"/>
                  <a:gd name="T10" fmla="*/ 0 w 46"/>
                  <a:gd name="T11" fmla="*/ 15732423 h 62"/>
                  <a:gd name="T12" fmla="*/ 46134370 w 46"/>
                  <a:gd name="T13" fmla="*/ 65026049 h 62"/>
                  <a:gd name="T14" fmla="*/ 55847156 w 46"/>
                  <a:gd name="T15" fmla="*/ 50342322 h 62"/>
                  <a:gd name="T16" fmla="*/ 9712790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6" y="4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2" name="Freeform 1316"/>
              <p:cNvSpPr>
                <a:spLocks/>
              </p:cNvSpPr>
              <p:nvPr/>
            </p:nvSpPr>
            <p:spPr bwMode="auto">
              <a:xfrm>
                <a:off x="3743123" y="3116412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5732423 h 62"/>
                  <a:gd name="T12" fmla="*/ 42362005 w 47"/>
                  <a:gd name="T13" fmla="*/ 65026049 h 62"/>
                  <a:gd name="T14" fmla="*/ 52394497 w 47"/>
                  <a:gd name="T15" fmla="*/ 49293630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3" name="Freeform 1317"/>
              <p:cNvSpPr>
                <a:spLocks/>
              </p:cNvSpPr>
              <p:nvPr/>
            </p:nvSpPr>
            <p:spPr bwMode="auto">
              <a:xfrm>
                <a:off x="3748409" y="3110267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4683731 h 62"/>
                  <a:gd name="T12" fmla="*/ 42364385 w 51"/>
                  <a:gd name="T13" fmla="*/ 65026049 h 62"/>
                  <a:gd name="T14" fmla="*/ 56857152 w 51"/>
                  <a:gd name="T15" fmla="*/ 5348942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51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4" name="Freeform 1318"/>
              <p:cNvSpPr>
                <a:spLocks/>
              </p:cNvSpPr>
              <p:nvPr/>
            </p:nvSpPr>
            <p:spPr bwMode="auto">
              <a:xfrm>
                <a:off x="3752633" y="3105146"/>
                <a:ext cx="52797" cy="58375"/>
              </a:xfrm>
              <a:custGeom>
                <a:avLst/>
                <a:gdLst>
                  <a:gd name="T0" fmla="*/ 27875760 w 50"/>
                  <a:gd name="T1" fmla="*/ 0 h 58"/>
                  <a:gd name="T2" fmla="*/ 55750464 w 50"/>
                  <a:gd name="T3" fmla="*/ 29376716 h 58"/>
                  <a:gd name="T4" fmla="*/ 27875760 w 50"/>
                  <a:gd name="T5" fmla="*/ 58752425 h 58"/>
                  <a:gd name="T6" fmla="*/ 0 w 50"/>
                  <a:gd name="T7" fmla="*/ 29376716 h 58"/>
                  <a:gd name="T8" fmla="*/ 8920583 w 50"/>
                  <a:gd name="T9" fmla="*/ 0 h 58"/>
                  <a:gd name="T10" fmla="*/ 0 w 50"/>
                  <a:gd name="T11" fmla="*/ 11142581 h 58"/>
                  <a:gd name="T12" fmla="*/ 42370652 w 50"/>
                  <a:gd name="T13" fmla="*/ 58752425 h 58"/>
                  <a:gd name="T14" fmla="*/ 55750464 w 50"/>
                  <a:gd name="T15" fmla="*/ 47609848 h 58"/>
                  <a:gd name="T16" fmla="*/ 8920583 w 50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58"/>
                  <a:gd name="T29" fmla="*/ 50 w 5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58">
                    <a:moveTo>
                      <a:pt x="8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50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5" name="Freeform 1319"/>
              <p:cNvSpPr>
                <a:spLocks/>
              </p:cNvSpPr>
              <p:nvPr/>
            </p:nvSpPr>
            <p:spPr bwMode="auto">
              <a:xfrm>
                <a:off x="3757909" y="3096953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8918874 w 51"/>
                  <a:gd name="T9" fmla="*/ 0 h 62"/>
                  <a:gd name="T10" fmla="*/ 0 w 51"/>
                  <a:gd name="T11" fmla="*/ 11536633 h 62"/>
                  <a:gd name="T12" fmla="*/ 46823292 w 51"/>
                  <a:gd name="T13" fmla="*/ 65026049 h 62"/>
                  <a:gd name="T14" fmla="*/ 56857152 w 51"/>
                  <a:gd name="T15" fmla="*/ 49293630 h 62"/>
                  <a:gd name="T16" fmla="*/ 8918874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8" y="0"/>
                    </a:moveTo>
                    <a:lnTo>
                      <a:pt x="0" y="11"/>
                    </a:lnTo>
                    <a:lnTo>
                      <a:pt x="42" y="62"/>
                    </a:lnTo>
                    <a:lnTo>
                      <a:pt x="51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6" name="Freeform 1320"/>
              <p:cNvSpPr>
                <a:spLocks/>
              </p:cNvSpPr>
              <p:nvPr/>
            </p:nvSpPr>
            <p:spPr bwMode="auto">
              <a:xfrm>
                <a:off x="3761073" y="3090809"/>
                <a:ext cx="53849" cy="61447"/>
              </a:xfrm>
              <a:custGeom>
                <a:avLst/>
                <a:gdLst>
                  <a:gd name="T0" fmla="*/ 28429104 w 51"/>
                  <a:gd name="T1" fmla="*/ 0 h 61"/>
                  <a:gd name="T2" fmla="*/ 56857152 w 51"/>
                  <a:gd name="T3" fmla="*/ 30949142 h 61"/>
                  <a:gd name="T4" fmla="*/ 28429104 w 51"/>
                  <a:gd name="T5" fmla="*/ 61897276 h 61"/>
                  <a:gd name="T6" fmla="*/ 0 w 51"/>
                  <a:gd name="T7" fmla="*/ 30949142 h 61"/>
                  <a:gd name="T8" fmla="*/ 10033865 w 51"/>
                  <a:gd name="T9" fmla="*/ 0 h 61"/>
                  <a:gd name="T10" fmla="*/ 0 w 51"/>
                  <a:gd name="T11" fmla="*/ 14206345 h 61"/>
                  <a:gd name="T12" fmla="*/ 46823292 w 51"/>
                  <a:gd name="T13" fmla="*/ 61897276 h 61"/>
                  <a:gd name="T14" fmla="*/ 56857152 w 51"/>
                  <a:gd name="T15" fmla="*/ 47690934 h 61"/>
                  <a:gd name="T16" fmla="*/ 10033865 w 51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1"/>
                  <a:gd name="T29" fmla="*/ 51 w 5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1">
                    <a:moveTo>
                      <a:pt x="9" y="0"/>
                    </a:moveTo>
                    <a:lnTo>
                      <a:pt x="0" y="14"/>
                    </a:lnTo>
                    <a:lnTo>
                      <a:pt x="42" y="61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7" name="Freeform 1321"/>
              <p:cNvSpPr>
                <a:spLocks/>
              </p:cNvSpPr>
              <p:nvPr/>
            </p:nvSpPr>
            <p:spPr bwMode="auto">
              <a:xfrm>
                <a:off x="3765298" y="3082616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5732423 h 62"/>
                  <a:gd name="T12" fmla="*/ 47938283 w 51"/>
                  <a:gd name="T13" fmla="*/ 65026049 h 62"/>
                  <a:gd name="T14" fmla="*/ 56857152 w 51"/>
                  <a:gd name="T15" fmla="*/ 5348942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5"/>
                    </a:lnTo>
                    <a:lnTo>
                      <a:pt x="43" y="62"/>
                    </a:lnTo>
                    <a:lnTo>
                      <a:pt x="51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8" name="Freeform 1322"/>
              <p:cNvSpPr>
                <a:spLocks/>
              </p:cNvSpPr>
              <p:nvPr/>
            </p:nvSpPr>
            <p:spPr bwMode="auto">
              <a:xfrm>
                <a:off x="3770583" y="3079543"/>
                <a:ext cx="52797" cy="58375"/>
              </a:xfrm>
              <a:custGeom>
                <a:avLst/>
                <a:gdLst>
                  <a:gd name="T0" fmla="*/ 27875760 w 50"/>
                  <a:gd name="T1" fmla="*/ 0 h 58"/>
                  <a:gd name="T2" fmla="*/ 55750464 w 50"/>
                  <a:gd name="T3" fmla="*/ 29376716 h 58"/>
                  <a:gd name="T4" fmla="*/ 27875760 w 50"/>
                  <a:gd name="T5" fmla="*/ 58752425 h 58"/>
                  <a:gd name="T6" fmla="*/ 0 w 50"/>
                  <a:gd name="T7" fmla="*/ 29376716 h 58"/>
                  <a:gd name="T8" fmla="*/ 13379816 w 50"/>
                  <a:gd name="T9" fmla="*/ 0 h 58"/>
                  <a:gd name="T10" fmla="*/ 0 w 50"/>
                  <a:gd name="T11" fmla="*/ 11142581 h 58"/>
                  <a:gd name="T12" fmla="*/ 46829885 w 50"/>
                  <a:gd name="T13" fmla="*/ 58752425 h 58"/>
                  <a:gd name="T14" fmla="*/ 55750464 w 50"/>
                  <a:gd name="T15" fmla="*/ 47609848 h 58"/>
                  <a:gd name="T16" fmla="*/ 13379816 w 50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58"/>
                  <a:gd name="T29" fmla="*/ 50 w 5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58">
                    <a:moveTo>
                      <a:pt x="12" y="0"/>
                    </a:moveTo>
                    <a:lnTo>
                      <a:pt x="0" y="11"/>
                    </a:lnTo>
                    <a:lnTo>
                      <a:pt x="42" y="58"/>
                    </a:lnTo>
                    <a:lnTo>
                      <a:pt x="50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09" name="Freeform 1323"/>
              <p:cNvSpPr>
                <a:spLocks/>
              </p:cNvSpPr>
              <p:nvPr/>
            </p:nvSpPr>
            <p:spPr bwMode="auto">
              <a:xfrm>
                <a:off x="3774807" y="3071350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3377781 w 51"/>
                  <a:gd name="T9" fmla="*/ 0 h 62"/>
                  <a:gd name="T10" fmla="*/ 0 w 51"/>
                  <a:gd name="T11" fmla="*/ 11536633 h 62"/>
                  <a:gd name="T12" fmla="*/ 46823292 w 51"/>
                  <a:gd name="T13" fmla="*/ 65026049 h 62"/>
                  <a:gd name="T14" fmla="*/ 56857152 w 51"/>
                  <a:gd name="T15" fmla="*/ 50342322 h 62"/>
                  <a:gd name="T16" fmla="*/ 13377781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2" y="0"/>
                    </a:moveTo>
                    <a:lnTo>
                      <a:pt x="0" y="11"/>
                    </a:lnTo>
                    <a:lnTo>
                      <a:pt x="42" y="62"/>
                    </a:lnTo>
                    <a:lnTo>
                      <a:pt x="51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0" name="Freeform 1324"/>
              <p:cNvSpPr>
                <a:spLocks/>
              </p:cNvSpPr>
              <p:nvPr/>
            </p:nvSpPr>
            <p:spPr bwMode="auto">
              <a:xfrm>
                <a:off x="3783247" y="3064181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5732423 h 62"/>
                  <a:gd name="T12" fmla="*/ 42362005 w 47"/>
                  <a:gd name="T13" fmla="*/ 65026049 h 62"/>
                  <a:gd name="T14" fmla="*/ 52394497 w 47"/>
                  <a:gd name="T15" fmla="*/ 49293630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1" name="Freeform 1325"/>
              <p:cNvSpPr>
                <a:spLocks/>
              </p:cNvSpPr>
              <p:nvPr/>
            </p:nvSpPr>
            <p:spPr bwMode="auto">
              <a:xfrm>
                <a:off x="3787472" y="3057012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4683731 h 62"/>
                  <a:gd name="T12" fmla="*/ 43475906 w 47"/>
                  <a:gd name="T13" fmla="*/ 65026049 h 62"/>
                  <a:gd name="T14" fmla="*/ 52394497 w 47"/>
                  <a:gd name="T15" fmla="*/ 49293630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4"/>
                    </a:lnTo>
                    <a:lnTo>
                      <a:pt x="39" y="62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2" name="Freeform 1326"/>
              <p:cNvSpPr>
                <a:spLocks/>
              </p:cNvSpPr>
              <p:nvPr/>
            </p:nvSpPr>
            <p:spPr bwMode="auto">
              <a:xfrm>
                <a:off x="3792757" y="3049844"/>
                <a:ext cx="49624" cy="61447"/>
              </a:xfrm>
              <a:custGeom>
                <a:avLst/>
                <a:gdLst>
                  <a:gd name="T0" fmla="*/ 26766754 w 46"/>
                  <a:gd name="T1" fmla="*/ 0 h 61"/>
                  <a:gd name="T2" fmla="*/ 53533507 w 46"/>
                  <a:gd name="T3" fmla="*/ 30949142 h 61"/>
                  <a:gd name="T4" fmla="*/ 26766754 w 46"/>
                  <a:gd name="T5" fmla="*/ 61897276 h 61"/>
                  <a:gd name="T6" fmla="*/ 0 w 46"/>
                  <a:gd name="T7" fmla="*/ 30949142 h 61"/>
                  <a:gd name="T8" fmla="*/ 9309895 w 46"/>
                  <a:gd name="T9" fmla="*/ 0 h 61"/>
                  <a:gd name="T10" fmla="*/ 0 w 46"/>
                  <a:gd name="T11" fmla="*/ 14206345 h 61"/>
                  <a:gd name="T12" fmla="*/ 44223616 w 46"/>
                  <a:gd name="T13" fmla="*/ 61897276 h 61"/>
                  <a:gd name="T14" fmla="*/ 53533507 w 46"/>
                  <a:gd name="T15" fmla="*/ 50735078 h 61"/>
                  <a:gd name="T16" fmla="*/ 9309895 w 46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1"/>
                  <a:gd name="T29" fmla="*/ 46 w 4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1">
                    <a:moveTo>
                      <a:pt x="8" y="0"/>
                    </a:moveTo>
                    <a:lnTo>
                      <a:pt x="0" y="14"/>
                    </a:lnTo>
                    <a:lnTo>
                      <a:pt x="38" y="61"/>
                    </a:lnTo>
                    <a:lnTo>
                      <a:pt x="46" y="5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3" name="Freeform 1327"/>
              <p:cNvSpPr>
                <a:spLocks/>
              </p:cNvSpPr>
              <p:nvPr/>
            </p:nvSpPr>
            <p:spPr bwMode="auto">
              <a:xfrm>
                <a:off x="3796981" y="3044723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8918595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51008474 h 58"/>
                  <a:gd name="T16" fmla="*/ 8918595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8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4" name="Freeform 1328"/>
              <p:cNvSpPr>
                <a:spLocks/>
              </p:cNvSpPr>
              <p:nvPr/>
            </p:nvSpPr>
            <p:spPr bwMode="auto">
              <a:xfrm>
                <a:off x="3802258" y="3038578"/>
                <a:ext cx="49624" cy="61447"/>
              </a:xfrm>
              <a:custGeom>
                <a:avLst/>
                <a:gdLst>
                  <a:gd name="T0" fmla="*/ 26197248 w 47"/>
                  <a:gd name="T1" fmla="*/ 0 h 61"/>
                  <a:gd name="T2" fmla="*/ 52394497 w 47"/>
                  <a:gd name="T3" fmla="*/ 30949142 h 61"/>
                  <a:gd name="T4" fmla="*/ 26197248 w 47"/>
                  <a:gd name="T5" fmla="*/ 61897276 h 61"/>
                  <a:gd name="T6" fmla="*/ 0 w 47"/>
                  <a:gd name="T7" fmla="*/ 30949142 h 61"/>
                  <a:gd name="T8" fmla="*/ 10032496 w 47"/>
                  <a:gd name="T9" fmla="*/ 0 h 61"/>
                  <a:gd name="T10" fmla="*/ 0 w 47"/>
                  <a:gd name="T11" fmla="*/ 11162201 h 61"/>
                  <a:gd name="T12" fmla="*/ 42362005 w 47"/>
                  <a:gd name="T13" fmla="*/ 61897276 h 61"/>
                  <a:gd name="T14" fmla="*/ 52394497 w 47"/>
                  <a:gd name="T15" fmla="*/ 47690934 h 61"/>
                  <a:gd name="T16" fmla="*/ 10032496 w 47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1"/>
                  <a:gd name="T29" fmla="*/ 47 w 47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1">
                    <a:moveTo>
                      <a:pt x="9" y="0"/>
                    </a:moveTo>
                    <a:lnTo>
                      <a:pt x="0" y="11"/>
                    </a:lnTo>
                    <a:lnTo>
                      <a:pt x="38" y="61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5" name="Freeform 1329"/>
              <p:cNvSpPr>
                <a:spLocks/>
              </p:cNvSpPr>
              <p:nvPr/>
            </p:nvSpPr>
            <p:spPr bwMode="auto">
              <a:xfrm>
                <a:off x="3805421" y="3030385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5732423 h 62"/>
                  <a:gd name="T12" fmla="*/ 43475906 w 47"/>
                  <a:gd name="T13" fmla="*/ 65026049 h 62"/>
                  <a:gd name="T14" fmla="*/ 52394497 w 47"/>
                  <a:gd name="T15" fmla="*/ 50342322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9" y="62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6" name="Freeform 1330"/>
              <p:cNvSpPr>
                <a:spLocks/>
              </p:cNvSpPr>
              <p:nvPr/>
            </p:nvSpPr>
            <p:spPr bwMode="auto">
              <a:xfrm>
                <a:off x="3811758" y="3022192"/>
                <a:ext cx="47512" cy="63495"/>
              </a:xfrm>
              <a:custGeom>
                <a:avLst/>
                <a:gdLst>
                  <a:gd name="T0" fmla="*/ 24536849 w 46"/>
                  <a:gd name="T1" fmla="*/ 0 h 62"/>
                  <a:gd name="T2" fmla="*/ 49073699 w 46"/>
                  <a:gd name="T3" fmla="*/ 32513536 h 62"/>
                  <a:gd name="T4" fmla="*/ 24536849 w 46"/>
                  <a:gd name="T5" fmla="*/ 65026049 h 62"/>
                  <a:gd name="T6" fmla="*/ 0 w 46"/>
                  <a:gd name="T7" fmla="*/ 32513536 h 62"/>
                  <a:gd name="T8" fmla="*/ 8534602 w 46"/>
                  <a:gd name="T9" fmla="*/ 0 h 62"/>
                  <a:gd name="T10" fmla="*/ 0 w 46"/>
                  <a:gd name="T11" fmla="*/ 15732423 h 62"/>
                  <a:gd name="T12" fmla="*/ 40539100 w 46"/>
                  <a:gd name="T13" fmla="*/ 65026049 h 62"/>
                  <a:gd name="T14" fmla="*/ 49073699 w 46"/>
                  <a:gd name="T15" fmla="*/ 53489420 h 62"/>
                  <a:gd name="T16" fmla="*/ 8534602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6" y="5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7" name="Freeform 1331"/>
              <p:cNvSpPr>
                <a:spLocks/>
              </p:cNvSpPr>
              <p:nvPr/>
            </p:nvSpPr>
            <p:spPr bwMode="auto">
              <a:xfrm>
                <a:off x="3814931" y="3019120"/>
                <a:ext cx="49624" cy="60423"/>
              </a:xfrm>
              <a:custGeom>
                <a:avLst/>
                <a:gdLst>
                  <a:gd name="T0" fmla="*/ 26197248 w 47"/>
                  <a:gd name="T1" fmla="*/ 0 h 59"/>
                  <a:gd name="T2" fmla="*/ 52394497 w 47"/>
                  <a:gd name="T3" fmla="*/ 30940672 h 59"/>
                  <a:gd name="T4" fmla="*/ 26197248 w 47"/>
                  <a:gd name="T5" fmla="*/ 61880321 h 59"/>
                  <a:gd name="T6" fmla="*/ 0 w 47"/>
                  <a:gd name="T7" fmla="*/ 30940672 h 59"/>
                  <a:gd name="T8" fmla="*/ 8918595 w 47"/>
                  <a:gd name="T9" fmla="*/ 0 h 59"/>
                  <a:gd name="T10" fmla="*/ 0 w 47"/>
                  <a:gd name="T11" fmla="*/ 11536698 h 59"/>
                  <a:gd name="T12" fmla="*/ 42362005 w 47"/>
                  <a:gd name="T13" fmla="*/ 61880321 h 59"/>
                  <a:gd name="T14" fmla="*/ 52394497 w 47"/>
                  <a:gd name="T15" fmla="*/ 50343627 h 59"/>
                  <a:gd name="T16" fmla="*/ 8918595 w 4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9"/>
                  <a:gd name="T29" fmla="*/ 47 w 4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9">
                    <a:moveTo>
                      <a:pt x="8" y="0"/>
                    </a:moveTo>
                    <a:lnTo>
                      <a:pt x="0" y="11"/>
                    </a:lnTo>
                    <a:lnTo>
                      <a:pt x="38" y="59"/>
                    </a:lnTo>
                    <a:lnTo>
                      <a:pt x="47" y="4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8" name="Freeform 1332"/>
              <p:cNvSpPr>
                <a:spLocks/>
              </p:cNvSpPr>
              <p:nvPr/>
            </p:nvSpPr>
            <p:spPr bwMode="auto">
              <a:xfrm>
                <a:off x="3819147" y="3011951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1536633 h 62"/>
                  <a:gd name="T12" fmla="*/ 42364385 w 51"/>
                  <a:gd name="T13" fmla="*/ 65026049 h 62"/>
                  <a:gd name="T14" fmla="*/ 56857152 w 51"/>
                  <a:gd name="T15" fmla="*/ 4929363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1"/>
                    </a:lnTo>
                    <a:lnTo>
                      <a:pt x="38" y="62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19" name="Freeform 1333"/>
              <p:cNvSpPr>
                <a:spLocks/>
              </p:cNvSpPr>
              <p:nvPr/>
            </p:nvSpPr>
            <p:spPr bwMode="auto">
              <a:xfrm>
                <a:off x="3822320" y="3004782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4683731 h 62"/>
                  <a:gd name="T12" fmla="*/ 43479375 w 51"/>
                  <a:gd name="T13" fmla="*/ 65026049 h 62"/>
                  <a:gd name="T14" fmla="*/ 56857152 w 51"/>
                  <a:gd name="T15" fmla="*/ 4929363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4"/>
                    </a:lnTo>
                    <a:lnTo>
                      <a:pt x="39" y="62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0" name="Freeform 1334"/>
              <p:cNvSpPr>
                <a:spLocks/>
              </p:cNvSpPr>
              <p:nvPr/>
            </p:nvSpPr>
            <p:spPr bwMode="auto">
              <a:xfrm>
                <a:off x="3828656" y="2997613"/>
                <a:ext cx="52797" cy="63495"/>
              </a:xfrm>
              <a:custGeom>
                <a:avLst/>
                <a:gdLst>
                  <a:gd name="T0" fmla="*/ 27875760 w 50"/>
                  <a:gd name="T1" fmla="*/ 0 h 61"/>
                  <a:gd name="T2" fmla="*/ 55750464 w 50"/>
                  <a:gd name="T3" fmla="*/ 33046545 h 61"/>
                  <a:gd name="T4" fmla="*/ 27875760 w 50"/>
                  <a:gd name="T5" fmla="*/ 66092049 h 61"/>
                  <a:gd name="T6" fmla="*/ 0 w 50"/>
                  <a:gd name="T7" fmla="*/ 33046545 h 61"/>
                  <a:gd name="T8" fmla="*/ 8920583 w 50"/>
                  <a:gd name="T9" fmla="*/ 0 h 61"/>
                  <a:gd name="T10" fmla="*/ 0 w 50"/>
                  <a:gd name="T11" fmla="*/ 15169060 h 61"/>
                  <a:gd name="T12" fmla="*/ 46829885 w 50"/>
                  <a:gd name="T13" fmla="*/ 66092049 h 61"/>
                  <a:gd name="T14" fmla="*/ 55750464 w 50"/>
                  <a:gd name="T15" fmla="*/ 50922994 h 61"/>
                  <a:gd name="T16" fmla="*/ 8920583 w 50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61"/>
                  <a:gd name="T29" fmla="*/ 50 w 50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61">
                    <a:moveTo>
                      <a:pt x="8" y="0"/>
                    </a:moveTo>
                    <a:lnTo>
                      <a:pt x="0" y="14"/>
                    </a:lnTo>
                    <a:lnTo>
                      <a:pt x="42" y="61"/>
                    </a:lnTo>
                    <a:lnTo>
                      <a:pt x="50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1" name="Freeform 1335"/>
              <p:cNvSpPr>
                <a:spLocks/>
              </p:cNvSpPr>
              <p:nvPr/>
            </p:nvSpPr>
            <p:spPr bwMode="auto">
              <a:xfrm>
                <a:off x="3831820" y="2993517"/>
                <a:ext cx="53849" cy="57351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28355126 h 58"/>
                  <a:gd name="T4" fmla="*/ 28429104 w 51"/>
                  <a:gd name="T5" fmla="*/ 56709263 h 58"/>
                  <a:gd name="T6" fmla="*/ 0 w 51"/>
                  <a:gd name="T7" fmla="*/ 28355126 h 58"/>
                  <a:gd name="T8" fmla="*/ 8918874 w 51"/>
                  <a:gd name="T9" fmla="*/ 0 h 58"/>
                  <a:gd name="T10" fmla="*/ 0 w 51"/>
                  <a:gd name="T11" fmla="*/ 10755291 h 58"/>
                  <a:gd name="T12" fmla="*/ 46823292 w 51"/>
                  <a:gd name="T13" fmla="*/ 56709263 h 58"/>
                  <a:gd name="T14" fmla="*/ 56857152 w 51"/>
                  <a:gd name="T15" fmla="*/ 45953975 h 58"/>
                  <a:gd name="T16" fmla="*/ 8918874 w 51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58"/>
                  <a:gd name="T29" fmla="*/ 51 w 51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58">
                    <a:moveTo>
                      <a:pt x="8" y="0"/>
                    </a:moveTo>
                    <a:lnTo>
                      <a:pt x="0" y="11"/>
                    </a:lnTo>
                    <a:lnTo>
                      <a:pt x="42" y="58"/>
                    </a:lnTo>
                    <a:lnTo>
                      <a:pt x="51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2" name="Freeform 1336"/>
              <p:cNvSpPr>
                <a:spLocks/>
              </p:cNvSpPr>
              <p:nvPr/>
            </p:nvSpPr>
            <p:spPr bwMode="auto">
              <a:xfrm>
                <a:off x="3837096" y="2986348"/>
                <a:ext cx="53849" cy="58375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29376716 h 58"/>
                  <a:gd name="T4" fmla="*/ 28429104 w 51"/>
                  <a:gd name="T5" fmla="*/ 58752425 h 58"/>
                  <a:gd name="T6" fmla="*/ 0 w 51"/>
                  <a:gd name="T7" fmla="*/ 29376716 h 58"/>
                  <a:gd name="T8" fmla="*/ 10033865 w 51"/>
                  <a:gd name="T9" fmla="*/ 0 h 58"/>
                  <a:gd name="T10" fmla="*/ 0 w 51"/>
                  <a:gd name="T11" fmla="*/ 11142581 h 58"/>
                  <a:gd name="T12" fmla="*/ 46823292 w 51"/>
                  <a:gd name="T13" fmla="*/ 58752425 h 58"/>
                  <a:gd name="T14" fmla="*/ 56857152 w 51"/>
                  <a:gd name="T15" fmla="*/ 47609848 h 58"/>
                  <a:gd name="T16" fmla="*/ 10033865 w 51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58"/>
                  <a:gd name="T29" fmla="*/ 51 w 51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58">
                    <a:moveTo>
                      <a:pt x="9" y="0"/>
                    </a:moveTo>
                    <a:lnTo>
                      <a:pt x="0" y="11"/>
                    </a:lnTo>
                    <a:lnTo>
                      <a:pt x="42" y="58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3" name="Freeform 1337"/>
              <p:cNvSpPr>
                <a:spLocks/>
              </p:cNvSpPr>
              <p:nvPr/>
            </p:nvSpPr>
            <p:spPr bwMode="auto">
              <a:xfrm>
                <a:off x="3841321" y="2978145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4492772 w 51"/>
                  <a:gd name="T9" fmla="*/ 0 h 62"/>
                  <a:gd name="T10" fmla="*/ 0 w 51"/>
                  <a:gd name="T11" fmla="*/ 15732423 h 62"/>
                  <a:gd name="T12" fmla="*/ 47938283 w 51"/>
                  <a:gd name="T13" fmla="*/ 65026049 h 62"/>
                  <a:gd name="T14" fmla="*/ 56857152 w 51"/>
                  <a:gd name="T15" fmla="*/ 50342322 h 62"/>
                  <a:gd name="T16" fmla="*/ 14492772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3" y="0"/>
                    </a:moveTo>
                    <a:lnTo>
                      <a:pt x="0" y="15"/>
                    </a:lnTo>
                    <a:lnTo>
                      <a:pt x="43" y="62"/>
                    </a:lnTo>
                    <a:lnTo>
                      <a:pt x="51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4" name="Freeform 1338"/>
              <p:cNvSpPr>
                <a:spLocks/>
              </p:cNvSpPr>
              <p:nvPr/>
            </p:nvSpPr>
            <p:spPr bwMode="auto">
              <a:xfrm>
                <a:off x="3846606" y="2969952"/>
                <a:ext cx="52797" cy="63495"/>
              </a:xfrm>
              <a:custGeom>
                <a:avLst/>
                <a:gdLst>
                  <a:gd name="T0" fmla="*/ 27875760 w 50"/>
                  <a:gd name="T1" fmla="*/ 0 h 62"/>
                  <a:gd name="T2" fmla="*/ 55750464 w 50"/>
                  <a:gd name="T3" fmla="*/ 32513536 h 62"/>
                  <a:gd name="T4" fmla="*/ 27875760 w 50"/>
                  <a:gd name="T5" fmla="*/ 65026049 h 62"/>
                  <a:gd name="T6" fmla="*/ 0 w 50"/>
                  <a:gd name="T7" fmla="*/ 32513536 h 62"/>
                  <a:gd name="T8" fmla="*/ 13379816 w 50"/>
                  <a:gd name="T9" fmla="*/ 0 h 62"/>
                  <a:gd name="T10" fmla="*/ 0 w 50"/>
                  <a:gd name="T11" fmla="*/ 15732423 h 62"/>
                  <a:gd name="T12" fmla="*/ 46829885 w 50"/>
                  <a:gd name="T13" fmla="*/ 65026049 h 62"/>
                  <a:gd name="T14" fmla="*/ 55750464 w 50"/>
                  <a:gd name="T15" fmla="*/ 49293630 h 62"/>
                  <a:gd name="T16" fmla="*/ 13379816 w 50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62"/>
                  <a:gd name="T29" fmla="*/ 50 w 50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62">
                    <a:moveTo>
                      <a:pt x="12" y="0"/>
                    </a:moveTo>
                    <a:lnTo>
                      <a:pt x="0" y="15"/>
                    </a:lnTo>
                    <a:lnTo>
                      <a:pt x="42" y="62"/>
                    </a:lnTo>
                    <a:lnTo>
                      <a:pt x="50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5" name="Freeform 1339"/>
              <p:cNvSpPr>
                <a:spLocks/>
              </p:cNvSpPr>
              <p:nvPr/>
            </p:nvSpPr>
            <p:spPr bwMode="auto">
              <a:xfrm>
                <a:off x="3853994" y="2963808"/>
                <a:ext cx="50685" cy="63495"/>
              </a:xfrm>
              <a:custGeom>
                <a:avLst/>
                <a:gdLst>
                  <a:gd name="T0" fmla="*/ 27329999 w 47"/>
                  <a:gd name="T1" fmla="*/ 0 h 62"/>
                  <a:gd name="T2" fmla="*/ 54658919 w 47"/>
                  <a:gd name="T3" fmla="*/ 32513536 h 62"/>
                  <a:gd name="T4" fmla="*/ 27329999 w 47"/>
                  <a:gd name="T5" fmla="*/ 65026049 h 62"/>
                  <a:gd name="T6" fmla="*/ 0 w 47"/>
                  <a:gd name="T7" fmla="*/ 32513536 h 62"/>
                  <a:gd name="T8" fmla="*/ 10466993 w 47"/>
                  <a:gd name="T9" fmla="*/ 0 h 62"/>
                  <a:gd name="T10" fmla="*/ 0 w 47"/>
                  <a:gd name="T11" fmla="*/ 14683731 h 62"/>
                  <a:gd name="T12" fmla="*/ 44191930 w 47"/>
                  <a:gd name="T13" fmla="*/ 65026049 h 62"/>
                  <a:gd name="T14" fmla="*/ 54658919 w 47"/>
                  <a:gd name="T15" fmla="*/ 53489420 h 62"/>
                  <a:gd name="T16" fmla="*/ 10466993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7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6" name="Freeform 1340"/>
              <p:cNvSpPr>
                <a:spLocks/>
              </p:cNvSpPr>
              <p:nvPr/>
            </p:nvSpPr>
            <p:spPr bwMode="auto">
              <a:xfrm>
                <a:off x="3859270" y="2958687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52094005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7" name="Freeform 1341"/>
              <p:cNvSpPr>
                <a:spLocks/>
              </p:cNvSpPr>
              <p:nvPr/>
            </p:nvSpPr>
            <p:spPr bwMode="auto">
              <a:xfrm>
                <a:off x="3863495" y="2952542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9309895 w 46"/>
                  <a:gd name="T9" fmla="*/ 0 h 62"/>
                  <a:gd name="T10" fmla="*/ 0 w 46"/>
                  <a:gd name="T11" fmla="*/ 11536633 h 62"/>
                  <a:gd name="T12" fmla="*/ 44223616 w 46"/>
                  <a:gd name="T13" fmla="*/ 65026049 h 62"/>
                  <a:gd name="T14" fmla="*/ 53533507 w 46"/>
                  <a:gd name="T15" fmla="*/ 49293630 h 62"/>
                  <a:gd name="T16" fmla="*/ 9309895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1"/>
                    </a:lnTo>
                    <a:lnTo>
                      <a:pt x="38" y="62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8" name="Freeform 1342"/>
              <p:cNvSpPr>
                <a:spLocks/>
              </p:cNvSpPr>
              <p:nvPr/>
            </p:nvSpPr>
            <p:spPr bwMode="auto">
              <a:xfrm>
                <a:off x="3868780" y="2944349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9309895 w 46"/>
                  <a:gd name="T9" fmla="*/ 0 h 62"/>
                  <a:gd name="T10" fmla="*/ 0 w 46"/>
                  <a:gd name="T11" fmla="*/ 14683731 h 62"/>
                  <a:gd name="T12" fmla="*/ 44223616 w 46"/>
                  <a:gd name="T13" fmla="*/ 65026049 h 62"/>
                  <a:gd name="T14" fmla="*/ 53533507 w 46"/>
                  <a:gd name="T15" fmla="*/ 49293630 h 62"/>
                  <a:gd name="T16" fmla="*/ 9309895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29" name="Freeform 1343"/>
              <p:cNvSpPr>
                <a:spLocks/>
              </p:cNvSpPr>
              <p:nvPr/>
            </p:nvSpPr>
            <p:spPr bwMode="auto">
              <a:xfrm>
                <a:off x="3873005" y="2937180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8918595 w 47"/>
                  <a:gd name="T9" fmla="*/ 0 h 62"/>
                  <a:gd name="T10" fmla="*/ 0 w 47"/>
                  <a:gd name="T11" fmla="*/ 15732423 h 62"/>
                  <a:gd name="T12" fmla="*/ 42362005 w 47"/>
                  <a:gd name="T13" fmla="*/ 65026049 h 62"/>
                  <a:gd name="T14" fmla="*/ 52394497 w 47"/>
                  <a:gd name="T15" fmla="*/ 53489420 h 62"/>
                  <a:gd name="T16" fmla="*/ 8918595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5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0" name="Freeform 1344"/>
              <p:cNvSpPr>
                <a:spLocks/>
              </p:cNvSpPr>
              <p:nvPr/>
            </p:nvSpPr>
            <p:spPr bwMode="auto">
              <a:xfrm>
                <a:off x="3876169" y="2934108"/>
                <a:ext cx="50685" cy="60423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31474132 h 58"/>
                  <a:gd name="T4" fmla="*/ 27329999 w 47"/>
                  <a:gd name="T5" fmla="*/ 62947223 h 58"/>
                  <a:gd name="T6" fmla="*/ 0 w 47"/>
                  <a:gd name="T7" fmla="*/ 31474132 h 58"/>
                  <a:gd name="T8" fmla="*/ 10466993 w 47"/>
                  <a:gd name="T9" fmla="*/ 0 h 58"/>
                  <a:gd name="T10" fmla="*/ 0 w 47"/>
                  <a:gd name="T11" fmla="*/ 11938752 h 58"/>
                  <a:gd name="T12" fmla="*/ 44191930 w 47"/>
                  <a:gd name="T13" fmla="*/ 62947223 h 58"/>
                  <a:gd name="T14" fmla="*/ 54658919 w 47"/>
                  <a:gd name="T15" fmla="*/ 51008474 h 58"/>
                  <a:gd name="T16" fmla="*/ 10466993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1" name="Freeform 1345"/>
              <p:cNvSpPr>
                <a:spLocks/>
              </p:cNvSpPr>
              <p:nvPr/>
            </p:nvSpPr>
            <p:spPr bwMode="auto">
              <a:xfrm>
                <a:off x="3881445" y="2926939"/>
                <a:ext cx="49624" cy="60423"/>
              </a:xfrm>
              <a:custGeom>
                <a:avLst/>
                <a:gdLst>
                  <a:gd name="T0" fmla="*/ 26197248 w 47"/>
                  <a:gd name="T1" fmla="*/ 0 h 61"/>
                  <a:gd name="T2" fmla="*/ 52394497 w 47"/>
                  <a:gd name="T3" fmla="*/ 29926224 h 61"/>
                  <a:gd name="T4" fmla="*/ 26197248 w 47"/>
                  <a:gd name="T5" fmla="*/ 59851458 h 61"/>
                  <a:gd name="T6" fmla="*/ 0 w 47"/>
                  <a:gd name="T7" fmla="*/ 29926224 h 61"/>
                  <a:gd name="T8" fmla="*/ 10032496 w 47"/>
                  <a:gd name="T9" fmla="*/ 0 h 61"/>
                  <a:gd name="T10" fmla="*/ 0 w 47"/>
                  <a:gd name="T11" fmla="*/ 9811310 h 61"/>
                  <a:gd name="T12" fmla="*/ 43475906 w 47"/>
                  <a:gd name="T13" fmla="*/ 59851458 h 61"/>
                  <a:gd name="T14" fmla="*/ 52394497 w 47"/>
                  <a:gd name="T15" fmla="*/ 46114639 h 61"/>
                  <a:gd name="T16" fmla="*/ 10032496 w 47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1"/>
                  <a:gd name="T29" fmla="*/ 47 w 47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1">
                    <a:moveTo>
                      <a:pt x="9" y="0"/>
                    </a:moveTo>
                    <a:lnTo>
                      <a:pt x="0" y="10"/>
                    </a:lnTo>
                    <a:lnTo>
                      <a:pt x="39" y="61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2" name="Freeform 1346"/>
              <p:cNvSpPr>
                <a:spLocks/>
              </p:cNvSpPr>
              <p:nvPr/>
            </p:nvSpPr>
            <p:spPr bwMode="auto">
              <a:xfrm>
                <a:off x="3885669" y="2917722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9309895 w 46"/>
                  <a:gd name="T9" fmla="*/ 0 h 62"/>
                  <a:gd name="T10" fmla="*/ 0 w 46"/>
                  <a:gd name="T11" fmla="*/ 15732423 h 62"/>
                  <a:gd name="T12" fmla="*/ 44223616 w 46"/>
                  <a:gd name="T13" fmla="*/ 65026049 h 62"/>
                  <a:gd name="T14" fmla="*/ 53533507 w 46"/>
                  <a:gd name="T15" fmla="*/ 53489420 h 62"/>
                  <a:gd name="T16" fmla="*/ 53533507 w 46"/>
                  <a:gd name="T17" fmla="*/ 50342322 h 62"/>
                  <a:gd name="T18" fmla="*/ 48878562 w 46"/>
                  <a:gd name="T19" fmla="*/ 46147556 h 62"/>
                  <a:gd name="T20" fmla="*/ 48878562 w 46"/>
                  <a:gd name="T21" fmla="*/ 41952791 h 62"/>
                  <a:gd name="T22" fmla="*/ 44223616 w 46"/>
                  <a:gd name="T23" fmla="*/ 38805693 h 62"/>
                  <a:gd name="T24" fmla="*/ 39568671 w 46"/>
                  <a:gd name="T25" fmla="*/ 34610927 h 62"/>
                  <a:gd name="T26" fmla="*/ 39568671 w 46"/>
                  <a:gd name="T27" fmla="*/ 30415130 h 62"/>
                  <a:gd name="T28" fmla="*/ 33749711 w 46"/>
                  <a:gd name="T29" fmla="*/ 27269056 h 62"/>
                  <a:gd name="T30" fmla="*/ 9309895 w 46"/>
                  <a:gd name="T31" fmla="*/ 0 h 62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6"/>
                  <a:gd name="T49" fmla="*/ 0 h 62"/>
                  <a:gd name="T50" fmla="*/ 46 w 46"/>
                  <a:gd name="T51" fmla="*/ 62 h 6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6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6" y="51"/>
                    </a:lnTo>
                    <a:lnTo>
                      <a:pt x="46" y="48"/>
                    </a:lnTo>
                    <a:lnTo>
                      <a:pt x="42" y="44"/>
                    </a:lnTo>
                    <a:lnTo>
                      <a:pt x="42" y="40"/>
                    </a:lnTo>
                    <a:lnTo>
                      <a:pt x="38" y="37"/>
                    </a:lnTo>
                    <a:lnTo>
                      <a:pt x="34" y="33"/>
                    </a:lnTo>
                    <a:lnTo>
                      <a:pt x="34" y="29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3" name="Freeform 1347"/>
              <p:cNvSpPr>
                <a:spLocks/>
              </p:cNvSpPr>
              <p:nvPr/>
            </p:nvSpPr>
            <p:spPr bwMode="auto">
              <a:xfrm>
                <a:off x="3890954" y="2917722"/>
                <a:ext cx="44348" cy="57351"/>
              </a:xfrm>
              <a:custGeom>
                <a:avLst/>
                <a:gdLst>
                  <a:gd name="T0" fmla="*/ 23413632 w 42"/>
                  <a:gd name="T1" fmla="*/ 0 h 55"/>
                  <a:gd name="T2" fmla="*/ 46827264 w 42"/>
                  <a:gd name="T3" fmla="*/ 29901769 h 55"/>
                  <a:gd name="T4" fmla="*/ 23413632 w 42"/>
                  <a:gd name="T5" fmla="*/ 59802494 h 55"/>
                  <a:gd name="T6" fmla="*/ 0 w 42"/>
                  <a:gd name="T7" fmla="*/ 29901769 h 55"/>
                  <a:gd name="T8" fmla="*/ 0 w 42"/>
                  <a:gd name="T9" fmla="*/ 8698584 h 55"/>
                  <a:gd name="T10" fmla="*/ 4460142 w 42"/>
                  <a:gd name="T11" fmla="*/ 0 h 55"/>
                  <a:gd name="T12" fmla="*/ 8919228 w 42"/>
                  <a:gd name="T13" fmla="*/ 0 h 55"/>
                  <a:gd name="T14" fmla="*/ 14494404 w 42"/>
                  <a:gd name="T15" fmla="*/ 4349292 h 55"/>
                  <a:gd name="T16" fmla="*/ 14494404 w 42"/>
                  <a:gd name="T17" fmla="*/ 8698584 h 55"/>
                  <a:gd name="T18" fmla="*/ 18953492 w 42"/>
                  <a:gd name="T19" fmla="*/ 11960291 h 55"/>
                  <a:gd name="T20" fmla="*/ 18953492 w 42"/>
                  <a:gd name="T21" fmla="*/ 16309581 h 55"/>
                  <a:gd name="T22" fmla="*/ 23413632 w 42"/>
                  <a:gd name="T23" fmla="*/ 19571292 h 55"/>
                  <a:gd name="T24" fmla="*/ 23413632 w 42"/>
                  <a:gd name="T25" fmla="*/ 23920582 h 55"/>
                  <a:gd name="T26" fmla="*/ 27873772 w 42"/>
                  <a:gd name="T27" fmla="*/ 28269872 h 55"/>
                  <a:gd name="T28" fmla="*/ 33447891 w 42"/>
                  <a:gd name="T29" fmla="*/ 31532622 h 55"/>
                  <a:gd name="T30" fmla="*/ 33447891 w 42"/>
                  <a:gd name="T31" fmla="*/ 35881920 h 55"/>
                  <a:gd name="T32" fmla="*/ 37908040 w 42"/>
                  <a:gd name="T33" fmla="*/ 40231210 h 55"/>
                  <a:gd name="T34" fmla="*/ 42367124 w 42"/>
                  <a:gd name="T35" fmla="*/ 43492917 h 55"/>
                  <a:gd name="T36" fmla="*/ 42367124 w 42"/>
                  <a:gd name="T37" fmla="*/ 47842207 h 55"/>
                  <a:gd name="T38" fmla="*/ 46827264 w 42"/>
                  <a:gd name="T39" fmla="*/ 52191497 h 55"/>
                  <a:gd name="T40" fmla="*/ 46827264 w 42"/>
                  <a:gd name="T41" fmla="*/ 55453204 h 55"/>
                  <a:gd name="T42" fmla="*/ 42367124 w 42"/>
                  <a:gd name="T43" fmla="*/ 59802494 h 55"/>
                  <a:gd name="T44" fmla="*/ 0 w 42"/>
                  <a:gd name="T45" fmla="*/ 8698584 h 55"/>
                  <a:gd name="T46" fmla="*/ 17694720 60000 65536"/>
                  <a:gd name="T47" fmla="*/ 0 60000 65536"/>
                  <a:gd name="T48" fmla="*/ 5898240 60000 65536"/>
                  <a:gd name="T49" fmla="*/ 1179648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2"/>
                  <a:gd name="T70" fmla="*/ 0 h 55"/>
                  <a:gd name="T71" fmla="*/ 42 w 42"/>
                  <a:gd name="T72" fmla="*/ 55 h 5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2" h="55">
                    <a:moveTo>
                      <a:pt x="0" y="8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7" y="11"/>
                    </a:lnTo>
                    <a:lnTo>
                      <a:pt x="17" y="15"/>
                    </a:lnTo>
                    <a:lnTo>
                      <a:pt x="21" y="18"/>
                    </a:lnTo>
                    <a:lnTo>
                      <a:pt x="21" y="22"/>
                    </a:lnTo>
                    <a:lnTo>
                      <a:pt x="25" y="26"/>
                    </a:lnTo>
                    <a:lnTo>
                      <a:pt x="30" y="29"/>
                    </a:lnTo>
                    <a:lnTo>
                      <a:pt x="30" y="33"/>
                    </a:lnTo>
                    <a:lnTo>
                      <a:pt x="34" y="37"/>
                    </a:lnTo>
                    <a:lnTo>
                      <a:pt x="38" y="40"/>
                    </a:lnTo>
                    <a:lnTo>
                      <a:pt x="38" y="44"/>
                    </a:lnTo>
                    <a:lnTo>
                      <a:pt x="42" y="48"/>
                    </a:lnTo>
                    <a:lnTo>
                      <a:pt x="42" y="51"/>
                    </a:lnTo>
                    <a:lnTo>
                      <a:pt x="38" y="5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4" name="Freeform 1348"/>
              <p:cNvSpPr>
                <a:spLocks/>
              </p:cNvSpPr>
              <p:nvPr/>
            </p:nvSpPr>
            <p:spPr bwMode="auto">
              <a:xfrm>
                <a:off x="3896230" y="2917722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0 w 21"/>
                  <a:gd name="T9" fmla="*/ 0 h 26"/>
                  <a:gd name="T10" fmla="*/ 4460142 w 21"/>
                  <a:gd name="T11" fmla="*/ 0 h 26"/>
                  <a:gd name="T12" fmla="*/ 10034263 w 21"/>
                  <a:gd name="T13" fmla="*/ 4194777 h 26"/>
                  <a:gd name="T14" fmla="*/ 10034263 w 21"/>
                  <a:gd name="T15" fmla="*/ 8390579 h 26"/>
                  <a:gd name="T16" fmla="*/ 14494404 w 21"/>
                  <a:gd name="T17" fmla="*/ 11536660 h 26"/>
                  <a:gd name="T18" fmla="*/ 14494404 w 21"/>
                  <a:gd name="T19" fmla="*/ 15732460 h 26"/>
                  <a:gd name="T20" fmla="*/ 18953492 w 21"/>
                  <a:gd name="T21" fmla="*/ 18878545 h 26"/>
                  <a:gd name="T22" fmla="*/ 18953492 w 21"/>
                  <a:gd name="T23" fmla="*/ 23074345 h 26"/>
                  <a:gd name="T24" fmla="*/ 23413632 w 21"/>
                  <a:gd name="T25" fmla="*/ 27269120 h 26"/>
                  <a:gd name="T26" fmla="*/ 0 w 21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6"/>
                  <a:gd name="T44" fmla="*/ 21 w 21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6">
                    <a:moveTo>
                      <a:pt x="0" y="0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13" y="11"/>
                    </a:lnTo>
                    <a:lnTo>
                      <a:pt x="13" y="15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5" name="Freeform 1349"/>
              <p:cNvSpPr>
                <a:spLocks/>
              </p:cNvSpPr>
              <p:nvPr/>
            </p:nvSpPr>
            <p:spPr bwMode="auto">
              <a:xfrm>
                <a:off x="1961845" y="2854226"/>
                <a:ext cx="34847" cy="23554"/>
              </a:xfrm>
              <a:custGeom>
                <a:avLst/>
                <a:gdLst>
                  <a:gd name="T0" fmla="*/ 18399216 w 33"/>
                  <a:gd name="T1" fmla="*/ 0 h 22"/>
                  <a:gd name="T2" fmla="*/ 36797376 w 33"/>
                  <a:gd name="T3" fmla="*/ 12608884 h 22"/>
                  <a:gd name="T4" fmla="*/ 18399216 w 33"/>
                  <a:gd name="T5" fmla="*/ 25217769 h 22"/>
                  <a:gd name="T6" fmla="*/ 0 w 33"/>
                  <a:gd name="T7" fmla="*/ 12608884 h 22"/>
                  <a:gd name="T8" fmla="*/ 17841664 w 33"/>
                  <a:gd name="T9" fmla="*/ 0 h 22"/>
                  <a:gd name="T10" fmla="*/ 0 w 33"/>
                  <a:gd name="T11" fmla="*/ 25217769 h 22"/>
                  <a:gd name="T12" fmla="*/ 36797376 w 33"/>
                  <a:gd name="T13" fmla="*/ 25217769 h 22"/>
                  <a:gd name="T14" fmla="*/ 17841664 w 33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22"/>
                  <a:gd name="T26" fmla="*/ 33 w 33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22">
                    <a:moveTo>
                      <a:pt x="16" y="0"/>
                    </a:moveTo>
                    <a:lnTo>
                      <a:pt x="0" y="22"/>
                    </a:lnTo>
                    <a:lnTo>
                      <a:pt x="33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6" name="Freeform 1350"/>
              <p:cNvSpPr>
                <a:spLocks/>
              </p:cNvSpPr>
              <p:nvPr/>
            </p:nvSpPr>
            <p:spPr bwMode="auto">
              <a:xfrm>
                <a:off x="1971345" y="2839879"/>
                <a:ext cx="44348" cy="37892"/>
              </a:xfrm>
              <a:custGeom>
                <a:avLst/>
                <a:gdLst>
                  <a:gd name="T0" fmla="*/ 23413632 w 42"/>
                  <a:gd name="T1" fmla="*/ 0 h 36"/>
                  <a:gd name="T2" fmla="*/ 46827264 w 42"/>
                  <a:gd name="T3" fmla="*/ 19941717 h 36"/>
                  <a:gd name="T4" fmla="*/ 23413632 w 42"/>
                  <a:gd name="T5" fmla="*/ 39883435 h 36"/>
                  <a:gd name="T6" fmla="*/ 0 w 42"/>
                  <a:gd name="T7" fmla="*/ 19941717 h 36"/>
                  <a:gd name="T8" fmla="*/ 18953492 w 42"/>
                  <a:gd name="T9" fmla="*/ 0 h 36"/>
                  <a:gd name="T10" fmla="*/ 0 w 42"/>
                  <a:gd name="T11" fmla="*/ 27696943 h 36"/>
                  <a:gd name="T12" fmla="*/ 8919228 w 42"/>
                  <a:gd name="T13" fmla="*/ 39883435 h 36"/>
                  <a:gd name="T14" fmla="*/ 46827264 w 42"/>
                  <a:gd name="T15" fmla="*/ 39883435 h 36"/>
                  <a:gd name="T16" fmla="*/ 18953492 w 42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6"/>
                  <a:gd name="T29" fmla="*/ 42 w 42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6">
                    <a:moveTo>
                      <a:pt x="17" y="0"/>
                    </a:moveTo>
                    <a:lnTo>
                      <a:pt x="0" y="25"/>
                    </a:lnTo>
                    <a:lnTo>
                      <a:pt x="8" y="36"/>
                    </a:lnTo>
                    <a:lnTo>
                      <a:pt x="42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7" name="Freeform 1351"/>
              <p:cNvSpPr>
                <a:spLocks/>
              </p:cNvSpPr>
              <p:nvPr/>
            </p:nvSpPr>
            <p:spPr bwMode="auto">
              <a:xfrm>
                <a:off x="1979794" y="2828614"/>
                <a:ext cx="59134" cy="49158"/>
              </a:xfrm>
              <a:custGeom>
                <a:avLst/>
                <a:gdLst>
                  <a:gd name="T0" fmla="*/ 31221696 w 56"/>
                  <a:gd name="T1" fmla="*/ 0 h 47"/>
                  <a:gd name="T2" fmla="*/ 62443392 w 56"/>
                  <a:gd name="T3" fmla="*/ 25707542 h 47"/>
                  <a:gd name="T4" fmla="*/ 31221696 w 56"/>
                  <a:gd name="T5" fmla="*/ 51415084 h 47"/>
                  <a:gd name="T6" fmla="*/ 0 w 56"/>
                  <a:gd name="T7" fmla="*/ 25707542 h 47"/>
                  <a:gd name="T8" fmla="*/ 18955618 w 56"/>
                  <a:gd name="T9" fmla="*/ 0 h 47"/>
                  <a:gd name="T10" fmla="*/ 0 w 56"/>
                  <a:gd name="T11" fmla="*/ 27348582 h 47"/>
                  <a:gd name="T12" fmla="*/ 18955618 w 56"/>
                  <a:gd name="T13" fmla="*/ 51415084 h 47"/>
                  <a:gd name="T14" fmla="*/ 62443392 w 56"/>
                  <a:gd name="T15" fmla="*/ 51415084 h 47"/>
                  <a:gd name="T16" fmla="*/ 18955618 w 56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47"/>
                  <a:gd name="T29" fmla="*/ 56 w 5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47">
                    <a:moveTo>
                      <a:pt x="17" y="0"/>
                    </a:moveTo>
                    <a:lnTo>
                      <a:pt x="0" y="25"/>
                    </a:lnTo>
                    <a:lnTo>
                      <a:pt x="17" y="47"/>
                    </a:lnTo>
                    <a:lnTo>
                      <a:pt x="56" y="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8" name="Freeform 1352"/>
              <p:cNvSpPr>
                <a:spLocks/>
              </p:cNvSpPr>
              <p:nvPr/>
            </p:nvSpPr>
            <p:spPr bwMode="auto">
              <a:xfrm>
                <a:off x="1989295" y="2817348"/>
                <a:ext cx="68634" cy="60423"/>
              </a:xfrm>
              <a:custGeom>
                <a:avLst/>
                <a:gdLst>
                  <a:gd name="T0" fmla="*/ 36801764 w 64"/>
                  <a:gd name="T1" fmla="*/ 0 h 58"/>
                  <a:gd name="T2" fmla="*/ 73603529 w 64"/>
                  <a:gd name="T3" fmla="*/ 31474132 h 58"/>
                  <a:gd name="T4" fmla="*/ 36801764 w 64"/>
                  <a:gd name="T5" fmla="*/ 62947223 h 58"/>
                  <a:gd name="T6" fmla="*/ 0 w 64"/>
                  <a:gd name="T7" fmla="*/ 31474132 h 58"/>
                  <a:gd name="T8" fmla="*/ 19551037 w 64"/>
                  <a:gd name="T9" fmla="*/ 0 h 58"/>
                  <a:gd name="T10" fmla="*/ 0 w 64"/>
                  <a:gd name="T11" fmla="*/ 23876463 h 58"/>
                  <a:gd name="T12" fmla="*/ 28751206 w 64"/>
                  <a:gd name="T13" fmla="*/ 62947223 h 58"/>
                  <a:gd name="T14" fmla="*/ 73603529 w 64"/>
                  <a:gd name="T15" fmla="*/ 62947223 h 58"/>
                  <a:gd name="T16" fmla="*/ 19551037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17" y="0"/>
                    </a:moveTo>
                    <a:lnTo>
                      <a:pt x="0" y="22"/>
                    </a:lnTo>
                    <a:lnTo>
                      <a:pt x="25" y="58"/>
                    </a:lnTo>
                    <a:lnTo>
                      <a:pt x="64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39" name="Freeform 1353"/>
              <p:cNvSpPr>
                <a:spLocks/>
              </p:cNvSpPr>
              <p:nvPr/>
            </p:nvSpPr>
            <p:spPr bwMode="auto">
              <a:xfrm>
                <a:off x="1996683" y="2807107"/>
                <a:ext cx="74971" cy="71698"/>
              </a:xfrm>
              <a:custGeom>
                <a:avLst/>
                <a:gdLst>
                  <a:gd name="T0" fmla="*/ 39032818 w 72"/>
                  <a:gd name="T1" fmla="*/ 0 h 69"/>
                  <a:gd name="T2" fmla="*/ 78064594 w 72"/>
                  <a:gd name="T3" fmla="*/ 37250748 h 69"/>
                  <a:gd name="T4" fmla="*/ 39032818 w 72"/>
                  <a:gd name="T5" fmla="*/ 74501495 h 69"/>
                  <a:gd name="T6" fmla="*/ 0 w 72"/>
                  <a:gd name="T7" fmla="*/ 37250748 h 69"/>
                  <a:gd name="T8" fmla="*/ 14094546 w 72"/>
                  <a:gd name="T9" fmla="*/ 0 h 69"/>
                  <a:gd name="T10" fmla="*/ 0 w 72"/>
                  <a:gd name="T11" fmla="*/ 23753857 h 69"/>
                  <a:gd name="T12" fmla="*/ 42284684 w 72"/>
                  <a:gd name="T13" fmla="*/ 74501495 h 69"/>
                  <a:gd name="T14" fmla="*/ 78064594 w 72"/>
                  <a:gd name="T15" fmla="*/ 74501495 h 69"/>
                  <a:gd name="T16" fmla="*/ 14094546 w 72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9"/>
                  <a:gd name="T29" fmla="*/ 72 w 72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9">
                    <a:moveTo>
                      <a:pt x="13" y="0"/>
                    </a:moveTo>
                    <a:lnTo>
                      <a:pt x="0" y="22"/>
                    </a:lnTo>
                    <a:lnTo>
                      <a:pt x="39" y="69"/>
                    </a:lnTo>
                    <a:lnTo>
                      <a:pt x="72" y="6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0" name="Freeform 1354"/>
              <p:cNvSpPr>
                <a:spLocks/>
              </p:cNvSpPr>
              <p:nvPr/>
            </p:nvSpPr>
            <p:spPr bwMode="auto">
              <a:xfrm>
                <a:off x="2006193" y="2792769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14837121 w 85"/>
                  <a:gd name="T9" fmla="*/ 0 h 83"/>
                  <a:gd name="T10" fmla="*/ 0 w 85"/>
                  <a:gd name="T11" fmla="*/ 26861576 h 83"/>
                  <a:gd name="T12" fmla="*/ 53643545 w 85"/>
                  <a:gd name="T13" fmla="*/ 89180978 h 83"/>
                  <a:gd name="T14" fmla="*/ 97014992 w 85"/>
                  <a:gd name="T15" fmla="*/ 89180978 h 83"/>
                  <a:gd name="T16" fmla="*/ 14837121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13" y="0"/>
                    </a:moveTo>
                    <a:lnTo>
                      <a:pt x="0" y="25"/>
                    </a:lnTo>
                    <a:lnTo>
                      <a:pt x="47" y="83"/>
                    </a:lnTo>
                    <a:lnTo>
                      <a:pt x="85" y="8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1" name="Freeform 1355"/>
              <p:cNvSpPr>
                <a:spLocks/>
              </p:cNvSpPr>
              <p:nvPr/>
            </p:nvSpPr>
            <p:spPr bwMode="auto">
              <a:xfrm>
                <a:off x="2011469" y="2781504"/>
                <a:ext cx="103473" cy="97301"/>
              </a:xfrm>
              <a:custGeom>
                <a:avLst/>
                <a:gdLst>
                  <a:gd name="T0" fmla="*/ 54626353 w 98"/>
                  <a:gd name="T1" fmla="*/ 0 h 94"/>
                  <a:gd name="T2" fmla="*/ 109251649 w 98"/>
                  <a:gd name="T3" fmla="*/ 50359478 h 94"/>
                  <a:gd name="T4" fmla="*/ 54626353 w 98"/>
                  <a:gd name="T5" fmla="*/ 100717921 h 94"/>
                  <a:gd name="T6" fmla="*/ 0 w 98"/>
                  <a:gd name="T7" fmla="*/ 50359478 h 94"/>
                  <a:gd name="T8" fmla="*/ 18951399 w 98"/>
                  <a:gd name="T9" fmla="*/ 0 h 94"/>
                  <a:gd name="T10" fmla="*/ 0 w 98"/>
                  <a:gd name="T11" fmla="*/ 26786758 h 94"/>
                  <a:gd name="T12" fmla="*/ 65773981 w 98"/>
                  <a:gd name="T13" fmla="*/ 100717921 h 94"/>
                  <a:gd name="T14" fmla="*/ 109251649 w 98"/>
                  <a:gd name="T15" fmla="*/ 100717921 h 94"/>
                  <a:gd name="T16" fmla="*/ 18951399 w 98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4"/>
                  <a:gd name="T29" fmla="*/ 98 w 98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4">
                    <a:moveTo>
                      <a:pt x="17" y="0"/>
                    </a:moveTo>
                    <a:lnTo>
                      <a:pt x="0" y="25"/>
                    </a:lnTo>
                    <a:lnTo>
                      <a:pt x="59" y="94"/>
                    </a:lnTo>
                    <a:lnTo>
                      <a:pt x="98" y="9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2" name="Freeform 1356"/>
              <p:cNvSpPr>
                <a:spLocks/>
              </p:cNvSpPr>
              <p:nvPr/>
            </p:nvSpPr>
            <p:spPr bwMode="auto">
              <a:xfrm>
                <a:off x="2020970" y="2770238"/>
                <a:ext cx="110871" cy="107542"/>
              </a:xfrm>
              <a:custGeom>
                <a:avLst/>
                <a:gdLst>
                  <a:gd name="T0" fmla="*/ 57983441 w 106"/>
                  <a:gd name="T1" fmla="*/ 0 h 105"/>
                  <a:gd name="T2" fmla="*/ 115965836 w 106"/>
                  <a:gd name="T3" fmla="*/ 55072770 h 105"/>
                  <a:gd name="T4" fmla="*/ 57983441 w 106"/>
                  <a:gd name="T5" fmla="*/ 110145541 h 105"/>
                  <a:gd name="T6" fmla="*/ 0 w 106"/>
                  <a:gd name="T7" fmla="*/ 55072770 h 105"/>
                  <a:gd name="T8" fmla="*/ 18598090 w 106"/>
                  <a:gd name="T9" fmla="*/ 0 h 105"/>
                  <a:gd name="T10" fmla="*/ 0 w 106"/>
                  <a:gd name="T11" fmla="*/ 23078514 h 105"/>
                  <a:gd name="T12" fmla="*/ 78769672 w 106"/>
                  <a:gd name="T13" fmla="*/ 110145541 h 105"/>
                  <a:gd name="T14" fmla="*/ 115965836 w 106"/>
                  <a:gd name="T15" fmla="*/ 110145541 h 105"/>
                  <a:gd name="T16" fmla="*/ 18598090 w 106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5"/>
                  <a:gd name="T29" fmla="*/ 106 w 106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5">
                    <a:moveTo>
                      <a:pt x="17" y="0"/>
                    </a:moveTo>
                    <a:lnTo>
                      <a:pt x="0" y="22"/>
                    </a:lnTo>
                    <a:lnTo>
                      <a:pt x="72" y="105"/>
                    </a:lnTo>
                    <a:lnTo>
                      <a:pt x="106" y="10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3" name="Freeform 1357"/>
              <p:cNvSpPr>
                <a:spLocks/>
              </p:cNvSpPr>
              <p:nvPr/>
            </p:nvSpPr>
            <p:spPr bwMode="auto">
              <a:xfrm>
                <a:off x="2028358" y="2753852"/>
                <a:ext cx="125647" cy="123928"/>
              </a:xfrm>
              <a:custGeom>
                <a:avLst/>
                <a:gdLst>
                  <a:gd name="T0" fmla="*/ 66333169 w 119"/>
                  <a:gd name="T1" fmla="*/ 0 h 120"/>
                  <a:gd name="T2" fmla="*/ 132665281 w 119"/>
                  <a:gd name="T3" fmla="*/ 63992288 h 120"/>
                  <a:gd name="T4" fmla="*/ 66333169 w 119"/>
                  <a:gd name="T5" fmla="*/ 127984576 h 120"/>
                  <a:gd name="T6" fmla="*/ 0 w 119"/>
                  <a:gd name="T7" fmla="*/ 63992288 h 120"/>
                  <a:gd name="T8" fmla="*/ 18952639 w 119"/>
                  <a:gd name="T9" fmla="*/ 0 h 120"/>
                  <a:gd name="T10" fmla="*/ 0 w 119"/>
                  <a:gd name="T11" fmla="*/ 27729924 h 120"/>
                  <a:gd name="T12" fmla="*/ 90301136 w 119"/>
                  <a:gd name="T13" fmla="*/ 127984576 h 120"/>
                  <a:gd name="T14" fmla="*/ 132665281 w 119"/>
                  <a:gd name="T15" fmla="*/ 127984576 h 120"/>
                  <a:gd name="T16" fmla="*/ 18952639 w 119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0"/>
                  <a:gd name="T29" fmla="*/ 119 w 119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0">
                    <a:moveTo>
                      <a:pt x="17" y="0"/>
                    </a:moveTo>
                    <a:lnTo>
                      <a:pt x="0" y="26"/>
                    </a:lnTo>
                    <a:lnTo>
                      <a:pt x="81" y="120"/>
                    </a:lnTo>
                    <a:lnTo>
                      <a:pt x="119" y="12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4" name="Freeform 1358"/>
              <p:cNvSpPr>
                <a:spLocks/>
              </p:cNvSpPr>
              <p:nvPr/>
            </p:nvSpPr>
            <p:spPr bwMode="auto">
              <a:xfrm>
                <a:off x="2037868" y="2743611"/>
                <a:ext cx="135157" cy="135194"/>
              </a:xfrm>
              <a:custGeom>
                <a:avLst/>
                <a:gdLst>
                  <a:gd name="T0" fmla="*/ 71919503 w 127"/>
                  <a:gd name="T1" fmla="*/ 0 h 131"/>
                  <a:gd name="T2" fmla="*/ 143837943 w 127"/>
                  <a:gd name="T3" fmla="*/ 69761136 h 131"/>
                  <a:gd name="T4" fmla="*/ 71919503 w 127"/>
                  <a:gd name="T5" fmla="*/ 139522272 h 131"/>
                  <a:gd name="T6" fmla="*/ 0 w 127"/>
                  <a:gd name="T7" fmla="*/ 69761136 h 131"/>
                  <a:gd name="T8" fmla="*/ 19254023 w 127"/>
                  <a:gd name="T9" fmla="*/ 0 h 131"/>
                  <a:gd name="T10" fmla="*/ 0 w 127"/>
                  <a:gd name="T11" fmla="*/ 27691029 h 131"/>
                  <a:gd name="T12" fmla="*/ 100799461 w 127"/>
                  <a:gd name="T13" fmla="*/ 139522272 h 131"/>
                  <a:gd name="T14" fmla="*/ 143837943 w 127"/>
                  <a:gd name="T15" fmla="*/ 139522272 h 131"/>
                  <a:gd name="T16" fmla="*/ 19254023 w 127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1"/>
                  <a:gd name="T29" fmla="*/ 127 w 127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1">
                    <a:moveTo>
                      <a:pt x="17" y="0"/>
                    </a:moveTo>
                    <a:lnTo>
                      <a:pt x="0" y="26"/>
                    </a:lnTo>
                    <a:lnTo>
                      <a:pt x="89" y="131"/>
                    </a:lnTo>
                    <a:lnTo>
                      <a:pt x="127" y="13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5" name="Freeform 1359"/>
              <p:cNvSpPr>
                <a:spLocks/>
              </p:cNvSpPr>
              <p:nvPr/>
            </p:nvSpPr>
            <p:spPr bwMode="auto">
              <a:xfrm>
                <a:off x="2047369" y="2732346"/>
                <a:ext cx="141485" cy="146459"/>
              </a:xfrm>
              <a:custGeom>
                <a:avLst/>
                <a:gdLst>
                  <a:gd name="T0" fmla="*/ 73596127 w 136"/>
                  <a:gd name="T1" fmla="*/ 0 h 142"/>
                  <a:gd name="T2" fmla="*/ 147191214 w 136"/>
                  <a:gd name="T3" fmla="*/ 75529525 h 142"/>
                  <a:gd name="T4" fmla="*/ 73596127 w 136"/>
                  <a:gd name="T5" fmla="*/ 151058018 h 142"/>
                  <a:gd name="T6" fmla="*/ 0 w 136"/>
                  <a:gd name="T7" fmla="*/ 75529525 h 142"/>
                  <a:gd name="T8" fmla="*/ 18399292 w 136"/>
                  <a:gd name="T9" fmla="*/ 0 h 142"/>
                  <a:gd name="T10" fmla="*/ 0 w 136"/>
                  <a:gd name="T11" fmla="*/ 23403527 h 142"/>
                  <a:gd name="T12" fmla="*/ 110393654 w 136"/>
                  <a:gd name="T13" fmla="*/ 151058018 h 142"/>
                  <a:gd name="T14" fmla="*/ 147191214 w 136"/>
                  <a:gd name="T15" fmla="*/ 151058018 h 142"/>
                  <a:gd name="T16" fmla="*/ 18399292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2"/>
                    </a:lnTo>
                    <a:lnTo>
                      <a:pt x="136" y="1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6" name="Freeform 1360"/>
              <p:cNvSpPr>
                <a:spLocks/>
              </p:cNvSpPr>
              <p:nvPr/>
            </p:nvSpPr>
            <p:spPr bwMode="auto">
              <a:xfrm>
                <a:off x="2056869" y="2718008"/>
                <a:ext cx="150994" cy="160797"/>
              </a:xfrm>
              <a:custGeom>
                <a:avLst/>
                <a:gdLst>
                  <a:gd name="T0" fmla="*/ 79163847 w 144"/>
                  <a:gd name="T1" fmla="*/ 0 h 156"/>
                  <a:gd name="T2" fmla="*/ 158327693 w 144"/>
                  <a:gd name="T3" fmla="*/ 82871269 h 156"/>
                  <a:gd name="T4" fmla="*/ 79163847 w 144"/>
                  <a:gd name="T5" fmla="*/ 165741507 h 156"/>
                  <a:gd name="T6" fmla="*/ 0 w 144"/>
                  <a:gd name="T7" fmla="*/ 82871269 h 156"/>
                  <a:gd name="T8" fmla="*/ 17591850 w 144"/>
                  <a:gd name="T9" fmla="*/ 0 h 156"/>
                  <a:gd name="T10" fmla="*/ 0 w 144"/>
                  <a:gd name="T11" fmla="*/ 26561394 h 156"/>
                  <a:gd name="T12" fmla="*/ 120945127 w 144"/>
                  <a:gd name="T13" fmla="*/ 165741507 h 156"/>
                  <a:gd name="T14" fmla="*/ 158327693 w 144"/>
                  <a:gd name="T15" fmla="*/ 165741507 h 156"/>
                  <a:gd name="T16" fmla="*/ 17591850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16" y="0"/>
                    </a:moveTo>
                    <a:lnTo>
                      <a:pt x="0" y="25"/>
                    </a:lnTo>
                    <a:lnTo>
                      <a:pt x="110" y="156"/>
                    </a:lnTo>
                    <a:lnTo>
                      <a:pt x="144" y="15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7" name="Freeform 1361"/>
              <p:cNvSpPr>
                <a:spLocks/>
              </p:cNvSpPr>
              <p:nvPr/>
            </p:nvSpPr>
            <p:spPr bwMode="auto">
              <a:xfrm>
                <a:off x="2065318" y="2706742"/>
                <a:ext cx="164720" cy="171038"/>
              </a:xfrm>
              <a:custGeom>
                <a:avLst/>
                <a:gdLst>
                  <a:gd name="T0" fmla="*/ 86409803 w 157"/>
                  <a:gd name="T1" fmla="*/ 0 h 167"/>
                  <a:gd name="T2" fmla="*/ 172819606 w 157"/>
                  <a:gd name="T3" fmla="*/ 87586819 h 167"/>
                  <a:gd name="T4" fmla="*/ 86409803 w 157"/>
                  <a:gd name="T5" fmla="*/ 175173637 h 167"/>
                  <a:gd name="T6" fmla="*/ 0 w 157"/>
                  <a:gd name="T7" fmla="*/ 87586819 h 167"/>
                  <a:gd name="T8" fmla="*/ 18713032 w 157"/>
                  <a:gd name="T9" fmla="*/ 0 h 167"/>
                  <a:gd name="T10" fmla="*/ 0 w 157"/>
                  <a:gd name="T11" fmla="*/ 26223094 h 167"/>
                  <a:gd name="T12" fmla="*/ 130990152 w 157"/>
                  <a:gd name="T13" fmla="*/ 175173637 h 167"/>
                  <a:gd name="T14" fmla="*/ 172819606 w 157"/>
                  <a:gd name="T15" fmla="*/ 175173637 h 167"/>
                  <a:gd name="T16" fmla="*/ 18713032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17" y="0"/>
                    </a:moveTo>
                    <a:lnTo>
                      <a:pt x="0" y="25"/>
                    </a:lnTo>
                    <a:lnTo>
                      <a:pt x="119" y="167"/>
                    </a:lnTo>
                    <a:lnTo>
                      <a:pt x="157" y="16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8" name="Freeform 1362"/>
              <p:cNvSpPr>
                <a:spLocks/>
              </p:cNvSpPr>
              <p:nvPr/>
            </p:nvSpPr>
            <p:spPr bwMode="auto">
              <a:xfrm>
                <a:off x="2073767" y="2695477"/>
                <a:ext cx="176332" cy="182303"/>
              </a:xfrm>
              <a:custGeom>
                <a:avLst/>
                <a:gdLst>
                  <a:gd name="T0" fmla="*/ 93653536 w 166"/>
                  <a:gd name="T1" fmla="*/ 0 h 178"/>
                  <a:gd name="T2" fmla="*/ 187307071 w 166"/>
                  <a:gd name="T3" fmla="*/ 93355523 h 178"/>
                  <a:gd name="T4" fmla="*/ 93653536 w 166"/>
                  <a:gd name="T5" fmla="*/ 186710021 h 178"/>
                  <a:gd name="T6" fmla="*/ 0 w 166"/>
                  <a:gd name="T7" fmla="*/ 93355523 h 178"/>
                  <a:gd name="T8" fmla="*/ 19181949 w 166"/>
                  <a:gd name="T9" fmla="*/ 0 h 178"/>
                  <a:gd name="T10" fmla="*/ 0 w 166"/>
                  <a:gd name="T11" fmla="*/ 23076692 h 178"/>
                  <a:gd name="T12" fmla="*/ 144429730 w 166"/>
                  <a:gd name="T13" fmla="*/ 186710021 h 178"/>
                  <a:gd name="T14" fmla="*/ 187307071 w 166"/>
                  <a:gd name="T15" fmla="*/ 186710021 h 178"/>
                  <a:gd name="T16" fmla="*/ 19181949 w 166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78"/>
                  <a:gd name="T29" fmla="*/ 166 w 166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78">
                    <a:moveTo>
                      <a:pt x="17" y="0"/>
                    </a:moveTo>
                    <a:lnTo>
                      <a:pt x="0" y="22"/>
                    </a:lnTo>
                    <a:lnTo>
                      <a:pt x="128" y="178"/>
                    </a:lnTo>
                    <a:lnTo>
                      <a:pt x="166" y="17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49" name="Freeform 1363"/>
              <p:cNvSpPr>
                <a:spLocks/>
              </p:cNvSpPr>
              <p:nvPr/>
            </p:nvSpPr>
            <p:spPr bwMode="auto">
              <a:xfrm>
                <a:off x="2083268" y="2684202"/>
                <a:ext cx="183721" cy="193569"/>
              </a:xfrm>
              <a:custGeom>
                <a:avLst/>
                <a:gdLst>
                  <a:gd name="T0" fmla="*/ 96993072 w 174"/>
                  <a:gd name="T1" fmla="*/ 0 h 189"/>
                  <a:gd name="T2" fmla="*/ 193985089 w 174"/>
                  <a:gd name="T3" fmla="*/ 99124739 h 189"/>
                  <a:gd name="T4" fmla="*/ 96993072 w 174"/>
                  <a:gd name="T5" fmla="*/ 198248454 h 189"/>
                  <a:gd name="T6" fmla="*/ 0 w 174"/>
                  <a:gd name="T7" fmla="*/ 99124739 h 189"/>
                  <a:gd name="T8" fmla="*/ 18952829 w 174"/>
                  <a:gd name="T9" fmla="*/ 0 h 189"/>
                  <a:gd name="T10" fmla="*/ 0 w 174"/>
                  <a:gd name="T11" fmla="*/ 23076703 h 189"/>
                  <a:gd name="T12" fmla="*/ 156080504 w 174"/>
                  <a:gd name="T13" fmla="*/ 198248454 h 189"/>
                  <a:gd name="T14" fmla="*/ 193985089 w 174"/>
                  <a:gd name="T15" fmla="*/ 198248454 h 189"/>
                  <a:gd name="T16" fmla="*/ 18952829 w 174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89"/>
                  <a:gd name="T29" fmla="*/ 174 w 174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89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89"/>
                    </a:lnTo>
                    <a:lnTo>
                      <a:pt x="174" y="18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0" name="Freeform 1364"/>
              <p:cNvSpPr>
                <a:spLocks/>
              </p:cNvSpPr>
              <p:nvPr/>
            </p:nvSpPr>
            <p:spPr bwMode="auto">
              <a:xfrm>
                <a:off x="2090656" y="2669865"/>
                <a:ext cx="198507" cy="207907"/>
              </a:xfrm>
              <a:custGeom>
                <a:avLst/>
                <a:gdLst>
                  <a:gd name="T0" fmla="*/ 105361570 w 187"/>
                  <a:gd name="T1" fmla="*/ 0 h 203"/>
                  <a:gd name="T2" fmla="*/ 210722078 w 187"/>
                  <a:gd name="T3" fmla="*/ 106466819 h 203"/>
                  <a:gd name="T4" fmla="*/ 105361570 w 187"/>
                  <a:gd name="T5" fmla="*/ 212932614 h 203"/>
                  <a:gd name="T6" fmla="*/ 0 w 187"/>
                  <a:gd name="T7" fmla="*/ 106466819 h 203"/>
                  <a:gd name="T8" fmla="*/ 19156458 w 187"/>
                  <a:gd name="T9" fmla="*/ 0 h 203"/>
                  <a:gd name="T10" fmla="*/ 0 w 187"/>
                  <a:gd name="T11" fmla="*/ 26222911 h 203"/>
                  <a:gd name="T12" fmla="*/ 167901903 w 187"/>
                  <a:gd name="T13" fmla="*/ 212932614 h 203"/>
                  <a:gd name="T14" fmla="*/ 210722078 w 187"/>
                  <a:gd name="T15" fmla="*/ 212932614 h 203"/>
                  <a:gd name="T16" fmla="*/ 19156458 w 187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3"/>
                  <a:gd name="T29" fmla="*/ 187 w 187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3">
                    <a:moveTo>
                      <a:pt x="17" y="0"/>
                    </a:moveTo>
                    <a:lnTo>
                      <a:pt x="0" y="25"/>
                    </a:lnTo>
                    <a:lnTo>
                      <a:pt x="149" y="203"/>
                    </a:lnTo>
                    <a:lnTo>
                      <a:pt x="187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1" name="Freeform 1365"/>
              <p:cNvSpPr>
                <a:spLocks/>
              </p:cNvSpPr>
              <p:nvPr/>
            </p:nvSpPr>
            <p:spPr bwMode="auto">
              <a:xfrm>
                <a:off x="2100166" y="2658599"/>
                <a:ext cx="205895" cy="219181"/>
              </a:xfrm>
              <a:custGeom>
                <a:avLst/>
                <a:gdLst>
                  <a:gd name="T0" fmla="*/ 108699889 w 195"/>
                  <a:gd name="T1" fmla="*/ 0 h 214"/>
                  <a:gd name="T2" fmla="*/ 217398721 w 195"/>
                  <a:gd name="T3" fmla="*/ 112244229 h 214"/>
                  <a:gd name="T4" fmla="*/ 108699889 w 195"/>
                  <a:gd name="T5" fmla="*/ 224487433 h 214"/>
                  <a:gd name="T6" fmla="*/ 0 w 195"/>
                  <a:gd name="T7" fmla="*/ 112244229 h 214"/>
                  <a:gd name="T8" fmla="*/ 18952901 w 195"/>
                  <a:gd name="T9" fmla="*/ 0 h 214"/>
                  <a:gd name="T10" fmla="*/ 0 w 195"/>
                  <a:gd name="T11" fmla="*/ 26224905 h 214"/>
                  <a:gd name="T12" fmla="*/ 175033990 w 195"/>
                  <a:gd name="T13" fmla="*/ 224487433 h 214"/>
                  <a:gd name="T14" fmla="*/ 217398721 w 195"/>
                  <a:gd name="T15" fmla="*/ 224487433 h 214"/>
                  <a:gd name="T16" fmla="*/ 18952901 w 195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4"/>
                  <a:gd name="T29" fmla="*/ 195 w 195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4">
                    <a:moveTo>
                      <a:pt x="17" y="0"/>
                    </a:moveTo>
                    <a:lnTo>
                      <a:pt x="0" y="25"/>
                    </a:lnTo>
                    <a:lnTo>
                      <a:pt x="157" y="214"/>
                    </a:lnTo>
                    <a:lnTo>
                      <a:pt x="195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2" name="Freeform 1366"/>
              <p:cNvSpPr>
                <a:spLocks/>
              </p:cNvSpPr>
              <p:nvPr/>
            </p:nvSpPr>
            <p:spPr bwMode="auto">
              <a:xfrm>
                <a:off x="2109667" y="2646310"/>
                <a:ext cx="214344" cy="231471"/>
              </a:xfrm>
              <a:custGeom>
                <a:avLst/>
                <a:gdLst>
                  <a:gd name="T0" fmla="*/ 112606250 w 204"/>
                  <a:gd name="T1" fmla="*/ 0 h 225"/>
                  <a:gd name="T2" fmla="*/ 225212500 w 204"/>
                  <a:gd name="T3" fmla="*/ 119064567 h 225"/>
                  <a:gd name="T4" fmla="*/ 112606250 w 204"/>
                  <a:gd name="T5" fmla="*/ 238128106 h 225"/>
                  <a:gd name="T6" fmla="*/ 0 w 204"/>
                  <a:gd name="T7" fmla="*/ 119064567 h 225"/>
                  <a:gd name="T8" fmla="*/ 18767711 w 204"/>
                  <a:gd name="T9" fmla="*/ 0 h 225"/>
                  <a:gd name="T10" fmla="*/ 0 w 204"/>
                  <a:gd name="T11" fmla="*/ 23283927 h 225"/>
                  <a:gd name="T12" fmla="*/ 187677094 w 204"/>
                  <a:gd name="T13" fmla="*/ 238128106 h 225"/>
                  <a:gd name="T14" fmla="*/ 225212500 w 204"/>
                  <a:gd name="T15" fmla="*/ 238128106 h 225"/>
                  <a:gd name="T16" fmla="*/ 18767711 w 204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5"/>
                  <a:gd name="T29" fmla="*/ 204 w 204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5">
                    <a:moveTo>
                      <a:pt x="17" y="0"/>
                    </a:moveTo>
                    <a:lnTo>
                      <a:pt x="0" y="22"/>
                    </a:lnTo>
                    <a:lnTo>
                      <a:pt x="170" y="225"/>
                    </a:lnTo>
                    <a:lnTo>
                      <a:pt x="204" y="2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3" name="Freeform 1367"/>
              <p:cNvSpPr>
                <a:spLocks/>
              </p:cNvSpPr>
              <p:nvPr/>
            </p:nvSpPr>
            <p:spPr bwMode="auto">
              <a:xfrm>
                <a:off x="2119167" y="2631972"/>
                <a:ext cx="227018" cy="245809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5879813 h 240"/>
                  <a:gd name="T4" fmla="*/ 119299009 w 216"/>
                  <a:gd name="T5" fmla="*/ 251758602 h 240"/>
                  <a:gd name="T6" fmla="*/ 0 w 216"/>
                  <a:gd name="T7" fmla="*/ 125879813 h 240"/>
                  <a:gd name="T8" fmla="*/ 18778385 w 216"/>
                  <a:gd name="T9" fmla="*/ 0 h 240"/>
                  <a:gd name="T10" fmla="*/ 0 w 216"/>
                  <a:gd name="T11" fmla="*/ 27273534 h 240"/>
                  <a:gd name="T12" fmla="*/ 196622822 w 216"/>
                  <a:gd name="T13" fmla="*/ 251758602 h 240"/>
                  <a:gd name="T14" fmla="*/ 238598018 w 216"/>
                  <a:gd name="T15" fmla="*/ 251758602 h 240"/>
                  <a:gd name="T16" fmla="*/ 18778385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17" y="0"/>
                    </a:moveTo>
                    <a:lnTo>
                      <a:pt x="0" y="26"/>
                    </a:lnTo>
                    <a:lnTo>
                      <a:pt x="178" y="240"/>
                    </a:lnTo>
                    <a:lnTo>
                      <a:pt x="216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4" name="Freeform 1368"/>
              <p:cNvSpPr>
                <a:spLocks/>
              </p:cNvSpPr>
              <p:nvPr/>
            </p:nvSpPr>
            <p:spPr bwMode="auto">
              <a:xfrm>
                <a:off x="2127616" y="2620706"/>
                <a:ext cx="238630" cy="257074"/>
              </a:xfrm>
              <a:custGeom>
                <a:avLst/>
                <a:gdLst>
                  <a:gd name="T0" fmla="*/ 126542836 w 225"/>
                  <a:gd name="T1" fmla="*/ 0 h 251"/>
                  <a:gd name="T2" fmla="*/ 253085673 w 225"/>
                  <a:gd name="T3" fmla="*/ 131647493 h 251"/>
                  <a:gd name="T4" fmla="*/ 126542836 w 225"/>
                  <a:gd name="T5" fmla="*/ 263294986 h 251"/>
                  <a:gd name="T6" fmla="*/ 0 w 225"/>
                  <a:gd name="T7" fmla="*/ 131647493 h 251"/>
                  <a:gd name="T8" fmla="*/ 19122220 w 225"/>
                  <a:gd name="T9" fmla="*/ 0 h 251"/>
                  <a:gd name="T10" fmla="*/ 0 w 225"/>
                  <a:gd name="T11" fmla="*/ 27273402 h 251"/>
                  <a:gd name="T12" fmla="*/ 210342279 w 225"/>
                  <a:gd name="T13" fmla="*/ 263294986 h 251"/>
                  <a:gd name="T14" fmla="*/ 253085673 w 225"/>
                  <a:gd name="T15" fmla="*/ 263294986 h 251"/>
                  <a:gd name="T16" fmla="*/ 19122220 w 225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1"/>
                  <a:gd name="T29" fmla="*/ 225 w 225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1">
                    <a:moveTo>
                      <a:pt x="17" y="0"/>
                    </a:moveTo>
                    <a:lnTo>
                      <a:pt x="0" y="26"/>
                    </a:lnTo>
                    <a:lnTo>
                      <a:pt x="187" y="251"/>
                    </a:lnTo>
                    <a:lnTo>
                      <a:pt x="225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5" name="Freeform 1369"/>
              <p:cNvSpPr>
                <a:spLocks/>
              </p:cNvSpPr>
              <p:nvPr/>
            </p:nvSpPr>
            <p:spPr bwMode="auto">
              <a:xfrm>
                <a:off x="2137117" y="2609441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18952969 w 233"/>
                  <a:gd name="T9" fmla="*/ 0 h 262"/>
                  <a:gd name="T10" fmla="*/ 0 w 233"/>
                  <a:gd name="T11" fmla="*/ 23077151 h 262"/>
                  <a:gd name="T12" fmla="*/ 221859520 w 233"/>
                  <a:gd name="T13" fmla="*/ 274831370 h 262"/>
                  <a:gd name="T14" fmla="*/ 259765442 w 233"/>
                  <a:gd name="T15" fmla="*/ 274831370 h 262"/>
                  <a:gd name="T16" fmla="*/ 18952969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33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6" name="Freeform 1370"/>
              <p:cNvSpPr>
                <a:spLocks/>
              </p:cNvSpPr>
              <p:nvPr/>
            </p:nvSpPr>
            <p:spPr bwMode="auto">
              <a:xfrm>
                <a:off x="2144514" y="2602272"/>
                <a:ext cx="255529" cy="276532"/>
              </a:xfrm>
              <a:custGeom>
                <a:avLst/>
                <a:gdLst>
                  <a:gd name="T0" fmla="*/ 134907696 w 242"/>
                  <a:gd name="T1" fmla="*/ 0 h 269"/>
                  <a:gd name="T2" fmla="*/ 269814336 w 242"/>
                  <a:gd name="T3" fmla="*/ 142137448 h 269"/>
                  <a:gd name="T4" fmla="*/ 134907696 w 242"/>
                  <a:gd name="T5" fmla="*/ 284274895 h 269"/>
                  <a:gd name="T6" fmla="*/ 0 w 242"/>
                  <a:gd name="T7" fmla="*/ 142137448 h 269"/>
                  <a:gd name="T8" fmla="*/ 0 w 242"/>
                  <a:gd name="T9" fmla="*/ 19022111 h 269"/>
                  <a:gd name="T10" fmla="*/ 14494408 w 242"/>
                  <a:gd name="T11" fmla="*/ 0 h 269"/>
                  <a:gd name="T12" fmla="*/ 23413639 w 242"/>
                  <a:gd name="T13" fmla="*/ 0 h 269"/>
                  <a:gd name="T14" fmla="*/ 269814336 w 242"/>
                  <a:gd name="T15" fmla="*/ 284274895 h 269"/>
                  <a:gd name="T16" fmla="*/ 231906302 w 242"/>
                  <a:gd name="T17" fmla="*/ 284274895 h 269"/>
                  <a:gd name="T18" fmla="*/ 0 w 242"/>
                  <a:gd name="T19" fmla="*/ 19022111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2"/>
                  <a:gd name="T31" fmla="*/ 0 h 269"/>
                  <a:gd name="T32" fmla="*/ 242 w 242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2" h="269">
                    <a:moveTo>
                      <a:pt x="0" y="18"/>
                    </a:moveTo>
                    <a:lnTo>
                      <a:pt x="13" y="0"/>
                    </a:lnTo>
                    <a:lnTo>
                      <a:pt x="21" y="0"/>
                    </a:lnTo>
                    <a:lnTo>
                      <a:pt x="242" y="269"/>
                    </a:lnTo>
                    <a:lnTo>
                      <a:pt x="208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7" name="Freeform 1371"/>
              <p:cNvSpPr>
                <a:spLocks/>
              </p:cNvSpPr>
              <p:nvPr/>
            </p:nvSpPr>
            <p:spPr bwMode="auto">
              <a:xfrm>
                <a:off x="2154015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0 w 254"/>
                  <a:gd name="T9" fmla="*/ 7397487 h 269"/>
                  <a:gd name="T10" fmla="*/ 4460029 w 254"/>
                  <a:gd name="T11" fmla="*/ 0 h 269"/>
                  <a:gd name="T12" fmla="*/ 37906026 w 254"/>
                  <a:gd name="T13" fmla="*/ 0 h 269"/>
                  <a:gd name="T14" fmla="*/ 283179140 w 254"/>
                  <a:gd name="T15" fmla="*/ 284274895 h 269"/>
                  <a:gd name="T16" fmla="*/ 240814093 w 254"/>
                  <a:gd name="T17" fmla="*/ 284274895 h 269"/>
                  <a:gd name="T18" fmla="*/ 0 w 254"/>
                  <a:gd name="T19" fmla="*/ 739748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69"/>
                  <a:gd name="T32" fmla="*/ 254 w 254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69">
                    <a:moveTo>
                      <a:pt x="0" y="7"/>
                    </a:moveTo>
                    <a:lnTo>
                      <a:pt x="4" y="0"/>
                    </a:lnTo>
                    <a:lnTo>
                      <a:pt x="34" y="0"/>
                    </a:lnTo>
                    <a:lnTo>
                      <a:pt x="254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8" name="Freeform 1372"/>
              <p:cNvSpPr>
                <a:spLocks/>
              </p:cNvSpPr>
              <p:nvPr/>
            </p:nvSpPr>
            <p:spPr bwMode="auto">
              <a:xfrm>
                <a:off x="2166689" y="2602272"/>
                <a:ext cx="274530" cy="276532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2137448 h 269"/>
                  <a:gd name="T4" fmla="*/ 145495598 w 259"/>
                  <a:gd name="T5" fmla="*/ 284274895 h 269"/>
                  <a:gd name="T6" fmla="*/ 0 w 259"/>
                  <a:gd name="T7" fmla="*/ 142137448 h 269"/>
                  <a:gd name="T8" fmla="*/ 43816680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4274895 h 269"/>
                  <a:gd name="T14" fmla="*/ 290991196 w 259"/>
                  <a:gd name="T15" fmla="*/ 284274895 h 269"/>
                  <a:gd name="T16" fmla="*/ 43816680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9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59" name="Freeform 1373"/>
              <p:cNvSpPr>
                <a:spLocks/>
              </p:cNvSpPr>
              <p:nvPr/>
            </p:nvSpPr>
            <p:spPr bwMode="auto">
              <a:xfrm>
                <a:off x="2190966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37906026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83179140 w 254"/>
                  <a:gd name="T15" fmla="*/ 284274895 h 269"/>
                  <a:gd name="T16" fmla="*/ 37906026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4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0" name="Freeform 1374"/>
              <p:cNvSpPr>
                <a:spLocks/>
              </p:cNvSpPr>
              <p:nvPr/>
            </p:nvSpPr>
            <p:spPr bwMode="auto">
              <a:xfrm>
                <a:off x="2207864" y="2602272"/>
                <a:ext cx="273478" cy="276532"/>
              </a:xfrm>
              <a:custGeom>
                <a:avLst/>
                <a:gdLst>
                  <a:gd name="T0" fmla="*/ 144942278 w 258"/>
                  <a:gd name="T1" fmla="*/ 0 h 269"/>
                  <a:gd name="T2" fmla="*/ 289884555 w 258"/>
                  <a:gd name="T3" fmla="*/ 142137448 h 269"/>
                  <a:gd name="T4" fmla="*/ 144942278 w 258"/>
                  <a:gd name="T5" fmla="*/ 284274895 h 269"/>
                  <a:gd name="T6" fmla="*/ 0 w 258"/>
                  <a:gd name="T7" fmla="*/ 142137448 h 269"/>
                  <a:gd name="T8" fmla="*/ 38202119 w 258"/>
                  <a:gd name="T9" fmla="*/ 0 h 269"/>
                  <a:gd name="T10" fmla="*/ 0 w 258"/>
                  <a:gd name="T11" fmla="*/ 0 h 269"/>
                  <a:gd name="T12" fmla="*/ 247188022 w 258"/>
                  <a:gd name="T13" fmla="*/ 284274895 h 269"/>
                  <a:gd name="T14" fmla="*/ 289884555 w 258"/>
                  <a:gd name="T15" fmla="*/ 284274895 h 269"/>
                  <a:gd name="T16" fmla="*/ 38202119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1" name="Freeform 1375"/>
              <p:cNvSpPr>
                <a:spLocks/>
              </p:cNvSpPr>
              <p:nvPr/>
            </p:nvSpPr>
            <p:spPr bwMode="auto">
              <a:xfrm>
                <a:off x="2226874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42364997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78719112 w 254"/>
                  <a:gd name="T15" fmla="*/ 284274895 h 269"/>
                  <a:gd name="T16" fmla="*/ 283179140 w 254"/>
                  <a:gd name="T17" fmla="*/ 276877411 h 269"/>
                  <a:gd name="T18" fmla="*/ 42364997 w 254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69"/>
                  <a:gd name="T32" fmla="*/ 254 w 254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0" y="269"/>
                    </a:lnTo>
                    <a:lnTo>
                      <a:pt x="254" y="26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2" name="Freeform 1376"/>
              <p:cNvSpPr>
                <a:spLocks/>
              </p:cNvSpPr>
              <p:nvPr/>
            </p:nvSpPr>
            <p:spPr bwMode="auto">
              <a:xfrm>
                <a:off x="2244824" y="2602272"/>
                <a:ext cx="258692" cy="276532"/>
              </a:xfrm>
              <a:custGeom>
                <a:avLst/>
                <a:gdLst>
                  <a:gd name="T0" fmla="*/ 136574593 w 245"/>
                  <a:gd name="T1" fmla="*/ 0 h 269"/>
                  <a:gd name="T2" fmla="*/ 273149185 w 245"/>
                  <a:gd name="T3" fmla="*/ 142137448 h 269"/>
                  <a:gd name="T4" fmla="*/ 136574593 w 245"/>
                  <a:gd name="T5" fmla="*/ 284274895 h 269"/>
                  <a:gd name="T6" fmla="*/ 0 w 245"/>
                  <a:gd name="T7" fmla="*/ 142137448 h 269"/>
                  <a:gd name="T8" fmla="*/ 42366364 w 245"/>
                  <a:gd name="T9" fmla="*/ 0 h 269"/>
                  <a:gd name="T10" fmla="*/ 0 w 245"/>
                  <a:gd name="T11" fmla="*/ 0 h 269"/>
                  <a:gd name="T12" fmla="*/ 249735981 w 245"/>
                  <a:gd name="T13" fmla="*/ 284274895 h 269"/>
                  <a:gd name="T14" fmla="*/ 259770061 w 245"/>
                  <a:gd name="T15" fmla="*/ 284274895 h 269"/>
                  <a:gd name="T16" fmla="*/ 273149185 w 245"/>
                  <a:gd name="T17" fmla="*/ 265252728 h 269"/>
                  <a:gd name="T18" fmla="*/ 42366364 w 245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5"/>
                  <a:gd name="T31" fmla="*/ 0 h 269"/>
                  <a:gd name="T32" fmla="*/ 245 w 245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5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4" y="269"/>
                    </a:lnTo>
                    <a:lnTo>
                      <a:pt x="233" y="269"/>
                    </a:lnTo>
                    <a:lnTo>
                      <a:pt x="245" y="25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3" name="Freeform 1377"/>
              <p:cNvSpPr>
                <a:spLocks/>
              </p:cNvSpPr>
              <p:nvPr/>
            </p:nvSpPr>
            <p:spPr bwMode="auto">
              <a:xfrm>
                <a:off x="2266989" y="260227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37905938 w 233"/>
                  <a:gd name="T9" fmla="*/ 0 h 262"/>
                  <a:gd name="T10" fmla="*/ 0 w 233"/>
                  <a:gd name="T11" fmla="*/ 0 h 262"/>
                  <a:gd name="T12" fmla="*/ 240812481 w 233"/>
                  <a:gd name="T13" fmla="*/ 274831370 h 262"/>
                  <a:gd name="T14" fmla="*/ 259765442 w 233"/>
                  <a:gd name="T15" fmla="*/ 251754163 h 262"/>
                  <a:gd name="T16" fmla="*/ 37905938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34" y="0"/>
                    </a:moveTo>
                    <a:lnTo>
                      <a:pt x="0" y="0"/>
                    </a:lnTo>
                    <a:lnTo>
                      <a:pt x="216" y="262"/>
                    </a:lnTo>
                    <a:lnTo>
                      <a:pt x="233" y="24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4" name="Freeform 1378"/>
              <p:cNvSpPr>
                <a:spLocks/>
              </p:cNvSpPr>
              <p:nvPr/>
            </p:nvSpPr>
            <p:spPr bwMode="auto">
              <a:xfrm>
                <a:off x="2283887" y="2602272"/>
                <a:ext cx="236518" cy="257074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1647493 h 251"/>
                  <a:gd name="T4" fmla="*/ 124867776 w 224"/>
                  <a:gd name="T5" fmla="*/ 263294986 h 251"/>
                  <a:gd name="T6" fmla="*/ 0 w 224"/>
                  <a:gd name="T7" fmla="*/ 131647493 h 251"/>
                  <a:gd name="T8" fmla="*/ 42366292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3294986 h 251"/>
                  <a:gd name="T14" fmla="*/ 249735553 w 224"/>
                  <a:gd name="T15" fmla="*/ 240217735 h 251"/>
                  <a:gd name="T16" fmla="*/ 4236629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38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5" name="Freeform 1379"/>
              <p:cNvSpPr>
                <a:spLocks/>
              </p:cNvSpPr>
              <p:nvPr/>
            </p:nvSpPr>
            <p:spPr bwMode="auto">
              <a:xfrm>
                <a:off x="2303949" y="2602272"/>
                <a:ext cx="227018" cy="245809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5879813 h 240"/>
                  <a:gd name="T4" fmla="*/ 119299009 w 216"/>
                  <a:gd name="T5" fmla="*/ 251758602 h 240"/>
                  <a:gd name="T6" fmla="*/ 0 w 216"/>
                  <a:gd name="T7" fmla="*/ 125879813 h 240"/>
                  <a:gd name="T8" fmla="*/ 41975212 w 216"/>
                  <a:gd name="T9" fmla="*/ 0 h 240"/>
                  <a:gd name="T10" fmla="*/ 0 w 216"/>
                  <a:gd name="T11" fmla="*/ 0 h 240"/>
                  <a:gd name="T12" fmla="*/ 219819641 w 216"/>
                  <a:gd name="T13" fmla="*/ 251758602 h 240"/>
                  <a:gd name="T14" fmla="*/ 238598018 w 216"/>
                  <a:gd name="T15" fmla="*/ 225533861 h 240"/>
                  <a:gd name="T16" fmla="*/ 41975212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38" y="0"/>
                    </a:moveTo>
                    <a:lnTo>
                      <a:pt x="0" y="0"/>
                    </a:lnTo>
                    <a:lnTo>
                      <a:pt x="199" y="240"/>
                    </a:lnTo>
                    <a:lnTo>
                      <a:pt x="216" y="21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6" name="Freeform 1380"/>
              <p:cNvSpPr>
                <a:spLocks/>
              </p:cNvSpPr>
              <p:nvPr/>
            </p:nvSpPr>
            <p:spPr bwMode="auto">
              <a:xfrm>
                <a:off x="2324011" y="2602272"/>
                <a:ext cx="215405" cy="234543"/>
              </a:xfrm>
              <a:custGeom>
                <a:avLst/>
                <a:gdLst>
                  <a:gd name="T0" fmla="*/ 114284554 w 203"/>
                  <a:gd name="T1" fmla="*/ 0 h 229"/>
                  <a:gd name="T2" fmla="*/ 228568047 w 203"/>
                  <a:gd name="T3" fmla="*/ 120110597 h 229"/>
                  <a:gd name="T4" fmla="*/ 114284554 w 203"/>
                  <a:gd name="T5" fmla="*/ 240220170 h 229"/>
                  <a:gd name="T6" fmla="*/ 0 w 203"/>
                  <a:gd name="T7" fmla="*/ 120110597 h 229"/>
                  <a:gd name="T8" fmla="*/ 38282673 w 203"/>
                  <a:gd name="T9" fmla="*/ 0 h 229"/>
                  <a:gd name="T10" fmla="*/ 0 w 203"/>
                  <a:gd name="T11" fmla="*/ 0 h 229"/>
                  <a:gd name="T12" fmla="*/ 209426719 w 203"/>
                  <a:gd name="T13" fmla="*/ 240220170 h 229"/>
                  <a:gd name="T14" fmla="*/ 228568047 w 203"/>
                  <a:gd name="T15" fmla="*/ 213995401 h 229"/>
                  <a:gd name="T16" fmla="*/ 38282673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203" y="20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7" name="Freeform 1381"/>
              <p:cNvSpPr>
                <a:spLocks/>
              </p:cNvSpPr>
              <p:nvPr/>
            </p:nvSpPr>
            <p:spPr bwMode="auto">
              <a:xfrm>
                <a:off x="2343021" y="2602272"/>
                <a:ext cx="205895" cy="220205"/>
              </a:xfrm>
              <a:custGeom>
                <a:avLst/>
                <a:gdLst>
                  <a:gd name="T0" fmla="*/ 108699889 w 195"/>
                  <a:gd name="T1" fmla="*/ 0 h 215"/>
                  <a:gd name="T2" fmla="*/ 217398721 w 195"/>
                  <a:gd name="T3" fmla="*/ 112768517 h 215"/>
                  <a:gd name="T4" fmla="*/ 108699889 w 195"/>
                  <a:gd name="T5" fmla="*/ 225536009 h 215"/>
                  <a:gd name="T6" fmla="*/ 0 w 195"/>
                  <a:gd name="T7" fmla="*/ 112768517 h 215"/>
                  <a:gd name="T8" fmla="*/ 42364747 w 195"/>
                  <a:gd name="T9" fmla="*/ 0 h 215"/>
                  <a:gd name="T10" fmla="*/ 0 w 195"/>
                  <a:gd name="T11" fmla="*/ 0 h 215"/>
                  <a:gd name="T12" fmla="*/ 198445828 w 195"/>
                  <a:gd name="T13" fmla="*/ 225536009 h 215"/>
                  <a:gd name="T14" fmla="*/ 217398721 w 195"/>
                  <a:gd name="T15" fmla="*/ 202457508 h 215"/>
                  <a:gd name="T16" fmla="*/ 42364747 w 195"/>
                  <a:gd name="T17" fmla="*/ 0 h 2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5"/>
                  <a:gd name="T29" fmla="*/ 195 w 195"/>
                  <a:gd name="T30" fmla="*/ 215 h 2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5">
                    <a:moveTo>
                      <a:pt x="38" y="0"/>
                    </a:moveTo>
                    <a:lnTo>
                      <a:pt x="0" y="0"/>
                    </a:lnTo>
                    <a:lnTo>
                      <a:pt x="178" y="215"/>
                    </a:lnTo>
                    <a:lnTo>
                      <a:pt x="195" y="19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8" name="Freeform 1382"/>
              <p:cNvSpPr>
                <a:spLocks/>
              </p:cNvSpPr>
              <p:nvPr/>
            </p:nvSpPr>
            <p:spPr bwMode="auto">
              <a:xfrm>
                <a:off x="2360971" y="2602272"/>
                <a:ext cx="196394" cy="209964"/>
              </a:xfrm>
              <a:custGeom>
                <a:avLst/>
                <a:gdLst>
                  <a:gd name="T0" fmla="*/ 103684416 w 186"/>
                  <a:gd name="T1" fmla="*/ 0 h 204"/>
                  <a:gd name="T2" fmla="*/ 207368833 w 186"/>
                  <a:gd name="T3" fmla="*/ 108051179 h 204"/>
                  <a:gd name="T4" fmla="*/ 103684416 w 186"/>
                  <a:gd name="T5" fmla="*/ 216102359 h 204"/>
                  <a:gd name="T6" fmla="*/ 0 w 186"/>
                  <a:gd name="T7" fmla="*/ 108051179 h 204"/>
                  <a:gd name="T8" fmla="*/ 42366201 w 186"/>
                  <a:gd name="T9" fmla="*/ 0 h 204"/>
                  <a:gd name="T10" fmla="*/ 0 w 186"/>
                  <a:gd name="T11" fmla="*/ 0 h 204"/>
                  <a:gd name="T12" fmla="*/ 188415762 w 186"/>
                  <a:gd name="T13" fmla="*/ 216102359 h 204"/>
                  <a:gd name="T14" fmla="*/ 207368833 w 186"/>
                  <a:gd name="T15" fmla="*/ 188560031 h 204"/>
                  <a:gd name="T16" fmla="*/ 42366201 w 186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4"/>
                  <a:gd name="T29" fmla="*/ 186 w 186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4">
                    <a:moveTo>
                      <a:pt x="38" y="0"/>
                    </a:moveTo>
                    <a:lnTo>
                      <a:pt x="0" y="0"/>
                    </a:lnTo>
                    <a:lnTo>
                      <a:pt x="169" y="204"/>
                    </a:lnTo>
                    <a:lnTo>
                      <a:pt x="186" y="17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69" name="Freeform 1383"/>
              <p:cNvSpPr>
                <a:spLocks/>
              </p:cNvSpPr>
              <p:nvPr/>
            </p:nvSpPr>
            <p:spPr bwMode="auto">
              <a:xfrm>
                <a:off x="2383145" y="2602272"/>
                <a:ext cx="183721" cy="198689"/>
              </a:xfrm>
              <a:custGeom>
                <a:avLst/>
                <a:gdLst>
                  <a:gd name="T0" fmla="*/ 96993072 w 174"/>
                  <a:gd name="T1" fmla="*/ 0 h 193"/>
                  <a:gd name="T2" fmla="*/ 193985089 w 174"/>
                  <a:gd name="T3" fmla="*/ 102273361 h 193"/>
                  <a:gd name="T4" fmla="*/ 96993072 w 174"/>
                  <a:gd name="T5" fmla="*/ 204545693 h 193"/>
                  <a:gd name="T6" fmla="*/ 0 w 174"/>
                  <a:gd name="T7" fmla="*/ 102273361 h 193"/>
                  <a:gd name="T8" fmla="*/ 37905658 w 174"/>
                  <a:gd name="T9" fmla="*/ 0 h 193"/>
                  <a:gd name="T10" fmla="*/ 0 w 174"/>
                  <a:gd name="T11" fmla="*/ 0 h 193"/>
                  <a:gd name="T12" fmla="*/ 175032268 w 174"/>
                  <a:gd name="T13" fmla="*/ 204545693 h 193"/>
                  <a:gd name="T14" fmla="*/ 193985089 w 174"/>
                  <a:gd name="T15" fmla="*/ 176990728 h 193"/>
                  <a:gd name="T16" fmla="*/ 37905658 w 174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3"/>
                  <a:gd name="T29" fmla="*/ 174 w 174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3">
                    <a:moveTo>
                      <a:pt x="34" y="0"/>
                    </a:moveTo>
                    <a:lnTo>
                      <a:pt x="0" y="0"/>
                    </a:lnTo>
                    <a:lnTo>
                      <a:pt x="157" y="193"/>
                    </a:lnTo>
                    <a:lnTo>
                      <a:pt x="174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0" name="Freeform 1384"/>
              <p:cNvSpPr>
                <a:spLocks/>
              </p:cNvSpPr>
              <p:nvPr/>
            </p:nvSpPr>
            <p:spPr bwMode="auto">
              <a:xfrm>
                <a:off x="2400034" y="2602272"/>
                <a:ext cx="173169" cy="182303"/>
              </a:xfrm>
              <a:custGeom>
                <a:avLst/>
                <a:gdLst>
                  <a:gd name="T0" fmla="*/ 90871744 w 165"/>
                  <a:gd name="T1" fmla="*/ 0 h 178"/>
                  <a:gd name="T2" fmla="*/ 181742438 w 165"/>
                  <a:gd name="T3" fmla="*/ 93355523 h 178"/>
                  <a:gd name="T4" fmla="*/ 90871744 w 165"/>
                  <a:gd name="T5" fmla="*/ 186710021 h 178"/>
                  <a:gd name="T6" fmla="*/ 0 w 165"/>
                  <a:gd name="T7" fmla="*/ 93355523 h 178"/>
                  <a:gd name="T8" fmla="*/ 37449635 w 165"/>
                  <a:gd name="T9" fmla="*/ 0 h 178"/>
                  <a:gd name="T10" fmla="*/ 0 w 165"/>
                  <a:gd name="T11" fmla="*/ 0 h 178"/>
                  <a:gd name="T12" fmla="*/ 163017104 w 165"/>
                  <a:gd name="T13" fmla="*/ 186710021 h 178"/>
                  <a:gd name="T14" fmla="*/ 181742438 w 165"/>
                  <a:gd name="T15" fmla="*/ 164682091 h 178"/>
                  <a:gd name="T16" fmla="*/ 37449635 w 165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78"/>
                  <a:gd name="T29" fmla="*/ 165 w 165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8" y="178"/>
                    </a:lnTo>
                    <a:lnTo>
                      <a:pt x="165" y="1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1" name="Freeform 1385"/>
              <p:cNvSpPr>
                <a:spLocks/>
              </p:cNvSpPr>
              <p:nvPr/>
            </p:nvSpPr>
            <p:spPr bwMode="auto">
              <a:xfrm>
                <a:off x="2419045" y="2602272"/>
                <a:ext cx="163659" cy="171038"/>
              </a:xfrm>
              <a:custGeom>
                <a:avLst/>
                <a:gdLst>
                  <a:gd name="T0" fmla="*/ 85300738 w 157"/>
                  <a:gd name="T1" fmla="*/ 0 h 167"/>
                  <a:gd name="T2" fmla="*/ 170600434 w 157"/>
                  <a:gd name="T3" fmla="*/ 87586819 h 167"/>
                  <a:gd name="T4" fmla="*/ 85300738 w 157"/>
                  <a:gd name="T5" fmla="*/ 175173637 h 167"/>
                  <a:gd name="T6" fmla="*/ 0 w 157"/>
                  <a:gd name="T7" fmla="*/ 87586819 h 167"/>
                  <a:gd name="T8" fmla="*/ 41292104 w 157"/>
                  <a:gd name="T9" fmla="*/ 0 h 167"/>
                  <a:gd name="T10" fmla="*/ 0 w 157"/>
                  <a:gd name="T11" fmla="*/ 0 h 167"/>
                  <a:gd name="T12" fmla="*/ 152127822 w 157"/>
                  <a:gd name="T13" fmla="*/ 175173637 h 167"/>
                  <a:gd name="T14" fmla="*/ 170600434 w 157"/>
                  <a:gd name="T15" fmla="*/ 148950551 h 167"/>
                  <a:gd name="T16" fmla="*/ 41292104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38" y="0"/>
                    </a:moveTo>
                    <a:lnTo>
                      <a:pt x="0" y="0"/>
                    </a:lnTo>
                    <a:lnTo>
                      <a:pt x="140" y="167"/>
                    </a:lnTo>
                    <a:lnTo>
                      <a:pt x="157" y="1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2" name="Freeform 1386"/>
              <p:cNvSpPr>
                <a:spLocks/>
              </p:cNvSpPr>
              <p:nvPr/>
            </p:nvSpPr>
            <p:spPr bwMode="auto">
              <a:xfrm>
                <a:off x="2436994" y="2602272"/>
                <a:ext cx="155219" cy="160797"/>
              </a:xfrm>
              <a:custGeom>
                <a:avLst/>
                <a:gdLst>
                  <a:gd name="T0" fmla="*/ 81395584 w 148"/>
                  <a:gd name="T1" fmla="*/ 0 h 157"/>
                  <a:gd name="T2" fmla="*/ 162790120 w 148"/>
                  <a:gd name="T3" fmla="*/ 82343427 h 157"/>
                  <a:gd name="T4" fmla="*/ 81395584 w 148"/>
                  <a:gd name="T5" fmla="*/ 164685829 h 157"/>
                  <a:gd name="T6" fmla="*/ 0 w 148"/>
                  <a:gd name="T7" fmla="*/ 82343427 h 157"/>
                  <a:gd name="T8" fmla="*/ 41797959 w 148"/>
                  <a:gd name="T9" fmla="*/ 0 h 157"/>
                  <a:gd name="T10" fmla="*/ 0 w 148"/>
                  <a:gd name="T11" fmla="*/ 0 h 157"/>
                  <a:gd name="T12" fmla="*/ 144091482 w 148"/>
                  <a:gd name="T13" fmla="*/ 164685829 h 157"/>
                  <a:gd name="T14" fmla="*/ 162790120 w 148"/>
                  <a:gd name="T15" fmla="*/ 137412825 h 157"/>
                  <a:gd name="T16" fmla="*/ 41797959 w 148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7"/>
                  <a:gd name="T29" fmla="*/ 148 w 148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7">
                    <a:moveTo>
                      <a:pt x="38" y="0"/>
                    </a:moveTo>
                    <a:lnTo>
                      <a:pt x="0" y="0"/>
                    </a:lnTo>
                    <a:lnTo>
                      <a:pt x="131" y="157"/>
                    </a:lnTo>
                    <a:lnTo>
                      <a:pt x="148" y="1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3" name="Freeform 1387"/>
              <p:cNvSpPr>
                <a:spLocks/>
              </p:cNvSpPr>
              <p:nvPr/>
            </p:nvSpPr>
            <p:spPr bwMode="auto">
              <a:xfrm>
                <a:off x="2459169" y="2602272"/>
                <a:ext cx="138321" cy="146459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5529525 h 142"/>
                  <a:gd name="T4" fmla="*/ 73026096 w 131"/>
                  <a:gd name="T5" fmla="*/ 151058018 h 142"/>
                  <a:gd name="T6" fmla="*/ 0 w 131"/>
                  <a:gd name="T7" fmla="*/ 75529525 h 142"/>
                  <a:gd name="T8" fmla="*/ 37906288 w 131"/>
                  <a:gd name="T9" fmla="*/ 0 h 142"/>
                  <a:gd name="T10" fmla="*/ 0 w 131"/>
                  <a:gd name="T11" fmla="*/ 0 h 142"/>
                  <a:gd name="T12" fmla="*/ 132671984 w 131"/>
                  <a:gd name="T13" fmla="*/ 151058018 h 142"/>
                  <a:gd name="T14" fmla="*/ 146051136 w 131"/>
                  <a:gd name="T15" fmla="*/ 127654467 h 142"/>
                  <a:gd name="T16" fmla="*/ 37906288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1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4" name="Freeform 1388"/>
              <p:cNvSpPr>
                <a:spLocks/>
              </p:cNvSpPr>
              <p:nvPr/>
            </p:nvSpPr>
            <p:spPr bwMode="auto">
              <a:xfrm>
                <a:off x="2476058" y="2602272"/>
                <a:ext cx="128820" cy="135194"/>
              </a:xfrm>
              <a:custGeom>
                <a:avLst/>
                <a:gdLst>
                  <a:gd name="T0" fmla="*/ 67457692 w 123"/>
                  <a:gd name="T1" fmla="*/ 0 h 131"/>
                  <a:gd name="T2" fmla="*/ 134915385 w 123"/>
                  <a:gd name="T3" fmla="*/ 69761136 h 131"/>
                  <a:gd name="T4" fmla="*/ 67457692 w 123"/>
                  <a:gd name="T5" fmla="*/ 139522272 h 131"/>
                  <a:gd name="T6" fmla="*/ 0 w 123"/>
                  <a:gd name="T7" fmla="*/ 69761136 h 131"/>
                  <a:gd name="T8" fmla="*/ 41681131 w 123"/>
                  <a:gd name="T9" fmla="*/ 0 h 131"/>
                  <a:gd name="T10" fmla="*/ 0 w 123"/>
                  <a:gd name="T11" fmla="*/ 0 h 131"/>
                  <a:gd name="T12" fmla="*/ 120656166 w 123"/>
                  <a:gd name="T13" fmla="*/ 139522272 h 131"/>
                  <a:gd name="T14" fmla="*/ 134915385 w 123"/>
                  <a:gd name="T15" fmla="*/ 116091376 h 131"/>
                  <a:gd name="T16" fmla="*/ 41681131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1"/>
                    </a:lnTo>
                    <a:lnTo>
                      <a:pt x="123" y="10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5" name="Freeform 1389"/>
              <p:cNvSpPr>
                <a:spLocks/>
              </p:cNvSpPr>
              <p:nvPr/>
            </p:nvSpPr>
            <p:spPr bwMode="auto">
              <a:xfrm>
                <a:off x="2495068" y="2602272"/>
                <a:ext cx="119310" cy="121880"/>
              </a:xfrm>
              <a:custGeom>
                <a:avLst/>
                <a:gdLst>
                  <a:gd name="T0" fmla="*/ 62433667 w 114"/>
                  <a:gd name="T1" fmla="*/ 0 h 120"/>
                  <a:gd name="T2" fmla="*/ 124867333 w 114"/>
                  <a:gd name="T3" fmla="*/ 61894727 h 120"/>
                  <a:gd name="T4" fmla="*/ 62433667 w 114"/>
                  <a:gd name="T5" fmla="*/ 123789454 h 120"/>
                  <a:gd name="T6" fmla="*/ 0 w 114"/>
                  <a:gd name="T7" fmla="*/ 61894727 h 120"/>
                  <a:gd name="T8" fmla="*/ 41622450 w 114"/>
                  <a:gd name="T9" fmla="*/ 0 h 120"/>
                  <a:gd name="T10" fmla="*/ 0 w 114"/>
                  <a:gd name="T11" fmla="*/ 0 h 120"/>
                  <a:gd name="T12" fmla="*/ 106246606 w 114"/>
                  <a:gd name="T13" fmla="*/ 123789454 h 120"/>
                  <a:gd name="T14" fmla="*/ 124867333 w 114"/>
                  <a:gd name="T15" fmla="*/ 97999652 h 120"/>
                  <a:gd name="T16" fmla="*/ 41622450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8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6" name="Freeform 1390"/>
              <p:cNvSpPr>
                <a:spLocks/>
              </p:cNvSpPr>
              <p:nvPr/>
            </p:nvSpPr>
            <p:spPr bwMode="auto">
              <a:xfrm>
                <a:off x="2518294" y="2602272"/>
                <a:ext cx="106646" cy="110614"/>
              </a:xfrm>
              <a:custGeom>
                <a:avLst/>
                <a:gdLst>
                  <a:gd name="T0" fmla="*/ 55751810 w 102"/>
                  <a:gd name="T1" fmla="*/ 0 h 109"/>
                  <a:gd name="T2" fmla="*/ 111503620 w 102"/>
                  <a:gd name="T3" fmla="*/ 56125950 h 109"/>
                  <a:gd name="T4" fmla="*/ 55751810 w 102"/>
                  <a:gd name="T5" fmla="*/ 112251899 h 109"/>
                  <a:gd name="T6" fmla="*/ 0 w 102"/>
                  <a:gd name="T7" fmla="*/ 56125950 h 109"/>
                  <a:gd name="T8" fmla="*/ 37168227 w 102"/>
                  <a:gd name="T9" fmla="*/ 0 h 109"/>
                  <a:gd name="T10" fmla="*/ 0 w 102"/>
                  <a:gd name="T11" fmla="*/ 0 h 109"/>
                  <a:gd name="T12" fmla="*/ 92920037 w 102"/>
                  <a:gd name="T13" fmla="*/ 112251899 h 109"/>
                  <a:gd name="T14" fmla="*/ 111503620 w 102"/>
                  <a:gd name="T15" fmla="*/ 86506244 h 109"/>
                  <a:gd name="T16" fmla="*/ 37168227 w 102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9"/>
                  <a:gd name="T29" fmla="*/ 102 w 102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9">
                    <a:moveTo>
                      <a:pt x="34" y="0"/>
                    </a:moveTo>
                    <a:lnTo>
                      <a:pt x="0" y="0"/>
                    </a:lnTo>
                    <a:lnTo>
                      <a:pt x="85" y="109"/>
                    </a:lnTo>
                    <a:lnTo>
                      <a:pt x="102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7" name="Freeform 1391"/>
              <p:cNvSpPr>
                <a:spLocks/>
              </p:cNvSpPr>
              <p:nvPr/>
            </p:nvSpPr>
            <p:spPr bwMode="auto">
              <a:xfrm>
                <a:off x="2535192" y="2602272"/>
                <a:ext cx="98197" cy="97301"/>
              </a:xfrm>
              <a:custGeom>
                <a:avLst/>
                <a:gdLst>
                  <a:gd name="T0" fmla="*/ 51842736 w 93"/>
                  <a:gd name="T1" fmla="*/ 0 h 95"/>
                  <a:gd name="T2" fmla="*/ 103684416 w 93"/>
                  <a:gd name="T3" fmla="*/ 49829378 h 95"/>
                  <a:gd name="T4" fmla="*/ 51842736 w 93"/>
                  <a:gd name="T5" fmla="*/ 99657733 h 95"/>
                  <a:gd name="T6" fmla="*/ 0 w 93"/>
                  <a:gd name="T7" fmla="*/ 49829378 h 95"/>
                  <a:gd name="T8" fmla="*/ 42366201 w 93"/>
                  <a:gd name="T9" fmla="*/ 0 h 95"/>
                  <a:gd name="T10" fmla="*/ 0 w 93"/>
                  <a:gd name="T11" fmla="*/ 0 h 95"/>
                  <a:gd name="T12" fmla="*/ 84731346 w 93"/>
                  <a:gd name="T13" fmla="*/ 99657733 h 95"/>
                  <a:gd name="T14" fmla="*/ 103684416 w 93"/>
                  <a:gd name="T15" fmla="*/ 76578967 h 95"/>
                  <a:gd name="T16" fmla="*/ 42366201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38" y="0"/>
                    </a:moveTo>
                    <a:lnTo>
                      <a:pt x="0" y="0"/>
                    </a:lnTo>
                    <a:lnTo>
                      <a:pt x="76" y="95"/>
                    </a:lnTo>
                    <a:lnTo>
                      <a:pt x="93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8" name="Freeform 1392"/>
              <p:cNvSpPr>
                <a:spLocks/>
              </p:cNvSpPr>
              <p:nvPr/>
            </p:nvSpPr>
            <p:spPr bwMode="auto">
              <a:xfrm>
                <a:off x="2553141" y="2602272"/>
                <a:ext cx="90809" cy="86035"/>
              </a:xfrm>
              <a:custGeom>
                <a:avLst/>
                <a:gdLst>
                  <a:gd name="T0" fmla="*/ 48508030 w 85"/>
                  <a:gd name="T1" fmla="*/ 0 h 84"/>
                  <a:gd name="T2" fmla="*/ 97014992 w 85"/>
                  <a:gd name="T3" fmla="*/ 44060162 h 84"/>
                  <a:gd name="T4" fmla="*/ 48508030 w 85"/>
                  <a:gd name="T5" fmla="*/ 88119300 h 84"/>
                  <a:gd name="T6" fmla="*/ 0 w 85"/>
                  <a:gd name="T7" fmla="*/ 44060162 h 84"/>
                  <a:gd name="T8" fmla="*/ 43371448 w 85"/>
                  <a:gd name="T9" fmla="*/ 0 h 84"/>
                  <a:gd name="T10" fmla="*/ 0 w 85"/>
                  <a:gd name="T11" fmla="*/ 0 h 84"/>
                  <a:gd name="T12" fmla="*/ 77611787 w 85"/>
                  <a:gd name="T13" fmla="*/ 88119300 h 84"/>
                  <a:gd name="T14" fmla="*/ 97014992 w 85"/>
                  <a:gd name="T15" fmla="*/ 60844151 h 84"/>
                  <a:gd name="T16" fmla="*/ 43371448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38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79" name="Freeform 1393"/>
              <p:cNvSpPr>
                <a:spLocks/>
              </p:cNvSpPr>
              <p:nvPr/>
            </p:nvSpPr>
            <p:spPr bwMode="auto">
              <a:xfrm>
                <a:off x="2575316" y="2602272"/>
                <a:ext cx="76023" cy="74770"/>
              </a:xfrm>
              <a:custGeom>
                <a:avLst/>
                <a:gdLst>
                  <a:gd name="T0" fmla="*/ 40135920 w 72"/>
                  <a:gd name="T1" fmla="*/ 0 h 73"/>
                  <a:gd name="T2" fmla="*/ 80270784 w 72"/>
                  <a:gd name="T3" fmla="*/ 38291458 h 73"/>
                  <a:gd name="T4" fmla="*/ 40135920 w 72"/>
                  <a:gd name="T5" fmla="*/ 76582916 h 73"/>
                  <a:gd name="T6" fmla="*/ 0 w 72"/>
                  <a:gd name="T7" fmla="*/ 38291458 h 73"/>
                  <a:gd name="T8" fmla="*/ 37905913 w 72"/>
                  <a:gd name="T9" fmla="*/ 0 h 73"/>
                  <a:gd name="T10" fmla="*/ 0 w 72"/>
                  <a:gd name="T11" fmla="*/ 0 h 73"/>
                  <a:gd name="T12" fmla="*/ 61317819 w 72"/>
                  <a:gd name="T13" fmla="*/ 76582916 h 73"/>
                  <a:gd name="T14" fmla="*/ 80270784 w 72"/>
                  <a:gd name="T15" fmla="*/ 49307226 h 73"/>
                  <a:gd name="T16" fmla="*/ 37905913 w 72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3"/>
                  <a:gd name="T29" fmla="*/ 72 w 7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3">
                    <a:moveTo>
                      <a:pt x="34" y="0"/>
                    </a:moveTo>
                    <a:lnTo>
                      <a:pt x="0" y="0"/>
                    </a:lnTo>
                    <a:lnTo>
                      <a:pt x="55" y="73"/>
                    </a:lnTo>
                    <a:lnTo>
                      <a:pt x="72" y="4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0" name="Freeform 1394"/>
              <p:cNvSpPr>
                <a:spLocks/>
              </p:cNvSpPr>
              <p:nvPr/>
            </p:nvSpPr>
            <p:spPr bwMode="auto">
              <a:xfrm>
                <a:off x="2592205" y="2602272"/>
                <a:ext cx="68634" cy="58375"/>
              </a:xfrm>
              <a:custGeom>
                <a:avLst/>
                <a:gdLst>
                  <a:gd name="T0" fmla="*/ 36801764 w 64"/>
                  <a:gd name="T1" fmla="*/ 0 h 58"/>
                  <a:gd name="T2" fmla="*/ 73603529 w 64"/>
                  <a:gd name="T3" fmla="*/ 29376716 h 58"/>
                  <a:gd name="T4" fmla="*/ 36801764 w 64"/>
                  <a:gd name="T5" fmla="*/ 58752425 h 58"/>
                  <a:gd name="T6" fmla="*/ 0 w 64"/>
                  <a:gd name="T7" fmla="*/ 29376716 h 58"/>
                  <a:gd name="T8" fmla="*/ 39102075 w 64"/>
                  <a:gd name="T9" fmla="*/ 0 h 58"/>
                  <a:gd name="T10" fmla="*/ 0 w 64"/>
                  <a:gd name="T11" fmla="*/ 0 h 58"/>
                  <a:gd name="T12" fmla="*/ 54052483 w 64"/>
                  <a:gd name="T13" fmla="*/ 58752425 h 58"/>
                  <a:gd name="T14" fmla="*/ 73603529 w 64"/>
                  <a:gd name="T15" fmla="*/ 37479775 h 58"/>
                  <a:gd name="T16" fmla="*/ 39102075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34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4" y="3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1" name="Freeform 1395"/>
              <p:cNvSpPr>
                <a:spLocks/>
              </p:cNvSpPr>
              <p:nvPr/>
            </p:nvSpPr>
            <p:spPr bwMode="auto">
              <a:xfrm>
                <a:off x="2611215" y="2602272"/>
                <a:ext cx="57021" cy="47109"/>
              </a:xfrm>
              <a:custGeom>
                <a:avLst/>
                <a:gdLst>
                  <a:gd name="T0" fmla="*/ 29558650 w 55"/>
                  <a:gd name="T1" fmla="*/ 0 h 47"/>
                  <a:gd name="T2" fmla="*/ 59116262 w 55"/>
                  <a:gd name="T3" fmla="*/ 23609628 h 47"/>
                  <a:gd name="T4" fmla="*/ 29558650 w 55"/>
                  <a:gd name="T5" fmla="*/ 47218253 h 47"/>
                  <a:gd name="T6" fmla="*/ 0 w 55"/>
                  <a:gd name="T7" fmla="*/ 23609628 h 47"/>
                  <a:gd name="T8" fmla="*/ 40843629 w 55"/>
                  <a:gd name="T9" fmla="*/ 0 h 47"/>
                  <a:gd name="T10" fmla="*/ 0 w 55"/>
                  <a:gd name="T11" fmla="*/ 0 h 47"/>
                  <a:gd name="T12" fmla="*/ 40843629 w 55"/>
                  <a:gd name="T13" fmla="*/ 47218253 h 47"/>
                  <a:gd name="T14" fmla="*/ 59116262 w 55"/>
                  <a:gd name="T15" fmla="*/ 22102140 h 47"/>
                  <a:gd name="T16" fmla="*/ 40843629 w 55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7"/>
                  <a:gd name="T29" fmla="*/ 55 w 55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7">
                    <a:moveTo>
                      <a:pt x="38" y="0"/>
                    </a:moveTo>
                    <a:lnTo>
                      <a:pt x="0" y="0"/>
                    </a:lnTo>
                    <a:lnTo>
                      <a:pt x="38" y="47"/>
                    </a:lnTo>
                    <a:lnTo>
                      <a:pt x="55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2" name="Freeform 1396"/>
              <p:cNvSpPr>
                <a:spLocks/>
              </p:cNvSpPr>
              <p:nvPr/>
            </p:nvSpPr>
            <p:spPr bwMode="auto">
              <a:xfrm>
                <a:off x="2629165" y="2602272"/>
                <a:ext cx="49624" cy="37892"/>
              </a:xfrm>
              <a:custGeom>
                <a:avLst/>
                <a:gdLst>
                  <a:gd name="T0" fmla="*/ 26197248 w 47"/>
                  <a:gd name="T1" fmla="*/ 0 h 37"/>
                  <a:gd name="T2" fmla="*/ 52394497 w 47"/>
                  <a:gd name="T3" fmla="*/ 19402752 h 37"/>
                  <a:gd name="T4" fmla="*/ 26197248 w 47"/>
                  <a:gd name="T5" fmla="*/ 38805504 h 37"/>
                  <a:gd name="T6" fmla="*/ 0 w 47"/>
                  <a:gd name="T7" fmla="*/ 19402752 h 37"/>
                  <a:gd name="T8" fmla="*/ 42362005 w 47"/>
                  <a:gd name="T9" fmla="*/ 0 h 37"/>
                  <a:gd name="T10" fmla="*/ 0 w 47"/>
                  <a:gd name="T11" fmla="*/ 0 h 37"/>
                  <a:gd name="T12" fmla="*/ 33443406 w 47"/>
                  <a:gd name="T13" fmla="*/ 38805504 h 37"/>
                  <a:gd name="T14" fmla="*/ 52394497 w 47"/>
                  <a:gd name="T15" fmla="*/ 11536577 h 37"/>
                  <a:gd name="T16" fmla="*/ 42362005 w 47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7"/>
                  <a:gd name="T29" fmla="*/ 47 w 47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7">
                    <a:moveTo>
                      <a:pt x="38" y="0"/>
                    </a:moveTo>
                    <a:lnTo>
                      <a:pt x="0" y="0"/>
                    </a:lnTo>
                    <a:lnTo>
                      <a:pt x="30" y="37"/>
                    </a:lnTo>
                    <a:lnTo>
                      <a:pt x="47" y="1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3" name="Freeform 1397"/>
              <p:cNvSpPr>
                <a:spLocks/>
              </p:cNvSpPr>
              <p:nvPr/>
            </p:nvSpPr>
            <p:spPr bwMode="auto">
              <a:xfrm>
                <a:off x="2651339" y="2602272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0088847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4" name="Freeform 1398"/>
              <p:cNvSpPr>
                <a:spLocks/>
              </p:cNvSpPr>
              <p:nvPr/>
            </p:nvSpPr>
            <p:spPr bwMode="auto">
              <a:xfrm>
                <a:off x="2668228" y="2602272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5" name="Freeform 1399"/>
              <p:cNvSpPr>
                <a:spLocks/>
              </p:cNvSpPr>
              <p:nvPr/>
            </p:nvSpPr>
            <p:spPr bwMode="auto">
              <a:xfrm>
                <a:off x="2065318" y="2811203"/>
                <a:ext cx="17949" cy="14337"/>
              </a:xfrm>
              <a:custGeom>
                <a:avLst/>
                <a:gdLst>
                  <a:gd name="T0" fmla="*/ 9476016 w 17"/>
                  <a:gd name="T1" fmla="*/ 0 h 14"/>
                  <a:gd name="T2" fmla="*/ 18950976 w 17"/>
                  <a:gd name="T3" fmla="*/ 7341568 h 14"/>
                  <a:gd name="T4" fmla="*/ 9476016 w 17"/>
                  <a:gd name="T5" fmla="*/ 14682112 h 14"/>
                  <a:gd name="T6" fmla="*/ 0 w 17"/>
                  <a:gd name="T7" fmla="*/ 7341568 h 14"/>
                  <a:gd name="T8" fmla="*/ 14492231 w 17"/>
                  <a:gd name="T9" fmla="*/ 0 h 14"/>
                  <a:gd name="T10" fmla="*/ 0 w 17"/>
                  <a:gd name="T11" fmla="*/ 14682112 h 14"/>
                  <a:gd name="T12" fmla="*/ 4458743 w 17"/>
                  <a:gd name="T13" fmla="*/ 14682112 h 14"/>
                  <a:gd name="T14" fmla="*/ 8918541 w 17"/>
                  <a:gd name="T15" fmla="*/ 11536165 h 14"/>
                  <a:gd name="T16" fmla="*/ 14492231 w 17"/>
                  <a:gd name="T17" fmla="*/ 11536165 h 14"/>
                  <a:gd name="T18" fmla="*/ 18950976 w 17"/>
                  <a:gd name="T19" fmla="*/ 7341568 h 14"/>
                  <a:gd name="T20" fmla="*/ 14492231 w 17"/>
                  <a:gd name="T21" fmla="*/ 0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4"/>
                  <a:gd name="T35" fmla="*/ 17 w 17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4">
                    <a:moveTo>
                      <a:pt x="13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7" y="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6" name="Freeform 1400"/>
              <p:cNvSpPr>
                <a:spLocks/>
              </p:cNvSpPr>
              <p:nvPr/>
            </p:nvSpPr>
            <p:spPr bwMode="auto">
              <a:xfrm>
                <a:off x="2070594" y="2803010"/>
                <a:ext cx="21113" cy="19458"/>
              </a:xfrm>
              <a:custGeom>
                <a:avLst/>
                <a:gdLst>
                  <a:gd name="T0" fmla="*/ 10613807 w 21"/>
                  <a:gd name="T1" fmla="*/ 0 h 18"/>
                  <a:gd name="T2" fmla="*/ 21226608 w 21"/>
                  <a:gd name="T3" fmla="*/ 10517049 h 18"/>
                  <a:gd name="T4" fmla="*/ 10613807 w 21"/>
                  <a:gd name="T5" fmla="*/ 21034098 h 18"/>
                  <a:gd name="T6" fmla="*/ 0 w 21"/>
                  <a:gd name="T7" fmla="*/ 10517049 h 18"/>
                  <a:gd name="T8" fmla="*/ 13140328 w 21"/>
                  <a:gd name="T9" fmla="*/ 0 h 18"/>
                  <a:gd name="T10" fmla="*/ 0 w 21"/>
                  <a:gd name="T11" fmla="*/ 16359851 h 18"/>
                  <a:gd name="T12" fmla="*/ 4043642 w 21"/>
                  <a:gd name="T13" fmla="*/ 21034098 h 18"/>
                  <a:gd name="T14" fmla="*/ 9096687 w 21"/>
                  <a:gd name="T15" fmla="*/ 21034098 h 18"/>
                  <a:gd name="T16" fmla="*/ 13140328 w 21"/>
                  <a:gd name="T17" fmla="*/ 16359851 h 18"/>
                  <a:gd name="T18" fmla="*/ 17182967 w 21"/>
                  <a:gd name="T19" fmla="*/ 16359851 h 18"/>
                  <a:gd name="T20" fmla="*/ 21226608 w 21"/>
                  <a:gd name="T21" fmla="*/ 11685609 h 18"/>
                  <a:gd name="T22" fmla="*/ 13140328 w 21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13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1" y="1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7" name="Freeform 1401"/>
              <p:cNvSpPr>
                <a:spLocks/>
              </p:cNvSpPr>
              <p:nvPr/>
            </p:nvSpPr>
            <p:spPr bwMode="auto">
              <a:xfrm>
                <a:off x="2077992" y="2795842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8919228 w 21"/>
                  <a:gd name="T9" fmla="*/ 0 h 22"/>
                  <a:gd name="T10" fmla="*/ 0 w 21"/>
                  <a:gd name="T11" fmla="*/ 15731059 h 22"/>
                  <a:gd name="T12" fmla="*/ 4460142 w 21"/>
                  <a:gd name="T13" fmla="*/ 23072768 h 22"/>
                  <a:gd name="T14" fmla="*/ 8919228 w 21"/>
                  <a:gd name="T15" fmla="*/ 23072768 h 22"/>
                  <a:gd name="T16" fmla="*/ 13379369 w 21"/>
                  <a:gd name="T17" fmla="*/ 18878093 h 22"/>
                  <a:gd name="T18" fmla="*/ 18953492 w 21"/>
                  <a:gd name="T19" fmla="*/ 18878093 h 22"/>
                  <a:gd name="T20" fmla="*/ 23413632 w 21"/>
                  <a:gd name="T21" fmla="*/ 15731059 h 22"/>
                  <a:gd name="T22" fmla="*/ 8919228 w 21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2"/>
                  <a:gd name="T38" fmla="*/ 21 w 21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2">
                    <a:moveTo>
                      <a:pt x="8" y="0"/>
                    </a:moveTo>
                    <a:lnTo>
                      <a:pt x="0" y="15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2" y="18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8" name="Freeform 1402"/>
              <p:cNvSpPr>
                <a:spLocks/>
              </p:cNvSpPr>
              <p:nvPr/>
            </p:nvSpPr>
            <p:spPr bwMode="auto">
              <a:xfrm>
                <a:off x="2083268" y="2787648"/>
                <a:ext cx="27450" cy="26627"/>
              </a:xfrm>
              <a:custGeom>
                <a:avLst/>
                <a:gdLst>
                  <a:gd name="T0" fmla="*/ 15070050 w 25"/>
                  <a:gd name="T1" fmla="*/ 0 h 25"/>
                  <a:gd name="T2" fmla="*/ 30140099 w 25"/>
                  <a:gd name="T3" fmla="*/ 14180475 h 25"/>
                  <a:gd name="T4" fmla="*/ 15070050 w 25"/>
                  <a:gd name="T5" fmla="*/ 28359885 h 25"/>
                  <a:gd name="T6" fmla="*/ 0 w 25"/>
                  <a:gd name="T7" fmla="*/ 14180475 h 25"/>
                  <a:gd name="T8" fmla="*/ 9644833 w 25"/>
                  <a:gd name="T9" fmla="*/ 0 h 25"/>
                  <a:gd name="T10" fmla="*/ 0 w 25"/>
                  <a:gd name="T11" fmla="*/ 17015717 h 25"/>
                  <a:gd name="T12" fmla="*/ 9644833 w 25"/>
                  <a:gd name="T13" fmla="*/ 28359885 h 25"/>
                  <a:gd name="T14" fmla="*/ 15672852 w 25"/>
                  <a:gd name="T15" fmla="*/ 28359885 h 25"/>
                  <a:gd name="T16" fmla="*/ 20495270 w 25"/>
                  <a:gd name="T17" fmla="*/ 24956955 h 25"/>
                  <a:gd name="T18" fmla="*/ 25317685 w 25"/>
                  <a:gd name="T19" fmla="*/ 24956955 h 25"/>
                  <a:gd name="T20" fmla="*/ 30140099 w 25"/>
                  <a:gd name="T21" fmla="*/ 20418651 h 25"/>
                  <a:gd name="T22" fmla="*/ 9644833 w 25"/>
                  <a:gd name="T23" fmla="*/ 0 h 2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25"/>
                  <a:gd name="T38" fmla="*/ 25 w 25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25">
                    <a:moveTo>
                      <a:pt x="8" y="0"/>
                    </a:moveTo>
                    <a:lnTo>
                      <a:pt x="0" y="15"/>
                    </a:lnTo>
                    <a:lnTo>
                      <a:pt x="8" y="25"/>
                    </a:lnTo>
                    <a:lnTo>
                      <a:pt x="13" y="25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5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89" name="Freeform 1403"/>
              <p:cNvSpPr>
                <a:spLocks/>
              </p:cNvSpPr>
              <p:nvPr/>
            </p:nvSpPr>
            <p:spPr bwMode="auto">
              <a:xfrm>
                <a:off x="2087492" y="2781504"/>
                <a:ext cx="31674" cy="29699"/>
              </a:xfrm>
              <a:custGeom>
                <a:avLst/>
                <a:gdLst>
                  <a:gd name="T0" fmla="*/ 16720704 w 30"/>
                  <a:gd name="T1" fmla="*/ 0 h 29"/>
                  <a:gd name="T2" fmla="*/ 33441409 w 30"/>
                  <a:gd name="T3" fmla="*/ 15207936 h 29"/>
                  <a:gd name="T4" fmla="*/ 16720704 w 30"/>
                  <a:gd name="T5" fmla="*/ 30414848 h 29"/>
                  <a:gd name="T6" fmla="*/ 0 w 30"/>
                  <a:gd name="T7" fmla="*/ 15207936 h 29"/>
                  <a:gd name="T8" fmla="*/ 14490855 w 30"/>
                  <a:gd name="T9" fmla="*/ 0 h 29"/>
                  <a:gd name="T10" fmla="*/ 0 w 30"/>
                  <a:gd name="T11" fmla="*/ 14682571 h 29"/>
                  <a:gd name="T12" fmla="*/ 14490855 w 30"/>
                  <a:gd name="T13" fmla="*/ 30414848 h 29"/>
                  <a:gd name="T14" fmla="*/ 18950558 w 30"/>
                  <a:gd name="T15" fmla="*/ 30414848 h 29"/>
                  <a:gd name="T16" fmla="*/ 23409200 w 30"/>
                  <a:gd name="T17" fmla="*/ 26220122 h 29"/>
                  <a:gd name="T18" fmla="*/ 28982767 w 30"/>
                  <a:gd name="T19" fmla="*/ 26220122 h 29"/>
                  <a:gd name="T20" fmla="*/ 33441409 w 30"/>
                  <a:gd name="T21" fmla="*/ 23073053 h 29"/>
                  <a:gd name="T22" fmla="*/ 14490855 w 30"/>
                  <a:gd name="T23" fmla="*/ 0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"/>
                  <a:gd name="T37" fmla="*/ 0 h 29"/>
                  <a:gd name="T38" fmla="*/ 30 w 30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" h="29">
                    <a:moveTo>
                      <a:pt x="13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6" y="25"/>
                    </a:lnTo>
                    <a:lnTo>
                      <a:pt x="30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0" name="Freeform 1404"/>
              <p:cNvSpPr>
                <a:spLocks/>
              </p:cNvSpPr>
              <p:nvPr/>
            </p:nvSpPr>
            <p:spPr bwMode="auto">
              <a:xfrm>
                <a:off x="2090656" y="2770238"/>
                <a:ext cx="36960" cy="36868"/>
              </a:xfrm>
              <a:custGeom>
                <a:avLst/>
                <a:gdLst>
                  <a:gd name="T0" fmla="*/ 20088847 w 34"/>
                  <a:gd name="T1" fmla="*/ 0 h 36"/>
                  <a:gd name="T2" fmla="*/ 40177693 w 34"/>
                  <a:gd name="T3" fmla="*/ 18878464 h 36"/>
                  <a:gd name="T4" fmla="*/ 20088847 w 34"/>
                  <a:gd name="T5" fmla="*/ 37756928 h 36"/>
                  <a:gd name="T6" fmla="*/ 0 w 34"/>
                  <a:gd name="T7" fmla="*/ 18878464 h 36"/>
                  <a:gd name="T8" fmla="*/ 15362313 w 34"/>
                  <a:gd name="T9" fmla="*/ 0 h 36"/>
                  <a:gd name="T10" fmla="*/ 0 w 34"/>
                  <a:gd name="T11" fmla="*/ 18878464 h 36"/>
                  <a:gd name="T12" fmla="*/ 20088847 w 34"/>
                  <a:gd name="T13" fmla="*/ 37756928 h 36"/>
                  <a:gd name="T14" fmla="*/ 25997009 w 34"/>
                  <a:gd name="T15" fmla="*/ 37756928 h 36"/>
                  <a:gd name="T16" fmla="*/ 30724625 w 34"/>
                  <a:gd name="T17" fmla="*/ 34610860 h 36"/>
                  <a:gd name="T18" fmla="*/ 35451155 w 34"/>
                  <a:gd name="T19" fmla="*/ 34610860 h 36"/>
                  <a:gd name="T20" fmla="*/ 40177693 w 34"/>
                  <a:gd name="T21" fmla="*/ 30415071 h 36"/>
                  <a:gd name="T22" fmla="*/ 15362313 w 34"/>
                  <a:gd name="T23" fmla="*/ 0 h 3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6"/>
                  <a:gd name="T38" fmla="*/ 34 w 34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6">
                    <a:moveTo>
                      <a:pt x="13" y="0"/>
                    </a:moveTo>
                    <a:lnTo>
                      <a:pt x="0" y="18"/>
                    </a:lnTo>
                    <a:lnTo>
                      <a:pt x="17" y="36"/>
                    </a:lnTo>
                    <a:lnTo>
                      <a:pt x="22" y="36"/>
                    </a:lnTo>
                    <a:lnTo>
                      <a:pt x="26" y="33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1" name="Freeform 1405"/>
              <p:cNvSpPr>
                <a:spLocks/>
              </p:cNvSpPr>
              <p:nvPr/>
            </p:nvSpPr>
            <p:spPr bwMode="auto">
              <a:xfrm>
                <a:off x="2100166" y="2762045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8878721 h 40"/>
                  <a:gd name="T12" fmla="*/ 20088847 w 34"/>
                  <a:gd name="T13" fmla="*/ 41953281 h 40"/>
                  <a:gd name="T14" fmla="*/ 24815376 w 34"/>
                  <a:gd name="T15" fmla="*/ 41953281 h 40"/>
                  <a:gd name="T16" fmla="*/ 29541906 w 34"/>
                  <a:gd name="T17" fmla="*/ 37758466 h 40"/>
                  <a:gd name="T18" fmla="*/ 35451155 w 34"/>
                  <a:gd name="T19" fmla="*/ 37758466 h 40"/>
                  <a:gd name="T20" fmla="*/ 40177693 w 34"/>
                  <a:gd name="T21" fmla="*/ 33562628 h 40"/>
                  <a:gd name="T22" fmla="*/ 9453064 w 34"/>
                  <a:gd name="T23" fmla="*/ 0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8" y="0"/>
                    </a:moveTo>
                    <a:lnTo>
                      <a:pt x="0" y="1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36"/>
                    </a:lnTo>
                    <a:lnTo>
                      <a:pt x="30" y="36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2" name="Freeform 1406"/>
              <p:cNvSpPr>
                <a:spLocks/>
              </p:cNvSpPr>
              <p:nvPr/>
            </p:nvSpPr>
            <p:spPr bwMode="auto">
              <a:xfrm>
                <a:off x="2105442" y="2753852"/>
                <a:ext cx="40123" cy="46085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4134924 h 44"/>
                  <a:gd name="T4" fmla="*/ 21182832 w 38"/>
                  <a:gd name="T5" fmla="*/ 48268800 h 44"/>
                  <a:gd name="T6" fmla="*/ 0 w 38"/>
                  <a:gd name="T7" fmla="*/ 24134924 h 44"/>
                  <a:gd name="T8" fmla="*/ 10033918 w 38"/>
                  <a:gd name="T9" fmla="*/ 0 h 44"/>
                  <a:gd name="T10" fmla="*/ 0 w 38"/>
                  <a:gd name="T11" fmla="*/ 16455486 h 44"/>
                  <a:gd name="T12" fmla="*/ 23411769 w 38"/>
                  <a:gd name="T13" fmla="*/ 48268800 h 44"/>
                  <a:gd name="T14" fmla="*/ 28986752 w 38"/>
                  <a:gd name="T15" fmla="*/ 48268800 h 44"/>
                  <a:gd name="T16" fmla="*/ 33445683 w 38"/>
                  <a:gd name="T17" fmla="*/ 43880253 h 44"/>
                  <a:gd name="T18" fmla="*/ 37905678 w 38"/>
                  <a:gd name="T19" fmla="*/ 43880253 h 44"/>
                  <a:gd name="T20" fmla="*/ 42364608 w 38"/>
                  <a:gd name="T21" fmla="*/ 40589366 h 44"/>
                  <a:gd name="T22" fmla="*/ 10033918 w 38"/>
                  <a:gd name="T23" fmla="*/ 0 h 4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4"/>
                  <a:gd name="T38" fmla="*/ 38 w 38"/>
                  <a:gd name="T39" fmla="*/ 44 h 4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4">
                    <a:moveTo>
                      <a:pt x="9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26" y="44"/>
                    </a:lnTo>
                    <a:lnTo>
                      <a:pt x="30" y="40"/>
                    </a:lnTo>
                    <a:lnTo>
                      <a:pt x="34" y="40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3" name="Freeform 1407"/>
              <p:cNvSpPr>
                <a:spLocks/>
              </p:cNvSpPr>
              <p:nvPr/>
            </p:nvSpPr>
            <p:spPr bwMode="auto">
              <a:xfrm>
                <a:off x="2109667" y="2747707"/>
                <a:ext cx="49624" cy="46085"/>
              </a:xfrm>
              <a:custGeom>
                <a:avLst/>
                <a:gdLst>
                  <a:gd name="T0" fmla="*/ 26197248 w 47"/>
                  <a:gd name="T1" fmla="*/ 0 h 47"/>
                  <a:gd name="T2" fmla="*/ 52394497 w 47"/>
                  <a:gd name="T3" fmla="*/ 22594397 h 47"/>
                  <a:gd name="T4" fmla="*/ 26197248 w 47"/>
                  <a:gd name="T5" fmla="*/ 45187814 h 47"/>
                  <a:gd name="T6" fmla="*/ 0 w 47"/>
                  <a:gd name="T7" fmla="*/ 22594397 h 47"/>
                  <a:gd name="T8" fmla="*/ 14492319 w 47"/>
                  <a:gd name="T9" fmla="*/ 0 h 47"/>
                  <a:gd name="T10" fmla="*/ 0 w 47"/>
                  <a:gd name="T11" fmla="*/ 14421663 h 47"/>
                  <a:gd name="T12" fmla="*/ 28984638 w 47"/>
                  <a:gd name="T13" fmla="*/ 45187814 h 47"/>
                  <a:gd name="T14" fmla="*/ 33443406 w 47"/>
                  <a:gd name="T15" fmla="*/ 45187814 h 47"/>
                  <a:gd name="T16" fmla="*/ 37902182 w 47"/>
                  <a:gd name="T17" fmla="*/ 42303090 h 47"/>
                  <a:gd name="T18" fmla="*/ 43475906 w 47"/>
                  <a:gd name="T19" fmla="*/ 42303090 h 47"/>
                  <a:gd name="T20" fmla="*/ 47935729 w 47"/>
                  <a:gd name="T21" fmla="*/ 38457445 h 47"/>
                  <a:gd name="T22" fmla="*/ 52394497 w 47"/>
                  <a:gd name="T23" fmla="*/ 38457445 h 47"/>
                  <a:gd name="T24" fmla="*/ 14492319 w 47"/>
                  <a:gd name="T25" fmla="*/ 0 h 4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7"/>
                  <a:gd name="T40" fmla="*/ 0 h 47"/>
                  <a:gd name="T41" fmla="*/ 47 w 47"/>
                  <a:gd name="T42" fmla="*/ 47 h 4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7" h="47">
                    <a:moveTo>
                      <a:pt x="13" y="0"/>
                    </a:moveTo>
                    <a:lnTo>
                      <a:pt x="0" y="15"/>
                    </a:lnTo>
                    <a:lnTo>
                      <a:pt x="26" y="47"/>
                    </a:lnTo>
                    <a:lnTo>
                      <a:pt x="30" y="47"/>
                    </a:lnTo>
                    <a:lnTo>
                      <a:pt x="34" y="44"/>
                    </a:lnTo>
                    <a:lnTo>
                      <a:pt x="39" y="44"/>
                    </a:lnTo>
                    <a:lnTo>
                      <a:pt x="43" y="40"/>
                    </a:lnTo>
                    <a:lnTo>
                      <a:pt x="47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4" name="Freeform 1408"/>
              <p:cNvSpPr>
                <a:spLocks/>
              </p:cNvSpPr>
              <p:nvPr/>
            </p:nvSpPr>
            <p:spPr bwMode="auto">
              <a:xfrm>
                <a:off x="2114943" y="2738490"/>
                <a:ext cx="52797" cy="52230"/>
              </a:xfrm>
              <a:custGeom>
                <a:avLst/>
                <a:gdLst>
                  <a:gd name="T0" fmla="*/ 27875760 w 50"/>
                  <a:gd name="T1" fmla="*/ 0 h 51"/>
                  <a:gd name="T2" fmla="*/ 55750464 w 50"/>
                  <a:gd name="T3" fmla="*/ 26744832 h 51"/>
                  <a:gd name="T4" fmla="*/ 27875760 w 50"/>
                  <a:gd name="T5" fmla="*/ 53489665 h 51"/>
                  <a:gd name="T6" fmla="*/ 0 w 50"/>
                  <a:gd name="T7" fmla="*/ 26744832 h 51"/>
                  <a:gd name="T8" fmla="*/ 13379816 w 50"/>
                  <a:gd name="T9" fmla="*/ 0 h 51"/>
                  <a:gd name="T10" fmla="*/ 0 w 50"/>
                  <a:gd name="T11" fmla="*/ 14683798 h 51"/>
                  <a:gd name="T12" fmla="*/ 32334993 w 50"/>
                  <a:gd name="T13" fmla="*/ 53489665 h 51"/>
                  <a:gd name="T14" fmla="*/ 37910363 w 50"/>
                  <a:gd name="T15" fmla="*/ 53489665 h 51"/>
                  <a:gd name="T16" fmla="*/ 42370652 w 50"/>
                  <a:gd name="T17" fmla="*/ 49294880 h 51"/>
                  <a:gd name="T18" fmla="*/ 46829885 w 50"/>
                  <a:gd name="T19" fmla="*/ 49294880 h 51"/>
                  <a:gd name="T20" fmla="*/ 51290174 w 50"/>
                  <a:gd name="T21" fmla="*/ 49294880 h 51"/>
                  <a:gd name="T22" fmla="*/ 55750464 w 50"/>
                  <a:gd name="T23" fmla="*/ 45099071 h 51"/>
                  <a:gd name="T24" fmla="*/ 13379816 w 50"/>
                  <a:gd name="T25" fmla="*/ 0 h 51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0"/>
                  <a:gd name="T40" fmla="*/ 0 h 51"/>
                  <a:gd name="T41" fmla="*/ 50 w 5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0" h="51">
                    <a:moveTo>
                      <a:pt x="12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34" y="51"/>
                    </a:lnTo>
                    <a:lnTo>
                      <a:pt x="38" y="47"/>
                    </a:lnTo>
                    <a:lnTo>
                      <a:pt x="42" y="47"/>
                    </a:lnTo>
                    <a:lnTo>
                      <a:pt x="46" y="47"/>
                    </a:lnTo>
                    <a:lnTo>
                      <a:pt x="50" y="4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5" name="Freeform 1409"/>
              <p:cNvSpPr>
                <a:spLocks/>
              </p:cNvSpPr>
              <p:nvPr/>
            </p:nvSpPr>
            <p:spPr bwMode="auto">
              <a:xfrm>
                <a:off x="2122340" y="2732346"/>
                <a:ext cx="53849" cy="55302"/>
              </a:xfrm>
              <a:custGeom>
                <a:avLst/>
                <a:gdLst>
                  <a:gd name="T0" fmla="*/ 28429104 w 51"/>
                  <a:gd name="T1" fmla="*/ 0 h 55"/>
                  <a:gd name="T2" fmla="*/ 56857152 w 51"/>
                  <a:gd name="T3" fmla="*/ 27802829 h 55"/>
                  <a:gd name="T4" fmla="*/ 28429104 w 51"/>
                  <a:gd name="T5" fmla="*/ 55605659 h 55"/>
                  <a:gd name="T6" fmla="*/ 0 w 51"/>
                  <a:gd name="T7" fmla="*/ 27802829 h 55"/>
                  <a:gd name="T8" fmla="*/ 10033865 w 51"/>
                  <a:gd name="T9" fmla="*/ 0 h 55"/>
                  <a:gd name="T10" fmla="*/ 0 w 51"/>
                  <a:gd name="T11" fmla="*/ 15164814 h 55"/>
                  <a:gd name="T12" fmla="*/ 37904422 w 51"/>
                  <a:gd name="T13" fmla="*/ 55605659 h 55"/>
                  <a:gd name="T14" fmla="*/ 42364385 w 51"/>
                  <a:gd name="T15" fmla="*/ 55605659 h 55"/>
                  <a:gd name="T16" fmla="*/ 46823292 w 51"/>
                  <a:gd name="T17" fmla="*/ 51561575 h 55"/>
                  <a:gd name="T18" fmla="*/ 52398245 w 51"/>
                  <a:gd name="T19" fmla="*/ 51561575 h 55"/>
                  <a:gd name="T20" fmla="*/ 56857152 w 51"/>
                  <a:gd name="T21" fmla="*/ 51561575 h 55"/>
                  <a:gd name="T22" fmla="*/ 10033865 w 51"/>
                  <a:gd name="T23" fmla="*/ 0 h 5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55"/>
                  <a:gd name="T38" fmla="*/ 51 w 51"/>
                  <a:gd name="T39" fmla="*/ 55 h 5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55">
                    <a:moveTo>
                      <a:pt x="9" y="0"/>
                    </a:moveTo>
                    <a:lnTo>
                      <a:pt x="0" y="15"/>
                    </a:lnTo>
                    <a:lnTo>
                      <a:pt x="34" y="55"/>
                    </a:lnTo>
                    <a:lnTo>
                      <a:pt x="38" y="55"/>
                    </a:lnTo>
                    <a:lnTo>
                      <a:pt x="42" y="51"/>
                    </a:lnTo>
                    <a:lnTo>
                      <a:pt x="47" y="51"/>
                    </a:lnTo>
                    <a:lnTo>
                      <a:pt x="51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6" name="Freeform 1410"/>
              <p:cNvSpPr>
                <a:spLocks/>
              </p:cNvSpPr>
              <p:nvPr/>
            </p:nvSpPr>
            <p:spPr bwMode="auto">
              <a:xfrm>
                <a:off x="2127616" y="2724153"/>
                <a:ext cx="59134" cy="60423"/>
              </a:xfrm>
              <a:custGeom>
                <a:avLst/>
                <a:gdLst>
                  <a:gd name="T0" fmla="*/ 31789363 w 55"/>
                  <a:gd name="T1" fmla="*/ 0 h 58"/>
                  <a:gd name="T2" fmla="*/ 63578726 w 55"/>
                  <a:gd name="T3" fmla="*/ 31474132 h 58"/>
                  <a:gd name="T4" fmla="*/ 31789363 w 55"/>
                  <a:gd name="T5" fmla="*/ 62947223 h 58"/>
                  <a:gd name="T6" fmla="*/ 0 w 55"/>
                  <a:gd name="T7" fmla="*/ 31474132 h 58"/>
                  <a:gd name="T8" fmla="*/ 15027562 w 55"/>
                  <a:gd name="T9" fmla="*/ 0 h 58"/>
                  <a:gd name="T10" fmla="*/ 0 w 55"/>
                  <a:gd name="T11" fmla="*/ 16279831 h 58"/>
                  <a:gd name="T12" fmla="*/ 43926890 w 55"/>
                  <a:gd name="T13" fmla="*/ 62947223 h 58"/>
                  <a:gd name="T14" fmla="*/ 49706968 w 55"/>
                  <a:gd name="T15" fmla="*/ 62947223 h 58"/>
                  <a:gd name="T16" fmla="*/ 54331246 w 55"/>
                  <a:gd name="T17" fmla="*/ 59691674 h 58"/>
                  <a:gd name="T18" fmla="*/ 58954448 w 55"/>
                  <a:gd name="T19" fmla="*/ 59691674 h 58"/>
                  <a:gd name="T20" fmla="*/ 63578726 w 55"/>
                  <a:gd name="T21" fmla="*/ 59691674 h 58"/>
                  <a:gd name="T22" fmla="*/ 15027562 w 55"/>
                  <a:gd name="T23" fmla="*/ 0 h 5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58"/>
                  <a:gd name="T38" fmla="*/ 55 w 55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58">
                    <a:moveTo>
                      <a:pt x="13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5" y="5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7" name="Freeform 1411"/>
              <p:cNvSpPr>
                <a:spLocks/>
              </p:cNvSpPr>
              <p:nvPr/>
            </p:nvSpPr>
            <p:spPr bwMode="auto">
              <a:xfrm>
                <a:off x="2131841" y="2718008"/>
                <a:ext cx="63349" cy="66577"/>
              </a:xfrm>
              <a:custGeom>
                <a:avLst/>
                <a:gdLst>
                  <a:gd name="T0" fmla="*/ 34009823 w 59"/>
                  <a:gd name="T1" fmla="*/ 0 h 65"/>
                  <a:gd name="T2" fmla="*/ 68018572 w 59"/>
                  <a:gd name="T3" fmla="*/ 34096642 h 65"/>
                  <a:gd name="T4" fmla="*/ 34009823 w 59"/>
                  <a:gd name="T5" fmla="*/ 68192260 h 65"/>
                  <a:gd name="T6" fmla="*/ 0 w 59"/>
                  <a:gd name="T7" fmla="*/ 34096642 h 65"/>
                  <a:gd name="T8" fmla="*/ 13834778 w 59"/>
                  <a:gd name="T9" fmla="*/ 0 h 65"/>
                  <a:gd name="T10" fmla="*/ 0 w 59"/>
                  <a:gd name="T11" fmla="*/ 14687908 h 65"/>
                  <a:gd name="T12" fmla="*/ 48420114 w 59"/>
                  <a:gd name="T13" fmla="*/ 68192260 h 65"/>
                  <a:gd name="T14" fmla="*/ 48420114 w 59"/>
                  <a:gd name="T15" fmla="*/ 65044690 h 65"/>
                  <a:gd name="T16" fmla="*/ 53031706 w 59"/>
                  <a:gd name="T17" fmla="*/ 65044690 h 65"/>
                  <a:gd name="T18" fmla="*/ 57643297 w 59"/>
                  <a:gd name="T19" fmla="*/ 60848293 h 65"/>
                  <a:gd name="T20" fmla="*/ 63406981 w 59"/>
                  <a:gd name="T21" fmla="*/ 60848293 h 65"/>
                  <a:gd name="T22" fmla="*/ 68018572 w 59"/>
                  <a:gd name="T23" fmla="*/ 60848293 h 65"/>
                  <a:gd name="T24" fmla="*/ 13834778 w 59"/>
                  <a:gd name="T25" fmla="*/ 0 h 6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65"/>
                  <a:gd name="T41" fmla="*/ 59 w 59"/>
                  <a:gd name="T42" fmla="*/ 65 h 6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65">
                    <a:moveTo>
                      <a:pt x="12" y="0"/>
                    </a:moveTo>
                    <a:lnTo>
                      <a:pt x="0" y="14"/>
                    </a:lnTo>
                    <a:lnTo>
                      <a:pt x="42" y="65"/>
                    </a:lnTo>
                    <a:lnTo>
                      <a:pt x="42" y="62"/>
                    </a:lnTo>
                    <a:lnTo>
                      <a:pt x="46" y="62"/>
                    </a:lnTo>
                    <a:lnTo>
                      <a:pt x="50" y="58"/>
                    </a:lnTo>
                    <a:lnTo>
                      <a:pt x="55" y="58"/>
                    </a:lnTo>
                    <a:lnTo>
                      <a:pt x="59" y="5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8" name="Freeform 1412"/>
              <p:cNvSpPr>
                <a:spLocks/>
              </p:cNvSpPr>
              <p:nvPr/>
            </p:nvSpPr>
            <p:spPr bwMode="auto">
              <a:xfrm>
                <a:off x="2141341" y="2706742"/>
                <a:ext cx="62298" cy="74770"/>
              </a:xfrm>
              <a:custGeom>
                <a:avLst/>
                <a:gdLst>
                  <a:gd name="T0" fmla="*/ 32890176 w 59"/>
                  <a:gd name="T1" fmla="*/ 0 h 73"/>
                  <a:gd name="T2" fmla="*/ 65780352 w 59"/>
                  <a:gd name="T3" fmla="*/ 38291458 h 73"/>
                  <a:gd name="T4" fmla="*/ 32890176 w 59"/>
                  <a:gd name="T5" fmla="*/ 76582916 h 73"/>
                  <a:gd name="T6" fmla="*/ 0 w 59"/>
                  <a:gd name="T7" fmla="*/ 38291458 h 73"/>
                  <a:gd name="T8" fmla="*/ 10034203 w 59"/>
                  <a:gd name="T9" fmla="*/ 0 h 73"/>
                  <a:gd name="T10" fmla="*/ 0 w 59"/>
                  <a:gd name="T11" fmla="*/ 18883010 h 73"/>
                  <a:gd name="T12" fmla="*/ 46826982 w 59"/>
                  <a:gd name="T13" fmla="*/ 76582916 h 73"/>
                  <a:gd name="T14" fmla="*/ 46826982 w 59"/>
                  <a:gd name="T15" fmla="*/ 72386580 h 73"/>
                  <a:gd name="T16" fmla="*/ 52401068 w 59"/>
                  <a:gd name="T17" fmla="*/ 72386580 h 73"/>
                  <a:gd name="T18" fmla="*/ 56861181 w 59"/>
                  <a:gd name="T19" fmla="*/ 72386580 h 73"/>
                  <a:gd name="T20" fmla="*/ 61320239 w 59"/>
                  <a:gd name="T21" fmla="*/ 68190244 h 73"/>
                  <a:gd name="T22" fmla="*/ 65780352 w 59"/>
                  <a:gd name="T23" fmla="*/ 68190244 h 73"/>
                  <a:gd name="T24" fmla="*/ 10034203 w 59"/>
                  <a:gd name="T25" fmla="*/ 0 h 73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73"/>
                  <a:gd name="T41" fmla="*/ 59 w 59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73">
                    <a:moveTo>
                      <a:pt x="9" y="0"/>
                    </a:moveTo>
                    <a:lnTo>
                      <a:pt x="0" y="18"/>
                    </a:lnTo>
                    <a:lnTo>
                      <a:pt x="42" y="73"/>
                    </a:lnTo>
                    <a:lnTo>
                      <a:pt x="42" y="69"/>
                    </a:lnTo>
                    <a:lnTo>
                      <a:pt x="47" y="69"/>
                    </a:lnTo>
                    <a:lnTo>
                      <a:pt x="51" y="69"/>
                    </a:lnTo>
                    <a:lnTo>
                      <a:pt x="55" y="65"/>
                    </a:lnTo>
                    <a:lnTo>
                      <a:pt x="59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899" name="Freeform 1413"/>
              <p:cNvSpPr>
                <a:spLocks/>
              </p:cNvSpPr>
              <p:nvPr/>
            </p:nvSpPr>
            <p:spPr bwMode="auto">
              <a:xfrm>
                <a:off x="2144514" y="2698540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10350864 w 64"/>
                  <a:gd name="T9" fmla="*/ 0 h 76"/>
                  <a:gd name="T10" fmla="*/ 0 w 64"/>
                  <a:gd name="T11" fmla="*/ 18882831 h 76"/>
                  <a:gd name="T12" fmla="*/ 54052483 w 64"/>
                  <a:gd name="T13" fmla="*/ 79728644 h 76"/>
                  <a:gd name="T14" fmla="*/ 58653104 w 64"/>
                  <a:gd name="T15" fmla="*/ 75532348 h 76"/>
                  <a:gd name="T16" fmla="*/ 63252652 w 64"/>
                  <a:gd name="T17" fmla="*/ 75532348 h 76"/>
                  <a:gd name="T18" fmla="*/ 73603529 w 64"/>
                  <a:gd name="T19" fmla="*/ 68188572 h 76"/>
                  <a:gd name="T20" fmla="*/ 10350864 w 64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6"/>
                  <a:gd name="T35" fmla="*/ 64 w 64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6">
                    <a:moveTo>
                      <a:pt x="9" y="0"/>
                    </a:moveTo>
                    <a:lnTo>
                      <a:pt x="0" y="18"/>
                    </a:lnTo>
                    <a:lnTo>
                      <a:pt x="47" y="76"/>
                    </a:lnTo>
                    <a:lnTo>
                      <a:pt x="51" y="72"/>
                    </a:lnTo>
                    <a:lnTo>
                      <a:pt x="55" y="72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11" name="Group 1414"/>
            <p:cNvGrpSpPr>
              <a:grpSpLocks/>
            </p:cNvGrpSpPr>
            <p:nvPr/>
          </p:nvGrpSpPr>
          <p:grpSpPr bwMode="auto">
            <a:xfrm>
              <a:off x="2150842" y="2492681"/>
              <a:ext cx="1849922" cy="854178"/>
              <a:chOff x="2150842" y="2492681"/>
              <a:chExt cx="1849922" cy="854178"/>
            </a:xfrm>
          </p:grpSpPr>
          <p:sp>
            <p:nvSpPr>
              <p:cNvPr id="43996" name="Freeform 1415"/>
              <p:cNvSpPr>
                <a:spLocks/>
              </p:cNvSpPr>
              <p:nvPr/>
            </p:nvSpPr>
            <p:spPr bwMode="auto">
              <a:xfrm>
                <a:off x="2150842" y="2689323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13379370 w 63"/>
                  <a:gd name="T9" fmla="*/ 0 h 80"/>
                  <a:gd name="T10" fmla="*/ 0 w 63"/>
                  <a:gd name="T11" fmla="*/ 16532839 h 80"/>
                  <a:gd name="T12" fmla="*/ 55746495 w 63"/>
                  <a:gd name="T13" fmla="*/ 88172701 h 80"/>
                  <a:gd name="T14" fmla="*/ 70240913 w 63"/>
                  <a:gd name="T15" fmla="*/ 72742196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5"/>
                    </a:lnTo>
                    <a:lnTo>
                      <a:pt x="50" y="80"/>
                    </a:lnTo>
                    <a:lnTo>
                      <a:pt x="63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7" name="Freeform 1416"/>
              <p:cNvSpPr>
                <a:spLocks/>
              </p:cNvSpPr>
              <p:nvPr/>
            </p:nvSpPr>
            <p:spPr bwMode="auto">
              <a:xfrm>
                <a:off x="2156127" y="2683178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13379370 w 63"/>
                  <a:gd name="T9" fmla="*/ 0 h 80"/>
                  <a:gd name="T10" fmla="*/ 0 w 63"/>
                  <a:gd name="T11" fmla="*/ 16132153 h 80"/>
                  <a:gd name="T12" fmla="*/ 61321671 w 63"/>
                  <a:gd name="T13" fmla="*/ 86035742 h 80"/>
                  <a:gd name="T14" fmla="*/ 70240913 w 63"/>
                  <a:gd name="T15" fmla="*/ 70979000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3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8" name="Freeform 1417"/>
              <p:cNvSpPr>
                <a:spLocks/>
              </p:cNvSpPr>
              <p:nvPr/>
            </p:nvSpPr>
            <p:spPr bwMode="auto">
              <a:xfrm>
                <a:off x="2163516" y="2674985"/>
                <a:ext cx="63349" cy="83987"/>
              </a:xfrm>
              <a:custGeom>
                <a:avLst/>
                <a:gdLst>
                  <a:gd name="T0" fmla="*/ 33442993 w 60"/>
                  <a:gd name="T1" fmla="*/ 0 h 80"/>
                  <a:gd name="T2" fmla="*/ 66884930 w 60"/>
                  <a:gd name="T3" fmla="*/ 44086876 h 80"/>
                  <a:gd name="T4" fmla="*/ 33442993 w 60"/>
                  <a:gd name="T5" fmla="*/ 88172701 h 80"/>
                  <a:gd name="T6" fmla="*/ 0 w 60"/>
                  <a:gd name="T7" fmla="*/ 44086876 h 80"/>
                  <a:gd name="T8" fmla="*/ 10032372 w 60"/>
                  <a:gd name="T9" fmla="*/ 0 h 80"/>
                  <a:gd name="T10" fmla="*/ 0 w 60"/>
                  <a:gd name="T11" fmla="*/ 15430510 h 80"/>
                  <a:gd name="T12" fmla="*/ 56852562 w 60"/>
                  <a:gd name="T13" fmla="*/ 88172701 h 80"/>
                  <a:gd name="T14" fmla="*/ 66884930 w 60"/>
                  <a:gd name="T15" fmla="*/ 68333913 h 80"/>
                  <a:gd name="T16" fmla="*/ 10032372 w 60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80"/>
                  <a:gd name="T29" fmla="*/ 60 w 60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9" name="Freeform 1418"/>
              <p:cNvSpPr>
                <a:spLocks/>
              </p:cNvSpPr>
              <p:nvPr/>
            </p:nvSpPr>
            <p:spPr bwMode="auto">
              <a:xfrm>
                <a:off x="2168792" y="2668840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5098915 w 64"/>
                  <a:gd name="T13" fmla="*/ 86035742 h 80"/>
                  <a:gd name="T14" fmla="*/ 69143382 w 64"/>
                  <a:gd name="T15" fmla="*/ 65601946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4" y="6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0" name="Freeform 1419"/>
              <p:cNvSpPr>
                <a:spLocks/>
              </p:cNvSpPr>
              <p:nvPr/>
            </p:nvSpPr>
            <p:spPr bwMode="auto">
              <a:xfrm>
                <a:off x="2173016" y="2660647"/>
                <a:ext cx="66522" cy="79891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41445791 h 77"/>
                  <a:gd name="T4" fmla="*/ 35120456 w 63"/>
                  <a:gd name="T5" fmla="*/ 82890543 h 77"/>
                  <a:gd name="T6" fmla="*/ 0 w 63"/>
                  <a:gd name="T7" fmla="*/ 41445791 h 77"/>
                  <a:gd name="T8" fmla="*/ 13379370 w 63"/>
                  <a:gd name="T9" fmla="*/ 0 h 77"/>
                  <a:gd name="T10" fmla="*/ 0 w 63"/>
                  <a:gd name="T11" fmla="*/ 16147318 h 77"/>
                  <a:gd name="T12" fmla="*/ 56861530 w 63"/>
                  <a:gd name="T13" fmla="*/ 82890543 h 77"/>
                  <a:gd name="T14" fmla="*/ 70240913 w 63"/>
                  <a:gd name="T15" fmla="*/ 66743214 h 77"/>
                  <a:gd name="T16" fmla="*/ 13379370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12" y="0"/>
                    </a:moveTo>
                    <a:lnTo>
                      <a:pt x="0" y="15"/>
                    </a:lnTo>
                    <a:lnTo>
                      <a:pt x="51" y="77"/>
                    </a:lnTo>
                    <a:lnTo>
                      <a:pt x="63" y="6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1" name="Freeform 1420"/>
              <p:cNvSpPr>
                <a:spLocks/>
              </p:cNvSpPr>
              <p:nvPr/>
            </p:nvSpPr>
            <p:spPr bwMode="auto">
              <a:xfrm>
                <a:off x="2178301" y="2654503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14044455 w 64"/>
                  <a:gd name="T9" fmla="*/ 0 h 76"/>
                  <a:gd name="T10" fmla="*/ 0 w 64"/>
                  <a:gd name="T11" fmla="*/ 15736373 h 76"/>
                  <a:gd name="T12" fmla="*/ 59419725 w 64"/>
                  <a:gd name="T13" fmla="*/ 79728644 h 76"/>
                  <a:gd name="T14" fmla="*/ 69143382 w 64"/>
                  <a:gd name="T15" fmla="*/ 65042102 h 76"/>
                  <a:gd name="T16" fmla="*/ 14044455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5"/>
                    </a:lnTo>
                    <a:lnTo>
                      <a:pt x="55" y="76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2" name="Freeform 1421"/>
              <p:cNvSpPr>
                <a:spLocks/>
              </p:cNvSpPr>
              <p:nvPr/>
            </p:nvSpPr>
            <p:spPr bwMode="auto">
              <a:xfrm>
                <a:off x="2185690" y="264323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8414232 h 80"/>
                  <a:gd name="T12" fmla="*/ 58653104 w 64"/>
                  <a:gd name="T13" fmla="*/ 81840466 h 80"/>
                  <a:gd name="T14" fmla="*/ 73603529 w 64"/>
                  <a:gd name="T15" fmla="*/ 67518516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8"/>
                    </a:lnTo>
                    <a:lnTo>
                      <a:pt x="51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3" name="Freeform 1422"/>
              <p:cNvSpPr>
                <a:spLocks/>
              </p:cNvSpPr>
              <p:nvPr/>
            </p:nvSpPr>
            <p:spPr bwMode="auto">
              <a:xfrm>
                <a:off x="2190966" y="2634020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13379370 w 63"/>
                  <a:gd name="T9" fmla="*/ 0 h 80"/>
                  <a:gd name="T10" fmla="*/ 0 w 63"/>
                  <a:gd name="T11" fmla="*/ 19838780 h 80"/>
                  <a:gd name="T12" fmla="*/ 56861530 w 63"/>
                  <a:gd name="T13" fmla="*/ 88172701 h 80"/>
                  <a:gd name="T14" fmla="*/ 70240913 w 63"/>
                  <a:gd name="T15" fmla="*/ 71639867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8"/>
                    </a:lnTo>
                    <a:lnTo>
                      <a:pt x="51" y="80"/>
                    </a:lnTo>
                    <a:lnTo>
                      <a:pt x="63" y="6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4" name="Freeform 1423"/>
              <p:cNvSpPr>
                <a:spLocks/>
              </p:cNvSpPr>
              <p:nvPr/>
            </p:nvSpPr>
            <p:spPr bwMode="auto">
              <a:xfrm>
                <a:off x="2195190" y="2628899"/>
                <a:ext cx="66522" cy="80915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0920739 h 80"/>
                  <a:gd name="T4" fmla="*/ 35120456 w 63"/>
                  <a:gd name="T5" fmla="*/ 81840466 h 80"/>
                  <a:gd name="T6" fmla="*/ 0 w 63"/>
                  <a:gd name="T7" fmla="*/ 40920739 h 80"/>
                  <a:gd name="T8" fmla="*/ 14494405 w 63"/>
                  <a:gd name="T9" fmla="*/ 0 h 80"/>
                  <a:gd name="T10" fmla="*/ 0 w 63"/>
                  <a:gd name="T11" fmla="*/ 14321953 h 80"/>
                  <a:gd name="T12" fmla="*/ 61321671 w 63"/>
                  <a:gd name="T13" fmla="*/ 81840466 h 80"/>
                  <a:gd name="T14" fmla="*/ 70240913 w 63"/>
                  <a:gd name="T15" fmla="*/ 66494942 h 80"/>
                  <a:gd name="T16" fmla="*/ 14494405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3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3" y="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5" name="Freeform 1424"/>
              <p:cNvSpPr>
                <a:spLocks/>
              </p:cNvSpPr>
              <p:nvPr/>
            </p:nvSpPr>
            <p:spPr bwMode="auto">
              <a:xfrm>
                <a:off x="2203639" y="2619682"/>
                <a:ext cx="63349" cy="82963"/>
              </a:xfrm>
              <a:custGeom>
                <a:avLst/>
                <a:gdLst>
                  <a:gd name="T0" fmla="*/ 33442993 w 60"/>
                  <a:gd name="T1" fmla="*/ 0 h 80"/>
                  <a:gd name="T2" fmla="*/ 66884930 w 60"/>
                  <a:gd name="T3" fmla="*/ 43018389 h 80"/>
                  <a:gd name="T4" fmla="*/ 33442993 w 60"/>
                  <a:gd name="T5" fmla="*/ 86035742 h 80"/>
                  <a:gd name="T6" fmla="*/ 0 w 60"/>
                  <a:gd name="T7" fmla="*/ 43018389 h 80"/>
                  <a:gd name="T8" fmla="*/ 10032372 w 60"/>
                  <a:gd name="T9" fmla="*/ 0 h 80"/>
                  <a:gd name="T10" fmla="*/ 0 w 60"/>
                  <a:gd name="T11" fmla="*/ 16132153 h 80"/>
                  <a:gd name="T12" fmla="*/ 56852562 w 60"/>
                  <a:gd name="T13" fmla="*/ 86035742 h 80"/>
                  <a:gd name="T14" fmla="*/ 66884930 w 60"/>
                  <a:gd name="T15" fmla="*/ 70979000 h 80"/>
                  <a:gd name="T16" fmla="*/ 10032372 w 60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80"/>
                  <a:gd name="T29" fmla="*/ 60 w 60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0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6" name="Freeform 1425"/>
              <p:cNvSpPr>
                <a:spLocks/>
              </p:cNvSpPr>
              <p:nvPr/>
            </p:nvSpPr>
            <p:spPr bwMode="auto">
              <a:xfrm>
                <a:off x="2209976" y="2611489"/>
                <a:ext cx="65461" cy="83987"/>
              </a:xfrm>
              <a:custGeom>
                <a:avLst/>
                <a:gdLst>
                  <a:gd name="T0" fmla="*/ 34009587 w 63"/>
                  <a:gd name="T1" fmla="*/ 0 h 80"/>
                  <a:gd name="T2" fmla="*/ 68018135 w 63"/>
                  <a:gd name="T3" fmla="*/ 44086876 h 80"/>
                  <a:gd name="T4" fmla="*/ 34009587 w 63"/>
                  <a:gd name="T5" fmla="*/ 88172701 h 80"/>
                  <a:gd name="T6" fmla="*/ 0 w 63"/>
                  <a:gd name="T7" fmla="*/ 44086876 h 80"/>
                  <a:gd name="T8" fmla="*/ 8637737 w 63"/>
                  <a:gd name="T9" fmla="*/ 0 h 80"/>
                  <a:gd name="T10" fmla="*/ 0 w 63"/>
                  <a:gd name="T11" fmla="*/ 16532839 h 80"/>
                  <a:gd name="T12" fmla="*/ 53982469 w 63"/>
                  <a:gd name="T13" fmla="*/ 88172701 h 80"/>
                  <a:gd name="T14" fmla="*/ 68018135 w 63"/>
                  <a:gd name="T15" fmla="*/ 68333913 h 80"/>
                  <a:gd name="T16" fmla="*/ 8637737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0" y="80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7" name="Freeform 1426"/>
              <p:cNvSpPr>
                <a:spLocks/>
              </p:cNvSpPr>
              <p:nvPr/>
            </p:nvSpPr>
            <p:spPr bwMode="auto">
              <a:xfrm>
                <a:off x="2213140" y="2605345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14494405 w 63"/>
                  <a:gd name="T9" fmla="*/ 0 h 80"/>
                  <a:gd name="T10" fmla="*/ 0 w 63"/>
                  <a:gd name="T11" fmla="*/ 15056746 h 80"/>
                  <a:gd name="T12" fmla="*/ 56861530 w 63"/>
                  <a:gd name="T13" fmla="*/ 86035742 h 80"/>
                  <a:gd name="T14" fmla="*/ 70240913 w 63"/>
                  <a:gd name="T15" fmla="*/ 66677354 h 80"/>
                  <a:gd name="T16" fmla="*/ 14494405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3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3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8" name="Freeform 1427"/>
              <p:cNvSpPr>
                <a:spLocks/>
              </p:cNvSpPr>
              <p:nvPr/>
            </p:nvSpPr>
            <p:spPr bwMode="auto">
              <a:xfrm>
                <a:off x="2217365" y="2599200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14044455 w 64"/>
                  <a:gd name="T9" fmla="*/ 0 h 76"/>
                  <a:gd name="T10" fmla="*/ 0 w 64"/>
                  <a:gd name="T11" fmla="*/ 14686530 h 76"/>
                  <a:gd name="T12" fmla="*/ 59419725 w 64"/>
                  <a:gd name="T13" fmla="*/ 79728644 h 76"/>
                  <a:gd name="T14" fmla="*/ 69143382 w 64"/>
                  <a:gd name="T15" fmla="*/ 63992260 h 76"/>
                  <a:gd name="T16" fmla="*/ 14044455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4"/>
                    </a:lnTo>
                    <a:lnTo>
                      <a:pt x="55" y="76"/>
                    </a:lnTo>
                    <a:lnTo>
                      <a:pt x="64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09" name="Freeform 1428"/>
              <p:cNvSpPr>
                <a:spLocks/>
              </p:cNvSpPr>
              <p:nvPr/>
            </p:nvSpPr>
            <p:spPr bwMode="auto">
              <a:xfrm>
                <a:off x="2226865" y="2591007"/>
                <a:ext cx="66522" cy="77842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39346604 h 77"/>
                  <a:gd name="T4" fmla="*/ 35120456 w 63"/>
                  <a:gd name="T5" fmla="*/ 78693208 h 77"/>
                  <a:gd name="T6" fmla="*/ 0 w 63"/>
                  <a:gd name="T7" fmla="*/ 39346604 h 77"/>
                  <a:gd name="T8" fmla="*/ 8919229 w 63"/>
                  <a:gd name="T9" fmla="*/ 0 h 77"/>
                  <a:gd name="T10" fmla="*/ 0 w 63"/>
                  <a:gd name="T11" fmla="*/ 15329817 h 77"/>
                  <a:gd name="T12" fmla="*/ 55746495 w 63"/>
                  <a:gd name="T13" fmla="*/ 78693208 h 77"/>
                  <a:gd name="T14" fmla="*/ 70240913 w 63"/>
                  <a:gd name="T15" fmla="*/ 63363379 h 77"/>
                  <a:gd name="T16" fmla="*/ 8919229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8" y="0"/>
                    </a:moveTo>
                    <a:lnTo>
                      <a:pt x="0" y="15"/>
                    </a:lnTo>
                    <a:lnTo>
                      <a:pt x="50" y="77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0" name="Freeform 1429"/>
              <p:cNvSpPr>
                <a:spLocks/>
              </p:cNvSpPr>
              <p:nvPr/>
            </p:nvSpPr>
            <p:spPr bwMode="auto">
              <a:xfrm>
                <a:off x="2232150" y="2582814"/>
                <a:ext cx="65461" cy="77842"/>
              </a:xfrm>
              <a:custGeom>
                <a:avLst/>
                <a:gdLst>
                  <a:gd name="T0" fmla="*/ 34009587 w 63"/>
                  <a:gd name="T1" fmla="*/ 0 h 76"/>
                  <a:gd name="T2" fmla="*/ 68018135 w 63"/>
                  <a:gd name="T3" fmla="*/ 39864322 h 76"/>
                  <a:gd name="T4" fmla="*/ 34009587 w 63"/>
                  <a:gd name="T5" fmla="*/ 79728644 h 76"/>
                  <a:gd name="T6" fmla="*/ 0 w 63"/>
                  <a:gd name="T7" fmla="*/ 39864322 h 76"/>
                  <a:gd name="T8" fmla="*/ 14035670 w 63"/>
                  <a:gd name="T9" fmla="*/ 0 h 76"/>
                  <a:gd name="T10" fmla="*/ 0 w 63"/>
                  <a:gd name="T11" fmla="*/ 15736373 h 76"/>
                  <a:gd name="T12" fmla="*/ 55062055 w 63"/>
                  <a:gd name="T13" fmla="*/ 79728644 h 76"/>
                  <a:gd name="T14" fmla="*/ 68018135 w 63"/>
                  <a:gd name="T15" fmla="*/ 65042102 h 76"/>
                  <a:gd name="T16" fmla="*/ 14035670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13" y="0"/>
                    </a:moveTo>
                    <a:lnTo>
                      <a:pt x="0" y="15"/>
                    </a:lnTo>
                    <a:lnTo>
                      <a:pt x="51" y="76"/>
                    </a:lnTo>
                    <a:lnTo>
                      <a:pt x="63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1" name="Freeform 1430"/>
              <p:cNvSpPr>
                <a:spLocks/>
              </p:cNvSpPr>
              <p:nvPr/>
            </p:nvSpPr>
            <p:spPr bwMode="auto">
              <a:xfrm>
                <a:off x="2235314" y="2570524"/>
                <a:ext cx="68634" cy="83987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4086876 h 80"/>
                  <a:gd name="T4" fmla="*/ 36801764 w 64"/>
                  <a:gd name="T5" fmla="*/ 88172701 h 80"/>
                  <a:gd name="T6" fmla="*/ 0 w 64"/>
                  <a:gd name="T7" fmla="*/ 44086876 h 80"/>
                  <a:gd name="T8" fmla="*/ 14950413 w 64"/>
                  <a:gd name="T9" fmla="*/ 0 h 80"/>
                  <a:gd name="T10" fmla="*/ 0 w 64"/>
                  <a:gd name="T11" fmla="*/ 19838780 h 80"/>
                  <a:gd name="T12" fmla="*/ 63252652 w 64"/>
                  <a:gd name="T13" fmla="*/ 88172701 h 80"/>
                  <a:gd name="T14" fmla="*/ 73603529 w 64"/>
                  <a:gd name="T15" fmla="*/ 72742196 h 80"/>
                  <a:gd name="T16" fmla="*/ 14950413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13" y="0"/>
                    </a:moveTo>
                    <a:lnTo>
                      <a:pt x="0" y="18"/>
                    </a:lnTo>
                    <a:lnTo>
                      <a:pt x="55" y="80"/>
                    </a:lnTo>
                    <a:lnTo>
                      <a:pt x="64" y="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2" name="Freeform 1431"/>
              <p:cNvSpPr>
                <a:spLocks/>
              </p:cNvSpPr>
              <p:nvPr/>
            </p:nvSpPr>
            <p:spPr bwMode="auto">
              <a:xfrm>
                <a:off x="2244824" y="2565404"/>
                <a:ext cx="62298" cy="80915"/>
              </a:xfrm>
              <a:custGeom>
                <a:avLst/>
                <a:gdLst>
                  <a:gd name="T0" fmla="*/ 32890176 w 59"/>
                  <a:gd name="T1" fmla="*/ 0 h 80"/>
                  <a:gd name="T2" fmla="*/ 65780352 w 59"/>
                  <a:gd name="T3" fmla="*/ 40920739 h 80"/>
                  <a:gd name="T4" fmla="*/ 32890176 w 59"/>
                  <a:gd name="T5" fmla="*/ 81840466 h 80"/>
                  <a:gd name="T6" fmla="*/ 0 w 59"/>
                  <a:gd name="T7" fmla="*/ 40920739 h 80"/>
                  <a:gd name="T8" fmla="*/ 8919175 w 59"/>
                  <a:gd name="T9" fmla="*/ 0 h 80"/>
                  <a:gd name="T10" fmla="*/ 0 w 59"/>
                  <a:gd name="T11" fmla="*/ 18414232 h 80"/>
                  <a:gd name="T12" fmla="*/ 55746153 w 59"/>
                  <a:gd name="T13" fmla="*/ 81840466 h 80"/>
                  <a:gd name="T14" fmla="*/ 65780352 w 59"/>
                  <a:gd name="T15" fmla="*/ 66494942 h 80"/>
                  <a:gd name="T16" fmla="*/ 8919175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8" y="0"/>
                    </a:moveTo>
                    <a:lnTo>
                      <a:pt x="0" y="18"/>
                    </a:lnTo>
                    <a:lnTo>
                      <a:pt x="50" y="80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3" name="Freeform 1432"/>
              <p:cNvSpPr>
                <a:spLocks/>
              </p:cNvSpPr>
              <p:nvPr/>
            </p:nvSpPr>
            <p:spPr bwMode="auto">
              <a:xfrm>
                <a:off x="2249039" y="2556186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8919229 w 63"/>
                  <a:gd name="T9" fmla="*/ 0 h 80"/>
                  <a:gd name="T10" fmla="*/ 0 w 63"/>
                  <a:gd name="T11" fmla="*/ 15430510 h 80"/>
                  <a:gd name="T12" fmla="*/ 56861530 w 63"/>
                  <a:gd name="T13" fmla="*/ 88172701 h 80"/>
                  <a:gd name="T14" fmla="*/ 70240913 w 63"/>
                  <a:gd name="T15" fmla="*/ 71639867 h 80"/>
                  <a:gd name="T16" fmla="*/ 8919229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4" name="Freeform 1433"/>
              <p:cNvSpPr>
                <a:spLocks/>
              </p:cNvSpPr>
              <p:nvPr/>
            </p:nvSpPr>
            <p:spPr bwMode="auto">
              <a:xfrm>
                <a:off x="2254325" y="2547984"/>
                <a:ext cx="66522" cy="80915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0920739 h 80"/>
                  <a:gd name="T4" fmla="*/ 34571691 w 64"/>
                  <a:gd name="T5" fmla="*/ 81840466 h 80"/>
                  <a:gd name="T6" fmla="*/ 0 w 64"/>
                  <a:gd name="T7" fmla="*/ 40920739 h 80"/>
                  <a:gd name="T8" fmla="*/ 14044455 w 64"/>
                  <a:gd name="T9" fmla="*/ 0 h 80"/>
                  <a:gd name="T10" fmla="*/ 0 w 64"/>
                  <a:gd name="T11" fmla="*/ 15345528 h 80"/>
                  <a:gd name="T12" fmla="*/ 55098915 w 64"/>
                  <a:gd name="T13" fmla="*/ 81840466 h 80"/>
                  <a:gd name="T14" fmla="*/ 69143382 w 64"/>
                  <a:gd name="T15" fmla="*/ 63426226 h 80"/>
                  <a:gd name="T16" fmla="*/ 1404445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13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5" name="Freeform 1434"/>
              <p:cNvSpPr>
                <a:spLocks/>
              </p:cNvSpPr>
              <p:nvPr/>
            </p:nvSpPr>
            <p:spPr bwMode="auto">
              <a:xfrm>
                <a:off x="2257489" y="2544912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0 w 64"/>
                  <a:gd name="T9" fmla="*/ 11540076 h 76"/>
                  <a:gd name="T10" fmla="*/ 10350864 w 64"/>
                  <a:gd name="T11" fmla="*/ 3147480 h 76"/>
                  <a:gd name="T12" fmla="*/ 14950413 w 64"/>
                  <a:gd name="T13" fmla="*/ 0 h 76"/>
                  <a:gd name="T14" fmla="*/ 19551037 w 64"/>
                  <a:gd name="T15" fmla="*/ 0 h 76"/>
                  <a:gd name="T16" fmla="*/ 73603529 w 64"/>
                  <a:gd name="T17" fmla="*/ 60845805 h 76"/>
                  <a:gd name="T18" fmla="*/ 63252652 w 64"/>
                  <a:gd name="T19" fmla="*/ 79728644 h 76"/>
                  <a:gd name="T20" fmla="*/ 0 w 64"/>
                  <a:gd name="T21" fmla="*/ 11540076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6"/>
                  <a:gd name="T35" fmla="*/ 64 w 64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6">
                    <a:moveTo>
                      <a:pt x="0" y="11"/>
                    </a:moveTo>
                    <a:lnTo>
                      <a:pt x="9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64" y="58"/>
                    </a:lnTo>
                    <a:lnTo>
                      <a:pt x="55" y="7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6" name="Freeform 1435"/>
              <p:cNvSpPr>
                <a:spLocks/>
              </p:cNvSpPr>
              <p:nvPr/>
            </p:nvSpPr>
            <p:spPr bwMode="auto">
              <a:xfrm>
                <a:off x="2266989" y="2541839"/>
                <a:ext cx="62298" cy="71698"/>
              </a:xfrm>
              <a:custGeom>
                <a:avLst/>
                <a:gdLst>
                  <a:gd name="T0" fmla="*/ 32890176 w 59"/>
                  <a:gd name="T1" fmla="*/ 0 h 69"/>
                  <a:gd name="T2" fmla="*/ 65780352 w 59"/>
                  <a:gd name="T3" fmla="*/ 37250748 h 69"/>
                  <a:gd name="T4" fmla="*/ 32890176 w 59"/>
                  <a:gd name="T5" fmla="*/ 74501495 h 69"/>
                  <a:gd name="T6" fmla="*/ 0 w 59"/>
                  <a:gd name="T7" fmla="*/ 37250748 h 69"/>
                  <a:gd name="T8" fmla="*/ 0 w 59"/>
                  <a:gd name="T9" fmla="*/ 7558423 h 69"/>
                  <a:gd name="T10" fmla="*/ 4460115 w 59"/>
                  <a:gd name="T11" fmla="*/ 4318506 h 69"/>
                  <a:gd name="T12" fmla="*/ 8919175 w 59"/>
                  <a:gd name="T13" fmla="*/ 4318506 h 69"/>
                  <a:gd name="T14" fmla="*/ 13379288 w 59"/>
                  <a:gd name="T15" fmla="*/ 0 h 69"/>
                  <a:gd name="T16" fmla="*/ 18953378 w 59"/>
                  <a:gd name="T17" fmla="*/ 0 h 69"/>
                  <a:gd name="T18" fmla="*/ 65780352 w 59"/>
                  <a:gd name="T19" fmla="*/ 59385677 h 69"/>
                  <a:gd name="T20" fmla="*/ 56861181 w 59"/>
                  <a:gd name="T21" fmla="*/ 74501495 h 69"/>
                  <a:gd name="T22" fmla="*/ 0 w 59"/>
                  <a:gd name="T23" fmla="*/ 7558423 h 6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69"/>
                  <a:gd name="T38" fmla="*/ 59 w 59"/>
                  <a:gd name="T39" fmla="*/ 69 h 6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69">
                    <a:moveTo>
                      <a:pt x="0" y="7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9" y="55"/>
                    </a:lnTo>
                    <a:lnTo>
                      <a:pt x="51" y="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7" name="Freeform 1436"/>
              <p:cNvSpPr>
                <a:spLocks/>
              </p:cNvSpPr>
              <p:nvPr/>
            </p:nvSpPr>
            <p:spPr bwMode="auto">
              <a:xfrm>
                <a:off x="2274387" y="2538767"/>
                <a:ext cx="63349" cy="66577"/>
              </a:xfrm>
              <a:custGeom>
                <a:avLst/>
                <a:gdLst>
                  <a:gd name="T0" fmla="*/ 33442993 w 60"/>
                  <a:gd name="T1" fmla="*/ 0 h 66"/>
                  <a:gd name="T2" fmla="*/ 66884930 w 60"/>
                  <a:gd name="T3" fmla="*/ 33580027 h 66"/>
                  <a:gd name="T4" fmla="*/ 33442993 w 60"/>
                  <a:gd name="T5" fmla="*/ 67159045 h 66"/>
                  <a:gd name="T6" fmla="*/ 0 w 60"/>
                  <a:gd name="T7" fmla="*/ 33580027 h 66"/>
                  <a:gd name="T8" fmla="*/ 0 w 60"/>
                  <a:gd name="T9" fmla="*/ 8140550 h 66"/>
                  <a:gd name="T10" fmla="*/ 4458715 w 60"/>
                  <a:gd name="T11" fmla="*/ 4070275 h 66"/>
                  <a:gd name="T12" fmla="*/ 10032372 w 60"/>
                  <a:gd name="T13" fmla="*/ 0 h 66"/>
                  <a:gd name="T14" fmla="*/ 14492140 w 60"/>
                  <a:gd name="T15" fmla="*/ 0 h 66"/>
                  <a:gd name="T16" fmla="*/ 18950857 w 60"/>
                  <a:gd name="T17" fmla="*/ 0 h 66"/>
                  <a:gd name="T18" fmla="*/ 66884930 w 60"/>
                  <a:gd name="T19" fmla="*/ 51895755 h 66"/>
                  <a:gd name="T20" fmla="*/ 52392794 w 60"/>
                  <a:gd name="T21" fmla="*/ 67159045 h 66"/>
                  <a:gd name="T22" fmla="*/ 0 w 60"/>
                  <a:gd name="T23" fmla="*/ 814055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0"/>
                  <a:gd name="T37" fmla="*/ 0 h 66"/>
                  <a:gd name="T38" fmla="*/ 60 w 60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0" h="66">
                    <a:moveTo>
                      <a:pt x="0" y="8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60" y="51"/>
                    </a:lnTo>
                    <a:lnTo>
                      <a:pt x="47" y="6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8" name="Freeform 1437"/>
              <p:cNvSpPr>
                <a:spLocks/>
              </p:cNvSpPr>
              <p:nvPr/>
            </p:nvSpPr>
            <p:spPr bwMode="auto">
              <a:xfrm>
                <a:off x="2283887" y="2535695"/>
                <a:ext cx="59134" cy="63495"/>
              </a:xfrm>
              <a:custGeom>
                <a:avLst/>
                <a:gdLst>
                  <a:gd name="T0" fmla="*/ 31789363 w 55"/>
                  <a:gd name="T1" fmla="*/ 0 h 62"/>
                  <a:gd name="T2" fmla="*/ 63578726 w 55"/>
                  <a:gd name="T3" fmla="*/ 32513536 h 62"/>
                  <a:gd name="T4" fmla="*/ 31789363 w 55"/>
                  <a:gd name="T5" fmla="*/ 65026049 h 62"/>
                  <a:gd name="T6" fmla="*/ 0 w 55"/>
                  <a:gd name="T7" fmla="*/ 32513536 h 62"/>
                  <a:gd name="T8" fmla="*/ 0 w 55"/>
                  <a:gd name="T9" fmla="*/ 7341866 h 62"/>
                  <a:gd name="T10" fmla="*/ 0 w 55"/>
                  <a:gd name="T11" fmla="*/ 3146075 h 62"/>
                  <a:gd name="T12" fmla="*/ 4624280 w 55"/>
                  <a:gd name="T13" fmla="*/ 3146075 h 62"/>
                  <a:gd name="T14" fmla="*/ 9247484 w 55"/>
                  <a:gd name="T15" fmla="*/ 3146075 h 62"/>
                  <a:gd name="T16" fmla="*/ 13871762 w 55"/>
                  <a:gd name="T17" fmla="*/ 0 h 62"/>
                  <a:gd name="T18" fmla="*/ 19651844 w 55"/>
                  <a:gd name="T19" fmla="*/ 0 h 62"/>
                  <a:gd name="T20" fmla="*/ 63578726 w 55"/>
                  <a:gd name="T21" fmla="*/ 49293630 h 62"/>
                  <a:gd name="T22" fmla="*/ 48551168 w 55"/>
                  <a:gd name="T23" fmla="*/ 65026049 h 62"/>
                  <a:gd name="T24" fmla="*/ 0 w 55"/>
                  <a:gd name="T25" fmla="*/ 7341866 h 6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62"/>
                  <a:gd name="T41" fmla="*/ 55 w 55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62">
                    <a:moveTo>
                      <a:pt x="0" y="7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5" y="47"/>
                    </a:lnTo>
                    <a:lnTo>
                      <a:pt x="42" y="6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19" name="Freeform 1438"/>
              <p:cNvSpPr>
                <a:spLocks/>
              </p:cNvSpPr>
              <p:nvPr/>
            </p:nvSpPr>
            <p:spPr bwMode="auto">
              <a:xfrm>
                <a:off x="2294449" y="2530574"/>
                <a:ext cx="53849" cy="60423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31474132 h 58"/>
                  <a:gd name="T4" fmla="*/ 28429104 w 51"/>
                  <a:gd name="T5" fmla="*/ 62947223 h 58"/>
                  <a:gd name="T6" fmla="*/ 0 w 51"/>
                  <a:gd name="T7" fmla="*/ 31474132 h 58"/>
                  <a:gd name="T8" fmla="*/ 0 w 51"/>
                  <a:gd name="T9" fmla="*/ 7596630 h 58"/>
                  <a:gd name="T10" fmla="*/ 4458909 w 51"/>
                  <a:gd name="T11" fmla="*/ 4341081 h 58"/>
                  <a:gd name="T12" fmla="*/ 10033865 w 51"/>
                  <a:gd name="T13" fmla="*/ 4341081 h 58"/>
                  <a:gd name="T14" fmla="*/ 14492772 w 51"/>
                  <a:gd name="T15" fmla="*/ 0 h 58"/>
                  <a:gd name="T16" fmla="*/ 18952739 w 51"/>
                  <a:gd name="T17" fmla="*/ 0 h 58"/>
                  <a:gd name="T18" fmla="*/ 56857152 w 51"/>
                  <a:gd name="T19" fmla="*/ 47752926 h 58"/>
                  <a:gd name="T20" fmla="*/ 47938283 w 51"/>
                  <a:gd name="T21" fmla="*/ 62947223 h 58"/>
                  <a:gd name="T22" fmla="*/ 0 w 51"/>
                  <a:gd name="T23" fmla="*/ 7596630 h 5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58"/>
                  <a:gd name="T38" fmla="*/ 51 w 51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58">
                    <a:moveTo>
                      <a:pt x="0" y="7"/>
                    </a:moveTo>
                    <a:lnTo>
                      <a:pt x="4" y="4"/>
                    </a:lnTo>
                    <a:lnTo>
                      <a:pt x="9" y="4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51" y="44"/>
                    </a:lnTo>
                    <a:lnTo>
                      <a:pt x="43" y="5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0" name="Freeform 1439"/>
              <p:cNvSpPr>
                <a:spLocks/>
              </p:cNvSpPr>
              <p:nvPr/>
            </p:nvSpPr>
            <p:spPr bwMode="auto">
              <a:xfrm>
                <a:off x="2303949" y="2527502"/>
                <a:ext cx="53849" cy="55302"/>
              </a:xfrm>
              <a:custGeom>
                <a:avLst/>
                <a:gdLst>
                  <a:gd name="T0" fmla="*/ 28997686 w 50"/>
                  <a:gd name="T1" fmla="*/ 0 h 55"/>
                  <a:gd name="T2" fmla="*/ 57994295 w 50"/>
                  <a:gd name="T3" fmla="*/ 27802829 h 55"/>
                  <a:gd name="T4" fmla="*/ 28997686 w 50"/>
                  <a:gd name="T5" fmla="*/ 55605659 h 55"/>
                  <a:gd name="T6" fmla="*/ 0 w 50"/>
                  <a:gd name="T7" fmla="*/ 27802829 h 55"/>
                  <a:gd name="T8" fmla="*/ 0 w 50"/>
                  <a:gd name="T9" fmla="*/ 8088169 h 55"/>
                  <a:gd name="T10" fmla="*/ 4639631 w 50"/>
                  <a:gd name="T11" fmla="*/ 4044084 h 55"/>
                  <a:gd name="T12" fmla="*/ 9279261 w 50"/>
                  <a:gd name="T13" fmla="*/ 4044084 h 55"/>
                  <a:gd name="T14" fmla="*/ 13918889 w 50"/>
                  <a:gd name="T15" fmla="*/ 0 h 55"/>
                  <a:gd name="T16" fmla="*/ 19718429 w 50"/>
                  <a:gd name="T17" fmla="*/ 0 h 55"/>
                  <a:gd name="T18" fmla="*/ 57994295 w 50"/>
                  <a:gd name="T19" fmla="*/ 40440849 h 55"/>
                  <a:gd name="T20" fmla="*/ 44075410 w 50"/>
                  <a:gd name="T21" fmla="*/ 55605659 h 55"/>
                  <a:gd name="T22" fmla="*/ 0 w 50"/>
                  <a:gd name="T23" fmla="*/ 8088169 h 5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55"/>
                  <a:gd name="T38" fmla="*/ 50 w 50"/>
                  <a:gd name="T39" fmla="*/ 55 h 5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55">
                    <a:moveTo>
                      <a:pt x="0" y="8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0" y="40"/>
                    </a:lnTo>
                    <a:lnTo>
                      <a:pt x="38" y="5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1" name="Freeform 1440"/>
              <p:cNvSpPr>
                <a:spLocks/>
              </p:cNvSpPr>
              <p:nvPr/>
            </p:nvSpPr>
            <p:spPr bwMode="auto">
              <a:xfrm>
                <a:off x="2311338" y="2524429"/>
                <a:ext cx="49624" cy="52230"/>
              </a:xfrm>
              <a:custGeom>
                <a:avLst/>
                <a:gdLst>
                  <a:gd name="T0" fmla="*/ 26197248 w 47"/>
                  <a:gd name="T1" fmla="*/ 0 h 51"/>
                  <a:gd name="T2" fmla="*/ 52394497 w 47"/>
                  <a:gd name="T3" fmla="*/ 26744832 h 51"/>
                  <a:gd name="T4" fmla="*/ 26197248 w 47"/>
                  <a:gd name="T5" fmla="*/ 53489665 h 51"/>
                  <a:gd name="T6" fmla="*/ 0 w 47"/>
                  <a:gd name="T7" fmla="*/ 26744832 h 51"/>
                  <a:gd name="T8" fmla="*/ 0 w 47"/>
                  <a:gd name="T9" fmla="*/ 7341899 h 51"/>
                  <a:gd name="T10" fmla="*/ 4458770 w 47"/>
                  <a:gd name="T11" fmla="*/ 3146089 h 51"/>
                  <a:gd name="T12" fmla="*/ 10032496 w 47"/>
                  <a:gd name="T13" fmla="*/ 3146089 h 51"/>
                  <a:gd name="T14" fmla="*/ 14492319 w 47"/>
                  <a:gd name="T15" fmla="*/ 0 h 51"/>
                  <a:gd name="T16" fmla="*/ 18951091 w 47"/>
                  <a:gd name="T17" fmla="*/ 0 h 51"/>
                  <a:gd name="T18" fmla="*/ 52394497 w 47"/>
                  <a:gd name="T19" fmla="*/ 37757174 h 51"/>
                  <a:gd name="T20" fmla="*/ 37902182 w 47"/>
                  <a:gd name="T21" fmla="*/ 53489665 h 51"/>
                  <a:gd name="T22" fmla="*/ 0 w 47"/>
                  <a:gd name="T23" fmla="*/ 7341899 h 51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7"/>
                  <a:gd name="T37" fmla="*/ 0 h 51"/>
                  <a:gd name="T38" fmla="*/ 47 w 47"/>
                  <a:gd name="T39" fmla="*/ 51 h 5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7" h="51">
                    <a:moveTo>
                      <a:pt x="0" y="7"/>
                    </a:moveTo>
                    <a:lnTo>
                      <a:pt x="4" y="3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47" y="36"/>
                    </a:lnTo>
                    <a:lnTo>
                      <a:pt x="34" y="5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2" name="Freeform 1441"/>
              <p:cNvSpPr>
                <a:spLocks/>
              </p:cNvSpPr>
              <p:nvPr/>
            </p:nvSpPr>
            <p:spPr bwMode="auto">
              <a:xfrm>
                <a:off x="2320847" y="2516236"/>
                <a:ext cx="44348" cy="49158"/>
              </a:xfrm>
              <a:custGeom>
                <a:avLst/>
                <a:gdLst>
                  <a:gd name="T0" fmla="*/ 23413632 w 42"/>
                  <a:gd name="T1" fmla="*/ 0 h 47"/>
                  <a:gd name="T2" fmla="*/ 46827264 w 42"/>
                  <a:gd name="T3" fmla="*/ 25707542 h 47"/>
                  <a:gd name="T4" fmla="*/ 23413632 w 42"/>
                  <a:gd name="T5" fmla="*/ 51415084 h 47"/>
                  <a:gd name="T6" fmla="*/ 0 w 42"/>
                  <a:gd name="T7" fmla="*/ 25707542 h 47"/>
                  <a:gd name="T8" fmla="*/ 0 w 42"/>
                  <a:gd name="T9" fmla="*/ 7657142 h 47"/>
                  <a:gd name="T10" fmla="*/ 4460142 w 42"/>
                  <a:gd name="T11" fmla="*/ 4376109 h 47"/>
                  <a:gd name="T12" fmla="*/ 8919228 w 42"/>
                  <a:gd name="T13" fmla="*/ 4376109 h 47"/>
                  <a:gd name="T14" fmla="*/ 13379369 w 42"/>
                  <a:gd name="T15" fmla="*/ 0 h 47"/>
                  <a:gd name="T16" fmla="*/ 18953492 w 42"/>
                  <a:gd name="T17" fmla="*/ 0 h 47"/>
                  <a:gd name="T18" fmla="*/ 46827264 w 42"/>
                  <a:gd name="T19" fmla="*/ 31724688 h 47"/>
                  <a:gd name="T20" fmla="*/ 36793005 w 42"/>
                  <a:gd name="T21" fmla="*/ 51415084 h 47"/>
                  <a:gd name="T22" fmla="*/ 0 w 42"/>
                  <a:gd name="T23" fmla="*/ 7657142 h 4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47"/>
                  <a:gd name="T38" fmla="*/ 42 w 42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47">
                    <a:moveTo>
                      <a:pt x="0" y="7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42" y="29"/>
                    </a:lnTo>
                    <a:lnTo>
                      <a:pt x="33" y="4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3" name="Freeform 1442"/>
              <p:cNvSpPr>
                <a:spLocks/>
              </p:cNvSpPr>
              <p:nvPr/>
            </p:nvSpPr>
            <p:spPr bwMode="auto">
              <a:xfrm>
                <a:off x="2329287" y="2516236"/>
                <a:ext cx="41175" cy="43013"/>
              </a:xfrm>
              <a:custGeom>
                <a:avLst/>
                <a:gdLst>
                  <a:gd name="T0" fmla="*/ 22308181 w 38"/>
                  <a:gd name="T1" fmla="*/ 0 h 43"/>
                  <a:gd name="T2" fmla="*/ 44615279 w 38"/>
                  <a:gd name="T3" fmla="*/ 21513502 h 43"/>
                  <a:gd name="T4" fmla="*/ 22308181 w 38"/>
                  <a:gd name="T5" fmla="*/ 43026004 h 43"/>
                  <a:gd name="T6" fmla="*/ 0 w 38"/>
                  <a:gd name="T7" fmla="*/ 21513502 h 43"/>
                  <a:gd name="T8" fmla="*/ 0 w 38"/>
                  <a:gd name="T9" fmla="*/ 7004116 h 43"/>
                  <a:gd name="T10" fmla="*/ 4696117 w 38"/>
                  <a:gd name="T11" fmla="*/ 3001907 h 43"/>
                  <a:gd name="T12" fmla="*/ 10566805 w 38"/>
                  <a:gd name="T13" fmla="*/ 3001907 h 43"/>
                  <a:gd name="T14" fmla="*/ 15262920 w 38"/>
                  <a:gd name="T15" fmla="*/ 0 h 43"/>
                  <a:gd name="T16" fmla="*/ 19959040 w 38"/>
                  <a:gd name="T17" fmla="*/ 0 h 43"/>
                  <a:gd name="T18" fmla="*/ 44615279 w 38"/>
                  <a:gd name="T19" fmla="*/ 25015559 h 43"/>
                  <a:gd name="T20" fmla="*/ 35223040 w 38"/>
                  <a:gd name="T21" fmla="*/ 43026004 h 43"/>
                  <a:gd name="T22" fmla="*/ 0 w 38"/>
                  <a:gd name="T23" fmla="*/ 7004116 h 4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3"/>
                  <a:gd name="T38" fmla="*/ 38 w 38"/>
                  <a:gd name="T39" fmla="*/ 43 h 4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3">
                    <a:moveTo>
                      <a:pt x="0" y="7"/>
                    </a:moveTo>
                    <a:lnTo>
                      <a:pt x="4" y="3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8" y="25"/>
                    </a:lnTo>
                    <a:lnTo>
                      <a:pt x="30" y="4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4" name="Freeform 1443"/>
              <p:cNvSpPr>
                <a:spLocks/>
              </p:cNvSpPr>
              <p:nvPr/>
            </p:nvSpPr>
            <p:spPr bwMode="auto">
              <a:xfrm>
                <a:off x="2338797" y="2513164"/>
                <a:ext cx="41175" cy="36868"/>
              </a:xfrm>
              <a:custGeom>
                <a:avLst/>
                <a:gdLst>
                  <a:gd name="T0" fmla="*/ 22308181 w 38"/>
                  <a:gd name="T1" fmla="*/ 0 h 36"/>
                  <a:gd name="T2" fmla="*/ 44615279 w 38"/>
                  <a:gd name="T3" fmla="*/ 18878464 h 36"/>
                  <a:gd name="T4" fmla="*/ 22308181 w 38"/>
                  <a:gd name="T5" fmla="*/ 37756928 h 36"/>
                  <a:gd name="T6" fmla="*/ 0 w 38"/>
                  <a:gd name="T7" fmla="*/ 18878464 h 36"/>
                  <a:gd name="T8" fmla="*/ 0 w 38"/>
                  <a:gd name="T9" fmla="*/ 7341851 h 36"/>
                  <a:gd name="T10" fmla="*/ 4696117 w 38"/>
                  <a:gd name="T11" fmla="*/ 4194759 h 36"/>
                  <a:gd name="T12" fmla="*/ 9392235 w 38"/>
                  <a:gd name="T13" fmla="*/ 4194759 h 36"/>
                  <a:gd name="T14" fmla="*/ 14089433 w 38"/>
                  <a:gd name="T15" fmla="*/ 4194759 h 36"/>
                  <a:gd name="T16" fmla="*/ 18785553 w 38"/>
                  <a:gd name="T17" fmla="*/ 0 h 36"/>
                  <a:gd name="T18" fmla="*/ 44615279 w 38"/>
                  <a:gd name="T19" fmla="*/ 23073222 h 36"/>
                  <a:gd name="T20" fmla="*/ 29352354 w 38"/>
                  <a:gd name="T21" fmla="*/ 37756928 h 36"/>
                  <a:gd name="T22" fmla="*/ 0 w 38"/>
                  <a:gd name="T23" fmla="*/ 7341851 h 3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36"/>
                  <a:gd name="T38" fmla="*/ 38 w 38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36">
                    <a:moveTo>
                      <a:pt x="0" y="7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38" y="22"/>
                    </a:lnTo>
                    <a:lnTo>
                      <a:pt x="25" y="3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5" name="Freeform 1444"/>
              <p:cNvSpPr>
                <a:spLocks/>
              </p:cNvSpPr>
              <p:nvPr/>
            </p:nvSpPr>
            <p:spPr bwMode="auto">
              <a:xfrm>
                <a:off x="2348298" y="2507019"/>
                <a:ext cx="34847" cy="34820"/>
              </a:xfrm>
              <a:custGeom>
                <a:avLst/>
                <a:gdLst>
                  <a:gd name="T0" fmla="*/ 17858063 w 34"/>
                  <a:gd name="T1" fmla="*/ 0 h 33"/>
                  <a:gd name="T2" fmla="*/ 35715100 w 34"/>
                  <a:gd name="T3" fmla="*/ 18370188 h 33"/>
                  <a:gd name="T4" fmla="*/ 17858063 w 34"/>
                  <a:gd name="T5" fmla="*/ 36740375 h 33"/>
                  <a:gd name="T6" fmla="*/ 0 w 34"/>
                  <a:gd name="T7" fmla="*/ 18370188 h 33"/>
                  <a:gd name="T8" fmla="*/ 0 w 34"/>
                  <a:gd name="T9" fmla="*/ 8906534 h 33"/>
                  <a:gd name="T10" fmla="*/ 4202138 w 34"/>
                  <a:gd name="T11" fmla="*/ 8906534 h 33"/>
                  <a:gd name="T12" fmla="*/ 8403252 w 34"/>
                  <a:gd name="T13" fmla="*/ 4453795 h 33"/>
                  <a:gd name="T14" fmla="*/ 13655922 w 34"/>
                  <a:gd name="T15" fmla="*/ 4453795 h 33"/>
                  <a:gd name="T16" fmla="*/ 17857038 w 34"/>
                  <a:gd name="T17" fmla="*/ 0 h 33"/>
                  <a:gd name="T18" fmla="*/ 35715100 w 34"/>
                  <a:gd name="T19" fmla="*/ 20040492 h 33"/>
                  <a:gd name="T20" fmla="*/ 22059174 w 34"/>
                  <a:gd name="T21" fmla="*/ 36740375 h 33"/>
                  <a:gd name="T22" fmla="*/ 0 w 34"/>
                  <a:gd name="T23" fmla="*/ 8906534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3"/>
                  <a:gd name="T38" fmla="*/ 34 w 34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3">
                    <a:moveTo>
                      <a:pt x="0" y="8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34" y="18"/>
                    </a:lnTo>
                    <a:lnTo>
                      <a:pt x="21" y="3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6" name="Freeform 1445"/>
              <p:cNvSpPr>
                <a:spLocks/>
              </p:cNvSpPr>
              <p:nvPr/>
            </p:nvSpPr>
            <p:spPr bwMode="auto">
              <a:xfrm>
                <a:off x="2355686" y="2503947"/>
                <a:ext cx="31674" cy="29699"/>
              </a:xfrm>
              <a:custGeom>
                <a:avLst/>
                <a:gdLst>
                  <a:gd name="T0" fmla="*/ 16720704 w 30"/>
                  <a:gd name="T1" fmla="*/ 0 h 29"/>
                  <a:gd name="T2" fmla="*/ 33441409 w 30"/>
                  <a:gd name="T3" fmla="*/ 15207936 h 29"/>
                  <a:gd name="T4" fmla="*/ 16720704 w 30"/>
                  <a:gd name="T5" fmla="*/ 30414848 h 29"/>
                  <a:gd name="T6" fmla="*/ 0 w 30"/>
                  <a:gd name="T7" fmla="*/ 15207936 h 29"/>
                  <a:gd name="T8" fmla="*/ 0 w 30"/>
                  <a:gd name="T9" fmla="*/ 7341798 h 29"/>
                  <a:gd name="T10" fmla="*/ 5573569 w 30"/>
                  <a:gd name="T11" fmla="*/ 7341798 h 29"/>
                  <a:gd name="T12" fmla="*/ 10032213 w 30"/>
                  <a:gd name="T13" fmla="*/ 3146046 h 29"/>
                  <a:gd name="T14" fmla="*/ 14490855 w 30"/>
                  <a:gd name="T15" fmla="*/ 3146046 h 29"/>
                  <a:gd name="T16" fmla="*/ 18950558 w 30"/>
                  <a:gd name="T17" fmla="*/ 0 h 29"/>
                  <a:gd name="T18" fmla="*/ 24524124 w 30"/>
                  <a:gd name="T19" fmla="*/ 0 h 29"/>
                  <a:gd name="T20" fmla="*/ 33441409 w 30"/>
                  <a:gd name="T21" fmla="*/ 14682571 h 29"/>
                  <a:gd name="T22" fmla="*/ 24524124 w 30"/>
                  <a:gd name="T23" fmla="*/ 30414848 h 29"/>
                  <a:gd name="T24" fmla="*/ 0 w 30"/>
                  <a:gd name="T25" fmla="*/ 7341798 h 29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29"/>
                  <a:gd name="T41" fmla="*/ 30 w 30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29">
                    <a:moveTo>
                      <a:pt x="0" y="7"/>
                    </a:moveTo>
                    <a:lnTo>
                      <a:pt x="5" y="7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22" y="2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7" name="Freeform 1446"/>
              <p:cNvSpPr>
                <a:spLocks/>
              </p:cNvSpPr>
              <p:nvPr/>
            </p:nvSpPr>
            <p:spPr bwMode="auto">
              <a:xfrm>
                <a:off x="2365187" y="2501898"/>
                <a:ext cx="31674" cy="25603"/>
              </a:xfrm>
              <a:custGeom>
                <a:avLst/>
                <a:gdLst>
                  <a:gd name="T0" fmla="*/ 16720704 w 30"/>
                  <a:gd name="T1" fmla="*/ 0 h 25"/>
                  <a:gd name="T2" fmla="*/ 33441409 w 30"/>
                  <a:gd name="T3" fmla="*/ 13110784 h 25"/>
                  <a:gd name="T4" fmla="*/ 16720704 w 30"/>
                  <a:gd name="T5" fmla="*/ 26220544 h 25"/>
                  <a:gd name="T6" fmla="*/ 0 w 30"/>
                  <a:gd name="T7" fmla="*/ 13110784 h 25"/>
                  <a:gd name="T8" fmla="*/ 0 w 30"/>
                  <a:gd name="T9" fmla="*/ 7341916 h 25"/>
                  <a:gd name="T10" fmla="*/ 4458644 w 30"/>
                  <a:gd name="T11" fmla="*/ 7341916 h 25"/>
                  <a:gd name="T12" fmla="*/ 8917289 w 30"/>
                  <a:gd name="T13" fmla="*/ 4194796 h 25"/>
                  <a:gd name="T14" fmla="*/ 14490855 w 30"/>
                  <a:gd name="T15" fmla="*/ 4194796 h 25"/>
                  <a:gd name="T16" fmla="*/ 18950558 w 30"/>
                  <a:gd name="T17" fmla="*/ 4194796 h 25"/>
                  <a:gd name="T18" fmla="*/ 23409200 w 30"/>
                  <a:gd name="T19" fmla="*/ 0 h 25"/>
                  <a:gd name="T20" fmla="*/ 33441409 w 30"/>
                  <a:gd name="T21" fmla="*/ 11536712 h 25"/>
                  <a:gd name="T22" fmla="*/ 18950558 w 30"/>
                  <a:gd name="T23" fmla="*/ 26220544 h 25"/>
                  <a:gd name="T24" fmla="*/ 0 w 30"/>
                  <a:gd name="T25" fmla="*/ 7341916 h 2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25"/>
                  <a:gd name="T41" fmla="*/ 30 w 30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25">
                    <a:moveTo>
                      <a:pt x="0" y="7"/>
                    </a:moveTo>
                    <a:lnTo>
                      <a:pt x="4" y="7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0"/>
                    </a:lnTo>
                    <a:lnTo>
                      <a:pt x="30" y="11"/>
                    </a:lnTo>
                    <a:lnTo>
                      <a:pt x="17" y="2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8" name="Freeform 1447"/>
              <p:cNvSpPr>
                <a:spLocks/>
              </p:cNvSpPr>
              <p:nvPr/>
            </p:nvSpPr>
            <p:spPr bwMode="auto">
              <a:xfrm>
                <a:off x="2379972" y="2495754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8390378 h 22"/>
                  <a:gd name="T10" fmla="*/ 4460142 w 21"/>
                  <a:gd name="T11" fmla="*/ 8390378 h 22"/>
                  <a:gd name="T12" fmla="*/ 8919228 w 21"/>
                  <a:gd name="T13" fmla="*/ 4194677 h 22"/>
                  <a:gd name="T14" fmla="*/ 13379369 w 21"/>
                  <a:gd name="T15" fmla="*/ 4194677 h 22"/>
                  <a:gd name="T16" fmla="*/ 18953492 w 21"/>
                  <a:gd name="T17" fmla="*/ 0 h 22"/>
                  <a:gd name="T18" fmla="*/ 23413632 w 21"/>
                  <a:gd name="T19" fmla="*/ 8390378 h 22"/>
                  <a:gd name="T20" fmla="*/ 8919228 w 21"/>
                  <a:gd name="T21" fmla="*/ 23072768 h 22"/>
                  <a:gd name="T22" fmla="*/ 0 w 21"/>
                  <a:gd name="T23" fmla="*/ 8390378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2"/>
                  <a:gd name="T38" fmla="*/ 21 w 21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2">
                    <a:moveTo>
                      <a:pt x="0" y="8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7" y="0"/>
                    </a:lnTo>
                    <a:lnTo>
                      <a:pt x="21" y="8"/>
                    </a:lnTo>
                    <a:lnTo>
                      <a:pt x="8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29" name="Freeform 1448"/>
              <p:cNvSpPr>
                <a:spLocks/>
              </p:cNvSpPr>
              <p:nvPr/>
            </p:nvSpPr>
            <p:spPr bwMode="auto">
              <a:xfrm>
                <a:off x="2387361" y="2495754"/>
                <a:ext cx="17949" cy="17410"/>
              </a:xfrm>
              <a:custGeom>
                <a:avLst/>
                <a:gdLst>
                  <a:gd name="T0" fmla="*/ 9476016 w 17"/>
                  <a:gd name="T1" fmla="*/ 0 h 15"/>
                  <a:gd name="T2" fmla="*/ 18950976 w 17"/>
                  <a:gd name="T3" fmla="*/ 10103605 h 15"/>
                  <a:gd name="T4" fmla="*/ 9476016 w 17"/>
                  <a:gd name="T5" fmla="*/ 20207211 h 15"/>
                  <a:gd name="T6" fmla="*/ 0 w 17"/>
                  <a:gd name="T7" fmla="*/ 10103605 h 15"/>
                  <a:gd name="T8" fmla="*/ 0 w 17"/>
                  <a:gd name="T9" fmla="*/ 5388976 h 15"/>
                  <a:gd name="T10" fmla="*/ 4458743 w 17"/>
                  <a:gd name="T11" fmla="*/ 5388976 h 15"/>
                  <a:gd name="T12" fmla="*/ 10032435 w 17"/>
                  <a:gd name="T13" fmla="*/ 0 h 15"/>
                  <a:gd name="T14" fmla="*/ 14492231 w 17"/>
                  <a:gd name="T15" fmla="*/ 0 h 15"/>
                  <a:gd name="T16" fmla="*/ 18950976 w 17"/>
                  <a:gd name="T17" fmla="*/ 0 h 15"/>
                  <a:gd name="T18" fmla="*/ 10032435 w 17"/>
                  <a:gd name="T19" fmla="*/ 20207211 h 15"/>
                  <a:gd name="T20" fmla="*/ 0 w 17"/>
                  <a:gd name="T21" fmla="*/ 5388976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5"/>
                  <a:gd name="T35" fmla="*/ 17 w 17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5">
                    <a:moveTo>
                      <a:pt x="0" y="4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9" y="1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30" name="Freeform 1449"/>
              <p:cNvSpPr>
                <a:spLocks/>
              </p:cNvSpPr>
              <p:nvPr/>
            </p:nvSpPr>
            <p:spPr bwMode="auto">
              <a:xfrm>
                <a:off x="2396871" y="2495754"/>
                <a:ext cx="8449" cy="8193"/>
              </a:xfrm>
              <a:custGeom>
                <a:avLst/>
                <a:gdLst>
                  <a:gd name="T0" fmla="*/ 4462128 w 8"/>
                  <a:gd name="T1" fmla="*/ 0 h 8"/>
                  <a:gd name="T2" fmla="*/ 8923200 w 8"/>
                  <a:gd name="T3" fmla="*/ 4195840 h 8"/>
                  <a:gd name="T4" fmla="*/ 4462128 w 8"/>
                  <a:gd name="T5" fmla="*/ 8390656 h 8"/>
                  <a:gd name="T6" fmla="*/ 0 w 8"/>
                  <a:gd name="T7" fmla="*/ 4195840 h 8"/>
                  <a:gd name="T8" fmla="*/ 0 w 8"/>
                  <a:gd name="T9" fmla="*/ 0 h 8"/>
                  <a:gd name="T10" fmla="*/ 4462128 w 8"/>
                  <a:gd name="T11" fmla="*/ 0 h 8"/>
                  <a:gd name="T12" fmla="*/ 8923200 w 8"/>
                  <a:gd name="T13" fmla="*/ 0 h 8"/>
                  <a:gd name="T14" fmla="*/ 4462128 w 8"/>
                  <a:gd name="T15" fmla="*/ 8390656 h 8"/>
                  <a:gd name="T16" fmla="*/ 0 w 8"/>
                  <a:gd name="T17" fmla="*/ 0 h 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4031" name="Freeform 1450"/>
              <p:cNvSpPr>
                <a:spLocks/>
              </p:cNvSpPr>
              <p:nvPr/>
            </p:nvSpPr>
            <p:spPr bwMode="auto">
              <a:xfrm>
                <a:off x="2795997" y="2752828"/>
                <a:ext cx="25338" cy="20482"/>
              </a:xfrm>
              <a:custGeom>
                <a:avLst/>
                <a:gdLst>
                  <a:gd name="T0" fmla="*/ 12840285 w 25"/>
                  <a:gd name="T1" fmla="*/ 0 h 18"/>
                  <a:gd name="T2" fmla="*/ 25680570 w 25"/>
                  <a:gd name="T3" fmla="*/ 11653120 h 18"/>
                  <a:gd name="T4" fmla="*/ 12840285 w 25"/>
                  <a:gd name="T5" fmla="*/ 23306239 h 18"/>
                  <a:gd name="T6" fmla="*/ 0 w 25"/>
                  <a:gd name="T7" fmla="*/ 11653120 h 18"/>
                  <a:gd name="T8" fmla="*/ 12326430 w 25"/>
                  <a:gd name="T9" fmla="*/ 0 h 18"/>
                  <a:gd name="T10" fmla="*/ 0 w 25"/>
                  <a:gd name="T11" fmla="*/ 23306239 h 18"/>
                  <a:gd name="T12" fmla="*/ 25680570 w 25"/>
                  <a:gd name="T13" fmla="*/ 23306239 h 18"/>
                  <a:gd name="T14" fmla="*/ 12326430 w 25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8"/>
                  <a:gd name="T26" fmla="*/ 25 w 25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8">
                    <a:moveTo>
                      <a:pt x="12" y="0"/>
                    </a:moveTo>
                    <a:lnTo>
                      <a:pt x="0" y="18"/>
                    </a:lnTo>
                    <a:lnTo>
                      <a:pt x="25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36" name="Freeform 1451"/>
              <p:cNvSpPr>
                <a:spLocks/>
              </p:cNvSpPr>
              <p:nvPr/>
            </p:nvSpPr>
            <p:spPr bwMode="auto">
              <a:xfrm>
                <a:off x="2799161" y="2743611"/>
                <a:ext cx="38011" cy="29699"/>
              </a:xfrm>
              <a:custGeom>
                <a:avLst/>
                <a:gdLst>
                  <a:gd name="T0" fmla="*/ 21248148 w 34"/>
                  <a:gd name="T1" fmla="*/ 0 h 29"/>
                  <a:gd name="T2" fmla="*/ 42495178 w 34"/>
                  <a:gd name="T3" fmla="*/ 15207936 h 29"/>
                  <a:gd name="T4" fmla="*/ 21248148 w 34"/>
                  <a:gd name="T5" fmla="*/ 30414848 h 29"/>
                  <a:gd name="T6" fmla="*/ 0 w 34"/>
                  <a:gd name="T7" fmla="*/ 15207936 h 29"/>
                  <a:gd name="T8" fmla="*/ 16248582 w 34"/>
                  <a:gd name="T9" fmla="*/ 0 h 29"/>
                  <a:gd name="T10" fmla="*/ 0 w 34"/>
                  <a:gd name="T11" fmla="*/ 19927008 h 29"/>
                  <a:gd name="T12" fmla="*/ 9999129 w 34"/>
                  <a:gd name="T13" fmla="*/ 30414848 h 29"/>
                  <a:gd name="T14" fmla="*/ 42495178 w 34"/>
                  <a:gd name="T15" fmla="*/ 30414848 h 29"/>
                  <a:gd name="T16" fmla="*/ 16248582 w 34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9"/>
                  <a:gd name="T29" fmla="*/ 34 w 3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9">
                    <a:moveTo>
                      <a:pt x="13" y="0"/>
                    </a:moveTo>
                    <a:lnTo>
                      <a:pt x="0" y="19"/>
                    </a:lnTo>
                    <a:lnTo>
                      <a:pt x="8" y="29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37" name="Freeform 1452"/>
              <p:cNvSpPr>
                <a:spLocks/>
              </p:cNvSpPr>
              <p:nvPr/>
            </p:nvSpPr>
            <p:spPr bwMode="auto">
              <a:xfrm>
                <a:off x="2808661" y="2735418"/>
                <a:ext cx="44348" cy="37892"/>
              </a:xfrm>
              <a:custGeom>
                <a:avLst/>
                <a:gdLst>
                  <a:gd name="T0" fmla="*/ 22869129 w 43"/>
                  <a:gd name="T1" fmla="*/ 0 h 36"/>
                  <a:gd name="T2" fmla="*/ 45738258 w 43"/>
                  <a:gd name="T3" fmla="*/ 19941717 h 36"/>
                  <a:gd name="T4" fmla="*/ 22869129 w 43"/>
                  <a:gd name="T5" fmla="*/ 39883435 h 36"/>
                  <a:gd name="T6" fmla="*/ 0 w 43"/>
                  <a:gd name="T7" fmla="*/ 19941717 h 36"/>
                  <a:gd name="T8" fmla="*/ 13828324 w 43"/>
                  <a:gd name="T9" fmla="*/ 0 h 36"/>
                  <a:gd name="T10" fmla="*/ 0 w 43"/>
                  <a:gd name="T11" fmla="*/ 19941717 h 36"/>
                  <a:gd name="T12" fmla="*/ 13828324 w 43"/>
                  <a:gd name="T13" fmla="*/ 39883435 h 36"/>
                  <a:gd name="T14" fmla="*/ 45738258 w 43"/>
                  <a:gd name="T15" fmla="*/ 39883435 h 36"/>
                  <a:gd name="T16" fmla="*/ 13828324 w 43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6"/>
                  <a:gd name="T29" fmla="*/ 43 w 43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6">
                    <a:moveTo>
                      <a:pt x="13" y="0"/>
                    </a:moveTo>
                    <a:lnTo>
                      <a:pt x="0" y="18"/>
                    </a:lnTo>
                    <a:lnTo>
                      <a:pt x="13" y="36"/>
                    </a:lnTo>
                    <a:lnTo>
                      <a:pt x="4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38" name="Freeform 1453"/>
              <p:cNvSpPr>
                <a:spLocks/>
              </p:cNvSpPr>
              <p:nvPr/>
            </p:nvSpPr>
            <p:spPr bwMode="auto">
              <a:xfrm>
                <a:off x="2812886" y="2724153"/>
                <a:ext cx="53849" cy="49158"/>
              </a:xfrm>
              <a:custGeom>
                <a:avLst/>
                <a:gdLst>
                  <a:gd name="T0" fmla="*/ 28429104 w 51"/>
                  <a:gd name="T1" fmla="*/ 0 h 47"/>
                  <a:gd name="T2" fmla="*/ 56857152 w 51"/>
                  <a:gd name="T3" fmla="*/ 25707542 h 47"/>
                  <a:gd name="T4" fmla="*/ 28429104 w 51"/>
                  <a:gd name="T5" fmla="*/ 51415084 h 47"/>
                  <a:gd name="T6" fmla="*/ 0 w 51"/>
                  <a:gd name="T7" fmla="*/ 25707542 h 47"/>
                  <a:gd name="T8" fmla="*/ 13377781 w 51"/>
                  <a:gd name="T9" fmla="*/ 0 h 47"/>
                  <a:gd name="T10" fmla="*/ 0 w 51"/>
                  <a:gd name="T11" fmla="*/ 19690396 h 47"/>
                  <a:gd name="T12" fmla="*/ 23411646 w 51"/>
                  <a:gd name="T13" fmla="*/ 51415084 h 47"/>
                  <a:gd name="T14" fmla="*/ 56857152 w 51"/>
                  <a:gd name="T15" fmla="*/ 51415084 h 47"/>
                  <a:gd name="T16" fmla="*/ 13377781 w 51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7"/>
                  <a:gd name="T29" fmla="*/ 51 w 51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7">
                    <a:moveTo>
                      <a:pt x="12" y="0"/>
                    </a:moveTo>
                    <a:lnTo>
                      <a:pt x="0" y="18"/>
                    </a:lnTo>
                    <a:lnTo>
                      <a:pt x="21" y="47"/>
                    </a:lnTo>
                    <a:lnTo>
                      <a:pt x="51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39" name="Freeform 1454"/>
              <p:cNvSpPr>
                <a:spLocks/>
              </p:cNvSpPr>
              <p:nvPr/>
            </p:nvSpPr>
            <p:spPr bwMode="auto">
              <a:xfrm>
                <a:off x="2821335" y="2718008"/>
                <a:ext cx="60185" cy="55302"/>
              </a:xfrm>
              <a:custGeom>
                <a:avLst/>
                <a:gdLst>
                  <a:gd name="T0" fmla="*/ 32929949 w 55"/>
                  <a:gd name="T1" fmla="*/ 0 h 54"/>
                  <a:gd name="T2" fmla="*/ 65858803 w 55"/>
                  <a:gd name="T3" fmla="*/ 28317696 h 54"/>
                  <a:gd name="T4" fmla="*/ 32929949 w 55"/>
                  <a:gd name="T5" fmla="*/ 56635393 h 54"/>
                  <a:gd name="T6" fmla="*/ 0 w 55"/>
                  <a:gd name="T7" fmla="*/ 28317696 h 54"/>
                  <a:gd name="T8" fmla="*/ 15567124 w 55"/>
                  <a:gd name="T9" fmla="*/ 0 h 54"/>
                  <a:gd name="T10" fmla="*/ 0 w 55"/>
                  <a:gd name="T11" fmla="*/ 18878467 h 54"/>
                  <a:gd name="T12" fmla="*/ 35922792 w 55"/>
                  <a:gd name="T13" fmla="*/ 56635393 h 54"/>
                  <a:gd name="T14" fmla="*/ 65858803 w 55"/>
                  <a:gd name="T15" fmla="*/ 56635393 h 54"/>
                  <a:gd name="T16" fmla="*/ 15567124 w 55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4"/>
                  <a:gd name="T29" fmla="*/ 55 w 5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4">
                    <a:moveTo>
                      <a:pt x="13" y="0"/>
                    </a:moveTo>
                    <a:lnTo>
                      <a:pt x="0" y="18"/>
                    </a:lnTo>
                    <a:lnTo>
                      <a:pt x="30" y="54"/>
                    </a:lnTo>
                    <a:lnTo>
                      <a:pt x="55" y="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0" name="Freeform 1455"/>
              <p:cNvSpPr>
                <a:spLocks/>
              </p:cNvSpPr>
              <p:nvPr/>
            </p:nvSpPr>
            <p:spPr bwMode="auto">
              <a:xfrm>
                <a:off x="2825560" y="2709815"/>
                <a:ext cx="68634" cy="63495"/>
              </a:xfrm>
              <a:custGeom>
                <a:avLst/>
                <a:gdLst>
                  <a:gd name="T0" fmla="*/ 36801764 w 64"/>
                  <a:gd name="T1" fmla="*/ 0 h 61"/>
                  <a:gd name="T2" fmla="*/ 73603529 w 64"/>
                  <a:gd name="T3" fmla="*/ 33046545 h 61"/>
                  <a:gd name="T4" fmla="*/ 36801764 w 64"/>
                  <a:gd name="T5" fmla="*/ 66092049 h 61"/>
                  <a:gd name="T6" fmla="*/ 0 w 64"/>
                  <a:gd name="T7" fmla="*/ 33046545 h 61"/>
                  <a:gd name="T8" fmla="*/ 14950413 w 64"/>
                  <a:gd name="T9" fmla="*/ 0 h 61"/>
                  <a:gd name="T10" fmla="*/ 0 w 64"/>
                  <a:gd name="T11" fmla="*/ 15169060 h 61"/>
                  <a:gd name="T12" fmla="*/ 44852314 w 64"/>
                  <a:gd name="T13" fmla="*/ 66092049 h 61"/>
                  <a:gd name="T14" fmla="*/ 73603529 w 64"/>
                  <a:gd name="T15" fmla="*/ 66092049 h 61"/>
                  <a:gd name="T16" fmla="*/ 14950413 w 64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1"/>
                  <a:gd name="T29" fmla="*/ 64 w 64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1">
                    <a:moveTo>
                      <a:pt x="13" y="0"/>
                    </a:moveTo>
                    <a:lnTo>
                      <a:pt x="0" y="14"/>
                    </a:lnTo>
                    <a:lnTo>
                      <a:pt x="39" y="61"/>
                    </a:lnTo>
                    <a:lnTo>
                      <a:pt x="64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1" name="Freeform 1456"/>
              <p:cNvSpPr>
                <a:spLocks/>
              </p:cNvSpPr>
              <p:nvPr/>
            </p:nvSpPr>
            <p:spPr bwMode="auto">
              <a:xfrm>
                <a:off x="2835060" y="2697516"/>
                <a:ext cx="71798" cy="75785"/>
              </a:xfrm>
              <a:custGeom>
                <a:avLst/>
                <a:gdLst>
                  <a:gd name="T0" fmla="*/ 37904064 w 68"/>
                  <a:gd name="T1" fmla="*/ 0 h 72"/>
                  <a:gd name="T2" fmla="*/ 75808128 w 68"/>
                  <a:gd name="T3" fmla="*/ 39885013 h 72"/>
                  <a:gd name="T4" fmla="*/ 37904064 w 68"/>
                  <a:gd name="T5" fmla="*/ 79768974 h 72"/>
                  <a:gd name="T6" fmla="*/ 0 w 68"/>
                  <a:gd name="T7" fmla="*/ 39885013 h 72"/>
                  <a:gd name="T8" fmla="*/ 14492635 w 68"/>
                  <a:gd name="T9" fmla="*/ 0 h 72"/>
                  <a:gd name="T10" fmla="*/ 0 w 68"/>
                  <a:gd name="T11" fmla="*/ 19941980 h 72"/>
                  <a:gd name="T12" fmla="*/ 46822850 w 68"/>
                  <a:gd name="T13" fmla="*/ 79768974 h 72"/>
                  <a:gd name="T14" fmla="*/ 75808128 w 68"/>
                  <a:gd name="T15" fmla="*/ 79768974 h 72"/>
                  <a:gd name="T16" fmla="*/ 14492635 w 68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72"/>
                  <a:gd name="T29" fmla="*/ 68 w 68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72">
                    <a:moveTo>
                      <a:pt x="13" y="0"/>
                    </a:moveTo>
                    <a:lnTo>
                      <a:pt x="0" y="18"/>
                    </a:lnTo>
                    <a:lnTo>
                      <a:pt x="42" y="72"/>
                    </a:lnTo>
                    <a:lnTo>
                      <a:pt x="68" y="7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2" name="Freeform 1457"/>
              <p:cNvSpPr>
                <a:spLocks/>
              </p:cNvSpPr>
              <p:nvPr/>
            </p:nvSpPr>
            <p:spPr bwMode="auto">
              <a:xfrm>
                <a:off x="2840345" y="2689323"/>
                <a:ext cx="85523" cy="83987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4086876 h 80"/>
                  <a:gd name="T4" fmla="*/ 45149808 w 81"/>
                  <a:gd name="T5" fmla="*/ 88172701 h 80"/>
                  <a:gd name="T6" fmla="*/ 0 w 81"/>
                  <a:gd name="T7" fmla="*/ 44086876 h 80"/>
                  <a:gd name="T8" fmla="*/ 14492452 w 81"/>
                  <a:gd name="T9" fmla="*/ 0 h 80"/>
                  <a:gd name="T10" fmla="*/ 0 w 81"/>
                  <a:gd name="T11" fmla="*/ 20941109 h 80"/>
                  <a:gd name="T12" fmla="*/ 56854841 w 81"/>
                  <a:gd name="T13" fmla="*/ 88172701 h 80"/>
                  <a:gd name="T14" fmla="*/ 90298561 w 81"/>
                  <a:gd name="T15" fmla="*/ 88172701 h 80"/>
                  <a:gd name="T16" fmla="*/ 14492452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13" y="0"/>
                    </a:moveTo>
                    <a:lnTo>
                      <a:pt x="0" y="19"/>
                    </a:lnTo>
                    <a:lnTo>
                      <a:pt x="51" y="80"/>
                    </a:lnTo>
                    <a:lnTo>
                      <a:pt x="81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3" name="Freeform 1458"/>
              <p:cNvSpPr>
                <a:spLocks/>
              </p:cNvSpPr>
              <p:nvPr/>
            </p:nvSpPr>
            <p:spPr bwMode="auto">
              <a:xfrm>
                <a:off x="2849846" y="2680106"/>
                <a:ext cx="88696" cy="93204"/>
              </a:xfrm>
              <a:custGeom>
                <a:avLst/>
                <a:gdLst>
                  <a:gd name="T0" fmla="*/ 46827264 w 84"/>
                  <a:gd name="T1" fmla="*/ 0 h 90"/>
                  <a:gd name="T2" fmla="*/ 93654528 w 84"/>
                  <a:gd name="T3" fmla="*/ 48261031 h 90"/>
                  <a:gd name="T4" fmla="*/ 46827264 w 84"/>
                  <a:gd name="T5" fmla="*/ 96522062 h 90"/>
                  <a:gd name="T6" fmla="*/ 0 w 84"/>
                  <a:gd name="T7" fmla="*/ 48261031 h 90"/>
                  <a:gd name="T8" fmla="*/ 13379369 w 84"/>
                  <a:gd name="T9" fmla="*/ 0 h 90"/>
                  <a:gd name="T10" fmla="*/ 0 w 84"/>
                  <a:gd name="T11" fmla="*/ 19304621 h 90"/>
                  <a:gd name="T12" fmla="*/ 61321663 w 84"/>
                  <a:gd name="T13" fmla="*/ 96522062 h 90"/>
                  <a:gd name="T14" fmla="*/ 93654528 w 84"/>
                  <a:gd name="T15" fmla="*/ 96522062 h 90"/>
                  <a:gd name="T16" fmla="*/ 13379369 w 84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90"/>
                  <a:gd name="T29" fmla="*/ 84 w 84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90">
                    <a:moveTo>
                      <a:pt x="12" y="0"/>
                    </a:moveTo>
                    <a:lnTo>
                      <a:pt x="0" y="18"/>
                    </a:lnTo>
                    <a:lnTo>
                      <a:pt x="55" y="90"/>
                    </a:lnTo>
                    <a:lnTo>
                      <a:pt x="84" y="9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4" name="Freeform 1459"/>
              <p:cNvSpPr>
                <a:spLocks/>
              </p:cNvSpPr>
              <p:nvPr/>
            </p:nvSpPr>
            <p:spPr bwMode="auto">
              <a:xfrm>
                <a:off x="2853010" y="2671913"/>
                <a:ext cx="98197" cy="101397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2456393 h 98"/>
                  <a:gd name="T4" fmla="*/ 51842736 w 93"/>
                  <a:gd name="T5" fmla="*/ 104911751 h 98"/>
                  <a:gd name="T6" fmla="*/ 0 w 93"/>
                  <a:gd name="T7" fmla="*/ 52456393 h 98"/>
                  <a:gd name="T8" fmla="*/ 14493032 w 93"/>
                  <a:gd name="T9" fmla="*/ 0 h 98"/>
                  <a:gd name="T10" fmla="*/ 0 w 93"/>
                  <a:gd name="T11" fmla="*/ 19269571 h 98"/>
                  <a:gd name="T12" fmla="*/ 75812316 w 93"/>
                  <a:gd name="T13" fmla="*/ 104911751 h 98"/>
                  <a:gd name="T14" fmla="*/ 103684416 w 93"/>
                  <a:gd name="T15" fmla="*/ 104911751 h 98"/>
                  <a:gd name="T16" fmla="*/ 14493032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13" y="0"/>
                    </a:moveTo>
                    <a:lnTo>
                      <a:pt x="0" y="18"/>
                    </a:lnTo>
                    <a:lnTo>
                      <a:pt x="68" y="98"/>
                    </a:lnTo>
                    <a:lnTo>
                      <a:pt x="93" y="9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5" name="Freeform 1460"/>
              <p:cNvSpPr>
                <a:spLocks/>
              </p:cNvSpPr>
              <p:nvPr/>
            </p:nvSpPr>
            <p:spPr bwMode="auto">
              <a:xfrm>
                <a:off x="2862510" y="2660647"/>
                <a:ext cx="103473" cy="112663"/>
              </a:xfrm>
              <a:custGeom>
                <a:avLst/>
                <a:gdLst>
                  <a:gd name="T0" fmla="*/ 54626353 w 98"/>
                  <a:gd name="T1" fmla="*/ 0 h 109"/>
                  <a:gd name="T2" fmla="*/ 109251649 w 98"/>
                  <a:gd name="T3" fmla="*/ 58225065 h 109"/>
                  <a:gd name="T4" fmla="*/ 54626353 w 98"/>
                  <a:gd name="T5" fmla="*/ 116449097 h 109"/>
                  <a:gd name="T6" fmla="*/ 0 w 98"/>
                  <a:gd name="T7" fmla="*/ 58225065 h 109"/>
                  <a:gd name="T8" fmla="*/ 14492555 w 98"/>
                  <a:gd name="T9" fmla="*/ 0 h 109"/>
                  <a:gd name="T10" fmla="*/ 0 w 98"/>
                  <a:gd name="T11" fmla="*/ 20298981 h 109"/>
                  <a:gd name="T12" fmla="*/ 80266548 w 98"/>
                  <a:gd name="T13" fmla="*/ 116449097 h 109"/>
                  <a:gd name="T14" fmla="*/ 109251649 w 98"/>
                  <a:gd name="T15" fmla="*/ 116449097 h 109"/>
                  <a:gd name="T16" fmla="*/ 14492555 w 98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9"/>
                  <a:gd name="T29" fmla="*/ 98 w 98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9">
                    <a:moveTo>
                      <a:pt x="13" y="0"/>
                    </a:moveTo>
                    <a:lnTo>
                      <a:pt x="0" y="19"/>
                    </a:lnTo>
                    <a:lnTo>
                      <a:pt x="72" y="109"/>
                    </a:lnTo>
                    <a:lnTo>
                      <a:pt x="98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6" name="Freeform 1461"/>
              <p:cNvSpPr>
                <a:spLocks/>
              </p:cNvSpPr>
              <p:nvPr/>
            </p:nvSpPr>
            <p:spPr bwMode="auto">
              <a:xfrm>
                <a:off x="2866735" y="2654503"/>
                <a:ext cx="110871" cy="118807"/>
              </a:xfrm>
              <a:custGeom>
                <a:avLst/>
                <a:gdLst>
                  <a:gd name="T0" fmla="*/ 58535664 w 105"/>
                  <a:gd name="T1" fmla="*/ 0 h 116"/>
                  <a:gd name="T2" fmla="*/ 117070272 w 105"/>
                  <a:gd name="T3" fmla="*/ 60841474 h 116"/>
                  <a:gd name="T4" fmla="*/ 58535664 w 105"/>
                  <a:gd name="T5" fmla="*/ 121681925 h 116"/>
                  <a:gd name="T6" fmla="*/ 0 w 105"/>
                  <a:gd name="T7" fmla="*/ 60841474 h 116"/>
                  <a:gd name="T8" fmla="*/ 13379490 w 105"/>
                  <a:gd name="T9" fmla="*/ 0 h 116"/>
                  <a:gd name="T10" fmla="*/ 0 w 105"/>
                  <a:gd name="T11" fmla="*/ 18882122 h 116"/>
                  <a:gd name="T12" fmla="*/ 89196255 w 105"/>
                  <a:gd name="T13" fmla="*/ 121681925 h 116"/>
                  <a:gd name="T14" fmla="*/ 117070272 w 105"/>
                  <a:gd name="T15" fmla="*/ 121681925 h 116"/>
                  <a:gd name="T16" fmla="*/ 13379490 w 105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5"/>
                  <a:gd name="T28" fmla="*/ 0 h 116"/>
                  <a:gd name="T29" fmla="*/ 105 w 105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5" h="116">
                    <a:moveTo>
                      <a:pt x="12" y="0"/>
                    </a:moveTo>
                    <a:lnTo>
                      <a:pt x="0" y="18"/>
                    </a:lnTo>
                    <a:lnTo>
                      <a:pt x="80" y="116"/>
                    </a:lnTo>
                    <a:lnTo>
                      <a:pt x="105" y="11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7" name="Freeform 1462"/>
              <p:cNvSpPr>
                <a:spLocks/>
              </p:cNvSpPr>
              <p:nvPr/>
            </p:nvSpPr>
            <p:spPr bwMode="auto">
              <a:xfrm>
                <a:off x="2875184" y="2643237"/>
                <a:ext cx="120371" cy="130073"/>
              </a:xfrm>
              <a:custGeom>
                <a:avLst/>
                <a:gdLst>
                  <a:gd name="T0" fmla="*/ 63549552 w 114"/>
                  <a:gd name="T1" fmla="*/ 0 h 127"/>
                  <a:gd name="T2" fmla="*/ 127098048 w 114"/>
                  <a:gd name="T3" fmla="*/ 66610691 h 127"/>
                  <a:gd name="T4" fmla="*/ 63549552 w 114"/>
                  <a:gd name="T5" fmla="*/ 133220357 h 127"/>
                  <a:gd name="T6" fmla="*/ 0 w 114"/>
                  <a:gd name="T7" fmla="*/ 66610691 h 127"/>
                  <a:gd name="T8" fmla="*/ 14494147 w 114"/>
                  <a:gd name="T9" fmla="*/ 0 h 127"/>
                  <a:gd name="T10" fmla="*/ 0 w 114"/>
                  <a:gd name="T11" fmla="*/ 18882097 h 127"/>
                  <a:gd name="T12" fmla="*/ 94765773 w 114"/>
                  <a:gd name="T13" fmla="*/ 133220357 h 127"/>
                  <a:gd name="T14" fmla="*/ 127098048 w 114"/>
                  <a:gd name="T15" fmla="*/ 133220357 h 127"/>
                  <a:gd name="T16" fmla="*/ 14494147 w 114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7"/>
                  <a:gd name="T29" fmla="*/ 114 w 114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7">
                    <a:moveTo>
                      <a:pt x="13" y="0"/>
                    </a:moveTo>
                    <a:lnTo>
                      <a:pt x="0" y="18"/>
                    </a:lnTo>
                    <a:lnTo>
                      <a:pt x="85" y="127"/>
                    </a:lnTo>
                    <a:lnTo>
                      <a:pt x="114" y="1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8" name="Freeform 1463"/>
              <p:cNvSpPr>
                <a:spLocks/>
              </p:cNvSpPr>
              <p:nvPr/>
            </p:nvSpPr>
            <p:spPr bwMode="auto">
              <a:xfrm>
                <a:off x="2879409" y="2634020"/>
                <a:ext cx="129872" cy="139290"/>
              </a:xfrm>
              <a:custGeom>
                <a:avLst/>
                <a:gdLst>
                  <a:gd name="T0" fmla="*/ 68563969 w 123"/>
                  <a:gd name="T1" fmla="*/ 0 h 134"/>
                  <a:gd name="T2" fmla="*/ 137127937 w 123"/>
                  <a:gd name="T3" fmla="*/ 72394418 h 134"/>
                  <a:gd name="T4" fmla="*/ 68563969 w 123"/>
                  <a:gd name="T5" fmla="*/ 144788836 h 134"/>
                  <a:gd name="T6" fmla="*/ 0 w 123"/>
                  <a:gd name="T7" fmla="*/ 72394418 h 134"/>
                  <a:gd name="T8" fmla="*/ 14492871 w 123"/>
                  <a:gd name="T9" fmla="*/ 0 h 134"/>
                  <a:gd name="T10" fmla="*/ 0 w 123"/>
                  <a:gd name="T11" fmla="*/ 19449665 h 134"/>
                  <a:gd name="T12" fmla="*/ 103682210 w 123"/>
                  <a:gd name="T13" fmla="*/ 144788836 h 134"/>
                  <a:gd name="T14" fmla="*/ 137127937 w 123"/>
                  <a:gd name="T15" fmla="*/ 144788836 h 134"/>
                  <a:gd name="T16" fmla="*/ 14492871 w 123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4"/>
                  <a:gd name="T29" fmla="*/ 123 w 123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4">
                    <a:moveTo>
                      <a:pt x="13" y="0"/>
                    </a:moveTo>
                    <a:lnTo>
                      <a:pt x="0" y="18"/>
                    </a:lnTo>
                    <a:lnTo>
                      <a:pt x="93" y="134"/>
                    </a:lnTo>
                    <a:lnTo>
                      <a:pt x="123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49" name="Freeform 1464"/>
              <p:cNvSpPr>
                <a:spLocks/>
              </p:cNvSpPr>
              <p:nvPr/>
            </p:nvSpPr>
            <p:spPr bwMode="auto">
              <a:xfrm>
                <a:off x="2888909" y="2622755"/>
                <a:ext cx="133045" cy="150555"/>
              </a:xfrm>
              <a:custGeom>
                <a:avLst/>
                <a:gdLst>
                  <a:gd name="T0" fmla="*/ 69689406 w 127"/>
                  <a:gd name="T1" fmla="*/ 0 h 145"/>
                  <a:gd name="T2" fmla="*/ 139377764 w 127"/>
                  <a:gd name="T3" fmla="*/ 78161926 h 145"/>
                  <a:gd name="T4" fmla="*/ 69689406 w 127"/>
                  <a:gd name="T5" fmla="*/ 156322813 h 145"/>
                  <a:gd name="T6" fmla="*/ 0 w 127"/>
                  <a:gd name="T7" fmla="*/ 78161926 h 145"/>
                  <a:gd name="T8" fmla="*/ 8779924 w 127"/>
                  <a:gd name="T9" fmla="*/ 0 h 145"/>
                  <a:gd name="T10" fmla="*/ 0 w 127"/>
                  <a:gd name="T11" fmla="*/ 19406020 h 145"/>
                  <a:gd name="T12" fmla="*/ 110843253 w 127"/>
                  <a:gd name="T13" fmla="*/ 156322813 h 145"/>
                  <a:gd name="T14" fmla="*/ 139377764 w 127"/>
                  <a:gd name="T15" fmla="*/ 156322813 h 145"/>
                  <a:gd name="T16" fmla="*/ 8779924 w 127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45"/>
                  <a:gd name="T29" fmla="*/ 127 w 127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45">
                    <a:moveTo>
                      <a:pt x="8" y="0"/>
                    </a:moveTo>
                    <a:lnTo>
                      <a:pt x="0" y="18"/>
                    </a:lnTo>
                    <a:lnTo>
                      <a:pt x="101" y="145"/>
                    </a:lnTo>
                    <a:lnTo>
                      <a:pt x="127" y="14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0" name="Freeform 1465"/>
              <p:cNvSpPr>
                <a:spLocks/>
              </p:cNvSpPr>
              <p:nvPr/>
            </p:nvSpPr>
            <p:spPr bwMode="auto">
              <a:xfrm>
                <a:off x="2894194" y="2616610"/>
                <a:ext cx="142545" cy="156700"/>
              </a:xfrm>
              <a:custGeom>
                <a:avLst/>
                <a:gdLst>
                  <a:gd name="T0" fmla="*/ 74703012 w 136"/>
                  <a:gd name="T1" fmla="*/ 0 h 152"/>
                  <a:gd name="T2" fmla="*/ 149404977 w 136"/>
                  <a:gd name="T3" fmla="*/ 80772664 h 152"/>
                  <a:gd name="T4" fmla="*/ 74703012 w 136"/>
                  <a:gd name="T5" fmla="*/ 161545329 h 152"/>
                  <a:gd name="T6" fmla="*/ 0 w 136"/>
                  <a:gd name="T7" fmla="*/ 80772664 h 152"/>
                  <a:gd name="T8" fmla="*/ 14281749 w 136"/>
                  <a:gd name="T9" fmla="*/ 0 h 152"/>
                  <a:gd name="T10" fmla="*/ 0 w 136"/>
                  <a:gd name="T11" fmla="*/ 19130802 h 152"/>
                  <a:gd name="T12" fmla="*/ 120842502 w 136"/>
                  <a:gd name="T13" fmla="*/ 161545329 h 152"/>
                  <a:gd name="T14" fmla="*/ 149404977 w 136"/>
                  <a:gd name="T15" fmla="*/ 161545329 h 152"/>
                  <a:gd name="T16" fmla="*/ 14281749 w 136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52"/>
                  <a:gd name="T29" fmla="*/ 136 w 136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52">
                    <a:moveTo>
                      <a:pt x="13" y="0"/>
                    </a:moveTo>
                    <a:lnTo>
                      <a:pt x="0" y="18"/>
                    </a:lnTo>
                    <a:lnTo>
                      <a:pt x="110" y="152"/>
                    </a:lnTo>
                    <a:lnTo>
                      <a:pt x="136" y="15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1" name="Freeform 1466"/>
              <p:cNvSpPr>
                <a:spLocks/>
              </p:cNvSpPr>
              <p:nvPr/>
            </p:nvSpPr>
            <p:spPr bwMode="auto">
              <a:xfrm>
                <a:off x="2897358" y="2605345"/>
                <a:ext cx="152046" cy="167966"/>
              </a:xfrm>
              <a:custGeom>
                <a:avLst/>
                <a:gdLst>
                  <a:gd name="T0" fmla="*/ 80270784 w 144"/>
                  <a:gd name="T1" fmla="*/ 0 h 163"/>
                  <a:gd name="T2" fmla="*/ 160541568 w 144"/>
                  <a:gd name="T3" fmla="*/ 86541648 h 163"/>
                  <a:gd name="T4" fmla="*/ 80270784 w 144"/>
                  <a:gd name="T5" fmla="*/ 173083295 h 163"/>
                  <a:gd name="T6" fmla="*/ 0 w 144"/>
                  <a:gd name="T7" fmla="*/ 86541648 h 163"/>
                  <a:gd name="T8" fmla="*/ 14492938 w 144"/>
                  <a:gd name="T9" fmla="*/ 0 h 163"/>
                  <a:gd name="T10" fmla="*/ 0 w 144"/>
                  <a:gd name="T11" fmla="*/ 19113089 h 163"/>
                  <a:gd name="T12" fmla="*/ 132669615 w 144"/>
                  <a:gd name="T13" fmla="*/ 173083295 h 163"/>
                  <a:gd name="T14" fmla="*/ 160541568 w 144"/>
                  <a:gd name="T15" fmla="*/ 173083295 h 163"/>
                  <a:gd name="T16" fmla="*/ 14492938 w 144"/>
                  <a:gd name="T17" fmla="*/ 0 h 16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3"/>
                  <a:gd name="T29" fmla="*/ 144 w 144"/>
                  <a:gd name="T30" fmla="*/ 163 h 1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3">
                    <a:moveTo>
                      <a:pt x="13" y="0"/>
                    </a:moveTo>
                    <a:lnTo>
                      <a:pt x="0" y="18"/>
                    </a:lnTo>
                    <a:lnTo>
                      <a:pt x="119" y="163"/>
                    </a:lnTo>
                    <a:lnTo>
                      <a:pt x="144" y="16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2" name="Freeform 1467"/>
              <p:cNvSpPr>
                <a:spLocks/>
              </p:cNvSpPr>
              <p:nvPr/>
            </p:nvSpPr>
            <p:spPr bwMode="auto">
              <a:xfrm>
                <a:off x="2906859" y="2599200"/>
                <a:ext cx="160495" cy="175135"/>
              </a:xfrm>
              <a:custGeom>
                <a:avLst/>
                <a:gdLst>
                  <a:gd name="T0" fmla="*/ 84732912 w 152"/>
                  <a:gd name="T1" fmla="*/ 0 h 170"/>
                  <a:gd name="T2" fmla="*/ 169464768 w 152"/>
                  <a:gd name="T3" fmla="*/ 90213069 h 170"/>
                  <a:gd name="T4" fmla="*/ 84732912 w 152"/>
                  <a:gd name="T5" fmla="*/ 180425107 h 170"/>
                  <a:gd name="T6" fmla="*/ 0 w 152"/>
                  <a:gd name="T7" fmla="*/ 90213069 h 170"/>
                  <a:gd name="T8" fmla="*/ 13379158 w 152"/>
                  <a:gd name="T9" fmla="*/ 0 h 170"/>
                  <a:gd name="T10" fmla="*/ 0 w 152"/>
                  <a:gd name="T11" fmla="*/ 19104139 h 170"/>
                  <a:gd name="T12" fmla="*/ 137132397 w 152"/>
                  <a:gd name="T13" fmla="*/ 180425107 h 170"/>
                  <a:gd name="T14" fmla="*/ 169464768 w 152"/>
                  <a:gd name="T15" fmla="*/ 180425107 h 170"/>
                  <a:gd name="T16" fmla="*/ 13379158 w 152"/>
                  <a:gd name="T17" fmla="*/ 0 h 1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70"/>
                  <a:gd name="T29" fmla="*/ 152 w 152"/>
                  <a:gd name="T30" fmla="*/ 170 h 1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70">
                    <a:moveTo>
                      <a:pt x="12" y="0"/>
                    </a:moveTo>
                    <a:lnTo>
                      <a:pt x="0" y="18"/>
                    </a:lnTo>
                    <a:lnTo>
                      <a:pt x="123" y="170"/>
                    </a:lnTo>
                    <a:lnTo>
                      <a:pt x="152" y="17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3" name="Freeform 1468"/>
              <p:cNvSpPr>
                <a:spLocks/>
              </p:cNvSpPr>
              <p:nvPr/>
            </p:nvSpPr>
            <p:spPr bwMode="auto">
              <a:xfrm>
                <a:off x="2911083" y="2591007"/>
                <a:ext cx="164720" cy="182303"/>
              </a:xfrm>
              <a:custGeom>
                <a:avLst/>
                <a:gdLst>
                  <a:gd name="T0" fmla="*/ 86409803 w 157"/>
                  <a:gd name="T1" fmla="*/ 0 h 178"/>
                  <a:gd name="T2" fmla="*/ 172819606 w 157"/>
                  <a:gd name="T3" fmla="*/ 93355523 h 178"/>
                  <a:gd name="T4" fmla="*/ 86409803 w 157"/>
                  <a:gd name="T5" fmla="*/ 186710021 h 178"/>
                  <a:gd name="T6" fmla="*/ 0 w 157"/>
                  <a:gd name="T7" fmla="*/ 93355523 h 178"/>
                  <a:gd name="T8" fmla="*/ 14309655 w 157"/>
                  <a:gd name="T9" fmla="*/ 0 h 178"/>
                  <a:gd name="T10" fmla="*/ 0 w 157"/>
                  <a:gd name="T11" fmla="*/ 15734386 h 178"/>
                  <a:gd name="T12" fmla="*/ 144200304 w 157"/>
                  <a:gd name="T13" fmla="*/ 186710021 h 178"/>
                  <a:gd name="T14" fmla="*/ 172819606 w 157"/>
                  <a:gd name="T15" fmla="*/ 186710021 h 178"/>
                  <a:gd name="T16" fmla="*/ 172819606 w 157"/>
                  <a:gd name="T17" fmla="*/ 183562735 h 178"/>
                  <a:gd name="T18" fmla="*/ 14309655 w 157"/>
                  <a:gd name="T19" fmla="*/ 0 h 17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78"/>
                  <a:gd name="T32" fmla="*/ 157 w 157"/>
                  <a:gd name="T33" fmla="*/ 178 h 1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78">
                    <a:moveTo>
                      <a:pt x="13" y="0"/>
                    </a:moveTo>
                    <a:lnTo>
                      <a:pt x="0" y="15"/>
                    </a:lnTo>
                    <a:lnTo>
                      <a:pt x="131" y="178"/>
                    </a:lnTo>
                    <a:lnTo>
                      <a:pt x="157" y="178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4" name="Freeform 1469"/>
              <p:cNvSpPr>
                <a:spLocks/>
              </p:cNvSpPr>
              <p:nvPr/>
            </p:nvSpPr>
            <p:spPr bwMode="auto">
              <a:xfrm>
                <a:off x="2919532" y="2579741"/>
                <a:ext cx="166832" cy="193569"/>
              </a:xfrm>
              <a:custGeom>
                <a:avLst/>
                <a:gdLst>
                  <a:gd name="T0" fmla="*/ 88639859 w 157"/>
                  <a:gd name="T1" fmla="*/ 0 h 189"/>
                  <a:gd name="T2" fmla="*/ 177279719 w 157"/>
                  <a:gd name="T3" fmla="*/ 99124739 h 189"/>
                  <a:gd name="T4" fmla="*/ 88639859 w 157"/>
                  <a:gd name="T5" fmla="*/ 198248454 h 189"/>
                  <a:gd name="T6" fmla="*/ 0 w 157"/>
                  <a:gd name="T7" fmla="*/ 99124739 h 189"/>
                  <a:gd name="T8" fmla="*/ 14679089 w 157"/>
                  <a:gd name="T9" fmla="*/ 0 h 189"/>
                  <a:gd name="T10" fmla="*/ 0 w 157"/>
                  <a:gd name="T11" fmla="*/ 19929415 h 189"/>
                  <a:gd name="T12" fmla="*/ 158083420 w 157"/>
                  <a:gd name="T13" fmla="*/ 198248454 h 189"/>
                  <a:gd name="T14" fmla="*/ 168246354 w 157"/>
                  <a:gd name="T15" fmla="*/ 198248454 h 189"/>
                  <a:gd name="T16" fmla="*/ 177279719 w 157"/>
                  <a:gd name="T17" fmla="*/ 187758861 h 189"/>
                  <a:gd name="T18" fmla="*/ 14679089 w 157"/>
                  <a:gd name="T19" fmla="*/ 0 h 18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89"/>
                  <a:gd name="T32" fmla="*/ 157 w 157"/>
                  <a:gd name="T33" fmla="*/ 189 h 1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89">
                    <a:moveTo>
                      <a:pt x="13" y="0"/>
                    </a:moveTo>
                    <a:lnTo>
                      <a:pt x="0" y="19"/>
                    </a:lnTo>
                    <a:lnTo>
                      <a:pt x="140" y="189"/>
                    </a:lnTo>
                    <a:lnTo>
                      <a:pt x="149" y="189"/>
                    </a:lnTo>
                    <a:lnTo>
                      <a:pt x="157" y="17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5" name="Freeform 1470"/>
              <p:cNvSpPr>
                <a:spLocks/>
              </p:cNvSpPr>
              <p:nvPr/>
            </p:nvSpPr>
            <p:spPr bwMode="auto">
              <a:xfrm>
                <a:off x="2925869" y="2570524"/>
                <a:ext cx="163659" cy="199714"/>
              </a:xfrm>
              <a:custGeom>
                <a:avLst/>
                <a:gdLst>
                  <a:gd name="T0" fmla="*/ 85847537 w 156"/>
                  <a:gd name="T1" fmla="*/ 0 h 193"/>
                  <a:gd name="T2" fmla="*/ 171694026 w 156"/>
                  <a:gd name="T3" fmla="*/ 103330782 h 193"/>
                  <a:gd name="T4" fmla="*/ 85847537 w 156"/>
                  <a:gd name="T5" fmla="*/ 206661563 h 193"/>
                  <a:gd name="T6" fmla="*/ 0 w 156"/>
                  <a:gd name="T7" fmla="*/ 103330782 h 193"/>
                  <a:gd name="T8" fmla="*/ 13207070 w 156"/>
                  <a:gd name="T9" fmla="*/ 0 h 193"/>
                  <a:gd name="T10" fmla="*/ 0 w 156"/>
                  <a:gd name="T11" fmla="*/ 19273955 h 193"/>
                  <a:gd name="T12" fmla="*/ 158486960 w 156"/>
                  <a:gd name="T13" fmla="*/ 206661563 h 193"/>
                  <a:gd name="T14" fmla="*/ 171694026 w 156"/>
                  <a:gd name="T15" fmla="*/ 187387616 h 193"/>
                  <a:gd name="T16" fmla="*/ 13207070 w 156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3"/>
                  <a:gd name="T29" fmla="*/ 156 w 156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3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6" y="17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6" name="Freeform 1471"/>
              <p:cNvSpPr>
                <a:spLocks/>
              </p:cNvSpPr>
              <p:nvPr/>
            </p:nvSpPr>
            <p:spPr bwMode="auto">
              <a:xfrm>
                <a:off x="2933258" y="2559259"/>
                <a:ext cx="164720" cy="201762"/>
              </a:xfrm>
              <a:custGeom>
                <a:avLst/>
                <a:gdLst>
                  <a:gd name="T0" fmla="*/ 86409803 w 157"/>
                  <a:gd name="T1" fmla="*/ 0 h 197"/>
                  <a:gd name="T2" fmla="*/ 172819606 w 157"/>
                  <a:gd name="T3" fmla="*/ 103319555 h 197"/>
                  <a:gd name="T4" fmla="*/ 86409803 w 157"/>
                  <a:gd name="T5" fmla="*/ 206639110 h 197"/>
                  <a:gd name="T6" fmla="*/ 0 w 157"/>
                  <a:gd name="T7" fmla="*/ 103319555 h 197"/>
                  <a:gd name="T8" fmla="*/ 14309655 w 157"/>
                  <a:gd name="T9" fmla="*/ 0 h 197"/>
                  <a:gd name="T10" fmla="*/ 0 w 157"/>
                  <a:gd name="T11" fmla="*/ 18880624 h 197"/>
                  <a:gd name="T12" fmla="*/ 158509955 w 157"/>
                  <a:gd name="T13" fmla="*/ 206639110 h 197"/>
                  <a:gd name="T14" fmla="*/ 172819606 w 157"/>
                  <a:gd name="T15" fmla="*/ 186709742 h 197"/>
                  <a:gd name="T16" fmla="*/ 14309655 w 157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7"/>
                  <a:gd name="T29" fmla="*/ 157 w 157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7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7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7" name="Freeform 1472"/>
              <p:cNvSpPr>
                <a:spLocks/>
              </p:cNvSpPr>
              <p:nvPr/>
            </p:nvSpPr>
            <p:spPr bwMode="auto">
              <a:xfrm>
                <a:off x="2938543" y="2553114"/>
                <a:ext cx="164720" cy="198689"/>
              </a:xfrm>
              <a:custGeom>
                <a:avLst/>
                <a:gdLst>
                  <a:gd name="T0" fmla="*/ 86409803 w 157"/>
                  <a:gd name="T1" fmla="*/ 0 h 193"/>
                  <a:gd name="T2" fmla="*/ 172819606 w 157"/>
                  <a:gd name="T3" fmla="*/ 102273361 h 193"/>
                  <a:gd name="T4" fmla="*/ 86409803 w 157"/>
                  <a:gd name="T5" fmla="*/ 204545693 h 193"/>
                  <a:gd name="T6" fmla="*/ 0 w 157"/>
                  <a:gd name="T7" fmla="*/ 102273361 h 193"/>
                  <a:gd name="T8" fmla="*/ 14309655 w 157"/>
                  <a:gd name="T9" fmla="*/ 0 h 193"/>
                  <a:gd name="T10" fmla="*/ 0 w 157"/>
                  <a:gd name="T11" fmla="*/ 19077234 h 193"/>
                  <a:gd name="T12" fmla="*/ 158509955 w 157"/>
                  <a:gd name="T13" fmla="*/ 204545693 h 193"/>
                  <a:gd name="T14" fmla="*/ 172819606 w 157"/>
                  <a:gd name="T15" fmla="*/ 184409135 h 193"/>
                  <a:gd name="T16" fmla="*/ 14309655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8" name="Freeform 1473"/>
              <p:cNvSpPr>
                <a:spLocks/>
              </p:cNvSpPr>
              <p:nvPr/>
            </p:nvSpPr>
            <p:spPr bwMode="auto">
              <a:xfrm>
                <a:off x="2948043" y="2541839"/>
                <a:ext cx="164720" cy="201762"/>
              </a:xfrm>
              <a:custGeom>
                <a:avLst/>
                <a:gdLst>
                  <a:gd name="T0" fmla="*/ 86409803 w 157"/>
                  <a:gd name="T1" fmla="*/ 0 h 196"/>
                  <a:gd name="T2" fmla="*/ 172819606 w 157"/>
                  <a:gd name="T3" fmla="*/ 103846695 h 196"/>
                  <a:gd name="T4" fmla="*/ 86409803 w 157"/>
                  <a:gd name="T5" fmla="*/ 207693391 h 196"/>
                  <a:gd name="T6" fmla="*/ 0 w 157"/>
                  <a:gd name="T7" fmla="*/ 103846695 h 196"/>
                  <a:gd name="T8" fmla="*/ 14309655 w 157"/>
                  <a:gd name="T9" fmla="*/ 0 h 196"/>
                  <a:gd name="T10" fmla="*/ 0 w 157"/>
                  <a:gd name="T11" fmla="*/ 19073717 h 196"/>
                  <a:gd name="T12" fmla="*/ 158509955 w 157"/>
                  <a:gd name="T13" fmla="*/ 207693391 h 196"/>
                  <a:gd name="T14" fmla="*/ 172819606 w 157"/>
                  <a:gd name="T15" fmla="*/ 188619682 h 196"/>
                  <a:gd name="T16" fmla="*/ 14309655 w 157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6"/>
                  <a:gd name="T29" fmla="*/ 157 w 157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6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6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59" name="Freeform 1474"/>
              <p:cNvSpPr>
                <a:spLocks/>
              </p:cNvSpPr>
              <p:nvPr/>
            </p:nvSpPr>
            <p:spPr bwMode="auto">
              <a:xfrm>
                <a:off x="2951207" y="2535695"/>
                <a:ext cx="166832" cy="196641"/>
              </a:xfrm>
              <a:custGeom>
                <a:avLst/>
                <a:gdLst>
                  <a:gd name="T0" fmla="*/ 88639859 w 157"/>
                  <a:gd name="T1" fmla="*/ 0 h 192"/>
                  <a:gd name="T2" fmla="*/ 177279719 w 157"/>
                  <a:gd name="T3" fmla="*/ 100697603 h 192"/>
                  <a:gd name="T4" fmla="*/ 88639859 w 157"/>
                  <a:gd name="T5" fmla="*/ 201394182 h 192"/>
                  <a:gd name="T6" fmla="*/ 0 w 157"/>
                  <a:gd name="T7" fmla="*/ 100697603 h 192"/>
                  <a:gd name="T8" fmla="*/ 14679089 w 157"/>
                  <a:gd name="T9" fmla="*/ 0 h 192"/>
                  <a:gd name="T10" fmla="*/ 0 w 157"/>
                  <a:gd name="T11" fmla="*/ 18880611 h 192"/>
                  <a:gd name="T12" fmla="*/ 162600634 w 157"/>
                  <a:gd name="T13" fmla="*/ 201394182 h 192"/>
                  <a:gd name="T14" fmla="*/ 177279719 w 157"/>
                  <a:gd name="T15" fmla="*/ 182513579 h 192"/>
                  <a:gd name="T16" fmla="*/ 14679089 w 157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2"/>
                  <a:gd name="T29" fmla="*/ 157 w 157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2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0" name="Freeform 1475"/>
              <p:cNvSpPr>
                <a:spLocks/>
              </p:cNvSpPr>
              <p:nvPr/>
            </p:nvSpPr>
            <p:spPr bwMode="auto">
              <a:xfrm>
                <a:off x="2960717" y="2524429"/>
                <a:ext cx="164720" cy="199714"/>
              </a:xfrm>
              <a:custGeom>
                <a:avLst/>
                <a:gdLst>
                  <a:gd name="T0" fmla="*/ 86963712 w 156"/>
                  <a:gd name="T1" fmla="*/ 0 h 196"/>
                  <a:gd name="T2" fmla="*/ 173927424 w 156"/>
                  <a:gd name="T3" fmla="*/ 101749188 h 196"/>
                  <a:gd name="T4" fmla="*/ 86963712 w 156"/>
                  <a:gd name="T5" fmla="*/ 203498377 h 196"/>
                  <a:gd name="T6" fmla="*/ 0 w 156"/>
                  <a:gd name="T7" fmla="*/ 101749188 h 196"/>
                  <a:gd name="T8" fmla="*/ 13379275 w 156"/>
                  <a:gd name="T9" fmla="*/ 0 h 196"/>
                  <a:gd name="T10" fmla="*/ 0 w 156"/>
                  <a:gd name="T11" fmla="*/ 18688545 h 196"/>
                  <a:gd name="T12" fmla="*/ 160548152 w 156"/>
                  <a:gd name="T13" fmla="*/ 203498377 h 196"/>
                  <a:gd name="T14" fmla="*/ 173927424 w 156"/>
                  <a:gd name="T15" fmla="*/ 184809839 h 196"/>
                  <a:gd name="T16" fmla="*/ 13379275 w 156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6"/>
                  <a:gd name="T29" fmla="*/ 156 w 156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6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6"/>
                    </a:lnTo>
                    <a:lnTo>
                      <a:pt x="156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1" name="Freeform 1476"/>
              <p:cNvSpPr>
                <a:spLocks/>
              </p:cNvSpPr>
              <p:nvPr/>
            </p:nvSpPr>
            <p:spPr bwMode="auto">
              <a:xfrm>
                <a:off x="2964932" y="2516236"/>
                <a:ext cx="164720" cy="195617"/>
              </a:xfrm>
              <a:custGeom>
                <a:avLst/>
                <a:gdLst>
                  <a:gd name="T0" fmla="*/ 86409803 w 157"/>
                  <a:gd name="T1" fmla="*/ 0 h 192"/>
                  <a:gd name="T2" fmla="*/ 172819606 w 157"/>
                  <a:gd name="T3" fmla="*/ 99651579 h 192"/>
                  <a:gd name="T4" fmla="*/ 86409803 w 157"/>
                  <a:gd name="T5" fmla="*/ 199302139 h 192"/>
                  <a:gd name="T6" fmla="*/ 0 w 157"/>
                  <a:gd name="T7" fmla="*/ 99651579 h 192"/>
                  <a:gd name="T8" fmla="*/ 13209074 w 157"/>
                  <a:gd name="T9" fmla="*/ 0 h 192"/>
                  <a:gd name="T10" fmla="*/ 0 w 157"/>
                  <a:gd name="T11" fmla="*/ 18684482 h 192"/>
                  <a:gd name="T12" fmla="*/ 158509955 w 157"/>
                  <a:gd name="T13" fmla="*/ 199302139 h 192"/>
                  <a:gd name="T14" fmla="*/ 172819606 w 157"/>
                  <a:gd name="T15" fmla="*/ 180617665 h 192"/>
                  <a:gd name="T16" fmla="*/ 13209074 w 157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2"/>
                  <a:gd name="T29" fmla="*/ 157 w 157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2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7" y="17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2" name="Freeform 1477"/>
              <p:cNvSpPr>
                <a:spLocks/>
              </p:cNvSpPr>
              <p:nvPr/>
            </p:nvSpPr>
            <p:spPr bwMode="auto">
              <a:xfrm>
                <a:off x="2973381" y="2503947"/>
                <a:ext cx="166832" cy="202786"/>
              </a:xfrm>
              <a:custGeom>
                <a:avLst/>
                <a:gdLst>
                  <a:gd name="T0" fmla="*/ 88639859 w 157"/>
                  <a:gd name="T1" fmla="*/ 0 h 196"/>
                  <a:gd name="T2" fmla="*/ 177279719 w 157"/>
                  <a:gd name="T3" fmla="*/ 104903474 h 196"/>
                  <a:gd name="T4" fmla="*/ 88639859 w 157"/>
                  <a:gd name="T5" fmla="*/ 209806947 h 196"/>
                  <a:gd name="T6" fmla="*/ 0 w 157"/>
                  <a:gd name="T7" fmla="*/ 104903474 h 196"/>
                  <a:gd name="T8" fmla="*/ 14679089 w 157"/>
                  <a:gd name="T9" fmla="*/ 0 h 196"/>
                  <a:gd name="T10" fmla="*/ 0 w 157"/>
                  <a:gd name="T11" fmla="*/ 19267776 h 196"/>
                  <a:gd name="T12" fmla="*/ 162600634 w 157"/>
                  <a:gd name="T13" fmla="*/ 209806947 h 196"/>
                  <a:gd name="T14" fmla="*/ 177279719 w 157"/>
                  <a:gd name="T15" fmla="*/ 190539179 h 196"/>
                  <a:gd name="T16" fmla="*/ 14679089 w 157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6"/>
                  <a:gd name="T29" fmla="*/ 157 w 157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6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6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3" name="Freeform 1478"/>
              <p:cNvSpPr>
                <a:spLocks/>
              </p:cNvSpPr>
              <p:nvPr/>
            </p:nvSpPr>
            <p:spPr bwMode="auto">
              <a:xfrm>
                <a:off x="2978667" y="2495754"/>
                <a:ext cx="164720" cy="199714"/>
              </a:xfrm>
              <a:custGeom>
                <a:avLst/>
                <a:gdLst>
                  <a:gd name="T0" fmla="*/ 86409803 w 157"/>
                  <a:gd name="T1" fmla="*/ 0 h 193"/>
                  <a:gd name="T2" fmla="*/ 172819606 w 157"/>
                  <a:gd name="T3" fmla="*/ 103330782 h 193"/>
                  <a:gd name="T4" fmla="*/ 86409803 w 157"/>
                  <a:gd name="T5" fmla="*/ 206661563 h 193"/>
                  <a:gd name="T6" fmla="*/ 0 w 157"/>
                  <a:gd name="T7" fmla="*/ 103330782 h 193"/>
                  <a:gd name="T8" fmla="*/ 14309655 w 157"/>
                  <a:gd name="T9" fmla="*/ 0 h 193"/>
                  <a:gd name="T10" fmla="*/ 0 w 157"/>
                  <a:gd name="T11" fmla="*/ 20344960 h 193"/>
                  <a:gd name="T12" fmla="*/ 159610536 w 157"/>
                  <a:gd name="T13" fmla="*/ 206661563 h 193"/>
                  <a:gd name="T14" fmla="*/ 172819606 w 157"/>
                  <a:gd name="T15" fmla="*/ 187387616 h 193"/>
                  <a:gd name="T16" fmla="*/ 14309655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9"/>
                    </a:lnTo>
                    <a:lnTo>
                      <a:pt x="145" y="193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4" name="Freeform 1479"/>
              <p:cNvSpPr>
                <a:spLocks/>
              </p:cNvSpPr>
              <p:nvPr/>
            </p:nvSpPr>
            <p:spPr bwMode="auto">
              <a:xfrm>
                <a:off x="2988167" y="2492681"/>
                <a:ext cx="164720" cy="193569"/>
              </a:xfrm>
              <a:custGeom>
                <a:avLst/>
                <a:gdLst>
                  <a:gd name="T0" fmla="*/ 86409803 w 157"/>
                  <a:gd name="T1" fmla="*/ 0 h 189"/>
                  <a:gd name="T2" fmla="*/ 172819606 w 157"/>
                  <a:gd name="T3" fmla="*/ 99124739 h 189"/>
                  <a:gd name="T4" fmla="*/ 86409803 w 157"/>
                  <a:gd name="T5" fmla="*/ 198248454 h 189"/>
                  <a:gd name="T6" fmla="*/ 0 w 157"/>
                  <a:gd name="T7" fmla="*/ 99124739 h 189"/>
                  <a:gd name="T8" fmla="*/ 0 w 157"/>
                  <a:gd name="T9" fmla="*/ 11538351 h 189"/>
                  <a:gd name="T10" fmla="*/ 8805701 w 157"/>
                  <a:gd name="T11" fmla="*/ 0 h 189"/>
                  <a:gd name="T12" fmla="*/ 18713032 w 157"/>
                  <a:gd name="T13" fmla="*/ 0 h 189"/>
                  <a:gd name="T14" fmla="*/ 172819606 w 157"/>
                  <a:gd name="T15" fmla="*/ 179367801 h 189"/>
                  <a:gd name="T16" fmla="*/ 158509955 w 157"/>
                  <a:gd name="T17" fmla="*/ 198248454 h 189"/>
                  <a:gd name="T18" fmla="*/ 0 w 157"/>
                  <a:gd name="T19" fmla="*/ 11538351 h 18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89"/>
                  <a:gd name="T32" fmla="*/ 157 w 157"/>
                  <a:gd name="T33" fmla="*/ 189 h 1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89">
                    <a:moveTo>
                      <a:pt x="0" y="11"/>
                    </a:moveTo>
                    <a:lnTo>
                      <a:pt x="8" y="0"/>
                    </a:lnTo>
                    <a:lnTo>
                      <a:pt x="17" y="0"/>
                    </a:lnTo>
                    <a:lnTo>
                      <a:pt x="157" y="171"/>
                    </a:lnTo>
                    <a:lnTo>
                      <a:pt x="144" y="18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5" name="Freeform 1480"/>
              <p:cNvSpPr>
                <a:spLocks/>
              </p:cNvSpPr>
              <p:nvPr/>
            </p:nvSpPr>
            <p:spPr bwMode="auto">
              <a:xfrm>
                <a:off x="2991331" y="2492681"/>
                <a:ext cx="167883" cy="182303"/>
              </a:xfrm>
              <a:custGeom>
                <a:avLst/>
                <a:gdLst>
                  <a:gd name="T0" fmla="*/ 89760730 w 157"/>
                  <a:gd name="T1" fmla="*/ 0 h 178"/>
                  <a:gd name="T2" fmla="*/ 179520390 w 157"/>
                  <a:gd name="T3" fmla="*/ 93355523 h 178"/>
                  <a:gd name="T4" fmla="*/ 89760730 w 157"/>
                  <a:gd name="T5" fmla="*/ 186710021 h 178"/>
                  <a:gd name="T6" fmla="*/ 0 w 157"/>
                  <a:gd name="T7" fmla="*/ 93355523 h 178"/>
                  <a:gd name="T8" fmla="*/ 0 w 157"/>
                  <a:gd name="T9" fmla="*/ 3147287 h 178"/>
                  <a:gd name="T10" fmla="*/ 4573475 w 157"/>
                  <a:gd name="T11" fmla="*/ 0 h 178"/>
                  <a:gd name="T12" fmla="*/ 29729189 w 157"/>
                  <a:gd name="T13" fmla="*/ 0 h 178"/>
                  <a:gd name="T14" fmla="*/ 179520390 w 157"/>
                  <a:gd name="T15" fmla="*/ 167829377 h 178"/>
                  <a:gd name="T16" fmla="*/ 164655800 w 157"/>
                  <a:gd name="T17" fmla="*/ 186710021 h 178"/>
                  <a:gd name="T18" fmla="*/ 0 w 157"/>
                  <a:gd name="T19" fmla="*/ 3147287 h 17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78"/>
                  <a:gd name="T32" fmla="*/ 157 w 157"/>
                  <a:gd name="T33" fmla="*/ 178 h 1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78">
                    <a:moveTo>
                      <a:pt x="0" y="3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157" y="160"/>
                    </a:lnTo>
                    <a:lnTo>
                      <a:pt x="144" y="17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6" name="Freeform 1481"/>
              <p:cNvSpPr>
                <a:spLocks/>
              </p:cNvSpPr>
              <p:nvPr/>
            </p:nvSpPr>
            <p:spPr bwMode="auto">
              <a:xfrm>
                <a:off x="3005056" y="2492681"/>
                <a:ext cx="160495" cy="176159"/>
              </a:xfrm>
              <a:custGeom>
                <a:avLst/>
                <a:gdLst>
                  <a:gd name="T0" fmla="*/ 84732912 w 152"/>
                  <a:gd name="T1" fmla="*/ 0 h 171"/>
                  <a:gd name="T2" fmla="*/ 169464768 w 152"/>
                  <a:gd name="T3" fmla="*/ 90737337 h 171"/>
                  <a:gd name="T4" fmla="*/ 84732912 w 152"/>
                  <a:gd name="T5" fmla="*/ 181473645 h 171"/>
                  <a:gd name="T6" fmla="*/ 0 w 152"/>
                  <a:gd name="T7" fmla="*/ 90737337 h 171"/>
                  <a:gd name="T8" fmla="*/ 27872277 w 152"/>
                  <a:gd name="T9" fmla="*/ 0 h 171"/>
                  <a:gd name="T10" fmla="*/ 0 w 152"/>
                  <a:gd name="T11" fmla="*/ 0 h 171"/>
                  <a:gd name="T12" fmla="*/ 156085614 w 152"/>
                  <a:gd name="T13" fmla="*/ 181473645 h 171"/>
                  <a:gd name="T14" fmla="*/ 169464768 w 152"/>
                  <a:gd name="T15" fmla="*/ 161310142 h 171"/>
                  <a:gd name="T16" fmla="*/ 27872277 w 152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71"/>
                  <a:gd name="T29" fmla="*/ 152 w 152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71">
                    <a:moveTo>
                      <a:pt x="25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2" y="15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7" name="Freeform 1482"/>
              <p:cNvSpPr>
                <a:spLocks/>
              </p:cNvSpPr>
              <p:nvPr/>
            </p:nvSpPr>
            <p:spPr bwMode="auto">
              <a:xfrm>
                <a:off x="3019842" y="2492681"/>
                <a:ext cx="152046" cy="164893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4968332 h 160"/>
                  <a:gd name="T4" fmla="*/ 80270784 w 144"/>
                  <a:gd name="T5" fmla="*/ 169935634 h 160"/>
                  <a:gd name="T6" fmla="*/ 0 w 144"/>
                  <a:gd name="T7" fmla="*/ 84968332 h 160"/>
                  <a:gd name="T8" fmla="*/ 32330887 w 144"/>
                  <a:gd name="T9" fmla="*/ 0 h 160"/>
                  <a:gd name="T10" fmla="*/ 0 w 144"/>
                  <a:gd name="T11" fmla="*/ 0 h 160"/>
                  <a:gd name="T12" fmla="*/ 146048634 w 144"/>
                  <a:gd name="T13" fmla="*/ 169935634 h 160"/>
                  <a:gd name="T14" fmla="*/ 160541568 w 144"/>
                  <a:gd name="T15" fmla="*/ 154003884 h 160"/>
                  <a:gd name="T16" fmla="*/ 32330887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29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4" y="14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8" name="Freeform 1483"/>
              <p:cNvSpPr>
                <a:spLocks/>
              </p:cNvSpPr>
              <p:nvPr/>
            </p:nvSpPr>
            <p:spPr bwMode="auto">
              <a:xfrm>
                <a:off x="3032516" y="2492681"/>
                <a:ext cx="148882" cy="155676"/>
              </a:xfrm>
              <a:custGeom>
                <a:avLst/>
                <a:gdLst>
                  <a:gd name="T0" fmla="*/ 79163748 w 140"/>
                  <a:gd name="T1" fmla="*/ 0 h 152"/>
                  <a:gd name="T2" fmla="*/ 158327497 w 140"/>
                  <a:gd name="T3" fmla="*/ 79720451 h 152"/>
                  <a:gd name="T4" fmla="*/ 79163748 w 140"/>
                  <a:gd name="T5" fmla="*/ 159440901 h 152"/>
                  <a:gd name="T6" fmla="*/ 0 w 140"/>
                  <a:gd name="T7" fmla="*/ 79720451 h 152"/>
                  <a:gd name="T8" fmla="*/ 33927011 w 140"/>
                  <a:gd name="T9" fmla="*/ 0 h 152"/>
                  <a:gd name="T10" fmla="*/ 0 w 140"/>
                  <a:gd name="T11" fmla="*/ 0 h 152"/>
                  <a:gd name="T12" fmla="*/ 143625406 w 140"/>
                  <a:gd name="T13" fmla="*/ 159440901 h 152"/>
                  <a:gd name="T14" fmla="*/ 158327497 w 140"/>
                  <a:gd name="T15" fmla="*/ 140560073 h 152"/>
                  <a:gd name="T16" fmla="*/ 33927011 w 140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52"/>
                  <a:gd name="T29" fmla="*/ 140 w 140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52">
                    <a:moveTo>
                      <a:pt x="30" y="0"/>
                    </a:moveTo>
                    <a:lnTo>
                      <a:pt x="0" y="0"/>
                    </a:lnTo>
                    <a:lnTo>
                      <a:pt x="127" y="152"/>
                    </a:lnTo>
                    <a:lnTo>
                      <a:pt x="140" y="13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69" name="Freeform 1484"/>
              <p:cNvSpPr>
                <a:spLocks/>
              </p:cNvSpPr>
              <p:nvPr/>
            </p:nvSpPr>
            <p:spPr bwMode="auto">
              <a:xfrm>
                <a:off x="3049405" y="2492681"/>
                <a:ext cx="135157" cy="150555"/>
              </a:xfrm>
              <a:custGeom>
                <a:avLst/>
                <a:gdLst>
                  <a:gd name="T0" fmla="*/ 71919503 w 127"/>
                  <a:gd name="T1" fmla="*/ 0 h 145"/>
                  <a:gd name="T2" fmla="*/ 143837943 w 127"/>
                  <a:gd name="T3" fmla="*/ 78161926 h 145"/>
                  <a:gd name="T4" fmla="*/ 71919503 w 127"/>
                  <a:gd name="T5" fmla="*/ 156322813 h 145"/>
                  <a:gd name="T6" fmla="*/ 0 w 127"/>
                  <a:gd name="T7" fmla="*/ 78161926 h 145"/>
                  <a:gd name="T8" fmla="*/ 29447200 w 127"/>
                  <a:gd name="T9" fmla="*/ 0 h 145"/>
                  <a:gd name="T10" fmla="*/ 0 w 127"/>
                  <a:gd name="T11" fmla="*/ 0 h 145"/>
                  <a:gd name="T12" fmla="*/ 130246652 w 127"/>
                  <a:gd name="T13" fmla="*/ 156322813 h 145"/>
                  <a:gd name="T14" fmla="*/ 143837943 w 127"/>
                  <a:gd name="T15" fmla="*/ 136916801 h 145"/>
                  <a:gd name="T16" fmla="*/ 29447200 w 127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45"/>
                  <a:gd name="T29" fmla="*/ 127 w 127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45">
                    <a:moveTo>
                      <a:pt x="26" y="0"/>
                    </a:moveTo>
                    <a:lnTo>
                      <a:pt x="0" y="0"/>
                    </a:lnTo>
                    <a:lnTo>
                      <a:pt x="115" y="145"/>
                    </a:lnTo>
                    <a:lnTo>
                      <a:pt x="127" y="12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0" name="Freeform 1485"/>
              <p:cNvSpPr>
                <a:spLocks/>
              </p:cNvSpPr>
              <p:nvPr/>
            </p:nvSpPr>
            <p:spPr bwMode="auto">
              <a:xfrm>
                <a:off x="3064190" y="2492681"/>
                <a:ext cx="128820" cy="136218"/>
              </a:xfrm>
              <a:custGeom>
                <a:avLst/>
                <a:gdLst>
                  <a:gd name="T0" fmla="*/ 67457692 w 123"/>
                  <a:gd name="T1" fmla="*/ 0 h 134"/>
                  <a:gd name="T2" fmla="*/ 134915385 w 123"/>
                  <a:gd name="T3" fmla="*/ 69236357 h 134"/>
                  <a:gd name="T4" fmla="*/ 67457692 w 123"/>
                  <a:gd name="T5" fmla="*/ 138472713 h 134"/>
                  <a:gd name="T6" fmla="*/ 0 w 123"/>
                  <a:gd name="T7" fmla="*/ 69236357 h 134"/>
                  <a:gd name="T8" fmla="*/ 27421904 w 123"/>
                  <a:gd name="T9" fmla="*/ 0 h 134"/>
                  <a:gd name="T10" fmla="*/ 0 w 123"/>
                  <a:gd name="T11" fmla="*/ 0 h 134"/>
                  <a:gd name="T12" fmla="*/ 120656166 w 123"/>
                  <a:gd name="T13" fmla="*/ 138472713 h 134"/>
                  <a:gd name="T14" fmla="*/ 134915385 w 123"/>
                  <a:gd name="T15" fmla="*/ 119871817 h 134"/>
                  <a:gd name="T16" fmla="*/ 27421904 w 123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4"/>
                  <a:gd name="T29" fmla="*/ 123 w 123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4">
                    <a:moveTo>
                      <a:pt x="25" y="0"/>
                    </a:moveTo>
                    <a:lnTo>
                      <a:pt x="0" y="0"/>
                    </a:lnTo>
                    <a:lnTo>
                      <a:pt x="110" y="134"/>
                    </a:lnTo>
                    <a:lnTo>
                      <a:pt x="123" y="11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1" name="Freeform 1486"/>
              <p:cNvSpPr>
                <a:spLocks/>
              </p:cNvSpPr>
              <p:nvPr/>
            </p:nvSpPr>
            <p:spPr bwMode="auto">
              <a:xfrm>
                <a:off x="3076864" y="2492681"/>
                <a:ext cx="120371" cy="130073"/>
              </a:xfrm>
              <a:custGeom>
                <a:avLst/>
                <a:gdLst>
                  <a:gd name="T0" fmla="*/ 63549552 w 114"/>
                  <a:gd name="T1" fmla="*/ 0 h 127"/>
                  <a:gd name="T2" fmla="*/ 127098048 w 114"/>
                  <a:gd name="T3" fmla="*/ 66610691 h 127"/>
                  <a:gd name="T4" fmla="*/ 63549552 w 114"/>
                  <a:gd name="T5" fmla="*/ 133220357 h 127"/>
                  <a:gd name="T6" fmla="*/ 0 w 114"/>
                  <a:gd name="T7" fmla="*/ 66610691 h 127"/>
                  <a:gd name="T8" fmla="*/ 27872223 w 114"/>
                  <a:gd name="T9" fmla="*/ 0 h 127"/>
                  <a:gd name="T10" fmla="*/ 0 w 114"/>
                  <a:gd name="T11" fmla="*/ 0 h 127"/>
                  <a:gd name="T12" fmla="*/ 112603906 w 114"/>
                  <a:gd name="T13" fmla="*/ 133220357 h 127"/>
                  <a:gd name="T14" fmla="*/ 127098048 w 114"/>
                  <a:gd name="T15" fmla="*/ 114338268 h 127"/>
                  <a:gd name="T16" fmla="*/ 27872223 w 114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7"/>
                  <a:gd name="T29" fmla="*/ 114 w 114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7">
                    <a:moveTo>
                      <a:pt x="25" y="0"/>
                    </a:moveTo>
                    <a:lnTo>
                      <a:pt x="0" y="0"/>
                    </a:lnTo>
                    <a:lnTo>
                      <a:pt x="101" y="127"/>
                    </a:lnTo>
                    <a:lnTo>
                      <a:pt x="114" y="10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2" name="Freeform 1487"/>
              <p:cNvSpPr>
                <a:spLocks/>
              </p:cNvSpPr>
              <p:nvPr/>
            </p:nvSpPr>
            <p:spPr bwMode="auto">
              <a:xfrm>
                <a:off x="3089528" y="2492681"/>
                <a:ext cx="112983" cy="118807"/>
              </a:xfrm>
              <a:custGeom>
                <a:avLst/>
                <a:gdLst>
                  <a:gd name="T0" fmla="*/ 60213543 w 106"/>
                  <a:gd name="T1" fmla="*/ 0 h 116"/>
                  <a:gd name="T2" fmla="*/ 120426020 w 106"/>
                  <a:gd name="T3" fmla="*/ 60841474 h 116"/>
                  <a:gd name="T4" fmla="*/ 60213543 w 106"/>
                  <a:gd name="T5" fmla="*/ 121681925 h 116"/>
                  <a:gd name="T6" fmla="*/ 0 w 106"/>
                  <a:gd name="T7" fmla="*/ 60841474 h 116"/>
                  <a:gd name="T8" fmla="*/ 34082493 w 106"/>
                  <a:gd name="T9" fmla="*/ 0 h 116"/>
                  <a:gd name="T10" fmla="*/ 0 w 106"/>
                  <a:gd name="T11" fmla="*/ 0 h 116"/>
                  <a:gd name="T12" fmla="*/ 111337287 w 106"/>
                  <a:gd name="T13" fmla="*/ 121681925 h 116"/>
                  <a:gd name="T14" fmla="*/ 120426020 w 106"/>
                  <a:gd name="T15" fmla="*/ 102799810 h 116"/>
                  <a:gd name="T16" fmla="*/ 34082493 w 106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6"/>
                  <a:gd name="T29" fmla="*/ 106 w 10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6">
                    <a:moveTo>
                      <a:pt x="30" y="0"/>
                    </a:moveTo>
                    <a:lnTo>
                      <a:pt x="0" y="0"/>
                    </a:lnTo>
                    <a:lnTo>
                      <a:pt x="98" y="116"/>
                    </a:lnTo>
                    <a:lnTo>
                      <a:pt x="106" y="9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3" name="Freeform 1488"/>
              <p:cNvSpPr>
                <a:spLocks/>
              </p:cNvSpPr>
              <p:nvPr/>
            </p:nvSpPr>
            <p:spPr bwMode="auto">
              <a:xfrm>
                <a:off x="3103254" y="2492681"/>
                <a:ext cx="107698" cy="112663"/>
              </a:xfrm>
              <a:custGeom>
                <a:avLst/>
                <a:gdLst>
                  <a:gd name="T0" fmla="*/ 56857152 w 102"/>
                  <a:gd name="T1" fmla="*/ 0 h 109"/>
                  <a:gd name="T2" fmla="*/ 113714305 w 102"/>
                  <a:gd name="T3" fmla="*/ 58225065 h 109"/>
                  <a:gd name="T4" fmla="*/ 56857152 w 102"/>
                  <a:gd name="T5" fmla="*/ 116449097 h 109"/>
                  <a:gd name="T6" fmla="*/ 0 w 102"/>
                  <a:gd name="T7" fmla="*/ 58225065 h 109"/>
                  <a:gd name="T8" fmla="*/ 33445507 w 102"/>
                  <a:gd name="T9" fmla="*/ 0 h 109"/>
                  <a:gd name="T10" fmla="*/ 0 w 102"/>
                  <a:gd name="T11" fmla="*/ 0 h 109"/>
                  <a:gd name="T12" fmla="*/ 99221537 w 102"/>
                  <a:gd name="T13" fmla="*/ 116449097 h 109"/>
                  <a:gd name="T14" fmla="*/ 113714305 w 102"/>
                  <a:gd name="T15" fmla="*/ 97218872 h 109"/>
                  <a:gd name="T16" fmla="*/ 33445507 w 102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9"/>
                  <a:gd name="T29" fmla="*/ 102 w 102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9">
                    <a:moveTo>
                      <a:pt x="30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2" y="9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4" name="Freeform 1489"/>
              <p:cNvSpPr>
                <a:spLocks/>
              </p:cNvSpPr>
              <p:nvPr/>
            </p:nvSpPr>
            <p:spPr bwMode="auto">
              <a:xfrm>
                <a:off x="3121203" y="2492681"/>
                <a:ext cx="93972" cy="101397"/>
              </a:xfrm>
              <a:custGeom>
                <a:avLst/>
                <a:gdLst>
                  <a:gd name="T0" fmla="*/ 49610880 w 89"/>
                  <a:gd name="T1" fmla="*/ 0 h 98"/>
                  <a:gd name="T2" fmla="*/ 99221761 w 89"/>
                  <a:gd name="T3" fmla="*/ 52456393 h 98"/>
                  <a:gd name="T4" fmla="*/ 49610880 w 89"/>
                  <a:gd name="T5" fmla="*/ 104911751 h 98"/>
                  <a:gd name="T6" fmla="*/ 0 w 89"/>
                  <a:gd name="T7" fmla="*/ 52456393 h 98"/>
                  <a:gd name="T8" fmla="*/ 27871672 w 89"/>
                  <a:gd name="T9" fmla="*/ 0 h 98"/>
                  <a:gd name="T10" fmla="*/ 0 w 89"/>
                  <a:gd name="T11" fmla="*/ 0 h 98"/>
                  <a:gd name="T12" fmla="*/ 84728960 w 89"/>
                  <a:gd name="T13" fmla="*/ 104911751 h 98"/>
                  <a:gd name="T14" fmla="*/ 99221761 w 89"/>
                  <a:gd name="T15" fmla="*/ 85642188 h 98"/>
                  <a:gd name="T16" fmla="*/ 27871672 w 89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8"/>
                  <a:gd name="T29" fmla="*/ 89 w 89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8">
                    <a:moveTo>
                      <a:pt x="25" y="0"/>
                    </a:moveTo>
                    <a:lnTo>
                      <a:pt x="0" y="0"/>
                    </a:lnTo>
                    <a:lnTo>
                      <a:pt x="76" y="98"/>
                    </a:lnTo>
                    <a:lnTo>
                      <a:pt x="89" y="8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5" name="Freeform 1490"/>
              <p:cNvSpPr>
                <a:spLocks/>
              </p:cNvSpPr>
              <p:nvPr/>
            </p:nvSpPr>
            <p:spPr bwMode="auto">
              <a:xfrm>
                <a:off x="3134938" y="2492681"/>
                <a:ext cx="88696" cy="92180"/>
              </a:xfrm>
              <a:custGeom>
                <a:avLst/>
                <a:gdLst>
                  <a:gd name="T0" fmla="*/ 46276355 w 85"/>
                  <a:gd name="T1" fmla="*/ 0 h 91"/>
                  <a:gd name="T2" fmla="*/ 92552710 w 85"/>
                  <a:gd name="T3" fmla="*/ 46687651 h 91"/>
                  <a:gd name="T4" fmla="*/ 46276355 w 85"/>
                  <a:gd name="T5" fmla="*/ 93375301 h 91"/>
                  <a:gd name="T6" fmla="*/ 0 w 85"/>
                  <a:gd name="T7" fmla="*/ 46687651 h 91"/>
                  <a:gd name="T8" fmla="*/ 27221323 w 85"/>
                  <a:gd name="T9" fmla="*/ 0 h 91"/>
                  <a:gd name="T10" fmla="*/ 0 w 85"/>
                  <a:gd name="T11" fmla="*/ 0 h 91"/>
                  <a:gd name="T12" fmla="*/ 78397877 w 85"/>
                  <a:gd name="T13" fmla="*/ 93375301 h 91"/>
                  <a:gd name="T14" fmla="*/ 92552710 w 85"/>
                  <a:gd name="T15" fmla="*/ 73879744 h 91"/>
                  <a:gd name="T16" fmla="*/ 27221323 w 85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91"/>
                  <a:gd name="T29" fmla="*/ 85 w 85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91">
                    <a:moveTo>
                      <a:pt x="25" y="0"/>
                    </a:moveTo>
                    <a:lnTo>
                      <a:pt x="0" y="0"/>
                    </a:lnTo>
                    <a:lnTo>
                      <a:pt x="72" y="91"/>
                    </a:lnTo>
                    <a:lnTo>
                      <a:pt x="85" y="7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6" name="Freeform 1491"/>
              <p:cNvSpPr>
                <a:spLocks/>
              </p:cNvSpPr>
              <p:nvPr/>
            </p:nvSpPr>
            <p:spPr bwMode="auto">
              <a:xfrm>
                <a:off x="3147602" y="2492681"/>
                <a:ext cx="81299" cy="83987"/>
              </a:xfrm>
              <a:custGeom>
                <a:avLst/>
                <a:gdLst>
                  <a:gd name="T0" fmla="*/ 42919536 w 77"/>
                  <a:gd name="T1" fmla="*/ 0 h 80"/>
                  <a:gd name="T2" fmla="*/ 85838017 w 77"/>
                  <a:gd name="T3" fmla="*/ 44086876 h 80"/>
                  <a:gd name="T4" fmla="*/ 42919536 w 77"/>
                  <a:gd name="T5" fmla="*/ 88172701 h 80"/>
                  <a:gd name="T6" fmla="*/ 0 w 77"/>
                  <a:gd name="T7" fmla="*/ 44086876 h 80"/>
                  <a:gd name="T8" fmla="*/ 28984674 w 77"/>
                  <a:gd name="T9" fmla="*/ 0 h 80"/>
                  <a:gd name="T10" fmla="*/ 0 w 77"/>
                  <a:gd name="T11" fmla="*/ 0 h 80"/>
                  <a:gd name="T12" fmla="*/ 71345684 w 77"/>
                  <a:gd name="T13" fmla="*/ 88172701 h 80"/>
                  <a:gd name="T14" fmla="*/ 85838017 w 77"/>
                  <a:gd name="T15" fmla="*/ 68333913 h 80"/>
                  <a:gd name="T16" fmla="*/ 28984674 w 77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80"/>
                  <a:gd name="T29" fmla="*/ 77 w 77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80">
                    <a:moveTo>
                      <a:pt x="26" y="0"/>
                    </a:moveTo>
                    <a:lnTo>
                      <a:pt x="0" y="0"/>
                    </a:lnTo>
                    <a:lnTo>
                      <a:pt x="64" y="80"/>
                    </a:lnTo>
                    <a:lnTo>
                      <a:pt x="77" y="6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7" name="Freeform 1492"/>
              <p:cNvSpPr>
                <a:spLocks/>
              </p:cNvSpPr>
              <p:nvPr/>
            </p:nvSpPr>
            <p:spPr bwMode="auto">
              <a:xfrm>
                <a:off x="3162388" y="2492681"/>
                <a:ext cx="74971" cy="72722"/>
              </a:xfrm>
              <a:custGeom>
                <a:avLst/>
                <a:gdLst>
                  <a:gd name="T0" fmla="*/ 39032818 w 72"/>
                  <a:gd name="T1" fmla="*/ 0 h 72"/>
                  <a:gd name="T2" fmla="*/ 78064594 w 72"/>
                  <a:gd name="T3" fmla="*/ 36725620 h 72"/>
                  <a:gd name="T4" fmla="*/ 39032818 w 72"/>
                  <a:gd name="T5" fmla="*/ 73451240 h 72"/>
                  <a:gd name="T6" fmla="*/ 0 w 72"/>
                  <a:gd name="T7" fmla="*/ 36725620 h 72"/>
                  <a:gd name="T8" fmla="*/ 32526996 w 72"/>
                  <a:gd name="T9" fmla="*/ 0 h 72"/>
                  <a:gd name="T10" fmla="*/ 0 w 72"/>
                  <a:gd name="T11" fmla="*/ 0 h 72"/>
                  <a:gd name="T12" fmla="*/ 65053991 w 72"/>
                  <a:gd name="T13" fmla="*/ 73451240 h 72"/>
                  <a:gd name="T14" fmla="*/ 78064594 w 72"/>
                  <a:gd name="T15" fmla="*/ 55087917 h 72"/>
                  <a:gd name="T16" fmla="*/ 32526996 w 72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2"/>
                  <a:gd name="T29" fmla="*/ 72 w 72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2">
                    <a:moveTo>
                      <a:pt x="30" y="0"/>
                    </a:moveTo>
                    <a:lnTo>
                      <a:pt x="0" y="0"/>
                    </a:lnTo>
                    <a:lnTo>
                      <a:pt x="60" y="72"/>
                    </a:lnTo>
                    <a:lnTo>
                      <a:pt x="72" y="5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8" name="Freeform 1493"/>
              <p:cNvSpPr>
                <a:spLocks/>
              </p:cNvSpPr>
              <p:nvPr/>
            </p:nvSpPr>
            <p:spPr bwMode="auto">
              <a:xfrm>
                <a:off x="3175061" y="2492681"/>
                <a:ext cx="66522" cy="63495"/>
              </a:xfrm>
              <a:custGeom>
                <a:avLst/>
                <a:gdLst>
                  <a:gd name="T0" fmla="*/ 35120456 w 63"/>
                  <a:gd name="T1" fmla="*/ 0 h 62"/>
                  <a:gd name="T2" fmla="*/ 70240913 w 63"/>
                  <a:gd name="T3" fmla="*/ 32513536 h 62"/>
                  <a:gd name="T4" fmla="*/ 35120456 w 63"/>
                  <a:gd name="T5" fmla="*/ 65026049 h 62"/>
                  <a:gd name="T6" fmla="*/ 0 w 63"/>
                  <a:gd name="T7" fmla="*/ 32513536 h 62"/>
                  <a:gd name="T8" fmla="*/ 33447895 w 63"/>
                  <a:gd name="T9" fmla="*/ 0 h 62"/>
                  <a:gd name="T10" fmla="*/ 0 w 63"/>
                  <a:gd name="T11" fmla="*/ 0 h 62"/>
                  <a:gd name="T12" fmla="*/ 56861530 w 63"/>
                  <a:gd name="T13" fmla="*/ 65026049 h 62"/>
                  <a:gd name="T14" fmla="*/ 70240913 w 63"/>
                  <a:gd name="T15" fmla="*/ 49293630 h 62"/>
                  <a:gd name="T16" fmla="*/ 33447895 w 63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62"/>
                  <a:gd name="T29" fmla="*/ 63 w 6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62">
                    <a:moveTo>
                      <a:pt x="30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3" y="4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79" name="Freeform 1494"/>
              <p:cNvSpPr>
                <a:spLocks/>
              </p:cNvSpPr>
              <p:nvPr/>
            </p:nvSpPr>
            <p:spPr bwMode="auto">
              <a:xfrm>
                <a:off x="3191950" y="2492681"/>
                <a:ext cx="59134" cy="55302"/>
              </a:xfrm>
              <a:custGeom>
                <a:avLst/>
                <a:gdLst>
                  <a:gd name="T0" fmla="*/ 31789363 w 55"/>
                  <a:gd name="T1" fmla="*/ 0 h 54"/>
                  <a:gd name="T2" fmla="*/ 63578726 w 55"/>
                  <a:gd name="T3" fmla="*/ 28317696 h 54"/>
                  <a:gd name="T4" fmla="*/ 31789363 w 55"/>
                  <a:gd name="T5" fmla="*/ 56635393 h 54"/>
                  <a:gd name="T6" fmla="*/ 0 w 55"/>
                  <a:gd name="T7" fmla="*/ 28317696 h 54"/>
                  <a:gd name="T8" fmla="*/ 28899324 w 55"/>
                  <a:gd name="T9" fmla="*/ 0 h 54"/>
                  <a:gd name="T10" fmla="*/ 0 w 55"/>
                  <a:gd name="T11" fmla="*/ 0 h 54"/>
                  <a:gd name="T12" fmla="*/ 48551168 w 55"/>
                  <a:gd name="T13" fmla="*/ 56635393 h 54"/>
                  <a:gd name="T14" fmla="*/ 63578726 w 55"/>
                  <a:gd name="T15" fmla="*/ 37756934 h 54"/>
                  <a:gd name="T16" fmla="*/ 28899324 w 55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4"/>
                  <a:gd name="T29" fmla="*/ 55 w 5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4">
                    <a:moveTo>
                      <a:pt x="25" y="0"/>
                    </a:moveTo>
                    <a:lnTo>
                      <a:pt x="0" y="0"/>
                    </a:lnTo>
                    <a:lnTo>
                      <a:pt x="42" y="54"/>
                    </a:lnTo>
                    <a:lnTo>
                      <a:pt x="55" y="3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0" name="Freeform 1495"/>
              <p:cNvSpPr>
                <a:spLocks/>
              </p:cNvSpPr>
              <p:nvPr/>
            </p:nvSpPr>
            <p:spPr bwMode="auto">
              <a:xfrm>
                <a:off x="3206736" y="2492681"/>
                <a:ext cx="49624" cy="49158"/>
              </a:xfrm>
              <a:custGeom>
                <a:avLst/>
                <a:gdLst>
                  <a:gd name="T0" fmla="*/ 26766754 w 46"/>
                  <a:gd name="T1" fmla="*/ 0 h 47"/>
                  <a:gd name="T2" fmla="*/ 53533507 w 46"/>
                  <a:gd name="T3" fmla="*/ 25707542 h 47"/>
                  <a:gd name="T4" fmla="*/ 26766754 w 46"/>
                  <a:gd name="T5" fmla="*/ 51415084 h 47"/>
                  <a:gd name="T6" fmla="*/ 0 w 46"/>
                  <a:gd name="T7" fmla="*/ 25707542 h 47"/>
                  <a:gd name="T8" fmla="*/ 29094766 w 46"/>
                  <a:gd name="T9" fmla="*/ 0 h 47"/>
                  <a:gd name="T10" fmla="*/ 0 w 46"/>
                  <a:gd name="T11" fmla="*/ 0 h 47"/>
                  <a:gd name="T12" fmla="*/ 38404665 w 46"/>
                  <a:gd name="T13" fmla="*/ 51415084 h 47"/>
                  <a:gd name="T14" fmla="*/ 53533507 w 46"/>
                  <a:gd name="T15" fmla="*/ 31724688 h 47"/>
                  <a:gd name="T16" fmla="*/ 29094766 w 46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47"/>
                  <a:gd name="T29" fmla="*/ 46 w 4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47">
                    <a:moveTo>
                      <a:pt x="25" y="0"/>
                    </a:moveTo>
                    <a:lnTo>
                      <a:pt x="0" y="0"/>
                    </a:lnTo>
                    <a:lnTo>
                      <a:pt x="33" y="47"/>
                    </a:lnTo>
                    <a:lnTo>
                      <a:pt x="46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1" name="Freeform 1496"/>
              <p:cNvSpPr>
                <a:spLocks/>
              </p:cNvSpPr>
              <p:nvPr/>
            </p:nvSpPr>
            <p:spPr bwMode="auto">
              <a:xfrm>
                <a:off x="3219410" y="2492681"/>
                <a:ext cx="46460" cy="37892"/>
              </a:xfrm>
              <a:custGeom>
                <a:avLst/>
                <a:gdLst>
                  <a:gd name="T0" fmla="*/ 25099204 w 43"/>
                  <a:gd name="T1" fmla="*/ 0 h 36"/>
                  <a:gd name="T2" fmla="*/ 50198408 w 43"/>
                  <a:gd name="T3" fmla="*/ 19941717 h 36"/>
                  <a:gd name="T4" fmla="*/ 25099204 w 43"/>
                  <a:gd name="T5" fmla="*/ 39883435 h 36"/>
                  <a:gd name="T6" fmla="*/ 0 w 43"/>
                  <a:gd name="T7" fmla="*/ 19941717 h 36"/>
                  <a:gd name="T8" fmla="*/ 30352424 w 43"/>
                  <a:gd name="T9" fmla="*/ 0 h 36"/>
                  <a:gd name="T10" fmla="*/ 0 w 43"/>
                  <a:gd name="T11" fmla="*/ 0 h 36"/>
                  <a:gd name="T12" fmla="*/ 35022192 w 43"/>
                  <a:gd name="T13" fmla="*/ 39883435 h 36"/>
                  <a:gd name="T14" fmla="*/ 50198408 w 43"/>
                  <a:gd name="T15" fmla="*/ 19941717 h 36"/>
                  <a:gd name="T16" fmla="*/ 30352424 w 43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6"/>
                  <a:gd name="T29" fmla="*/ 43 w 43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6">
                    <a:moveTo>
                      <a:pt x="26" y="0"/>
                    </a:moveTo>
                    <a:lnTo>
                      <a:pt x="0" y="0"/>
                    </a:lnTo>
                    <a:lnTo>
                      <a:pt x="30" y="36"/>
                    </a:lnTo>
                    <a:lnTo>
                      <a:pt x="43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2" name="Freeform 1497"/>
              <p:cNvSpPr>
                <a:spLocks/>
              </p:cNvSpPr>
              <p:nvPr/>
            </p:nvSpPr>
            <p:spPr bwMode="auto">
              <a:xfrm>
                <a:off x="3234187" y="2492681"/>
                <a:ext cx="34847" cy="28675"/>
              </a:xfrm>
              <a:custGeom>
                <a:avLst/>
                <a:gdLst>
                  <a:gd name="T0" fmla="*/ 17858063 w 34"/>
                  <a:gd name="T1" fmla="*/ 0 h 29"/>
                  <a:gd name="T2" fmla="*/ 35715100 w 34"/>
                  <a:gd name="T3" fmla="*/ 14177316 h 29"/>
                  <a:gd name="T4" fmla="*/ 17858063 w 34"/>
                  <a:gd name="T5" fmla="*/ 28353643 h 29"/>
                  <a:gd name="T6" fmla="*/ 0 w 34"/>
                  <a:gd name="T7" fmla="*/ 14177316 h 29"/>
                  <a:gd name="T8" fmla="*/ 31512956 w 34"/>
                  <a:gd name="T9" fmla="*/ 0 h 29"/>
                  <a:gd name="T10" fmla="*/ 0 w 34"/>
                  <a:gd name="T11" fmla="*/ 0 h 29"/>
                  <a:gd name="T12" fmla="*/ 22059174 w 34"/>
                  <a:gd name="T13" fmla="*/ 28353643 h 29"/>
                  <a:gd name="T14" fmla="*/ 35715100 w 34"/>
                  <a:gd name="T15" fmla="*/ 10755104 h 29"/>
                  <a:gd name="T16" fmla="*/ 31512956 w 34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9"/>
                  <a:gd name="T29" fmla="*/ 34 w 3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9">
                    <a:moveTo>
                      <a:pt x="30" y="0"/>
                    </a:moveTo>
                    <a:lnTo>
                      <a:pt x="0" y="0"/>
                    </a:lnTo>
                    <a:lnTo>
                      <a:pt x="21" y="29"/>
                    </a:lnTo>
                    <a:lnTo>
                      <a:pt x="34" y="1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3" name="Freeform 1498"/>
              <p:cNvSpPr>
                <a:spLocks/>
              </p:cNvSpPr>
              <p:nvPr/>
            </p:nvSpPr>
            <p:spPr bwMode="auto">
              <a:xfrm>
                <a:off x="3246860" y="2492681"/>
                <a:ext cx="31674" cy="20482"/>
              </a:xfrm>
              <a:custGeom>
                <a:avLst/>
                <a:gdLst>
                  <a:gd name="T0" fmla="*/ 17297280 w 29"/>
                  <a:gd name="T1" fmla="*/ 0 h 18"/>
                  <a:gd name="T2" fmla="*/ 34594561 w 29"/>
                  <a:gd name="T3" fmla="*/ 11653120 h 18"/>
                  <a:gd name="T4" fmla="*/ 17297280 w 29"/>
                  <a:gd name="T5" fmla="*/ 23306239 h 18"/>
                  <a:gd name="T6" fmla="*/ 0 w 29"/>
                  <a:gd name="T7" fmla="*/ 11653120 h 18"/>
                  <a:gd name="T8" fmla="*/ 0 w 29"/>
                  <a:gd name="T9" fmla="*/ 0 h 18"/>
                  <a:gd name="T10" fmla="*/ 34594561 w 29"/>
                  <a:gd name="T11" fmla="*/ 0 h 18"/>
                  <a:gd name="T12" fmla="*/ 20280101 w 29"/>
                  <a:gd name="T13" fmla="*/ 23306239 h 18"/>
                  <a:gd name="T14" fmla="*/ 0 w 29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18"/>
                  <a:gd name="T26" fmla="*/ 29 w 29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18">
                    <a:moveTo>
                      <a:pt x="0" y="0"/>
                    </a:moveTo>
                    <a:lnTo>
                      <a:pt x="29" y="0"/>
                    </a:lnTo>
                    <a:lnTo>
                      <a:pt x="1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4" name="Freeform 1499"/>
              <p:cNvSpPr>
                <a:spLocks/>
              </p:cNvSpPr>
              <p:nvPr/>
            </p:nvSpPr>
            <p:spPr bwMode="auto">
              <a:xfrm>
                <a:off x="3265861" y="2492681"/>
                <a:ext cx="12673" cy="11265"/>
              </a:xfrm>
              <a:custGeom>
                <a:avLst/>
                <a:gdLst>
                  <a:gd name="T0" fmla="*/ 6692400 w 12"/>
                  <a:gd name="T1" fmla="*/ 0 h 11"/>
                  <a:gd name="T2" fmla="*/ 13383744 w 12"/>
                  <a:gd name="T3" fmla="*/ 5768704 h 11"/>
                  <a:gd name="T4" fmla="*/ 6692400 w 12"/>
                  <a:gd name="T5" fmla="*/ 11536384 h 11"/>
                  <a:gd name="T6" fmla="*/ 0 w 12"/>
                  <a:gd name="T7" fmla="*/ 5768704 h 11"/>
                  <a:gd name="T8" fmla="*/ 0 w 12"/>
                  <a:gd name="T9" fmla="*/ 0 h 11"/>
                  <a:gd name="T10" fmla="*/ 13383744 w 12"/>
                  <a:gd name="T11" fmla="*/ 0 h 11"/>
                  <a:gd name="T12" fmla="*/ 4460897 w 12"/>
                  <a:gd name="T13" fmla="*/ 11536384 h 11"/>
                  <a:gd name="T14" fmla="*/ 0 w 12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1"/>
                  <a:gd name="T26" fmla="*/ 12 w 1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1">
                    <a:moveTo>
                      <a:pt x="0" y="0"/>
                    </a:moveTo>
                    <a:lnTo>
                      <a:pt x="12" y="0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5" name="Freeform 1500"/>
              <p:cNvSpPr>
                <a:spLocks/>
              </p:cNvSpPr>
              <p:nvPr/>
            </p:nvSpPr>
            <p:spPr bwMode="auto">
              <a:xfrm>
                <a:off x="3770583" y="3298725"/>
                <a:ext cx="31674" cy="48134"/>
              </a:xfrm>
              <a:custGeom>
                <a:avLst/>
                <a:gdLst>
                  <a:gd name="T0" fmla="*/ 17297280 w 29"/>
                  <a:gd name="T1" fmla="*/ 0 h 47"/>
                  <a:gd name="T2" fmla="*/ 34594561 w 29"/>
                  <a:gd name="T3" fmla="*/ 24647680 h 47"/>
                  <a:gd name="T4" fmla="*/ 17297280 w 29"/>
                  <a:gd name="T5" fmla="*/ 49295361 h 47"/>
                  <a:gd name="T6" fmla="*/ 0 w 29"/>
                  <a:gd name="T7" fmla="*/ 24647680 h 47"/>
                  <a:gd name="T8" fmla="*/ 34594561 w 29"/>
                  <a:gd name="T9" fmla="*/ 41953392 h 47"/>
                  <a:gd name="T10" fmla="*/ 29822710 w 29"/>
                  <a:gd name="T11" fmla="*/ 49295361 h 47"/>
                  <a:gd name="T12" fmla="*/ 29822710 w 29"/>
                  <a:gd name="T13" fmla="*/ 46149242 h 47"/>
                  <a:gd name="T14" fmla="*/ 25050859 w 29"/>
                  <a:gd name="T15" fmla="*/ 41953392 h 47"/>
                  <a:gd name="T16" fmla="*/ 25050859 w 29"/>
                  <a:gd name="T17" fmla="*/ 38807273 h 47"/>
                  <a:gd name="T18" fmla="*/ 19086319 w 29"/>
                  <a:gd name="T19" fmla="*/ 34611423 h 47"/>
                  <a:gd name="T20" fmla="*/ 19086319 w 29"/>
                  <a:gd name="T21" fmla="*/ 30416590 h 47"/>
                  <a:gd name="T22" fmla="*/ 14314464 w 29"/>
                  <a:gd name="T23" fmla="*/ 27269446 h 47"/>
                  <a:gd name="T24" fmla="*/ 14314464 w 29"/>
                  <a:gd name="T25" fmla="*/ 23074621 h 47"/>
                  <a:gd name="T26" fmla="*/ 9543706 w 29"/>
                  <a:gd name="T27" fmla="*/ 18878771 h 47"/>
                  <a:gd name="T28" fmla="*/ 9543706 w 29"/>
                  <a:gd name="T29" fmla="*/ 15732648 h 47"/>
                  <a:gd name="T30" fmla="*/ 9543706 w 29"/>
                  <a:gd name="T31" fmla="*/ 11536798 h 47"/>
                  <a:gd name="T32" fmla="*/ 4771853 w 29"/>
                  <a:gd name="T33" fmla="*/ 11536798 h 47"/>
                  <a:gd name="T34" fmla="*/ 4771853 w 29"/>
                  <a:gd name="T35" fmla="*/ 7341971 h 47"/>
                  <a:gd name="T36" fmla="*/ 0 w 29"/>
                  <a:gd name="T37" fmla="*/ 4195852 h 47"/>
                  <a:gd name="T38" fmla="*/ 0 w 29"/>
                  <a:gd name="T39" fmla="*/ 0 h 47"/>
                  <a:gd name="T40" fmla="*/ 34594561 w 29"/>
                  <a:gd name="T41" fmla="*/ 41953392 h 47"/>
                  <a:gd name="T42" fmla="*/ 17694720 60000 65536"/>
                  <a:gd name="T43" fmla="*/ 0 60000 65536"/>
                  <a:gd name="T44" fmla="*/ 5898240 60000 65536"/>
                  <a:gd name="T45" fmla="*/ 1179648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47"/>
                  <a:gd name="T65" fmla="*/ 29 w 29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47">
                    <a:moveTo>
                      <a:pt x="29" y="40"/>
                    </a:moveTo>
                    <a:lnTo>
                      <a:pt x="25" y="47"/>
                    </a:lnTo>
                    <a:lnTo>
                      <a:pt x="25" y="44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6" name="Freeform 1501"/>
              <p:cNvSpPr>
                <a:spLocks/>
              </p:cNvSpPr>
              <p:nvPr/>
            </p:nvSpPr>
            <p:spPr bwMode="auto">
              <a:xfrm>
                <a:off x="3770583" y="3290532"/>
                <a:ext cx="34847" cy="51206"/>
              </a:xfrm>
              <a:custGeom>
                <a:avLst/>
                <a:gdLst>
                  <a:gd name="T0" fmla="*/ 18399216 w 33"/>
                  <a:gd name="T1" fmla="*/ 0 h 51"/>
                  <a:gd name="T2" fmla="*/ 36797376 w 33"/>
                  <a:gd name="T3" fmla="*/ 25706416 h 51"/>
                  <a:gd name="T4" fmla="*/ 18399216 w 33"/>
                  <a:gd name="T5" fmla="*/ 51412832 h 51"/>
                  <a:gd name="T6" fmla="*/ 0 w 33"/>
                  <a:gd name="T7" fmla="*/ 25706416 h 51"/>
                  <a:gd name="T8" fmla="*/ 4460416 w 33"/>
                  <a:gd name="T9" fmla="*/ 0 h 51"/>
                  <a:gd name="T10" fmla="*/ 0 w 33"/>
                  <a:gd name="T11" fmla="*/ 7056387 h 51"/>
                  <a:gd name="T12" fmla="*/ 0 w 33"/>
                  <a:gd name="T13" fmla="*/ 11088610 h 51"/>
                  <a:gd name="T14" fmla="*/ 4460416 w 33"/>
                  <a:gd name="T15" fmla="*/ 14113779 h 51"/>
                  <a:gd name="T16" fmla="*/ 4460416 w 33"/>
                  <a:gd name="T17" fmla="*/ 18146003 h 51"/>
                  <a:gd name="T18" fmla="*/ 8920832 w 33"/>
                  <a:gd name="T19" fmla="*/ 18146003 h 51"/>
                  <a:gd name="T20" fmla="*/ 8920832 w 33"/>
                  <a:gd name="T21" fmla="*/ 22178223 h 51"/>
                  <a:gd name="T22" fmla="*/ 8920832 w 33"/>
                  <a:gd name="T23" fmla="*/ 25202389 h 51"/>
                  <a:gd name="T24" fmla="*/ 13381246 w 33"/>
                  <a:gd name="T25" fmla="*/ 29234609 h 51"/>
                  <a:gd name="T26" fmla="*/ 13381246 w 33"/>
                  <a:gd name="T27" fmla="*/ 33266837 h 51"/>
                  <a:gd name="T28" fmla="*/ 17841664 w 33"/>
                  <a:gd name="T29" fmla="*/ 36291002 h 51"/>
                  <a:gd name="T30" fmla="*/ 17841664 w 33"/>
                  <a:gd name="T31" fmla="*/ 40324227 h 51"/>
                  <a:gd name="T32" fmla="*/ 23416125 w 33"/>
                  <a:gd name="T33" fmla="*/ 44356447 h 51"/>
                  <a:gd name="T34" fmla="*/ 27876539 w 33"/>
                  <a:gd name="T35" fmla="*/ 51412832 h 51"/>
                  <a:gd name="T36" fmla="*/ 36797376 w 33"/>
                  <a:gd name="T37" fmla="*/ 40324227 h 51"/>
                  <a:gd name="T38" fmla="*/ 4460416 w 33"/>
                  <a:gd name="T39" fmla="*/ 0 h 51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"/>
                  <a:gd name="T61" fmla="*/ 0 h 51"/>
                  <a:gd name="T62" fmla="*/ 33 w 33"/>
                  <a:gd name="T63" fmla="*/ 51 h 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" h="51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12" y="29"/>
                    </a:lnTo>
                    <a:lnTo>
                      <a:pt x="12" y="33"/>
                    </a:lnTo>
                    <a:lnTo>
                      <a:pt x="16" y="36"/>
                    </a:lnTo>
                    <a:lnTo>
                      <a:pt x="16" y="40"/>
                    </a:lnTo>
                    <a:lnTo>
                      <a:pt x="21" y="44"/>
                    </a:lnTo>
                    <a:lnTo>
                      <a:pt x="25" y="51"/>
                    </a:lnTo>
                    <a:lnTo>
                      <a:pt x="33" y="4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7" name="Freeform 1502"/>
              <p:cNvSpPr>
                <a:spLocks/>
              </p:cNvSpPr>
              <p:nvPr/>
            </p:nvSpPr>
            <p:spPr bwMode="auto">
              <a:xfrm>
                <a:off x="3770583" y="3287460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1088610 h 51"/>
                  <a:gd name="T12" fmla="*/ 34048469 w 38"/>
                  <a:gd name="T13" fmla="*/ 51412832 h 51"/>
                  <a:gd name="T14" fmla="*/ 44615279 w 38"/>
                  <a:gd name="T15" fmla="*/ 37299057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8" name="Freeform 1503"/>
              <p:cNvSpPr>
                <a:spLocks/>
              </p:cNvSpPr>
              <p:nvPr/>
            </p:nvSpPr>
            <p:spPr bwMode="auto">
              <a:xfrm>
                <a:off x="3774807" y="327824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89" name="Freeform 1504"/>
              <p:cNvSpPr>
                <a:spLocks/>
              </p:cNvSpPr>
              <p:nvPr/>
            </p:nvSpPr>
            <p:spPr bwMode="auto">
              <a:xfrm>
                <a:off x="3780083" y="3273122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4113779 h 51"/>
                  <a:gd name="T12" fmla="*/ 33447891 w 42"/>
                  <a:gd name="T13" fmla="*/ 51412832 h 51"/>
                  <a:gd name="T14" fmla="*/ 46827264 w 42"/>
                  <a:gd name="T15" fmla="*/ 4032422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0" name="Freeform 1505"/>
              <p:cNvSpPr>
                <a:spLocks/>
              </p:cNvSpPr>
              <p:nvPr/>
            </p:nvSpPr>
            <p:spPr bwMode="auto">
              <a:xfrm>
                <a:off x="3783247" y="3269016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1536686 h 51"/>
                  <a:gd name="T12" fmla="*/ 36626232 w 43"/>
                  <a:gd name="T13" fmla="*/ 53489665 h 51"/>
                  <a:gd name="T14" fmla="*/ 52497444 w 43"/>
                  <a:gd name="T15" fmla="*/ 37757174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1" name="Freeform 1506"/>
              <p:cNvSpPr>
                <a:spLocks/>
              </p:cNvSpPr>
              <p:nvPr/>
            </p:nvSpPr>
            <p:spPr bwMode="auto">
              <a:xfrm>
                <a:off x="3787472" y="3260823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7757174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2" name="Freeform 1507"/>
              <p:cNvSpPr>
                <a:spLocks/>
              </p:cNvSpPr>
              <p:nvPr/>
            </p:nvSpPr>
            <p:spPr bwMode="auto">
              <a:xfrm>
                <a:off x="3792757" y="3254678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7908040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4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3" name="Freeform 1508"/>
              <p:cNvSpPr>
                <a:spLocks/>
              </p:cNvSpPr>
              <p:nvPr/>
            </p:nvSpPr>
            <p:spPr bwMode="auto">
              <a:xfrm>
                <a:off x="3796972" y="3246485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4" name="Freeform 1509"/>
              <p:cNvSpPr>
                <a:spLocks/>
              </p:cNvSpPr>
              <p:nvPr/>
            </p:nvSpPr>
            <p:spPr bwMode="auto">
              <a:xfrm>
                <a:off x="3802258" y="3243413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1536686 h 51"/>
                  <a:gd name="T12" fmla="*/ 36165282 w 43"/>
                  <a:gd name="T13" fmla="*/ 53489665 h 51"/>
                  <a:gd name="T14" fmla="*/ 45738258 w 43"/>
                  <a:gd name="T15" fmla="*/ 37757174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5" name="Freeform 1510"/>
              <p:cNvSpPr>
                <a:spLocks/>
              </p:cNvSpPr>
              <p:nvPr/>
            </p:nvSpPr>
            <p:spPr bwMode="auto">
              <a:xfrm>
                <a:off x="3805421" y="3235220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1536686 h 51"/>
                  <a:gd name="T12" fmla="*/ 41510022 w 43"/>
                  <a:gd name="T13" fmla="*/ 53489665 h 51"/>
                  <a:gd name="T14" fmla="*/ 52497444 w 43"/>
                  <a:gd name="T15" fmla="*/ 41952983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6" name="Freeform 1511"/>
              <p:cNvSpPr>
                <a:spLocks/>
              </p:cNvSpPr>
              <p:nvPr/>
            </p:nvSpPr>
            <p:spPr bwMode="auto">
              <a:xfrm>
                <a:off x="3811758" y="3226003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7" name="Freeform 1512"/>
              <p:cNvSpPr>
                <a:spLocks/>
              </p:cNvSpPr>
              <p:nvPr/>
            </p:nvSpPr>
            <p:spPr bwMode="auto">
              <a:xfrm>
                <a:off x="3814922" y="3223954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1088610 h 51"/>
                  <a:gd name="T12" fmla="*/ 37908040 w 42"/>
                  <a:gd name="T13" fmla="*/ 51412832 h 51"/>
                  <a:gd name="T14" fmla="*/ 46827264 w 42"/>
                  <a:gd name="T15" fmla="*/ 3729905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8" name="Freeform 1513"/>
              <p:cNvSpPr>
                <a:spLocks/>
              </p:cNvSpPr>
              <p:nvPr/>
            </p:nvSpPr>
            <p:spPr bwMode="auto">
              <a:xfrm>
                <a:off x="3819147" y="3214737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8805870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599" name="Freeform 1514"/>
              <p:cNvSpPr>
                <a:spLocks/>
              </p:cNvSpPr>
              <p:nvPr/>
            </p:nvSpPr>
            <p:spPr bwMode="auto">
              <a:xfrm>
                <a:off x="3824432" y="3209617"/>
                <a:ext cx="44348" cy="51206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5706416 h 51"/>
                  <a:gd name="T4" fmla="*/ 22869129 w 43"/>
                  <a:gd name="T5" fmla="*/ 51412832 h 51"/>
                  <a:gd name="T6" fmla="*/ 0 w 43"/>
                  <a:gd name="T7" fmla="*/ 25706416 h 51"/>
                  <a:gd name="T8" fmla="*/ 9572981 w 43"/>
                  <a:gd name="T9" fmla="*/ 0 h 51"/>
                  <a:gd name="T10" fmla="*/ 0 w 43"/>
                  <a:gd name="T11" fmla="*/ 14113779 h 51"/>
                  <a:gd name="T12" fmla="*/ 36165282 w 43"/>
                  <a:gd name="T13" fmla="*/ 51412832 h 51"/>
                  <a:gd name="T14" fmla="*/ 45738258 w 43"/>
                  <a:gd name="T15" fmla="*/ 40324227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0" name="Freeform 1515"/>
              <p:cNvSpPr>
                <a:spLocks/>
              </p:cNvSpPr>
              <p:nvPr/>
            </p:nvSpPr>
            <p:spPr bwMode="auto">
              <a:xfrm>
                <a:off x="3828656" y="3202448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4683798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1" name="Freeform 1516"/>
              <p:cNvSpPr>
                <a:spLocks/>
              </p:cNvSpPr>
              <p:nvPr/>
            </p:nvSpPr>
            <p:spPr bwMode="auto">
              <a:xfrm>
                <a:off x="3833932" y="3197327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2" name="Freeform 1517"/>
              <p:cNvSpPr>
                <a:spLocks/>
              </p:cNvSpPr>
              <p:nvPr/>
            </p:nvSpPr>
            <p:spPr bwMode="auto">
              <a:xfrm>
                <a:off x="3837096" y="3191182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4494404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14494404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13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3" name="Freeform 1518"/>
              <p:cNvSpPr>
                <a:spLocks/>
              </p:cNvSpPr>
              <p:nvPr/>
            </p:nvSpPr>
            <p:spPr bwMode="auto">
              <a:xfrm>
                <a:off x="3841321" y="3182989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13828324 w 43"/>
                  <a:gd name="T9" fmla="*/ 0 h 51"/>
                  <a:gd name="T10" fmla="*/ 0 w 43"/>
                  <a:gd name="T11" fmla="*/ 15732495 h 51"/>
                  <a:gd name="T12" fmla="*/ 36165282 w 43"/>
                  <a:gd name="T13" fmla="*/ 53489665 h 51"/>
                  <a:gd name="T14" fmla="*/ 45738258 w 43"/>
                  <a:gd name="T15" fmla="*/ 41952983 h 51"/>
                  <a:gd name="T16" fmla="*/ 13828324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13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4" name="Freeform 1519"/>
              <p:cNvSpPr>
                <a:spLocks/>
              </p:cNvSpPr>
              <p:nvPr/>
            </p:nvSpPr>
            <p:spPr bwMode="auto">
              <a:xfrm>
                <a:off x="3850831" y="317991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5" name="Freeform 1520"/>
              <p:cNvSpPr>
                <a:spLocks/>
              </p:cNvSpPr>
              <p:nvPr/>
            </p:nvSpPr>
            <p:spPr bwMode="auto">
              <a:xfrm>
                <a:off x="3856107" y="3171724"/>
                <a:ext cx="40123" cy="52230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7279729 h 50"/>
                  <a:gd name="T4" fmla="*/ 21182832 w 38"/>
                  <a:gd name="T5" fmla="*/ 54559458 h 50"/>
                  <a:gd name="T6" fmla="*/ 0 w 38"/>
                  <a:gd name="T7" fmla="*/ 27279729 h 50"/>
                  <a:gd name="T8" fmla="*/ 10033918 w 38"/>
                  <a:gd name="T9" fmla="*/ 0 h 50"/>
                  <a:gd name="T10" fmla="*/ 0 w 38"/>
                  <a:gd name="T11" fmla="*/ 10911892 h 50"/>
                  <a:gd name="T12" fmla="*/ 33445683 w 38"/>
                  <a:gd name="T13" fmla="*/ 54559458 h 50"/>
                  <a:gd name="T14" fmla="*/ 42364608 w 38"/>
                  <a:gd name="T15" fmla="*/ 39283232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0"/>
                    </a:lnTo>
                    <a:lnTo>
                      <a:pt x="30" y="50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6" name="Freeform 1521"/>
              <p:cNvSpPr>
                <a:spLocks/>
              </p:cNvSpPr>
              <p:nvPr/>
            </p:nvSpPr>
            <p:spPr bwMode="auto">
              <a:xfrm>
                <a:off x="3859270" y="316250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5732495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7" name="Freeform 1522"/>
              <p:cNvSpPr>
                <a:spLocks/>
              </p:cNvSpPr>
              <p:nvPr/>
            </p:nvSpPr>
            <p:spPr bwMode="auto">
              <a:xfrm>
                <a:off x="3865607" y="3157386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8" name="Freeform 1523"/>
              <p:cNvSpPr>
                <a:spLocks/>
              </p:cNvSpPr>
              <p:nvPr/>
            </p:nvSpPr>
            <p:spPr bwMode="auto">
              <a:xfrm>
                <a:off x="3868780" y="3151241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8805870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09" name="Freeform 1524"/>
              <p:cNvSpPr>
                <a:spLocks/>
              </p:cNvSpPr>
              <p:nvPr/>
            </p:nvSpPr>
            <p:spPr bwMode="auto">
              <a:xfrm>
                <a:off x="3873005" y="314509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0" name="Freeform 1525"/>
              <p:cNvSpPr>
                <a:spLocks/>
              </p:cNvSpPr>
              <p:nvPr/>
            </p:nvSpPr>
            <p:spPr bwMode="auto">
              <a:xfrm>
                <a:off x="3878281" y="313895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4683798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1" name="Freeform 1526"/>
              <p:cNvSpPr>
                <a:spLocks/>
              </p:cNvSpPr>
              <p:nvPr/>
            </p:nvSpPr>
            <p:spPr bwMode="auto">
              <a:xfrm>
                <a:off x="3881445" y="3133831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1536686 h 51"/>
                  <a:gd name="T12" fmla="*/ 33439374 w 39"/>
                  <a:gd name="T13" fmla="*/ 53489665 h 51"/>
                  <a:gd name="T14" fmla="*/ 43471298 w 39"/>
                  <a:gd name="T15" fmla="*/ 38805870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2" name="Freeform 1527"/>
              <p:cNvSpPr>
                <a:spLocks/>
              </p:cNvSpPr>
              <p:nvPr/>
            </p:nvSpPr>
            <p:spPr bwMode="auto">
              <a:xfrm>
                <a:off x="3886730" y="3127686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37757174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3" name="Freeform 1528"/>
              <p:cNvSpPr>
                <a:spLocks/>
              </p:cNvSpPr>
              <p:nvPr/>
            </p:nvSpPr>
            <p:spPr bwMode="auto">
              <a:xfrm>
                <a:off x="3890954" y="3119484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4683798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4" name="Freeform 1529"/>
              <p:cNvSpPr>
                <a:spLocks/>
              </p:cNvSpPr>
              <p:nvPr/>
            </p:nvSpPr>
            <p:spPr bwMode="auto">
              <a:xfrm>
                <a:off x="3896230" y="3111291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10566805 w 38"/>
                  <a:gd name="T9" fmla="*/ 0 h 51"/>
                  <a:gd name="T10" fmla="*/ 0 w 38"/>
                  <a:gd name="T11" fmla="*/ 15121834 h 51"/>
                  <a:gd name="T12" fmla="*/ 35223040 w 38"/>
                  <a:gd name="T13" fmla="*/ 51412832 h 51"/>
                  <a:gd name="T14" fmla="*/ 44615279 w 38"/>
                  <a:gd name="T15" fmla="*/ 40324227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5" name="Freeform 1530"/>
              <p:cNvSpPr>
                <a:spLocks/>
              </p:cNvSpPr>
              <p:nvPr/>
            </p:nvSpPr>
            <p:spPr bwMode="auto">
              <a:xfrm>
                <a:off x="3899394" y="3108219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1536686 h 51"/>
                  <a:gd name="T12" fmla="*/ 33439374 w 39"/>
                  <a:gd name="T13" fmla="*/ 53489665 h 51"/>
                  <a:gd name="T14" fmla="*/ 43471298 w 39"/>
                  <a:gd name="T15" fmla="*/ 37757174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6" name="Freeform 1531"/>
              <p:cNvSpPr>
                <a:spLocks/>
              </p:cNvSpPr>
              <p:nvPr/>
            </p:nvSpPr>
            <p:spPr bwMode="auto">
              <a:xfrm>
                <a:off x="3905731" y="3099002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7" name="Freeform 1532"/>
              <p:cNvSpPr>
                <a:spLocks/>
              </p:cNvSpPr>
              <p:nvPr/>
            </p:nvSpPr>
            <p:spPr bwMode="auto">
              <a:xfrm>
                <a:off x="3908904" y="3093881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5121834 h 51"/>
                  <a:gd name="T12" fmla="*/ 35223040 w 38"/>
                  <a:gd name="T13" fmla="*/ 51412832 h 51"/>
                  <a:gd name="T14" fmla="*/ 44615279 w 38"/>
                  <a:gd name="T15" fmla="*/ 40324227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8" name="Freeform 1533"/>
              <p:cNvSpPr>
                <a:spLocks/>
              </p:cNvSpPr>
              <p:nvPr/>
            </p:nvSpPr>
            <p:spPr bwMode="auto">
              <a:xfrm>
                <a:off x="3913129" y="3090809"/>
                <a:ext cx="40123" cy="51206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6220544 h 50"/>
                  <a:gd name="T4" fmla="*/ 21182832 w 38"/>
                  <a:gd name="T5" fmla="*/ 52441089 h 50"/>
                  <a:gd name="T6" fmla="*/ 0 w 38"/>
                  <a:gd name="T7" fmla="*/ 26220544 h 50"/>
                  <a:gd name="T8" fmla="*/ 10033918 w 38"/>
                  <a:gd name="T9" fmla="*/ 0 h 50"/>
                  <a:gd name="T10" fmla="*/ 0 w 38"/>
                  <a:gd name="T11" fmla="*/ 10488014 h 50"/>
                  <a:gd name="T12" fmla="*/ 33445683 w 38"/>
                  <a:gd name="T13" fmla="*/ 52441089 h 50"/>
                  <a:gd name="T14" fmla="*/ 42364608 w 38"/>
                  <a:gd name="T15" fmla="*/ 37757261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0"/>
                    </a:lnTo>
                    <a:lnTo>
                      <a:pt x="30" y="50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19" name="Freeform 1534"/>
              <p:cNvSpPr>
                <a:spLocks/>
              </p:cNvSpPr>
              <p:nvPr/>
            </p:nvSpPr>
            <p:spPr bwMode="auto">
              <a:xfrm>
                <a:off x="3918405" y="3081592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1536686 h 51"/>
                  <a:gd name="T12" fmla="*/ 35223040 w 38"/>
                  <a:gd name="T13" fmla="*/ 53489665 h 51"/>
                  <a:gd name="T14" fmla="*/ 44615279 w 38"/>
                  <a:gd name="T15" fmla="*/ 38805870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0" name="Freeform 1535"/>
              <p:cNvSpPr>
                <a:spLocks/>
              </p:cNvSpPr>
              <p:nvPr/>
            </p:nvSpPr>
            <p:spPr bwMode="auto">
              <a:xfrm>
                <a:off x="3922629" y="3075447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2332856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1" name="Freeform 1536"/>
              <p:cNvSpPr>
                <a:spLocks/>
              </p:cNvSpPr>
              <p:nvPr/>
            </p:nvSpPr>
            <p:spPr bwMode="auto">
              <a:xfrm>
                <a:off x="3927905" y="3067254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4683798 h 51"/>
                  <a:gd name="T12" fmla="*/ 32332856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2" name="Freeform 1537"/>
              <p:cNvSpPr>
                <a:spLocks/>
              </p:cNvSpPr>
              <p:nvPr/>
            </p:nvSpPr>
            <p:spPr bwMode="auto">
              <a:xfrm>
                <a:off x="3931078" y="306418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0034263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10034263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3" name="Freeform 1538"/>
              <p:cNvSpPr>
                <a:spLocks/>
              </p:cNvSpPr>
              <p:nvPr/>
            </p:nvSpPr>
            <p:spPr bwMode="auto">
              <a:xfrm>
                <a:off x="3935303" y="3055988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7757174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4" name="Freeform 1539"/>
              <p:cNvSpPr>
                <a:spLocks/>
              </p:cNvSpPr>
              <p:nvPr/>
            </p:nvSpPr>
            <p:spPr bwMode="auto">
              <a:xfrm>
                <a:off x="3940579" y="3049844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6793005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3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5" name="Freeform 1540"/>
              <p:cNvSpPr>
                <a:spLocks/>
              </p:cNvSpPr>
              <p:nvPr/>
            </p:nvSpPr>
            <p:spPr bwMode="auto">
              <a:xfrm>
                <a:off x="3944803" y="3044723"/>
                <a:ext cx="44348" cy="49158"/>
              </a:xfrm>
              <a:custGeom>
                <a:avLst/>
                <a:gdLst>
                  <a:gd name="T0" fmla="*/ 23413632 w 42"/>
                  <a:gd name="T1" fmla="*/ 0 h 47"/>
                  <a:gd name="T2" fmla="*/ 46827264 w 42"/>
                  <a:gd name="T3" fmla="*/ 25707542 h 47"/>
                  <a:gd name="T4" fmla="*/ 23413632 w 42"/>
                  <a:gd name="T5" fmla="*/ 51415084 h 47"/>
                  <a:gd name="T6" fmla="*/ 0 w 42"/>
                  <a:gd name="T7" fmla="*/ 25707542 h 47"/>
                  <a:gd name="T8" fmla="*/ 8919228 w 42"/>
                  <a:gd name="T9" fmla="*/ 0 h 47"/>
                  <a:gd name="T10" fmla="*/ 0 w 42"/>
                  <a:gd name="T11" fmla="*/ 12033251 h 47"/>
                  <a:gd name="T12" fmla="*/ 37908040 w 42"/>
                  <a:gd name="T13" fmla="*/ 51415084 h 47"/>
                  <a:gd name="T14" fmla="*/ 46827264 w 42"/>
                  <a:gd name="T15" fmla="*/ 39381837 h 47"/>
                  <a:gd name="T16" fmla="*/ 8919228 w 42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47"/>
                  <a:gd name="T29" fmla="*/ 42 w 42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47">
                    <a:moveTo>
                      <a:pt x="8" y="0"/>
                    </a:moveTo>
                    <a:lnTo>
                      <a:pt x="0" y="11"/>
                    </a:lnTo>
                    <a:lnTo>
                      <a:pt x="34" y="47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6" name="Freeform 1541"/>
              <p:cNvSpPr>
                <a:spLocks/>
              </p:cNvSpPr>
              <p:nvPr/>
            </p:nvSpPr>
            <p:spPr bwMode="auto">
              <a:xfrm>
                <a:off x="3950079" y="3038578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7" name="Freeform 1542"/>
              <p:cNvSpPr>
                <a:spLocks/>
              </p:cNvSpPr>
              <p:nvPr/>
            </p:nvSpPr>
            <p:spPr bwMode="auto">
              <a:xfrm>
                <a:off x="3953252" y="3030385"/>
                <a:ext cx="47512" cy="51206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5706416 h 51"/>
                  <a:gd name="T4" fmla="*/ 26248722 w 43"/>
                  <a:gd name="T5" fmla="*/ 51412832 h 51"/>
                  <a:gd name="T6" fmla="*/ 0 w 43"/>
                  <a:gd name="T7" fmla="*/ 25706416 h 51"/>
                  <a:gd name="T8" fmla="*/ 10987427 w 43"/>
                  <a:gd name="T9" fmla="*/ 0 h 51"/>
                  <a:gd name="T10" fmla="*/ 0 w 43"/>
                  <a:gd name="T11" fmla="*/ 15121834 h 51"/>
                  <a:gd name="T12" fmla="*/ 41510022 w 43"/>
                  <a:gd name="T13" fmla="*/ 51412832 h 51"/>
                  <a:gd name="T14" fmla="*/ 52497444 w 43"/>
                  <a:gd name="T15" fmla="*/ 40324227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8" name="Freeform 1543"/>
              <p:cNvSpPr>
                <a:spLocks/>
              </p:cNvSpPr>
              <p:nvPr/>
            </p:nvSpPr>
            <p:spPr bwMode="auto">
              <a:xfrm>
                <a:off x="3957468" y="3021168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5732495 h 51"/>
                  <a:gd name="T12" fmla="*/ 37897894 w 39"/>
                  <a:gd name="T13" fmla="*/ 53489665 h 51"/>
                  <a:gd name="T14" fmla="*/ 43471298 w 39"/>
                  <a:gd name="T15" fmla="*/ 49294880 h 51"/>
                  <a:gd name="T16" fmla="*/ 37897894 w 39"/>
                  <a:gd name="T17" fmla="*/ 46147767 h 51"/>
                  <a:gd name="T18" fmla="*/ 37897894 w 39"/>
                  <a:gd name="T19" fmla="*/ 41952983 h 51"/>
                  <a:gd name="T20" fmla="*/ 37897894 w 39"/>
                  <a:gd name="T21" fmla="*/ 37757174 h 51"/>
                  <a:gd name="T22" fmla="*/ 33439374 w 39"/>
                  <a:gd name="T23" fmla="*/ 34611086 h 51"/>
                  <a:gd name="T24" fmla="*/ 33439374 w 39"/>
                  <a:gd name="T25" fmla="*/ 30415269 h 51"/>
                  <a:gd name="T26" fmla="*/ 28980862 w 39"/>
                  <a:gd name="T27" fmla="*/ 27269180 h 51"/>
                  <a:gd name="T28" fmla="*/ 28980862 w 39"/>
                  <a:gd name="T29" fmla="*/ 23074396 h 51"/>
                  <a:gd name="T30" fmla="*/ 24522351 w 39"/>
                  <a:gd name="T31" fmla="*/ 18878587 h 51"/>
                  <a:gd name="T32" fmla="*/ 24522351 w 39"/>
                  <a:gd name="T33" fmla="*/ 15732495 h 51"/>
                  <a:gd name="T34" fmla="*/ 18948947 w 39"/>
                  <a:gd name="T35" fmla="*/ 11536686 h 51"/>
                  <a:gd name="T36" fmla="*/ 10031919 w 39"/>
                  <a:gd name="T37" fmla="*/ 0 h 51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51"/>
                  <a:gd name="T59" fmla="*/ 39 w 39"/>
                  <a:gd name="T60" fmla="*/ 51 h 5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39" y="47"/>
                    </a:lnTo>
                    <a:lnTo>
                      <a:pt x="34" y="44"/>
                    </a:lnTo>
                    <a:lnTo>
                      <a:pt x="34" y="40"/>
                    </a:lnTo>
                    <a:lnTo>
                      <a:pt x="34" y="36"/>
                    </a:lnTo>
                    <a:lnTo>
                      <a:pt x="30" y="33"/>
                    </a:lnTo>
                    <a:lnTo>
                      <a:pt x="30" y="29"/>
                    </a:lnTo>
                    <a:lnTo>
                      <a:pt x="26" y="26"/>
                    </a:lnTo>
                    <a:lnTo>
                      <a:pt x="26" y="22"/>
                    </a:lnTo>
                    <a:lnTo>
                      <a:pt x="22" y="18"/>
                    </a:lnTo>
                    <a:lnTo>
                      <a:pt x="22" y="15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29" name="Freeform 1544"/>
              <p:cNvSpPr>
                <a:spLocks/>
              </p:cNvSpPr>
              <p:nvPr/>
            </p:nvSpPr>
            <p:spPr bwMode="auto">
              <a:xfrm>
                <a:off x="3962753" y="3021168"/>
                <a:ext cx="38011" cy="49158"/>
              </a:xfrm>
              <a:custGeom>
                <a:avLst/>
                <a:gdLst>
                  <a:gd name="T0" fmla="*/ 21248148 w 34"/>
                  <a:gd name="T1" fmla="*/ 0 h 47"/>
                  <a:gd name="T2" fmla="*/ 42495178 w 34"/>
                  <a:gd name="T3" fmla="*/ 25707542 h 47"/>
                  <a:gd name="T4" fmla="*/ 21248148 w 34"/>
                  <a:gd name="T5" fmla="*/ 51415084 h 47"/>
                  <a:gd name="T6" fmla="*/ 0 w 34"/>
                  <a:gd name="T7" fmla="*/ 25707542 h 47"/>
                  <a:gd name="T8" fmla="*/ 0 w 34"/>
                  <a:gd name="T9" fmla="*/ 7657142 h 47"/>
                  <a:gd name="T10" fmla="*/ 9999129 w 34"/>
                  <a:gd name="T11" fmla="*/ 0 h 47"/>
                  <a:gd name="T12" fmla="*/ 9999129 w 34"/>
                  <a:gd name="T13" fmla="*/ 4376109 h 47"/>
                  <a:gd name="T14" fmla="*/ 14998691 w 34"/>
                  <a:gd name="T15" fmla="*/ 7657142 h 47"/>
                  <a:gd name="T16" fmla="*/ 14998691 w 34"/>
                  <a:gd name="T17" fmla="*/ 12033251 h 47"/>
                  <a:gd name="T18" fmla="*/ 21248148 w 34"/>
                  <a:gd name="T19" fmla="*/ 16409358 h 47"/>
                  <a:gd name="T20" fmla="*/ 21248148 w 34"/>
                  <a:gd name="T21" fmla="*/ 19690396 h 47"/>
                  <a:gd name="T22" fmla="*/ 26246592 w 34"/>
                  <a:gd name="T23" fmla="*/ 24066502 h 47"/>
                  <a:gd name="T24" fmla="*/ 26246592 w 34"/>
                  <a:gd name="T25" fmla="*/ 28442609 h 47"/>
                  <a:gd name="T26" fmla="*/ 31246155 w 34"/>
                  <a:gd name="T27" fmla="*/ 31724688 h 47"/>
                  <a:gd name="T28" fmla="*/ 31246155 w 34"/>
                  <a:gd name="T29" fmla="*/ 36099757 h 47"/>
                  <a:gd name="T30" fmla="*/ 36245717 w 34"/>
                  <a:gd name="T31" fmla="*/ 39381837 h 47"/>
                  <a:gd name="T32" fmla="*/ 36245717 w 34"/>
                  <a:gd name="T33" fmla="*/ 43757944 h 47"/>
                  <a:gd name="T34" fmla="*/ 36245717 w 34"/>
                  <a:gd name="T35" fmla="*/ 48133004 h 47"/>
                  <a:gd name="T36" fmla="*/ 42495178 w 34"/>
                  <a:gd name="T37" fmla="*/ 51415084 h 47"/>
                  <a:gd name="T38" fmla="*/ 0 w 34"/>
                  <a:gd name="T39" fmla="*/ 7657142 h 47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47"/>
                  <a:gd name="T62" fmla="*/ 34 w 34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47">
                    <a:moveTo>
                      <a:pt x="0" y="7"/>
                    </a:moveTo>
                    <a:lnTo>
                      <a:pt x="8" y="0"/>
                    </a:lnTo>
                    <a:lnTo>
                      <a:pt x="8" y="4"/>
                    </a:lnTo>
                    <a:lnTo>
                      <a:pt x="12" y="7"/>
                    </a:lnTo>
                    <a:lnTo>
                      <a:pt x="12" y="11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21" y="22"/>
                    </a:lnTo>
                    <a:lnTo>
                      <a:pt x="21" y="26"/>
                    </a:lnTo>
                    <a:lnTo>
                      <a:pt x="25" y="29"/>
                    </a:lnTo>
                    <a:lnTo>
                      <a:pt x="25" y="33"/>
                    </a:lnTo>
                    <a:lnTo>
                      <a:pt x="29" y="36"/>
                    </a:lnTo>
                    <a:lnTo>
                      <a:pt x="29" y="40"/>
                    </a:lnTo>
                    <a:lnTo>
                      <a:pt x="29" y="44"/>
                    </a:lnTo>
                    <a:lnTo>
                      <a:pt x="34" y="4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0" name="Freeform 1545"/>
              <p:cNvSpPr>
                <a:spLocks/>
              </p:cNvSpPr>
              <p:nvPr/>
            </p:nvSpPr>
            <p:spPr bwMode="auto">
              <a:xfrm>
                <a:off x="3966978" y="3021168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0 w 8"/>
                  <a:gd name="T9" fmla="*/ 0 h 11"/>
                  <a:gd name="T10" fmla="*/ 4462128 w 8"/>
                  <a:gd name="T11" fmla="*/ 0 h 11"/>
                  <a:gd name="T12" fmla="*/ 4462128 w 8"/>
                  <a:gd name="T13" fmla="*/ 4194677 h 11"/>
                  <a:gd name="T14" fmla="*/ 8923200 w 8"/>
                  <a:gd name="T15" fmla="*/ 7341707 h 11"/>
                  <a:gd name="T16" fmla="*/ 8923200 w 8"/>
                  <a:gd name="T17" fmla="*/ 11536384 h 11"/>
                  <a:gd name="T18" fmla="*/ 0 w 8"/>
                  <a:gd name="T19" fmla="*/ 0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11"/>
                  <a:gd name="T32" fmla="*/ 8 w 8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11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1" name="Freeform 1546"/>
              <p:cNvSpPr>
                <a:spLocks/>
              </p:cNvSpPr>
              <p:nvPr/>
            </p:nvSpPr>
            <p:spPr bwMode="auto">
              <a:xfrm>
                <a:off x="2203639" y="2752828"/>
                <a:ext cx="31674" cy="20482"/>
              </a:xfrm>
              <a:custGeom>
                <a:avLst/>
                <a:gdLst>
                  <a:gd name="T0" fmla="*/ 16720704 w 30"/>
                  <a:gd name="T1" fmla="*/ 0 h 18"/>
                  <a:gd name="T2" fmla="*/ 33441409 w 30"/>
                  <a:gd name="T3" fmla="*/ 11653120 h 18"/>
                  <a:gd name="T4" fmla="*/ 16720704 w 30"/>
                  <a:gd name="T5" fmla="*/ 23306239 h 18"/>
                  <a:gd name="T6" fmla="*/ 0 w 30"/>
                  <a:gd name="T7" fmla="*/ 11653120 h 18"/>
                  <a:gd name="T8" fmla="*/ 14490855 w 30"/>
                  <a:gd name="T9" fmla="*/ 0 h 18"/>
                  <a:gd name="T10" fmla="*/ 0 w 30"/>
                  <a:gd name="T11" fmla="*/ 23306239 h 18"/>
                  <a:gd name="T12" fmla="*/ 33441409 w 30"/>
                  <a:gd name="T13" fmla="*/ 23306239 h 18"/>
                  <a:gd name="T14" fmla="*/ 14490855 w 30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18"/>
                  <a:gd name="T26" fmla="*/ 30 w 30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18">
                    <a:moveTo>
                      <a:pt x="13" y="0"/>
                    </a:moveTo>
                    <a:lnTo>
                      <a:pt x="0" y="18"/>
                    </a:lnTo>
                    <a:lnTo>
                      <a:pt x="30" y="1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2" name="Freeform 1547"/>
              <p:cNvSpPr>
                <a:spLocks/>
              </p:cNvSpPr>
              <p:nvPr/>
            </p:nvSpPr>
            <p:spPr bwMode="auto">
              <a:xfrm>
                <a:off x="2213140" y="2746683"/>
                <a:ext cx="38011" cy="26627"/>
              </a:xfrm>
              <a:custGeom>
                <a:avLst/>
                <a:gdLst>
                  <a:gd name="T0" fmla="*/ 21248148 w 34"/>
                  <a:gd name="T1" fmla="*/ 0 h 25"/>
                  <a:gd name="T2" fmla="*/ 42495178 w 34"/>
                  <a:gd name="T3" fmla="*/ 14180475 h 25"/>
                  <a:gd name="T4" fmla="*/ 21248148 w 34"/>
                  <a:gd name="T5" fmla="*/ 28359885 h 25"/>
                  <a:gd name="T6" fmla="*/ 0 w 34"/>
                  <a:gd name="T7" fmla="*/ 14180475 h 25"/>
                  <a:gd name="T8" fmla="*/ 16248582 w 34"/>
                  <a:gd name="T9" fmla="*/ 0 h 25"/>
                  <a:gd name="T10" fmla="*/ 0 w 34"/>
                  <a:gd name="T11" fmla="*/ 17015717 h 25"/>
                  <a:gd name="T12" fmla="*/ 9999129 w 34"/>
                  <a:gd name="T13" fmla="*/ 28359885 h 25"/>
                  <a:gd name="T14" fmla="*/ 42495178 w 34"/>
                  <a:gd name="T15" fmla="*/ 28359885 h 25"/>
                  <a:gd name="T16" fmla="*/ 16248582 w 34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5"/>
                  <a:gd name="T29" fmla="*/ 34 w 3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5">
                    <a:moveTo>
                      <a:pt x="13" y="0"/>
                    </a:moveTo>
                    <a:lnTo>
                      <a:pt x="0" y="15"/>
                    </a:lnTo>
                    <a:lnTo>
                      <a:pt x="8" y="25"/>
                    </a:lnTo>
                    <a:lnTo>
                      <a:pt x="34" y="2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3" name="Freeform 1548"/>
              <p:cNvSpPr>
                <a:spLocks/>
              </p:cNvSpPr>
              <p:nvPr/>
            </p:nvSpPr>
            <p:spPr bwMode="auto">
              <a:xfrm>
                <a:off x="2217365" y="2735418"/>
                <a:ext cx="44348" cy="37892"/>
              </a:xfrm>
              <a:custGeom>
                <a:avLst/>
                <a:gdLst>
                  <a:gd name="T0" fmla="*/ 23413632 w 42"/>
                  <a:gd name="T1" fmla="*/ 0 h 36"/>
                  <a:gd name="T2" fmla="*/ 46827264 w 42"/>
                  <a:gd name="T3" fmla="*/ 19941717 h 36"/>
                  <a:gd name="T4" fmla="*/ 23413632 w 42"/>
                  <a:gd name="T5" fmla="*/ 39883435 h 36"/>
                  <a:gd name="T6" fmla="*/ 0 w 42"/>
                  <a:gd name="T7" fmla="*/ 19941717 h 36"/>
                  <a:gd name="T8" fmla="*/ 14494404 w 42"/>
                  <a:gd name="T9" fmla="*/ 0 h 36"/>
                  <a:gd name="T10" fmla="*/ 0 w 42"/>
                  <a:gd name="T11" fmla="*/ 19941717 h 36"/>
                  <a:gd name="T12" fmla="*/ 18953492 w 42"/>
                  <a:gd name="T13" fmla="*/ 39883435 h 36"/>
                  <a:gd name="T14" fmla="*/ 46827264 w 42"/>
                  <a:gd name="T15" fmla="*/ 39883435 h 36"/>
                  <a:gd name="T16" fmla="*/ 14494404 w 42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6"/>
                  <a:gd name="T29" fmla="*/ 42 w 42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6">
                    <a:moveTo>
                      <a:pt x="13" y="0"/>
                    </a:moveTo>
                    <a:lnTo>
                      <a:pt x="0" y="18"/>
                    </a:lnTo>
                    <a:lnTo>
                      <a:pt x="17" y="36"/>
                    </a:lnTo>
                    <a:lnTo>
                      <a:pt x="42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4" name="Freeform 1549"/>
              <p:cNvSpPr>
                <a:spLocks/>
              </p:cNvSpPr>
              <p:nvPr/>
            </p:nvSpPr>
            <p:spPr bwMode="auto">
              <a:xfrm>
                <a:off x="2226865" y="2729273"/>
                <a:ext cx="47512" cy="44037"/>
              </a:xfrm>
              <a:custGeom>
                <a:avLst/>
                <a:gdLst>
                  <a:gd name="T0" fmla="*/ 24536849 w 46"/>
                  <a:gd name="T1" fmla="*/ 0 h 43"/>
                  <a:gd name="T2" fmla="*/ 49073699 w 46"/>
                  <a:gd name="T3" fmla="*/ 22550016 h 43"/>
                  <a:gd name="T4" fmla="*/ 24536849 w 46"/>
                  <a:gd name="T5" fmla="*/ 45099009 h 43"/>
                  <a:gd name="T6" fmla="*/ 0 w 46"/>
                  <a:gd name="T7" fmla="*/ 22550016 h 43"/>
                  <a:gd name="T8" fmla="*/ 12801385 w 46"/>
                  <a:gd name="T9" fmla="*/ 0 h 43"/>
                  <a:gd name="T10" fmla="*/ 0 w 46"/>
                  <a:gd name="T11" fmla="*/ 18878561 h 43"/>
                  <a:gd name="T12" fmla="*/ 22402942 w 46"/>
                  <a:gd name="T13" fmla="*/ 45099009 h 43"/>
                  <a:gd name="T14" fmla="*/ 49073699 w 46"/>
                  <a:gd name="T15" fmla="*/ 45099009 h 43"/>
                  <a:gd name="T16" fmla="*/ 12801385 w 46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43"/>
                  <a:gd name="T29" fmla="*/ 46 w 46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43">
                    <a:moveTo>
                      <a:pt x="12" y="0"/>
                    </a:moveTo>
                    <a:lnTo>
                      <a:pt x="0" y="18"/>
                    </a:lnTo>
                    <a:lnTo>
                      <a:pt x="21" y="43"/>
                    </a:lnTo>
                    <a:lnTo>
                      <a:pt x="46" y="4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5" name="Freeform 1550"/>
              <p:cNvSpPr>
                <a:spLocks/>
              </p:cNvSpPr>
              <p:nvPr/>
            </p:nvSpPr>
            <p:spPr bwMode="auto">
              <a:xfrm>
                <a:off x="2232150" y="2718008"/>
                <a:ext cx="62298" cy="55302"/>
              </a:xfrm>
              <a:custGeom>
                <a:avLst/>
                <a:gdLst>
                  <a:gd name="T0" fmla="*/ 32890176 w 59"/>
                  <a:gd name="T1" fmla="*/ 0 h 54"/>
                  <a:gd name="T2" fmla="*/ 65780352 w 59"/>
                  <a:gd name="T3" fmla="*/ 28317696 h 54"/>
                  <a:gd name="T4" fmla="*/ 32890176 w 59"/>
                  <a:gd name="T5" fmla="*/ 56635393 h 54"/>
                  <a:gd name="T6" fmla="*/ 0 w 59"/>
                  <a:gd name="T7" fmla="*/ 28317696 h 54"/>
                  <a:gd name="T8" fmla="*/ 14494316 w 59"/>
                  <a:gd name="T9" fmla="*/ 0 h 54"/>
                  <a:gd name="T10" fmla="*/ 0 w 59"/>
                  <a:gd name="T11" fmla="*/ 18878467 h 54"/>
                  <a:gd name="T12" fmla="*/ 32332662 w 59"/>
                  <a:gd name="T13" fmla="*/ 56635393 h 54"/>
                  <a:gd name="T14" fmla="*/ 65780352 w 59"/>
                  <a:gd name="T15" fmla="*/ 56635393 h 54"/>
                  <a:gd name="T16" fmla="*/ 14494316 w 59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4"/>
                  <a:gd name="T29" fmla="*/ 59 w 59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4">
                    <a:moveTo>
                      <a:pt x="13" y="0"/>
                    </a:moveTo>
                    <a:lnTo>
                      <a:pt x="0" y="18"/>
                    </a:lnTo>
                    <a:lnTo>
                      <a:pt x="29" y="54"/>
                    </a:lnTo>
                    <a:lnTo>
                      <a:pt x="59" y="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6" name="Freeform 1551"/>
              <p:cNvSpPr>
                <a:spLocks/>
              </p:cNvSpPr>
              <p:nvPr/>
            </p:nvSpPr>
            <p:spPr bwMode="auto">
              <a:xfrm>
                <a:off x="2239539" y="2709815"/>
                <a:ext cx="66522" cy="63495"/>
              </a:xfrm>
              <a:custGeom>
                <a:avLst/>
                <a:gdLst>
                  <a:gd name="T0" fmla="*/ 34571691 w 64"/>
                  <a:gd name="T1" fmla="*/ 0 h 61"/>
                  <a:gd name="T2" fmla="*/ 69143382 w 64"/>
                  <a:gd name="T3" fmla="*/ 33046545 h 61"/>
                  <a:gd name="T4" fmla="*/ 34571691 w 64"/>
                  <a:gd name="T5" fmla="*/ 66092049 h 61"/>
                  <a:gd name="T6" fmla="*/ 0 w 64"/>
                  <a:gd name="T7" fmla="*/ 33046545 h 61"/>
                  <a:gd name="T8" fmla="*/ 14044455 w 64"/>
                  <a:gd name="T9" fmla="*/ 0 h 61"/>
                  <a:gd name="T10" fmla="*/ 0 w 64"/>
                  <a:gd name="T11" fmla="*/ 19502336 h 61"/>
                  <a:gd name="T12" fmla="*/ 36732616 w 64"/>
                  <a:gd name="T13" fmla="*/ 66092049 h 61"/>
                  <a:gd name="T14" fmla="*/ 69143382 w 64"/>
                  <a:gd name="T15" fmla="*/ 66092049 h 61"/>
                  <a:gd name="T16" fmla="*/ 14044455 w 64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1"/>
                  <a:gd name="T29" fmla="*/ 64 w 64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1">
                    <a:moveTo>
                      <a:pt x="13" y="0"/>
                    </a:moveTo>
                    <a:lnTo>
                      <a:pt x="0" y="18"/>
                    </a:lnTo>
                    <a:lnTo>
                      <a:pt x="34" y="61"/>
                    </a:lnTo>
                    <a:lnTo>
                      <a:pt x="64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7" name="Freeform 1552"/>
              <p:cNvSpPr>
                <a:spLocks/>
              </p:cNvSpPr>
              <p:nvPr/>
            </p:nvSpPr>
            <p:spPr bwMode="auto">
              <a:xfrm>
                <a:off x="2244824" y="2697516"/>
                <a:ext cx="76023" cy="75785"/>
              </a:xfrm>
              <a:custGeom>
                <a:avLst/>
                <a:gdLst>
                  <a:gd name="T0" fmla="*/ 40135920 w 72"/>
                  <a:gd name="T1" fmla="*/ 0 h 72"/>
                  <a:gd name="T2" fmla="*/ 80270784 w 72"/>
                  <a:gd name="T3" fmla="*/ 39885013 h 72"/>
                  <a:gd name="T4" fmla="*/ 40135920 w 72"/>
                  <a:gd name="T5" fmla="*/ 79768974 h 72"/>
                  <a:gd name="T6" fmla="*/ 0 w 72"/>
                  <a:gd name="T7" fmla="*/ 39885013 h 72"/>
                  <a:gd name="T8" fmla="*/ 13377935 w 72"/>
                  <a:gd name="T9" fmla="*/ 0 h 72"/>
                  <a:gd name="T10" fmla="*/ 0 w 72"/>
                  <a:gd name="T11" fmla="*/ 19941980 h 72"/>
                  <a:gd name="T12" fmla="*/ 51283844 w 72"/>
                  <a:gd name="T13" fmla="*/ 79768974 h 72"/>
                  <a:gd name="T14" fmla="*/ 80270784 w 72"/>
                  <a:gd name="T15" fmla="*/ 79768974 h 72"/>
                  <a:gd name="T16" fmla="*/ 13377935 w 72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2"/>
                  <a:gd name="T29" fmla="*/ 72 w 72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2">
                    <a:moveTo>
                      <a:pt x="12" y="0"/>
                    </a:moveTo>
                    <a:lnTo>
                      <a:pt x="0" y="18"/>
                    </a:lnTo>
                    <a:lnTo>
                      <a:pt x="46" y="72"/>
                    </a:lnTo>
                    <a:lnTo>
                      <a:pt x="72" y="7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8" name="Freeform 1553"/>
              <p:cNvSpPr>
                <a:spLocks/>
              </p:cNvSpPr>
              <p:nvPr/>
            </p:nvSpPr>
            <p:spPr bwMode="auto">
              <a:xfrm>
                <a:off x="2254325" y="2689323"/>
                <a:ext cx="79196" cy="83987"/>
              </a:xfrm>
              <a:custGeom>
                <a:avLst/>
                <a:gdLst>
                  <a:gd name="T0" fmla="*/ 41263200 w 76"/>
                  <a:gd name="T1" fmla="*/ 0 h 80"/>
                  <a:gd name="T2" fmla="*/ 82526400 w 76"/>
                  <a:gd name="T3" fmla="*/ 44086876 h 80"/>
                  <a:gd name="T4" fmla="*/ 41263200 w 76"/>
                  <a:gd name="T5" fmla="*/ 88172701 h 80"/>
                  <a:gd name="T6" fmla="*/ 0 w 76"/>
                  <a:gd name="T7" fmla="*/ 44086876 h 80"/>
                  <a:gd name="T8" fmla="*/ 14116685 w 76"/>
                  <a:gd name="T9" fmla="*/ 0 h 80"/>
                  <a:gd name="T10" fmla="*/ 0 w 76"/>
                  <a:gd name="T11" fmla="*/ 20941109 h 80"/>
                  <a:gd name="T12" fmla="*/ 55379881 w 76"/>
                  <a:gd name="T13" fmla="*/ 88172701 h 80"/>
                  <a:gd name="T14" fmla="*/ 82526400 w 76"/>
                  <a:gd name="T15" fmla="*/ 88172701 h 80"/>
                  <a:gd name="T16" fmla="*/ 14116685 w 76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80"/>
                  <a:gd name="T29" fmla="*/ 76 w 76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80">
                    <a:moveTo>
                      <a:pt x="13" y="0"/>
                    </a:moveTo>
                    <a:lnTo>
                      <a:pt x="0" y="19"/>
                    </a:lnTo>
                    <a:lnTo>
                      <a:pt x="51" y="80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39" name="Freeform 1554"/>
              <p:cNvSpPr>
                <a:spLocks/>
              </p:cNvSpPr>
              <p:nvPr/>
            </p:nvSpPr>
            <p:spPr bwMode="auto">
              <a:xfrm>
                <a:off x="2257489" y="2680106"/>
                <a:ext cx="90809" cy="93204"/>
              </a:xfrm>
              <a:custGeom>
                <a:avLst/>
                <a:gdLst>
                  <a:gd name="T0" fmla="*/ 48508030 w 85"/>
                  <a:gd name="T1" fmla="*/ 0 h 90"/>
                  <a:gd name="T2" fmla="*/ 97014992 w 85"/>
                  <a:gd name="T3" fmla="*/ 48261031 h 90"/>
                  <a:gd name="T4" fmla="*/ 48508030 w 85"/>
                  <a:gd name="T5" fmla="*/ 96522062 h 90"/>
                  <a:gd name="T6" fmla="*/ 0 w 85"/>
                  <a:gd name="T7" fmla="*/ 48261031 h 90"/>
                  <a:gd name="T8" fmla="*/ 14837121 w 85"/>
                  <a:gd name="T9" fmla="*/ 0 h 90"/>
                  <a:gd name="T10" fmla="*/ 0 w 85"/>
                  <a:gd name="T11" fmla="*/ 19304621 h 90"/>
                  <a:gd name="T12" fmla="*/ 68480662 w 85"/>
                  <a:gd name="T13" fmla="*/ 96522062 h 90"/>
                  <a:gd name="T14" fmla="*/ 97014992 w 85"/>
                  <a:gd name="T15" fmla="*/ 96522062 h 90"/>
                  <a:gd name="T16" fmla="*/ 14837121 w 85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90"/>
                  <a:gd name="T29" fmla="*/ 85 w 85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90">
                    <a:moveTo>
                      <a:pt x="13" y="0"/>
                    </a:moveTo>
                    <a:lnTo>
                      <a:pt x="0" y="18"/>
                    </a:lnTo>
                    <a:lnTo>
                      <a:pt x="60" y="90"/>
                    </a:lnTo>
                    <a:lnTo>
                      <a:pt x="85" y="9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0" name="Freeform 1555"/>
              <p:cNvSpPr>
                <a:spLocks/>
              </p:cNvSpPr>
              <p:nvPr/>
            </p:nvSpPr>
            <p:spPr bwMode="auto">
              <a:xfrm>
                <a:off x="2266989" y="2671913"/>
                <a:ext cx="98197" cy="101397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2456393 h 98"/>
                  <a:gd name="T4" fmla="*/ 51842736 w 93"/>
                  <a:gd name="T5" fmla="*/ 104911751 h 98"/>
                  <a:gd name="T6" fmla="*/ 0 w 93"/>
                  <a:gd name="T7" fmla="*/ 52456393 h 98"/>
                  <a:gd name="T8" fmla="*/ 13379077 w 93"/>
                  <a:gd name="T9" fmla="*/ 0 h 98"/>
                  <a:gd name="T10" fmla="*/ 0 w 93"/>
                  <a:gd name="T11" fmla="*/ 19269571 h 98"/>
                  <a:gd name="T12" fmla="*/ 70238318 w 93"/>
                  <a:gd name="T13" fmla="*/ 104911751 h 98"/>
                  <a:gd name="T14" fmla="*/ 103684416 w 93"/>
                  <a:gd name="T15" fmla="*/ 104911751 h 98"/>
                  <a:gd name="T16" fmla="*/ 13379077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12" y="0"/>
                    </a:moveTo>
                    <a:lnTo>
                      <a:pt x="0" y="18"/>
                    </a:lnTo>
                    <a:lnTo>
                      <a:pt x="63" y="98"/>
                    </a:lnTo>
                    <a:lnTo>
                      <a:pt x="93" y="9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1" name="Freeform 1556"/>
              <p:cNvSpPr>
                <a:spLocks/>
              </p:cNvSpPr>
              <p:nvPr/>
            </p:nvSpPr>
            <p:spPr bwMode="auto">
              <a:xfrm>
                <a:off x="2271214" y="2660647"/>
                <a:ext cx="107698" cy="112663"/>
              </a:xfrm>
              <a:custGeom>
                <a:avLst/>
                <a:gdLst>
                  <a:gd name="T0" fmla="*/ 56857152 w 102"/>
                  <a:gd name="T1" fmla="*/ 0 h 109"/>
                  <a:gd name="T2" fmla="*/ 113714305 w 102"/>
                  <a:gd name="T3" fmla="*/ 58225065 h 109"/>
                  <a:gd name="T4" fmla="*/ 56857152 w 102"/>
                  <a:gd name="T5" fmla="*/ 116449097 h 109"/>
                  <a:gd name="T6" fmla="*/ 0 w 102"/>
                  <a:gd name="T7" fmla="*/ 58225065 h 109"/>
                  <a:gd name="T8" fmla="*/ 14492772 w 102"/>
                  <a:gd name="T9" fmla="*/ 0 h 109"/>
                  <a:gd name="T10" fmla="*/ 0 w 102"/>
                  <a:gd name="T11" fmla="*/ 20298981 h 109"/>
                  <a:gd name="T12" fmla="*/ 80268807 w 102"/>
                  <a:gd name="T13" fmla="*/ 116449097 h 109"/>
                  <a:gd name="T14" fmla="*/ 113714305 w 102"/>
                  <a:gd name="T15" fmla="*/ 116449097 h 109"/>
                  <a:gd name="T16" fmla="*/ 14492772 w 102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9"/>
                  <a:gd name="T29" fmla="*/ 102 w 102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9">
                    <a:moveTo>
                      <a:pt x="13" y="0"/>
                    </a:moveTo>
                    <a:lnTo>
                      <a:pt x="0" y="19"/>
                    </a:lnTo>
                    <a:lnTo>
                      <a:pt x="72" y="109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2" name="Freeform 1557"/>
              <p:cNvSpPr>
                <a:spLocks/>
              </p:cNvSpPr>
              <p:nvPr/>
            </p:nvSpPr>
            <p:spPr bwMode="auto">
              <a:xfrm>
                <a:off x="2279663" y="2654503"/>
                <a:ext cx="112983" cy="118807"/>
              </a:xfrm>
              <a:custGeom>
                <a:avLst/>
                <a:gdLst>
                  <a:gd name="T0" fmla="*/ 60213543 w 106"/>
                  <a:gd name="T1" fmla="*/ 0 h 116"/>
                  <a:gd name="T2" fmla="*/ 120426020 w 106"/>
                  <a:gd name="T3" fmla="*/ 60841474 h 116"/>
                  <a:gd name="T4" fmla="*/ 60213543 w 106"/>
                  <a:gd name="T5" fmla="*/ 121681925 h 116"/>
                  <a:gd name="T6" fmla="*/ 0 w 106"/>
                  <a:gd name="T7" fmla="*/ 60841474 h 116"/>
                  <a:gd name="T8" fmla="*/ 14768797 w 106"/>
                  <a:gd name="T9" fmla="*/ 0 h 116"/>
                  <a:gd name="T10" fmla="*/ 0 w 106"/>
                  <a:gd name="T11" fmla="*/ 18882122 h 116"/>
                  <a:gd name="T12" fmla="*/ 92023594 w 106"/>
                  <a:gd name="T13" fmla="*/ 121681925 h 116"/>
                  <a:gd name="T14" fmla="*/ 120426020 w 106"/>
                  <a:gd name="T15" fmla="*/ 121681925 h 116"/>
                  <a:gd name="T16" fmla="*/ 14768797 w 106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6"/>
                  <a:gd name="T29" fmla="*/ 106 w 10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6">
                    <a:moveTo>
                      <a:pt x="13" y="0"/>
                    </a:moveTo>
                    <a:lnTo>
                      <a:pt x="0" y="18"/>
                    </a:lnTo>
                    <a:lnTo>
                      <a:pt x="81" y="116"/>
                    </a:lnTo>
                    <a:lnTo>
                      <a:pt x="106" y="1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3" name="Freeform 1558"/>
              <p:cNvSpPr>
                <a:spLocks/>
              </p:cNvSpPr>
              <p:nvPr/>
            </p:nvSpPr>
            <p:spPr bwMode="auto">
              <a:xfrm>
                <a:off x="2283887" y="2646310"/>
                <a:ext cx="120371" cy="127001"/>
              </a:xfrm>
              <a:custGeom>
                <a:avLst/>
                <a:gdLst>
                  <a:gd name="T0" fmla="*/ 63549552 w 114"/>
                  <a:gd name="T1" fmla="*/ 0 h 123"/>
                  <a:gd name="T2" fmla="*/ 127098048 w 114"/>
                  <a:gd name="T3" fmla="*/ 65566589 h 123"/>
                  <a:gd name="T4" fmla="*/ 63549552 w 114"/>
                  <a:gd name="T5" fmla="*/ 131132146 h 123"/>
                  <a:gd name="T6" fmla="*/ 0 w 114"/>
                  <a:gd name="T7" fmla="*/ 65566589 h 123"/>
                  <a:gd name="T8" fmla="*/ 13379132 w 114"/>
                  <a:gd name="T9" fmla="*/ 0 h 123"/>
                  <a:gd name="T10" fmla="*/ 0 w 114"/>
                  <a:gd name="T11" fmla="*/ 14925199 h 123"/>
                  <a:gd name="T12" fmla="*/ 99225834 w 114"/>
                  <a:gd name="T13" fmla="*/ 131132146 h 123"/>
                  <a:gd name="T14" fmla="*/ 127098048 w 114"/>
                  <a:gd name="T15" fmla="*/ 131132146 h 123"/>
                  <a:gd name="T16" fmla="*/ 13379132 w 114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3"/>
                  <a:gd name="T29" fmla="*/ 114 w 114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3">
                    <a:moveTo>
                      <a:pt x="12" y="0"/>
                    </a:moveTo>
                    <a:lnTo>
                      <a:pt x="0" y="14"/>
                    </a:lnTo>
                    <a:lnTo>
                      <a:pt x="89" y="123"/>
                    </a:lnTo>
                    <a:lnTo>
                      <a:pt x="114" y="12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4" name="Freeform 1559"/>
              <p:cNvSpPr>
                <a:spLocks/>
              </p:cNvSpPr>
              <p:nvPr/>
            </p:nvSpPr>
            <p:spPr bwMode="auto">
              <a:xfrm>
                <a:off x="2294449" y="2634020"/>
                <a:ext cx="126708" cy="139290"/>
              </a:xfrm>
              <a:custGeom>
                <a:avLst/>
                <a:gdLst>
                  <a:gd name="T0" fmla="*/ 67457635 w 119"/>
                  <a:gd name="T1" fmla="*/ 0 h 134"/>
                  <a:gd name="T2" fmla="*/ 134915270 w 119"/>
                  <a:gd name="T3" fmla="*/ 72394418 h 134"/>
                  <a:gd name="T4" fmla="*/ 67457635 w 119"/>
                  <a:gd name="T5" fmla="*/ 144788836 h 134"/>
                  <a:gd name="T6" fmla="*/ 0 w 119"/>
                  <a:gd name="T7" fmla="*/ 72394418 h 134"/>
                  <a:gd name="T8" fmla="*/ 14738590 w 119"/>
                  <a:gd name="T9" fmla="*/ 0 h 134"/>
                  <a:gd name="T10" fmla="*/ 0 w 119"/>
                  <a:gd name="T11" fmla="*/ 19449665 h 134"/>
                  <a:gd name="T12" fmla="*/ 105438099 w 119"/>
                  <a:gd name="T13" fmla="*/ 144788836 h 134"/>
                  <a:gd name="T14" fmla="*/ 134915270 w 119"/>
                  <a:gd name="T15" fmla="*/ 144788836 h 134"/>
                  <a:gd name="T16" fmla="*/ 14738590 w 119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34"/>
                  <a:gd name="T29" fmla="*/ 119 w 119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34">
                    <a:moveTo>
                      <a:pt x="13" y="0"/>
                    </a:moveTo>
                    <a:lnTo>
                      <a:pt x="0" y="18"/>
                    </a:lnTo>
                    <a:lnTo>
                      <a:pt x="93" y="134"/>
                    </a:lnTo>
                    <a:lnTo>
                      <a:pt x="119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5" name="Freeform 1560"/>
              <p:cNvSpPr>
                <a:spLocks/>
              </p:cNvSpPr>
              <p:nvPr/>
            </p:nvSpPr>
            <p:spPr bwMode="auto">
              <a:xfrm>
                <a:off x="2297612" y="2628899"/>
                <a:ext cx="139372" cy="144411"/>
              </a:xfrm>
              <a:custGeom>
                <a:avLst/>
                <a:gdLst>
                  <a:gd name="T0" fmla="*/ 73577856 w 132"/>
                  <a:gd name="T1" fmla="*/ 0 h 141"/>
                  <a:gd name="T2" fmla="*/ 147155713 w 132"/>
                  <a:gd name="T3" fmla="*/ 73952771 h 141"/>
                  <a:gd name="T4" fmla="*/ 73577856 w 132"/>
                  <a:gd name="T5" fmla="*/ 147904517 h 141"/>
                  <a:gd name="T6" fmla="*/ 0 w 132"/>
                  <a:gd name="T7" fmla="*/ 73952771 h 141"/>
                  <a:gd name="T8" fmla="*/ 14492574 w 132"/>
                  <a:gd name="T9" fmla="*/ 0 h 141"/>
                  <a:gd name="T10" fmla="*/ 0 w 132"/>
                  <a:gd name="T11" fmla="*/ 18880970 h 141"/>
                  <a:gd name="T12" fmla="*/ 113711695 w 132"/>
                  <a:gd name="T13" fmla="*/ 147904517 h 141"/>
                  <a:gd name="T14" fmla="*/ 147155713 w 132"/>
                  <a:gd name="T15" fmla="*/ 147904517 h 141"/>
                  <a:gd name="T16" fmla="*/ 14492574 w 132"/>
                  <a:gd name="T17" fmla="*/ 0 h 14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141"/>
                  <a:gd name="T29" fmla="*/ 132 w 132"/>
                  <a:gd name="T30" fmla="*/ 141 h 1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141">
                    <a:moveTo>
                      <a:pt x="13" y="0"/>
                    </a:moveTo>
                    <a:lnTo>
                      <a:pt x="0" y="18"/>
                    </a:lnTo>
                    <a:lnTo>
                      <a:pt x="102" y="141"/>
                    </a:lnTo>
                    <a:lnTo>
                      <a:pt x="132" y="14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6" name="Freeform 1561"/>
              <p:cNvSpPr>
                <a:spLocks/>
              </p:cNvSpPr>
              <p:nvPr/>
            </p:nvSpPr>
            <p:spPr bwMode="auto">
              <a:xfrm>
                <a:off x="2307113" y="2616610"/>
                <a:ext cx="142545" cy="156700"/>
              </a:xfrm>
              <a:custGeom>
                <a:avLst/>
                <a:gdLst>
                  <a:gd name="T0" fmla="*/ 75256368 w 135"/>
                  <a:gd name="T1" fmla="*/ 0 h 152"/>
                  <a:gd name="T2" fmla="*/ 150511680 w 135"/>
                  <a:gd name="T3" fmla="*/ 80772664 h 152"/>
                  <a:gd name="T4" fmla="*/ 75256368 w 135"/>
                  <a:gd name="T5" fmla="*/ 161545329 h 152"/>
                  <a:gd name="T6" fmla="*/ 0 w 135"/>
                  <a:gd name="T7" fmla="*/ 80772664 h 152"/>
                  <a:gd name="T8" fmla="*/ 8919094 w 135"/>
                  <a:gd name="T9" fmla="*/ 0 h 152"/>
                  <a:gd name="T10" fmla="*/ 0 w 135"/>
                  <a:gd name="T11" fmla="*/ 19130802 h 152"/>
                  <a:gd name="T12" fmla="*/ 118179288 w 135"/>
                  <a:gd name="T13" fmla="*/ 161545329 h 152"/>
                  <a:gd name="T14" fmla="*/ 150511680 w 135"/>
                  <a:gd name="T15" fmla="*/ 161545329 h 152"/>
                  <a:gd name="T16" fmla="*/ 8919094 w 135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52"/>
                  <a:gd name="T29" fmla="*/ 135 w 135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52">
                    <a:moveTo>
                      <a:pt x="8" y="0"/>
                    </a:moveTo>
                    <a:lnTo>
                      <a:pt x="0" y="18"/>
                    </a:lnTo>
                    <a:lnTo>
                      <a:pt x="106" y="152"/>
                    </a:lnTo>
                    <a:lnTo>
                      <a:pt x="135" y="15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7" name="Freeform 1562"/>
              <p:cNvSpPr>
                <a:spLocks/>
              </p:cNvSpPr>
              <p:nvPr/>
            </p:nvSpPr>
            <p:spPr bwMode="auto">
              <a:xfrm>
                <a:off x="2311338" y="2608417"/>
                <a:ext cx="152046" cy="164893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4968332 h 160"/>
                  <a:gd name="T4" fmla="*/ 80270784 w 144"/>
                  <a:gd name="T5" fmla="*/ 169935634 h 160"/>
                  <a:gd name="T6" fmla="*/ 0 w 144"/>
                  <a:gd name="T7" fmla="*/ 84968332 h 160"/>
                  <a:gd name="T8" fmla="*/ 14492938 w 144"/>
                  <a:gd name="T9" fmla="*/ 0 h 160"/>
                  <a:gd name="T10" fmla="*/ 0 w 144"/>
                  <a:gd name="T11" fmla="*/ 20179812 h 160"/>
                  <a:gd name="T12" fmla="*/ 132669615 w 144"/>
                  <a:gd name="T13" fmla="*/ 169935634 h 160"/>
                  <a:gd name="T14" fmla="*/ 160541568 w 144"/>
                  <a:gd name="T15" fmla="*/ 169935634 h 160"/>
                  <a:gd name="T16" fmla="*/ 14492938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13" y="0"/>
                    </a:moveTo>
                    <a:lnTo>
                      <a:pt x="0" y="19"/>
                    </a:lnTo>
                    <a:lnTo>
                      <a:pt x="119" y="160"/>
                    </a:lnTo>
                    <a:lnTo>
                      <a:pt x="144" y="16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8" name="Freeform 1563"/>
              <p:cNvSpPr>
                <a:spLocks/>
              </p:cNvSpPr>
              <p:nvPr/>
            </p:nvSpPr>
            <p:spPr bwMode="auto">
              <a:xfrm>
                <a:off x="2316623" y="2599200"/>
                <a:ext cx="161547" cy="175135"/>
              </a:xfrm>
              <a:custGeom>
                <a:avLst/>
                <a:gdLst>
                  <a:gd name="T0" fmla="*/ 85286256 w 153"/>
                  <a:gd name="T1" fmla="*/ 0 h 170"/>
                  <a:gd name="T2" fmla="*/ 170571457 w 153"/>
                  <a:gd name="T3" fmla="*/ 90213069 h 170"/>
                  <a:gd name="T4" fmla="*/ 85286256 w 153"/>
                  <a:gd name="T5" fmla="*/ 180425107 h 170"/>
                  <a:gd name="T6" fmla="*/ 0 w 153"/>
                  <a:gd name="T7" fmla="*/ 90213069 h 170"/>
                  <a:gd name="T8" fmla="*/ 14492770 w 153"/>
                  <a:gd name="T9" fmla="*/ 0 h 170"/>
                  <a:gd name="T10" fmla="*/ 0 w 153"/>
                  <a:gd name="T11" fmla="*/ 19104139 h 170"/>
                  <a:gd name="T12" fmla="*/ 141585924 w 153"/>
                  <a:gd name="T13" fmla="*/ 180425107 h 170"/>
                  <a:gd name="T14" fmla="*/ 170571457 w 153"/>
                  <a:gd name="T15" fmla="*/ 180425107 h 170"/>
                  <a:gd name="T16" fmla="*/ 14492770 w 153"/>
                  <a:gd name="T17" fmla="*/ 0 h 1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70"/>
                  <a:gd name="T29" fmla="*/ 153 w 153"/>
                  <a:gd name="T30" fmla="*/ 170 h 1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70">
                    <a:moveTo>
                      <a:pt x="13" y="0"/>
                    </a:moveTo>
                    <a:lnTo>
                      <a:pt x="0" y="18"/>
                    </a:lnTo>
                    <a:lnTo>
                      <a:pt x="127" y="170"/>
                    </a:lnTo>
                    <a:lnTo>
                      <a:pt x="153" y="17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49" name="Freeform 1564"/>
              <p:cNvSpPr>
                <a:spLocks/>
              </p:cNvSpPr>
              <p:nvPr/>
            </p:nvSpPr>
            <p:spPr bwMode="auto">
              <a:xfrm>
                <a:off x="2326123" y="2591007"/>
                <a:ext cx="164720" cy="182303"/>
              </a:xfrm>
              <a:custGeom>
                <a:avLst/>
                <a:gdLst>
                  <a:gd name="T0" fmla="*/ 86409803 w 157"/>
                  <a:gd name="T1" fmla="*/ 0 h 178"/>
                  <a:gd name="T2" fmla="*/ 172819606 w 157"/>
                  <a:gd name="T3" fmla="*/ 93355523 h 178"/>
                  <a:gd name="T4" fmla="*/ 86409803 w 157"/>
                  <a:gd name="T5" fmla="*/ 186710021 h 178"/>
                  <a:gd name="T6" fmla="*/ 0 w 157"/>
                  <a:gd name="T7" fmla="*/ 93355523 h 178"/>
                  <a:gd name="T8" fmla="*/ 14309655 w 157"/>
                  <a:gd name="T9" fmla="*/ 0 h 178"/>
                  <a:gd name="T10" fmla="*/ 0 w 157"/>
                  <a:gd name="T11" fmla="*/ 18880652 h 178"/>
                  <a:gd name="T12" fmla="*/ 144200304 w 157"/>
                  <a:gd name="T13" fmla="*/ 186710021 h 178"/>
                  <a:gd name="T14" fmla="*/ 172819606 w 157"/>
                  <a:gd name="T15" fmla="*/ 186710021 h 178"/>
                  <a:gd name="T16" fmla="*/ 172819606 w 157"/>
                  <a:gd name="T17" fmla="*/ 183562735 h 178"/>
                  <a:gd name="T18" fmla="*/ 14309655 w 157"/>
                  <a:gd name="T19" fmla="*/ 0 h 17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78"/>
                  <a:gd name="T32" fmla="*/ 157 w 157"/>
                  <a:gd name="T33" fmla="*/ 178 h 1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78">
                    <a:moveTo>
                      <a:pt x="13" y="0"/>
                    </a:moveTo>
                    <a:lnTo>
                      <a:pt x="0" y="18"/>
                    </a:lnTo>
                    <a:lnTo>
                      <a:pt x="131" y="178"/>
                    </a:lnTo>
                    <a:lnTo>
                      <a:pt x="157" y="178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0" name="Freeform 1565"/>
              <p:cNvSpPr>
                <a:spLocks/>
              </p:cNvSpPr>
              <p:nvPr/>
            </p:nvSpPr>
            <p:spPr bwMode="auto">
              <a:xfrm>
                <a:off x="2329287" y="2579741"/>
                <a:ext cx="167883" cy="193569"/>
              </a:xfrm>
              <a:custGeom>
                <a:avLst/>
                <a:gdLst>
                  <a:gd name="T0" fmla="*/ 89760730 w 157"/>
                  <a:gd name="T1" fmla="*/ 0 h 189"/>
                  <a:gd name="T2" fmla="*/ 179520390 w 157"/>
                  <a:gd name="T3" fmla="*/ 99124739 h 189"/>
                  <a:gd name="T4" fmla="*/ 89760730 w 157"/>
                  <a:gd name="T5" fmla="*/ 198248454 h 189"/>
                  <a:gd name="T6" fmla="*/ 0 w 157"/>
                  <a:gd name="T7" fmla="*/ 99124739 h 189"/>
                  <a:gd name="T8" fmla="*/ 14864594 w 157"/>
                  <a:gd name="T9" fmla="*/ 0 h 189"/>
                  <a:gd name="T10" fmla="*/ 0 w 157"/>
                  <a:gd name="T11" fmla="*/ 19929415 h 189"/>
                  <a:gd name="T12" fmla="*/ 160082326 w 157"/>
                  <a:gd name="T13" fmla="*/ 198248454 h 189"/>
                  <a:gd name="T14" fmla="*/ 174946917 w 157"/>
                  <a:gd name="T15" fmla="*/ 198248454 h 189"/>
                  <a:gd name="T16" fmla="*/ 179520390 w 157"/>
                  <a:gd name="T17" fmla="*/ 187758861 h 189"/>
                  <a:gd name="T18" fmla="*/ 14864594 w 157"/>
                  <a:gd name="T19" fmla="*/ 0 h 18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89"/>
                  <a:gd name="T32" fmla="*/ 157 w 157"/>
                  <a:gd name="T33" fmla="*/ 189 h 1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89">
                    <a:moveTo>
                      <a:pt x="13" y="0"/>
                    </a:moveTo>
                    <a:lnTo>
                      <a:pt x="0" y="19"/>
                    </a:lnTo>
                    <a:lnTo>
                      <a:pt x="140" y="189"/>
                    </a:lnTo>
                    <a:lnTo>
                      <a:pt x="153" y="189"/>
                    </a:lnTo>
                    <a:lnTo>
                      <a:pt x="157" y="17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1" name="Freeform 1566"/>
              <p:cNvSpPr>
                <a:spLocks/>
              </p:cNvSpPr>
              <p:nvPr/>
            </p:nvSpPr>
            <p:spPr bwMode="auto">
              <a:xfrm>
                <a:off x="2338797" y="2570524"/>
                <a:ext cx="164720" cy="199714"/>
              </a:xfrm>
              <a:custGeom>
                <a:avLst/>
                <a:gdLst>
                  <a:gd name="T0" fmla="*/ 86963712 w 156"/>
                  <a:gd name="T1" fmla="*/ 0 h 193"/>
                  <a:gd name="T2" fmla="*/ 173927424 w 156"/>
                  <a:gd name="T3" fmla="*/ 103330782 h 193"/>
                  <a:gd name="T4" fmla="*/ 86963712 w 156"/>
                  <a:gd name="T5" fmla="*/ 206661563 h 193"/>
                  <a:gd name="T6" fmla="*/ 0 w 156"/>
                  <a:gd name="T7" fmla="*/ 103330782 h 193"/>
                  <a:gd name="T8" fmla="*/ 13379275 w 156"/>
                  <a:gd name="T9" fmla="*/ 0 h 193"/>
                  <a:gd name="T10" fmla="*/ 0 w 156"/>
                  <a:gd name="T11" fmla="*/ 19273955 h 193"/>
                  <a:gd name="T12" fmla="*/ 160548152 w 156"/>
                  <a:gd name="T13" fmla="*/ 206661563 h 193"/>
                  <a:gd name="T14" fmla="*/ 173927424 w 156"/>
                  <a:gd name="T15" fmla="*/ 187387616 h 193"/>
                  <a:gd name="T16" fmla="*/ 13379275 w 156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3"/>
                  <a:gd name="T29" fmla="*/ 156 w 156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3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6" y="17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2" name="Freeform 1567"/>
              <p:cNvSpPr>
                <a:spLocks/>
              </p:cNvSpPr>
              <p:nvPr/>
            </p:nvSpPr>
            <p:spPr bwMode="auto">
              <a:xfrm>
                <a:off x="2343021" y="2559259"/>
                <a:ext cx="164720" cy="201762"/>
              </a:xfrm>
              <a:custGeom>
                <a:avLst/>
                <a:gdLst>
                  <a:gd name="T0" fmla="*/ 86409803 w 157"/>
                  <a:gd name="T1" fmla="*/ 0 h 197"/>
                  <a:gd name="T2" fmla="*/ 172819606 w 157"/>
                  <a:gd name="T3" fmla="*/ 103319555 h 197"/>
                  <a:gd name="T4" fmla="*/ 86409803 w 157"/>
                  <a:gd name="T5" fmla="*/ 206639110 h 197"/>
                  <a:gd name="T6" fmla="*/ 0 w 157"/>
                  <a:gd name="T7" fmla="*/ 103319555 h 197"/>
                  <a:gd name="T8" fmla="*/ 13209074 w 157"/>
                  <a:gd name="T9" fmla="*/ 0 h 197"/>
                  <a:gd name="T10" fmla="*/ 0 w 157"/>
                  <a:gd name="T11" fmla="*/ 18880624 h 197"/>
                  <a:gd name="T12" fmla="*/ 158509955 w 157"/>
                  <a:gd name="T13" fmla="*/ 206639110 h 197"/>
                  <a:gd name="T14" fmla="*/ 172819606 w 157"/>
                  <a:gd name="T15" fmla="*/ 186709742 h 197"/>
                  <a:gd name="T16" fmla="*/ 13209074 w 157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7"/>
                  <a:gd name="T29" fmla="*/ 157 w 157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7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7"/>
                    </a:lnTo>
                    <a:lnTo>
                      <a:pt x="157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3" name="Freeform 1568"/>
              <p:cNvSpPr>
                <a:spLocks/>
              </p:cNvSpPr>
              <p:nvPr/>
            </p:nvSpPr>
            <p:spPr bwMode="auto">
              <a:xfrm>
                <a:off x="2351461" y="2553114"/>
                <a:ext cx="166832" cy="198689"/>
              </a:xfrm>
              <a:custGeom>
                <a:avLst/>
                <a:gdLst>
                  <a:gd name="T0" fmla="*/ 88639859 w 157"/>
                  <a:gd name="T1" fmla="*/ 0 h 193"/>
                  <a:gd name="T2" fmla="*/ 177279719 w 157"/>
                  <a:gd name="T3" fmla="*/ 102273361 h 193"/>
                  <a:gd name="T4" fmla="*/ 88639859 w 157"/>
                  <a:gd name="T5" fmla="*/ 204545693 h 193"/>
                  <a:gd name="T6" fmla="*/ 0 w 157"/>
                  <a:gd name="T7" fmla="*/ 102273361 h 193"/>
                  <a:gd name="T8" fmla="*/ 14679089 w 157"/>
                  <a:gd name="T9" fmla="*/ 0 h 193"/>
                  <a:gd name="T10" fmla="*/ 0 w 157"/>
                  <a:gd name="T11" fmla="*/ 19077234 h 193"/>
                  <a:gd name="T12" fmla="*/ 162600634 w 157"/>
                  <a:gd name="T13" fmla="*/ 204545693 h 193"/>
                  <a:gd name="T14" fmla="*/ 177279719 w 157"/>
                  <a:gd name="T15" fmla="*/ 184409135 h 193"/>
                  <a:gd name="T16" fmla="*/ 14679089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4" name="Freeform 1569"/>
              <p:cNvSpPr>
                <a:spLocks/>
              </p:cNvSpPr>
              <p:nvPr/>
            </p:nvSpPr>
            <p:spPr bwMode="auto">
              <a:xfrm>
                <a:off x="2355686" y="2541839"/>
                <a:ext cx="164720" cy="201762"/>
              </a:xfrm>
              <a:custGeom>
                <a:avLst/>
                <a:gdLst>
                  <a:gd name="T0" fmla="*/ 86409803 w 157"/>
                  <a:gd name="T1" fmla="*/ 0 h 196"/>
                  <a:gd name="T2" fmla="*/ 172819606 w 157"/>
                  <a:gd name="T3" fmla="*/ 103846695 h 196"/>
                  <a:gd name="T4" fmla="*/ 86409803 w 157"/>
                  <a:gd name="T5" fmla="*/ 207693391 h 196"/>
                  <a:gd name="T6" fmla="*/ 0 w 157"/>
                  <a:gd name="T7" fmla="*/ 103846695 h 196"/>
                  <a:gd name="T8" fmla="*/ 14309655 w 157"/>
                  <a:gd name="T9" fmla="*/ 0 h 196"/>
                  <a:gd name="T10" fmla="*/ 0 w 157"/>
                  <a:gd name="T11" fmla="*/ 19073717 h 196"/>
                  <a:gd name="T12" fmla="*/ 159610536 w 157"/>
                  <a:gd name="T13" fmla="*/ 207693391 h 196"/>
                  <a:gd name="T14" fmla="*/ 172819606 w 157"/>
                  <a:gd name="T15" fmla="*/ 188619682 h 196"/>
                  <a:gd name="T16" fmla="*/ 14309655 w 157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6"/>
                  <a:gd name="T29" fmla="*/ 157 w 157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6">
                    <a:moveTo>
                      <a:pt x="13" y="0"/>
                    </a:moveTo>
                    <a:lnTo>
                      <a:pt x="0" y="18"/>
                    </a:lnTo>
                    <a:lnTo>
                      <a:pt x="145" y="196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5" name="Freeform 1570"/>
              <p:cNvSpPr>
                <a:spLocks/>
              </p:cNvSpPr>
              <p:nvPr/>
            </p:nvSpPr>
            <p:spPr bwMode="auto">
              <a:xfrm>
                <a:off x="2365187" y="2535695"/>
                <a:ext cx="164720" cy="196641"/>
              </a:xfrm>
              <a:custGeom>
                <a:avLst/>
                <a:gdLst>
                  <a:gd name="T0" fmla="*/ 86409803 w 157"/>
                  <a:gd name="T1" fmla="*/ 0 h 192"/>
                  <a:gd name="T2" fmla="*/ 172819606 w 157"/>
                  <a:gd name="T3" fmla="*/ 100697603 h 192"/>
                  <a:gd name="T4" fmla="*/ 86409803 w 157"/>
                  <a:gd name="T5" fmla="*/ 201394182 h 192"/>
                  <a:gd name="T6" fmla="*/ 0 w 157"/>
                  <a:gd name="T7" fmla="*/ 100697603 h 192"/>
                  <a:gd name="T8" fmla="*/ 14309655 w 157"/>
                  <a:gd name="T9" fmla="*/ 0 h 192"/>
                  <a:gd name="T10" fmla="*/ 0 w 157"/>
                  <a:gd name="T11" fmla="*/ 18880611 h 192"/>
                  <a:gd name="T12" fmla="*/ 158509955 w 157"/>
                  <a:gd name="T13" fmla="*/ 201394182 h 192"/>
                  <a:gd name="T14" fmla="*/ 172819606 w 157"/>
                  <a:gd name="T15" fmla="*/ 182513579 h 192"/>
                  <a:gd name="T16" fmla="*/ 14309655 w 157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2"/>
                  <a:gd name="T29" fmla="*/ 157 w 157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2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6" name="Freeform 1571"/>
              <p:cNvSpPr>
                <a:spLocks/>
              </p:cNvSpPr>
              <p:nvPr/>
            </p:nvSpPr>
            <p:spPr bwMode="auto">
              <a:xfrm>
                <a:off x="2370472" y="2527502"/>
                <a:ext cx="164720" cy="196641"/>
              </a:xfrm>
              <a:custGeom>
                <a:avLst/>
                <a:gdLst>
                  <a:gd name="T0" fmla="*/ 86409803 w 157"/>
                  <a:gd name="T1" fmla="*/ 0 h 193"/>
                  <a:gd name="T2" fmla="*/ 172819606 w 157"/>
                  <a:gd name="T3" fmla="*/ 100175854 h 193"/>
                  <a:gd name="T4" fmla="*/ 86409803 w 157"/>
                  <a:gd name="T5" fmla="*/ 200350689 h 193"/>
                  <a:gd name="T6" fmla="*/ 0 w 157"/>
                  <a:gd name="T7" fmla="*/ 100175854 h 193"/>
                  <a:gd name="T8" fmla="*/ 14309655 w 157"/>
                  <a:gd name="T9" fmla="*/ 0 h 193"/>
                  <a:gd name="T10" fmla="*/ 0 w 157"/>
                  <a:gd name="T11" fmla="*/ 15571317 h 193"/>
                  <a:gd name="T12" fmla="*/ 158509955 w 157"/>
                  <a:gd name="T13" fmla="*/ 200350689 h 193"/>
                  <a:gd name="T14" fmla="*/ 172819606 w 157"/>
                  <a:gd name="T15" fmla="*/ 181664705 h 193"/>
                  <a:gd name="T16" fmla="*/ 14309655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5"/>
                    </a:lnTo>
                    <a:lnTo>
                      <a:pt x="144" y="193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7" name="Freeform 1572"/>
              <p:cNvSpPr>
                <a:spLocks/>
              </p:cNvSpPr>
              <p:nvPr/>
            </p:nvSpPr>
            <p:spPr bwMode="auto">
              <a:xfrm>
                <a:off x="2379972" y="2516236"/>
                <a:ext cx="163659" cy="195617"/>
              </a:xfrm>
              <a:custGeom>
                <a:avLst/>
                <a:gdLst>
                  <a:gd name="T0" fmla="*/ 85847537 w 156"/>
                  <a:gd name="T1" fmla="*/ 0 h 192"/>
                  <a:gd name="T2" fmla="*/ 171694026 w 156"/>
                  <a:gd name="T3" fmla="*/ 99651579 h 192"/>
                  <a:gd name="T4" fmla="*/ 85847537 w 156"/>
                  <a:gd name="T5" fmla="*/ 199302139 h 192"/>
                  <a:gd name="T6" fmla="*/ 0 w 156"/>
                  <a:gd name="T7" fmla="*/ 99651579 h 192"/>
                  <a:gd name="T8" fmla="*/ 13207070 w 156"/>
                  <a:gd name="T9" fmla="*/ 0 h 192"/>
                  <a:gd name="T10" fmla="*/ 0 w 156"/>
                  <a:gd name="T11" fmla="*/ 18684482 h 192"/>
                  <a:gd name="T12" fmla="*/ 158486960 w 156"/>
                  <a:gd name="T13" fmla="*/ 199302139 h 192"/>
                  <a:gd name="T14" fmla="*/ 171694026 w 156"/>
                  <a:gd name="T15" fmla="*/ 184769431 h 192"/>
                  <a:gd name="T16" fmla="*/ 13207070 w 156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2"/>
                  <a:gd name="T29" fmla="*/ 156 w 156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2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6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8" name="Freeform 1573"/>
              <p:cNvSpPr>
                <a:spLocks/>
              </p:cNvSpPr>
              <p:nvPr/>
            </p:nvSpPr>
            <p:spPr bwMode="auto">
              <a:xfrm>
                <a:off x="2383145" y="2507019"/>
                <a:ext cx="166832" cy="199714"/>
              </a:xfrm>
              <a:custGeom>
                <a:avLst/>
                <a:gdLst>
                  <a:gd name="T0" fmla="*/ 88639859 w 157"/>
                  <a:gd name="T1" fmla="*/ 0 h 193"/>
                  <a:gd name="T2" fmla="*/ 177279719 w 157"/>
                  <a:gd name="T3" fmla="*/ 103330782 h 193"/>
                  <a:gd name="T4" fmla="*/ 88639859 w 157"/>
                  <a:gd name="T5" fmla="*/ 206661563 h 193"/>
                  <a:gd name="T6" fmla="*/ 0 w 157"/>
                  <a:gd name="T7" fmla="*/ 103330782 h 193"/>
                  <a:gd name="T8" fmla="*/ 14679089 w 157"/>
                  <a:gd name="T9" fmla="*/ 0 h 193"/>
                  <a:gd name="T10" fmla="*/ 0 w 157"/>
                  <a:gd name="T11" fmla="*/ 19273955 h 193"/>
                  <a:gd name="T12" fmla="*/ 162600634 w 157"/>
                  <a:gd name="T13" fmla="*/ 206661563 h 193"/>
                  <a:gd name="T14" fmla="*/ 177279719 w 157"/>
                  <a:gd name="T15" fmla="*/ 187387616 h 193"/>
                  <a:gd name="T16" fmla="*/ 14679089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59" name="Freeform 1574"/>
              <p:cNvSpPr>
                <a:spLocks/>
              </p:cNvSpPr>
              <p:nvPr/>
            </p:nvSpPr>
            <p:spPr bwMode="auto">
              <a:xfrm>
                <a:off x="2392646" y="2495754"/>
                <a:ext cx="164720" cy="201762"/>
              </a:xfrm>
              <a:custGeom>
                <a:avLst/>
                <a:gdLst>
                  <a:gd name="T0" fmla="*/ 86409803 w 157"/>
                  <a:gd name="T1" fmla="*/ 0 h 197"/>
                  <a:gd name="T2" fmla="*/ 172819606 w 157"/>
                  <a:gd name="T3" fmla="*/ 103319555 h 197"/>
                  <a:gd name="T4" fmla="*/ 86409803 w 157"/>
                  <a:gd name="T5" fmla="*/ 206639110 h 197"/>
                  <a:gd name="T6" fmla="*/ 0 w 157"/>
                  <a:gd name="T7" fmla="*/ 103319555 h 197"/>
                  <a:gd name="T8" fmla="*/ 14309655 w 157"/>
                  <a:gd name="T9" fmla="*/ 0 h 197"/>
                  <a:gd name="T10" fmla="*/ 0 w 157"/>
                  <a:gd name="T11" fmla="*/ 19929376 h 197"/>
                  <a:gd name="T12" fmla="*/ 158509955 w 157"/>
                  <a:gd name="T13" fmla="*/ 206639110 h 197"/>
                  <a:gd name="T14" fmla="*/ 172819606 w 157"/>
                  <a:gd name="T15" fmla="*/ 187758494 h 197"/>
                  <a:gd name="T16" fmla="*/ 14309655 w 157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7"/>
                  <a:gd name="T29" fmla="*/ 157 w 157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7">
                    <a:moveTo>
                      <a:pt x="13" y="0"/>
                    </a:moveTo>
                    <a:lnTo>
                      <a:pt x="0" y="19"/>
                    </a:lnTo>
                    <a:lnTo>
                      <a:pt x="144" y="197"/>
                    </a:lnTo>
                    <a:lnTo>
                      <a:pt x="157" y="17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0" name="Freeform 1575"/>
              <p:cNvSpPr>
                <a:spLocks/>
              </p:cNvSpPr>
              <p:nvPr/>
            </p:nvSpPr>
            <p:spPr bwMode="auto">
              <a:xfrm>
                <a:off x="2396871" y="2495754"/>
                <a:ext cx="164720" cy="190496"/>
              </a:xfrm>
              <a:custGeom>
                <a:avLst/>
                <a:gdLst>
                  <a:gd name="T0" fmla="*/ 86963712 w 156"/>
                  <a:gd name="T1" fmla="*/ 0 h 186"/>
                  <a:gd name="T2" fmla="*/ 173927424 w 156"/>
                  <a:gd name="T3" fmla="*/ 97550339 h 186"/>
                  <a:gd name="T4" fmla="*/ 86963712 w 156"/>
                  <a:gd name="T5" fmla="*/ 195100677 h 186"/>
                  <a:gd name="T6" fmla="*/ 0 w 156"/>
                  <a:gd name="T7" fmla="*/ 97550339 h 186"/>
                  <a:gd name="T8" fmla="*/ 0 w 156"/>
                  <a:gd name="T9" fmla="*/ 11538322 h 186"/>
                  <a:gd name="T10" fmla="*/ 8919166 w 156"/>
                  <a:gd name="T11" fmla="*/ 0 h 186"/>
                  <a:gd name="T12" fmla="*/ 18953360 w 156"/>
                  <a:gd name="T13" fmla="*/ 0 h 186"/>
                  <a:gd name="T14" fmla="*/ 173927424 w 156"/>
                  <a:gd name="T15" fmla="*/ 176220072 h 186"/>
                  <a:gd name="T16" fmla="*/ 160548152 w 156"/>
                  <a:gd name="T17" fmla="*/ 195100677 h 186"/>
                  <a:gd name="T18" fmla="*/ 0 w 156"/>
                  <a:gd name="T19" fmla="*/ 11538322 h 18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"/>
                  <a:gd name="T31" fmla="*/ 0 h 186"/>
                  <a:gd name="T32" fmla="*/ 156 w 156"/>
                  <a:gd name="T33" fmla="*/ 186 h 18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" h="186">
                    <a:moveTo>
                      <a:pt x="0" y="11"/>
                    </a:moveTo>
                    <a:lnTo>
                      <a:pt x="8" y="0"/>
                    </a:lnTo>
                    <a:lnTo>
                      <a:pt x="17" y="0"/>
                    </a:lnTo>
                    <a:lnTo>
                      <a:pt x="156" y="168"/>
                    </a:lnTo>
                    <a:lnTo>
                      <a:pt x="144" y="18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1" name="Freeform 1576"/>
              <p:cNvSpPr>
                <a:spLocks/>
              </p:cNvSpPr>
              <p:nvPr/>
            </p:nvSpPr>
            <p:spPr bwMode="auto">
              <a:xfrm>
                <a:off x="2405310" y="2495754"/>
                <a:ext cx="166832" cy="182303"/>
              </a:xfrm>
              <a:custGeom>
                <a:avLst/>
                <a:gdLst>
                  <a:gd name="T0" fmla="*/ 88639859 w 157"/>
                  <a:gd name="T1" fmla="*/ 0 h 179"/>
                  <a:gd name="T2" fmla="*/ 177279719 w 157"/>
                  <a:gd name="T3" fmla="*/ 92833984 h 179"/>
                  <a:gd name="T4" fmla="*/ 88639859 w 157"/>
                  <a:gd name="T5" fmla="*/ 185666949 h 179"/>
                  <a:gd name="T6" fmla="*/ 0 w 157"/>
                  <a:gd name="T7" fmla="*/ 92833984 h 179"/>
                  <a:gd name="T8" fmla="*/ 0 w 157"/>
                  <a:gd name="T9" fmla="*/ 0 h 179"/>
                  <a:gd name="T10" fmla="*/ 28229672 w 157"/>
                  <a:gd name="T11" fmla="*/ 0 h 179"/>
                  <a:gd name="T12" fmla="*/ 177279719 w 157"/>
                  <a:gd name="T13" fmla="*/ 165958881 h 179"/>
                  <a:gd name="T14" fmla="*/ 162600634 w 157"/>
                  <a:gd name="T15" fmla="*/ 185666949 h 179"/>
                  <a:gd name="T16" fmla="*/ 0 w 157"/>
                  <a:gd name="T17" fmla="*/ 0 h 17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9"/>
                  <a:gd name="T29" fmla="*/ 157 w 157"/>
                  <a:gd name="T30" fmla="*/ 179 h 1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9">
                    <a:moveTo>
                      <a:pt x="0" y="0"/>
                    </a:moveTo>
                    <a:lnTo>
                      <a:pt x="25" y="0"/>
                    </a:lnTo>
                    <a:lnTo>
                      <a:pt x="157" y="160"/>
                    </a:lnTo>
                    <a:lnTo>
                      <a:pt x="144" y="1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2" name="Freeform 1577"/>
              <p:cNvSpPr>
                <a:spLocks/>
              </p:cNvSpPr>
              <p:nvPr/>
            </p:nvSpPr>
            <p:spPr bwMode="auto">
              <a:xfrm>
                <a:off x="2414820" y="2495754"/>
                <a:ext cx="160495" cy="170014"/>
              </a:xfrm>
              <a:custGeom>
                <a:avLst/>
                <a:gdLst>
                  <a:gd name="T0" fmla="*/ 84732912 w 152"/>
                  <a:gd name="T1" fmla="*/ 0 h 168"/>
                  <a:gd name="T2" fmla="*/ 169464768 w 152"/>
                  <a:gd name="T3" fmla="*/ 86026072 h 168"/>
                  <a:gd name="T4" fmla="*/ 84732912 w 152"/>
                  <a:gd name="T5" fmla="*/ 172052145 h 168"/>
                  <a:gd name="T6" fmla="*/ 0 w 152"/>
                  <a:gd name="T7" fmla="*/ 86026072 h 168"/>
                  <a:gd name="T8" fmla="*/ 32332347 w 152"/>
                  <a:gd name="T9" fmla="*/ 0 h 168"/>
                  <a:gd name="T10" fmla="*/ 0 w 152"/>
                  <a:gd name="T11" fmla="*/ 0 h 168"/>
                  <a:gd name="T12" fmla="*/ 154970597 w 152"/>
                  <a:gd name="T13" fmla="*/ 172052145 h 168"/>
                  <a:gd name="T14" fmla="*/ 169464768 w 152"/>
                  <a:gd name="T15" fmla="*/ 152593645 h 168"/>
                  <a:gd name="T16" fmla="*/ 32332347 w 152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68"/>
                  <a:gd name="T29" fmla="*/ 152 w 152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68">
                    <a:moveTo>
                      <a:pt x="29" y="0"/>
                    </a:moveTo>
                    <a:lnTo>
                      <a:pt x="0" y="0"/>
                    </a:lnTo>
                    <a:lnTo>
                      <a:pt x="139" y="168"/>
                    </a:lnTo>
                    <a:lnTo>
                      <a:pt x="152" y="14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3" name="Freeform 1578"/>
              <p:cNvSpPr>
                <a:spLocks/>
              </p:cNvSpPr>
              <p:nvPr/>
            </p:nvSpPr>
            <p:spPr bwMode="auto">
              <a:xfrm>
                <a:off x="2431709" y="2495754"/>
                <a:ext cx="152046" cy="164893"/>
              </a:xfrm>
              <a:custGeom>
                <a:avLst/>
                <a:gdLst>
                  <a:gd name="T0" fmla="*/ 79717193 w 145"/>
                  <a:gd name="T1" fmla="*/ 0 h 160"/>
                  <a:gd name="T2" fmla="*/ 159434385 w 145"/>
                  <a:gd name="T3" fmla="*/ 84968332 h 160"/>
                  <a:gd name="T4" fmla="*/ 79717193 w 145"/>
                  <a:gd name="T5" fmla="*/ 169935634 h 160"/>
                  <a:gd name="T6" fmla="*/ 0 w 145"/>
                  <a:gd name="T7" fmla="*/ 84968332 h 160"/>
                  <a:gd name="T8" fmla="*/ 28587790 w 145"/>
                  <a:gd name="T9" fmla="*/ 0 h 160"/>
                  <a:gd name="T10" fmla="*/ 0 w 145"/>
                  <a:gd name="T11" fmla="*/ 0 h 160"/>
                  <a:gd name="T12" fmla="*/ 145139970 w 145"/>
                  <a:gd name="T13" fmla="*/ 169935634 h 160"/>
                  <a:gd name="T14" fmla="*/ 159434385 w 145"/>
                  <a:gd name="T15" fmla="*/ 150818359 h 160"/>
                  <a:gd name="T16" fmla="*/ 28587790 w 145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5"/>
                  <a:gd name="T28" fmla="*/ 0 h 160"/>
                  <a:gd name="T29" fmla="*/ 145 w 145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5" h="160">
                    <a:moveTo>
                      <a:pt x="26" y="0"/>
                    </a:moveTo>
                    <a:lnTo>
                      <a:pt x="0" y="0"/>
                    </a:lnTo>
                    <a:lnTo>
                      <a:pt x="132" y="160"/>
                    </a:lnTo>
                    <a:lnTo>
                      <a:pt x="145" y="14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4" name="Freeform 1579"/>
              <p:cNvSpPr>
                <a:spLocks/>
              </p:cNvSpPr>
              <p:nvPr/>
            </p:nvSpPr>
            <p:spPr bwMode="auto">
              <a:xfrm>
                <a:off x="2446495" y="2495754"/>
                <a:ext cx="142545" cy="152604"/>
              </a:xfrm>
              <a:custGeom>
                <a:avLst/>
                <a:gdLst>
                  <a:gd name="T0" fmla="*/ 74703012 w 136"/>
                  <a:gd name="T1" fmla="*/ 0 h 149"/>
                  <a:gd name="T2" fmla="*/ 149404977 w 136"/>
                  <a:gd name="T3" fmla="*/ 78147587 h 149"/>
                  <a:gd name="T4" fmla="*/ 74703012 w 136"/>
                  <a:gd name="T5" fmla="*/ 156295173 h 149"/>
                  <a:gd name="T6" fmla="*/ 0 w 136"/>
                  <a:gd name="T7" fmla="*/ 78147587 h 149"/>
                  <a:gd name="T8" fmla="*/ 28562450 w 136"/>
                  <a:gd name="T9" fmla="*/ 0 h 149"/>
                  <a:gd name="T10" fmla="*/ 0 w 136"/>
                  <a:gd name="T11" fmla="*/ 0 h 149"/>
                  <a:gd name="T12" fmla="*/ 135123199 w 136"/>
                  <a:gd name="T13" fmla="*/ 156295173 h 149"/>
                  <a:gd name="T14" fmla="*/ 149404977 w 136"/>
                  <a:gd name="T15" fmla="*/ 137414277 h 149"/>
                  <a:gd name="T16" fmla="*/ 28562450 w 136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9"/>
                  <a:gd name="T29" fmla="*/ 136 w 136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9">
                    <a:moveTo>
                      <a:pt x="26" y="0"/>
                    </a:moveTo>
                    <a:lnTo>
                      <a:pt x="0" y="0"/>
                    </a:lnTo>
                    <a:lnTo>
                      <a:pt x="123" y="149"/>
                    </a:lnTo>
                    <a:lnTo>
                      <a:pt x="136" y="13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5" name="Freeform 1580"/>
              <p:cNvSpPr>
                <a:spLocks/>
              </p:cNvSpPr>
              <p:nvPr/>
            </p:nvSpPr>
            <p:spPr bwMode="auto">
              <a:xfrm>
                <a:off x="2459169" y="2495754"/>
                <a:ext cx="138321" cy="147483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6589375 h 142"/>
                  <a:gd name="T4" fmla="*/ 73026096 w 131"/>
                  <a:gd name="T5" fmla="*/ 153177712 h 142"/>
                  <a:gd name="T6" fmla="*/ 0 w 131"/>
                  <a:gd name="T7" fmla="*/ 76589375 h 142"/>
                  <a:gd name="T8" fmla="*/ 27872205 w 131"/>
                  <a:gd name="T9" fmla="*/ 0 h 142"/>
                  <a:gd name="T10" fmla="*/ 0 w 131"/>
                  <a:gd name="T11" fmla="*/ 0 h 142"/>
                  <a:gd name="T12" fmla="*/ 132671984 w 131"/>
                  <a:gd name="T13" fmla="*/ 153177712 h 142"/>
                  <a:gd name="T14" fmla="*/ 146051136 w 131"/>
                  <a:gd name="T15" fmla="*/ 133760824 h 142"/>
                  <a:gd name="T16" fmla="*/ 27872205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25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1" y="1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6" name="Freeform 1581"/>
              <p:cNvSpPr>
                <a:spLocks/>
              </p:cNvSpPr>
              <p:nvPr/>
            </p:nvSpPr>
            <p:spPr bwMode="auto">
              <a:xfrm>
                <a:off x="2472894" y="2495754"/>
                <a:ext cx="129872" cy="133145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7663070 h 131"/>
                  <a:gd name="T4" fmla="*/ 68563969 w 123"/>
                  <a:gd name="T5" fmla="*/ 135325123 h 131"/>
                  <a:gd name="T6" fmla="*/ 0 w 123"/>
                  <a:gd name="T7" fmla="*/ 67663070 h 131"/>
                  <a:gd name="T8" fmla="*/ 32330737 w 123"/>
                  <a:gd name="T9" fmla="*/ 0 h 131"/>
                  <a:gd name="T10" fmla="*/ 0 w 123"/>
                  <a:gd name="T11" fmla="*/ 0 h 131"/>
                  <a:gd name="T12" fmla="*/ 122635070 w 123"/>
                  <a:gd name="T13" fmla="*/ 135325123 h 131"/>
                  <a:gd name="T14" fmla="*/ 137127937 w 123"/>
                  <a:gd name="T15" fmla="*/ 116730537 h 131"/>
                  <a:gd name="T16" fmla="*/ 32330737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29" y="0"/>
                    </a:moveTo>
                    <a:lnTo>
                      <a:pt x="0" y="0"/>
                    </a:lnTo>
                    <a:lnTo>
                      <a:pt x="110" y="131"/>
                    </a:lnTo>
                    <a:lnTo>
                      <a:pt x="123" y="11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7" name="Freeform 1582"/>
              <p:cNvSpPr>
                <a:spLocks/>
              </p:cNvSpPr>
              <p:nvPr/>
            </p:nvSpPr>
            <p:spPr bwMode="auto">
              <a:xfrm>
                <a:off x="2485558" y="2495754"/>
                <a:ext cx="125647" cy="127001"/>
              </a:xfrm>
              <a:custGeom>
                <a:avLst/>
                <a:gdLst>
                  <a:gd name="T0" fmla="*/ 66333169 w 119"/>
                  <a:gd name="T1" fmla="*/ 0 h 124"/>
                  <a:gd name="T2" fmla="*/ 132665281 w 119"/>
                  <a:gd name="T3" fmla="*/ 65037827 h 124"/>
                  <a:gd name="T4" fmla="*/ 66333169 w 119"/>
                  <a:gd name="T5" fmla="*/ 130074629 h 124"/>
                  <a:gd name="T6" fmla="*/ 0 w 119"/>
                  <a:gd name="T7" fmla="*/ 65037827 h 124"/>
                  <a:gd name="T8" fmla="*/ 33445331 w 119"/>
                  <a:gd name="T9" fmla="*/ 0 h 124"/>
                  <a:gd name="T10" fmla="*/ 0 w 119"/>
                  <a:gd name="T11" fmla="*/ 0 h 124"/>
                  <a:gd name="T12" fmla="*/ 118172590 w 119"/>
                  <a:gd name="T13" fmla="*/ 130074629 h 124"/>
                  <a:gd name="T14" fmla="*/ 132665281 w 119"/>
                  <a:gd name="T15" fmla="*/ 111192453 h 124"/>
                  <a:gd name="T16" fmla="*/ 33445331 w 119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4"/>
                  <a:gd name="T29" fmla="*/ 119 w 119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4">
                    <a:moveTo>
                      <a:pt x="30" y="0"/>
                    </a:moveTo>
                    <a:lnTo>
                      <a:pt x="0" y="0"/>
                    </a:lnTo>
                    <a:lnTo>
                      <a:pt x="106" y="124"/>
                    </a:lnTo>
                    <a:lnTo>
                      <a:pt x="119" y="10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8" name="Freeform 1583"/>
              <p:cNvSpPr>
                <a:spLocks/>
              </p:cNvSpPr>
              <p:nvPr/>
            </p:nvSpPr>
            <p:spPr bwMode="auto">
              <a:xfrm>
                <a:off x="2503517" y="2495754"/>
                <a:ext cx="112983" cy="115735"/>
              </a:xfrm>
              <a:custGeom>
                <a:avLst/>
                <a:gdLst>
                  <a:gd name="T0" fmla="*/ 60213543 w 106"/>
                  <a:gd name="T1" fmla="*/ 0 h 113"/>
                  <a:gd name="T2" fmla="*/ 120426020 w 106"/>
                  <a:gd name="T3" fmla="*/ 59268610 h 113"/>
                  <a:gd name="T4" fmla="*/ 60213543 w 106"/>
                  <a:gd name="T5" fmla="*/ 118536197 h 113"/>
                  <a:gd name="T6" fmla="*/ 0 w 106"/>
                  <a:gd name="T7" fmla="*/ 59268610 h 113"/>
                  <a:gd name="T8" fmla="*/ 29538659 w 106"/>
                  <a:gd name="T9" fmla="*/ 0 h 113"/>
                  <a:gd name="T10" fmla="*/ 0 w 106"/>
                  <a:gd name="T11" fmla="*/ 0 h 113"/>
                  <a:gd name="T12" fmla="*/ 106792387 w 106"/>
                  <a:gd name="T13" fmla="*/ 118536197 h 113"/>
                  <a:gd name="T14" fmla="*/ 120426020 w 106"/>
                  <a:gd name="T15" fmla="*/ 103850146 h 113"/>
                  <a:gd name="T16" fmla="*/ 29538659 w 106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3"/>
                  <a:gd name="T29" fmla="*/ 106 w 106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3">
                    <a:moveTo>
                      <a:pt x="26" y="0"/>
                    </a:moveTo>
                    <a:lnTo>
                      <a:pt x="0" y="0"/>
                    </a:lnTo>
                    <a:lnTo>
                      <a:pt x="94" y="113"/>
                    </a:lnTo>
                    <a:lnTo>
                      <a:pt x="106" y="9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69" name="Freeform 1584"/>
              <p:cNvSpPr>
                <a:spLocks/>
              </p:cNvSpPr>
              <p:nvPr/>
            </p:nvSpPr>
            <p:spPr bwMode="auto">
              <a:xfrm>
                <a:off x="2518294" y="2495754"/>
                <a:ext cx="107698" cy="106518"/>
              </a:xfrm>
              <a:custGeom>
                <a:avLst/>
                <a:gdLst>
                  <a:gd name="T0" fmla="*/ 56857152 w 102"/>
                  <a:gd name="T1" fmla="*/ 0 h 106"/>
                  <a:gd name="T2" fmla="*/ 113714305 w 102"/>
                  <a:gd name="T3" fmla="*/ 53519266 h 106"/>
                  <a:gd name="T4" fmla="*/ 56857152 w 102"/>
                  <a:gd name="T5" fmla="*/ 107038532 h 106"/>
                  <a:gd name="T6" fmla="*/ 0 w 102"/>
                  <a:gd name="T7" fmla="*/ 53519266 h 106"/>
                  <a:gd name="T8" fmla="*/ 27871609 w 102"/>
                  <a:gd name="T9" fmla="*/ 0 h 106"/>
                  <a:gd name="T10" fmla="*/ 0 w 102"/>
                  <a:gd name="T11" fmla="*/ 0 h 106"/>
                  <a:gd name="T12" fmla="*/ 99221537 w 102"/>
                  <a:gd name="T13" fmla="*/ 107038532 h 106"/>
                  <a:gd name="T14" fmla="*/ 113714305 w 102"/>
                  <a:gd name="T15" fmla="*/ 88862145 h 106"/>
                  <a:gd name="T16" fmla="*/ 27871609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25" y="0"/>
                    </a:moveTo>
                    <a:lnTo>
                      <a:pt x="0" y="0"/>
                    </a:lnTo>
                    <a:lnTo>
                      <a:pt x="89" y="106"/>
                    </a:lnTo>
                    <a:lnTo>
                      <a:pt x="102" y="8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0" name="Freeform 1585"/>
              <p:cNvSpPr>
                <a:spLocks/>
              </p:cNvSpPr>
              <p:nvPr/>
            </p:nvSpPr>
            <p:spPr bwMode="auto">
              <a:xfrm>
                <a:off x="2530967" y="2495754"/>
                <a:ext cx="98197" cy="101397"/>
              </a:xfrm>
              <a:custGeom>
                <a:avLst/>
                <a:gdLst>
                  <a:gd name="T0" fmla="*/ 51842736 w 93"/>
                  <a:gd name="T1" fmla="*/ 0 h 99"/>
                  <a:gd name="T2" fmla="*/ 103684416 w 93"/>
                  <a:gd name="T3" fmla="*/ 51926530 h 99"/>
                  <a:gd name="T4" fmla="*/ 51842736 w 93"/>
                  <a:gd name="T5" fmla="*/ 103852036 h 99"/>
                  <a:gd name="T6" fmla="*/ 0 w 93"/>
                  <a:gd name="T7" fmla="*/ 51926530 h 99"/>
                  <a:gd name="T8" fmla="*/ 27872109 w 93"/>
                  <a:gd name="T9" fmla="*/ 0 h 99"/>
                  <a:gd name="T10" fmla="*/ 0 w 93"/>
                  <a:gd name="T11" fmla="*/ 0 h 99"/>
                  <a:gd name="T12" fmla="*/ 89191389 w 93"/>
                  <a:gd name="T13" fmla="*/ 103852036 h 99"/>
                  <a:gd name="T14" fmla="*/ 103684416 w 93"/>
                  <a:gd name="T15" fmla="*/ 83920875 h 99"/>
                  <a:gd name="T16" fmla="*/ 27872109 w 93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9"/>
                  <a:gd name="T29" fmla="*/ 93 w 93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9">
                    <a:moveTo>
                      <a:pt x="25" y="0"/>
                    </a:moveTo>
                    <a:lnTo>
                      <a:pt x="0" y="0"/>
                    </a:lnTo>
                    <a:lnTo>
                      <a:pt x="80" y="99"/>
                    </a:lnTo>
                    <a:lnTo>
                      <a:pt x="93" y="8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1" name="Freeform 1586"/>
              <p:cNvSpPr>
                <a:spLocks/>
              </p:cNvSpPr>
              <p:nvPr/>
            </p:nvSpPr>
            <p:spPr bwMode="auto">
              <a:xfrm>
                <a:off x="2543641" y="2495754"/>
                <a:ext cx="91860" cy="89108"/>
              </a:xfrm>
              <a:custGeom>
                <a:avLst/>
                <a:gdLst>
                  <a:gd name="T0" fmla="*/ 49636820 w 85"/>
                  <a:gd name="T1" fmla="*/ 0 h 88"/>
                  <a:gd name="T2" fmla="*/ 99273640 w 85"/>
                  <a:gd name="T3" fmla="*/ 45114976 h 88"/>
                  <a:gd name="T4" fmla="*/ 49636820 w 85"/>
                  <a:gd name="T5" fmla="*/ 90229951 h 88"/>
                  <a:gd name="T6" fmla="*/ 0 w 85"/>
                  <a:gd name="T7" fmla="*/ 45114976 h 88"/>
                  <a:gd name="T8" fmla="*/ 35037561 w 85"/>
                  <a:gd name="T9" fmla="*/ 0 h 88"/>
                  <a:gd name="T10" fmla="*/ 0 w 85"/>
                  <a:gd name="T11" fmla="*/ 0 h 88"/>
                  <a:gd name="T12" fmla="*/ 89929861 w 85"/>
                  <a:gd name="T13" fmla="*/ 90229951 h 88"/>
                  <a:gd name="T14" fmla="*/ 99273640 w 85"/>
                  <a:gd name="T15" fmla="*/ 70748721 h 88"/>
                  <a:gd name="T16" fmla="*/ 35037561 w 85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8"/>
                  <a:gd name="T29" fmla="*/ 85 w 85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8">
                    <a:moveTo>
                      <a:pt x="30" y="0"/>
                    </a:moveTo>
                    <a:lnTo>
                      <a:pt x="0" y="0"/>
                    </a:lnTo>
                    <a:lnTo>
                      <a:pt x="77" y="88"/>
                    </a:lnTo>
                    <a:lnTo>
                      <a:pt x="85" y="6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2" name="Freeform 1587"/>
              <p:cNvSpPr>
                <a:spLocks/>
              </p:cNvSpPr>
              <p:nvPr/>
            </p:nvSpPr>
            <p:spPr bwMode="auto">
              <a:xfrm>
                <a:off x="2557366" y="2495754"/>
                <a:ext cx="85523" cy="83987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4086876 h 80"/>
                  <a:gd name="T4" fmla="*/ 45149808 w 81"/>
                  <a:gd name="T5" fmla="*/ 88172701 h 80"/>
                  <a:gd name="T6" fmla="*/ 0 w 81"/>
                  <a:gd name="T7" fmla="*/ 44086876 h 80"/>
                  <a:gd name="T8" fmla="*/ 33443712 w 81"/>
                  <a:gd name="T9" fmla="*/ 0 h 80"/>
                  <a:gd name="T10" fmla="*/ 0 w 81"/>
                  <a:gd name="T11" fmla="*/ 0 h 80"/>
                  <a:gd name="T12" fmla="*/ 75806113 w 81"/>
                  <a:gd name="T13" fmla="*/ 88172701 h 80"/>
                  <a:gd name="T14" fmla="*/ 90298561 w 81"/>
                  <a:gd name="T15" fmla="*/ 68333913 h 80"/>
                  <a:gd name="T16" fmla="*/ 33443712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30" y="0"/>
                    </a:moveTo>
                    <a:lnTo>
                      <a:pt x="0" y="0"/>
                    </a:lnTo>
                    <a:lnTo>
                      <a:pt x="68" y="80"/>
                    </a:lnTo>
                    <a:lnTo>
                      <a:pt x="81" y="6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3" name="Freeform 1588"/>
              <p:cNvSpPr>
                <a:spLocks/>
              </p:cNvSpPr>
              <p:nvPr/>
            </p:nvSpPr>
            <p:spPr bwMode="auto">
              <a:xfrm>
                <a:off x="2575316" y="2495754"/>
                <a:ext cx="72859" cy="69640"/>
              </a:xfrm>
              <a:custGeom>
                <a:avLst/>
                <a:gdLst>
                  <a:gd name="T0" fmla="*/ 39033137 w 68"/>
                  <a:gd name="T1" fmla="*/ 0 h 69"/>
                  <a:gd name="T2" fmla="*/ 78065203 w 68"/>
                  <a:gd name="T3" fmla="*/ 35142968 h 69"/>
                  <a:gd name="T4" fmla="*/ 39033137 w 68"/>
                  <a:gd name="T5" fmla="*/ 70285937 h 69"/>
                  <a:gd name="T6" fmla="*/ 0 w 68"/>
                  <a:gd name="T7" fmla="*/ 35142968 h 69"/>
                  <a:gd name="T8" fmla="*/ 29848613 w 68"/>
                  <a:gd name="T9" fmla="*/ 0 h 69"/>
                  <a:gd name="T10" fmla="*/ 0 w 68"/>
                  <a:gd name="T11" fmla="*/ 0 h 69"/>
                  <a:gd name="T12" fmla="*/ 63140884 w 68"/>
                  <a:gd name="T13" fmla="*/ 70285937 h 69"/>
                  <a:gd name="T14" fmla="*/ 78065203 w 68"/>
                  <a:gd name="T15" fmla="*/ 51950424 h 69"/>
                  <a:gd name="T16" fmla="*/ 29848613 w 68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9"/>
                  <a:gd name="T29" fmla="*/ 68 w 68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9">
                    <a:moveTo>
                      <a:pt x="26" y="0"/>
                    </a:moveTo>
                    <a:lnTo>
                      <a:pt x="0" y="0"/>
                    </a:lnTo>
                    <a:lnTo>
                      <a:pt x="55" y="69"/>
                    </a:lnTo>
                    <a:lnTo>
                      <a:pt x="68" y="5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4" name="Freeform 1589"/>
              <p:cNvSpPr>
                <a:spLocks/>
              </p:cNvSpPr>
              <p:nvPr/>
            </p:nvSpPr>
            <p:spPr bwMode="auto">
              <a:xfrm>
                <a:off x="2589041" y="2495754"/>
                <a:ext cx="66522" cy="63495"/>
              </a:xfrm>
              <a:custGeom>
                <a:avLst/>
                <a:gdLst>
                  <a:gd name="T0" fmla="*/ 35120456 w 63"/>
                  <a:gd name="T1" fmla="*/ 0 h 62"/>
                  <a:gd name="T2" fmla="*/ 70240913 w 63"/>
                  <a:gd name="T3" fmla="*/ 32513536 h 62"/>
                  <a:gd name="T4" fmla="*/ 35120456 w 63"/>
                  <a:gd name="T5" fmla="*/ 65026049 h 62"/>
                  <a:gd name="T6" fmla="*/ 0 w 63"/>
                  <a:gd name="T7" fmla="*/ 32513536 h 62"/>
                  <a:gd name="T8" fmla="*/ 27873775 w 63"/>
                  <a:gd name="T9" fmla="*/ 0 h 62"/>
                  <a:gd name="T10" fmla="*/ 0 w 63"/>
                  <a:gd name="T11" fmla="*/ 0 h 62"/>
                  <a:gd name="T12" fmla="*/ 56861530 w 63"/>
                  <a:gd name="T13" fmla="*/ 65026049 h 62"/>
                  <a:gd name="T14" fmla="*/ 70240913 w 63"/>
                  <a:gd name="T15" fmla="*/ 46147556 h 62"/>
                  <a:gd name="T16" fmla="*/ 27873775 w 63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62"/>
                  <a:gd name="T29" fmla="*/ 63 w 6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62">
                    <a:moveTo>
                      <a:pt x="25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3" y="4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5" name="Freeform 1590"/>
              <p:cNvSpPr>
                <a:spLocks/>
              </p:cNvSpPr>
              <p:nvPr/>
            </p:nvSpPr>
            <p:spPr bwMode="auto">
              <a:xfrm>
                <a:off x="2603818" y="2495754"/>
                <a:ext cx="57021" cy="52230"/>
              </a:xfrm>
              <a:custGeom>
                <a:avLst/>
                <a:gdLst>
                  <a:gd name="T0" fmla="*/ 29558650 w 55"/>
                  <a:gd name="T1" fmla="*/ 0 h 51"/>
                  <a:gd name="T2" fmla="*/ 59116262 w 55"/>
                  <a:gd name="T3" fmla="*/ 26744832 h 51"/>
                  <a:gd name="T4" fmla="*/ 29558650 w 55"/>
                  <a:gd name="T5" fmla="*/ 53489665 h 51"/>
                  <a:gd name="T6" fmla="*/ 0 w 55"/>
                  <a:gd name="T7" fmla="*/ 26744832 h 51"/>
                  <a:gd name="T8" fmla="*/ 26871406 w 55"/>
                  <a:gd name="T9" fmla="*/ 0 h 51"/>
                  <a:gd name="T10" fmla="*/ 0 w 55"/>
                  <a:gd name="T11" fmla="*/ 0 h 51"/>
                  <a:gd name="T12" fmla="*/ 45143011 w 55"/>
                  <a:gd name="T13" fmla="*/ 53489665 h 51"/>
                  <a:gd name="T14" fmla="*/ 59116262 w 55"/>
                  <a:gd name="T15" fmla="*/ 34611086 h 51"/>
                  <a:gd name="T16" fmla="*/ 26871406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25" y="0"/>
                    </a:moveTo>
                    <a:lnTo>
                      <a:pt x="0" y="0"/>
                    </a:lnTo>
                    <a:lnTo>
                      <a:pt x="42" y="51"/>
                    </a:lnTo>
                    <a:lnTo>
                      <a:pt x="55" y="3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6" name="Freeform 1591"/>
              <p:cNvSpPr>
                <a:spLocks/>
              </p:cNvSpPr>
              <p:nvPr/>
            </p:nvSpPr>
            <p:spPr bwMode="auto">
              <a:xfrm>
                <a:off x="2616491" y="2492681"/>
                <a:ext cx="53849" cy="49158"/>
              </a:xfrm>
              <a:custGeom>
                <a:avLst/>
                <a:gdLst>
                  <a:gd name="T0" fmla="*/ 28429104 w 51"/>
                  <a:gd name="T1" fmla="*/ 0 h 47"/>
                  <a:gd name="T2" fmla="*/ 56857152 w 51"/>
                  <a:gd name="T3" fmla="*/ 25707542 h 47"/>
                  <a:gd name="T4" fmla="*/ 28429104 w 51"/>
                  <a:gd name="T5" fmla="*/ 51415084 h 47"/>
                  <a:gd name="T6" fmla="*/ 0 w 51"/>
                  <a:gd name="T7" fmla="*/ 25707542 h 47"/>
                  <a:gd name="T8" fmla="*/ 33445507 w 51"/>
                  <a:gd name="T9" fmla="*/ 0 h 47"/>
                  <a:gd name="T10" fmla="*/ 0 w 51"/>
                  <a:gd name="T11" fmla="*/ 3282081 h 47"/>
                  <a:gd name="T12" fmla="*/ 42364385 w 51"/>
                  <a:gd name="T13" fmla="*/ 51415084 h 47"/>
                  <a:gd name="T14" fmla="*/ 56857152 w 51"/>
                  <a:gd name="T15" fmla="*/ 31724688 h 47"/>
                  <a:gd name="T16" fmla="*/ 33445507 w 51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7"/>
                  <a:gd name="T29" fmla="*/ 51 w 51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7">
                    <a:moveTo>
                      <a:pt x="30" y="0"/>
                    </a:moveTo>
                    <a:lnTo>
                      <a:pt x="0" y="3"/>
                    </a:lnTo>
                    <a:lnTo>
                      <a:pt x="38" y="47"/>
                    </a:lnTo>
                    <a:lnTo>
                      <a:pt x="51" y="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7" name="Freeform 1592"/>
              <p:cNvSpPr>
                <a:spLocks/>
              </p:cNvSpPr>
              <p:nvPr/>
            </p:nvSpPr>
            <p:spPr bwMode="auto">
              <a:xfrm>
                <a:off x="2629165" y="2492681"/>
                <a:ext cx="44348" cy="37892"/>
              </a:xfrm>
              <a:custGeom>
                <a:avLst/>
                <a:gdLst>
                  <a:gd name="T0" fmla="*/ 23413632 w 42"/>
                  <a:gd name="T1" fmla="*/ 0 h 36"/>
                  <a:gd name="T2" fmla="*/ 46827264 w 42"/>
                  <a:gd name="T3" fmla="*/ 19941717 h 36"/>
                  <a:gd name="T4" fmla="*/ 23413632 w 42"/>
                  <a:gd name="T5" fmla="*/ 39883435 h 36"/>
                  <a:gd name="T6" fmla="*/ 0 w 42"/>
                  <a:gd name="T7" fmla="*/ 19941717 h 36"/>
                  <a:gd name="T8" fmla="*/ 33447891 w 42"/>
                  <a:gd name="T9" fmla="*/ 0 h 36"/>
                  <a:gd name="T10" fmla="*/ 0 w 42"/>
                  <a:gd name="T11" fmla="*/ 3323970 h 36"/>
                  <a:gd name="T12" fmla="*/ 33447891 w 42"/>
                  <a:gd name="T13" fmla="*/ 39883435 h 36"/>
                  <a:gd name="T14" fmla="*/ 46827264 w 42"/>
                  <a:gd name="T15" fmla="*/ 19941717 h 36"/>
                  <a:gd name="T16" fmla="*/ 33447891 w 42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6"/>
                  <a:gd name="T29" fmla="*/ 42 w 42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6">
                    <a:moveTo>
                      <a:pt x="30" y="0"/>
                    </a:moveTo>
                    <a:lnTo>
                      <a:pt x="0" y="3"/>
                    </a:lnTo>
                    <a:lnTo>
                      <a:pt x="30" y="36"/>
                    </a:lnTo>
                    <a:lnTo>
                      <a:pt x="42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8" name="Freeform 1593"/>
              <p:cNvSpPr>
                <a:spLocks/>
              </p:cNvSpPr>
              <p:nvPr/>
            </p:nvSpPr>
            <p:spPr bwMode="auto">
              <a:xfrm>
                <a:off x="2648166" y="2492681"/>
                <a:ext cx="34847" cy="28675"/>
              </a:xfrm>
              <a:custGeom>
                <a:avLst/>
                <a:gdLst>
                  <a:gd name="T0" fmla="*/ 17858063 w 34"/>
                  <a:gd name="T1" fmla="*/ 0 h 29"/>
                  <a:gd name="T2" fmla="*/ 35715100 w 34"/>
                  <a:gd name="T3" fmla="*/ 14177316 h 29"/>
                  <a:gd name="T4" fmla="*/ 17858063 w 34"/>
                  <a:gd name="T5" fmla="*/ 28353643 h 29"/>
                  <a:gd name="T6" fmla="*/ 0 w 34"/>
                  <a:gd name="T7" fmla="*/ 14177316 h 29"/>
                  <a:gd name="T8" fmla="*/ 26261310 w 34"/>
                  <a:gd name="T9" fmla="*/ 0 h 29"/>
                  <a:gd name="T10" fmla="*/ 0 w 34"/>
                  <a:gd name="T11" fmla="*/ 0 h 29"/>
                  <a:gd name="T12" fmla="*/ 22059174 w 34"/>
                  <a:gd name="T13" fmla="*/ 28353643 h 29"/>
                  <a:gd name="T14" fmla="*/ 35715100 w 34"/>
                  <a:gd name="T15" fmla="*/ 10755104 h 29"/>
                  <a:gd name="T16" fmla="*/ 26261310 w 34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9"/>
                  <a:gd name="T29" fmla="*/ 34 w 3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9">
                    <a:moveTo>
                      <a:pt x="25" y="0"/>
                    </a:moveTo>
                    <a:lnTo>
                      <a:pt x="0" y="0"/>
                    </a:lnTo>
                    <a:lnTo>
                      <a:pt x="21" y="29"/>
                    </a:lnTo>
                    <a:lnTo>
                      <a:pt x="34" y="1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79" name="Freeform 1594"/>
              <p:cNvSpPr>
                <a:spLocks/>
              </p:cNvSpPr>
              <p:nvPr/>
            </p:nvSpPr>
            <p:spPr bwMode="auto">
              <a:xfrm>
                <a:off x="2660839" y="2492681"/>
                <a:ext cx="28510" cy="20482"/>
              </a:xfrm>
              <a:custGeom>
                <a:avLst/>
                <a:gdLst>
                  <a:gd name="T0" fmla="*/ 16256401 w 25"/>
                  <a:gd name="T1" fmla="*/ 0 h 18"/>
                  <a:gd name="T2" fmla="*/ 32512803 w 25"/>
                  <a:gd name="T3" fmla="*/ 11653120 h 18"/>
                  <a:gd name="T4" fmla="*/ 16256401 w 25"/>
                  <a:gd name="T5" fmla="*/ 23306239 h 18"/>
                  <a:gd name="T6" fmla="*/ 0 w 25"/>
                  <a:gd name="T7" fmla="*/ 11653120 h 18"/>
                  <a:gd name="T8" fmla="*/ 0 w 25"/>
                  <a:gd name="T9" fmla="*/ 0 h 18"/>
                  <a:gd name="T10" fmla="*/ 32512803 w 25"/>
                  <a:gd name="T11" fmla="*/ 0 h 18"/>
                  <a:gd name="T12" fmla="*/ 15606374 w 25"/>
                  <a:gd name="T13" fmla="*/ 23306239 h 18"/>
                  <a:gd name="T14" fmla="*/ 0 w 25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8"/>
                  <a:gd name="T26" fmla="*/ 25 w 25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8">
                    <a:moveTo>
                      <a:pt x="0" y="0"/>
                    </a:moveTo>
                    <a:lnTo>
                      <a:pt x="25" y="0"/>
                    </a:lnTo>
                    <a:lnTo>
                      <a:pt x="12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0" name="Freeform 1595"/>
              <p:cNvSpPr>
                <a:spLocks/>
              </p:cNvSpPr>
              <p:nvPr/>
            </p:nvSpPr>
            <p:spPr bwMode="auto">
              <a:xfrm>
                <a:off x="2673513" y="2492681"/>
                <a:ext cx="15837" cy="11265"/>
              </a:xfrm>
              <a:custGeom>
                <a:avLst/>
                <a:gdLst>
                  <a:gd name="T0" fmla="*/ 9647169 w 13"/>
                  <a:gd name="T1" fmla="*/ 0 h 11"/>
                  <a:gd name="T2" fmla="*/ 19293120 w 13"/>
                  <a:gd name="T3" fmla="*/ 5768704 h 11"/>
                  <a:gd name="T4" fmla="*/ 9647169 w 13"/>
                  <a:gd name="T5" fmla="*/ 11536384 h 11"/>
                  <a:gd name="T6" fmla="*/ 0 w 13"/>
                  <a:gd name="T7" fmla="*/ 5768704 h 11"/>
                  <a:gd name="T8" fmla="*/ 0 w 13"/>
                  <a:gd name="T9" fmla="*/ 0 h 11"/>
                  <a:gd name="T10" fmla="*/ 19293120 w 13"/>
                  <a:gd name="T11" fmla="*/ 0 h 11"/>
                  <a:gd name="T12" fmla="*/ 13356683 w 13"/>
                  <a:gd name="T13" fmla="*/ 11536384 h 11"/>
                  <a:gd name="T14" fmla="*/ 0 w 13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1"/>
                  <a:gd name="T26" fmla="*/ 13 w 13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1">
                    <a:moveTo>
                      <a:pt x="0" y="0"/>
                    </a:moveTo>
                    <a:lnTo>
                      <a:pt x="13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1" name="Freeform 1596"/>
              <p:cNvSpPr>
                <a:spLocks/>
              </p:cNvSpPr>
              <p:nvPr/>
            </p:nvSpPr>
            <p:spPr bwMode="auto">
              <a:xfrm>
                <a:off x="3322883" y="2870612"/>
                <a:ext cx="22174" cy="17410"/>
              </a:xfrm>
              <a:custGeom>
                <a:avLst/>
                <a:gdLst>
                  <a:gd name="T0" fmla="*/ 11706816 w 21"/>
                  <a:gd name="T1" fmla="*/ 0 h 18"/>
                  <a:gd name="T2" fmla="*/ 23413632 w 21"/>
                  <a:gd name="T3" fmla="*/ 8419670 h 18"/>
                  <a:gd name="T4" fmla="*/ 11706816 w 21"/>
                  <a:gd name="T5" fmla="*/ 16839339 h 18"/>
                  <a:gd name="T6" fmla="*/ 0 w 21"/>
                  <a:gd name="T7" fmla="*/ 8419670 h 18"/>
                  <a:gd name="T8" fmla="*/ 4460142 w 21"/>
                  <a:gd name="T9" fmla="*/ 0 h 18"/>
                  <a:gd name="T10" fmla="*/ 0 w 21"/>
                  <a:gd name="T11" fmla="*/ 6549061 h 18"/>
                  <a:gd name="T12" fmla="*/ 4460142 w 21"/>
                  <a:gd name="T13" fmla="*/ 6549061 h 18"/>
                  <a:gd name="T14" fmla="*/ 4460142 w 21"/>
                  <a:gd name="T15" fmla="*/ 10290277 h 18"/>
                  <a:gd name="T16" fmla="*/ 8919228 w 21"/>
                  <a:gd name="T17" fmla="*/ 10290277 h 18"/>
                  <a:gd name="T18" fmla="*/ 8919228 w 21"/>
                  <a:gd name="T19" fmla="*/ 14032458 h 18"/>
                  <a:gd name="T20" fmla="*/ 13379369 w 21"/>
                  <a:gd name="T21" fmla="*/ 14032458 h 18"/>
                  <a:gd name="T22" fmla="*/ 18953492 w 21"/>
                  <a:gd name="T23" fmla="*/ 14032458 h 18"/>
                  <a:gd name="T24" fmla="*/ 18953492 w 21"/>
                  <a:gd name="T25" fmla="*/ 16839339 h 18"/>
                  <a:gd name="T26" fmla="*/ 23413632 w 21"/>
                  <a:gd name="T27" fmla="*/ 16839339 h 18"/>
                  <a:gd name="T28" fmla="*/ 4460142 w 21"/>
                  <a:gd name="T29" fmla="*/ 0 h 18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18"/>
                  <a:gd name="T47" fmla="*/ 21 w 21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18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8" y="11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2" name="Freeform 1597"/>
              <p:cNvSpPr>
                <a:spLocks/>
              </p:cNvSpPr>
              <p:nvPr/>
            </p:nvSpPr>
            <p:spPr bwMode="auto">
              <a:xfrm>
                <a:off x="3322883" y="2862419"/>
                <a:ext cx="44348" cy="40965"/>
              </a:xfrm>
              <a:custGeom>
                <a:avLst/>
                <a:gdLst>
                  <a:gd name="T0" fmla="*/ 23413632 w 42"/>
                  <a:gd name="T1" fmla="*/ 0 h 40"/>
                  <a:gd name="T2" fmla="*/ 46827264 w 42"/>
                  <a:gd name="T3" fmla="*/ 20977152 h 40"/>
                  <a:gd name="T4" fmla="*/ 23413632 w 42"/>
                  <a:gd name="T5" fmla="*/ 41953281 h 40"/>
                  <a:gd name="T6" fmla="*/ 0 w 42"/>
                  <a:gd name="T7" fmla="*/ 20977152 h 40"/>
                  <a:gd name="T8" fmla="*/ 8919228 w 42"/>
                  <a:gd name="T9" fmla="*/ 0 h 40"/>
                  <a:gd name="T10" fmla="*/ 0 w 42"/>
                  <a:gd name="T11" fmla="*/ 14683903 h 40"/>
                  <a:gd name="T12" fmla="*/ 4460142 w 42"/>
                  <a:gd name="T13" fmla="*/ 14683903 h 40"/>
                  <a:gd name="T14" fmla="*/ 4460142 w 42"/>
                  <a:gd name="T15" fmla="*/ 18878721 h 40"/>
                  <a:gd name="T16" fmla="*/ 8919228 w 42"/>
                  <a:gd name="T17" fmla="*/ 18878721 h 40"/>
                  <a:gd name="T18" fmla="*/ 8919228 w 42"/>
                  <a:gd name="T19" fmla="*/ 23074560 h 40"/>
                  <a:gd name="T20" fmla="*/ 13379369 w 42"/>
                  <a:gd name="T21" fmla="*/ 23074560 h 40"/>
                  <a:gd name="T22" fmla="*/ 18953492 w 42"/>
                  <a:gd name="T23" fmla="*/ 23074560 h 40"/>
                  <a:gd name="T24" fmla="*/ 18953492 w 42"/>
                  <a:gd name="T25" fmla="*/ 26220670 h 40"/>
                  <a:gd name="T26" fmla="*/ 23413632 w 42"/>
                  <a:gd name="T27" fmla="*/ 26220670 h 40"/>
                  <a:gd name="T28" fmla="*/ 27873772 w 42"/>
                  <a:gd name="T29" fmla="*/ 30416509 h 40"/>
                  <a:gd name="T30" fmla="*/ 32332856 w 42"/>
                  <a:gd name="T31" fmla="*/ 33562628 h 40"/>
                  <a:gd name="T32" fmla="*/ 37908040 w 42"/>
                  <a:gd name="T33" fmla="*/ 33562628 h 40"/>
                  <a:gd name="T34" fmla="*/ 42367124 w 42"/>
                  <a:gd name="T35" fmla="*/ 37758466 h 40"/>
                  <a:gd name="T36" fmla="*/ 46827264 w 42"/>
                  <a:gd name="T37" fmla="*/ 41953281 h 40"/>
                  <a:gd name="T38" fmla="*/ 8919228 w 42"/>
                  <a:gd name="T39" fmla="*/ 0 h 40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2"/>
                  <a:gd name="T61" fmla="*/ 0 h 40"/>
                  <a:gd name="T62" fmla="*/ 42 w 42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2" h="40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12" y="22"/>
                    </a:lnTo>
                    <a:lnTo>
                      <a:pt x="17" y="22"/>
                    </a:lnTo>
                    <a:lnTo>
                      <a:pt x="17" y="25"/>
                    </a:lnTo>
                    <a:lnTo>
                      <a:pt x="21" y="25"/>
                    </a:lnTo>
                    <a:lnTo>
                      <a:pt x="25" y="29"/>
                    </a:lnTo>
                    <a:lnTo>
                      <a:pt x="29" y="32"/>
                    </a:lnTo>
                    <a:lnTo>
                      <a:pt x="34" y="32"/>
                    </a:lnTo>
                    <a:lnTo>
                      <a:pt x="38" y="36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3" name="Freeform 1598"/>
              <p:cNvSpPr>
                <a:spLocks/>
              </p:cNvSpPr>
              <p:nvPr/>
            </p:nvSpPr>
            <p:spPr bwMode="auto">
              <a:xfrm>
                <a:off x="3327108" y="2854226"/>
                <a:ext cx="62298" cy="63495"/>
              </a:xfrm>
              <a:custGeom>
                <a:avLst/>
                <a:gdLst>
                  <a:gd name="T0" fmla="*/ 32890176 w 59"/>
                  <a:gd name="T1" fmla="*/ 0 h 62"/>
                  <a:gd name="T2" fmla="*/ 65780352 w 59"/>
                  <a:gd name="T3" fmla="*/ 32513536 h 62"/>
                  <a:gd name="T4" fmla="*/ 32890176 w 59"/>
                  <a:gd name="T5" fmla="*/ 65026049 h 62"/>
                  <a:gd name="T6" fmla="*/ 0 w 59"/>
                  <a:gd name="T7" fmla="*/ 32513536 h 62"/>
                  <a:gd name="T8" fmla="*/ 8919175 w 59"/>
                  <a:gd name="T9" fmla="*/ 0 h 62"/>
                  <a:gd name="T10" fmla="*/ 0 w 59"/>
                  <a:gd name="T11" fmla="*/ 15732423 h 62"/>
                  <a:gd name="T12" fmla="*/ 18953378 w 59"/>
                  <a:gd name="T13" fmla="*/ 34610927 h 62"/>
                  <a:gd name="T14" fmla="*/ 23413491 w 59"/>
                  <a:gd name="T15" fmla="*/ 38805693 h 62"/>
                  <a:gd name="T16" fmla="*/ 27872549 w 59"/>
                  <a:gd name="T17" fmla="*/ 41952791 h 62"/>
                  <a:gd name="T18" fmla="*/ 33447690 w 59"/>
                  <a:gd name="T19" fmla="*/ 41952791 h 62"/>
                  <a:gd name="T20" fmla="*/ 37907812 w 59"/>
                  <a:gd name="T21" fmla="*/ 46147556 h 62"/>
                  <a:gd name="T22" fmla="*/ 42366869 w 59"/>
                  <a:gd name="T23" fmla="*/ 50342322 h 62"/>
                  <a:gd name="T24" fmla="*/ 46826982 w 59"/>
                  <a:gd name="T25" fmla="*/ 53489420 h 62"/>
                  <a:gd name="T26" fmla="*/ 52401068 w 59"/>
                  <a:gd name="T27" fmla="*/ 53489420 h 62"/>
                  <a:gd name="T28" fmla="*/ 52401068 w 59"/>
                  <a:gd name="T29" fmla="*/ 57684185 h 62"/>
                  <a:gd name="T30" fmla="*/ 56861181 w 59"/>
                  <a:gd name="T31" fmla="*/ 57684185 h 62"/>
                  <a:gd name="T32" fmla="*/ 61320239 w 59"/>
                  <a:gd name="T33" fmla="*/ 61879975 h 62"/>
                  <a:gd name="T34" fmla="*/ 65780352 w 59"/>
                  <a:gd name="T35" fmla="*/ 61879975 h 62"/>
                  <a:gd name="T36" fmla="*/ 65780352 w 59"/>
                  <a:gd name="T37" fmla="*/ 65026049 h 62"/>
                  <a:gd name="T38" fmla="*/ 8919175 w 59"/>
                  <a:gd name="T39" fmla="*/ 0 h 62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9"/>
                  <a:gd name="T61" fmla="*/ 0 h 62"/>
                  <a:gd name="T62" fmla="*/ 59 w 59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9" h="62">
                    <a:moveTo>
                      <a:pt x="8" y="0"/>
                    </a:moveTo>
                    <a:lnTo>
                      <a:pt x="0" y="15"/>
                    </a:lnTo>
                    <a:lnTo>
                      <a:pt x="17" y="33"/>
                    </a:lnTo>
                    <a:lnTo>
                      <a:pt x="21" y="37"/>
                    </a:lnTo>
                    <a:lnTo>
                      <a:pt x="25" y="40"/>
                    </a:lnTo>
                    <a:lnTo>
                      <a:pt x="30" y="40"/>
                    </a:lnTo>
                    <a:lnTo>
                      <a:pt x="34" y="44"/>
                    </a:lnTo>
                    <a:lnTo>
                      <a:pt x="38" y="48"/>
                    </a:lnTo>
                    <a:lnTo>
                      <a:pt x="42" y="51"/>
                    </a:lnTo>
                    <a:lnTo>
                      <a:pt x="47" y="51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5" y="59"/>
                    </a:lnTo>
                    <a:lnTo>
                      <a:pt x="59" y="59"/>
                    </a:lnTo>
                    <a:lnTo>
                      <a:pt x="59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4" name="Freeform 1599"/>
              <p:cNvSpPr>
                <a:spLocks/>
              </p:cNvSpPr>
              <p:nvPr/>
            </p:nvSpPr>
            <p:spPr bwMode="auto">
              <a:xfrm>
                <a:off x="3332384" y="2848081"/>
                <a:ext cx="82360" cy="80915"/>
              </a:xfrm>
              <a:custGeom>
                <a:avLst/>
                <a:gdLst>
                  <a:gd name="T0" fmla="*/ 44046555 w 77"/>
                  <a:gd name="T1" fmla="*/ 0 h 80"/>
                  <a:gd name="T2" fmla="*/ 88093110 w 77"/>
                  <a:gd name="T3" fmla="*/ 40920739 h 80"/>
                  <a:gd name="T4" fmla="*/ 44046555 w 77"/>
                  <a:gd name="T5" fmla="*/ 81840466 h 80"/>
                  <a:gd name="T6" fmla="*/ 0 w 77"/>
                  <a:gd name="T7" fmla="*/ 40920739 h 80"/>
                  <a:gd name="T8" fmla="*/ 14872931 w 77"/>
                  <a:gd name="T9" fmla="*/ 0 h 80"/>
                  <a:gd name="T10" fmla="*/ 0 w 77"/>
                  <a:gd name="T11" fmla="*/ 15345528 h 80"/>
                  <a:gd name="T12" fmla="*/ 38898522 w 77"/>
                  <a:gd name="T13" fmla="*/ 56265251 h 80"/>
                  <a:gd name="T14" fmla="*/ 43474314 w 77"/>
                  <a:gd name="T15" fmla="*/ 59333951 h 80"/>
                  <a:gd name="T16" fmla="*/ 49194588 w 77"/>
                  <a:gd name="T17" fmla="*/ 59333951 h 80"/>
                  <a:gd name="T18" fmla="*/ 49194588 w 77"/>
                  <a:gd name="T19" fmla="*/ 63426226 h 80"/>
                  <a:gd name="T20" fmla="*/ 53771449 w 77"/>
                  <a:gd name="T21" fmla="*/ 63426226 h 80"/>
                  <a:gd name="T22" fmla="*/ 58347240 w 77"/>
                  <a:gd name="T23" fmla="*/ 67518516 h 80"/>
                  <a:gd name="T24" fmla="*/ 62924101 w 77"/>
                  <a:gd name="T25" fmla="*/ 67518516 h 80"/>
                  <a:gd name="T26" fmla="*/ 62924101 w 77"/>
                  <a:gd name="T27" fmla="*/ 70587216 h 80"/>
                  <a:gd name="T28" fmla="*/ 68644375 w 77"/>
                  <a:gd name="T29" fmla="*/ 70587216 h 80"/>
                  <a:gd name="T30" fmla="*/ 73220184 w 77"/>
                  <a:gd name="T31" fmla="*/ 74679491 h 80"/>
                  <a:gd name="T32" fmla="*/ 77797045 w 77"/>
                  <a:gd name="T33" fmla="*/ 78771765 h 80"/>
                  <a:gd name="T34" fmla="*/ 82372836 w 77"/>
                  <a:gd name="T35" fmla="*/ 81840466 h 80"/>
                  <a:gd name="T36" fmla="*/ 88093110 w 77"/>
                  <a:gd name="T37" fmla="*/ 81840466 h 80"/>
                  <a:gd name="T38" fmla="*/ 14872931 w 77"/>
                  <a:gd name="T39" fmla="*/ 0 h 80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80"/>
                  <a:gd name="T62" fmla="*/ 77 w 77"/>
                  <a:gd name="T63" fmla="*/ 80 h 8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80">
                    <a:moveTo>
                      <a:pt x="13" y="0"/>
                    </a:moveTo>
                    <a:lnTo>
                      <a:pt x="0" y="15"/>
                    </a:lnTo>
                    <a:lnTo>
                      <a:pt x="34" y="55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3" y="62"/>
                    </a:lnTo>
                    <a:lnTo>
                      <a:pt x="47" y="62"/>
                    </a:lnTo>
                    <a:lnTo>
                      <a:pt x="51" y="66"/>
                    </a:lnTo>
                    <a:lnTo>
                      <a:pt x="55" y="66"/>
                    </a:lnTo>
                    <a:lnTo>
                      <a:pt x="55" y="69"/>
                    </a:lnTo>
                    <a:lnTo>
                      <a:pt x="60" y="69"/>
                    </a:lnTo>
                    <a:lnTo>
                      <a:pt x="64" y="73"/>
                    </a:lnTo>
                    <a:lnTo>
                      <a:pt x="68" y="77"/>
                    </a:lnTo>
                    <a:lnTo>
                      <a:pt x="72" y="80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5" name="Freeform 1600"/>
              <p:cNvSpPr>
                <a:spLocks/>
              </p:cNvSpPr>
              <p:nvPr/>
            </p:nvSpPr>
            <p:spPr bwMode="auto">
              <a:xfrm>
                <a:off x="3335557" y="2839879"/>
                <a:ext cx="82360" cy="89108"/>
              </a:xfrm>
              <a:custGeom>
                <a:avLst/>
                <a:gdLst>
                  <a:gd name="T0" fmla="*/ 44046555 w 77"/>
                  <a:gd name="T1" fmla="*/ 0 h 87"/>
                  <a:gd name="T2" fmla="*/ 88093110 w 77"/>
                  <a:gd name="T3" fmla="*/ 45633538 h 87"/>
                  <a:gd name="T4" fmla="*/ 44046555 w 77"/>
                  <a:gd name="T5" fmla="*/ 91267077 h 87"/>
                  <a:gd name="T6" fmla="*/ 0 w 77"/>
                  <a:gd name="T7" fmla="*/ 45633538 h 87"/>
                  <a:gd name="T8" fmla="*/ 14872931 w 77"/>
                  <a:gd name="T9" fmla="*/ 0 h 87"/>
                  <a:gd name="T10" fmla="*/ 0 w 77"/>
                  <a:gd name="T11" fmla="*/ 14686431 h 87"/>
                  <a:gd name="T12" fmla="*/ 58347240 w 77"/>
                  <a:gd name="T13" fmla="*/ 79727083 h 87"/>
                  <a:gd name="T14" fmla="*/ 64067514 w 77"/>
                  <a:gd name="T15" fmla="*/ 79727083 h 87"/>
                  <a:gd name="T16" fmla="*/ 68644375 w 77"/>
                  <a:gd name="T17" fmla="*/ 83923351 h 87"/>
                  <a:gd name="T18" fmla="*/ 73220184 w 77"/>
                  <a:gd name="T19" fmla="*/ 88119619 h 87"/>
                  <a:gd name="T20" fmla="*/ 77797045 w 77"/>
                  <a:gd name="T21" fmla="*/ 91267077 h 87"/>
                  <a:gd name="T22" fmla="*/ 83517319 w 77"/>
                  <a:gd name="T23" fmla="*/ 91267077 h 87"/>
                  <a:gd name="T24" fmla="*/ 88093110 w 77"/>
                  <a:gd name="T25" fmla="*/ 83923351 h 87"/>
                  <a:gd name="T26" fmla="*/ 14872931 w 77"/>
                  <a:gd name="T27" fmla="*/ 0 h 87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87"/>
                  <a:gd name="T44" fmla="*/ 77 w 77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87">
                    <a:moveTo>
                      <a:pt x="13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56" y="76"/>
                    </a:lnTo>
                    <a:lnTo>
                      <a:pt x="60" y="80"/>
                    </a:lnTo>
                    <a:lnTo>
                      <a:pt x="64" y="84"/>
                    </a:lnTo>
                    <a:lnTo>
                      <a:pt x="68" y="87"/>
                    </a:lnTo>
                    <a:lnTo>
                      <a:pt x="73" y="87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6" name="Freeform 1601"/>
              <p:cNvSpPr>
                <a:spLocks/>
              </p:cNvSpPr>
              <p:nvPr/>
            </p:nvSpPr>
            <p:spPr bwMode="auto">
              <a:xfrm>
                <a:off x="3345058" y="2833734"/>
                <a:ext cx="76023" cy="95253"/>
              </a:xfrm>
              <a:custGeom>
                <a:avLst/>
                <a:gdLst>
                  <a:gd name="T0" fmla="*/ 40135920 w 72"/>
                  <a:gd name="T1" fmla="*/ 0 h 94"/>
                  <a:gd name="T2" fmla="*/ 80270784 w 72"/>
                  <a:gd name="T3" fmla="*/ 48261858 h 94"/>
                  <a:gd name="T4" fmla="*/ 40135920 w 72"/>
                  <a:gd name="T5" fmla="*/ 96522703 h 94"/>
                  <a:gd name="T6" fmla="*/ 0 w 72"/>
                  <a:gd name="T7" fmla="*/ 48261858 h 94"/>
                  <a:gd name="T8" fmla="*/ 8918976 w 72"/>
                  <a:gd name="T9" fmla="*/ 0 h 94"/>
                  <a:gd name="T10" fmla="*/ 0 w 72"/>
                  <a:gd name="T11" fmla="*/ 14376109 h 94"/>
                  <a:gd name="T12" fmla="*/ 71351812 w 72"/>
                  <a:gd name="T13" fmla="*/ 96522703 h 94"/>
                  <a:gd name="T14" fmla="*/ 80270784 w 72"/>
                  <a:gd name="T15" fmla="*/ 82146598 h 94"/>
                  <a:gd name="T16" fmla="*/ 8918976 w 72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4"/>
                  <a:gd name="T29" fmla="*/ 72 w 72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4">
                    <a:moveTo>
                      <a:pt x="8" y="0"/>
                    </a:moveTo>
                    <a:lnTo>
                      <a:pt x="0" y="14"/>
                    </a:lnTo>
                    <a:lnTo>
                      <a:pt x="64" y="94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7" name="Freeform 1602"/>
              <p:cNvSpPr>
                <a:spLocks/>
              </p:cNvSpPr>
              <p:nvPr/>
            </p:nvSpPr>
            <p:spPr bwMode="auto">
              <a:xfrm>
                <a:off x="3349282" y="2824517"/>
                <a:ext cx="76023" cy="98325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50883705 h 95"/>
                  <a:gd name="T4" fmla="*/ 40135920 w 72"/>
                  <a:gd name="T5" fmla="*/ 101766375 h 95"/>
                  <a:gd name="T6" fmla="*/ 0 w 72"/>
                  <a:gd name="T7" fmla="*/ 50883705 h 95"/>
                  <a:gd name="T8" fmla="*/ 10033980 w 72"/>
                  <a:gd name="T9" fmla="*/ 0 h 95"/>
                  <a:gd name="T10" fmla="*/ 0 w 72"/>
                  <a:gd name="T11" fmla="*/ 16068374 h 95"/>
                  <a:gd name="T12" fmla="*/ 71351812 w 72"/>
                  <a:gd name="T13" fmla="*/ 101766375 h 95"/>
                  <a:gd name="T14" fmla="*/ 80270784 w 72"/>
                  <a:gd name="T15" fmla="*/ 85698005 h 95"/>
                  <a:gd name="T16" fmla="*/ 10033980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9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8" name="Freeform 1603"/>
              <p:cNvSpPr>
                <a:spLocks/>
              </p:cNvSpPr>
              <p:nvPr/>
            </p:nvSpPr>
            <p:spPr bwMode="auto">
              <a:xfrm>
                <a:off x="3354558" y="2816324"/>
                <a:ext cx="81299" cy="98325"/>
              </a:xfrm>
              <a:custGeom>
                <a:avLst/>
                <a:gdLst>
                  <a:gd name="T0" fmla="*/ 42919536 w 77"/>
                  <a:gd name="T1" fmla="*/ 0 h 95"/>
                  <a:gd name="T2" fmla="*/ 85838017 w 77"/>
                  <a:gd name="T3" fmla="*/ 50883705 h 95"/>
                  <a:gd name="T4" fmla="*/ 42919536 w 77"/>
                  <a:gd name="T5" fmla="*/ 101766375 h 95"/>
                  <a:gd name="T6" fmla="*/ 0 w 77"/>
                  <a:gd name="T7" fmla="*/ 50883705 h 95"/>
                  <a:gd name="T8" fmla="*/ 10032508 w 77"/>
                  <a:gd name="T9" fmla="*/ 0 h 95"/>
                  <a:gd name="T10" fmla="*/ 0 w 77"/>
                  <a:gd name="T11" fmla="*/ 16068374 h 95"/>
                  <a:gd name="T12" fmla="*/ 71345684 w 77"/>
                  <a:gd name="T13" fmla="*/ 101766375 h 95"/>
                  <a:gd name="T14" fmla="*/ 85838017 w 77"/>
                  <a:gd name="T15" fmla="*/ 85698005 h 95"/>
                  <a:gd name="T16" fmla="*/ 10032508 w 77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5"/>
                  <a:gd name="T29" fmla="*/ 77 w 77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5">
                    <a:moveTo>
                      <a:pt x="9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7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89" name="Freeform 1604"/>
              <p:cNvSpPr>
                <a:spLocks/>
              </p:cNvSpPr>
              <p:nvPr/>
            </p:nvSpPr>
            <p:spPr bwMode="auto">
              <a:xfrm>
                <a:off x="3358783" y="2810179"/>
                <a:ext cx="79196" cy="97301"/>
              </a:xfrm>
              <a:custGeom>
                <a:avLst/>
                <a:gdLst>
                  <a:gd name="T0" fmla="*/ 41263200 w 76"/>
                  <a:gd name="T1" fmla="*/ 0 h 94"/>
                  <a:gd name="T2" fmla="*/ 82526400 w 76"/>
                  <a:gd name="T3" fmla="*/ 50359478 h 94"/>
                  <a:gd name="T4" fmla="*/ 41263200 w 76"/>
                  <a:gd name="T5" fmla="*/ 100717921 h 94"/>
                  <a:gd name="T6" fmla="*/ 0 w 76"/>
                  <a:gd name="T7" fmla="*/ 50359478 h 94"/>
                  <a:gd name="T8" fmla="*/ 8686551 w 76"/>
                  <a:gd name="T9" fmla="*/ 0 h 94"/>
                  <a:gd name="T10" fmla="*/ 0 w 76"/>
                  <a:gd name="T11" fmla="*/ 15000915 h 94"/>
                  <a:gd name="T12" fmla="*/ 68409718 w 76"/>
                  <a:gd name="T13" fmla="*/ 100717921 h 94"/>
                  <a:gd name="T14" fmla="*/ 82526400 w 76"/>
                  <a:gd name="T15" fmla="*/ 85717010 h 94"/>
                  <a:gd name="T16" fmla="*/ 8686551 w 76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4"/>
                  <a:gd name="T29" fmla="*/ 76 w 76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4">
                    <a:moveTo>
                      <a:pt x="8" y="0"/>
                    </a:moveTo>
                    <a:lnTo>
                      <a:pt x="0" y="14"/>
                    </a:lnTo>
                    <a:lnTo>
                      <a:pt x="63" y="94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0" name="Freeform 1605"/>
              <p:cNvSpPr>
                <a:spLocks/>
              </p:cNvSpPr>
              <p:nvPr/>
            </p:nvSpPr>
            <p:spPr bwMode="auto">
              <a:xfrm>
                <a:off x="3364059" y="2801986"/>
                <a:ext cx="79196" cy="98325"/>
              </a:xfrm>
              <a:custGeom>
                <a:avLst/>
                <a:gdLst>
                  <a:gd name="T0" fmla="*/ 41263200 w 76"/>
                  <a:gd name="T1" fmla="*/ 0 h 94"/>
                  <a:gd name="T2" fmla="*/ 82526400 w 76"/>
                  <a:gd name="T3" fmla="*/ 51425021 h 94"/>
                  <a:gd name="T4" fmla="*/ 41263200 w 76"/>
                  <a:gd name="T5" fmla="*/ 102848995 h 94"/>
                  <a:gd name="T6" fmla="*/ 0 w 76"/>
                  <a:gd name="T7" fmla="*/ 51425021 h 94"/>
                  <a:gd name="T8" fmla="*/ 14116685 w 76"/>
                  <a:gd name="T9" fmla="*/ 0 h 94"/>
                  <a:gd name="T10" fmla="*/ 0 w 76"/>
                  <a:gd name="T11" fmla="*/ 15317779 h 94"/>
                  <a:gd name="T12" fmla="*/ 73839852 w 76"/>
                  <a:gd name="T13" fmla="*/ 102848995 h 94"/>
                  <a:gd name="T14" fmla="*/ 82526400 w 76"/>
                  <a:gd name="T15" fmla="*/ 87531220 h 94"/>
                  <a:gd name="T16" fmla="*/ 14116685 w 76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4"/>
                  <a:gd name="T29" fmla="*/ 76 w 76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4">
                    <a:moveTo>
                      <a:pt x="13" y="0"/>
                    </a:moveTo>
                    <a:lnTo>
                      <a:pt x="0" y="14"/>
                    </a:lnTo>
                    <a:lnTo>
                      <a:pt x="68" y="94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1" name="Freeform 1606"/>
              <p:cNvSpPr>
                <a:spLocks/>
              </p:cNvSpPr>
              <p:nvPr/>
            </p:nvSpPr>
            <p:spPr bwMode="auto">
              <a:xfrm>
                <a:off x="3367232" y="2795842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14875576 w 76"/>
                  <a:gd name="T9" fmla="*/ 0 h 95"/>
                  <a:gd name="T10" fmla="*/ 0 w 76"/>
                  <a:gd name="T11" fmla="*/ 15735107 h 95"/>
                  <a:gd name="T12" fmla="*/ 77812773 w 76"/>
                  <a:gd name="T13" fmla="*/ 99657733 h 95"/>
                  <a:gd name="T14" fmla="*/ 86967464 w 76"/>
                  <a:gd name="T15" fmla="*/ 83922630 h 95"/>
                  <a:gd name="T16" fmla="*/ 1487557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13" y="0"/>
                    </a:moveTo>
                    <a:lnTo>
                      <a:pt x="0" y="15"/>
                    </a:lnTo>
                    <a:lnTo>
                      <a:pt x="68" y="95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2" name="Freeform 1607"/>
              <p:cNvSpPr>
                <a:spLocks/>
              </p:cNvSpPr>
              <p:nvPr/>
            </p:nvSpPr>
            <p:spPr bwMode="auto">
              <a:xfrm>
                <a:off x="3376732" y="2787648"/>
                <a:ext cx="76023" cy="98325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50883705 h 95"/>
                  <a:gd name="T4" fmla="*/ 40135920 w 72"/>
                  <a:gd name="T5" fmla="*/ 101766375 h 95"/>
                  <a:gd name="T6" fmla="*/ 0 w 72"/>
                  <a:gd name="T7" fmla="*/ 50883705 h 95"/>
                  <a:gd name="T8" fmla="*/ 8918976 w 72"/>
                  <a:gd name="T9" fmla="*/ 0 h 95"/>
                  <a:gd name="T10" fmla="*/ 0 w 72"/>
                  <a:gd name="T11" fmla="*/ 16068374 h 95"/>
                  <a:gd name="T12" fmla="*/ 70236808 w 72"/>
                  <a:gd name="T13" fmla="*/ 101766375 h 95"/>
                  <a:gd name="T14" fmla="*/ 80270784 w 72"/>
                  <a:gd name="T15" fmla="*/ 85698005 h 95"/>
                  <a:gd name="T16" fmla="*/ 8918976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8" y="0"/>
                    </a:moveTo>
                    <a:lnTo>
                      <a:pt x="0" y="15"/>
                    </a:lnTo>
                    <a:lnTo>
                      <a:pt x="63" y="95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3" name="Freeform 1608"/>
              <p:cNvSpPr>
                <a:spLocks/>
              </p:cNvSpPr>
              <p:nvPr/>
            </p:nvSpPr>
            <p:spPr bwMode="auto">
              <a:xfrm>
                <a:off x="3380957" y="2784576"/>
                <a:ext cx="76023" cy="92180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6687651 h 91"/>
                  <a:gd name="T4" fmla="*/ 40135920 w 72"/>
                  <a:gd name="T5" fmla="*/ 93375301 h 91"/>
                  <a:gd name="T6" fmla="*/ 0 w 72"/>
                  <a:gd name="T7" fmla="*/ 46687651 h 91"/>
                  <a:gd name="T8" fmla="*/ 8918976 w 72"/>
                  <a:gd name="T9" fmla="*/ 0 h 91"/>
                  <a:gd name="T10" fmla="*/ 0 w 72"/>
                  <a:gd name="T11" fmla="*/ 11287492 h 91"/>
                  <a:gd name="T12" fmla="*/ 70236808 w 72"/>
                  <a:gd name="T13" fmla="*/ 93375301 h 91"/>
                  <a:gd name="T14" fmla="*/ 80270784 w 72"/>
                  <a:gd name="T15" fmla="*/ 79009408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1"/>
                    </a:lnTo>
                    <a:lnTo>
                      <a:pt x="63" y="91"/>
                    </a:lnTo>
                    <a:lnTo>
                      <a:pt x="72" y="7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4" name="Freeform 1609"/>
              <p:cNvSpPr>
                <a:spLocks/>
              </p:cNvSpPr>
              <p:nvPr/>
            </p:nvSpPr>
            <p:spPr bwMode="auto">
              <a:xfrm>
                <a:off x="3386233" y="2775359"/>
                <a:ext cx="79196" cy="93204"/>
              </a:xfrm>
              <a:custGeom>
                <a:avLst/>
                <a:gdLst>
                  <a:gd name="T0" fmla="*/ 41263200 w 76"/>
                  <a:gd name="T1" fmla="*/ 0 h 91"/>
                  <a:gd name="T2" fmla="*/ 82526400 w 76"/>
                  <a:gd name="T3" fmla="*/ 47730690 h 91"/>
                  <a:gd name="T4" fmla="*/ 41263200 w 76"/>
                  <a:gd name="T5" fmla="*/ 95461380 h 91"/>
                  <a:gd name="T6" fmla="*/ 0 w 76"/>
                  <a:gd name="T7" fmla="*/ 47730690 h 91"/>
                  <a:gd name="T8" fmla="*/ 9772370 w 76"/>
                  <a:gd name="T9" fmla="*/ 0 h 91"/>
                  <a:gd name="T10" fmla="*/ 0 w 76"/>
                  <a:gd name="T11" fmla="*/ 11538860 h 91"/>
                  <a:gd name="T12" fmla="*/ 69495537 w 76"/>
                  <a:gd name="T13" fmla="*/ 95461380 h 91"/>
                  <a:gd name="T14" fmla="*/ 82526400 w 76"/>
                  <a:gd name="T15" fmla="*/ 79726297 h 91"/>
                  <a:gd name="T16" fmla="*/ 9772370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9" y="0"/>
                    </a:moveTo>
                    <a:lnTo>
                      <a:pt x="0" y="11"/>
                    </a:lnTo>
                    <a:lnTo>
                      <a:pt x="64" y="91"/>
                    </a:lnTo>
                    <a:lnTo>
                      <a:pt x="76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5" name="Freeform 1610"/>
              <p:cNvSpPr>
                <a:spLocks/>
              </p:cNvSpPr>
              <p:nvPr/>
            </p:nvSpPr>
            <p:spPr bwMode="auto">
              <a:xfrm>
                <a:off x="3389406" y="2770238"/>
                <a:ext cx="81299" cy="92180"/>
              </a:xfrm>
              <a:custGeom>
                <a:avLst/>
                <a:gdLst>
                  <a:gd name="T0" fmla="*/ 42919536 w 77"/>
                  <a:gd name="T1" fmla="*/ 0 h 91"/>
                  <a:gd name="T2" fmla="*/ 85838017 w 77"/>
                  <a:gd name="T3" fmla="*/ 46687651 h 91"/>
                  <a:gd name="T4" fmla="*/ 42919536 w 77"/>
                  <a:gd name="T5" fmla="*/ 93375301 h 91"/>
                  <a:gd name="T6" fmla="*/ 0 w 77"/>
                  <a:gd name="T7" fmla="*/ 46687651 h 91"/>
                  <a:gd name="T8" fmla="*/ 10032508 w 77"/>
                  <a:gd name="T9" fmla="*/ 0 h 91"/>
                  <a:gd name="T10" fmla="*/ 0 w 77"/>
                  <a:gd name="T11" fmla="*/ 14365898 h 91"/>
                  <a:gd name="T12" fmla="*/ 71345684 w 77"/>
                  <a:gd name="T13" fmla="*/ 93375301 h 91"/>
                  <a:gd name="T14" fmla="*/ 85838017 w 77"/>
                  <a:gd name="T15" fmla="*/ 77983273 h 91"/>
                  <a:gd name="T16" fmla="*/ 10032508 w 77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1"/>
                  <a:gd name="T29" fmla="*/ 77 w 77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1">
                    <a:moveTo>
                      <a:pt x="9" y="0"/>
                    </a:moveTo>
                    <a:lnTo>
                      <a:pt x="0" y="14"/>
                    </a:lnTo>
                    <a:lnTo>
                      <a:pt x="64" y="91"/>
                    </a:lnTo>
                    <a:lnTo>
                      <a:pt x="77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6" name="Freeform 1611"/>
              <p:cNvSpPr>
                <a:spLocks/>
              </p:cNvSpPr>
              <p:nvPr/>
            </p:nvSpPr>
            <p:spPr bwMode="auto">
              <a:xfrm>
                <a:off x="3395743" y="2761021"/>
                <a:ext cx="79196" cy="93204"/>
              </a:xfrm>
              <a:custGeom>
                <a:avLst/>
                <a:gdLst>
                  <a:gd name="T0" fmla="*/ 41263200 w 76"/>
                  <a:gd name="T1" fmla="*/ 0 h 90"/>
                  <a:gd name="T2" fmla="*/ 82526400 w 76"/>
                  <a:gd name="T3" fmla="*/ 48261031 h 90"/>
                  <a:gd name="T4" fmla="*/ 41263200 w 76"/>
                  <a:gd name="T5" fmla="*/ 96522062 h 90"/>
                  <a:gd name="T6" fmla="*/ 0 w 76"/>
                  <a:gd name="T7" fmla="*/ 48261031 h 90"/>
                  <a:gd name="T8" fmla="*/ 13030867 w 76"/>
                  <a:gd name="T9" fmla="*/ 0 h 90"/>
                  <a:gd name="T10" fmla="*/ 0 w 76"/>
                  <a:gd name="T11" fmla="*/ 15014128 h 90"/>
                  <a:gd name="T12" fmla="*/ 72754034 w 76"/>
                  <a:gd name="T13" fmla="*/ 96522062 h 90"/>
                  <a:gd name="T14" fmla="*/ 82526400 w 76"/>
                  <a:gd name="T15" fmla="*/ 81507938 h 90"/>
                  <a:gd name="T16" fmla="*/ 13030867 w 76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0"/>
                  <a:gd name="T29" fmla="*/ 76 w 76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0">
                    <a:moveTo>
                      <a:pt x="12" y="0"/>
                    </a:moveTo>
                    <a:lnTo>
                      <a:pt x="0" y="14"/>
                    </a:lnTo>
                    <a:lnTo>
                      <a:pt x="67" y="90"/>
                    </a:lnTo>
                    <a:lnTo>
                      <a:pt x="76" y="7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7" name="Freeform 1612"/>
              <p:cNvSpPr>
                <a:spLocks/>
              </p:cNvSpPr>
              <p:nvPr/>
            </p:nvSpPr>
            <p:spPr bwMode="auto">
              <a:xfrm>
                <a:off x="3398907" y="2752828"/>
                <a:ext cx="81299" cy="92180"/>
              </a:xfrm>
              <a:custGeom>
                <a:avLst/>
                <a:gdLst>
                  <a:gd name="T0" fmla="*/ 43484267 w 76"/>
                  <a:gd name="T1" fmla="*/ 0 h 91"/>
                  <a:gd name="T2" fmla="*/ 86967464 w 76"/>
                  <a:gd name="T3" fmla="*/ 46687651 h 91"/>
                  <a:gd name="T4" fmla="*/ 43484267 w 76"/>
                  <a:gd name="T5" fmla="*/ 93375301 h 91"/>
                  <a:gd name="T6" fmla="*/ 0 w 76"/>
                  <a:gd name="T7" fmla="*/ 46687651 h 91"/>
                  <a:gd name="T8" fmla="*/ 14875576 w 76"/>
                  <a:gd name="T9" fmla="*/ 0 h 91"/>
                  <a:gd name="T10" fmla="*/ 0 w 76"/>
                  <a:gd name="T11" fmla="*/ 15392033 h 91"/>
                  <a:gd name="T12" fmla="*/ 77812773 w 76"/>
                  <a:gd name="T13" fmla="*/ 93375301 h 91"/>
                  <a:gd name="T14" fmla="*/ 86967464 w 76"/>
                  <a:gd name="T15" fmla="*/ 79009408 h 91"/>
                  <a:gd name="T16" fmla="*/ 14875576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13" y="0"/>
                    </a:moveTo>
                    <a:lnTo>
                      <a:pt x="0" y="15"/>
                    </a:lnTo>
                    <a:lnTo>
                      <a:pt x="68" y="91"/>
                    </a:lnTo>
                    <a:lnTo>
                      <a:pt x="76" y="7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8" name="Freeform 1613"/>
              <p:cNvSpPr>
                <a:spLocks/>
              </p:cNvSpPr>
              <p:nvPr/>
            </p:nvSpPr>
            <p:spPr bwMode="auto">
              <a:xfrm>
                <a:off x="3408407" y="2746683"/>
                <a:ext cx="74971" cy="93204"/>
              </a:xfrm>
              <a:custGeom>
                <a:avLst/>
                <a:gdLst>
                  <a:gd name="T0" fmla="*/ 39032818 w 72"/>
                  <a:gd name="T1" fmla="*/ 0 h 91"/>
                  <a:gd name="T2" fmla="*/ 78064594 w 72"/>
                  <a:gd name="T3" fmla="*/ 47730690 h 91"/>
                  <a:gd name="T4" fmla="*/ 39032818 w 72"/>
                  <a:gd name="T5" fmla="*/ 95461380 h 91"/>
                  <a:gd name="T6" fmla="*/ 0 w 72"/>
                  <a:gd name="T7" fmla="*/ 47730690 h 91"/>
                  <a:gd name="T8" fmla="*/ 9757684 w 72"/>
                  <a:gd name="T9" fmla="*/ 0 h 91"/>
                  <a:gd name="T10" fmla="*/ 0 w 72"/>
                  <a:gd name="T11" fmla="*/ 15735087 h 91"/>
                  <a:gd name="T12" fmla="*/ 69390870 w 72"/>
                  <a:gd name="T13" fmla="*/ 95461380 h 91"/>
                  <a:gd name="T14" fmla="*/ 78064594 w 72"/>
                  <a:gd name="T15" fmla="*/ 83922524 h 91"/>
                  <a:gd name="T16" fmla="*/ 9757684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9" y="0"/>
                    </a:moveTo>
                    <a:lnTo>
                      <a:pt x="0" y="15"/>
                    </a:lnTo>
                    <a:lnTo>
                      <a:pt x="64" y="91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3699" name="Freeform 1614"/>
              <p:cNvSpPr>
                <a:spLocks/>
              </p:cNvSpPr>
              <p:nvPr/>
            </p:nvSpPr>
            <p:spPr bwMode="auto">
              <a:xfrm>
                <a:off x="3412632" y="2738490"/>
                <a:ext cx="76023" cy="92180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6687651 h 91"/>
                  <a:gd name="T4" fmla="*/ 40135920 w 72"/>
                  <a:gd name="T5" fmla="*/ 93375301 h 91"/>
                  <a:gd name="T6" fmla="*/ 0 w 72"/>
                  <a:gd name="T7" fmla="*/ 46687651 h 91"/>
                  <a:gd name="T8" fmla="*/ 8918976 w 72"/>
                  <a:gd name="T9" fmla="*/ 0 h 91"/>
                  <a:gd name="T10" fmla="*/ 0 w 72"/>
                  <a:gd name="T11" fmla="*/ 14365898 h 91"/>
                  <a:gd name="T12" fmla="*/ 70236808 w 72"/>
                  <a:gd name="T13" fmla="*/ 93375301 h 91"/>
                  <a:gd name="T14" fmla="*/ 80270784 w 72"/>
                  <a:gd name="T15" fmla="*/ 82087814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4"/>
                    </a:lnTo>
                    <a:lnTo>
                      <a:pt x="63" y="91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12" name="Group 1615"/>
            <p:cNvGrpSpPr>
              <a:grpSpLocks/>
            </p:cNvGrpSpPr>
            <p:nvPr/>
          </p:nvGrpSpPr>
          <p:grpSpPr bwMode="auto">
            <a:xfrm>
              <a:off x="2490843" y="2438403"/>
              <a:ext cx="1556382" cy="1019070"/>
              <a:chOff x="2490843" y="2438403"/>
              <a:chExt cx="1556382" cy="1019070"/>
            </a:xfrm>
          </p:grpSpPr>
          <p:sp>
            <p:nvSpPr>
              <p:cNvPr id="43796" name="Freeform 1616"/>
              <p:cNvSpPr>
                <a:spLocks/>
              </p:cNvSpPr>
              <p:nvPr/>
            </p:nvSpPr>
            <p:spPr bwMode="auto">
              <a:xfrm>
                <a:off x="3414744" y="2732346"/>
                <a:ext cx="82360" cy="97301"/>
              </a:xfrm>
              <a:custGeom>
                <a:avLst/>
                <a:gdLst>
                  <a:gd name="T0" fmla="*/ 44626115 w 76"/>
                  <a:gd name="T1" fmla="*/ 0 h 95"/>
                  <a:gd name="T2" fmla="*/ 89252230 w 76"/>
                  <a:gd name="T3" fmla="*/ 49829378 h 95"/>
                  <a:gd name="T4" fmla="*/ 44626115 w 76"/>
                  <a:gd name="T5" fmla="*/ 99657733 h 95"/>
                  <a:gd name="T6" fmla="*/ 0 w 76"/>
                  <a:gd name="T7" fmla="*/ 49829378 h 95"/>
                  <a:gd name="T8" fmla="*/ 9394459 w 76"/>
                  <a:gd name="T9" fmla="*/ 0 h 95"/>
                  <a:gd name="T10" fmla="*/ 0 w 76"/>
                  <a:gd name="T11" fmla="*/ 15735107 h 95"/>
                  <a:gd name="T12" fmla="*/ 73985293 w 76"/>
                  <a:gd name="T13" fmla="*/ 99657733 h 95"/>
                  <a:gd name="T14" fmla="*/ 89252230 w 76"/>
                  <a:gd name="T15" fmla="*/ 83922630 h 95"/>
                  <a:gd name="T16" fmla="*/ 9394459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8" y="0"/>
                    </a:moveTo>
                    <a:lnTo>
                      <a:pt x="0" y="15"/>
                    </a:lnTo>
                    <a:lnTo>
                      <a:pt x="63" y="95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7" name="Freeform 1617"/>
              <p:cNvSpPr>
                <a:spLocks/>
              </p:cNvSpPr>
              <p:nvPr/>
            </p:nvSpPr>
            <p:spPr bwMode="auto">
              <a:xfrm>
                <a:off x="3421081" y="2726201"/>
                <a:ext cx="79196" cy="97301"/>
              </a:xfrm>
              <a:custGeom>
                <a:avLst/>
                <a:gdLst>
                  <a:gd name="T0" fmla="*/ 41263200 w 76"/>
                  <a:gd name="T1" fmla="*/ 0 h 95"/>
                  <a:gd name="T2" fmla="*/ 82526400 w 76"/>
                  <a:gd name="T3" fmla="*/ 49829378 h 95"/>
                  <a:gd name="T4" fmla="*/ 41263200 w 76"/>
                  <a:gd name="T5" fmla="*/ 99657733 h 95"/>
                  <a:gd name="T6" fmla="*/ 0 w 76"/>
                  <a:gd name="T7" fmla="*/ 49829378 h 95"/>
                  <a:gd name="T8" fmla="*/ 8686551 w 76"/>
                  <a:gd name="T9" fmla="*/ 0 h 95"/>
                  <a:gd name="T10" fmla="*/ 0 w 76"/>
                  <a:gd name="T11" fmla="*/ 15735107 h 95"/>
                  <a:gd name="T12" fmla="*/ 69495537 w 76"/>
                  <a:gd name="T13" fmla="*/ 99657733 h 95"/>
                  <a:gd name="T14" fmla="*/ 82526400 w 76"/>
                  <a:gd name="T15" fmla="*/ 83922630 h 95"/>
                  <a:gd name="T16" fmla="*/ 8686551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8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8" name="Freeform 1618"/>
              <p:cNvSpPr>
                <a:spLocks/>
              </p:cNvSpPr>
              <p:nvPr/>
            </p:nvSpPr>
            <p:spPr bwMode="auto">
              <a:xfrm>
                <a:off x="3424245" y="2718008"/>
                <a:ext cx="82360" cy="97301"/>
              </a:xfrm>
              <a:custGeom>
                <a:avLst/>
                <a:gdLst>
                  <a:gd name="T0" fmla="*/ 44046555 w 77"/>
                  <a:gd name="T1" fmla="*/ 0 h 94"/>
                  <a:gd name="T2" fmla="*/ 88093110 w 77"/>
                  <a:gd name="T3" fmla="*/ 50359478 h 94"/>
                  <a:gd name="T4" fmla="*/ 44046555 w 77"/>
                  <a:gd name="T5" fmla="*/ 100717921 h 94"/>
                  <a:gd name="T6" fmla="*/ 0 w 77"/>
                  <a:gd name="T7" fmla="*/ 50359478 h 94"/>
                  <a:gd name="T8" fmla="*/ 14872931 w 77"/>
                  <a:gd name="T9" fmla="*/ 0 h 94"/>
                  <a:gd name="T10" fmla="*/ 0 w 77"/>
                  <a:gd name="T11" fmla="*/ 15000915 h 94"/>
                  <a:gd name="T12" fmla="*/ 77797045 w 77"/>
                  <a:gd name="T13" fmla="*/ 100717921 h 94"/>
                  <a:gd name="T14" fmla="*/ 88093110 w 77"/>
                  <a:gd name="T15" fmla="*/ 85717010 h 94"/>
                  <a:gd name="T16" fmla="*/ 14872931 w 77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4"/>
                  <a:gd name="T29" fmla="*/ 77 w 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4">
                    <a:moveTo>
                      <a:pt x="13" y="0"/>
                    </a:moveTo>
                    <a:lnTo>
                      <a:pt x="0" y="14"/>
                    </a:lnTo>
                    <a:lnTo>
                      <a:pt x="68" y="94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9" name="Freeform 1619"/>
              <p:cNvSpPr>
                <a:spLocks/>
              </p:cNvSpPr>
              <p:nvPr/>
            </p:nvSpPr>
            <p:spPr bwMode="auto">
              <a:xfrm>
                <a:off x="3429530" y="2711863"/>
                <a:ext cx="81299" cy="95253"/>
              </a:xfrm>
              <a:custGeom>
                <a:avLst/>
                <a:gdLst>
                  <a:gd name="T0" fmla="*/ 42919536 w 77"/>
                  <a:gd name="T1" fmla="*/ 0 h 94"/>
                  <a:gd name="T2" fmla="*/ 85838017 w 77"/>
                  <a:gd name="T3" fmla="*/ 48261858 h 94"/>
                  <a:gd name="T4" fmla="*/ 42919536 w 77"/>
                  <a:gd name="T5" fmla="*/ 96522703 h 94"/>
                  <a:gd name="T6" fmla="*/ 0 w 77"/>
                  <a:gd name="T7" fmla="*/ 48261858 h 94"/>
                  <a:gd name="T8" fmla="*/ 14492337 w 77"/>
                  <a:gd name="T9" fmla="*/ 0 h 94"/>
                  <a:gd name="T10" fmla="*/ 0 w 77"/>
                  <a:gd name="T11" fmla="*/ 14376109 h 94"/>
                  <a:gd name="T12" fmla="*/ 75805513 w 77"/>
                  <a:gd name="T13" fmla="*/ 96522703 h 94"/>
                  <a:gd name="T14" fmla="*/ 85838017 w 77"/>
                  <a:gd name="T15" fmla="*/ 82146598 h 94"/>
                  <a:gd name="T16" fmla="*/ 14492337 w 77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4"/>
                  <a:gd name="T29" fmla="*/ 77 w 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4">
                    <a:moveTo>
                      <a:pt x="13" y="0"/>
                    </a:moveTo>
                    <a:lnTo>
                      <a:pt x="0" y="14"/>
                    </a:lnTo>
                    <a:lnTo>
                      <a:pt x="68" y="94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0" name="Freeform 1620"/>
              <p:cNvSpPr>
                <a:spLocks/>
              </p:cNvSpPr>
              <p:nvPr/>
            </p:nvSpPr>
            <p:spPr bwMode="auto">
              <a:xfrm>
                <a:off x="3439030" y="2701622"/>
                <a:ext cx="76023" cy="98325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50883705 h 95"/>
                  <a:gd name="T4" fmla="*/ 40135920 w 72"/>
                  <a:gd name="T5" fmla="*/ 101766375 h 95"/>
                  <a:gd name="T6" fmla="*/ 0 w 72"/>
                  <a:gd name="T7" fmla="*/ 50883705 h 95"/>
                  <a:gd name="T8" fmla="*/ 8918976 w 72"/>
                  <a:gd name="T9" fmla="*/ 0 h 95"/>
                  <a:gd name="T10" fmla="*/ 0 w 72"/>
                  <a:gd name="T11" fmla="*/ 16068374 h 95"/>
                  <a:gd name="T12" fmla="*/ 71351812 w 72"/>
                  <a:gd name="T13" fmla="*/ 101766375 h 95"/>
                  <a:gd name="T14" fmla="*/ 80270784 w 72"/>
                  <a:gd name="T15" fmla="*/ 85698005 h 95"/>
                  <a:gd name="T16" fmla="*/ 8918976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8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1" name="Freeform 1621"/>
              <p:cNvSpPr>
                <a:spLocks/>
              </p:cNvSpPr>
              <p:nvPr/>
            </p:nvSpPr>
            <p:spPr bwMode="auto">
              <a:xfrm>
                <a:off x="3443255" y="2695477"/>
                <a:ext cx="76023" cy="97301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49829378 h 95"/>
                  <a:gd name="T4" fmla="*/ 40135920 w 72"/>
                  <a:gd name="T5" fmla="*/ 99657733 h 95"/>
                  <a:gd name="T6" fmla="*/ 0 w 72"/>
                  <a:gd name="T7" fmla="*/ 49829378 h 95"/>
                  <a:gd name="T8" fmla="*/ 10033980 w 72"/>
                  <a:gd name="T9" fmla="*/ 0 h 95"/>
                  <a:gd name="T10" fmla="*/ 0 w 72"/>
                  <a:gd name="T11" fmla="*/ 15735107 h 95"/>
                  <a:gd name="T12" fmla="*/ 71351812 w 72"/>
                  <a:gd name="T13" fmla="*/ 99657733 h 95"/>
                  <a:gd name="T14" fmla="*/ 80270784 w 72"/>
                  <a:gd name="T15" fmla="*/ 83922630 h 95"/>
                  <a:gd name="T16" fmla="*/ 10033980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9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2" name="Freeform 1622"/>
              <p:cNvSpPr>
                <a:spLocks/>
              </p:cNvSpPr>
              <p:nvPr/>
            </p:nvSpPr>
            <p:spPr bwMode="auto">
              <a:xfrm>
                <a:off x="3446419" y="2687275"/>
                <a:ext cx="82360" cy="97301"/>
              </a:xfrm>
              <a:custGeom>
                <a:avLst/>
                <a:gdLst>
                  <a:gd name="T0" fmla="*/ 44046555 w 77"/>
                  <a:gd name="T1" fmla="*/ 0 h 94"/>
                  <a:gd name="T2" fmla="*/ 88093110 w 77"/>
                  <a:gd name="T3" fmla="*/ 50359478 h 94"/>
                  <a:gd name="T4" fmla="*/ 44046555 w 77"/>
                  <a:gd name="T5" fmla="*/ 100717921 h 94"/>
                  <a:gd name="T6" fmla="*/ 0 w 77"/>
                  <a:gd name="T7" fmla="*/ 50359478 h 94"/>
                  <a:gd name="T8" fmla="*/ 10296070 w 77"/>
                  <a:gd name="T9" fmla="*/ 0 h 94"/>
                  <a:gd name="T10" fmla="*/ 0 w 77"/>
                  <a:gd name="T11" fmla="*/ 15000915 h 94"/>
                  <a:gd name="T12" fmla="*/ 73220184 w 77"/>
                  <a:gd name="T13" fmla="*/ 100717921 h 94"/>
                  <a:gd name="T14" fmla="*/ 88093110 w 77"/>
                  <a:gd name="T15" fmla="*/ 85717010 h 94"/>
                  <a:gd name="T16" fmla="*/ 10296070 w 77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4"/>
                  <a:gd name="T29" fmla="*/ 77 w 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4">
                    <a:moveTo>
                      <a:pt x="9" y="0"/>
                    </a:moveTo>
                    <a:lnTo>
                      <a:pt x="0" y="14"/>
                    </a:lnTo>
                    <a:lnTo>
                      <a:pt x="64" y="94"/>
                    </a:lnTo>
                    <a:lnTo>
                      <a:pt x="77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3" name="Freeform 1623"/>
              <p:cNvSpPr>
                <a:spLocks/>
              </p:cNvSpPr>
              <p:nvPr/>
            </p:nvSpPr>
            <p:spPr bwMode="auto">
              <a:xfrm>
                <a:off x="3452756" y="2681130"/>
                <a:ext cx="79196" cy="95253"/>
              </a:xfrm>
              <a:custGeom>
                <a:avLst/>
                <a:gdLst>
                  <a:gd name="T0" fmla="*/ 41263200 w 76"/>
                  <a:gd name="T1" fmla="*/ 0 h 94"/>
                  <a:gd name="T2" fmla="*/ 82526400 w 76"/>
                  <a:gd name="T3" fmla="*/ 48261858 h 94"/>
                  <a:gd name="T4" fmla="*/ 41263200 w 76"/>
                  <a:gd name="T5" fmla="*/ 96522703 h 94"/>
                  <a:gd name="T6" fmla="*/ 0 w 76"/>
                  <a:gd name="T7" fmla="*/ 48261858 h 94"/>
                  <a:gd name="T8" fmla="*/ 8686551 w 76"/>
                  <a:gd name="T9" fmla="*/ 0 h 94"/>
                  <a:gd name="T10" fmla="*/ 0 w 76"/>
                  <a:gd name="T11" fmla="*/ 14376109 h 94"/>
                  <a:gd name="T12" fmla="*/ 68409718 w 76"/>
                  <a:gd name="T13" fmla="*/ 96522703 h 94"/>
                  <a:gd name="T14" fmla="*/ 82526400 w 76"/>
                  <a:gd name="T15" fmla="*/ 82146598 h 94"/>
                  <a:gd name="T16" fmla="*/ 8686551 w 76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4"/>
                  <a:gd name="T29" fmla="*/ 76 w 76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4">
                    <a:moveTo>
                      <a:pt x="8" y="0"/>
                    </a:moveTo>
                    <a:lnTo>
                      <a:pt x="0" y="14"/>
                    </a:lnTo>
                    <a:lnTo>
                      <a:pt x="63" y="94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4" name="Freeform 1624"/>
              <p:cNvSpPr>
                <a:spLocks/>
              </p:cNvSpPr>
              <p:nvPr/>
            </p:nvSpPr>
            <p:spPr bwMode="auto">
              <a:xfrm>
                <a:off x="3455929" y="2672937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14875576 w 76"/>
                  <a:gd name="T9" fmla="*/ 0 h 95"/>
                  <a:gd name="T10" fmla="*/ 0 w 76"/>
                  <a:gd name="T11" fmla="*/ 15735107 h 95"/>
                  <a:gd name="T12" fmla="*/ 77812773 w 76"/>
                  <a:gd name="T13" fmla="*/ 99657733 h 95"/>
                  <a:gd name="T14" fmla="*/ 86967464 w 76"/>
                  <a:gd name="T15" fmla="*/ 83922630 h 95"/>
                  <a:gd name="T16" fmla="*/ 1487557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13" y="0"/>
                    </a:moveTo>
                    <a:lnTo>
                      <a:pt x="0" y="15"/>
                    </a:lnTo>
                    <a:lnTo>
                      <a:pt x="68" y="95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5" name="Freeform 1625"/>
              <p:cNvSpPr>
                <a:spLocks/>
              </p:cNvSpPr>
              <p:nvPr/>
            </p:nvSpPr>
            <p:spPr bwMode="auto">
              <a:xfrm>
                <a:off x="3461205" y="2665768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14875576 w 76"/>
                  <a:gd name="T9" fmla="*/ 0 h 95"/>
                  <a:gd name="T10" fmla="*/ 0 w 76"/>
                  <a:gd name="T11" fmla="*/ 15735107 h 95"/>
                  <a:gd name="T12" fmla="*/ 77812773 w 76"/>
                  <a:gd name="T13" fmla="*/ 99657733 h 95"/>
                  <a:gd name="T14" fmla="*/ 86967464 w 76"/>
                  <a:gd name="T15" fmla="*/ 83922630 h 95"/>
                  <a:gd name="T16" fmla="*/ 1487557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13" y="0"/>
                    </a:moveTo>
                    <a:lnTo>
                      <a:pt x="0" y="15"/>
                    </a:lnTo>
                    <a:lnTo>
                      <a:pt x="68" y="95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6" name="Freeform 1626"/>
              <p:cNvSpPr>
                <a:spLocks/>
              </p:cNvSpPr>
              <p:nvPr/>
            </p:nvSpPr>
            <p:spPr bwMode="auto">
              <a:xfrm>
                <a:off x="3470705" y="2662696"/>
                <a:ext cx="76023" cy="92180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6687651 h 91"/>
                  <a:gd name="T4" fmla="*/ 40135920 w 72"/>
                  <a:gd name="T5" fmla="*/ 93375301 h 91"/>
                  <a:gd name="T6" fmla="*/ 0 w 72"/>
                  <a:gd name="T7" fmla="*/ 46687651 h 91"/>
                  <a:gd name="T8" fmla="*/ 8918976 w 72"/>
                  <a:gd name="T9" fmla="*/ 0 h 91"/>
                  <a:gd name="T10" fmla="*/ 0 w 72"/>
                  <a:gd name="T11" fmla="*/ 11287492 h 91"/>
                  <a:gd name="T12" fmla="*/ 70236808 w 72"/>
                  <a:gd name="T13" fmla="*/ 93375301 h 91"/>
                  <a:gd name="T14" fmla="*/ 80270784 w 72"/>
                  <a:gd name="T15" fmla="*/ 79009408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1"/>
                    </a:lnTo>
                    <a:lnTo>
                      <a:pt x="63" y="91"/>
                    </a:lnTo>
                    <a:lnTo>
                      <a:pt x="72" y="7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7" name="Freeform 1627"/>
              <p:cNvSpPr>
                <a:spLocks/>
              </p:cNvSpPr>
              <p:nvPr/>
            </p:nvSpPr>
            <p:spPr bwMode="auto">
              <a:xfrm>
                <a:off x="3474930" y="2654503"/>
                <a:ext cx="76023" cy="93204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7730690 h 91"/>
                  <a:gd name="T4" fmla="*/ 40135920 w 72"/>
                  <a:gd name="T5" fmla="*/ 95461380 h 91"/>
                  <a:gd name="T6" fmla="*/ 0 w 72"/>
                  <a:gd name="T7" fmla="*/ 47730690 h 91"/>
                  <a:gd name="T8" fmla="*/ 8918976 w 72"/>
                  <a:gd name="T9" fmla="*/ 0 h 91"/>
                  <a:gd name="T10" fmla="*/ 0 w 72"/>
                  <a:gd name="T11" fmla="*/ 11538860 h 91"/>
                  <a:gd name="T12" fmla="*/ 70236808 w 72"/>
                  <a:gd name="T13" fmla="*/ 95461380 h 91"/>
                  <a:gd name="T14" fmla="*/ 80270784 w 72"/>
                  <a:gd name="T15" fmla="*/ 79726297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1"/>
                    </a:lnTo>
                    <a:lnTo>
                      <a:pt x="63" y="91"/>
                    </a:lnTo>
                    <a:lnTo>
                      <a:pt x="72" y="7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8" name="Freeform 1628"/>
              <p:cNvSpPr>
                <a:spLocks/>
              </p:cNvSpPr>
              <p:nvPr/>
            </p:nvSpPr>
            <p:spPr bwMode="auto">
              <a:xfrm>
                <a:off x="3478103" y="2648358"/>
                <a:ext cx="81299" cy="92180"/>
              </a:xfrm>
              <a:custGeom>
                <a:avLst/>
                <a:gdLst>
                  <a:gd name="T0" fmla="*/ 43484267 w 76"/>
                  <a:gd name="T1" fmla="*/ 0 h 91"/>
                  <a:gd name="T2" fmla="*/ 86967464 w 76"/>
                  <a:gd name="T3" fmla="*/ 46687651 h 91"/>
                  <a:gd name="T4" fmla="*/ 43484267 w 76"/>
                  <a:gd name="T5" fmla="*/ 93375301 h 91"/>
                  <a:gd name="T6" fmla="*/ 0 w 76"/>
                  <a:gd name="T7" fmla="*/ 46687651 h 91"/>
                  <a:gd name="T8" fmla="*/ 10299300 w 76"/>
                  <a:gd name="T9" fmla="*/ 0 h 91"/>
                  <a:gd name="T10" fmla="*/ 0 w 76"/>
                  <a:gd name="T11" fmla="*/ 14365898 h 91"/>
                  <a:gd name="T12" fmla="*/ 73235427 w 76"/>
                  <a:gd name="T13" fmla="*/ 93375301 h 91"/>
                  <a:gd name="T14" fmla="*/ 86967464 w 76"/>
                  <a:gd name="T15" fmla="*/ 77983273 h 91"/>
                  <a:gd name="T16" fmla="*/ 10299300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9" y="0"/>
                    </a:moveTo>
                    <a:lnTo>
                      <a:pt x="0" y="14"/>
                    </a:lnTo>
                    <a:lnTo>
                      <a:pt x="64" y="91"/>
                    </a:lnTo>
                    <a:lnTo>
                      <a:pt x="76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09" name="Freeform 1629"/>
              <p:cNvSpPr>
                <a:spLocks/>
              </p:cNvSpPr>
              <p:nvPr/>
            </p:nvSpPr>
            <p:spPr bwMode="auto">
              <a:xfrm>
                <a:off x="3483379" y="2640165"/>
                <a:ext cx="81299" cy="92180"/>
              </a:xfrm>
              <a:custGeom>
                <a:avLst/>
                <a:gdLst>
                  <a:gd name="T0" fmla="*/ 42919536 w 77"/>
                  <a:gd name="T1" fmla="*/ 0 h 90"/>
                  <a:gd name="T2" fmla="*/ 85838017 w 77"/>
                  <a:gd name="T3" fmla="*/ 47206402 h 90"/>
                  <a:gd name="T4" fmla="*/ 42919536 w 77"/>
                  <a:gd name="T5" fmla="*/ 94412804 h 90"/>
                  <a:gd name="T6" fmla="*/ 0 w 77"/>
                  <a:gd name="T7" fmla="*/ 47206402 h 90"/>
                  <a:gd name="T8" fmla="*/ 10032508 w 77"/>
                  <a:gd name="T9" fmla="*/ 0 h 90"/>
                  <a:gd name="T10" fmla="*/ 0 w 77"/>
                  <a:gd name="T11" fmla="*/ 14686321 h 90"/>
                  <a:gd name="T12" fmla="*/ 71345684 w 77"/>
                  <a:gd name="T13" fmla="*/ 94412804 h 90"/>
                  <a:gd name="T14" fmla="*/ 85838017 w 77"/>
                  <a:gd name="T15" fmla="*/ 79726487 h 90"/>
                  <a:gd name="T16" fmla="*/ 10032508 w 77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0"/>
                  <a:gd name="T29" fmla="*/ 77 w 77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0">
                    <a:moveTo>
                      <a:pt x="9" y="0"/>
                    </a:moveTo>
                    <a:lnTo>
                      <a:pt x="0" y="14"/>
                    </a:lnTo>
                    <a:lnTo>
                      <a:pt x="64" y="90"/>
                    </a:lnTo>
                    <a:lnTo>
                      <a:pt x="77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0" name="Freeform 1630"/>
              <p:cNvSpPr>
                <a:spLocks/>
              </p:cNvSpPr>
              <p:nvPr/>
            </p:nvSpPr>
            <p:spPr bwMode="auto">
              <a:xfrm>
                <a:off x="3487603" y="2631972"/>
                <a:ext cx="81299" cy="93204"/>
              </a:xfrm>
              <a:custGeom>
                <a:avLst/>
                <a:gdLst>
                  <a:gd name="T0" fmla="*/ 43484267 w 76"/>
                  <a:gd name="T1" fmla="*/ 0 h 91"/>
                  <a:gd name="T2" fmla="*/ 86967464 w 76"/>
                  <a:gd name="T3" fmla="*/ 47730690 h 91"/>
                  <a:gd name="T4" fmla="*/ 43484267 w 76"/>
                  <a:gd name="T5" fmla="*/ 95461380 h 91"/>
                  <a:gd name="T6" fmla="*/ 0 w 76"/>
                  <a:gd name="T7" fmla="*/ 47730690 h 91"/>
                  <a:gd name="T8" fmla="*/ 13732042 w 76"/>
                  <a:gd name="T9" fmla="*/ 0 h 91"/>
                  <a:gd name="T10" fmla="*/ 0 w 76"/>
                  <a:gd name="T11" fmla="*/ 15735087 h 91"/>
                  <a:gd name="T12" fmla="*/ 76668169 w 76"/>
                  <a:gd name="T13" fmla="*/ 95461380 h 91"/>
                  <a:gd name="T14" fmla="*/ 86967464 w 76"/>
                  <a:gd name="T15" fmla="*/ 80775098 h 91"/>
                  <a:gd name="T16" fmla="*/ 13732042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12" y="0"/>
                    </a:moveTo>
                    <a:lnTo>
                      <a:pt x="0" y="15"/>
                    </a:lnTo>
                    <a:lnTo>
                      <a:pt x="67" y="91"/>
                    </a:lnTo>
                    <a:lnTo>
                      <a:pt x="76" y="7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1" name="Freeform 1631"/>
              <p:cNvSpPr>
                <a:spLocks/>
              </p:cNvSpPr>
              <p:nvPr/>
            </p:nvSpPr>
            <p:spPr bwMode="auto">
              <a:xfrm>
                <a:off x="3492879" y="2623779"/>
                <a:ext cx="79196" cy="92180"/>
              </a:xfrm>
              <a:custGeom>
                <a:avLst/>
                <a:gdLst>
                  <a:gd name="T0" fmla="*/ 41263200 w 76"/>
                  <a:gd name="T1" fmla="*/ 0 h 91"/>
                  <a:gd name="T2" fmla="*/ 82526400 w 76"/>
                  <a:gd name="T3" fmla="*/ 46687651 h 91"/>
                  <a:gd name="T4" fmla="*/ 41263200 w 76"/>
                  <a:gd name="T5" fmla="*/ 93375301 h 91"/>
                  <a:gd name="T6" fmla="*/ 0 w 76"/>
                  <a:gd name="T7" fmla="*/ 46687651 h 91"/>
                  <a:gd name="T8" fmla="*/ 14116685 w 76"/>
                  <a:gd name="T9" fmla="*/ 0 h 91"/>
                  <a:gd name="T10" fmla="*/ 0 w 76"/>
                  <a:gd name="T11" fmla="*/ 15392033 h 91"/>
                  <a:gd name="T12" fmla="*/ 73839852 w 76"/>
                  <a:gd name="T13" fmla="*/ 93375301 h 91"/>
                  <a:gd name="T14" fmla="*/ 82526400 w 76"/>
                  <a:gd name="T15" fmla="*/ 77983273 h 91"/>
                  <a:gd name="T16" fmla="*/ 14116685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13" y="0"/>
                    </a:moveTo>
                    <a:lnTo>
                      <a:pt x="0" y="15"/>
                    </a:lnTo>
                    <a:lnTo>
                      <a:pt x="68" y="91"/>
                    </a:lnTo>
                    <a:lnTo>
                      <a:pt x="76" y="7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2" name="Freeform 1632"/>
              <p:cNvSpPr>
                <a:spLocks/>
              </p:cNvSpPr>
              <p:nvPr/>
            </p:nvSpPr>
            <p:spPr bwMode="auto">
              <a:xfrm>
                <a:off x="3500268" y="2617634"/>
                <a:ext cx="74971" cy="93204"/>
              </a:xfrm>
              <a:custGeom>
                <a:avLst/>
                <a:gdLst>
                  <a:gd name="T0" fmla="*/ 39032818 w 72"/>
                  <a:gd name="T1" fmla="*/ 0 h 91"/>
                  <a:gd name="T2" fmla="*/ 78064594 w 72"/>
                  <a:gd name="T3" fmla="*/ 47730690 h 91"/>
                  <a:gd name="T4" fmla="*/ 39032818 w 72"/>
                  <a:gd name="T5" fmla="*/ 95461380 h 91"/>
                  <a:gd name="T6" fmla="*/ 0 w 72"/>
                  <a:gd name="T7" fmla="*/ 47730690 h 91"/>
                  <a:gd name="T8" fmla="*/ 9757684 w 72"/>
                  <a:gd name="T9" fmla="*/ 0 h 91"/>
                  <a:gd name="T10" fmla="*/ 0 w 72"/>
                  <a:gd name="T11" fmla="*/ 14686287 h 91"/>
                  <a:gd name="T12" fmla="*/ 69390870 w 72"/>
                  <a:gd name="T13" fmla="*/ 95461380 h 91"/>
                  <a:gd name="T14" fmla="*/ 78064594 w 72"/>
                  <a:gd name="T15" fmla="*/ 83922524 h 91"/>
                  <a:gd name="T16" fmla="*/ 9757684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9" y="0"/>
                    </a:moveTo>
                    <a:lnTo>
                      <a:pt x="0" y="14"/>
                    </a:lnTo>
                    <a:lnTo>
                      <a:pt x="64" y="91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3" name="Freeform 1633"/>
              <p:cNvSpPr>
                <a:spLocks/>
              </p:cNvSpPr>
              <p:nvPr/>
            </p:nvSpPr>
            <p:spPr bwMode="auto">
              <a:xfrm>
                <a:off x="3506605" y="2609441"/>
                <a:ext cx="74971" cy="92180"/>
              </a:xfrm>
              <a:custGeom>
                <a:avLst/>
                <a:gdLst>
                  <a:gd name="T0" fmla="*/ 39032818 w 72"/>
                  <a:gd name="T1" fmla="*/ 0 h 91"/>
                  <a:gd name="T2" fmla="*/ 78064594 w 72"/>
                  <a:gd name="T3" fmla="*/ 46687651 h 91"/>
                  <a:gd name="T4" fmla="*/ 39032818 w 72"/>
                  <a:gd name="T5" fmla="*/ 93375301 h 91"/>
                  <a:gd name="T6" fmla="*/ 0 w 72"/>
                  <a:gd name="T7" fmla="*/ 46687651 h 91"/>
                  <a:gd name="T8" fmla="*/ 8673729 w 72"/>
                  <a:gd name="T9" fmla="*/ 0 h 91"/>
                  <a:gd name="T10" fmla="*/ 0 w 72"/>
                  <a:gd name="T11" fmla="*/ 15392033 h 91"/>
                  <a:gd name="T12" fmla="*/ 68306915 w 72"/>
                  <a:gd name="T13" fmla="*/ 93375301 h 91"/>
                  <a:gd name="T14" fmla="*/ 78064594 w 72"/>
                  <a:gd name="T15" fmla="*/ 82087814 h 91"/>
                  <a:gd name="T16" fmla="*/ 8673729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5"/>
                    </a:lnTo>
                    <a:lnTo>
                      <a:pt x="63" y="91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4" name="Freeform 1634"/>
              <p:cNvSpPr>
                <a:spLocks/>
              </p:cNvSpPr>
              <p:nvPr/>
            </p:nvSpPr>
            <p:spPr bwMode="auto">
              <a:xfrm>
                <a:off x="3509778" y="2602272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9154696 w 76"/>
                  <a:gd name="T9" fmla="*/ 0 h 95"/>
                  <a:gd name="T10" fmla="*/ 0 w 76"/>
                  <a:gd name="T11" fmla="*/ 15735107 h 95"/>
                  <a:gd name="T12" fmla="*/ 72091893 w 76"/>
                  <a:gd name="T13" fmla="*/ 99657733 h 95"/>
                  <a:gd name="T14" fmla="*/ 86967464 w 76"/>
                  <a:gd name="T15" fmla="*/ 83922630 h 95"/>
                  <a:gd name="T16" fmla="*/ 915469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8" y="0"/>
                    </a:moveTo>
                    <a:lnTo>
                      <a:pt x="0" y="15"/>
                    </a:lnTo>
                    <a:lnTo>
                      <a:pt x="63" y="95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5" name="Freeform 1635"/>
              <p:cNvSpPr>
                <a:spLocks/>
              </p:cNvSpPr>
              <p:nvPr/>
            </p:nvSpPr>
            <p:spPr bwMode="auto">
              <a:xfrm>
                <a:off x="3515054" y="2602272"/>
                <a:ext cx="79196" cy="89108"/>
              </a:xfrm>
              <a:custGeom>
                <a:avLst/>
                <a:gdLst>
                  <a:gd name="T0" fmla="*/ 41263200 w 76"/>
                  <a:gd name="T1" fmla="*/ 0 h 87"/>
                  <a:gd name="T2" fmla="*/ 82526400 w 76"/>
                  <a:gd name="T3" fmla="*/ 45633538 h 87"/>
                  <a:gd name="T4" fmla="*/ 41263200 w 76"/>
                  <a:gd name="T5" fmla="*/ 91267077 h 87"/>
                  <a:gd name="T6" fmla="*/ 0 w 76"/>
                  <a:gd name="T7" fmla="*/ 45633538 h 87"/>
                  <a:gd name="T8" fmla="*/ 0 w 76"/>
                  <a:gd name="T9" fmla="*/ 7343728 h 87"/>
                  <a:gd name="T10" fmla="*/ 8686551 w 76"/>
                  <a:gd name="T11" fmla="*/ 0 h 87"/>
                  <a:gd name="T12" fmla="*/ 14116685 w 76"/>
                  <a:gd name="T13" fmla="*/ 0 h 87"/>
                  <a:gd name="T14" fmla="*/ 14116685 w 76"/>
                  <a:gd name="T15" fmla="*/ 4196270 h 87"/>
                  <a:gd name="T16" fmla="*/ 18459963 w 76"/>
                  <a:gd name="T17" fmla="*/ 4196270 h 87"/>
                  <a:gd name="T18" fmla="*/ 22803237 w 76"/>
                  <a:gd name="T19" fmla="*/ 7343728 h 87"/>
                  <a:gd name="T20" fmla="*/ 82526400 w 76"/>
                  <a:gd name="T21" fmla="*/ 76580649 h 87"/>
                  <a:gd name="T22" fmla="*/ 69495537 w 76"/>
                  <a:gd name="T23" fmla="*/ 91267077 h 87"/>
                  <a:gd name="T24" fmla="*/ 0 w 76"/>
                  <a:gd name="T25" fmla="*/ 7343728 h 8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6"/>
                  <a:gd name="T40" fmla="*/ 0 h 87"/>
                  <a:gd name="T41" fmla="*/ 76 w 76"/>
                  <a:gd name="T42" fmla="*/ 87 h 8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6" h="87">
                    <a:moveTo>
                      <a:pt x="0" y="7"/>
                    </a:moveTo>
                    <a:lnTo>
                      <a:pt x="8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76" y="73"/>
                    </a:lnTo>
                    <a:lnTo>
                      <a:pt x="64" y="8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6" name="Freeform 1636"/>
              <p:cNvSpPr>
                <a:spLocks/>
              </p:cNvSpPr>
              <p:nvPr/>
            </p:nvSpPr>
            <p:spPr bwMode="auto">
              <a:xfrm>
                <a:off x="3519278" y="2602272"/>
                <a:ext cx="78135" cy="82963"/>
              </a:xfrm>
              <a:custGeom>
                <a:avLst/>
                <a:gdLst>
                  <a:gd name="T0" fmla="*/ 40165502 w 76"/>
                  <a:gd name="T1" fmla="*/ 0 h 80"/>
                  <a:gd name="T2" fmla="*/ 80329977 w 76"/>
                  <a:gd name="T3" fmla="*/ 43018389 h 80"/>
                  <a:gd name="T4" fmla="*/ 40165502 w 76"/>
                  <a:gd name="T5" fmla="*/ 86035742 h 80"/>
                  <a:gd name="T6" fmla="*/ 0 w 76"/>
                  <a:gd name="T7" fmla="*/ 43018389 h 80"/>
                  <a:gd name="T8" fmla="*/ 0 w 76"/>
                  <a:gd name="T9" fmla="*/ 0 h 80"/>
                  <a:gd name="T10" fmla="*/ 4227515 w 76"/>
                  <a:gd name="T11" fmla="*/ 0 h 80"/>
                  <a:gd name="T12" fmla="*/ 9512936 w 76"/>
                  <a:gd name="T13" fmla="*/ 0 h 80"/>
                  <a:gd name="T14" fmla="*/ 9512936 w 76"/>
                  <a:gd name="T15" fmla="*/ 4301632 h 80"/>
                  <a:gd name="T16" fmla="*/ 13740449 w 76"/>
                  <a:gd name="T17" fmla="*/ 4301632 h 80"/>
                  <a:gd name="T18" fmla="*/ 17968995 w 76"/>
                  <a:gd name="T19" fmla="*/ 7527854 h 80"/>
                  <a:gd name="T20" fmla="*/ 22196508 w 76"/>
                  <a:gd name="T21" fmla="*/ 11829486 h 80"/>
                  <a:gd name="T22" fmla="*/ 27480899 w 76"/>
                  <a:gd name="T23" fmla="*/ 11829486 h 80"/>
                  <a:gd name="T24" fmla="*/ 31709440 w 76"/>
                  <a:gd name="T25" fmla="*/ 16132153 h 80"/>
                  <a:gd name="T26" fmla="*/ 35936961 w 76"/>
                  <a:gd name="T27" fmla="*/ 19358380 h 80"/>
                  <a:gd name="T28" fmla="*/ 40165502 w 76"/>
                  <a:gd name="T29" fmla="*/ 19358380 h 80"/>
                  <a:gd name="T30" fmla="*/ 40165502 w 76"/>
                  <a:gd name="T31" fmla="*/ 23660010 h 80"/>
                  <a:gd name="T32" fmla="*/ 80329977 w 76"/>
                  <a:gd name="T33" fmla="*/ 70979000 h 80"/>
                  <a:gd name="T34" fmla="*/ 71873922 w 76"/>
                  <a:gd name="T35" fmla="*/ 86035742 h 80"/>
                  <a:gd name="T36" fmla="*/ 0 w 76"/>
                  <a:gd name="T37" fmla="*/ 0 h 8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80"/>
                  <a:gd name="T59" fmla="*/ 76 w 7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80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7"/>
                    </a:lnTo>
                    <a:lnTo>
                      <a:pt x="21" y="11"/>
                    </a:lnTo>
                    <a:lnTo>
                      <a:pt x="26" y="11"/>
                    </a:lnTo>
                    <a:lnTo>
                      <a:pt x="30" y="15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76" y="66"/>
                    </a:lnTo>
                    <a:lnTo>
                      <a:pt x="68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7" name="Freeform 1637"/>
              <p:cNvSpPr>
                <a:spLocks/>
              </p:cNvSpPr>
              <p:nvPr/>
            </p:nvSpPr>
            <p:spPr bwMode="auto">
              <a:xfrm>
                <a:off x="3537228" y="2609441"/>
                <a:ext cx="66522" cy="66577"/>
              </a:xfrm>
              <a:custGeom>
                <a:avLst/>
                <a:gdLst>
                  <a:gd name="T0" fmla="*/ 34571691 w 64"/>
                  <a:gd name="T1" fmla="*/ 0 h 66"/>
                  <a:gd name="T2" fmla="*/ 69143382 w 64"/>
                  <a:gd name="T3" fmla="*/ 33580027 h 66"/>
                  <a:gd name="T4" fmla="*/ 34571691 w 64"/>
                  <a:gd name="T5" fmla="*/ 67159045 h 66"/>
                  <a:gd name="T6" fmla="*/ 0 w 64"/>
                  <a:gd name="T7" fmla="*/ 33580027 h 66"/>
                  <a:gd name="T8" fmla="*/ 0 w 64"/>
                  <a:gd name="T9" fmla="*/ 0 h 66"/>
                  <a:gd name="T10" fmla="*/ 4321851 w 64"/>
                  <a:gd name="T11" fmla="*/ 4070275 h 66"/>
                  <a:gd name="T12" fmla="*/ 9723645 w 64"/>
                  <a:gd name="T13" fmla="*/ 4070275 h 66"/>
                  <a:gd name="T14" fmla="*/ 14044455 w 64"/>
                  <a:gd name="T15" fmla="*/ 8140550 h 66"/>
                  <a:gd name="T16" fmla="*/ 18366308 w 64"/>
                  <a:gd name="T17" fmla="*/ 11193005 h 66"/>
                  <a:gd name="T18" fmla="*/ 22688157 w 64"/>
                  <a:gd name="T19" fmla="*/ 11193005 h 66"/>
                  <a:gd name="T20" fmla="*/ 22688157 w 64"/>
                  <a:gd name="T21" fmla="*/ 15263279 h 66"/>
                  <a:gd name="T22" fmla="*/ 28089949 w 64"/>
                  <a:gd name="T23" fmla="*/ 15263279 h 66"/>
                  <a:gd name="T24" fmla="*/ 32410758 w 64"/>
                  <a:gd name="T25" fmla="*/ 15263279 h 66"/>
                  <a:gd name="T26" fmla="*/ 32410758 w 64"/>
                  <a:gd name="T27" fmla="*/ 19333556 h 66"/>
                  <a:gd name="T28" fmla="*/ 36732616 w 64"/>
                  <a:gd name="T29" fmla="*/ 19333556 h 66"/>
                  <a:gd name="T30" fmla="*/ 36732616 w 64"/>
                  <a:gd name="T31" fmla="*/ 22386009 h 66"/>
                  <a:gd name="T32" fmla="*/ 41053425 w 64"/>
                  <a:gd name="T33" fmla="*/ 22386009 h 66"/>
                  <a:gd name="T34" fmla="*/ 46455217 w 64"/>
                  <a:gd name="T35" fmla="*/ 26456283 h 66"/>
                  <a:gd name="T36" fmla="*/ 50777066 w 64"/>
                  <a:gd name="T37" fmla="*/ 26456283 h 66"/>
                  <a:gd name="T38" fmla="*/ 69143382 w 64"/>
                  <a:gd name="T39" fmla="*/ 51895755 h 66"/>
                  <a:gd name="T40" fmla="*/ 59419725 w 64"/>
                  <a:gd name="T41" fmla="*/ 67159045 h 66"/>
                  <a:gd name="T42" fmla="*/ 0 w 64"/>
                  <a:gd name="T43" fmla="*/ 0 h 66"/>
                  <a:gd name="T44" fmla="*/ 17694720 60000 65536"/>
                  <a:gd name="T45" fmla="*/ 0 60000 65536"/>
                  <a:gd name="T46" fmla="*/ 5898240 60000 65536"/>
                  <a:gd name="T47" fmla="*/ 1179648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4"/>
                  <a:gd name="T67" fmla="*/ 0 h 66"/>
                  <a:gd name="T68" fmla="*/ 64 w 64"/>
                  <a:gd name="T69" fmla="*/ 66 h 6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4" h="66">
                    <a:moveTo>
                      <a:pt x="0" y="0"/>
                    </a:moveTo>
                    <a:lnTo>
                      <a:pt x="4" y="4"/>
                    </a:lnTo>
                    <a:lnTo>
                      <a:pt x="9" y="4"/>
                    </a:lnTo>
                    <a:lnTo>
                      <a:pt x="13" y="8"/>
                    </a:lnTo>
                    <a:lnTo>
                      <a:pt x="17" y="11"/>
                    </a:lnTo>
                    <a:lnTo>
                      <a:pt x="21" y="11"/>
                    </a:lnTo>
                    <a:lnTo>
                      <a:pt x="21" y="15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0" y="19"/>
                    </a:lnTo>
                    <a:lnTo>
                      <a:pt x="34" y="19"/>
                    </a:lnTo>
                    <a:lnTo>
                      <a:pt x="34" y="22"/>
                    </a:lnTo>
                    <a:lnTo>
                      <a:pt x="38" y="22"/>
                    </a:lnTo>
                    <a:lnTo>
                      <a:pt x="43" y="26"/>
                    </a:lnTo>
                    <a:lnTo>
                      <a:pt x="47" y="26"/>
                    </a:lnTo>
                    <a:lnTo>
                      <a:pt x="64" y="51"/>
                    </a:lnTo>
                    <a:lnTo>
                      <a:pt x="55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8" name="Freeform 1638"/>
              <p:cNvSpPr>
                <a:spLocks/>
              </p:cNvSpPr>
              <p:nvPr/>
            </p:nvSpPr>
            <p:spPr bwMode="auto">
              <a:xfrm>
                <a:off x="3559402" y="2623779"/>
                <a:ext cx="49624" cy="46085"/>
              </a:xfrm>
              <a:custGeom>
                <a:avLst/>
                <a:gdLst>
                  <a:gd name="T0" fmla="*/ 26197248 w 47"/>
                  <a:gd name="T1" fmla="*/ 0 h 44"/>
                  <a:gd name="T2" fmla="*/ 52394497 w 47"/>
                  <a:gd name="T3" fmla="*/ 24134924 h 44"/>
                  <a:gd name="T4" fmla="*/ 26197248 w 47"/>
                  <a:gd name="T5" fmla="*/ 48268800 h 44"/>
                  <a:gd name="T6" fmla="*/ 0 w 47"/>
                  <a:gd name="T7" fmla="*/ 24134924 h 44"/>
                  <a:gd name="T8" fmla="*/ 0 w 47"/>
                  <a:gd name="T9" fmla="*/ 0 h 44"/>
                  <a:gd name="T10" fmla="*/ 5573726 w 47"/>
                  <a:gd name="T11" fmla="*/ 0 h 44"/>
                  <a:gd name="T12" fmla="*/ 10032496 w 47"/>
                  <a:gd name="T13" fmla="*/ 0 h 44"/>
                  <a:gd name="T14" fmla="*/ 10032496 w 47"/>
                  <a:gd name="T15" fmla="*/ 4388549 h 44"/>
                  <a:gd name="T16" fmla="*/ 14492319 w 47"/>
                  <a:gd name="T17" fmla="*/ 4388549 h 44"/>
                  <a:gd name="T18" fmla="*/ 14492319 w 47"/>
                  <a:gd name="T19" fmla="*/ 7679436 h 44"/>
                  <a:gd name="T20" fmla="*/ 18951091 w 47"/>
                  <a:gd name="T21" fmla="*/ 7679436 h 44"/>
                  <a:gd name="T22" fmla="*/ 24524815 w 47"/>
                  <a:gd name="T23" fmla="*/ 12066938 h 44"/>
                  <a:gd name="T24" fmla="*/ 28984638 w 47"/>
                  <a:gd name="T25" fmla="*/ 16455486 h 44"/>
                  <a:gd name="T26" fmla="*/ 33443406 w 47"/>
                  <a:gd name="T27" fmla="*/ 19746376 h 44"/>
                  <a:gd name="T28" fmla="*/ 37902182 w 47"/>
                  <a:gd name="T29" fmla="*/ 19746376 h 44"/>
                  <a:gd name="T30" fmla="*/ 42362005 w 47"/>
                  <a:gd name="T31" fmla="*/ 24134924 h 44"/>
                  <a:gd name="T32" fmla="*/ 47935729 w 47"/>
                  <a:gd name="T33" fmla="*/ 27425811 h 44"/>
                  <a:gd name="T34" fmla="*/ 52394497 w 47"/>
                  <a:gd name="T35" fmla="*/ 27425811 h 44"/>
                  <a:gd name="T36" fmla="*/ 52394497 w 47"/>
                  <a:gd name="T37" fmla="*/ 31813311 h 44"/>
                  <a:gd name="T38" fmla="*/ 42362005 w 47"/>
                  <a:gd name="T39" fmla="*/ 48268800 h 44"/>
                  <a:gd name="T40" fmla="*/ 0 w 47"/>
                  <a:gd name="T41" fmla="*/ 0 h 44"/>
                  <a:gd name="T42" fmla="*/ 17694720 60000 65536"/>
                  <a:gd name="T43" fmla="*/ 0 60000 65536"/>
                  <a:gd name="T44" fmla="*/ 5898240 60000 65536"/>
                  <a:gd name="T45" fmla="*/ 1179648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4"/>
                  <a:gd name="T65" fmla="*/ 47 w 47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4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22" y="11"/>
                    </a:lnTo>
                    <a:lnTo>
                      <a:pt x="26" y="15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8" y="22"/>
                    </a:lnTo>
                    <a:lnTo>
                      <a:pt x="43" y="25"/>
                    </a:lnTo>
                    <a:lnTo>
                      <a:pt x="47" y="25"/>
                    </a:lnTo>
                    <a:lnTo>
                      <a:pt x="47" y="29"/>
                    </a:lnTo>
                    <a:lnTo>
                      <a:pt x="38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19" name="Freeform 1639"/>
              <p:cNvSpPr>
                <a:spLocks/>
              </p:cNvSpPr>
              <p:nvPr/>
            </p:nvSpPr>
            <p:spPr bwMode="auto">
              <a:xfrm>
                <a:off x="3584740" y="2635044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0 w 21"/>
                  <a:gd name="T9" fmla="*/ 0 h 25"/>
                  <a:gd name="T10" fmla="*/ 0 w 21"/>
                  <a:gd name="T11" fmla="*/ 4537241 h 25"/>
                  <a:gd name="T12" fmla="*/ 4460142 w 21"/>
                  <a:gd name="T13" fmla="*/ 7941236 h 25"/>
                  <a:gd name="T14" fmla="*/ 8919228 w 21"/>
                  <a:gd name="T15" fmla="*/ 7941236 h 25"/>
                  <a:gd name="T16" fmla="*/ 13379369 w 21"/>
                  <a:gd name="T17" fmla="*/ 12478478 h 25"/>
                  <a:gd name="T18" fmla="*/ 18953492 w 21"/>
                  <a:gd name="T19" fmla="*/ 15881407 h 25"/>
                  <a:gd name="T20" fmla="*/ 23413632 w 21"/>
                  <a:gd name="T21" fmla="*/ 15881407 h 25"/>
                  <a:gd name="T22" fmla="*/ 23413632 w 21"/>
                  <a:gd name="T23" fmla="*/ 20418651 h 25"/>
                  <a:gd name="T24" fmla="*/ 18953492 w 21"/>
                  <a:gd name="T25" fmla="*/ 28359885 h 25"/>
                  <a:gd name="T26" fmla="*/ 0 w 21"/>
                  <a:gd name="T27" fmla="*/ 0 h 2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5"/>
                  <a:gd name="T44" fmla="*/ 21 w 2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5">
                    <a:moveTo>
                      <a:pt x="0" y="0"/>
                    </a:moveTo>
                    <a:lnTo>
                      <a:pt x="0" y="4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12" y="11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1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0" name="Freeform 1640"/>
              <p:cNvSpPr>
                <a:spLocks/>
              </p:cNvSpPr>
              <p:nvPr/>
            </p:nvSpPr>
            <p:spPr bwMode="auto">
              <a:xfrm>
                <a:off x="3606914" y="2654503"/>
                <a:ext cx="3163" cy="2048"/>
              </a:xfrm>
              <a:custGeom>
                <a:avLst/>
                <a:gdLst>
                  <a:gd name="T0" fmla="*/ 1580 w 3168"/>
                  <a:gd name="T1" fmla="*/ 0 h 2048"/>
                  <a:gd name="T2" fmla="*/ 3158 w 3168"/>
                  <a:gd name="T3" fmla="*/ 1024 h 2048"/>
                  <a:gd name="T4" fmla="*/ 1580 w 3168"/>
                  <a:gd name="T5" fmla="*/ 2048 h 2048"/>
                  <a:gd name="T6" fmla="*/ 0 w 3168"/>
                  <a:gd name="T7" fmla="*/ 1024 h 2048"/>
                  <a:gd name="T8" fmla="*/ 0 w 3168"/>
                  <a:gd name="T9" fmla="*/ 0 h 2048"/>
                  <a:gd name="T10" fmla="*/ 0 w 3168"/>
                  <a:gd name="T11" fmla="*/ 0 h 2048"/>
                  <a:gd name="T12" fmla="*/ 0 w 3168"/>
                  <a:gd name="T13" fmla="*/ 0 h 2048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3168"/>
                  <a:gd name="T22" fmla="*/ 0 h 2048"/>
                  <a:gd name="T23" fmla="*/ 3168 w 3168"/>
                  <a:gd name="T24" fmla="*/ 2048 h 20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68" h="204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1" name="Freeform 1641"/>
              <p:cNvSpPr>
                <a:spLocks/>
              </p:cNvSpPr>
              <p:nvPr/>
            </p:nvSpPr>
            <p:spPr bwMode="auto">
              <a:xfrm>
                <a:off x="3830769" y="3417533"/>
                <a:ext cx="22174" cy="39940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19940045 h 40"/>
                  <a:gd name="T4" fmla="*/ 11706816 w 21"/>
                  <a:gd name="T5" fmla="*/ 39880090 h 40"/>
                  <a:gd name="T6" fmla="*/ 0 w 21"/>
                  <a:gd name="T7" fmla="*/ 19940045 h 40"/>
                  <a:gd name="T8" fmla="*/ 23413632 w 21"/>
                  <a:gd name="T9" fmla="*/ 28912563 h 40"/>
                  <a:gd name="T10" fmla="*/ 18953492 w 21"/>
                  <a:gd name="T11" fmla="*/ 39880090 h 40"/>
                  <a:gd name="T12" fmla="*/ 14494404 w 21"/>
                  <a:gd name="T13" fmla="*/ 35892083 h 40"/>
                  <a:gd name="T14" fmla="*/ 14494404 w 21"/>
                  <a:gd name="T15" fmla="*/ 31904068 h 40"/>
                  <a:gd name="T16" fmla="*/ 14494404 w 21"/>
                  <a:gd name="T17" fmla="*/ 28912563 h 40"/>
                  <a:gd name="T18" fmla="*/ 8919228 w 21"/>
                  <a:gd name="T19" fmla="*/ 24924555 h 40"/>
                  <a:gd name="T20" fmla="*/ 8919228 w 21"/>
                  <a:gd name="T21" fmla="*/ 20936548 h 40"/>
                  <a:gd name="T22" fmla="*/ 8919228 w 21"/>
                  <a:gd name="T23" fmla="*/ 17946041 h 40"/>
                  <a:gd name="T24" fmla="*/ 4460142 w 21"/>
                  <a:gd name="T25" fmla="*/ 17946041 h 40"/>
                  <a:gd name="T26" fmla="*/ 4460142 w 21"/>
                  <a:gd name="T27" fmla="*/ 13958030 h 40"/>
                  <a:gd name="T28" fmla="*/ 4460142 w 21"/>
                  <a:gd name="T29" fmla="*/ 9970023 h 40"/>
                  <a:gd name="T30" fmla="*/ 0 w 21"/>
                  <a:gd name="T31" fmla="*/ 6978516 h 40"/>
                  <a:gd name="T32" fmla="*/ 0 w 21"/>
                  <a:gd name="T33" fmla="*/ 2990507 h 40"/>
                  <a:gd name="T34" fmla="*/ 0 w 21"/>
                  <a:gd name="T35" fmla="*/ 0 h 40"/>
                  <a:gd name="T36" fmla="*/ 23413632 w 21"/>
                  <a:gd name="T37" fmla="*/ 28912563 h 4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40"/>
                  <a:gd name="T59" fmla="*/ 21 w 21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40">
                    <a:moveTo>
                      <a:pt x="21" y="29"/>
                    </a:moveTo>
                    <a:lnTo>
                      <a:pt x="17" y="40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3" y="29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1" y="29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2" name="Freeform 1642"/>
              <p:cNvSpPr>
                <a:spLocks/>
              </p:cNvSpPr>
              <p:nvPr/>
            </p:nvSpPr>
            <p:spPr bwMode="auto">
              <a:xfrm>
                <a:off x="3827596" y="3403186"/>
                <a:ext cx="31674" cy="51206"/>
              </a:xfrm>
              <a:custGeom>
                <a:avLst/>
                <a:gdLst>
                  <a:gd name="T0" fmla="*/ 17297280 w 29"/>
                  <a:gd name="T1" fmla="*/ 0 h 51"/>
                  <a:gd name="T2" fmla="*/ 34594561 w 29"/>
                  <a:gd name="T3" fmla="*/ 25706416 h 51"/>
                  <a:gd name="T4" fmla="*/ 17297280 w 29"/>
                  <a:gd name="T5" fmla="*/ 51412832 h 51"/>
                  <a:gd name="T6" fmla="*/ 0 w 29"/>
                  <a:gd name="T7" fmla="*/ 25706416 h 51"/>
                  <a:gd name="T8" fmla="*/ 0 w 29"/>
                  <a:gd name="T9" fmla="*/ 0 h 51"/>
                  <a:gd name="T10" fmla="*/ 0 w 29"/>
                  <a:gd name="T11" fmla="*/ 4032221 h 51"/>
                  <a:gd name="T12" fmla="*/ 0 w 29"/>
                  <a:gd name="T13" fmla="*/ 7056387 h 51"/>
                  <a:gd name="T14" fmla="*/ 4771853 w 29"/>
                  <a:gd name="T15" fmla="*/ 11088610 h 51"/>
                  <a:gd name="T16" fmla="*/ 4771853 w 29"/>
                  <a:gd name="T17" fmla="*/ 15121834 h 51"/>
                  <a:gd name="T18" fmla="*/ 4771853 w 29"/>
                  <a:gd name="T19" fmla="*/ 18146003 h 51"/>
                  <a:gd name="T20" fmla="*/ 4771853 w 29"/>
                  <a:gd name="T21" fmla="*/ 22178223 h 51"/>
                  <a:gd name="T22" fmla="*/ 9543706 w 29"/>
                  <a:gd name="T23" fmla="*/ 25202389 h 51"/>
                  <a:gd name="T24" fmla="*/ 9543706 w 29"/>
                  <a:gd name="T25" fmla="*/ 29234609 h 51"/>
                  <a:gd name="T26" fmla="*/ 9543706 w 29"/>
                  <a:gd name="T27" fmla="*/ 33266837 h 51"/>
                  <a:gd name="T28" fmla="*/ 14314464 w 29"/>
                  <a:gd name="T29" fmla="*/ 33266837 h 51"/>
                  <a:gd name="T30" fmla="*/ 14314464 w 29"/>
                  <a:gd name="T31" fmla="*/ 36291002 h 51"/>
                  <a:gd name="T32" fmla="*/ 25050859 w 29"/>
                  <a:gd name="T33" fmla="*/ 51412832 h 51"/>
                  <a:gd name="T34" fmla="*/ 34594561 w 29"/>
                  <a:gd name="T35" fmla="*/ 36291002 h 51"/>
                  <a:gd name="T36" fmla="*/ 0 w 29"/>
                  <a:gd name="T37" fmla="*/ 0 h 51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51"/>
                  <a:gd name="T59" fmla="*/ 29 w 29"/>
                  <a:gd name="T60" fmla="*/ 51 h 5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51">
                    <a:moveTo>
                      <a:pt x="0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2" y="33"/>
                    </a:lnTo>
                    <a:lnTo>
                      <a:pt x="12" y="36"/>
                    </a:lnTo>
                    <a:lnTo>
                      <a:pt x="21" y="51"/>
                    </a:lnTo>
                    <a:lnTo>
                      <a:pt x="29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3" name="Freeform 1643"/>
              <p:cNvSpPr>
                <a:spLocks/>
              </p:cNvSpPr>
              <p:nvPr/>
            </p:nvSpPr>
            <p:spPr bwMode="auto">
              <a:xfrm>
                <a:off x="3827596" y="3396017"/>
                <a:ext cx="36960" cy="52230"/>
              </a:xfrm>
              <a:custGeom>
                <a:avLst/>
                <a:gdLst>
                  <a:gd name="T0" fmla="*/ 20088847 w 34"/>
                  <a:gd name="T1" fmla="*/ 0 h 51"/>
                  <a:gd name="T2" fmla="*/ 40177693 w 34"/>
                  <a:gd name="T3" fmla="*/ 26744832 h 51"/>
                  <a:gd name="T4" fmla="*/ 20088847 w 34"/>
                  <a:gd name="T5" fmla="*/ 53489665 h 51"/>
                  <a:gd name="T6" fmla="*/ 0 w 34"/>
                  <a:gd name="T7" fmla="*/ 26744832 h 51"/>
                  <a:gd name="T8" fmla="*/ 4726532 w 34"/>
                  <a:gd name="T9" fmla="*/ 0 h 51"/>
                  <a:gd name="T10" fmla="*/ 0 w 34"/>
                  <a:gd name="T11" fmla="*/ 11536686 h 51"/>
                  <a:gd name="T12" fmla="*/ 0 w 34"/>
                  <a:gd name="T13" fmla="*/ 14683798 h 51"/>
                  <a:gd name="T14" fmla="*/ 4726532 w 34"/>
                  <a:gd name="T15" fmla="*/ 18878587 h 51"/>
                  <a:gd name="T16" fmla="*/ 4726532 w 34"/>
                  <a:gd name="T17" fmla="*/ 23074396 h 51"/>
                  <a:gd name="T18" fmla="*/ 29541906 w 34"/>
                  <a:gd name="T19" fmla="*/ 53489665 h 51"/>
                  <a:gd name="T20" fmla="*/ 40177693 w 34"/>
                  <a:gd name="T21" fmla="*/ 37757174 h 51"/>
                  <a:gd name="T22" fmla="*/ 4726532 w 34"/>
                  <a:gd name="T23" fmla="*/ 0 h 51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51"/>
                  <a:gd name="T38" fmla="*/ 34 w 34"/>
                  <a:gd name="T39" fmla="*/ 51 h 5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51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25" y="51"/>
                    </a:lnTo>
                    <a:lnTo>
                      <a:pt x="34" y="3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4" name="Freeform 1644"/>
              <p:cNvSpPr>
                <a:spLocks/>
              </p:cNvSpPr>
              <p:nvPr/>
            </p:nvSpPr>
            <p:spPr bwMode="auto">
              <a:xfrm>
                <a:off x="3827596" y="3387824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5732495 h 51"/>
                  <a:gd name="T12" fmla="*/ 34048469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5" name="Freeform 1645"/>
              <p:cNvSpPr>
                <a:spLocks/>
              </p:cNvSpPr>
              <p:nvPr/>
            </p:nvSpPr>
            <p:spPr bwMode="auto">
              <a:xfrm>
                <a:off x="3830769" y="3379631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6" name="Freeform 1646"/>
              <p:cNvSpPr>
                <a:spLocks/>
              </p:cNvSpPr>
              <p:nvPr/>
            </p:nvSpPr>
            <p:spPr bwMode="auto">
              <a:xfrm>
                <a:off x="3837096" y="3376559"/>
                <a:ext cx="44348" cy="52230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7279729 h 50"/>
                  <a:gd name="T4" fmla="*/ 23413632 w 42"/>
                  <a:gd name="T5" fmla="*/ 54559458 h 50"/>
                  <a:gd name="T6" fmla="*/ 0 w 42"/>
                  <a:gd name="T7" fmla="*/ 27279729 h 50"/>
                  <a:gd name="T8" fmla="*/ 10034263 w 42"/>
                  <a:gd name="T9" fmla="*/ 0 h 50"/>
                  <a:gd name="T10" fmla="*/ 0 w 42"/>
                  <a:gd name="T11" fmla="*/ 10911892 h 50"/>
                  <a:gd name="T12" fmla="*/ 33447891 w 42"/>
                  <a:gd name="T13" fmla="*/ 54559458 h 50"/>
                  <a:gd name="T14" fmla="*/ 46827264 w 42"/>
                  <a:gd name="T15" fmla="*/ 39283232 h 50"/>
                  <a:gd name="T16" fmla="*/ 10034263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9" y="0"/>
                    </a:moveTo>
                    <a:lnTo>
                      <a:pt x="0" y="10"/>
                    </a:lnTo>
                    <a:lnTo>
                      <a:pt x="30" y="50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7" name="Freeform 1647"/>
              <p:cNvSpPr>
                <a:spLocks/>
              </p:cNvSpPr>
              <p:nvPr/>
            </p:nvSpPr>
            <p:spPr bwMode="auto">
              <a:xfrm>
                <a:off x="3840269" y="3368366"/>
                <a:ext cx="46460" cy="51206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5706416 h 51"/>
                  <a:gd name="T4" fmla="*/ 25099204 w 43"/>
                  <a:gd name="T5" fmla="*/ 51412832 h 51"/>
                  <a:gd name="T6" fmla="*/ 0 w 43"/>
                  <a:gd name="T7" fmla="*/ 25706416 h 51"/>
                  <a:gd name="T8" fmla="*/ 10506443 w 43"/>
                  <a:gd name="T9" fmla="*/ 0 h 51"/>
                  <a:gd name="T10" fmla="*/ 0 w 43"/>
                  <a:gd name="T11" fmla="*/ 11088610 h 51"/>
                  <a:gd name="T12" fmla="*/ 35022192 w 43"/>
                  <a:gd name="T13" fmla="*/ 51412832 h 51"/>
                  <a:gd name="T14" fmla="*/ 50198408 w 43"/>
                  <a:gd name="T15" fmla="*/ 37299057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43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8" name="Freeform 1648"/>
              <p:cNvSpPr>
                <a:spLocks/>
              </p:cNvSpPr>
              <p:nvPr/>
            </p:nvSpPr>
            <p:spPr bwMode="auto">
              <a:xfrm>
                <a:off x="3846606" y="336222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6793005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3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29" name="Freeform 1649"/>
              <p:cNvSpPr>
                <a:spLocks/>
              </p:cNvSpPr>
              <p:nvPr/>
            </p:nvSpPr>
            <p:spPr bwMode="auto">
              <a:xfrm>
                <a:off x="3849770" y="3357100"/>
                <a:ext cx="44348" cy="46085"/>
              </a:xfrm>
              <a:custGeom>
                <a:avLst/>
                <a:gdLst>
                  <a:gd name="T0" fmla="*/ 23413632 w 42"/>
                  <a:gd name="T1" fmla="*/ 0 h 48"/>
                  <a:gd name="T2" fmla="*/ 46827264 w 42"/>
                  <a:gd name="T3" fmla="*/ 22123681 h 48"/>
                  <a:gd name="T4" fmla="*/ 23413632 w 42"/>
                  <a:gd name="T5" fmla="*/ 44246401 h 48"/>
                  <a:gd name="T6" fmla="*/ 0 w 42"/>
                  <a:gd name="T7" fmla="*/ 22123681 h 48"/>
                  <a:gd name="T8" fmla="*/ 8919228 w 42"/>
                  <a:gd name="T9" fmla="*/ 0 h 48"/>
                  <a:gd name="T10" fmla="*/ 0 w 42"/>
                  <a:gd name="T11" fmla="*/ 10139661 h 48"/>
                  <a:gd name="T12" fmla="*/ 37908040 w 42"/>
                  <a:gd name="T13" fmla="*/ 44246401 h 48"/>
                  <a:gd name="T14" fmla="*/ 46827264 w 42"/>
                  <a:gd name="T15" fmla="*/ 34106745 h 48"/>
                  <a:gd name="T16" fmla="*/ 8919228 w 42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48"/>
                  <a:gd name="T29" fmla="*/ 42 w 42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48">
                    <a:moveTo>
                      <a:pt x="8" y="0"/>
                    </a:moveTo>
                    <a:lnTo>
                      <a:pt x="0" y="11"/>
                    </a:lnTo>
                    <a:lnTo>
                      <a:pt x="34" y="48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0" name="Freeform 1650"/>
              <p:cNvSpPr>
                <a:spLocks/>
              </p:cNvSpPr>
              <p:nvPr/>
            </p:nvSpPr>
            <p:spPr bwMode="auto">
              <a:xfrm>
                <a:off x="3852943" y="3350955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0034263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10034263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1" name="Freeform 1651"/>
              <p:cNvSpPr>
                <a:spLocks/>
              </p:cNvSpPr>
              <p:nvPr/>
            </p:nvSpPr>
            <p:spPr bwMode="auto">
              <a:xfrm>
                <a:off x="3859270" y="3341738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4683798 h 51"/>
                  <a:gd name="T12" fmla="*/ 36165282 w 43"/>
                  <a:gd name="T13" fmla="*/ 53489665 h 51"/>
                  <a:gd name="T14" fmla="*/ 45738258 w 43"/>
                  <a:gd name="T15" fmla="*/ 41952983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2" name="Freeform 1652"/>
              <p:cNvSpPr>
                <a:spLocks/>
              </p:cNvSpPr>
              <p:nvPr/>
            </p:nvSpPr>
            <p:spPr bwMode="auto">
              <a:xfrm>
                <a:off x="3862443" y="3336618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6793005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3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3" name="Freeform 1653"/>
              <p:cNvSpPr>
                <a:spLocks/>
              </p:cNvSpPr>
              <p:nvPr/>
            </p:nvSpPr>
            <p:spPr bwMode="auto">
              <a:xfrm>
                <a:off x="3868780" y="333252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4" name="Freeform 1654"/>
              <p:cNvSpPr>
                <a:spLocks/>
              </p:cNvSpPr>
              <p:nvPr/>
            </p:nvSpPr>
            <p:spPr bwMode="auto">
              <a:xfrm>
                <a:off x="3871944" y="3325352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1088610 h 51"/>
                  <a:gd name="T12" fmla="*/ 37908040 w 42"/>
                  <a:gd name="T13" fmla="*/ 51412832 h 51"/>
                  <a:gd name="T14" fmla="*/ 46827264 w 42"/>
                  <a:gd name="T15" fmla="*/ 36291002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5" name="Freeform 1655"/>
              <p:cNvSpPr>
                <a:spLocks/>
              </p:cNvSpPr>
              <p:nvPr/>
            </p:nvSpPr>
            <p:spPr bwMode="auto">
              <a:xfrm>
                <a:off x="3875117" y="3316135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5732495 h 51"/>
                  <a:gd name="T12" fmla="*/ 41510022 w 43"/>
                  <a:gd name="T13" fmla="*/ 53489665 h 51"/>
                  <a:gd name="T14" fmla="*/ 52497444 w 43"/>
                  <a:gd name="T15" fmla="*/ 41952983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6" name="Freeform 1656"/>
              <p:cNvSpPr>
                <a:spLocks/>
              </p:cNvSpPr>
              <p:nvPr/>
            </p:nvSpPr>
            <p:spPr bwMode="auto">
              <a:xfrm>
                <a:off x="3881445" y="3313063"/>
                <a:ext cx="44348" cy="49158"/>
              </a:xfrm>
              <a:custGeom>
                <a:avLst/>
                <a:gdLst>
                  <a:gd name="T0" fmla="*/ 22869129 w 43"/>
                  <a:gd name="T1" fmla="*/ 0 h 47"/>
                  <a:gd name="T2" fmla="*/ 45738258 w 43"/>
                  <a:gd name="T3" fmla="*/ 25707542 h 47"/>
                  <a:gd name="T4" fmla="*/ 22869129 w 43"/>
                  <a:gd name="T5" fmla="*/ 51415084 h 47"/>
                  <a:gd name="T6" fmla="*/ 0 w 43"/>
                  <a:gd name="T7" fmla="*/ 25707542 h 47"/>
                  <a:gd name="T8" fmla="*/ 13828324 w 43"/>
                  <a:gd name="T9" fmla="*/ 0 h 47"/>
                  <a:gd name="T10" fmla="*/ 0 w 43"/>
                  <a:gd name="T11" fmla="*/ 12033251 h 47"/>
                  <a:gd name="T12" fmla="*/ 36165282 w 43"/>
                  <a:gd name="T13" fmla="*/ 51415084 h 47"/>
                  <a:gd name="T14" fmla="*/ 45738258 w 43"/>
                  <a:gd name="T15" fmla="*/ 39381837 h 47"/>
                  <a:gd name="T16" fmla="*/ 13828324 w 43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47"/>
                  <a:gd name="T29" fmla="*/ 43 w 43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47">
                    <a:moveTo>
                      <a:pt x="13" y="0"/>
                    </a:moveTo>
                    <a:lnTo>
                      <a:pt x="0" y="11"/>
                    </a:lnTo>
                    <a:lnTo>
                      <a:pt x="34" y="47"/>
                    </a:lnTo>
                    <a:lnTo>
                      <a:pt x="4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7" name="Freeform 1657"/>
              <p:cNvSpPr>
                <a:spLocks/>
              </p:cNvSpPr>
              <p:nvPr/>
            </p:nvSpPr>
            <p:spPr bwMode="auto">
              <a:xfrm>
                <a:off x="3886730" y="3304870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3379369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8805870 h 51"/>
                  <a:gd name="T16" fmla="*/ 13379369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12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8" name="Freeform 1658"/>
              <p:cNvSpPr>
                <a:spLocks/>
              </p:cNvSpPr>
              <p:nvPr/>
            </p:nvSpPr>
            <p:spPr bwMode="auto">
              <a:xfrm>
                <a:off x="3894118" y="3298725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41952983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39" name="Freeform 1659"/>
              <p:cNvSpPr>
                <a:spLocks/>
              </p:cNvSpPr>
              <p:nvPr/>
            </p:nvSpPr>
            <p:spPr bwMode="auto">
              <a:xfrm>
                <a:off x="3899394" y="3290532"/>
                <a:ext cx="41175" cy="51206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5706416 h 51"/>
                  <a:gd name="T4" fmla="*/ 21736177 w 39"/>
                  <a:gd name="T5" fmla="*/ 51412832 h 51"/>
                  <a:gd name="T6" fmla="*/ 0 w 39"/>
                  <a:gd name="T7" fmla="*/ 25706416 h 51"/>
                  <a:gd name="T8" fmla="*/ 10031919 w 39"/>
                  <a:gd name="T9" fmla="*/ 0 h 51"/>
                  <a:gd name="T10" fmla="*/ 0 w 39"/>
                  <a:gd name="T11" fmla="*/ 14113779 h 51"/>
                  <a:gd name="T12" fmla="*/ 33439374 w 39"/>
                  <a:gd name="T13" fmla="*/ 51412832 h 51"/>
                  <a:gd name="T14" fmla="*/ 43471298 w 39"/>
                  <a:gd name="T15" fmla="*/ 40324227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9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0" name="Freeform 1660"/>
              <p:cNvSpPr>
                <a:spLocks/>
              </p:cNvSpPr>
              <p:nvPr/>
            </p:nvSpPr>
            <p:spPr bwMode="auto">
              <a:xfrm>
                <a:off x="3903619" y="3287460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38805870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1" name="Freeform 1661"/>
              <p:cNvSpPr>
                <a:spLocks/>
              </p:cNvSpPr>
              <p:nvPr/>
            </p:nvSpPr>
            <p:spPr bwMode="auto">
              <a:xfrm>
                <a:off x="3908904" y="327824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2" name="Freeform 1662"/>
              <p:cNvSpPr>
                <a:spLocks/>
              </p:cNvSpPr>
              <p:nvPr/>
            </p:nvSpPr>
            <p:spPr bwMode="auto">
              <a:xfrm>
                <a:off x="3913129" y="327312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4683798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3" name="Freeform 1663"/>
              <p:cNvSpPr>
                <a:spLocks/>
              </p:cNvSpPr>
              <p:nvPr/>
            </p:nvSpPr>
            <p:spPr bwMode="auto">
              <a:xfrm>
                <a:off x="3916292" y="3269016"/>
                <a:ext cx="40123" cy="47109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3609628 h 47"/>
                  <a:gd name="T4" fmla="*/ 21182832 w 38"/>
                  <a:gd name="T5" fmla="*/ 47218253 h 47"/>
                  <a:gd name="T6" fmla="*/ 0 w 38"/>
                  <a:gd name="T7" fmla="*/ 23609628 h 47"/>
                  <a:gd name="T8" fmla="*/ 10033918 w 38"/>
                  <a:gd name="T9" fmla="*/ 0 h 47"/>
                  <a:gd name="T10" fmla="*/ 0 w 38"/>
                  <a:gd name="T11" fmla="*/ 11051571 h 47"/>
                  <a:gd name="T12" fmla="*/ 33445683 w 38"/>
                  <a:gd name="T13" fmla="*/ 47218253 h 47"/>
                  <a:gd name="T14" fmla="*/ 42364608 w 38"/>
                  <a:gd name="T15" fmla="*/ 36166686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4" name="Freeform 1664"/>
              <p:cNvSpPr>
                <a:spLocks/>
              </p:cNvSpPr>
              <p:nvPr/>
            </p:nvSpPr>
            <p:spPr bwMode="auto">
              <a:xfrm>
                <a:off x="3922629" y="3261847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8918921 w 38"/>
                  <a:gd name="T9" fmla="*/ 0 h 51"/>
                  <a:gd name="T10" fmla="*/ 0 w 38"/>
                  <a:gd name="T11" fmla="*/ 11088610 h 51"/>
                  <a:gd name="T12" fmla="*/ 32330686 w 38"/>
                  <a:gd name="T13" fmla="*/ 51412832 h 51"/>
                  <a:gd name="T14" fmla="*/ 42364608 w 38"/>
                  <a:gd name="T15" fmla="*/ 36291002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5" name="Freeform 1665"/>
              <p:cNvSpPr>
                <a:spLocks/>
              </p:cNvSpPr>
              <p:nvPr/>
            </p:nvSpPr>
            <p:spPr bwMode="auto">
              <a:xfrm>
                <a:off x="3925793" y="3254678"/>
                <a:ext cx="40123" cy="51206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6220544 h 50"/>
                  <a:gd name="T4" fmla="*/ 21182832 w 38"/>
                  <a:gd name="T5" fmla="*/ 52441089 h 50"/>
                  <a:gd name="T6" fmla="*/ 0 w 38"/>
                  <a:gd name="T7" fmla="*/ 26220544 h 50"/>
                  <a:gd name="T8" fmla="*/ 8918921 w 38"/>
                  <a:gd name="T9" fmla="*/ 0 h 50"/>
                  <a:gd name="T10" fmla="*/ 0 w 38"/>
                  <a:gd name="T11" fmla="*/ 14683832 h 50"/>
                  <a:gd name="T12" fmla="*/ 32330686 w 38"/>
                  <a:gd name="T13" fmla="*/ 52441089 h 50"/>
                  <a:gd name="T14" fmla="*/ 42364608 w 38"/>
                  <a:gd name="T15" fmla="*/ 41953079 h 50"/>
                  <a:gd name="T16" fmla="*/ 8918921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8" y="0"/>
                    </a:moveTo>
                    <a:lnTo>
                      <a:pt x="0" y="14"/>
                    </a:lnTo>
                    <a:lnTo>
                      <a:pt x="29" y="50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6" name="Freeform 1666"/>
              <p:cNvSpPr>
                <a:spLocks/>
              </p:cNvSpPr>
              <p:nvPr/>
            </p:nvSpPr>
            <p:spPr bwMode="auto">
              <a:xfrm>
                <a:off x="3931078" y="3246485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5732495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7" name="Freeform 1667"/>
              <p:cNvSpPr>
                <a:spLocks/>
              </p:cNvSpPr>
              <p:nvPr/>
            </p:nvSpPr>
            <p:spPr bwMode="auto">
              <a:xfrm>
                <a:off x="3935303" y="3243413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7757174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8" name="Freeform 1668"/>
              <p:cNvSpPr>
                <a:spLocks/>
              </p:cNvSpPr>
              <p:nvPr/>
            </p:nvSpPr>
            <p:spPr bwMode="auto">
              <a:xfrm>
                <a:off x="3940579" y="3235220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8805870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49" name="Freeform 1669"/>
              <p:cNvSpPr>
                <a:spLocks/>
              </p:cNvSpPr>
              <p:nvPr/>
            </p:nvSpPr>
            <p:spPr bwMode="auto">
              <a:xfrm>
                <a:off x="3944803" y="3227027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8918921 w 38"/>
                  <a:gd name="T9" fmla="*/ 0 h 51"/>
                  <a:gd name="T10" fmla="*/ 0 w 38"/>
                  <a:gd name="T11" fmla="*/ 15121834 h 51"/>
                  <a:gd name="T12" fmla="*/ 32330686 w 38"/>
                  <a:gd name="T13" fmla="*/ 51412832 h 51"/>
                  <a:gd name="T14" fmla="*/ 42364608 w 38"/>
                  <a:gd name="T15" fmla="*/ 40324227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0" name="Freeform 1670"/>
              <p:cNvSpPr>
                <a:spLocks/>
              </p:cNvSpPr>
              <p:nvPr/>
            </p:nvSpPr>
            <p:spPr bwMode="auto">
              <a:xfrm>
                <a:off x="3947967" y="3223954"/>
                <a:ext cx="40123" cy="49158"/>
              </a:xfrm>
              <a:custGeom>
                <a:avLst/>
                <a:gdLst>
                  <a:gd name="T0" fmla="*/ 21182832 w 38"/>
                  <a:gd name="T1" fmla="*/ 0 h 48"/>
                  <a:gd name="T2" fmla="*/ 42364608 w 38"/>
                  <a:gd name="T3" fmla="*/ 25171968 h 48"/>
                  <a:gd name="T4" fmla="*/ 21182832 w 38"/>
                  <a:gd name="T5" fmla="*/ 50343937 h 48"/>
                  <a:gd name="T6" fmla="*/ 0 w 38"/>
                  <a:gd name="T7" fmla="*/ 25171968 h 48"/>
                  <a:gd name="T8" fmla="*/ 8918921 w 38"/>
                  <a:gd name="T9" fmla="*/ 0 h 48"/>
                  <a:gd name="T10" fmla="*/ 0 w 38"/>
                  <a:gd name="T11" fmla="*/ 11536768 h 48"/>
                  <a:gd name="T12" fmla="*/ 33445683 w 38"/>
                  <a:gd name="T13" fmla="*/ 50343937 h 48"/>
                  <a:gd name="T14" fmla="*/ 42364608 w 38"/>
                  <a:gd name="T15" fmla="*/ 38807172 h 48"/>
                  <a:gd name="T16" fmla="*/ 8918921 w 38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8"/>
                  <a:gd name="T29" fmla="*/ 38 w 38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8">
                    <a:moveTo>
                      <a:pt x="8" y="0"/>
                    </a:moveTo>
                    <a:lnTo>
                      <a:pt x="0" y="11"/>
                    </a:lnTo>
                    <a:lnTo>
                      <a:pt x="30" y="48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1" name="Freeform 1671"/>
              <p:cNvSpPr>
                <a:spLocks/>
              </p:cNvSpPr>
              <p:nvPr/>
            </p:nvSpPr>
            <p:spPr bwMode="auto">
              <a:xfrm>
                <a:off x="3953252" y="3215761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10033918 w 38"/>
                  <a:gd name="T9" fmla="*/ 0 h 51"/>
                  <a:gd name="T10" fmla="*/ 0 w 38"/>
                  <a:gd name="T11" fmla="*/ 11088610 h 51"/>
                  <a:gd name="T12" fmla="*/ 33445683 w 38"/>
                  <a:gd name="T13" fmla="*/ 51412832 h 51"/>
                  <a:gd name="T14" fmla="*/ 42364608 w 38"/>
                  <a:gd name="T15" fmla="*/ 37299057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2" name="Freeform 1672"/>
              <p:cNvSpPr>
                <a:spLocks/>
              </p:cNvSpPr>
              <p:nvPr/>
            </p:nvSpPr>
            <p:spPr bwMode="auto">
              <a:xfrm>
                <a:off x="3956416" y="3209617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4683798 h 51"/>
                  <a:gd name="T12" fmla="*/ 33439374 w 39"/>
                  <a:gd name="T13" fmla="*/ 53489665 h 51"/>
                  <a:gd name="T14" fmla="*/ 43471298 w 39"/>
                  <a:gd name="T15" fmla="*/ 41952983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9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3" name="Freeform 1673"/>
              <p:cNvSpPr>
                <a:spLocks/>
              </p:cNvSpPr>
              <p:nvPr/>
            </p:nvSpPr>
            <p:spPr bwMode="auto">
              <a:xfrm>
                <a:off x="3962753" y="3202448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4683798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4" name="Freeform 1674"/>
              <p:cNvSpPr>
                <a:spLocks/>
              </p:cNvSpPr>
              <p:nvPr/>
            </p:nvSpPr>
            <p:spPr bwMode="auto">
              <a:xfrm>
                <a:off x="3965917" y="3198351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1088610 h 51"/>
                  <a:gd name="T12" fmla="*/ 35223040 w 38"/>
                  <a:gd name="T13" fmla="*/ 51412832 h 51"/>
                  <a:gd name="T14" fmla="*/ 44615279 w 38"/>
                  <a:gd name="T15" fmla="*/ 36291002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5" name="Freeform 1675"/>
              <p:cNvSpPr>
                <a:spLocks/>
              </p:cNvSpPr>
              <p:nvPr/>
            </p:nvSpPr>
            <p:spPr bwMode="auto">
              <a:xfrm>
                <a:off x="3969090" y="3191182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1536686 h 51"/>
                  <a:gd name="T12" fmla="*/ 35223040 w 38"/>
                  <a:gd name="T13" fmla="*/ 53489665 h 51"/>
                  <a:gd name="T14" fmla="*/ 44615279 w 38"/>
                  <a:gd name="T15" fmla="*/ 37757174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6" name="Freeform 1676"/>
              <p:cNvSpPr>
                <a:spLocks/>
              </p:cNvSpPr>
              <p:nvPr/>
            </p:nvSpPr>
            <p:spPr bwMode="auto">
              <a:xfrm>
                <a:off x="3975427" y="3182989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5732495 h 51"/>
                  <a:gd name="T12" fmla="*/ 31909930 w 43"/>
                  <a:gd name="T13" fmla="*/ 53489665 h 51"/>
                  <a:gd name="T14" fmla="*/ 45738258 w 43"/>
                  <a:gd name="T15" fmla="*/ 41952983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7" name="Freeform 1677"/>
              <p:cNvSpPr>
                <a:spLocks/>
              </p:cNvSpPr>
              <p:nvPr/>
            </p:nvSpPr>
            <p:spPr bwMode="auto">
              <a:xfrm>
                <a:off x="3978590" y="3179917"/>
                <a:ext cx="44348" cy="47109"/>
              </a:xfrm>
              <a:custGeom>
                <a:avLst/>
                <a:gdLst>
                  <a:gd name="T0" fmla="*/ 23413632 w 42"/>
                  <a:gd name="T1" fmla="*/ 0 h 47"/>
                  <a:gd name="T2" fmla="*/ 46827264 w 42"/>
                  <a:gd name="T3" fmla="*/ 23609628 h 47"/>
                  <a:gd name="T4" fmla="*/ 23413632 w 42"/>
                  <a:gd name="T5" fmla="*/ 47218253 h 47"/>
                  <a:gd name="T6" fmla="*/ 0 w 42"/>
                  <a:gd name="T7" fmla="*/ 23609628 h 47"/>
                  <a:gd name="T8" fmla="*/ 8919228 w 42"/>
                  <a:gd name="T9" fmla="*/ 0 h 47"/>
                  <a:gd name="T10" fmla="*/ 0 w 42"/>
                  <a:gd name="T11" fmla="*/ 11051571 h 47"/>
                  <a:gd name="T12" fmla="*/ 32332856 w 42"/>
                  <a:gd name="T13" fmla="*/ 47218253 h 47"/>
                  <a:gd name="T14" fmla="*/ 46827264 w 42"/>
                  <a:gd name="T15" fmla="*/ 36166686 h 47"/>
                  <a:gd name="T16" fmla="*/ 8919228 w 42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47"/>
                  <a:gd name="T29" fmla="*/ 42 w 42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8" name="Freeform 1678"/>
              <p:cNvSpPr>
                <a:spLocks/>
              </p:cNvSpPr>
              <p:nvPr/>
            </p:nvSpPr>
            <p:spPr bwMode="auto">
              <a:xfrm>
                <a:off x="3984927" y="3171724"/>
                <a:ext cx="44348" cy="52230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7279729 h 50"/>
                  <a:gd name="T4" fmla="*/ 23413632 w 42"/>
                  <a:gd name="T5" fmla="*/ 54559458 h 50"/>
                  <a:gd name="T6" fmla="*/ 0 w 42"/>
                  <a:gd name="T7" fmla="*/ 27279729 h 50"/>
                  <a:gd name="T8" fmla="*/ 8919228 w 42"/>
                  <a:gd name="T9" fmla="*/ 0 h 50"/>
                  <a:gd name="T10" fmla="*/ 0 w 42"/>
                  <a:gd name="T11" fmla="*/ 10911892 h 50"/>
                  <a:gd name="T12" fmla="*/ 37908040 w 42"/>
                  <a:gd name="T13" fmla="*/ 54559458 h 50"/>
                  <a:gd name="T14" fmla="*/ 46827264 w 42"/>
                  <a:gd name="T15" fmla="*/ 39283232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0"/>
                    </a:lnTo>
                    <a:lnTo>
                      <a:pt x="34" y="50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59" name="Freeform 1679"/>
              <p:cNvSpPr>
                <a:spLocks/>
              </p:cNvSpPr>
              <p:nvPr/>
            </p:nvSpPr>
            <p:spPr bwMode="auto">
              <a:xfrm>
                <a:off x="3988091" y="3163531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5732495 h 51"/>
                  <a:gd name="T12" fmla="*/ 39691969 w 43"/>
                  <a:gd name="T13" fmla="*/ 53489665 h 51"/>
                  <a:gd name="T14" fmla="*/ 50198408 w 43"/>
                  <a:gd name="T15" fmla="*/ 41952983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0" name="Freeform 1680"/>
              <p:cNvSpPr>
                <a:spLocks/>
              </p:cNvSpPr>
              <p:nvPr/>
            </p:nvSpPr>
            <p:spPr bwMode="auto">
              <a:xfrm>
                <a:off x="3991264" y="3157386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5732495 h 51"/>
                  <a:gd name="T12" fmla="*/ 41510022 w 43"/>
                  <a:gd name="T13" fmla="*/ 53489665 h 51"/>
                  <a:gd name="T14" fmla="*/ 52497444 w 43"/>
                  <a:gd name="T15" fmla="*/ 41952983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1" name="Freeform 1681"/>
              <p:cNvSpPr>
                <a:spLocks/>
              </p:cNvSpPr>
              <p:nvPr/>
            </p:nvSpPr>
            <p:spPr bwMode="auto">
              <a:xfrm>
                <a:off x="3997592" y="3152265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1088610 h 51"/>
                  <a:gd name="T12" fmla="*/ 37908040 w 42"/>
                  <a:gd name="T13" fmla="*/ 51412832 h 51"/>
                  <a:gd name="T14" fmla="*/ 46827264 w 42"/>
                  <a:gd name="T15" fmla="*/ 3729905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2" name="Freeform 1682"/>
              <p:cNvSpPr>
                <a:spLocks/>
              </p:cNvSpPr>
              <p:nvPr/>
            </p:nvSpPr>
            <p:spPr bwMode="auto">
              <a:xfrm>
                <a:off x="4000765" y="314612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3" name="Freeform 1683"/>
              <p:cNvSpPr>
                <a:spLocks/>
              </p:cNvSpPr>
              <p:nvPr/>
            </p:nvSpPr>
            <p:spPr bwMode="auto">
              <a:xfrm>
                <a:off x="4007101" y="313895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4683798 h 51"/>
                  <a:gd name="T12" fmla="*/ 37905678 w 38"/>
                  <a:gd name="T13" fmla="*/ 53489665 h 51"/>
                  <a:gd name="T14" fmla="*/ 42364608 w 38"/>
                  <a:gd name="T15" fmla="*/ 41952983 h 51"/>
                  <a:gd name="T16" fmla="*/ 42364608 w 38"/>
                  <a:gd name="T17" fmla="*/ 37757174 h 51"/>
                  <a:gd name="T18" fmla="*/ 37905678 w 38"/>
                  <a:gd name="T19" fmla="*/ 34611086 h 51"/>
                  <a:gd name="T20" fmla="*/ 10033918 w 38"/>
                  <a:gd name="T21" fmla="*/ 0 h 5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51"/>
                  <a:gd name="T35" fmla="*/ 38 w 38"/>
                  <a:gd name="T36" fmla="*/ 51 h 5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51">
                    <a:moveTo>
                      <a:pt x="9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38" y="40"/>
                    </a:lnTo>
                    <a:lnTo>
                      <a:pt x="38" y="36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4" name="Freeform 1684"/>
              <p:cNvSpPr>
                <a:spLocks/>
              </p:cNvSpPr>
              <p:nvPr/>
            </p:nvSpPr>
            <p:spPr bwMode="auto">
              <a:xfrm>
                <a:off x="4010265" y="3131783"/>
                <a:ext cx="36960" cy="51206"/>
              </a:xfrm>
              <a:custGeom>
                <a:avLst/>
                <a:gdLst>
                  <a:gd name="T0" fmla="*/ 20088847 w 34"/>
                  <a:gd name="T1" fmla="*/ 0 h 50"/>
                  <a:gd name="T2" fmla="*/ 40177693 w 34"/>
                  <a:gd name="T3" fmla="*/ 26220544 h 50"/>
                  <a:gd name="T4" fmla="*/ 20088847 w 34"/>
                  <a:gd name="T5" fmla="*/ 52441089 h 50"/>
                  <a:gd name="T6" fmla="*/ 0 w 34"/>
                  <a:gd name="T7" fmla="*/ 26220544 h 50"/>
                  <a:gd name="T8" fmla="*/ 10635783 w 34"/>
                  <a:gd name="T9" fmla="*/ 0 h 50"/>
                  <a:gd name="T10" fmla="*/ 0 w 34"/>
                  <a:gd name="T11" fmla="*/ 14683832 h 50"/>
                  <a:gd name="T12" fmla="*/ 40177693 w 34"/>
                  <a:gd name="T13" fmla="*/ 52441089 h 50"/>
                  <a:gd name="T14" fmla="*/ 40177693 w 34"/>
                  <a:gd name="T15" fmla="*/ 49294993 h 50"/>
                  <a:gd name="T16" fmla="*/ 40177693 w 34"/>
                  <a:gd name="T17" fmla="*/ 45099175 h 50"/>
                  <a:gd name="T18" fmla="*/ 35451155 w 34"/>
                  <a:gd name="T19" fmla="*/ 41953079 h 50"/>
                  <a:gd name="T20" fmla="*/ 35451155 w 34"/>
                  <a:gd name="T21" fmla="*/ 37757261 h 50"/>
                  <a:gd name="T22" fmla="*/ 35451155 w 34"/>
                  <a:gd name="T23" fmla="*/ 33562466 h 50"/>
                  <a:gd name="T24" fmla="*/ 30724625 w 34"/>
                  <a:gd name="T25" fmla="*/ 30415339 h 50"/>
                  <a:gd name="T26" fmla="*/ 30724625 w 34"/>
                  <a:gd name="T27" fmla="*/ 26220544 h 50"/>
                  <a:gd name="T28" fmla="*/ 30724625 w 34"/>
                  <a:gd name="T29" fmla="*/ 22025750 h 50"/>
                  <a:gd name="T30" fmla="*/ 30724625 w 34"/>
                  <a:gd name="T31" fmla="*/ 18878630 h 50"/>
                  <a:gd name="T32" fmla="*/ 25997009 w 34"/>
                  <a:gd name="T33" fmla="*/ 18878630 h 50"/>
                  <a:gd name="T34" fmla="*/ 25997009 w 34"/>
                  <a:gd name="T35" fmla="*/ 14683832 h 50"/>
                  <a:gd name="T36" fmla="*/ 10635783 w 34"/>
                  <a:gd name="T37" fmla="*/ 0 h 5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50"/>
                  <a:gd name="T59" fmla="*/ 34 w 34"/>
                  <a:gd name="T60" fmla="*/ 50 h 5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50">
                    <a:moveTo>
                      <a:pt x="9" y="0"/>
                    </a:moveTo>
                    <a:lnTo>
                      <a:pt x="0" y="14"/>
                    </a:lnTo>
                    <a:lnTo>
                      <a:pt x="34" y="50"/>
                    </a:lnTo>
                    <a:lnTo>
                      <a:pt x="34" y="47"/>
                    </a:lnTo>
                    <a:lnTo>
                      <a:pt x="34" y="43"/>
                    </a:lnTo>
                    <a:lnTo>
                      <a:pt x="30" y="40"/>
                    </a:lnTo>
                    <a:lnTo>
                      <a:pt x="30" y="36"/>
                    </a:lnTo>
                    <a:lnTo>
                      <a:pt x="30" y="32"/>
                    </a:lnTo>
                    <a:lnTo>
                      <a:pt x="26" y="29"/>
                    </a:lnTo>
                    <a:lnTo>
                      <a:pt x="26" y="25"/>
                    </a:lnTo>
                    <a:lnTo>
                      <a:pt x="26" y="21"/>
                    </a:lnTo>
                    <a:lnTo>
                      <a:pt x="26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5" name="Freeform 1685"/>
              <p:cNvSpPr>
                <a:spLocks/>
              </p:cNvSpPr>
              <p:nvPr/>
            </p:nvSpPr>
            <p:spPr bwMode="auto">
              <a:xfrm>
                <a:off x="4016602" y="3127677"/>
                <a:ext cx="25338" cy="44037"/>
              </a:xfrm>
              <a:custGeom>
                <a:avLst/>
                <a:gdLst>
                  <a:gd name="T0" fmla="*/ 12840285 w 25"/>
                  <a:gd name="T1" fmla="*/ 0 h 44"/>
                  <a:gd name="T2" fmla="*/ 25680570 w 25"/>
                  <a:gd name="T3" fmla="*/ 22037516 h 44"/>
                  <a:gd name="T4" fmla="*/ 12840285 w 25"/>
                  <a:gd name="T5" fmla="*/ 44074031 h 44"/>
                  <a:gd name="T6" fmla="*/ 0 w 25"/>
                  <a:gd name="T7" fmla="*/ 22037516 h 44"/>
                  <a:gd name="T8" fmla="*/ 0 w 25"/>
                  <a:gd name="T9" fmla="*/ 11018258 h 44"/>
                  <a:gd name="T10" fmla="*/ 8217620 w 25"/>
                  <a:gd name="T11" fmla="*/ 0 h 44"/>
                  <a:gd name="T12" fmla="*/ 12326430 w 25"/>
                  <a:gd name="T13" fmla="*/ 4006366 h 44"/>
                  <a:gd name="T14" fmla="*/ 12326430 w 25"/>
                  <a:gd name="T15" fmla="*/ 7011891 h 44"/>
                  <a:gd name="T16" fmla="*/ 12326430 w 25"/>
                  <a:gd name="T17" fmla="*/ 11018258 h 44"/>
                  <a:gd name="T18" fmla="*/ 17462952 w 25"/>
                  <a:gd name="T19" fmla="*/ 14023782 h 44"/>
                  <a:gd name="T20" fmla="*/ 17462952 w 25"/>
                  <a:gd name="T21" fmla="*/ 18030151 h 44"/>
                  <a:gd name="T22" fmla="*/ 17462952 w 25"/>
                  <a:gd name="T23" fmla="*/ 22037516 h 44"/>
                  <a:gd name="T24" fmla="*/ 21571761 w 25"/>
                  <a:gd name="T25" fmla="*/ 22037516 h 44"/>
                  <a:gd name="T26" fmla="*/ 21571761 w 25"/>
                  <a:gd name="T27" fmla="*/ 25042040 h 44"/>
                  <a:gd name="T28" fmla="*/ 21571761 w 25"/>
                  <a:gd name="T29" fmla="*/ 29048404 h 44"/>
                  <a:gd name="T30" fmla="*/ 21571761 w 25"/>
                  <a:gd name="T31" fmla="*/ 33055778 h 44"/>
                  <a:gd name="T32" fmla="*/ 25680570 w 25"/>
                  <a:gd name="T33" fmla="*/ 36060301 h 44"/>
                  <a:gd name="T34" fmla="*/ 25680570 w 25"/>
                  <a:gd name="T35" fmla="*/ 40067667 h 44"/>
                  <a:gd name="T36" fmla="*/ 25680570 w 25"/>
                  <a:gd name="T37" fmla="*/ 44074031 h 44"/>
                  <a:gd name="T38" fmla="*/ 0 w 25"/>
                  <a:gd name="T39" fmla="*/ 11018258 h 44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44"/>
                  <a:gd name="T62" fmla="*/ 25 w 25"/>
                  <a:gd name="T63" fmla="*/ 44 h 4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44">
                    <a:moveTo>
                      <a:pt x="0" y="11"/>
                    </a:moveTo>
                    <a:lnTo>
                      <a:pt x="8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11"/>
                    </a:lnTo>
                    <a:lnTo>
                      <a:pt x="17" y="14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1" y="25"/>
                    </a:lnTo>
                    <a:lnTo>
                      <a:pt x="21" y="29"/>
                    </a:lnTo>
                    <a:lnTo>
                      <a:pt x="21" y="33"/>
                    </a:lnTo>
                    <a:lnTo>
                      <a:pt x="25" y="36"/>
                    </a:lnTo>
                    <a:lnTo>
                      <a:pt x="25" y="40"/>
                    </a:lnTo>
                    <a:lnTo>
                      <a:pt x="25" y="4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6" name="Freeform 1686"/>
              <p:cNvSpPr>
                <a:spLocks/>
              </p:cNvSpPr>
              <p:nvPr/>
            </p:nvSpPr>
            <p:spPr bwMode="auto">
              <a:xfrm>
                <a:off x="4019766" y="3127677"/>
                <a:ext cx="14785" cy="19458"/>
              </a:xfrm>
              <a:custGeom>
                <a:avLst/>
                <a:gdLst>
                  <a:gd name="T0" fmla="*/ 8408116 w 13"/>
                  <a:gd name="T1" fmla="*/ 0 h 18"/>
                  <a:gd name="T2" fmla="*/ 16815094 w 13"/>
                  <a:gd name="T3" fmla="*/ 10517049 h 18"/>
                  <a:gd name="T4" fmla="*/ 8408116 w 13"/>
                  <a:gd name="T5" fmla="*/ 21034098 h 18"/>
                  <a:gd name="T6" fmla="*/ 0 w 13"/>
                  <a:gd name="T7" fmla="*/ 10517049 h 18"/>
                  <a:gd name="T8" fmla="*/ 0 w 13"/>
                  <a:gd name="T9" fmla="*/ 4674244 h 18"/>
                  <a:gd name="T10" fmla="*/ 5173613 w 13"/>
                  <a:gd name="T11" fmla="*/ 0 h 18"/>
                  <a:gd name="T12" fmla="*/ 10347227 w 13"/>
                  <a:gd name="T13" fmla="*/ 4674244 h 18"/>
                  <a:gd name="T14" fmla="*/ 10347227 w 13"/>
                  <a:gd name="T15" fmla="*/ 8179926 h 18"/>
                  <a:gd name="T16" fmla="*/ 10347227 w 13"/>
                  <a:gd name="T17" fmla="*/ 12854170 h 18"/>
                  <a:gd name="T18" fmla="*/ 16815094 w 13"/>
                  <a:gd name="T19" fmla="*/ 16359851 h 18"/>
                  <a:gd name="T20" fmla="*/ 16815094 w 13"/>
                  <a:gd name="T21" fmla="*/ 21034098 h 18"/>
                  <a:gd name="T22" fmla="*/ 0 w 13"/>
                  <a:gd name="T23" fmla="*/ 4674244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8"/>
                  <a:gd name="T38" fmla="*/ 13 w 13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8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13" y="14"/>
                    </a:lnTo>
                    <a:lnTo>
                      <a:pt x="13" y="1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7" name="Freeform 1687"/>
              <p:cNvSpPr>
                <a:spLocks/>
              </p:cNvSpPr>
              <p:nvPr/>
            </p:nvSpPr>
            <p:spPr bwMode="auto">
              <a:xfrm>
                <a:off x="2490843" y="2706742"/>
                <a:ext cx="5276" cy="15361"/>
              </a:xfrm>
              <a:custGeom>
                <a:avLst/>
                <a:gdLst>
                  <a:gd name="T0" fmla="*/ 3479522 w 4"/>
                  <a:gd name="T1" fmla="*/ 0 h 15"/>
                  <a:gd name="T2" fmla="*/ 6959043 w 4"/>
                  <a:gd name="T3" fmla="*/ 7865856 h 15"/>
                  <a:gd name="T4" fmla="*/ 3479522 w 4"/>
                  <a:gd name="T5" fmla="*/ 15730688 h 15"/>
                  <a:gd name="T6" fmla="*/ 0 w 4"/>
                  <a:gd name="T7" fmla="*/ 7865856 h 15"/>
                  <a:gd name="T8" fmla="*/ 6959043 w 4"/>
                  <a:gd name="T9" fmla="*/ 0 h 15"/>
                  <a:gd name="T10" fmla="*/ 0 w 4"/>
                  <a:gd name="T11" fmla="*/ 7340510 h 15"/>
                  <a:gd name="T12" fmla="*/ 0 w 4"/>
                  <a:gd name="T13" fmla="*/ 15730688 h 15"/>
                  <a:gd name="T14" fmla="*/ 6959043 w 4"/>
                  <a:gd name="T15" fmla="*/ 4194578 h 15"/>
                  <a:gd name="T16" fmla="*/ 6959043 w 4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5"/>
                  <a:gd name="T29" fmla="*/ 4 w 4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5">
                    <a:moveTo>
                      <a:pt x="4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8" name="Freeform 1688"/>
              <p:cNvSpPr>
                <a:spLocks/>
              </p:cNvSpPr>
              <p:nvPr/>
            </p:nvSpPr>
            <p:spPr bwMode="auto">
              <a:xfrm>
                <a:off x="2490843" y="2698540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69" name="Freeform 1689"/>
              <p:cNvSpPr>
                <a:spLocks/>
              </p:cNvSpPr>
              <p:nvPr/>
            </p:nvSpPr>
            <p:spPr bwMode="auto">
              <a:xfrm>
                <a:off x="2495068" y="2695477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8923200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4194578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0" name="Freeform 1690"/>
              <p:cNvSpPr>
                <a:spLocks/>
              </p:cNvSpPr>
              <p:nvPr/>
            </p:nvSpPr>
            <p:spPr bwMode="auto">
              <a:xfrm>
                <a:off x="2498232" y="2687275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4456556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4456556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1" name="Freeform 1691"/>
              <p:cNvSpPr>
                <a:spLocks/>
              </p:cNvSpPr>
              <p:nvPr/>
            </p:nvSpPr>
            <p:spPr bwMode="auto">
              <a:xfrm>
                <a:off x="2503517" y="2684202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5571222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5571222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5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2" name="Freeform 1692"/>
              <p:cNvSpPr>
                <a:spLocks/>
              </p:cNvSpPr>
              <p:nvPr/>
            </p:nvSpPr>
            <p:spPr bwMode="auto">
              <a:xfrm>
                <a:off x="2503517" y="267600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6467869 w 13"/>
                  <a:gd name="T13" fmla="*/ 14682112 h 14"/>
                  <a:gd name="T14" fmla="*/ 16815094 w 13"/>
                  <a:gd name="T15" fmla="*/ 4194597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3" name="Freeform 1693"/>
              <p:cNvSpPr>
                <a:spLocks/>
              </p:cNvSpPr>
              <p:nvPr/>
            </p:nvSpPr>
            <p:spPr bwMode="auto">
              <a:xfrm>
                <a:off x="2507732" y="2672937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4" name="Freeform 1694"/>
              <p:cNvSpPr>
                <a:spLocks/>
              </p:cNvSpPr>
              <p:nvPr/>
            </p:nvSpPr>
            <p:spPr bwMode="auto">
              <a:xfrm>
                <a:off x="2513018" y="2665768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4194578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5" name="Freeform 1695"/>
              <p:cNvSpPr>
                <a:spLocks/>
              </p:cNvSpPr>
              <p:nvPr/>
            </p:nvSpPr>
            <p:spPr bwMode="auto">
              <a:xfrm>
                <a:off x="2518294" y="2662696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7602825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3654023 h 15"/>
                  <a:gd name="T16" fmla="*/ 7602825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6" name="Freeform 1696"/>
              <p:cNvSpPr>
                <a:spLocks/>
              </p:cNvSpPr>
              <p:nvPr/>
            </p:nvSpPr>
            <p:spPr bwMode="auto">
              <a:xfrm>
                <a:off x="2521467" y="2654503"/>
                <a:ext cx="15837" cy="15361"/>
              </a:xfrm>
              <a:custGeom>
                <a:avLst/>
                <a:gdLst>
                  <a:gd name="T0" fmla="*/ 9647169 w 13"/>
                  <a:gd name="T1" fmla="*/ 0 h 15"/>
                  <a:gd name="T2" fmla="*/ 19293120 w 13"/>
                  <a:gd name="T3" fmla="*/ 7865856 h 15"/>
                  <a:gd name="T4" fmla="*/ 9647169 w 13"/>
                  <a:gd name="T5" fmla="*/ 15730688 h 15"/>
                  <a:gd name="T6" fmla="*/ 0 w 13"/>
                  <a:gd name="T7" fmla="*/ 7865856 h 15"/>
                  <a:gd name="T8" fmla="*/ 13356683 w 13"/>
                  <a:gd name="T9" fmla="*/ 0 h 15"/>
                  <a:gd name="T10" fmla="*/ 0 w 13"/>
                  <a:gd name="T11" fmla="*/ 11536112 h 15"/>
                  <a:gd name="T12" fmla="*/ 5936439 w 13"/>
                  <a:gd name="T13" fmla="*/ 15730688 h 15"/>
                  <a:gd name="T14" fmla="*/ 19293120 w 13"/>
                  <a:gd name="T15" fmla="*/ 4194578 h 15"/>
                  <a:gd name="T16" fmla="*/ 133566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7" name="Freeform 1697"/>
              <p:cNvSpPr>
                <a:spLocks/>
              </p:cNvSpPr>
              <p:nvPr/>
            </p:nvSpPr>
            <p:spPr bwMode="auto">
              <a:xfrm>
                <a:off x="2525682" y="2651430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5571222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8" name="Freeform 1698"/>
              <p:cNvSpPr>
                <a:spLocks/>
              </p:cNvSpPr>
              <p:nvPr/>
            </p:nvSpPr>
            <p:spPr bwMode="auto">
              <a:xfrm>
                <a:off x="2530967" y="2643237"/>
                <a:ext cx="9500" cy="15361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7865856 h 15"/>
                  <a:gd name="T4" fmla="*/ 5640625 w 8"/>
                  <a:gd name="T5" fmla="*/ 15730688 h 15"/>
                  <a:gd name="T6" fmla="*/ 0 w 8"/>
                  <a:gd name="T7" fmla="*/ 7865856 h 15"/>
                  <a:gd name="T8" fmla="*/ 11281249 w 8"/>
                  <a:gd name="T9" fmla="*/ 0 h 15"/>
                  <a:gd name="T10" fmla="*/ 0 w 8"/>
                  <a:gd name="T11" fmla="*/ 11536112 h 15"/>
                  <a:gd name="T12" fmla="*/ 5640625 w 8"/>
                  <a:gd name="T13" fmla="*/ 15730688 h 15"/>
                  <a:gd name="T14" fmla="*/ 11281249 w 8"/>
                  <a:gd name="T15" fmla="*/ 4194578 h 15"/>
                  <a:gd name="T16" fmla="*/ 11281249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79" name="Freeform 1699"/>
              <p:cNvSpPr>
                <a:spLocks/>
              </p:cNvSpPr>
              <p:nvPr/>
            </p:nvSpPr>
            <p:spPr bwMode="auto">
              <a:xfrm>
                <a:off x="2535192" y="2640165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0487517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0" name="Freeform 1700"/>
              <p:cNvSpPr>
                <a:spLocks/>
              </p:cNvSpPr>
              <p:nvPr/>
            </p:nvSpPr>
            <p:spPr bwMode="auto">
              <a:xfrm>
                <a:off x="2540468" y="2631972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1536112 h 15"/>
                  <a:gd name="T12" fmla="*/ 0 w 9"/>
                  <a:gd name="T13" fmla="*/ 15730688 h 15"/>
                  <a:gd name="T14" fmla="*/ 10027778 w 9"/>
                  <a:gd name="T15" fmla="*/ 4194578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1" name="Freeform 1701"/>
              <p:cNvSpPr>
                <a:spLocks/>
              </p:cNvSpPr>
              <p:nvPr/>
            </p:nvSpPr>
            <p:spPr bwMode="auto">
              <a:xfrm>
                <a:off x="2543632" y="262889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5571222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5571222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5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2" name="Freeform 1702"/>
              <p:cNvSpPr>
                <a:spLocks/>
              </p:cNvSpPr>
              <p:nvPr/>
            </p:nvSpPr>
            <p:spPr bwMode="auto">
              <a:xfrm>
                <a:off x="2549968" y="2620706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5640625 w 8"/>
                  <a:gd name="T9" fmla="*/ 0 h 15"/>
                  <a:gd name="T10" fmla="*/ 0 w 8"/>
                  <a:gd name="T11" fmla="*/ 10049282 h 15"/>
                  <a:gd name="T12" fmla="*/ 0 w 8"/>
                  <a:gd name="T13" fmla="*/ 13703305 h 15"/>
                  <a:gd name="T14" fmla="*/ 11281249 w 8"/>
                  <a:gd name="T15" fmla="*/ 3654023 h 15"/>
                  <a:gd name="T16" fmla="*/ 5640625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3" name="Freeform 1703"/>
              <p:cNvSpPr>
                <a:spLocks/>
              </p:cNvSpPr>
              <p:nvPr/>
            </p:nvSpPr>
            <p:spPr bwMode="auto">
              <a:xfrm>
                <a:off x="2549968" y="2617634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1536165 h 14"/>
                  <a:gd name="T12" fmla="*/ 4460897 w 12"/>
                  <a:gd name="T13" fmla="*/ 14682112 h 14"/>
                  <a:gd name="T14" fmla="*/ 13383744 w 12"/>
                  <a:gd name="T15" fmla="*/ 3145948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2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4" name="Freeform 1704"/>
              <p:cNvSpPr>
                <a:spLocks/>
              </p:cNvSpPr>
              <p:nvPr/>
            </p:nvSpPr>
            <p:spPr bwMode="auto">
              <a:xfrm>
                <a:off x="2553141" y="2609441"/>
                <a:ext cx="15837" cy="14337"/>
              </a:xfrm>
              <a:custGeom>
                <a:avLst/>
                <a:gdLst>
                  <a:gd name="T0" fmla="*/ 9647169 w 13"/>
                  <a:gd name="T1" fmla="*/ 0 h 15"/>
                  <a:gd name="T2" fmla="*/ 19293120 w 13"/>
                  <a:gd name="T3" fmla="*/ 6852130 h 15"/>
                  <a:gd name="T4" fmla="*/ 9647169 w 13"/>
                  <a:gd name="T5" fmla="*/ 13703305 h 15"/>
                  <a:gd name="T6" fmla="*/ 0 w 13"/>
                  <a:gd name="T7" fmla="*/ 6852130 h 15"/>
                  <a:gd name="T8" fmla="*/ 11872878 w 13"/>
                  <a:gd name="T9" fmla="*/ 0 h 15"/>
                  <a:gd name="T10" fmla="*/ 0 w 13"/>
                  <a:gd name="T11" fmla="*/ 10049282 h 15"/>
                  <a:gd name="T12" fmla="*/ 5936439 w 13"/>
                  <a:gd name="T13" fmla="*/ 13703305 h 15"/>
                  <a:gd name="T14" fmla="*/ 19293120 w 13"/>
                  <a:gd name="T15" fmla="*/ 3654023 h 15"/>
                  <a:gd name="T16" fmla="*/ 11872878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5" name="Freeform 1705"/>
              <p:cNvSpPr>
                <a:spLocks/>
              </p:cNvSpPr>
              <p:nvPr/>
            </p:nvSpPr>
            <p:spPr bwMode="auto">
              <a:xfrm>
                <a:off x="2557366" y="260636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6" name="Freeform 1706"/>
              <p:cNvSpPr>
                <a:spLocks/>
              </p:cNvSpPr>
              <p:nvPr/>
            </p:nvSpPr>
            <p:spPr bwMode="auto">
              <a:xfrm>
                <a:off x="2562642" y="2599200"/>
                <a:ext cx="12673" cy="14337"/>
              </a:xfrm>
              <a:custGeom>
                <a:avLst/>
                <a:gdLst>
                  <a:gd name="T0" fmla="*/ 6177600 w 13"/>
                  <a:gd name="T1" fmla="*/ 0 h 14"/>
                  <a:gd name="T2" fmla="*/ 12354225 w 13"/>
                  <a:gd name="T3" fmla="*/ 7341568 h 14"/>
                  <a:gd name="T4" fmla="*/ 6177600 w 13"/>
                  <a:gd name="T5" fmla="*/ 14682112 h 14"/>
                  <a:gd name="T6" fmla="*/ 0 w 13"/>
                  <a:gd name="T7" fmla="*/ 7341568 h 14"/>
                  <a:gd name="T8" fmla="*/ 8553301 w 13"/>
                  <a:gd name="T9" fmla="*/ 0 h 14"/>
                  <a:gd name="T10" fmla="*/ 0 w 13"/>
                  <a:gd name="T11" fmla="*/ 10487517 h 14"/>
                  <a:gd name="T12" fmla="*/ 4751401 w 13"/>
                  <a:gd name="T13" fmla="*/ 14682112 h 14"/>
                  <a:gd name="T14" fmla="*/ 12354225 w 13"/>
                  <a:gd name="T15" fmla="*/ 3145948 h 14"/>
                  <a:gd name="T16" fmla="*/ 8553301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0"/>
                    </a:lnTo>
                    <a:lnTo>
                      <a:pt x="5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7" name="Freeform 1707"/>
              <p:cNvSpPr>
                <a:spLocks/>
              </p:cNvSpPr>
              <p:nvPr/>
            </p:nvSpPr>
            <p:spPr bwMode="auto">
              <a:xfrm>
                <a:off x="2566867" y="2595103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4462128 w 8"/>
                  <a:gd name="T13" fmla="*/ 14682112 h 14"/>
                  <a:gd name="T14" fmla="*/ 8923200 w 8"/>
                  <a:gd name="T15" fmla="*/ 4194597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8" name="Freeform 1708"/>
              <p:cNvSpPr>
                <a:spLocks/>
              </p:cNvSpPr>
              <p:nvPr/>
            </p:nvSpPr>
            <p:spPr bwMode="auto">
              <a:xfrm>
                <a:off x="2572143" y="2587934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1536165 h 14"/>
                  <a:gd name="T12" fmla="*/ 5640625 w 8"/>
                  <a:gd name="T13" fmla="*/ 14682112 h 14"/>
                  <a:gd name="T14" fmla="*/ 11281249 w 8"/>
                  <a:gd name="T15" fmla="*/ 3145948 h 14"/>
                  <a:gd name="T16" fmla="*/ 11281249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89" name="Freeform 1709"/>
              <p:cNvSpPr>
                <a:spLocks/>
              </p:cNvSpPr>
              <p:nvPr/>
            </p:nvSpPr>
            <p:spPr bwMode="auto">
              <a:xfrm>
                <a:off x="2575316" y="2584862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0" name="Freeform 1710"/>
              <p:cNvSpPr>
                <a:spLocks/>
              </p:cNvSpPr>
              <p:nvPr/>
            </p:nvSpPr>
            <p:spPr bwMode="auto">
              <a:xfrm>
                <a:off x="2579540" y="257666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1" name="Freeform 1711"/>
              <p:cNvSpPr>
                <a:spLocks/>
              </p:cNvSpPr>
              <p:nvPr/>
            </p:nvSpPr>
            <p:spPr bwMode="auto">
              <a:xfrm>
                <a:off x="2584816" y="2571548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8923200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4194578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2" name="Freeform 1712"/>
              <p:cNvSpPr>
                <a:spLocks/>
              </p:cNvSpPr>
              <p:nvPr/>
            </p:nvSpPr>
            <p:spPr bwMode="auto">
              <a:xfrm>
                <a:off x="2589041" y="2565404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4462128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4462128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3" name="Freeform 1713"/>
              <p:cNvSpPr>
                <a:spLocks/>
              </p:cNvSpPr>
              <p:nvPr/>
            </p:nvSpPr>
            <p:spPr bwMode="auto">
              <a:xfrm>
                <a:off x="2592205" y="2560283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4456556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4456556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4" name="Freeform 1714"/>
              <p:cNvSpPr>
                <a:spLocks/>
              </p:cNvSpPr>
              <p:nvPr/>
            </p:nvSpPr>
            <p:spPr bwMode="auto">
              <a:xfrm>
                <a:off x="2592205" y="255412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5173613 w 13"/>
                  <a:gd name="T13" fmla="*/ 14682112 h 14"/>
                  <a:gd name="T14" fmla="*/ 16815094 w 13"/>
                  <a:gd name="T15" fmla="*/ 4194597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5" name="Freeform 1715"/>
              <p:cNvSpPr>
                <a:spLocks/>
              </p:cNvSpPr>
              <p:nvPr/>
            </p:nvSpPr>
            <p:spPr bwMode="auto">
              <a:xfrm>
                <a:off x="2597490" y="2549008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6467869 w 13"/>
                  <a:gd name="T13" fmla="*/ 13703305 h 15"/>
                  <a:gd name="T14" fmla="*/ 16815094 w 13"/>
                  <a:gd name="T15" fmla="*/ 3654023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6" name="Freeform 1716"/>
              <p:cNvSpPr>
                <a:spLocks/>
              </p:cNvSpPr>
              <p:nvPr/>
            </p:nvSpPr>
            <p:spPr bwMode="auto">
              <a:xfrm>
                <a:off x="2601705" y="2542864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7" name="Freeform 1717"/>
              <p:cNvSpPr>
                <a:spLocks/>
              </p:cNvSpPr>
              <p:nvPr/>
            </p:nvSpPr>
            <p:spPr bwMode="auto">
              <a:xfrm>
                <a:off x="2606990" y="2538767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4194578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8" name="Freeform 1718"/>
              <p:cNvSpPr>
                <a:spLocks/>
              </p:cNvSpPr>
              <p:nvPr/>
            </p:nvSpPr>
            <p:spPr bwMode="auto">
              <a:xfrm>
                <a:off x="2611215" y="2531598"/>
                <a:ext cx="8449" cy="14337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6852130 h 15"/>
                  <a:gd name="T4" fmla="*/ 4462128 w 8"/>
                  <a:gd name="T5" fmla="*/ 13703305 h 15"/>
                  <a:gd name="T6" fmla="*/ 0 w 8"/>
                  <a:gd name="T7" fmla="*/ 6852130 h 15"/>
                  <a:gd name="T8" fmla="*/ 8923200 w 8"/>
                  <a:gd name="T9" fmla="*/ 0 h 15"/>
                  <a:gd name="T10" fmla="*/ 0 w 8"/>
                  <a:gd name="T11" fmla="*/ 10049282 h 15"/>
                  <a:gd name="T12" fmla="*/ 4462128 w 8"/>
                  <a:gd name="T13" fmla="*/ 13703305 h 15"/>
                  <a:gd name="T14" fmla="*/ 8923200 w 8"/>
                  <a:gd name="T15" fmla="*/ 3654023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899" name="Freeform 1719"/>
              <p:cNvSpPr>
                <a:spLocks/>
              </p:cNvSpPr>
              <p:nvPr/>
            </p:nvSpPr>
            <p:spPr bwMode="auto">
              <a:xfrm>
                <a:off x="2614379" y="2527502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1536112 h 15"/>
                  <a:gd name="T12" fmla="*/ 4456556 w 9"/>
                  <a:gd name="T13" fmla="*/ 15730688 h 15"/>
                  <a:gd name="T14" fmla="*/ 10027778 w 9"/>
                  <a:gd name="T15" fmla="*/ 4194578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0" name="Freeform 1720"/>
              <p:cNvSpPr>
                <a:spLocks/>
              </p:cNvSpPr>
              <p:nvPr/>
            </p:nvSpPr>
            <p:spPr bwMode="auto">
              <a:xfrm>
                <a:off x="2619664" y="2521357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1" name="Freeform 1721"/>
              <p:cNvSpPr>
                <a:spLocks/>
              </p:cNvSpPr>
              <p:nvPr/>
            </p:nvSpPr>
            <p:spPr bwMode="auto">
              <a:xfrm>
                <a:off x="2623879" y="2517260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0487517 h 14"/>
                  <a:gd name="T12" fmla="*/ 0 w 8"/>
                  <a:gd name="T13" fmla="*/ 14682112 h 14"/>
                  <a:gd name="T14" fmla="*/ 11281249 w 8"/>
                  <a:gd name="T15" fmla="*/ 3145948 h 14"/>
                  <a:gd name="T16" fmla="*/ 11281249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2" name="Freeform 1722"/>
              <p:cNvSpPr>
                <a:spLocks/>
              </p:cNvSpPr>
              <p:nvPr/>
            </p:nvSpPr>
            <p:spPr bwMode="auto">
              <a:xfrm>
                <a:off x="2629165" y="2510092"/>
                <a:ext cx="8449" cy="14337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6852130 h 15"/>
                  <a:gd name="T4" fmla="*/ 4462128 w 8"/>
                  <a:gd name="T5" fmla="*/ 13703305 h 15"/>
                  <a:gd name="T6" fmla="*/ 0 w 8"/>
                  <a:gd name="T7" fmla="*/ 6852130 h 15"/>
                  <a:gd name="T8" fmla="*/ 4462128 w 8"/>
                  <a:gd name="T9" fmla="*/ 0 h 15"/>
                  <a:gd name="T10" fmla="*/ 0 w 8"/>
                  <a:gd name="T11" fmla="*/ 10049282 h 15"/>
                  <a:gd name="T12" fmla="*/ 0 w 8"/>
                  <a:gd name="T13" fmla="*/ 13703305 h 15"/>
                  <a:gd name="T14" fmla="*/ 8923200 w 8"/>
                  <a:gd name="T15" fmla="*/ 3654023 h 15"/>
                  <a:gd name="T16" fmla="*/ 4462128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3" name="Freeform 1723"/>
              <p:cNvSpPr>
                <a:spLocks/>
              </p:cNvSpPr>
              <p:nvPr/>
            </p:nvSpPr>
            <p:spPr bwMode="auto">
              <a:xfrm>
                <a:off x="2633389" y="250701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4456556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4456556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4" name="Freeform 1724"/>
              <p:cNvSpPr>
                <a:spLocks/>
              </p:cNvSpPr>
              <p:nvPr/>
            </p:nvSpPr>
            <p:spPr bwMode="auto">
              <a:xfrm>
                <a:off x="2633389" y="2496778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3654023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5" name="Freeform 1725"/>
              <p:cNvSpPr>
                <a:spLocks/>
              </p:cNvSpPr>
              <p:nvPr/>
            </p:nvSpPr>
            <p:spPr bwMode="auto">
              <a:xfrm>
                <a:off x="2636553" y="2493705"/>
                <a:ext cx="14785" cy="15361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8427703 h 14"/>
                  <a:gd name="T4" fmla="*/ 8408116 w 13"/>
                  <a:gd name="T5" fmla="*/ 16854308 h 14"/>
                  <a:gd name="T6" fmla="*/ 0 w 13"/>
                  <a:gd name="T7" fmla="*/ 8427703 h 14"/>
                  <a:gd name="T8" fmla="*/ 11641483 w 13"/>
                  <a:gd name="T9" fmla="*/ 0 h 14"/>
                  <a:gd name="T10" fmla="*/ 0 w 13"/>
                  <a:gd name="T11" fmla="*/ 13242280 h 14"/>
                  <a:gd name="T12" fmla="*/ 6467869 w 13"/>
                  <a:gd name="T13" fmla="*/ 16854308 h 14"/>
                  <a:gd name="T14" fmla="*/ 16815094 w 13"/>
                  <a:gd name="T15" fmla="*/ 3612030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6" name="Freeform 1726"/>
              <p:cNvSpPr>
                <a:spLocks/>
              </p:cNvSpPr>
              <p:nvPr/>
            </p:nvSpPr>
            <p:spPr bwMode="auto">
              <a:xfrm>
                <a:off x="2642890" y="2485512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7" name="Freeform 1727"/>
              <p:cNvSpPr>
                <a:spLocks/>
              </p:cNvSpPr>
              <p:nvPr/>
            </p:nvSpPr>
            <p:spPr bwMode="auto">
              <a:xfrm>
                <a:off x="2646054" y="2482440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0347227 w 13"/>
                  <a:gd name="T9" fmla="*/ 0 h 14"/>
                  <a:gd name="T10" fmla="*/ 0 w 13"/>
                  <a:gd name="T11" fmla="*/ 11536165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0347227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8" name="Freeform 1728"/>
              <p:cNvSpPr>
                <a:spLocks/>
              </p:cNvSpPr>
              <p:nvPr/>
            </p:nvSpPr>
            <p:spPr bwMode="auto">
              <a:xfrm>
                <a:off x="2651339" y="2476295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0487517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0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09" name="Freeform 1729"/>
              <p:cNvSpPr>
                <a:spLocks/>
              </p:cNvSpPr>
              <p:nvPr/>
            </p:nvSpPr>
            <p:spPr bwMode="auto">
              <a:xfrm>
                <a:off x="2655563" y="247219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5571222 w 9"/>
                  <a:gd name="T13" fmla="*/ 14682112 h 14"/>
                  <a:gd name="T14" fmla="*/ 10027778 w 9"/>
                  <a:gd name="T15" fmla="*/ 4194597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0" name="Freeform 1730"/>
              <p:cNvSpPr>
                <a:spLocks/>
              </p:cNvSpPr>
              <p:nvPr/>
            </p:nvSpPr>
            <p:spPr bwMode="auto">
              <a:xfrm>
                <a:off x="2660839" y="2465030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4462128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1" name="Freeform 1731"/>
              <p:cNvSpPr>
                <a:spLocks/>
              </p:cNvSpPr>
              <p:nvPr/>
            </p:nvSpPr>
            <p:spPr bwMode="auto">
              <a:xfrm>
                <a:off x="2665064" y="2460933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8923200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2" name="Freeform 1732"/>
              <p:cNvSpPr>
                <a:spLocks/>
              </p:cNvSpPr>
              <p:nvPr/>
            </p:nvSpPr>
            <p:spPr bwMode="auto">
              <a:xfrm>
                <a:off x="2668228" y="2453764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3" name="Freeform 1733"/>
              <p:cNvSpPr>
                <a:spLocks/>
              </p:cNvSpPr>
              <p:nvPr/>
            </p:nvSpPr>
            <p:spPr bwMode="auto">
              <a:xfrm>
                <a:off x="2673513" y="244966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5571222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5571222 w 9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1"/>
                  <a:gd name="T26" fmla="*/ 9 w 9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1">
                    <a:moveTo>
                      <a:pt x="5" y="0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4" name="Freeform 1734"/>
              <p:cNvSpPr>
                <a:spLocks/>
              </p:cNvSpPr>
              <p:nvPr/>
            </p:nvSpPr>
            <p:spPr bwMode="auto">
              <a:xfrm>
                <a:off x="2677738" y="2443523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5640625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11281249 w 8"/>
                  <a:gd name="T15" fmla="*/ 3145948 h 14"/>
                  <a:gd name="T16" fmla="*/ 5640625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5" name="Freeform 1735"/>
              <p:cNvSpPr>
                <a:spLocks/>
              </p:cNvSpPr>
              <p:nvPr/>
            </p:nvSpPr>
            <p:spPr bwMode="auto">
              <a:xfrm>
                <a:off x="2677738" y="2438403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0 w 8"/>
                  <a:gd name="T9" fmla="*/ 11536384 h 11"/>
                  <a:gd name="T10" fmla="*/ 11281249 w 8"/>
                  <a:gd name="T11" fmla="*/ 0 h 11"/>
                  <a:gd name="T12" fmla="*/ 11281249 w 8"/>
                  <a:gd name="T13" fmla="*/ 4194677 h 11"/>
                  <a:gd name="T14" fmla="*/ 5640625 w 8"/>
                  <a:gd name="T15" fmla="*/ 11536384 h 11"/>
                  <a:gd name="T16" fmla="*/ 0 w 8"/>
                  <a:gd name="T17" fmla="*/ 11536384 h 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0" y="11"/>
                    </a:moveTo>
                    <a:lnTo>
                      <a:pt x="8" y="0"/>
                    </a:lnTo>
                    <a:lnTo>
                      <a:pt x="8" y="4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6" name="Freeform 1736"/>
              <p:cNvSpPr>
                <a:spLocks/>
              </p:cNvSpPr>
              <p:nvPr/>
            </p:nvSpPr>
            <p:spPr bwMode="auto">
              <a:xfrm>
                <a:off x="2683014" y="2438403"/>
                <a:ext cx="5276" cy="8193"/>
              </a:xfrm>
              <a:custGeom>
                <a:avLst/>
                <a:gdLst>
                  <a:gd name="T0" fmla="*/ 3479522 w 4"/>
                  <a:gd name="T1" fmla="*/ 0 h 7"/>
                  <a:gd name="T2" fmla="*/ 6959043 w 4"/>
                  <a:gd name="T3" fmla="*/ 4795247 h 7"/>
                  <a:gd name="T4" fmla="*/ 3479522 w 4"/>
                  <a:gd name="T5" fmla="*/ 9589323 h 7"/>
                  <a:gd name="T6" fmla="*/ 0 w 4"/>
                  <a:gd name="T7" fmla="*/ 4795247 h 7"/>
                  <a:gd name="T8" fmla="*/ 0 w 4"/>
                  <a:gd name="T9" fmla="*/ 5479947 h 7"/>
                  <a:gd name="T10" fmla="*/ 6959043 w 4"/>
                  <a:gd name="T11" fmla="*/ 0 h 7"/>
                  <a:gd name="T12" fmla="*/ 6959043 w 4"/>
                  <a:gd name="T13" fmla="*/ 5479947 h 7"/>
                  <a:gd name="T14" fmla="*/ 6959043 w 4"/>
                  <a:gd name="T15" fmla="*/ 9589323 h 7"/>
                  <a:gd name="T16" fmla="*/ 0 w 4"/>
                  <a:gd name="T17" fmla="*/ 5479947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7" name="Freeform 1737"/>
              <p:cNvSpPr>
                <a:spLocks/>
              </p:cNvSpPr>
              <p:nvPr/>
            </p:nvSpPr>
            <p:spPr bwMode="auto">
              <a:xfrm>
                <a:off x="2490843" y="2906456"/>
                <a:ext cx="8449" cy="26627"/>
              </a:xfrm>
              <a:custGeom>
                <a:avLst/>
                <a:gdLst>
                  <a:gd name="T0" fmla="*/ 4462128 w 8"/>
                  <a:gd name="T1" fmla="*/ 0 h 26"/>
                  <a:gd name="T2" fmla="*/ 8923200 w 8"/>
                  <a:gd name="T3" fmla="*/ 13635072 h 26"/>
                  <a:gd name="T4" fmla="*/ 4462128 w 8"/>
                  <a:gd name="T5" fmla="*/ 27269120 h 26"/>
                  <a:gd name="T6" fmla="*/ 0 w 8"/>
                  <a:gd name="T7" fmla="*/ 13635072 h 26"/>
                  <a:gd name="T8" fmla="*/ 8923200 w 8"/>
                  <a:gd name="T9" fmla="*/ 11536660 h 26"/>
                  <a:gd name="T10" fmla="*/ 0 w 8"/>
                  <a:gd name="T11" fmla="*/ 27269120 h 26"/>
                  <a:gd name="T12" fmla="*/ 0 w 8"/>
                  <a:gd name="T13" fmla="*/ 0 h 26"/>
                  <a:gd name="T14" fmla="*/ 8923200 w 8"/>
                  <a:gd name="T15" fmla="*/ 11536660 h 26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6"/>
                  <a:gd name="T26" fmla="*/ 8 w 8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6">
                    <a:moveTo>
                      <a:pt x="8" y="11"/>
                    </a:moveTo>
                    <a:lnTo>
                      <a:pt x="0" y="26"/>
                    </a:lnTo>
                    <a:lnTo>
                      <a:pt x="0" y="0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8" name="Freeform 1738"/>
              <p:cNvSpPr>
                <a:spLocks/>
              </p:cNvSpPr>
              <p:nvPr/>
            </p:nvSpPr>
            <p:spPr bwMode="auto">
              <a:xfrm>
                <a:off x="2490843" y="2895191"/>
                <a:ext cx="12673" cy="31747"/>
              </a:xfrm>
              <a:custGeom>
                <a:avLst/>
                <a:gdLst>
                  <a:gd name="T0" fmla="*/ 6692400 w 12"/>
                  <a:gd name="T1" fmla="*/ 0 h 30"/>
                  <a:gd name="T2" fmla="*/ 13383744 w 12"/>
                  <a:gd name="T3" fmla="*/ 16798396 h 30"/>
                  <a:gd name="T4" fmla="*/ 6692400 w 12"/>
                  <a:gd name="T5" fmla="*/ 33595733 h 30"/>
                  <a:gd name="T6" fmla="*/ 0 w 12"/>
                  <a:gd name="T7" fmla="*/ 16798396 h 30"/>
                  <a:gd name="T8" fmla="*/ 4460897 w 12"/>
                  <a:gd name="T9" fmla="*/ 33595733 h 30"/>
                  <a:gd name="T10" fmla="*/ 13383744 w 12"/>
                  <a:gd name="T11" fmla="*/ 21276842 h 30"/>
                  <a:gd name="T12" fmla="*/ 0 w 12"/>
                  <a:gd name="T13" fmla="*/ 0 h 30"/>
                  <a:gd name="T14" fmla="*/ 0 w 12"/>
                  <a:gd name="T15" fmla="*/ 29116233 h 30"/>
                  <a:gd name="T16" fmla="*/ 4460897 w 12"/>
                  <a:gd name="T17" fmla="*/ 33595733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30"/>
                  <a:gd name="T29" fmla="*/ 12 w 12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30">
                    <a:moveTo>
                      <a:pt x="4" y="30"/>
                    </a:moveTo>
                    <a:lnTo>
                      <a:pt x="12" y="19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19" name="Freeform 1739"/>
              <p:cNvSpPr>
                <a:spLocks/>
              </p:cNvSpPr>
              <p:nvPr/>
            </p:nvSpPr>
            <p:spPr bwMode="auto">
              <a:xfrm>
                <a:off x="2490843" y="2885974"/>
                <a:ext cx="17949" cy="31747"/>
              </a:xfrm>
              <a:custGeom>
                <a:avLst/>
                <a:gdLst>
                  <a:gd name="T0" fmla="*/ 9476016 w 17"/>
                  <a:gd name="T1" fmla="*/ 0 h 32"/>
                  <a:gd name="T2" fmla="*/ 18950976 w 17"/>
                  <a:gd name="T3" fmla="*/ 15748493 h 32"/>
                  <a:gd name="T4" fmla="*/ 9476016 w 17"/>
                  <a:gd name="T5" fmla="*/ 31495993 h 32"/>
                  <a:gd name="T6" fmla="*/ 0 w 17"/>
                  <a:gd name="T7" fmla="*/ 15748493 h 32"/>
                  <a:gd name="T8" fmla="*/ 8918541 w 17"/>
                  <a:gd name="T9" fmla="*/ 31495993 h 32"/>
                  <a:gd name="T10" fmla="*/ 18950976 w 17"/>
                  <a:gd name="T11" fmla="*/ 20669279 h 32"/>
                  <a:gd name="T12" fmla="*/ 0 w 17"/>
                  <a:gd name="T13" fmla="*/ 0 h 32"/>
                  <a:gd name="T14" fmla="*/ 0 w 17"/>
                  <a:gd name="T15" fmla="*/ 20669279 h 32"/>
                  <a:gd name="T16" fmla="*/ 8918541 w 17"/>
                  <a:gd name="T17" fmla="*/ 31495993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2"/>
                  <a:gd name="T29" fmla="*/ 17 w 17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2">
                    <a:moveTo>
                      <a:pt x="8" y="32"/>
                    </a:moveTo>
                    <a:lnTo>
                      <a:pt x="17" y="21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0" name="Freeform 1740"/>
              <p:cNvSpPr>
                <a:spLocks/>
              </p:cNvSpPr>
              <p:nvPr/>
            </p:nvSpPr>
            <p:spPr bwMode="auto">
              <a:xfrm>
                <a:off x="2490843" y="2877781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0 w 21"/>
                  <a:gd name="T9" fmla="*/ 0 h 37"/>
                  <a:gd name="T10" fmla="*/ 0 w 21"/>
                  <a:gd name="T11" fmla="*/ 18878409 h 37"/>
                  <a:gd name="T12" fmla="*/ 13379369 w 21"/>
                  <a:gd name="T13" fmla="*/ 38805504 h 37"/>
                  <a:gd name="T14" fmla="*/ 23413632 w 21"/>
                  <a:gd name="T15" fmla="*/ 23073154 h 37"/>
                  <a:gd name="T16" fmla="*/ 0 w 21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7"/>
                  <a:gd name="T29" fmla="*/ 21 w 2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7">
                    <a:moveTo>
                      <a:pt x="0" y="0"/>
                    </a:moveTo>
                    <a:lnTo>
                      <a:pt x="0" y="18"/>
                    </a:lnTo>
                    <a:lnTo>
                      <a:pt x="12" y="37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1" name="Freeform 1741"/>
              <p:cNvSpPr>
                <a:spLocks/>
              </p:cNvSpPr>
              <p:nvPr/>
            </p:nvSpPr>
            <p:spPr bwMode="auto">
              <a:xfrm>
                <a:off x="2490843" y="2870612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4822417 w 25"/>
                  <a:gd name="T9" fmla="*/ 0 h 36"/>
                  <a:gd name="T10" fmla="*/ 0 w 25"/>
                  <a:gd name="T11" fmla="*/ 7341851 h 36"/>
                  <a:gd name="T12" fmla="*/ 0 w 25"/>
                  <a:gd name="T13" fmla="*/ 15732392 h 36"/>
                  <a:gd name="T14" fmla="*/ 20495270 w 25"/>
                  <a:gd name="T15" fmla="*/ 37756928 h 36"/>
                  <a:gd name="T16" fmla="*/ 30140099 w 25"/>
                  <a:gd name="T17" fmla="*/ 26220314 h 36"/>
                  <a:gd name="T18" fmla="*/ 4822417 w 25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4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2" name="Freeform 1742"/>
              <p:cNvSpPr>
                <a:spLocks/>
              </p:cNvSpPr>
              <p:nvPr/>
            </p:nvSpPr>
            <p:spPr bwMode="auto">
              <a:xfrm>
                <a:off x="2490843" y="2863443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4683703 h 36"/>
                  <a:gd name="T12" fmla="*/ 23416037 w 29"/>
                  <a:gd name="T13" fmla="*/ 37756928 h 36"/>
                  <a:gd name="T14" fmla="*/ 32336832 w 29"/>
                  <a:gd name="T15" fmla="*/ 26220314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3" name="Freeform 1743"/>
              <p:cNvSpPr>
                <a:spLocks/>
              </p:cNvSpPr>
              <p:nvPr/>
            </p:nvSpPr>
            <p:spPr bwMode="auto">
              <a:xfrm>
                <a:off x="2495068" y="2859347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1536611 h 36"/>
                  <a:gd name="T12" fmla="*/ 23416037 w 29"/>
                  <a:gd name="T13" fmla="*/ 37756928 h 36"/>
                  <a:gd name="T14" fmla="*/ 32336832 w 29"/>
                  <a:gd name="T15" fmla="*/ 23073222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4" name="Freeform 1744"/>
              <p:cNvSpPr>
                <a:spLocks/>
              </p:cNvSpPr>
              <p:nvPr/>
            </p:nvSpPr>
            <p:spPr bwMode="auto">
              <a:xfrm>
                <a:off x="2498232" y="2853202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5" name="Freeform 1745"/>
              <p:cNvSpPr>
                <a:spLocks/>
              </p:cNvSpPr>
              <p:nvPr/>
            </p:nvSpPr>
            <p:spPr bwMode="auto">
              <a:xfrm>
                <a:off x="2503517" y="284500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4683703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6" name="Freeform 1746"/>
              <p:cNvSpPr>
                <a:spLocks/>
              </p:cNvSpPr>
              <p:nvPr/>
            </p:nvSpPr>
            <p:spPr bwMode="auto">
              <a:xfrm>
                <a:off x="2507732" y="2839879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2186487 h 36"/>
                  <a:gd name="T12" fmla="*/ 25317685 w 25"/>
                  <a:gd name="T13" fmla="*/ 39883435 h 36"/>
                  <a:gd name="T14" fmla="*/ 30140099 w 25"/>
                  <a:gd name="T15" fmla="*/ 2437297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7" name="Freeform 1747"/>
              <p:cNvSpPr>
                <a:spLocks/>
              </p:cNvSpPr>
              <p:nvPr/>
            </p:nvSpPr>
            <p:spPr bwMode="auto">
              <a:xfrm>
                <a:off x="2513018" y="283373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25317685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8" name="Freeform 1748"/>
              <p:cNvSpPr>
                <a:spLocks/>
              </p:cNvSpPr>
              <p:nvPr/>
            </p:nvSpPr>
            <p:spPr bwMode="auto">
              <a:xfrm>
                <a:off x="2518294" y="2828614"/>
                <a:ext cx="25338" cy="34820"/>
              </a:xfrm>
              <a:custGeom>
                <a:avLst/>
                <a:gdLst>
                  <a:gd name="T0" fmla="*/ 12840285 w 25"/>
                  <a:gd name="T1" fmla="*/ 0 h 33"/>
                  <a:gd name="T2" fmla="*/ 25680570 w 25"/>
                  <a:gd name="T3" fmla="*/ 18370188 h 33"/>
                  <a:gd name="T4" fmla="*/ 12840285 w 25"/>
                  <a:gd name="T5" fmla="*/ 36740375 h 33"/>
                  <a:gd name="T6" fmla="*/ 0 w 25"/>
                  <a:gd name="T7" fmla="*/ 18370188 h 33"/>
                  <a:gd name="T8" fmla="*/ 8217620 w 25"/>
                  <a:gd name="T9" fmla="*/ 0 h 33"/>
                  <a:gd name="T10" fmla="*/ 0 w 25"/>
                  <a:gd name="T11" fmla="*/ 12247142 h 33"/>
                  <a:gd name="T12" fmla="*/ 17462952 w 25"/>
                  <a:gd name="T13" fmla="*/ 36740375 h 33"/>
                  <a:gd name="T14" fmla="*/ 25680570 w 25"/>
                  <a:gd name="T15" fmla="*/ 24493229 h 33"/>
                  <a:gd name="T16" fmla="*/ 8217620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29" name="Freeform 1749"/>
              <p:cNvSpPr>
                <a:spLocks/>
              </p:cNvSpPr>
              <p:nvPr/>
            </p:nvSpPr>
            <p:spPr bwMode="auto">
              <a:xfrm>
                <a:off x="2521467" y="2822469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10821739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6220314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0" name="Freeform 1750"/>
              <p:cNvSpPr>
                <a:spLocks/>
              </p:cNvSpPr>
              <p:nvPr/>
            </p:nvSpPr>
            <p:spPr bwMode="auto">
              <a:xfrm>
                <a:off x="2525682" y="2814276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1" name="Freeform 1751"/>
              <p:cNvSpPr>
                <a:spLocks/>
              </p:cNvSpPr>
              <p:nvPr/>
            </p:nvSpPr>
            <p:spPr bwMode="auto">
              <a:xfrm>
                <a:off x="2530967" y="2811203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0403870 w 25"/>
                  <a:gd name="T9" fmla="*/ 0 h 36"/>
                  <a:gd name="T10" fmla="*/ 0 w 25"/>
                  <a:gd name="T11" fmla="*/ 11536611 h 36"/>
                  <a:gd name="T12" fmla="*/ 22108937 w 25"/>
                  <a:gd name="T13" fmla="*/ 37756928 h 36"/>
                  <a:gd name="T14" fmla="*/ 32512803 w 25"/>
                  <a:gd name="T15" fmla="*/ 23073222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2" name="Freeform 1752"/>
              <p:cNvSpPr>
                <a:spLocks/>
              </p:cNvSpPr>
              <p:nvPr/>
            </p:nvSpPr>
            <p:spPr bwMode="auto">
              <a:xfrm>
                <a:off x="2535192" y="280301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3" name="Freeform 1753"/>
              <p:cNvSpPr>
                <a:spLocks/>
              </p:cNvSpPr>
              <p:nvPr/>
            </p:nvSpPr>
            <p:spPr bwMode="auto">
              <a:xfrm>
                <a:off x="2540468" y="2795842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5732346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4" name="Freeform 1754"/>
              <p:cNvSpPr>
                <a:spLocks/>
              </p:cNvSpPr>
              <p:nvPr/>
            </p:nvSpPr>
            <p:spPr bwMode="auto">
              <a:xfrm>
                <a:off x="2543632" y="2792769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10821739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2024532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5" name="Freeform 1755"/>
              <p:cNvSpPr>
                <a:spLocks/>
              </p:cNvSpPr>
              <p:nvPr/>
            </p:nvSpPr>
            <p:spPr bwMode="auto">
              <a:xfrm>
                <a:off x="2549968" y="2784576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8217620 w 25"/>
                  <a:gd name="T9" fmla="*/ 0 h 37"/>
                  <a:gd name="T10" fmla="*/ 0 w 25"/>
                  <a:gd name="T11" fmla="*/ 11536577 h 37"/>
                  <a:gd name="T12" fmla="*/ 17462952 w 25"/>
                  <a:gd name="T13" fmla="*/ 38805504 h 37"/>
                  <a:gd name="T14" fmla="*/ 25680570 w 25"/>
                  <a:gd name="T15" fmla="*/ 27268923 h 37"/>
                  <a:gd name="T16" fmla="*/ 821762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6" name="Freeform 1756"/>
              <p:cNvSpPr>
                <a:spLocks/>
              </p:cNvSpPr>
              <p:nvPr/>
            </p:nvSpPr>
            <p:spPr bwMode="auto">
              <a:xfrm>
                <a:off x="2553141" y="2776383"/>
                <a:ext cx="28510" cy="37892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9941717 h 36"/>
                  <a:gd name="T4" fmla="*/ 16256401 w 25"/>
                  <a:gd name="T5" fmla="*/ 39883435 h 36"/>
                  <a:gd name="T6" fmla="*/ 0 w 25"/>
                  <a:gd name="T7" fmla="*/ 19941717 h 36"/>
                  <a:gd name="T8" fmla="*/ 10403870 w 25"/>
                  <a:gd name="T9" fmla="*/ 0 h 36"/>
                  <a:gd name="T10" fmla="*/ 0 w 25"/>
                  <a:gd name="T11" fmla="*/ 16617744 h 36"/>
                  <a:gd name="T12" fmla="*/ 22108937 w 25"/>
                  <a:gd name="T13" fmla="*/ 39883435 h 36"/>
                  <a:gd name="T14" fmla="*/ 32512803 w 25"/>
                  <a:gd name="T15" fmla="*/ 28804231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7" name="Freeform 1757"/>
              <p:cNvSpPr>
                <a:spLocks/>
              </p:cNvSpPr>
              <p:nvPr/>
            </p:nvSpPr>
            <p:spPr bwMode="auto">
              <a:xfrm>
                <a:off x="2557366" y="2773311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1536577 h 37"/>
                  <a:gd name="T12" fmla="*/ 18948949 w 26"/>
                  <a:gd name="T13" fmla="*/ 38805504 h 37"/>
                  <a:gd name="T14" fmla="*/ 28980865 w 26"/>
                  <a:gd name="T15" fmla="*/ 23073154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8" name="Freeform 1758"/>
              <p:cNvSpPr>
                <a:spLocks/>
              </p:cNvSpPr>
              <p:nvPr/>
            </p:nvSpPr>
            <p:spPr bwMode="auto">
              <a:xfrm>
                <a:off x="2562642" y="2765118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1536577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39" name="Freeform 1759"/>
              <p:cNvSpPr>
                <a:spLocks/>
              </p:cNvSpPr>
              <p:nvPr/>
            </p:nvSpPr>
            <p:spPr bwMode="auto">
              <a:xfrm>
                <a:off x="2566867" y="2762045"/>
                <a:ext cx="25338" cy="33796"/>
              </a:xfrm>
              <a:custGeom>
                <a:avLst/>
                <a:gdLst>
                  <a:gd name="T0" fmla="*/ 12840285 w 25"/>
                  <a:gd name="T1" fmla="*/ 0 h 32"/>
                  <a:gd name="T2" fmla="*/ 25680570 w 25"/>
                  <a:gd name="T3" fmla="*/ 17846400 h 32"/>
                  <a:gd name="T4" fmla="*/ 12840285 w 25"/>
                  <a:gd name="T5" fmla="*/ 35692800 h 32"/>
                  <a:gd name="T6" fmla="*/ 0 w 25"/>
                  <a:gd name="T7" fmla="*/ 17846400 h 32"/>
                  <a:gd name="T8" fmla="*/ 8217620 w 25"/>
                  <a:gd name="T9" fmla="*/ 0 h 32"/>
                  <a:gd name="T10" fmla="*/ 0 w 25"/>
                  <a:gd name="T11" fmla="*/ 11153735 h 32"/>
                  <a:gd name="T12" fmla="*/ 17462952 w 25"/>
                  <a:gd name="T13" fmla="*/ 35692800 h 32"/>
                  <a:gd name="T14" fmla="*/ 25680570 w 25"/>
                  <a:gd name="T15" fmla="*/ 23423793 h 32"/>
                  <a:gd name="T16" fmla="*/ 8217620 w 25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2"/>
                  <a:gd name="T29" fmla="*/ 25 w 25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2">
                    <a:moveTo>
                      <a:pt x="8" y="0"/>
                    </a:moveTo>
                    <a:lnTo>
                      <a:pt x="0" y="10"/>
                    </a:lnTo>
                    <a:lnTo>
                      <a:pt x="17" y="32"/>
                    </a:lnTo>
                    <a:lnTo>
                      <a:pt x="25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0" name="Freeform 1760"/>
              <p:cNvSpPr>
                <a:spLocks/>
              </p:cNvSpPr>
              <p:nvPr/>
            </p:nvSpPr>
            <p:spPr bwMode="auto">
              <a:xfrm>
                <a:off x="2572143" y="2753852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8217620 w 25"/>
                  <a:gd name="T9" fmla="*/ 0 h 37"/>
                  <a:gd name="T10" fmla="*/ 0 w 25"/>
                  <a:gd name="T11" fmla="*/ 11536577 h 37"/>
                  <a:gd name="T12" fmla="*/ 17462952 w 25"/>
                  <a:gd name="T13" fmla="*/ 38805504 h 37"/>
                  <a:gd name="T14" fmla="*/ 25680570 w 25"/>
                  <a:gd name="T15" fmla="*/ 23073154 h 37"/>
                  <a:gd name="T16" fmla="*/ 821762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1" name="Freeform 1761"/>
              <p:cNvSpPr>
                <a:spLocks/>
              </p:cNvSpPr>
              <p:nvPr/>
            </p:nvSpPr>
            <p:spPr bwMode="auto">
              <a:xfrm>
                <a:off x="2575316" y="2747707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5732392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2" name="Freeform 1762"/>
              <p:cNvSpPr>
                <a:spLocks/>
              </p:cNvSpPr>
              <p:nvPr/>
            </p:nvSpPr>
            <p:spPr bwMode="auto">
              <a:xfrm>
                <a:off x="2579540" y="2743611"/>
                <a:ext cx="27450" cy="33796"/>
              </a:xfrm>
              <a:custGeom>
                <a:avLst/>
                <a:gdLst>
                  <a:gd name="T0" fmla="*/ 14490433 w 26"/>
                  <a:gd name="T1" fmla="*/ 0 h 33"/>
                  <a:gd name="T2" fmla="*/ 28980865 w 26"/>
                  <a:gd name="T3" fmla="*/ 17305600 h 33"/>
                  <a:gd name="T4" fmla="*/ 14490433 w 26"/>
                  <a:gd name="T5" fmla="*/ 34611200 h 33"/>
                  <a:gd name="T6" fmla="*/ 0 w 26"/>
                  <a:gd name="T7" fmla="*/ 17305600 h 33"/>
                  <a:gd name="T8" fmla="*/ 10031920 w 26"/>
                  <a:gd name="T9" fmla="*/ 0 h 33"/>
                  <a:gd name="T10" fmla="*/ 0 w 26"/>
                  <a:gd name="T11" fmla="*/ 11536724 h 33"/>
                  <a:gd name="T12" fmla="*/ 18948949 w 26"/>
                  <a:gd name="T13" fmla="*/ 34611200 h 33"/>
                  <a:gd name="T14" fmla="*/ 28980865 w 26"/>
                  <a:gd name="T15" fmla="*/ 23074472 h 33"/>
                  <a:gd name="T16" fmla="*/ 10031920 w 26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3" name="Freeform 1763"/>
              <p:cNvSpPr>
                <a:spLocks/>
              </p:cNvSpPr>
              <p:nvPr/>
            </p:nvSpPr>
            <p:spPr bwMode="auto">
              <a:xfrm>
                <a:off x="2584816" y="2736442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20495270 w 25"/>
                  <a:gd name="T13" fmla="*/ 37756928 h 36"/>
                  <a:gd name="T14" fmla="*/ 30140099 w 25"/>
                  <a:gd name="T15" fmla="*/ 2726900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4" name="Freeform 1764"/>
              <p:cNvSpPr>
                <a:spLocks/>
              </p:cNvSpPr>
              <p:nvPr/>
            </p:nvSpPr>
            <p:spPr bwMode="auto">
              <a:xfrm>
                <a:off x="2589041" y="272927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4683703 h 36"/>
                  <a:gd name="T12" fmla="*/ 17462952 w 25"/>
                  <a:gd name="T13" fmla="*/ 37756928 h 36"/>
                  <a:gd name="T14" fmla="*/ 25680570 w 25"/>
                  <a:gd name="T15" fmla="*/ 26220314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5" name="Freeform 1765"/>
              <p:cNvSpPr>
                <a:spLocks/>
              </p:cNvSpPr>
              <p:nvPr/>
            </p:nvSpPr>
            <p:spPr bwMode="auto">
              <a:xfrm>
                <a:off x="2592205" y="2726201"/>
                <a:ext cx="27450" cy="36868"/>
              </a:xfrm>
              <a:custGeom>
                <a:avLst/>
                <a:gdLst>
                  <a:gd name="T0" fmla="*/ 15070050 w 25"/>
                  <a:gd name="T1" fmla="*/ 0 h 37"/>
                  <a:gd name="T2" fmla="*/ 30140099 w 25"/>
                  <a:gd name="T3" fmla="*/ 18368236 h 37"/>
                  <a:gd name="T4" fmla="*/ 15070050 w 25"/>
                  <a:gd name="T5" fmla="*/ 36736471 h 37"/>
                  <a:gd name="T6" fmla="*/ 0 w 25"/>
                  <a:gd name="T7" fmla="*/ 18368236 h 37"/>
                  <a:gd name="T8" fmla="*/ 10850437 w 25"/>
                  <a:gd name="T9" fmla="*/ 0 h 37"/>
                  <a:gd name="T10" fmla="*/ 0 w 25"/>
                  <a:gd name="T11" fmla="*/ 10921895 h 37"/>
                  <a:gd name="T12" fmla="*/ 20495270 w 25"/>
                  <a:gd name="T13" fmla="*/ 36736471 h 37"/>
                  <a:gd name="T14" fmla="*/ 30140099 w 25"/>
                  <a:gd name="T15" fmla="*/ 21843791 h 37"/>
                  <a:gd name="T16" fmla="*/ 10850437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6" name="Freeform 1766"/>
              <p:cNvSpPr>
                <a:spLocks/>
              </p:cNvSpPr>
              <p:nvPr/>
            </p:nvSpPr>
            <p:spPr bwMode="auto">
              <a:xfrm>
                <a:off x="2597490" y="2718008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1536611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7" name="Freeform 1767"/>
              <p:cNvSpPr>
                <a:spLocks/>
              </p:cNvSpPr>
              <p:nvPr/>
            </p:nvSpPr>
            <p:spPr bwMode="auto">
              <a:xfrm>
                <a:off x="2601705" y="2711863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4683703 h 36"/>
                  <a:gd name="T12" fmla="*/ 19289667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6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8" name="Freeform 1768"/>
              <p:cNvSpPr>
                <a:spLocks/>
              </p:cNvSpPr>
              <p:nvPr/>
            </p:nvSpPr>
            <p:spPr bwMode="auto">
              <a:xfrm>
                <a:off x="2606990" y="2706742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20495270 w 25"/>
                  <a:gd name="T13" fmla="*/ 37756928 h 36"/>
                  <a:gd name="T14" fmla="*/ 30140099 w 25"/>
                  <a:gd name="T15" fmla="*/ 23073222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49" name="Freeform 1769"/>
              <p:cNvSpPr>
                <a:spLocks/>
              </p:cNvSpPr>
              <p:nvPr/>
            </p:nvSpPr>
            <p:spPr bwMode="auto">
              <a:xfrm>
                <a:off x="2611215" y="2698540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17462952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0" name="Freeform 1770"/>
              <p:cNvSpPr>
                <a:spLocks/>
              </p:cNvSpPr>
              <p:nvPr/>
            </p:nvSpPr>
            <p:spPr bwMode="auto">
              <a:xfrm>
                <a:off x="2614379" y="2690347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5732346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1" name="Freeform 1771"/>
              <p:cNvSpPr>
                <a:spLocks/>
              </p:cNvSpPr>
              <p:nvPr/>
            </p:nvSpPr>
            <p:spPr bwMode="auto">
              <a:xfrm>
                <a:off x="2619664" y="2687275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437297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2" name="Freeform 1772"/>
              <p:cNvSpPr>
                <a:spLocks/>
              </p:cNvSpPr>
              <p:nvPr/>
            </p:nvSpPr>
            <p:spPr bwMode="auto">
              <a:xfrm>
                <a:off x="2623879" y="268113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3" name="Freeform 1773"/>
              <p:cNvSpPr>
                <a:spLocks/>
              </p:cNvSpPr>
              <p:nvPr/>
            </p:nvSpPr>
            <p:spPr bwMode="auto">
              <a:xfrm>
                <a:off x="2629165" y="2676009"/>
                <a:ext cx="27450" cy="34820"/>
              </a:xfrm>
              <a:custGeom>
                <a:avLst/>
                <a:gdLst>
                  <a:gd name="T0" fmla="*/ 15070050 w 25"/>
                  <a:gd name="T1" fmla="*/ 0 h 33"/>
                  <a:gd name="T2" fmla="*/ 30140099 w 25"/>
                  <a:gd name="T3" fmla="*/ 18370188 h 33"/>
                  <a:gd name="T4" fmla="*/ 15070050 w 25"/>
                  <a:gd name="T5" fmla="*/ 36740375 h 33"/>
                  <a:gd name="T6" fmla="*/ 0 w 25"/>
                  <a:gd name="T7" fmla="*/ 18370188 h 33"/>
                  <a:gd name="T8" fmla="*/ 4822417 w 25"/>
                  <a:gd name="T9" fmla="*/ 0 h 33"/>
                  <a:gd name="T10" fmla="*/ 0 w 25"/>
                  <a:gd name="T11" fmla="*/ 12247142 h 33"/>
                  <a:gd name="T12" fmla="*/ 20495270 w 25"/>
                  <a:gd name="T13" fmla="*/ 36740375 h 33"/>
                  <a:gd name="T14" fmla="*/ 30140099 w 25"/>
                  <a:gd name="T15" fmla="*/ 24493229 h 33"/>
                  <a:gd name="T16" fmla="*/ 4822417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4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4" name="Freeform 1774"/>
              <p:cNvSpPr>
                <a:spLocks/>
              </p:cNvSpPr>
              <p:nvPr/>
            </p:nvSpPr>
            <p:spPr bwMode="auto">
              <a:xfrm>
                <a:off x="2633389" y="2669865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4458514 w 26"/>
                  <a:gd name="T9" fmla="*/ 0 h 36"/>
                  <a:gd name="T10" fmla="*/ 0 w 26"/>
                  <a:gd name="T11" fmla="*/ 11536611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4458514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4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5" name="Freeform 1775"/>
              <p:cNvSpPr>
                <a:spLocks/>
              </p:cNvSpPr>
              <p:nvPr/>
            </p:nvSpPr>
            <p:spPr bwMode="auto">
              <a:xfrm>
                <a:off x="2633389" y="2662696"/>
                <a:ext cx="31674" cy="36868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8368236 h 37"/>
                  <a:gd name="T4" fmla="*/ 16720704 w 30"/>
                  <a:gd name="T5" fmla="*/ 36736471 h 37"/>
                  <a:gd name="T6" fmla="*/ 0 w 30"/>
                  <a:gd name="T7" fmla="*/ 18368236 h 37"/>
                  <a:gd name="T8" fmla="*/ 10032213 w 30"/>
                  <a:gd name="T9" fmla="*/ 0 h 37"/>
                  <a:gd name="T10" fmla="*/ 0 w 30"/>
                  <a:gd name="T11" fmla="*/ 14892677 h 37"/>
                  <a:gd name="T12" fmla="*/ 23409200 w 30"/>
                  <a:gd name="T13" fmla="*/ 36736471 h 37"/>
                  <a:gd name="T14" fmla="*/ 33441409 w 30"/>
                  <a:gd name="T15" fmla="*/ 25814572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5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6" name="Freeform 1776"/>
              <p:cNvSpPr>
                <a:spLocks/>
              </p:cNvSpPr>
              <p:nvPr/>
            </p:nvSpPr>
            <p:spPr bwMode="auto">
              <a:xfrm>
                <a:off x="2636553" y="265859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4524124 w 30"/>
                  <a:gd name="T13" fmla="*/ 37756928 h 36"/>
                  <a:gd name="T14" fmla="*/ 33441409 w 30"/>
                  <a:gd name="T15" fmla="*/ 2307322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2" y="36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7" name="Freeform 1777"/>
              <p:cNvSpPr>
                <a:spLocks/>
              </p:cNvSpPr>
              <p:nvPr/>
            </p:nvSpPr>
            <p:spPr bwMode="auto">
              <a:xfrm>
                <a:off x="2642890" y="2651430"/>
                <a:ext cx="30623" cy="36868"/>
              </a:xfrm>
              <a:custGeom>
                <a:avLst/>
                <a:gdLst>
                  <a:gd name="T0" fmla="*/ 16168944 w 29"/>
                  <a:gd name="T1" fmla="*/ 0 h 37"/>
                  <a:gd name="T2" fmla="*/ 32336832 w 29"/>
                  <a:gd name="T3" fmla="*/ 18368236 h 37"/>
                  <a:gd name="T4" fmla="*/ 16168944 w 29"/>
                  <a:gd name="T5" fmla="*/ 36736471 h 37"/>
                  <a:gd name="T6" fmla="*/ 0 w 29"/>
                  <a:gd name="T7" fmla="*/ 18368236 h 37"/>
                  <a:gd name="T8" fmla="*/ 8920798 w 29"/>
                  <a:gd name="T9" fmla="*/ 0 h 37"/>
                  <a:gd name="T10" fmla="*/ 0 w 29"/>
                  <a:gd name="T11" fmla="*/ 10921895 h 37"/>
                  <a:gd name="T12" fmla="*/ 23416037 w 29"/>
                  <a:gd name="T13" fmla="*/ 36736471 h 37"/>
                  <a:gd name="T14" fmla="*/ 32336832 w 29"/>
                  <a:gd name="T15" fmla="*/ 25814572 h 37"/>
                  <a:gd name="T16" fmla="*/ 8920798 w 29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7"/>
                  <a:gd name="T29" fmla="*/ 29 w 2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8" name="Freeform 1778"/>
              <p:cNvSpPr>
                <a:spLocks/>
              </p:cNvSpPr>
              <p:nvPr/>
            </p:nvSpPr>
            <p:spPr bwMode="auto">
              <a:xfrm>
                <a:off x="2646054" y="2643237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8917289 w 30"/>
                  <a:gd name="T9" fmla="*/ 0 h 37"/>
                  <a:gd name="T10" fmla="*/ 0 w 30"/>
                  <a:gd name="T11" fmla="*/ 15732346 h 37"/>
                  <a:gd name="T12" fmla="*/ 23409200 w 30"/>
                  <a:gd name="T13" fmla="*/ 38805504 h 37"/>
                  <a:gd name="T14" fmla="*/ 33441409 w 30"/>
                  <a:gd name="T15" fmla="*/ 27268923 h 37"/>
                  <a:gd name="T16" fmla="*/ 8917289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8" y="0"/>
                    </a:moveTo>
                    <a:lnTo>
                      <a:pt x="0" y="15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59" name="Freeform 1779"/>
              <p:cNvSpPr>
                <a:spLocks/>
              </p:cNvSpPr>
              <p:nvPr/>
            </p:nvSpPr>
            <p:spPr bwMode="auto">
              <a:xfrm>
                <a:off x="2651339" y="2640165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0487921 h 36"/>
                  <a:gd name="T12" fmla="*/ 23409200 w 30"/>
                  <a:gd name="T13" fmla="*/ 37756928 h 36"/>
                  <a:gd name="T14" fmla="*/ 33441409 w 30"/>
                  <a:gd name="T15" fmla="*/ 2202453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0"/>
                    </a:lnTo>
                    <a:lnTo>
                      <a:pt x="21" y="36"/>
                    </a:lnTo>
                    <a:lnTo>
                      <a:pt x="30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0" name="Freeform 1780"/>
              <p:cNvSpPr>
                <a:spLocks/>
              </p:cNvSpPr>
              <p:nvPr/>
            </p:nvSpPr>
            <p:spPr bwMode="auto">
              <a:xfrm>
                <a:off x="2655563" y="2631972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10032213 w 30"/>
                  <a:gd name="T9" fmla="*/ 0 h 37"/>
                  <a:gd name="T10" fmla="*/ 0 w 30"/>
                  <a:gd name="T11" fmla="*/ 11536577 h 37"/>
                  <a:gd name="T12" fmla="*/ 24524124 w 30"/>
                  <a:gd name="T13" fmla="*/ 38805504 h 37"/>
                  <a:gd name="T14" fmla="*/ 33441409 w 30"/>
                  <a:gd name="T15" fmla="*/ 27268923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1"/>
                    </a:lnTo>
                    <a:lnTo>
                      <a:pt x="22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1" name="Freeform 1781"/>
              <p:cNvSpPr>
                <a:spLocks/>
              </p:cNvSpPr>
              <p:nvPr/>
            </p:nvSpPr>
            <p:spPr bwMode="auto">
              <a:xfrm>
                <a:off x="2660839" y="2623779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6617744 h 36"/>
                  <a:gd name="T12" fmla="*/ 25317685 w 25"/>
                  <a:gd name="T13" fmla="*/ 39883435 h 36"/>
                  <a:gd name="T14" fmla="*/ 30140099 w 25"/>
                  <a:gd name="T15" fmla="*/ 32128200 h 36"/>
                  <a:gd name="T16" fmla="*/ 30140099 w 25"/>
                  <a:gd name="T17" fmla="*/ 24372974 h 36"/>
                  <a:gd name="T18" fmla="*/ 9644833 w 25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8" y="0"/>
                    </a:moveTo>
                    <a:lnTo>
                      <a:pt x="0" y="15"/>
                    </a:lnTo>
                    <a:lnTo>
                      <a:pt x="21" y="36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2" name="Freeform 1782"/>
              <p:cNvSpPr>
                <a:spLocks/>
              </p:cNvSpPr>
              <p:nvPr/>
            </p:nvSpPr>
            <p:spPr bwMode="auto">
              <a:xfrm>
                <a:off x="2665064" y="2620706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8919228 w 21"/>
                  <a:gd name="T9" fmla="*/ 0 h 37"/>
                  <a:gd name="T10" fmla="*/ 0 w 21"/>
                  <a:gd name="T11" fmla="*/ 11536577 h 37"/>
                  <a:gd name="T12" fmla="*/ 23413632 w 21"/>
                  <a:gd name="T13" fmla="*/ 38805504 h 37"/>
                  <a:gd name="T14" fmla="*/ 23413632 w 21"/>
                  <a:gd name="T15" fmla="*/ 34610759 h 37"/>
                  <a:gd name="T16" fmla="*/ 23413632 w 21"/>
                  <a:gd name="T17" fmla="*/ 15732346 h 37"/>
                  <a:gd name="T18" fmla="*/ 8919228 w 21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7"/>
                  <a:gd name="T32" fmla="*/ 21 w 21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3" name="Freeform 1783"/>
              <p:cNvSpPr>
                <a:spLocks/>
              </p:cNvSpPr>
              <p:nvPr/>
            </p:nvSpPr>
            <p:spPr bwMode="auto">
              <a:xfrm>
                <a:off x="2668228" y="2612513"/>
                <a:ext cx="19010" cy="34820"/>
              </a:xfrm>
              <a:custGeom>
                <a:avLst/>
                <a:gdLst>
                  <a:gd name="T0" fmla="*/ 10628826 w 17"/>
                  <a:gd name="T1" fmla="*/ 0 h 33"/>
                  <a:gd name="T2" fmla="*/ 21257652 w 17"/>
                  <a:gd name="T3" fmla="*/ 18370188 h 33"/>
                  <a:gd name="T4" fmla="*/ 10628826 w 17"/>
                  <a:gd name="T5" fmla="*/ 36740375 h 33"/>
                  <a:gd name="T6" fmla="*/ 0 w 17"/>
                  <a:gd name="T7" fmla="*/ 18370188 h 33"/>
                  <a:gd name="T8" fmla="*/ 11253919 w 17"/>
                  <a:gd name="T9" fmla="*/ 0 h 33"/>
                  <a:gd name="T10" fmla="*/ 0 w 17"/>
                  <a:gd name="T11" fmla="*/ 12247142 h 33"/>
                  <a:gd name="T12" fmla="*/ 21257652 w 17"/>
                  <a:gd name="T13" fmla="*/ 36740375 h 33"/>
                  <a:gd name="T14" fmla="*/ 21257652 w 17"/>
                  <a:gd name="T15" fmla="*/ 12247142 h 33"/>
                  <a:gd name="T16" fmla="*/ 11253919 w 1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4" name="Freeform 1784"/>
              <p:cNvSpPr>
                <a:spLocks/>
              </p:cNvSpPr>
              <p:nvPr/>
            </p:nvSpPr>
            <p:spPr bwMode="auto">
              <a:xfrm>
                <a:off x="2673513" y="2606369"/>
                <a:ext cx="14785" cy="28675"/>
              </a:xfrm>
              <a:custGeom>
                <a:avLst/>
                <a:gdLst>
                  <a:gd name="T0" fmla="*/ 8408116 w 13"/>
                  <a:gd name="T1" fmla="*/ 0 h 29"/>
                  <a:gd name="T2" fmla="*/ 16815094 w 13"/>
                  <a:gd name="T3" fmla="*/ 14177316 h 29"/>
                  <a:gd name="T4" fmla="*/ 8408116 w 13"/>
                  <a:gd name="T5" fmla="*/ 28353643 h 29"/>
                  <a:gd name="T6" fmla="*/ 0 w 13"/>
                  <a:gd name="T7" fmla="*/ 14177316 h 29"/>
                  <a:gd name="T8" fmla="*/ 11641483 w 13"/>
                  <a:gd name="T9" fmla="*/ 0 h 29"/>
                  <a:gd name="T10" fmla="*/ 0 w 13"/>
                  <a:gd name="T11" fmla="*/ 13687863 h 29"/>
                  <a:gd name="T12" fmla="*/ 16815094 w 13"/>
                  <a:gd name="T13" fmla="*/ 28353643 h 29"/>
                  <a:gd name="T14" fmla="*/ 16815094 w 13"/>
                  <a:gd name="T15" fmla="*/ 6844426 h 29"/>
                  <a:gd name="T16" fmla="*/ 11641483 w 13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9"/>
                  <a:gd name="T29" fmla="*/ 13 w 1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3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5" name="Freeform 1785"/>
              <p:cNvSpPr>
                <a:spLocks/>
              </p:cNvSpPr>
              <p:nvPr/>
            </p:nvSpPr>
            <p:spPr bwMode="auto">
              <a:xfrm>
                <a:off x="2677738" y="2602272"/>
                <a:ext cx="9500" cy="22530"/>
              </a:xfrm>
              <a:custGeom>
                <a:avLst/>
                <a:gdLst>
                  <a:gd name="T0" fmla="*/ 5640625 w 8"/>
                  <a:gd name="T1" fmla="*/ 0 h 22"/>
                  <a:gd name="T2" fmla="*/ 11281249 w 8"/>
                  <a:gd name="T3" fmla="*/ 11536384 h 22"/>
                  <a:gd name="T4" fmla="*/ 5640625 w 8"/>
                  <a:gd name="T5" fmla="*/ 23072768 h 22"/>
                  <a:gd name="T6" fmla="*/ 0 w 8"/>
                  <a:gd name="T7" fmla="*/ 11536384 h 22"/>
                  <a:gd name="T8" fmla="*/ 0 w 8"/>
                  <a:gd name="T9" fmla="*/ 11536384 h 22"/>
                  <a:gd name="T10" fmla="*/ 11281249 w 8"/>
                  <a:gd name="T11" fmla="*/ 0 h 22"/>
                  <a:gd name="T12" fmla="*/ 11281249 w 8"/>
                  <a:gd name="T13" fmla="*/ 23072768 h 22"/>
                  <a:gd name="T14" fmla="*/ 0 w 8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2"/>
                  <a:gd name="T26" fmla="*/ 8 w 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2">
                    <a:moveTo>
                      <a:pt x="0" y="11"/>
                    </a:moveTo>
                    <a:lnTo>
                      <a:pt x="8" y="0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6" name="Freeform 1786"/>
              <p:cNvSpPr>
                <a:spLocks/>
              </p:cNvSpPr>
              <p:nvPr/>
            </p:nvSpPr>
            <p:spPr bwMode="auto">
              <a:xfrm>
                <a:off x="2683014" y="2602272"/>
                <a:ext cx="5276" cy="11265"/>
              </a:xfrm>
              <a:custGeom>
                <a:avLst/>
                <a:gdLst>
                  <a:gd name="T0" fmla="*/ 3479522 w 4"/>
                  <a:gd name="T1" fmla="*/ 0 h 11"/>
                  <a:gd name="T2" fmla="*/ 6959043 w 4"/>
                  <a:gd name="T3" fmla="*/ 5768704 h 11"/>
                  <a:gd name="T4" fmla="*/ 3479522 w 4"/>
                  <a:gd name="T5" fmla="*/ 11536384 h 11"/>
                  <a:gd name="T6" fmla="*/ 0 w 4"/>
                  <a:gd name="T7" fmla="*/ 5768704 h 11"/>
                  <a:gd name="T8" fmla="*/ 0 w 4"/>
                  <a:gd name="T9" fmla="*/ 4194677 h 11"/>
                  <a:gd name="T10" fmla="*/ 6959043 w 4"/>
                  <a:gd name="T11" fmla="*/ 0 h 11"/>
                  <a:gd name="T12" fmla="*/ 6959043 w 4"/>
                  <a:gd name="T13" fmla="*/ 11536384 h 11"/>
                  <a:gd name="T14" fmla="*/ 0 w 4"/>
                  <a:gd name="T15" fmla="*/ 4194677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0" y="4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7" name="Freeform 1787"/>
              <p:cNvSpPr>
                <a:spLocks/>
              </p:cNvSpPr>
              <p:nvPr/>
            </p:nvSpPr>
            <p:spPr bwMode="auto">
              <a:xfrm>
                <a:off x="3076864" y="2762045"/>
                <a:ext cx="22174" cy="19458"/>
              </a:xfrm>
              <a:custGeom>
                <a:avLst/>
                <a:gdLst>
                  <a:gd name="T0" fmla="*/ 11706816 w 21"/>
                  <a:gd name="T1" fmla="*/ 0 h 18"/>
                  <a:gd name="T2" fmla="*/ 23413632 w 21"/>
                  <a:gd name="T3" fmla="*/ 10517049 h 18"/>
                  <a:gd name="T4" fmla="*/ 11706816 w 21"/>
                  <a:gd name="T5" fmla="*/ 21034098 h 18"/>
                  <a:gd name="T6" fmla="*/ 0 w 21"/>
                  <a:gd name="T7" fmla="*/ 10517049 h 18"/>
                  <a:gd name="T8" fmla="*/ 8919228 w 21"/>
                  <a:gd name="T9" fmla="*/ 0 h 18"/>
                  <a:gd name="T10" fmla="*/ 0 w 21"/>
                  <a:gd name="T11" fmla="*/ 11685609 h 18"/>
                  <a:gd name="T12" fmla="*/ 4460142 w 21"/>
                  <a:gd name="T13" fmla="*/ 11685609 h 18"/>
                  <a:gd name="T14" fmla="*/ 8919228 w 21"/>
                  <a:gd name="T15" fmla="*/ 11685609 h 18"/>
                  <a:gd name="T16" fmla="*/ 13379369 w 21"/>
                  <a:gd name="T17" fmla="*/ 16359851 h 18"/>
                  <a:gd name="T18" fmla="*/ 18953492 w 21"/>
                  <a:gd name="T19" fmla="*/ 16359851 h 18"/>
                  <a:gd name="T20" fmla="*/ 23413632 w 21"/>
                  <a:gd name="T21" fmla="*/ 21034098 h 18"/>
                  <a:gd name="T22" fmla="*/ 8919228 w 21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8" y="0"/>
                    </a:moveTo>
                    <a:lnTo>
                      <a:pt x="0" y="10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12" y="14"/>
                    </a:lnTo>
                    <a:lnTo>
                      <a:pt x="17" y="14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8" name="Freeform 1788"/>
              <p:cNvSpPr>
                <a:spLocks/>
              </p:cNvSpPr>
              <p:nvPr/>
            </p:nvSpPr>
            <p:spPr bwMode="auto">
              <a:xfrm>
                <a:off x="3081079" y="2753852"/>
                <a:ext cx="34847" cy="28675"/>
              </a:xfrm>
              <a:custGeom>
                <a:avLst/>
                <a:gdLst>
                  <a:gd name="T0" fmla="*/ 17858063 w 34"/>
                  <a:gd name="T1" fmla="*/ 0 h 29"/>
                  <a:gd name="T2" fmla="*/ 35715100 w 34"/>
                  <a:gd name="T3" fmla="*/ 14177316 h 29"/>
                  <a:gd name="T4" fmla="*/ 17858063 w 34"/>
                  <a:gd name="T5" fmla="*/ 28353643 h 29"/>
                  <a:gd name="T6" fmla="*/ 0 w 34"/>
                  <a:gd name="T7" fmla="*/ 14177316 h 29"/>
                  <a:gd name="T8" fmla="*/ 8403252 w 34"/>
                  <a:gd name="T9" fmla="*/ 0 h 29"/>
                  <a:gd name="T10" fmla="*/ 0 w 34"/>
                  <a:gd name="T11" fmla="*/ 14665779 h 29"/>
                  <a:gd name="T12" fmla="*/ 0 w 34"/>
                  <a:gd name="T13" fmla="*/ 17598543 h 29"/>
                  <a:gd name="T14" fmla="*/ 4202138 w 34"/>
                  <a:gd name="T15" fmla="*/ 17598543 h 29"/>
                  <a:gd name="T16" fmla="*/ 8403252 w 34"/>
                  <a:gd name="T17" fmla="*/ 21509218 h 29"/>
                  <a:gd name="T18" fmla="*/ 13655922 w 34"/>
                  <a:gd name="T19" fmla="*/ 21509218 h 29"/>
                  <a:gd name="T20" fmla="*/ 17857038 w 34"/>
                  <a:gd name="T21" fmla="*/ 25420883 h 29"/>
                  <a:gd name="T22" fmla="*/ 22059174 w 34"/>
                  <a:gd name="T23" fmla="*/ 25420883 h 29"/>
                  <a:gd name="T24" fmla="*/ 26261310 w 34"/>
                  <a:gd name="T25" fmla="*/ 25420883 h 29"/>
                  <a:gd name="T26" fmla="*/ 31512956 w 34"/>
                  <a:gd name="T27" fmla="*/ 28353643 h 29"/>
                  <a:gd name="T28" fmla="*/ 35715100 w 34"/>
                  <a:gd name="T29" fmla="*/ 28353643 h 29"/>
                  <a:gd name="T30" fmla="*/ 8403252 w 34"/>
                  <a:gd name="T31" fmla="*/ 0 h 29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29"/>
                  <a:gd name="T50" fmla="*/ 34 w 34"/>
                  <a:gd name="T51" fmla="*/ 29 h 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29">
                    <a:moveTo>
                      <a:pt x="8" y="0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1" y="26"/>
                    </a:lnTo>
                    <a:lnTo>
                      <a:pt x="25" y="26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69" name="Freeform 1789"/>
              <p:cNvSpPr>
                <a:spLocks/>
              </p:cNvSpPr>
              <p:nvPr/>
            </p:nvSpPr>
            <p:spPr bwMode="auto">
              <a:xfrm>
                <a:off x="3084252" y="2743611"/>
                <a:ext cx="50685" cy="49158"/>
              </a:xfrm>
              <a:custGeom>
                <a:avLst/>
                <a:gdLst>
                  <a:gd name="T0" fmla="*/ 27329999 w 47"/>
                  <a:gd name="T1" fmla="*/ 0 h 48"/>
                  <a:gd name="T2" fmla="*/ 54658919 w 47"/>
                  <a:gd name="T3" fmla="*/ 25171968 h 48"/>
                  <a:gd name="T4" fmla="*/ 27329999 w 47"/>
                  <a:gd name="T5" fmla="*/ 50343937 h 48"/>
                  <a:gd name="T6" fmla="*/ 0 w 47"/>
                  <a:gd name="T7" fmla="*/ 25171968 h 48"/>
                  <a:gd name="T8" fmla="*/ 10466993 w 47"/>
                  <a:gd name="T9" fmla="*/ 0 h 48"/>
                  <a:gd name="T10" fmla="*/ 0 w 47"/>
                  <a:gd name="T11" fmla="*/ 19927426 h 48"/>
                  <a:gd name="T12" fmla="*/ 15118149 w 47"/>
                  <a:gd name="T13" fmla="*/ 38807172 h 48"/>
                  <a:gd name="T14" fmla="*/ 19770387 w 47"/>
                  <a:gd name="T15" fmla="*/ 38807172 h 48"/>
                  <a:gd name="T16" fmla="*/ 24421543 w 47"/>
                  <a:gd name="T17" fmla="*/ 38807172 h 48"/>
                  <a:gd name="T18" fmla="*/ 30237376 w 47"/>
                  <a:gd name="T19" fmla="*/ 41953283 h 48"/>
                  <a:gd name="T20" fmla="*/ 34888532 w 47"/>
                  <a:gd name="T21" fmla="*/ 41953283 h 48"/>
                  <a:gd name="T22" fmla="*/ 39540774 w 47"/>
                  <a:gd name="T23" fmla="*/ 46149122 h 48"/>
                  <a:gd name="T24" fmla="*/ 44191930 w 47"/>
                  <a:gd name="T25" fmla="*/ 46149122 h 48"/>
                  <a:gd name="T26" fmla="*/ 50006684 w 47"/>
                  <a:gd name="T27" fmla="*/ 46149122 h 48"/>
                  <a:gd name="T28" fmla="*/ 54658919 w 47"/>
                  <a:gd name="T29" fmla="*/ 50343937 h 48"/>
                  <a:gd name="T30" fmla="*/ 10466993 w 47"/>
                  <a:gd name="T31" fmla="*/ 0 h 48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7"/>
                  <a:gd name="T49" fmla="*/ 0 h 48"/>
                  <a:gd name="T50" fmla="*/ 47 w 47"/>
                  <a:gd name="T51" fmla="*/ 48 h 4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7" h="48">
                    <a:moveTo>
                      <a:pt x="9" y="0"/>
                    </a:moveTo>
                    <a:lnTo>
                      <a:pt x="0" y="19"/>
                    </a:lnTo>
                    <a:lnTo>
                      <a:pt x="13" y="37"/>
                    </a:lnTo>
                    <a:lnTo>
                      <a:pt x="17" y="37"/>
                    </a:lnTo>
                    <a:lnTo>
                      <a:pt x="21" y="37"/>
                    </a:lnTo>
                    <a:lnTo>
                      <a:pt x="26" y="40"/>
                    </a:lnTo>
                    <a:lnTo>
                      <a:pt x="30" y="40"/>
                    </a:lnTo>
                    <a:lnTo>
                      <a:pt x="34" y="44"/>
                    </a:lnTo>
                    <a:lnTo>
                      <a:pt x="38" y="44"/>
                    </a:lnTo>
                    <a:lnTo>
                      <a:pt x="43" y="44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0" name="Freeform 1790"/>
              <p:cNvSpPr>
                <a:spLocks/>
              </p:cNvSpPr>
              <p:nvPr/>
            </p:nvSpPr>
            <p:spPr bwMode="auto">
              <a:xfrm>
                <a:off x="3089528" y="2736442"/>
                <a:ext cx="63349" cy="63495"/>
              </a:xfrm>
              <a:custGeom>
                <a:avLst/>
                <a:gdLst>
                  <a:gd name="T0" fmla="*/ 33442993 w 60"/>
                  <a:gd name="T1" fmla="*/ 0 h 62"/>
                  <a:gd name="T2" fmla="*/ 66884930 w 60"/>
                  <a:gd name="T3" fmla="*/ 32513536 h 62"/>
                  <a:gd name="T4" fmla="*/ 33442993 w 60"/>
                  <a:gd name="T5" fmla="*/ 65026049 h 62"/>
                  <a:gd name="T6" fmla="*/ 0 w 60"/>
                  <a:gd name="T7" fmla="*/ 32513536 h 62"/>
                  <a:gd name="T8" fmla="*/ 14492140 w 60"/>
                  <a:gd name="T9" fmla="*/ 0 h 62"/>
                  <a:gd name="T10" fmla="*/ 0 w 60"/>
                  <a:gd name="T11" fmla="*/ 18878501 h 62"/>
                  <a:gd name="T12" fmla="*/ 28983224 w 60"/>
                  <a:gd name="T13" fmla="*/ 49293630 h 62"/>
                  <a:gd name="T14" fmla="*/ 33442993 w 60"/>
                  <a:gd name="T15" fmla="*/ 53489420 h 62"/>
                  <a:gd name="T16" fmla="*/ 37901714 w 60"/>
                  <a:gd name="T17" fmla="*/ 53489420 h 62"/>
                  <a:gd name="T18" fmla="*/ 43475368 w 60"/>
                  <a:gd name="T19" fmla="*/ 53489420 h 62"/>
                  <a:gd name="T20" fmla="*/ 47934081 w 60"/>
                  <a:gd name="T21" fmla="*/ 57684185 h 62"/>
                  <a:gd name="T22" fmla="*/ 52392794 w 60"/>
                  <a:gd name="T23" fmla="*/ 57684185 h 62"/>
                  <a:gd name="T24" fmla="*/ 56852562 w 60"/>
                  <a:gd name="T25" fmla="*/ 60831283 h 62"/>
                  <a:gd name="T26" fmla="*/ 61311275 w 60"/>
                  <a:gd name="T27" fmla="*/ 60831283 h 62"/>
                  <a:gd name="T28" fmla="*/ 66884930 w 60"/>
                  <a:gd name="T29" fmla="*/ 65026049 h 62"/>
                  <a:gd name="T30" fmla="*/ 14492140 w 60"/>
                  <a:gd name="T31" fmla="*/ 0 h 62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2"/>
                  <a:gd name="T50" fmla="*/ 60 w 60"/>
                  <a:gd name="T51" fmla="*/ 62 h 6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2">
                    <a:moveTo>
                      <a:pt x="13" y="0"/>
                    </a:moveTo>
                    <a:lnTo>
                      <a:pt x="0" y="18"/>
                    </a:lnTo>
                    <a:lnTo>
                      <a:pt x="26" y="47"/>
                    </a:lnTo>
                    <a:lnTo>
                      <a:pt x="30" y="51"/>
                    </a:lnTo>
                    <a:lnTo>
                      <a:pt x="34" y="51"/>
                    </a:lnTo>
                    <a:lnTo>
                      <a:pt x="39" y="51"/>
                    </a:lnTo>
                    <a:lnTo>
                      <a:pt x="43" y="55"/>
                    </a:lnTo>
                    <a:lnTo>
                      <a:pt x="47" y="55"/>
                    </a:lnTo>
                    <a:lnTo>
                      <a:pt x="51" y="58"/>
                    </a:lnTo>
                    <a:lnTo>
                      <a:pt x="55" y="58"/>
                    </a:lnTo>
                    <a:lnTo>
                      <a:pt x="60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1" name="Freeform 1791"/>
              <p:cNvSpPr>
                <a:spLocks/>
              </p:cNvSpPr>
              <p:nvPr/>
            </p:nvSpPr>
            <p:spPr bwMode="auto">
              <a:xfrm>
                <a:off x="3093753" y="2729273"/>
                <a:ext cx="76023" cy="77842"/>
              </a:xfrm>
              <a:custGeom>
                <a:avLst/>
                <a:gdLst>
                  <a:gd name="T0" fmla="*/ 40135920 w 72"/>
                  <a:gd name="T1" fmla="*/ 0 h 76"/>
                  <a:gd name="T2" fmla="*/ 80270784 w 72"/>
                  <a:gd name="T3" fmla="*/ 39864322 h 76"/>
                  <a:gd name="T4" fmla="*/ 40135920 w 72"/>
                  <a:gd name="T5" fmla="*/ 79728644 h 76"/>
                  <a:gd name="T6" fmla="*/ 0 w 72"/>
                  <a:gd name="T7" fmla="*/ 39864322 h 76"/>
                  <a:gd name="T8" fmla="*/ 13377935 w 72"/>
                  <a:gd name="T9" fmla="*/ 0 h 76"/>
                  <a:gd name="T10" fmla="*/ 0 w 72"/>
                  <a:gd name="T11" fmla="*/ 14686530 h 76"/>
                  <a:gd name="T12" fmla="*/ 42364871 w 72"/>
                  <a:gd name="T13" fmla="*/ 65042102 h 76"/>
                  <a:gd name="T14" fmla="*/ 46824885 w 72"/>
                  <a:gd name="T15" fmla="*/ 65042102 h 76"/>
                  <a:gd name="T16" fmla="*/ 51283844 w 72"/>
                  <a:gd name="T17" fmla="*/ 68188572 h 76"/>
                  <a:gd name="T18" fmla="*/ 55743858 w 72"/>
                  <a:gd name="T19" fmla="*/ 68188572 h 76"/>
                  <a:gd name="T20" fmla="*/ 61317819 w 72"/>
                  <a:gd name="T21" fmla="*/ 72384869 h 76"/>
                  <a:gd name="T22" fmla="*/ 65777833 w 72"/>
                  <a:gd name="T23" fmla="*/ 72384869 h 76"/>
                  <a:gd name="T24" fmla="*/ 70236808 w 72"/>
                  <a:gd name="T25" fmla="*/ 76581166 h 76"/>
                  <a:gd name="T26" fmla="*/ 74696822 w 72"/>
                  <a:gd name="T27" fmla="*/ 76581166 h 76"/>
                  <a:gd name="T28" fmla="*/ 80270784 w 72"/>
                  <a:gd name="T29" fmla="*/ 79728644 h 76"/>
                  <a:gd name="T30" fmla="*/ 13377935 w 72"/>
                  <a:gd name="T31" fmla="*/ 0 h 76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2"/>
                  <a:gd name="T49" fmla="*/ 0 h 76"/>
                  <a:gd name="T50" fmla="*/ 72 w 72"/>
                  <a:gd name="T51" fmla="*/ 76 h 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2" h="76">
                    <a:moveTo>
                      <a:pt x="12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5" y="69"/>
                    </a:lnTo>
                    <a:lnTo>
                      <a:pt x="59" y="69"/>
                    </a:lnTo>
                    <a:lnTo>
                      <a:pt x="63" y="73"/>
                    </a:lnTo>
                    <a:lnTo>
                      <a:pt x="67" y="73"/>
                    </a:lnTo>
                    <a:lnTo>
                      <a:pt x="72" y="7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2" name="Freeform 1792"/>
              <p:cNvSpPr>
                <a:spLocks/>
              </p:cNvSpPr>
              <p:nvPr/>
            </p:nvSpPr>
            <p:spPr bwMode="auto">
              <a:xfrm>
                <a:off x="3103254" y="2722104"/>
                <a:ext cx="87636" cy="92180"/>
              </a:xfrm>
              <a:custGeom>
                <a:avLst/>
                <a:gdLst>
                  <a:gd name="T0" fmla="*/ 45176873 w 85"/>
                  <a:gd name="T1" fmla="*/ 0 h 90"/>
                  <a:gd name="T2" fmla="*/ 90353747 w 85"/>
                  <a:gd name="T3" fmla="*/ 47206402 h 90"/>
                  <a:gd name="T4" fmla="*/ 45176873 w 85"/>
                  <a:gd name="T5" fmla="*/ 94412804 h 90"/>
                  <a:gd name="T6" fmla="*/ 0 w 85"/>
                  <a:gd name="T7" fmla="*/ 47206402 h 90"/>
                  <a:gd name="T8" fmla="*/ 9566759 w 85"/>
                  <a:gd name="T9" fmla="*/ 0 h 90"/>
                  <a:gd name="T10" fmla="*/ 0 w 85"/>
                  <a:gd name="T11" fmla="*/ 14686321 h 90"/>
                  <a:gd name="T12" fmla="*/ 49960766 w 85"/>
                  <a:gd name="T13" fmla="*/ 79726487 h 90"/>
                  <a:gd name="T14" fmla="*/ 54212657 w 85"/>
                  <a:gd name="T15" fmla="*/ 79726487 h 90"/>
                  <a:gd name="T16" fmla="*/ 58464548 w 85"/>
                  <a:gd name="T17" fmla="*/ 83922724 h 90"/>
                  <a:gd name="T18" fmla="*/ 62716439 w 85"/>
                  <a:gd name="T19" fmla="*/ 83922724 h 90"/>
                  <a:gd name="T20" fmla="*/ 68031319 w 85"/>
                  <a:gd name="T21" fmla="*/ 87069134 h 90"/>
                  <a:gd name="T22" fmla="*/ 72283210 w 85"/>
                  <a:gd name="T23" fmla="*/ 87069134 h 90"/>
                  <a:gd name="T24" fmla="*/ 76535101 w 85"/>
                  <a:gd name="T25" fmla="*/ 87069134 h 90"/>
                  <a:gd name="T26" fmla="*/ 80786992 w 85"/>
                  <a:gd name="T27" fmla="*/ 91265371 h 90"/>
                  <a:gd name="T28" fmla="*/ 86101856 w 85"/>
                  <a:gd name="T29" fmla="*/ 91265371 h 90"/>
                  <a:gd name="T30" fmla="*/ 90353747 w 85"/>
                  <a:gd name="T31" fmla="*/ 94412804 h 90"/>
                  <a:gd name="T32" fmla="*/ 9566759 w 85"/>
                  <a:gd name="T33" fmla="*/ 0 h 90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90"/>
                  <a:gd name="T53" fmla="*/ 85 w 85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90">
                    <a:moveTo>
                      <a:pt x="9" y="0"/>
                    </a:moveTo>
                    <a:lnTo>
                      <a:pt x="0" y="14"/>
                    </a:lnTo>
                    <a:lnTo>
                      <a:pt x="47" y="76"/>
                    </a:lnTo>
                    <a:lnTo>
                      <a:pt x="51" y="76"/>
                    </a:lnTo>
                    <a:lnTo>
                      <a:pt x="55" y="80"/>
                    </a:lnTo>
                    <a:lnTo>
                      <a:pt x="59" y="80"/>
                    </a:lnTo>
                    <a:lnTo>
                      <a:pt x="64" y="83"/>
                    </a:lnTo>
                    <a:lnTo>
                      <a:pt x="68" y="83"/>
                    </a:lnTo>
                    <a:lnTo>
                      <a:pt x="72" y="83"/>
                    </a:lnTo>
                    <a:lnTo>
                      <a:pt x="76" y="87"/>
                    </a:lnTo>
                    <a:lnTo>
                      <a:pt x="81" y="87"/>
                    </a:lnTo>
                    <a:lnTo>
                      <a:pt x="85" y="9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3" name="Freeform 1793"/>
              <p:cNvSpPr>
                <a:spLocks/>
              </p:cNvSpPr>
              <p:nvPr/>
            </p:nvSpPr>
            <p:spPr bwMode="auto">
              <a:xfrm>
                <a:off x="3106427" y="2712887"/>
                <a:ext cx="103473" cy="109590"/>
              </a:xfrm>
              <a:custGeom>
                <a:avLst/>
                <a:gdLst>
                  <a:gd name="T0" fmla="*/ 54626353 w 98"/>
                  <a:gd name="T1" fmla="*/ 0 h 106"/>
                  <a:gd name="T2" fmla="*/ 109251649 w 98"/>
                  <a:gd name="T3" fmla="*/ 56650793 h 106"/>
                  <a:gd name="T4" fmla="*/ 54626353 w 98"/>
                  <a:gd name="T5" fmla="*/ 113301586 h 106"/>
                  <a:gd name="T6" fmla="*/ 0 w 98"/>
                  <a:gd name="T7" fmla="*/ 56650793 h 106"/>
                  <a:gd name="T8" fmla="*/ 10033714 w 98"/>
                  <a:gd name="T9" fmla="*/ 0 h 106"/>
                  <a:gd name="T10" fmla="*/ 0 w 98"/>
                  <a:gd name="T11" fmla="*/ 16033223 h 106"/>
                  <a:gd name="T12" fmla="*/ 66888955 w 98"/>
                  <a:gd name="T13" fmla="*/ 97268366 h 106"/>
                  <a:gd name="T14" fmla="*/ 71347812 w 98"/>
                  <a:gd name="T15" fmla="*/ 97268366 h 106"/>
                  <a:gd name="T16" fmla="*/ 75807708 w 98"/>
                  <a:gd name="T17" fmla="*/ 97268366 h 106"/>
                  <a:gd name="T18" fmla="*/ 80266548 w 98"/>
                  <a:gd name="T19" fmla="*/ 101543409 h 106"/>
                  <a:gd name="T20" fmla="*/ 85840362 w 98"/>
                  <a:gd name="T21" fmla="*/ 101543409 h 106"/>
                  <a:gd name="T22" fmla="*/ 90300258 w 98"/>
                  <a:gd name="T23" fmla="*/ 104750466 h 106"/>
                  <a:gd name="T24" fmla="*/ 94759099 w 98"/>
                  <a:gd name="T25" fmla="*/ 104750466 h 106"/>
                  <a:gd name="T26" fmla="*/ 99217939 w 98"/>
                  <a:gd name="T27" fmla="*/ 109026543 h 106"/>
                  <a:gd name="T28" fmla="*/ 104792809 w 98"/>
                  <a:gd name="T29" fmla="*/ 109026543 h 106"/>
                  <a:gd name="T30" fmla="*/ 109251649 w 98"/>
                  <a:gd name="T31" fmla="*/ 113301586 h 106"/>
                  <a:gd name="T32" fmla="*/ 10033714 w 98"/>
                  <a:gd name="T33" fmla="*/ 0 h 106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106"/>
                  <a:gd name="T53" fmla="*/ 98 w 9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106">
                    <a:moveTo>
                      <a:pt x="9" y="0"/>
                    </a:moveTo>
                    <a:lnTo>
                      <a:pt x="0" y="15"/>
                    </a:lnTo>
                    <a:lnTo>
                      <a:pt x="60" y="91"/>
                    </a:lnTo>
                    <a:lnTo>
                      <a:pt x="64" y="91"/>
                    </a:lnTo>
                    <a:lnTo>
                      <a:pt x="68" y="91"/>
                    </a:lnTo>
                    <a:lnTo>
                      <a:pt x="72" y="95"/>
                    </a:lnTo>
                    <a:lnTo>
                      <a:pt x="77" y="95"/>
                    </a:lnTo>
                    <a:lnTo>
                      <a:pt x="81" y="98"/>
                    </a:lnTo>
                    <a:lnTo>
                      <a:pt x="85" y="98"/>
                    </a:lnTo>
                    <a:lnTo>
                      <a:pt x="89" y="102"/>
                    </a:lnTo>
                    <a:lnTo>
                      <a:pt x="94" y="102"/>
                    </a:lnTo>
                    <a:lnTo>
                      <a:pt x="98" y="10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4" name="Freeform 1794"/>
              <p:cNvSpPr>
                <a:spLocks/>
              </p:cNvSpPr>
              <p:nvPr/>
            </p:nvSpPr>
            <p:spPr bwMode="auto">
              <a:xfrm>
                <a:off x="3112763" y="2706742"/>
                <a:ext cx="106646" cy="118807"/>
              </a:xfrm>
              <a:custGeom>
                <a:avLst/>
                <a:gdLst>
                  <a:gd name="T0" fmla="*/ 56303808 w 101"/>
                  <a:gd name="T1" fmla="*/ 0 h 116"/>
                  <a:gd name="T2" fmla="*/ 112607616 w 101"/>
                  <a:gd name="T3" fmla="*/ 60841474 h 116"/>
                  <a:gd name="T4" fmla="*/ 56303808 w 101"/>
                  <a:gd name="T5" fmla="*/ 121681925 h 116"/>
                  <a:gd name="T6" fmla="*/ 0 w 101"/>
                  <a:gd name="T7" fmla="*/ 60841474 h 116"/>
                  <a:gd name="T8" fmla="*/ 13379322 w 101"/>
                  <a:gd name="T9" fmla="*/ 0 h 116"/>
                  <a:gd name="T10" fmla="*/ 0 w 101"/>
                  <a:gd name="T11" fmla="*/ 15734758 h 116"/>
                  <a:gd name="T12" fmla="*/ 84733950 w 101"/>
                  <a:gd name="T13" fmla="*/ 110143310 h 116"/>
                  <a:gd name="T14" fmla="*/ 89194074 w 101"/>
                  <a:gd name="T15" fmla="*/ 110143310 h 116"/>
                  <a:gd name="T16" fmla="*/ 93654199 w 101"/>
                  <a:gd name="T17" fmla="*/ 114339449 h 116"/>
                  <a:gd name="T18" fmla="*/ 99228299 w 101"/>
                  <a:gd name="T19" fmla="*/ 114339449 h 116"/>
                  <a:gd name="T20" fmla="*/ 103688423 w 101"/>
                  <a:gd name="T21" fmla="*/ 118534564 h 116"/>
                  <a:gd name="T22" fmla="*/ 108147492 w 101"/>
                  <a:gd name="T23" fmla="*/ 118534564 h 116"/>
                  <a:gd name="T24" fmla="*/ 108147492 w 101"/>
                  <a:gd name="T25" fmla="*/ 121681925 h 116"/>
                  <a:gd name="T26" fmla="*/ 112607616 w 101"/>
                  <a:gd name="T27" fmla="*/ 118534564 h 116"/>
                  <a:gd name="T28" fmla="*/ 13379322 w 101"/>
                  <a:gd name="T29" fmla="*/ 0 h 116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116"/>
                  <a:gd name="T47" fmla="*/ 101 w 101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116">
                    <a:moveTo>
                      <a:pt x="12" y="0"/>
                    </a:moveTo>
                    <a:lnTo>
                      <a:pt x="0" y="15"/>
                    </a:lnTo>
                    <a:lnTo>
                      <a:pt x="76" y="105"/>
                    </a:lnTo>
                    <a:lnTo>
                      <a:pt x="80" y="105"/>
                    </a:lnTo>
                    <a:lnTo>
                      <a:pt x="84" y="109"/>
                    </a:lnTo>
                    <a:lnTo>
                      <a:pt x="89" y="109"/>
                    </a:lnTo>
                    <a:lnTo>
                      <a:pt x="93" y="113"/>
                    </a:lnTo>
                    <a:lnTo>
                      <a:pt x="97" y="113"/>
                    </a:lnTo>
                    <a:lnTo>
                      <a:pt x="97" y="116"/>
                    </a:lnTo>
                    <a:lnTo>
                      <a:pt x="101" y="1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5" name="Freeform 1795"/>
              <p:cNvSpPr>
                <a:spLocks/>
              </p:cNvSpPr>
              <p:nvPr/>
            </p:nvSpPr>
            <p:spPr bwMode="auto">
              <a:xfrm>
                <a:off x="3115927" y="2698540"/>
                <a:ext cx="112983" cy="127001"/>
              </a:xfrm>
              <a:custGeom>
                <a:avLst/>
                <a:gdLst>
                  <a:gd name="T0" fmla="*/ 60213543 w 106"/>
                  <a:gd name="T1" fmla="*/ 0 h 123"/>
                  <a:gd name="T2" fmla="*/ 120426020 w 106"/>
                  <a:gd name="T3" fmla="*/ 65566589 h 123"/>
                  <a:gd name="T4" fmla="*/ 60213543 w 106"/>
                  <a:gd name="T5" fmla="*/ 131132146 h 123"/>
                  <a:gd name="T6" fmla="*/ 0 w 106"/>
                  <a:gd name="T7" fmla="*/ 65566589 h 123"/>
                  <a:gd name="T8" fmla="*/ 14768797 w 106"/>
                  <a:gd name="T9" fmla="*/ 0 h 123"/>
                  <a:gd name="T10" fmla="*/ 0 w 106"/>
                  <a:gd name="T11" fmla="*/ 14925199 h 123"/>
                  <a:gd name="T12" fmla="*/ 101112328 w 106"/>
                  <a:gd name="T13" fmla="*/ 127933374 h 123"/>
                  <a:gd name="T14" fmla="*/ 105657228 w 106"/>
                  <a:gd name="T15" fmla="*/ 127933374 h 123"/>
                  <a:gd name="T16" fmla="*/ 105657228 w 106"/>
                  <a:gd name="T17" fmla="*/ 131132146 h 123"/>
                  <a:gd name="T18" fmla="*/ 120426020 w 106"/>
                  <a:gd name="T19" fmla="*/ 116206951 h 123"/>
                  <a:gd name="T20" fmla="*/ 14768797 w 106"/>
                  <a:gd name="T21" fmla="*/ 0 h 12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"/>
                  <a:gd name="T34" fmla="*/ 0 h 123"/>
                  <a:gd name="T35" fmla="*/ 106 w 106"/>
                  <a:gd name="T36" fmla="*/ 123 h 1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" h="123">
                    <a:moveTo>
                      <a:pt x="13" y="0"/>
                    </a:moveTo>
                    <a:lnTo>
                      <a:pt x="0" y="14"/>
                    </a:lnTo>
                    <a:lnTo>
                      <a:pt x="89" y="120"/>
                    </a:lnTo>
                    <a:lnTo>
                      <a:pt x="93" y="120"/>
                    </a:lnTo>
                    <a:lnTo>
                      <a:pt x="93" y="123"/>
                    </a:lnTo>
                    <a:lnTo>
                      <a:pt x="106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6" name="Freeform 1796"/>
              <p:cNvSpPr>
                <a:spLocks/>
              </p:cNvSpPr>
              <p:nvPr/>
            </p:nvSpPr>
            <p:spPr bwMode="auto">
              <a:xfrm>
                <a:off x="3125428" y="2690347"/>
                <a:ext cx="106646" cy="132121"/>
              </a:xfrm>
              <a:custGeom>
                <a:avLst/>
                <a:gdLst>
                  <a:gd name="T0" fmla="*/ 55751810 w 102"/>
                  <a:gd name="T1" fmla="*/ 0 h 128"/>
                  <a:gd name="T2" fmla="*/ 111503620 w 102"/>
                  <a:gd name="T3" fmla="*/ 68187854 h 128"/>
                  <a:gd name="T4" fmla="*/ 55751810 w 102"/>
                  <a:gd name="T5" fmla="*/ 136374676 h 128"/>
                  <a:gd name="T6" fmla="*/ 0 w 102"/>
                  <a:gd name="T7" fmla="*/ 68187854 h 128"/>
                  <a:gd name="T8" fmla="*/ 9838617 w 102"/>
                  <a:gd name="T9" fmla="*/ 0 h 128"/>
                  <a:gd name="T10" fmla="*/ 0 w 102"/>
                  <a:gd name="T11" fmla="*/ 15981476 h 128"/>
                  <a:gd name="T12" fmla="*/ 97292522 w 102"/>
                  <a:gd name="T13" fmla="*/ 136374676 h 128"/>
                  <a:gd name="T14" fmla="*/ 111503620 w 102"/>
                  <a:gd name="T15" fmla="*/ 117196464 h 128"/>
                  <a:gd name="T16" fmla="*/ 9838617 w 102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8"/>
                  <a:gd name="T29" fmla="*/ 102 w 102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8">
                    <a:moveTo>
                      <a:pt x="9" y="0"/>
                    </a:moveTo>
                    <a:lnTo>
                      <a:pt x="0" y="15"/>
                    </a:lnTo>
                    <a:lnTo>
                      <a:pt x="89" y="128"/>
                    </a:lnTo>
                    <a:lnTo>
                      <a:pt x="102" y="1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7" name="Freeform 1797"/>
              <p:cNvSpPr>
                <a:spLocks/>
              </p:cNvSpPr>
              <p:nvPr/>
            </p:nvSpPr>
            <p:spPr bwMode="auto">
              <a:xfrm>
                <a:off x="3130713" y="2681130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13379322 w 101"/>
                  <a:gd name="T9" fmla="*/ 0 h 127"/>
                  <a:gd name="T10" fmla="*/ 0 w 101"/>
                  <a:gd name="T11" fmla="*/ 18882097 h 127"/>
                  <a:gd name="T12" fmla="*/ 103688423 w 101"/>
                  <a:gd name="T13" fmla="*/ 133220357 h 127"/>
                  <a:gd name="T14" fmla="*/ 112607616 w 101"/>
                  <a:gd name="T15" fmla="*/ 117485624 h 127"/>
                  <a:gd name="T16" fmla="*/ 13379322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12" y="0"/>
                    </a:moveTo>
                    <a:lnTo>
                      <a:pt x="0" y="18"/>
                    </a:lnTo>
                    <a:lnTo>
                      <a:pt x="93" y="127"/>
                    </a:lnTo>
                    <a:lnTo>
                      <a:pt x="101" y="1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8" name="Freeform 1798"/>
              <p:cNvSpPr>
                <a:spLocks/>
              </p:cNvSpPr>
              <p:nvPr/>
            </p:nvSpPr>
            <p:spPr bwMode="auto">
              <a:xfrm>
                <a:off x="3134938" y="2672937"/>
                <a:ext cx="106646" cy="130073"/>
              </a:xfrm>
              <a:custGeom>
                <a:avLst/>
                <a:gdLst>
                  <a:gd name="T0" fmla="*/ 56303808 w 101"/>
                  <a:gd name="T1" fmla="*/ 0 h 128"/>
                  <a:gd name="T2" fmla="*/ 112607616 w 101"/>
                  <a:gd name="T3" fmla="*/ 66090279 h 128"/>
                  <a:gd name="T4" fmla="*/ 56303808 w 101"/>
                  <a:gd name="T5" fmla="*/ 132179542 h 128"/>
                  <a:gd name="T6" fmla="*/ 0 w 101"/>
                  <a:gd name="T7" fmla="*/ 66090279 h 128"/>
                  <a:gd name="T8" fmla="*/ 13379322 w 101"/>
                  <a:gd name="T9" fmla="*/ 0 h 128"/>
                  <a:gd name="T10" fmla="*/ 0 w 101"/>
                  <a:gd name="T11" fmla="*/ 18588244 h 128"/>
                  <a:gd name="T12" fmla="*/ 103688423 w 101"/>
                  <a:gd name="T13" fmla="*/ 132179542 h 128"/>
                  <a:gd name="T14" fmla="*/ 112607616 w 101"/>
                  <a:gd name="T15" fmla="*/ 116689684 h 128"/>
                  <a:gd name="T16" fmla="*/ 13379322 w 101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8"/>
                  <a:gd name="T29" fmla="*/ 101 w 101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8">
                    <a:moveTo>
                      <a:pt x="12" y="0"/>
                    </a:moveTo>
                    <a:lnTo>
                      <a:pt x="0" y="18"/>
                    </a:lnTo>
                    <a:lnTo>
                      <a:pt x="93" y="128"/>
                    </a:lnTo>
                    <a:lnTo>
                      <a:pt x="101" y="1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79" name="Freeform 1799"/>
              <p:cNvSpPr>
                <a:spLocks/>
              </p:cNvSpPr>
              <p:nvPr/>
            </p:nvSpPr>
            <p:spPr bwMode="auto">
              <a:xfrm>
                <a:off x="3143378" y="266576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0033865 w 102"/>
                  <a:gd name="T9" fmla="*/ 0 h 127"/>
                  <a:gd name="T10" fmla="*/ 0 w 102"/>
                  <a:gd name="T11" fmla="*/ 15734736 h 127"/>
                  <a:gd name="T12" fmla="*/ 99221537 w 102"/>
                  <a:gd name="T13" fmla="*/ 133220357 h 127"/>
                  <a:gd name="T14" fmla="*/ 113714305 w 102"/>
                  <a:gd name="T15" fmla="*/ 118534402 h 127"/>
                  <a:gd name="T16" fmla="*/ 10033865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9" y="0"/>
                    </a:moveTo>
                    <a:lnTo>
                      <a:pt x="0" y="15"/>
                    </a:lnTo>
                    <a:lnTo>
                      <a:pt x="89" y="127"/>
                    </a:lnTo>
                    <a:lnTo>
                      <a:pt x="102" y="11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0" name="Freeform 1800"/>
              <p:cNvSpPr>
                <a:spLocks/>
              </p:cNvSpPr>
              <p:nvPr/>
            </p:nvSpPr>
            <p:spPr bwMode="auto">
              <a:xfrm>
                <a:off x="3147602" y="2658599"/>
                <a:ext cx="106646" cy="130073"/>
              </a:xfrm>
              <a:custGeom>
                <a:avLst/>
                <a:gdLst>
                  <a:gd name="T0" fmla="*/ 55751810 w 102"/>
                  <a:gd name="T1" fmla="*/ 0 h 127"/>
                  <a:gd name="T2" fmla="*/ 111503620 w 102"/>
                  <a:gd name="T3" fmla="*/ 66610691 h 127"/>
                  <a:gd name="T4" fmla="*/ 55751810 w 102"/>
                  <a:gd name="T5" fmla="*/ 133220357 h 127"/>
                  <a:gd name="T6" fmla="*/ 0 w 102"/>
                  <a:gd name="T7" fmla="*/ 66610691 h 127"/>
                  <a:gd name="T8" fmla="*/ 9838617 w 102"/>
                  <a:gd name="T9" fmla="*/ 0 h 127"/>
                  <a:gd name="T10" fmla="*/ 0 w 102"/>
                  <a:gd name="T11" fmla="*/ 14685959 h 127"/>
                  <a:gd name="T12" fmla="*/ 97292522 w 102"/>
                  <a:gd name="T13" fmla="*/ 133220357 h 127"/>
                  <a:gd name="T14" fmla="*/ 111503620 w 102"/>
                  <a:gd name="T15" fmla="*/ 117485624 h 127"/>
                  <a:gd name="T16" fmla="*/ 9838617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9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2" y="11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1" name="Freeform 1801"/>
              <p:cNvSpPr>
                <a:spLocks/>
              </p:cNvSpPr>
              <p:nvPr/>
            </p:nvSpPr>
            <p:spPr bwMode="auto">
              <a:xfrm>
                <a:off x="3152887" y="2651430"/>
                <a:ext cx="106646" cy="130073"/>
              </a:xfrm>
              <a:custGeom>
                <a:avLst/>
                <a:gdLst>
                  <a:gd name="T0" fmla="*/ 56303808 w 101"/>
                  <a:gd name="T1" fmla="*/ 0 h 128"/>
                  <a:gd name="T2" fmla="*/ 112607616 w 101"/>
                  <a:gd name="T3" fmla="*/ 66090279 h 128"/>
                  <a:gd name="T4" fmla="*/ 56303808 w 101"/>
                  <a:gd name="T5" fmla="*/ 132179542 h 128"/>
                  <a:gd name="T6" fmla="*/ 0 w 101"/>
                  <a:gd name="T7" fmla="*/ 66090279 h 128"/>
                  <a:gd name="T8" fmla="*/ 13379322 w 101"/>
                  <a:gd name="T9" fmla="*/ 0 h 128"/>
                  <a:gd name="T10" fmla="*/ 0 w 101"/>
                  <a:gd name="T11" fmla="*/ 15489862 h 128"/>
                  <a:gd name="T12" fmla="*/ 103688423 w 101"/>
                  <a:gd name="T13" fmla="*/ 132179542 h 128"/>
                  <a:gd name="T14" fmla="*/ 112607616 w 101"/>
                  <a:gd name="T15" fmla="*/ 116689684 h 128"/>
                  <a:gd name="T16" fmla="*/ 13379322 w 101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8"/>
                  <a:gd name="T29" fmla="*/ 101 w 101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8">
                    <a:moveTo>
                      <a:pt x="12" y="0"/>
                    </a:moveTo>
                    <a:lnTo>
                      <a:pt x="0" y="15"/>
                    </a:lnTo>
                    <a:lnTo>
                      <a:pt x="93" y="128"/>
                    </a:lnTo>
                    <a:lnTo>
                      <a:pt x="101" y="1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2" name="Freeform 1802"/>
              <p:cNvSpPr>
                <a:spLocks/>
              </p:cNvSpPr>
              <p:nvPr/>
            </p:nvSpPr>
            <p:spPr bwMode="auto">
              <a:xfrm>
                <a:off x="3157112" y="2643237"/>
                <a:ext cx="109810" cy="130073"/>
              </a:xfrm>
              <a:custGeom>
                <a:avLst/>
                <a:gdLst>
                  <a:gd name="T0" fmla="*/ 56878472 w 106"/>
                  <a:gd name="T1" fmla="*/ 0 h 127"/>
                  <a:gd name="T2" fmla="*/ 113756944 w 106"/>
                  <a:gd name="T3" fmla="*/ 66610691 h 127"/>
                  <a:gd name="T4" fmla="*/ 56878472 w 106"/>
                  <a:gd name="T5" fmla="*/ 133220357 h 127"/>
                  <a:gd name="T6" fmla="*/ 0 w 106"/>
                  <a:gd name="T7" fmla="*/ 66610691 h 127"/>
                  <a:gd name="T8" fmla="*/ 13951050 w 106"/>
                  <a:gd name="T9" fmla="*/ 0 h 127"/>
                  <a:gd name="T10" fmla="*/ 0 w 106"/>
                  <a:gd name="T11" fmla="*/ 15734736 h 127"/>
                  <a:gd name="T12" fmla="*/ 99805898 w 106"/>
                  <a:gd name="T13" fmla="*/ 133220357 h 127"/>
                  <a:gd name="T14" fmla="*/ 113756944 w 106"/>
                  <a:gd name="T15" fmla="*/ 118534402 h 127"/>
                  <a:gd name="T16" fmla="*/ 13951050 w 106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27"/>
                  <a:gd name="T29" fmla="*/ 106 w 106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27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7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3" name="Freeform 1803"/>
              <p:cNvSpPr>
                <a:spLocks/>
              </p:cNvSpPr>
              <p:nvPr/>
            </p:nvSpPr>
            <p:spPr bwMode="auto">
              <a:xfrm>
                <a:off x="3165552" y="263504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0033865 w 102"/>
                  <a:gd name="T9" fmla="*/ 0 h 127"/>
                  <a:gd name="T10" fmla="*/ 0 w 102"/>
                  <a:gd name="T11" fmla="*/ 14685959 h 127"/>
                  <a:gd name="T12" fmla="*/ 99221537 w 102"/>
                  <a:gd name="T13" fmla="*/ 133220357 h 127"/>
                  <a:gd name="T14" fmla="*/ 113714305 w 102"/>
                  <a:gd name="T15" fmla="*/ 114338268 h 127"/>
                  <a:gd name="T16" fmla="*/ 10033865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9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2" y="10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4" name="Freeform 1804"/>
              <p:cNvSpPr>
                <a:spLocks/>
              </p:cNvSpPr>
              <p:nvPr/>
            </p:nvSpPr>
            <p:spPr bwMode="auto">
              <a:xfrm>
                <a:off x="3169776" y="2628899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8919197 w 101"/>
                  <a:gd name="T9" fmla="*/ 0 h 127"/>
                  <a:gd name="T10" fmla="*/ 0 w 101"/>
                  <a:gd name="T11" fmla="*/ 14685959 h 127"/>
                  <a:gd name="T12" fmla="*/ 103688423 w 101"/>
                  <a:gd name="T13" fmla="*/ 133220357 h 127"/>
                  <a:gd name="T14" fmla="*/ 112607616 w 101"/>
                  <a:gd name="T15" fmla="*/ 114338268 h 127"/>
                  <a:gd name="T16" fmla="*/ 8919197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1" y="10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5" name="Freeform 1805"/>
              <p:cNvSpPr>
                <a:spLocks/>
              </p:cNvSpPr>
              <p:nvPr/>
            </p:nvSpPr>
            <p:spPr bwMode="auto">
              <a:xfrm>
                <a:off x="3175061" y="261763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8882097 h 127"/>
                  <a:gd name="T12" fmla="*/ 103680444 w 102"/>
                  <a:gd name="T13" fmla="*/ 133220357 h 127"/>
                  <a:gd name="T14" fmla="*/ 113714305 w 102"/>
                  <a:gd name="T15" fmla="*/ 117485624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8"/>
                    </a:lnTo>
                    <a:lnTo>
                      <a:pt x="93" y="127"/>
                    </a:lnTo>
                    <a:lnTo>
                      <a:pt x="102" y="1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6" name="Freeform 1806"/>
              <p:cNvSpPr>
                <a:spLocks/>
              </p:cNvSpPr>
              <p:nvPr/>
            </p:nvSpPr>
            <p:spPr bwMode="auto">
              <a:xfrm>
                <a:off x="3178225" y="2609441"/>
                <a:ext cx="112983" cy="130073"/>
              </a:xfrm>
              <a:custGeom>
                <a:avLst/>
                <a:gdLst>
                  <a:gd name="T0" fmla="*/ 60213543 w 106"/>
                  <a:gd name="T1" fmla="*/ 0 h 128"/>
                  <a:gd name="T2" fmla="*/ 120426020 w 106"/>
                  <a:gd name="T3" fmla="*/ 66090279 h 128"/>
                  <a:gd name="T4" fmla="*/ 60213543 w 106"/>
                  <a:gd name="T5" fmla="*/ 132179542 h 128"/>
                  <a:gd name="T6" fmla="*/ 0 w 106"/>
                  <a:gd name="T7" fmla="*/ 66090279 h 128"/>
                  <a:gd name="T8" fmla="*/ 14768797 w 106"/>
                  <a:gd name="T9" fmla="*/ 0 h 128"/>
                  <a:gd name="T10" fmla="*/ 0 w 106"/>
                  <a:gd name="T11" fmla="*/ 19620698 h 128"/>
                  <a:gd name="T12" fmla="*/ 105657228 w 106"/>
                  <a:gd name="T13" fmla="*/ 132179542 h 128"/>
                  <a:gd name="T14" fmla="*/ 120426020 w 106"/>
                  <a:gd name="T15" fmla="*/ 116689684 h 128"/>
                  <a:gd name="T16" fmla="*/ 14768797 w 106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28"/>
                  <a:gd name="T29" fmla="*/ 106 w 106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28">
                    <a:moveTo>
                      <a:pt x="13" y="0"/>
                    </a:moveTo>
                    <a:lnTo>
                      <a:pt x="0" y="19"/>
                    </a:lnTo>
                    <a:lnTo>
                      <a:pt x="93" y="128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7" name="Freeform 1807"/>
              <p:cNvSpPr>
                <a:spLocks/>
              </p:cNvSpPr>
              <p:nvPr/>
            </p:nvSpPr>
            <p:spPr bwMode="auto">
              <a:xfrm>
                <a:off x="3187726" y="2602272"/>
                <a:ext cx="107698" cy="130073"/>
              </a:xfrm>
              <a:custGeom>
                <a:avLst/>
                <a:gdLst>
                  <a:gd name="T0" fmla="*/ 57420094 w 101"/>
                  <a:gd name="T1" fmla="*/ 0 h 127"/>
                  <a:gd name="T2" fmla="*/ 114840189 w 101"/>
                  <a:gd name="T3" fmla="*/ 66610691 h 127"/>
                  <a:gd name="T4" fmla="*/ 57420094 w 101"/>
                  <a:gd name="T5" fmla="*/ 133220357 h 127"/>
                  <a:gd name="T6" fmla="*/ 0 w 101"/>
                  <a:gd name="T7" fmla="*/ 66610691 h 127"/>
                  <a:gd name="T8" fmla="*/ 9096750 w 101"/>
                  <a:gd name="T9" fmla="*/ 0 h 127"/>
                  <a:gd name="T10" fmla="*/ 0 w 101"/>
                  <a:gd name="T11" fmla="*/ 15734736 h 127"/>
                  <a:gd name="T12" fmla="*/ 101195603 w 101"/>
                  <a:gd name="T13" fmla="*/ 133220357 h 127"/>
                  <a:gd name="T14" fmla="*/ 114840189 w 101"/>
                  <a:gd name="T15" fmla="*/ 118534402 h 127"/>
                  <a:gd name="T16" fmla="*/ 9096750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5"/>
                    </a:lnTo>
                    <a:lnTo>
                      <a:pt x="89" y="127"/>
                    </a:lnTo>
                    <a:lnTo>
                      <a:pt x="101" y="1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8" name="Freeform 1808"/>
              <p:cNvSpPr>
                <a:spLocks/>
              </p:cNvSpPr>
              <p:nvPr/>
            </p:nvSpPr>
            <p:spPr bwMode="auto">
              <a:xfrm>
                <a:off x="3190899" y="2595103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4685959 h 127"/>
                  <a:gd name="T12" fmla="*/ 103680444 w 102"/>
                  <a:gd name="T13" fmla="*/ 133220357 h 127"/>
                  <a:gd name="T14" fmla="*/ 113714305 w 102"/>
                  <a:gd name="T15" fmla="*/ 118534402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2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89" name="Freeform 1809"/>
              <p:cNvSpPr>
                <a:spLocks/>
              </p:cNvSpPr>
              <p:nvPr/>
            </p:nvSpPr>
            <p:spPr bwMode="auto">
              <a:xfrm>
                <a:off x="3197236" y="258793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4685959 h 127"/>
                  <a:gd name="T12" fmla="*/ 103680444 w 102"/>
                  <a:gd name="T13" fmla="*/ 133220357 h 127"/>
                  <a:gd name="T14" fmla="*/ 113714305 w 102"/>
                  <a:gd name="T15" fmla="*/ 117485624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2" y="1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0" name="Freeform 1810"/>
              <p:cNvSpPr>
                <a:spLocks/>
              </p:cNvSpPr>
              <p:nvPr/>
            </p:nvSpPr>
            <p:spPr bwMode="auto">
              <a:xfrm>
                <a:off x="3206736" y="2579741"/>
                <a:ext cx="106646" cy="132121"/>
              </a:xfrm>
              <a:custGeom>
                <a:avLst/>
                <a:gdLst>
                  <a:gd name="T0" fmla="*/ 56303808 w 101"/>
                  <a:gd name="T1" fmla="*/ 0 h 128"/>
                  <a:gd name="T2" fmla="*/ 112607616 w 101"/>
                  <a:gd name="T3" fmla="*/ 68187854 h 128"/>
                  <a:gd name="T4" fmla="*/ 56303808 w 101"/>
                  <a:gd name="T5" fmla="*/ 136374676 h 128"/>
                  <a:gd name="T6" fmla="*/ 0 w 101"/>
                  <a:gd name="T7" fmla="*/ 68187854 h 128"/>
                  <a:gd name="T8" fmla="*/ 8919197 w 101"/>
                  <a:gd name="T9" fmla="*/ 0 h 128"/>
                  <a:gd name="T10" fmla="*/ 0 w 101"/>
                  <a:gd name="T11" fmla="*/ 15981476 h 128"/>
                  <a:gd name="T12" fmla="*/ 99228299 w 101"/>
                  <a:gd name="T13" fmla="*/ 136374676 h 128"/>
                  <a:gd name="T14" fmla="*/ 112607616 w 101"/>
                  <a:gd name="T15" fmla="*/ 120393172 h 128"/>
                  <a:gd name="T16" fmla="*/ 8919197 w 101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8"/>
                  <a:gd name="T29" fmla="*/ 101 w 101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8">
                    <a:moveTo>
                      <a:pt x="8" y="0"/>
                    </a:moveTo>
                    <a:lnTo>
                      <a:pt x="0" y="15"/>
                    </a:lnTo>
                    <a:lnTo>
                      <a:pt x="89" y="128"/>
                    </a:lnTo>
                    <a:lnTo>
                      <a:pt x="101" y="1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1" name="Freeform 1811"/>
              <p:cNvSpPr>
                <a:spLocks/>
              </p:cNvSpPr>
              <p:nvPr/>
            </p:nvSpPr>
            <p:spPr bwMode="auto">
              <a:xfrm>
                <a:off x="3209900" y="257154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8918874 w 102"/>
                  <a:gd name="T9" fmla="*/ 0 h 127"/>
                  <a:gd name="T10" fmla="*/ 0 w 102"/>
                  <a:gd name="T11" fmla="*/ 15734736 h 127"/>
                  <a:gd name="T12" fmla="*/ 99221537 w 102"/>
                  <a:gd name="T13" fmla="*/ 133220357 h 127"/>
                  <a:gd name="T14" fmla="*/ 113714305 w 102"/>
                  <a:gd name="T15" fmla="*/ 114338268 h 127"/>
                  <a:gd name="T16" fmla="*/ 8918874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8" y="0"/>
                    </a:moveTo>
                    <a:lnTo>
                      <a:pt x="0" y="15"/>
                    </a:lnTo>
                    <a:lnTo>
                      <a:pt x="89" y="127"/>
                    </a:lnTo>
                    <a:lnTo>
                      <a:pt x="102" y="10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2" name="Freeform 1812"/>
              <p:cNvSpPr>
                <a:spLocks/>
              </p:cNvSpPr>
              <p:nvPr/>
            </p:nvSpPr>
            <p:spPr bwMode="auto">
              <a:xfrm>
                <a:off x="3215185" y="256540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4685959 h 127"/>
                  <a:gd name="T12" fmla="*/ 103680444 w 102"/>
                  <a:gd name="T13" fmla="*/ 133220357 h 127"/>
                  <a:gd name="T14" fmla="*/ 113714305 w 102"/>
                  <a:gd name="T15" fmla="*/ 114338268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3" name="Freeform 1813"/>
              <p:cNvSpPr>
                <a:spLocks/>
              </p:cNvSpPr>
              <p:nvPr/>
            </p:nvSpPr>
            <p:spPr bwMode="auto">
              <a:xfrm>
                <a:off x="3219410" y="2554129"/>
                <a:ext cx="110871" cy="130073"/>
              </a:xfrm>
              <a:custGeom>
                <a:avLst/>
                <a:gdLst>
                  <a:gd name="T0" fmla="*/ 57983441 w 106"/>
                  <a:gd name="T1" fmla="*/ 0 h 127"/>
                  <a:gd name="T2" fmla="*/ 115965836 w 106"/>
                  <a:gd name="T3" fmla="*/ 66610691 h 127"/>
                  <a:gd name="T4" fmla="*/ 57983441 w 106"/>
                  <a:gd name="T5" fmla="*/ 133220357 h 127"/>
                  <a:gd name="T6" fmla="*/ 0 w 106"/>
                  <a:gd name="T7" fmla="*/ 66610691 h 127"/>
                  <a:gd name="T8" fmla="*/ 14221821 w 106"/>
                  <a:gd name="T9" fmla="*/ 0 h 127"/>
                  <a:gd name="T10" fmla="*/ 0 w 106"/>
                  <a:gd name="T11" fmla="*/ 18882097 h 127"/>
                  <a:gd name="T12" fmla="*/ 102838085 w 106"/>
                  <a:gd name="T13" fmla="*/ 133220357 h 127"/>
                  <a:gd name="T14" fmla="*/ 115965836 w 106"/>
                  <a:gd name="T15" fmla="*/ 118534402 h 127"/>
                  <a:gd name="T16" fmla="*/ 14221821 w 106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27"/>
                  <a:gd name="T29" fmla="*/ 106 w 106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27">
                    <a:moveTo>
                      <a:pt x="13" y="0"/>
                    </a:moveTo>
                    <a:lnTo>
                      <a:pt x="0" y="18"/>
                    </a:lnTo>
                    <a:lnTo>
                      <a:pt x="94" y="127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4" name="Freeform 1814"/>
              <p:cNvSpPr>
                <a:spLocks/>
              </p:cNvSpPr>
              <p:nvPr/>
            </p:nvSpPr>
            <p:spPr bwMode="auto">
              <a:xfrm>
                <a:off x="3228910" y="2545936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8919197 w 101"/>
                  <a:gd name="T9" fmla="*/ 0 h 127"/>
                  <a:gd name="T10" fmla="*/ 0 w 101"/>
                  <a:gd name="T11" fmla="*/ 18882097 h 127"/>
                  <a:gd name="T12" fmla="*/ 99228299 w 101"/>
                  <a:gd name="T13" fmla="*/ 133220357 h 127"/>
                  <a:gd name="T14" fmla="*/ 112607616 w 101"/>
                  <a:gd name="T15" fmla="*/ 117485624 h 127"/>
                  <a:gd name="T16" fmla="*/ 8919197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8"/>
                    </a:lnTo>
                    <a:lnTo>
                      <a:pt x="89" y="127"/>
                    </a:lnTo>
                    <a:lnTo>
                      <a:pt x="101" y="1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995" name="Freeform 1815"/>
              <p:cNvSpPr>
                <a:spLocks/>
              </p:cNvSpPr>
              <p:nvPr/>
            </p:nvSpPr>
            <p:spPr bwMode="auto">
              <a:xfrm>
                <a:off x="3232074" y="2538767"/>
                <a:ext cx="107698" cy="132121"/>
              </a:xfrm>
              <a:custGeom>
                <a:avLst/>
                <a:gdLst>
                  <a:gd name="T0" fmla="*/ 56857152 w 102"/>
                  <a:gd name="T1" fmla="*/ 0 h 128"/>
                  <a:gd name="T2" fmla="*/ 113714305 w 102"/>
                  <a:gd name="T3" fmla="*/ 68187854 h 128"/>
                  <a:gd name="T4" fmla="*/ 56857152 w 102"/>
                  <a:gd name="T5" fmla="*/ 136374676 h 128"/>
                  <a:gd name="T6" fmla="*/ 0 w 102"/>
                  <a:gd name="T7" fmla="*/ 68187854 h 128"/>
                  <a:gd name="T8" fmla="*/ 14492772 w 102"/>
                  <a:gd name="T9" fmla="*/ 0 h 128"/>
                  <a:gd name="T10" fmla="*/ 0 w 102"/>
                  <a:gd name="T11" fmla="*/ 15981476 h 128"/>
                  <a:gd name="T12" fmla="*/ 103680444 w 102"/>
                  <a:gd name="T13" fmla="*/ 136374676 h 128"/>
                  <a:gd name="T14" fmla="*/ 113714305 w 102"/>
                  <a:gd name="T15" fmla="*/ 120393172 h 128"/>
                  <a:gd name="T16" fmla="*/ 14492772 w 102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8"/>
                  <a:gd name="T29" fmla="*/ 102 w 102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8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8"/>
                    </a:lnTo>
                    <a:lnTo>
                      <a:pt x="102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13" name="Group 1816"/>
            <p:cNvGrpSpPr>
              <a:grpSpLocks/>
            </p:cNvGrpSpPr>
            <p:nvPr/>
          </p:nvGrpSpPr>
          <p:grpSpPr bwMode="auto">
            <a:xfrm>
              <a:off x="1873148" y="2438403"/>
              <a:ext cx="2209977" cy="1124555"/>
              <a:chOff x="1873148" y="2438403"/>
              <a:chExt cx="2209977" cy="1124555"/>
            </a:xfrm>
          </p:grpSpPr>
          <p:sp>
            <p:nvSpPr>
              <p:cNvPr id="43596" name="Freeform 1817"/>
              <p:cNvSpPr>
                <a:spLocks/>
              </p:cNvSpPr>
              <p:nvPr/>
            </p:nvSpPr>
            <p:spPr bwMode="auto">
              <a:xfrm>
                <a:off x="3237360" y="253159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5734736 h 127"/>
                  <a:gd name="T12" fmla="*/ 103680444 w 102"/>
                  <a:gd name="T13" fmla="*/ 133220357 h 127"/>
                  <a:gd name="T14" fmla="*/ 113714305 w 102"/>
                  <a:gd name="T15" fmla="*/ 118534402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7"/>
                    </a:lnTo>
                    <a:lnTo>
                      <a:pt x="102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7" name="Freeform 1818"/>
              <p:cNvSpPr>
                <a:spLocks/>
              </p:cNvSpPr>
              <p:nvPr/>
            </p:nvSpPr>
            <p:spPr bwMode="auto">
              <a:xfrm>
                <a:off x="3246860" y="2524429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8919197 w 101"/>
                  <a:gd name="T9" fmla="*/ 0 h 127"/>
                  <a:gd name="T10" fmla="*/ 0 w 101"/>
                  <a:gd name="T11" fmla="*/ 14685959 h 127"/>
                  <a:gd name="T12" fmla="*/ 99228299 w 101"/>
                  <a:gd name="T13" fmla="*/ 133220357 h 127"/>
                  <a:gd name="T14" fmla="*/ 112607616 w 101"/>
                  <a:gd name="T15" fmla="*/ 118534402 h 127"/>
                  <a:gd name="T16" fmla="*/ 8919197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1" y="1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8" name="Freeform 1819"/>
              <p:cNvSpPr>
                <a:spLocks/>
              </p:cNvSpPr>
              <p:nvPr/>
            </p:nvSpPr>
            <p:spPr bwMode="auto">
              <a:xfrm>
                <a:off x="3251085" y="2517260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8918874 w 102"/>
                  <a:gd name="T9" fmla="*/ 0 h 127"/>
                  <a:gd name="T10" fmla="*/ 0 w 102"/>
                  <a:gd name="T11" fmla="*/ 14685959 h 127"/>
                  <a:gd name="T12" fmla="*/ 99221537 w 102"/>
                  <a:gd name="T13" fmla="*/ 133220357 h 127"/>
                  <a:gd name="T14" fmla="*/ 113714305 w 102"/>
                  <a:gd name="T15" fmla="*/ 117485624 h 127"/>
                  <a:gd name="T16" fmla="*/ 8918874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8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2" y="1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9" name="Freeform 1820"/>
              <p:cNvSpPr>
                <a:spLocks/>
              </p:cNvSpPr>
              <p:nvPr/>
            </p:nvSpPr>
            <p:spPr bwMode="auto">
              <a:xfrm>
                <a:off x="3256361" y="2508043"/>
                <a:ext cx="106646" cy="132121"/>
              </a:xfrm>
              <a:custGeom>
                <a:avLst/>
                <a:gdLst>
                  <a:gd name="T0" fmla="*/ 55751810 w 102"/>
                  <a:gd name="T1" fmla="*/ 0 h 128"/>
                  <a:gd name="T2" fmla="*/ 111503620 w 102"/>
                  <a:gd name="T3" fmla="*/ 68187854 h 128"/>
                  <a:gd name="T4" fmla="*/ 55751810 w 102"/>
                  <a:gd name="T5" fmla="*/ 136374676 h 128"/>
                  <a:gd name="T6" fmla="*/ 0 w 102"/>
                  <a:gd name="T7" fmla="*/ 68187854 h 128"/>
                  <a:gd name="T8" fmla="*/ 14211102 w 102"/>
                  <a:gd name="T9" fmla="*/ 0 h 128"/>
                  <a:gd name="T10" fmla="*/ 0 w 102"/>
                  <a:gd name="T11" fmla="*/ 15981476 h 128"/>
                  <a:gd name="T12" fmla="*/ 101665007 w 102"/>
                  <a:gd name="T13" fmla="*/ 136374676 h 128"/>
                  <a:gd name="T14" fmla="*/ 111503620 w 102"/>
                  <a:gd name="T15" fmla="*/ 116131239 h 128"/>
                  <a:gd name="T16" fmla="*/ 14211102 w 102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8"/>
                  <a:gd name="T29" fmla="*/ 102 w 102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8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8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0" name="Freeform 1821"/>
              <p:cNvSpPr>
                <a:spLocks/>
              </p:cNvSpPr>
              <p:nvPr/>
            </p:nvSpPr>
            <p:spPr bwMode="auto">
              <a:xfrm>
                <a:off x="3259525" y="250189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5734736 h 127"/>
                  <a:gd name="T12" fmla="*/ 104795435 w 102"/>
                  <a:gd name="T13" fmla="*/ 133220357 h 127"/>
                  <a:gd name="T14" fmla="*/ 113714305 w 102"/>
                  <a:gd name="T15" fmla="*/ 114338268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5"/>
                    </a:lnTo>
                    <a:lnTo>
                      <a:pt x="94" y="127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1" name="Freeform 1822"/>
              <p:cNvSpPr>
                <a:spLocks/>
              </p:cNvSpPr>
              <p:nvPr/>
            </p:nvSpPr>
            <p:spPr bwMode="auto">
              <a:xfrm>
                <a:off x="3269034" y="2493705"/>
                <a:ext cx="107698" cy="127001"/>
              </a:xfrm>
              <a:custGeom>
                <a:avLst/>
                <a:gdLst>
                  <a:gd name="T0" fmla="*/ 56857152 w 102"/>
                  <a:gd name="T1" fmla="*/ 0 h 123"/>
                  <a:gd name="T2" fmla="*/ 113714305 w 102"/>
                  <a:gd name="T3" fmla="*/ 65566589 h 123"/>
                  <a:gd name="T4" fmla="*/ 56857152 w 102"/>
                  <a:gd name="T5" fmla="*/ 131132146 h 123"/>
                  <a:gd name="T6" fmla="*/ 0 w 102"/>
                  <a:gd name="T7" fmla="*/ 65566589 h 123"/>
                  <a:gd name="T8" fmla="*/ 0 w 102"/>
                  <a:gd name="T9" fmla="*/ 14925199 h 123"/>
                  <a:gd name="T10" fmla="*/ 8918874 w 102"/>
                  <a:gd name="T11" fmla="*/ 0 h 123"/>
                  <a:gd name="T12" fmla="*/ 14492772 w 102"/>
                  <a:gd name="T13" fmla="*/ 3198773 h 123"/>
                  <a:gd name="T14" fmla="*/ 113714305 w 102"/>
                  <a:gd name="T15" fmla="*/ 116206951 h 123"/>
                  <a:gd name="T16" fmla="*/ 99221537 w 102"/>
                  <a:gd name="T17" fmla="*/ 131132146 h 123"/>
                  <a:gd name="T18" fmla="*/ 0 w 102"/>
                  <a:gd name="T19" fmla="*/ 14925199 h 12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2"/>
                  <a:gd name="T31" fmla="*/ 0 h 123"/>
                  <a:gd name="T32" fmla="*/ 102 w 102"/>
                  <a:gd name="T33" fmla="*/ 123 h 12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2" h="123">
                    <a:moveTo>
                      <a:pt x="0" y="14"/>
                    </a:moveTo>
                    <a:lnTo>
                      <a:pt x="8" y="0"/>
                    </a:lnTo>
                    <a:lnTo>
                      <a:pt x="13" y="3"/>
                    </a:lnTo>
                    <a:lnTo>
                      <a:pt x="102" y="109"/>
                    </a:lnTo>
                    <a:lnTo>
                      <a:pt x="89" y="12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2" name="Freeform 1823"/>
              <p:cNvSpPr>
                <a:spLocks/>
              </p:cNvSpPr>
              <p:nvPr/>
            </p:nvSpPr>
            <p:spPr bwMode="auto">
              <a:xfrm>
                <a:off x="3273259" y="2493705"/>
                <a:ext cx="107698" cy="118807"/>
              </a:xfrm>
              <a:custGeom>
                <a:avLst/>
                <a:gdLst>
                  <a:gd name="T0" fmla="*/ 56857152 w 102"/>
                  <a:gd name="T1" fmla="*/ 0 h 116"/>
                  <a:gd name="T2" fmla="*/ 113714305 w 102"/>
                  <a:gd name="T3" fmla="*/ 60841474 h 116"/>
                  <a:gd name="T4" fmla="*/ 56857152 w 102"/>
                  <a:gd name="T5" fmla="*/ 121681925 h 116"/>
                  <a:gd name="T6" fmla="*/ 0 w 102"/>
                  <a:gd name="T7" fmla="*/ 60841474 h 116"/>
                  <a:gd name="T8" fmla="*/ 0 w 102"/>
                  <a:gd name="T9" fmla="*/ 7342478 h 116"/>
                  <a:gd name="T10" fmla="*/ 4458909 w 102"/>
                  <a:gd name="T11" fmla="*/ 0 h 116"/>
                  <a:gd name="T12" fmla="*/ 10033865 w 102"/>
                  <a:gd name="T13" fmla="*/ 3147361 h 116"/>
                  <a:gd name="T14" fmla="*/ 14492772 w 102"/>
                  <a:gd name="T15" fmla="*/ 3147361 h 116"/>
                  <a:gd name="T16" fmla="*/ 18952739 w 102"/>
                  <a:gd name="T17" fmla="*/ 3147361 h 116"/>
                  <a:gd name="T18" fmla="*/ 23411646 w 102"/>
                  <a:gd name="T19" fmla="*/ 7342478 h 116"/>
                  <a:gd name="T20" fmla="*/ 28985544 w 102"/>
                  <a:gd name="T21" fmla="*/ 7342478 h 116"/>
                  <a:gd name="T22" fmla="*/ 113714305 w 102"/>
                  <a:gd name="T23" fmla="*/ 106995949 h 116"/>
                  <a:gd name="T24" fmla="*/ 99221537 w 102"/>
                  <a:gd name="T25" fmla="*/ 121681925 h 116"/>
                  <a:gd name="T26" fmla="*/ 0 w 102"/>
                  <a:gd name="T27" fmla="*/ 7342478 h 11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2"/>
                  <a:gd name="T43" fmla="*/ 0 h 116"/>
                  <a:gd name="T44" fmla="*/ 102 w 102"/>
                  <a:gd name="T45" fmla="*/ 116 h 1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2" h="116">
                    <a:moveTo>
                      <a:pt x="0" y="7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1" y="7"/>
                    </a:lnTo>
                    <a:lnTo>
                      <a:pt x="26" y="7"/>
                    </a:lnTo>
                    <a:lnTo>
                      <a:pt x="102" y="102"/>
                    </a:lnTo>
                    <a:lnTo>
                      <a:pt x="89" y="11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3" name="Freeform 1824"/>
              <p:cNvSpPr>
                <a:spLocks/>
              </p:cNvSpPr>
              <p:nvPr/>
            </p:nvSpPr>
            <p:spPr bwMode="auto">
              <a:xfrm>
                <a:off x="3282760" y="2496778"/>
                <a:ext cx="101361" cy="109590"/>
              </a:xfrm>
              <a:custGeom>
                <a:avLst/>
                <a:gdLst>
                  <a:gd name="T0" fmla="*/ 52959555 w 97"/>
                  <a:gd name="T1" fmla="*/ 0 h 106"/>
                  <a:gd name="T2" fmla="*/ 105918064 w 97"/>
                  <a:gd name="T3" fmla="*/ 56650793 h 106"/>
                  <a:gd name="T4" fmla="*/ 52959555 w 97"/>
                  <a:gd name="T5" fmla="*/ 113301586 h 106"/>
                  <a:gd name="T6" fmla="*/ 0 w 97"/>
                  <a:gd name="T7" fmla="*/ 56650793 h 106"/>
                  <a:gd name="T8" fmla="*/ 0 w 97"/>
                  <a:gd name="T9" fmla="*/ 0 h 106"/>
                  <a:gd name="T10" fmla="*/ 4367928 w 97"/>
                  <a:gd name="T11" fmla="*/ 0 h 106"/>
                  <a:gd name="T12" fmla="*/ 8735857 w 97"/>
                  <a:gd name="T13" fmla="*/ 0 h 106"/>
                  <a:gd name="T14" fmla="*/ 13103783 w 97"/>
                  <a:gd name="T15" fmla="*/ 4275045 h 106"/>
                  <a:gd name="T16" fmla="*/ 18562650 w 97"/>
                  <a:gd name="T17" fmla="*/ 4275045 h 106"/>
                  <a:gd name="T18" fmla="*/ 22930576 w 97"/>
                  <a:gd name="T19" fmla="*/ 8551123 h 106"/>
                  <a:gd name="T20" fmla="*/ 27298502 w 97"/>
                  <a:gd name="T21" fmla="*/ 8551123 h 106"/>
                  <a:gd name="T22" fmla="*/ 31666429 w 97"/>
                  <a:gd name="T23" fmla="*/ 8551123 h 106"/>
                  <a:gd name="T24" fmla="*/ 37126345 w 97"/>
                  <a:gd name="T25" fmla="*/ 11758181 h 106"/>
                  <a:gd name="T26" fmla="*/ 105918064 w 97"/>
                  <a:gd name="T27" fmla="*/ 97268366 h 106"/>
                  <a:gd name="T28" fmla="*/ 97182212 w 97"/>
                  <a:gd name="T29" fmla="*/ 113301586 h 106"/>
                  <a:gd name="T30" fmla="*/ 0 w 97"/>
                  <a:gd name="T31" fmla="*/ 0 h 106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06"/>
                  <a:gd name="T50" fmla="*/ 97 w 97"/>
                  <a:gd name="T51" fmla="*/ 106 h 10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06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9" y="8"/>
                    </a:lnTo>
                    <a:lnTo>
                      <a:pt x="34" y="11"/>
                    </a:lnTo>
                    <a:lnTo>
                      <a:pt x="97" y="91"/>
                    </a:lnTo>
                    <a:lnTo>
                      <a:pt x="89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4" name="Freeform 1825"/>
              <p:cNvSpPr>
                <a:spLocks/>
              </p:cNvSpPr>
              <p:nvPr/>
            </p:nvSpPr>
            <p:spPr bwMode="auto">
              <a:xfrm>
                <a:off x="3300709" y="2501898"/>
                <a:ext cx="93972" cy="97301"/>
              </a:xfrm>
              <a:custGeom>
                <a:avLst/>
                <a:gdLst>
                  <a:gd name="T0" fmla="*/ 49610880 w 89"/>
                  <a:gd name="T1" fmla="*/ 0 h 95"/>
                  <a:gd name="T2" fmla="*/ 99221761 w 89"/>
                  <a:gd name="T3" fmla="*/ 49829378 h 95"/>
                  <a:gd name="T4" fmla="*/ 49610880 w 89"/>
                  <a:gd name="T5" fmla="*/ 99657733 h 95"/>
                  <a:gd name="T6" fmla="*/ 0 w 89"/>
                  <a:gd name="T7" fmla="*/ 49829378 h 95"/>
                  <a:gd name="T8" fmla="*/ 0 w 89"/>
                  <a:gd name="T9" fmla="*/ 0 h 95"/>
                  <a:gd name="T10" fmla="*/ 4458919 w 89"/>
                  <a:gd name="T11" fmla="*/ 4196234 h 95"/>
                  <a:gd name="T12" fmla="*/ 8918894 w 89"/>
                  <a:gd name="T13" fmla="*/ 4196234 h 95"/>
                  <a:gd name="T14" fmla="*/ 13377811 w 89"/>
                  <a:gd name="T15" fmla="*/ 4196234 h 95"/>
                  <a:gd name="T16" fmla="*/ 18952782 w 89"/>
                  <a:gd name="T17" fmla="*/ 7343665 h 95"/>
                  <a:gd name="T18" fmla="*/ 23411699 w 89"/>
                  <a:gd name="T19" fmla="*/ 7343665 h 95"/>
                  <a:gd name="T20" fmla="*/ 27871672 w 89"/>
                  <a:gd name="T21" fmla="*/ 11538875 h 95"/>
                  <a:gd name="T22" fmla="*/ 32330589 w 89"/>
                  <a:gd name="T23" fmla="*/ 11538875 h 95"/>
                  <a:gd name="T24" fmla="*/ 36790570 w 89"/>
                  <a:gd name="T25" fmla="*/ 15735107 h 95"/>
                  <a:gd name="T26" fmla="*/ 99221761 w 89"/>
                  <a:gd name="T27" fmla="*/ 83922630 h 95"/>
                  <a:gd name="T28" fmla="*/ 84728960 w 89"/>
                  <a:gd name="T29" fmla="*/ 99657733 h 95"/>
                  <a:gd name="T30" fmla="*/ 0 w 89"/>
                  <a:gd name="T31" fmla="*/ 0 h 95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"/>
                  <a:gd name="T49" fmla="*/ 0 h 95"/>
                  <a:gd name="T50" fmla="*/ 89 w 89"/>
                  <a:gd name="T51" fmla="*/ 95 h 9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" h="95">
                    <a:moveTo>
                      <a:pt x="0" y="0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7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33" y="15"/>
                    </a:lnTo>
                    <a:lnTo>
                      <a:pt x="89" y="80"/>
                    </a:lnTo>
                    <a:lnTo>
                      <a:pt x="76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5" name="Freeform 1826"/>
              <p:cNvSpPr>
                <a:spLocks/>
              </p:cNvSpPr>
              <p:nvPr/>
            </p:nvSpPr>
            <p:spPr bwMode="auto">
              <a:xfrm>
                <a:off x="3317598" y="2508043"/>
                <a:ext cx="81299" cy="82963"/>
              </a:xfrm>
              <a:custGeom>
                <a:avLst/>
                <a:gdLst>
                  <a:gd name="T0" fmla="*/ 43484267 w 76"/>
                  <a:gd name="T1" fmla="*/ 0 h 80"/>
                  <a:gd name="T2" fmla="*/ 86967464 w 76"/>
                  <a:gd name="T3" fmla="*/ 43018389 h 80"/>
                  <a:gd name="T4" fmla="*/ 43484267 w 76"/>
                  <a:gd name="T5" fmla="*/ 86035742 h 80"/>
                  <a:gd name="T6" fmla="*/ 0 w 76"/>
                  <a:gd name="T7" fmla="*/ 43018389 h 80"/>
                  <a:gd name="T8" fmla="*/ 0 w 76"/>
                  <a:gd name="T9" fmla="*/ 0 h 80"/>
                  <a:gd name="T10" fmla="*/ 4577348 w 76"/>
                  <a:gd name="T11" fmla="*/ 0 h 80"/>
                  <a:gd name="T12" fmla="*/ 9154696 w 76"/>
                  <a:gd name="T13" fmla="*/ 4301632 h 80"/>
                  <a:gd name="T14" fmla="*/ 13732042 w 76"/>
                  <a:gd name="T15" fmla="*/ 4301632 h 80"/>
                  <a:gd name="T16" fmla="*/ 18309392 w 76"/>
                  <a:gd name="T17" fmla="*/ 8603264 h 80"/>
                  <a:gd name="T18" fmla="*/ 24030272 w 76"/>
                  <a:gd name="T19" fmla="*/ 8603264 h 80"/>
                  <a:gd name="T20" fmla="*/ 28607617 w 76"/>
                  <a:gd name="T21" fmla="*/ 8603264 h 80"/>
                  <a:gd name="T22" fmla="*/ 33184963 w 76"/>
                  <a:gd name="T23" fmla="*/ 11829486 h 80"/>
                  <a:gd name="T24" fmla="*/ 37762317 w 76"/>
                  <a:gd name="T25" fmla="*/ 11829486 h 80"/>
                  <a:gd name="T26" fmla="*/ 86967464 w 76"/>
                  <a:gd name="T27" fmla="*/ 70979000 h 80"/>
                  <a:gd name="T28" fmla="*/ 72091893 w 76"/>
                  <a:gd name="T29" fmla="*/ 86035742 h 80"/>
                  <a:gd name="T30" fmla="*/ 0 w 76"/>
                  <a:gd name="T31" fmla="*/ 0 h 80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6"/>
                  <a:gd name="T49" fmla="*/ 0 h 80"/>
                  <a:gd name="T50" fmla="*/ 76 w 76"/>
                  <a:gd name="T51" fmla="*/ 80 h 8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6" h="80">
                    <a:moveTo>
                      <a:pt x="0" y="0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9" y="11"/>
                    </a:lnTo>
                    <a:lnTo>
                      <a:pt x="33" y="11"/>
                    </a:lnTo>
                    <a:lnTo>
                      <a:pt x="76" y="66"/>
                    </a:lnTo>
                    <a:lnTo>
                      <a:pt x="63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6" name="Freeform 1827"/>
              <p:cNvSpPr>
                <a:spLocks/>
              </p:cNvSpPr>
              <p:nvPr/>
            </p:nvSpPr>
            <p:spPr bwMode="auto">
              <a:xfrm>
                <a:off x="3335557" y="2517260"/>
                <a:ext cx="68634" cy="66577"/>
              </a:xfrm>
              <a:custGeom>
                <a:avLst/>
                <a:gdLst>
                  <a:gd name="T0" fmla="*/ 36801764 w 64"/>
                  <a:gd name="T1" fmla="*/ 0 h 65"/>
                  <a:gd name="T2" fmla="*/ 73603529 w 64"/>
                  <a:gd name="T3" fmla="*/ 34096642 h 65"/>
                  <a:gd name="T4" fmla="*/ 36801764 w 64"/>
                  <a:gd name="T5" fmla="*/ 68192260 h 65"/>
                  <a:gd name="T6" fmla="*/ 0 w 64"/>
                  <a:gd name="T7" fmla="*/ 34096642 h 65"/>
                  <a:gd name="T8" fmla="*/ 0 w 64"/>
                  <a:gd name="T9" fmla="*/ 0 h 65"/>
                  <a:gd name="T10" fmla="*/ 5750242 w 64"/>
                  <a:gd name="T11" fmla="*/ 0 h 65"/>
                  <a:gd name="T12" fmla="*/ 10350864 w 64"/>
                  <a:gd name="T13" fmla="*/ 0 h 65"/>
                  <a:gd name="T14" fmla="*/ 14950413 w 64"/>
                  <a:gd name="T15" fmla="*/ 3147555 h 65"/>
                  <a:gd name="T16" fmla="*/ 19551037 w 64"/>
                  <a:gd name="T17" fmla="*/ 3147555 h 65"/>
                  <a:gd name="T18" fmla="*/ 25301277 w 64"/>
                  <a:gd name="T19" fmla="*/ 7343954 h 65"/>
                  <a:gd name="T20" fmla="*/ 29901898 w 64"/>
                  <a:gd name="T21" fmla="*/ 7343954 h 65"/>
                  <a:gd name="T22" fmla="*/ 34501446 w 64"/>
                  <a:gd name="T23" fmla="*/ 10491510 h 65"/>
                  <a:gd name="T24" fmla="*/ 39102075 w 64"/>
                  <a:gd name="T25" fmla="*/ 10491510 h 65"/>
                  <a:gd name="T26" fmla="*/ 73603529 w 64"/>
                  <a:gd name="T27" fmla="*/ 52455498 h 65"/>
                  <a:gd name="T28" fmla="*/ 64403343 w 64"/>
                  <a:gd name="T29" fmla="*/ 68192260 h 65"/>
                  <a:gd name="T30" fmla="*/ 0 w 64"/>
                  <a:gd name="T31" fmla="*/ 0 h 65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4"/>
                  <a:gd name="T49" fmla="*/ 0 h 65"/>
                  <a:gd name="T50" fmla="*/ 64 w 64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4" h="6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2" y="7"/>
                    </a:lnTo>
                    <a:lnTo>
                      <a:pt x="26" y="7"/>
                    </a:lnTo>
                    <a:lnTo>
                      <a:pt x="30" y="10"/>
                    </a:lnTo>
                    <a:lnTo>
                      <a:pt x="34" y="10"/>
                    </a:lnTo>
                    <a:lnTo>
                      <a:pt x="64" y="50"/>
                    </a:lnTo>
                    <a:lnTo>
                      <a:pt x="56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7" name="Freeform 1828"/>
              <p:cNvSpPr>
                <a:spLocks/>
              </p:cNvSpPr>
              <p:nvPr/>
            </p:nvSpPr>
            <p:spPr bwMode="auto">
              <a:xfrm>
                <a:off x="3352446" y="2521357"/>
                <a:ext cx="53849" cy="55302"/>
              </a:xfrm>
              <a:custGeom>
                <a:avLst/>
                <a:gdLst>
                  <a:gd name="T0" fmla="*/ 28429104 w 51"/>
                  <a:gd name="T1" fmla="*/ 0 h 55"/>
                  <a:gd name="T2" fmla="*/ 56857152 w 51"/>
                  <a:gd name="T3" fmla="*/ 27802829 h 55"/>
                  <a:gd name="T4" fmla="*/ 28429104 w 51"/>
                  <a:gd name="T5" fmla="*/ 55605659 h 55"/>
                  <a:gd name="T6" fmla="*/ 0 w 51"/>
                  <a:gd name="T7" fmla="*/ 27802829 h 55"/>
                  <a:gd name="T8" fmla="*/ 0 w 51"/>
                  <a:gd name="T9" fmla="*/ 0 h 55"/>
                  <a:gd name="T10" fmla="*/ 5573900 w 51"/>
                  <a:gd name="T11" fmla="*/ 4044084 h 55"/>
                  <a:gd name="T12" fmla="*/ 10033865 w 51"/>
                  <a:gd name="T13" fmla="*/ 4044084 h 55"/>
                  <a:gd name="T14" fmla="*/ 14492772 w 51"/>
                  <a:gd name="T15" fmla="*/ 7076645 h 55"/>
                  <a:gd name="T16" fmla="*/ 18952739 w 51"/>
                  <a:gd name="T17" fmla="*/ 7076645 h 55"/>
                  <a:gd name="T18" fmla="*/ 24526637 w 51"/>
                  <a:gd name="T19" fmla="*/ 11120730 h 55"/>
                  <a:gd name="T20" fmla="*/ 28985544 w 51"/>
                  <a:gd name="T21" fmla="*/ 11120730 h 55"/>
                  <a:gd name="T22" fmla="*/ 28985544 w 51"/>
                  <a:gd name="T23" fmla="*/ 15164814 h 55"/>
                  <a:gd name="T24" fmla="*/ 33445507 w 51"/>
                  <a:gd name="T25" fmla="*/ 15164814 h 55"/>
                  <a:gd name="T26" fmla="*/ 37904422 w 51"/>
                  <a:gd name="T27" fmla="*/ 15164814 h 55"/>
                  <a:gd name="T28" fmla="*/ 56857152 w 51"/>
                  <a:gd name="T29" fmla="*/ 37407284 h 55"/>
                  <a:gd name="T30" fmla="*/ 47938283 w 51"/>
                  <a:gd name="T31" fmla="*/ 55605659 h 55"/>
                  <a:gd name="T32" fmla="*/ 0 w 51"/>
                  <a:gd name="T33" fmla="*/ 0 h 55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5"/>
                  <a:gd name="T53" fmla="*/ 51 w 51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5">
                    <a:moveTo>
                      <a:pt x="0" y="0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22" y="11"/>
                    </a:lnTo>
                    <a:lnTo>
                      <a:pt x="26" y="11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4" y="15"/>
                    </a:lnTo>
                    <a:lnTo>
                      <a:pt x="51" y="37"/>
                    </a:lnTo>
                    <a:lnTo>
                      <a:pt x="43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8" name="Freeform 1829"/>
              <p:cNvSpPr>
                <a:spLocks/>
              </p:cNvSpPr>
              <p:nvPr/>
            </p:nvSpPr>
            <p:spPr bwMode="auto">
              <a:xfrm>
                <a:off x="3371456" y="2527502"/>
                <a:ext cx="44348" cy="40965"/>
              </a:xfrm>
              <a:custGeom>
                <a:avLst/>
                <a:gdLst>
                  <a:gd name="T0" fmla="*/ 22869129 w 43"/>
                  <a:gd name="T1" fmla="*/ 0 h 40"/>
                  <a:gd name="T2" fmla="*/ 45738258 w 43"/>
                  <a:gd name="T3" fmla="*/ 20977152 h 40"/>
                  <a:gd name="T4" fmla="*/ 22869129 w 43"/>
                  <a:gd name="T5" fmla="*/ 41953281 h 40"/>
                  <a:gd name="T6" fmla="*/ 0 w 43"/>
                  <a:gd name="T7" fmla="*/ 20977152 h 40"/>
                  <a:gd name="T8" fmla="*/ 0 w 43"/>
                  <a:gd name="T9" fmla="*/ 0 h 40"/>
                  <a:gd name="T10" fmla="*/ 5318666 w 43"/>
                  <a:gd name="T11" fmla="*/ 4195841 h 40"/>
                  <a:gd name="T12" fmla="*/ 9572981 w 43"/>
                  <a:gd name="T13" fmla="*/ 4195841 h 40"/>
                  <a:gd name="T14" fmla="*/ 9572981 w 43"/>
                  <a:gd name="T15" fmla="*/ 8390657 h 40"/>
                  <a:gd name="T16" fmla="*/ 13828324 w 43"/>
                  <a:gd name="T17" fmla="*/ 8390657 h 40"/>
                  <a:gd name="T18" fmla="*/ 18082641 w 43"/>
                  <a:gd name="T19" fmla="*/ 11536768 h 40"/>
                  <a:gd name="T20" fmla="*/ 23401305 w 43"/>
                  <a:gd name="T21" fmla="*/ 11536768 h 40"/>
                  <a:gd name="T22" fmla="*/ 27655617 w 43"/>
                  <a:gd name="T23" fmla="*/ 15732606 h 40"/>
                  <a:gd name="T24" fmla="*/ 31909930 w 43"/>
                  <a:gd name="T25" fmla="*/ 15732606 h 40"/>
                  <a:gd name="T26" fmla="*/ 36165282 w 43"/>
                  <a:gd name="T27" fmla="*/ 19927425 h 40"/>
                  <a:gd name="T28" fmla="*/ 41483946 w 43"/>
                  <a:gd name="T29" fmla="*/ 19927425 h 40"/>
                  <a:gd name="T30" fmla="*/ 45738258 w 43"/>
                  <a:gd name="T31" fmla="*/ 23074560 h 40"/>
                  <a:gd name="T32" fmla="*/ 31909930 w 43"/>
                  <a:gd name="T33" fmla="*/ 41953281 h 40"/>
                  <a:gd name="T34" fmla="*/ 0 w 43"/>
                  <a:gd name="T35" fmla="*/ 0 h 40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3"/>
                  <a:gd name="T55" fmla="*/ 0 h 40"/>
                  <a:gd name="T56" fmla="*/ 43 w 43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3" h="40">
                    <a:moveTo>
                      <a:pt x="0" y="0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13" y="8"/>
                    </a:lnTo>
                    <a:lnTo>
                      <a:pt x="17" y="11"/>
                    </a:lnTo>
                    <a:lnTo>
                      <a:pt x="22" y="11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4" y="19"/>
                    </a:lnTo>
                    <a:lnTo>
                      <a:pt x="39" y="19"/>
                    </a:lnTo>
                    <a:lnTo>
                      <a:pt x="43" y="22"/>
                    </a:lnTo>
                    <a:lnTo>
                      <a:pt x="3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09" name="Freeform 1830"/>
              <p:cNvSpPr>
                <a:spLocks/>
              </p:cNvSpPr>
              <p:nvPr/>
            </p:nvSpPr>
            <p:spPr bwMode="auto">
              <a:xfrm>
                <a:off x="3389406" y="2535695"/>
                <a:ext cx="27450" cy="22530"/>
              </a:xfrm>
              <a:custGeom>
                <a:avLst/>
                <a:gdLst>
                  <a:gd name="T0" fmla="*/ 14490433 w 26"/>
                  <a:gd name="T1" fmla="*/ 0 h 22"/>
                  <a:gd name="T2" fmla="*/ 28980865 w 26"/>
                  <a:gd name="T3" fmla="*/ 11536384 h 22"/>
                  <a:gd name="T4" fmla="*/ 14490433 w 26"/>
                  <a:gd name="T5" fmla="*/ 23072768 h 22"/>
                  <a:gd name="T6" fmla="*/ 0 w 26"/>
                  <a:gd name="T7" fmla="*/ 11536384 h 22"/>
                  <a:gd name="T8" fmla="*/ 0 w 26"/>
                  <a:gd name="T9" fmla="*/ 0 h 22"/>
                  <a:gd name="T10" fmla="*/ 0 w 26"/>
                  <a:gd name="T11" fmla="*/ 3146007 h 22"/>
                  <a:gd name="T12" fmla="*/ 5573406 w 26"/>
                  <a:gd name="T13" fmla="*/ 3146007 h 22"/>
                  <a:gd name="T14" fmla="*/ 10031920 w 26"/>
                  <a:gd name="T15" fmla="*/ 7341707 h 22"/>
                  <a:gd name="T16" fmla="*/ 14490433 w 26"/>
                  <a:gd name="T17" fmla="*/ 7341707 h 22"/>
                  <a:gd name="T18" fmla="*/ 18948949 w 26"/>
                  <a:gd name="T19" fmla="*/ 11536384 h 22"/>
                  <a:gd name="T20" fmla="*/ 24522353 w 26"/>
                  <a:gd name="T21" fmla="*/ 11536384 h 22"/>
                  <a:gd name="T22" fmla="*/ 28980865 w 26"/>
                  <a:gd name="T23" fmla="*/ 14682390 h 22"/>
                  <a:gd name="T24" fmla="*/ 18948949 w 26"/>
                  <a:gd name="T25" fmla="*/ 23072768 h 22"/>
                  <a:gd name="T26" fmla="*/ 0 w 26"/>
                  <a:gd name="T27" fmla="*/ 0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22"/>
                  <a:gd name="T44" fmla="*/ 26 w 2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22">
                    <a:moveTo>
                      <a:pt x="0" y="0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7" y="11"/>
                    </a:lnTo>
                    <a:lnTo>
                      <a:pt x="22" y="11"/>
                    </a:lnTo>
                    <a:lnTo>
                      <a:pt x="26" y="14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0" name="Freeform 1831"/>
              <p:cNvSpPr>
                <a:spLocks/>
              </p:cNvSpPr>
              <p:nvPr/>
            </p:nvSpPr>
            <p:spPr bwMode="auto">
              <a:xfrm>
                <a:off x="3412632" y="2545936"/>
                <a:ext cx="3163" cy="3072"/>
              </a:xfrm>
              <a:custGeom>
                <a:avLst/>
                <a:gdLst>
                  <a:gd name="T0" fmla="*/ 1250966 w 4"/>
                  <a:gd name="T1" fmla="*/ 0 h 3"/>
                  <a:gd name="T2" fmla="*/ 2501142 w 4"/>
                  <a:gd name="T3" fmla="*/ 1572864 h 3"/>
                  <a:gd name="T4" fmla="*/ 1250966 w 4"/>
                  <a:gd name="T5" fmla="*/ 3145728 h 3"/>
                  <a:gd name="T6" fmla="*/ 0 w 4"/>
                  <a:gd name="T7" fmla="*/ 1572864 h 3"/>
                  <a:gd name="T8" fmla="*/ 0 w 4"/>
                  <a:gd name="T9" fmla="*/ 0 h 3"/>
                  <a:gd name="T10" fmla="*/ 2501142 w 4"/>
                  <a:gd name="T11" fmla="*/ 3145728 h 3"/>
                  <a:gd name="T12" fmla="*/ 0 w 4"/>
                  <a:gd name="T13" fmla="*/ 0 h 3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0"/>
                    </a:move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1" name="Freeform 1832"/>
              <p:cNvSpPr>
                <a:spLocks/>
              </p:cNvSpPr>
              <p:nvPr/>
            </p:nvSpPr>
            <p:spPr bwMode="auto">
              <a:xfrm>
                <a:off x="3876169" y="3540428"/>
                <a:ext cx="14785" cy="22530"/>
              </a:xfrm>
              <a:custGeom>
                <a:avLst/>
                <a:gdLst>
                  <a:gd name="T0" fmla="*/ 8408116 w 13"/>
                  <a:gd name="T1" fmla="*/ 0 h 21"/>
                  <a:gd name="T2" fmla="*/ 16815094 w 13"/>
                  <a:gd name="T3" fmla="*/ 12085736 h 21"/>
                  <a:gd name="T4" fmla="*/ 8408116 w 13"/>
                  <a:gd name="T5" fmla="*/ 24171471 h 21"/>
                  <a:gd name="T6" fmla="*/ 0 w 13"/>
                  <a:gd name="T7" fmla="*/ 12085736 h 21"/>
                  <a:gd name="T8" fmla="*/ 16815094 w 13"/>
                  <a:gd name="T9" fmla="*/ 16114313 h 21"/>
                  <a:gd name="T10" fmla="*/ 5173613 w 13"/>
                  <a:gd name="T11" fmla="*/ 24171471 h 21"/>
                  <a:gd name="T12" fmla="*/ 5173613 w 13"/>
                  <a:gd name="T13" fmla="*/ 20717945 h 21"/>
                  <a:gd name="T14" fmla="*/ 5173613 w 13"/>
                  <a:gd name="T15" fmla="*/ 16114313 h 21"/>
                  <a:gd name="T16" fmla="*/ 5173613 w 13"/>
                  <a:gd name="T17" fmla="*/ 11510684 h 21"/>
                  <a:gd name="T18" fmla="*/ 0 w 13"/>
                  <a:gd name="T19" fmla="*/ 8057156 h 21"/>
                  <a:gd name="T20" fmla="*/ 0 w 13"/>
                  <a:gd name="T21" fmla="*/ 3453527 h 21"/>
                  <a:gd name="T22" fmla="*/ 0 w 13"/>
                  <a:gd name="T23" fmla="*/ 0 h 21"/>
                  <a:gd name="T24" fmla="*/ 16815094 w 13"/>
                  <a:gd name="T25" fmla="*/ 16114313 h 21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3" y="14"/>
                    </a:moveTo>
                    <a:lnTo>
                      <a:pt x="4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2" name="Freeform 1833"/>
              <p:cNvSpPr>
                <a:spLocks/>
              </p:cNvSpPr>
              <p:nvPr/>
            </p:nvSpPr>
            <p:spPr bwMode="auto">
              <a:xfrm>
                <a:off x="3873005" y="3520970"/>
                <a:ext cx="22174" cy="36868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8368236 h 37"/>
                  <a:gd name="T4" fmla="*/ 11706816 w 21"/>
                  <a:gd name="T5" fmla="*/ 36736471 h 37"/>
                  <a:gd name="T6" fmla="*/ 0 w 21"/>
                  <a:gd name="T7" fmla="*/ 18368236 h 37"/>
                  <a:gd name="T8" fmla="*/ 14494404 w 21"/>
                  <a:gd name="T9" fmla="*/ 36736471 h 37"/>
                  <a:gd name="T10" fmla="*/ 23413632 w 21"/>
                  <a:gd name="T11" fmla="*/ 25814572 h 37"/>
                  <a:gd name="T12" fmla="*/ 0 w 21"/>
                  <a:gd name="T13" fmla="*/ 0 h 37"/>
                  <a:gd name="T14" fmla="*/ 0 w 21"/>
                  <a:gd name="T15" fmla="*/ 3971779 h 37"/>
                  <a:gd name="T16" fmla="*/ 0 w 21"/>
                  <a:gd name="T17" fmla="*/ 7942562 h 37"/>
                  <a:gd name="T18" fmla="*/ 0 w 21"/>
                  <a:gd name="T19" fmla="*/ 10921895 h 37"/>
                  <a:gd name="T20" fmla="*/ 4460142 w 21"/>
                  <a:gd name="T21" fmla="*/ 10921895 h 37"/>
                  <a:gd name="T22" fmla="*/ 4460142 w 21"/>
                  <a:gd name="T23" fmla="*/ 14892677 h 37"/>
                  <a:gd name="T24" fmla="*/ 4460142 w 21"/>
                  <a:gd name="T25" fmla="*/ 18864459 h 37"/>
                  <a:gd name="T26" fmla="*/ 4460142 w 21"/>
                  <a:gd name="T27" fmla="*/ 21843791 h 37"/>
                  <a:gd name="T28" fmla="*/ 4460142 w 21"/>
                  <a:gd name="T29" fmla="*/ 25814572 h 37"/>
                  <a:gd name="T30" fmla="*/ 8919228 w 21"/>
                  <a:gd name="T31" fmla="*/ 28793904 h 37"/>
                  <a:gd name="T32" fmla="*/ 8919228 w 21"/>
                  <a:gd name="T33" fmla="*/ 32764693 h 37"/>
                  <a:gd name="T34" fmla="*/ 14494404 w 21"/>
                  <a:gd name="T35" fmla="*/ 36736471 h 37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37"/>
                  <a:gd name="T56" fmla="*/ 21 w 21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37">
                    <a:moveTo>
                      <a:pt x="13" y="37"/>
                    </a:moveTo>
                    <a:lnTo>
                      <a:pt x="21" y="2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3" y="37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3" name="Freeform 1834"/>
              <p:cNvSpPr>
                <a:spLocks/>
              </p:cNvSpPr>
              <p:nvPr/>
            </p:nvSpPr>
            <p:spPr bwMode="auto">
              <a:xfrm>
                <a:off x="3868780" y="3506632"/>
                <a:ext cx="30623" cy="46085"/>
              </a:xfrm>
              <a:custGeom>
                <a:avLst/>
                <a:gdLst>
                  <a:gd name="T0" fmla="*/ 16168944 w 29"/>
                  <a:gd name="T1" fmla="*/ 0 h 47"/>
                  <a:gd name="T2" fmla="*/ 32336832 w 29"/>
                  <a:gd name="T3" fmla="*/ 22594397 h 47"/>
                  <a:gd name="T4" fmla="*/ 16168944 w 29"/>
                  <a:gd name="T5" fmla="*/ 45187814 h 47"/>
                  <a:gd name="T6" fmla="*/ 0 w 29"/>
                  <a:gd name="T7" fmla="*/ 22594397 h 47"/>
                  <a:gd name="T8" fmla="*/ 0 w 29"/>
                  <a:gd name="T9" fmla="*/ 0 h 47"/>
                  <a:gd name="T10" fmla="*/ 0 w 29"/>
                  <a:gd name="T11" fmla="*/ 2884725 h 47"/>
                  <a:gd name="T12" fmla="*/ 0 w 29"/>
                  <a:gd name="T13" fmla="*/ 6730371 h 47"/>
                  <a:gd name="T14" fmla="*/ 0 w 29"/>
                  <a:gd name="T15" fmla="*/ 10576018 h 47"/>
                  <a:gd name="T16" fmla="*/ 4460399 w 29"/>
                  <a:gd name="T17" fmla="*/ 13459761 h 47"/>
                  <a:gd name="T18" fmla="*/ 4460399 w 29"/>
                  <a:gd name="T19" fmla="*/ 17306390 h 47"/>
                  <a:gd name="T20" fmla="*/ 4460399 w 29"/>
                  <a:gd name="T21" fmla="*/ 21152035 h 47"/>
                  <a:gd name="T22" fmla="*/ 4460399 w 29"/>
                  <a:gd name="T23" fmla="*/ 24035779 h 47"/>
                  <a:gd name="T24" fmla="*/ 8920798 w 29"/>
                  <a:gd name="T25" fmla="*/ 24035779 h 47"/>
                  <a:gd name="T26" fmla="*/ 8920798 w 29"/>
                  <a:gd name="T27" fmla="*/ 27881424 h 47"/>
                  <a:gd name="T28" fmla="*/ 8920798 w 29"/>
                  <a:gd name="T29" fmla="*/ 31728049 h 47"/>
                  <a:gd name="T30" fmla="*/ 23416037 w 29"/>
                  <a:gd name="T31" fmla="*/ 45187814 h 47"/>
                  <a:gd name="T32" fmla="*/ 32336832 w 29"/>
                  <a:gd name="T33" fmla="*/ 31728049 h 47"/>
                  <a:gd name="T34" fmla="*/ 0 w 29"/>
                  <a:gd name="T35" fmla="*/ 0 h 47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47"/>
                  <a:gd name="T56" fmla="*/ 29 w 29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47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21" y="47"/>
                    </a:lnTo>
                    <a:lnTo>
                      <a:pt x="29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4" name="Freeform 1835"/>
              <p:cNvSpPr>
                <a:spLocks/>
              </p:cNvSpPr>
              <p:nvPr/>
            </p:nvSpPr>
            <p:spPr bwMode="auto">
              <a:xfrm>
                <a:off x="3868780" y="3500487"/>
                <a:ext cx="36960" cy="46085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2594397 h 47"/>
                  <a:gd name="T4" fmla="*/ 20088847 w 34"/>
                  <a:gd name="T5" fmla="*/ 45187814 h 47"/>
                  <a:gd name="T6" fmla="*/ 0 w 34"/>
                  <a:gd name="T7" fmla="*/ 22594397 h 47"/>
                  <a:gd name="T8" fmla="*/ 4726532 w 34"/>
                  <a:gd name="T9" fmla="*/ 0 h 47"/>
                  <a:gd name="T10" fmla="*/ 0 w 34"/>
                  <a:gd name="T11" fmla="*/ 9614116 h 47"/>
                  <a:gd name="T12" fmla="*/ 0 w 34"/>
                  <a:gd name="T13" fmla="*/ 13459761 h 47"/>
                  <a:gd name="T14" fmla="*/ 0 w 34"/>
                  <a:gd name="T15" fmla="*/ 17306390 h 47"/>
                  <a:gd name="T16" fmla="*/ 4726532 w 34"/>
                  <a:gd name="T17" fmla="*/ 20190134 h 47"/>
                  <a:gd name="T18" fmla="*/ 29541906 w 34"/>
                  <a:gd name="T19" fmla="*/ 45187814 h 47"/>
                  <a:gd name="T20" fmla="*/ 40177693 w 34"/>
                  <a:gd name="T21" fmla="*/ 34611800 h 47"/>
                  <a:gd name="T22" fmla="*/ 4726532 w 34"/>
                  <a:gd name="T23" fmla="*/ 0 h 4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7"/>
                  <a:gd name="T38" fmla="*/ 34 w 34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7">
                    <a:moveTo>
                      <a:pt x="4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25" y="47"/>
                    </a:lnTo>
                    <a:lnTo>
                      <a:pt x="34" y="3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5" name="Freeform 1836"/>
              <p:cNvSpPr>
                <a:spLocks/>
              </p:cNvSpPr>
              <p:nvPr/>
            </p:nvSpPr>
            <p:spPr bwMode="auto">
              <a:xfrm>
                <a:off x="3868780" y="3494343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8918921 w 38"/>
                  <a:gd name="T9" fmla="*/ 0 h 44"/>
                  <a:gd name="T10" fmla="*/ 0 w 38"/>
                  <a:gd name="T11" fmla="*/ 11018258 h 44"/>
                  <a:gd name="T12" fmla="*/ 32330686 w 38"/>
                  <a:gd name="T13" fmla="*/ 44074031 h 44"/>
                  <a:gd name="T14" fmla="*/ 42364608 w 38"/>
                  <a:gd name="T15" fmla="*/ 33055778 h 44"/>
                  <a:gd name="T16" fmla="*/ 8918921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6" name="Freeform 1837"/>
              <p:cNvSpPr>
                <a:spLocks/>
              </p:cNvSpPr>
              <p:nvPr/>
            </p:nvSpPr>
            <p:spPr bwMode="auto">
              <a:xfrm>
                <a:off x="3873005" y="3489222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10576018 h 47"/>
                  <a:gd name="T12" fmla="*/ 33445683 w 38"/>
                  <a:gd name="T13" fmla="*/ 45187814 h 47"/>
                  <a:gd name="T14" fmla="*/ 42364608 w 38"/>
                  <a:gd name="T15" fmla="*/ 30766148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7" name="Freeform 1838"/>
              <p:cNvSpPr>
                <a:spLocks/>
              </p:cNvSpPr>
              <p:nvPr/>
            </p:nvSpPr>
            <p:spPr bwMode="auto">
              <a:xfrm>
                <a:off x="3876169" y="3480005"/>
                <a:ext cx="41175" cy="49158"/>
              </a:xfrm>
              <a:custGeom>
                <a:avLst/>
                <a:gdLst>
                  <a:gd name="T0" fmla="*/ 22308181 w 38"/>
                  <a:gd name="T1" fmla="*/ 0 h 48"/>
                  <a:gd name="T2" fmla="*/ 44615279 w 38"/>
                  <a:gd name="T3" fmla="*/ 25171968 h 48"/>
                  <a:gd name="T4" fmla="*/ 22308181 w 38"/>
                  <a:gd name="T5" fmla="*/ 50343937 h 48"/>
                  <a:gd name="T6" fmla="*/ 0 w 38"/>
                  <a:gd name="T7" fmla="*/ 25171968 h 48"/>
                  <a:gd name="T8" fmla="*/ 10566805 w 38"/>
                  <a:gd name="T9" fmla="*/ 0 h 48"/>
                  <a:gd name="T10" fmla="*/ 0 w 38"/>
                  <a:gd name="T11" fmla="*/ 15732607 h 48"/>
                  <a:gd name="T12" fmla="*/ 35223040 w 38"/>
                  <a:gd name="T13" fmla="*/ 50343937 h 48"/>
                  <a:gd name="T14" fmla="*/ 44615279 w 38"/>
                  <a:gd name="T15" fmla="*/ 38807172 h 48"/>
                  <a:gd name="T16" fmla="*/ 10566805 w 38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8"/>
                  <a:gd name="T29" fmla="*/ 38 w 38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8">
                    <a:moveTo>
                      <a:pt x="9" y="0"/>
                    </a:moveTo>
                    <a:lnTo>
                      <a:pt x="0" y="15"/>
                    </a:lnTo>
                    <a:lnTo>
                      <a:pt x="30" y="48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8" name="Freeform 1839"/>
              <p:cNvSpPr>
                <a:spLocks/>
              </p:cNvSpPr>
              <p:nvPr/>
            </p:nvSpPr>
            <p:spPr bwMode="auto">
              <a:xfrm>
                <a:off x="3881445" y="3476932"/>
                <a:ext cx="41175" cy="44037"/>
              </a:xfrm>
              <a:custGeom>
                <a:avLst/>
                <a:gdLst>
                  <a:gd name="T0" fmla="*/ 21736177 w 39"/>
                  <a:gd name="T1" fmla="*/ 0 h 43"/>
                  <a:gd name="T2" fmla="*/ 43471298 w 39"/>
                  <a:gd name="T3" fmla="*/ 22550016 h 43"/>
                  <a:gd name="T4" fmla="*/ 21736177 w 39"/>
                  <a:gd name="T5" fmla="*/ 45099009 h 43"/>
                  <a:gd name="T6" fmla="*/ 0 w 39"/>
                  <a:gd name="T7" fmla="*/ 22550016 h 43"/>
                  <a:gd name="T8" fmla="*/ 10031919 w 39"/>
                  <a:gd name="T9" fmla="*/ 0 h 43"/>
                  <a:gd name="T10" fmla="*/ 0 w 39"/>
                  <a:gd name="T11" fmla="*/ 11536670 h 43"/>
                  <a:gd name="T12" fmla="*/ 33439374 w 39"/>
                  <a:gd name="T13" fmla="*/ 45099009 h 43"/>
                  <a:gd name="T14" fmla="*/ 43471298 w 39"/>
                  <a:gd name="T15" fmla="*/ 33562343 h 43"/>
                  <a:gd name="T16" fmla="*/ 10031919 w 39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3"/>
                  <a:gd name="T29" fmla="*/ 39 w 39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3">
                    <a:moveTo>
                      <a:pt x="9" y="0"/>
                    </a:moveTo>
                    <a:lnTo>
                      <a:pt x="0" y="11"/>
                    </a:lnTo>
                    <a:lnTo>
                      <a:pt x="30" y="43"/>
                    </a:lnTo>
                    <a:lnTo>
                      <a:pt x="39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19" name="Freeform 1840"/>
              <p:cNvSpPr>
                <a:spLocks/>
              </p:cNvSpPr>
              <p:nvPr/>
            </p:nvSpPr>
            <p:spPr bwMode="auto">
              <a:xfrm>
                <a:off x="3886730" y="3468739"/>
                <a:ext cx="41175" cy="49158"/>
              </a:xfrm>
              <a:custGeom>
                <a:avLst/>
                <a:gdLst>
                  <a:gd name="T0" fmla="*/ 22308181 w 38"/>
                  <a:gd name="T1" fmla="*/ 0 h 48"/>
                  <a:gd name="T2" fmla="*/ 44615279 w 38"/>
                  <a:gd name="T3" fmla="*/ 25171968 h 48"/>
                  <a:gd name="T4" fmla="*/ 22308181 w 38"/>
                  <a:gd name="T5" fmla="*/ 50343937 h 48"/>
                  <a:gd name="T6" fmla="*/ 0 w 38"/>
                  <a:gd name="T7" fmla="*/ 25171968 h 48"/>
                  <a:gd name="T8" fmla="*/ 9392235 w 38"/>
                  <a:gd name="T9" fmla="*/ 0 h 48"/>
                  <a:gd name="T10" fmla="*/ 0 w 38"/>
                  <a:gd name="T11" fmla="*/ 11536768 h 48"/>
                  <a:gd name="T12" fmla="*/ 34048469 w 38"/>
                  <a:gd name="T13" fmla="*/ 50343937 h 48"/>
                  <a:gd name="T14" fmla="*/ 44615279 w 38"/>
                  <a:gd name="T15" fmla="*/ 34611333 h 48"/>
                  <a:gd name="T16" fmla="*/ 9392235 w 38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8"/>
                  <a:gd name="T29" fmla="*/ 38 w 38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8">
                    <a:moveTo>
                      <a:pt x="8" y="0"/>
                    </a:moveTo>
                    <a:lnTo>
                      <a:pt x="0" y="11"/>
                    </a:lnTo>
                    <a:lnTo>
                      <a:pt x="29" y="48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0" name="Freeform 1841"/>
              <p:cNvSpPr>
                <a:spLocks/>
              </p:cNvSpPr>
              <p:nvPr/>
            </p:nvSpPr>
            <p:spPr bwMode="auto">
              <a:xfrm>
                <a:off x="3890954" y="3462595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14421663 h 47"/>
                  <a:gd name="T12" fmla="*/ 33445683 w 38"/>
                  <a:gd name="T13" fmla="*/ 45187814 h 47"/>
                  <a:gd name="T14" fmla="*/ 42364608 w 38"/>
                  <a:gd name="T15" fmla="*/ 35573702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5"/>
                    </a:lnTo>
                    <a:lnTo>
                      <a:pt x="30" y="47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1" name="Freeform 1842"/>
              <p:cNvSpPr>
                <a:spLocks/>
              </p:cNvSpPr>
              <p:nvPr/>
            </p:nvSpPr>
            <p:spPr bwMode="auto">
              <a:xfrm>
                <a:off x="3896230" y="3454402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10566805 w 38"/>
                  <a:gd name="T9" fmla="*/ 0 h 47"/>
                  <a:gd name="T10" fmla="*/ 0 w 38"/>
                  <a:gd name="T11" fmla="*/ 15315331 h 47"/>
                  <a:gd name="T12" fmla="*/ 35223040 w 38"/>
                  <a:gd name="T13" fmla="*/ 51415084 h 47"/>
                  <a:gd name="T14" fmla="*/ 44615279 w 38"/>
                  <a:gd name="T15" fmla="*/ 39381837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4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2" name="Freeform 1843"/>
              <p:cNvSpPr>
                <a:spLocks/>
              </p:cNvSpPr>
              <p:nvPr/>
            </p:nvSpPr>
            <p:spPr bwMode="auto">
              <a:xfrm>
                <a:off x="3899394" y="3451329"/>
                <a:ext cx="41175" cy="49158"/>
              </a:xfrm>
              <a:custGeom>
                <a:avLst/>
                <a:gdLst>
                  <a:gd name="T0" fmla="*/ 21736177 w 39"/>
                  <a:gd name="T1" fmla="*/ 0 h 48"/>
                  <a:gd name="T2" fmla="*/ 43471298 w 39"/>
                  <a:gd name="T3" fmla="*/ 25171968 h 48"/>
                  <a:gd name="T4" fmla="*/ 21736177 w 39"/>
                  <a:gd name="T5" fmla="*/ 50343937 h 48"/>
                  <a:gd name="T6" fmla="*/ 0 w 39"/>
                  <a:gd name="T7" fmla="*/ 25171968 h 48"/>
                  <a:gd name="T8" fmla="*/ 10031919 w 39"/>
                  <a:gd name="T9" fmla="*/ 0 h 48"/>
                  <a:gd name="T10" fmla="*/ 0 w 39"/>
                  <a:gd name="T11" fmla="*/ 11536768 h 48"/>
                  <a:gd name="T12" fmla="*/ 33439374 w 39"/>
                  <a:gd name="T13" fmla="*/ 50343937 h 48"/>
                  <a:gd name="T14" fmla="*/ 43471298 w 39"/>
                  <a:gd name="T15" fmla="*/ 34611333 h 48"/>
                  <a:gd name="T16" fmla="*/ 10031919 w 39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8"/>
                  <a:gd name="T29" fmla="*/ 39 w 39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8">
                    <a:moveTo>
                      <a:pt x="9" y="0"/>
                    </a:moveTo>
                    <a:lnTo>
                      <a:pt x="0" y="11"/>
                    </a:lnTo>
                    <a:lnTo>
                      <a:pt x="30" y="48"/>
                    </a:lnTo>
                    <a:lnTo>
                      <a:pt x="39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3" name="Freeform 1844"/>
              <p:cNvSpPr>
                <a:spLocks/>
              </p:cNvSpPr>
              <p:nvPr/>
            </p:nvSpPr>
            <p:spPr bwMode="auto">
              <a:xfrm>
                <a:off x="3905731" y="3443136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9392235 w 38"/>
                  <a:gd name="T9" fmla="*/ 0 h 47"/>
                  <a:gd name="T10" fmla="*/ 0 w 38"/>
                  <a:gd name="T11" fmla="*/ 12033251 h 47"/>
                  <a:gd name="T12" fmla="*/ 34048469 w 38"/>
                  <a:gd name="T13" fmla="*/ 51415084 h 47"/>
                  <a:gd name="T14" fmla="*/ 44615279 w 38"/>
                  <a:gd name="T15" fmla="*/ 36099757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4" name="Freeform 1845"/>
              <p:cNvSpPr>
                <a:spLocks/>
              </p:cNvSpPr>
              <p:nvPr/>
            </p:nvSpPr>
            <p:spPr bwMode="auto">
              <a:xfrm>
                <a:off x="3908904" y="3436991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9392235 w 38"/>
                  <a:gd name="T9" fmla="*/ 0 h 47"/>
                  <a:gd name="T10" fmla="*/ 0 w 38"/>
                  <a:gd name="T11" fmla="*/ 13459761 h 47"/>
                  <a:gd name="T12" fmla="*/ 35223040 w 38"/>
                  <a:gd name="T13" fmla="*/ 45187814 h 47"/>
                  <a:gd name="T14" fmla="*/ 44615279 w 38"/>
                  <a:gd name="T15" fmla="*/ 34611800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4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5" name="Freeform 1846"/>
              <p:cNvSpPr>
                <a:spLocks/>
              </p:cNvSpPr>
              <p:nvPr/>
            </p:nvSpPr>
            <p:spPr bwMode="auto">
              <a:xfrm>
                <a:off x="3913129" y="3430847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10033918 w 38"/>
                  <a:gd name="T9" fmla="*/ 0 h 44"/>
                  <a:gd name="T10" fmla="*/ 0 w 38"/>
                  <a:gd name="T11" fmla="*/ 11018258 h 44"/>
                  <a:gd name="T12" fmla="*/ 33445683 w 38"/>
                  <a:gd name="T13" fmla="*/ 44074031 h 44"/>
                  <a:gd name="T14" fmla="*/ 42364608 w 38"/>
                  <a:gd name="T15" fmla="*/ 33055778 h 44"/>
                  <a:gd name="T16" fmla="*/ 10033918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9" y="0"/>
                    </a:moveTo>
                    <a:lnTo>
                      <a:pt x="0" y="11"/>
                    </a:lnTo>
                    <a:lnTo>
                      <a:pt x="30" y="44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6" name="Freeform 1847"/>
              <p:cNvSpPr>
                <a:spLocks/>
              </p:cNvSpPr>
              <p:nvPr/>
            </p:nvSpPr>
            <p:spPr bwMode="auto">
              <a:xfrm>
                <a:off x="3918405" y="3425726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10566805 w 38"/>
                  <a:gd name="T9" fmla="*/ 0 h 47"/>
                  <a:gd name="T10" fmla="*/ 0 w 38"/>
                  <a:gd name="T11" fmla="*/ 10576018 h 47"/>
                  <a:gd name="T12" fmla="*/ 35223040 w 38"/>
                  <a:gd name="T13" fmla="*/ 45187814 h 47"/>
                  <a:gd name="T14" fmla="*/ 44615279 w 38"/>
                  <a:gd name="T15" fmla="*/ 31728049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7" name="Freeform 1848"/>
              <p:cNvSpPr>
                <a:spLocks/>
              </p:cNvSpPr>
              <p:nvPr/>
            </p:nvSpPr>
            <p:spPr bwMode="auto">
              <a:xfrm>
                <a:off x="3922629" y="3416509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13459761 h 47"/>
                  <a:gd name="T12" fmla="*/ 32330686 w 38"/>
                  <a:gd name="T13" fmla="*/ 45187814 h 47"/>
                  <a:gd name="T14" fmla="*/ 42364608 w 38"/>
                  <a:gd name="T15" fmla="*/ 34611800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4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8" name="Freeform 1849"/>
              <p:cNvSpPr>
                <a:spLocks/>
              </p:cNvSpPr>
              <p:nvPr/>
            </p:nvSpPr>
            <p:spPr bwMode="auto">
              <a:xfrm>
                <a:off x="3927905" y="3414461"/>
                <a:ext cx="41175" cy="43013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1024559 h 44"/>
                  <a:gd name="T4" fmla="*/ 22308181 w 38"/>
                  <a:gd name="T5" fmla="*/ 42048141 h 44"/>
                  <a:gd name="T6" fmla="*/ 0 w 38"/>
                  <a:gd name="T7" fmla="*/ 21024559 h 44"/>
                  <a:gd name="T8" fmla="*/ 15262920 w 38"/>
                  <a:gd name="T9" fmla="*/ 0 h 44"/>
                  <a:gd name="T10" fmla="*/ 0 w 38"/>
                  <a:gd name="T11" fmla="*/ 10511791 h 44"/>
                  <a:gd name="T12" fmla="*/ 34048469 w 38"/>
                  <a:gd name="T13" fmla="*/ 42048141 h 44"/>
                  <a:gd name="T14" fmla="*/ 44615279 w 38"/>
                  <a:gd name="T15" fmla="*/ 31536346 h 44"/>
                  <a:gd name="T16" fmla="*/ 15262920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3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29" name="Freeform 1850"/>
              <p:cNvSpPr>
                <a:spLocks/>
              </p:cNvSpPr>
              <p:nvPr/>
            </p:nvSpPr>
            <p:spPr bwMode="auto">
              <a:xfrm>
                <a:off x="3931078" y="3405234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15262920 w 38"/>
                  <a:gd name="T9" fmla="*/ 0 h 47"/>
                  <a:gd name="T10" fmla="*/ 0 w 38"/>
                  <a:gd name="T11" fmla="*/ 10576018 h 47"/>
                  <a:gd name="T12" fmla="*/ 35223040 w 38"/>
                  <a:gd name="T13" fmla="*/ 45187814 h 47"/>
                  <a:gd name="T14" fmla="*/ 44615279 w 38"/>
                  <a:gd name="T15" fmla="*/ 30766148 h 47"/>
                  <a:gd name="T16" fmla="*/ 15262920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13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0" name="Freeform 1851"/>
              <p:cNvSpPr>
                <a:spLocks/>
              </p:cNvSpPr>
              <p:nvPr/>
            </p:nvSpPr>
            <p:spPr bwMode="auto">
              <a:xfrm>
                <a:off x="3940579" y="3399089"/>
                <a:ext cx="34847" cy="49158"/>
              </a:xfrm>
              <a:custGeom>
                <a:avLst/>
                <a:gdLst>
                  <a:gd name="T0" fmla="*/ 18399216 w 33"/>
                  <a:gd name="T1" fmla="*/ 0 h 48"/>
                  <a:gd name="T2" fmla="*/ 36797376 w 33"/>
                  <a:gd name="T3" fmla="*/ 25171968 h 48"/>
                  <a:gd name="T4" fmla="*/ 18399216 w 33"/>
                  <a:gd name="T5" fmla="*/ 50343937 h 48"/>
                  <a:gd name="T6" fmla="*/ 0 w 33"/>
                  <a:gd name="T7" fmla="*/ 25171968 h 48"/>
                  <a:gd name="T8" fmla="*/ 8920832 w 33"/>
                  <a:gd name="T9" fmla="*/ 0 h 48"/>
                  <a:gd name="T10" fmla="*/ 0 w 33"/>
                  <a:gd name="T11" fmla="*/ 15732607 h 48"/>
                  <a:gd name="T12" fmla="*/ 27876539 w 33"/>
                  <a:gd name="T13" fmla="*/ 50343937 h 48"/>
                  <a:gd name="T14" fmla="*/ 36797376 w 33"/>
                  <a:gd name="T15" fmla="*/ 38807172 h 48"/>
                  <a:gd name="T16" fmla="*/ 8920832 w 33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8"/>
                  <a:gd name="T29" fmla="*/ 33 w 33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8">
                    <a:moveTo>
                      <a:pt x="8" y="0"/>
                    </a:moveTo>
                    <a:lnTo>
                      <a:pt x="0" y="15"/>
                    </a:lnTo>
                    <a:lnTo>
                      <a:pt x="25" y="48"/>
                    </a:lnTo>
                    <a:lnTo>
                      <a:pt x="33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1" name="Freeform 1852"/>
              <p:cNvSpPr>
                <a:spLocks/>
              </p:cNvSpPr>
              <p:nvPr/>
            </p:nvSpPr>
            <p:spPr bwMode="auto">
              <a:xfrm>
                <a:off x="3944803" y="3396017"/>
                <a:ext cx="34847" cy="44037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2550016 h 43"/>
                  <a:gd name="T4" fmla="*/ 17858063 w 34"/>
                  <a:gd name="T5" fmla="*/ 45099009 h 43"/>
                  <a:gd name="T6" fmla="*/ 0 w 34"/>
                  <a:gd name="T7" fmla="*/ 22550016 h 43"/>
                  <a:gd name="T8" fmla="*/ 8403252 w 34"/>
                  <a:gd name="T9" fmla="*/ 0 h 43"/>
                  <a:gd name="T10" fmla="*/ 0 w 34"/>
                  <a:gd name="T11" fmla="*/ 11536670 h 43"/>
                  <a:gd name="T12" fmla="*/ 26261310 w 34"/>
                  <a:gd name="T13" fmla="*/ 45099009 h 43"/>
                  <a:gd name="T14" fmla="*/ 35715100 w 34"/>
                  <a:gd name="T15" fmla="*/ 33562343 h 43"/>
                  <a:gd name="T16" fmla="*/ 8403252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2" name="Freeform 1853"/>
              <p:cNvSpPr>
                <a:spLocks/>
              </p:cNvSpPr>
              <p:nvPr/>
            </p:nvSpPr>
            <p:spPr bwMode="auto">
              <a:xfrm>
                <a:off x="3950079" y="3387824"/>
                <a:ext cx="34847" cy="49158"/>
              </a:xfrm>
              <a:custGeom>
                <a:avLst/>
                <a:gdLst>
                  <a:gd name="T0" fmla="*/ 17858063 w 34"/>
                  <a:gd name="T1" fmla="*/ 0 h 48"/>
                  <a:gd name="T2" fmla="*/ 35715100 w 34"/>
                  <a:gd name="T3" fmla="*/ 25171968 h 48"/>
                  <a:gd name="T4" fmla="*/ 17858063 w 34"/>
                  <a:gd name="T5" fmla="*/ 50343937 h 48"/>
                  <a:gd name="T6" fmla="*/ 0 w 34"/>
                  <a:gd name="T7" fmla="*/ 25171968 h 48"/>
                  <a:gd name="T8" fmla="*/ 8403252 w 34"/>
                  <a:gd name="T9" fmla="*/ 0 h 48"/>
                  <a:gd name="T10" fmla="*/ 0 w 34"/>
                  <a:gd name="T11" fmla="*/ 11536768 h 48"/>
                  <a:gd name="T12" fmla="*/ 26261310 w 34"/>
                  <a:gd name="T13" fmla="*/ 50343937 h 48"/>
                  <a:gd name="T14" fmla="*/ 35715100 w 34"/>
                  <a:gd name="T15" fmla="*/ 34611333 h 48"/>
                  <a:gd name="T16" fmla="*/ 8403252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8" y="0"/>
                    </a:moveTo>
                    <a:lnTo>
                      <a:pt x="0" y="11"/>
                    </a:lnTo>
                    <a:lnTo>
                      <a:pt x="25" y="48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3" name="Freeform 1854"/>
              <p:cNvSpPr>
                <a:spLocks/>
              </p:cNvSpPr>
              <p:nvPr/>
            </p:nvSpPr>
            <p:spPr bwMode="auto">
              <a:xfrm>
                <a:off x="3953252" y="3379631"/>
                <a:ext cx="36960" cy="49158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5707542 h 47"/>
                  <a:gd name="T4" fmla="*/ 20088847 w 34"/>
                  <a:gd name="T5" fmla="*/ 51415084 h 47"/>
                  <a:gd name="T6" fmla="*/ 0 w 34"/>
                  <a:gd name="T7" fmla="*/ 25707542 h 47"/>
                  <a:gd name="T8" fmla="*/ 10635783 w 34"/>
                  <a:gd name="T9" fmla="*/ 0 h 47"/>
                  <a:gd name="T10" fmla="*/ 0 w 34"/>
                  <a:gd name="T11" fmla="*/ 16409358 h 47"/>
                  <a:gd name="T12" fmla="*/ 30724625 w 34"/>
                  <a:gd name="T13" fmla="*/ 51415084 h 47"/>
                  <a:gd name="T14" fmla="*/ 40177693 w 34"/>
                  <a:gd name="T15" fmla="*/ 36099757 h 47"/>
                  <a:gd name="T16" fmla="*/ 10635783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5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4" name="Freeform 1855"/>
              <p:cNvSpPr>
                <a:spLocks/>
              </p:cNvSpPr>
              <p:nvPr/>
            </p:nvSpPr>
            <p:spPr bwMode="auto">
              <a:xfrm>
                <a:off x="3957468" y="3373486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9453786 w 34"/>
                  <a:gd name="T9" fmla="*/ 0 h 47"/>
                  <a:gd name="T10" fmla="*/ 0 w 34"/>
                  <a:gd name="T11" fmla="*/ 13459761 h 47"/>
                  <a:gd name="T12" fmla="*/ 27311844 w 34"/>
                  <a:gd name="T13" fmla="*/ 45187814 h 47"/>
                  <a:gd name="T14" fmla="*/ 35715100 w 34"/>
                  <a:gd name="T15" fmla="*/ 34611800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5" name="Freeform 1856"/>
              <p:cNvSpPr>
                <a:spLocks/>
              </p:cNvSpPr>
              <p:nvPr/>
            </p:nvSpPr>
            <p:spPr bwMode="auto">
              <a:xfrm>
                <a:off x="3962753" y="3367342"/>
                <a:ext cx="36960" cy="47109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5219375 h 44"/>
                  <a:gd name="T4" fmla="*/ 20088847 w 34"/>
                  <a:gd name="T5" fmla="*/ 50437678 h 44"/>
                  <a:gd name="T6" fmla="*/ 0 w 34"/>
                  <a:gd name="T7" fmla="*/ 25219375 h 44"/>
                  <a:gd name="T8" fmla="*/ 9453064 w 34"/>
                  <a:gd name="T9" fmla="*/ 0 h 44"/>
                  <a:gd name="T10" fmla="*/ 0 w 34"/>
                  <a:gd name="T11" fmla="*/ 12609152 h 44"/>
                  <a:gd name="T12" fmla="*/ 29541906 w 34"/>
                  <a:gd name="T13" fmla="*/ 50437678 h 44"/>
                  <a:gd name="T14" fmla="*/ 40177693 w 34"/>
                  <a:gd name="T15" fmla="*/ 37828531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6" name="Freeform 1857"/>
              <p:cNvSpPr>
                <a:spLocks/>
              </p:cNvSpPr>
              <p:nvPr/>
            </p:nvSpPr>
            <p:spPr bwMode="auto">
              <a:xfrm>
                <a:off x="3966978" y="3362221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8403252 w 34"/>
                  <a:gd name="T9" fmla="*/ 0 h 47"/>
                  <a:gd name="T10" fmla="*/ 0 w 34"/>
                  <a:gd name="T11" fmla="*/ 10576018 h 47"/>
                  <a:gd name="T12" fmla="*/ 26261310 w 34"/>
                  <a:gd name="T13" fmla="*/ 45187814 h 47"/>
                  <a:gd name="T14" fmla="*/ 35715100 w 34"/>
                  <a:gd name="T15" fmla="*/ 31728049 h 47"/>
                  <a:gd name="T16" fmla="*/ 8403252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1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7" name="Freeform 1858"/>
              <p:cNvSpPr>
                <a:spLocks/>
              </p:cNvSpPr>
              <p:nvPr/>
            </p:nvSpPr>
            <p:spPr bwMode="auto">
              <a:xfrm>
                <a:off x="3972254" y="3353004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9453786 w 34"/>
                  <a:gd name="T9" fmla="*/ 0 h 47"/>
                  <a:gd name="T10" fmla="*/ 0 w 34"/>
                  <a:gd name="T11" fmla="*/ 13459761 h 47"/>
                  <a:gd name="T12" fmla="*/ 27311844 w 34"/>
                  <a:gd name="T13" fmla="*/ 45187814 h 47"/>
                  <a:gd name="T14" fmla="*/ 35715100 w 34"/>
                  <a:gd name="T15" fmla="*/ 34611800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8" name="Freeform 1859"/>
              <p:cNvSpPr>
                <a:spLocks/>
              </p:cNvSpPr>
              <p:nvPr/>
            </p:nvSpPr>
            <p:spPr bwMode="auto">
              <a:xfrm>
                <a:off x="3975418" y="3350955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0511791 h 44"/>
                  <a:gd name="T12" fmla="*/ 30724625 w 34"/>
                  <a:gd name="T13" fmla="*/ 42048141 h 44"/>
                  <a:gd name="T14" fmla="*/ 40177693 w 34"/>
                  <a:gd name="T15" fmla="*/ 31536346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39" name="Freeform 1860"/>
              <p:cNvSpPr>
                <a:spLocks/>
              </p:cNvSpPr>
              <p:nvPr/>
            </p:nvSpPr>
            <p:spPr bwMode="auto">
              <a:xfrm>
                <a:off x="3979642" y="3341738"/>
                <a:ext cx="36960" cy="46085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2594397 h 47"/>
                  <a:gd name="T4" fmla="*/ 20088847 w 34"/>
                  <a:gd name="T5" fmla="*/ 45187814 h 47"/>
                  <a:gd name="T6" fmla="*/ 0 w 34"/>
                  <a:gd name="T7" fmla="*/ 22594397 h 47"/>
                  <a:gd name="T8" fmla="*/ 9453064 w 34"/>
                  <a:gd name="T9" fmla="*/ 0 h 47"/>
                  <a:gd name="T10" fmla="*/ 0 w 34"/>
                  <a:gd name="T11" fmla="*/ 10576018 h 47"/>
                  <a:gd name="T12" fmla="*/ 29541906 w 34"/>
                  <a:gd name="T13" fmla="*/ 45187814 h 47"/>
                  <a:gd name="T14" fmla="*/ 40177693 w 34"/>
                  <a:gd name="T15" fmla="*/ 31728049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1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0" name="Freeform 1861"/>
              <p:cNvSpPr>
                <a:spLocks/>
              </p:cNvSpPr>
              <p:nvPr/>
            </p:nvSpPr>
            <p:spPr bwMode="auto">
              <a:xfrm>
                <a:off x="3984927" y="3335594"/>
                <a:ext cx="36960" cy="49158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5707542 h 47"/>
                  <a:gd name="T4" fmla="*/ 20088847 w 34"/>
                  <a:gd name="T5" fmla="*/ 51415084 h 47"/>
                  <a:gd name="T6" fmla="*/ 0 w 34"/>
                  <a:gd name="T7" fmla="*/ 25707542 h 47"/>
                  <a:gd name="T8" fmla="*/ 9453064 w 34"/>
                  <a:gd name="T9" fmla="*/ 0 h 47"/>
                  <a:gd name="T10" fmla="*/ 0 w 34"/>
                  <a:gd name="T11" fmla="*/ 15315331 h 47"/>
                  <a:gd name="T12" fmla="*/ 29541906 w 34"/>
                  <a:gd name="T13" fmla="*/ 51415084 h 47"/>
                  <a:gd name="T14" fmla="*/ 40177693 w 34"/>
                  <a:gd name="T15" fmla="*/ 39381837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4"/>
                    </a:lnTo>
                    <a:lnTo>
                      <a:pt x="25" y="47"/>
                    </a:lnTo>
                    <a:lnTo>
                      <a:pt x="34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1" name="Freeform 1862"/>
              <p:cNvSpPr>
                <a:spLocks/>
              </p:cNvSpPr>
              <p:nvPr/>
            </p:nvSpPr>
            <p:spPr bwMode="auto">
              <a:xfrm>
                <a:off x="3989152" y="3332521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1018258 h 44"/>
                  <a:gd name="T12" fmla="*/ 27311844 w 34"/>
                  <a:gd name="T13" fmla="*/ 44074031 h 44"/>
                  <a:gd name="T14" fmla="*/ 35715100 w 34"/>
                  <a:gd name="T15" fmla="*/ 33055778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2" name="Freeform 1863"/>
              <p:cNvSpPr>
                <a:spLocks/>
              </p:cNvSpPr>
              <p:nvPr/>
            </p:nvSpPr>
            <p:spPr bwMode="auto">
              <a:xfrm>
                <a:off x="3992316" y="3324328"/>
                <a:ext cx="36960" cy="49158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5707542 h 47"/>
                  <a:gd name="T4" fmla="*/ 20088847 w 34"/>
                  <a:gd name="T5" fmla="*/ 51415084 h 47"/>
                  <a:gd name="T6" fmla="*/ 0 w 34"/>
                  <a:gd name="T7" fmla="*/ 25707542 h 47"/>
                  <a:gd name="T8" fmla="*/ 10635783 w 34"/>
                  <a:gd name="T9" fmla="*/ 0 h 47"/>
                  <a:gd name="T10" fmla="*/ 0 w 34"/>
                  <a:gd name="T11" fmla="*/ 12033251 h 47"/>
                  <a:gd name="T12" fmla="*/ 30724625 w 34"/>
                  <a:gd name="T13" fmla="*/ 51415084 h 47"/>
                  <a:gd name="T14" fmla="*/ 40177693 w 34"/>
                  <a:gd name="T15" fmla="*/ 35005731 h 47"/>
                  <a:gd name="T16" fmla="*/ 10635783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1"/>
                    </a:lnTo>
                    <a:lnTo>
                      <a:pt x="26" y="47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3" name="Freeform 1864"/>
              <p:cNvSpPr>
                <a:spLocks/>
              </p:cNvSpPr>
              <p:nvPr/>
            </p:nvSpPr>
            <p:spPr bwMode="auto">
              <a:xfrm>
                <a:off x="3998652" y="3316135"/>
                <a:ext cx="34847" cy="49158"/>
              </a:xfrm>
              <a:custGeom>
                <a:avLst/>
                <a:gdLst>
                  <a:gd name="T0" fmla="*/ 17858063 w 34"/>
                  <a:gd name="T1" fmla="*/ 0 h 48"/>
                  <a:gd name="T2" fmla="*/ 35715100 w 34"/>
                  <a:gd name="T3" fmla="*/ 25171968 h 48"/>
                  <a:gd name="T4" fmla="*/ 17858063 w 34"/>
                  <a:gd name="T5" fmla="*/ 50343937 h 48"/>
                  <a:gd name="T6" fmla="*/ 0 w 34"/>
                  <a:gd name="T7" fmla="*/ 25171968 h 48"/>
                  <a:gd name="T8" fmla="*/ 8403252 w 34"/>
                  <a:gd name="T9" fmla="*/ 0 h 48"/>
                  <a:gd name="T10" fmla="*/ 0 w 34"/>
                  <a:gd name="T11" fmla="*/ 15732607 h 48"/>
                  <a:gd name="T12" fmla="*/ 26261310 w 34"/>
                  <a:gd name="T13" fmla="*/ 50343937 h 48"/>
                  <a:gd name="T14" fmla="*/ 35715100 w 34"/>
                  <a:gd name="T15" fmla="*/ 38807172 h 48"/>
                  <a:gd name="T16" fmla="*/ 8403252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8" y="0"/>
                    </a:moveTo>
                    <a:lnTo>
                      <a:pt x="0" y="15"/>
                    </a:lnTo>
                    <a:lnTo>
                      <a:pt x="25" y="48"/>
                    </a:lnTo>
                    <a:lnTo>
                      <a:pt x="34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4" name="Freeform 1865"/>
              <p:cNvSpPr>
                <a:spLocks/>
              </p:cNvSpPr>
              <p:nvPr/>
            </p:nvSpPr>
            <p:spPr bwMode="auto">
              <a:xfrm>
                <a:off x="4001816" y="3309990"/>
                <a:ext cx="36960" cy="46085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2594397 h 47"/>
                  <a:gd name="T4" fmla="*/ 20088847 w 34"/>
                  <a:gd name="T5" fmla="*/ 45187814 h 47"/>
                  <a:gd name="T6" fmla="*/ 0 w 34"/>
                  <a:gd name="T7" fmla="*/ 22594397 h 47"/>
                  <a:gd name="T8" fmla="*/ 9453064 w 34"/>
                  <a:gd name="T9" fmla="*/ 0 h 47"/>
                  <a:gd name="T10" fmla="*/ 0 w 34"/>
                  <a:gd name="T11" fmla="*/ 14421663 h 47"/>
                  <a:gd name="T12" fmla="*/ 29541906 w 34"/>
                  <a:gd name="T13" fmla="*/ 45187814 h 47"/>
                  <a:gd name="T14" fmla="*/ 40177693 w 34"/>
                  <a:gd name="T15" fmla="*/ 34611800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5"/>
                    </a:lnTo>
                    <a:lnTo>
                      <a:pt x="25" y="47"/>
                    </a:lnTo>
                    <a:lnTo>
                      <a:pt x="34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5" name="Freeform 1866"/>
              <p:cNvSpPr>
                <a:spLocks/>
              </p:cNvSpPr>
              <p:nvPr/>
            </p:nvSpPr>
            <p:spPr bwMode="auto">
              <a:xfrm>
                <a:off x="4007101" y="3304870"/>
                <a:ext cx="36960" cy="46085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2123681 h 48"/>
                  <a:gd name="T4" fmla="*/ 20088847 w 34"/>
                  <a:gd name="T5" fmla="*/ 44246401 h 48"/>
                  <a:gd name="T6" fmla="*/ 0 w 34"/>
                  <a:gd name="T7" fmla="*/ 22123681 h 48"/>
                  <a:gd name="T8" fmla="*/ 10635783 w 34"/>
                  <a:gd name="T9" fmla="*/ 0 h 48"/>
                  <a:gd name="T10" fmla="*/ 0 w 34"/>
                  <a:gd name="T11" fmla="*/ 10139661 h 48"/>
                  <a:gd name="T12" fmla="*/ 30724625 w 34"/>
                  <a:gd name="T13" fmla="*/ 44246401 h 48"/>
                  <a:gd name="T14" fmla="*/ 40177693 w 34"/>
                  <a:gd name="T15" fmla="*/ 30418978 h 48"/>
                  <a:gd name="T16" fmla="*/ 10635783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9" y="0"/>
                    </a:moveTo>
                    <a:lnTo>
                      <a:pt x="0" y="11"/>
                    </a:lnTo>
                    <a:lnTo>
                      <a:pt x="26" y="48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6" name="Freeform 1867"/>
              <p:cNvSpPr>
                <a:spLocks/>
              </p:cNvSpPr>
              <p:nvPr/>
            </p:nvSpPr>
            <p:spPr bwMode="auto">
              <a:xfrm>
                <a:off x="4011326" y="3298725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9453786 w 34"/>
                  <a:gd name="T9" fmla="*/ 0 h 47"/>
                  <a:gd name="T10" fmla="*/ 0 w 34"/>
                  <a:gd name="T11" fmla="*/ 10576018 h 47"/>
                  <a:gd name="T12" fmla="*/ 27311844 w 34"/>
                  <a:gd name="T13" fmla="*/ 45187814 h 47"/>
                  <a:gd name="T14" fmla="*/ 35715100 w 34"/>
                  <a:gd name="T15" fmla="*/ 31728049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1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7" name="Freeform 1868"/>
              <p:cNvSpPr>
                <a:spLocks/>
              </p:cNvSpPr>
              <p:nvPr/>
            </p:nvSpPr>
            <p:spPr bwMode="auto">
              <a:xfrm>
                <a:off x="4016602" y="3289508"/>
                <a:ext cx="34847" cy="46085"/>
              </a:xfrm>
              <a:custGeom>
                <a:avLst/>
                <a:gdLst>
                  <a:gd name="T0" fmla="*/ 18399216 w 33"/>
                  <a:gd name="T1" fmla="*/ 0 h 47"/>
                  <a:gd name="T2" fmla="*/ 36797376 w 33"/>
                  <a:gd name="T3" fmla="*/ 22594397 h 47"/>
                  <a:gd name="T4" fmla="*/ 18399216 w 33"/>
                  <a:gd name="T5" fmla="*/ 45187814 h 47"/>
                  <a:gd name="T6" fmla="*/ 0 w 33"/>
                  <a:gd name="T7" fmla="*/ 22594397 h 47"/>
                  <a:gd name="T8" fmla="*/ 8920832 w 33"/>
                  <a:gd name="T9" fmla="*/ 0 h 47"/>
                  <a:gd name="T10" fmla="*/ 0 w 33"/>
                  <a:gd name="T11" fmla="*/ 13459761 h 47"/>
                  <a:gd name="T12" fmla="*/ 27876539 w 33"/>
                  <a:gd name="T13" fmla="*/ 45187814 h 47"/>
                  <a:gd name="T14" fmla="*/ 36797376 w 33"/>
                  <a:gd name="T15" fmla="*/ 34611800 h 47"/>
                  <a:gd name="T16" fmla="*/ 8920832 w 33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7"/>
                  <a:gd name="T29" fmla="*/ 33 w 33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7">
                    <a:moveTo>
                      <a:pt x="8" y="0"/>
                    </a:moveTo>
                    <a:lnTo>
                      <a:pt x="0" y="14"/>
                    </a:lnTo>
                    <a:lnTo>
                      <a:pt x="25" y="47"/>
                    </a:lnTo>
                    <a:lnTo>
                      <a:pt x="33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8" name="Freeform 1869"/>
              <p:cNvSpPr>
                <a:spLocks/>
              </p:cNvSpPr>
              <p:nvPr/>
            </p:nvSpPr>
            <p:spPr bwMode="auto">
              <a:xfrm>
                <a:off x="4020827" y="3287460"/>
                <a:ext cx="34847" cy="43013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1024559 h 44"/>
                  <a:gd name="T4" fmla="*/ 17858063 w 34"/>
                  <a:gd name="T5" fmla="*/ 42048141 h 44"/>
                  <a:gd name="T6" fmla="*/ 0 w 34"/>
                  <a:gd name="T7" fmla="*/ 21024559 h 44"/>
                  <a:gd name="T8" fmla="*/ 8403252 w 34"/>
                  <a:gd name="T9" fmla="*/ 0 h 44"/>
                  <a:gd name="T10" fmla="*/ 0 w 34"/>
                  <a:gd name="T11" fmla="*/ 10511791 h 44"/>
                  <a:gd name="T12" fmla="*/ 26261310 w 34"/>
                  <a:gd name="T13" fmla="*/ 42048141 h 44"/>
                  <a:gd name="T14" fmla="*/ 35715100 w 34"/>
                  <a:gd name="T15" fmla="*/ 3153634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49" name="Freeform 1870"/>
              <p:cNvSpPr>
                <a:spLocks/>
              </p:cNvSpPr>
              <p:nvPr/>
            </p:nvSpPr>
            <p:spPr bwMode="auto">
              <a:xfrm>
                <a:off x="4023990" y="3278242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10566805 w 38"/>
                  <a:gd name="T9" fmla="*/ 0 h 47"/>
                  <a:gd name="T10" fmla="*/ 0 w 38"/>
                  <a:gd name="T11" fmla="*/ 10576018 h 47"/>
                  <a:gd name="T12" fmla="*/ 29352354 w 38"/>
                  <a:gd name="T13" fmla="*/ 45187814 h 47"/>
                  <a:gd name="T14" fmla="*/ 44615279 w 38"/>
                  <a:gd name="T15" fmla="*/ 31728049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25" y="47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0" name="Freeform 1871"/>
              <p:cNvSpPr>
                <a:spLocks/>
              </p:cNvSpPr>
              <p:nvPr/>
            </p:nvSpPr>
            <p:spPr bwMode="auto">
              <a:xfrm>
                <a:off x="4029276" y="3273122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10033918 w 38"/>
                  <a:gd name="T9" fmla="*/ 0 h 47"/>
                  <a:gd name="T10" fmla="*/ 0 w 38"/>
                  <a:gd name="T11" fmla="*/ 13459761 h 47"/>
                  <a:gd name="T12" fmla="*/ 28986752 w 38"/>
                  <a:gd name="T13" fmla="*/ 45187814 h 47"/>
                  <a:gd name="T14" fmla="*/ 42364608 w 38"/>
                  <a:gd name="T15" fmla="*/ 34611800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1" name="Freeform 1872"/>
              <p:cNvSpPr>
                <a:spLocks/>
              </p:cNvSpPr>
              <p:nvPr/>
            </p:nvSpPr>
            <p:spPr bwMode="auto">
              <a:xfrm>
                <a:off x="4033491" y="3269016"/>
                <a:ext cx="41175" cy="44037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2037516 h 44"/>
                  <a:gd name="T4" fmla="*/ 22308181 w 38"/>
                  <a:gd name="T5" fmla="*/ 44074031 h 44"/>
                  <a:gd name="T6" fmla="*/ 0 w 38"/>
                  <a:gd name="T7" fmla="*/ 22037516 h 44"/>
                  <a:gd name="T8" fmla="*/ 9392235 w 38"/>
                  <a:gd name="T9" fmla="*/ 0 h 44"/>
                  <a:gd name="T10" fmla="*/ 0 w 38"/>
                  <a:gd name="T11" fmla="*/ 11018258 h 44"/>
                  <a:gd name="T12" fmla="*/ 34048469 w 38"/>
                  <a:gd name="T13" fmla="*/ 44074031 h 44"/>
                  <a:gd name="T14" fmla="*/ 44615279 w 38"/>
                  <a:gd name="T15" fmla="*/ 33055778 h 44"/>
                  <a:gd name="T16" fmla="*/ 9392235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2" name="Freeform 1873"/>
              <p:cNvSpPr>
                <a:spLocks/>
              </p:cNvSpPr>
              <p:nvPr/>
            </p:nvSpPr>
            <p:spPr bwMode="auto">
              <a:xfrm>
                <a:off x="4038776" y="3260823"/>
                <a:ext cx="40123" cy="49158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5707542 h 47"/>
                  <a:gd name="T4" fmla="*/ 21182832 w 38"/>
                  <a:gd name="T5" fmla="*/ 51415084 h 47"/>
                  <a:gd name="T6" fmla="*/ 0 w 38"/>
                  <a:gd name="T7" fmla="*/ 25707542 h 47"/>
                  <a:gd name="T8" fmla="*/ 8918921 w 38"/>
                  <a:gd name="T9" fmla="*/ 0 h 47"/>
                  <a:gd name="T10" fmla="*/ 0 w 38"/>
                  <a:gd name="T11" fmla="*/ 12033251 h 47"/>
                  <a:gd name="T12" fmla="*/ 32330686 w 38"/>
                  <a:gd name="T13" fmla="*/ 51415084 h 47"/>
                  <a:gd name="T14" fmla="*/ 42364608 w 38"/>
                  <a:gd name="T15" fmla="*/ 36099757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3" name="Freeform 1874"/>
              <p:cNvSpPr>
                <a:spLocks/>
              </p:cNvSpPr>
              <p:nvPr/>
            </p:nvSpPr>
            <p:spPr bwMode="auto">
              <a:xfrm>
                <a:off x="4043001" y="3254678"/>
                <a:ext cx="40123" cy="47109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3609628 h 47"/>
                  <a:gd name="T4" fmla="*/ 21182832 w 38"/>
                  <a:gd name="T5" fmla="*/ 47218253 h 47"/>
                  <a:gd name="T6" fmla="*/ 0 w 38"/>
                  <a:gd name="T7" fmla="*/ 23609628 h 47"/>
                  <a:gd name="T8" fmla="*/ 8918921 w 38"/>
                  <a:gd name="T9" fmla="*/ 0 h 47"/>
                  <a:gd name="T10" fmla="*/ 0 w 38"/>
                  <a:gd name="T11" fmla="*/ 14064542 h 47"/>
                  <a:gd name="T12" fmla="*/ 33445683 w 38"/>
                  <a:gd name="T13" fmla="*/ 47218253 h 47"/>
                  <a:gd name="T14" fmla="*/ 42364608 w 38"/>
                  <a:gd name="T15" fmla="*/ 36166686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4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4" name="Freeform 1875"/>
              <p:cNvSpPr>
                <a:spLocks/>
              </p:cNvSpPr>
              <p:nvPr/>
            </p:nvSpPr>
            <p:spPr bwMode="auto">
              <a:xfrm>
                <a:off x="4046165" y="3246485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10635783 w 34"/>
                  <a:gd name="T9" fmla="*/ 0 h 48"/>
                  <a:gd name="T10" fmla="*/ 0 w 34"/>
                  <a:gd name="T11" fmla="*/ 15732607 h 48"/>
                  <a:gd name="T12" fmla="*/ 35451155 w 34"/>
                  <a:gd name="T13" fmla="*/ 50343937 h 48"/>
                  <a:gd name="T14" fmla="*/ 40177693 w 34"/>
                  <a:gd name="T15" fmla="*/ 41953283 h 48"/>
                  <a:gd name="T16" fmla="*/ 40177693 w 34"/>
                  <a:gd name="T17" fmla="*/ 38807172 h 48"/>
                  <a:gd name="T18" fmla="*/ 40177693 w 34"/>
                  <a:gd name="T19" fmla="*/ 34611333 h 48"/>
                  <a:gd name="T20" fmla="*/ 35451155 w 34"/>
                  <a:gd name="T21" fmla="*/ 30416511 h 48"/>
                  <a:gd name="T22" fmla="*/ 10635783 w 34"/>
                  <a:gd name="T23" fmla="*/ 0 h 4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8"/>
                  <a:gd name="T38" fmla="*/ 34 w 34"/>
                  <a:gd name="T39" fmla="*/ 48 h 4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8">
                    <a:moveTo>
                      <a:pt x="9" y="0"/>
                    </a:moveTo>
                    <a:lnTo>
                      <a:pt x="0" y="15"/>
                    </a:lnTo>
                    <a:lnTo>
                      <a:pt x="30" y="48"/>
                    </a:lnTo>
                    <a:lnTo>
                      <a:pt x="34" y="40"/>
                    </a:lnTo>
                    <a:lnTo>
                      <a:pt x="34" y="37"/>
                    </a:lnTo>
                    <a:lnTo>
                      <a:pt x="34" y="33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5" name="Freeform 1876"/>
              <p:cNvSpPr>
                <a:spLocks/>
              </p:cNvSpPr>
              <p:nvPr/>
            </p:nvSpPr>
            <p:spPr bwMode="auto">
              <a:xfrm>
                <a:off x="4051450" y="3243413"/>
                <a:ext cx="31674" cy="46085"/>
              </a:xfrm>
              <a:custGeom>
                <a:avLst/>
                <a:gdLst>
                  <a:gd name="T0" fmla="*/ 16720704 w 30"/>
                  <a:gd name="T1" fmla="*/ 0 h 47"/>
                  <a:gd name="T2" fmla="*/ 33441409 w 30"/>
                  <a:gd name="T3" fmla="*/ 22594397 h 47"/>
                  <a:gd name="T4" fmla="*/ 16720704 w 30"/>
                  <a:gd name="T5" fmla="*/ 45187814 h 47"/>
                  <a:gd name="T6" fmla="*/ 0 w 30"/>
                  <a:gd name="T7" fmla="*/ 22594397 h 47"/>
                  <a:gd name="T8" fmla="*/ 10032213 w 30"/>
                  <a:gd name="T9" fmla="*/ 0 h 47"/>
                  <a:gd name="T10" fmla="*/ 0 w 30"/>
                  <a:gd name="T11" fmla="*/ 10576018 h 47"/>
                  <a:gd name="T12" fmla="*/ 33441409 w 30"/>
                  <a:gd name="T13" fmla="*/ 45187814 h 47"/>
                  <a:gd name="T14" fmla="*/ 33441409 w 30"/>
                  <a:gd name="T15" fmla="*/ 41342169 h 47"/>
                  <a:gd name="T16" fmla="*/ 33441409 w 30"/>
                  <a:gd name="T17" fmla="*/ 38457445 h 47"/>
                  <a:gd name="T18" fmla="*/ 33441409 w 30"/>
                  <a:gd name="T19" fmla="*/ 34611800 h 47"/>
                  <a:gd name="T20" fmla="*/ 28982767 w 30"/>
                  <a:gd name="T21" fmla="*/ 30766148 h 47"/>
                  <a:gd name="T22" fmla="*/ 28982767 w 30"/>
                  <a:gd name="T23" fmla="*/ 27881424 h 47"/>
                  <a:gd name="T24" fmla="*/ 28982767 w 30"/>
                  <a:gd name="T25" fmla="*/ 24035779 h 47"/>
                  <a:gd name="T26" fmla="*/ 28982767 w 30"/>
                  <a:gd name="T27" fmla="*/ 20190134 h 47"/>
                  <a:gd name="T28" fmla="*/ 28982767 w 30"/>
                  <a:gd name="T29" fmla="*/ 17306390 h 47"/>
                  <a:gd name="T30" fmla="*/ 24524124 w 30"/>
                  <a:gd name="T31" fmla="*/ 17306390 h 47"/>
                  <a:gd name="T32" fmla="*/ 24524124 w 30"/>
                  <a:gd name="T33" fmla="*/ 13459761 h 47"/>
                  <a:gd name="T34" fmla="*/ 10032213 w 30"/>
                  <a:gd name="T35" fmla="*/ 0 h 47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47"/>
                  <a:gd name="T56" fmla="*/ 30 w 3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0" y="36"/>
                    </a:lnTo>
                    <a:lnTo>
                      <a:pt x="26" y="32"/>
                    </a:lnTo>
                    <a:lnTo>
                      <a:pt x="26" y="29"/>
                    </a:lnTo>
                    <a:lnTo>
                      <a:pt x="26" y="25"/>
                    </a:lnTo>
                    <a:lnTo>
                      <a:pt x="26" y="21"/>
                    </a:lnTo>
                    <a:lnTo>
                      <a:pt x="26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6" name="Freeform 1877"/>
              <p:cNvSpPr>
                <a:spLocks/>
              </p:cNvSpPr>
              <p:nvPr/>
            </p:nvSpPr>
            <p:spPr bwMode="auto">
              <a:xfrm>
                <a:off x="4055665" y="3235220"/>
                <a:ext cx="22174" cy="39940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19940045 h 40"/>
                  <a:gd name="T4" fmla="*/ 11706816 w 21"/>
                  <a:gd name="T5" fmla="*/ 39880090 h 40"/>
                  <a:gd name="T6" fmla="*/ 0 w 21"/>
                  <a:gd name="T7" fmla="*/ 19940045 h 40"/>
                  <a:gd name="T8" fmla="*/ 8919228 w 21"/>
                  <a:gd name="T9" fmla="*/ 0 h 40"/>
                  <a:gd name="T10" fmla="*/ 0 w 21"/>
                  <a:gd name="T11" fmla="*/ 10966525 h 40"/>
                  <a:gd name="T12" fmla="*/ 23413632 w 21"/>
                  <a:gd name="T13" fmla="*/ 39880090 h 40"/>
                  <a:gd name="T14" fmla="*/ 23413632 w 21"/>
                  <a:gd name="T15" fmla="*/ 36889584 h 40"/>
                  <a:gd name="T16" fmla="*/ 23413632 w 21"/>
                  <a:gd name="T17" fmla="*/ 32901577 h 40"/>
                  <a:gd name="T18" fmla="*/ 23413632 w 21"/>
                  <a:gd name="T19" fmla="*/ 28912563 h 40"/>
                  <a:gd name="T20" fmla="*/ 23413632 w 21"/>
                  <a:gd name="T21" fmla="*/ 25922056 h 40"/>
                  <a:gd name="T22" fmla="*/ 18953492 w 21"/>
                  <a:gd name="T23" fmla="*/ 25922056 h 40"/>
                  <a:gd name="T24" fmla="*/ 18953492 w 21"/>
                  <a:gd name="T25" fmla="*/ 21934049 h 40"/>
                  <a:gd name="T26" fmla="*/ 18953492 w 21"/>
                  <a:gd name="T27" fmla="*/ 18943543 h 40"/>
                  <a:gd name="T28" fmla="*/ 18953492 w 21"/>
                  <a:gd name="T29" fmla="*/ 14954533 h 40"/>
                  <a:gd name="T30" fmla="*/ 18953492 w 21"/>
                  <a:gd name="T31" fmla="*/ 10966525 h 40"/>
                  <a:gd name="T32" fmla="*/ 13379369 w 21"/>
                  <a:gd name="T33" fmla="*/ 10966525 h 40"/>
                  <a:gd name="T34" fmla="*/ 13379369 w 21"/>
                  <a:gd name="T35" fmla="*/ 7976017 h 40"/>
                  <a:gd name="T36" fmla="*/ 13379369 w 21"/>
                  <a:gd name="T37" fmla="*/ 3988008 h 40"/>
                  <a:gd name="T38" fmla="*/ 8919228 w 21"/>
                  <a:gd name="T39" fmla="*/ 0 h 40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"/>
                  <a:gd name="T61" fmla="*/ 0 h 40"/>
                  <a:gd name="T62" fmla="*/ 21 w 21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17" y="26"/>
                    </a:lnTo>
                    <a:lnTo>
                      <a:pt x="17" y="22"/>
                    </a:lnTo>
                    <a:lnTo>
                      <a:pt x="17" y="19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7" name="Freeform 1878"/>
              <p:cNvSpPr>
                <a:spLocks/>
              </p:cNvSpPr>
              <p:nvPr/>
            </p:nvSpPr>
            <p:spPr bwMode="auto">
              <a:xfrm>
                <a:off x="4060950" y="3232147"/>
                <a:ext cx="14785" cy="25603"/>
              </a:xfrm>
              <a:custGeom>
                <a:avLst/>
                <a:gdLst>
                  <a:gd name="T0" fmla="*/ 8408116 w 13"/>
                  <a:gd name="T1" fmla="*/ 0 h 25"/>
                  <a:gd name="T2" fmla="*/ 16815094 w 13"/>
                  <a:gd name="T3" fmla="*/ 13110784 h 25"/>
                  <a:gd name="T4" fmla="*/ 8408116 w 13"/>
                  <a:gd name="T5" fmla="*/ 26220544 h 25"/>
                  <a:gd name="T6" fmla="*/ 0 w 13"/>
                  <a:gd name="T7" fmla="*/ 13110784 h 25"/>
                  <a:gd name="T8" fmla="*/ 0 w 13"/>
                  <a:gd name="T9" fmla="*/ 11536712 h 25"/>
                  <a:gd name="T10" fmla="*/ 5173613 w 13"/>
                  <a:gd name="T11" fmla="*/ 0 h 25"/>
                  <a:gd name="T12" fmla="*/ 10347227 w 13"/>
                  <a:gd name="T13" fmla="*/ 3146097 h 25"/>
                  <a:gd name="T14" fmla="*/ 10347227 w 13"/>
                  <a:gd name="T15" fmla="*/ 7341916 h 25"/>
                  <a:gd name="T16" fmla="*/ 10347227 w 13"/>
                  <a:gd name="T17" fmla="*/ 11536712 h 25"/>
                  <a:gd name="T18" fmla="*/ 10347227 w 13"/>
                  <a:gd name="T19" fmla="*/ 14683832 h 25"/>
                  <a:gd name="T20" fmla="*/ 16815094 w 13"/>
                  <a:gd name="T21" fmla="*/ 14683832 h 25"/>
                  <a:gd name="T22" fmla="*/ 16815094 w 13"/>
                  <a:gd name="T23" fmla="*/ 18878630 h 25"/>
                  <a:gd name="T24" fmla="*/ 16815094 w 13"/>
                  <a:gd name="T25" fmla="*/ 23074449 h 25"/>
                  <a:gd name="T26" fmla="*/ 16815094 w 13"/>
                  <a:gd name="T27" fmla="*/ 26220544 h 25"/>
                  <a:gd name="T28" fmla="*/ 0 w 13"/>
                  <a:gd name="T29" fmla="*/ 11536712 h 25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25"/>
                  <a:gd name="T47" fmla="*/ 13 w 13"/>
                  <a:gd name="T48" fmla="*/ 25 h 2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25">
                    <a:moveTo>
                      <a:pt x="0" y="11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13" y="14"/>
                    </a:lnTo>
                    <a:lnTo>
                      <a:pt x="13" y="18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8" name="Freeform 1879"/>
              <p:cNvSpPr>
                <a:spLocks/>
              </p:cNvSpPr>
              <p:nvPr/>
            </p:nvSpPr>
            <p:spPr bwMode="auto">
              <a:xfrm>
                <a:off x="4065175" y="3232147"/>
                <a:ext cx="3163" cy="6144"/>
              </a:xfrm>
              <a:custGeom>
                <a:avLst/>
                <a:gdLst>
                  <a:gd name="T0" fmla="*/ 1250966 w 4"/>
                  <a:gd name="T1" fmla="*/ 0 h 7"/>
                  <a:gd name="T2" fmla="*/ 2501142 w 4"/>
                  <a:gd name="T3" fmla="*/ 2696338 h 7"/>
                  <a:gd name="T4" fmla="*/ 1250966 w 4"/>
                  <a:gd name="T5" fmla="*/ 5392677 h 7"/>
                  <a:gd name="T6" fmla="*/ 0 w 4"/>
                  <a:gd name="T7" fmla="*/ 2696338 h 7"/>
                  <a:gd name="T8" fmla="*/ 0 w 4"/>
                  <a:gd name="T9" fmla="*/ 2311022 h 7"/>
                  <a:gd name="T10" fmla="*/ 0 w 4"/>
                  <a:gd name="T11" fmla="*/ 0 h 7"/>
                  <a:gd name="T12" fmla="*/ 2501142 w 4"/>
                  <a:gd name="T13" fmla="*/ 2311022 h 7"/>
                  <a:gd name="T14" fmla="*/ 2501142 w 4"/>
                  <a:gd name="T15" fmla="*/ 5392677 h 7"/>
                  <a:gd name="T16" fmla="*/ 0 w 4"/>
                  <a:gd name="T17" fmla="*/ 2311022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3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59" name="Freeform 1880"/>
              <p:cNvSpPr>
                <a:spLocks/>
              </p:cNvSpPr>
              <p:nvPr/>
            </p:nvSpPr>
            <p:spPr bwMode="auto">
              <a:xfrm>
                <a:off x="1873148" y="2917722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0347227 w 13"/>
                  <a:gd name="T9" fmla="*/ 0 h 15"/>
                  <a:gd name="T10" fmla="*/ 0 w 13"/>
                  <a:gd name="T11" fmla="*/ 13703305 h 15"/>
                  <a:gd name="T12" fmla="*/ 5173613 w 13"/>
                  <a:gd name="T13" fmla="*/ 10049282 h 15"/>
                  <a:gd name="T14" fmla="*/ 10347227 w 13"/>
                  <a:gd name="T15" fmla="*/ 7308047 h 15"/>
                  <a:gd name="T16" fmla="*/ 16815094 w 13"/>
                  <a:gd name="T17" fmla="*/ 3654023 h 15"/>
                  <a:gd name="T18" fmla="*/ 10347227 w 13"/>
                  <a:gd name="T19" fmla="*/ 0 h 1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"/>
                  <a:gd name="T31" fmla="*/ 0 h 15"/>
                  <a:gd name="T32" fmla="*/ 13 w 13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" h="15">
                    <a:moveTo>
                      <a:pt x="8" y="0"/>
                    </a:moveTo>
                    <a:lnTo>
                      <a:pt x="0" y="15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0" name="Freeform 1881"/>
              <p:cNvSpPr>
                <a:spLocks/>
              </p:cNvSpPr>
              <p:nvPr/>
            </p:nvSpPr>
            <p:spPr bwMode="auto">
              <a:xfrm>
                <a:off x="1878424" y="2911577"/>
                <a:ext cx="19010" cy="15361"/>
              </a:xfrm>
              <a:custGeom>
                <a:avLst/>
                <a:gdLst>
                  <a:gd name="T0" fmla="*/ 10628826 w 17"/>
                  <a:gd name="T1" fmla="*/ 0 h 15"/>
                  <a:gd name="T2" fmla="*/ 21257652 w 17"/>
                  <a:gd name="T3" fmla="*/ 7865856 h 15"/>
                  <a:gd name="T4" fmla="*/ 10628826 w 17"/>
                  <a:gd name="T5" fmla="*/ 15730688 h 15"/>
                  <a:gd name="T6" fmla="*/ 0 w 17"/>
                  <a:gd name="T7" fmla="*/ 7865856 h 15"/>
                  <a:gd name="T8" fmla="*/ 11253919 w 17"/>
                  <a:gd name="T9" fmla="*/ 0 h 15"/>
                  <a:gd name="T10" fmla="*/ 0 w 17"/>
                  <a:gd name="T11" fmla="*/ 15730688 h 15"/>
                  <a:gd name="T12" fmla="*/ 5001866 w 17"/>
                  <a:gd name="T13" fmla="*/ 15730688 h 15"/>
                  <a:gd name="T14" fmla="*/ 11253919 w 17"/>
                  <a:gd name="T15" fmla="*/ 11536112 h 15"/>
                  <a:gd name="T16" fmla="*/ 16255784 w 17"/>
                  <a:gd name="T17" fmla="*/ 11536112 h 15"/>
                  <a:gd name="T18" fmla="*/ 16255784 w 17"/>
                  <a:gd name="T19" fmla="*/ 7340510 h 15"/>
                  <a:gd name="T20" fmla="*/ 21257652 w 17"/>
                  <a:gd name="T21" fmla="*/ 7340510 h 15"/>
                  <a:gd name="T22" fmla="*/ 11253919 w 17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5"/>
                  <a:gd name="T38" fmla="*/ 17 w 17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5">
                    <a:moveTo>
                      <a:pt x="9" y="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1" name="Freeform 1882"/>
              <p:cNvSpPr>
                <a:spLocks/>
              </p:cNvSpPr>
              <p:nvPr/>
            </p:nvSpPr>
            <p:spPr bwMode="auto">
              <a:xfrm>
                <a:off x="1881597" y="2903384"/>
                <a:ext cx="19010" cy="19458"/>
              </a:xfrm>
              <a:custGeom>
                <a:avLst/>
                <a:gdLst>
                  <a:gd name="T0" fmla="*/ 10628826 w 17"/>
                  <a:gd name="T1" fmla="*/ 0 h 18"/>
                  <a:gd name="T2" fmla="*/ 21257652 w 17"/>
                  <a:gd name="T3" fmla="*/ 10517049 h 18"/>
                  <a:gd name="T4" fmla="*/ 10628826 w 17"/>
                  <a:gd name="T5" fmla="*/ 21034098 h 18"/>
                  <a:gd name="T6" fmla="*/ 0 w 17"/>
                  <a:gd name="T7" fmla="*/ 10517049 h 18"/>
                  <a:gd name="T8" fmla="*/ 16255784 w 17"/>
                  <a:gd name="T9" fmla="*/ 0 h 18"/>
                  <a:gd name="T10" fmla="*/ 0 w 17"/>
                  <a:gd name="T11" fmla="*/ 16359851 h 18"/>
                  <a:gd name="T12" fmla="*/ 6252053 w 17"/>
                  <a:gd name="T13" fmla="*/ 21034098 h 18"/>
                  <a:gd name="T14" fmla="*/ 11253919 w 17"/>
                  <a:gd name="T15" fmla="*/ 21034098 h 18"/>
                  <a:gd name="T16" fmla="*/ 11253919 w 17"/>
                  <a:gd name="T17" fmla="*/ 16359851 h 18"/>
                  <a:gd name="T18" fmla="*/ 16255784 w 17"/>
                  <a:gd name="T19" fmla="*/ 16359851 h 18"/>
                  <a:gd name="T20" fmla="*/ 21257652 w 17"/>
                  <a:gd name="T21" fmla="*/ 12854170 h 18"/>
                  <a:gd name="T22" fmla="*/ 16255784 w 17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8"/>
                  <a:gd name="T38" fmla="*/ 17 w 17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8">
                    <a:moveTo>
                      <a:pt x="13" y="0"/>
                    </a:moveTo>
                    <a:lnTo>
                      <a:pt x="0" y="14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7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2" name="Freeform 1883"/>
              <p:cNvSpPr>
                <a:spLocks/>
              </p:cNvSpPr>
              <p:nvPr/>
            </p:nvSpPr>
            <p:spPr bwMode="auto">
              <a:xfrm>
                <a:off x="1887925" y="2895191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13379369 w 21"/>
                  <a:gd name="T9" fmla="*/ 0 h 22"/>
                  <a:gd name="T10" fmla="*/ 0 w 21"/>
                  <a:gd name="T11" fmla="*/ 15731059 h 22"/>
                  <a:gd name="T12" fmla="*/ 8919228 w 21"/>
                  <a:gd name="T13" fmla="*/ 23072768 h 22"/>
                  <a:gd name="T14" fmla="*/ 13379369 w 21"/>
                  <a:gd name="T15" fmla="*/ 19926762 h 22"/>
                  <a:gd name="T16" fmla="*/ 17838457 w 21"/>
                  <a:gd name="T17" fmla="*/ 19926762 h 22"/>
                  <a:gd name="T18" fmla="*/ 17838457 w 21"/>
                  <a:gd name="T19" fmla="*/ 15731059 h 22"/>
                  <a:gd name="T20" fmla="*/ 23413632 w 21"/>
                  <a:gd name="T21" fmla="*/ 15731059 h 22"/>
                  <a:gd name="T22" fmla="*/ 23413632 w 21"/>
                  <a:gd name="T23" fmla="*/ 11536384 h 22"/>
                  <a:gd name="T24" fmla="*/ 13379369 w 21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22"/>
                  <a:gd name="T41" fmla="*/ 21 w 21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22">
                    <a:moveTo>
                      <a:pt x="12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16" y="15"/>
                    </a:lnTo>
                    <a:lnTo>
                      <a:pt x="21" y="15"/>
                    </a:lnTo>
                    <a:lnTo>
                      <a:pt x="21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3" name="Freeform 1884"/>
              <p:cNvSpPr>
                <a:spLocks/>
              </p:cNvSpPr>
              <p:nvPr/>
            </p:nvSpPr>
            <p:spPr bwMode="auto">
              <a:xfrm>
                <a:off x="1895322" y="2889046"/>
                <a:ext cx="22174" cy="25603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2606523 h 26"/>
                  <a:gd name="T4" fmla="*/ 11706816 w 21"/>
                  <a:gd name="T5" fmla="*/ 25212062 h 26"/>
                  <a:gd name="T6" fmla="*/ 0 w 21"/>
                  <a:gd name="T7" fmla="*/ 12606523 h 26"/>
                  <a:gd name="T8" fmla="*/ 8919228 w 21"/>
                  <a:gd name="T9" fmla="*/ 0 h 26"/>
                  <a:gd name="T10" fmla="*/ 0 w 21"/>
                  <a:gd name="T11" fmla="*/ 14545458 h 26"/>
                  <a:gd name="T12" fmla="*/ 4460142 w 21"/>
                  <a:gd name="T13" fmla="*/ 25212062 h 26"/>
                  <a:gd name="T14" fmla="*/ 8919228 w 21"/>
                  <a:gd name="T15" fmla="*/ 25212062 h 26"/>
                  <a:gd name="T16" fmla="*/ 8919228 w 21"/>
                  <a:gd name="T17" fmla="*/ 21333209 h 26"/>
                  <a:gd name="T18" fmla="*/ 14494404 w 21"/>
                  <a:gd name="T19" fmla="*/ 21333209 h 26"/>
                  <a:gd name="T20" fmla="*/ 14494404 w 21"/>
                  <a:gd name="T21" fmla="*/ 17454355 h 26"/>
                  <a:gd name="T22" fmla="*/ 18953492 w 21"/>
                  <a:gd name="T23" fmla="*/ 17454355 h 26"/>
                  <a:gd name="T24" fmla="*/ 23413632 w 21"/>
                  <a:gd name="T25" fmla="*/ 14545458 h 26"/>
                  <a:gd name="T26" fmla="*/ 8919228 w 21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6"/>
                  <a:gd name="T44" fmla="*/ 21 w 21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6">
                    <a:moveTo>
                      <a:pt x="8" y="0"/>
                    </a:moveTo>
                    <a:lnTo>
                      <a:pt x="0" y="15"/>
                    </a:lnTo>
                    <a:lnTo>
                      <a:pt x="4" y="26"/>
                    </a:lnTo>
                    <a:lnTo>
                      <a:pt x="8" y="26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4" name="Freeform 1885"/>
              <p:cNvSpPr>
                <a:spLocks/>
              </p:cNvSpPr>
              <p:nvPr/>
            </p:nvSpPr>
            <p:spPr bwMode="auto">
              <a:xfrm>
                <a:off x="1900598" y="2880853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4683832 h 25"/>
                  <a:gd name="T12" fmla="*/ 10034263 w 21"/>
                  <a:gd name="T13" fmla="*/ 26220544 h 25"/>
                  <a:gd name="T14" fmla="*/ 14494404 w 21"/>
                  <a:gd name="T15" fmla="*/ 26220544 h 25"/>
                  <a:gd name="T16" fmla="*/ 18953492 w 21"/>
                  <a:gd name="T17" fmla="*/ 23074449 h 25"/>
                  <a:gd name="T18" fmla="*/ 23413632 w 21"/>
                  <a:gd name="T19" fmla="*/ 18878630 h 25"/>
                  <a:gd name="T20" fmla="*/ 10034263 w 21"/>
                  <a:gd name="T21" fmla="*/ 0 h 2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9" y="0"/>
                    </a:moveTo>
                    <a:lnTo>
                      <a:pt x="0" y="14"/>
                    </a:lnTo>
                    <a:lnTo>
                      <a:pt x="9" y="25"/>
                    </a:lnTo>
                    <a:lnTo>
                      <a:pt x="13" y="25"/>
                    </a:lnTo>
                    <a:lnTo>
                      <a:pt x="17" y="22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5" name="Freeform 1886"/>
              <p:cNvSpPr>
                <a:spLocks/>
              </p:cNvSpPr>
              <p:nvPr/>
            </p:nvSpPr>
            <p:spPr bwMode="auto">
              <a:xfrm>
                <a:off x="1903771" y="2874709"/>
                <a:ext cx="28510" cy="28675"/>
              </a:xfrm>
              <a:custGeom>
                <a:avLst/>
                <a:gdLst>
                  <a:gd name="T0" fmla="*/ 15631155 w 26"/>
                  <a:gd name="T1" fmla="*/ 0 h 29"/>
                  <a:gd name="T2" fmla="*/ 31262311 w 26"/>
                  <a:gd name="T3" fmla="*/ 14177316 h 29"/>
                  <a:gd name="T4" fmla="*/ 15631155 w 26"/>
                  <a:gd name="T5" fmla="*/ 28353643 h 29"/>
                  <a:gd name="T6" fmla="*/ 0 w 26"/>
                  <a:gd name="T7" fmla="*/ 14177316 h 29"/>
                  <a:gd name="T8" fmla="*/ 10821739 w 26"/>
                  <a:gd name="T9" fmla="*/ 0 h 29"/>
                  <a:gd name="T10" fmla="*/ 0 w 26"/>
                  <a:gd name="T11" fmla="*/ 13687863 h 29"/>
                  <a:gd name="T12" fmla="*/ 15631155 w 26"/>
                  <a:gd name="T13" fmla="*/ 28353643 h 29"/>
                  <a:gd name="T14" fmla="*/ 20440576 w 26"/>
                  <a:gd name="T15" fmla="*/ 24442967 h 29"/>
                  <a:gd name="T16" fmla="*/ 26452895 w 26"/>
                  <a:gd name="T17" fmla="*/ 24442967 h 29"/>
                  <a:gd name="T18" fmla="*/ 31262311 w 26"/>
                  <a:gd name="T19" fmla="*/ 20532291 h 29"/>
                  <a:gd name="T20" fmla="*/ 10821739 w 26"/>
                  <a:gd name="T21" fmla="*/ 0 h 2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29"/>
                  <a:gd name="T35" fmla="*/ 26 w 26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5"/>
                    </a:lnTo>
                    <a:lnTo>
                      <a:pt x="22" y="25"/>
                    </a:lnTo>
                    <a:lnTo>
                      <a:pt x="26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6" name="Freeform 1887"/>
              <p:cNvSpPr>
                <a:spLocks/>
              </p:cNvSpPr>
              <p:nvPr/>
            </p:nvSpPr>
            <p:spPr bwMode="auto">
              <a:xfrm>
                <a:off x="1910099" y="2866515"/>
                <a:ext cx="31674" cy="33796"/>
              </a:xfrm>
              <a:custGeom>
                <a:avLst/>
                <a:gdLst>
                  <a:gd name="T0" fmla="*/ 17297280 w 29"/>
                  <a:gd name="T1" fmla="*/ 0 h 33"/>
                  <a:gd name="T2" fmla="*/ 34594561 w 29"/>
                  <a:gd name="T3" fmla="*/ 17305600 h 33"/>
                  <a:gd name="T4" fmla="*/ 17297280 w 29"/>
                  <a:gd name="T5" fmla="*/ 34611200 h 33"/>
                  <a:gd name="T6" fmla="*/ 0 w 29"/>
                  <a:gd name="T7" fmla="*/ 17305600 h 33"/>
                  <a:gd name="T8" fmla="*/ 9543706 w 29"/>
                  <a:gd name="T9" fmla="*/ 0 h 33"/>
                  <a:gd name="T10" fmla="*/ 0 w 29"/>
                  <a:gd name="T11" fmla="*/ 15732547 h 33"/>
                  <a:gd name="T12" fmla="*/ 14314464 w 29"/>
                  <a:gd name="T13" fmla="*/ 34611200 h 33"/>
                  <a:gd name="T14" fmla="*/ 20280101 w 29"/>
                  <a:gd name="T15" fmla="*/ 34611200 h 33"/>
                  <a:gd name="T16" fmla="*/ 25050859 w 29"/>
                  <a:gd name="T17" fmla="*/ 30416394 h 33"/>
                  <a:gd name="T18" fmla="*/ 29822710 w 29"/>
                  <a:gd name="T19" fmla="*/ 27269271 h 33"/>
                  <a:gd name="T20" fmla="*/ 34594561 w 29"/>
                  <a:gd name="T21" fmla="*/ 27269271 h 33"/>
                  <a:gd name="T22" fmla="*/ 9543706 w 29"/>
                  <a:gd name="T23" fmla="*/ 0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33"/>
                  <a:gd name="T38" fmla="*/ 29 w 29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33">
                    <a:moveTo>
                      <a:pt x="8" y="0"/>
                    </a:moveTo>
                    <a:lnTo>
                      <a:pt x="0" y="15"/>
                    </a:lnTo>
                    <a:lnTo>
                      <a:pt x="12" y="33"/>
                    </a:lnTo>
                    <a:lnTo>
                      <a:pt x="17" y="33"/>
                    </a:lnTo>
                    <a:lnTo>
                      <a:pt x="21" y="29"/>
                    </a:lnTo>
                    <a:lnTo>
                      <a:pt x="25" y="26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7" name="Freeform 1888"/>
              <p:cNvSpPr>
                <a:spLocks/>
              </p:cNvSpPr>
              <p:nvPr/>
            </p:nvSpPr>
            <p:spPr bwMode="auto">
              <a:xfrm>
                <a:off x="1913272" y="2859347"/>
                <a:ext cx="38011" cy="36868"/>
              </a:xfrm>
              <a:custGeom>
                <a:avLst/>
                <a:gdLst>
                  <a:gd name="T0" fmla="*/ 21248148 w 34"/>
                  <a:gd name="T1" fmla="*/ 0 h 36"/>
                  <a:gd name="T2" fmla="*/ 42495178 w 34"/>
                  <a:gd name="T3" fmla="*/ 18878464 h 36"/>
                  <a:gd name="T4" fmla="*/ 21248148 w 34"/>
                  <a:gd name="T5" fmla="*/ 37756928 h 36"/>
                  <a:gd name="T6" fmla="*/ 0 w 34"/>
                  <a:gd name="T7" fmla="*/ 18878464 h 36"/>
                  <a:gd name="T8" fmla="*/ 16248582 w 34"/>
                  <a:gd name="T9" fmla="*/ 0 h 36"/>
                  <a:gd name="T10" fmla="*/ 0 w 34"/>
                  <a:gd name="T11" fmla="*/ 15732392 h 36"/>
                  <a:gd name="T12" fmla="*/ 21248148 w 34"/>
                  <a:gd name="T13" fmla="*/ 37756928 h 36"/>
                  <a:gd name="T14" fmla="*/ 26246592 w 34"/>
                  <a:gd name="T15" fmla="*/ 34610860 h 36"/>
                  <a:gd name="T16" fmla="*/ 31246155 w 34"/>
                  <a:gd name="T17" fmla="*/ 34610860 h 36"/>
                  <a:gd name="T18" fmla="*/ 31246155 w 34"/>
                  <a:gd name="T19" fmla="*/ 30415071 h 36"/>
                  <a:gd name="T20" fmla="*/ 37495616 w 34"/>
                  <a:gd name="T21" fmla="*/ 30415071 h 36"/>
                  <a:gd name="T22" fmla="*/ 37495616 w 34"/>
                  <a:gd name="T23" fmla="*/ 27269003 h 36"/>
                  <a:gd name="T24" fmla="*/ 42495178 w 34"/>
                  <a:gd name="T25" fmla="*/ 27269003 h 36"/>
                  <a:gd name="T26" fmla="*/ 16248582 w 34"/>
                  <a:gd name="T27" fmla="*/ 0 h 3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36"/>
                  <a:gd name="T44" fmla="*/ 34 w 34"/>
                  <a:gd name="T45" fmla="*/ 36 h 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36">
                    <a:moveTo>
                      <a:pt x="13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1" y="33"/>
                    </a:lnTo>
                    <a:lnTo>
                      <a:pt x="25" y="33"/>
                    </a:lnTo>
                    <a:lnTo>
                      <a:pt x="25" y="29"/>
                    </a:lnTo>
                    <a:lnTo>
                      <a:pt x="30" y="29"/>
                    </a:lnTo>
                    <a:lnTo>
                      <a:pt x="30" y="26"/>
                    </a:lnTo>
                    <a:lnTo>
                      <a:pt x="34" y="2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8" name="Freeform 1889"/>
              <p:cNvSpPr>
                <a:spLocks/>
              </p:cNvSpPr>
              <p:nvPr/>
            </p:nvSpPr>
            <p:spPr bwMode="auto">
              <a:xfrm>
                <a:off x="1917496" y="2853202"/>
                <a:ext cx="36960" cy="39940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19940045 h 40"/>
                  <a:gd name="T4" fmla="*/ 20088847 w 34"/>
                  <a:gd name="T5" fmla="*/ 39880090 h 40"/>
                  <a:gd name="T6" fmla="*/ 0 w 34"/>
                  <a:gd name="T7" fmla="*/ 19940045 h 40"/>
                  <a:gd name="T8" fmla="*/ 15362313 w 34"/>
                  <a:gd name="T9" fmla="*/ 0 h 40"/>
                  <a:gd name="T10" fmla="*/ 0 w 34"/>
                  <a:gd name="T11" fmla="*/ 13958030 h 40"/>
                  <a:gd name="T12" fmla="*/ 24815376 w 34"/>
                  <a:gd name="T13" fmla="*/ 39880090 h 40"/>
                  <a:gd name="T14" fmla="*/ 24815376 w 34"/>
                  <a:gd name="T15" fmla="*/ 35892083 h 40"/>
                  <a:gd name="T16" fmla="*/ 30724625 w 34"/>
                  <a:gd name="T17" fmla="*/ 35892083 h 40"/>
                  <a:gd name="T18" fmla="*/ 30724625 w 34"/>
                  <a:gd name="T19" fmla="*/ 32901577 h 40"/>
                  <a:gd name="T20" fmla="*/ 35451155 w 34"/>
                  <a:gd name="T21" fmla="*/ 32901577 h 40"/>
                  <a:gd name="T22" fmla="*/ 40177693 w 34"/>
                  <a:gd name="T23" fmla="*/ 32901577 h 40"/>
                  <a:gd name="T24" fmla="*/ 40177693 w 34"/>
                  <a:gd name="T25" fmla="*/ 28912563 h 40"/>
                  <a:gd name="T26" fmla="*/ 15362313 w 34"/>
                  <a:gd name="T27" fmla="*/ 0 h 40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0"/>
                  <a:gd name="T44" fmla="*/ 34 w 34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0">
                    <a:moveTo>
                      <a:pt x="13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1" y="36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69" name="Freeform 1890"/>
              <p:cNvSpPr>
                <a:spLocks/>
              </p:cNvSpPr>
              <p:nvPr/>
            </p:nvSpPr>
            <p:spPr bwMode="auto">
              <a:xfrm>
                <a:off x="1926997" y="2845009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4683903 h 40"/>
                  <a:gd name="T12" fmla="*/ 24815376 w 34"/>
                  <a:gd name="T13" fmla="*/ 41953281 h 40"/>
                  <a:gd name="T14" fmla="*/ 29541906 w 34"/>
                  <a:gd name="T15" fmla="*/ 41953281 h 40"/>
                  <a:gd name="T16" fmla="*/ 29541906 w 34"/>
                  <a:gd name="T17" fmla="*/ 37758466 h 40"/>
                  <a:gd name="T18" fmla="*/ 34269523 w 34"/>
                  <a:gd name="T19" fmla="*/ 37758466 h 40"/>
                  <a:gd name="T20" fmla="*/ 40177693 w 34"/>
                  <a:gd name="T21" fmla="*/ 33562628 h 40"/>
                  <a:gd name="T22" fmla="*/ 9453064 w 34"/>
                  <a:gd name="T23" fmla="*/ 0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8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0" name="Freeform 1891"/>
              <p:cNvSpPr>
                <a:spLocks/>
              </p:cNvSpPr>
              <p:nvPr/>
            </p:nvSpPr>
            <p:spPr bwMode="auto">
              <a:xfrm>
                <a:off x="1932273" y="2836807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8403252 w 34"/>
                  <a:gd name="T9" fmla="*/ 0 h 44"/>
                  <a:gd name="T10" fmla="*/ 0 w 34"/>
                  <a:gd name="T11" fmla="*/ 15025623 h 44"/>
                  <a:gd name="T12" fmla="*/ 22059174 w 34"/>
                  <a:gd name="T13" fmla="*/ 44074031 h 44"/>
                  <a:gd name="T14" fmla="*/ 26261310 w 34"/>
                  <a:gd name="T15" fmla="*/ 44074031 h 44"/>
                  <a:gd name="T16" fmla="*/ 31512956 w 34"/>
                  <a:gd name="T17" fmla="*/ 40067667 h 44"/>
                  <a:gd name="T18" fmla="*/ 35715100 w 34"/>
                  <a:gd name="T19" fmla="*/ 33055778 h 44"/>
                  <a:gd name="T20" fmla="*/ 8403252 w 34"/>
                  <a:gd name="T21" fmla="*/ 0 h 4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44"/>
                  <a:gd name="T35" fmla="*/ 34 w 34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30" y="40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1" name="Freeform 1892"/>
              <p:cNvSpPr>
                <a:spLocks/>
              </p:cNvSpPr>
              <p:nvPr/>
            </p:nvSpPr>
            <p:spPr bwMode="auto">
              <a:xfrm>
                <a:off x="1935446" y="2833734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11249019 w 34"/>
                  <a:gd name="T9" fmla="*/ 0 h 43"/>
                  <a:gd name="T10" fmla="*/ 0 w 34"/>
                  <a:gd name="T11" fmla="*/ 11536670 h 43"/>
                  <a:gd name="T12" fmla="*/ 32496045 w 34"/>
                  <a:gd name="T13" fmla="*/ 45099009 h 43"/>
                  <a:gd name="T14" fmla="*/ 42495178 w 34"/>
                  <a:gd name="T15" fmla="*/ 30415227 h 43"/>
                  <a:gd name="T16" fmla="*/ 1124901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1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2" name="Freeform 1893"/>
              <p:cNvSpPr>
                <a:spLocks/>
              </p:cNvSpPr>
              <p:nvPr/>
            </p:nvSpPr>
            <p:spPr bwMode="auto">
              <a:xfrm>
                <a:off x="1939670" y="2825541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0511791 h 44"/>
                  <a:gd name="T12" fmla="*/ 30724625 w 34"/>
                  <a:gd name="T13" fmla="*/ 42048141 h 44"/>
                  <a:gd name="T14" fmla="*/ 40177693 w 34"/>
                  <a:gd name="T15" fmla="*/ 27713078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3" name="Freeform 1894"/>
              <p:cNvSpPr>
                <a:spLocks/>
              </p:cNvSpPr>
              <p:nvPr/>
            </p:nvSpPr>
            <p:spPr bwMode="auto">
              <a:xfrm>
                <a:off x="1944947" y="2817348"/>
                <a:ext cx="40123" cy="46085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4134924 h 44"/>
                  <a:gd name="T4" fmla="*/ 21182832 w 38"/>
                  <a:gd name="T5" fmla="*/ 48268800 h 44"/>
                  <a:gd name="T6" fmla="*/ 0 w 38"/>
                  <a:gd name="T7" fmla="*/ 24134924 h 44"/>
                  <a:gd name="T8" fmla="*/ 13377852 w 38"/>
                  <a:gd name="T9" fmla="*/ 0 h 44"/>
                  <a:gd name="T10" fmla="*/ 0 w 38"/>
                  <a:gd name="T11" fmla="*/ 16455486 h 44"/>
                  <a:gd name="T12" fmla="*/ 27871756 w 38"/>
                  <a:gd name="T13" fmla="*/ 48268800 h 44"/>
                  <a:gd name="T14" fmla="*/ 42364608 w 38"/>
                  <a:gd name="T15" fmla="*/ 31813311 h 44"/>
                  <a:gd name="T16" fmla="*/ 13377852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2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4" name="Freeform 1895"/>
              <p:cNvSpPr>
                <a:spLocks/>
              </p:cNvSpPr>
              <p:nvPr/>
            </p:nvSpPr>
            <p:spPr bwMode="auto">
              <a:xfrm>
                <a:off x="1949171" y="2811203"/>
                <a:ext cx="40123" cy="43013"/>
              </a:xfrm>
              <a:custGeom>
                <a:avLst/>
                <a:gdLst>
                  <a:gd name="T0" fmla="*/ 21182832 w 38"/>
                  <a:gd name="T1" fmla="*/ 0 h 43"/>
                  <a:gd name="T2" fmla="*/ 42364608 w 38"/>
                  <a:gd name="T3" fmla="*/ 21513502 h 43"/>
                  <a:gd name="T4" fmla="*/ 21182832 w 38"/>
                  <a:gd name="T5" fmla="*/ 43026004 h 43"/>
                  <a:gd name="T6" fmla="*/ 0 w 38"/>
                  <a:gd name="T7" fmla="*/ 21513502 h 43"/>
                  <a:gd name="T8" fmla="*/ 14492848 w 38"/>
                  <a:gd name="T9" fmla="*/ 0 h 43"/>
                  <a:gd name="T10" fmla="*/ 0 w 38"/>
                  <a:gd name="T11" fmla="*/ 14008233 h 43"/>
                  <a:gd name="T12" fmla="*/ 27871756 w 38"/>
                  <a:gd name="T13" fmla="*/ 43026004 h 43"/>
                  <a:gd name="T14" fmla="*/ 42364608 w 38"/>
                  <a:gd name="T15" fmla="*/ 29017768 h 43"/>
                  <a:gd name="T16" fmla="*/ 14492848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13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8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5" name="Freeform 1896"/>
              <p:cNvSpPr>
                <a:spLocks/>
              </p:cNvSpPr>
              <p:nvPr/>
            </p:nvSpPr>
            <p:spPr bwMode="auto">
              <a:xfrm>
                <a:off x="1957620" y="2803010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10635783 w 34"/>
                  <a:gd name="T9" fmla="*/ 0 h 43"/>
                  <a:gd name="T10" fmla="*/ 0 w 34"/>
                  <a:gd name="T11" fmla="*/ 14008233 h 43"/>
                  <a:gd name="T12" fmla="*/ 30724625 w 34"/>
                  <a:gd name="T13" fmla="*/ 43026004 h 43"/>
                  <a:gd name="T14" fmla="*/ 40177693 w 34"/>
                  <a:gd name="T15" fmla="*/ 29017768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6" name="Freeform 1897"/>
              <p:cNvSpPr>
                <a:spLocks/>
              </p:cNvSpPr>
              <p:nvPr/>
            </p:nvSpPr>
            <p:spPr bwMode="auto">
              <a:xfrm>
                <a:off x="1963957" y="2795842"/>
                <a:ext cx="33787" cy="44037"/>
              </a:xfrm>
              <a:custGeom>
                <a:avLst/>
                <a:gdLst>
                  <a:gd name="T0" fmla="*/ 17296896 w 33"/>
                  <a:gd name="T1" fmla="*/ 0 h 44"/>
                  <a:gd name="T2" fmla="*/ 34592769 w 33"/>
                  <a:gd name="T3" fmla="*/ 22037516 h 44"/>
                  <a:gd name="T4" fmla="*/ 17296896 w 33"/>
                  <a:gd name="T5" fmla="*/ 44074031 h 44"/>
                  <a:gd name="T6" fmla="*/ 0 w 33"/>
                  <a:gd name="T7" fmla="*/ 22037516 h 44"/>
                  <a:gd name="T8" fmla="*/ 8386341 w 33"/>
                  <a:gd name="T9" fmla="*/ 0 h 44"/>
                  <a:gd name="T10" fmla="*/ 0 w 33"/>
                  <a:gd name="T11" fmla="*/ 15025623 h 44"/>
                  <a:gd name="T12" fmla="*/ 26206422 w 33"/>
                  <a:gd name="T13" fmla="*/ 44074031 h 44"/>
                  <a:gd name="T14" fmla="*/ 34592769 w 33"/>
                  <a:gd name="T15" fmla="*/ 29048404 h 44"/>
                  <a:gd name="T16" fmla="*/ 8386341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7" name="Freeform 1898"/>
              <p:cNvSpPr>
                <a:spLocks/>
              </p:cNvSpPr>
              <p:nvPr/>
            </p:nvSpPr>
            <p:spPr bwMode="auto">
              <a:xfrm>
                <a:off x="1967121" y="2789697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9453064 w 34"/>
                  <a:gd name="T9" fmla="*/ 0 h 44"/>
                  <a:gd name="T10" fmla="*/ 0 w 34"/>
                  <a:gd name="T11" fmla="*/ 15025623 h 44"/>
                  <a:gd name="T12" fmla="*/ 29541906 w 34"/>
                  <a:gd name="T13" fmla="*/ 44074031 h 44"/>
                  <a:gd name="T14" fmla="*/ 40177693 w 34"/>
                  <a:gd name="T15" fmla="*/ 29048404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8" name="Freeform 1899"/>
              <p:cNvSpPr>
                <a:spLocks/>
              </p:cNvSpPr>
              <p:nvPr/>
            </p:nvSpPr>
            <p:spPr bwMode="auto">
              <a:xfrm>
                <a:off x="1971345" y="2781504"/>
                <a:ext cx="34847" cy="44037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2550016 h 43"/>
                  <a:gd name="T4" fmla="*/ 17858063 w 34"/>
                  <a:gd name="T5" fmla="*/ 45099009 h 43"/>
                  <a:gd name="T6" fmla="*/ 0 w 34"/>
                  <a:gd name="T7" fmla="*/ 22550016 h 43"/>
                  <a:gd name="T8" fmla="*/ 8403252 w 34"/>
                  <a:gd name="T9" fmla="*/ 0 h 43"/>
                  <a:gd name="T10" fmla="*/ 0 w 34"/>
                  <a:gd name="T11" fmla="*/ 14683778 h 43"/>
                  <a:gd name="T12" fmla="*/ 26261310 w 34"/>
                  <a:gd name="T13" fmla="*/ 45099009 h 43"/>
                  <a:gd name="T14" fmla="*/ 35715100 w 34"/>
                  <a:gd name="T15" fmla="*/ 30415227 h 43"/>
                  <a:gd name="T16" fmla="*/ 8403252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79" name="Freeform 1900"/>
              <p:cNvSpPr>
                <a:spLocks/>
              </p:cNvSpPr>
              <p:nvPr/>
            </p:nvSpPr>
            <p:spPr bwMode="auto">
              <a:xfrm>
                <a:off x="1976621" y="2773311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14492848 w 38"/>
                  <a:gd name="T9" fmla="*/ 0 h 44"/>
                  <a:gd name="T10" fmla="*/ 0 w 38"/>
                  <a:gd name="T11" fmla="*/ 15025623 h 44"/>
                  <a:gd name="T12" fmla="*/ 28986752 w 38"/>
                  <a:gd name="T13" fmla="*/ 44074031 h 44"/>
                  <a:gd name="T14" fmla="*/ 42364608 w 38"/>
                  <a:gd name="T15" fmla="*/ 30050246 h 44"/>
                  <a:gd name="T16" fmla="*/ 14492848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3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8" y="3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0" name="Freeform 1901"/>
              <p:cNvSpPr>
                <a:spLocks/>
              </p:cNvSpPr>
              <p:nvPr/>
            </p:nvSpPr>
            <p:spPr bwMode="auto">
              <a:xfrm>
                <a:off x="1979794" y="2765118"/>
                <a:ext cx="41175" cy="46085"/>
              </a:xfrm>
              <a:custGeom>
                <a:avLst/>
                <a:gdLst>
                  <a:gd name="T0" fmla="*/ 21736177 w 39"/>
                  <a:gd name="T1" fmla="*/ 0 h 44"/>
                  <a:gd name="T2" fmla="*/ 43471298 w 39"/>
                  <a:gd name="T3" fmla="*/ 24134924 h 44"/>
                  <a:gd name="T4" fmla="*/ 21736177 w 39"/>
                  <a:gd name="T5" fmla="*/ 48268800 h 44"/>
                  <a:gd name="T6" fmla="*/ 0 w 39"/>
                  <a:gd name="T7" fmla="*/ 24134924 h 44"/>
                  <a:gd name="T8" fmla="*/ 14490431 w 39"/>
                  <a:gd name="T9" fmla="*/ 0 h 44"/>
                  <a:gd name="T10" fmla="*/ 0 w 39"/>
                  <a:gd name="T11" fmla="*/ 16455486 h 44"/>
                  <a:gd name="T12" fmla="*/ 28980862 w 39"/>
                  <a:gd name="T13" fmla="*/ 48268800 h 44"/>
                  <a:gd name="T14" fmla="*/ 43471298 w 39"/>
                  <a:gd name="T15" fmla="*/ 36201866 h 44"/>
                  <a:gd name="T16" fmla="*/ 14490431 w 3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4"/>
                  <a:gd name="T29" fmla="*/ 39 w 3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4">
                    <a:moveTo>
                      <a:pt x="13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9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1" name="Freeform 1902"/>
              <p:cNvSpPr>
                <a:spLocks/>
              </p:cNvSpPr>
              <p:nvPr/>
            </p:nvSpPr>
            <p:spPr bwMode="auto">
              <a:xfrm>
                <a:off x="1989295" y="2758973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9453064 w 34"/>
                  <a:gd name="T9" fmla="*/ 0 h 44"/>
                  <a:gd name="T10" fmla="*/ 0 w 34"/>
                  <a:gd name="T11" fmla="*/ 14023782 h 44"/>
                  <a:gd name="T12" fmla="*/ 29541906 w 34"/>
                  <a:gd name="T13" fmla="*/ 44074031 h 44"/>
                  <a:gd name="T14" fmla="*/ 40177693 w 34"/>
                  <a:gd name="T15" fmla="*/ 33055778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4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2" name="Freeform 1903"/>
              <p:cNvSpPr>
                <a:spLocks/>
              </p:cNvSpPr>
              <p:nvPr/>
            </p:nvSpPr>
            <p:spPr bwMode="auto">
              <a:xfrm>
                <a:off x="1993520" y="2750780"/>
                <a:ext cx="34847" cy="49158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5707542 h 47"/>
                  <a:gd name="T4" fmla="*/ 17858063 w 34"/>
                  <a:gd name="T5" fmla="*/ 51415084 h 47"/>
                  <a:gd name="T6" fmla="*/ 0 w 34"/>
                  <a:gd name="T7" fmla="*/ 25707542 h 47"/>
                  <a:gd name="T8" fmla="*/ 9453786 w 34"/>
                  <a:gd name="T9" fmla="*/ 0 h 47"/>
                  <a:gd name="T10" fmla="*/ 0 w 34"/>
                  <a:gd name="T11" fmla="*/ 15315331 h 47"/>
                  <a:gd name="T12" fmla="*/ 27311844 w 34"/>
                  <a:gd name="T13" fmla="*/ 51415084 h 47"/>
                  <a:gd name="T14" fmla="*/ 35715100 w 34"/>
                  <a:gd name="T15" fmla="*/ 35005731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3" name="Freeform 1904"/>
              <p:cNvSpPr>
                <a:spLocks/>
              </p:cNvSpPr>
              <p:nvPr/>
            </p:nvSpPr>
            <p:spPr bwMode="auto">
              <a:xfrm>
                <a:off x="1996683" y="2743611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10635783 w 34"/>
                  <a:gd name="T9" fmla="*/ 0 h 48"/>
                  <a:gd name="T10" fmla="*/ 0 w 34"/>
                  <a:gd name="T11" fmla="*/ 15732607 h 48"/>
                  <a:gd name="T12" fmla="*/ 30724625 w 34"/>
                  <a:gd name="T13" fmla="*/ 50343937 h 48"/>
                  <a:gd name="T14" fmla="*/ 40177693 w 34"/>
                  <a:gd name="T15" fmla="*/ 34611333 h 48"/>
                  <a:gd name="T16" fmla="*/ 10635783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9" y="0"/>
                    </a:moveTo>
                    <a:lnTo>
                      <a:pt x="0" y="15"/>
                    </a:lnTo>
                    <a:lnTo>
                      <a:pt x="26" y="48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4" name="Freeform 1905"/>
              <p:cNvSpPr>
                <a:spLocks/>
              </p:cNvSpPr>
              <p:nvPr/>
            </p:nvSpPr>
            <p:spPr bwMode="auto">
              <a:xfrm>
                <a:off x="2003020" y="2736442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8403252 w 34"/>
                  <a:gd name="T9" fmla="*/ 0 h 47"/>
                  <a:gd name="T10" fmla="*/ 0 w 34"/>
                  <a:gd name="T11" fmla="*/ 14421663 h 47"/>
                  <a:gd name="T12" fmla="*/ 26261310 w 34"/>
                  <a:gd name="T13" fmla="*/ 45187814 h 47"/>
                  <a:gd name="T14" fmla="*/ 35715100 w 34"/>
                  <a:gd name="T15" fmla="*/ 31728049 h 47"/>
                  <a:gd name="T16" fmla="*/ 8403252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5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5" name="Freeform 1906"/>
              <p:cNvSpPr>
                <a:spLocks/>
              </p:cNvSpPr>
              <p:nvPr/>
            </p:nvSpPr>
            <p:spPr bwMode="auto">
              <a:xfrm>
                <a:off x="2006184" y="2729273"/>
                <a:ext cx="41175" cy="47109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3609628 h 47"/>
                  <a:gd name="T4" fmla="*/ 22308181 w 38"/>
                  <a:gd name="T5" fmla="*/ 47218253 h 47"/>
                  <a:gd name="T6" fmla="*/ 0 w 38"/>
                  <a:gd name="T7" fmla="*/ 23609628 h 47"/>
                  <a:gd name="T8" fmla="*/ 15262920 w 38"/>
                  <a:gd name="T9" fmla="*/ 0 h 47"/>
                  <a:gd name="T10" fmla="*/ 0 w 38"/>
                  <a:gd name="T11" fmla="*/ 14064542 h 47"/>
                  <a:gd name="T12" fmla="*/ 29352354 w 38"/>
                  <a:gd name="T13" fmla="*/ 47218253 h 47"/>
                  <a:gd name="T14" fmla="*/ 44615279 w 38"/>
                  <a:gd name="T15" fmla="*/ 33153715 h 47"/>
                  <a:gd name="T16" fmla="*/ 15262920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13" y="0"/>
                    </a:moveTo>
                    <a:lnTo>
                      <a:pt x="0" y="14"/>
                    </a:lnTo>
                    <a:lnTo>
                      <a:pt x="25" y="47"/>
                    </a:lnTo>
                    <a:lnTo>
                      <a:pt x="38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6" name="Freeform 1907"/>
              <p:cNvSpPr>
                <a:spLocks/>
              </p:cNvSpPr>
              <p:nvPr/>
            </p:nvSpPr>
            <p:spPr bwMode="auto">
              <a:xfrm>
                <a:off x="2011469" y="2722104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14492848 w 38"/>
                  <a:gd name="T9" fmla="*/ 0 h 47"/>
                  <a:gd name="T10" fmla="*/ 0 w 38"/>
                  <a:gd name="T11" fmla="*/ 13459761 h 47"/>
                  <a:gd name="T12" fmla="*/ 28986752 w 38"/>
                  <a:gd name="T13" fmla="*/ 45187814 h 47"/>
                  <a:gd name="T14" fmla="*/ 42364608 w 38"/>
                  <a:gd name="T15" fmla="*/ 30766148 h 47"/>
                  <a:gd name="T16" fmla="*/ 1449284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13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8" y="3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7" name="Freeform 1908"/>
              <p:cNvSpPr>
                <a:spLocks/>
              </p:cNvSpPr>
              <p:nvPr/>
            </p:nvSpPr>
            <p:spPr bwMode="auto">
              <a:xfrm>
                <a:off x="2020970" y="2712887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9453064 w 34"/>
                  <a:gd name="T9" fmla="*/ 0 h 48"/>
                  <a:gd name="T10" fmla="*/ 0 w 34"/>
                  <a:gd name="T11" fmla="*/ 15732607 h 48"/>
                  <a:gd name="T12" fmla="*/ 29541906 w 34"/>
                  <a:gd name="T13" fmla="*/ 50343937 h 48"/>
                  <a:gd name="T14" fmla="*/ 40177693 w 34"/>
                  <a:gd name="T15" fmla="*/ 34611333 h 48"/>
                  <a:gd name="T16" fmla="*/ 9453064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8" y="0"/>
                    </a:moveTo>
                    <a:lnTo>
                      <a:pt x="0" y="15"/>
                    </a:lnTo>
                    <a:lnTo>
                      <a:pt x="25" y="48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8" name="Freeform 1909"/>
              <p:cNvSpPr>
                <a:spLocks/>
              </p:cNvSpPr>
              <p:nvPr/>
            </p:nvSpPr>
            <p:spPr bwMode="auto">
              <a:xfrm>
                <a:off x="2025194" y="2711863"/>
                <a:ext cx="34847" cy="43013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1513502 h 43"/>
                  <a:gd name="T4" fmla="*/ 17858063 w 34"/>
                  <a:gd name="T5" fmla="*/ 43026004 h 43"/>
                  <a:gd name="T6" fmla="*/ 0 w 34"/>
                  <a:gd name="T7" fmla="*/ 21513502 h 43"/>
                  <a:gd name="T8" fmla="*/ 8403252 w 34"/>
                  <a:gd name="T9" fmla="*/ 0 h 43"/>
                  <a:gd name="T10" fmla="*/ 0 w 34"/>
                  <a:gd name="T11" fmla="*/ 11006326 h 43"/>
                  <a:gd name="T12" fmla="*/ 26261310 w 34"/>
                  <a:gd name="T13" fmla="*/ 43026004 h 43"/>
                  <a:gd name="T14" fmla="*/ 35715100 w 34"/>
                  <a:gd name="T15" fmla="*/ 29017768 h 43"/>
                  <a:gd name="T16" fmla="*/ 8403252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89" name="Freeform 1910"/>
              <p:cNvSpPr>
                <a:spLocks/>
              </p:cNvSpPr>
              <p:nvPr/>
            </p:nvSpPr>
            <p:spPr bwMode="auto">
              <a:xfrm>
                <a:off x="2028358" y="2701622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2066938 h 44"/>
                  <a:gd name="T12" fmla="*/ 30724625 w 34"/>
                  <a:gd name="T13" fmla="*/ 48268800 h 44"/>
                  <a:gd name="T14" fmla="*/ 40177693 w 34"/>
                  <a:gd name="T15" fmla="*/ 3181331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0" name="Freeform 1911"/>
              <p:cNvSpPr>
                <a:spLocks/>
              </p:cNvSpPr>
              <p:nvPr/>
            </p:nvSpPr>
            <p:spPr bwMode="auto">
              <a:xfrm>
                <a:off x="2033643" y="2695477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10635783 w 34"/>
                  <a:gd name="T9" fmla="*/ 0 h 44"/>
                  <a:gd name="T10" fmla="*/ 0 w 34"/>
                  <a:gd name="T11" fmla="*/ 15025623 h 44"/>
                  <a:gd name="T12" fmla="*/ 30724625 w 34"/>
                  <a:gd name="T13" fmla="*/ 44074031 h 44"/>
                  <a:gd name="T14" fmla="*/ 40177693 w 34"/>
                  <a:gd name="T15" fmla="*/ 29048404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1" name="Freeform 1912"/>
              <p:cNvSpPr>
                <a:spLocks/>
              </p:cNvSpPr>
              <p:nvPr/>
            </p:nvSpPr>
            <p:spPr bwMode="auto">
              <a:xfrm>
                <a:off x="2037868" y="2687275"/>
                <a:ext cx="41175" cy="43013"/>
              </a:xfrm>
              <a:custGeom>
                <a:avLst/>
                <a:gdLst>
                  <a:gd name="T0" fmla="*/ 22308181 w 38"/>
                  <a:gd name="T1" fmla="*/ 0 h 43"/>
                  <a:gd name="T2" fmla="*/ 44615279 w 38"/>
                  <a:gd name="T3" fmla="*/ 21513502 h 43"/>
                  <a:gd name="T4" fmla="*/ 22308181 w 38"/>
                  <a:gd name="T5" fmla="*/ 43026004 h 43"/>
                  <a:gd name="T6" fmla="*/ 0 w 38"/>
                  <a:gd name="T7" fmla="*/ 21513502 h 43"/>
                  <a:gd name="T8" fmla="*/ 14089433 w 38"/>
                  <a:gd name="T9" fmla="*/ 0 h 43"/>
                  <a:gd name="T10" fmla="*/ 0 w 38"/>
                  <a:gd name="T11" fmla="*/ 14008233 h 43"/>
                  <a:gd name="T12" fmla="*/ 29352354 w 38"/>
                  <a:gd name="T13" fmla="*/ 43026004 h 43"/>
                  <a:gd name="T14" fmla="*/ 44615279 w 38"/>
                  <a:gd name="T15" fmla="*/ 29017768 h 43"/>
                  <a:gd name="T16" fmla="*/ 14089433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12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2" name="Freeform 1913"/>
              <p:cNvSpPr>
                <a:spLocks/>
              </p:cNvSpPr>
              <p:nvPr/>
            </p:nvSpPr>
            <p:spPr bwMode="auto">
              <a:xfrm>
                <a:off x="2043144" y="2681130"/>
                <a:ext cx="40123" cy="44037"/>
              </a:xfrm>
              <a:custGeom>
                <a:avLst/>
                <a:gdLst>
                  <a:gd name="T0" fmla="*/ 21182832 w 38"/>
                  <a:gd name="T1" fmla="*/ 0 h 43"/>
                  <a:gd name="T2" fmla="*/ 42364608 w 38"/>
                  <a:gd name="T3" fmla="*/ 22550016 h 43"/>
                  <a:gd name="T4" fmla="*/ 21182832 w 38"/>
                  <a:gd name="T5" fmla="*/ 45099009 h 43"/>
                  <a:gd name="T6" fmla="*/ 0 w 38"/>
                  <a:gd name="T7" fmla="*/ 22550016 h 43"/>
                  <a:gd name="T8" fmla="*/ 14492848 w 38"/>
                  <a:gd name="T9" fmla="*/ 0 h 43"/>
                  <a:gd name="T10" fmla="*/ 0 w 38"/>
                  <a:gd name="T11" fmla="*/ 14683778 h 43"/>
                  <a:gd name="T12" fmla="*/ 27871756 w 38"/>
                  <a:gd name="T13" fmla="*/ 45099009 h 43"/>
                  <a:gd name="T14" fmla="*/ 42364608 w 38"/>
                  <a:gd name="T15" fmla="*/ 30415227 h 43"/>
                  <a:gd name="T16" fmla="*/ 14492848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13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8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3" name="Freeform 1914"/>
              <p:cNvSpPr>
                <a:spLocks/>
              </p:cNvSpPr>
              <p:nvPr/>
            </p:nvSpPr>
            <p:spPr bwMode="auto">
              <a:xfrm>
                <a:off x="2050532" y="2672937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4335059 h 44"/>
                  <a:gd name="T12" fmla="*/ 30724625 w 34"/>
                  <a:gd name="T13" fmla="*/ 42048141 h 44"/>
                  <a:gd name="T14" fmla="*/ 40177693 w 34"/>
                  <a:gd name="T15" fmla="*/ 27713078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4" name="Freeform 1915"/>
              <p:cNvSpPr>
                <a:spLocks/>
              </p:cNvSpPr>
              <p:nvPr/>
            </p:nvSpPr>
            <p:spPr bwMode="auto">
              <a:xfrm>
                <a:off x="2057930" y="2665768"/>
                <a:ext cx="34847" cy="46085"/>
              </a:xfrm>
              <a:custGeom>
                <a:avLst/>
                <a:gdLst>
                  <a:gd name="T0" fmla="*/ 18399216 w 33"/>
                  <a:gd name="T1" fmla="*/ 0 h 44"/>
                  <a:gd name="T2" fmla="*/ 36797376 w 33"/>
                  <a:gd name="T3" fmla="*/ 24134924 h 44"/>
                  <a:gd name="T4" fmla="*/ 18399216 w 33"/>
                  <a:gd name="T5" fmla="*/ 48268800 h 44"/>
                  <a:gd name="T6" fmla="*/ 0 w 33"/>
                  <a:gd name="T7" fmla="*/ 24134924 h 44"/>
                  <a:gd name="T8" fmla="*/ 8920832 w 33"/>
                  <a:gd name="T9" fmla="*/ 0 h 44"/>
                  <a:gd name="T10" fmla="*/ 0 w 33"/>
                  <a:gd name="T11" fmla="*/ 16455486 h 44"/>
                  <a:gd name="T12" fmla="*/ 27876539 w 33"/>
                  <a:gd name="T13" fmla="*/ 48268800 h 44"/>
                  <a:gd name="T14" fmla="*/ 36797376 w 33"/>
                  <a:gd name="T15" fmla="*/ 31813311 h 44"/>
                  <a:gd name="T16" fmla="*/ 8920832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5" name="Freeform 1916"/>
              <p:cNvSpPr>
                <a:spLocks/>
              </p:cNvSpPr>
              <p:nvPr/>
            </p:nvSpPr>
            <p:spPr bwMode="auto">
              <a:xfrm>
                <a:off x="2061094" y="2658599"/>
                <a:ext cx="38011" cy="43013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1513502 h 43"/>
                  <a:gd name="T4" fmla="*/ 21248148 w 34"/>
                  <a:gd name="T5" fmla="*/ 43026004 h 43"/>
                  <a:gd name="T6" fmla="*/ 0 w 34"/>
                  <a:gd name="T7" fmla="*/ 21513502 h 43"/>
                  <a:gd name="T8" fmla="*/ 9999129 w 34"/>
                  <a:gd name="T9" fmla="*/ 0 h 43"/>
                  <a:gd name="T10" fmla="*/ 0 w 34"/>
                  <a:gd name="T11" fmla="*/ 14008233 h 43"/>
                  <a:gd name="T12" fmla="*/ 31246155 w 34"/>
                  <a:gd name="T13" fmla="*/ 43026004 h 43"/>
                  <a:gd name="T14" fmla="*/ 42495178 w 34"/>
                  <a:gd name="T15" fmla="*/ 29017768 h 43"/>
                  <a:gd name="T16" fmla="*/ 999912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6" name="Freeform 1917"/>
              <p:cNvSpPr>
                <a:spLocks/>
              </p:cNvSpPr>
              <p:nvPr/>
            </p:nvSpPr>
            <p:spPr bwMode="auto">
              <a:xfrm>
                <a:off x="2065318" y="2649382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0 w 34"/>
                  <a:gd name="T9" fmla="*/ 16455486 h 44"/>
                  <a:gd name="T10" fmla="*/ 9453064 w 34"/>
                  <a:gd name="T11" fmla="*/ 4388549 h 44"/>
                  <a:gd name="T12" fmla="*/ 15362313 w 34"/>
                  <a:gd name="T13" fmla="*/ 0 h 44"/>
                  <a:gd name="T14" fmla="*/ 40177693 w 34"/>
                  <a:gd name="T15" fmla="*/ 32910971 h 44"/>
                  <a:gd name="T16" fmla="*/ 29541906 w 34"/>
                  <a:gd name="T17" fmla="*/ 48268800 h 44"/>
                  <a:gd name="T18" fmla="*/ 0 w 34"/>
                  <a:gd name="T19" fmla="*/ 16455486 h 4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4"/>
                  <a:gd name="T32" fmla="*/ 34 w 3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4">
                    <a:moveTo>
                      <a:pt x="0" y="15"/>
                    </a:moveTo>
                    <a:lnTo>
                      <a:pt x="8" y="4"/>
                    </a:lnTo>
                    <a:lnTo>
                      <a:pt x="13" y="0"/>
                    </a:lnTo>
                    <a:lnTo>
                      <a:pt x="34" y="30"/>
                    </a:lnTo>
                    <a:lnTo>
                      <a:pt x="25" y="4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7" name="Freeform 1918"/>
              <p:cNvSpPr>
                <a:spLocks/>
              </p:cNvSpPr>
              <p:nvPr/>
            </p:nvSpPr>
            <p:spPr bwMode="auto">
              <a:xfrm>
                <a:off x="2070594" y="2648358"/>
                <a:ext cx="41175" cy="39940"/>
              </a:xfrm>
              <a:custGeom>
                <a:avLst/>
                <a:gdLst>
                  <a:gd name="T0" fmla="*/ 22308181 w 38"/>
                  <a:gd name="T1" fmla="*/ 0 h 40"/>
                  <a:gd name="T2" fmla="*/ 44615279 w 38"/>
                  <a:gd name="T3" fmla="*/ 19940045 h 40"/>
                  <a:gd name="T4" fmla="*/ 22308181 w 38"/>
                  <a:gd name="T5" fmla="*/ 39880090 h 40"/>
                  <a:gd name="T6" fmla="*/ 0 w 38"/>
                  <a:gd name="T7" fmla="*/ 19940045 h 40"/>
                  <a:gd name="T8" fmla="*/ 0 w 38"/>
                  <a:gd name="T9" fmla="*/ 10966525 h 40"/>
                  <a:gd name="T10" fmla="*/ 4696117 w 38"/>
                  <a:gd name="T11" fmla="*/ 6978516 h 40"/>
                  <a:gd name="T12" fmla="*/ 10566805 w 38"/>
                  <a:gd name="T13" fmla="*/ 2990507 h 40"/>
                  <a:gd name="T14" fmla="*/ 15262920 w 38"/>
                  <a:gd name="T15" fmla="*/ 2990507 h 40"/>
                  <a:gd name="T16" fmla="*/ 15262920 w 38"/>
                  <a:gd name="T17" fmla="*/ 0 h 40"/>
                  <a:gd name="T18" fmla="*/ 44615279 w 38"/>
                  <a:gd name="T19" fmla="*/ 24924555 h 40"/>
                  <a:gd name="T20" fmla="*/ 30525841 w 38"/>
                  <a:gd name="T21" fmla="*/ 39880090 h 40"/>
                  <a:gd name="T22" fmla="*/ 0 w 38"/>
                  <a:gd name="T23" fmla="*/ 10966525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0"/>
                  <a:gd name="T38" fmla="*/ 38 w 38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0">
                    <a:moveTo>
                      <a:pt x="0" y="11"/>
                    </a:moveTo>
                    <a:lnTo>
                      <a:pt x="4" y="7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38" y="25"/>
                    </a:lnTo>
                    <a:lnTo>
                      <a:pt x="26" y="4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8" name="Freeform 1919"/>
              <p:cNvSpPr>
                <a:spLocks/>
              </p:cNvSpPr>
              <p:nvPr/>
            </p:nvSpPr>
            <p:spPr bwMode="auto">
              <a:xfrm>
                <a:off x="2080104" y="2643237"/>
                <a:ext cx="34847" cy="37892"/>
              </a:xfrm>
              <a:custGeom>
                <a:avLst/>
                <a:gdLst>
                  <a:gd name="T0" fmla="*/ 17858063 w 34"/>
                  <a:gd name="T1" fmla="*/ 0 h 37"/>
                  <a:gd name="T2" fmla="*/ 35715100 w 34"/>
                  <a:gd name="T3" fmla="*/ 19402752 h 37"/>
                  <a:gd name="T4" fmla="*/ 17858063 w 34"/>
                  <a:gd name="T5" fmla="*/ 38805504 h 37"/>
                  <a:gd name="T6" fmla="*/ 0 w 34"/>
                  <a:gd name="T7" fmla="*/ 19402752 h 37"/>
                  <a:gd name="T8" fmla="*/ 0 w 34"/>
                  <a:gd name="T9" fmla="*/ 7341830 h 37"/>
                  <a:gd name="T10" fmla="*/ 4202138 w 34"/>
                  <a:gd name="T11" fmla="*/ 7341830 h 37"/>
                  <a:gd name="T12" fmla="*/ 8403252 w 34"/>
                  <a:gd name="T13" fmla="*/ 4194747 h 37"/>
                  <a:gd name="T14" fmla="*/ 12605388 w 34"/>
                  <a:gd name="T15" fmla="*/ 0 h 37"/>
                  <a:gd name="T16" fmla="*/ 35715100 w 34"/>
                  <a:gd name="T17" fmla="*/ 27268923 h 37"/>
                  <a:gd name="T18" fmla="*/ 22059174 w 34"/>
                  <a:gd name="T19" fmla="*/ 38805504 h 37"/>
                  <a:gd name="T20" fmla="*/ 0 w 34"/>
                  <a:gd name="T21" fmla="*/ 7341830 h 3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37"/>
                  <a:gd name="T35" fmla="*/ 34 w 34"/>
                  <a:gd name="T36" fmla="*/ 37 h 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37">
                    <a:moveTo>
                      <a:pt x="0" y="7"/>
                    </a:moveTo>
                    <a:lnTo>
                      <a:pt x="4" y="7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34" y="26"/>
                    </a:lnTo>
                    <a:lnTo>
                      <a:pt x="21" y="3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699" name="Freeform 1920"/>
              <p:cNvSpPr>
                <a:spLocks/>
              </p:cNvSpPr>
              <p:nvPr/>
            </p:nvSpPr>
            <p:spPr bwMode="auto">
              <a:xfrm>
                <a:off x="2083268" y="2640165"/>
                <a:ext cx="38011" cy="33796"/>
              </a:xfrm>
              <a:custGeom>
                <a:avLst/>
                <a:gdLst>
                  <a:gd name="T0" fmla="*/ 21248148 w 34"/>
                  <a:gd name="T1" fmla="*/ 0 h 32"/>
                  <a:gd name="T2" fmla="*/ 42495178 w 34"/>
                  <a:gd name="T3" fmla="*/ 17846400 h 32"/>
                  <a:gd name="T4" fmla="*/ 21248148 w 34"/>
                  <a:gd name="T5" fmla="*/ 35692800 h 32"/>
                  <a:gd name="T6" fmla="*/ 0 w 34"/>
                  <a:gd name="T7" fmla="*/ 17846400 h 32"/>
                  <a:gd name="T8" fmla="*/ 0 w 34"/>
                  <a:gd name="T9" fmla="*/ 7807930 h 32"/>
                  <a:gd name="T10" fmla="*/ 4999564 w 34"/>
                  <a:gd name="T11" fmla="*/ 7807930 h 32"/>
                  <a:gd name="T12" fmla="*/ 9999129 w 34"/>
                  <a:gd name="T13" fmla="*/ 3345803 h 32"/>
                  <a:gd name="T14" fmla="*/ 16248582 w 34"/>
                  <a:gd name="T15" fmla="*/ 0 h 32"/>
                  <a:gd name="T16" fmla="*/ 21248148 w 34"/>
                  <a:gd name="T17" fmla="*/ 0 h 32"/>
                  <a:gd name="T18" fmla="*/ 42495178 w 34"/>
                  <a:gd name="T19" fmla="*/ 23423793 h 32"/>
                  <a:gd name="T20" fmla="*/ 31246155 w 34"/>
                  <a:gd name="T21" fmla="*/ 35692800 h 32"/>
                  <a:gd name="T22" fmla="*/ 0 w 34"/>
                  <a:gd name="T23" fmla="*/ 7807930 h 3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2"/>
                  <a:gd name="T38" fmla="*/ 34 w 34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2">
                    <a:moveTo>
                      <a:pt x="0" y="7"/>
                    </a:moveTo>
                    <a:lnTo>
                      <a:pt x="4" y="7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4" y="21"/>
                    </a:lnTo>
                    <a:lnTo>
                      <a:pt x="25" y="3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0" name="Freeform 1921"/>
              <p:cNvSpPr>
                <a:spLocks/>
              </p:cNvSpPr>
              <p:nvPr/>
            </p:nvSpPr>
            <p:spPr bwMode="auto">
              <a:xfrm>
                <a:off x="2092768" y="2631972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0 w 30"/>
                  <a:gd name="T9" fmla="*/ 11536577 h 37"/>
                  <a:gd name="T10" fmla="*/ 5573569 w 30"/>
                  <a:gd name="T11" fmla="*/ 8390518 h 37"/>
                  <a:gd name="T12" fmla="*/ 10032213 w 30"/>
                  <a:gd name="T13" fmla="*/ 8390518 h 37"/>
                  <a:gd name="T14" fmla="*/ 10032213 w 30"/>
                  <a:gd name="T15" fmla="*/ 4194747 h 37"/>
                  <a:gd name="T16" fmla="*/ 14490855 w 30"/>
                  <a:gd name="T17" fmla="*/ 4194747 h 37"/>
                  <a:gd name="T18" fmla="*/ 14490855 w 30"/>
                  <a:gd name="T19" fmla="*/ 0 h 37"/>
                  <a:gd name="T20" fmla="*/ 33441409 w 30"/>
                  <a:gd name="T21" fmla="*/ 23073154 h 37"/>
                  <a:gd name="T22" fmla="*/ 24524124 w 30"/>
                  <a:gd name="T23" fmla="*/ 38805504 h 37"/>
                  <a:gd name="T24" fmla="*/ 0 w 30"/>
                  <a:gd name="T25" fmla="*/ 11536577 h 3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37"/>
                  <a:gd name="T41" fmla="*/ 30 w 30"/>
                  <a:gd name="T42" fmla="*/ 37 h 3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37">
                    <a:moveTo>
                      <a:pt x="0" y="11"/>
                    </a:moveTo>
                    <a:lnTo>
                      <a:pt x="5" y="8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30" y="22"/>
                    </a:lnTo>
                    <a:lnTo>
                      <a:pt x="22" y="3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1" name="Freeform 1922"/>
              <p:cNvSpPr>
                <a:spLocks/>
              </p:cNvSpPr>
              <p:nvPr/>
            </p:nvSpPr>
            <p:spPr bwMode="auto">
              <a:xfrm>
                <a:off x="2102278" y="2628899"/>
                <a:ext cx="25338" cy="33796"/>
              </a:xfrm>
              <a:custGeom>
                <a:avLst/>
                <a:gdLst>
                  <a:gd name="T0" fmla="*/ 12840285 w 25"/>
                  <a:gd name="T1" fmla="*/ 0 h 32"/>
                  <a:gd name="T2" fmla="*/ 25680570 w 25"/>
                  <a:gd name="T3" fmla="*/ 17846400 h 32"/>
                  <a:gd name="T4" fmla="*/ 12840285 w 25"/>
                  <a:gd name="T5" fmla="*/ 35692800 h 32"/>
                  <a:gd name="T6" fmla="*/ 0 w 25"/>
                  <a:gd name="T7" fmla="*/ 17846400 h 32"/>
                  <a:gd name="T8" fmla="*/ 0 w 25"/>
                  <a:gd name="T9" fmla="*/ 12269002 h 32"/>
                  <a:gd name="T10" fmla="*/ 0 w 25"/>
                  <a:gd name="T11" fmla="*/ 7807930 h 32"/>
                  <a:gd name="T12" fmla="*/ 4108810 w 25"/>
                  <a:gd name="T13" fmla="*/ 7807930 h 32"/>
                  <a:gd name="T14" fmla="*/ 4108810 w 25"/>
                  <a:gd name="T15" fmla="*/ 3345803 h 32"/>
                  <a:gd name="T16" fmla="*/ 8217620 w 25"/>
                  <a:gd name="T17" fmla="*/ 3345803 h 32"/>
                  <a:gd name="T18" fmla="*/ 13354139 w 25"/>
                  <a:gd name="T19" fmla="*/ 0 h 32"/>
                  <a:gd name="T20" fmla="*/ 25680570 w 25"/>
                  <a:gd name="T21" fmla="*/ 20076935 h 32"/>
                  <a:gd name="T22" fmla="*/ 17462952 w 25"/>
                  <a:gd name="T23" fmla="*/ 35692800 h 32"/>
                  <a:gd name="T24" fmla="*/ 0 w 25"/>
                  <a:gd name="T25" fmla="*/ 12269002 h 3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32"/>
                  <a:gd name="T41" fmla="*/ 25 w 25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32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25" y="18"/>
                    </a:lnTo>
                    <a:lnTo>
                      <a:pt x="17" y="3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2" name="Freeform 1923"/>
              <p:cNvSpPr>
                <a:spLocks/>
              </p:cNvSpPr>
              <p:nvPr/>
            </p:nvSpPr>
            <p:spPr bwMode="auto">
              <a:xfrm>
                <a:off x="2105442" y="2623779"/>
                <a:ext cx="28510" cy="28675"/>
              </a:xfrm>
              <a:custGeom>
                <a:avLst/>
                <a:gdLst>
                  <a:gd name="T0" fmla="*/ 15631155 w 26"/>
                  <a:gd name="T1" fmla="*/ 0 h 29"/>
                  <a:gd name="T2" fmla="*/ 31262311 w 26"/>
                  <a:gd name="T3" fmla="*/ 14177316 h 29"/>
                  <a:gd name="T4" fmla="*/ 15631155 w 26"/>
                  <a:gd name="T5" fmla="*/ 28353643 h 29"/>
                  <a:gd name="T6" fmla="*/ 0 w 26"/>
                  <a:gd name="T7" fmla="*/ 14177316 h 29"/>
                  <a:gd name="T8" fmla="*/ 0 w 26"/>
                  <a:gd name="T9" fmla="*/ 6844426 h 29"/>
                  <a:gd name="T10" fmla="*/ 4809418 w 26"/>
                  <a:gd name="T11" fmla="*/ 6844426 h 29"/>
                  <a:gd name="T12" fmla="*/ 10821739 w 26"/>
                  <a:gd name="T13" fmla="*/ 3910677 h 29"/>
                  <a:gd name="T14" fmla="*/ 15631155 w 26"/>
                  <a:gd name="T15" fmla="*/ 3910677 h 29"/>
                  <a:gd name="T16" fmla="*/ 20440576 w 26"/>
                  <a:gd name="T17" fmla="*/ 0 h 29"/>
                  <a:gd name="T18" fmla="*/ 31262311 w 26"/>
                  <a:gd name="T19" fmla="*/ 14665779 h 29"/>
                  <a:gd name="T20" fmla="*/ 20440576 w 26"/>
                  <a:gd name="T21" fmla="*/ 28353643 h 29"/>
                  <a:gd name="T22" fmla="*/ 0 w 26"/>
                  <a:gd name="T23" fmla="*/ 6844426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"/>
                  <a:gd name="T37" fmla="*/ 0 h 29"/>
                  <a:gd name="T38" fmla="*/ 26 w 26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" h="29">
                    <a:moveTo>
                      <a:pt x="0" y="7"/>
                    </a:moveTo>
                    <a:lnTo>
                      <a:pt x="4" y="7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26" y="15"/>
                    </a:lnTo>
                    <a:lnTo>
                      <a:pt x="17" y="2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3" name="Freeform 1924"/>
              <p:cNvSpPr>
                <a:spLocks/>
              </p:cNvSpPr>
              <p:nvPr/>
            </p:nvSpPr>
            <p:spPr bwMode="auto">
              <a:xfrm>
                <a:off x="2114943" y="2620706"/>
                <a:ext cx="28510" cy="26627"/>
              </a:xfrm>
              <a:custGeom>
                <a:avLst/>
                <a:gdLst>
                  <a:gd name="T0" fmla="*/ 16256401 w 25"/>
                  <a:gd name="T1" fmla="*/ 0 h 26"/>
                  <a:gd name="T2" fmla="*/ 32512803 w 25"/>
                  <a:gd name="T3" fmla="*/ 13635072 h 26"/>
                  <a:gd name="T4" fmla="*/ 16256401 w 25"/>
                  <a:gd name="T5" fmla="*/ 27269120 h 26"/>
                  <a:gd name="T6" fmla="*/ 0 w 25"/>
                  <a:gd name="T7" fmla="*/ 13635072 h 26"/>
                  <a:gd name="T8" fmla="*/ 0 w 25"/>
                  <a:gd name="T9" fmla="*/ 8390579 h 26"/>
                  <a:gd name="T10" fmla="*/ 5202505 w 25"/>
                  <a:gd name="T11" fmla="*/ 8390579 h 26"/>
                  <a:gd name="T12" fmla="*/ 10403870 w 25"/>
                  <a:gd name="T13" fmla="*/ 4194777 h 26"/>
                  <a:gd name="T14" fmla="*/ 15606374 w 25"/>
                  <a:gd name="T15" fmla="*/ 0 h 26"/>
                  <a:gd name="T16" fmla="*/ 32512803 w 25"/>
                  <a:gd name="T17" fmla="*/ 11536660 h 26"/>
                  <a:gd name="T18" fmla="*/ 15606374 w 25"/>
                  <a:gd name="T19" fmla="*/ 27269120 h 26"/>
                  <a:gd name="T20" fmla="*/ 0 w 25"/>
                  <a:gd name="T21" fmla="*/ 8390579 h 2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5"/>
                  <a:gd name="T34" fmla="*/ 0 h 26"/>
                  <a:gd name="T35" fmla="*/ 25 w 25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5" h="26">
                    <a:moveTo>
                      <a:pt x="0" y="8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5" y="11"/>
                    </a:lnTo>
                    <a:lnTo>
                      <a:pt x="12" y="2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4" name="Freeform 1925"/>
              <p:cNvSpPr>
                <a:spLocks/>
              </p:cNvSpPr>
              <p:nvPr/>
            </p:nvSpPr>
            <p:spPr bwMode="auto">
              <a:xfrm>
                <a:off x="2124452" y="2617634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7341707 h 22"/>
                  <a:gd name="T10" fmla="*/ 4460142 w 21"/>
                  <a:gd name="T11" fmla="*/ 3146007 h 22"/>
                  <a:gd name="T12" fmla="*/ 10034263 w 21"/>
                  <a:gd name="T13" fmla="*/ 0 h 22"/>
                  <a:gd name="T14" fmla="*/ 14494404 w 21"/>
                  <a:gd name="T15" fmla="*/ 0 h 22"/>
                  <a:gd name="T16" fmla="*/ 23413632 w 21"/>
                  <a:gd name="T17" fmla="*/ 7341707 h 22"/>
                  <a:gd name="T18" fmla="*/ 10034263 w 21"/>
                  <a:gd name="T19" fmla="*/ 23072768 h 22"/>
                  <a:gd name="T20" fmla="*/ 0 w 21"/>
                  <a:gd name="T21" fmla="*/ 7341707 h 22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2"/>
                  <a:gd name="T35" fmla="*/ 21 w 21"/>
                  <a:gd name="T36" fmla="*/ 22 h 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2">
                    <a:moveTo>
                      <a:pt x="0" y="7"/>
                    </a:moveTo>
                    <a:lnTo>
                      <a:pt x="4" y="3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21" y="7"/>
                    </a:lnTo>
                    <a:lnTo>
                      <a:pt x="9" y="2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5" name="Freeform 1926"/>
              <p:cNvSpPr>
                <a:spLocks/>
              </p:cNvSpPr>
              <p:nvPr/>
            </p:nvSpPr>
            <p:spPr bwMode="auto">
              <a:xfrm>
                <a:off x="2127616" y="2609441"/>
                <a:ext cx="25338" cy="22530"/>
              </a:xfrm>
              <a:custGeom>
                <a:avLst/>
                <a:gdLst>
                  <a:gd name="T0" fmla="*/ 14591232 w 22"/>
                  <a:gd name="T1" fmla="*/ 0 h 22"/>
                  <a:gd name="T2" fmla="*/ 29182465 w 22"/>
                  <a:gd name="T3" fmla="*/ 11536384 h 22"/>
                  <a:gd name="T4" fmla="*/ 14591232 w 22"/>
                  <a:gd name="T5" fmla="*/ 23072768 h 22"/>
                  <a:gd name="T6" fmla="*/ 0 w 22"/>
                  <a:gd name="T7" fmla="*/ 11536384 h 22"/>
                  <a:gd name="T8" fmla="*/ 0 w 22"/>
                  <a:gd name="T9" fmla="*/ 11536384 h 22"/>
                  <a:gd name="T10" fmla="*/ 6632797 w 22"/>
                  <a:gd name="T11" fmla="*/ 8390378 h 22"/>
                  <a:gd name="T12" fmla="*/ 11938805 w 22"/>
                  <a:gd name="T13" fmla="*/ 8390378 h 22"/>
                  <a:gd name="T14" fmla="*/ 11938805 w 22"/>
                  <a:gd name="T15" fmla="*/ 4194677 h 22"/>
                  <a:gd name="T16" fmla="*/ 17243659 w 22"/>
                  <a:gd name="T17" fmla="*/ 4194677 h 22"/>
                  <a:gd name="T18" fmla="*/ 22549669 w 22"/>
                  <a:gd name="T19" fmla="*/ 4194677 h 22"/>
                  <a:gd name="T20" fmla="*/ 22549669 w 22"/>
                  <a:gd name="T21" fmla="*/ 0 h 22"/>
                  <a:gd name="T22" fmla="*/ 29182465 w 22"/>
                  <a:gd name="T23" fmla="*/ 8390378 h 22"/>
                  <a:gd name="T24" fmla="*/ 17243659 w 22"/>
                  <a:gd name="T25" fmla="*/ 23072768 h 22"/>
                  <a:gd name="T26" fmla="*/ 0 w 22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22"/>
                  <a:gd name="T44" fmla="*/ 22 w 2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22">
                    <a:moveTo>
                      <a:pt x="0" y="11"/>
                    </a:moveTo>
                    <a:lnTo>
                      <a:pt x="5" y="8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22" y="8"/>
                    </a:lnTo>
                    <a:lnTo>
                      <a:pt x="13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6" name="Freeform 1927"/>
              <p:cNvSpPr>
                <a:spLocks/>
              </p:cNvSpPr>
              <p:nvPr/>
            </p:nvSpPr>
            <p:spPr bwMode="auto">
              <a:xfrm>
                <a:off x="2137117" y="2606369"/>
                <a:ext cx="19010" cy="17410"/>
              </a:xfrm>
              <a:custGeom>
                <a:avLst/>
                <a:gdLst>
                  <a:gd name="T0" fmla="*/ 10628826 w 17"/>
                  <a:gd name="T1" fmla="*/ 0 h 18"/>
                  <a:gd name="T2" fmla="*/ 21257652 w 17"/>
                  <a:gd name="T3" fmla="*/ 8419670 h 18"/>
                  <a:gd name="T4" fmla="*/ 10628826 w 17"/>
                  <a:gd name="T5" fmla="*/ 16839339 h 18"/>
                  <a:gd name="T6" fmla="*/ 0 w 17"/>
                  <a:gd name="T7" fmla="*/ 8419670 h 18"/>
                  <a:gd name="T8" fmla="*/ 0 w 17"/>
                  <a:gd name="T9" fmla="*/ 10290277 h 18"/>
                  <a:gd name="T10" fmla="*/ 0 w 17"/>
                  <a:gd name="T11" fmla="*/ 6549061 h 18"/>
                  <a:gd name="T12" fmla="*/ 5001866 w 17"/>
                  <a:gd name="T13" fmla="*/ 6549061 h 18"/>
                  <a:gd name="T14" fmla="*/ 10003733 w 17"/>
                  <a:gd name="T15" fmla="*/ 6549061 h 18"/>
                  <a:gd name="T16" fmla="*/ 10003733 w 17"/>
                  <a:gd name="T17" fmla="*/ 2806879 h 18"/>
                  <a:gd name="T18" fmla="*/ 16255784 w 17"/>
                  <a:gd name="T19" fmla="*/ 2806879 h 18"/>
                  <a:gd name="T20" fmla="*/ 16255784 w 17"/>
                  <a:gd name="T21" fmla="*/ 0 h 18"/>
                  <a:gd name="T22" fmla="*/ 21257652 w 17"/>
                  <a:gd name="T23" fmla="*/ 0 h 18"/>
                  <a:gd name="T24" fmla="*/ 21257652 w 17"/>
                  <a:gd name="T25" fmla="*/ 2806879 h 18"/>
                  <a:gd name="T26" fmla="*/ 10003733 w 17"/>
                  <a:gd name="T27" fmla="*/ 16839339 h 18"/>
                  <a:gd name="T28" fmla="*/ 0 w 17"/>
                  <a:gd name="T29" fmla="*/ 10290277 h 18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7"/>
                  <a:gd name="T46" fmla="*/ 0 h 18"/>
                  <a:gd name="T47" fmla="*/ 17 w 17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7" h="18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8" y="1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7" name="Freeform 1928"/>
              <p:cNvSpPr>
                <a:spLocks/>
              </p:cNvSpPr>
              <p:nvPr/>
            </p:nvSpPr>
            <p:spPr bwMode="auto">
              <a:xfrm>
                <a:off x="2146618" y="2602272"/>
                <a:ext cx="12673" cy="15361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7865856 h 15"/>
                  <a:gd name="T4" fmla="*/ 6177600 w 13"/>
                  <a:gd name="T5" fmla="*/ 15730688 h 15"/>
                  <a:gd name="T6" fmla="*/ 0 w 13"/>
                  <a:gd name="T7" fmla="*/ 7865856 h 15"/>
                  <a:gd name="T8" fmla="*/ 0 w 13"/>
                  <a:gd name="T9" fmla="*/ 7340510 h 15"/>
                  <a:gd name="T10" fmla="*/ 4751401 w 13"/>
                  <a:gd name="T11" fmla="*/ 7340510 h 15"/>
                  <a:gd name="T12" fmla="*/ 4751401 w 13"/>
                  <a:gd name="T13" fmla="*/ 4194578 h 15"/>
                  <a:gd name="T14" fmla="*/ 8553301 w 13"/>
                  <a:gd name="T15" fmla="*/ 4194578 h 15"/>
                  <a:gd name="T16" fmla="*/ 12354225 w 13"/>
                  <a:gd name="T17" fmla="*/ 0 h 15"/>
                  <a:gd name="T18" fmla="*/ 4751401 w 13"/>
                  <a:gd name="T19" fmla="*/ 15730688 h 15"/>
                  <a:gd name="T20" fmla="*/ 0 w 13"/>
                  <a:gd name="T21" fmla="*/ 734051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0" y="7"/>
                    </a:moveTo>
                    <a:lnTo>
                      <a:pt x="5" y="7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0"/>
                    </a:lnTo>
                    <a:lnTo>
                      <a:pt x="5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8" name="Freeform 1929"/>
              <p:cNvSpPr>
                <a:spLocks/>
              </p:cNvSpPr>
              <p:nvPr/>
            </p:nvSpPr>
            <p:spPr bwMode="auto">
              <a:xfrm>
                <a:off x="2156127" y="2602272"/>
                <a:ext cx="3163" cy="8193"/>
              </a:xfrm>
              <a:custGeom>
                <a:avLst/>
                <a:gdLst>
                  <a:gd name="T0" fmla="*/ 1250966 w 4"/>
                  <a:gd name="T1" fmla="*/ 0 h 7"/>
                  <a:gd name="T2" fmla="*/ 2501142 w 4"/>
                  <a:gd name="T3" fmla="*/ 4795247 h 7"/>
                  <a:gd name="T4" fmla="*/ 1250966 w 4"/>
                  <a:gd name="T5" fmla="*/ 9589323 h 7"/>
                  <a:gd name="T6" fmla="*/ 0 w 4"/>
                  <a:gd name="T7" fmla="*/ 4795247 h 7"/>
                  <a:gd name="T8" fmla="*/ 0 w 4"/>
                  <a:gd name="T9" fmla="*/ 5479947 h 7"/>
                  <a:gd name="T10" fmla="*/ 2501142 w 4"/>
                  <a:gd name="T11" fmla="*/ 0 h 7"/>
                  <a:gd name="T12" fmla="*/ 0 w 4"/>
                  <a:gd name="T13" fmla="*/ 9589323 h 7"/>
                  <a:gd name="T14" fmla="*/ 0 w 4"/>
                  <a:gd name="T15" fmla="*/ 5479947 h 7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4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09" name="Freeform 1930"/>
              <p:cNvSpPr>
                <a:spLocks/>
              </p:cNvSpPr>
              <p:nvPr/>
            </p:nvSpPr>
            <p:spPr bwMode="auto">
              <a:xfrm>
                <a:off x="2431709" y="2706742"/>
                <a:ext cx="17949" cy="15361"/>
              </a:xfrm>
              <a:custGeom>
                <a:avLst/>
                <a:gdLst>
                  <a:gd name="T0" fmla="*/ 9476016 w 17"/>
                  <a:gd name="T1" fmla="*/ 0 h 15"/>
                  <a:gd name="T2" fmla="*/ 18950976 w 17"/>
                  <a:gd name="T3" fmla="*/ 7865856 h 15"/>
                  <a:gd name="T4" fmla="*/ 9476016 w 17"/>
                  <a:gd name="T5" fmla="*/ 15730688 h 15"/>
                  <a:gd name="T6" fmla="*/ 0 w 17"/>
                  <a:gd name="T7" fmla="*/ 7865856 h 15"/>
                  <a:gd name="T8" fmla="*/ 10032435 w 17"/>
                  <a:gd name="T9" fmla="*/ 0 h 15"/>
                  <a:gd name="T10" fmla="*/ 0 w 17"/>
                  <a:gd name="T11" fmla="*/ 15730688 h 15"/>
                  <a:gd name="T12" fmla="*/ 5573692 w 17"/>
                  <a:gd name="T13" fmla="*/ 15730688 h 15"/>
                  <a:gd name="T14" fmla="*/ 10032435 w 17"/>
                  <a:gd name="T15" fmla="*/ 15730688 h 15"/>
                  <a:gd name="T16" fmla="*/ 10032435 w 17"/>
                  <a:gd name="T17" fmla="*/ 11536112 h 15"/>
                  <a:gd name="T18" fmla="*/ 14492231 w 17"/>
                  <a:gd name="T19" fmla="*/ 11536112 h 15"/>
                  <a:gd name="T20" fmla="*/ 18950976 w 17"/>
                  <a:gd name="T21" fmla="*/ 11536112 h 15"/>
                  <a:gd name="T22" fmla="*/ 10032435 w 17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5"/>
                  <a:gd name="T38" fmla="*/ 17 w 17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0" name="Freeform 1931"/>
              <p:cNvSpPr>
                <a:spLocks/>
              </p:cNvSpPr>
              <p:nvPr/>
            </p:nvSpPr>
            <p:spPr bwMode="auto">
              <a:xfrm>
                <a:off x="2436994" y="2701622"/>
                <a:ext cx="22174" cy="14337"/>
              </a:xfrm>
              <a:custGeom>
                <a:avLst/>
                <a:gdLst>
                  <a:gd name="T0" fmla="*/ 11706816 w 21"/>
                  <a:gd name="T1" fmla="*/ 0 h 15"/>
                  <a:gd name="T2" fmla="*/ 23413632 w 21"/>
                  <a:gd name="T3" fmla="*/ 6852130 h 15"/>
                  <a:gd name="T4" fmla="*/ 11706816 w 21"/>
                  <a:gd name="T5" fmla="*/ 13703305 h 15"/>
                  <a:gd name="T6" fmla="*/ 0 w 21"/>
                  <a:gd name="T7" fmla="*/ 6852130 h 15"/>
                  <a:gd name="T8" fmla="*/ 8919228 w 21"/>
                  <a:gd name="T9" fmla="*/ 0 h 15"/>
                  <a:gd name="T10" fmla="*/ 0 w 21"/>
                  <a:gd name="T11" fmla="*/ 10049282 h 15"/>
                  <a:gd name="T12" fmla="*/ 4460142 w 21"/>
                  <a:gd name="T13" fmla="*/ 13703305 h 15"/>
                  <a:gd name="T14" fmla="*/ 8919228 w 21"/>
                  <a:gd name="T15" fmla="*/ 13703305 h 15"/>
                  <a:gd name="T16" fmla="*/ 13379369 w 21"/>
                  <a:gd name="T17" fmla="*/ 13703305 h 15"/>
                  <a:gd name="T18" fmla="*/ 18953492 w 21"/>
                  <a:gd name="T19" fmla="*/ 13703305 h 15"/>
                  <a:gd name="T20" fmla="*/ 23413632 w 21"/>
                  <a:gd name="T21" fmla="*/ 13703305 h 15"/>
                  <a:gd name="T22" fmla="*/ 8919228 w 21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5"/>
                  <a:gd name="T38" fmla="*/ 21 w 21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1" name="Freeform 1932"/>
              <p:cNvSpPr>
                <a:spLocks/>
              </p:cNvSpPr>
              <p:nvPr/>
            </p:nvSpPr>
            <p:spPr bwMode="auto">
              <a:xfrm>
                <a:off x="2441219" y="2695477"/>
                <a:ext cx="25338" cy="22530"/>
              </a:xfrm>
              <a:custGeom>
                <a:avLst/>
                <a:gdLst>
                  <a:gd name="T0" fmla="*/ 12840285 w 25"/>
                  <a:gd name="T1" fmla="*/ 0 h 22"/>
                  <a:gd name="T2" fmla="*/ 25680570 w 25"/>
                  <a:gd name="T3" fmla="*/ 11536384 h 22"/>
                  <a:gd name="T4" fmla="*/ 12840285 w 25"/>
                  <a:gd name="T5" fmla="*/ 23072768 h 22"/>
                  <a:gd name="T6" fmla="*/ 0 w 25"/>
                  <a:gd name="T7" fmla="*/ 11536384 h 22"/>
                  <a:gd name="T8" fmla="*/ 8217620 w 25"/>
                  <a:gd name="T9" fmla="*/ 0 h 22"/>
                  <a:gd name="T10" fmla="*/ 0 w 25"/>
                  <a:gd name="T11" fmla="*/ 11536384 h 22"/>
                  <a:gd name="T12" fmla="*/ 8217620 w 25"/>
                  <a:gd name="T13" fmla="*/ 23072768 h 22"/>
                  <a:gd name="T14" fmla="*/ 13354139 w 25"/>
                  <a:gd name="T15" fmla="*/ 23072768 h 22"/>
                  <a:gd name="T16" fmla="*/ 17462952 w 25"/>
                  <a:gd name="T17" fmla="*/ 23072768 h 22"/>
                  <a:gd name="T18" fmla="*/ 21571761 w 25"/>
                  <a:gd name="T19" fmla="*/ 23072768 h 22"/>
                  <a:gd name="T20" fmla="*/ 25680570 w 25"/>
                  <a:gd name="T21" fmla="*/ 23072768 h 22"/>
                  <a:gd name="T22" fmla="*/ 8217620 w 25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22"/>
                  <a:gd name="T38" fmla="*/ 25 w 25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2" name="Freeform 1933"/>
              <p:cNvSpPr>
                <a:spLocks/>
              </p:cNvSpPr>
              <p:nvPr/>
            </p:nvSpPr>
            <p:spPr bwMode="auto">
              <a:xfrm>
                <a:off x="2444383" y="2687275"/>
                <a:ext cx="31674" cy="28675"/>
              </a:xfrm>
              <a:custGeom>
                <a:avLst/>
                <a:gdLst>
                  <a:gd name="T0" fmla="*/ 16720704 w 30"/>
                  <a:gd name="T1" fmla="*/ 0 h 29"/>
                  <a:gd name="T2" fmla="*/ 33441409 w 30"/>
                  <a:gd name="T3" fmla="*/ 14177316 h 29"/>
                  <a:gd name="T4" fmla="*/ 16720704 w 30"/>
                  <a:gd name="T5" fmla="*/ 28353643 h 29"/>
                  <a:gd name="T6" fmla="*/ 0 w 30"/>
                  <a:gd name="T7" fmla="*/ 14177316 h 29"/>
                  <a:gd name="T8" fmla="*/ 10032213 w 30"/>
                  <a:gd name="T9" fmla="*/ 0 h 29"/>
                  <a:gd name="T10" fmla="*/ 0 w 30"/>
                  <a:gd name="T11" fmla="*/ 13687863 h 29"/>
                  <a:gd name="T12" fmla="*/ 14490855 w 30"/>
                  <a:gd name="T13" fmla="*/ 28353643 h 29"/>
                  <a:gd name="T14" fmla="*/ 18950558 w 30"/>
                  <a:gd name="T15" fmla="*/ 28353643 h 29"/>
                  <a:gd name="T16" fmla="*/ 23409200 w 30"/>
                  <a:gd name="T17" fmla="*/ 28353643 h 29"/>
                  <a:gd name="T18" fmla="*/ 28982767 w 30"/>
                  <a:gd name="T19" fmla="*/ 24442967 h 29"/>
                  <a:gd name="T20" fmla="*/ 33441409 w 30"/>
                  <a:gd name="T21" fmla="*/ 24442967 h 29"/>
                  <a:gd name="T22" fmla="*/ 10032213 w 30"/>
                  <a:gd name="T23" fmla="*/ 0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"/>
                  <a:gd name="T37" fmla="*/ 0 h 29"/>
                  <a:gd name="T38" fmla="*/ 30 w 30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1" y="29"/>
                    </a:lnTo>
                    <a:lnTo>
                      <a:pt x="26" y="25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3" name="Freeform 1934"/>
              <p:cNvSpPr>
                <a:spLocks/>
              </p:cNvSpPr>
              <p:nvPr/>
            </p:nvSpPr>
            <p:spPr bwMode="auto">
              <a:xfrm>
                <a:off x="2449659" y="2684202"/>
                <a:ext cx="36960" cy="33796"/>
              </a:xfrm>
              <a:custGeom>
                <a:avLst/>
                <a:gdLst>
                  <a:gd name="T0" fmla="*/ 20088847 w 34"/>
                  <a:gd name="T1" fmla="*/ 0 h 33"/>
                  <a:gd name="T2" fmla="*/ 40177693 w 34"/>
                  <a:gd name="T3" fmla="*/ 17305600 h 33"/>
                  <a:gd name="T4" fmla="*/ 20088847 w 34"/>
                  <a:gd name="T5" fmla="*/ 34611200 h 33"/>
                  <a:gd name="T6" fmla="*/ 0 w 34"/>
                  <a:gd name="T7" fmla="*/ 17305600 h 33"/>
                  <a:gd name="T8" fmla="*/ 10635783 w 34"/>
                  <a:gd name="T9" fmla="*/ 0 h 33"/>
                  <a:gd name="T10" fmla="*/ 0 w 34"/>
                  <a:gd name="T11" fmla="*/ 11536724 h 33"/>
                  <a:gd name="T12" fmla="*/ 20088847 w 34"/>
                  <a:gd name="T13" fmla="*/ 34611200 h 33"/>
                  <a:gd name="T14" fmla="*/ 25997009 w 34"/>
                  <a:gd name="T15" fmla="*/ 30416394 h 33"/>
                  <a:gd name="T16" fmla="*/ 30724625 w 34"/>
                  <a:gd name="T17" fmla="*/ 30416394 h 33"/>
                  <a:gd name="T18" fmla="*/ 35451155 w 34"/>
                  <a:gd name="T19" fmla="*/ 30416394 h 33"/>
                  <a:gd name="T20" fmla="*/ 40177693 w 34"/>
                  <a:gd name="T21" fmla="*/ 30416394 h 33"/>
                  <a:gd name="T22" fmla="*/ 10635783 w 34"/>
                  <a:gd name="T23" fmla="*/ 0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3"/>
                  <a:gd name="T38" fmla="*/ 34 w 34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2" y="29"/>
                    </a:lnTo>
                    <a:lnTo>
                      <a:pt x="26" y="29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4" name="Freeform 1935"/>
              <p:cNvSpPr>
                <a:spLocks/>
              </p:cNvSpPr>
              <p:nvPr/>
            </p:nvSpPr>
            <p:spPr bwMode="auto">
              <a:xfrm>
                <a:off x="2453883" y="2676009"/>
                <a:ext cx="36960" cy="36868"/>
              </a:xfrm>
              <a:custGeom>
                <a:avLst/>
                <a:gdLst>
                  <a:gd name="T0" fmla="*/ 20088847 w 34"/>
                  <a:gd name="T1" fmla="*/ 0 h 36"/>
                  <a:gd name="T2" fmla="*/ 40177693 w 34"/>
                  <a:gd name="T3" fmla="*/ 18878464 h 36"/>
                  <a:gd name="T4" fmla="*/ 20088847 w 34"/>
                  <a:gd name="T5" fmla="*/ 37756928 h 36"/>
                  <a:gd name="T6" fmla="*/ 0 w 34"/>
                  <a:gd name="T7" fmla="*/ 18878464 h 36"/>
                  <a:gd name="T8" fmla="*/ 9453064 w 34"/>
                  <a:gd name="T9" fmla="*/ 0 h 36"/>
                  <a:gd name="T10" fmla="*/ 0 w 34"/>
                  <a:gd name="T11" fmla="*/ 11536611 h 36"/>
                  <a:gd name="T12" fmla="*/ 24815376 w 34"/>
                  <a:gd name="T13" fmla="*/ 37756928 h 36"/>
                  <a:gd name="T14" fmla="*/ 29541906 w 34"/>
                  <a:gd name="T15" fmla="*/ 37756928 h 36"/>
                  <a:gd name="T16" fmla="*/ 34269523 w 34"/>
                  <a:gd name="T17" fmla="*/ 37756928 h 36"/>
                  <a:gd name="T18" fmla="*/ 40177693 w 34"/>
                  <a:gd name="T19" fmla="*/ 37756928 h 36"/>
                  <a:gd name="T20" fmla="*/ 40177693 w 34"/>
                  <a:gd name="T21" fmla="*/ 34610860 h 36"/>
                  <a:gd name="T22" fmla="*/ 9453064 w 34"/>
                  <a:gd name="T23" fmla="*/ 0 h 3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6"/>
                  <a:gd name="T38" fmla="*/ 34 w 34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5" name="Freeform 1936"/>
              <p:cNvSpPr>
                <a:spLocks/>
              </p:cNvSpPr>
              <p:nvPr/>
            </p:nvSpPr>
            <p:spPr bwMode="auto">
              <a:xfrm>
                <a:off x="2459169" y="2669865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9453064 w 34"/>
                  <a:gd name="T9" fmla="*/ 0 h 43"/>
                  <a:gd name="T10" fmla="*/ 0 w 34"/>
                  <a:gd name="T11" fmla="*/ 14008233 h 43"/>
                  <a:gd name="T12" fmla="*/ 29541906 w 34"/>
                  <a:gd name="T13" fmla="*/ 43026004 h 43"/>
                  <a:gd name="T14" fmla="*/ 35451155 w 34"/>
                  <a:gd name="T15" fmla="*/ 43026004 h 43"/>
                  <a:gd name="T16" fmla="*/ 40177693 w 34"/>
                  <a:gd name="T17" fmla="*/ 32019674 h 43"/>
                  <a:gd name="T18" fmla="*/ 9453064 w 34"/>
                  <a:gd name="T19" fmla="*/ 0 h 4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3"/>
                  <a:gd name="T32" fmla="*/ 34 w 3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0" y="43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6" name="Freeform 1937"/>
              <p:cNvSpPr>
                <a:spLocks/>
              </p:cNvSpPr>
              <p:nvPr/>
            </p:nvSpPr>
            <p:spPr bwMode="auto">
              <a:xfrm>
                <a:off x="2463384" y="2665768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9453786 w 34"/>
                  <a:gd name="T9" fmla="*/ 0 h 44"/>
                  <a:gd name="T10" fmla="*/ 0 w 34"/>
                  <a:gd name="T11" fmla="*/ 12066938 h 44"/>
                  <a:gd name="T12" fmla="*/ 27311844 w 34"/>
                  <a:gd name="T13" fmla="*/ 48268800 h 44"/>
                  <a:gd name="T14" fmla="*/ 35715100 w 34"/>
                  <a:gd name="T15" fmla="*/ 31813311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7" name="Freeform 1938"/>
              <p:cNvSpPr>
                <a:spLocks/>
              </p:cNvSpPr>
              <p:nvPr/>
            </p:nvSpPr>
            <p:spPr bwMode="auto">
              <a:xfrm>
                <a:off x="2466557" y="2658599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10635783 w 34"/>
                  <a:gd name="T9" fmla="*/ 0 h 43"/>
                  <a:gd name="T10" fmla="*/ 0 w 34"/>
                  <a:gd name="T11" fmla="*/ 11006326 h 43"/>
                  <a:gd name="T12" fmla="*/ 30724625 w 34"/>
                  <a:gd name="T13" fmla="*/ 43026004 h 43"/>
                  <a:gd name="T14" fmla="*/ 40177693 w 34"/>
                  <a:gd name="T15" fmla="*/ 32019674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1"/>
                    </a:lnTo>
                    <a:lnTo>
                      <a:pt x="26" y="43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8" name="Freeform 1939"/>
              <p:cNvSpPr>
                <a:spLocks/>
              </p:cNvSpPr>
              <p:nvPr/>
            </p:nvSpPr>
            <p:spPr bwMode="auto">
              <a:xfrm>
                <a:off x="2472894" y="2649382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6455486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19" name="Freeform 1940"/>
              <p:cNvSpPr>
                <a:spLocks/>
              </p:cNvSpPr>
              <p:nvPr/>
            </p:nvSpPr>
            <p:spPr bwMode="auto">
              <a:xfrm>
                <a:off x="2476058" y="2643237"/>
                <a:ext cx="36960" cy="47109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3609628 h 47"/>
                  <a:gd name="T4" fmla="*/ 20088847 w 34"/>
                  <a:gd name="T5" fmla="*/ 47218253 h 47"/>
                  <a:gd name="T6" fmla="*/ 0 w 34"/>
                  <a:gd name="T7" fmla="*/ 23609628 h 47"/>
                  <a:gd name="T8" fmla="*/ 9453064 w 34"/>
                  <a:gd name="T9" fmla="*/ 0 h 47"/>
                  <a:gd name="T10" fmla="*/ 0 w 34"/>
                  <a:gd name="T11" fmla="*/ 15069867 h 47"/>
                  <a:gd name="T12" fmla="*/ 29541906 w 34"/>
                  <a:gd name="T13" fmla="*/ 47218253 h 47"/>
                  <a:gd name="T14" fmla="*/ 40177693 w 34"/>
                  <a:gd name="T15" fmla="*/ 33153715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5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0" name="Freeform 1941"/>
              <p:cNvSpPr>
                <a:spLocks/>
              </p:cNvSpPr>
              <p:nvPr/>
            </p:nvSpPr>
            <p:spPr bwMode="auto">
              <a:xfrm>
                <a:off x="2481343" y="2640165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10635783 w 34"/>
                  <a:gd name="T9" fmla="*/ 0 h 43"/>
                  <a:gd name="T10" fmla="*/ 0 w 34"/>
                  <a:gd name="T11" fmla="*/ 10487975 h 43"/>
                  <a:gd name="T12" fmla="*/ 30724625 w 34"/>
                  <a:gd name="T13" fmla="*/ 45099009 h 43"/>
                  <a:gd name="T14" fmla="*/ 40177693 w 34"/>
                  <a:gd name="T15" fmla="*/ 30415227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0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1" name="Freeform 1942"/>
              <p:cNvSpPr>
                <a:spLocks/>
              </p:cNvSpPr>
              <p:nvPr/>
            </p:nvSpPr>
            <p:spPr bwMode="auto">
              <a:xfrm>
                <a:off x="2485558" y="2631972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10033918 w 38"/>
                  <a:gd name="T9" fmla="*/ 0 h 44"/>
                  <a:gd name="T10" fmla="*/ 0 w 38"/>
                  <a:gd name="T11" fmla="*/ 11018258 h 44"/>
                  <a:gd name="T12" fmla="*/ 28986752 w 38"/>
                  <a:gd name="T13" fmla="*/ 44074031 h 44"/>
                  <a:gd name="T14" fmla="*/ 42364608 w 38"/>
                  <a:gd name="T15" fmla="*/ 33055778 h 44"/>
                  <a:gd name="T16" fmla="*/ 10033918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2" name="Freeform 1943"/>
              <p:cNvSpPr>
                <a:spLocks/>
              </p:cNvSpPr>
              <p:nvPr/>
            </p:nvSpPr>
            <p:spPr bwMode="auto">
              <a:xfrm>
                <a:off x="2490843" y="2623779"/>
                <a:ext cx="40123" cy="46085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4134924 h 44"/>
                  <a:gd name="T4" fmla="*/ 21182832 w 38"/>
                  <a:gd name="T5" fmla="*/ 48268800 h 44"/>
                  <a:gd name="T6" fmla="*/ 0 w 38"/>
                  <a:gd name="T7" fmla="*/ 24134924 h 44"/>
                  <a:gd name="T8" fmla="*/ 8918921 w 38"/>
                  <a:gd name="T9" fmla="*/ 0 h 44"/>
                  <a:gd name="T10" fmla="*/ 0 w 38"/>
                  <a:gd name="T11" fmla="*/ 16455486 h 44"/>
                  <a:gd name="T12" fmla="*/ 27871756 w 38"/>
                  <a:gd name="T13" fmla="*/ 48268800 h 44"/>
                  <a:gd name="T14" fmla="*/ 42364608 w 38"/>
                  <a:gd name="T15" fmla="*/ 36201866 h 44"/>
                  <a:gd name="T16" fmla="*/ 8918921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3" name="Freeform 1944"/>
              <p:cNvSpPr>
                <a:spLocks/>
              </p:cNvSpPr>
              <p:nvPr/>
            </p:nvSpPr>
            <p:spPr bwMode="auto">
              <a:xfrm>
                <a:off x="2495068" y="2620706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8918921 w 38"/>
                  <a:gd name="T9" fmla="*/ 0 h 44"/>
                  <a:gd name="T10" fmla="*/ 0 w 38"/>
                  <a:gd name="T11" fmla="*/ 11018258 h 44"/>
                  <a:gd name="T12" fmla="*/ 32330686 w 38"/>
                  <a:gd name="T13" fmla="*/ 44074031 h 44"/>
                  <a:gd name="T14" fmla="*/ 42364608 w 38"/>
                  <a:gd name="T15" fmla="*/ 29048404 h 44"/>
                  <a:gd name="T16" fmla="*/ 8918921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4" name="Freeform 1945"/>
              <p:cNvSpPr>
                <a:spLocks/>
              </p:cNvSpPr>
              <p:nvPr/>
            </p:nvSpPr>
            <p:spPr bwMode="auto">
              <a:xfrm>
                <a:off x="2498232" y="2612513"/>
                <a:ext cx="41175" cy="46085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4134924 h 44"/>
                  <a:gd name="T4" fmla="*/ 22308181 w 38"/>
                  <a:gd name="T5" fmla="*/ 48268800 h 44"/>
                  <a:gd name="T6" fmla="*/ 0 w 38"/>
                  <a:gd name="T7" fmla="*/ 24134924 h 44"/>
                  <a:gd name="T8" fmla="*/ 10566805 w 38"/>
                  <a:gd name="T9" fmla="*/ 0 h 44"/>
                  <a:gd name="T10" fmla="*/ 0 w 38"/>
                  <a:gd name="T11" fmla="*/ 12066938 h 44"/>
                  <a:gd name="T12" fmla="*/ 35223040 w 38"/>
                  <a:gd name="T13" fmla="*/ 48268800 h 44"/>
                  <a:gd name="T14" fmla="*/ 44615279 w 38"/>
                  <a:gd name="T15" fmla="*/ 36201866 h 44"/>
                  <a:gd name="T16" fmla="*/ 10566805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9" y="0"/>
                    </a:moveTo>
                    <a:lnTo>
                      <a:pt x="0" y="11"/>
                    </a:lnTo>
                    <a:lnTo>
                      <a:pt x="30" y="44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5" name="Freeform 1946"/>
              <p:cNvSpPr>
                <a:spLocks/>
              </p:cNvSpPr>
              <p:nvPr/>
            </p:nvSpPr>
            <p:spPr bwMode="auto">
              <a:xfrm>
                <a:off x="2503517" y="2606369"/>
                <a:ext cx="40123" cy="43013"/>
              </a:xfrm>
              <a:custGeom>
                <a:avLst/>
                <a:gdLst>
                  <a:gd name="T0" fmla="*/ 21182832 w 38"/>
                  <a:gd name="T1" fmla="*/ 0 h 43"/>
                  <a:gd name="T2" fmla="*/ 42364608 w 38"/>
                  <a:gd name="T3" fmla="*/ 21513502 h 43"/>
                  <a:gd name="T4" fmla="*/ 21182832 w 38"/>
                  <a:gd name="T5" fmla="*/ 43026004 h 43"/>
                  <a:gd name="T6" fmla="*/ 0 w 38"/>
                  <a:gd name="T7" fmla="*/ 21513502 h 43"/>
                  <a:gd name="T8" fmla="*/ 10033918 w 38"/>
                  <a:gd name="T9" fmla="*/ 0 h 43"/>
                  <a:gd name="T10" fmla="*/ 0 w 38"/>
                  <a:gd name="T11" fmla="*/ 14008233 h 43"/>
                  <a:gd name="T12" fmla="*/ 33445683 w 38"/>
                  <a:gd name="T13" fmla="*/ 43026004 h 43"/>
                  <a:gd name="T14" fmla="*/ 42364608 w 38"/>
                  <a:gd name="T15" fmla="*/ 33019984 h 43"/>
                  <a:gd name="T16" fmla="*/ 10033918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9" y="0"/>
                    </a:moveTo>
                    <a:lnTo>
                      <a:pt x="0" y="14"/>
                    </a:lnTo>
                    <a:lnTo>
                      <a:pt x="30" y="43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6" name="Freeform 1947"/>
              <p:cNvSpPr>
                <a:spLocks/>
              </p:cNvSpPr>
              <p:nvPr/>
            </p:nvSpPr>
            <p:spPr bwMode="auto">
              <a:xfrm>
                <a:off x="2507732" y="2602272"/>
                <a:ext cx="41175" cy="46085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4134924 h 44"/>
                  <a:gd name="T4" fmla="*/ 22308181 w 38"/>
                  <a:gd name="T5" fmla="*/ 48268800 h 44"/>
                  <a:gd name="T6" fmla="*/ 0 w 38"/>
                  <a:gd name="T7" fmla="*/ 24134924 h 44"/>
                  <a:gd name="T8" fmla="*/ 14089433 w 38"/>
                  <a:gd name="T9" fmla="*/ 0 h 44"/>
                  <a:gd name="T10" fmla="*/ 0 w 38"/>
                  <a:gd name="T11" fmla="*/ 12066938 h 44"/>
                  <a:gd name="T12" fmla="*/ 34048469 w 38"/>
                  <a:gd name="T13" fmla="*/ 48268800 h 44"/>
                  <a:gd name="T14" fmla="*/ 44615279 w 38"/>
                  <a:gd name="T15" fmla="*/ 31813311 h 44"/>
                  <a:gd name="T16" fmla="*/ 14089433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2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7" name="Freeform 1948"/>
              <p:cNvSpPr>
                <a:spLocks/>
              </p:cNvSpPr>
              <p:nvPr/>
            </p:nvSpPr>
            <p:spPr bwMode="auto">
              <a:xfrm>
                <a:off x="2513018" y="2595103"/>
                <a:ext cx="40123" cy="43013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1024559 h 44"/>
                  <a:gd name="T4" fmla="*/ 21182832 w 38"/>
                  <a:gd name="T5" fmla="*/ 42048141 h 44"/>
                  <a:gd name="T6" fmla="*/ 0 w 38"/>
                  <a:gd name="T7" fmla="*/ 21024559 h 44"/>
                  <a:gd name="T8" fmla="*/ 13377852 w 38"/>
                  <a:gd name="T9" fmla="*/ 0 h 44"/>
                  <a:gd name="T10" fmla="*/ 0 w 38"/>
                  <a:gd name="T11" fmla="*/ 10511791 h 44"/>
                  <a:gd name="T12" fmla="*/ 32330686 w 38"/>
                  <a:gd name="T13" fmla="*/ 42048141 h 44"/>
                  <a:gd name="T14" fmla="*/ 42364608 w 38"/>
                  <a:gd name="T15" fmla="*/ 31536346 h 44"/>
                  <a:gd name="T16" fmla="*/ 13377852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2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8" name="Freeform 1949"/>
              <p:cNvSpPr>
                <a:spLocks/>
              </p:cNvSpPr>
              <p:nvPr/>
            </p:nvSpPr>
            <p:spPr bwMode="auto">
              <a:xfrm>
                <a:off x="2521467" y="2587934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11249019 w 34"/>
                  <a:gd name="T9" fmla="*/ 0 h 43"/>
                  <a:gd name="T10" fmla="*/ 0 w 34"/>
                  <a:gd name="T11" fmla="*/ 14683778 h 43"/>
                  <a:gd name="T12" fmla="*/ 32496045 w 34"/>
                  <a:gd name="T13" fmla="*/ 45099009 h 43"/>
                  <a:gd name="T14" fmla="*/ 42495178 w 34"/>
                  <a:gd name="T15" fmla="*/ 33562343 h 43"/>
                  <a:gd name="T16" fmla="*/ 1124901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6" y="43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29" name="Freeform 1950"/>
              <p:cNvSpPr>
                <a:spLocks/>
              </p:cNvSpPr>
              <p:nvPr/>
            </p:nvSpPr>
            <p:spPr bwMode="auto">
              <a:xfrm>
                <a:off x="2525682" y="2579741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10635783 w 34"/>
                  <a:gd name="T9" fmla="*/ 0 h 48"/>
                  <a:gd name="T10" fmla="*/ 0 w 34"/>
                  <a:gd name="T11" fmla="*/ 15732607 h 48"/>
                  <a:gd name="T12" fmla="*/ 30724625 w 34"/>
                  <a:gd name="T13" fmla="*/ 50343937 h 48"/>
                  <a:gd name="T14" fmla="*/ 40177693 w 34"/>
                  <a:gd name="T15" fmla="*/ 34611333 h 48"/>
                  <a:gd name="T16" fmla="*/ 10635783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9" y="0"/>
                    </a:moveTo>
                    <a:lnTo>
                      <a:pt x="0" y="15"/>
                    </a:lnTo>
                    <a:lnTo>
                      <a:pt x="26" y="48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0" name="Freeform 1951"/>
              <p:cNvSpPr>
                <a:spLocks/>
              </p:cNvSpPr>
              <p:nvPr/>
            </p:nvSpPr>
            <p:spPr bwMode="auto">
              <a:xfrm>
                <a:off x="2530967" y="2576669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9999129 w 34"/>
                  <a:gd name="T9" fmla="*/ 0 h 43"/>
                  <a:gd name="T10" fmla="*/ 0 w 34"/>
                  <a:gd name="T11" fmla="*/ 11536670 h 43"/>
                  <a:gd name="T12" fmla="*/ 31246155 w 34"/>
                  <a:gd name="T13" fmla="*/ 45099009 h 43"/>
                  <a:gd name="T14" fmla="*/ 42495178 w 34"/>
                  <a:gd name="T15" fmla="*/ 30415227 h 43"/>
                  <a:gd name="T16" fmla="*/ 999912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1" name="Freeform 1952"/>
              <p:cNvSpPr>
                <a:spLocks/>
              </p:cNvSpPr>
              <p:nvPr/>
            </p:nvSpPr>
            <p:spPr bwMode="auto">
              <a:xfrm>
                <a:off x="2535192" y="2568476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9453064 w 34"/>
                  <a:gd name="T9" fmla="*/ 0 h 44"/>
                  <a:gd name="T10" fmla="*/ 0 w 34"/>
                  <a:gd name="T11" fmla="*/ 11018258 h 44"/>
                  <a:gd name="T12" fmla="*/ 29541906 w 34"/>
                  <a:gd name="T13" fmla="*/ 44074031 h 44"/>
                  <a:gd name="T14" fmla="*/ 40177693 w 34"/>
                  <a:gd name="T15" fmla="*/ 33055778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2" name="Freeform 1953"/>
              <p:cNvSpPr>
                <a:spLocks/>
              </p:cNvSpPr>
              <p:nvPr/>
            </p:nvSpPr>
            <p:spPr bwMode="auto">
              <a:xfrm>
                <a:off x="2540468" y="2560283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9453786 w 34"/>
                  <a:gd name="T9" fmla="*/ 0 h 44"/>
                  <a:gd name="T10" fmla="*/ 0 w 34"/>
                  <a:gd name="T11" fmla="*/ 16455486 h 44"/>
                  <a:gd name="T12" fmla="*/ 27311844 w 34"/>
                  <a:gd name="T13" fmla="*/ 48268800 h 44"/>
                  <a:gd name="T14" fmla="*/ 35715100 w 34"/>
                  <a:gd name="T15" fmla="*/ 36201866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3" name="Freeform 1954"/>
              <p:cNvSpPr>
                <a:spLocks/>
              </p:cNvSpPr>
              <p:nvPr/>
            </p:nvSpPr>
            <p:spPr bwMode="auto">
              <a:xfrm>
                <a:off x="2543641" y="2557211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11249019 w 34"/>
                  <a:gd name="T9" fmla="*/ 0 h 43"/>
                  <a:gd name="T10" fmla="*/ 0 w 34"/>
                  <a:gd name="T11" fmla="*/ 10487975 h 43"/>
                  <a:gd name="T12" fmla="*/ 32496045 w 34"/>
                  <a:gd name="T13" fmla="*/ 45099009 h 43"/>
                  <a:gd name="T14" fmla="*/ 42495178 w 34"/>
                  <a:gd name="T15" fmla="*/ 30415227 h 43"/>
                  <a:gd name="T16" fmla="*/ 1124901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0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4" name="Freeform 1955"/>
              <p:cNvSpPr>
                <a:spLocks/>
              </p:cNvSpPr>
              <p:nvPr/>
            </p:nvSpPr>
            <p:spPr bwMode="auto">
              <a:xfrm>
                <a:off x="2549968" y="2549008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2066938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5" name="Freeform 1956"/>
              <p:cNvSpPr>
                <a:spLocks/>
              </p:cNvSpPr>
              <p:nvPr/>
            </p:nvSpPr>
            <p:spPr bwMode="auto">
              <a:xfrm>
                <a:off x="2553141" y="2542864"/>
                <a:ext cx="38011" cy="43013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1024559 h 44"/>
                  <a:gd name="T4" fmla="*/ 21248148 w 34"/>
                  <a:gd name="T5" fmla="*/ 42048141 h 44"/>
                  <a:gd name="T6" fmla="*/ 0 w 34"/>
                  <a:gd name="T7" fmla="*/ 21024559 h 44"/>
                  <a:gd name="T8" fmla="*/ 9999129 w 34"/>
                  <a:gd name="T9" fmla="*/ 0 h 44"/>
                  <a:gd name="T10" fmla="*/ 0 w 34"/>
                  <a:gd name="T11" fmla="*/ 14335059 h 44"/>
                  <a:gd name="T12" fmla="*/ 31246155 w 34"/>
                  <a:gd name="T13" fmla="*/ 42048141 h 44"/>
                  <a:gd name="T14" fmla="*/ 42495178 w 34"/>
                  <a:gd name="T15" fmla="*/ 31536346 h 44"/>
                  <a:gd name="T16" fmla="*/ 999912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6" name="Freeform 1957"/>
              <p:cNvSpPr>
                <a:spLocks/>
              </p:cNvSpPr>
              <p:nvPr/>
            </p:nvSpPr>
            <p:spPr bwMode="auto">
              <a:xfrm>
                <a:off x="2557366" y="2538767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2066938 h 44"/>
                  <a:gd name="T12" fmla="*/ 30724625 w 34"/>
                  <a:gd name="T13" fmla="*/ 48268800 h 44"/>
                  <a:gd name="T14" fmla="*/ 40177693 w 34"/>
                  <a:gd name="T15" fmla="*/ 3181331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7" name="Freeform 1958"/>
              <p:cNvSpPr>
                <a:spLocks/>
              </p:cNvSpPr>
              <p:nvPr/>
            </p:nvSpPr>
            <p:spPr bwMode="auto">
              <a:xfrm>
                <a:off x="2562642" y="2531598"/>
                <a:ext cx="34847" cy="43013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1024559 h 44"/>
                  <a:gd name="T4" fmla="*/ 17858063 w 34"/>
                  <a:gd name="T5" fmla="*/ 42048141 h 44"/>
                  <a:gd name="T6" fmla="*/ 0 w 34"/>
                  <a:gd name="T7" fmla="*/ 21024559 h 44"/>
                  <a:gd name="T8" fmla="*/ 9453786 w 34"/>
                  <a:gd name="T9" fmla="*/ 0 h 44"/>
                  <a:gd name="T10" fmla="*/ 0 w 34"/>
                  <a:gd name="T11" fmla="*/ 10511791 h 44"/>
                  <a:gd name="T12" fmla="*/ 27311844 w 34"/>
                  <a:gd name="T13" fmla="*/ 42048141 h 44"/>
                  <a:gd name="T14" fmla="*/ 35715100 w 34"/>
                  <a:gd name="T15" fmla="*/ 31536346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8" name="Freeform 1959"/>
              <p:cNvSpPr>
                <a:spLocks/>
              </p:cNvSpPr>
              <p:nvPr/>
            </p:nvSpPr>
            <p:spPr bwMode="auto">
              <a:xfrm>
                <a:off x="2566867" y="2524429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9453064 w 34"/>
                  <a:gd name="T9" fmla="*/ 0 h 43"/>
                  <a:gd name="T10" fmla="*/ 0 w 34"/>
                  <a:gd name="T11" fmla="*/ 14683778 h 43"/>
                  <a:gd name="T12" fmla="*/ 29541906 w 34"/>
                  <a:gd name="T13" fmla="*/ 45099009 h 43"/>
                  <a:gd name="T14" fmla="*/ 40177693 w 34"/>
                  <a:gd name="T15" fmla="*/ 34611037 h 43"/>
                  <a:gd name="T16" fmla="*/ 9453064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39" name="Freeform 1960"/>
              <p:cNvSpPr>
                <a:spLocks/>
              </p:cNvSpPr>
              <p:nvPr/>
            </p:nvSpPr>
            <p:spPr bwMode="auto">
              <a:xfrm>
                <a:off x="2572143" y="2521357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8403252 w 34"/>
                  <a:gd name="T9" fmla="*/ 0 h 44"/>
                  <a:gd name="T10" fmla="*/ 0 w 34"/>
                  <a:gd name="T11" fmla="*/ 11018258 h 44"/>
                  <a:gd name="T12" fmla="*/ 26261310 w 34"/>
                  <a:gd name="T13" fmla="*/ 44074031 h 44"/>
                  <a:gd name="T14" fmla="*/ 35715100 w 34"/>
                  <a:gd name="T15" fmla="*/ 29048404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0" name="Freeform 1961"/>
              <p:cNvSpPr>
                <a:spLocks/>
              </p:cNvSpPr>
              <p:nvPr/>
            </p:nvSpPr>
            <p:spPr bwMode="auto">
              <a:xfrm>
                <a:off x="2575316" y="2513164"/>
                <a:ext cx="38011" cy="44037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2037516 h 44"/>
                  <a:gd name="T4" fmla="*/ 21248148 w 34"/>
                  <a:gd name="T5" fmla="*/ 44074031 h 44"/>
                  <a:gd name="T6" fmla="*/ 0 w 34"/>
                  <a:gd name="T7" fmla="*/ 22037516 h 44"/>
                  <a:gd name="T8" fmla="*/ 11249019 w 34"/>
                  <a:gd name="T9" fmla="*/ 0 h 44"/>
                  <a:gd name="T10" fmla="*/ 0 w 34"/>
                  <a:gd name="T11" fmla="*/ 11018258 h 44"/>
                  <a:gd name="T12" fmla="*/ 32496045 w 34"/>
                  <a:gd name="T13" fmla="*/ 44074031 h 44"/>
                  <a:gd name="T14" fmla="*/ 42495178 w 34"/>
                  <a:gd name="T15" fmla="*/ 29048404 h 44"/>
                  <a:gd name="T16" fmla="*/ 1124901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1" name="Freeform 1962"/>
              <p:cNvSpPr>
                <a:spLocks/>
              </p:cNvSpPr>
              <p:nvPr/>
            </p:nvSpPr>
            <p:spPr bwMode="auto">
              <a:xfrm>
                <a:off x="2579540" y="2507019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10635783 w 34"/>
                  <a:gd name="T9" fmla="*/ 0 h 43"/>
                  <a:gd name="T10" fmla="*/ 0 w 34"/>
                  <a:gd name="T11" fmla="*/ 14008233 h 43"/>
                  <a:gd name="T12" fmla="*/ 30724625 w 34"/>
                  <a:gd name="T13" fmla="*/ 43026004 h 43"/>
                  <a:gd name="T14" fmla="*/ 40177693 w 34"/>
                  <a:gd name="T15" fmla="*/ 32019674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6" y="43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2" name="Freeform 1963"/>
              <p:cNvSpPr>
                <a:spLocks/>
              </p:cNvSpPr>
              <p:nvPr/>
            </p:nvSpPr>
            <p:spPr bwMode="auto">
              <a:xfrm>
                <a:off x="2584816" y="2496778"/>
                <a:ext cx="34847" cy="46085"/>
              </a:xfrm>
              <a:custGeom>
                <a:avLst/>
                <a:gdLst>
                  <a:gd name="T0" fmla="*/ 18399216 w 33"/>
                  <a:gd name="T1" fmla="*/ 0 h 44"/>
                  <a:gd name="T2" fmla="*/ 36797376 w 33"/>
                  <a:gd name="T3" fmla="*/ 24134924 h 44"/>
                  <a:gd name="T4" fmla="*/ 18399216 w 33"/>
                  <a:gd name="T5" fmla="*/ 48268800 h 44"/>
                  <a:gd name="T6" fmla="*/ 0 w 33"/>
                  <a:gd name="T7" fmla="*/ 24134924 h 44"/>
                  <a:gd name="T8" fmla="*/ 8920832 w 33"/>
                  <a:gd name="T9" fmla="*/ 0 h 44"/>
                  <a:gd name="T10" fmla="*/ 0 w 33"/>
                  <a:gd name="T11" fmla="*/ 16455486 h 44"/>
                  <a:gd name="T12" fmla="*/ 27876539 w 33"/>
                  <a:gd name="T13" fmla="*/ 48268800 h 44"/>
                  <a:gd name="T14" fmla="*/ 36797376 w 33"/>
                  <a:gd name="T15" fmla="*/ 36201866 h 44"/>
                  <a:gd name="T16" fmla="*/ 8920832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3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3" name="Freeform 1964"/>
              <p:cNvSpPr>
                <a:spLocks/>
              </p:cNvSpPr>
              <p:nvPr/>
            </p:nvSpPr>
            <p:spPr bwMode="auto">
              <a:xfrm>
                <a:off x="2589041" y="2493705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9453064 w 34"/>
                  <a:gd name="T9" fmla="*/ 0 h 43"/>
                  <a:gd name="T10" fmla="*/ 0 w 34"/>
                  <a:gd name="T11" fmla="*/ 11536670 h 43"/>
                  <a:gd name="T12" fmla="*/ 29541906 w 34"/>
                  <a:gd name="T13" fmla="*/ 45099009 h 43"/>
                  <a:gd name="T14" fmla="*/ 40177693 w 34"/>
                  <a:gd name="T15" fmla="*/ 30415227 h 43"/>
                  <a:gd name="T16" fmla="*/ 9453064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4" name="Freeform 1965"/>
              <p:cNvSpPr>
                <a:spLocks/>
              </p:cNvSpPr>
              <p:nvPr/>
            </p:nvSpPr>
            <p:spPr bwMode="auto">
              <a:xfrm>
                <a:off x="2594317" y="2485512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9453786 w 34"/>
                  <a:gd name="T9" fmla="*/ 0 h 44"/>
                  <a:gd name="T10" fmla="*/ 0 w 34"/>
                  <a:gd name="T11" fmla="*/ 12066938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5" name="Freeform 1966"/>
              <p:cNvSpPr>
                <a:spLocks/>
              </p:cNvSpPr>
              <p:nvPr/>
            </p:nvSpPr>
            <p:spPr bwMode="auto">
              <a:xfrm>
                <a:off x="2597490" y="2479368"/>
                <a:ext cx="38011" cy="44037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2037516 h 44"/>
                  <a:gd name="T4" fmla="*/ 21248148 w 34"/>
                  <a:gd name="T5" fmla="*/ 44074031 h 44"/>
                  <a:gd name="T6" fmla="*/ 0 w 34"/>
                  <a:gd name="T7" fmla="*/ 22037516 h 44"/>
                  <a:gd name="T8" fmla="*/ 11249019 w 34"/>
                  <a:gd name="T9" fmla="*/ 0 h 44"/>
                  <a:gd name="T10" fmla="*/ 0 w 34"/>
                  <a:gd name="T11" fmla="*/ 15025623 h 44"/>
                  <a:gd name="T12" fmla="*/ 32496045 w 34"/>
                  <a:gd name="T13" fmla="*/ 44074031 h 44"/>
                  <a:gd name="T14" fmla="*/ 42495178 w 34"/>
                  <a:gd name="T15" fmla="*/ 33055778 h 44"/>
                  <a:gd name="T16" fmla="*/ 1124901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6" name="Freeform 1967"/>
              <p:cNvSpPr>
                <a:spLocks/>
              </p:cNvSpPr>
              <p:nvPr/>
            </p:nvSpPr>
            <p:spPr bwMode="auto">
              <a:xfrm>
                <a:off x="2603818" y="2476295"/>
                <a:ext cx="34847" cy="44037"/>
              </a:xfrm>
              <a:custGeom>
                <a:avLst/>
                <a:gdLst>
                  <a:gd name="T0" fmla="*/ 18399216 w 33"/>
                  <a:gd name="T1" fmla="*/ 0 h 43"/>
                  <a:gd name="T2" fmla="*/ 36797376 w 33"/>
                  <a:gd name="T3" fmla="*/ 22550016 h 43"/>
                  <a:gd name="T4" fmla="*/ 18399216 w 33"/>
                  <a:gd name="T5" fmla="*/ 45099009 h 43"/>
                  <a:gd name="T6" fmla="*/ 0 w 33"/>
                  <a:gd name="T7" fmla="*/ 22550016 h 43"/>
                  <a:gd name="T8" fmla="*/ 8920832 w 33"/>
                  <a:gd name="T9" fmla="*/ 0 h 43"/>
                  <a:gd name="T10" fmla="*/ 0 w 33"/>
                  <a:gd name="T11" fmla="*/ 10487975 h 43"/>
                  <a:gd name="T12" fmla="*/ 27876539 w 33"/>
                  <a:gd name="T13" fmla="*/ 45099009 h 43"/>
                  <a:gd name="T14" fmla="*/ 36797376 w 33"/>
                  <a:gd name="T15" fmla="*/ 30415227 h 43"/>
                  <a:gd name="T16" fmla="*/ 8920832 w 33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3"/>
                  <a:gd name="T29" fmla="*/ 33 w 33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3">
                    <a:moveTo>
                      <a:pt x="8" y="0"/>
                    </a:moveTo>
                    <a:lnTo>
                      <a:pt x="0" y="10"/>
                    </a:lnTo>
                    <a:lnTo>
                      <a:pt x="25" y="43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7" name="Freeform 1968"/>
              <p:cNvSpPr>
                <a:spLocks/>
              </p:cNvSpPr>
              <p:nvPr/>
            </p:nvSpPr>
            <p:spPr bwMode="auto">
              <a:xfrm>
                <a:off x="2606990" y="2468102"/>
                <a:ext cx="38011" cy="43013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1024559 h 44"/>
                  <a:gd name="T4" fmla="*/ 21248148 w 34"/>
                  <a:gd name="T5" fmla="*/ 42048141 h 44"/>
                  <a:gd name="T6" fmla="*/ 0 w 34"/>
                  <a:gd name="T7" fmla="*/ 21024559 h 44"/>
                  <a:gd name="T8" fmla="*/ 9999129 w 34"/>
                  <a:gd name="T9" fmla="*/ 0 h 44"/>
                  <a:gd name="T10" fmla="*/ 0 w 34"/>
                  <a:gd name="T11" fmla="*/ 10511791 h 44"/>
                  <a:gd name="T12" fmla="*/ 31246155 w 34"/>
                  <a:gd name="T13" fmla="*/ 42048141 h 44"/>
                  <a:gd name="T14" fmla="*/ 42495178 w 34"/>
                  <a:gd name="T15" fmla="*/ 31536346 h 44"/>
                  <a:gd name="T16" fmla="*/ 999912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8" name="Freeform 1969"/>
              <p:cNvSpPr>
                <a:spLocks/>
              </p:cNvSpPr>
              <p:nvPr/>
            </p:nvSpPr>
            <p:spPr bwMode="auto">
              <a:xfrm>
                <a:off x="2611215" y="2460933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6455486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49" name="Freeform 1970"/>
              <p:cNvSpPr>
                <a:spLocks/>
              </p:cNvSpPr>
              <p:nvPr/>
            </p:nvSpPr>
            <p:spPr bwMode="auto">
              <a:xfrm>
                <a:off x="2616491" y="2457861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1018258 h 44"/>
                  <a:gd name="T12" fmla="*/ 27311844 w 34"/>
                  <a:gd name="T13" fmla="*/ 44074031 h 44"/>
                  <a:gd name="T14" fmla="*/ 35715100 w 34"/>
                  <a:gd name="T15" fmla="*/ 29048404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0" name="Freeform 1971"/>
              <p:cNvSpPr>
                <a:spLocks/>
              </p:cNvSpPr>
              <p:nvPr/>
            </p:nvSpPr>
            <p:spPr bwMode="auto">
              <a:xfrm>
                <a:off x="2619664" y="2449668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10635783 w 34"/>
                  <a:gd name="T9" fmla="*/ 0 h 44"/>
                  <a:gd name="T10" fmla="*/ 0 w 34"/>
                  <a:gd name="T11" fmla="*/ 11018258 h 44"/>
                  <a:gd name="T12" fmla="*/ 30724625 w 34"/>
                  <a:gd name="T13" fmla="*/ 44074031 h 44"/>
                  <a:gd name="T14" fmla="*/ 40177693 w 34"/>
                  <a:gd name="T15" fmla="*/ 29048404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1" name="Freeform 1972"/>
              <p:cNvSpPr>
                <a:spLocks/>
              </p:cNvSpPr>
              <p:nvPr/>
            </p:nvSpPr>
            <p:spPr bwMode="auto">
              <a:xfrm>
                <a:off x="2625992" y="2443523"/>
                <a:ext cx="34847" cy="43013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1513502 h 43"/>
                  <a:gd name="T4" fmla="*/ 17858063 w 34"/>
                  <a:gd name="T5" fmla="*/ 43026004 h 43"/>
                  <a:gd name="T6" fmla="*/ 0 w 34"/>
                  <a:gd name="T7" fmla="*/ 21513502 h 43"/>
                  <a:gd name="T8" fmla="*/ 0 w 34"/>
                  <a:gd name="T9" fmla="*/ 14008233 h 43"/>
                  <a:gd name="T10" fmla="*/ 8403252 w 34"/>
                  <a:gd name="T11" fmla="*/ 3001907 h 43"/>
                  <a:gd name="T12" fmla="*/ 8403252 w 34"/>
                  <a:gd name="T13" fmla="*/ 0 h 43"/>
                  <a:gd name="T14" fmla="*/ 35715100 w 34"/>
                  <a:gd name="T15" fmla="*/ 33019984 h 43"/>
                  <a:gd name="T16" fmla="*/ 26261310 w 34"/>
                  <a:gd name="T17" fmla="*/ 43026004 h 43"/>
                  <a:gd name="T18" fmla="*/ 0 w 34"/>
                  <a:gd name="T19" fmla="*/ 14008233 h 4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3"/>
                  <a:gd name="T32" fmla="*/ 34 w 3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3">
                    <a:moveTo>
                      <a:pt x="0" y="14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34" y="33"/>
                    </a:lnTo>
                    <a:lnTo>
                      <a:pt x="25" y="4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2" name="Freeform 1973"/>
              <p:cNvSpPr>
                <a:spLocks/>
              </p:cNvSpPr>
              <p:nvPr/>
            </p:nvSpPr>
            <p:spPr bwMode="auto">
              <a:xfrm>
                <a:off x="2629165" y="2443523"/>
                <a:ext cx="36960" cy="36868"/>
              </a:xfrm>
              <a:custGeom>
                <a:avLst/>
                <a:gdLst>
                  <a:gd name="T0" fmla="*/ 20088847 w 34"/>
                  <a:gd name="T1" fmla="*/ 0 h 36"/>
                  <a:gd name="T2" fmla="*/ 40177693 w 34"/>
                  <a:gd name="T3" fmla="*/ 18878464 h 36"/>
                  <a:gd name="T4" fmla="*/ 20088847 w 34"/>
                  <a:gd name="T5" fmla="*/ 37756928 h 36"/>
                  <a:gd name="T6" fmla="*/ 0 w 34"/>
                  <a:gd name="T7" fmla="*/ 18878464 h 36"/>
                  <a:gd name="T8" fmla="*/ 0 w 34"/>
                  <a:gd name="T9" fmla="*/ 7341851 h 36"/>
                  <a:gd name="T10" fmla="*/ 4726532 w 34"/>
                  <a:gd name="T11" fmla="*/ 3146069 h 36"/>
                  <a:gd name="T12" fmla="*/ 9453064 w 34"/>
                  <a:gd name="T13" fmla="*/ 0 h 36"/>
                  <a:gd name="T14" fmla="*/ 15362313 w 34"/>
                  <a:gd name="T15" fmla="*/ 0 h 36"/>
                  <a:gd name="T16" fmla="*/ 40177693 w 34"/>
                  <a:gd name="T17" fmla="*/ 26220314 h 36"/>
                  <a:gd name="T18" fmla="*/ 29541906 w 34"/>
                  <a:gd name="T19" fmla="*/ 37756928 h 36"/>
                  <a:gd name="T20" fmla="*/ 0 w 34"/>
                  <a:gd name="T21" fmla="*/ 7341851 h 3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36"/>
                  <a:gd name="T35" fmla="*/ 34 w 34"/>
                  <a:gd name="T36" fmla="*/ 36 h 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36">
                    <a:moveTo>
                      <a:pt x="0" y="7"/>
                    </a:move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34" y="25"/>
                    </a:lnTo>
                    <a:lnTo>
                      <a:pt x="25" y="3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3" name="Freeform 1974"/>
              <p:cNvSpPr>
                <a:spLocks/>
              </p:cNvSpPr>
              <p:nvPr/>
            </p:nvSpPr>
            <p:spPr bwMode="auto">
              <a:xfrm>
                <a:off x="2633389" y="2443523"/>
                <a:ext cx="34847" cy="34820"/>
              </a:xfrm>
              <a:custGeom>
                <a:avLst/>
                <a:gdLst>
                  <a:gd name="T0" fmla="*/ 17858063 w 34"/>
                  <a:gd name="T1" fmla="*/ 0 h 33"/>
                  <a:gd name="T2" fmla="*/ 35715100 w 34"/>
                  <a:gd name="T3" fmla="*/ 18370188 h 33"/>
                  <a:gd name="T4" fmla="*/ 17858063 w 34"/>
                  <a:gd name="T5" fmla="*/ 36740375 h 33"/>
                  <a:gd name="T6" fmla="*/ 0 w 34"/>
                  <a:gd name="T7" fmla="*/ 18370188 h 33"/>
                  <a:gd name="T8" fmla="*/ 0 w 34"/>
                  <a:gd name="T9" fmla="*/ 0 h 33"/>
                  <a:gd name="T10" fmla="*/ 4202138 w 34"/>
                  <a:gd name="T11" fmla="*/ 0 h 33"/>
                  <a:gd name="T12" fmla="*/ 9453786 w 34"/>
                  <a:gd name="T13" fmla="*/ 0 h 33"/>
                  <a:gd name="T14" fmla="*/ 13655922 w 34"/>
                  <a:gd name="T15" fmla="*/ 0 h 33"/>
                  <a:gd name="T16" fmla="*/ 17857038 w 34"/>
                  <a:gd name="T17" fmla="*/ 0 h 33"/>
                  <a:gd name="T18" fmla="*/ 35715100 w 34"/>
                  <a:gd name="T19" fmla="*/ 20040492 h 33"/>
                  <a:gd name="T20" fmla="*/ 27311844 w 34"/>
                  <a:gd name="T21" fmla="*/ 36740375 h 33"/>
                  <a:gd name="T22" fmla="*/ 0 w 34"/>
                  <a:gd name="T23" fmla="*/ 0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3"/>
                  <a:gd name="T38" fmla="*/ 34 w 34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3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4" y="18"/>
                    </a:lnTo>
                    <a:lnTo>
                      <a:pt x="26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4" name="Freeform 1975"/>
              <p:cNvSpPr>
                <a:spLocks/>
              </p:cNvSpPr>
              <p:nvPr/>
            </p:nvSpPr>
            <p:spPr bwMode="auto">
              <a:xfrm>
                <a:off x="2642890" y="2438403"/>
                <a:ext cx="30623" cy="29699"/>
              </a:xfrm>
              <a:custGeom>
                <a:avLst/>
                <a:gdLst>
                  <a:gd name="T0" fmla="*/ 16168944 w 29"/>
                  <a:gd name="T1" fmla="*/ 0 h 29"/>
                  <a:gd name="T2" fmla="*/ 32336832 w 29"/>
                  <a:gd name="T3" fmla="*/ 15207936 h 29"/>
                  <a:gd name="T4" fmla="*/ 16168944 w 29"/>
                  <a:gd name="T5" fmla="*/ 30414848 h 29"/>
                  <a:gd name="T6" fmla="*/ 0 w 29"/>
                  <a:gd name="T7" fmla="*/ 15207936 h 29"/>
                  <a:gd name="T8" fmla="*/ 0 w 29"/>
                  <a:gd name="T9" fmla="*/ 4194729 h 29"/>
                  <a:gd name="T10" fmla="*/ 4460399 w 29"/>
                  <a:gd name="T11" fmla="*/ 4194729 h 29"/>
                  <a:gd name="T12" fmla="*/ 8920798 w 29"/>
                  <a:gd name="T13" fmla="*/ 4194729 h 29"/>
                  <a:gd name="T14" fmla="*/ 13381196 w 29"/>
                  <a:gd name="T15" fmla="*/ 4194729 h 29"/>
                  <a:gd name="T16" fmla="*/ 18955640 w 29"/>
                  <a:gd name="T17" fmla="*/ 0 h 29"/>
                  <a:gd name="T18" fmla="*/ 32336832 w 29"/>
                  <a:gd name="T19" fmla="*/ 18878326 h 29"/>
                  <a:gd name="T20" fmla="*/ 23416037 w 29"/>
                  <a:gd name="T21" fmla="*/ 30414848 h 29"/>
                  <a:gd name="T22" fmla="*/ 0 w 29"/>
                  <a:gd name="T23" fmla="*/ 4194729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29"/>
                  <a:gd name="T38" fmla="*/ 29 w 29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29">
                    <a:moveTo>
                      <a:pt x="0" y="4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7" y="0"/>
                    </a:lnTo>
                    <a:lnTo>
                      <a:pt x="29" y="18"/>
                    </a:lnTo>
                    <a:lnTo>
                      <a:pt x="21" y="2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5" name="Freeform 1976"/>
              <p:cNvSpPr>
                <a:spLocks/>
              </p:cNvSpPr>
              <p:nvPr/>
            </p:nvSpPr>
            <p:spPr bwMode="auto">
              <a:xfrm>
                <a:off x="2651339" y="2438403"/>
                <a:ext cx="27450" cy="22530"/>
              </a:xfrm>
              <a:custGeom>
                <a:avLst/>
                <a:gdLst>
                  <a:gd name="T0" fmla="*/ 14490433 w 26"/>
                  <a:gd name="T1" fmla="*/ 0 h 22"/>
                  <a:gd name="T2" fmla="*/ 28980865 w 26"/>
                  <a:gd name="T3" fmla="*/ 11536384 h 22"/>
                  <a:gd name="T4" fmla="*/ 14490433 w 26"/>
                  <a:gd name="T5" fmla="*/ 23072768 h 22"/>
                  <a:gd name="T6" fmla="*/ 0 w 26"/>
                  <a:gd name="T7" fmla="*/ 11536384 h 22"/>
                  <a:gd name="T8" fmla="*/ 0 w 26"/>
                  <a:gd name="T9" fmla="*/ 4194677 h 22"/>
                  <a:gd name="T10" fmla="*/ 4458514 w 26"/>
                  <a:gd name="T11" fmla="*/ 4194677 h 22"/>
                  <a:gd name="T12" fmla="*/ 10031920 w 26"/>
                  <a:gd name="T13" fmla="*/ 0 h 22"/>
                  <a:gd name="T14" fmla="*/ 14490433 w 26"/>
                  <a:gd name="T15" fmla="*/ 0 h 22"/>
                  <a:gd name="T16" fmla="*/ 18948949 w 26"/>
                  <a:gd name="T17" fmla="*/ 0 h 22"/>
                  <a:gd name="T18" fmla="*/ 28980865 w 26"/>
                  <a:gd name="T19" fmla="*/ 11536384 h 22"/>
                  <a:gd name="T20" fmla="*/ 18948949 w 26"/>
                  <a:gd name="T21" fmla="*/ 23072768 h 22"/>
                  <a:gd name="T22" fmla="*/ 0 w 26"/>
                  <a:gd name="T23" fmla="*/ 4194677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"/>
                  <a:gd name="T37" fmla="*/ 0 h 22"/>
                  <a:gd name="T38" fmla="*/ 26 w 26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" h="22">
                    <a:moveTo>
                      <a:pt x="0" y="4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6" y="11"/>
                    </a:lnTo>
                    <a:lnTo>
                      <a:pt x="17" y="2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6" name="Freeform 1977"/>
              <p:cNvSpPr>
                <a:spLocks/>
              </p:cNvSpPr>
              <p:nvPr/>
            </p:nvSpPr>
            <p:spPr bwMode="auto">
              <a:xfrm>
                <a:off x="2660839" y="2438403"/>
                <a:ext cx="22174" cy="19458"/>
              </a:xfrm>
              <a:custGeom>
                <a:avLst/>
                <a:gdLst>
                  <a:gd name="T0" fmla="*/ 11706816 w 21"/>
                  <a:gd name="T1" fmla="*/ 0 h 18"/>
                  <a:gd name="T2" fmla="*/ 23413632 w 21"/>
                  <a:gd name="T3" fmla="*/ 10517049 h 18"/>
                  <a:gd name="T4" fmla="*/ 11706816 w 21"/>
                  <a:gd name="T5" fmla="*/ 21034098 h 18"/>
                  <a:gd name="T6" fmla="*/ 0 w 21"/>
                  <a:gd name="T7" fmla="*/ 10517049 h 18"/>
                  <a:gd name="T8" fmla="*/ 0 w 21"/>
                  <a:gd name="T9" fmla="*/ 0 h 18"/>
                  <a:gd name="T10" fmla="*/ 4460142 w 21"/>
                  <a:gd name="T11" fmla="*/ 0 h 18"/>
                  <a:gd name="T12" fmla="*/ 8919228 w 21"/>
                  <a:gd name="T13" fmla="*/ 0 h 18"/>
                  <a:gd name="T14" fmla="*/ 13379369 w 21"/>
                  <a:gd name="T15" fmla="*/ 0 h 18"/>
                  <a:gd name="T16" fmla="*/ 18953492 w 21"/>
                  <a:gd name="T17" fmla="*/ 0 h 18"/>
                  <a:gd name="T18" fmla="*/ 23413632 w 21"/>
                  <a:gd name="T19" fmla="*/ 4674244 h 18"/>
                  <a:gd name="T20" fmla="*/ 13379369 w 21"/>
                  <a:gd name="T21" fmla="*/ 21034098 h 18"/>
                  <a:gd name="T22" fmla="*/ 0 w 21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1" y="4"/>
                    </a:lnTo>
                    <a:lnTo>
                      <a:pt x="12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7" name="Freeform 1978"/>
              <p:cNvSpPr>
                <a:spLocks/>
              </p:cNvSpPr>
              <p:nvPr/>
            </p:nvSpPr>
            <p:spPr bwMode="auto">
              <a:xfrm>
                <a:off x="2668228" y="2438403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5001866 w 17"/>
                  <a:gd name="T11" fmla="*/ 0 h 11"/>
                  <a:gd name="T12" fmla="*/ 11253919 w 17"/>
                  <a:gd name="T13" fmla="*/ 0 h 11"/>
                  <a:gd name="T14" fmla="*/ 16255784 w 17"/>
                  <a:gd name="T15" fmla="*/ 0 h 11"/>
                  <a:gd name="T16" fmla="*/ 21257652 w 17"/>
                  <a:gd name="T17" fmla="*/ 0 h 11"/>
                  <a:gd name="T18" fmla="*/ 11253919 w 17"/>
                  <a:gd name="T19" fmla="*/ 11536384 h 11"/>
                  <a:gd name="T20" fmla="*/ 0 w 17"/>
                  <a:gd name="T21" fmla="*/ 0 h 1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1"/>
                  <a:gd name="T35" fmla="*/ 17 w 1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1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8" name="Freeform 1979"/>
              <p:cNvSpPr>
                <a:spLocks/>
              </p:cNvSpPr>
              <p:nvPr/>
            </p:nvSpPr>
            <p:spPr bwMode="auto">
              <a:xfrm>
                <a:off x="2677738" y="2438403"/>
                <a:ext cx="9500" cy="5120"/>
              </a:xfrm>
              <a:custGeom>
                <a:avLst/>
                <a:gdLst>
                  <a:gd name="T0" fmla="*/ 5640625 w 8"/>
                  <a:gd name="T1" fmla="*/ 0 h 4"/>
                  <a:gd name="T2" fmla="*/ 11281249 w 8"/>
                  <a:gd name="T3" fmla="*/ 3276800 h 4"/>
                  <a:gd name="T4" fmla="*/ 5640625 w 8"/>
                  <a:gd name="T5" fmla="*/ 6553599 h 4"/>
                  <a:gd name="T6" fmla="*/ 0 w 8"/>
                  <a:gd name="T7" fmla="*/ 3276800 h 4"/>
                  <a:gd name="T8" fmla="*/ 0 w 8"/>
                  <a:gd name="T9" fmla="*/ 0 h 4"/>
                  <a:gd name="T10" fmla="*/ 5640625 w 8"/>
                  <a:gd name="T11" fmla="*/ 0 h 4"/>
                  <a:gd name="T12" fmla="*/ 11281249 w 8"/>
                  <a:gd name="T13" fmla="*/ 0 h 4"/>
                  <a:gd name="T14" fmla="*/ 5640625 w 8"/>
                  <a:gd name="T15" fmla="*/ 6553599 h 4"/>
                  <a:gd name="T16" fmla="*/ 0 w 8"/>
                  <a:gd name="T17" fmla="*/ 0 h 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4"/>
                  <a:gd name="T29" fmla="*/ 8 w 8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4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59" name="Freeform 1980"/>
              <p:cNvSpPr>
                <a:spLocks/>
              </p:cNvSpPr>
              <p:nvPr/>
            </p:nvSpPr>
            <p:spPr bwMode="auto">
              <a:xfrm>
                <a:off x="2795997" y="2701622"/>
                <a:ext cx="12673" cy="11265"/>
              </a:xfrm>
              <a:custGeom>
                <a:avLst/>
                <a:gdLst>
                  <a:gd name="T0" fmla="*/ 6692400 w 12"/>
                  <a:gd name="T1" fmla="*/ 0 h 11"/>
                  <a:gd name="T2" fmla="*/ 13383744 w 12"/>
                  <a:gd name="T3" fmla="*/ 5768704 h 11"/>
                  <a:gd name="T4" fmla="*/ 6692400 w 12"/>
                  <a:gd name="T5" fmla="*/ 11536384 h 11"/>
                  <a:gd name="T6" fmla="*/ 0 w 12"/>
                  <a:gd name="T7" fmla="*/ 5768704 h 11"/>
                  <a:gd name="T8" fmla="*/ 4460897 w 12"/>
                  <a:gd name="T9" fmla="*/ 0 h 11"/>
                  <a:gd name="T10" fmla="*/ 0 w 12"/>
                  <a:gd name="T11" fmla="*/ 11536384 h 11"/>
                  <a:gd name="T12" fmla="*/ 4460897 w 12"/>
                  <a:gd name="T13" fmla="*/ 11536384 h 11"/>
                  <a:gd name="T14" fmla="*/ 8922849 w 12"/>
                  <a:gd name="T15" fmla="*/ 11536384 h 11"/>
                  <a:gd name="T16" fmla="*/ 13383744 w 12"/>
                  <a:gd name="T17" fmla="*/ 11536384 h 11"/>
                  <a:gd name="T18" fmla="*/ 4460897 w 12"/>
                  <a:gd name="T19" fmla="*/ 0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1"/>
                  <a:gd name="T32" fmla="*/ 12 w 12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11"/>
                    </a:lnTo>
                    <a:lnTo>
                      <a:pt x="8" y="11"/>
                    </a:lnTo>
                    <a:lnTo>
                      <a:pt x="12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0" name="Freeform 1981"/>
              <p:cNvSpPr>
                <a:spLocks/>
              </p:cNvSpPr>
              <p:nvPr/>
            </p:nvSpPr>
            <p:spPr bwMode="auto">
              <a:xfrm>
                <a:off x="2795997" y="2698540"/>
                <a:ext cx="25338" cy="19458"/>
              </a:xfrm>
              <a:custGeom>
                <a:avLst/>
                <a:gdLst>
                  <a:gd name="T0" fmla="*/ 12840285 w 25"/>
                  <a:gd name="T1" fmla="*/ 0 h 18"/>
                  <a:gd name="T2" fmla="*/ 25680570 w 25"/>
                  <a:gd name="T3" fmla="*/ 10517049 h 18"/>
                  <a:gd name="T4" fmla="*/ 12840285 w 25"/>
                  <a:gd name="T5" fmla="*/ 21034098 h 18"/>
                  <a:gd name="T6" fmla="*/ 0 w 25"/>
                  <a:gd name="T7" fmla="*/ 10517049 h 18"/>
                  <a:gd name="T8" fmla="*/ 8217620 w 25"/>
                  <a:gd name="T9" fmla="*/ 0 h 18"/>
                  <a:gd name="T10" fmla="*/ 0 w 25"/>
                  <a:gd name="T11" fmla="*/ 12854170 h 18"/>
                  <a:gd name="T12" fmla="*/ 4108810 w 25"/>
                  <a:gd name="T13" fmla="*/ 16359851 h 18"/>
                  <a:gd name="T14" fmla="*/ 8217620 w 25"/>
                  <a:gd name="T15" fmla="*/ 16359851 h 18"/>
                  <a:gd name="T16" fmla="*/ 12326430 w 25"/>
                  <a:gd name="T17" fmla="*/ 16359851 h 18"/>
                  <a:gd name="T18" fmla="*/ 17462952 w 25"/>
                  <a:gd name="T19" fmla="*/ 16359851 h 18"/>
                  <a:gd name="T20" fmla="*/ 21571761 w 25"/>
                  <a:gd name="T21" fmla="*/ 16359851 h 18"/>
                  <a:gd name="T22" fmla="*/ 21571761 w 25"/>
                  <a:gd name="T23" fmla="*/ 21034098 h 18"/>
                  <a:gd name="T24" fmla="*/ 25680570 w 25"/>
                  <a:gd name="T25" fmla="*/ 21034098 h 18"/>
                  <a:gd name="T26" fmla="*/ 8217620 w 25"/>
                  <a:gd name="T27" fmla="*/ 0 h 18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18"/>
                  <a:gd name="T44" fmla="*/ 25 w 25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18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2" y="14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1" name="Freeform 1982"/>
              <p:cNvSpPr>
                <a:spLocks/>
              </p:cNvSpPr>
              <p:nvPr/>
            </p:nvSpPr>
            <p:spPr bwMode="auto">
              <a:xfrm>
                <a:off x="2799161" y="2690347"/>
                <a:ext cx="31674" cy="25603"/>
              </a:xfrm>
              <a:custGeom>
                <a:avLst/>
                <a:gdLst>
                  <a:gd name="T0" fmla="*/ 16720704 w 30"/>
                  <a:gd name="T1" fmla="*/ 0 h 26"/>
                  <a:gd name="T2" fmla="*/ 33441409 w 30"/>
                  <a:gd name="T3" fmla="*/ 12606523 h 26"/>
                  <a:gd name="T4" fmla="*/ 16720704 w 30"/>
                  <a:gd name="T5" fmla="*/ 25212062 h 26"/>
                  <a:gd name="T6" fmla="*/ 0 w 30"/>
                  <a:gd name="T7" fmla="*/ 12606523 h 26"/>
                  <a:gd name="T8" fmla="*/ 8917289 w 30"/>
                  <a:gd name="T9" fmla="*/ 0 h 26"/>
                  <a:gd name="T10" fmla="*/ 0 w 30"/>
                  <a:gd name="T11" fmla="*/ 10666604 h 26"/>
                  <a:gd name="T12" fmla="*/ 8917289 w 30"/>
                  <a:gd name="T13" fmla="*/ 21333209 h 26"/>
                  <a:gd name="T14" fmla="*/ 14490855 w 30"/>
                  <a:gd name="T15" fmla="*/ 21333209 h 26"/>
                  <a:gd name="T16" fmla="*/ 18950558 w 30"/>
                  <a:gd name="T17" fmla="*/ 21333209 h 26"/>
                  <a:gd name="T18" fmla="*/ 18950558 w 30"/>
                  <a:gd name="T19" fmla="*/ 25212062 h 26"/>
                  <a:gd name="T20" fmla="*/ 23409200 w 30"/>
                  <a:gd name="T21" fmla="*/ 25212062 h 26"/>
                  <a:gd name="T22" fmla="*/ 27867842 w 30"/>
                  <a:gd name="T23" fmla="*/ 25212062 h 26"/>
                  <a:gd name="T24" fmla="*/ 33441409 w 30"/>
                  <a:gd name="T25" fmla="*/ 25212062 h 26"/>
                  <a:gd name="T26" fmla="*/ 8917289 w 30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26"/>
                  <a:gd name="T44" fmla="*/ 30 w 30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26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7" y="22"/>
                    </a:lnTo>
                    <a:lnTo>
                      <a:pt x="17" y="26"/>
                    </a:lnTo>
                    <a:lnTo>
                      <a:pt x="21" y="26"/>
                    </a:lnTo>
                    <a:lnTo>
                      <a:pt x="25" y="26"/>
                    </a:lnTo>
                    <a:lnTo>
                      <a:pt x="3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2" name="Freeform 1983"/>
              <p:cNvSpPr>
                <a:spLocks/>
              </p:cNvSpPr>
              <p:nvPr/>
            </p:nvSpPr>
            <p:spPr bwMode="auto">
              <a:xfrm>
                <a:off x="2803385" y="2684202"/>
                <a:ext cx="40123" cy="33796"/>
              </a:xfrm>
              <a:custGeom>
                <a:avLst/>
                <a:gdLst>
                  <a:gd name="T0" fmla="*/ 21182832 w 38"/>
                  <a:gd name="T1" fmla="*/ 0 h 33"/>
                  <a:gd name="T2" fmla="*/ 42364608 w 38"/>
                  <a:gd name="T3" fmla="*/ 17305600 h 33"/>
                  <a:gd name="T4" fmla="*/ 21182832 w 38"/>
                  <a:gd name="T5" fmla="*/ 34611200 h 33"/>
                  <a:gd name="T6" fmla="*/ 0 w 38"/>
                  <a:gd name="T7" fmla="*/ 17305600 h 33"/>
                  <a:gd name="T8" fmla="*/ 10033918 w 38"/>
                  <a:gd name="T9" fmla="*/ 0 h 33"/>
                  <a:gd name="T10" fmla="*/ 0 w 38"/>
                  <a:gd name="T11" fmla="*/ 15732547 h 33"/>
                  <a:gd name="T12" fmla="*/ 18952839 w 38"/>
                  <a:gd name="T13" fmla="*/ 34611200 h 33"/>
                  <a:gd name="T14" fmla="*/ 23411769 w 38"/>
                  <a:gd name="T15" fmla="*/ 34611200 h 33"/>
                  <a:gd name="T16" fmla="*/ 28986752 w 38"/>
                  <a:gd name="T17" fmla="*/ 34611200 h 33"/>
                  <a:gd name="T18" fmla="*/ 33445683 w 38"/>
                  <a:gd name="T19" fmla="*/ 34611200 h 33"/>
                  <a:gd name="T20" fmla="*/ 37905678 w 38"/>
                  <a:gd name="T21" fmla="*/ 34611200 h 33"/>
                  <a:gd name="T22" fmla="*/ 42364608 w 38"/>
                  <a:gd name="T23" fmla="*/ 34611200 h 33"/>
                  <a:gd name="T24" fmla="*/ 10033918 w 38"/>
                  <a:gd name="T25" fmla="*/ 0 h 33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33"/>
                  <a:gd name="T41" fmla="*/ 38 w 38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33">
                    <a:moveTo>
                      <a:pt x="9" y="0"/>
                    </a:moveTo>
                    <a:lnTo>
                      <a:pt x="0" y="15"/>
                    </a:lnTo>
                    <a:lnTo>
                      <a:pt x="17" y="33"/>
                    </a:lnTo>
                    <a:lnTo>
                      <a:pt x="21" y="33"/>
                    </a:lnTo>
                    <a:lnTo>
                      <a:pt x="26" y="33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3" name="Freeform 1984"/>
              <p:cNvSpPr>
                <a:spLocks/>
              </p:cNvSpPr>
              <p:nvPr/>
            </p:nvSpPr>
            <p:spPr bwMode="auto">
              <a:xfrm>
                <a:off x="2808661" y="2681130"/>
                <a:ext cx="44348" cy="40965"/>
              </a:xfrm>
              <a:custGeom>
                <a:avLst/>
                <a:gdLst>
                  <a:gd name="T0" fmla="*/ 22869129 w 43"/>
                  <a:gd name="T1" fmla="*/ 0 h 40"/>
                  <a:gd name="T2" fmla="*/ 45738258 w 43"/>
                  <a:gd name="T3" fmla="*/ 20977152 h 40"/>
                  <a:gd name="T4" fmla="*/ 22869129 w 43"/>
                  <a:gd name="T5" fmla="*/ 41953281 h 40"/>
                  <a:gd name="T6" fmla="*/ 0 w 43"/>
                  <a:gd name="T7" fmla="*/ 20977152 h 40"/>
                  <a:gd name="T8" fmla="*/ 9572981 w 43"/>
                  <a:gd name="T9" fmla="*/ 0 h 40"/>
                  <a:gd name="T10" fmla="*/ 0 w 43"/>
                  <a:gd name="T11" fmla="*/ 10488064 h 40"/>
                  <a:gd name="T12" fmla="*/ 23401305 w 43"/>
                  <a:gd name="T13" fmla="*/ 37758466 h 40"/>
                  <a:gd name="T14" fmla="*/ 27655617 w 43"/>
                  <a:gd name="T15" fmla="*/ 37758466 h 40"/>
                  <a:gd name="T16" fmla="*/ 31909930 w 43"/>
                  <a:gd name="T17" fmla="*/ 37758466 h 40"/>
                  <a:gd name="T18" fmla="*/ 36165282 w 43"/>
                  <a:gd name="T19" fmla="*/ 37758466 h 40"/>
                  <a:gd name="T20" fmla="*/ 36165282 w 43"/>
                  <a:gd name="T21" fmla="*/ 41953281 h 40"/>
                  <a:gd name="T22" fmla="*/ 41483946 w 43"/>
                  <a:gd name="T23" fmla="*/ 41953281 h 40"/>
                  <a:gd name="T24" fmla="*/ 45738258 w 43"/>
                  <a:gd name="T25" fmla="*/ 37758466 h 40"/>
                  <a:gd name="T26" fmla="*/ 9572981 w 43"/>
                  <a:gd name="T27" fmla="*/ 0 h 40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"/>
                  <a:gd name="T43" fmla="*/ 0 h 40"/>
                  <a:gd name="T44" fmla="*/ 43 w 43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" h="40">
                    <a:moveTo>
                      <a:pt x="9" y="0"/>
                    </a:moveTo>
                    <a:lnTo>
                      <a:pt x="0" y="10"/>
                    </a:lnTo>
                    <a:lnTo>
                      <a:pt x="22" y="36"/>
                    </a:lnTo>
                    <a:lnTo>
                      <a:pt x="26" y="36"/>
                    </a:lnTo>
                    <a:lnTo>
                      <a:pt x="30" y="36"/>
                    </a:lnTo>
                    <a:lnTo>
                      <a:pt x="34" y="36"/>
                    </a:lnTo>
                    <a:lnTo>
                      <a:pt x="34" y="40"/>
                    </a:lnTo>
                    <a:lnTo>
                      <a:pt x="39" y="40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4" name="Freeform 1985"/>
              <p:cNvSpPr>
                <a:spLocks/>
              </p:cNvSpPr>
              <p:nvPr/>
            </p:nvSpPr>
            <p:spPr bwMode="auto">
              <a:xfrm>
                <a:off x="2812886" y="2672937"/>
                <a:ext cx="44348" cy="49158"/>
              </a:xfrm>
              <a:custGeom>
                <a:avLst/>
                <a:gdLst>
                  <a:gd name="T0" fmla="*/ 23413632 w 42"/>
                  <a:gd name="T1" fmla="*/ 0 h 48"/>
                  <a:gd name="T2" fmla="*/ 46827264 w 42"/>
                  <a:gd name="T3" fmla="*/ 25171968 h 48"/>
                  <a:gd name="T4" fmla="*/ 23413632 w 42"/>
                  <a:gd name="T5" fmla="*/ 50343937 h 48"/>
                  <a:gd name="T6" fmla="*/ 0 w 42"/>
                  <a:gd name="T7" fmla="*/ 25171968 h 48"/>
                  <a:gd name="T8" fmla="*/ 8919228 w 42"/>
                  <a:gd name="T9" fmla="*/ 0 h 48"/>
                  <a:gd name="T10" fmla="*/ 0 w 42"/>
                  <a:gd name="T11" fmla="*/ 11536768 h 48"/>
                  <a:gd name="T12" fmla="*/ 32332856 w 42"/>
                  <a:gd name="T13" fmla="*/ 46149122 h 48"/>
                  <a:gd name="T14" fmla="*/ 32332856 w 42"/>
                  <a:gd name="T15" fmla="*/ 50343937 h 48"/>
                  <a:gd name="T16" fmla="*/ 37908040 w 42"/>
                  <a:gd name="T17" fmla="*/ 50343937 h 48"/>
                  <a:gd name="T18" fmla="*/ 46827264 w 42"/>
                  <a:gd name="T19" fmla="*/ 38807172 h 48"/>
                  <a:gd name="T20" fmla="*/ 8919228 w 42"/>
                  <a:gd name="T21" fmla="*/ 0 h 48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48"/>
                  <a:gd name="T35" fmla="*/ 42 w 42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48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29" y="48"/>
                    </a:lnTo>
                    <a:lnTo>
                      <a:pt x="34" y="48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5" name="Freeform 1986"/>
              <p:cNvSpPr>
                <a:spLocks/>
              </p:cNvSpPr>
              <p:nvPr/>
            </p:nvSpPr>
            <p:spPr bwMode="auto">
              <a:xfrm>
                <a:off x="2818171" y="2665768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6" name="Freeform 1987"/>
              <p:cNvSpPr>
                <a:spLocks/>
              </p:cNvSpPr>
              <p:nvPr/>
            </p:nvSpPr>
            <p:spPr bwMode="auto">
              <a:xfrm>
                <a:off x="2821335" y="2662696"/>
                <a:ext cx="46460" cy="49158"/>
              </a:xfrm>
              <a:custGeom>
                <a:avLst/>
                <a:gdLst>
                  <a:gd name="T0" fmla="*/ 25099204 w 43"/>
                  <a:gd name="T1" fmla="*/ 0 h 48"/>
                  <a:gd name="T2" fmla="*/ 50198408 w 43"/>
                  <a:gd name="T3" fmla="*/ 25171968 h 48"/>
                  <a:gd name="T4" fmla="*/ 25099204 w 43"/>
                  <a:gd name="T5" fmla="*/ 50343937 h 48"/>
                  <a:gd name="T6" fmla="*/ 0 w 43"/>
                  <a:gd name="T7" fmla="*/ 25171968 h 48"/>
                  <a:gd name="T8" fmla="*/ 10506443 w 43"/>
                  <a:gd name="T9" fmla="*/ 0 h 48"/>
                  <a:gd name="T10" fmla="*/ 0 w 43"/>
                  <a:gd name="T11" fmla="*/ 11536768 h 48"/>
                  <a:gd name="T12" fmla="*/ 39691969 w 43"/>
                  <a:gd name="T13" fmla="*/ 50343937 h 48"/>
                  <a:gd name="T14" fmla="*/ 50198408 w 43"/>
                  <a:gd name="T15" fmla="*/ 38807172 h 48"/>
                  <a:gd name="T16" fmla="*/ 10506443 w 43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48"/>
                  <a:gd name="T29" fmla="*/ 43 w 43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48">
                    <a:moveTo>
                      <a:pt x="9" y="0"/>
                    </a:moveTo>
                    <a:lnTo>
                      <a:pt x="0" y="11"/>
                    </a:lnTo>
                    <a:lnTo>
                      <a:pt x="34" y="48"/>
                    </a:lnTo>
                    <a:lnTo>
                      <a:pt x="43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7" name="Freeform 1988"/>
              <p:cNvSpPr>
                <a:spLocks/>
              </p:cNvSpPr>
              <p:nvPr/>
            </p:nvSpPr>
            <p:spPr bwMode="auto">
              <a:xfrm>
                <a:off x="2825560" y="2654503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1536686 h 51"/>
                  <a:gd name="T12" fmla="*/ 36165282 w 43"/>
                  <a:gd name="T13" fmla="*/ 53489665 h 51"/>
                  <a:gd name="T14" fmla="*/ 45738258 w 43"/>
                  <a:gd name="T15" fmla="*/ 37757174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8" name="Freeform 1989"/>
              <p:cNvSpPr>
                <a:spLocks/>
              </p:cNvSpPr>
              <p:nvPr/>
            </p:nvSpPr>
            <p:spPr bwMode="auto">
              <a:xfrm>
                <a:off x="2830836" y="2648358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4113779 h 51"/>
                  <a:gd name="T12" fmla="*/ 37908040 w 42"/>
                  <a:gd name="T13" fmla="*/ 51412832 h 51"/>
                  <a:gd name="T14" fmla="*/ 46827264 w 42"/>
                  <a:gd name="T15" fmla="*/ 4032422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69" name="Freeform 1990"/>
              <p:cNvSpPr>
                <a:spLocks/>
              </p:cNvSpPr>
              <p:nvPr/>
            </p:nvSpPr>
            <p:spPr bwMode="auto">
              <a:xfrm>
                <a:off x="2835060" y="2640165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7908040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4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0" name="Freeform 1991"/>
              <p:cNvSpPr>
                <a:spLocks/>
              </p:cNvSpPr>
              <p:nvPr/>
            </p:nvSpPr>
            <p:spPr bwMode="auto">
              <a:xfrm>
                <a:off x="2840336" y="2635044"/>
                <a:ext cx="43287" cy="52230"/>
              </a:xfrm>
              <a:custGeom>
                <a:avLst/>
                <a:gdLst>
                  <a:gd name="T0" fmla="*/ 22307234 w 42"/>
                  <a:gd name="T1" fmla="*/ 0 h 51"/>
                  <a:gd name="T2" fmla="*/ 44613437 w 42"/>
                  <a:gd name="T3" fmla="*/ 26744832 h 51"/>
                  <a:gd name="T4" fmla="*/ 22307234 w 42"/>
                  <a:gd name="T5" fmla="*/ 53489665 h 51"/>
                  <a:gd name="T6" fmla="*/ 0 w 42"/>
                  <a:gd name="T7" fmla="*/ 26744832 h 51"/>
                  <a:gd name="T8" fmla="*/ 9560244 w 42"/>
                  <a:gd name="T9" fmla="*/ 0 h 51"/>
                  <a:gd name="T10" fmla="*/ 0 w 42"/>
                  <a:gd name="T11" fmla="*/ 11536686 h 51"/>
                  <a:gd name="T12" fmla="*/ 36115790 w 42"/>
                  <a:gd name="T13" fmla="*/ 53489665 h 51"/>
                  <a:gd name="T14" fmla="*/ 44613437 w 42"/>
                  <a:gd name="T15" fmla="*/ 37757174 h 51"/>
                  <a:gd name="T16" fmla="*/ 9560244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1" name="Freeform 1992"/>
              <p:cNvSpPr>
                <a:spLocks/>
              </p:cNvSpPr>
              <p:nvPr/>
            </p:nvSpPr>
            <p:spPr bwMode="auto">
              <a:xfrm>
                <a:off x="2843509" y="2628899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5176212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7757174 h 51"/>
                  <a:gd name="T16" fmla="*/ 15176212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13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2" name="Freeform 1993"/>
              <p:cNvSpPr>
                <a:spLocks/>
              </p:cNvSpPr>
              <p:nvPr/>
            </p:nvSpPr>
            <p:spPr bwMode="auto">
              <a:xfrm>
                <a:off x="2849846" y="2620706"/>
                <a:ext cx="43287" cy="52230"/>
              </a:xfrm>
              <a:custGeom>
                <a:avLst/>
                <a:gdLst>
                  <a:gd name="T0" fmla="*/ 22307234 w 42"/>
                  <a:gd name="T1" fmla="*/ 0 h 51"/>
                  <a:gd name="T2" fmla="*/ 44613437 w 42"/>
                  <a:gd name="T3" fmla="*/ 26744832 h 51"/>
                  <a:gd name="T4" fmla="*/ 22307234 w 42"/>
                  <a:gd name="T5" fmla="*/ 53489665 h 51"/>
                  <a:gd name="T6" fmla="*/ 0 w 42"/>
                  <a:gd name="T7" fmla="*/ 26744832 h 51"/>
                  <a:gd name="T8" fmla="*/ 12746990 w 42"/>
                  <a:gd name="T9" fmla="*/ 0 h 51"/>
                  <a:gd name="T10" fmla="*/ 0 w 42"/>
                  <a:gd name="T11" fmla="*/ 15732495 h 51"/>
                  <a:gd name="T12" fmla="*/ 35053198 w 42"/>
                  <a:gd name="T13" fmla="*/ 53489665 h 51"/>
                  <a:gd name="T14" fmla="*/ 44613437 w 42"/>
                  <a:gd name="T15" fmla="*/ 41952983 h 51"/>
                  <a:gd name="T16" fmla="*/ 12746990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12" y="0"/>
                    </a:moveTo>
                    <a:lnTo>
                      <a:pt x="0" y="15"/>
                    </a:lnTo>
                    <a:lnTo>
                      <a:pt x="33" y="51"/>
                    </a:lnTo>
                    <a:lnTo>
                      <a:pt x="42" y="4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3" name="Freeform 1994"/>
              <p:cNvSpPr>
                <a:spLocks/>
              </p:cNvSpPr>
              <p:nvPr/>
            </p:nvSpPr>
            <p:spPr bwMode="auto">
              <a:xfrm>
                <a:off x="2857234" y="2617634"/>
                <a:ext cx="40123" cy="47109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3609628 h 47"/>
                  <a:gd name="T4" fmla="*/ 21182832 w 38"/>
                  <a:gd name="T5" fmla="*/ 47218253 h 47"/>
                  <a:gd name="T6" fmla="*/ 0 w 38"/>
                  <a:gd name="T7" fmla="*/ 23609628 h 47"/>
                  <a:gd name="T8" fmla="*/ 10033918 w 38"/>
                  <a:gd name="T9" fmla="*/ 0 h 47"/>
                  <a:gd name="T10" fmla="*/ 0 w 38"/>
                  <a:gd name="T11" fmla="*/ 11051571 h 47"/>
                  <a:gd name="T12" fmla="*/ 33445683 w 38"/>
                  <a:gd name="T13" fmla="*/ 47218253 h 47"/>
                  <a:gd name="T14" fmla="*/ 42364608 w 38"/>
                  <a:gd name="T15" fmla="*/ 36166686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4" name="Freeform 1995"/>
              <p:cNvSpPr>
                <a:spLocks/>
              </p:cNvSpPr>
              <p:nvPr/>
            </p:nvSpPr>
            <p:spPr bwMode="auto">
              <a:xfrm>
                <a:off x="2862510" y="2609441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8805870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5" name="Freeform 1996"/>
              <p:cNvSpPr>
                <a:spLocks/>
              </p:cNvSpPr>
              <p:nvPr/>
            </p:nvSpPr>
            <p:spPr bwMode="auto">
              <a:xfrm>
                <a:off x="2866735" y="260227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6" name="Freeform 1997"/>
              <p:cNvSpPr>
                <a:spLocks/>
              </p:cNvSpPr>
              <p:nvPr/>
            </p:nvSpPr>
            <p:spPr bwMode="auto">
              <a:xfrm>
                <a:off x="2869908" y="2599200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9392235 w 38"/>
                  <a:gd name="T9" fmla="*/ 0 h 47"/>
                  <a:gd name="T10" fmla="*/ 0 w 38"/>
                  <a:gd name="T11" fmla="*/ 10939224 h 47"/>
                  <a:gd name="T12" fmla="*/ 34048469 w 38"/>
                  <a:gd name="T13" fmla="*/ 51415084 h 47"/>
                  <a:gd name="T14" fmla="*/ 44615279 w 38"/>
                  <a:gd name="T15" fmla="*/ 39381837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0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7" name="Freeform 1998"/>
              <p:cNvSpPr>
                <a:spLocks/>
              </p:cNvSpPr>
              <p:nvPr/>
            </p:nvSpPr>
            <p:spPr bwMode="auto">
              <a:xfrm>
                <a:off x="2875184" y="259100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8805870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8" name="Freeform 1999"/>
              <p:cNvSpPr>
                <a:spLocks/>
              </p:cNvSpPr>
              <p:nvPr/>
            </p:nvSpPr>
            <p:spPr bwMode="auto">
              <a:xfrm>
                <a:off x="2879409" y="2584862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10033918 w 38"/>
                  <a:gd name="T9" fmla="*/ 0 h 51"/>
                  <a:gd name="T10" fmla="*/ 0 w 38"/>
                  <a:gd name="T11" fmla="*/ 15121834 h 51"/>
                  <a:gd name="T12" fmla="*/ 33445683 w 38"/>
                  <a:gd name="T13" fmla="*/ 51412832 h 51"/>
                  <a:gd name="T14" fmla="*/ 42364608 w 38"/>
                  <a:gd name="T15" fmla="*/ 40324227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79" name="Freeform 2000"/>
              <p:cNvSpPr>
                <a:spLocks/>
              </p:cNvSpPr>
              <p:nvPr/>
            </p:nvSpPr>
            <p:spPr bwMode="auto">
              <a:xfrm>
                <a:off x="2882572" y="2576669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4683798 h 51"/>
                  <a:gd name="T12" fmla="*/ 33439374 w 39"/>
                  <a:gd name="T13" fmla="*/ 53489665 h 51"/>
                  <a:gd name="T14" fmla="*/ 43471298 w 39"/>
                  <a:gd name="T15" fmla="*/ 41952983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9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0" name="Freeform 2001"/>
              <p:cNvSpPr>
                <a:spLocks/>
              </p:cNvSpPr>
              <p:nvPr/>
            </p:nvSpPr>
            <p:spPr bwMode="auto">
              <a:xfrm>
                <a:off x="2888909" y="2571548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1" name="Freeform 2002"/>
              <p:cNvSpPr>
                <a:spLocks/>
              </p:cNvSpPr>
              <p:nvPr/>
            </p:nvSpPr>
            <p:spPr bwMode="auto">
              <a:xfrm>
                <a:off x="2892082" y="2565404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5223040 w 38"/>
                  <a:gd name="T13" fmla="*/ 53489665 h 51"/>
                  <a:gd name="T14" fmla="*/ 44615279 w 38"/>
                  <a:gd name="T15" fmla="*/ 37757174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2" name="Freeform 2003"/>
              <p:cNvSpPr>
                <a:spLocks/>
              </p:cNvSpPr>
              <p:nvPr/>
            </p:nvSpPr>
            <p:spPr bwMode="auto">
              <a:xfrm>
                <a:off x="2897358" y="2557211"/>
                <a:ext cx="40123" cy="52230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7279729 h 50"/>
                  <a:gd name="T4" fmla="*/ 21182832 w 38"/>
                  <a:gd name="T5" fmla="*/ 54559458 h 50"/>
                  <a:gd name="T6" fmla="*/ 0 w 38"/>
                  <a:gd name="T7" fmla="*/ 27279729 h 50"/>
                  <a:gd name="T8" fmla="*/ 10033918 w 38"/>
                  <a:gd name="T9" fmla="*/ 0 h 50"/>
                  <a:gd name="T10" fmla="*/ 0 w 38"/>
                  <a:gd name="T11" fmla="*/ 15276230 h 50"/>
                  <a:gd name="T12" fmla="*/ 33445683 w 38"/>
                  <a:gd name="T13" fmla="*/ 54559458 h 50"/>
                  <a:gd name="T14" fmla="*/ 42364608 w 38"/>
                  <a:gd name="T15" fmla="*/ 43647569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4"/>
                    </a:lnTo>
                    <a:lnTo>
                      <a:pt x="30" y="50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3" name="Freeform 2004"/>
              <p:cNvSpPr>
                <a:spLocks/>
              </p:cNvSpPr>
              <p:nvPr/>
            </p:nvSpPr>
            <p:spPr bwMode="auto">
              <a:xfrm>
                <a:off x="2901583" y="2554129"/>
                <a:ext cx="41175" cy="47109"/>
              </a:xfrm>
              <a:custGeom>
                <a:avLst/>
                <a:gdLst>
                  <a:gd name="T0" fmla="*/ 21736177 w 39"/>
                  <a:gd name="T1" fmla="*/ 0 h 47"/>
                  <a:gd name="T2" fmla="*/ 43471298 w 39"/>
                  <a:gd name="T3" fmla="*/ 23609628 h 47"/>
                  <a:gd name="T4" fmla="*/ 21736177 w 39"/>
                  <a:gd name="T5" fmla="*/ 47218253 h 47"/>
                  <a:gd name="T6" fmla="*/ 0 w 39"/>
                  <a:gd name="T7" fmla="*/ 23609628 h 47"/>
                  <a:gd name="T8" fmla="*/ 10031919 w 39"/>
                  <a:gd name="T9" fmla="*/ 0 h 47"/>
                  <a:gd name="T10" fmla="*/ 0 w 39"/>
                  <a:gd name="T11" fmla="*/ 11051571 h 47"/>
                  <a:gd name="T12" fmla="*/ 33439374 w 39"/>
                  <a:gd name="T13" fmla="*/ 47218253 h 47"/>
                  <a:gd name="T14" fmla="*/ 43471298 w 39"/>
                  <a:gd name="T15" fmla="*/ 36166686 h 47"/>
                  <a:gd name="T16" fmla="*/ 10031919 w 39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7"/>
                  <a:gd name="T29" fmla="*/ 39 w 39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9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4" name="Freeform 2005"/>
              <p:cNvSpPr>
                <a:spLocks/>
              </p:cNvSpPr>
              <p:nvPr/>
            </p:nvSpPr>
            <p:spPr bwMode="auto">
              <a:xfrm>
                <a:off x="2906859" y="2545936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5" name="Freeform 2006"/>
              <p:cNvSpPr>
                <a:spLocks/>
              </p:cNvSpPr>
              <p:nvPr/>
            </p:nvSpPr>
            <p:spPr bwMode="auto">
              <a:xfrm>
                <a:off x="2911083" y="253876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6" name="Freeform 2007"/>
              <p:cNvSpPr>
                <a:spLocks/>
              </p:cNvSpPr>
              <p:nvPr/>
            </p:nvSpPr>
            <p:spPr bwMode="auto">
              <a:xfrm>
                <a:off x="2914256" y="2535695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10566805 w 38"/>
                  <a:gd name="T9" fmla="*/ 0 h 47"/>
                  <a:gd name="T10" fmla="*/ 0 w 38"/>
                  <a:gd name="T11" fmla="*/ 12033251 h 47"/>
                  <a:gd name="T12" fmla="*/ 35223040 w 38"/>
                  <a:gd name="T13" fmla="*/ 51415084 h 47"/>
                  <a:gd name="T14" fmla="*/ 44615279 w 38"/>
                  <a:gd name="T15" fmla="*/ 39381837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7" name="Freeform 2008"/>
              <p:cNvSpPr>
                <a:spLocks/>
              </p:cNvSpPr>
              <p:nvPr/>
            </p:nvSpPr>
            <p:spPr bwMode="auto">
              <a:xfrm>
                <a:off x="2919532" y="2527502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1536686 h 51"/>
                  <a:gd name="T12" fmla="*/ 33439374 w 39"/>
                  <a:gd name="T13" fmla="*/ 53489665 h 51"/>
                  <a:gd name="T14" fmla="*/ 43471298 w 39"/>
                  <a:gd name="T15" fmla="*/ 38805870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8" name="Freeform 2009"/>
              <p:cNvSpPr>
                <a:spLocks/>
              </p:cNvSpPr>
              <p:nvPr/>
            </p:nvSpPr>
            <p:spPr bwMode="auto">
              <a:xfrm>
                <a:off x="2923757" y="2521357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5121834 h 51"/>
                  <a:gd name="T12" fmla="*/ 34048469 w 38"/>
                  <a:gd name="T13" fmla="*/ 51412832 h 51"/>
                  <a:gd name="T14" fmla="*/ 44615279 w 38"/>
                  <a:gd name="T15" fmla="*/ 40324227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89" name="Freeform 2010"/>
              <p:cNvSpPr>
                <a:spLocks/>
              </p:cNvSpPr>
              <p:nvPr/>
            </p:nvSpPr>
            <p:spPr bwMode="auto">
              <a:xfrm>
                <a:off x="2929033" y="2517260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9614116 h 47"/>
                  <a:gd name="T12" fmla="*/ 33445683 w 38"/>
                  <a:gd name="T13" fmla="*/ 45187814 h 47"/>
                  <a:gd name="T14" fmla="*/ 42364608 w 38"/>
                  <a:gd name="T15" fmla="*/ 34611800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0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0" name="Freeform 2011"/>
              <p:cNvSpPr>
                <a:spLocks/>
              </p:cNvSpPr>
              <p:nvPr/>
            </p:nvSpPr>
            <p:spPr bwMode="auto">
              <a:xfrm>
                <a:off x="2933258" y="2508043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8805870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1" name="Freeform 2012"/>
              <p:cNvSpPr>
                <a:spLocks/>
              </p:cNvSpPr>
              <p:nvPr/>
            </p:nvSpPr>
            <p:spPr bwMode="auto">
              <a:xfrm>
                <a:off x="2936431" y="2501898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37757174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2" name="Freeform 2013"/>
              <p:cNvSpPr>
                <a:spLocks/>
              </p:cNvSpPr>
              <p:nvPr/>
            </p:nvSpPr>
            <p:spPr bwMode="auto">
              <a:xfrm>
                <a:off x="2942758" y="2493705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4683798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3" name="Freeform 2014"/>
              <p:cNvSpPr>
                <a:spLocks/>
              </p:cNvSpPr>
              <p:nvPr/>
            </p:nvSpPr>
            <p:spPr bwMode="auto">
              <a:xfrm>
                <a:off x="2945931" y="2490633"/>
                <a:ext cx="41175" cy="47109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3609628 h 47"/>
                  <a:gd name="T4" fmla="*/ 22308181 w 38"/>
                  <a:gd name="T5" fmla="*/ 47218253 h 47"/>
                  <a:gd name="T6" fmla="*/ 0 w 38"/>
                  <a:gd name="T7" fmla="*/ 23609628 h 47"/>
                  <a:gd name="T8" fmla="*/ 9392235 w 38"/>
                  <a:gd name="T9" fmla="*/ 0 h 47"/>
                  <a:gd name="T10" fmla="*/ 0 w 38"/>
                  <a:gd name="T11" fmla="*/ 11051571 h 47"/>
                  <a:gd name="T12" fmla="*/ 34048469 w 38"/>
                  <a:gd name="T13" fmla="*/ 47218253 h 47"/>
                  <a:gd name="T14" fmla="*/ 44615279 w 38"/>
                  <a:gd name="T15" fmla="*/ 36166686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4" name="Freeform 2015"/>
              <p:cNvSpPr>
                <a:spLocks/>
              </p:cNvSpPr>
              <p:nvPr/>
            </p:nvSpPr>
            <p:spPr bwMode="auto">
              <a:xfrm>
                <a:off x="2951207" y="2482440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7757174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795" name="Freeform 2016"/>
              <p:cNvSpPr>
                <a:spLocks/>
              </p:cNvSpPr>
              <p:nvPr/>
            </p:nvSpPr>
            <p:spPr bwMode="auto">
              <a:xfrm>
                <a:off x="2955432" y="2476295"/>
                <a:ext cx="40123" cy="51206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6220544 h 50"/>
                  <a:gd name="T4" fmla="*/ 21182832 w 38"/>
                  <a:gd name="T5" fmla="*/ 52441089 h 50"/>
                  <a:gd name="T6" fmla="*/ 0 w 38"/>
                  <a:gd name="T7" fmla="*/ 26220544 h 50"/>
                  <a:gd name="T8" fmla="*/ 10033918 w 38"/>
                  <a:gd name="T9" fmla="*/ 0 h 50"/>
                  <a:gd name="T10" fmla="*/ 0 w 38"/>
                  <a:gd name="T11" fmla="*/ 14683832 h 50"/>
                  <a:gd name="T12" fmla="*/ 33445683 w 38"/>
                  <a:gd name="T13" fmla="*/ 52441089 h 50"/>
                  <a:gd name="T14" fmla="*/ 42364608 w 38"/>
                  <a:gd name="T15" fmla="*/ 41953079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4"/>
                    </a:lnTo>
                    <a:lnTo>
                      <a:pt x="30" y="50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14" name="Group 2017"/>
            <p:cNvGrpSpPr>
              <a:grpSpLocks/>
            </p:cNvGrpSpPr>
            <p:nvPr/>
          </p:nvGrpSpPr>
          <p:grpSpPr bwMode="auto">
            <a:xfrm>
              <a:off x="1781287" y="2438403"/>
              <a:ext cx="2324012" cy="1235171"/>
              <a:chOff x="1781287" y="2438403"/>
              <a:chExt cx="2324012" cy="1235171"/>
            </a:xfrm>
          </p:grpSpPr>
          <p:sp>
            <p:nvSpPr>
              <p:cNvPr id="43396" name="Freeform 2018"/>
              <p:cNvSpPr>
                <a:spLocks/>
              </p:cNvSpPr>
              <p:nvPr/>
            </p:nvSpPr>
            <p:spPr bwMode="auto">
              <a:xfrm>
                <a:off x="2960717" y="2472199"/>
                <a:ext cx="40123" cy="49158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5707542 h 47"/>
                  <a:gd name="T4" fmla="*/ 21182832 w 38"/>
                  <a:gd name="T5" fmla="*/ 51415084 h 47"/>
                  <a:gd name="T6" fmla="*/ 0 w 38"/>
                  <a:gd name="T7" fmla="*/ 25707542 h 47"/>
                  <a:gd name="T8" fmla="*/ 8918921 w 38"/>
                  <a:gd name="T9" fmla="*/ 0 h 47"/>
                  <a:gd name="T10" fmla="*/ 0 w 38"/>
                  <a:gd name="T11" fmla="*/ 12033251 h 47"/>
                  <a:gd name="T12" fmla="*/ 32330686 w 38"/>
                  <a:gd name="T13" fmla="*/ 51415084 h 47"/>
                  <a:gd name="T14" fmla="*/ 42364608 w 38"/>
                  <a:gd name="T15" fmla="*/ 39381837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7" name="Freeform 2019"/>
              <p:cNvSpPr>
                <a:spLocks/>
              </p:cNvSpPr>
              <p:nvPr/>
            </p:nvSpPr>
            <p:spPr bwMode="auto">
              <a:xfrm>
                <a:off x="2963881" y="2465030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37757174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8" name="Freeform 2020"/>
              <p:cNvSpPr>
                <a:spLocks/>
              </p:cNvSpPr>
              <p:nvPr/>
            </p:nvSpPr>
            <p:spPr bwMode="auto">
              <a:xfrm>
                <a:off x="2967045" y="2457861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9" name="Freeform 2021"/>
              <p:cNvSpPr>
                <a:spLocks/>
              </p:cNvSpPr>
              <p:nvPr/>
            </p:nvSpPr>
            <p:spPr bwMode="auto">
              <a:xfrm>
                <a:off x="2973381" y="2454789"/>
                <a:ext cx="40123" cy="49158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5707542 h 47"/>
                  <a:gd name="T4" fmla="*/ 21182832 w 38"/>
                  <a:gd name="T5" fmla="*/ 51415084 h 47"/>
                  <a:gd name="T6" fmla="*/ 0 w 38"/>
                  <a:gd name="T7" fmla="*/ 25707542 h 47"/>
                  <a:gd name="T8" fmla="*/ 10033918 w 38"/>
                  <a:gd name="T9" fmla="*/ 0 h 47"/>
                  <a:gd name="T10" fmla="*/ 0 w 38"/>
                  <a:gd name="T11" fmla="*/ 12033251 h 47"/>
                  <a:gd name="T12" fmla="*/ 33445683 w 38"/>
                  <a:gd name="T13" fmla="*/ 51415084 h 47"/>
                  <a:gd name="T14" fmla="*/ 42364608 w 38"/>
                  <a:gd name="T15" fmla="*/ 39381837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0" name="Freeform 2022"/>
              <p:cNvSpPr>
                <a:spLocks/>
              </p:cNvSpPr>
              <p:nvPr/>
            </p:nvSpPr>
            <p:spPr bwMode="auto">
              <a:xfrm>
                <a:off x="2976554" y="2446596"/>
                <a:ext cx="41175" cy="51206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5706416 h 51"/>
                  <a:gd name="T4" fmla="*/ 21736177 w 39"/>
                  <a:gd name="T5" fmla="*/ 51412832 h 51"/>
                  <a:gd name="T6" fmla="*/ 0 w 39"/>
                  <a:gd name="T7" fmla="*/ 25706416 h 51"/>
                  <a:gd name="T8" fmla="*/ 10031919 w 39"/>
                  <a:gd name="T9" fmla="*/ 0 h 51"/>
                  <a:gd name="T10" fmla="*/ 0 w 39"/>
                  <a:gd name="T11" fmla="*/ 11088610 h 51"/>
                  <a:gd name="T12" fmla="*/ 33439374 w 39"/>
                  <a:gd name="T13" fmla="*/ 51412832 h 51"/>
                  <a:gd name="T14" fmla="*/ 43471298 w 39"/>
                  <a:gd name="T15" fmla="*/ 37299057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1" name="Freeform 2023"/>
              <p:cNvSpPr>
                <a:spLocks/>
              </p:cNvSpPr>
              <p:nvPr/>
            </p:nvSpPr>
            <p:spPr bwMode="auto">
              <a:xfrm>
                <a:off x="2982882" y="2438403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2" name="Freeform 2024"/>
              <p:cNvSpPr>
                <a:spLocks/>
              </p:cNvSpPr>
              <p:nvPr/>
            </p:nvSpPr>
            <p:spPr bwMode="auto">
              <a:xfrm>
                <a:off x="2986055" y="2438403"/>
                <a:ext cx="41175" cy="44037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2037516 h 44"/>
                  <a:gd name="T4" fmla="*/ 22308181 w 38"/>
                  <a:gd name="T5" fmla="*/ 44074031 h 44"/>
                  <a:gd name="T6" fmla="*/ 0 w 38"/>
                  <a:gd name="T7" fmla="*/ 22037516 h 44"/>
                  <a:gd name="T8" fmla="*/ 0 w 38"/>
                  <a:gd name="T9" fmla="*/ 7011891 h 44"/>
                  <a:gd name="T10" fmla="*/ 9392235 w 38"/>
                  <a:gd name="T11" fmla="*/ 0 h 44"/>
                  <a:gd name="T12" fmla="*/ 15262920 w 38"/>
                  <a:gd name="T13" fmla="*/ 0 h 44"/>
                  <a:gd name="T14" fmla="*/ 44615279 w 38"/>
                  <a:gd name="T15" fmla="*/ 33055778 h 44"/>
                  <a:gd name="T16" fmla="*/ 35223040 w 38"/>
                  <a:gd name="T17" fmla="*/ 44074031 h 44"/>
                  <a:gd name="T18" fmla="*/ 0 w 38"/>
                  <a:gd name="T19" fmla="*/ 7011891 h 4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4"/>
                  <a:gd name="T32" fmla="*/ 38 w 38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4">
                    <a:moveTo>
                      <a:pt x="0" y="7"/>
                    </a:moveTo>
                    <a:lnTo>
                      <a:pt x="8" y="0"/>
                    </a:lnTo>
                    <a:lnTo>
                      <a:pt x="13" y="0"/>
                    </a:lnTo>
                    <a:lnTo>
                      <a:pt x="38" y="33"/>
                    </a:lnTo>
                    <a:lnTo>
                      <a:pt x="30" y="4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3" name="Freeform 2025"/>
              <p:cNvSpPr>
                <a:spLocks/>
              </p:cNvSpPr>
              <p:nvPr/>
            </p:nvSpPr>
            <p:spPr bwMode="auto">
              <a:xfrm>
                <a:off x="2991331" y="2438403"/>
                <a:ext cx="40123" cy="40965"/>
              </a:xfrm>
              <a:custGeom>
                <a:avLst/>
                <a:gdLst>
                  <a:gd name="T0" fmla="*/ 21182832 w 38"/>
                  <a:gd name="T1" fmla="*/ 0 h 40"/>
                  <a:gd name="T2" fmla="*/ 42364608 w 38"/>
                  <a:gd name="T3" fmla="*/ 20977152 h 40"/>
                  <a:gd name="T4" fmla="*/ 21182832 w 38"/>
                  <a:gd name="T5" fmla="*/ 41953281 h 40"/>
                  <a:gd name="T6" fmla="*/ 0 w 38"/>
                  <a:gd name="T7" fmla="*/ 20977152 h 40"/>
                  <a:gd name="T8" fmla="*/ 0 w 38"/>
                  <a:gd name="T9" fmla="*/ 0 h 40"/>
                  <a:gd name="T10" fmla="*/ 4458933 w 38"/>
                  <a:gd name="T11" fmla="*/ 0 h 40"/>
                  <a:gd name="T12" fmla="*/ 10033918 w 38"/>
                  <a:gd name="T13" fmla="*/ 0 h 40"/>
                  <a:gd name="T14" fmla="*/ 14492848 w 38"/>
                  <a:gd name="T15" fmla="*/ 0 h 40"/>
                  <a:gd name="T16" fmla="*/ 18952839 w 38"/>
                  <a:gd name="T17" fmla="*/ 0 h 40"/>
                  <a:gd name="T18" fmla="*/ 42364608 w 38"/>
                  <a:gd name="T19" fmla="*/ 27269374 h 40"/>
                  <a:gd name="T20" fmla="*/ 33445683 w 38"/>
                  <a:gd name="T21" fmla="*/ 41953281 h 40"/>
                  <a:gd name="T22" fmla="*/ 0 w 38"/>
                  <a:gd name="T23" fmla="*/ 0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0"/>
                  <a:gd name="T38" fmla="*/ 38 w 38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0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8" y="26"/>
                    </a:lnTo>
                    <a:lnTo>
                      <a:pt x="3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4" name="Freeform 2026"/>
              <p:cNvSpPr>
                <a:spLocks/>
              </p:cNvSpPr>
              <p:nvPr/>
            </p:nvSpPr>
            <p:spPr bwMode="auto">
              <a:xfrm>
                <a:off x="3000841" y="2438403"/>
                <a:ext cx="36960" cy="33796"/>
              </a:xfrm>
              <a:custGeom>
                <a:avLst/>
                <a:gdLst>
                  <a:gd name="T0" fmla="*/ 20088847 w 34"/>
                  <a:gd name="T1" fmla="*/ 0 h 33"/>
                  <a:gd name="T2" fmla="*/ 40177693 w 34"/>
                  <a:gd name="T3" fmla="*/ 17305600 h 33"/>
                  <a:gd name="T4" fmla="*/ 20088847 w 34"/>
                  <a:gd name="T5" fmla="*/ 34611200 h 33"/>
                  <a:gd name="T6" fmla="*/ 0 w 34"/>
                  <a:gd name="T7" fmla="*/ 17305600 h 33"/>
                  <a:gd name="T8" fmla="*/ 0 w 34"/>
                  <a:gd name="T9" fmla="*/ 0 h 33"/>
                  <a:gd name="T10" fmla="*/ 4726532 w 34"/>
                  <a:gd name="T11" fmla="*/ 0 h 33"/>
                  <a:gd name="T12" fmla="*/ 9453064 w 34"/>
                  <a:gd name="T13" fmla="*/ 0 h 33"/>
                  <a:gd name="T14" fmla="*/ 14180680 w 34"/>
                  <a:gd name="T15" fmla="*/ 0 h 33"/>
                  <a:gd name="T16" fmla="*/ 20088847 w 34"/>
                  <a:gd name="T17" fmla="*/ 0 h 33"/>
                  <a:gd name="T18" fmla="*/ 24815376 w 34"/>
                  <a:gd name="T19" fmla="*/ 0 h 33"/>
                  <a:gd name="T20" fmla="*/ 40177693 w 34"/>
                  <a:gd name="T21" fmla="*/ 18878650 h 33"/>
                  <a:gd name="T22" fmla="*/ 29541906 w 34"/>
                  <a:gd name="T23" fmla="*/ 34611200 h 33"/>
                  <a:gd name="T24" fmla="*/ 0 w 34"/>
                  <a:gd name="T25" fmla="*/ 0 h 33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33"/>
                  <a:gd name="T41" fmla="*/ 34 w 34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33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34" y="18"/>
                    </a:lnTo>
                    <a:lnTo>
                      <a:pt x="2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5" name="Freeform 2027"/>
              <p:cNvSpPr>
                <a:spLocks/>
              </p:cNvSpPr>
              <p:nvPr/>
            </p:nvSpPr>
            <p:spPr bwMode="auto">
              <a:xfrm>
                <a:off x="3008229" y="2438403"/>
                <a:ext cx="36960" cy="26627"/>
              </a:xfrm>
              <a:custGeom>
                <a:avLst/>
                <a:gdLst>
                  <a:gd name="T0" fmla="*/ 20088847 w 34"/>
                  <a:gd name="T1" fmla="*/ 0 h 26"/>
                  <a:gd name="T2" fmla="*/ 40177693 w 34"/>
                  <a:gd name="T3" fmla="*/ 13635072 h 26"/>
                  <a:gd name="T4" fmla="*/ 20088847 w 34"/>
                  <a:gd name="T5" fmla="*/ 27269120 h 26"/>
                  <a:gd name="T6" fmla="*/ 0 w 34"/>
                  <a:gd name="T7" fmla="*/ 13635072 h 26"/>
                  <a:gd name="T8" fmla="*/ 0 w 34"/>
                  <a:gd name="T9" fmla="*/ 0 h 26"/>
                  <a:gd name="T10" fmla="*/ 4726532 w 34"/>
                  <a:gd name="T11" fmla="*/ 0 h 26"/>
                  <a:gd name="T12" fmla="*/ 10635783 w 34"/>
                  <a:gd name="T13" fmla="*/ 0 h 26"/>
                  <a:gd name="T14" fmla="*/ 15362313 w 34"/>
                  <a:gd name="T15" fmla="*/ 0 h 26"/>
                  <a:gd name="T16" fmla="*/ 20088847 w 34"/>
                  <a:gd name="T17" fmla="*/ 0 h 26"/>
                  <a:gd name="T18" fmla="*/ 20088847 w 34"/>
                  <a:gd name="T19" fmla="*/ 4194777 h 26"/>
                  <a:gd name="T20" fmla="*/ 24815376 w 34"/>
                  <a:gd name="T21" fmla="*/ 4194777 h 26"/>
                  <a:gd name="T22" fmla="*/ 40177693 w 34"/>
                  <a:gd name="T23" fmla="*/ 15732460 h 26"/>
                  <a:gd name="T24" fmla="*/ 24815376 w 34"/>
                  <a:gd name="T25" fmla="*/ 27269120 h 26"/>
                  <a:gd name="T26" fmla="*/ 0 w 34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26"/>
                  <a:gd name="T44" fmla="*/ 34 w 34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26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34" y="15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6" name="Freeform 2028"/>
              <p:cNvSpPr>
                <a:spLocks/>
              </p:cNvSpPr>
              <p:nvPr/>
            </p:nvSpPr>
            <p:spPr bwMode="auto">
              <a:xfrm>
                <a:off x="3023015" y="2438403"/>
                <a:ext cx="27450" cy="19458"/>
              </a:xfrm>
              <a:custGeom>
                <a:avLst/>
                <a:gdLst>
                  <a:gd name="T0" fmla="*/ 15070050 w 25"/>
                  <a:gd name="T1" fmla="*/ 0 h 18"/>
                  <a:gd name="T2" fmla="*/ 30140099 w 25"/>
                  <a:gd name="T3" fmla="*/ 10517049 h 18"/>
                  <a:gd name="T4" fmla="*/ 15070050 w 25"/>
                  <a:gd name="T5" fmla="*/ 21034098 h 18"/>
                  <a:gd name="T6" fmla="*/ 0 w 25"/>
                  <a:gd name="T7" fmla="*/ 10517049 h 18"/>
                  <a:gd name="T8" fmla="*/ 0 w 25"/>
                  <a:gd name="T9" fmla="*/ 0 h 18"/>
                  <a:gd name="T10" fmla="*/ 4822417 w 25"/>
                  <a:gd name="T11" fmla="*/ 0 h 18"/>
                  <a:gd name="T12" fmla="*/ 4822417 w 25"/>
                  <a:gd name="T13" fmla="*/ 4674244 h 18"/>
                  <a:gd name="T14" fmla="*/ 9644833 w 25"/>
                  <a:gd name="T15" fmla="*/ 4674244 h 18"/>
                  <a:gd name="T16" fmla="*/ 15672852 w 25"/>
                  <a:gd name="T17" fmla="*/ 4674244 h 18"/>
                  <a:gd name="T18" fmla="*/ 20495270 w 25"/>
                  <a:gd name="T19" fmla="*/ 4674244 h 18"/>
                  <a:gd name="T20" fmla="*/ 25317685 w 25"/>
                  <a:gd name="T21" fmla="*/ 4674244 h 18"/>
                  <a:gd name="T22" fmla="*/ 30140099 w 25"/>
                  <a:gd name="T23" fmla="*/ 8179926 h 18"/>
                  <a:gd name="T24" fmla="*/ 15672852 w 25"/>
                  <a:gd name="T25" fmla="*/ 21034098 h 18"/>
                  <a:gd name="T26" fmla="*/ 0 w 25"/>
                  <a:gd name="T27" fmla="*/ 0 h 18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18"/>
                  <a:gd name="T44" fmla="*/ 25 w 25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18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5" y="7"/>
                    </a:lnTo>
                    <a:lnTo>
                      <a:pt x="1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7" name="Freeform 2029"/>
              <p:cNvSpPr>
                <a:spLocks/>
              </p:cNvSpPr>
              <p:nvPr/>
            </p:nvSpPr>
            <p:spPr bwMode="auto">
              <a:xfrm>
                <a:off x="3030403" y="2443523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6252053 w 17"/>
                  <a:gd name="T11" fmla="*/ 0 h 11"/>
                  <a:gd name="T12" fmla="*/ 11253919 w 17"/>
                  <a:gd name="T13" fmla="*/ 0 h 11"/>
                  <a:gd name="T14" fmla="*/ 16255784 w 17"/>
                  <a:gd name="T15" fmla="*/ 0 h 11"/>
                  <a:gd name="T16" fmla="*/ 21257652 w 17"/>
                  <a:gd name="T17" fmla="*/ 0 h 11"/>
                  <a:gd name="T18" fmla="*/ 16255784 w 17"/>
                  <a:gd name="T19" fmla="*/ 11536384 h 11"/>
                  <a:gd name="T20" fmla="*/ 0 w 17"/>
                  <a:gd name="T21" fmla="*/ 0 h 1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1"/>
                  <a:gd name="T35" fmla="*/ 17 w 1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1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8" name="Freeform 2030"/>
              <p:cNvSpPr>
                <a:spLocks/>
              </p:cNvSpPr>
              <p:nvPr/>
            </p:nvSpPr>
            <p:spPr bwMode="auto">
              <a:xfrm>
                <a:off x="3045180" y="2443523"/>
                <a:ext cx="5276" cy="3072"/>
              </a:xfrm>
              <a:custGeom>
                <a:avLst/>
                <a:gdLst>
                  <a:gd name="T0" fmla="*/ 3479522 w 4"/>
                  <a:gd name="T1" fmla="*/ 0 h 3"/>
                  <a:gd name="T2" fmla="*/ 6959043 w 4"/>
                  <a:gd name="T3" fmla="*/ 1572864 h 3"/>
                  <a:gd name="T4" fmla="*/ 3479522 w 4"/>
                  <a:gd name="T5" fmla="*/ 3145728 h 3"/>
                  <a:gd name="T6" fmla="*/ 0 w 4"/>
                  <a:gd name="T7" fmla="*/ 1572864 h 3"/>
                  <a:gd name="T8" fmla="*/ 0 w 4"/>
                  <a:gd name="T9" fmla="*/ 0 h 3"/>
                  <a:gd name="T10" fmla="*/ 6959043 w 4"/>
                  <a:gd name="T11" fmla="*/ 0 h 3"/>
                  <a:gd name="T12" fmla="*/ 6959043 w 4"/>
                  <a:gd name="T13" fmla="*/ 3145728 h 3"/>
                  <a:gd name="T14" fmla="*/ 0 w 4"/>
                  <a:gd name="T15" fmla="*/ 0 h 3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09" name="Freeform 2031"/>
              <p:cNvSpPr>
                <a:spLocks/>
              </p:cNvSpPr>
              <p:nvPr/>
            </p:nvSpPr>
            <p:spPr bwMode="auto">
              <a:xfrm>
                <a:off x="3905731" y="3656164"/>
                <a:ext cx="3163" cy="11265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5768704 h 11"/>
                  <a:gd name="T4" fmla="*/ 1250966 w 4"/>
                  <a:gd name="T5" fmla="*/ 11536384 h 11"/>
                  <a:gd name="T6" fmla="*/ 0 w 4"/>
                  <a:gd name="T7" fmla="*/ 5768704 h 11"/>
                  <a:gd name="T8" fmla="*/ 2501142 w 4"/>
                  <a:gd name="T9" fmla="*/ 8390378 h 11"/>
                  <a:gd name="T10" fmla="*/ 0 w 4"/>
                  <a:gd name="T11" fmla="*/ 11536384 h 11"/>
                  <a:gd name="T12" fmla="*/ 0 w 4"/>
                  <a:gd name="T13" fmla="*/ 8390378 h 11"/>
                  <a:gd name="T14" fmla="*/ 0 w 4"/>
                  <a:gd name="T15" fmla="*/ 4194677 h 11"/>
                  <a:gd name="T16" fmla="*/ 0 w 4"/>
                  <a:gd name="T17" fmla="*/ 0 h 11"/>
                  <a:gd name="T18" fmla="*/ 2501142 w 4"/>
                  <a:gd name="T19" fmla="*/ 8390378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11"/>
                  <a:gd name="T32" fmla="*/ 4 w 4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11">
                    <a:moveTo>
                      <a:pt x="4" y="8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0" name="Freeform 2032"/>
              <p:cNvSpPr>
                <a:spLocks/>
              </p:cNvSpPr>
              <p:nvPr/>
            </p:nvSpPr>
            <p:spPr bwMode="auto">
              <a:xfrm>
                <a:off x="3899394" y="3641826"/>
                <a:ext cx="15837" cy="25603"/>
              </a:xfrm>
              <a:custGeom>
                <a:avLst/>
                <a:gdLst>
                  <a:gd name="T0" fmla="*/ 9647169 w 13"/>
                  <a:gd name="T1" fmla="*/ 0 h 25"/>
                  <a:gd name="T2" fmla="*/ 19293120 w 13"/>
                  <a:gd name="T3" fmla="*/ 13110784 h 25"/>
                  <a:gd name="T4" fmla="*/ 9647169 w 13"/>
                  <a:gd name="T5" fmla="*/ 26220544 h 25"/>
                  <a:gd name="T6" fmla="*/ 0 w 13"/>
                  <a:gd name="T7" fmla="*/ 13110784 h 25"/>
                  <a:gd name="T8" fmla="*/ 19293120 w 13"/>
                  <a:gd name="T9" fmla="*/ 14683832 h 25"/>
                  <a:gd name="T10" fmla="*/ 7420244 w 13"/>
                  <a:gd name="T11" fmla="*/ 26220544 h 25"/>
                  <a:gd name="T12" fmla="*/ 7420244 w 13"/>
                  <a:gd name="T13" fmla="*/ 23074449 h 25"/>
                  <a:gd name="T14" fmla="*/ 7420244 w 13"/>
                  <a:gd name="T15" fmla="*/ 18878630 h 25"/>
                  <a:gd name="T16" fmla="*/ 7420244 w 13"/>
                  <a:gd name="T17" fmla="*/ 14683832 h 25"/>
                  <a:gd name="T18" fmla="*/ 7420244 w 13"/>
                  <a:gd name="T19" fmla="*/ 11536712 h 25"/>
                  <a:gd name="T20" fmla="*/ 7420244 w 13"/>
                  <a:gd name="T21" fmla="*/ 7341916 h 25"/>
                  <a:gd name="T22" fmla="*/ 0 w 13"/>
                  <a:gd name="T23" fmla="*/ 3146097 h 25"/>
                  <a:gd name="T24" fmla="*/ 0 w 13"/>
                  <a:gd name="T25" fmla="*/ 0 h 25"/>
                  <a:gd name="T26" fmla="*/ 19293120 w 13"/>
                  <a:gd name="T27" fmla="*/ 14683832 h 2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5"/>
                  <a:gd name="T44" fmla="*/ 13 w 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5">
                    <a:moveTo>
                      <a:pt x="13" y="14"/>
                    </a:moveTo>
                    <a:lnTo>
                      <a:pt x="5" y="25"/>
                    </a:lnTo>
                    <a:lnTo>
                      <a:pt x="5" y="22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1" name="Freeform 2033"/>
              <p:cNvSpPr>
                <a:spLocks/>
              </p:cNvSpPr>
              <p:nvPr/>
            </p:nvSpPr>
            <p:spPr bwMode="auto">
              <a:xfrm>
                <a:off x="3899394" y="3627488"/>
                <a:ext cx="19010" cy="36868"/>
              </a:xfrm>
              <a:custGeom>
                <a:avLst/>
                <a:gdLst>
                  <a:gd name="T0" fmla="*/ 10628826 w 17"/>
                  <a:gd name="T1" fmla="*/ 0 h 37"/>
                  <a:gd name="T2" fmla="*/ 21257652 w 17"/>
                  <a:gd name="T3" fmla="*/ 18368236 h 37"/>
                  <a:gd name="T4" fmla="*/ 10628826 w 17"/>
                  <a:gd name="T5" fmla="*/ 36736471 h 37"/>
                  <a:gd name="T6" fmla="*/ 0 w 17"/>
                  <a:gd name="T7" fmla="*/ 18368236 h 37"/>
                  <a:gd name="T8" fmla="*/ 11253919 w 17"/>
                  <a:gd name="T9" fmla="*/ 36736471 h 37"/>
                  <a:gd name="T10" fmla="*/ 21257652 w 17"/>
                  <a:gd name="T11" fmla="*/ 21843791 h 37"/>
                  <a:gd name="T12" fmla="*/ 0 w 17"/>
                  <a:gd name="T13" fmla="*/ 0 h 37"/>
                  <a:gd name="T14" fmla="*/ 0 w 17"/>
                  <a:gd name="T15" fmla="*/ 3971779 h 37"/>
                  <a:gd name="T16" fmla="*/ 0 w 17"/>
                  <a:gd name="T17" fmla="*/ 6950115 h 37"/>
                  <a:gd name="T18" fmla="*/ 0 w 17"/>
                  <a:gd name="T19" fmla="*/ 10921895 h 37"/>
                  <a:gd name="T20" fmla="*/ 0 w 17"/>
                  <a:gd name="T21" fmla="*/ 14892677 h 37"/>
                  <a:gd name="T22" fmla="*/ 0 w 17"/>
                  <a:gd name="T23" fmla="*/ 17872013 h 37"/>
                  <a:gd name="T24" fmla="*/ 6252053 w 17"/>
                  <a:gd name="T25" fmla="*/ 21843791 h 37"/>
                  <a:gd name="T26" fmla="*/ 6252053 w 17"/>
                  <a:gd name="T27" fmla="*/ 25814572 h 37"/>
                  <a:gd name="T28" fmla="*/ 6252053 w 17"/>
                  <a:gd name="T29" fmla="*/ 28793904 h 37"/>
                  <a:gd name="T30" fmla="*/ 11253919 w 17"/>
                  <a:gd name="T31" fmla="*/ 36736471 h 37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"/>
                  <a:gd name="T49" fmla="*/ 0 h 37"/>
                  <a:gd name="T50" fmla="*/ 17 w 17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" h="37">
                    <a:moveTo>
                      <a:pt x="9" y="37"/>
                    </a:moveTo>
                    <a:lnTo>
                      <a:pt x="17" y="2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5" y="22"/>
                    </a:lnTo>
                    <a:lnTo>
                      <a:pt x="5" y="26"/>
                    </a:lnTo>
                    <a:lnTo>
                      <a:pt x="5" y="29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2" name="Freeform 2034"/>
              <p:cNvSpPr>
                <a:spLocks/>
              </p:cNvSpPr>
              <p:nvPr/>
            </p:nvSpPr>
            <p:spPr bwMode="auto">
              <a:xfrm>
                <a:off x="3896230" y="3613151"/>
                <a:ext cx="28510" cy="43013"/>
              </a:xfrm>
              <a:custGeom>
                <a:avLst/>
                <a:gdLst>
                  <a:gd name="T0" fmla="*/ 15631155 w 26"/>
                  <a:gd name="T1" fmla="*/ 0 h 43"/>
                  <a:gd name="T2" fmla="*/ 31262311 w 26"/>
                  <a:gd name="T3" fmla="*/ 21513502 h 43"/>
                  <a:gd name="T4" fmla="*/ 15631155 w 26"/>
                  <a:gd name="T5" fmla="*/ 43026004 h 43"/>
                  <a:gd name="T6" fmla="*/ 0 w 26"/>
                  <a:gd name="T7" fmla="*/ 21513502 h 43"/>
                  <a:gd name="T8" fmla="*/ 4809418 w 26"/>
                  <a:gd name="T9" fmla="*/ 0 h 43"/>
                  <a:gd name="T10" fmla="*/ 0 w 26"/>
                  <a:gd name="T11" fmla="*/ 3001907 h 43"/>
                  <a:gd name="T12" fmla="*/ 0 w 26"/>
                  <a:gd name="T13" fmla="*/ 7004116 h 43"/>
                  <a:gd name="T14" fmla="*/ 0 w 26"/>
                  <a:gd name="T15" fmla="*/ 11006326 h 43"/>
                  <a:gd name="T16" fmla="*/ 4809418 w 26"/>
                  <a:gd name="T17" fmla="*/ 11006326 h 43"/>
                  <a:gd name="T18" fmla="*/ 4809418 w 26"/>
                  <a:gd name="T19" fmla="*/ 14008233 h 43"/>
                  <a:gd name="T20" fmla="*/ 4809418 w 26"/>
                  <a:gd name="T21" fmla="*/ 18010445 h 43"/>
                  <a:gd name="T22" fmla="*/ 4809418 w 26"/>
                  <a:gd name="T23" fmla="*/ 21012351 h 43"/>
                  <a:gd name="T24" fmla="*/ 4809418 w 26"/>
                  <a:gd name="T25" fmla="*/ 25015559 h 43"/>
                  <a:gd name="T26" fmla="*/ 4809418 w 26"/>
                  <a:gd name="T27" fmla="*/ 29017768 h 43"/>
                  <a:gd name="T28" fmla="*/ 20440576 w 26"/>
                  <a:gd name="T29" fmla="*/ 43026004 h 43"/>
                  <a:gd name="T30" fmla="*/ 31262311 w 26"/>
                  <a:gd name="T31" fmla="*/ 32019674 h 43"/>
                  <a:gd name="T32" fmla="*/ 4809418 w 26"/>
                  <a:gd name="T33" fmla="*/ 0 h 43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43"/>
                  <a:gd name="T53" fmla="*/ 26 w 26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43">
                    <a:moveTo>
                      <a:pt x="4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5"/>
                    </a:lnTo>
                    <a:lnTo>
                      <a:pt x="4" y="29"/>
                    </a:lnTo>
                    <a:lnTo>
                      <a:pt x="17" y="43"/>
                    </a:lnTo>
                    <a:lnTo>
                      <a:pt x="26" y="3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3" name="Freeform 2035"/>
              <p:cNvSpPr>
                <a:spLocks/>
              </p:cNvSpPr>
              <p:nvPr/>
            </p:nvSpPr>
            <p:spPr bwMode="auto">
              <a:xfrm>
                <a:off x="3896230" y="3608030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10032213 w 30"/>
                  <a:gd name="T9" fmla="*/ 0 h 40"/>
                  <a:gd name="T10" fmla="*/ 0 w 30"/>
                  <a:gd name="T11" fmla="*/ 7341951 h 40"/>
                  <a:gd name="T12" fmla="*/ 0 w 30"/>
                  <a:gd name="T13" fmla="*/ 11536768 h 40"/>
                  <a:gd name="T14" fmla="*/ 0 w 30"/>
                  <a:gd name="T15" fmla="*/ 15732606 h 40"/>
                  <a:gd name="T16" fmla="*/ 4458644 w 30"/>
                  <a:gd name="T17" fmla="*/ 15732606 h 40"/>
                  <a:gd name="T18" fmla="*/ 4458644 w 30"/>
                  <a:gd name="T19" fmla="*/ 18878721 h 40"/>
                  <a:gd name="T20" fmla="*/ 23409200 w 30"/>
                  <a:gd name="T21" fmla="*/ 41953281 h 40"/>
                  <a:gd name="T22" fmla="*/ 33441409 w 30"/>
                  <a:gd name="T23" fmla="*/ 30416509 h 40"/>
                  <a:gd name="T24" fmla="*/ 10032213 w 30"/>
                  <a:gd name="T25" fmla="*/ 0 h 40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40"/>
                  <a:gd name="T41" fmla="*/ 30 w 30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40">
                    <a:moveTo>
                      <a:pt x="9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4" name="Freeform 2036"/>
              <p:cNvSpPr>
                <a:spLocks/>
              </p:cNvSpPr>
              <p:nvPr/>
            </p:nvSpPr>
            <p:spPr bwMode="auto">
              <a:xfrm>
                <a:off x="3899394" y="3600861"/>
                <a:ext cx="31674" cy="44037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2550016 h 43"/>
                  <a:gd name="T4" fmla="*/ 16720704 w 30"/>
                  <a:gd name="T5" fmla="*/ 45099009 h 43"/>
                  <a:gd name="T6" fmla="*/ 0 w 30"/>
                  <a:gd name="T7" fmla="*/ 22550016 h 43"/>
                  <a:gd name="T8" fmla="*/ 10032213 w 30"/>
                  <a:gd name="T9" fmla="*/ 0 h 43"/>
                  <a:gd name="T10" fmla="*/ 0 w 30"/>
                  <a:gd name="T11" fmla="*/ 11536670 h 43"/>
                  <a:gd name="T12" fmla="*/ 24524124 w 30"/>
                  <a:gd name="T13" fmla="*/ 45099009 h 43"/>
                  <a:gd name="T14" fmla="*/ 33441409 w 30"/>
                  <a:gd name="T15" fmla="*/ 30415227 h 43"/>
                  <a:gd name="T16" fmla="*/ 10032213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1"/>
                    </a:lnTo>
                    <a:lnTo>
                      <a:pt x="22" y="43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5" name="Freeform 2037"/>
              <p:cNvSpPr>
                <a:spLocks/>
              </p:cNvSpPr>
              <p:nvPr/>
            </p:nvSpPr>
            <p:spPr bwMode="auto">
              <a:xfrm>
                <a:off x="3905731" y="3592668"/>
                <a:ext cx="31674" cy="46085"/>
              </a:xfrm>
              <a:custGeom>
                <a:avLst/>
                <a:gdLst>
                  <a:gd name="T0" fmla="*/ 17297280 w 29"/>
                  <a:gd name="T1" fmla="*/ 0 h 44"/>
                  <a:gd name="T2" fmla="*/ 34594561 w 29"/>
                  <a:gd name="T3" fmla="*/ 24134924 h 44"/>
                  <a:gd name="T4" fmla="*/ 17297280 w 29"/>
                  <a:gd name="T5" fmla="*/ 48268800 h 44"/>
                  <a:gd name="T6" fmla="*/ 0 w 29"/>
                  <a:gd name="T7" fmla="*/ 24134924 h 44"/>
                  <a:gd name="T8" fmla="*/ 9543706 w 29"/>
                  <a:gd name="T9" fmla="*/ 0 h 44"/>
                  <a:gd name="T10" fmla="*/ 0 w 29"/>
                  <a:gd name="T11" fmla="*/ 16455486 h 44"/>
                  <a:gd name="T12" fmla="*/ 25050859 w 29"/>
                  <a:gd name="T13" fmla="*/ 48268800 h 44"/>
                  <a:gd name="T14" fmla="*/ 34594561 w 29"/>
                  <a:gd name="T15" fmla="*/ 36201866 h 44"/>
                  <a:gd name="T16" fmla="*/ 9543706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29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6" name="Freeform 2038"/>
              <p:cNvSpPr>
                <a:spLocks/>
              </p:cNvSpPr>
              <p:nvPr/>
            </p:nvSpPr>
            <p:spPr bwMode="auto">
              <a:xfrm>
                <a:off x="3908904" y="3589596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8917289 w 30"/>
                  <a:gd name="T9" fmla="*/ 0 h 40"/>
                  <a:gd name="T10" fmla="*/ 0 w 30"/>
                  <a:gd name="T11" fmla="*/ 11536768 h 40"/>
                  <a:gd name="T12" fmla="*/ 23409200 w 30"/>
                  <a:gd name="T13" fmla="*/ 41953281 h 40"/>
                  <a:gd name="T14" fmla="*/ 33441409 w 30"/>
                  <a:gd name="T15" fmla="*/ 30416509 h 40"/>
                  <a:gd name="T16" fmla="*/ 8917289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7" name="Freeform 2039"/>
              <p:cNvSpPr>
                <a:spLocks/>
              </p:cNvSpPr>
              <p:nvPr/>
            </p:nvSpPr>
            <p:spPr bwMode="auto">
              <a:xfrm>
                <a:off x="3913129" y="3584475"/>
                <a:ext cx="31674" cy="43013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1513502 h 43"/>
                  <a:gd name="T4" fmla="*/ 16720704 w 30"/>
                  <a:gd name="T5" fmla="*/ 43026004 h 43"/>
                  <a:gd name="T6" fmla="*/ 0 w 30"/>
                  <a:gd name="T7" fmla="*/ 21513502 h 43"/>
                  <a:gd name="T8" fmla="*/ 10032213 w 30"/>
                  <a:gd name="T9" fmla="*/ 0 h 43"/>
                  <a:gd name="T10" fmla="*/ 0 w 30"/>
                  <a:gd name="T11" fmla="*/ 10006025 h 43"/>
                  <a:gd name="T12" fmla="*/ 23409200 w 30"/>
                  <a:gd name="T13" fmla="*/ 43026004 h 43"/>
                  <a:gd name="T14" fmla="*/ 33441409 w 30"/>
                  <a:gd name="T15" fmla="*/ 29017768 h 43"/>
                  <a:gd name="T16" fmla="*/ 10032213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0"/>
                    </a:lnTo>
                    <a:lnTo>
                      <a:pt x="21" y="43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8" name="Freeform 2040"/>
              <p:cNvSpPr>
                <a:spLocks/>
              </p:cNvSpPr>
              <p:nvPr/>
            </p:nvSpPr>
            <p:spPr bwMode="auto">
              <a:xfrm>
                <a:off x="3918405" y="3575258"/>
                <a:ext cx="31674" cy="44037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2037516 h 44"/>
                  <a:gd name="T4" fmla="*/ 16720704 w 30"/>
                  <a:gd name="T5" fmla="*/ 44074031 h 44"/>
                  <a:gd name="T6" fmla="*/ 0 w 30"/>
                  <a:gd name="T7" fmla="*/ 22037516 h 44"/>
                  <a:gd name="T8" fmla="*/ 10032213 w 30"/>
                  <a:gd name="T9" fmla="*/ 0 h 44"/>
                  <a:gd name="T10" fmla="*/ 0 w 30"/>
                  <a:gd name="T11" fmla="*/ 15025623 h 44"/>
                  <a:gd name="T12" fmla="*/ 24524124 w 30"/>
                  <a:gd name="T13" fmla="*/ 44074031 h 44"/>
                  <a:gd name="T14" fmla="*/ 33441409 w 30"/>
                  <a:gd name="T15" fmla="*/ 33055778 h 44"/>
                  <a:gd name="T16" fmla="*/ 10032213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9" y="0"/>
                    </a:moveTo>
                    <a:lnTo>
                      <a:pt x="0" y="15"/>
                    </a:lnTo>
                    <a:lnTo>
                      <a:pt x="22" y="44"/>
                    </a:lnTo>
                    <a:lnTo>
                      <a:pt x="30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19" name="Freeform 2041"/>
              <p:cNvSpPr>
                <a:spLocks/>
              </p:cNvSpPr>
              <p:nvPr/>
            </p:nvSpPr>
            <p:spPr bwMode="auto">
              <a:xfrm>
                <a:off x="3922629" y="3572185"/>
                <a:ext cx="30623" cy="40965"/>
              </a:xfrm>
              <a:custGeom>
                <a:avLst/>
                <a:gdLst>
                  <a:gd name="T0" fmla="*/ 16168944 w 29"/>
                  <a:gd name="T1" fmla="*/ 0 h 40"/>
                  <a:gd name="T2" fmla="*/ 32336832 w 29"/>
                  <a:gd name="T3" fmla="*/ 20977152 h 40"/>
                  <a:gd name="T4" fmla="*/ 16168944 w 29"/>
                  <a:gd name="T5" fmla="*/ 41953281 h 40"/>
                  <a:gd name="T6" fmla="*/ 0 w 29"/>
                  <a:gd name="T7" fmla="*/ 20977152 h 40"/>
                  <a:gd name="T8" fmla="*/ 8920798 w 29"/>
                  <a:gd name="T9" fmla="*/ 0 h 40"/>
                  <a:gd name="T10" fmla="*/ 0 w 29"/>
                  <a:gd name="T11" fmla="*/ 11536768 h 40"/>
                  <a:gd name="T12" fmla="*/ 23416037 w 29"/>
                  <a:gd name="T13" fmla="*/ 41953281 h 40"/>
                  <a:gd name="T14" fmla="*/ 32336832 w 29"/>
                  <a:gd name="T15" fmla="*/ 30416509 h 40"/>
                  <a:gd name="T16" fmla="*/ 8920798 w 29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0"/>
                  <a:gd name="T29" fmla="*/ 29 w 29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0" name="Freeform 2042"/>
              <p:cNvSpPr>
                <a:spLocks/>
              </p:cNvSpPr>
              <p:nvPr/>
            </p:nvSpPr>
            <p:spPr bwMode="auto">
              <a:xfrm>
                <a:off x="3927905" y="3563992"/>
                <a:ext cx="31674" cy="44037"/>
              </a:xfrm>
              <a:custGeom>
                <a:avLst/>
                <a:gdLst>
                  <a:gd name="T0" fmla="*/ 17297280 w 29"/>
                  <a:gd name="T1" fmla="*/ 0 h 44"/>
                  <a:gd name="T2" fmla="*/ 34594561 w 29"/>
                  <a:gd name="T3" fmla="*/ 22037516 h 44"/>
                  <a:gd name="T4" fmla="*/ 17297280 w 29"/>
                  <a:gd name="T5" fmla="*/ 44074031 h 44"/>
                  <a:gd name="T6" fmla="*/ 0 w 29"/>
                  <a:gd name="T7" fmla="*/ 22037516 h 44"/>
                  <a:gd name="T8" fmla="*/ 9543706 w 29"/>
                  <a:gd name="T9" fmla="*/ 0 h 44"/>
                  <a:gd name="T10" fmla="*/ 0 w 29"/>
                  <a:gd name="T11" fmla="*/ 11018258 h 44"/>
                  <a:gd name="T12" fmla="*/ 25050859 w 29"/>
                  <a:gd name="T13" fmla="*/ 44074031 h 44"/>
                  <a:gd name="T14" fmla="*/ 34594561 w 29"/>
                  <a:gd name="T15" fmla="*/ 29048404 h 44"/>
                  <a:gd name="T16" fmla="*/ 9543706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1"/>
                    </a:lnTo>
                    <a:lnTo>
                      <a:pt x="21" y="44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1" name="Freeform 2043"/>
              <p:cNvSpPr>
                <a:spLocks/>
              </p:cNvSpPr>
              <p:nvPr/>
            </p:nvSpPr>
            <p:spPr bwMode="auto">
              <a:xfrm>
                <a:off x="3931078" y="3555790"/>
                <a:ext cx="31674" cy="44037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2037516 h 44"/>
                  <a:gd name="T4" fmla="*/ 16720704 w 30"/>
                  <a:gd name="T5" fmla="*/ 44074031 h 44"/>
                  <a:gd name="T6" fmla="*/ 0 w 30"/>
                  <a:gd name="T7" fmla="*/ 22037516 h 44"/>
                  <a:gd name="T8" fmla="*/ 10032213 w 30"/>
                  <a:gd name="T9" fmla="*/ 0 h 44"/>
                  <a:gd name="T10" fmla="*/ 0 w 30"/>
                  <a:gd name="T11" fmla="*/ 15025623 h 44"/>
                  <a:gd name="T12" fmla="*/ 23409200 w 30"/>
                  <a:gd name="T13" fmla="*/ 44074031 h 44"/>
                  <a:gd name="T14" fmla="*/ 33441409 w 30"/>
                  <a:gd name="T15" fmla="*/ 33055778 h 44"/>
                  <a:gd name="T16" fmla="*/ 10032213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9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30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2" name="Freeform 2044"/>
              <p:cNvSpPr>
                <a:spLocks/>
              </p:cNvSpPr>
              <p:nvPr/>
            </p:nvSpPr>
            <p:spPr bwMode="auto">
              <a:xfrm>
                <a:off x="3935303" y="3551694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10032213 w 30"/>
                  <a:gd name="T9" fmla="*/ 0 h 40"/>
                  <a:gd name="T10" fmla="*/ 0 w 30"/>
                  <a:gd name="T11" fmla="*/ 11536768 h 40"/>
                  <a:gd name="T12" fmla="*/ 23409200 w 30"/>
                  <a:gd name="T13" fmla="*/ 41953281 h 40"/>
                  <a:gd name="T14" fmla="*/ 33441409 w 30"/>
                  <a:gd name="T15" fmla="*/ 31465212 h 40"/>
                  <a:gd name="T16" fmla="*/ 10032213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9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3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3" name="Freeform 2045"/>
              <p:cNvSpPr>
                <a:spLocks/>
              </p:cNvSpPr>
              <p:nvPr/>
            </p:nvSpPr>
            <p:spPr bwMode="auto">
              <a:xfrm>
                <a:off x="3940579" y="3544525"/>
                <a:ext cx="31674" cy="44037"/>
              </a:xfrm>
              <a:custGeom>
                <a:avLst/>
                <a:gdLst>
                  <a:gd name="T0" fmla="*/ 17297280 w 29"/>
                  <a:gd name="T1" fmla="*/ 0 h 44"/>
                  <a:gd name="T2" fmla="*/ 34594561 w 29"/>
                  <a:gd name="T3" fmla="*/ 22037516 h 44"/>
                  <a:gd name="T4" fmla="*/ 17297280 w 29"/>
                  <a:gd name="T5" fmla="*/ 44074031 h 44"/>
                  <a:gd name="T6" fmla="*/ 0 w 29"/>
                  <a:gd name="T7" fmla="*/ 22037516 h 44"/>
                  <a:gd name="T8" fmla="*/ 9543706 w 29"/>
                  <a:gd name="T9" fmla="*/ 0 h 44"/>
                  <a:gd name="T10" fmla="*/ 0 w 29"/>
                  <a:gd name="T11" fmla="*/ 11018258 h 44"/>
                  <a:gd name="T12" fmla="*/ 25050859 w 29"/>
                  <a:gd name="T13" fmla="*/ 44074031 h 44"/>
                  <a:gd name="T14" fmla="*/ 34594561 w 29"/>
                  <a:gd name="T15" fmla="*/ 29048404 h 44"/>
                  <a:gd name="T16" fmla="*/ 9543706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1"/>
                    </a:lnTo>
                    <a:lnTo>
                      <a:pt x="21" y="44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4" name="Freeform 2046"/>
              <p:cNvSpPr>
                <a:spLocks/>
              </p:cNvSpPr>
              <p:nvPr/>
            </p:nvSpPr>
            <p:spPr bwMode="auto">
              <a:xfrm>
                <a:off x="3944803" y="3537356"/>
                <a:ext cx="30623" cy="49158"/>
              </a:xfrm>
              <a:custGeom>
                <a:avLst/>
                <a:gdLst>
                  <a:gd name="T0" fmla="*/ 16168944 w 29"/>
                  <a:gd name="T1" fmla="*/ 0 h 44"/>
                  <a:gd name="T2" fmla="*/ 32336832 w 29"/>
                  <a:gd name="T3" fmla="*/ 27460328 h 44"/>
                  <a:gd name="T4" fmla="*/ 16168944 w 29"/>
                  <a:gd name="T5" fmla="*/ 54920657 h 44"/>
                  <a:gd name="T6" fmla="*/ 0 w 29"/>
                  <a:gd name="T7" fmla="*/ 27460328 h 44"/>
                  <a:gd name="T8" fmla="*/ 8920798 w 29"/>
                  <a:gd name="T9" fmla="*/ 0 h 44"/>
                  <a:gd name="T10" fmla="*/ 0 w 29"/>
                  <a:gd name="T11" fmla="*/ 17474550 h 44"/>
                  <a:gd name="T12" fmla="*/ 23416037 w 29"/>
                  <a:gd name="T13" fmla="*/ 54920657 h 44"/>
                  <a:gd name="T14" fmla="*/ 32336832 w 29"/>
                  <a:gd name="T15" fmla="*/ 41191055 h 44"/>
                  <a:gd name="T16" fmla="*/ 8920798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4"/>
                    </a:lnTo>
                    <a:lnTo>
                      <a:pt x="21" y="44"/>
                    </a:lnTo>
                    <a:lnTo>
                      <a:pt x="29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5" name="Freeform 2047"/>
              <p:cNvSpPr>
                <a:spLocks/>
              </p:cNvSpPr>
              <p:nvPr/>
            </p:nvSpPr>
            <p:spPr bwMode="auto">
              <a:xfrm>
                <a:off x="3950079" y="3535308"/>
                <a:ext cx="30623" cy="39940"/>
              </a:xfrm>
              <a:custGeom>
                <a:avLst/>
                <a:gdLst>
                  <a:gd name="T0" fmla="*/ 15629979 w 30"/>
                  <a:gd name="T1" fmla="*/ 0 h 40"/>
                  <a:gd name="T2" fmla="*/ 31258938 w 30"/>
                  <a:gd name="T3" fmla="*/ 19940045 h 40"/>
                  <a:gd name="T4" fmla="*/ 15629979 w 30"/>
                  <a:gd name="T5" fmla="*/ 39880090 h 40"/>
                  <a:gd name="T6" fmla="*/ 0 w 30"/>
                  <a:gd name="T7" fmla="*/ 19940045 h 40"/>
                  <a:gd name="T8" fmla="*/ 8335580 w 30"/>
                  <a:gd name="T9" fmla="*/ 0 h 40"/>
                  <a:gd name="T10" fmla="*/ 0 w 30"/>
                  <a:gd name="T11" fmla="*/ 10966525 h 40"/>
                  <a:gd name="T12" fmla="*/ 21881157 w 30"/>
                  <a:gd name="T13" fmla="*/ 39880090 h 40"/>
                  <a:gd name="T14" fmla="*/ 31258938 w 30"/>
                  <a:gd name="T15" fmla="*/ 28912563 h 40"/>
                  <a:gd name="T16" fmla="*/ 8335580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6" name="Freeform 2048"/>
              <p:cNvSpPr>
                <a:spLocks/>
              </p:cNvSpPr>
              <p:nvPr/>
            </p:nvSpPr>
            <p:spPr bwMode="auto">
              <a:xfrm>
                <a:off x="3953252" y="3526090"/>
                <a:ext cx="31674" cy="46085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4134924 h 44"/>
                  <a:gd name="T4" fmla="*/ 16720704 w 30"/>
                  <a:gd name="T5" fmla="*/ 48268800 h 44"/>
                  <a:gd name="T6" fmla="*/ 0 w 30"/>
                  <a:gd name="T7" fmla="*/ 24134924 h 44"/>
                  <a:gd name="T8" fmla="*/ 10032213 w 30"/>
                  <a:gd name="T9" fmla="*/ 0 h 44"/>
                  <a:gd name="T10" fmla="*/ 0 w 30"/>
                  <a:gd name="T11" fmla="*/ 12066938 h 44"/>
                  <a:gd name="T12" fmla="*/ 23409200 w 30"/>
                  <a:gd name="T13" fmla="*/ 48268800 h 44"/>
                  <a:gd name="T14" fmla="*/ 33441409 w 30"/>
                  <a:gd name="T15" fmla="*/ 31813311 h 44"/>
                  <a:gd name="T16" fmla="*/ 10032213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9" y="0"/>
                    </a:moveTo>
                    <a:lnTo>
                      <a:pt x="0" y="11"/>
                    </a:lnTo>
                    <a:lnTo>
                      <a:pt x="21" y="44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7" name="Freeform 2049"/>
              <p:cNvSpPr>
                <a:spLocks/>
              </p:cNvSpPr>
              <p:nvPr/>
            </p:nvSpPr>
            <p:spPr bwMode="auto">
              <a:xfrm>
                <a:off x="3957477" y="3519946"/>
                <a:ext cx="31674" cy="44037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2550016 h 43"/>
                  <a:gd name="T4" fmla="*/ 16720704 w 30"/>
                  <a:gd name="T5" fmla="*/ 45099009 h 43"/>
                  <a:gd name="T6" fmla="*/ 0 w 30"/>
                  <a:gd name="T7" fmla="*/ 22550016 h 43"/>
                  <a:gd name="T8" fmla="*/ 10032213 w 30"/>
                  <a:gd name="T9" fmla="*/ 0 h 43"/>
                  <a:gd name="T10" fmla="*/ 0 w 30"/>
                  <a:gd name="T11" fmla="*/ 14683778 h 43"/>
                  <a:gd name="T12" fmla="*/ 24524124 w 30"/>
                  <a:gd name="T13" fmla="*/ 45099009 h 43"/>
                  <a:gd name="T14" fmla="*/ 33441409 w 30"/>
                  <a:gd name="T15" fmla="*/ 33562343 h 43"/>
                  <a:gd name="T16" fmla="*/ 10032213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4"/>
                    </a:lnTo>
                    <a:lnTo>
                      <a:pt x="22" y="43"/>
                    </a:lnTo>
                    <a:lnTo>
                      <a:pt x="30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8" name="Freeform 2050"/>
              <p:cNvSpPr>
                <a:spLocks/>
              </p:cNvSpPr>
              <p:nvPr/>
            </p:nvSpPr>
            <p:spPr bwMode="auto">
              <a:xfrm>
                <a:off x="3962753" y="3514825"/>
                <a:ext cx="30623" cy="40965"/>
              </a:xfrm>
              <a:custGeom>
                <a:avLst/>
                <a:gdLst>
                  <a:gd name="T0" fmla="*/ 16168944 w 29"/>
                  <a:gd name="T1" fmla="*/ 0 h 40"/>
                  <a:gd name="T2" fmla="*/ 32336832 w 29"/>
                  <a:gd name="T3" fmla="*/ 20977152 h 40"/>
                  <a:gd name="T4" fmla="*/ 16168944 w 29"/>
                  <a:gd name="T5" fmla="*/ 41953281 h 40"/>
                  <a:gd name="T6" fmla="*/ 0 w 29"/>
                  <a:gd name="T7" fmla="*/ 20977152 h 40"/>
                  <a:gd name="T8" fmla="*/ 8920798 w 29"/>
                  <a:gd name="T9" fmla="*/ 0 h 40"/>
                  <a:gd name="T10" fmla="*/ 0 w 29"/>
                  <a:gd name="T11" fmla="*/ 11536768 h 40"/>
                  <a:gd name="T12" fmla="*/ 23416037 w 29"/>
                  <a:gd name="T13" fmla="*/ 41953281 h 40"/>
                  <a:gd name="T14" fmla="*/ 32336832 w 29"/>
                  <a:gd name="T15" fmla="*/ 30416509 h 40"/>
                  <a:gd name="T16" fmla="*/ 8920798 w 29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0"/>
                  <a:gd name="T29" fmla="*/ 29 w 29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29" name="Freeform 2051"/>
              <p:cNvSpPr>
                <a:spLocks/>
              </p:cNvSpPr>
              <p:nvPr/>
            </p:nvSpPr>
            <p:spPr bwMode="auto">
              <a:xfrm>
                <a:off x="3966978" y="3508680"/>
                <a:ext cx="31674" cy="43013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1513502 h 43"/>
                  <a:gd name="T4" fmla="*/ 16720704 w 30"/>
                  <a:gd name="T5" fmla="*/ 43026004 h 43"/>
                  <a:gd name="T6" fmla="*/ 0 w 30"/>
                  <a:gd name="T7" fmla="*/ 21513502 h 43"/>
                  <a:gd name="T8" fmla="*/ 8917289 w 30"/>
                  <a:gd name="T9" fmla="*/ 0 h 43"/>
                  <a:gd name="T10" fmla="*/ 0 w 30"/>
                  <a:gd name="T11" fmla="*/ 11006326 h 43"/>
                  <a:gd name="T12" fmla="*/ 23409200 w 30"/>
                  <a:gd name="T13" fmla="*/ 43026004 h 43"/>
                  <a:gd name="T14" fmla="*/ 33441409 w 30"/>
                  <a:gd name="T15" fmla="*/ 29017768 h 43"/>
                  <a:gd name="T16" fmla="*/ 8917289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8" y="0"/>
                    </a:moveTo>
                    <a:lnTo>
                      <a:pt x="0" y="11"/>
                    </a:lnTo>
                    <a:lnTo>
                      <a:pt x="21" y="43"/>
                    </a:lnTo>
                    <a:lnTo>
                      <a:pt x="30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0" name="Freeform 2052"/>
              <p:cNvSpPr>
                <a:spLocks/>
              </p:cNvSpPr>
              <p:nvPr/>
            </p:nvSpPr>
            <p:spPr bwMode="auto">
              <a:xfrm>
                <a:off x="3972254" y="3500487"/>
                <a:ext cx="30623" cy="44037"/>
              </a:xfrm>
              <a:custGeom>
                <a:avLst/>
                <a:gdLst>
                  <a:gd name="T0" fmla="*/ 15629979 w 30"/>
                  <a:gd name="T1" fmla="*/ 0 h 43"/>
                  <a:gd name="T2" fmla="*/ 31258938 w 30"/>
                  <a:gd name="T3" fmla="*/ 22550016 h 43"/>
                  <a:gd name="T4" fmla="*/ 15629979 w 30"/>
                  <a:gd name="T5" fmla="*/ 45099009 h 43"/>
                  <a:gd name="T6" fmla="*/ 0 w 30"/>
                  <a:gd name="T7" fmla="*/ 22550016 h 43"/>
                  <a:gd name="T8" fmla="*/ 9377785 w 30"/>
                  <a:gd name="T9" fmla="*/ 0 h 43"/>
                  <a:gd name="T10" fmla="*/ 0 w 30"/>
                  <a:gd name="T11" fmla="*/ 14683778 h 43"/>
                  <a:gd name="T12" fmla="*/ 21881157 w 30"/>
                  <a:gd name="T13" fmla="*/ 45099009 h 43"/>
                  <a:gd name="T14" fmla="*/ 31258938 w 30"/>
                  <a:gd name="T15" fmla="*/ 33562343 h 43"/>
                  <a:gd name="T16" fmla="*/ 9377785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4"/>
                    </a:lnTo>
                    <a:lnTo>
                      <a:pt x="21" y="43"/>
                    </a:lnTo>
                    <a:lnTo>
                      <a:pt x="30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1" name="Freeform 2053"/>
              <p:cNvSpPr>
                <a:spLocks/>
              </p:cNvSpPr>
              <p:nvPr/>
            </p:nvSpPr>
            <p:spPr bwMode="auto">
              <a:xfrm>
                <a:off x="3975427" y="3497415"/>
                <a:ext cx="31674" cy="39940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19940045 h 40"/>
                  <a:gd name="T4" fmla="*/ 16720704 w 30"/>
                  <a:gd name="T5" fmla="*/ 39880090 h 40"/>
                  <a:gd name="T6" fmla="*/ 0 w 30"/>
                  <a:gd name="T7" fmla="*/ 19940045 h 40"/>
                  <a:gd name="T8" fmla="*/ 10032213 w 30"/>
                  <a:gd name="T9" fmla="*/ 0 h 40"/>
                  <a:gd name="T10" fmla="*/ 0 w 30"/>
                  <a:gd name="T11" fmla="*/ 10966525 h 40"/>
                  <a:gd name="T12" fmla="*/ 24524124 w 30"/>
                  <a:gd name="T13" fmla="*/ 39880090 h 40"/>
                  <a:gd name="T14" fmla="*/ 33441409 w 30"/>
                  <a:gd name="T15" fmla="*/ 28912563 h 40"/>
                  <a:gd name="T16" fmla="*/ 10032213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9" y="0"/>
                    </a:moveTo>
                    <a:lnTo>
                      <a:pt x="0" y="11"/>
                    </a:lnTo>
                    <a:lnTo>
                      <a:pt x="22" y="40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2" name="Freeform 2054"/>
              <p:cNvSpPr>
                <a:spLocks/>
              </p:cNvSpPr>
              <p:nvPr/>
            </p:nvSpPr>
            <p:spPr bwMode="auto">
              <a:xfrm>
                <a:off x="3979642" y="3489222"/>
                <a:ext cx="31674" cy="44037"/>
              </a:xfrm>
              <a:custGeom>
                <a:avLst/>
                <a:gdLst>
                  <a:gd name="T0" fmla="*/ 17297280 w 29"/>
                  <a:gd name="T1" fmla="*/ 0 h 43"/>
                  <a:gd name="T2" fmla="*/ 34594561 w 29"/>
                  <a:gd name="T3" fmla="*/ 22550016 h 43"/>
                  <a:gd name="T4" fmla="*/ 17297280 w 29"/>
                  <a:gd name="T5" fmla="*/ 45099009 h 43"/>
                  <a:gd name="T6" fmla="*/ 0 w 29"/>
                  <a:gd name="T7" fmla="*/ 22550016 h 43"/>
                  <a:gd name="T8" fmla="*/ 9543706 w 29"/>
                  <a:gd name="T9" fmla="*/ 0 h 43"/>
                  <a:gd name="T10" fmla="*/ 0 w 29"/>
                  <a:gd name="T11" fmla="*/ 11536670 h 43"/>
                  <a:gd name="T12" fmla="*/ 25050859 w 29"/>
                  <a:gd name="T13" fmla="*/ 45099009 h 43"/>
                  <a:gd name="T14" fmla="*/ 34594561 w 29"/>
                  <a:gd name="T15" fmla="*/ 30415227 h 43"/>
                  <a:gd name="T16" fmla="*/ 9543706 w 29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3"/>
                  <a:gd name="T29" fmla="*/ 29 w 29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3">
                    <a:moveTo>
                      <a:pt x="8" y="0"/>
                    </a:moveTo>
                    <a:lnTo>
                      <a:pt x="0" y="11"/>
                    </a:lnTo>
                    <a:lnTo>
                      <a:pt x="21" y="43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3" name="Freeform 2055"/>
              <p:cNvSpPr>
                <a:spLocks/>
              </p:cNvSpPr>
              <p:nvPr/>
            </p:nvSpPr>
            <p:spPr bwMode="auto">
              <a:xfrm>
                <a:off x="3984927" y="3481029"/>
                <a:ext cx="31674" cy="44037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2037516 h 44"/>
                  <a:gd name="T4" fmla="*/ 16720704 w 30"/>
                  <a:gd name="T5" fmla="*/ 44074031 h 44"/>
                  <a:gd name="T6" fmla="*/ 0 w 30"/>
                  <a:gd name="T7" fmla="*/ 22037516 h 44"/>
                  <a:gd name="T8" fmla="*/ 8917289 w 30"/>
                  <a:gd name="T9" fmla="*/ 0 h 44"/>
                  <a:gd name="T10" fmla="*/ 0 w 30"/>
                  <a:gd name="T11" fmla="*/ 15025623 h 44"/>
                  <a:gd name="T12" fmla="*/ 23409200 w 30"/>
                  <a:gd name="T13" fmla="*/ 44074031 h 44"/>
                  <a:gd name="T14" fmla="*/ 33441409 w 30"/>
                  <a:gd name="T15" fmla="*/ 33055778 h 44"/>
                  <a:gd name="T16" fmla="*/ 8917289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30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4" name="Freeform 2056"/>
              <p:cNvSpPr>
                <a:spLocks/>
              </p:cNvSpPr>
              <p:nvPr/>
            </p:nvSpPr>
            <p:spPr bwMode="auto">
              <a:xfrm>
                <a:off x="3989152" y="3477956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10032213 w 30"/>
                  <a:gd name="T9" fmla="*/ 0 h 40"/>
                  <a:gd name="T10" fmla="*/ 0 w 30"/>
                  <a:gd name="T11" fmla="*/ 11536768 h 40"/>
                  <a:gd name="T12" fmla="*/ 23409200 w 30"/>
                  <a:gd name="T13" fmla="*/ 41953281 h 40"/>
                  <a:gd name="T14" fmla="*/ 33441409 w 30"/>
                  <a:gd name="T15" fmla="*/ 30416509 h 40"/>
                  <a:gd name="T16" fmla="*/ 10032213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9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5" name="Freeform 2057"/>
              <p:cNvSpPr>
                <a:spLocks/>
              </p:cNvSpPr>
              <p:nvPr/>
            </p:nvSpPr>
            <p:spPr bwMode="auto">
              <a:xfrm>
                <a:off x="3992316" y="3471812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0511791 h 44"/>
                  <a:gd name="T12" fmla="*/ 25997009 w 34"/>
                  <a:gd name="T13" fmla="*/ 42048141 h 44"/>
                  <a:gd name="T14" fmla="*/ 40177693 w 34"/>
                  <a:gd name="T15" fmla="*/ 28669140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2" y="44"/>
                    </a:lnTo>
                    <a:lnTo>
                      <a:pt x="34" y="3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6" name="Freeform 2058"/>
              <p:cNvSpPr>
                <a:spLocks/>
              </p:cNvSpPr>
              <p:nvPr/>
            </p:nvSpPr>
            <p:spPr bwMode="auto">
              <a:xfrm>
                <a:off x="3998652" y="3462595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6455486 h 44"/>
                  <a:gd name="T12" fmla="*/ 22059174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7" name="Freeform 2059"/>
              <p:cNvSpPr>
                <a:spLocks/>
              </p:cNvSpPr>
              <p:nvPr/>
            </p:nvSpPr>
            <p:spPr bwMode="auto">
              <a:xfrm>
                <a:off x="4001816" y="345952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0488064 h 40"/>
                  <a:gd name="T12" fmla="*/ 29541906 w 34"/>
                  <a:gd name="T13" fmla="*/ 41953281 h 40"/>
                  <a:gd name="T14" fmla="*/ 40177693 w 34"/>
                  <a:gd name="T15" fmla="*/ 30416509 h 40"/>
                  <a:gd name="T16" fmla="*/ 9453064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0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8" name="Freeform 2060"/>
              <p:cNvSpPr>
                <a:spLocks/>
              </p:cNvSpPr>
              <p:nvPr/>
            </p:nvSpPr>
            <p:spPr bwMode="auto">
              <a:xfrm>
                <a:off x="4007101" y="3451329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2066938 h 44"/>
                  <a:gd name="T12" fmla="*/ 30724625 w 34"/>
                  <a:gd name="T13" fmla="*/ 48268800 h 44"/>
                  <a:gd name="T14" fmla="*/ 40177693 w 34"/>
                  <a:gd name="T15" fmla="*/ 3181331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39" name="Freeform 2061"/>
              <p:cNvSpPr>
                <a:spLocks/>
              </p:cNvSpPr>
              <p:nvPr/>
            </p:nvSpPr>
            <p:spPr bwMode="auto">
              <a:xfrm>
                <a:off x="4011326" y="3445184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5025623 h 44"/>
                  <a:gd name="T12" fmla="*/ 27311844 w 34"/>
                  <a:gd name="T13" fmla="*/ 44074031 h 44"/>
                  <a:gd name="T14" fmla="*/ 35715100 w 34"/>
                  <a:gd name="T15" fmla="*/ 33055778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0" name="Freeform 2062"/>
              <p:cNvSpPr>
                <a:spLocks/>
              </p:cNvSpPr>
              <p:nvPr/>
            </p:nvSpPr>
            <p:spPr bwMode="auto">
              <a:xfrm>
                <a:off x="4016602" y="3440064"/>
                <a:ext cx="34847" cy="40965"/>
              </a:xfrm>
              <a:custGeom>
                <a:avLst/>
                <a:gdLst>
                  <a:gd name="T0" fmla="*/ 18399216 w 33"/>
                  <a:gd name="T1" fmla="*/ 0 h 40"/>
                  <a:gd name="T2" fmla="*/ 36797376 w 33"/>
                  <a:gd name="T3" fmla="*/ 20977152 h 40"/>
                  <a:gd name="T4" fmla="*/ 18399216 w 33"/>
                  <a:gd name="T5" fmla="*/ 41953281 h 40"/>
                  <a:gd name="T6" fmla="*/ 0 w 33"/>
                  <a:gd name="T7" fmla="*/ 20977152 h 40"/>
                  <a:gd name="T8" fmla="*/ 8920832 w 33"/>
                  <a:gd name="T9" fmla="*/ 0 h 40"/>
                  <a:gd name="T10" fmla="*/ 0 w 33"/>
                  <a:gd name="T11" fmla="*/ 11536768 h 40"/>
                  <a:gd name="T12" fmla="*/ 27876539 w 33"/>
                  <a:gd name="T13" fmla="*/ 41953281 h 40"/>
                  <a:gd name="T14" fmla="*/ 36797376 w 33"/>
                  <a:gd name="T15" fmla="*/ 30416509 h 40"/>
                  <a:gd name="T16" fmla="*/ 8920832 w 33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0"/>
                  <a:gd name="T29" fmla="*/ 33 w 33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1" name="Freeform 2063"/>
              <p:cNvSpPr>
                <a:spLocks/>
              </p:cNvSpPr>
              <p:nvPr/>
            </p:nvSpPr>
            <p:spPr bwMode="auto">
              <a:xfrm>
                <a:off x="4020827" y="3433919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8403252 w 34"/>
                  <a:gd name="T9" fmla="*/ 0 h 44"/>
                  <a:gd name="T10" fmla="*/ 0 w 34"/>
                  <a:gd name="T11" fmla="*/ 11018258 h 44"/>
                  <a:gd name="T12" fmla="*/ 26261310 w 34"/>
                  <a:gd name="T13" fmla="*/ 44074031 h 44"/>
                  <a:gd name="T14" fmla="*/ 35715100 w 34"/>
                  <a:gd name="T15" fmla="*/ 29048404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2" name="Freeform 2064"/>
              <p:cNvSpPr>
                <a:spLocks/>
              </p:cNvSpPr>
              <p:nvPr/>
            </p:nvSpPr>
            <p:spPr bwMode="auto">
              <a:xfrm>
                <a:off x="4023990" y="3425726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10635783 w 34"/>
                  <a:gd name="T9" fmla="*/ 0 h 43"/>
                  <a:gd name="T10" fmla="*/ 0 w 34"/>
                  <a:gd name="T11" fmla="*/ 14683778 h 43"/>
                  <a:gd name="T12" fmla="*/ 29541906 w 34"/>
                  <a:gd name="T13" fmla="*/ 45099009 h 43"/>
                  <a:gd name="T14" fmla="*/ 40177693 w 34"/>
                  <a:gd name="T15" fmla="*/ 34611037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3" name="Freeform 2065"/>
              <p:cNvSpPr>
                <a:spLocks/>
              </p:cNvSpPr>
              <p:nvPr/>
            </p:nvSpPr>
            <p:spPr bwMode="auto">
              <a:xfrm>
                <a:off x="4029276" y="3422654"/>
                <a:ext cx="36960" cy="39940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19940045 h 40"/>
                  <a:gd name="T4" fmla="*/ 20088847 w 34"/>
                  <a:gd name="T5" fmla="*/ 39880090 h 40"/>
                  <a:gd name="T6" fmla="*/ 0 w 34"/>
                  <a:gd name="T7" fmla="*/ 19940045 h 40"/>
                  <a:gd name="T8" fmla="*/ 10635783 w 34"/>
                  <a:gd name="T9" fmla="*/ 0 h 40"/>
                  <a:gd name="T10" fmla="*/ 0 w 34"/>
                  <a:gd name="T11" fmla="*/ 10966525 h 40"/>
                  <a:gd name="T12" fmla="*/ 30724625 w 34"/>
                  <a:gd name="T13" fmla="*/ 39880090 h 40"/>
                  <a:gd name="T14" fmla="*/ 40177693 w 34"/>
                  <a:gd name="T15" fmla="*/ 28912563 h 40"/>
                  <a:gd name="T16" fmla="*/ 10635783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9" y="0"/>
                    </a:moveTo>
                    <a:lnTo>
                      <a:pt x="0" y="11"/>
                    </a:lnTo>
                    <a:lnTo>
                      <a:pt x="26" y="40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4" name="Freeform 2066"/>
              <p:cNvSpPr>
                <a:spLocks/>
              </p:cNvSpPr>
              <p:nvPr/>
            </p:nvSpPr>
            <p:spPr bwMode="auto">
              <a:xfrm>
                <a:off x="4033500" y="3414451"/>
                <a:ext cx="34847" cy="44037"/>
              </a:xfrm>
              <a:custGeom>
                <a:avLst/>
                <a:gdLst>
                  <a:gd name="T0" fmla="*/ 18399216 w 33"/>
                  <a:gd name="T1" fmla="*/ 0 h 44"/>
                  <a:gd name="T2" fmla="*/ 36797376 w 33"/>
                  <a:gd name="T3" fmla="*/ 22037516 h 44"/>
                  <a:gd name="T4" fmla="*/ 18399216 w 33"/>
                  <a:gd name="T5" fmla="*/ 44074031 h 44"/>
                  <a:gd name="T6" fmla="*/ 0 w 33"/>
                  <a:gd name="T7" fmla="*/ 22037516 h 44"/>
                  <a:gd name="T8" fmla="*/ 8920832 w 33"/>
                  <a:gd name="T9" fmla="*/ 0 h 44"/>
                  <a:gd name="T10" fmla="*/ 0 w 33"/>
                  <a:gd name="T11" fmla="*/ 11018258 h 44"/>
                  <a:gd name="T12" fmla="*/ 27876539 w 33"/>
                  <a:gd name="T13" fmla="*/ 44074031 h 44"/>
                  <a:gd name="T14" fmla="*/ 36797376 w 33"/>
                  <a:gd name="T15" fmla="*/ 29048404 h 44"/>
                  <a:gd name="T16" fmla="*/ 8920832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5" name="Freeform 2067"/>
              <p:cNvSpPr>
                <a:spLocks/>
              </p:cNvSpPr>
              <p:nvPr/>
            </p:nvSpPr>
            <p:spPr bwMode="auto">
              <a:xfrm>
                <a:off x="4038776" y="3408307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9453064 w 34"/>
                  <a:gd name="T9" fmla="*/ 0 h 43"/>
                  <a:gd name="T10" fmla="*/ 0 w 34"/>
                  <a:gd name="T11" fmla="*/ 14008233 h 43"/>
                  <a:gd name="T12" fmla="*/ 29541906 w 34"/>
                  <a:gd name="T13" fmla="*/ 43026004 h 43"/>
                  <a:gd name="T14" fmla="*/ 40177693 w 34"/>
                  <a:gd name="T15" fmla="*/ 32019674 h 43"/>
                  <a:gd name="T16" fmla="*/ 9453064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6" name="Freeform 2068"/>
              <p:cNvSpPr>
                <a:spLocks/>
              </p:cNvSpPr>
              <p:nvPr/>
            </p:nvSpPr>
            <p:spPr bwMode="auto">
              <a:xfrm>
                <a:off x="4043001" y="3403186"/>
                <a:ext cx="34847" cy="40965"/>
              </a:xfrm>
              <a:custGeom>
                <a:avLst/>
                <a:gdLst>
                  <a:gd name="T0" fmla="*/ 17858063 w 34"/>
                  <a:gd name="T1" fmla="*/ 0 h 40"/>
                  <a:gd name="T2" fmla="*/ 35715100 w 34"/>
                  <a:gd name="T3" fmla="*/ 20977152 h 40"/>
                  <a:gd name="T4" fmla="*/ 17858063 w 34"/>
                  <a:gd name="T5" fmla="*/ 41953281 h 40"/>
                  <a:gd name="T6" fmla="*/ 0 w 34"/>
                  <a:gd name="T7" fmla="*/ 20977152 h 40"/>
                  <a:gd name="T8" fmla="*/ 8403252 w 34"/>
                  <a:gd name="T9" fmla="*/ 0 h 40"/>
                  <a:gd name="T10" fmla="*/ 0 w 34"/>
                  <a:gd name="T11" fmla="*/ 11536768 h 40"/>
                  <a:gd name="T12" fmla="*/ 26261310 w 34"/>
                  <a:gd name="T13" fmla="*/ 41953281 h 40"/>
                  <a:gd name="T14" fmla="*/ 35715100 w 34"/>
                  <a:gd name="T15" fmla="*/ 30416509 h 40"/>
                  <a:gd name="T16" fmla="*/ 8403252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7" name="Freeform 2069"/>
              <p:cNvSpPr>
                <a:spLocks/>
              </p:cNvSpPr>
              <p:nvPr/>
            </p:nvSpPr>
            <p:spPr bwMode="auto">
              <a:xfrm>
                <a:off x="4046165" y="3396017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10635783 w 34"/>
                  <a:gd name="T9" fmla="*/ 0 h 43"/>
                  <a:gd name="T10" fmla="*/ 0 w 34"/>
                  <a:gd name="T11" fmla="*/ 11536670 h 43"/>
                  <a:gd name="T12" fmla="*/ 30724625 w 34"/>
                  <a:gd name="T13" fmla="*/ 45099009 h 43"/>
                  <a:gd name="T14" fmla="*/ 40177693 w 34"/>
                  <a:gd name="T15" fmla="*/ 30415227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1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8" name="Freeform 2070"/>
              <p:cNvSpPr>
                <a:spLocks/>
              </p:cNvSpPr>
              <p:nvPr/>
            </p:nvSpPr>
            <p:spPr bwMode="auto">
              <a:xfrm>
                <a:off x="4051450" y="3387824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6455486 h 44"/>
                  <a:gd name="T12" fmla="*/ 30724625 w 34"/>
                  <a:gd name="T13" fmla="*/ 48268800 h 44"/>
                  <a:gd name="T14" fmla="*/ 40177693 w 34"/>
                  <a:gd name="T15" fmla="*/ 3291097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49" name="Freeform 2071"/>
              <p:cNvSpPr>
                <a:spLocks/>
              </p:cNvSpPr>
              <p:nvPr/>
            </p:nvSpPr>
            <p:spPr bwMode="auto">
              <a:xfrm>
                <a:off x="4055665" y="338475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1536768 h 40"/>
                  <a:gd name="T12" fmla="*/ 29541906 w 34"/>
                  <a:gd name="T13" fmla="*/ 41953281 h 40"/>
                  <a:gd name="T14" fmla="*/ 40177693 w 34"/>
                  <a:gd name="T15" fmla="*/ 30416509 h 40"/>
                  <a:gd name="T16" fmla="*/ 9453064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0" name="Freeform 2072"/>
              <p:cNvSpPr>
                <a:spLocks/>
              </p:cNvSpPr>
              <p:nvPr/>
            </p:nvSpPr>
            <p:spPr bwMode="auto">
              <a:xfrm>
                <a:off x="4060950" y="3378607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0488064 h 40"/>
                  <a:gd name="T12" fmla="*/ 29541906 w 34"/>
                  <a:gd name="T13" fmla="*/ 41953281 h 40"/>
                  <a:gd name="T14" fmla="*/ 40177693 w 34"/>
                  <a:gd name="T15" fmla="*/ 30416509 h 40"/>
                  <a:gd name="T16" fmla="*/ 9453064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0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1" name="Freeform 2073"/>
              <p:cNvSpPr>
                <a:spLocks/>
              </p:cNvSpPr>
              <p:nvPr/>
            </p:nvSpPr>
            <p:spPr bwMode="auto">
              <a:xfrm>
                <a:off x="4065175" y="3370414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5025623 h 44"/>
                  <a:gd name="T12" fmla="*/ 27311844 w 34"/>
                  <a:gd name="T13" fmla="*/ 44074031 h 44"/>
                  <a:gd name="T14" fmla="*/ 35715100 w 34"/>
                  <a:gd name="T15" fmla="*/ 29048404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2" name="Freeform 2074"/>
              <p:cNvSpPr>
                <a:spLocks/>
              </p:cNvSpPr>
              <p:nvPr/>
            </p:nvSpPr>
            <p:spPr bwMode="auto">
              <a:xfrm>
                <a:off x="4068339" y="336734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10635783 w 34"/>
                  <a:gd name="T9" fmla="*/ 0 h 40"/>
                  <a:gd name="T10" fmla="*/ 0 w 34"/>
                  <a:gd name="T11" fmla="*/ 11536768 h 40"/>
                  <a:gd name="T12" fmla="*/ 30724625 w 34"/>
                  <a:gd name="T13" fmla="*/ 41953281 h 40"/>
                  <a:gd name="T14" fmla="*/ 40177693 w 34"/>
                  <a:gd name="T15" fmla="*/ 30416509 h 40"/>
                  <a:gd name="T16" fmla="*/ 10635783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9" y="0"/>
                    </a:moveTo>
                    <a:lnTo>
                      <a:pt x="0" y="11"/>
                    </a:lnTo>
                    <a:lnTo>
                      <a:pt x="26" y="40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3" name="Freeform 2075"/>
              <p:cNvSpPr>
                <a:spLocks/>
              </p:cNvSpPr>
              <p:nvPr/>
            </p:nvSpPr>
            <p:spPr bwMode="auto">
              <a:xfrm>
                <a:off x="4074676" y="3359148"/>
                <a:ext cx="30623" cy="39940"/>
              </a:xfrm>
              <a:custGeom>
                <a:avLst/>
                <a:gdLst>
                  <a:gd name="T0" fmla="*/ 16168944 w 29"/>
                  <a:gd name="T1" fmla="*/ 0 h 40"/>
                  <a:gd name="T2" fmla="*/ 32336832 w 29"/>
                  <a:gd name="T3" fmla="*/ 19940045 h 40"/>
                  <a:gd name="T4" fmla="*/ 16168944 w 29"/>
                  <a:gd name="T5" fmla="*/ 39880090 h 40"/>
                  <a:gd name="T6" fmla="*/ 0 w 29"/>
                  <a:gd name="T7" fmla="*/ 19940045 h 40"/>
                  <a:gd name="T8" fmla="*/ 8920798 w 29"/>
                  <a:gd name="T9" fmla="*/ 0 h 40"/>
                  <a:gd name="T10" fmla="*/ 0 w 29"/>
                  <a:gd name="T11" fmla="*/ 10966525 h 40"/>
                  <a:gd name="T12" fmla="*/ 27876435 w 29"/>
                  <a:gd name="T13" fmla="*/ 39880090 h 40"/>
                  <a:gd name="T14" fmla="*/ 32336832 w 29"/>
                  <a:gd name="T15" fmla="*/ 32901577 h 40"/>
                  <a:gd name="T16" fmla="*/ 32336832 w 29"/>
                  <a:gd name="T17" fmla="*/ 28912563 h 40"/>
                  <a:gd name="T18" fmla="*/ 32336832 w 29"/>
                  <a:gd name="T19" fmla="*/ 25922056 h 40"/>
                  <a:gd name="T20" fmla="*/ 8920798 w 29"/>
                  <a:gd name="T21" fmla="*/ 0 h 4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"/>
                  <a:gd name="T34" fmla="*/ 0 h 40"/>
                  <a:gd name="T35" fmla="*/ 29 w 29"/>
                  <a:gd name="T36" fmla="*/ 40 h 4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29" y="33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4" name="Freeform 2076"/>
              <p:cNvSpPr>
                <a:spLocks/>
              </p:cNvSpPr>
              <p:nvPr/>
            </p:nvSpPr>
            <p:spPr bwMode="auto">
              <a:xfrm>
                <a:off x="4077839" y="3350955"/>
                <a:ext cx="27450" cy="44037"/>
              </a:xfrm>
              <a:custGeom>
                <a:avLst/>
                <a:gdLst>
                  <a:gd name="T0" fmla="*/ 15070050 w 25"/>
                  <a:gd name="T1" fmla="*/ 0 h 44"/>
                  <a:gd name="T2" fmla="*/ 30140099 w 25"/>
                  <a:gd name="T3" fmla="*/ 22037516 h 44"/>
                  <a:gd name="T4" fmla="*/ 15070050 w 25"/>
                  <a:gd name="T5" fmla="*/ 44074031 h 44"/>
                  <a:gd name="T6" fmla="*/ 0 w 25"/>
                  <a:gd name="T7" fmla="*/ 22037516 h 44"/>
                  <a:gd name="T8" fmla="*/ 9644833 w 25"/>
                  <a:gd name="T9" fmla="*/ 0 h 44"/>
                  <a:gd name="T10" fmla="*/ 0 w 25"/>
                  <a:gd name="T11" fmla="*/ 15025623 h 44"/>
                  <a:gd name="T12" fmla="*/ 30140099 w 25"/>
                  <a:gd name="T13" fmla="*/ 44074031 h 44"/>
                  <a:gd name="T14" fmla="*/ 30140099 w 25"/>
                  <a:gd name="T15" fmla="*/ 40067667 h 44"/>
                  <a:gd name="T16" fmla="*/ 30140099 w 25"/>
                  <a:gd name="T17" fmla="*/ 36060301 h 44"/>
                  <a:gd name="T18" fmla="*/ 30140099 w 25"/>
                  <a:gd name="T19" fmla="*/ 33055778 h 44"/>
                  <a:gd name="T20" fmla="*/ 30140099 w 25"/>
                  <a:gd name="T21" fmla="*/ 29048404 h 44"/>
                  <a:gd name="T22" fmla="*/ 25317685 w 25"/>
                  <a:gd name="T23" fmla="*/ 26043881 h 44"/>
                  <a:gd name="T24" fmla="*/ 25317685 w 25"/>
                  <a:gd name="T25" fmla="*/ 22037516 h 44"/>
                  <a:gd name="T26" fmla="*/ 25317685 w 25"/>
                  <a:gd name="T27" fmla="*/ 18030151 h 44"/>
                  <a:gd name="T28" fmla="*/ 9644833 w 25"/>
                  <a:gd name="T29" fmla="*/ 0 h 44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44"/>
                  <a:gd name="T47" fmla="*/ 25 w 25"/>
                  <a:gd name="T48" fmla="*/ 44 h 4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25" y="40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5" y="29"/>
                    </a:lnTo>
                    <a:lnTo>
                      <a:pt x="21" y="26"/>
                    </a:lnTo>
                    <a:lnTo>
                      <a:pt x="21" y="22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5" name="Freeform 2077"/>
              <p:cNvSpPr>
                <a:spLocks/>
              </p:cNvSpPr>
              <p:nvPr/>
            </p:nvSpPr>
            <p:spPr bwMode="auto">
              <a:xfrm>
                <a:off x="4083125" y="3343787"/>
                <a:ext cx="22174" cy="40965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20977152 h 40"/>
                  <a:gd name="T4" fmla="*/ 11706816 w 21"/>
                  <a:gd name="T5" fmla="*/ 41953281 h 40"/>
                  <a:gd name="T6" fmla="*/ 0 w 21"/>
                  <a:gd name="T7" fmla="*/ 20977152 h 40"/>
                  <a:gd name="T8" fmla="*/ 10034263 w 21"/>
                  <a:gd name="T9" fmla="*/ 0 h 40"/>
                  <a:gd name="T10" fmla="*/ 0 w 21"/>
                  <a:gd name="T11" fmla="*/ 14683903 h 40"/>
                  <a:gd name="T12" fmla="*/ 23413632 w 21"/>
                  <a:gd name="T13" fmla="*/ 41953281 h 40"/>
                  <a:gd name="T14" fmla="*/ 23413632 w 21"/>
                  <a:gd name="T15" fmla="*/ 37758466 h 40"/>
                  <a:gd name="T16" fmla="*/ 18953492 w 21"/>
                  <a:gd name="T17" fmla="*/ 34611331 h 40"/>
                  <a:gd name="T18" fmla="*/ 18953492 w 21"/>
                  <a:gd name="T19" fmla="*/ 30416509 h 40"/>
                  <a:gd name="T20" fmla="*/ 18953492 w 21"/>
                  <a:gd name="T21" fmla="*/ 26220670 h 40"/>
                  <a:gd name="T22" fmla="*/ 18953492 w 21"/>
                  <a:gd name="T23" fmla="*/ 23074560 h 40"/>
                  <a:gd name="T24" fmla="*/ 18953492 w 21"/>
                  <a:gd name="T25" fmla="*/ 18878721 h 40"/>
                  <a:gd name="T26" fmla="*/ 18953492 w 21"/>
                  <a:gd name="T27" fmla="*/ 14683903 h 40"/>
                  <a:gd name="T28" fmla="*/ 18953492 w 21"/>
                  <a:gd name="T29" fmla="*/ 11536768 h 40"/>
                  <a:gd name="T30" fmla="*/ 10034263 w 21"/>
                  <a:gd name="T31" fmla="*/ 0 h 40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1"/>
                  <a:gd name="T49" fmla="*/ 0 h 40"/>
                  <a:gd name="T50" fmla="*/ 21 w 21"/>
                  <a:gd name="T51" fmla="*/ 40 h 4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1" h="40">
                    <a:moveTo>
                      <a:pt x="9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1" y="36"/>
                    </a:lnTo>
                    <a:lnTo>
                      <a:pt x="17" y="33"/>
                    </a:lnTo>
                    <a:lnTo>
                      <a:pt x="17" y="29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6" name="Freeform 2078"/>
              <p:cNvSpPr>
                <a:spLocks/>
              </p:cNvSpPr>
              <p:nvPr/>
            </p:nvSpPr>
            <p:spPr bwMode="auto">
              <a:xfrm>
                <a:off x="4087349" y="3339690"/>
                <a:ext cx="12673" cy="29699"/>
              </a:xfrm>
              <a:custGeom>
                <a:avLst/>
                <a:gdLst>
                  <a:gd name="T0" fmla="*/ 6177600 w 13"/>
                  <a:gd name="T1" fmla="*/ 0 h 29"/>
                  <a:gd name="T2" fmla="*/ 12354225 w 13"/>
                  <a:gd name="T3" fmla="*/ 15207936 h 29"/>
                  <a:gd name="T4" fmla="*/ 6177600 w 13"/>
                  <a:gd name="T5" fmla="*/ 30414848 h 29"/>
                  <a:gd name="T6" fmla="*/ 0 w 13"/>
                  <a:gd name="T7" fmla="*/ 15207936 h 29"/>
                  <a:gd name="T8" fmla="*/ 8553301 w 13"/>
                  <a:gd name="T9" fmla="*/ 0 h 29"/>
                  <a:gd name="T10" fmla="*/ 0 w 13"/>
                  <a:gd name="T11" fmla="*/ 11536526 h 29"/>
                  <a:gd name="T12" fmla="*/ 12354225 w 13"/>
                  <a:gd name="T13" fmla="*/ 30414848 h 29"/>
                  <a:gd name="T14" fmla="*/ 12354225 w 13"/>
                  <a:gd name="T15" fmla="*/ 27268803 h 29"/>
                  <a:gd name="T16" fmla="*/ 12354225 w 13"/>
                  <a:gd name="T17" fmla="*/ 23073053 h 29"/>
                  <a:gd name="T18" fmla="*/ 12354225 w 13"/>
                  <a:gd name="T19" fmla="*/ 18878326 h 29"/>
                  <a:gd name="T20" fmla="*/ 12354225 w 13"/>
                  <a:gd name="T21" fmla="*/ 15732277 h 29"/>
                  <a:gd name="T22" fmla="*/ 8553301 w 13"/>
                  <a:gd name="T23" fmla="*/ 11536526 h 29"/>
                  <a:gd name="T24" fmla="*/ 8553301 w 13"/>
                  <a:gd name="T25" fmla="*/ 7341798 h 29"/>
                  <a:gd name="T26" fmla="*/ 8553301 w 13"/>
                  <a:gd name="T27" fmla="*/ 4194729 h 29"/>
                  <a:gd name="T28" fmla="*/ 8553301 w 13"/>
                  <a:gd name="T29" fmla="*/ 0 h 29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29"/>
                  <a:gd name="T47" fmla="*/ 13 w 13"/>
                  <a:gd name="T48" fmla="*/ 29 h 2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13" y="26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7" name="Freeform 2079"/>
              <p:cNvSpPr>
                <a:spLocks/>
              </p:cNvSpPr>
              <p:nvPr/>
            </p:nvSpPr>
            <p:spPr bwMode="auto">
              <a:xfrm>
                <a:off x="4092625" y="3339690"/>
                <a:ext cx="8449" cy="16386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8950035 h 15"/>
                  <a:gd name="T4" fmla="*/ 4462128 w 8"/>
                  <a:gd name="T5" fmla="*/ 17900070 h 15"/>
                  <a:gd name="T6" fmla="*/ 0 w 8"/>
                  <a:gd name="T7" fmla="*/ 8950035 h 15"/>
                  <a:gd name="T8" fmla="*/ 0 w 8"/>
                  <a:gd name="T9" fmla="*/ 4773789 h 15"/>
                  <a:gd name="T10" fmla="*/ 4462128 w 8"/>
                  <a:gd name="T11" fmla="*/ 0 h 15"/>
                  <a:gd name="T12" fmla="*/ 4462128 w 8"/>
                  <a:gd name="T13" fmla="*/ 4773789 h 15"/>
                  <a:gd name="T14" fmla="*/ 4462128 w 8"/>
                  <a:gd name="T15" fmla="*/ 8353583 h 15"/>
                  <a:gd name="T16" fmla="*/ 4462128 w 8"/>
                  <a:gd name="T17" fmla="*/ 13126279 h 15"/>
                  <a:gd name="T18" fmla="*/ 8923200 w 8"/>
                  <a:gd name="T19" fmla="*/ 17900070 h 15"/>
                  <a:gd name="T20" fmla="*/ 0 w 8"/>
                  <a:gd name="T21" fmla="*/ 4773789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0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8" name="Freeform 2080"/>
              <p:cNvSpPr>
                <a:spLocks/>
              </p:cNvSpPr>
              <p:nvPr/>
            </p:nvSpPr>
            <p:spPr bwMode="auto">
              <a:xfrm>
                <a:off x="4096850" y="3339690"/>
                <a:ext cx="0" cy="2048"/>
              </a:xfrm>
              <a:custGeom>
                <a:avLst/>
                <a:gdLst>
                  <a:gd name="T0" fmla="*/ 0 h 2048"/>
                  <a:gd name="T1" fmla="*/ 1024 h 2048"/>
                  <a:gd name="T2" fmla="*/ 2048 h 2048"/>
                  <a:gd name="T3" fmla="*/ 1024 h 2048"/>
                  <a:gd name="T4" fmla="*/ 0 h 2048"/>
                  <a:gd name="T5" fmla="*/ 0 h 2048"/>
                  <a:gd name="T6" fmla="*/ 0 h 2048"/>
                  <a:gd name="T7" fmla="*/ 17694720 60000 65536"/>
                  <a:gd name="T8" fmla="*/ 0 60000 65536"/>
                  <a:gd name="T9" fmla="*/ 5898240 60000 65536"/>
                  <a:gd name="T10" fmla="*/ 11796480 60000 65536"/>
                  <a:gd name="T11" fmla="*/ 0 60000 65536"/>
                  <a:gd name="T12" fmla="*/ 0 60000 65536"/>
                  <a:gd name="T13" fmla="*/ 0 60000 65536"/>
                  <a:gd name="T14" fmla="*/ 0 h 2048"/>
                  <a:gd name="T15" fmla="*/ 2048 h 2048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04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59" name="Freeform 2081"/>
              <p:cNvSpPr>
                <a:spLocks/>
              </p:cNvSpPr>
              <p:nvPr/>
            </p:nvSpPr>
            <p:spPr bwMode="auto">
              <a:xfrm>
                <a:off x="2490843" y="2804035"/>
                <a:ext cx="8449" cy="23554"/>
              </a:xfrm>
              <a:custGeom>
                <a:avLst/>
                <a:gdLst>
                  <a:gd name="T0" fmla="*/ 4462128 w 8"/>
                  <a:gd name="T1" fmla="*/ 0 h 21"/>
                  <a:gd name="T2" fmla="*/ 8923200 w 8"/>
                  <a:gd name="T3" fmla="*/ 13209307 h 21"/>
                  <a:gd name="T4" fmla="*/ 4462128 w 8"/>
                  <a:gd name="T5" fmla="*/ 26418614 h 21"/>
                  <a:gd name="T6" fmla="*/ 0 w 8"/>
                  <a:gd name="T7" fmla="*/ 13209307 h 21"/>
                  <a:gd name="T8" fmla="*/ 8923200 w 8"/>
                  <a:gd name="T9" fmla="*/ 12580079 h 21"/>
                  <a:gd name="T10" fmla="*/ 0 w 8"/>
                  <a:gd name="T11" fmla="*/ 26418614 h 21"/>
                  <a:gd name="T12" fmla="*/ 0 w 8"/>
                  <a:gd name="T13" fmla="*/ 0 h 21"/>
                  <a:gd name="T14" fmla="*/ 8923200 w 8"/>
                  <a:gd name="T15" fmla="*/ 12580079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1"/>
                  <a:gd name="T26" fmla="*/ 8 w 8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1">
                    <a:moveTo>
                      <a:pt x="8" y="10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0" name="Freeform 2082"/>
              <p:cNvSpPr>
                <a:spLocks/>
              </p:cNvSpPr>
              <p:nvPr/>
            </p:nvSpPr>
            <p:spPr bwMode="auto">
              <a:xfrm>
                <a:off x="2490843" y="2792769"/>
                <a:ext cx="12673" cy="29699"/>
              </a:xfrm>
              <a:custGeom>
                <a:avLst/>
                <a:gdLst>
                  <a:gd name="T0" fmla="*/ 6692400 w 12"/>
                  <a:gd name="T1" fmla="*/ 0 h 29"/>
                  <a:gd name="T2" fmla="*/ 13383744 w 12"/>
                  <a:gd name="T3" fmla="*/ 15207936 h 29"/>
                  <a:gd name="T4" fmla="*/ 6692400 w 12"/>
                  <a:gd name="T5" fmla="*/ 30414848 h 29"/>
                  <a:gd name="T6" fmla="*/ 0 w 12"/>
                  <a:gd name="T7" fmla="*/ 15207936 h 29"/>
                  <a:gd name="T8" fmla="*/ 4460897 w 12"/>
                  <a:gd name="T9" fmla="*/ 30414848 h 29"/>
                  <a:gd name="T10" fmla="*/ 13383744 w 12"/>
                  <a:gd name="T11" fmla="*/ 14682571 h 29"/>
                  <a:gd name="T12" fmla="*/ 0 w 12"/>
                  <a:gd name="T13" fmla="*/ 0 h 29"/>
                  <a:gd name="T14" fmla="*/ 0 w 12"/>
                  <a:gd name="T15" fmla="*/ 22024371 h 29"/>
                  <a:gd name="T16" fmla="*/ 4460897 w 12"/>
                  <a:gd name="T17" fmla="*/ 30414848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9"/>
                  <a:gd name="T29" fmla="*/ 12 w 1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9">
                    <a:moveTo>
                      <a:pt x="4" y="29"/>
                    </a:moveTo>
                    <a:lnTo>
                      <a:pt x="12" y="14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1" name="Freeform 2083"/>
              <p:cNvSpPr>
                <a:spLocks/>
              </p:cNvSpPr>
              <p:nvPr/>
            </p:nvSpPr>
            <p:spPr bwMode="auto">
              <a:xfrm>
                <a:off x="2490843" y="2781504"/>
                <a:ext cx="17949" cy="33796"/>
              </a:xfrm>
              <a:custGeom>
                <a:avLst/>
                <a:gdLst>
                  <a:gd name="T0" fmla="*/ 9476016 w 17"/>
                  <a:gd name="T1" fmla="*/ 0 h 32"/>
                  <a:gd name="T2" fmla="*/ 18950976 w 17"/>
                  <a:gd name="T3" fmla="*/ 17846400 h 32"/>
                  <a:gd name="T4" fmla="*/ 9476016 w 17"/>
                  <a:gd name="T5" fmla="*/ 35692800 h 32"/>
                  <a:gd name="T6" fmla="*/ 0 w 17"/>
                  <a:gd name="T7" fmla="*/ 17846400 h 32"/>
                  <a:gd name="T8" fmla="*/ 8918541 w 17"/>
                  <a:gd name="T9" fmla="*/ 35692800 h 32"/>
                  <a:gd name="T10" fmla="*/ 18950976 w 17"/>
                  <a:gd name="T11" fmla="*/ 24539061 h 32"/>
                  <a:gd name="T12" fmla="*/ 0 w 17"/>
                  <a:gd name="T13" fmla="*/ 0 h 32"/>
                  <a:gd name="T14" fmla="*/ 0 w 17"/>
                  <a:gd name="T15" fmla="*/ 24539061 h 32"/>
                  <a:gd name="T16" fmla="*/ 8918541 w 17"/>
                  <a:gd name="T17" fmla="*/ 3569280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2"/>
                  <a:gd name="T29" fmla="*/ 17 w 17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2">
                    <a:moveTo>
                      <a:pt x="8" y="32"/>
                    </a:moveTo>
                    <a:lnTo>
                      <a:pt x="17" y="22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2" name="Freeform 2084"/>
              <p:cNvSpPr>
                <a:spLocks/>
              </p:cNvSpPr>
              <p:nvPr/>
            </p:nvSpPr>
            <p:spPr bwMode="auto">
              <a:xfrm>
                <a:off x="2490843" y="2770238"/>
                <a:ext cx="22174" cy="36868"/>
              </a:xfrm>
              <a:custGeom>
                <a:avLst/>
                <a:gdLst>
                  <a:gd name="T0" fmla="*/ 11706816 w 21"/>
                  <a:gd name="T1" fmla="*/ 0 h 36"/>
                  <a:gd name="T2" fmla="*/ 23413632 w 21"/>
                  <a:gd name="T3" fmla="*/ 18878464 h 36"/>
                  <a:gd name="T4" fmla="*/ 11706816 w 21"/>
                  <a:gd name="T5" fmla="*/ 37756928 h 36"/>
                  <a:gd name="T6" fmla="*/ 0 w 21"/>
                  <a:gd name="T7" fmla="*/ 18878464 h 36"/>
                  <a:gd name="T8" fmla="*/ 0 w 21"/>
                  <a:gd name="T9" fmla="*/ 0 h 36"/>
                  <a:gd name="T10" fmla="*/ 0 w 21"/>
                  <a:gd name="T11" fmla="*/ 3146069 h 36"/>
                  <a:gd name="T12" fmla="*/ 0 w 21"/>
                  <a:gd name="T13" fmla="*/ 23073222 h 36"/>
                  <a:gd name="T14" fmla="*/ 13379369 w 21"/>
                  <a:gd name="T15" fmla="*/ 37756928 h 36"/>
                  <a:gd name="T16" fmla="*/ 23413632 w 21"/>
                  <a:gd name="T17" fmla="*/ 26220314 h 36"/>
                  <a:gd name="T18" fmla="*/ 0 w 21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6"/>
                  <a:gd name="T32" fmla="*/ 21 w 21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6">
                    <a:moveTo>
                      <a:pt x="0" y="0"/>
                    </a:moveTo>
                    <a:lnTo>
                      <a:pt x="0" y="3"/>
                    </a:lnTo>
                    <a:lnTo>
                      <a:pt x="0" y="22"/>
                    </a:lnTo>
                    <a:lnTo>
                      <a:pt x="12" y="36"/>
                    </a:lnTo>
                    <a:lnTo>
                      <a:pt x="21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3" name="Freeform 2085"/>
              <p:cNvSpPr>
                <a:spLocks/>
              </p:cNvSpPr>
              <p:nvPr/>
            </p:nvSpPr>
            <p:spPr bwMode="auto">
              <a:xfrm>
                <a:off x="2490843" y="2767166"/>
                <a:ext cx="25338" cy="36868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8368236 h 37"/>
                  <a:gd name="T4" fmla="*/ 12840285 w 25"/>
                  <a:gd name="T5" fmla="*/ 36736471 h 37"/>
                  <a:gd name="T6" fmla="*/ 0 w 25"/>
                  <a:gd name="T7" fmla="*/ 18368236 h 37"/>
                  <a:gd name="T8" fmla="*/ 4108810 w 25"/>
                  <a:gd name="T9" fmla="*/ 0 h 37"/>
                  <a:gd name="T10" fmla="*/ 0 w 25"/>
                  <a:gd name="T11" fmla="*/ 6950115 h 37"/>
                  <a:gd name="T12" fmla="*/ 0 w 25"/>
                  <a:gd name="T13" fmla="*/ 14892677 h 37"/>
                  <a:gd name="T14" fmla="*/ 17462952 w 25"/>
                  <a:gd name="T15" fmla="*/ 36736471 h 37"/>
                  <a:gd name="T16" fmla="*/ 25680570 w 25"/>
                  <a:gd name="T17" fmla="*/ 21843791 h 37"/>
                  <a:gd name="T18" fmla="*/ 4108810 w 25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7"/>
                  <a:gd name="T32" fmla="*/ 25 w 25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7">
                    <a:moveTo>
                      <a:pt x="4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4" name="Freeform 2086"/>
              <p:cNvSpPr>
                <a:spLocks/>
              </p:cNvSpPr>
              <p:nvPr/>
            </p:nvSpPr>
            <p:spPr bwMode="auto">
              <a:xfrm>
                <a:off x="2490843" y="2758973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1536611 h 36"/>
                  <a:gd name="T12" fmla="*/ 23416037 w 29"/>
                  <a:gd name="T13" fmla="*/ 37756928 h 36"/>
                  <a:gd name="T14" fmla="*/ 32336832 w 29"/>
                  <a:gd name="T15" fmla="*/ 26220314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5" name="Freeform 2087"/>
              <p:cNvSpPr>
                <a:spLocks/>
              </p:cNvSpPr>
              <p:nvPr/>
            </p:nvSpPr>
            <p:spPr bwMode="auto">
              <a:xfrm>
                <a:off x="2494007" y="275078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5510456 h 36"/>
                  <a:gd name="T12" fmla="*/ 25317685 w 25"/>
                  <a:gd name="T13" fmla="*/ 39883435 h 36"/>
                  <a:gd name="T14" fmla="*/ 30140099 w 25"/>
                  <a:gd name="T15" fmla="*/ 2769694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6" name="Freeform 2088"/>
              <p:cNvSpPr>
                <a:spLocks/>
              </p:cNvSpPr>
              <p:nvPr/>
            </p:nvSpPr>
            <p:spPr bwMode="auto">
              <a:xfrm>
                <a:off x="2497180" y="2747707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1705066 w 25"/>
                  <a:gd name="T9" fmla="*/ 0 h 36"/>
                  <a:gd name="T10" fmla="*/ 0 w 25"/>
                  <a:gd name="T11" fmla="*/ 11536611 h 36"/>
                  <a:gd name="T12" fmla="*/ 27310300 w 25"/>
                  <a:gd name="T13" fmla="*/ 37756928 h 36"/>
                  <a:gd name="T14" fmla="*/ 32512803 w 25"/>
                  <a:gd name="T15" fmla="*/ 23073222 h 36"/>
                  <a:gd name="T16" fmla="*/ 11705066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9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7" name="Freeform 2089"/>
              <p:cNvSpPr>
                <a:spLocks/>
              </p:cNvSpPr>
              <p:nvPr/>
            </p:nvSpPr>
            <p:spPr bwMode="auto">
              <a:xfrm>
                <a:off x="2503517" y="2740539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8" name="Freeform 2090"/>
              <p:cNvSpPr>
                <a:spLocks/>
              </p:cNvSpPr>
              <p:nvPr/>
            </p:nvSpPr>
            <p:spPr bwMode="auto">
              <a:xfrm>
                <a:off x="2506681" y="273234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5732346 h 37"/>
                  <a:gd name="T12" fmla="*/ 20807741 w 25"/>
                  <a:gd name="T13" fmla="*/ 38805504 h 37"/>
                  <a:gd name="T14" fmla="*/ 32512803 w 25"/>
                  <a:gd name="T15" fmla="*/ 27268923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6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69" name="Freeform 2091"/>
              <p:cNvSpPr>
                <a:spLocks/>
              </p:cNvSpPr>
              <p:nvPr/>
            </p:nvSpPr>
            <p:spPr bwMode="auto">
              <a:xfrm>
                <a:off x="2513018" y="2729273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17462952 w 25"/>
                  <a:gd name="T13" fmla="*/ 39883435 h 36"/>
                  <a:gd name="T14" fmla="*/ 25680570 w 25"/>
                  <a:gd name="T15" fmla="*/ 24372974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0" name="Freeform 2092"/>
              <p:cNvSpPr>
                <a:spLocks/>
              </p:cNvSpPr>
              <p:nvPr/>
            </p:nvSpPr>
            <p:spPr bwMode="auto">
              <a:xfrm>
                <a:off x="2516181" y="272210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1" name="Freeform 2093"/>
              <p:cNvSpPr>
                <a:spLocks/>
              </p:cNvSpPr>
              <p:nvPr/>
            </p:nvSpPr>
            <p:spPr bwMode="auto">
              <a:xfrm>
                <a:off x="2521467" y="2718008"/>
                <a:ext cx="27450" cy="33796"/>
              </a:xfrm>
              <a:custGeom>
                <a:avLst/>
                <a:gdLst>
                  <a:gd name="T0" fmla="*/ 14490433 w 26"/>
                  <a:gd name="T1" fmla="*/ 0 h 33"/>
                  <a:gd name="T2" fmla="*/ 28980865 w 26"/>
                  <a:gd name="T3" fmla="*/ 17305600 h 33"/>
                  <a:gd name="T4" fmla="*/ 14490433 w 26"/>
                  <a:gd name="T5" fmla="*/ 34611200 h 33"/>
                  <a:gd name="T6" fmla="*/ 0 w 26"/>
                  <a:gd name="T7" fmla="*/ 17305600 h 33"/>
                  <a:gd name="T8" fmla="*/ 10031920 w 26"/>
                  <a:gd name="T9" fmla="*/ 0 h 33"/>
                  <a:gd name="T10" fmla="*/ 0 w 26"/>
                  <a:gd name="T11" fmla="*/ 11536724 h 33"/>
                  <a:gd name="T12" fmla="*/ 18948949 w 26"/>
                  <a:gd name="T13" fmla="*/ 34611200 h 33"/>
                  <a:gd name="T14" fmla="*/ 28980865 w 26"/>
                  <a:gd name="T15" fmla="*/ 23074472 h 33"/>
                  <a:gd name="T16" fmla="*/ 10031920 w 26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2" name="Freeform 2094"/>
              <p:cNvSpPr>
                <a:spLocks/>
              </p:cNvSpPr>
              <p:nvPr/>
            </p:nvSpPr>
            <p:spPr bwMode="auto">
              <a:xfrm>
                <a:off x="2525682" y="2711863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3" name="Freeform 2095"/>
              <p:cNvSpPr>
                <a:spLocks/>
              </p:cNvSpPr>
              <p:nvPr/>
            </p:nvSpPr>
            <p:spPr bwMode="auto">
              <a:xfrm>
                <a:off x="2530967" y="2703670"/>
                <a:ext cx="27450" cy="36868"/>
              </a:xfrm>
              <a:custGeom>
                <a:avLst/>
                <a:gdLst>
                  <a:gd name="T0" fmla="*/ 15070050 w 25"/>
                  <a:gd name="T1" fmla="*/ 0 h 37"/>
                  <a:gd name="T2" fmla="*/ 30140099 w 25"/>
                  <a:gd name="T3" fmla="*/ 18368236 h 37"/>
                  <a:gd name="T4" fmla="*/ 15070050 w 25"/>
                  <a:gd name="T5" fmla="*/ 36736471 h 37"/>
                  <a:gd name="T6" fmla="*/ 0 w 25"/>
                  <a:gd name="T7" fmla="*/ 18368236 h 37"/>
                  <a:gd name="T8" fmla="*/ 9644833 w 25"/>
                  <a:gd name="T9" fmla="*/ 0 h 37"/>
                  <a:gd name="T10" fmla="*/ 0 w 25"/>
                  <a:gd name="T11" fmla="*/ 14892677 h 37"/>
                  <a:gd name="T12" fmla="*/ 20495270 w 25"/>
                  <a:gd name="T13" fmla="*/ 36736471 h 37"/>
                  <a:gd name="T14" fmla="*/ 30140099 w 25"/>
                  <a:gd name="T15" fmla="*/ 25814572 h 37"/>
                  <a:gd name="T16" fmla="*/ 9644833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4" name="Freeform 2096"/>
              <p:cNvSpPr>
                <a:spLocks/>
              </p:cNvSpPr>
              <p:nvPr/>
            </p:nvSpPr>
            <p:spPr bwMode="auto">
              <a:xfrm>
                <a:off x="2535192" y="2700598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3073222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5" name="Freeform 2097"/>
              <p:cNvSpPr>
                <a:spLocks/>
              </p:cNvSpPr>
              <p:nvPr/>
            </p:nvSpPr>
            <p:spPr bwMode="auto">
              <a:xfrm>
                <a:off x="2538356" y="2690347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6" name="Freeform 2098"/>
              <p:cNvSpPr>
                <a:spLocks/>
              </p:cNvSpPr>
              <p:nvPr/>
            </p:nvSpPr>
            <p:spPr bwMode="auto">
              <a:xfrm>
                <a:off x="2543641" y="2684202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7" name="Freeform 2099"/>
              <p:cNvSpPr>
                <a:spLocks/>
              </p:cNvSpPr>
              <p:nvPr/>
            </p:nvSpPr>
            <p:spPr bwMode="auto">
              <a:xfrm>
                <a:off x="2547856" y="268113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2024532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8" name="Freeform 2100"/>
              <p:cNvSpPr>
                <a:spLocks/>
              </p:cNvSpPr>
              <p:nvPr/>
            </p:nvSpPr>
            <p:spPr bwMode="auto">
              <a:xfrm>
                <a:off x="2553141" y="2672937"/>
                <a:ext cx="27450" cy="37892"/>
              </a:xfrm>
              <a:custGeom>
                <a:avLst/>
                <a:gdLst>
                  <a:gd name="T0" fmla="*/ 15070050 w 25"/>
                  <a:gd name="T1" fmla="*/ 0 h 37"/>
                  <a:gd name="T2" fmla="*/ 30140099 w 25"/>
                  <a:gd name="T3" fmla="*/ 19402752 h 37"/>
                  <a:gd name="T4" fmla="*/ 15070050 w 25"/>
                  <a:gd name="T5" fmla="*/ 38805504 h 37"/>
                  <a:gd name="T6" fmla="*/ 0 w 25"/>
                  <a:gd name="T7" fmla="*/ 19402752 h 37"/>
                  <a:gd name="T8" fmla="*/ 9644833 w 25"/>
                  <a:gd name="T9" fmla="*/ 0 h 37"/>
                  <a:gd name="T10" fmla="*/ 0 w 25"/>
                  <a:gd name="T11" fmla="*/ 11536577 h 37"/>
                  <a:gd name="T12" fmla="*/ 20495270 w 25"/>
                  <a:gd name="T13" fmla="*/ 38805504 h 37"/>
                  <a:gd name="T14" fmla="*/ 30140099 w 25"/>
                  <a:gd name="T15" fmla="*/ 27268923 h 37"/>
                  <a:gd name="T16" fmla="*/ 9644833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79" name="Freeform 2101"/>
              <p:cNvSpPr>
                <a:spLocks/>
              </p:cNvSpPr>
              <p:nvPr/>
            </p:nvSpPr>
            <p:spPr bwMode="auto">
              <a:xfrm>
                <a:off x="2557366" y="2665768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6617744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0" name="Freeform 2102"/>
              <p:cNvSpPr>
                <a:spLocks/>
              </p:cNvSpPr>
              <p:nvPr/>
            </p:nvSpPr>
            <p:spPr bwMode="auto">
              <a:xfrm>
                <a:off x="2560530" y="2662696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3073154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1" name="Freeform 2103"/>
              <p:cNvSpPr>
                <a:spLocks/>
              </p:cNvSpPr>
              <p:nvPr/>
            </p:nvSpPr>
            <p:spPr bwMode="auto">
              <a:xfrm>
                <a:off x="2566867" y="265450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726900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2" name="Freeform 2104"/>
              <p:cNvSpPr>
                <a:spLocks/>
              </p:cNvSpPr>
              <p:nvPr/>
            </p:nvSpPr>
            <p:spPr bwMode="auto">
              <a:xfrm>
                <a:off x="2570030" y="2651430"/>
                <a:ext cx="27450" cy="34820"/>
              </a:xfrm>
              <a:custGeom>
                <a:avLst/>
                <a:gdLst>
                  <a:gd name="T0" fmla="*/ 15070050 w 25"/>
                  <a:gd name="T1" fmla="*/ 0 h 33"/>
                  <a:gd name="T2" fmla="*/ 30140099 w 25"/>
                  <a:gd name="T3" fmla="*/ 18370188 h 33"/>
                  <a:gd name="T4" fmla="*/ 15070050 w 25"/>
                  <a:gd name="T5" fmla="*/ 36740375 h 33"/>
                  <a:gd name="T6" fmla="*/ 0 w 25"/>
                  <a:gd name="T7" fmla="*/ 18370188 h 33"/>
                  <a:gd name="T8" fmla="*/ 9644833 w 25"/>
                  <a:gd name="T9" fmla="*/ 0 h 33"/>
                  <a:gd name="T10" fmla="*/ 0 w 25"/>
                  <a:gd name="T11" fmla="*/ 12247142 h 33"/>
                  <a:gd name="T12" fmla="*/ 20495270 w 25"/>
                  <a:gd name="T13" fmla="*/ 36740375 h 33"/>
                  <a:gd name="T14" fmla="*/ 30140099 w 25"/>
                  <a:gd name="T15" fmla="*/ 24493229 h 33"/>
                  <a:gd name="T16" fmla="*/ 9644833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3" name="Freeform 2105"/>
              <p:cNvSpPr>
                <a:spLocks/>
              </p:cNvSpPr>
              <p:nvPr/>
            </p:nvSpPr>
            <p:spPr bwMode="auto">
              <a:xfrm>
                <a:off x="2575316" y="2643237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1536577 h 37"/>
                  <a:gd name="T12" fmla="*/ 18948949 w 26"/>
                  <a:gd name="T13" fmla="*/ 38805504 h 37"/>
                  <a:gd name="T14" fmla="*/ 28980865 w 26"/>
                  <a:gd name="T15" fmla="*/ 23073154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4" name="Freeform 2106"/>
              <p:cNvSpPr>
                <a:spLocks/>
              </p:cNvSpPr>
              <p:nvPr/>
            </p:nvSpPr>
            <p:spPr bwMode="auto">
              <a:xfrm>
                <a:off x="2579540" y="2637093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4683703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5" name="Freeform 2107"/>
              <p:cNvSpPr>
                <a:spLocks/>
              </p:cNvSpPr>
              <p:nvPr/>
            </p:nvSpPr>
            <p:spPr bwMode="auto">
              <a:xfrm>
                <a:off x="2584816" y="2631972"/>
                <a:ext cx="27450" cy="33796"/>
              </a:xfrm>
              <a:custGeom>
                <a:avLst/>
                <a:gdLst>
                  <a:gd name="T0" fmla="*/ 15070050 w 25"/>
                  <a:gd name="T1" fmla="*/ 0 h 33"/>
                  <a:gd name="T2" fmla="*/ 30140099 w 25"/>
                  <a:gd name="T3" fmla="*/ 17305600 h 33"/>
                  <a:gd name="T4" fmla="*/ 15070050 w 25"/>
                  <a:gd name="T5" fmla="*/ 34611200 h 33"/>
                  <a:gd name="T6" fmla="*/ 0 w 25"/>
                  <a:gd name="T7" fmla="*/ 17305600 h 33"/>
                  <a:gd name="T8" fmla="*/ 9644833 w 25"/>
                  <a:gd name="T9" fmla="*/ 0 h 33"/>
                  <a:gd name="T10" fmla="*/ 0 w 25"/>
                  <a:gd name="T11" fmla="*/ 11536724 h 33"/>
                  <a:gd name="T12" fmla="*/ 20495270 w 25"/>
                  <a:gd name="T13" fmla="*/ 34611200 h 33"/>
                  <a:gd name="T14" fmla="*/ 30140099 w 25"/>
                  <a:gd name="T15" fmla="*/ 23074472 h 33"/>
                  <a:gd name="T16" fmla="*/ 9644833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6" name="Freeform 2108"/>
              <p:cNvSpPr>
                <a:spLocks/>
              </p:cNvSpPr>
              <p:nvPr/>
            </p:nvSpPr>
            <p:spPr bwMode="auto">
              <a:xfrm>
                <a:off x="2589041" y="2623779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17462952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7" name="Freeform 2109"/>
              <p:cNvSpPr>
                <a:spLocks/>
              </p:cNvSpPr>
              <p:nvPr/>
            </p:nvSpPr>
            <p:spPr bwMode="auto">
              <a:xfrm>
                <a:off x="2592205" y="261763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10850437 w 25"/>
                  <a:gd name="T9" fmla="*/ 0 h 36"/>
                  <a:gd name="T10" fmla="*/ 0 w 25"/>
                  <a:gd name="T11" fmla="*/ 14683703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10850437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9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8" name="Freeform 2110"/>
              <p:cNvSpPr>
                <a:spLocks/>
              </p:cNvSpPr>
              <p:nvPr/>
            </p:nvSpPr>
            <p:spPr bwMode="auto">
              <a:xfrm>
                <a:off x="2597490" y="2613538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437297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89" name="Freeform 2111"/>
              <p:cNvSpPr>
                <a:spLocks/>
              </p:cNvSpPr>
              <p:nvPr/>
            </p:nvSpPr>
            <p:spPr bwMode="auto">
              <a:xfrm>
                <a:off x="2601714" y="2606369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19289667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6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0" name="Freeform 2112"/>
              <p:cNvSpPr>
                <a:spLocks/>
              </p:cNvSpPr>
              <p:nvPr/>
            </p:nvSpPr>
            <p:spPr bwMode="auto">
              <a:xfrm>
                <a:off x="2606990" y="259920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5510456 h 36"/>
                  <a:gd name="T12" fmla="*/ 20495270 w 25"/>
                  <a:gd name="T13" fmla="*/ 39883435 h 36"/>
                  <a:gd name="T14" fmla="*/ 30140099 w 25"/>
                  <a:gd name="T15" fmla="*/ 2769694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1" name="Freeform 2113"/>
              <p:cNvSpPr>
                <a:spLocks/>
              </p:cNvSpPr>
              <p:nvPr/>
            </p:nvSpPr>
            <p:spPr bwMode="auto">
              <a:xfrm>
                <a:off x="2611215" y="259510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3073222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2" name="Freeform 2114"/>
              <p:cNvSpPr>
                <a:spLocks/>
              </p:cNvSpPr>
              <p:nvPr/>
            </p:nvSpPr>
            <p:spPr bwMode="auto">
              <a:xfrm>
                <a:off x="2614379" y="2587934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4809418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6220314 h 36"/>
                  <a:gd name="T16" fmla="*/ 4809418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4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3" name="Freeform 2115"/>
              <p:cNvSpPr>
                <a:spLocks/>
              </p:cNvSpPr>
              <p:nvPr/>
            </p:nvSpPr>
            <p:spPr bwMode="auto">
              <a:xfrm>
                <a:off x="2619664" y="2579741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5573406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5573406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5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4" name="Freeform 2116"/>
              <p:cNvSpPr>
                <a:spLocks/>
              </p:cNvSpPr>
              <p:nvPr/>
            </p:nvSpPr>
            <p:spPr bwMode="auto">
              <a:xfrm>
                <a:off x="2619664" y="257666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4524124 w 30"/>
                  <a:gd name="T13" fmla="*/ 37756928 h 36"/>
                  <a:gd name="T14" fmla="*/ 33441409 w 30"/>
                  <a:gd name="T15" fmla="*/ 2307322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2" y="36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5" name="Freeform 2117"/>
              <p:cNvSpPr>
                <a:spLocks/>
              </p:cNvSpPr>
              <p:nvPr/>
            </p:nvSpPr>
            <p:spPr bwMode="auto">
              <a:xfrm>
                <a:off x="2623889" y="2568476"/>
                <a:ext cx="31674" cy="37892"/>
              </a:xfrm>
              <a:custGeom>
                <a:avLst/>
                <a:gdLst>
                  <a:gd name="T0" fmla="*/ 17297280 w 29"/>
                  <a:gd name="T1" fmla="*/ 0 h 37"/>
                  <a:gd name="T2" fmla="*/ 34594561 w 29"/>
                  <a:gd name="T3" fmla="*/ 19402752 h 37"/>
                  <a:gd name="T4" fmla="*/ 17297280 w 29"/>
                  <a:gd name="T5" fmla="*/ 38805504 h 37"/>
                  <a:gd name="T6" fmla="*/ 0 w 29"/>
                  <a:gd name="T7" fmla="*/ 19402752 h 37"/>
                  <a:gd name="T8" fmla="*/ 9543706 w 29"/>
                  <a:gd name="T9" fmla="*/ 0 h 37"/>
                  <a:gd name="T10" fmla="*/ 0 w 29"/>
                  <a:gd name="T11" fmla="*/ 11536577 h 37"/>
                  <a:gd name="T12" fmla="*/ 25050859 w 29"/>
                  <a:gd name="T13" fmla="*/ 38805504 h 37"/>
                  <a:gd name="T14" fmla="*/ 34594561 w 29"/>
                  <a:gd name="T15" fmla="*/ 27268923 h 37"/>
                  <a:gd name="T16" fmla="*/ 9543706 w 29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7"/>
                  <a:gd name="T29" fmla="*/ 29 w 2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6" name="Freeform 2118"/>
              <p:cNvSpPr>
                <a:spLocks/>
              </p:cNvSpPr>
              <p:nvPr/>
            </p:nvSpPr>
            <p:spPr bwMode="auto">
              <a:xfrm>
                <a:off x="2629165" y="2565404"/>
                <a:ext cx="31674" cy="33796"/>
              </a:xfrm>
              <a:custGeom>
                <a:avLst/>
                <a:gdLst>
                  <a:gd name="T0" fmla="*/ 16720704 w 30"/>
                  <a:gd name="T1" fmla="*/ 0 h 33"/>
                  <a:gd name="T2" fmla="*/ 33441409 w 30"/>
                  <a:gd name="T3" fmla="*/ 17305600 h 33"/>
                  <a:gd name="T4" fmla="*/ 16720704 w 30"/>
                  <a:gd name="T5" fmla="*/ 34611200 h 33"/>
                  <a:gd name="T6" fmla="*/ 0 w 30"/>
                  <a:gd name="T7" fmla="*/ 17305600 h 33"/>
                  <a:gd name="T8" fmla="*/ 8917289 w 30"/>
                  <a:gd name="T9" fmla="*/ 0 h 33"/>
                  <a:gd name="T10" fmla="*/ 0 w 30"/>
                  <a:gd name="T11" fmla="*/ 11536724 h 33"/>
                  <a:gd name="T12" fmla="*/ 23409200 w 30"/>
                  <a:gd name="T13" fmla="*/ 34611200 h 33"/>
                  <a:gd name="T14" fmla="*/ 33441409 w 30"/>
                  <a:gd name="T15" fmla="*/ 23074472 h 33"/>
                  <a:gd name="T16" fmla="*/ 8917289 w 30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3"/>
                  <a:gd name="T29" fmla="*/ 30 w 30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3">
                    <a:moveTo>
                      <a:pt x="8" y="0"/>
                    </a:moveTo>
                    <a:lnTo>
                      <a:pt x="0" y="11"/>
                    </a:lnTo>
                    <a:lnTo>
                      <a:pt x="21" y="33"/>
                    </a:lnTo>
                    <a:lnTo>
                      <a:pt x="30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7" name="Freeform 2119"/>
              <p:cNvSpPr>
                <a:spLocks/>
              </p:cNvSpPr>
              <p:nvPr/>
            </p:nvSpPr>
            <p:spPr bwMode="auto">
              <a:xfrm>
                <a:off x="2633389" y="255925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0487921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0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8" name="Freeform 2120"/>
              <p:cNvSpPr>
                <a:spLocks/>
              </p:cNvSpPr>
              <p:nvPr/>
            </p:nvSpPr>
            <p:spPr bwMode="auto">
              <a:xfrm>
                <a:off x="2636553" y="2550033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10032213 w 30"/>
                  <a:gd name="T9" fmla="*/ 0 h 37"/>
                  <a:gd name="T10" fmla="*/ 0 w 30"/>
                  <a:gd name="T11" fmla="*/ 15732346 h 37"/>
                  <a:gd name="T12" fmla="*/ 24524124 w 30"/>
                  <a:gd name="T13" fmla="*/ 38805504 h 37"/>
                  <a:gd name="T14" fmla="*/ 33441409 w 30"/>
                  <a:gd name="T15" fmla="*/ 27268923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5"/>
                    </a:lnTo>
                    <a:lnTo>
                      <a:pt x="22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499" name="Freeform 2121"/>
              <p:cNvSpPr>
                <a:spLocks/>
              </p:cNvSpPr>
              <p:nvPr/>
            </p:nvSpPr>
            <p:spPr bwMode="auto">
              <a:xfrm>
                <a:off x="2642890" y="2545936"/>
                <a:ext cx="30623" cy="37892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9941717 h 36"/>
                  <a:gd name="T4" fmla="*/ 16168944 w 29"/>
                  <a:gd name="T5" fmla="*/ 39883435 h 36"/>
                  <a:gd name="T6" fmla="*/ 0 w 29"/>
                  <a:gd name="T7" fmla="*/ 19941717 h 36"/>
                  <a:gd name="T8" fmla="*/ 8920798 w 29"/>
                  <a:gd name="T9" fmla="*/ 0 h 36"/>
                  <a:gd name="T10" fmla="*/ 0 w 29"/>
                  <a:gd name="T11" fmla="*/ 12186487 h 36"/>
                  <a:gd name="T12" fmla="*/ 23416037 w 29"/>
                  <a:gd name="T13" fmla="*/ 39883435 h 36"/>
                  <a:gd name="T14" fmla="*/ 32336832 w 29"/>
                  <a:gd name="T15" fmla="*/ 23265686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0" name="Freeform 2122"/>
              <p:cNvSpPr>
                <a:spLocks/>
              </p:cNvSpPr>
              <p:nvPr/>
            </p:nvSpPr>
            <p:spPr bwMode="auto">
              <a:xfrm>
                <a:off x="2646054" y="2538767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8917289 w 30"/>
                  <a:gd name="T9" fmla="*/ 0 h 37"/>
                  <a:gd name="T10" fmla="*/ 0 w 30"/>
                  <a:gd name="T11" fmla="*/ 11536577 h 37"/>
                  <a:gd name="T12" fmla="*/ 23409200 w 30"/>
                  <a:gd name="T13" fmla="*/ 38805504 h 37"/>
                  <a:gd name="T14" fmla="*/ 33441409 w 30"/>
                  <a:gd name="T15" fmla="*/ 27268923 h 37"/>
                  <a:gd name="T16" fmla="*/ 8917289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1" name="Freeform 2123"/>
              <p:cNvSpPr>
                <a:spLocks/>
              </p:cNvSpPr>
              <p:nvPr/>
            </p:nvSpPr>
            <p:spPr bwMode="auto">
              <a:xfrm>
                <a:off x="2651339" y="2531598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5732392 h 36"/>
                  <a:gd name="T12" fmla="*/ 23409200 w 30"/>
                  <a:gd name="T13" fmla="*/ 37756928 h 36"/>
                  <a:gd name="T14" fmla="*/ 33441409 w 30"/>
                  <a:gd name="T15" fmla="*/ 27269003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5"/>
                    </a:lnTo>
                    <a:lnTo>
                      <a:pt x="21" y="36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2" name="Freeform 2124"/>
              <p:cNvSpPr>
                <a:spLocks/>
              </p:cNvSpPr>
              <p:nvPr/>
            </p:nvSpPr>
            <p:spPr bwMode="auto">
              <a:xfrm>
                <a:off x="2655563" y="2527502"/>
                <a:ext cx="30623" cy="37892"/>
              </a:xfrm>
              <a:custGeom>
                <a:avLst/>
                <a:gdLst>
                  <a:gd name="T0" fmla="*/ 15629979 w 30"/>
                  <a:gd name="T1" fmla="*/ 0 h 37"/>
                  <a:gd name="T2" fmla="*/ 31258938 w 30"/>
                  <a:gd name="T3" fmla="*/ 19402752 h 37"/>
                  <a:gd name="T4" fmla="*/ 15629979 w 30"/>
                  <a:gd name="T5" fmla="*/ 38805504 h 37"/>
                  <a:gd name="T6" fmla="*/ 0 w 30"/>
                  <a:gd name="T7" fmla="*/ 19402752 h 37"/>
                  <a:gd name="T8" fmla="*/ 9377785 w 30"/>
                  <a:gd name="T9" fmla="*/ 0 h 37"/>
                  <a:gd name="T10" fmla="*/ 0 w 30"/>
                  <a:gd name="T11" fmla="*/ 11536577 h 37"/>
                  <a:gd name="T12" fmla="*/ 22923359 w 30"/>
                  <a:gd name="T13" fmla="*/ 38805504 h 37"/>
                  <a:gd name="T14" fmla="*/ 31258938 w 30"/>
                  <a:gd name="T15" fmla="*/ 23073154 h 37"/>
                  <a:gd name="T16" fmla="*/ 9377785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1"/>
                    </a:lnTo>
                    <a:lnTo>
                      <a:pt x="22" y="37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3" name="Freeform 2125"/>
              <p:cNvSpPr>
                <a:spLocks/>
              </p:cNvSpPr>
              <p:nvPr/>
            </p:nvSpPr>
            <p:spPr bwMode="auto">
              <a:xfrm>
                <a:off x="2660839" y="2521357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8217620 w 25"/>
                  <a:gd name="T9" fmla="*/ 0 h 37"/>
                  <a:gd name="T10" fmla="*/ 0 w 25"/>
                  <a:gd name="T11" fmla="*/ 11536577 h 37"/>
                  <a:gd name="T12" fmla="*/ 21571761 w 25"/>
                  <a:gd name="T13" fmla="*/ 38805504 h 37"/>
                  <a:gd name="T14" fmla="*/ 25680570 w 25"/>
                  <a:gd name="T15" fmla="*/ 30414982 h 37"/>
                  <a:gd name="T16" fmla="*/ 25680570 w 25"/>
                  <a:gd name="T17" fmla="*/ 23073154 h 37"/>
                  <a:gd name="T18" fmla="*/ 8217620 w 25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7"/>
                  <a:gd name="T32" fmla="*/ 25 w 25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4" name="Freeform 2126"/>
              <p:cNvSpPr>
                <a:spLocks/>
              </p:cNvSpPr>
              <p:nvPr/>
            </p:nvSpPr>
            <p:spPr bwMode="auto">
              <a:xfrm>
                <a:off x="2665064" y="2513164"/>
                <a:ext cx="21113" cy="36868"/>
              </a:xfrm>
              <a:custGeom>
                <a:avLst/>
                <a:gdLst>
                  <a:gd name="T0" fmla="*/ 10613807 w 21"/>
                  <a:gd name="T1" fmla="*/ 0 h 36"/>
                  <a:gd name="T2" fmla="*/ 21226608 w 21"/>
                  <a:gd name="T3" fmla="*/ 18878464 h 36"/>
                  <a:gd name="T4" fmla="*/ 10613807 w 21"/>
                  <a:gd name="T5" fmla="*/ 37756928 h 36"/>
                  <a:gd name="T6" fmla="*/ 0 w 21"/>
                  <a:gd name="T7" fmla="*/ 18878464 h 36"/>
                  <a:gd name="T8" fmla="*/ 8086278 w 21"/>
                  <a:gd name="T9" fmla="*/ 0 h 36"/>
                  <a:gd name="T10" fmla="*/ 0 w 21"/>
                  <a:gd name="T11" fmla="*/ 14683703 h 36"/>
                  <a:gd name="T12" fmla="*/ 21226608 w 21"/>
                  <a:gd name="T13" fmla="*/ 37756928 h 36"/>
                  <a:gd name="T14" fmla="*/ 21226608 w 21"/>
                  <a:gd name="T15" fmla="*/ 18878464 h 36"/>
                  <a:gd name="T16" fmla="*/ 8086278 w 21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6"/>
                  <a:gd name="T29" fmla="*/ 21 w 21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6">
                    <a:moveTo>
                      <a:pt x="8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5" name="Freeform 2127"/>
              <p:cNvSpPr>
                <a:spLocks/>
              </p:cNvSpPr>
              <p:nvPr/>
            </p:nvSpPr>
            <p:spPr bwMode="auto">
              <a:xfrm>
                <a:off x="2668228" y="2510092"/>
                <a:ext cx="17949" cy="33796"/>
              </a:xfrm>
              <a:custGeom>
                <a:avLst/>
                <a:gdLst>
                  <a:gd name="T0" fmla="*/ 9476016 w 17"/>
                  <a:gd name="T1" fmla="*/ 0 h 33"/>
                  <a:gd name="T2" fmla="*/ 18950976 w 17"/>
                  <a:gd name="T3" fmla="*/ 17305600 h 33"/>
                  <a:gd name="T4" fmla="*/ 9476016 w 17"/>
                  <a:gd name="T5" fmla="*/ 34611200 h 33"/>
                  <a:gd name="T6" fmla="*/ 0 w 17"/>
                  <a:gd name="T7" fmla="*/ 17305600 h 33"/>
                  <a:gd name="T8" fmla="*/ 10032435 w 17"/>
                  <a:gd name="T9" fmla="*/ 0 h 33"/>
                  <a:gd name="T10" fmla="*/ 0 w 17"/>
                  <a:gd name="T11" fmla="*/ 11536724 h 33"/>
                  <a:gd name="T12" fmla="*/ 18950976 w 17"/>
                  <a:gd name="T13" fmla="*/ 34611200 h 33"/>
                  <a:gd name="T14" fmla="*/ 18950976 w 17"/>
                  <a:gd name="T15" fmla="*/ 11536724 h 33"/>
                  <a:gd name="T16" fmla="*/ 10032435 w 1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6" name="Freeform 2128"/>
              <p:cNvSpPr>
                <a:spLocks/>
              </p:cNvSpPr>
              <p:nvPr/>
            </p:nvSpPr>
            <p:spPr bwMode="auto">
              <a:xfrm>
                <a:off x="2673513" y="2501898"/>
                <a:ext cx="12673" cy="29699"/>
              </a:xfrm>
              <a:custGeom>
                <a:avLst/>
                <a:gdLst>
                  <a:gd name="T0" fmla="*/ 6177600 w 13"/>
                  <a:gd name="T1" fmla="*/ 0 h 29"/>
                  <a:gd name="T2" fmla="*/ 12354225 w 13"/>
                  <a:gd name="T3" fmla="*/ 15207936 h 29"/>
                  <a:gd name="T4" fmla="*/ 6177600 w 13"/>
                  <a:gd name="T5" fmla="*/ 30414848 h 29"/>
                  <a:gd name="T6" fmla="*/ 0 w 13"/>
                  <a:gd name="T7" fmla="*/ 15207936 h 29"/>
                  <a:gd name="T8" fmla="*/ 8553301 w 13"/>
                  <a:gd name="T9" fmla="*/ 0 h 29"/>
                  <a:gd name="T10" fmla="*/ 0 w 13"/>
                  <a:gd name="T11" fmla="*/ 11536526 h 29"/>
                  <a:gd name="T12" fmla="*/ 12354225 w 13"/>
                  <a:gd name="T13" fmla="*/ 30414848 h 29"/>
                  <a:gd name="T14" fmla="*/ 12354225 w 13"/>
                  <a:gd name="T15" fmla="*/ 4194729 h 29"/>
                  <a:gd name="T16" fmla="*/ 8553301 w 13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9"/>
                  <a:gd name="T29" fmla="*/ 13 w 1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7" name="Freeform 2129"/>
              <p:cNvSpPr>
                <a:spLocks/>
              </p:cNvSpPr>
              <p:nvPr/>
            </p:nvSpPr>
            <p:spPr bwMode="auto">
              <a:xfrm>
                <a:off x="2677738" y="2493705"/>
                <a:ext cx="8449" cy="26627"/>
              </a:xfrm>
              <a:custGeom>
                <a:avLst/>
                <a:gdLst>
                  <a:gd name="T0" fmla="*/ 4462128 w 8"/>
                  <a:gd name="T1" fmla="*/ 0 h 25"/>
                  <a:gd name="T2" fmla="*/ 8923200 w 8"/>
                  <a:gd name="T3" fmla="*/ 14180475 h 25"/>
                  <a:gd name="T4" fmla="*/ 4462128 w 8"/>
                  <a:gd name="T5" fmla="*/ 28359885 h 25"/>
                  <a:gd name="T6" fmla="*/ 0 w 8"/>
                  <a:gd name="T7" fmla="*/ 14180475 h 25"/>
                  <a:gd name="T8" fmla="*/ 0 w 8"/>
                  <a:gd name="T9" fmla="*/ 15881407 h 25"/>
                  <a:gd name="T10" fmla="*/ 8923200 w 8"/>
                  <a:gd name="T11" fmla="*/ 0 h 25"/>
                  <a:gd name="T12" fmla="*/ 8923200 w 8"/>
                  <a:gd name="T13" fmla="*/ 28359885 h 25"/>
                  <a:gd name="T14" fmla="*/ 0 w 8"/>
                  <a:gd name="T15" fmla="*/ 15881407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5"/>
                  <a:gd name="T26" fmla="*/ 8 w 8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5">
                    <a:moveTo>
                      <a:pt x="0" y="14"/>
                    </a:moveTo>
                    <a:lnTo>
                      <a:pt x="8" y="0"/>
                    </a:lnTo>
                    <a:lnTo>
                      <a:pt x="8" y="2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8" name="Freeform 2130"/>
              <p:cNvSpPr>
                <a:spLocks/>
              </p:cNvSpPr>
              <p:nvPr/>
            </p:nvSpPr>
            <p:spPr bwMode="auto">
              <a:xfrm>
                <a:off x="2683014" y="2493705"/>
                <a:ext cx="3163" cy="12289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6865082 h 11"/>
                  <a:gd name="T4" fmla="*/ 1250966 w 4"/>
                  <a:gd name="T5" fmla="*/ 13729047 h 11"/>
                  <a:gd name="T6" fmla="*/ 0 w 4"/>
                  <a:gd name="T7" fmla="*/ 6865082 h 11"/>
                  <a:gd name="T8" fmla="*/ 0 w 4"/>
                  <a:gd name="T9" fmla="*/ 8736361 h 11"/>
                  <a:gd name="T10" fmla="*/ 2501142 w 4"/>
                  <a:gd name="T11" fmla="*/ 0 h 11"/>
                  <a:gd name="T12" fmla="*/ 2501142 w 4"/>
                  <a:gd name="T13" fmla="*/ 13729047 h 11"/>
                  <a:gd name="T14" fmla="*/ 0 w 4"/>
                  <a:gd name="T15" fmla="*/ 8736361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0" y="7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09" name="Freeform 2131"/>
              <p:cNvSpPr>
                <a:spLocks/>
              </p:cNvSpPr>
              <p:nvPr/>
            </p:nvSpPr>
            <p:spPr bwMode="auto">
              <a:xfrm>
                <a:off x="1781287" y="3653092"/>
                <a:ext cx="9500" cy="20482"/>
              </a:xfrm>
              <a:custGeom>
                <a:avLst/>
                <a:gdLst>
                  <a:gd name="T0" fmla="*/ 5013889 w 9"/>
                  <a:gd name="T1" fmla="*/ 0 h 18"/>
                  <a:gd name="T2" fmla="*/ 10027778 w 9"/>
                  <a:gd name="T3" fmla="*/ 11653120 h 18"/>
                  <a:gd name="T4" fmla="*/ 5013889 w 9"/>
                  <a:gd name="T5" fmla="*/ 23306239 h 18"/>
                  <a:gd name="T6" fmla="*/ 0 w 9"/>
                  <a:gd name="T7" fmla="*/ 11653120 h 18"/>
                  <a:gd name="T8" fmla="*/ 10027778 w 9"/>
                  <a:gd name="T9" fmla="*/ 9063283 h 18"/>
                  <a:gd name="T10" fmla="*/ 0 w 9"/>
                  <a:gd name="T11" fmla="*/ 23306239 h 18"/>
                  <a:gd name="T12" fmla="*/ 4456556 w 9"/>
                  <a:gd name="T13" fmla="*/ 18126567 h 18"/>
                  <a:gd name="T14" fmla="*/ 4456556 w 9"/>
                  <a:gd name="T15" fmla="*/ 14242954 h 18"/>
                  <a:gd name="T16" fmla="*/ 4456556 w 9"/>
                  <a:gd name="T17" fmla="*/ 9063283 h 18"/>
                  <a:gd name="T18" fmla="*/ 4456556 w 9"/>
                  <a:gd name="T19" fmla="*/ 3884752 h 18"/>
                  <a:gd name="T20" fmla="*/ 4456556 w 9"/>
                  <a:gd name="T21" fmla="*/ 0 h 18"/>
                  <a:gd name="T22" fmla="*/ 10027778 w 9"/>
                  <a:gd name="T23" fmla="*/ 9063283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8"/>
                  <a:gd name="T38" fmla="*/ 9 w 9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8">
                    <a:moveTo>
                      <a:pt x="9" y="7"/>
                    </a:moveTo>
                    <a:lnTo>
                      <a:pt x="0" y="18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0" name="Freeform 2132"/>
              <p:cNvSpPr>
                <a:spLocks/>
              </p:cNvSpPr>
              <p:nvPr/>
            </p:nvSpPr>
            <p:spPr bwMode="auto">
              <a:xfrm>
                <a:off x="1787624" y="3644898"/>
                <a:ext cx="9500" cy="22530"/>
              </a:xfrm>
              <a:custGeom>
                <a:avLst/>
                <a:gdLst>
                  <a:gd name="T0" fmla="*/ 5013889 w 9"/>
                  <a:gd name="T1" fmla="*/ 0 h 22"/>
                  <a:gd name="T2" fmla="*/ 10027778 w 9"/>
                  <a:gd name="T3" fmla="*/ 11536384 h 22"/>
                  <a:gd name="T4" fmla="*/ 5013889 w 9"/>
                  <a:gd name="T5" fmla="*/ 23072768 h 22"/>
                  <a:gd name="T6" fmla="*/ 0 w 9"/>
                  <a:gd name="T7" fmla="*/ 11536384 h 22"/>
                  <a:gd name="T8" fmla="*/ 0 w 9"/>
                  <a:gd name="T9" fmla="*/ 23072768 h 22"/>
                  <a:gd name="T10" fmla="*/ 10027778 w 9"/>
                  <a:gd name="T11" fmla="*/ 8390378 h 22"/>
                  <a:gd name="T12" fmla="*/ 5571222 w 9"/>
                  <a:gd name="T13" fmla="*/ 0 h 22"/>
                  <a:gd name="T14" fmla="*/ 5571222 w 9"/>
                  <a:gd name="T15" fmla="*/ 4194677 h 22"/>
                  <a:gd name="T16" fmla="*/ 0 w 9"/>
                  <a:gd name="T17" fmla="*/ 8390378 h 22"/>
                  <a:gd name="T18" fmla="*/ 0 w 9"/>
                  <a:gd name="T19" fmla="*/ 11536384 h 22"/>
                  <a:gd name="T20" fmla="*/ 0 w 9"/>
                  <a:gd name="T21" fmla="*/ 15731059 h 22"/>
                  <a:gd name="T22" fmla="*/ 0 w 9"/>
                  <a:gd name="T23" fmla="*/ 19926762 h 22"/>
                  <a:gd name="T24" fmla="*/ 0 w 9"/>
                  <a:gd name="T25" fmla="*/ 23072768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22"/>
                  <a:gd name="T41" fmla="*/ 9 w 9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22">
                    <a:moveTo>
                      <a:pt x="0" y="22"/>
                    </a:moveTo>
                    <a:lnTo>
                      <a:pt x="9" y="8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1" name="Freeform 2133"/>
              <p:cNvSpPr>
                <a:spLocks/>
              </p:cNvSpPr>
              <p:nvPr/>
            </p:nvSpPr>
            <p:spPr bwMode="auto">
              <a:xfrm>
                <a:off x="1787624" y="3638754"/>
                <a:ext cx="12673" cy="23554"/>
              </a:xfrm>
              <a:custGeom>
                <a:avLst/>
                <a:gdLst>
                  <a:gd name="T0" fmla="*/ 6177600 w 13"/>
                  <a:gd name="T1" fmla="*/ 0 h 22"/>
                  <a:gd name="T2" fmla="*/ 12354225 w 13"/>
                  <a:gd name="T3" fmla="*/ 12608884 h 22"/>
                  <a:gd name="T4" fmla="*/ 6177600 w 13"/>
                  <a:gd name="T5" fmla="*/ 25217769 h 22"/>
                  <a:gd name="T6" fmla="*/ 0 w 13"/>
                  <a:gd name="T7" fmla="*/ 12608884 h 22"/>
                  <a:gd name="T8" fmla="*/ 4751401 w 13"/>
                  <a:gd name="T9" fmla="*/ 25217769 h 22"/>
                  <a:gd name="T10" fmla="*/ 12354225 w 13"/>
                  <a:gd name="T11" fmla="*/ 12608884 h 22"/>
                  <a:gd name="T12" fmla="*/ 4751401 w 13"/>
                  <a:gd name="T13" fmla="*/ 0 h 22"/>
                  <a:gd name="T14" fmla="*/ 4751401 w 13"/>
                  <a:gd name="T15" fmla="*/ 4585536 h 22"/>
                  <a:gd name="T16" fmla="*/ 4751401 w 13"/>
                  <a:gd name="T17" fmla="*/ 8023348 h 22"/>
                  <a:gd name="T18" fmla="*/ 4751401 w 13"/>
                  <a:gd name="T19" fmla="*/ 12608884 h 22"/>
                  <a:gd name="T20" fmla="*/ 0 w 13"/>
                  <a:gd name="T21" fmla="*/ 17194418 h 22"/>
                  <a:gd name="T22" fmla="*/ 4751401 w 13"/>
                  <a:gd name="T23" fmla="*/ 25217769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22"/>
                  <a:gd name="T38" fmla="*/ 13 w 13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22">
                    <a:moveTo>
                      <a:pt x="5" y="22"/>
                    </a:moveTo>
                    <a:lnTo>
                      <a:pt x="13" y="11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2" name="Freeform 2134"/>
              <p:cNvSpPr>
                <a:spLocks/>
              </p:cNvSpPr>
              <p:nvPr/>
            </p:nvSpPr>
            <p:spPr bwMode="auto">
              <a:xfrm>
                <a:off x="1790788" y="3627488"/>
                <a:ext cx="12673" cy="25603"/>
              </a:xfrm>
              <a:custGeom>
                <a:avLst/>
                <a:gdLst>
                  <a:gd name="T0" fmla="*/ 6692400 w 12"/>
                  <a:gd name="T1" fmla="*/ 0 h 26"/>
                  <a:gd name="T2" fmla="*/ 13383744 w 12"/>
                  <a:gd name="T3" fmla="*/ 12606523 h 26"/>
                  <a:gd name="T4" fmla="*/ 6692400 w 12"/>
                  <a:gd name="T5" fmla="*/ 25212062 h 26"/>
                  <a:gd name="T6" fmla="*/ 0 w 12"/>
                  <a:gd name="T7" fmla="*/ 12606523 h 26"/>
                  <a:gd name="T8" fmla="*/ 4460897 w 12"/>
                  <a:gd name="T9" fmla="*/ 25212062 h 26"/>
                  <a:gd name="T10" fmla="*/ 13383744 w 12"/>
                  <a:gd name="T11" fmla="*/ 14545458 h 26"/>
                  <a:gd name="T12" fmla="*/ 4460897 w 12"/>
                  <a:gd name="T13" fmla="*/ 0 h 26"/>
                  <a:gd name="T14" fmla="*/ 4460897 w 12"/>
                  <a:gd name="T15" fmla="*/ 3878854 h 26"/>
                  <a:gd name="T16" fmla="*/ 4460897 w 12"/>
                  <a:gd name="T17" fmla="*/ 6787749 h 26"/>
                  <a:gd name="T18" fmla="*/ 0 w 12"/>
                  <a:gd name="T19" fmla="*/ 6787749 h 26"/>
                  <a:gd name="T20" fmla="*/ 0 w 12"/>
                  <a:gd name="T21" fmla="*/ 10666604 h 26"/>
                  <a:gd name="T22" fmla="*/ 0 w 12"/>
                  <a:gd name="T23" fmla="*/ 14545458 h 26"/>
                  <a:gd name="T24" fmla="*/ 0 w 12"/>
                  <a:gd name="T25" fmla="*/ 17454355 h 26"/>
                  <a:gd name="T26" fmla="*/ 4460897 w 12"/>
                  <a:gd name="T27" fmla="*/ 25212062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26"/>
                  <a:gd name="T44" fmla="*/ 12 w 12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26">
                    <a:moveTo>
                      <a:pt x="4" y="26"/>
                    </a:moveTo>
                    <a:lnTo>
                      <a:pt x="12" y="15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3" name="Freeform 2135"/>
              <p:cNvSpPr>
                <a:spLocks/>
              </p:cNvSpPr>
              <p:nvPr/>
            </p:nvSpPr>
            <p:spPr bwMode="auto">
              <a:xfrm>
                <a:off x="1790788" y="3619295"/>
                <a:ext cx="19010" cy="29699"/>
              </a:xfrm>
              <a:custGeom>
                <a:avLst/>
                <a:gdLst>
                  <a:gd name="T0" fmla="*/ 11293127 w 16"/>
                  <a:gd name="T1" fmla="*/ 0 h 29"/>
                  <a:gd name="T2" fmla="*/ 22586255 w 16"/>
                  <a:gd name="T3" fmla="*/ 15207936 h 29"/>
                  <a:gd name="T4" fmla="*/ 11293127 w 16"/>
                  <a:gd name="T5" fmla="*/ 30414848 h 29"/>
                  <a:gd name="T6" fmla="*/ 0 w 16"/>
                  <a:gd name="T7" fmla="*/ 15207936 h 29"/>
                  <a:gd name="T8" fmla="*/ 11293127 w 16"/>
                  <a:gd name="T9" fmla="*/ 30414848 h 29"/>
                  <a:gd name="T10" fmla="*/ 22586255 w 16"/>
                  <a:gd name="T11" fmla="*/ 14682571 h 29"/>
                  <a:gd name="T12" fmla="*/ 5647158 w 16"/>
                  <a:gd name="T13" fmla="*/ 0 h 29"/>
                  <a:gd name="T14" fmla="*/ 5647158 w 16"/>
                  <a:gd name="T15" fmla="*/ 4194729 h 29"/>
                  <a:gd name="T16" fmla="*/ 5647158 w 16"/>
                  <a:gd name="T17" fmla="*/ 7341798 h 29"/>
                  <a:gd name="T18" fmla="*/ 5647158 w 16"/>
                  <a:gd name="T19" fmla="*/ 11536526 h 29"/>
                  <a:gd name="T20" fmla="*/ 5647158 w 16"/>
                  <a:gd name="T21" fmla="*/ 14682571 h 29"/>
                  <a:gd name="T22" fmla="*/ 0 w 16"/>
                  <a:gd name="T23" fmla="*/ 14682571 h 29"/>
                  <a:gd name="T24" fmla="*/ 0 w 16"/>
                  <a:gd name="T25" fmla="*/ 18878326 h 29"/>
                  <a:gd name="T26" fmla="*/ 11293127 w 16"/>
                  <a:gd name="T27" fmla="*/ 30414848 h 29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29"/>
                  <a:gd name="T44" fmla="*/ 16 w 16"/>
                  <a:gd name="T45" fmla="*/ 29 h 2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29">
                    <a:moveTo>
                      <a:pt x="8" y="29"/>
                    </a:moveTo>
                    <a:lnTo>
                      <a:pt x="16" y="1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4" name="Freeform 2136"/>
              <p:cNvSpPr>
                <a:spLocks/>
              </p:cNvSpPr>
              <p:nvPr/>
            </p:nvSpPr>
            <p:spPr bwMode="auto">
              <a:xfrm>
                <a:off x="1797125" y="3613151"/>
                <a:ext cx="17949" cy="28675"/>
              </a:xfrm>
              <a:custGeom>
                <a:avLst/>
                <a:gdLst>
                  <a:gd name="T0" fmla="*/ 9476016 w 17"/>
                  <a:gd name="T1" fmla="*/ 0 h 29"/>
                  <a:gd name="T2" fmla="*/ 18950976 w 17"/>
                  <a:gd name="T3" fmla="*/ 14177316 h 29"/>
                  <a:gd name="T4" fmla="*/ 9476016 w 17"/>
                  <a:gd name="T5" fmla="*/ 28353643 h 29"/>
                  <a:gd name="T6" fmla="*/ 0 w 17"/>
                  <a:gd name="T7" fmla="*/ 14177316 h 29"/>
                  <a:gd name="T8" fmla="*/ 4458743 w 17"/>
                  <a:gd name="T9" fmla="*/ 0 h 29"/>
                  <a:gd name="T10" fmla="*/ 0 w 17"/>
                  <a:gd name="T11" fmla="*/ 6844426 h 29"/>
                  <a:gd name="T12" fmla="*/ 0 w 17"/>
                  <a:gd name="T13" fmla="*/ 10755104 h 29"/>
                  <a:gd name="T14" fmla="*/ 0 w 17"/>
                  <a:gd name="T15" fmla="*/ 13687863 h 29"/>
                  <a:gd name="T16" fmla="*/ 8918541 w 17"/>
                  <a:gd name="T17" fmla="*/ 28353643 h 29"/>
                  <a:gd name="T18" fmla="*/ 18950976 w 17"/>
                  <a:gd name="T19" fmla="*/ 13687863 h 29"/>
                  <a:gd name="T20" fmla="*/ 4458743 w 17"/>
                  <a:gd name="T21" fmla="*/ 0 h 2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29"/>
                  <a:gd name="T35" fmla="*/ 17 w 17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29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8" y="29"/>
                    </a:lnTo>
                    <a:lnTo>
                      <a:pt x="17" y="1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5" name="Freeform 2137"/>
              <p:cNvSpPr>
                <a:spLocks/>
              </p:cNvSpPr>
              <p:nvPr/>
            </p:nvSpPr>
            <p:spPr bwMode="auto">
              <a:xfrm>
                <a:off x="1797125" y="3608030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3379369 w 21"/>
                  <a:gd name="T9" fmla="*/ 0 h 25"/>
                  <a:gd name="T10" fmla="*/ 0 w 21"/>
                  <a:gd name="T11" fmla="*/ 11536712 h 25"/>
                  <a:gd name="T12" fmla="*/ 13379369 w 21"/>
                  <a:gd name="T13" fmla="*/ 26220544 h 25"/>
                  <a:gd name="T14" fmla="*/ 23413632 w 21"/>
                  <a:gd name="T15" fmla="*/ 15732531 h 25"/>
                  <a:gd name="T16" fmla="*/ 13379369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2" y="0"/>
                    </a:moveTo>
                    <a:lnTo>
                      <a:pt x="0" y="11"/>
                    </a:lnTo>
                    <a:lnTo>
                      <a:pt x="12" y="25"/>
                    </a:lnTo>
                    <a:lnTo>
                      <a:pt x="21" y="1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6" name="Freeform 2138"/>
              <p:cNvSpPr>
                <a:spLocks/>
              </p:cNvSpPr>
              <p:nvPr/>
            </p:nvSpPr>
            <p:spPr bwMode="auto">
              <a:xfrm>
                <a:off x="1800289" y="3600861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14494404 w 21"/>
                  <a:gd name="T9" fmla="*/ 0 h 25"/>
                  <a:gd name="T10" fmla="*/ 0 w 21"/>
                  <a:gd name="T11" fmla="*/ 12478478 h 25"/>
                  <a:gd name="T12" fmla="*/ 14494404 w 21"/>
                  <a:gd name="T13" fmla="*/ 28359885 h 25"/>
                  <a:gd name="T14" fmla="*/ 23413632 w 21"/>
                  <a:gd name="T15" fmla="*/ 15881407 h 25"/>
                  <a:gd name="T16" fmla="*/ 14494404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3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7" name="Freeform 2139"/>
              <p:cNvSpPr>
                <a:spLocks/>
              </p:cNvSpPr>
              <p:nvPr/>
            </p:nvSpPr>
            <p:spPr bwMode="auto">
              <a:xfrm>
                <a:off x="1809789" y="3592668"/>
                <a:ext cx="22174" cy="31747"/>
              </a:xfrm>
              <a:custGeom>
                <a:avLst/>
                <a:gdLst>
                  <a:gd name="T0" fmla="*/ 11174688 w 22"/>
                  <a:gd name="T1" fmla="*/ 0 h 30"/>
                  <a:gd name="T2" fmla="*/ 22349376 w 22"/>
                  <a:gd name="T3" fmla="*/ 16798396 h 30"/>
                  <a:gd name="T4" fmla="*/ 11174688 w 22"/>
                  <a:gd name="T5" fmla="*/ 33595733 h 30"/>
                  <a:gd name="T6" fmla="*/ 0 w 22"/>
                  <a:gd name="T7" fmla="*/ 16798396 h 30"/>
                  <a:gd name="T8" fmla="*/ 9142744 w 22"/>
                  <a:gd name="T9" fmla="*/ 0 h 30"/>
                  <a:gd name="T10" fmla="*/ 0 w 22"/>
                  <a:gd name="T11" fmla="*/ 16798396 h 30"/>
                  <a:gd name="T12" fmla="*/ 9142744 w 22"/>
                  <a:gd name="T13" fmla="*/ 33595733 h 30"/>
                  <a:gd name="T14" fmla="*/ 22349376 w 22"/>
                  <a:gd name="T15" fmla="*/ 16798396 h 30"/>
                  <a:gd name="T16" fmla="*/ 9142744 w 22"/>
                  <a:gd name="T17" fmla="*/ 0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0"/>
                  <a:gd name="T29" fmla="*/ 22 w 22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0">
                    <a:moveTo>
                      <a:pt x="9" y="0"/>
                    </a:moveTo>
                    <a:lnTo>
                      <a:pt x="0" y="15"/>
                    </a:lnTo>
                    <a:lnTo>
                      <a:pt x="9" y="30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8" name="Freeform 2140"/>
              <p:cNvSpPr>
                <a:spLocks/>
              </p:cNvSpPr>
              <p:nvPr/>
            </p:nvSpPr>
            <p:spPr bwMode="auto">
              <a:xfrm>
                <a:off x="1812962" y="3586523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5732277 h 29"/>
                  <a:gd name="T12" fmla="*/ 8919228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8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19" name="Freeform 2141"/>
              <p:cNvSpPr>
                <a:spLocks/>
              </p:cNvSpPr>
              <p:nvPr/>
            </p:nvSpPr>
            <p:spPr bwMode="auto">
              <a:xfrm>
                <a:off x="1819299" y="3584475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8919228 w 21"/>
                  <a:gd name="T9" fmla="*/ 0 h 25"/>
                  <a:gd name="T10" fmla="*/ 0 w 21"/>
                  <a:gd name="T11" fmla="*/ 10488014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8919228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8" y="0"/>
                    </a:moveTo>
                    <a:lnTo>
                      <a:pt x="0" y="10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0" name="Freeform 2142"/>
              <p:cNvSpPr>
                <a:spLocks/>
              </p:cNvSpPr>
              <p:nvPr/>
            </p:nvSpPr>
            <p:spPr bwMode="auto">
              <a:xfrm>
                <a:off x="1822463" y="3575258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0755104 h 29"/>
                  <a:gd name="T12" fmla="*/ 14494404 w 21"/>
                  <a:gd name="T13" fmla="*/ 28353643 h 29"/>
                  <a:gd name="T14" fmla="*/ 23413632 w 21"/>
                  <a:gd name="T15" fmla="*/ 14665779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1" name="Freeform 2143"/>
              <p:cNvSpPr>
                <a:spLocks/>
              </p:cNvSpPr>
              <p:nvPr/>
            </p:nvSpPr>
            <p:spPr bwMode="auto">
              <a:xfrm>
                <a:off x="1825636" y="3567065"/>
                <a:ext cx="25338" cy="29699"/>
              </a:xfrm>
              <a:custGeom>
                <a:avLst/>
                <a:gdLst>
                  <a:gd name="T0" fmla="*/ 14591232 w 22"/>
                  <a:gd name="T1" fmla="*/ 0 h 29"/>
                  <a:gd name="T2" fmla="*/ 29182465 w 22"/>
                  <a:gd name="T3" fmla="*/ 15207936 h 29"/>
                  <a:gd name="T4" fmla="*/ 14591232 w 22"/>
                  <a:gd name="T5" fmla="*/ 30414848 h 29"/>
                  <a:gd name="T6" fmla="*/ 0 w 22"/>
                  <a:gd name="T7" fmla="*/ 15207936 h 29"/>
                  <a:gd name="T8" fmla="*/ 11938805 w 22"/>
                  <a:gd name="T9" fmla="*/ 0 h 29"/>
                  <a:gd name="T10" fmla="*/ 0 w 22"/>
                  <a:gd name="T11" fmla="*/ 15732277 h 29"/>
                  <a:gd name="T12" fmla="*/ 17243659 w 22"/>
                  <a:gd name="T13" fmla="*/ 30414848 h 29"/>
                  <a:gd name="T14" fmla="*/ 29182465 w 22"/>
                  <a:gd name="T15" fmla="*/ 18878326 h 29"/>
                  <a:gd name="T16" fmla="*/ 11938805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2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2" name="Freeform 2144"/>
              <p:cNvSpPr>
                <a:spLocks/>
              </p:cNvSpPr>
              <p:nvPr/>
            </p:nvSpPr>
            <p:spPr bwMode="auto">
              <a:xfrm>
                <a:off x="1831963" y="3563992"/>
                <a:ext cx="22174" cy="25603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2606523 h 26"/>
                  <a:gd name="T4" fmla="*/ 11706816 w 21"/>
                  <a:gd name="T5" fmla="*/ 25212062 h 26"/>
                  <a:gd name="T6" fmla="*/ 0 w 21"/>
                  <a:gd name="T7" fmla="*/ 12606523 h 26"/>
                  <a:gd name="T8" fmla="*/ 8919228 w 21"/>
                  <a:gd name="T9" fmla="*/ 0 h 26"/>
                  <a:gd name="T10" fmla="*/ 0 w 21"/>
                  <a:gd name="T11" fmla="*/ 10666604 h 26"/>
                  <a:gd name="T12" fmla="*/ 13379369 w 21"/>
                  <a:gd name="T13" fmla="*/ 25212062 h 26"/>
                  <a:gd name="T14" fmla="*/ 23413632 w 21"/>
                  <a:gd name="T15" fmla="*/ 14545458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3" name="Freeform 2145"/>
              <p:cNvSpPr>
                <a:spLocks/>
              </p:cNvSpPr>
              <p:nvPr/>
            </p:nvSpPr>
            <p:spPr bwMode="auto">
              <a:xfrm>
                <a:off x="1837249" y="3555790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4" name="Freeform 2146"/>
              <p:cNvSpPr>
                <a:spLocks/>
              </p:cNvSpPr>
              <p:nvPr/>
            </p:nvSpPr>
            <p:spPr bwMode="auto">
              <a:xfrm>
                <a:off x="1841473" y="3549645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3687863 h 29"/>
                  <a:gd name="T12" fmla="*/ 14494404 w 21"/>
                  <a:gd name="T13" fmla="*/ 28353643 h 29"/>
                  <a:gd name="T14" fmla="*/ 23413632 w 21"/>
                  <a:gd name="T15" fmla="*/ 17598543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5" name="Freeform 2147"/>
              <p:cNvSpPr>
                <a:spLocks/>
              </p:cNvSpPr>
              <p:nvPr/>
            </p:nvSpPr>
            <p:spPr bwMode="auto">
              <a:xfrm>
                <a:off x="1844637" y="3544525"/>
                <a:ext cx="24286" cy="26627"/>
              </a:xfrm>
              <a:custGeom>
                <a:avLst/>
                <a:gdLst>
                  <a:gd name="T0" fmla="*/ 13404768 w 22"/>
                  <a:gd name="T1" fmla="*/ 0 h 26"/>
                  <a:gd name="T2" fmla="*/ 26809536 w 22"/>
                  <a:gd name="T3" fmla="*/ 13635072 h 26"/>
                  <a:gd name="T4" fmla="*/ 13404768 w 22"/>
                  <a:gd name="T5" fmla="*/ 27269120 h 26"/>
                  <a:gd name="T6" fmla="*/ 0 w 22"/>
                  <a:gd name="T7" fmla="*/ 13635072 h 26"/>
                  <a:gd name="T8" fmla="*/ 10967337 w 22"/>
                  <a:gd name="T9" fmla="*/ 0 h 26"/>
                  <a:gd name="T10" fmla="*/ 0 w 22"/>
                  <a:gd name="T11" fmla="*/ 11536660 h 26"/>
                  <a:gd name="T12" fmla="*/ 15842198 w 22"/>
                  <a:gd name="T13" fmla="*/ 27269120 h 26"/>
                  <a:gd name="T14" fmla="*/ 26809536 w 22"/>
                  <a:gd name="T15" fmla="*/ 15732460 h 26"/>
                  <a:gd name="T16" fmla="*/ 10967337 w 22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6"/>
                  <a:gd name="T29" fmla="*/ 22 w 22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6">
                    <a:moveTo>
                      <a:pt x="9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6" name="Freeform 2148"/>
              <p:cNvSpPr>
                <a:spLocks/>
              </p:cNvSpPr>
              <p:nvPr/>
            </p:nvSpPr>
            <p:spPr bwMode="auto">
              <a:xfrm>
                <a:off x="1850974" y="353735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3379369 w 21"/>
                  <a:gd name="T13" fmla="*/ 30414848 h 29"/>
                  <a:gd name="T14" fmla="*/ 23413632 w 21"/>
                  <a:gd name="T15" fmla="*/ 14682571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7" name="Freeform 2149"/>
              <p:cNvSpPr>
                <a:spLocks/>
              </p:cNvSpPr>
              <p:nvPr/>
            </p:nvSpPr>
            <p:spPr bwMode="auto">
              <a:xfrm>
                <a:off x="1854138" y="3530187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4682571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8" name="Freeform 2150"/>
              <p:cNvSpPr>
                <a:spLocks/>
              </p:cNvSpPr>
              <p:nvPr/>
            </p:nvSpPr>
            <p:spPr bwMode="auto">
              <a:xfrm>
                <a:off x="1859423" y="3526090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1536712 h 25"/>
                  <a:gd name="T12" fmla="*/ 14494404 w 21"/>
                  <a:gd name="T13" fmla="*/ 26220544 h 25"/>
                  <a:gd name="T14" fmla="*/ 23413632 w 21"/>
                  <a:gd name="T15" fmla="*/ 15732531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29" name="Freeform 2151"/>
              <p:cNvSpPr>
                <a:spLocks/>
              </p:cNvSpPr>
              <p:nvPr/>
            </p:nvSpPr>
            <p:spPr bwMode="auto">
              <a:xfrm>
                <a:off x="1863647" y="3519946"/>
                <a:ext cx="22174" cy="26627"/>
              </a:xfrm>
              <a:custGeom>
                <a:avLst/>
                <a:gdLst>
                  <a:gd name="T0" fmla="*/ 11174688 w 22"/>
                  <a:gd name="T1" fmla="*/ 0 h 25"/>
                  <a:gd name="T2" fmla="*/ 22349376 w 22"/>
                  <a:gd name="T3" fmla="*/ 14180475 h 25"/>
                  <a:gd name="T4" fmla="*/ 11174688 w 22"/>
                  <a:gd name="T5" fmla="*/ 28359885 h 25"/>
                  <a:gd name="T6" fmla="*/ 0 w 22"/>
                  <a:gd name="T7" fmla="*/ 14180475 h 25"/>
                  <a:gd name="T8" fmla="*/ 9142744 w 22"/>
                  <a:gd name="T9" fmla="*/ 0 h 25"/>
                  <a:gd name="T10" fmla="*/ 0 w 22"/>
                  <a:gd name="T11" fmla="*/ 12478478 h 25"/>
                  <a:gd name="T12" fmla="*/ 13206632 w 22"/>
                  <a:gd name="T13" fmla="*/ 28359885 h 25"/>
                  <a:gd name="T14" fmla="*/ 22349376 w 22"/>
                  <a:gd name="T15" fmla="*/ 15881407 h 25"/>
                  <a:gd name="T16" fmla="*/ 9142744 w 22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5"/>
                  <a:gd name="T29" fmla="*/ 22 w 22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5">
                    <a:moveTo>
                      <a:pt x="9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0" name="Freeform 2152"/>
              <p:cNvSpPr>
                <a:spLocks/>
              </p:cNvSpPr>
              <p:nvPr/>
            </p:nvSpPr>
            <p:spPr bwMode="auto">
              <a:xfrm>
                <a:off x="1868923" y="3511753"/>
                <a:ext cx="22174" cy="29699"/>
              </a:xfrm>
              <a:custGeom>
                <a:avLst/>
                <a:gdLst>
                  <a:gd name="T0" fmla="*/ 11706816 w 21"/>
                  <a:gd name="T1" fmla="*/ 0 h 30"/>
                  <a:gd name="T2" fmla="*/ 23413632 w 21"/>
                  <a:gd name="T3" fmla="*/ 14701005 h 30"/>
                  <a:gd name="T4" fmla="*/ 11706816 w 21"/>
                  <a:gd name="T5" fmla="*/ 29401020 h 30"/>
                  <a:gd name="T6" fmla="*/ 0 w 21"/>
                  <a:gd name="T7" fmla="*/ 14701005 h 30"/>
                  <a:gd name="T8" fmla="*/ 8919228 w 21"/>
                  <a:gd name="T9" fmla="*/ 0 h 30"/>
                  <a:gd name="T10" fmla="*/ 0 w 21"/>
                  <a:gd name="T11" fmla="*/ 14701005 h 30"/>
                  <a:gd name="T12" fmla="*/ 13379369 w 21"/>
                  <a:gd name="T13" fmla="*/ 29401020 h 30"/>
                  <a:gd name="T14" fmla="*/ 23413632 w 21"/>
                  <a:gd name="T15" fmla="*/ 14701005 h 30"/>
                  <a:gd name="T16" fmla="*/ 8919228 w 21"/>
                  <a:gd name="T17" fmla="*/ 0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0"/>
                  <a:gd name="T29" fmla="*/ 21 w 21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0">
                    <a:moveTo>
                      <a:pt x="8" y="0"/>
                    </a:moveTo>
                    <a:lnTo>
                      <a:pt x="0" y="15"/>
                    </a:lnTo>
                    <a:lnTo>
                      <a:pt x="12" y="30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1" name="Freeform 2153"/>
              <p:cNvSpPr>
                <a:spLocks/>
              </p:cNvSpPr>
              <p:nvPr/>
            </p:nvSpPr>
            <p:spPr bwMode="auto">
              <a:xfrm>
                <a:off x="1873148" y="3508680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8919228 w 21"/>
                  <a:gd name="T9" fmla="*/ 0 h 25"/>
                  <a:gd name="T10" fmla="*/ 0 w 21"/>
                  <a:gd name="T11" fmla="*/ 12478478 h 25"/>
                  <a:gd name="T12" fmla="*/ 14494404 w 21"/>
                  <a:gd name="T13" fmla="*/ 28359885 h 25"/>
                  <a:gd name="T14" fmla="*/ 23413632 w 21"/>
                  <a:gd name="T15" fmla="*/ 15881407 h 25"/>
                  <a:gd name="T16" fmla="*/ 8919228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8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2" name="Freeform 2154"/>
              <p:cNvSpPr>
                <a:spLocks/>
              </p:cNvSpPr>
              <p:nvPr/>
            </p:nvSpPr>
            <p:spPr bwMode="auto">
              <a:xfrm>
                <a:off x="1876312" y="3500487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0488014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0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3" name="Freeform 2155"/>
              <p:cNvSpPr>
                <a:spLocks/>
              </p:cNvSpPr>
              <p:nvPr/>
            </p:nvSpPr>
            <p:spPr bwMode="auto">
              <a:xfrm>
                <a:off x="1881597" y="3492294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10034263 w 21"/>
                  <a:gd name="T9" fmla="*/ 0 h 29"/>
                  <a:gd name="T10" fmla="*/ 0 w 21"/>
                  <a:gd name="T11" fmla="*/ 15732277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4" name="Freeform 2156"/>
              <p:cNvSpPr>
                <a:spLocks/>
              </p:cNvSpPr>
              <p:nvPr/>
            </p:nvSpPr>
            <p:spPr bwMode="auto">
              <a:xfrm>
                <a:off x="1885821" y="3486149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4665779 h 29"/>
                  <a:gd name="T12" fmla="*/ 13379369 w 21"/>
                  <a:gd name="T13" fmla="*/ 28353643 h 29"/>
                  <a:gd name="T14" fmla="*/ 23413632 w 21"/>
                  <a:gd name="T15" fmla="*/ 1759854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5" name="Freeform 2157"/>
              <p:cNvSpPr>
                <a:spLocks/>
              </p:cNvSpPr>
              <p:nvPr/>
            </p:nvSpPr>
            <p:spPr bwMode="auto">
              <a:xfrm>
                <a:off x="1891098" y="3481029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3379369 w 21"/>
                  <a:gd name="T13" fmla="*/ 27269120 h 26"/>
                  <a:gd name="T14" fmla="*/ 23413632 w 21"/>
                  <a:gd name="T15" fmla="*/ 15732460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6" name="Freeform 2158"/>
              <p:cNvSpPr>
                <a:spLocks/>
              </p:cNvSpPr>
              <p:nvPr/>
            </p:nvSpPr>
            <p:spPr bwMode="auto">
              <a:xfrm>
                <a:off x="1895322" y="3473860"/>
                <a:ext cx="21113" cy="29699"/>
              </a:xfrm>
              <a:custGeom>
                <a:avLst/>
                <a:gdLst>
                  <a:gd name="T0" fmla="*/ 10613807 w 21"/>
                  <a:gd name="T1" fmla="*/ 0 h 29"/>
                  <a:gd name="T2" fmla="*/ 21226608 w 21"/>
                  <a:gd name="T3" fmla="*/ 15207936 h 29"/>
                  <a:gd name="T4" fmla="*/ 10613807 w 21"/>
                  <a:gd name="T5" fmla="*/ 30414848 h 29"/>
                  <a:gd name="T6" fmla="*/ 0 w 21"/>
                  <a:gd name="T7" fmla="*/ 15207936 h 29"/>
                  <a:gd name="T8" fmla="*/ 8086278 w 21"/>
                  <a:gd name="T9" fmla="*/ 0 h 29"/>
                  <a:gd name="T10" fmla="*/ 0 w 21"/>
                  <a:gd name="T11" fmla="*/ 11536526 h 29"/>
                  <a:gd name="T12" fmla="*/ 13140328 w 21"/>
                  <a:gd name="T13" fmla="*/ 30414848 h 29"/>
                  <a:gd name="T14" fmla="*/ 21226608 w 21"/>
                  <a:gd name="T15" fmla="*/ 15732277 h 29"/>
                  <a:gd name="T16" fmla="*/ 808627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7" name="Freeform 2159"/>
              <p:cNvSpPr>
                <a:spLocks/>
              </p:cNvSpPr>
              <p:nvPr/>
            </p:nvSpPr>
            <p:spPr bwMode="auto">
              <a:xfrm>
                <a:off x="1898486" y="3466691"/>
                <a:ext cx="21113" cy="29699"/>
              </a:xfrm>
              <a:custGeom>
                <a:avLst/>
                <a:gdLst>
                  <a:gd name="T0" fmla="*/ 10613807 w 21"/>
                  <a:gd name="T1" fmla="*/ 0 h 29"/>
                  <a:gd name="T2" fmla="*/ 21226608 w 21"/>
                  <a:gd name="T3" fmla="*/ 15207936 h 29"/>
                  <a:gd name="T4" fmla="*/ 10613807 w 21"/>
                  <a:gd name="T5" fmla="*/ 30414848 h 29"/>
                  <a:gd name="T6" fmla="*/ 0 w 21"/>
                  <a:gd name="T7" fmla="*/ 15207936 h 29"/>
                  <a:gd name="T8" fmla="*/ 9096687 w 21"/>
                  <a:gd name="T9" fmla="*/ 0 h 29"/>
                  <a:gd name="T10" fmla="*/ 0 w 21"/>
                  <a:gd name="T11" fmla="*/ 14682571 h 29"/>
                  <a:gd name="T12" fmla="*/ 13140328 w 21"/>
                  <a:gd name="T13" fmla="*/ 30414848 h 29"/>
                  <a:gd name="T14" fmla="*/ 21226608 w 21"/>
                  <a:gd name="T15" fmla="*/ 18878326 h 29"/>
                  <a:gd name="T16" fmla="*/ 9096687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8" name="Freeform 2160"/>
              <p:cNvSpPr>
                <a:spLocks/>
              </p:cNvSpPr>
              <p:nvPr/>
            </p:nvSpPr>
            <p:spPr bwMode="auto">
              <a:xfrm>
                <a:off x="1903771" y="3462595"/>
                <a:ext cx="22174" cy="26627"/>
              </a:xfrm>
              <a:custGeom>
                <a:avLst/>
                <a:gdLst>
                  <a:gd name="T0" fmla="*/ 11174688 w 22"/>
                  <a:gd name="T1" fmla="*/ 0 h 26"/>
                  <a:gd name="T2" fmla="*/ 22349376 w 22"/>
                  <a:gd name="T3" fmla="*/ 13635072 h 26"/>
                  <a:gd name="T4" fmla="*/ 11174688 w 22"/>
                  <a:gd name="T5" fmla="*/ 27269120 h 26"/>
                  <a:gd name="T6" fmla="*/ 0 w 22"/>
                  <a:gd name="T7" fmla="*/ 13635072 h 26"/>
                  <a:gd name="T8" fmla="*/ 9142744 w 22"/>
                  <a:gd name="T9" fmla="*/ 0 h 26"/>
                  <a:gd name="T10" fmla="*/ 0 w 22"/>
                  <a:gd name="T11" fmla="*/ 11536660 h 26"/>
                  <a:gd name="T12" fmla="*/ 13206632 w 22"/>
                  <a:gd name="T13" fmla="*/ 27269120 h 26"/>
                  <a:gd name="T14" fmla="*/ 22349376 w 22"/>
                  <a:gd name="T15" fmla="*/ 15732460 h 26"/>
                  <a:gd name="T16" fmla="*/ 9142744 w 22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6"/>
                  <a:gd name="T29" fmla="*/ 22 w 22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6">
                    <a:moveTo>
                      <a:pt x="9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39" name="Freeform 2161"/>
              <p:cNvSpPr>
                <a:spLocks/>
              </p:cNvSpPr>
              <p:nvPr/>
            </p:nvSpPr>
            <p:spPr bwMode="auto">
              <a:xfrm>
                <a:off x="1907996" y="3456450"/>
                <a:ext cx="21113" cy="29699"/>
              </a:xfrm>
              <a:custGeom>
                <a:avLst/>
                <a:gdLst>
                  <a:gd name="T0" fmla="*/ 10613807 w 21"/>
                  <a:gd name="T1" fmla="*/ 0 h 29"/>
                  <a:gd name="T2" fmla="*/ 21226608 w 21"/>
                  <a:gd name="T3" fmla="*/ 15207936 h 29"/>
                  <a:gd name="T4" fmla="*/ 10613807 w 21"/>
                  <a:gd name="T5" fmla="*/ 30414848 h 29"/>
                  <a:gd name="T6" fmla="*/ 0 w 21"/>
                  <a:gd name="T7" fmla="*/ 15207936 h 29"/>
                  <a:gd name="T8" fmla="*/ 8086278 w 21"/>
                  <a:gd name="T9" fmla="*/ 0 h 29"/>
                  <a:gd name="T10" fmla="*/ 0 w 21"/>
                  <a:gd name="T11" fmla="*/ 11536526 h 29"/>
                  <a:gd name="T12" fmla="*/ 12129921 w 21"/>
                  <a:gd name="T13" fmla="*/ 30414848 h 29"/>
                  <a:gd name="T14" fmla="*/ 21226608 w 21"/>
                  <a:gd name="T15" fmla="*/ 14682571 h 29"/>
                  <a:gd name="T16" fmla="*/ 808627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0" name="Freeform 2162"/>
              <p:cNvSpPr>
                <a:spLocks/>
              </p:cNvSpPr>
              <p:nvPr/>
            </p:nvSpPr>
            <p:spPr bwMode="auto">
              <a:xfrm>
                <a:off x="1913272" y="3448257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1" name="Freeform 2163"/>
              <p:cNvSpPr>
                <a:spLocks/>
              </p:cNvSpPr>
              <p:nvPr/>
            </p:nvSpPr>
            <p:spPr bwMode="auto">
              <a:xfrm>
                <a:off x="1916436" y="3445184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10034263 w 21"/>
                  <a:gd name="T9" fmla="*/ 0 h 25"/>
                  <a:gd name="T10" fmla="*/ 0 w 21"/>
                  <a:gd name="T11" fmla="*/ 12478478 h 25"/>
                  <a:gd name="T12" fmla="*/ 14494404 w 21"/>
                  <a:gd name="T13" fmla="*/ 28359885 h 25"/>
                  <a:gd name="T14" fmla="*/ 23413632 w 21"/>
                  <a:gd name="T15" fmla="*/ 17015717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2" name="Freeform 2164"/>
              <p:cNvSpPr>
                <a:spLocks/>
              </p:cNvSpPr>
              <p:nvPr/>
            </p:nvSpPr>
            <p:spPr bwMode="auto">
              <a:xfrm>
                <a:off x="1919609" y="3436991"/>
                <a:ext cx="25338" cy="29699"/>
              </a:xfrm>
              <a:custGeom>
                <a:avLst/>
                <a:gdLst>
                  <a:gd name="T0" fmla="*/ 14591232 w 22"/>
                  <a:gd name="T1" fmla="*/ 0 h 29"/>
                  <a:gd name="T2" fmla="*/ 29182465 w 22"/>
                  <a:gd name="T3" fmla="*/ 15207936 h 29"/>
                  <a:gd name="T4" fmla="*/ 14591232 w 22"/>
                  <a:gd name="T5" fmla="*/ 30414848 h 29"/>
                  <a:gd name="T6" fmla="*/ 0 w 22"/>
                  <a:gd name="T7" fmla="*/ 15207936 h 29"/>
                  <a:gd name="T8" fmla="*/ 11938805 w 22"/>
                  <a:gd name="T9" fmla="*/ 0 h 29"/>
                  <a:gd name="T10" fmla="*/ 0 w 22"/>
                  <a:gd name="T11" fmla="*/ 11536526 h 29"/>
                  <a:gd name="T12" fmla="*/ 17243659 w 22"/>
                  <a:gd name="T13" fmla="*/ 30414848 h 29"/>
                  <a:gd name="T14" fmla="*/ 29182465 w 22"/>
                  <a:gd name="T15" fmla="*/ 14682571 h 29"/>
                  <a:gd name="T16" fmla="*/ 11938805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3" name="Freeform 2165"/>
              <p:cNvSpPr>
                <a:spLocks/>
              </p:cNvSpPr>
              <p:nvPr/>
            </p:nvSpPr>
            <p:spPr bwMode="auto">
              <a:xfrm>
                <a:off x="1925945" y="3428798"/>
                <a:ext cx="22174" cy="29699"/>
              </a:xfrm>
              <a:custGeom>
                <a:avLst/>
                <a:gdLst>
                  <a:gd name="T0" fmla="*/ 11706816 w 21"/>
                  <a:gd name="T1" fmla="*/ 0 h 30"/>
                  <a:gd name="T2" fmla="*/ 23413632 w 21"/>
                  <a:gd name="T3" fmla="*/ 14701005 h 30"/>
                  <a:gd name="T4" fmla="*/ 11706816 w 21"/>
                  <a:gd name="T5" fmla="*/ 29401020 h 30"/>
                  <a:gd name="T6" fmla="*/ 0 w 21"/>
                  <a:gd name="T7" fmla="*/ 14701005 h 30"/>
                  <a:gd name="T8" fmla="*/ 8919228 w 21"/>
                  <a:gd name="T9" fmla="*/ 0 h 30"/>
                  <a:gd name="T10" fmla="*/ 0 w 21"/>
                  <a:gd name="T11" fmla="*/ 14701005 h 30"/>
                  <a:gd name="T12" fmla="*/ 13379369 w 21"/>
                  <a:gd name="T13" fmla="*/ 29401020 h 30"/>
                  <a:gd name="T14" fmla="*/ 23413632 w 21"/>
                  <a:gd name="T15" fmla="*/ 14701005 h 30"/>
                  <a:gd name="T16" fmla="*/ 8919228 w 21"/>
                  <a:gd name="T17" fmla="*/ 0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0"/>
                  <a:gd name="T29" fmla="*/ 21 w 21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0">
                    <a:moveTo>
                      <a:pt x="8" y="0"/>
                    </a:moveTo>
                    <a:lnTo>
                      <a:pt x="0" y="15"/>
                    </a:lnTo>
                    <a:lnTo>
                      <a:pt x="12" y="30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4" name="Freeform 2166"/>
              <p:cNvSpPr>
                <a:spLocks/>
              </p:cNvSpPr>
              <p:nvPr/>
            </p:nvSpPr>
            <p:spPr bwMode="auto">
              <a:xfrm>
                <a:off x="1929109" y="3425726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8919228 w 21"/>
                  <a:gd name="T9" fmla="*/ 0 h 25"/>
                  <a:gd name="T10" fmla="*/ 0 w 21"/>
                  <a:gd name="T11" fmla="*/ 11536712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8919228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8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5" name="Freeform 2167"/>
              <p:cNvSpPr>
                <a:spLocks/>
              </p:cNvSpPr>
              <p:nvPr/>
            </p:nvSpPr>
            <p:spPr bwMode="auto">
              <a:xfrm>
                <a:off x="1935446" y="3419572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0488014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0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6" name="Freeform 2168"/>
              <p:cNvSpPr>
                <a:spLocks/>
              </p:cNvSpPr>
              <p:nvPr/>
            </p:nvSpPr>
            <p:spPr bwMode="auto">
              <a:xfrm>
                <a:off x="1938610" y="3410364"/>
                <a:ext cx="24286" cy="29699"/>
              </a:xfrm>
              <a:custGeom>
                <a:avLst/>
                <a:gdLst>
                  <a:gd name="T0" fmla="*/ 13404768 w 22"/>
                  <a:gd name="T1" fmla="*/ 0 h 29"/>
                  <a:gd name="T2" fmla="*/ 26809536 w 22"/>
                  <a:gd name="T3" fmla="*/ 15207936 h 29"/>
                  <a:gd name="T4" fmla="*/ 13404768 w 22"/>
                  <a:gd name="T5" fmla="*/ 30414848 h 29"/>
                  <a:gd name="T6" fmla="*/ 0 w 22"/>
                  <a:gd name="T7" fmla="*/ 15207936 h 29"/>
                  <a:gd name="T8" fmla="*/ 10967337 w 22"/>
                  <a:gd name="T9" fmla="*/ 0 h 29"/>
                  <a:gd name="T10" fmla="*/ 0 w 22"/>
                  <a:gd name="T11" fmla="*/ 15732277 h 29"/>
                  <a:gd name="T12" fmla="*/ 15842198 w 22"/>
                  <a:gd name="T13" fmla="*/ 30414848 h 29"/>
                  <a:gd name="T14" fmla="*/ 26809536 w 22"/>
                  <a:gd name="T15" fmla="*/ 15732277 h 29"/>
                  <a:gd name="T16" fmla="*/ 10967337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7" name="Freeform 2169"/>
              <p:cNvSpPr>
                <a:spLocks/>
              </p:cNvSpPr>
              <p:nvPr/>
            </p:nvSpPr>
            <p:spPr bwMode="auto">
              <a:xfrm>
                <a:off x="1944947" y="340318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5732277 h 29"/>
                  <a:gd name="T12" fmla="*/ 13379369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8" name="Freeform 2170"/>
              <p:cNvSpPr>
                <a:spLocks/>
              </p:cNvSpPr>
              <p:nvPr/>
            </p:nvSpPr>
            <p:spPr bwMode="auto">
              <a:xfrm>
                <a:off x="1948120" y="3399089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4494404 w 21"/>
                  <a:gd name="T13" fmla="*/ 27269120 h 26"/>
                  <a:gd name="T14" fmla="*/ 23413632 w 21"/>
                  <a:gd name="T15" fmla="*/ 15732460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49" name="Freeform 2171"/>
              <p:cNvSpPr>
                <a:spLocks/>
              </p:cNvSpPr>
              <p:nvPr/>
            </p:nvSpPr>
            <p:spPr bwMode="auto">
              <a:xfrm>
                <a:off x="1951283" y="3392945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10034263 w 21"/>
                  <a:gd name="T9" fmla="*/ 0 h 29"/>
                  <a:gd name="T10" fmla="*/ 0 w 21"/>
                  <a:gd name="T11" fmla="*/ 11536526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0" name="Freeform 2172"/>
              <p:cNvSpPr>
                <a:spLocks/>
              </p:cNvSpPr>
              <p:nvPr/>
            </p:nvSpPr>
            <p:spPr bwMode="auto">
              <a:xfrm>
                <a:off x="1957620" y="3384752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10034263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1" name="Freeform 2173"/>
              <p:cNvSpPr>
                <a:spLocks/>
              </p:cNvSpPr>
              <p:nvPr/>
            </p:nvSpPr>
            <p:spPr bwMode="auto">
              <a:xfrm>
                <a:off x="1960784" y="3381679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3379369 w 21"/>
                  <a:gd name="T13" fmla="*/ 27269120 h 26"/>
                  <a:gd name="T14" fmla="*/ 23413632 w 21"/>
                  <a:gd name="T15" fmla="*/ 15732460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2" name="Freeform 2174"/>
              <p:cNvSpPr>
                <a:spLocks/>
              </p:cNvSpPr>
              <p:nvPr/>
            </p:nvSpPr>
            <p:spPr bwMode="auto">
              <a:xfrm>
                <a:off x="1967121" y="337348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3379369 w 21"/>
                  <a:gd name="T13" fmla="*/ 30414848 h 29"/>
                  <a:gd name="T14" fmla="*/ 18953492 w 21"/>
                  <a:gd name="T15" fmla="*/ 23073053 h 29"/>
                  <a:gd name="T16" fmla="*/ 18953492 w 21"/>
                  <a:gd name="T17" fmla="*/ 18878326 h 29"/>
                  <a:gd name="T18" fmla="*/ 18953492 w 21"/>
                  <a:gd name="T19" fmla="*/ 14682571 h 29"/>
                  <a:gd name="T20" fmla="*/ 23413632 w 21"/>
                  <a:gd name="T21" fmla="*/ 11536526 h 29"/>
                  <a:gd name="T22" fmla="*/ 8919228 w 21"/>
                  <a:gd name="T23" fmla="*/ 0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9"/>
                  <a:gd name="T38" fmla="*/ 21 w 21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21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3" name="Freeform 2175"/>
              <p:cNvSpPr>
                <a:spLocks/>
              </p:cNvSpPr>
              <p:nvPr/>
            </p:nvSpPr>
            <p:spPr bwMode="auto">
              <a:xfrm>
                <a:off x="1970285" y="3367342"/>
                <a:ext cx="19010" cy="28675"/>
              </a:xfrm>
              <a:custGeom>
                <a:avLst/>
                <a:gdLst>
                  <a:gd name="T0" fmla="*/ 10628826 w 17"/>
                  <a:gd name="T1" fmla="*/ 0 h 29"/>
                  <a:gd name="T2" fmla="*/ 21257652 w 17"/>
                  <a:gd name="T3" fmla="*/ 14177316 h 29"/>
                  <a:gd name="T4" fmla="*/ 10628826 w 17"/>
                  <a:gd name="T5" fmla="*/ 28353643 h 29"/>
                  <a:gd name="T6" fmla="*/ 0 w 17"/>
                  <a:gd name="T7" fmla="*/ 14177316 h 29"/>
                  <a:gd name="T8" fmla="*/ 10003733 w 17"/>
                  <a:gd name="T9" fmla="*/ 0 h 29"/>
                  <a:gd name="T10" fmla="*/ 0 w 17"/>
                  <a:gd name="T11" fmla="*/ 13687863 h 29"/>
                  <a:gd name="T12" fmla="*/ 16255784 w 17"/>
                  <a:gd name="T13" fmla="*/ 28353643 h 29"/>
                  <a:gd name="T14" fmla="*/ 16255784 w 17"/>
                  <a:gd name="T15" fmla="*/ 24442967 h 29"/>
                  <a:gd name="T16" fmla="*/ 16255784 w 17"/>
                  <a:gd name="T17" fmla="*/ 20532291 h 29"/>
                  <a:gd name="T18" fmla="*/ 21257652 w 17"/>
                  <a:gd name="T19" fmla="*/ 17598543 h 29"/>
                  <a:gd name="T20" fmla="*/ 21257652 w 17"/>
                  <a:gd name="T21" fmla="*/ 13687863 h 29"/>
                  <a:gd name="T22" fmla="*/ 21257652 w 17"/>
                  <a:gd name="T23" fmla="*/ 10755104 h 29"/>
                  <a:gd name="T24" fmla="*/ 10003733 w 17"/>
                  <a:gd name="T25" fmla="*/ 0 h 29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9"/>
                  <a:gd name="T41" fmla="*/ 17 w 17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1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4" name="Freeform 2176"/>
              <p:cNvSpPr>
                <a:spLocks/>
              </p:cNvSpPr>
              <p:nvPr/>
            </p:nvSpPr>
            <p:spPr bwMode="auto">
              <a:xfrm>
                <a:off x="1973458" y="3362221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1536384 h 22"/>
                  <a:gd name="T12" fmla="*/ 16255784 w 17"/>
                  <a:gd name="T13" fmla="*/ 23072768 h 22"/>
                  <a:gd name="T14" fmla="*/ 16255784 w 17"/>
                  <a:gd name="T15" fmla="*/ 18878093 h 22"/>
                  <a:gd name="T16" fmla="*/ 16255784 w 17"/>
                  <a:gd name="T17" fmla="*/ 15731059 h 22"/>
                  <a:gd name="T18" fmla="*/ 16255784 w 17"/>
                  <a:gd name="T19" fmla="*/ 11536384 h 22"/>
                  <a:gd name="T20" fmla="*/ 16255784 w 17"/>
                  <a:gd name="T21" fmla="*/ 7341707 h 22"/>
                  <a:gd name="T22" fmla="*/ 21257652 w 17"/>
                  <a:gd name="T23" fmla="*/ 7341707 h 22"/>
                  <a:gd name="T24" fmla="*/ 11253919 w 17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2"/>
                  <a:gd name="T41" fmla="*/ 17 w 17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5" name="Freeform 2177"/>
              <p:cNvSpPr>
                <a:spLocks/>
              </p:cNvSpPr>
              <p:nvPr/>
            </p:nvSpPr>
            <p:spPr bwMode="auto">
              <a:xfrm>
                <a:off x="1979794" y="3356076"/>
                <a:ext cx="12673" cy="22530"/>
              </a:xfrm>
              <a:custGeom>
                <a:avLst/>
                <a:gdLst>
                  <a:gd name="T0" fmla="*/ 6177600 w 13"/>
                  <a:gd name="T1" fmla="*/ 0 h 22"/>
                  <a:gd name="T2" fmla="*/ 12354225 w 13"/>
                  <a:gd name="T3" fmla="*/ 11536384 h 22"/>
                  <a:gd name="T4" fmla="*/ 6177600 w 13"/>
                  <a:gd name="T5" fmla="*/ 23072768 h 22"/>
                  <a:gd name="T6" fmla="*/ 0 w 13"/>
                  <a:gd name="T7" fmla="*/ 11536384 h 22"/>
                  <a:gd name="T8" fmla="*/ 8553301 w 13"/>
                  <a:gd name="T9" fmla="*/ 0 h 22"/>
                  <a:gd name="T10" fmla="*/ 0 w 13"/>
                  <a:gd name="T11" fmla="*/ 11536384 h 22"/>
                  <a:gd name="T12" fmla="*/ 8553301 w 13"/>
                  <a:gd name="T13" fmla="*/ 23072768 h 22"/>
                  <a:gd name="T14" fmla="*/ 8553301 w 13"/>
                  <a:gd name="T15" fmla="*/ 18878093 h 22"/>
                  <a:gd name="T16" fmla="*/ 8553301 w 13"/>
                  <a:gd name="T17" fmla="*/ 14682390 h 22"/>
                  <a:gd name="T18" fmla="*/ 12354225 w 13"/>
                  <a:gd name="T19" fmla="*/ 11536384 h 22"/>
                  <a:gd name="T20" fmla="*/ 12354225 w 13"/>
                  <a:gd name="T21" fmla="*/ 7341707 h 22"/>
                  <a:gd name="T22" fmla="*/ 12354225 w 13"/>
                  <a:gd name="T23" fmla="*/ 3146007 h 22"/>
                  <a:gd name="T24" fmla="*/ 8553301 w 13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2"/>
                  <a:gd name="T41" fmla="*/ 13 w 13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6" name="Freeform 2178"/>
              <p:cNvSpPr>
                <a:spLocks/>
              </p:cNvSpPr>
              <p:nvPr/>
            </p:nvSpPr>
            <p:spPr bwMode="auto">
              <a:xfrm>
                <a:off x="1982958" y="3346859"/>
                <a:ext cx="12673" cy="23554"/>
              </a:xfrm>
              <a:custGeom>
                <a:avLst/>
                <a:gdLst>
                  <a:gd name="T0" fmla="*/ 6692400 w 12"/>
                  <a:gd name="T1" fmla="*/ 0 h 22"/>
                  <a:gd name="T2" fmla="*/ 13383744 w 12"/>
                  <a:gd name="T3" fmla="*/ 12608884 h 22"/>
                  <a:gd name="T4" fmla="*/ 6692400 w 12"/>
                  <a:gd name="T5" fmla="*/ 25217769 h 22"/>
                  <a:gd name="T6" fmla="*/ 0 w 12"/>
                  <a:gd name="T7" fmla="*/ 12608884 h 22"/>
                  <a:gd name="T8" fmla="*/ 8922849 w 12"/>
                  <a:gd name="T9" fmla="*/ 0 h 22"/>
                  <a:gd name="T10" fmla="*/ 0 w 12"/>
                  <a:gd name="T11" fmla="*/ 17194418 h 22"/>
                  <a:gd name="T12" fmla="*/ 8922849 w 12"/>
                  <a:gd name="T13" fmla="*/ 25217769 h 22"/>
                  <a:gd name="T14" fmla="*/ 8922849 w 12"/>
                  <a:gd name="T15" fmla="*/ 21778886 h 22"/>
                  <a:gd name="T16" fmla="*/ 8922849 w 12"/>
                  <a:gd name="T17" fmla="*/ 17194418 h 22"/>
                  <a:gd name="T18" fmla="*/ 8922849 w 12"/>
                  <a:gd name="T19" fmla="*/ 12608884 h 22"/>
                  <a:gd name="T20" fmla="*/ 8922849 w 12"/>
                  <a:gd name="T21" fmla="*/ 9170001 h 22"/>
                  <a:gd name="T22" fmla="*/ 13383744 w 12"/>
                  <a:gd name="T23" fmla="*/ 4585536 h 22"/>
                  <a:gd name="T24" fmla="*/ 8922849 w 12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22"/>
                  <a:gd name="T41" fmla="*/ 12 w 12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8" y="19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7" name="Freeform 2179"/>
              <p:cNvSpPr>
                <a:spLocks/>
              </p:cNvSpPr>
              <p:nvPr/>
            </p:nvSpPr>
            <p:spPr bwMode="auto">
              <a:xfrm>
                <a:off x="1989295" y="3343787"/>
                <a:ext cx="8449" cy="17410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10825291 h 14"/>
                  <a:gd name="T4" fmla="*/ 4462128 w 8"/>
                  <a:gd name="T5" fmla="*/ 21650582 h 14"/>
                  <a:gd name="T6" fmla="*/ 0 w 8"/>
                  <a:gd name="T7" fmla="*/ 10825291 h 14"/>
                  <a:gd name="T8" fmla="*/ 0 w 8"/>
                  <a:gd name="T9" fmla="*/ 17010814 h 14"/>
                  <a:gd name="T10" fmla="*/ 8923200 w 8"/>
                  <a:gd name="T11" fmla="*/ 0 h 14"/>
                  <a:gd name="T12" fmla="*/ 8923200 w 8"/>
                  <a:gd name="T13" fmla="*/ 4639765 h 14"/>
                  <a:gd name="T14" fmla="*/ 8923200 w 8"/>
                  <a:gd name="T15" fmla="*/ 10825291 h 14"/>
                  <a:gd name="T16" fmla="*/ 4462128 w 8"/>
                  <a:gd name="T17" fmla="*/ 17010814 h 14"/>
                  <a:gd name="T18" fmla="*/ 4462128 w 8"/>
                  <a:gd name="T19" fmla="*/ 21650582 h 14"/>
                  <a:gd name="T20" fmla="*/ 0 w 8"/>
                  <a:gd name="T21" fmla="*/ 17010814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4"/>
                  <a:gd name="T35" fmla="*/ 8 w 8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4">
                    <a:moveTo>
                      <a:pt x="0" y="11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8" name="Freeform 2180"/>
              <p:cNvSpPr>
                <a:spLocks/>
              </p:cNvSpPr>
              <p:nvPr/>
            </p:nvSpPr>
            <p:spPr bwMode="auto">
              <a:xfrm>
                <a:off x="1992459" y="3343787"/>
                <a:ext cx="5276" cy="9217"/>
              </a:xfrm>
              <a:custGeom>
                <a:avLst/>
                <a:gdLst>
                  <a:gd name="T0" fmla="*/ 3479522 w 4"/>
                  <a:gd name="T1" fmla="*/ 0 h 7"/>
                  <a:gd name="T2" fmla="*/ 6959043 w 4"/>
                  <a:gd name="T3" fmla="*/ 6068737 h 7"/>
                  <a:gd name="T4" fmla="*/ 3479522 w 4"/>
                  <a:gd name="T5" fmla="*/ 12136157 h 7"/>
                  <a:gd name="T6" fmla="*/ 0 w 4"/>
                  <a:gd name="T7" fmla="*/ 6068737 h 7"/>
                  <a:gd name="T8" fmla="*/ 0 w 4"/>
                  <a:gd name="T9" fmla="*/ 5201021 h 7"/>
                  <a:gd name="T10" fmla="*/ 6959043 w 4"/>
                  <a:gd name="T11" fmla="*/ 0 h 7"/>
                  <a:gd name="T12" fmla="*/ 6959043 w 4"/>
                  <a:gd name="T13" fmla="*/ 5201021 h 7"/>
                  <a:gd name="T14" fmla="*/ 6959043 w 4"/>
                  <a:gd name="T15" fmla="*/ 12136157 h 7"/>
                  <a:gd name="T16" fmla="*/ 0 w 4"/>
                  <a:gd name="T17" fmla="*/ 5201021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3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59" name="Freeform 2181"/>
              <p:cNvSpPr>
                <a:spLocks/>
              </p:cNvSpPr>
              <p:nvPr/>
            </p:nvSpPr>
            <p:spPr bwMode="auto">
              <a:xfrm>
                <a:off x="3483379" y="2972001"/>
                <a:ext cx="63349" cy="63495"/>
              </a:xfrm>
              <a:custGeom>
                <a:avLst/>
                <a:gdLst>
                  <a:gd name="T0" fmla="*/ 33442993 w 60"/>
                  <a:gd name="T1" fmla="*/ 0 h 62"/>
                  <a:gd name="T2" fmla="*/ 66884930 w 60"/>
                  <a:gd name="T3" fmla="*/ 32513536 h 62"/>
                  <a:gd name="T4" fmla="*/ 33442993 w 60"/>
                  <a:gd name="T5" fmla="*/ 65026049 h 62"/>
                  <a:gd name="T6" fmla="*/ 0 w 60"/>
                  <a:gd name="T7" fmla="*/ 32513536 h 62"/>
                  <a:gd name="T8" fmla="*/ 10032372 w 60"/>
                  <a:gd name="T9" fmla="*/ 0 h 62"/>
                  <a:gd name="T10" fmla="*/ 0 w 60"/>
                  <a:gd name="T11" fmla="*/ 11536633 h 62"/>
                  <a:gd name="T12" fmla="*/ 0 w 60"/>
                  <a:gd name="T13" fmla="*/ 15732423 h 62"/>
                  <a:gd name="T14" fmla="*/ 5573657 w 60"/>
                  <a:gd name="T15" fmla="*/ 15732423 h 62"/>
                  <a:gd name="T16" fmla="*/ 10032372 w 60"/>
                  <a:gd name="T17" fmla="*/ 18878501 h 62"/>
                  <a:gd name="T18" fmla="*/ 14492140 w 60"/>
                  <a:gd name="T19" fmla="*/ 23073266 h 62"/>
                  <a:gd name="T20" fmla="*/ 18950857 w 60"/>
                  <a:gd name="T21" fmla="*/ 27269056 h 62"/>
                  <a:gd name="T22" fmla="*/ 24524512 w 60"/>
                  <a:gd name="T23" fmla="*/ 30415130 h 62"/>
                  <a:gd name="T24" fmla="*/ 28983224 w 60"/>
                  <a:gd name="T25" fmla="*/ 34610927 h 62"/>
                  <a:gd name="T26" fmla="*/ 33442993 w 60"/>
                  <a:gd name="T27" fmla="*/ 38805693 h 62"/>
                  <a:gd name="T28" fmla="*/ 37901714 w 60"/>
                  <a:gd name="T29" fmla="*/ 41952791 h 62"/>
                  <a:gd name="T30" fmla="*/ 42360426 w 60"/>
                  <a:gd name="T31" fmla="*/ 46147556 h 62"/>
                  <a:gd name="T32" fmla="*/ 47934081 w 60"/>
                  <a:gd name="T33" fmla="*/ 46147556 h 62"/>
                  <a:gd name="T34" fmla="*/ 47934081 w 60"/>
                  <a:gd name="T35" fmla="*/ 49293630 h 62"/>
                  <a:gd name="T36" fmla="*/ 52392794 w 60"/>
                  <a:gd name="T37" fmla="*/ 53489420 h 62"/>
                  <a:gd name="T38" fmla="*/ 56852562 w 60"/>
                  <a:gd name="T39" fmla="*/ 57684185 h 62"/>
                  <a:gd name="T40" fmla="*/ 61311275 w 60"/>
                  <a:gd name="T41" fmla="*/ 60831283 h 62"/>
                  <a:gd name="T42" fmla="*/ 66884930 w 60"/>
                  <a:gd name="T43" fmla="*/ 65026049 h 62"/>
                  <a:gd name="T44" fmla="*/ 10032372 w 60"/>
                  <a:gd name="T45" fmla="*/ 0 h 62"/>
                  <a:gd name="T46" fmla="*/ 17694720 60000 65536"/>
                  <a:gd name="T47" fmla="*/ 0 60000 65536"/>
                  <a:gd name="T48" fmla="*/ 5898240 60000 65536"/>
                  <a:gd name="T49" fmla="*/ 1179648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0"/>
                  <a:gd name="T70" fmla="*/ 0 h 62"/>
                  <a:gd name="T71" fmla="*/ 60 w 60"/>
                  <a:gd name="T72" fmla="*/ 62 h 6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0" h="62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29"/>
                    </a:lnTo>
                    <a:lnTo>
                      <a:pt x="26" y="33"/>
                    </a:lnTo>
                    <a:lnTo>
                      <a:pt x="30" y="37"/>
                    </a:lnTo>
                    <a:lnTo>
                      <a:pt x="34" y="40"/>
                    </a:lnTo>
                    <a:lnTo>
                      <a:pt x="38" y="44"/>
                    </a:lnTo>
                    <a:lnTo>
                      <a:pt x="43" y="44"/>
                    </a:lnTo>
                    <a:lnTo>
                      <a:pt x="43" y="47"/>
                    </a:lnTo>
                    <a:lnTo>
                      <a:pt x="47" y="51"/>
                    </a:lnTo>
                    <a:lnTo>
                      <a:pt x="51" y="55"/>
                    </a:lnTo>
                    <a:lnTo>
                      <a:pt x="55" y="58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0" name="Freeform 2182"/>
              <p:cNvSpPr>
                <a:spLocks/>
              </p:cNvSpPr>
              <p:nvPr/>
            </p:nvSpPr>
            <p:spPr bwMode="auto">
              <a:xfrm>
                <a:off x="3487603" y="2963808"/>
                <a:ext cx="66522" cy="71698"/>
              </a:xfrm>
              <a:custGeom>
                <a:avLst/>
                <a:gdLst>
                  <a:gd name="T0" fmla="*/ 35120456 w 63"/>
                  <a:gd name="T1" fmla="*/ 0 h 69"/>
                  <a:gd name="T2" fmla="*/ 70240913 w 63"/>
                  <a:gd name="T3" fmla="*/ 37250748 h 69"/>
                  <a:gd name="T4" fmla="*/ 35120456 w 63"/>
                  <a:gd name="T5" fmla="*/ 74501495 h 69"/>
                  <a:gd name="T6" fmla="*/ 0 w 63"/>
                  <a:gd name="T7" fmla="*/ 37250748 h 69"/>
                  <a:gd name="T8" fmla="*/ 8919229 w 63"/>
                  <a:gd name="T9" fmla="*/ 0 h 69"/>
                  <a:gd name="T10" fmla="*/ 0 w 63"/>
                  <a:gd name="T11" fmla="*/ 15115806 h 69"/>
                  <a:gd name="T12" fmla="*/ 23413635 w 63"/>
                  <a:gd name="T13" fmla="*/ 43189210 h 69"/>
                  <a:gd name="T14" fmla="*/ 27873775 w 63"/>
                  <a:gd name="T15" fmla="*/ 47507713 h 69"/>
                  <a:gd name="T16" fmla="*/ 32332860 w 63"/>
                  <a:gd name="T17" fmla="*/ 50747630 h 69"/>
                  <a:gd name="T18" fmla="*/ 36793009 w 63"/>
                  <a:gd name="T19" fmla="*/ 55066134 h 69"/>
                  <a:gd name="T20" fmla="*/ 42367129 w 63"/>
                  <a:gd name="T21" fmla="*/ 55066134 h 69"/>
                  <a:gd name="T22" fmla="*/ 42367129 w 63"/>
                  <a:gd name="T23" fmla="*/ 58305012 h 69"/>
                  <a:gd name="T24" fmla="*/ 46827270 w 63"/>
                  <a:gd name="T25" fmla="*/ 62624555 h 69"/>
                  <a:gd name="T26" fmla="*/ 51287410 w 63"/>
                  <a:gd name="T27" fmla="*/ 66943058 h 69"/>
                  <a:gd name="T28" fmla="*/ 55746495 w 63"/>
                  <a:gd name="T29" fmla="*/ 70182992 h 69"/>
                  <a:gd name="T30" fmla="*/ 61321671 w 63"/>
                  <a:gd name="T31" fmla="*/ 74501495 h 69"/>
                  <a:gd name="T32" fmla="*/ 70240913 w 63"/>
                  <a:gd name="T33" fmla="*/ 70182992 h 69"/>
                  <a:gd name="T34" fmla="*/ 8919229 w 63"/>
                  <a:gd name="T35" fmla="*/ 0 h 69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69"/>
                  <a:gd name="T56" fmla="*/ 63 w 63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69">
                    <a:moveTo>
                      <a:pt x="8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5" y="44"/>
                    </a:lnTo>
                    <a:lnTo>
                      <a:pt x="29" y="47"/>
                    </a:lnTo>
                    <a:lnTo>
                      <a:pt x="33" y="51"/>
                    </a:lnTo>
                    <a:lnTo>
                      <a:pt x="38" y="51"/>
                    </a:lnTo>
                    <a:lnTo>
                      <a:pt x="38" y="54"/>
                    </a:lnTo>
                    <a:lnTo>
                      <a:pt x="42" y="58"/>
                    </a:lnTo>
                    <a:lnTo>
                      <a:pt x="46" y="62"/>
                    </a:lnTo>
                    <a:lnTo>
                      <a:pt x="50" y="65"/>
                    </a:lnTo>
                    <a:lnTo>
                      <a:pt x="55" y="69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1" name="Freeform 2183"/>
              <p:cNvSpPr>
                <a:spLocks/>
              </p:cNvSpPr>
              <p:nvPr/>
            </p:nvSpPr>
            <p:spPr bwMode="auto">
              <a:xfrm>
                <a:off x="3492879" y="2957663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4686530 h 76"/>
                  <a:gd name="T12" fmla="*/ 56861530 w 63"/>
                  <a:gd name="T13" fmla="*/ 79728644 h 76"/>
                  <a:gd name="T14" fmla="*/ 70240913 w 63"/>
                  <a:gd name="T15" fmla="*/ 68188572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2" name="Freeform 2184"/>
              <p:cNvSpPr>
                <a:spLocks/>
              </p:cNvSpPr>
              <p:nvPr/>
            </p:nvSpPr>
            <p:spPr bwMode="auto">
              <a:xfrm>
                <a:off x="3497104" y="2948446"/>
                <a:ext cx="66522" cy="83987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4086876 h 80"/>
                  <a:gd name="T4" fmla="*/ 34571691 w 64"/>
                  <a:gd name="T5" fmla="*/ 88172701 h 80"/>
                  <a:gd name="T6" fmla="*/ 0 w 64"/>
                  <a:gd name="T7" fmla="*/ 44086876 h 80"/>
                  <a:gd name="T8" fmla="*/ 9723645 w 64"/>
                  <a:gd name="T9" fmla="*/ 0 h 80"/>
                  <a:gd name="T10" fmla="*/ 0 w 64"/>
                  <a:gd name="T11" fmla="*/ 16532839 h 80"/>
                  <a:gd name="T12" fmla="*/ 59419725 w 64"/>
                  <a:gd name="T13" fmla="*/ 88172701 h 80"/>
                  <a:gd name="T14" fmla="*/ 69143382 w 64"/>
                  <a:gd name="T15" fmla="*/ 72742196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3" name="Freeform 2185"/>
              <p:cNvSpPr>
                <a:spLocks/>
              </p:cNvSpPr>
              <p:nvPr/>
            </p:nvSpPr>
            <p:spPr bwMode="auto">
              <a:xfrm>
                <a:off x="3500277" y="294127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5345528 h 80"/>
                  <a:gd name="T12" fmla="*/ 63252652 w 64"/>
                  <a:gd name="T13" fmla="*/ 81840466 h 80"/>
                  <a:gd name="T14" fmla="*/ 73603529 w 64"/>
                  <a:gd name="T15" fmla="*/ 67518516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4" name="Freeform 2186"/>
              <p:cNvSpPr>
                <a:spLocks/>
              </p:cNvSpPr>
              <p:nvPr/>
            </p:nvSpPr>
            <p:spPr bwMode="auto">
              <a:xfrm>
                <a:off x="3506605" y="2934108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13379370 w 63"/>
                  <a:gd name="T9" fmla="*/ 0 h 80"/>
                  <a:gd name="T10" fmla="*/ 0 w 63"/>
                  <a:gd name="T11" fmla="*/ 15430510 h 80"/>
                  <a:gd name="T12" fmla="*/ 61321671 w 63"/>
                  <a:gd name="T13" fmla="*/ 88172701 h 80"/>
                  <a:gd name="T14" fmla="*/ 70240913 w 63"/>
                  <a:gd name="T15" fmla="*/ 71639867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3" y="6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5" name="Freeform 2187"/>
              <p:cNvSpPr>
                <a:spLocks/>
              </p:cNvSpPr>
              <p:nvPr/>
            </p:nvSpPr>
            <p:spPr bwMode="auto">
              <a:xfrm>
                <a:off x="3509778" y="2931036"/>
                <a:ext cx="66522" cy="77842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39346604 h 77"/>
                  <a:gd name="T4" fmla="*/ 35120456 w 63"/>
                  <a:gd name="T5" fmla="*/ 78693208 h 77"/>
                  <a:gd name="T6" fmla="*/ 0 w 63"/>
                  <a:gd name="T7" fmla="*/ 39346604 h 77"/>
                  <a:gd name="T8" fmla="*/ 13379370 w 63"/>
                  <a:gd name="T9" fmla="*/ 0 h 77"/>
                  <a:gd name="T10" fmla="*/ 0 w 63"/>
                  <a:gd name="T11" fmla="*/ 11241597 h 77"/>
                  <a:gd name="T12" fmla="*/ 61321671 w 63"/>
                  <a:gd name="T13" fmla="*/ 78693208 h 77"/>
                  <a:gd name="T14" fmla="*/ 70240913 w 63"/>
                  <a:gd name="T15" fmla="*/ 63363379 h 77"/>
                  <a:gd name="T16" fmla="*/ 13379370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12" y="0"/>
                    </a:moveTo>
                    <a:lnTo>
                      <a:pt x="0" y="11"/>
                    </a:lnTo>
                    <a:lnTo>
                      <a:pt x="55" y="77"/>
                    </a:lnTo>
                    <a:lnTo>
                      <a:pt x="63" y="6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6" name="Freeform 2188"/>
              <p:cNvSpPr>
                <a:spLocks/>
              </p:cNvSpPr>
              <p:nvPr/>
            </p:nvSpPr>
            <p:spPr bwMode="auto">
              <a:xfrm>
                <a:off x="3519278" y="2922843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10032372 w 60"/>
                  <a:gd name="T9" fmla="*/ 0 h 76"/>
                  <a:gd name="T10" fmla="*/ 0 w 60"/>
                  <a:gd name="T11" fmla="*/ 11540076 h 76"/>
                  <a:gd name="T12" fmla="*/ 56852562 w 60"/>
                  <a:gd name="T13" fmla="*/ 79728644 h 76"/>
                  <a:gd name="T14" fmla="*/ 66884930 w 60"/>
                  <a:gd name="T15" fmla="*/ 65042102 h 76"/>
                  <a:gd name="T16" fmla="*/ 10032372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9" y="0"/>
                    </a:moveTo>
                    <a:lnTo>
                      <a:pt x="0" y="11"/>
                    </a:lnTo>
                    <a:lnTo>
                      <a:pt x="51" y="76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7" name="Freeform 2189"/>
              <p:cNvSpPr>
                <a:spLocks/>
              </p:cNvSpPr>
              <p:nvPr/>
            </p:nvSpPr>
            <p:spPr bwMode="auto">
              <a:xfrm>
                <a:off x="3522442" y="2916698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10032372 w 60"/>
                  <a:gd name="T9" fmla="*/ 0 h 76"/>
                  <a:gd name="T10" fmla="*/ 0 w 60"/>
                  <a:gd name="T11" fmla="*/ 14686530 h 76"/>
                  <a:gd name="T12" fmla="*/ 56852562 w 60"/>
                  <a:gd name="T13" fmla="*/ 79728644 h 76"/>
                  <a:gd name="T14" fmla="*/ 66884930 w 60"/>
                  <a:gd name="T15" fmla="*/ 68188572 h 76"/>
                  <a:gd name="T16" fmla="*/ 10032372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9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60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8" name="Freeform 2190"/>
              <p:cNvSpPr>
                <a:spLocks/>
              </p:cNvSpPr>
              <p:nvPr/>
            </p:nvSpPr>
            <p:spPr bwMode="auto">
              <a:xfrm>
                <a:off x="3528779" y="2908505"/>
                <a:ext cx="66522" cy="77842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39346604 h 77"/>
                  <a:gd name="T4" fmla="*/ 35120456 w 63"/>
                  <a:gd name="T5" fmla="*/ 78693208 h 77"/>
                  <a:gd name="T6" fmla="*/ 0 w 63"/>
                  <a:gd name="T7" fmla="*/ 39346604 h 77"/>
                  <a:gd name="T8" fmla="*/ 8919229 w 63"/>
                  <a:gd name="T9" fmla="*/ 0 h 77"/>
                  <a:gd name="T10" fmla="*/ 0 w 63"/>
                  <a:gd name="T11" fmla="*/ 15329817 h 77"/>
                  <a:gd name="T12" fmla="*/ 56861530 w 63"/>
                  <a:gd name="T13" fmla="*/ 78693208 h 77"/>
                  <a:gd name="T14" fmla="*/ 70240913 w 63"/>
                  <a:gd name="T15" fmla="*/ 67451614 h 77"/>
                  <a:gd name="T16" fmla="*/ 8919229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8" y="0"/>
                    </a:moveTo>
                    <a:lnTo>
                      <a:pt x="0" y="15"/>
                    </a:lnTo>
                    <a:lnTo>
                      <a:pt x="51" y="77"/>
                    </a:lnTo>
                    <a:lnTo>
                      <a:pt x="63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69" name="Freeform 2191"/>
              <p:cNvSpPr>
                <a:spLocks/>
              </p:cNvSpPr>
              <p:nvPr/>
            </p:nvSpPr>
            <p:spPr bwMode="auto">
              <a:xfrm>
                <a:off x="3531952" y="2900312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8919229 w 63"/>
                  <a:gd name="T9" fmla="*/ 0 h 80"/>
                  <a:gd name="T10" fmla="*/ 0 w 63"/>
                  <a:gd name="T11" fmla="*/ 16132153 h 80"/>
                  <a:gd name="T12" fmla="*/ 56861530 w 63"/>
                  <a:gd name="T13" fmla="*/ 86035742 h 80"/>
                  <a:gd name="T14" fmla="*/ 70240913 w 63"/>
                  <a:gd name="T15" fmla="*/ 70979000 h 80"/>
                  <a:gd name="T16" fmla="*/ 8919229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3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0" name="Freeform 2192"/>
              <p:cNvSpPr>
                <a:spLocks/>
              </p:cNvSpPr>
              <p:nvPr/>
            </p:nvSpPr>
            <p:spPr bwMode="auto">
              <a:xfrm>
                <a:off x="3537228" y="289416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4321953 h 80"/>
                  <a:gd name="T12" fmla="*/ 63252652 w 64"/>
                  <a:gd name="T13" fmla="*/ 81840466 h 80"/>
                  <a:gd name="T14" fmla="*/ 73603529 w 64"/>
                  <a:gd name="T15" fmla="*/ 66494942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1" name="Freeform 2193"/>
              <p:cNvSpPr>
                <a:spLocks/>
              </p:cNvSpPr>
              <p:nvPr/>
            </p:nvSpPr>
            <p:spPr bwMode="auto">
              <a:xfrm>
                <a:off x="3541452" y="2885974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9419725 w 64"/>
                  <a:gd name="T13" fmla="*/ 86035742 h 80"/>
                  <a:gd name="T14" fmla="*/ 69143382 w 64"/>
                  <a:gd name="T15" fmla="*/ 69903593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2" name="Freeform 2194"/>
              <p:cNvSpPr>
                <a:spLocks/>
              </p:cNvSpPr>
              <p:nvPr/>
            </p:nvSpPr>
            <p:spPr bwMode="auto">
              <a:xfrm>
                <a:off x="3546728" y="2877781"/>
                <a:ext cx="66522" cy="80915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0920739 h 80"/>
                  <a:gd name="T4" fmla="*/ 35120456 w 63"/>
                  <a:gd name="T5" fmla="*/ 81840466 h 80"/>
                  <a:gd name="T6" fmla="*/ 0 w 63"/>
                  <a:gd name="T7" fmla="*/ 40920739 h 80"/>
                  <a:gd name="T8" fmla="*/ 13379370 w 63"/>
                  <a:gd name="T9" fmla="*/ 0 h 80"/>
                  <a:gd name="T10" fmla="*/ 0 w 63"/>
                  <a:gd name="T11" fmla="*/ 15345528 h 80"/>
                  <a:gd name="T12" fmla="*/ 61321671 w 63"/>
                  <a:gd name="T13" fmla="*/ 81840466 h 80"/>
                  <a:gd name="T14" fmla="*/ 70240913 w 63"/>
                  <a:gd name="T15" fmla="*/ 67518516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3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3" name="Freeform 2195"/>
              <p:cNvSpPr>
                <a:spLocks/>
              </p:cNvSpPr>
              <p:nvPr/>
            </p:nvSpPr>
            <p:spPr bwMode="auto">
              <a:xfrm>
                <a:off x="3550953" y="2874709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14494405 w 63"/>
                  <a:gd name="T9" fmla="*/ 0 h 76"/>
                  <a:gd name="T10" fmla="*/ 0 w 63"/>
                  <a:gd name="T11" fmla="*/ 11540076 h 76"/>
                  <a:gd name="T12" fmla="*/ 61321671 w 63"/>
                  <a:gd name="T13" fmla="*/ 79728644 h 76"/>
                  <a:gd name="T14" fmla="*/ 70240913 w 63"/>
                  <a:gd name="T15" fmla="*/ 63992260 h 76"/>
                  <a:gd name="T16" fmla="*/ 14494405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13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3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4" name="Freeform 2196"/>
              <p:cNvSpPr>
                <a:spLocks/>
              </p:cNvSpPr>
              <p:nvPr/>
            </p:nvSpPr>
            <p:spPr bwMode="auto">
              <a:xfrm>
                <a:off x="3559402" y="2867540"/>
                <a:ext cx="63349" cy="77842"/>
              </a:xfrm>
              <a:custGeom>
                <a:avLst/>
                <a:gdLst>
                  <a:gd name="T0" fmla="*/ 33442993 w 60"/>
                  <a:gd name="T1" fmla="*/ 0 h 77"/>
                  <a:gd name="T2" fmla="*/ 66884930 w 60"/>
                  <a:gd name="T3" fmla="*/ 39346604 h 77"/>
                  <a:gd name="T4" fmla="*/ 33442993 w 60"/>
                  <a:gd name="T5" fmla="*/ 78693208 h 77"/>
                  <a:gd name="T6" fmla="*/ 0 w 60"/>
                  <a:gd name="T7" fmla="*/ 39346604 h 77"/>
                  <a:gd name="T8" fmla="*/ 10032372 w 60"/>
                  <a:gd name="T9" fmla="*/ 0 h 77"/>
                  <a:gd name="T10" fmla="*/ 0 w 60"/>
                  <a:gd name="T11" fmla="*/ 11241597 h 77"/>
                  <a:gd name="T12" fmla="*/ 56852562 w 60"/>
                  <a:gd name="T13" fmla="*/ 78693208 h 77"/>
                  <a:gd name="T14" fmla="*/ 66884930 w 60"/>
                  <a:gd name="T15" fmla="*/ 63363379 h 77"/>
                  <a:gd name="T16" fmla="*/ 10032372 w 60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7"/>
                  <a:gd name="T29" fmla="*/ 60 w 60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7">
                    <a:moveTo>
                      <a:pt x="9" y="0"/>
                    </a:moveTo>
                    <a:lnTo>
                      <a:pt x="0" y="11"/>
                    </a:lnTo>
                    <a:lnTo>
                      <a:pt x="51" y="77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5" name="Freeform 2197"/>
              <p:cNvSpPr>
                <a:spLocks/>
              </p:cNvSpPr>
              <p:nvPr/>
            </p:nvSpPr>
            <p:spPr bwMode="auto">
              <a:xfrm>
                <a:off x="3563627" y="285934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9223187 w 59"/>
                  <a:gd name="T9" fmla="*/ 0 h 76"/>
                  <a:gd name="T10" fmla="*/ 0 w 59"/>
                  <a:gd name="T11" fmla="*/ 15736373 h 76"/>
                  <a:gd name="T12" fmla="*/ 57643297 w 59"/>
                  <a:gd name="T13" fmla="*/ 79728644 h 76"/>
                  <a:gd name="T14" fmla="*/ 68018572 w 59"/>
                  <a:gd name="T15" fmla="*/ 69238415 h 76"/>
                  <a:gd name="T16" fmla="*/ 9223187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8" y="0"/>
                    </a:moveTo>
                    <a:lnTo>
                      <a:pt x="0" y="15"/>
                    </a:lnTo>
                    <a:lnTo>
                      <a:pt x="50" y="76"/>
                    </a:lnTo>
                    <a:lnTo>
                      <a:pt x="59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6" name="Freeform 2198"/>
              <p:cNvSpPr>
                <a:spLocks/>
              </p:cNvSpPr>
              <p:nvPr/>
            </p:nvSpPr>
            <p:spPr bwMode="auto">
              <a:xfrm>
                <a:off x="3568903" y="2853202"/>
                <a:ext cx="62298" cy="77842"/>
              </a:xfrm>
              <a:custGeom>
                <a:avLst/>
                <a:gdLst>
                  <a:gd name="T0" fmla="*/ 32890176 w 59"/>
                  <a:gd name="T1" fmla="*/ 0 h 76"/>
                  <a:gd name="T2" fmla="*/ 65780352 w 59"/>
                  <a:gd name="T3" fmla="*/ 39864322 h 76"/>
                  <a:gd name="T4" fmla="*/ 32890176 w 59"/>
                  <a:gd name="T5" fmla="*/ 79728644 h 76"/>
                  <a:gd name="T6" fmla="*/ 0 w 59"/>
                  <a:gd name="T7" fmla="*/ 39864322 h 76"/>
                  <a:gd name="T8" fmla="*/ 8919175 w 59"/>
                  <a:gd name="T9" fmla="*/ 0 h 76"/>
                  <a:gd name="T10" fmla="*/ 0 w 59"/>
                  <a:gd name="T11" fmla="*/ 14686530 h 76"/>
                  <a:gd name="T12" fmla="*/ 56861181 w 59"/>
                  <a:gd name="T13" fmla="*/ 79728644 h 76"/>
                  <a:gd name="T14" fmla="*/ 65780352 w 59"/>
                  <a:gd name="T15" fmla="*/ 68188572 h 76"/>
                  <a:gd name="T16" fmla="*/ 8919175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8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7" name="Freeform 2199"/>
              <p:cNvSpPr>
                <a:spLocks/>
              </p:cNvSpPr>
              <p:nvPr/>
            </p:nvSpPr>
            <p:spPr bwMode="auto">
              <a:xfrm>
                <a:off x="3573127" y="2845009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5098915 w 64"/>
                  <a:gd name="T13" fmla="*/ 86035742 h 80"/>
                  <a:gd name="T14" fmla="*/ 69143382 w 64"/>
                  <a:gd name="T15" fmla="*/ 69903593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8" name="Freeform 2200"/>
              <p:cNvSpPr>
                <a:spLocks/>
              </p:cNvSpPr>
              <p:nvPr/>
            </p:nvSpPr>
            <p:spPr bwMode="auto">
              <a:xfrm>
                <a:off x="3576300" y="2836807"/>
                <a:ext cx="68634" cy="82963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3018389 h 80"/>
                  <a:gd name="T4" fmla="*/ 36801764 w 64"/>
                  <a:gd name="T5" fmla="*/ 86035742 h 80"/>
                  <a:gd name="T6" fmla="*/ 0 w 64"/>
                  <a:gd name="T7" fmla="*/ 43018389 h 80"/>
                  <a:gd name="T8" fmla="*/ 10350864 w 64"/>
                  <a:gd name="T9" fmla="*/ 0 h 80"/>
                  <a:gd name="T10" fmla="*/ 0 w 64"/>
                  <a:gd name="T11" fmla="*/ 16132153 h 80"/>
                  <a:gd name="T12" fmla="*/ 58653104 w 64"/>
                  <a:gd name="T13" fmla="*/ 86035742 h 80"/>
                  <a:gd name="T14" fmla="*/ 73603529 w 64"/>
                  <a:gd name="T15" fmla="*/ 70979000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79" name="Freeform 2201"/>
              <p:cNvSpPr>
                <a:spLocks/>
              </p:cNvSpPr>
              <p:nvPr/>
            </p:nvSpPr>
            <p:spPr bwMode="auto">
              <a:xfrm>
                <a:off x="3582628" y="2830662"/>
                <a:ext cx="66522" cy="80915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0920739 h 80"/>
                  <a:gd name="T4" fmla="*/ 35120456 w 63"/>
                  <a:gd name="T5" fmla="*/ 81840466 h 80"/>
                  <a:gd name="T6" fmla="*/ 0 w 63"/>
                  <a:gd name="T7" fmla="*/ 40920739 h 80"/>
                  <a:gd name="T8" fmla="*/ 8919229 w 63"/>
                  <a:gd name="T9" fmla="*/ 0 h 80"/>
                  <a:gd name="T10" fmla="*/ 0 w 63"/>
                  <a:gd name="T11" fmla="*/ 15345528 h 80"/>
                  <a:gd name="T12" fmla="*/ 61321671 w 63"/>
                  <a:gd name="T13" fmla="*/ 81840466 h 80"/>
                  <a:gd name="T14" fmla="*/ 70240913 w 63"/>
                  <a:gd name="T15" fmla="*/ 66494942 h 80"/>
                  <a:gd name="T16" fmla="*/ 8919229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0" name="Freeform 2202"/>
              <p:cNvSpPr>
                <a:spLocks/>
              </p:cNvSpPr>
              <p:nvPr/>
            </p:nvSpPr>
            <p:spPr bwMode="auto">
              <a:xfrm>
                <a:off x="3585801" y="2825541"/>
                <a:ext cx="66522" cy="79891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41445791 h 77"/>
                  <a:gd name="T4" fmla="*/ 35120456 w 63"/>
                  <a:gd name="T5" fmla="*/ 82890543 h 77"/>
                  <a:gd name="T6" fmla="*/ 0 w 63"/>
                  <a:gd name="T7" fmla="*/ 41445791 h 77"/>
                  <a:gd name="T8" fmla="*/ 13379370 w 63"/>
                  <a:gd name="T9" fmla="*/ 0 h 77"/>
                  <a:gd name="T10" fmla="*/ 0 w 63"/>
                  <a:gd name="T11" fmla="*/ 11841506 h 77"/>
                  <a:gd name="T12" fmla="*/ 61321671 w 63"/>
                  <a:gd name="T13" fmla="*/ 82890543 h 77"/>
                  <a:gd name="T14" fmla="*/ 70240913 w 63"/>
                  <a:gd name="T15" fmla="*/ 66743214 h 77"/>
                  <a:gd name="T16" fmla="*/ 13379370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12" y="0"/>
                    </a:moveTo>
                    <a:lnTo>
                      <a:pt x="0" y="11"/>
                    </a:lnTo>
                    <a:lnTo>
                      <a:pt x="55" y="77"/>
                    </a:lnTo>
                    <a:lnTo>
                      <a:pt x="63" y="6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1" name="Freeform 2203"/>
              <p:cNvSpPr>
                <a:spLocks/>
              </p:cNvSpPr>
              <p:nvPr/>
            </p:nvSpPr>
            <p:spPr bwMode="auto">
              <a:xfrm>
                <a:off x="3591077" y="2817348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14950413 w 64"/>
                  <a:gd name="T9" fmla="*/ 0 h 76"/>
                  <a:gd name="T10" fmla="*/ 0 w 64"/>
                  <a:gd name="T11" fmla="*/ 11540076 h 76"/>
                  <a:gd name="T12" fmla="*/ 63252652 w 64"/>
                  <a:gd name="T13" fmla="*/ 79728644 h 76"/>
                  <a:gd name="T14" fmla="*/ 73603529 w 64"/>
                  <a:gd name="T15" fmla="*/ 65042102 h 76"/>
                  <a:gd name="T16" fmla="*/ 14950413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2" name="Freeform 2204"/>
              <p:cNvSpPr>
                <a:spLocks/>
              </p:cNvSpPr>
              <p:nvPr/>
            </p:nvSpPr>
            <p:spPr bwMode="auto">
              <a:xfrm>
                <a:off x="3598465" y="2811203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10032372 w 60"/>
                  <a:gd name="T9" fmla="*/ 0 h 76"/>
                  <a:gd name="T10" fmla="*/ 0 w 60"/>
                  <a:gd name="T11" fmla="*/ 14686530 h 76"/>
                  <a:gd name="T12" fmla="*/ 56852562 w 60"/>
                  <a:gd name="T13" fmla="*/ 79728644 h 76"/>
                  <a:gd name="T14" fmla="*/ 66884930 w 60"/>
                  <a:gd name="T15" fmla="*/ 68188572 h 76"/>
                  <a:gd name="T16" fmla="*/ 10032372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9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60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3" name="Freeform 2205"/>
              <p:cNvSpPr>
                <a:spLocks/>
              </p:cNvSpPr>
              <p:nvPr/>
            </p:nvSpPr>
            <p:spPr bwMode="auto">
              <a:xfrm>
                <a:off x="3604802" y="2804035"/>
                <a:ext cx="62298" cy="77842"/>
              </a:xfrm>
              <a:custGeom>
                <a:avLst/>
                <a:gdLst>
                  <a:gd name="T0" fmla="*/ 32890176 w 59"/>
                  <a:gd name="T1" fmla="*/ 0 h 76"/>
                  <a:gd name="T2" fmla="*/ 65780352 w 59"/>
                  <a:gd name="T3" fmla="*/ 39864322 h 76"/>
                  <a:gd name="T4" fmla="*/ 32890176 w 59"/>
                  <a:gd name="T5" fmla="*/ 79728644 h 76"/>
                  <a:gd name="T6" fmla="*/ 0 w 59"/>
                  <a:gd name="T7" fmla="*/ 39864322 h 76"/>
                  <a:gd name="T8" fmla="*/ 8919175 w 59"/>
                  <a:gd name="T9" fmla="*/ 0 h 76"/>
                  <a:gd name="T10" fmla="*/ 0 w 59"/>
                  <a:gd name="T11" fmla="*/ 14686530 h 76"/>
                  <a:gd name="T12" fmla="*/ 56861181 w 59"/>
                  <a:gd name="T13" fmla="*/ 79728644 h 76"/>
                  <a:gd name="T14" fmla="*/ 65780352 w 59"/>
                  <a:gd name="T15" fmla="*/ 68188572 h 76"/>
                  <a:gd name="T16" fmla="*/ 8919175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8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4" name="Freeform 2206"/>
              <p:cNvSpPr>
                <a:spLocks/>
              </p:cNvSpPr>
              <p:nvPr/>
            </p:nvSpPr>
            <p:spPr bwMode="auto">
              <a:xfrm>
                <a:off x="3607975" y="2795842"/>
                <a:ext cx="63349" cy="83987"/>
              </a:xfrm>
              <a:custGeom>
                <a:avLst/>
                <a:gdLst>
                  <a:gd name="T0" fmla="*/ 34009823 w 59"/>
                  <a:gd name="T1" fmla="*/ 0 h 80"/>
                  <a:gd name="T2" fmla="*/ 68018572 w 59"/>
                  <a:gd name="T3" fmla="*/ 44086876 h 80"/>
                  <a:gd name="T4" fmla="*/ 34009823 w 59"/>
                  <a:gd name="T5" fmla="*/ 88172701 h 80"/>
                  <a:gd name="T6" fmla="*/ 0 w 59"/>
                  <a:gd name="T7" fmla="*/ 44086876 h 80"/>
                  <a:gd name="T8" fmla="*/ 9223187 w 59"/>
                  <a:gd name="T9" fmla="*/ 0 h 80"/>
                  <a:gd name="T10" fmla="*/ 0 w 59"/>
                  <a:gd name="T11" fmla="*/ 16532839 h 80"/>
                  <a:gd name="T12" fmla="*/ 58795390 w 59"/>
                  <a:gd name="T13" fmla="*/ 88172701 h 80"/>
                  <a:gd name="T14" fmla="*/ 68018572 w 59"/>
                  <a:gd name="T15" fmla="*/ 72742196 h 80"/>
                  <a:gd name="T16" fmla="*/ 9223187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8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59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5" name="Freeform 2207"/>
              <p:cNvSpPr>
                <a:spLocks/>
              </p:cNvSpPr>
              <p:nvPr/>
            </p:nvSpPr>
            <p:spPr bwMode="auto">
              <a:xfrm>
                <a:off x="3613251" y="278969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5345528 h 80"/>
                  <a:gd name="T12" fmla="*/ 58653104 w 64"/>
                  <a:gd name="T13" fmla="*/ 81840466 h 80"/>
                  <a:gd name="T14" fmla="*/ 73603529 w 64"/>
                  <a:gd name="T15" fmla="*/ 66494942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6" name="Freeform 2208"/>
              <p:cNvSpPr>
                <a:spLocks/>
              </p:cNvSpPr>
              <p:nvPr/>
            </p:nvSpPr>
            <p:spPr bwMode="auto">
              <a:xfrm>
                <a:off x="3617476" y="2781504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5098915 w 64"/>
                  <a:gd name="T13" fmla="*/ 86035742 h 80"/>
                  <a:gd name="T14" fmla="*/ 69143382 w 64"/>
                  <a:gd name="T15" fmla="*/ 69903593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7" name="Freeform 2209"/>
              <p:cNvSpPr>
                <a:spLocks/>
              </p:cNvSpPr>
              <p:nvPr/>
            </p:nvSpPr>
            <p:spPr bwMode="auto">
              <a:xfrm>
                <a:off x="3622752" y="2778431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1540076 h 76"/>
                  <a:gd name="T12" fmla="*/ 61321671 w 63"/>
                  <a:gd name="T13" fmla="*/ 79728644 h 76"/>
                  <a:gd name="T14" fmla="*/ 70240913 w 63"/>
                  <a:gd name="T15" fmla="*/ 65042102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8" name="Freeform 2210"/>
              <p:cNvSpPr>
                <a:spLocks/>
              </p:cNvSpPr>
              <p:nvPr/>
            </p:nvSpPr>
            <p:spPr bwMode="auto">
              <a:xfrm>
                <a:off x="3626976" y="2770238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1540076 h 76"/>
                  <a:gd name="T12" fmla="*/ 61321671 w 63"/>
                  <a:gd name="T13" fmla="*/ 79728644 h 76"/>
                  <a:gd name="T14" fmla="*/ 70240913 w 63"/>
                  <a:gd name="T15" fmla="*/ 65042102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89" name="Freeform 2211"/>
              <p:cNvSpPr>
                <a:spLocks/>
              </p:cNvSpPr>
              <p:nvPr/>
            </p:nvSpPr>
            <p:spPr bwMode="auto">
              <a:xfrm>
                <a:off x="3630149" y="2764094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14950413 w 64"/>
                  <a:gd name="T9" fmla="*/ 0 h 76"/>
                  <a:gd name="T10" fmla="*/ 0 w 64"/>
                  <a:gd name="T11" fmla="*/ 14686530 h 76"/>
                  <a:gd name="T12" fmla="*/ 63252652 w 64"/>
                  <a:gd name="T13" fmla="*/ 79728644 h 76"/>
                  <a:gd name="T14" fmla="*/ 73603529 w 64"/>
                  <a:gd name="T15" fmla="*/ 68188572 h 76"/>
                  <a:gd name="T16" fmla="*/ 14950413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4"/>
                    </a:lnTo>
                    <a:lnTo>
                      <a:pt x="55" y="76"/>
                    </a:lnTo>
                    <a:lnTo>
                      <a:pt x="64" y="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0" name="Freeform 2212"/>
              <p:cNvSpPr>
                <a:spLocks/>
              </p:cNvSpPr>
              <p:nvPr/>
            </p:nvSpPr>
            <p:spPr bwMode="auto">
              <a:xfrm>
                <a:off x="3635425" y="2753852"/>
                <a:ext cx="68634" cy="79891"/>
              </a:xfrm>
              <a:custGeom>
                <a:avLst/>
                <a:gdLst>
                  <a:gd name="T0" fmla="*/ 36801764 w 64"/>
                  <a:gd name="T1" fmla="*/ 0 h 77"/>
                  <a:gd name="T2" fmla="*/ 73603529 w 64"/>
                  <a:gd name="T3" fmla="*/ 41445791 h 77"/>
                  <a:gd name="T4" fmla="*/ 36801764 w 64"/>
                  <a:gd name="T5" fmla="*/ 82890543 h 77"/>
                  <a:gd name="T6" fmla="*/ 0 w 64"/>
                  <a:gd name="T7" fmla="*/ 41445791 h 77"/>
                  <a:gd name="T8" fmla="*/ 14950413 w 64"/>
                  <a:gd name="T9" fmla="*/ 0 h 77"/>
                  <a:gd name="T10" fmla="*/ 0 w 64"/>
                  <a:gd name="T11" fmla="*/ 16147318 h 77"/>
                  <a:gd name="T12" fmla="*/ 63252652 w 64"/>
                  <a:gd name="T13" fmla="*/ 82890543 h 77"/>
                  <a:gd name="T14" fmla="*/ 73603529 w 64"/>
                  <a:gd name="T15" fmla="*/ 71049042 h 77"/>
                  <a:gd name="T16" fmla="*/ 14950413 w 64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7"/>
                  <a:gd name="T29" fmla="*/ 64 w 64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7">
                    <a:moveTo>
                      <a:pt x="13" y="0"/>
                    </a:moveTo>
                    <a:lnTo>
                      <a:pt x="0" y="15"/>
                    </a:lnTo>
                    <a:lnTo>
                      <a:pt x="55" y="77"/>
                    </a:lnTo>
                    <a:lnTo>
                      <a:pt x="64" y="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1" name="Freeform 2213"/>
              <p:cNvSpPr>
                <a:spLocks/>
              </p:cNvSpPr>
              <p:nvPr/>
            </p:nvSpPr>
            <p:spPr bwMode="auto">
              <a:xfrm>
                <a:off x="3644926" y="2747707"/>
                <a:ext cx="62298" cy="82963"/>
              </a:xfrm>
              <a:custGeom>
                <a:avLst/>
                <a:gdLst>
                  <a:gd name="T0" fmla="*/ 32890176 w 59"/>
                  <a:gd name="T1" fmla="*/ 0 h 80"/>
                  <a:gd name="T2" fmla="*/ 65780352 w 59"/>
                  <a:gd name="T3" fmla="*/ 43018389 h 80"/>
                  <a:gd name="T4" fmla="*/ 32890176 w 59"/>
                  <a:gd name="T5" fmla="*/ 86035742 h 80"/>
                  <a:gd name="T6" fmla="*/ 0 w 59"/>
                  <a:gd name="T7" fmla="*/ 43018389 h 80"/>
                  <a:gd name="T8" fmla="*/ 8919175 w 59"/>
                  <a:gd name="T9" fmla="*/ 0 h 80"/>
                  <a:gd name="T10" fmla="*/ 0 w 59"/>
                  <a:gd name="T11" fmla="*/ 16132153 h 80"/>
                  <a:gd name="T12" fmla="*/ 56861181 w 59"/>
                  <a:gd name="T13" fmla="*/ 86035742 h 80"/>
                  <a:gd name="T14" fmla="*/ 65780352 w 59"/>
                  <a:gd name="T15" fmla="*/ 69903593 h 80"/>
                  <a:gd name="T16" fmla="*/ 8919175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8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2" name="Freeform 2214"/>
              <p:cNvSpPr>
                <a:spLocks/>
              </p:cNvSpPr>
              <p:nvPr/>
            </p:nvSpPr>
            <p:spPr bwMode="auto">
              <a:xfrm>
                <a:off x="3649150" y="2740539"/>
                <a:ext cx="62298" cy="83987"/>
              </a:xfrm>
              <a:custGeom>
                <a:avLst/>
                <a:gdLst>
                  <a:gd name="T0" fmla="*/ 32890176 w 59"/>
                  <a:gd name="T1" fmla="*/ 0 h 80"/>
                  <a:gd name="T2" fmla="*/ 65780352 w 59"/>
                  <a:gd name="T3" fmla="*/ 44086876 h 80"/>
                  <a:gd name="T4" fmla="*/ 32890176 w 59"/>
                  <a:gd name="T5" fmla="*/ 88172701 h 80"/>
                  <a:gd name="T6" fmla="*/ 0 w 59"/>
                  <a:gd name="T7" fmla="*/ 44086876 h 80"/>
                  <a:gd name="T8" fmla="*/ 10034203 w 59"/>
                  <a:gd name="T9" fmla="*/ 0 h 80"/>
                  <a:gd name="T10" fmla="*/ 0 w 59"/>
                  <a:gd name="T11" fmla="*/ 15430510 h 80"/>
                  <a:gd name="T12" fmla="*/ 56861181 w 59"/>
                  <a:gd name="T13" fmla="*/ 88172701 h 80"/>
                  <a:gd name="T14" fmla="*/ 65780352 w 59"/>
                  <a:gd name="T15" fmla="*/ 71639867 h 80"/>
                  <a:gd name="T16" fmla="*/ 10034203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59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3" name="Freeform 2215"/>
              <p:cNvSpPr>
                <a:spLocks/>
              </p:cNvSpPr>
              <p:nvPr/>
            </p:nvSpPr>
            <p:spPr bwMode="auto">
              <a:xfrm>
                <a:off x="3652323" y="2732346"/>
                <a:ext cx="68634" cy="82963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3018389 h 80"/>
                  <a:gd name="T4" fmla="*/ 36801764 w 64"/>
                  <a:gd name="T5" fmla="*/ 86035742 h 80"/>
                  <a:gd name="T6" fmla="*/ 0 w 64"/>
                  <a:gd name="T7" fmla="*/ 43018389 h 80"/>
                  <a:gd name="T8" fmla="*/ 10350864 w 64"/>
                  <a:gd name="T9" fmla="*/ 0 h 80"/>
                  <a:gd name="T10" fmla="*/ 0 w 64"/>
                  <a:gd name="T11" fmla="*/ 16132153 h 80"/>
                  <a:gd name="T12" fmla="*/ 58653104 w 64"/>
                  <a:gd name="T13" fmla="*/ 86035742 h 80"/>
                  <a:gd name="T14" fmla="*/ 73603529 w 64"/>
                  <a:gd name="T15" fmla="*/ 70979000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4" name="Freeform 2216"/>
              <p:cNvSpPr>
                <a:spLocks/>
              </p:cNvSpPr>
              <p:nvPr/>
            </p:nvSpPr>
            <p:spPr bwMode="auto">
              <a:xfrm>
                <a:off x="3659712" y="2726201"/>
                <a:ext cx="65461" cy="80915"/>
              </a:xfrm>
              <a:custGeom>
                <a:avLst/>
                <a:gdLst>
                  <a:gd name="T0" fmla="*/ 34009587 w 63"/>
                  <a:gd name="T1" fmla="*/ 0 h 80"/>
                  <a:gd name="T2" fmla="*/ 68018135 w 63"/>
                  <a:gd name="T3" fmla="*/ 40920739 h 80"/>
                  <a:gd name="T4" fmla="*/ 34009587 w 63"/>
                  <a:gd name="T5" fmla="*/ 81840466 h 80"/>
                  <a:gd name="T6" fmla="*/ 0 w 63"/>
                  <a:gd name="T7" fmla="*/ 40920739 h 80"/>
                  <a:gd name="T8" fmla="*/ 8637737 w 63"/>
                  <a:gd name="T9" fmla="*/ 0 h 80"/>
                  <a:gd name="T10" fmla="*/ 0 w 63"/>
                  <a:gd name="T11" fmla="*/ 15345528 h 80"/>
                  <a:gd name="T12" fmla="*/ 53982469 w 63"/>
                  <a:gd name="T13" fmla="*/ 81840466 h 80"/>
                  <a:gd name="T14" fmla="*/ 68018135 w 63"/>
                  <a:gd name="T15" fmla="*/ 67518516 h 80"/>
                  <a:gd name="T16" fmla="*/ 8637737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0" y="80"/>
                    </a:lnTo>
                    <a:lnTo>
                      <a:pt x="63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595" name="Freeform 2217"/>
              <p:cNvSpPr>
                <a:spLocks/>
              </p:cNvSpPr>
              <p:nvPr/>
            </p:nvSpPr>
            <p:spPr bwMode="auto">
              <a:xfrm>
                <a:off x="3662876" y="2722104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0490234 h 76"/>
                  <a:gd name="T12" fmla="*/ 61321671 w 63"/>
                  <a:gd name="T13" fmla="*/ 79728644 h 76"/>
                  <a:gd name="T14" fmla="*/ 70240913 w 63"/>
                  <a:gd name="T15" fmla="*/ 63992260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0"/>
                    </a:lnTo>
                    <a:lnTo>
                      <a:pt x="55" y="76"/>
                    </a:lnTo>
                    <a:lnTo>
                      <a:pt x="63" y="6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15" name="Group 2218"/>
            <p:cNvGrpSpPr>
              <a:grpSpLocks/>
            </p:cNvGrpSpPr>
            <p:nvPr/>
          </p:nvGrpSpPr>
          <p:grpSpPr bwMode="auto">
            <a:xfrm>
              <a:off x="1733766" y="2706742"/>
              <a:ext cx="2381033" cy="1858902"/>
              <a:chOff x="1733766" y="2706742"/>
              <a:chExt cx="2381033" cy="1858902"/>
            </a:xfrm>
          </p:grpSpPr>
          <p:sp>
            <p:nvSpPr>
              <p:cNvPr id="43196" name="Freeform 2219"/>
              <p:cNvSpPr>
                <a:spLocks/>
              </p:cNvSpPr>
              <p:nvPr/>
            </p:nvSpPr>
            <p:spPr bwMode="auto">
              <a:xfrm>
                <a:off x="3667100" y="2714935"/>
                <a:ext cx="68634" cy="77842"/>
              </a:xfrm>
              <a:custGeom>
                <a:avLst/>
                <a:gdLst>
                  <a:gd name="T0" fmla="*/ 36801764 w 64"/>
                  <a:gd name="T1" fmla="*/ 0 h 77"/>
                  <a:gd name="T2" fmla="*/ 73603529 w 64"/>
                  <a:gd name="T3" fmla="*/ 39346604 h 77"/>
                  <a:gd name="T4" fmla="*/ 36801764 w 64"/>
                  <a:gd name="T5" fmla="*/ 78693208 h 77"/>
                  <a:gd name="T6" fmla="*/ 0 w 64"/>
                  <a:gd name="T7" fmla="*/ 39346604 h 77"/>
                  <a:gd name="T8" fmla="*/ 10350864 w 64"/>
                  <a:gd name="T9" fmla="*/ 0 h 77"/>
                  <a:gd name="T10" fmla="*/ 0 w 64"/>
                  <a:gd name="T11" fmla="*/ 11241597 h 77"/>
                  <a:gd name="T12" fmla="*/ 63252652 w 64"/>
                  <a:gd name="T13" fmla="*/ 78693208 h 77"/>
                  <a:gd name="T14" fmla="*/ 73603529 w 64"/>
                  <a:gd name="T15" fmla="*/ 63363379 h 77"/>
                  <a:gd name="T16" fmla="*/ 10350864 w 64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7"/>
                  <a:gd name="T29" fmla="*/ 64 w 64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7">
                    <a:moveTo>
                      <a:pt x="9" y="0"/>
                    </a:moveTo>
                    <a:lnTo>
                      <a:pt x="0" y="11"/>
                    </a:lnTo>
                    <a:lnTo>
                      <a:pt x="55" y="77"/>
                    </a:lnTo>
                    <a:lnTo>
                      <a:pt x="64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197" name="Freeform 2220"/>
              <p:cNvSpPr>
                <a:spLocks/>
              </p:cNvSpPr>
              <p:nvPr/>
            </p:nvSpPr>
            <p:spPr bwMode="auto">
              <a:xfrm>
                <a:off x="3672385" y="2706742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14044455 w 64"/>
                  <a:gd name="T9" fmla="*/ 0 h 76"/>
                  <a:gd name="T10" fmla="*/ 0 w 64"/>
                  <a:gd name="T11" fmla="*/ 15736373 h 76"/>
                  <a:gd name="T12" fmla="*/ 59419725 w 64"/>
                  <a:gd name="T13" fmla="*/ 79728644 h 76"/>
                  <a:gd name="T14" fmla="*/ 69143382 w 64"/>
                  <a:gd name="T15" fmla="*/ 68188572 h 76"/>
                  <a:gd name="T16" fmla="*/ 14044455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5"/>
                    </a:lnTo>
                    <a:lnTo>
                      <a:pt x="55" y="76"/>
                    </a:lnTo>
                    <a:lnTo>
                      <a:pt x="64" y="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198" name="Freeform 2221"/>
              <p:cNvSpPr>
                <a:spLocks/>
              </p:cNvSpPr>
              <p:nvPr/>
            </p:nvSpPr>
            <p:spPr bwMode="auto">
              <a:xfrm>
                <a:off x="3676610" y="2706742"/>
                <a:ext cx="66522" cy="71698"/>
              </a:xfrm>
              <a:custGeom>
                <a:avLst/>
                <a:gdLst>
                  <a:gd name="T0" fmla="*/ 35120456 w 63"/>
                  <a:gd name="T1" fmla="*/ 0 h 69"/>
                  <a:gd name="T2" fmla="*/ 70240913 w 63"/>
                  <a:gd name="T3" fmla="*/ 37250748 h 69"/>
                  <a:gd name="T4" fmla="*/ 35120456 w 63"/>
                  <a:gd name="T5" fmla="*/ 74501495 h 69"/>
                  <a:gd name="T6" fmla="*/ 0 w 63"/>
                  <a:gd name="T7" fmla="*/ 37250748 h 69"/>
                  <a:gd name="T8" fmla="*/ 0 w 63"/>
                  <a:gd name="T9" fmla="*/ 7558423 h 69"/>
                  <a:gd name="T10" fmla="*/ 8919229 w 63"/>
                  <a:gd name="T11" fmla="*/ 0 h 69"/>
                  <a:gd name="T12" fmla="*/ 13379370 w 63"/>
                  <a:gd name="T13" fmla="*/ 4318506 h 69"/>
                  <a:gd name="T14" fmla="*/ 13379370 w 63"/>
                  <a:gd name="T15" fmla="*/ 7558423 h 69"/>
                  <a:gd name="T16" fmla="*/ 17838459 w 63"/>
                  <a:gd name="T17" fmla="*/ 7558423 h 69"/>
                  <a:gd name="T18" fmla="*/ 23413635 w 63"/>
                  <a:gd name="T19" fmla="*/ 11876928 h 69"/>
                  <a:gd name="T20" fmla="*/ 27873775 w 63"/>
                  <a:gd name="T21" fmla="*/ 16196471 h 69"/>
                  <a:gd name="T22" fmla="*/ 32332860 w 63"/>
                  <a:gd name="T23" fmla="*/ 19435353 h 69"/>
                  <a:gd name="T24" fmla="*/ 36793009 w 63"/>
                  <a:gd name="T25" fmla="*/ 23753857 h 69"/>
                  <a:gd name="T26" fmla="*/ 42367129 w 63"/>
                  <a:gd name="T27" fmla="*/ 23753857 h 69"/>
                  <a:gd name="T28" fmla="*/ 42367129 w 63"/>
                  <a:gd name="T29" fmla="*/ 26993774 h 69"/>
                  <a:gd name="T30" fmla="*/ 70240913 w 63"/>
                  <a:gd name="T31" fmla="*/ 62624555 h 69"/>
                  <a:gd name="T32" fmla="*/ 61321671 w 63"/>
                  <a:gd name="T33" fmla="*/ 74501495 h 69"/>
                  <a:gd name="T34" fmla="*/ 0 w 63"/>
                  <a:gd name="T35" fmla="*/ 7558423 h 69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69"/>
                  <a:gd name="T56" fmla="*/ 63 w 63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69">
                    <a:moveTo>
                      <a:pt x="0" y="7"/>
                    </a:moveTo>
                    <a:lnTo>
                      <a:pt x="8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5" y="15"/>
                    </a:lnTo>
                    <a:lnTo>
                      <a:pt x="29" y="18"/>
                    </a:lnTo>
                    <a:lnTo>
                      <a:pt x="33" y="22"/>
                    </a:lnTo>
                    <a:lnTo>
                      <a:pt x="38" y="22"/>
                    </a:lnTo>
                    <a:lnTo>
                      <a:pt x="38" y="25"/>
                    </a:lnTo>
                    <a:lnTo>
                      <a:pt x="63" y="58"/>
                    </a:lnTo>
                    <a:lnTo>
                      <a:pt x="55" y="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199" name="Freeform 2222"/>
              <p:cNvSpPr>
                <a:spLocks/>
              </p:cNvSpPr>
              <p:nvPr/>
            </p:nvSpPr>
            <p:spPr bwMode="auto">
              <a:xfrm>
                <a:off x="3685050" y="2706742"/>
                <a:ext cx="63349" cy="66577"/>
              </a:xfrm>
              <a:custGeom>
                <a:avLst/>
                <a:gdLst>
                  <a:gd name="T0" fmla="*/ 34009823 w 59"/>
                  <a:gd name="T1" fmla="*/ 0 h 65"/>
                  <a:gd name="T2" fmla="*/ 68018572 w 59"/>
                  <a:gd name="T3" fmla="*/ 34096642 h 65"/>
                  <a:gd name="T4" fmla="*/ 34009823 w 59"/>
                  <a:gd name="T5" fmla="*/ 68192260 h 65"/>
                  <a:gd name="T6" fmla="*/ 0 w 59"/>
                  <a:gd name="T7" fmla="*/ 34096642 h 65"/>
                  <a:gd name="T8" fmla="*/ 0 w 59"/>
                  <a:gd name="T9" fmla="*/ 0 h 65"/>
                  <a:gd name="T10" fmla="*/ 4611593 w 59"/>
                  <a:gd name="T11" fmla="*/ 4196400 h 65"/>
                  <a:gd name="T12" fmla="*/ 4611593 w 59"/>
                  <a:gd name="T13" fmla="*/ 7343954 h 65"/>
                  <a:gd name="T14" fmla="*/ 9223187 w 59"/>
                  <a:gd name="T15" fmla="*/ 7343954 h 65"/>
                  <a:gd name="T16" fmla="*/ 14986871 w 59"/>
                  <a:gd name="T17" fmla="*/ 11540353 h 65"/>
                  <a:gd name="T18" fmla="*/ 19598466 w 59"/>
                  <a:gd name="T19" fmla="*/ 15736751 h 65"/>
                  <a:gd name="T20" fmla="*/ 24210057 w 59"/>
                  <a:gd name="T21" fmla="*/ 18884309 h 65"/>
                  <a:gd name="T22" fmla="*/ 28821649 w 59"/>
                  <a:gd name="T23" fmla="*/ 23080707 h 65"/>
                  <a:gd name="T24" fmla="*/ 34585332 w 59"/>
                  <a:gd name="T25" fmla="*/ 23080707 h 65"/>
                  <a:gd name="T26" fmla="*/ 34585332 w 59"/>
                  <a:gd name="T27" fmla="*/ 26228261 h 65"/>
                  <a:gd name="T28" fmla="*/ 39196932 w 59"/>
                  <a:gd name="T29" fmla="*/ 30424658 h 65"/>
                  <a:gd name="T30" fmla="*/ 43808523 w 59"/>
                  <a:gd name="T31" fmla="*/ 34621064 h 65"/>
                  <a:gd name="T32" fmla="*/ 48420114 w 59"/>
                  <a:gd name="T33" fmla="*/ 37767594 h 65"/>
                  <a:gd name="T34" fmla="*/ 54183798 w 59"/>
                  <a:gd name="T35" fmla="*/ 37767594 h 65"/>
                  <a:gd name="T36" fmla="*/ 54183798 w 59"/>
                  <a:gd name="T37" fmla="*/ 41963992 h 65"/>
                  <a:gd name="T38" fmla="*/ 58795390 w 59"/>
                  <a:gd name="T39" fmla="*/ 46161413 h 65"/>
                  <a:gd name="T40" fmla="*/ 63406981 w 59"/>
                  <a:gd name="T41" fmla="*/ 49307943 h 65"/>
                  <a:gd name="T42" fmla="*/ 68018572 w 59"/>
                  <a:gd name="T43" fmla="*/ 53504341 h 65"/>
                  <a:gd name="T44" fmla="*/ 58795390 w 59"/>
                  <a:gd name="T45" fmla="*/ 68192260 h 65"/>
                  <a:gd name="T46" fmla="*/ 0 w 59"/>
                  <a:gd name="T47" fmla="*/ 0 h 65"/>
                  <a:gd name="T48" fmla="*/ 17694720 60000 65536"/>
                  <a:gd name="T49" fmla="*/ 0 60000 65536"/>
                  <a:gd name="T50" fmla="*/ 5898240 60000 65536"/>
                  <a:gd name="T51" fmla="*/ 1179648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9"/>
                  <a:gd name="T73" fmla="*/ 0 h 65"/>
                  <a:gd name="T74" fmla="*/ 59 w 59"/>
                  <a:gd name="T75" fmla="*/ 65 h 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9" h="65">
                    <a:moveTo>
                      <a:pt x="0" y="0"/>
                    </a:moveTo>
                    <a:lnTo>
                      <a:pt x="4" y="4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13" y="11"/>
                    </a:lnTo>
                    <a:lnTo>
                      <a:pt x="17" y="15"/>
                    </a:lnTo>
                    <a:lnTo>
                      <a:pt x="21" y="18"/>
                    </a:lnTo>
                    <a:lnTo>
                      <a:pt x="25" y="22"/>
                    </a:lnTo>
                    <a:lnTo>
                      <a:pt x="30" y="22"/>
                    </a:lnTo>
                    <a:lnTo>
                      <a:pt x="30" y="25"/>
                    </a:lnTo>
                    <a:lnTo>
                      <a:pt x="34" y="29"/>
                    </a:lnTo>
                    <a:lnTo>
                      <a:pt x="38" y="33"/>
                    </a:lnTo>
                    <a:lnTo>
                      <a:pt x="42" y="36"/>
                    </a:lnTo>
                    <a:lnTo>
                      <a:pt x="47" y="36"/>
                    </a:lnTo>
                    <a:lnTo>
                      <a:pt x="47" y="40"/>
                    </a:lnTo>
                    <a:lnTo>
                      <a:pt x="51" y="44"/>
                    </a:lnTo>
                    <a:lnTo>
                      <a:pt x="55" y="47"/>
                    </a:lnTo>
                    <a:lnTo>
                      <a:pt x="59" y="51"/>
                    </a:lnTo>
                    <a:lnTo>
                      <a:pt x="51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0" name="Freeform 2223"/>
              <p:cNvSpPr>
                <a:spLocks/>
              </p:cNvSpPr>
              <p:nvPr/>
            </p:nvSpPr>
            <p:spPr bwMode="auto">
              <a:xfrm>
                <a:off x="3716734" y="2732346"/>
                <a:ext cx="31674" cy="33796"/>
              </a:xfrm>
              <a:custGeom>
                <a:avLst/>
                <a:gdLst>
                  <a:gd name="T0" fmla="*/ 17297280 w 29"/>
                  <a:gd name="T1" fmla="*/ 0 h 33"/>
                  <a:gd name="T2" fmla="*/ 34594561 w 29"/>
                  <a:gd name="T3" fmla="*/ 17305600 h 33"/>
                  <a:gd name="T4" fmla="*/ 17297280 w 29"/>
                  <a:gd name="T5" fmla="*/ 34611200 h 33"/>
                  <a:gd name="T6" fmla="*/ 0 w 29"/>
                  <a:gd name="T7" fmla="*/ 17305600 h 33"/>
                  <a:gd name="T8" fmla="*/ 0 w 29"/>
                  <a:gd name="T9" fmla="*/ 0 h 33"/>
                  <a:gd name="T10" fmla="*/ 4771853 w 29"/>
                  <a:gd name="T11" fmla="*/ 4194801 h 33"/>
                  <a:gd name="T12" fmla="*/ 9543706 w 29"/>
                  <a:gd name="T13" fmla="*/ 8390625 h 33"/>
                  <a:gd name="T14" fmla="*/ 14314464 w 29"/>
                  <a:gd name="T15" fmla="*/ 11536724 h 33"/>
                  <a:gd name="T16" fmla="*/ 20280101 w 29"/>
                  <a:gd name="T17" fmla="*/ 11536724 h 33"/>
                  <a:gd name="T18" fmla="*/ 20280101 w 29"/>
                  <a:gd name="T19" fmla="*/ 15732547 h 33"/>
                  <a:gd name="T20" fmla="*/ 25050859 w 29"/>
                  <a:gd name="T21" fmla="*/ 19927349 h 33"/>
                  <a:gd name="T22" fmla="*/ 29822710 w 29"/>
                  <a:gd name="T23" fmla="*/ 23074472 h 33"/>
                  <a:gd name="T24" fmla="*/ 34594561 w 29"/>
                  <a:gd name="T25" fmla="*/ 27269271 h 33"/>
                  <a:gd name="T26" fmla="*/ 29822710 w 29"/>
                  <a:gd name="T27" fmla="*/ 34611200 h 33"/>
                  <a:gd name="T28" fmla="*/ 0 w 29"/>
                  <a:gd name="T29" fmla="*/ 0 h 33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9"/>
                  <a:gd name="T46" fmla="*/ 0 h 33"/>
                  <a:gd name="T47" fmla="*/ 29 w 29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9" h="33">
                    <a:moveTo>
                      <a:pt x="0" y="0"/>
                    </a:moveTo>
                    <a:lnTo>
                      <a:pt x="4" y="4"/>
                    </a:lnTo>
                    <a:lnTo>
                      <a:pt x="8" y="8"/>
                    </a:lnTo>
                    <a:lnTo>
                      <a:pt x="12" y="11"/>
                    </a:lnTo>
                    <a:lnTo>
                      <a:pt x="17" y="11"/>
                    </a:lnTo>
                    <a:lnTo>
                      <a:pt x="17" y="15"/>
                    </a:lnTo>
                    <a:lnTo>
                      <a:pt x="21" y="19"/>
                    </a:lnTo>
                    <a:lnTo>
                      <a:pt x="25" y="22"/>
                    </a:lnTo>
                    <a:lnTo>
                      <a:pt x="29" y="26"/>
                    </a:lnTo>
                    <a:lnTo>
                      <a:pt x="2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1" name="Freeform 2224"/>
              <p:cNvSpPr>
                <a:spLocks/>
              </p:cNvSpPr>
              <p:nvPr/>
            </p:nvSpPr>
            <p:spPr bwMode="auto">
              <a:xfrm>
                <a:off x="3918405" y="3794430"/>
                <a:ext cx="6336" cy="19458"/>
              </a:xfrm>
              <a:custGeom>
                <a:avLst/>
                <a:gdLst>
                  <a:gd name="T0" fmla="*/ 4014489 w 5"/>
                  <a:gd name="T1" fmla="*/ 0 h 18"/>
                  <a:gd name="T2" fmla="*/ 8028979 w 5"/>
                  <a:gd name="T3" fmla="*/ 10517049 h 18"/>
                  <a:gd name="T4" fmla="*/ 4014489 w 5"/>
                  <a:gd name="T5" fmla="*/ 21034098 h 18"/>
                  <a:gd name="T6" fmla="*/ 0 w 5"/>
                  <a:gd name="T7" fmla="*/ 10517049 h 18"/>
                  <a:gd name="T8" fmla="*/ 8028979 w 5"/>
                  <a:gd name="T9" fmla="*/ 12854170 h 18"/>
                  <a:gd name="T10" fmla="*/ 0 w 5"/>
                  <a:gd name="T11" fmla="*/ 21034098 h 18"/>
                  <a:gd name="T12" fmla="*/ 0 w 5"/>
                  <a:gd name="T13" fmla="*/ 16359851 h 18"/>
                  <a:gd name="T14" fmla="*/ 0 w 5"/>
                  <a:gd name="T15" fmla="*/ 12854170 h 18"/>
                  <a:gd name="T16" fmla="*/ 0 w 5"/>
                  <a:gd name="T17" fmla="*/ 8179926 h 18"/>
                  <a:gd name="T18" fmla="*/ 0 w 5"/>
                  <a:gd name="T19" fmla="*/ 3505683 h 18"/>
                  <a:gd name="T20" fmla="*/ 0 w 5"/>
                  <a:gd name="T21" fmla="*/ 0 h 18"/>
                  <a:gd name="T22" fmla="*/ 8028979 w 5"/>
                  <a:gd name="T23" fmla="*/ 1285417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18"/>
                  <a:gd name="T38" fmla="*/ 5 w 5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18">
                    <a:moveTo>
                      <a:pt x="5" y="11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2" name="Freeform 2225"/>
              <p:cNvSpPr>
                <a:spLocks/>
              </p:cNvSpPr>
              <p:nvPr/>
            </p:nvSpPr>
            <p:spPr bwMode="auto">
              <a:xfrm>
                <a:off x="3918405" y="3783165"/>
                <a:ext cx="12673" cy="25603"/>
              </a:xfrm>
              <a:custGeom>
                <a:avLst/>
                <a:gdLst>
                  <a:gd name="T0" fmla="*/ 6177600 w 13"/>
                  <a:gd name="T1" fmla="*/ 0 h 25"/>
                  <a:gd name="T2" fmla="*/ 12354225 w 13"/>
                  <a:gd name="T3" fmla="*/ 13110784 h 25"/>
                  <a:gd name="T4" fmla="*/ 6177600 w 13"/>
                  <a:gd name="T5" fmla="*/ 26220544 h 25"/>
                  <a:gd name="T6" fmla="*/ 0 w 13"/>
                  <a:gd name="T7" fmla="*/ 13110784 h 25"/>
                  <a:gd name="T8" fmla="*/ 0 w 13"/>
                  <a:gd name="T9" fmla="*/ 26220544 h 25"/>
                  <a:gd name="T10" fmla="*/ 12354225 w 13"/>
                  <a:gd name="T11" fmla="*/ 14683832 h 25"/>
                  <a:gd name="T12" fmla="*/ 0 w 13"/>
                  <a:gd name="T13" fmla="*/ 0 h 25"/>
                  <a:gd name="T14" fmla="*/ 0 w 13"/>
                  <a:gd name="T15" fmla="*/ 4194796 h 25"/>
                  <a:gd name="T16" fmla="*/ 0 w 13"/>
                  <a:gd name="T17" fmla="*/ 7341916 h 25"/>
                  <a:gd name="T18" fmla="*/ 0 w 13"/>
                  <a:gd name="T19" fmla="*/ 11536712 h 25"/>
                  <a:gd name="T20" fmla="*/ 0 w 13"/>
                  <a:gd name="T21" fmla="*/ 14683832 h 25"/>
                  <a:gd name="T22" fmla="*/ 0 w 13"/>
                  <a:gd name="T23" fmla="*/ 18878630 h 25"/>
                  <a:gd name="T24" fmla="*/ 0 w 13"/>
                  <a:gd name="T25" fmla="*/ 23074449 h 25"/>
                  <a:gd name="T26" fmla="*/ 0 w 13"/>
                  <a:gd name="T27" fmla="*/ 26220544 h 2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5"/>
                  <a:gd name="T44" fmla="*/ 13 w 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5">
                    <a:moveTo>
                      <a:pt x="0" y="25"/>
                    </a:moveTo>
                    <a:lnTo>
                      <a:pt x="13" y="1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3" name="Freeform 2226"/>
              <p:cNvSpPr>
                <a:spLocks/>
              </p:cNvSpPr>
              <p:nvPr/>
            </p:nvSpPr>
            <p:spPr bwMode="auto">
              <a:xfrm>
                <a:off x="3918405" y="3766779"/>
                <a:ext cx="19010" cy="37892"/>
              </a:xfrm>
              <a:custGeom>
                <a:avLst/>
                <a:gdLst>
                  <a:gd name="T0" fmla="*/ 10628826 w 17"/>
                  <a:gd name="T1" fmla="*/ 0 h 37"/>
                  <a:gd name="T2" fmla="*/ 21257652 w 17"/>
                  <a:gd name="T3" fmla="*/ 19402752 h 37"/>
                  <a:gd name="T4" fmla="*/ 10628826 w 17"/>
                  <a:gd name="T5" fmla="*/ 38805504 h 37"/>
                  <a:gd name="T6" fmla="*/ 0 w 17"/>
                  <a:gd name="T7" fmla="*/ 19402752 h 37"/>
                  <a:gd name="T8" fmla="*/ 6252053 w 17"/>
                  <a:gd name="T9" fmla="*/ 38805504 h 37"/>
                  <a:gd name="T10" fmla="*/ 21257652 w 17"/>
                  <a:gd name="T11" fmla="*/ 23073154 h 37"/>
                  <a:gd name="T12" fmla="*/ 0 w 17"/>
                  <a:gd name="T13" fmla="*/ 0 h 37"/>
                  <a:gd name="T14" fmla="*/ 0 w 17"/>
                  <a:gd name="T15" fmla="*/ 4194747 h 37"/>
                  <a:gd name="T16" fmla="*/ 0 w 17"/>
                  <a:gd name="T17" fmla="*/ 8390518 h 37"/>
                  <a:gd name="T18" fmla="*/ 0 w 17"/>
                  <a:gd name="T19" fmla="*/ 11536577 h 37"/>
                  <a:gd name="T20" fmla="*/ 0 w 17"/>
                  <a:gd name="T21" fmla="*/ 15732346 h 37"/>
                  <a:gd name="T22" fmla="*/ 0 w 17"/>
                  <a:gd name="T23" fmla="*/ 19927095 h 37"/>
                  <a:gd name="T24" fmla="*/ 0 w 17"/>
                  <a:gd name="T25" fmla="*/ 23073154 h 37"/>
                  <a:gd name="T26" fmla="*/ 0 w 17"/>
                  <a:gd name="T27" fmla="*/ 27268923 h 37"/>
                  <a:gd name="T28" fmla="*/ 6252053 w 17"/>
                  <a:gd name="T29" fmla="*/ 38805504 h 37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7"/>
                  <a:gd name="T46" fmla="*/ 0 h 37"/>
                  <a:gd name="T47" fmla="*/ 17 w 17"/>
                  <a:gd name="T48" fmla="*/ 37 h 3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7" h="37">
                    <a:moveTo>
                      <a:pt x="5" y="37"/>
                    </a:moveTo>
                    <a:lnTo>
                      <a:pt x="17" y="2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5" y="37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4" name="Freeform 2227"/>
              <p:cNvSpPr>
                <a:spLocks/>
              </p:cNvSpPr>
              <p:nvPr/>
            </p:nvSpPr>
            <p:spPr bwMode="auto">
              <a:xfrm>
                <a:off x="3913129" y="3755513"/>
                <a:ext cx="27450" cy="39940"/>
              </a:xfrm>
              <a:custGeom>
                <a:avLst/>
                <a:gdLst>
                  <a:gd name="T0" fmla="*/ 14490433 w 26"/>
                  <a:gd name="T1" fmla="*/ 0 h 40"/>
                  <a:gd name="T2" fmla="*/ 28980865 w 26"/>
                  <a:gd name="T3" fmla="*/ 19940045 h 40"/>
                  <a:gd name="T4" fmla="*/ 14490433 w 26"/>
                  <a:gd name="T5" fmla="*/ 39880090 h 40"/>
                  <a:gd name="T6" fmla="*/ 0 w 26"/>
                  <a:gd name="T7" fmla="*/ 19940045 h 40"/>
                  <a:gd name="T8" fmla="*/ 18948949 w 26"/>
                  <a:gd name="T9" fmla="*/ 39880090 h 40"/>
                  <a:gd name="T10" fmla="*/ 28980865 w 26"/>
                  <a:gd name="T11" fmla="*/ 25922056 h 40"/>
                  <a:gd name="T12" fmla="*/ 0 w 26"/>
                  <a:gd name="T13" fmla="*/ 0 h 40"/>
                  <a:gd name="T14" fmla="*/ 0 w 26"/>
                  <a:gd name="T15" fmla="*/ 3988008 h 40"/>
                  <a:gd name="T16" fmla="*/ 4458514 w 26"/>
                  <a:gd name="T17" fmla="*/ 7976017 h 40"/>
                  <a:gd name="T18" fmla="*/ 4458514 w 26"/>
                  <a:gd name="T19" fmla="*/ 10966525 h 40"/>
                  <a:gd name="T20" fmla="*/ 4458514 w 26"/>
                  <a:gd name="T21" fmla="*/ 14954533 h 40"/>
                  <a:gd name="T22" fmla="*/ 4458514 w 26"/>
                  <a:gd name="T23" fmla="*/ 18943543 h 40"/>
                  <a:gd name="T24" fmla="*/ 4458514 w 26"/>
                  <a:gd name="T25" fmla="*/ 21934049 h 40"/>
                  <a:gd name="T26" fmla="*/ 4458514 w 26"/>
                  <a:gd name="T27" fmla="*/ 25922056 h 40"/>
                  <a:gd name="T28" fmla="*/ 18948949 w 26"/>
                  <a:gd name="T29" fmla="*/ 39880090 h 40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40"/>
                  <a:gd name="T47" fmla="*/ 26 w 26"/>
                  <a:gd name="T48" fmla="*/ 40 h 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40">
                    <a:moveTo>
                      <a:pt x="17" y="40"/>
                    </a:moveTo>
                    <a:lnTo>
                      <a:pt x="26" y="2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17" y="4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5" name="Freeform 2228"/>
              <p:cNvSpPr>
                <a:spLocks/>
              </p:cNvSpPr>
              <p:nvPr/>
            </p:nvSpPr>
            <p:spPr bwMode="auto">
              <a:xfrm>
                <a:off x="3913129" y="3742200"/>
                <a:ext cx="31674" cy="49158"/>
              </a:xfrm>
              <a:custGeom>
                <a:avLst/>
                <a:gdLst>
                  <a:gd name="T0" fmla="*/ 16720704 w 30"/>
                  <a:gd name="T1" fmla="*/ 0 h 47"/>
                  <a:gd name="T2" fmla="*/ 33441409 w 30"/>
                  <a:gd name="T3" fmla="*/ 25707542 h 47"/>
                  <a:gd name="T4" fmla="*/ 16720704 w 30"/>
                  <a:gd name="T5" fmla="*/ 51415084 h 47"/>
                  <a:gd name="T6" fmla="*/ 0 w 30"/>
                  <a:gd name="T7" fmla="*/ 25707542 h 47"/>
                  <a:gd name="T8" fmla="*/ 23409200 w 30"/>
                  <a:gd name="T9" fmla="*/ 51415084 h 47"/>
                  <a:gd name="T10" fmla="*/ 33441409 w 30"/>
                  <a:gd name="T11" fmla="*/ 36099757 h 47"/>
                  <a:gd name="T12" fmla="*/ 0 w 30"/>
                  <a:gd name="T13" fmla="*/ 0 h 47"/>
                  <a:gd name="T14" fmla="*/ 0 w 30"/>
                  <a:gd name="T15" fmla="*/ 4376109 h 47"/>
                  <a:gd name="T16" fmla="*/ 0 w 30"/>
                  <a:gd name="T17" fmla="*/ 7657142 h 47"/>
                  <a:gd name="T18" fmla="*/ 0 w 30"/>
                  <a:gd name="T19" fmla="*/ 12033251 h 47"/>
                  <a:gd name="T20" fmla="*/ 0 w 30"/>
                  <a:gd name="T21" fmla="*/ 15315331 h 47"/>
                  <a:gd name="T22" fmla="*/ 0 w 30"/>
                  <a:gd name="T23" fmla="*/ 19690396 h 47"/>
                  <a:gd name="T24" fmla="*/ 4458644 w 30"/>
                  <a:gd name="T25" fmla="*/ 24066502 h 47"/>
                  <a:gd name="T26" fmla="*/ 4458644 w 30"/>
                  <a:gd name="T27" fmla="*/ 27348582 h 47"/>
                  <a:gd name="T28" fmla="*/ 23409200 w 30"/>
                  <a:gd name="T29" fmla="*/ 51415084 h 47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47"/>
                  <a:gd name="T47" fmla="*/ 30 w 30"/>
                  <a:gd name="T48" fmla="*/ 47 h 4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47">
                    <a:moveTo>
                      <a:pt x="21" y="47"/>
                    </a:moveTo>
                    <a:lnTo>
                      <a:pt x="30" y="33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6" name="Freeform 2229"/>
              <p:cNvSpPr>
                <a:spLocks/>
              </p:cNvSpPr>
              <p:nvPr/>
            </p:nvSpPr>
            <p:spPr bwMode="auto">
              <a:xfrm>
                <a:off x="3913129" y="3730934"/>
                <a:ext cx="36960" cy="52230"/>
              </a:xfrm>
              <a:custGeom>
                <a:avLst/>
                <a:gdLst>
                  <a:gd name="T0" fmla="*/ 20088847 w 34"/>
                  <a:gd name="T1" fmla="*/ 0 h 51"/>
                  <a:gd name="T2" fmla="*/ 40177693 w 34"/>
                  <a:gd name="T3" fmla="*/ 26744832 h 51"/>
                  <a:gd name="T4" fmla="*/ 20088847 w 34"/>
                  <a:gd name="T5" fmla="*/ 53489665 h 51"/>
                  <a:gd name="T6" fmla="*/ 0 w 34"/>
                  <a:gd name="T7" fmla="*/ 26744832 h 51"/>
                  <a:gd name="T8" fmla="*/ 30724625 w 34"/>
                  <a:gd name="T9" fmla="*/ 53489665 h 51"/>
                  <a:gd name="T10" fmla="*/ 40177693 w 34"/>
                  <a:gd name="T11" fmla="*/ 41952983 h 51"/>
                  <a:gd name="T12" fmla="*/ 0 w 34"/>
                  <a:gd name="T13" fmla="*/ 0 h 51"/>
                  <a:gd name="T14" fmla="*/ 0 w 34"/>
                  <a:gd name="T15" fmla="*/ 4194787 h 51"/>
                  <a:gd name="T16" fmla="*/ 0 w 34"/>
                  <a:gd name="T17" fmla="*/ 7341899 h 51"/>
                  <a:gd name="T18" fmla="*/ 0 w 34"/>
                  <a:gd name="T19" fmla="*/ 11536686 h 51"/>
                  <a:gd name="T20" fmla="*/ 0 w 34"/>
                  <a:gd name="T21" fmla="*/ 15732495 h 51"/>
                  <a:gd name="T22" fmla="*/ 0 w 34"/>
                  <a:gd name="T23" fmla="*/ 18878587 h 51"/>
                  <a:gd name="T24" fmla="*/ 0 w 34"/>
                  <a:gd name="T25" fmla="*/ 23074396 h 51"/>
                  <a:gd name="T26" fmla="*/ 0 w 34"/>
                  <a:gd name="T27" fmla="*/ 26220484 h 51"/>
                  <a:gd name="T28" fmla="*/ 30724625 w 34"/>
                  <a:gd name="T29" fmla="*/ 53489665 h 51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4"/>
                  <a:gd name="T46" fmla="*/ 0 h 51"/>
                  <a:gd name="T47" fmla="*/ 34 w 34"/>
                  <a:gd name="T48" fmla="*/ 51 h 5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4" h="51">
                    <a:moveTo>
                      <a:pt x="26" y="51"/>
                    </a:moveTo>
                    <a:lnTo>
                      <a:pt x="34" y="4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6" y="51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7" name="Freeform 2230"/>
              <p:cNvSpPr>
                <a:spLocks/>
              </p:cNvSpPr>
              <p:nvPr/>
            </p:nvSpPr>
            <p:spPr bwMode="auto">
              <a:xfrm>
                <a:off x="3913129" y="3719669"/>
                <a:ext cx="40123" cy="57351"/>
              </a:xfrm>
              <a:custGeom>
                <a:avLst/>
                <a:gdLst>
                  <a:gd name="T0" fmla="*/ 21182832 w 38"/>
                  <a:gd name="T1" fmla="*/ 0 h 55"/>
                  <a:gd name="T2" fmla="*/ 42364608 w 38"/>
                  <a:gd name="T3" fmla="*/ 29901769 h 55"/>
                  <a:gd name="T4" fmla="*/ 21182832 w 38"/>
                  <a:gd name="T5" fmla="*/ 59802494 h 55"/>
                  <a:gd name="T6" fmla="*/ 0 w 38"/>
                  <a:gd name="T7" fmla="*/ 29901769 h 55"/>
                  <a:gd name="T8" fmla="*/ 0 w 38"/>
                  <a:gd name="T9" fmla="*/ 0 h 55"/>
                  <a:gd name="T10" fmla="*/ 0 w 38"/>
                  <a:gd name="T11" fmla="*/ 4349292 h 55"/>
                  <a:gd name="T12" fmla="*/ 0 w 38"/>
                  <a:gd name="T13" fmla="*/ 7610999 h 55"/>
                  <a:gd name="T14" fmla="*/ 0 w 38"/>
                  <a:gd name="T15" fmla="*/ 11960291 h 55"/>
                  <a:gd name="T16" fmla="*/ 0 w 38"/>
                  <a:gd name="T17" fmla="*/ 16309581 h 55"/>
                  <a:gd name="T18" fmla="*/ 0 w 38"/>
                  <a:gd name="T19" fmla="*/ 19571292 h 55"/>
                  <a:gd name="T20" fmla="*/ 0 w 38"/>
                  <a:gd name="T21" fmla="*/ 23920582 h 55"/>
                  <a:gd name="T22" fmla="*/ 33445683 w 38"/>
                  <a:gd name="T23" fmla="*/ 59802494 h 55"/>
                  <a:gd name="T24" fmla="*/ 42364608 w 38"/>
                  <a:gd name="T25" fmla="*/ 47842207 h 55"/>
                  <a:gd name="T26" fmla="*/ 0 w 38"/>
                  <a:gd name="T27" fmla="*/ 0 h 5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55"/>
                  <a:gd name="T44" fmla="*/ 38 w 38"/>
                  <a:gd name="T45" fmla="*/ 55 h 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55">
                    <a:moveTo>
                      <a:pt x="0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30" y="55"/>
                    </a:lnTo>
                    <a:lnTo>
                      <a:pt x="38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8" name="Freeform 2231"/>
              <p:cNvSpPr>
                <a:spLocks/>
              </p:cNvSpPr>
              <p:nvPr/>
            </p:nvSpPr>
            <p:spPr bwMode="auto">
              <a:xfrm>
                <a:off x="3913129" y="3713524"/>
                <a:ext cx="44348" cy="58375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9376716 h 58"/>
                  <a:gd name="T4" fmla="*/ 23413632 w 42"/>
                  <a:gd name="T5" fmla="*/ 58752425 h 58"/>
                  <a:gd name="T6" fmla="*/ 0 w 42"/>
                  <a:gd name="T7" fmla="*/ 29376716 h 58"/>
                  <a:gd name="T8" fmla="*/ 4460142 w 42"/>
                  <a:gd name="T9" fmla="*/ 0 h 58"/>
                  <a:gd name="T10" fmla="*/ 0 w 42"/>
                  <a:gd name="T11" fmla="*/ 7090550 h 58"/>
                  <a:gd name="T12" fmla="*/ 0 w 42"/>
                  <a:gd name="T13" fmla="*/ 11142581 h 58"/>
                  <a:gd name="T14" fmla="*/ 0 w 42"/>
                  <a:gd name="T15" fmla="*/ 14182106 h 58"/>
                  <a:gd name="T16" fmla="*/ 0 w 42"/>
                  <a:gd name="T17" fmla="*/ 18233132 h 58"/>
                  <a:gd name="T18" fmla="*/ 37908040 w 42"/>
                  <a:gd name="T19" fmla="*/ 58752425 h 58"/>
                  <a:gd name="T20" fmla="*/ 46827264 w 42"/>
                  <a:gd name="T21" fmla="*/ 43557819 h 58"/>
                  <a:gd name="T22" fmla="*/ 4460142 w 42"/>
                  <a:gd name="T23" fmla="*/ 0 h 5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58"/>
                  <a:gd name="T38" fmla="*/ 42 w 4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58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4" y="58"/>
                    </a:lnTo>
                    <a:lnTo>
                      <a:pt x="42" y="4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09" name="Freeform 2232"/>
              <p:cNvSpPr>
                <a:spLocks/>
              </p:cNvSpPr>
              <p:nvPr/>
            </p:nvSpPr>
            <p:spPr bwMode="auto">
              <a:xfrm>
                <a:off x="3913129" y="3705331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10032496 w 47"/>
                  <a:gd name="T9" fmla="*/ 0 h 58"/>
                  <a:gd name="T10" fmla="*/ 0 w 47"/>
                  <a:gd name="T11" fmla="*/ 14182106 h 58"/>
                  <a:gd name="T12" fmla="*/ 42362005 w 47"/>
                  <a:gd name="T13" fmla="*/ 58752425 h 58"/>
                  <a:gd name="T14" fmla="*/ 52394497 w 47"/>
                  <a:gd name="T15" fmla="*/ 43557819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7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0" name="Freeform 2233"/>
              <p:cNvSpPr>
                <a:spLocks/>
              </p:cNvSpPr>
              <p:nvPr/>
            </p:nvSpPr>
            <p:spPr bwMode="auto">
              <a:xfrm>
                <a:off x="3918405" y="3697129"/>
                <a:ext cx="50685" cy="58375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29376716 h 58"/>
                  <a:gd name="T4" fmla="*/ 27329999 w 47"/>
                  <a:gd name="T5" fmla="*/ 58752425 h 58"/>
                  <a:gd name="T6" fmla="*/ 0 w 47"/>
                  <a:gd name="T7" fmla="*/ 29376716 h 58"/>
                  <a:gd name="T8" fmla="*/ 10466993 w 47"/>
                  <a:gd name="T9" fmla="*/ 0 h 58"/>
                  <a:gd name="T10" fmla="*/ 0 w 47"/>
                  <a:gd name="T11" fmla="*/ 15194610 h 58"/>
                  <a:gd name="T12" fmla="*/ 44191930 w 47"/>
                  <a:gd name="T13" fmla="*/ 58752425 h 58"/>
                  <a:gd name="T14" fmla="*/ 54658919 w 47"/>
                  <a:gd name="T15" fmla="*/ 48622352 h 58"/>
                  <a:gd name="T16" fmla="*/ 10466993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1" name="Freeform 2234"/>
              <p:cNvSpPr>
                <a:spLocks/>
              </p:cNvSpPr>
              <p:nvPr/>
            </p:nvSpPr>
            <p:spPr bwMode="auto">
              <a:xfrm>
                <a:off x="3922629" y="3694057"/>
                <a:ext cx="49624" cy="55302"/>
              </a:xfrm>
              <a:custGeom>
                <a:avLst/>
                <a:gdLst>
                  <a:gd name="T0" fmla="*/ 26766754 w 46"/>
                  <a:gd name="T1" fmla="*/ 0 h 54"/>
                  <a:gd name="T2" fmla="*/ 53533507 w 46"/>
                  <a:gd name="T3" fmla="*/ 28317696 h 54"/>
                  <a:gd name="T4" fmla="*/ 26766754 w 46"/>
                  <a:gd name="T5" fmla="*/ 56635393 h 54"/>
                  <a:gd name="T6" fmla="*/ 0 w 46"/>
                  <a:gd name="T7" fmla="*/ 28317696 h 54"/>
                  <a:gd name="T8" fmla="*/ 9309895 w 46"/>
                  <a:gd name="T9" fmla="*/ 0 h 54"/>
                  <a:gd name="T10" fmla="*/ 0 w 46"/>
                  <a:gd name="T11" fmla="*/ 11536612 h 54"/>
                  <a:gd name="T12" fmla="*/ 44223616 w 46"/>
                  <a:gd name="T13" fmla="*/ 56635393 h 54"/>
                  <a:gd name="T14" fmla="*/ 53533507 w 46"/>
                  <a:gd name="T15" fmla="*/ 45098784 h 54"/>
                  <a:gd name="T16" fmla="*/ 9309895 w 46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4"/>
                  <a:gd name="T29" fmla="*/ 46 w 46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4">
                    <a:moveTo>
                      <a:pt x="8" y="0"/>
                    </a:moveTo>
                    <a:lnTo>
                      <a:pt x="0" y="11"/>
                    </a:lnTo>
                    <a:lnTo>
                      <a:pt x="38" y="54"/>
                    </a:lnTo>
                    <a:lnTo>
                      <a:pt x="46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2" name="Freeform 2235"/>
              <p:cNvSpPr>
                <a:spLocks/>
              </p:cNvSpPr>
              <p:nvPr/>
            </p:nvSpPr>
            <p:spPr bwMode="auto">
              <a:xfrm>
                <a:off x="3927905" y="3685864"/>
                <a:ext cx="47512" cy="60423"/>
              </a:xfrm>
              <a:custGeom>
                <a:avLst/>
                <a:gdLst>
                  <a:gd name="T0" fmla="*/ 24536849 w 46"/>
                  <a:gd name="T1" fmla="*/ 0 h 59"/>
                  <a:gd name="T2" fmla="*/ 49073699 w 46"/>
                  <a:gd name="T3" fmla="*/ 30940672 h 59"/>
                  <a:gd name="T4" fmla="*/ 24536849 w 46"/>
                  <a:gd name="T5" fmla="*/ 61880321 h 59"/>
                  <a:gd name="T6" fmla="*/ 0 w 46"/>
                  <a:gd name="T7" fmla="*/ 30940672 h 59"/>
                  <a:gd name="T8" fmla="*/ 13868339 w 46"/>
                  <a:gd name="T9" fmla="*/ 0 h 59"/>
                  <a:gd name="T10" fmla="*/ 0 w 46"/>
                  <a:gd name="T11" fmla="*/ 11536698 h 59"/>
                  <a:gd name="T12" fmla="*/ 40539100 w 46"/>
                  <a:gd name="T13" fmla="*/ 61880321 h 59"/>
                  <a:gd name="T14" fmla="*/ 49073699 w 46"/>
                  <a:gd name="T15" fmla="*/ 46147814 h 59"/>
                  <a:gd name="T16" fmla="*/ 13868339 w 46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9"/>
                  <a:gd name="T29" fmla="*/ 46 w 46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9">
                    <a:moveTo>
                      <a:pt x="13" y="0"/>
                    </a:moveTo>
                    <a:lnTo>
                      <a:pt x="0" y="11"/>
                    </a:lnTo>
                    <a:lnTo>
                      <a:pt x="38" y="59"/>
                    </a:lnTo>
                    <a:lnTo>
                      <a:pt x="46" y="4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3" name="Freeform 2236"/>
              <p:cNvSpPr>
                <a:spLocks/>
              </p:cNvSpPr>
              <p:nvPr/>
            </p:nvSpPr>
            <p:spPr bwMode="auto">
              <a:xfrm>
                <a:off x="3931078" y="3678695"/>
                <a:ext cx="50685" cy="60423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31474132 h 58"/>
                  <a:gd name="T4" fmla="*/ 27329999 w 47"/>
                  <a:gd name="T5" fmla="*/ 62947223 h 58"/>
                  <a:gd name="T6" fmla="*/ 0 w 47"/>
                  <a:gd name="T7" fmla="*/ 31474132 h 58"/>
                  <a:gd name="T8" fmla="*/ 15118149 w 47"/>
                  <a:gd name="T9" fmla="*/ 0 h 58"/>
                  <a:gd name="T10" fmla="*/ 0 w 47"/>
                  <a:gd name="T11" fmla="*/ 16279831 h 58"/>
                  <a:gd name="T12" fmla="*/ 44191930 w 47"/>
                  <a:gd name="T13" fmla="*/ 62947223 h 58"/>
                  <a:gd name="T14" fmla="*/ 54658919 w 47"/>
                  <a:gd name="T15" fmla="*/ 47752926 h 58"/>
                  <a:gd name="T16" fmla="*/ 15118149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13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7" y="4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4" name="Freeform 2237"/>
              <p:cNvSpPr>
                <a:spLocks/>
              </p:cNvSpPr>
              <p:nvPr/>
            </p:nvSpPr>
            <p:spPr bwMode="auto">
              <a:xfrm>
                <a:off x="3940579" y="3671526"/>
                <a:ext cx="44348" cy="58375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9376716 h 58"/>
                  <a:gd name="T4" fmla="*/ 23413632 w 42"/>
                  <a:gd name="T5" fmla="*/ 58752425 h 58"/>
                  <a:gd name="T6" fmla="*/ 0 w 42"/>
                  <a:gd name="T7" fmla="*/ 29376716 h 58"/>
                  <a:gd name="T8" fmla="*/ 8919228 w 42"/>
                  <a:gd name="T9" fmla="*/ 0 h 58"/>
                  <a:gd name="T10" fmla="*/ 0 w 42"/>
                  <a:gd name="T11" fmla="*/ 14182106 h 58"/>
                  <a:gd name="T12" fmla="*/ 36793005 w 42"/>
                  <a:gd name="T13" fmla="*/ 58752425 h 58"/>
                  <a:gd name="T14" fmla="*/ 46827264 w 42"/>
                  <a:gd name="T15" fmla="*/ 47609848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4"/>
                    </a:lnTo>
                    <a:lnTo>
                      <a:pt x="33" y="58"/>
                    </a:lnTo>
                    <a:lnTo>
                      <a:pt x="42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5" name="Freeform 2238"/>
              <p:cNvSpPr>
                <a:spLocks/>
              </p:cNvSpPr>
              <p:nvPr/>
            </p:nvSpPr>
            <p:spPr bwMode="auto">
              <a:xfrm>
                <a:off x="3944803" y="3667429"/>
                <a:ext cx="44348" cy="57351"/>
              </a:xfrm>
              <a:custGeom>
                <a:avLst/>
                <a:gdLst>
                  <a:gd name="T0" fmla="*/ 23413632 w 42"/>
                  <a:gd name="T1" fmla="*/ 0 h 55"/>
                  <a:gd name="T2" fmla="*/ 46827264 w 42"/>
                  <a:gd name="T3" fmla="*/ 29901769 h 55"/>
                  <a:gd name="T4" fmla="*/ 23413632 w 42"/>
                  <a:gd name="T5" fmla="*/ 59802494 h 55"/>
                  <a:gd name="T6" fmla="*/ 0 w 42"/>
                  <a:gd name="T7" fmla="*/ 29901769 h 55"/>
                  <a:gd name="T8" fmla="*/ 8919228 w 42"/>
                  <a:gd name="T9" fmla="*/ 0 h 55"/>
                  <a:gd name="T10" fmla="*/ 0 w 42"/>
                  <a:gd name="T11" fmla="*/ 11960291 h 55"/>
                  <a:gd name="T12" fmla="*/ 37908040 w 42"/>
                  <a:gd name="T13" fmla="*/ 59802494 h 55"/>
                  <a:gd name="T14" fmla="*/ 46827264 w 42"/>
                  <a:gd name="T15" fmla="*/ 47842207 h 55"/>
                  <a:gd name="T16" fmla="*/ 8919228 w 42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5"/>
                  <a:gd name="T29" fmla="*/ 42 w 42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5">
                    <a:moveTo>
                      <a:pt x="8" y="0"/>
                    </a:moveTo>
                    <a:lnTo>
                      <a:pt x="0" y="11"/>
                    </a:lnTo>
                    <a:lnTo>
                      <a:pt x="34" y="55"/>
                    </a:lnTo>
                    <a:lnTo>
                      <a:pt x="42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6" name="Freeform 2239"/>
              <p:cNvSpPr>
                <a:spLocks/>
              </p:cNvSpPr>
              <p:nvPr/>
            </p:nvSpPr>
            <p:spPr bwMode="auto">
              <a:xfrm>
                <a:off x="3950079" y="3660260"/>
                <a:ext cx="44348" cy="57351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8355126 h 58"/>
                  <a:gd name="T4" fmla="*/ 23413632 w 42"/>
                  <a:gd name="T5" fmla="*/ 56709263 h 58"/>
                  <a:gd name="T6" fmla="*/ 0 w 42"/>
                  <a:gd name="T7" fmla="*/ 28355126 h 58"/>
                  <a:gd name="T8" fmla="*/ 8919228 w 42"/>
                  <a:gd name="T9" fmla="*/ 0 h 58"/>
                  <a:gd name="T10" fmla="*/ 0 w 42"/>
                  <a:gd name="T11" fmla="*/ 10755291 h 58"/>
                  <a:gd name="T12" fmla="*/ 37908040 w 42"/>
                  <a:gd name="T13" fmla="*/ 56709263 h 58"/>
                  <a:gd name="T14" fmla="*/ 46827264 w 42"/>
                  <a:gd name="T15" fmla="*/ 43021165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1"/>
                    </a:lnTo>
                    <a:lnTo>
                      <a:pt x="34" y="58"/>
                    </a:lnTo>
                    <a:lnTo>
                      <a:pt x="42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7" name="Freeform 2240"/>
              <p:cNvSpPr>
                <a:spLocks/>
              </p:cNvSpPr>
              <p:nvPr/>
            </p:nvSpPr>
            <p:spPr bwMode="auto">
              <a:xfrm>
                <a:off x="3953252" y="3653092"/>
                <a:ext cx="46460" cy="60423"/>
              </a:xfrm>
              <a:custGeom>
                <a:avLst/>
                <a:gdLst>
                  <a:gd name="T0" fmla="*/ 25099204 w 43"/>
                  <a:gd name="T1" fmla="*/ 0 h 58"/>
                  <a:gd name="T2" fmla="*/ 50198408 w 43"/>
                  <a:gd name="T3" fmla="*/ 31474132 h 58"/>
                  <a:gd name="T4" fmla="*/ 25099204 w 43"/>
                  <a:gd name="T5" fmla="*/ 62947223 h 58"/>
                  <a:gd name="T6" fmla="*/ 0 w 43"/>
                  <a:gd name="T7" fmla="*/ 31474132 h 58"/>
                  <a:gd name="T8" fmla="*/ 10506443 w 43"/>
                  <a:gd name="T9" fmla="*/ 0 h 58"/>
                  <a:gd name="T10" fmla="*/ 0 w 43"/>
                  <a:gd name="T11" fmla="*/ 15194301 h 58"/>
                  <a:gd name="T12" fmla="*/ 39691969 w 43"/>
                  <a:gd name="T13" fmla="*/ 62947223 h 58"/>
                  <a:gd name="T14" fmla="*/ 50198408 w 43"/>
                  <a:gd name="T15" fmla="*/ 46667396 h 58"/>
                  <a:gd name="T16" fmla="*/ 10506443 w 43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8"/>
                  <a:gd name="T29" fmla="*/ 43 w 43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8">
                    <a:moveTo>
                      <a:pt x="9" y="0"/>
                    </a:moveTo>
                    <a:lnTo>
                      <a:pt x="0" y="14"/>
                    </a:lnTo>
                    <a:lnTo>
                      <a:pt x="34" y="58"/>
                    </a:lnTo>
                    <a:lnTo>
                      <a:pt x="43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8" name="Freeform 2241"/>
              <p:cNvSpPr>
                <a:spLocks/>
              </p:cNvSpPr>
              <p:nvPr/>
            </p:nvSpPr>
            <p:spPr bwMode="auto">
              <a:xfrm>
                <a:off x="3957477" y="3644898"/>
                <a:ext cx="49624" cy="60423"/>
              </a:xfrm>
              <a:custGeom>
                <a:avLst/>
                <a:gdLst>
                  <a:gd name="T0" fmla="*/ 26197248 w 47"/>
                  <a:gd name="T1" fmla="*/ 0 h 59"/>
                  <a:gd name="T2" fmla="*/ 52394497 w 47"/>
                  <a:gd name="T3" fmla="*/ 30940672 h 59"/>
                  <a:gd name="T4" fmla="*/ 26197248 w 47"/>
                  <a:gd name="T5" fmla="*/ 61880321 h 59"/>
                  <a:gd name="T6" fmla="*/ 0 w 47"/>
                  <a:gd name="T7" fmla="*/ 30940672 h 59"/>
                  <a:gd name="T8" fmla="*/ 10032496 w 47"/>
                  <a:gd name="T9" fmla="*/ 0 h 59"/>
                  <a:gd name="T10" fmla="*/ 0 w 47"/>
                  <a:gd name="T11" fmla="*/ 15732511 h 59"/>
                  <a:gd name="T12" fmla="*/ 37902182 w 47"/>
                  <a:gd name="T13" fmla="*/ 61880321 h 59"/>
                  <a:gd name="T14" fmla="*/ 52394497 w 47"/>
                  <a:gd name="T15" fmla="*/ 46147814 h 59"/>
                  <a:gd name="T16" fmla="*/ 10032496 w 4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9"/>
                  <a:gd name="T29" fmla="*/ 47 w 4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9">
                    <a:moveTo>
                      <a:pt x="9" y="0"/>
                    </a:moveTo>
                    <a:lnTo>
                      <a:pt x="0" y="15"/>
                    </a:lnTo>
                    <a:lnTo>
                      <a:pt x="34" y="59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19" name="Freeform 2242"/>
              <p:cNvSpPr>
                <a:spLocks/>
              </p:cNvSpPr>
              <p:nvPr/>
            </p:nvSpPr>
            <p:spPr bwMode="auto">
              <a:xfrm>
                <a:off x="3962753" y="3636705"/>
                <a:ext cx="49624" cy="60423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31474132 h 58"/>
                  <a:gd name="T4" fmla="*/ 26766754 w 46"/>
                  <a:gd name="T5" fmla="*/ 62947223 h 58"/>
                  <a:gd name="T6" fmla="*/ 0 w 46"/>
                  <a:gd name="T7" fmla="*/ 31474132 h 58"/>
                  <a:gd name="T8" fmla="*/ 9309895 w 46"/>
                  <a:gd name="T9" fmla="*/ 0 h 58"/>
                  <a:gd name="T10" fmla="*/ 0 w 46"/>
                  <a:gd name="T11" fmla="*/ 16279831 h 58"/>
                  <a:gd name="T12" fmla="*/ 39568671 w 46"/>
                  <a:gd name="T13" fmla="*/ 62947223 h 58"/>
                  <a:gd name="T14" fmla="*/ 53533507 w 46"/>
                  <a:gd name="T15" fmla="*/ 51008474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5"/>
                    </a:lnTo>
                    <a:lnTo>
                      <a:pt x="34" y="58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0" name="Freeform 2243"/>
              <p:cNvSpPr>
                <a:spLocks/>
              </p:cNvSpPr>
              <p:nvPr/>
            </p:nvSpPr>
            <p:spPr bwMode="auto">
              <a:xfrm>
                <a:off x="3966978" y="3633633"/>
                <a:ext cx="49624" cy="55302"/>
              </a:xfrm>
              <a:custGeom>
                <a:avLst/>
                <a:gdLst>
                  <a:gd name="T0" fmla="*/ 26197248 w 47"/>
                  <a:gd name="T1" fmla="*/ 0 h 55"/>
                  <a:gd name="T2" fmla="*/ 52394497 w 47"/>
                  <a:gd name="T3" fmla="*/ 27802829 h 55"/>
                  <a:gd name="T4" fmla="*/ 26197248 w 47"/>
                  <a:gd name="T5" fmla="*/ 55605659 h 55"/>
                  <a:gd name="T6" fmla="*/ 0 w 47"/>
                  <a:gd name="T7" fmla="*/ 27802829 h 55"/>
                  <a:gd name="T8" fmla="*/ 8918595 w 47"/>
                  <a:gd name="T9" fmla="*/ 0 h 55"/>
                  <a:gd name="T10" fmla="*/ 0 w 47"/>
                  <a:gd name="T11" fmla="*/ 11120730 h 55"/>
                  <a:gd name="T12" fmla="*/ 42362005 w 47"/>
                  <a:gd name="T13" fmla="*/ 55605659 h 55"/>
                  <a:gd name="T14" fmla="*/ 52394497 w 47"/>
                  <a:gd name="T15" fmla="*/ 44484932 h 55"/>
                  <a:gd name="T16" fmla="*/ 8918595 w 47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5"/>
                  <a:gd name="T29" fmla="*/ 47 w 4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5">
                    <a:moveTo>
                      <a:pt x="8" y="0"/>
                    </a:moveTo>
                    <a:lnTo>
                      <a:pt x="0" y="11"/>
                    </a:lnTo>
                    <a:lnTo>
                      <a:pt x="38" y="55"/>
                    </a:lnTo>
                    <a:lnTo>
                      <a:pt x="47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1" name="Freeform 2244"/>
              <p:cNvSpPr>
                <a:spLocks/>
              </p:cNvSpPr>
              <p:nvPr/>
            </p:nvSpPr>
            <p:spPr bwMode="auto">
              <a:xfrm>
                <a:off x="3972254" y="3625440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47752926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2" name="Freeform 2245"/>
              <p:cNvSpPr>
                <a:spLocks/>
              </p:cNvSpPr>
              <p:nvPr/>
            </p:nvSpPr>
            <p:spPr bwMode="auto">
              <a:xfrm>
                <a:off x="3975427" y="3619295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10032496 w 47"/>
                  <a:gd name="T9" fmla="*/ 0 h 58"/>
                  <a:gd name="T10" fmla="*/ 0 w 47"/>
                  <a:gd name="T11" fmla="*/ 14182106 h 58"/>
                  <a:gd name="T12" fmla="*/ 43475906 w 47"/>
                  <a:gd name="T13" fmla="*/ 58752425 h 58"/>
                  <a:gd name="T14" fmla="*/ 52394497 w 47"/>
                  <a:gd name="T15" fmla="*/ 44570323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4"/>
                    </a:lnTo>
                    <a:lnTo>
                      <a:pt x="39" y="58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3" name="Freeform 2246"/>
              <p:cNvSpPr>
                <a:spLocks/>
              </p:cNvSpPr>
              <p:nvPr/>
            </p:nvSpPr>
            <p:spPr bwMode="auto">
              <a:xfrm>
                <a:off x="3981754" y="3611102"/>
                <a:ext cx="47512" cy="60423"/>
              </a:xfrm>
              <a:custGeom>
                <a:avLst/>
                <a:gdLst>
                  <a:gd name="T0" fmla="*/ 24536849 w 46"/>
                  <a:gd name="T1" fmla="*/ 0 h 58"/>
                  <a:gd name="T2" fmla="*/ 49073699 w 46"/>
                  <a:gd name="T3" fmla="*/ 31474132 h 58"/>
                  <a:gd name="T4" fmla="*/ 24536849 w 46"/>
                  <a:gd name="T5" fmla="*/ 62947223 h 58"/>
                  <a:gd name="T6" fmla="*/ 0 w 46"/>
                  <a:gd name="T7" fmla="*/ 31474132 h 58"/>
                  <a:gd name="T8" fmla="*/ 8534602 w 46"/>
                  <a:gd name="T9" fmla="*/ 0 h 58"/>
                  <a:gd name="T10" fmla="*/ 0 w 46"/>
                  <a:gd name="T11" fmla="*/ 15194301 h 58"/>
                  <a:gd name="T12" fmla="*/ 40539100 w 46"/>
                  <a:gd name="T13" fmla="*/ 62947223 h 58"/>
                  <a:gd name="T14" fmla="*/ 49073699 w 46"/>
                  <a:gd name="T15" fmla="*/ 51008474 h 58"/>
                  <a:gd name="T16" fmla="*/ 8534602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4" name="Freeform 2247"/>
              <p:cNvSpPr>
                <a:spLocks/>
              </p:cNvSpPr>
              <p:nvPr/>
            </p:nvSpPr>
            <p:spPr bwMode="auto">
              <a:xfrm>
                <a:off x="3984927" y="3608030"/>
                <a:ext cx="49624" cy="55302"/>
              </a:xfrm>
              <a:custGeom>
                <a:avLst/>
                <a:gdLst>
                  <a:gd name="T0" fmla="*/ 26197248 w 47"/>
                  <a:gd name="T1" fmla="*/ 0 h 55"/>
                  <a:gd name="T2" fmla="*/ 52394497 w 47"/>
                  <a:gd name="T3" fmla="*/ 27802829 h 55"/>
                  <a:gd name="T4" fmla="*/ 26197248 w 47"/>
                  <a:gd name="T5" fmla="*/ 55605659 h 55"/>
                  <a:gd name="T6" fmla="*/ 0 w 47"/>
                  <a:gd name="T7" fmla="*/ 27802829 h 55"/>
                  <a:gd name="T8" fmla="*/ 8918595 w 47"/>
                  <a:gd name="T9" fmla="*/ 0 h 55"/>
                  <a:gd name="T10" fmla="*/ 0 w 47"/>
                  <a:gd name="T11" fmla="*/ 11120730 h 55"/>
                  <a:gd name="T12" fmla="*/ 42362005 w 47"/>
                  <a:gd name="T13" fmla="*/ 55605659 h 55"/>
                  <a:gd name="T14" fmla="*/ 52394497 w 47"/>
                  <a:gd name="T15" fmla="*/ 44484932 h 55"/>
                  <a:gd name="T16" fmla="*/ 8918595 w 47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5"/>
                  <a:gd name="T29" fmla="*/ 47 w 4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5">
                    <a:moveTo>
                      <a:pt x="8" y="0"/>
                    </a:moveTo>
                    <a:lnTo>
                      <a:pt x="0" y="11"/>
                    </a:lnTo>
                    <a:lnTo>
                      <a:pt x="38" y="55"/>
                    </a:lnTo>
                    <a:lnTo>
                      <a:pt x="47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5" name="Freeform 2248"/>
              <p:cNvSpPr>
                <a:spLocks/>
              </p:cNvSpPr>
              <p:nvPr/>
            </p:nvSpPr>
            <p:spPr bwMode="auto">
              <a:xfrm>
                <a:off x="3989152" y="3600861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46667396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6" name="Freeform 2249"/>
              <p:cNvSpPr>
                <a:spLocks/>
              </p:cNvSpPr>
              <p:nvPr/>
            </p:nvSpPr>
            <p:spPr bwMode="auto">
              <a:xfrm>
                <a:off x="3994428" y="3592668"/>
                <a:ext cx="49624" cy="60423"/>
              </a:xfrm>
              <a:custGeom>
                <a:avLst/>
                <a:gdLst>
                  <a:gd name="T0" fmla="*/ 26197248 w 47"/>
                  <a:gd name="T1" fmla="*/ 0 h 59"/>
                  <a:gd name="T2" fmla="*/ 52394497 w 47"/>
                  <a:gd name="T3" fmla="*/ 30940672 h 59"/>
                  <a:gd name="T4" fmla="*/ 26197248 w 47"/>
                  <a:gd name="T5" fmla="*/ 61880321 h 59"/>
                  <a:gd name="T6" fmla="*/ 0 w 47"/>
                  <a:gd name="T7" fmla="*/ 30940672 h 59"/>
                  <a:gd name="T8" fmla="*/ 10032496 w 47"/>
                  <a:gd name="T9" fmla="*/ 0 h 59"/>
                  <a:gd name="T10" fmla="*/ 0 w 47"/>
                  <a:gd name="T11" fmla="*/ 15732511 h 59"/>
                  <a:gd name="T12" fmla="*/ 43475906 w 47"/>
                  <a:gd name="T13" fmla="*/ 61880321 h 59"/>
                  <a:gd name="T14" fmla="*/ 52394497 w 47"/>
                  <a:gd name="T15" fmla="*/ 46147814 h 59"/>
                  <a:gd name="T16" fmla="*/ 10032496 w 4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9"/>
                  <a:gd name="T29" fmla="*/ 47 w 4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9">
                    <a:moveTo>
                      <a:pt x="9" y="0"/>
                    </a:moveTo>
                    <a:lnTo>
                      <a:pt x="0" y="15"/>
                    </a:lnTo>
                    <a:lnTo>
                      <a:pt x="39" y="59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7" name="Freeform 2250"/>
              <p:cNvSpPr>
                <a:spLocks/>
              </p:cNvSpPr>
              <p:nvPr/>
            </p:nvSpPr>
            <p:spPr bwMode="auto">
              <a:xfrm>
                <a:off x="3998652" y="3586523"/>
                <a:ext cx="47512" cy="58375"/>
              </a:xfrm>
              <a:custGeom>
                <a:avLst/>
                <a:gdLst>
                  <a:gd name="T0" fmla="*/ 24536849 w 46"/>
                  <a:gd name="T1" fmla="*/ 0 h 58"/>
                  <a:gd name="T2" fmla="*/ 49073699 w 46"/>
                  <a:gd name="T3" fmla="*/ 29376716 h 58"/>
                  <a:gd name="T4" fmla="*/ 24536849 w 46"/>
                  <a:gd name="T5" fmla="*/ 58752425 h 58"/>
                  <a:gd name="T6" fmla="*/ 0 w 46"/>
                  <a:gd name="T7" fmla="*/ 29376716 h 58"/>
                  <a:gd name="T8" fmla="*/ 12801385 w 46"/>
                  <a:gd name="T9" fmla="*/ 0 h 58"/>
                  <a:gd name="T10" fmla="*/ 0 w 46"/>
                  <a:gd name="T11" fmla="*/ 15194610 h 58"/>
                  <a:gd name="T12" fmla="*/ 40539100 w 46"/>
                  <a:gd name="T13" fmla="*/ 58752425 h 58"/>
                  <a:gd name="T14" fmla="*/ 49073699 w 46"/>
                  <a:gd name="T15" fmla="*/ 47609848 h 58"/>
                  <a:gd name="T16" fmla="*/ 1280138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12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6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8" name="Freeform 2251"/>
              <p:cNvSpPr>
                <a:spLocks/>
              </p:cNvSpPr>
              <p:nvPr/>
            </p:nvSpPr>
            <p:spPr bwMode="auto">
              <a:xfrm>
                <a:off x="4001816" y="3583451"/>
                <a:ext cx="49624" cy="54278"/>
              </a:xfrm>
              <a:custGeom>
                <a:avLst/>
                <a:gdLst>
                  <a:gd name="T0" fmla="*/ 26766754 w 46"/>
                  <a:gd name="T1" fmla="*/ 0 h 54"/>
                  <a:gd name="T2" fmla="*/ 53533507 w 46"/>
                  <a:gd name="T3" fmla="*/ 27278716 h 54"/>
                  <a:gd name="T4" fmla="*/ 26766754 w 46"/>
                  <a:gd name="T5" fmla="*/ 54557431 h 54"/>
                  <a:gd name="T6" fmla="*/ 0 w 46"/>
                  <a:gd name="T7" fmla="*/ 27278716 h 54"/>
                  <a:gd name="T8" fmla="*/ 15128846 w 46"/>
                  <a:gd name="T9" fmla="*/ 0 h 54"/>
                  <a:gd name="T10" fmla="*/ 0 w 46"/>
                  <a:gd name="T11" fmla="*/ 10102745 h 54"/>
                  <a:gd name="T12" fmla="*/ 44223616 w 46"/>
                  <a:gd name="T13" fmla="*/ 54557431 h 54"/>
                  <a:gd name="T14" fmla="*/ 53533507 w 46"/>
                  <a:gd name="T15" fmla="*/ 43443512 h 54"/>
                  <a:gd name="T16" fmla="*/ 15128846 w 46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4"/>
                  <a:gd name="T29" fmla="*/ 46 w 46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4">
                    <a:moveTo>
                      <a:pt x="13" y="0"/>
                    </a:moveTo>
                    <a:lnTo>
                      <a:pt x="0" y="10"/>
                    </a:lnTo>
                    <a:lnTo>
                      <a:pt x="38" y="54"/>
                    </a:lnTo>
                    <a:lnTo>
                      <a:pt x="46" y="4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29" name="Freeform 2252"/>
              <p:cNvSpPr>
                <a:spLocks/>
              </p:cNvSpPr>
              <p:nvPr/>
            </p:nvSpPr>
            <p:spPr bwMode="auto">
              <a:xfrm>
                <a:off x="4011326" y="3573210"/>
                <a:ext cx="44348" cy="60423"/>
              </a:xfrm>
              <a:custGeom>
                <a:avLst/>
                <a:gdLst>
                  <a:gd name="T0" fmla="*/ 22869129 w 43"/>
                  <a:gd name="T1" fmla="*/ 0 h 58"/>
                  <a:gd name="T2" fmla="*/ 45738258 w 43"/>
                  <a:gd name="T3" fmla="*/ 31474132 h 58"/>
                  <a:gd name="T4" fmla="*/ 22869129 w 43"/>
                  <a:gd name="T5" fmla="*/ 62947223 h 58"/>
                  <a:gd name="T6" fmla="*/ 0 w 43"/>
                  <a:gd name="T7" fmla="*/ 31474132 h 58"/>
                  <a:gd name="T8" fmla="*/ 9572981 w 43"/>
                  <a:gd name="T9" fmla="*/ 0 h 58"/>
                  <a:gd name="T10" fmla="*/ 0 w 43"/>
                  <a:gd name="T11" fmla="*/ 11938752 h 58"/>
                  <a:gd name="T12" fmla="*/ 36165282 w 43"/>
                  <a:gd name="T13" fmla="*/ 62947223 h 58"/>
                  <a:gd name="T14" fmla="*/ 45738258 w 43"/>
                  <a:gd name="T15" fmla="*/ 47752926 h 58"/>
                  <a:gd name="T16" fmla="*/ 9572981 w 43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8"/>
                  <a:gd name="T29" fmla="*/ 43 w 43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8">
                    <a:moveTo>
                      <a:pt x="9" y="0"/>
                    </a:moveTo>
                    <a:lnTo>
                      <a:pt x="0" y="11"/>
                    </a:lnTo>
                    <a:lnTo>
                      <a:pt x="34" y="58"/>
                    </a:lnTo>
                    <a:lnTo>
                      <a:pt x="43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0" name="Freeform 2253"/>
              <p:cNvSpPr>
                <a:spLocks/>
              </p:cNvSpPr>
              <p:nvPr/>
            </p:nvSpPr>
            <p:spPr bwMode="auto">
              <a:xfrm>
                <a:off x="4016602" y="3567065"/>
                <a:ext cx="44348" cy="58375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9376716 h 58"/>
                  <a:gd name="T4" fmla="*/ 23413632 w 42"/>
                  <a:gd name="T5" fmla="*/ 58752425 h 58"/>
                  <a:gd name="T6" fmla="*/ 0 w 42"/>
                  <a:gd name="T7" fmla="*/ 29376716 h 58"/>
                  <a:gd name="T8" fmla="*/ 8919228 w 42"/>
                  <a:gd name="T9" fmla="*/ 0 h 58"/>
                  <a:gd name="T10" fmla="*/ 0 w 42"/>
                  <a:gd name="T11" fmla="*/ 15194610 h 58"/>
                  <a:gd name="T12" fmla="*/ 36793005 w 42"/>
                  <a:gd name="T13" fmla="*/ 58752425 h 58"/>
                  <a:gd name="T14" fmla="*/ 46827264 w 42"/>
                  <a:gd name="T15" fmla="*/ 44570323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5"/>
                    </a:lnTo>
                    <a:lnTo>
                      <a:pt x="33" y="58"/>
                    </a:lnTo>
                    <a:lnTo>
                      <a:pt x="42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1" name="Freeform 2254"/>
              <p:cNvSpPr>
                <a:spLocks/>
              </p:cNvSpPr>
              <p:nvPr/>
            </p:nvSpPr>
            <p:spPr bwMode="auto">
              <a:xfrm>
                <a:off x="4020827" y="3558872"/>
                <a:ext cx="44348" cy="60423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31474132 h 58"/>
                  <a:gd name="T4" fmla="*/ 23413632 w 42"/>
                  <a:gd name="T5" fmla="*/ 62947223 h 58"/>
                  <a:gd name="T6" fmla="*/ 0 w 42"/>
                  <a:gd name="T7" fmla="*/ 31474132 h 58"/>
                  <a:gd name="T8" fmla="*/ 8919228 w 42"/>
                  <a:gd name="T9" fmla="*/ 0 h 58"/>
                  <a:gd name="T10" fmla="*/ 0 w 42"/>
                  <a:gd name="T11" fmla="*/ 15194301 h 58"/>
                  <a:gd name="T12" fmla="*/ 37908040 w 42"/>
                  <a:gd name="T13" fmla="*/ 62947223 h 58"/>
                  <a:gd name="T14" fmla="*/ 46827264 w 42"/>
                  <a:gd name="T15" fmla="*/ 46667396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4"/>
                    </a:lnTo>
                    <a:lnTo>
                      <a:pt x="34" y="58"/>
                    </a:lnTo>
                    <a:lnTo>
                      <a:pt x="42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2" name="Freeform 2255"/>
              <p:cNvSpPr>
                <a:spLocks/>
              </p:cNvSpPr>
              <p:nvPr/>
            </p:nvSpPr>
            <p:spPr bwMode="auto">
              <a:xfrm>
                <a:off x="4023990" y="3551703"/>
                <a:ext cx="44348" cy="60423"/>
              </a:xfrm>
              <a:custGeom>
                <a:avLst/>
                <a:gdLst>
                  <a:gd name="T0" fmla="*/ 23413632 w 42"/>
                  <a:gd name="T1" fmla="*/ 0 h 59"/>
                  <a:gd name="T2" fmla="*/ 46827264 w 42"/>
                  <a:gd name="T3" fmla="*/ 30940672 h 59"/>
                  <a:gd name="T4" fmla="*/ 23413632 w 42"/>
                  <a:gd name="T5" fmla="*/ 61880321 h 59"/>
                  <a:gd name="T6" fmla="*/ 0 w 42"/>
                  <a:gd name="T7" fmla="*/ 30940672 h 59"/>
                  <a:gd name="T8" fmla="*/ 10034263 w 42"/>
                  <a:gd name="T9" fmla="*/ 0 h 59"/>
                  <a:gd name="T10" fmla="*/ 0 w 42"/>
                  <a:gd name="T11" fmla="*/ 15732511 h 59"/>
                  <a:gd name="T12" fmla="*/ 37908040 w 42"/>
                  <a:gd name="T13" fmla="*/ 61880321 h 59"/>
                  <a:gd name="T14" fmla="*/ 46827264 w 42"/>
                  <a:gd name="T15" fmla="*/ 50343627 h 59"/>
                  <a:gd name="T16" fmla="*/ 10034263 w 42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9"/>
                  <a:gd name="T29" fmla="*/ 42 w 42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9">
                    <a:moveTo>
                      <a:pt x="9" y="0"/>
                    </a:moveTo>
                    <a:lnTo>
                      <a:pt x="0" y="15"/>
                    </a:lnTo>
                    <a:lnTo>
                      <a:pt x="34" y="59"/>
                    </a:lnTo>
                    <a:lnTo>
                      <a:pt x="42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3" name="Freeform 2256"/>
              <p:cNvSpPr>
                <a:spLocks/>
              </p:cNvSpPr>
              <p:nvPr/>
            </p:nvSpPr>
            <p:spPr bwMode="auto">
              <a:xfrm>
                <a:off x="4029276" y="3547597"/>
                <a:ext cx="49624" cy="55302"/>
              </a:xfrm>
              <a:custGeom>
                <a:avLst/>
                <a:gdLst>
                  <a:gd name="T0" fmla="*/ 26197248 w 47"/>
                  <a:gd name="T1" fmla="*/ 0 h 54"/>
                  <a:gd name="T2" fmla="*/ 52394497 w 47"/>
                  <a:gd name="T3" fmla="*/ 28317696 h 54"/>
                  <a:gd name="T4" fmla="*/ 26197248 w 47"/>
                  <a:gd name="T5" fmla="*/ 56635393 h 54"/>
                  <a:gd name="T6" fmla="*/ 0 w 47"/>
                  <a:gd name="T7" fmla="*/ 28317696 h 54"/>
                  <a:gd name="T8" fmla="*/ 10032496 w 47"/>
                  <a:gd name="T9" fmla="*/ 0 h 54"/>
                  <a:gd name="T10" fmla="*/ 0 w 47"/>
                  <a:gd name="T11" fmla="*/ 11536612 h 54"/>
                  <a:gd name="T12" fmla="*/ 37902182 w 47"/>
                  <a:gd name="T13" fmla="*/ 56635393 h 54"/>
                  <a:gd name="T14" fmla="*/ 52394497 w 47"/>
                  <a:gd name="T15" fmla="*/ 45098784 h 54"/>
                  <a:gd name="T16" fmla="*/ 10032496 w 47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4"/>
                  <a:gd name="T29" fmla="*/ 47 w 47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4">
                    <a:moveTo>
                      <a:pt x="9" y="0"/>
                    </a:moveTo>
                    <a:lnTo>
                      <a:pt x="0" y="11"/>
                    </a:lnTo>
                    <a:lnTo>
                      <a:pt x="34" y="54"/>
                    </a:lnTo>
                    <a:lnTo>
                      <a:pt x="47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4" name="Freeform 2257"/>
              <p:cNvSpPr>
                <a:spLocks/>
              </p:cNvSpPr>
              <p:nvPr/>
            </p:nvSpPr>
            <p:spPr bwMode="auto">
              <a:xfrm>
                <a:off x="4033500" y="3541452"/>
                <a:ext cx="49624" cy="58375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29376716 h 58"/>
                  <a:gd name="T4" fmla="*/ 26766754 w 46"/>
                  <a:gd name="T5" fmla="*/ 58752425 h 58"/>
                  <a:gd name="T6" fmla="*/ 0 w 46"/>
                  <a:gd name="T7" fmla="*/ 29376716 h 58"/>
                  <a:gd name="T8" fmla="*/ 9309895 w 46"/>
                  <a:gd name="T9" fmla="*/ 0 h 58"/>
                  <a:gd name="T10" fmla="*/ 0 w 46"/>
                  <a:gd name="T11" fmla="*/ 10130077 h 58"/>
                  <a:gd name="T12" fmla="*/ 38404665 w 46"/>
                  <a:gd name="T13" fmla="*/ 58752425 h 58"/>
                  <a:gd name="T14" fmla="*/ 53533507 w 46"/>
                  <a:gd name="T15" fmla="*/ 43557819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0"/>
                    </a:lnTo>
                    <a:lnTo>
                      <a:pt x="33" y="58"/>
                    </a:lnTo>
                    <a:lnTo>
                      <a:pt x="46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5" name="Freeform 2258"/>
              <p:cNvSpPr>
                <a:spLocks/>
              </p:cNvSpPr>
              <p:nvPr/>
            </p:nvSpPr>
            <p:spPr bwMode="auto">
              <a:xfrm>
                <a:off x="4038776" y="3533259"/>
                <a:ext cx="49624" cy="57351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28355126 h 58"/>
                  <a:gd name="T4" fmla="*/ 26766754 w 46"/>
                  <a:gd name="T5" fmla="*/ 56709263 h 58"/>
                  <a:gd name="T6" fmla="*/ 0 w 46"/>
                  <a:gd name="T7" fmla="*/ 28355126 h 58"/>
                  <a:gd name="T8" fmla="*/ 9309895 w 46"/>
                  <a:gd name="T9" fmla="*/ 0 h 58"/>
                  <a:gd name="T10" fmla="*/ 0 w 46"/>
                  <a:gd name="T11" fmla="*/ 14666035 h 58"/>
                  <a:gd name="T12" fmla="*/ 44223616 w 46"/>
                  <a:gd name="T13" fmla="*/ 56709263 h 58"/>
                  <a:gd name="T14" fmla="*/ 53533507 w 46"/>
                  <a:gd name="T15" fmla="*/ 43021165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6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6" name="Freeform 2259"/>
              <p:cNvSpPr>
                <a:spLocks/>
              </p:cNvSpPr>
              <p:nvPr/>
            </p:nvSpPr>
            <p:spPr bwMode="auto">
              <a:xfrm>
                <a:off x="4043001" y="3526090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8918595 w 47"/>
                  <a:gd name="T9" fmla="*/ 0 h 58"/>
                  <a:gd name="T10" fmla="*/ 0 w 47"/>
                  <a:gd name="T11" fmla="*/ 16279831 h 58"/>
                  <a:gd name="T12" fmla="*/ 42362005 w 47"/>
                  <a:gd name="T13" fmla="*/ 62947223 h 58"/>
                  <a:gd name="T14" fmla="*/ 52394497 w 47"/>
                  <a:gd name="T15" fmla="*/ 51008474 h 58"/>
                  <a:gd name="T16" fmla="*/ 8918595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8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7" name="Freeform 2260"/>
              <p:cNvSpPr>
                <a:spLocks/>
              </p:cNvSpPr>
              <p:nvPr/>
            </p:nvSpPr>
            <p:spPr bwMode="auto">
              <a:xfrm>
                <a:off x="4046165" y="3523018"/>
                <a:ext cx="50685" cy="55302"/>
              </a:xfrm>
              <a:custGeom>
                <a:avLst/>
                <a:gdLst>
                  <a:gd name="T0" fmla="*/ 27329999 w 47"/>
                  <a:gd name="T1" fmla="*/ 0 h 55"/>
                  <a:gd name="T2" fmla="*/ 54658919 w 47"/>
                  <a:gd name="T3" fmla="*/ 27802829 h 55"/>
                  <a:gd name="T4" fmla="*/ 27329999 w 47"/>
                  <a:gd name="T5" fmla="*/ 55605659 h 55"/>
                  <a:gd name="T6" fmla="*/ 0 w 47"/>
                  <a:gd name="T7" fmla="*/ 27802829 h 55"/>
                  <a:gd name="T8" fmla="*/ 10466993 w 47"/>
                  <a:gd name="T9" fmla="*/ 0 h 55"/>
                  <a:gd name="T10" fmla="*/ 0 w 47"/>
                  <a:gd name="T11" fmla="*/ 11120730 h 55"/>
                  <a:gd name="T12" fmla="*/ 44191930 w 47"/>
                  <a:gd name="T13" fmla="*/ 55605659 h 55"/>
                  <a:gd name="T14" fmla="*/ 54658919 w 47"/>
                  <a:gd name="T15" fmla="*/ 44484932 h 55"/>
                  <a:gd name="T16" fmla="*/ 10466993 w 47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5"/>
                  <a:gd name="T29" fmla="*/ 47 w 4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5">
                    <a:moveTo>
                      <a:pt x="9" y="0"/>
                    </a:moveTo>
                    <a:lnTo>
                      <a:pt x="0" y="11"/>
                    </a:lnTo>
                    <a:lnTo>
                      <a:pt x="38" y="55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8" name="Freeform 2261"/>
              <p:cNvSpPr>
                <a:spLocks/>
              </p:cNvSpPr>
              <p:nvPr/>
            </p:nvSpPr>
            <p:spPr bwMode="auto">
              <a:xfrm>
                <a:off x="4051450" y="3514825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10032496 w 47"/>
                  <a:gd name="T9" fmla="*/ 0 h 58"/>
                  <a:gd name="T10" fmla="*/ 0 w 47"/>
                  <a:gd name="T11" fmla="*/ 11142581 h 58"/>
                  <a:gd name="T12" fmla="*/ 43475906 w 47"/>
                  <a:gd name="T13" fmla="*/ 58752425 h 58"/>
                  <a:gd name="T14" fmla="*/ 52394497 w 47"/>
                  <a:gd name="T15" fmla="*/ 44570323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39" name="Freeform 2262"/>
              <p:cNvSpPr>
                <a:spLocks/>
              </p:cNvSpPr>
              <p:nvPr/>
            </p:nvSpPr>
            <p:spPr bwMode="auto">
              <a:xfrm>
                <a:off x="4055665" y="3508680"/>
                <a:ext cx="49624" cy="58375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29376716 h 58"/>
                  <a:gd name="T4" fmla="*/ 26766754 w 46"/>
                  <a:gd name="T5" fmla="*/ 58752425 h 58"/>
                  <a:gd name="T6" fmla="*/ 0 w 46"/>
                  <a:gd name="T7" fmla="*/ 29376716 h 58"/>
                  <a:gd name="T8" fmla="*/ 9309895 w 46"/>
                  <a:gd name="T9" fmla="*/ 0 h 58"/>
                  <a:gd name="T10" fmla="*/ 0 w 46"/>
                  <a:gd name="T11" fmla="*/ 14182106 h 58"/>
                  <a:gd name="T12" fmla="*/ 44223616 w 46"/>
                  <a:gd name="T13" fmla="*/ 58752425 h 58"/>
                  <a:gd name="T14" fmla="*/ 53533507 w 46"/>
                  <a:gd name="T15" fmla="*/ 43557819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6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0" name="Freeform 2263"/>
              <p:cNvSpPr>
                <a:spLocks/>
              </p:cNvSpPr>
              <p:nvPr/>
            </p:nvSpPr>
            <p:spPr bwMode="auto">
              <a:xfrm>
                <a:off x="4060950" y="3500487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8918595 w 47"/>
                  <a:gd name="T9" fmla="*/ 0 h 58"/>
                  <a:gd name="T10" fmla="*/ 0 w 47"/>
                  <a:gd name="T11" fmla="*/ 14182106 h 58"/>
                  <a:gd name="T12" fmla="*/ 42362005 w 47"/>
                  <a:gd name="T13" fmla="*/ 58752425 h 58"/>
                  <a:gd name="T14" fmla="*/ 52394497 w 47"/>
                  <a:gd name="T15" fmla="*/ 47609848 h 58"/>
                  <a:gd name="T16" fmla="*/ 8918595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8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1" name="Freeform 2264"/>
              <p:cNvSpPr>
                <a:spLocks/>
              </p:cNvSpPr>
              <p:nvPr/>
            </p:nvSpPr>
            <p:spPr bwMode="auto">
              <a:xfrm>
                <a:off x="4065175" y="3495367"/>
                <a:ext cx="49624" cy="55302"/>
              </a:xfrm>
              <a:custGeom>
                <a:avLst/>
                <a:gdLst>
                  <a:gd name="T0" fmla="*/ 26197248 w 47"/>
                  <a:gd name="T1" fmla="*/ 0 h 54"/>
                  <a:gd name="T2" fmla="*/ 52394497 w 47"/>
                  <a:gd name="T3" fmla="*/ 28317696 h 54"/>
                  <a:gd name="T4" fmla="*/ 26197248 w 47"/>
                  <a:gd name="T5" fmla="*/ 56635393 h 54"/>
                  <a:gd name="T6" fmla="*/ 0 w 47"/>
                  <a:gd name="T7" fmla="*/ 28317696 h 54"/>
                  <a:gd name="T8" fmla="*/ 10032496 w 47"/>
                  <a:gd name="T9" fmla="*/ 0 h 54"/>
                  <a:gd name="T10" fmla="*/ 0 w 47"/>
                  <a:gd name="T11" fmla="*/ 11536612 h 54"/>
                  <a:gd name="T12" fmla="*/ 42362005 w 47"/>
                  <a:gd name="T13" fmla="*/ 56635393 h 54"/>
                  <a:gd name="T14" fmla="*/ 52394497 w 47"/>
                  <a:gd name="T15" fmla="*/ 46147474 h 54"/>
                  <a:gd name="T16" fmla="*/ 10032496 w 47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4"/>
                  <a:gd name="T29" fmla="*/ 47 w 47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4">
                    <a:moveTo>
                      <a:pt x="9" y="0"/>
                    </a:moveTo>
                    <a:lnTo>
                      <a:pt x="0" y="11"/>
                    </a:lnTo>
                    <a:lnTo>
                      <a:pt x="38" y="54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2" name="Freeform 2265"/>
              <p:cNvSpPr>
                <a:spLocks/>
              </p:cNvSpPr>
              <p:nvPr/>
            </p:nvSpPr>
            <p:spPr bwMode="auto">
              <a:xfrm>
                <a:off x="4068339" y="3489222"/>
                <a:ext cx="46460" cy="58375"/>
              </a:xfrm>
              <a:custGeom>
                <a:avLst/>
                <a:gdLst>
                  <a:gd name="T0" fmla="*/ 25099204 w 43"/>
                  <a:gd name="T1" fmla="*/ 0 h 58"/>
                  <a:gd name="T2" fmla="*/ 50198408 w 43"/>
                  <a:gd name="T3" fmla="*/ 29376716 h 58"/>
                  <a:gd name="T4" fmla="*/ 25099204 w 43"/>
                  <a:gd name="T5" fmla="*/ 58752425 h 58"/>
                  <a:gd name="T6" fmla="*/ 0 w 43"/>
                  <a:gd name="T7" fmla="*/ 29376716 h 58"/>
                  <a:gd name="T8" fmla="*/ 10506443 w 43"/>
                  <a:gd name="T9" fmla="*/ 0 h 58"/>
                  <a:gd name="T10" fmla="*/ 0 w 43"/>
                  <a:gd name="T11" fmla="*/ 11142581 h 58"/>
                  <a:gd name="T12" fmla="*/ 45528640 w 43"/>
                  <a:gd name="T13" fmla="*/ 58752425 h 58"/>
                  <a:gd name="T14" fmla="*/ 50198408 w 43"/>
                  <a:gd name="T15" fmla="*/ 47609848 h 58"/>
                  <a:gd name="T16" fmla="*/ 50198408 w 43"/>
                  <a:gd name="T17" fmla="*/ 43557819 h 58"/>
                  <a:gd name="T18" fmla="*/ 50198408 w 43"/>
                  <a:gd name="T19" fmla="*/ 40519300 h 58"/>
                  <a:gd name="T20" fmla="*/ 10506443 w 43"/>
                  <a:gd name="T21" fmla="*/ 0 h 58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3"/>
                  <a:gd name="T34" fmla="*/ 0 h 58"/>
                  <a:gd name="T35" fmla="*/ 43 w 43"/>
                  <a:gd name="T36" fmla="*/ 58 h 5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3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3" y="47"/>
                    </a:lnTo>
                    <a:lnTo>
                      <a:pt x="43" y="43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3" name="Freeform 2266"/>
              <p:cNvSpPr>
                <a:spLocks/>
              </p:cNvSpPr>
              <p:nvPr/>
            </p:nvSpPr>
            <p:spPr bwMode="auto">
              <a:xfrm>
                <a:off x="4074676" y="3481029"/>
                <a:ext cx="40123" cy="60423"/>
              </a:xfrm>
              <a:custGeom>
                <a:avLst/>
                <a:gdLst>
                  <a:gd name="T0" fmla="*/ 21182832 w 38"/>
                  <a:gd name="T1" fmla="*/ 0 h 59"/>
                  <a:gd name="T2" fmla="*/ 42364608 w 38"/>
                  <a:gd name="T3" fmla="*/ 30940672 h 59"/>
                  <a:gd name="T4" fmla="*/ 21182832 w 38"/>
                  <a:gd name="T5" fmla="*/ 61880321 h 59"/>
                  <a:gd name="T6" fmla="*/ 0 w 38"/>
                  <a:gd name="T7" fmla="*/ 30940672 h 59"/>
                  <a:gd name="T8" fmla="*/ 13377852 w 38"/>
                  <a:gd name="T9" fmla="*/ 0 h 59"/>
                  <a:gd name="T10" fmla="*/ 0 w 38"/>
                  <a:gd name="T11" fmla="*/ 15732511 h 59"/>
                  <a:gd name="T12" fmla="*/ 42364608 w 38"/>
                  <a:gd name="T13" fmla="*/ 61880321 h 59"/>
                  <a:gd name="T14" fmla="*/ 42364608 w 38"/>
                  <a:gd name="T15" fmla="*/ 57685532 h 59"/>
                  <a:gd name="T16" fmla="*/ 42364608 w 38"/>
                  <a:gd name="T17" fmla="*/ 53489719 h 59"/>
                  <a:gd name="T18" fmla="*/ 42364608 w 38"/>
                  <a:gd name="T19" fmla="*/ 50343627 h 59"/>
                  <a:gd name="T20" fmla="*/ 42364608 w 38"/>
                  <a:gd name="T21" fmla="*/ 46147814 h 59"/>
                  <a:gd name="T22" fmla="*/ 42364608 w 38"/>
                  <a:gd name="T23" fmla="*/ 41953025 h 59"/>
                  <a:gd name="T24" fmla="*/ 42364608 w 38"/>
                  <a:gd name="T25" fmla="*/ 38805910 h 59"/>
                  <a:gd name="T26" fmla="*/ 13377852 w 38"/>
                  <a:gd name="T27" fmla="*/ 0 h 59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59"/>
                  <a:gd name="T44" fmla="*/ 38 w 38"/>
                  <a:gd name="T45" fmla="*/ 59 h 5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59">
                    <a:moveTo>
                      <a:pt x="12" y="0"/>
                    </a:moveTo>
                    <a:lnTo>
                      <a:pt x="0" y="15"/>
                    </a:lnTo>
                    <a:lnTo>
                      <a:pt x="38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8"/>
                    </a:lnTo>
                    <a:lnTo>
                      <a:pt x="38" y="44"/>
                    </a:lnTo>
                    <a:lnTo>
                      <a:pt x="38" y="40"/>
                    </a:lnTo>
                    <a:lnTo>
                      <a:pt x="38" y="3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4" name="Freeform 2267"/>
              <p:cNvSpPr>
                <a:spLocks/>
              </p:cNvSpPr>
              <p:nvPr/>
            </p:nvSpPr>
            <p:spPr bwMode="auto">
              <a:xfrm>
                <a:off x="4077839" y="3473860"/>
                <a:ext cx="36960" cy="57351"/>
              </a:xfrm>
              <a:custGeom>
                <a:avLst/>
                <a:gdLst>
                  <a:gd name="T0" fmla="*/ 20088847 w 34"/>
                  <a:gd name="T1" fmla="*/ 0 h 55"/>
                  <a:gd name="T2" fmla="*/ 40177693 w 34"/>
                  <a:gd name="T3" fmla="*/ 29901769 h 55"/>
                  <a:gd name="T4" fmla="*/ 20088847 w 34"/>
                  <a:gd name="T5" fmla="*/ 59802494 h 55"/>
                  <a:gd name="T6" fmla="*/ 0 w 34"/>
                  <a:gd name="T7" fmla="*/ 29901769 h 55"/>
                  <a:gd name="T8" fmla="*/ 15362313 w 34"/>
                  <a:gd name="T9" fmla="*/ 0 h 55"/>
                  <a:gd name="T10" fmla="*/ 0 w 34"/>
                  <a:gd name="T11" fmla="*/ 16309581 h 55"/>
                  <a:gd name="T12" fmla="*/ 40177693 w 34"/>
                  <a:gd name="T13" fmla="*/ 59802494 h 55"/>
                  <a:gd name="T14" fmla="*/ 40177693 w 34"/>
                  <a:gd name="T15" fmla="*/ 55453204 h 55"/>
                  <a:gd name="T16" fmla="*/ 40177693 w 34"/>
                  <a:gd name="T17" fmla="*/ 51103914 h 55"/>
                  <a:gd name="T18" fmla="*/ 40177693 w 34"/>
                  <a:gd name="T19" fmla="*/ 47842207 h 55"/>
                  <a:gd name="T20" fmla="*/ 40177693 w 34"/>
                  <a:gd name="T21" fmla="*/ 43492917 h 55"/>
                  <a:gd name="T22" fmla="*/ 40177693 w 34"/>
                  <a:gd name="T23" fmla="*/ 39143627 h 55"/>
                  <a:gd name="T24" fmla="*/ 40177693 w 34"/>
                  <a:gd name="T25" fmla="*/ 35881920 h 55"/>
                  <a:gd name="T26" fmla="*/ 40177693 w 34"/>
                  <a:gd name="T27" fmla="*/ 31532622 h 55"/>
                  <a:gd name="T28" fmla="*/ 15362313 w 34"/>
                  <a:gd name="T29" fmla="*/ 0 h 55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4"/>
                  <a:gd name="T46" fmla="*/ 0 h 55"/>
                  <a:gd name="T47" fmla="*/ 34 w 34"/>
                  <a:gd name="T48" fmla="*/ 55 h 5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4" h="55">
                    <a:moveTo>
                      <a:pt x="13" y="0"/>
                    </a:moveTo>
                    <a:lnTo>
                      <a:pt x="0" y="15"/>
                    </a:lnTo>
                    <a:lnTo>
                      <a:pt x="34" y="55"/>
                    </a:lnTo>
                    <a:lnTo>
                      <a:pt x="34" y="51"/>
                    </a:lnTo>
                    <a:lnTo>
                      <a:pt x="34" y="47"/>
                    </a:lnTo>
                    <a:lnTo>
                      <a:pt x="34" y="44"/>
                    </a:lnTo>
                    <a:lnTo>
                      <a:pt x="34" y="40"/>
                    </a:lnTo>
                    <a:lnTo>
                      <a:pt x="34" y="36"/>
                    </a:lnTo>
                    <a:lnTo>
                      <a:pt x="34" y="33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5" name="Freeform 2268"/>
              <p:cNvSpPr>
                <a:spLocks/>
              </p:cNvSpPr>
              <p:nvPr/>
            </p:nvSpPr>
            <p:spPr bwMode="auto">
              <a:xfrm>
                <a:off x="4087349" y="3466691"/>
                <a:ext cx="27450" cy="52230"/>
              </a:xfrm>
              <a:custGeom>
                <a:avLst/>
                <a:gdLst>
                  <a:gd name="T0" fmla="*/ 14490433 w 26"/>
                  <a:gd name="T1" fmla="*/ 0 h 51"/>
                  <a:gd name="T2" fmla="*/ 28980865 w 26"/>
                  <a:gd name="T3" fmla="*/ 26744832 h 51"/>
                  <a:gd name="T4" fmla="*/ 14490433 w 26"/>
                  <a:gd name="T5" fmla="*/ 53489665 h 51"/>
                  <a:gd name="T6" fmla="*/ 0 w 26"/>
                  <a:gd name="T7" fmla="*/ 26744832 h 51"/>
                  <a:gd name="T8" fmla="*/ 10031920 w 26"/>
                  <a:gd name="T9" fmla="*/ 0 h 51"/>
                  <a:gd name="T10" fmla="*/ 0 w 26"/>
                  <a:gd name="T11" fmla="*/ 14683798 h 51"/>
                  <a:gd name="T12" fmla="*/ 28980865 w 26"/>
                  <a:gd name="T13" fmla="*/ 53489665 h 51"/>
                  <a:gd name="T14" fmla="*/ 28980865 w 26"/>
                  <a:gd name="T15" fmla="*/ 49294880 h 51"/>
                  <a:gd name="T16" fmla="*/ 28980865 w 26"/>
                  <a:gd name="T17" fmla="*/ 45099071 h 51"/>
                  <a:gd name="T18" fmla="*/ 28980865 w 26"/>
                  <a:gd name="T19" fmla="*/ 41952983 h 51"/>
                  <a:gd name="T20" fmla="*/ 28980865 w 26"/>
                  <a:gd name="T21" fmla="*/ 37757174 h 51"/>
                  <a:gd name="T22" fmla="*/ 28980865 w 26"/>
                  <a:gd name="T23" fmla="*/ 34611086 h 51"/>
                  <a:gd name="T24" fmla="*/ 28980865 w 26"/>
                  <a:gd name="T25" fmla="*/ 30415269 h 51"/>
                  <a:gd name="T26" fmla="*/ 28980865 w 26"/>
                  <a:gd name="T27" fmla="*/ 26220484 h 51"/>
                  <a:gd name="T28" fmla="*/ 10031920 w 26"/>
                  <a:gd name="T29" fmla="*/ 0 h 51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51"/>
                  <a:gd name="T47" fmla="*/ 26 w 26"/>
                  <a:gd name="T48" fmla="*/ 51 h 5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51">
                    <a:moveTo>
                      <a:pt x="9" y="0"/>
                    </a:moveTo>
                    <a:lnTo>
                      <a:pt x="0" y="14"/>
                    </a:lnTo>
                    <a:lnTo>
                      <a:pt x="26" y="51"/>
                    </a:lnTo>
                    <a:lnTo>
                      <a:pt x="26" y="47"/>
                    </a:lnTo>
                    <a:lnTo>
                      <a:pt x="26" y="43"/>
                    </a:lnTo>
                    <a:lnTo>
                      <a:pt x="26" y="40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26" y="29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6" name="Freeform 2269"/>
              <p:cNvSpPr>
                <a:spLocks/>
              </p:cNvSpPr>
              <p:nvPr/>
            </p:nvSpPr>
            <p:spPr bwMode="auto">
              <a:xfrm>
                <a:off x="4092625" y="3462595"/>
                <a:ext cx="22174" cy="40965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20977152 h 40"/>
                  <a:gd name="T4" fmla="*/ 11706816 w 21"/>
                  <a:gd name="T5" fmla="*/ 41953281 h 40"/>
                  <a:gd name="T6" fmla="*/ 0 w 21"/>
                  <a:gd name="T7" fmla="*/ 20977152 h 40"/>
                  <a:gd name="T8" fmla="*/ 8919228 w 21"/>
                  <a:gd name="T9" fmla="*/ 0 h 40"/>
                  <a:gd name="T10" fmla="*/ 0 w 21"/>
                  <a:gd name="T11" fmla="*/ 11536768 h 40"/>
                  <a:gd name="T12" fmla="*/ 23413632 w 21"/>
                  <a:gd name="T13" fmla="*/ 41953281 h 40"/>
                  <a:gd name="T14" fmla="*/ 23413632 w 21"/>
                  <a:gd name="T15" fmla="*/ 38807170 h 40"/>
                  <a:gd name="T16" fmla="*/ 23413632 w 21"/>
                  <a:gd name="T17" fmla="*/ 34611331 h 40"/>
                  <a:gd name="T18" fmla="*/ 23413632 w 21"/>
                  <a:gd name="T19" fmla="*/ 30416509 h 40"/>
                  <a:gd name="T20" fmla="*/ 23413632 w 21"/>
                  <a:gd name="T21" fmla="*/ 27269374 h 40"/>
                  <a:gd name="T22" fmla="*/ 23413632 w 21"/>
                  <a:gd name="T23" fmla="*/ 23074560 h 40"/>
                  <a:gd name="T24" fmla="*/ 23413632 w 21"/>
                  <a:gd name="T25" fmla="*/ 18878721 h 40"/>
                  <a:gd name="T26" fmla="*/ 23413632 w 21"/>
                  <a:gd name="T27" fmla="*/ 15732606 h 40"/>
                  <a:gd name="T28" fmla="*/ 8919228 w 21"/>
                  <a:gd name="T29" fmla="*/ 0 h 40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40"/>
                  <a:gd name="T47" fmla="*/ 21 w 21"/>
                  <a:gd name="T48" fmla="*/ 40 h 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21" y="22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7" name="Freeform 2270"/>
              <p:cNvSpPr>
                <a:spLocks/>
              </p:cNvSpPr>
              <p:nvPr/>
            </p:nvSpPr>
            <p:spPr bwMode="auto">
              <a:xfrm>
                <a:off x="4096850" y="3456450"/>
                <a:ext cx="17949" cy="36868"/>
              </a:xfrm>
              <a:custGeom>
                <a:avLst/>
                <a:gdLst>
                  <a:gd name="T0" fmla="*/ 9476016 w 17"/>
                  <a:gd name="T1" fmla="*/ 0 h 36"/>
                  <a:gd name="T2" fmla="*/ 18950976 w 17"/>
                  <a:gd name="T3" fmla="*/ 18878464 h 36"/>
                  <a:gd name="T4" fmla="*/ 9476016 w 17"/>
                  <a:gd name="T5" fmla="*/ 37756928 h 36"/>
                  <a:gd name="T6" fmla="*/ 0 w 17"/>
                  <a:gd name="T7" fmla="*/ 18878464 h 36"/>
                  <a:gd name="T8" fmla="*/ 8918541 w 17"/>
                  <a:gd name="T9" fmla="*/ 0 h 36"/>
                  <a:gd name="T10" fmla="*/ 0 w 17"/>
                  <a:gd name="T11" fmla="*/ 11536611 h 36"/>
                  <a:gd name="T12" fmla="*/ 18950976 w 17"/>
                  <a:gd name="T13" fmla="*/ 37756928 h 36"/>
                  <a:gd name="T14" fmla="*/ 18950976 w 17"/>
                  <a:gd name="T15" fmla="*/ 34610860 h 36"/>
                  <a:gd name="T16" fmla="*/ 18950976 w 17"/>
                  <a:gd name="T17" fmla="*/ 30415071 h 36"/>
                  <a:gd name="T18" fmla="*/ 18950976 w 17"/>
                  <a:gd name="T19" fmla="*/ 26220314 h 36"/>
                  <a:gd name="T20" fmla="*/ 18950976 w 17"/>
                  <a:gd name="T21" fmla="*/ 23073222 h 36"/>
                  <a:gd name="T22" fmla="*/ 18950976 w 17"/>
                  <a:gd name="T23" fmla="*/ 18878464 h 36"/>
                  <a:gd name="T24" fmla="*/ 18950976 w 17"/>
                  <a:gd name="T25" fmla="*/ 14683703 h 36"/>
                  <a:gd name="T26" fmla="*/ 18950976 w 17"/>
                  <a:gd name="T27" fmla="*/ 11536611 h 36"/>
                  <a:gd name="T28" fmla="*/ 8918541 w 17"/>
                  <a:gd name="T29" fmla="*/ 0 h 36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7"/>
                  <a:gd name="T46" fmla="*/ 0 h 36"/>
                  <a:gd name="T47" fmla="*/ 17 w 17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7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17" y="33"/>
                    </a:lnTo>
                    <a:lnTo>
                      <a:pt x="17" y="29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8" name="Freeform 2271"/>
              <p:cNvSpPr>
                <a:spLocks/>
              </p:cNvSpPr>
              <p:nvPr/>
            </p:nvSpPr>
            <p:spPr bwMode="auto">
              <a:xfrm>
                <a:off x="4100014" y="3448257"/>
                <a:ext cx="14785" cy="29699"/>
              </a:xfrm>
              <a:custGeom>
                <a:avLst/>
                <a:gdLst>
                  <a:gd name="T0" fmla="*/ 8408116 w 13"/>
                  <a:gd name="T1" fmla="*/ 0 h 29"/>
                  <a:gd name="T2" fmla="*/ 16815094 w 13"/>
                  <a:gd name="T3" fmla="*/ 15207936 h 29"/>
                  <a:gd name="T4" fmla="*/ 8408116 w 13"/>
                  <a:gd name="T5" fmla="*/ 30414848 h 29"/>
                  <a:gd name="T6" fmla="*/ 0 w 13"/>
                  <a:gd name="T7" fmla="*/ 15207936 h 29"/>
                  <a:gd name="T8" fmla="*/ 11641483 w 13"/>
                  <a:gd name="T9" fmla="*/ 0 h 29"/>
                  <a:gd name="T10" fmla="*/ 0 w 13"/>
                  <a:gd name="T11" fmla="*/ 14682571 h 29"/>
                  <a:gd name="T12" fmla="*/ 16815094 w 13"/>
                  <a:gd name="T13" fmla="*/ 30414848 h 29"/>
                  <a:gd name="T14" fmla="*/ 16815094 w 13"/>
                  <a:gd name="T15" fmla="*/ 26220122 h 29"/>
                  <a:gd name="T16" fmla="*/ 16815094 w 13"/>
                  <a:gd name="T17" fmla="*/ 22024371 h 29"/>
                  <a:gd name="T18" fmla="*/ 16815094 w 13"/>
                  <a:gd name="T19" fmla="*/ 18878326 h 29"/>
                  <a:gd name="T20" fmla="*/ 16815094 w 13"/>
                  <a:gd name="T21" fmla="*/ 14682571 h 29"/>
                  <a:gd name="T22" fmla="*/ 16815094 w 13"/>
                  <a:gd name="T23" fmla="*/ 11536526 h 29"/>
                  <a:gd name="T24" fmla="*/ 16815094 w 13"/>
                  <a:gd name="T25" fmla="*/ 7341798 h 29"/>
                  <a:gd name="T26" fmla="*/ 16815094 w 13"/>
                  <a:gd name="T27" fmla="*/ 3146046 h 29"/>
                  <a:gd name="T28" fmla="*/ 11641483 w 13"/>
                  <a:gd name="T29" fmla="*/ 0 h 29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29"/>
                  <a:gd name="T47" fmla="*/ 13 w 13"/>
                  <a:gd name="T48" fmla="*/ 29 h 2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49" name="Freeform 2272"/>
              <p:cNvSpPr>
                <a:spLocks/>
              </p:cNvSpPr>
              <p:nvPr/>
            </p:nvSpPr>
            <p:spPr bwMode="auto">
              <a:xfrm>
                <a:off x="4105299" y="3445184"/>
                <a:ext cx="9500" cy="22530"/>
              </a:xfrm>
              <a:custGeom>
                <a:avLst/>
                <a:gdLst>
                  <a:gd name="T0" fmla="*/ 5013889 w 9"/>
                  <a:gd name="T1" fmla="*/ 0 h 22"/>
                  <a:gd name="T2" fmla="*/ 10027778 w 9"/>
                  <a:gd name="T3" fmla="*/ 11536384 h 22"/>
                  <a:gd name="T4" fmla="*/ 5013889 w 9"/>
                  <a:gd name="T5" fmla="*/ 23072768 h 22"/>
                  <a:gd name="T6" fmla="*/ 0 w 9"/>
                  <a:gd name="T7" fmla="*/ 11536384 h 22"/>
                  <a:gd name="T8" fmla="*/ 0 w 9"/>
                  <a:gd name="T9" fmla="*/ 11536384 h 22"/>
                  <a:gd name="T10" fmla="*/ 5571222 w 9"/>
                  <a:gd name="T11" fmla="*/ 0 h 22"/>
                  <a:gd name="T12" fmla="*/ 10027778 w 9"/>
                  <a:gd name="T13" fmla="*/ 4194677 h 22"/>
                  <a:gd name="T14" fmla="*/ 10027778 w 9"/>
                  <a:gd name="T15" fmla="*/ 7341707 h 22"/>
                  <a:gd name="T16" fmla="*/ 10027778 w 9"/>
                  <a:gd name="T17" fmla="*/ 11536384 h 22"/>
                  <a:gd name="T18" fmla="*/ 10027778 w 9"/>
                  <a:gd name="T19" fmla="*/ 15731059 h 22"/>
                  <a:gd name="T20" fmla="*/ 10027778 w 9"/>
                  <a:gd name="T21" fmla="*/ 18878093 h 22"/>
                  <a:gd name="T22" fmla="*/ 10027778 w 9"/>
                  <a:gd name="T23" fmla="*/ 23072768 h 22"/>
                  <a:gd name="T24" fmla="*/ 0 w 9"/>
                  <a:gd name="T25" fmla="*/ 11536384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22"/>
                  <a:gd name="T41" fmla="*/ 9 w 9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22">
                    <a:moveTo>
                      <a:pt x="0" y="11"/>
                    </a:moveTo>
                    <a:lnTo>
                      <a:pt x="5" y="0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0" name="Freeform 2273"/>
              <p:cNvSpPr>
                <a:spLocks/>
              </p:cNvSpPr>
              <p:nvPr/>
            </p:nvSpPr>
            <p:spPr bwMode="auto">
              <a:xfrm>
                <a:off x="4109523" y="3445184"/>
                <a:ext cx="5276" cy="6144"/>
              </a:xfrm>
              <a:custGeom>
                <a:avLst/>
                <a:gdLst>
                  <a:gd name="T0" fmla="*/ 3479522 w 4"/>
                  <a:gd name="T1" fmla="*/ 0 h 7"/>
                  <a:gd name="T2" fmla="*/ 6959043 w 4"/>
                  <a:gd name="T3" fmla="*/ 2696338 h 7"/>
                  <a:gd name="T4" fmla="*/ 3479522 w 4"/>
                  <a:gd name="T5" fmla="*/ 5392677 h 7"/>
                  <a:gd name="T6" fmla="*/ 0 w 4"/>
                  <a:gd name="T7" fmla="*/ 2696338 h 7"/>
                  <a:gd name="T8" fmla="*/ 0 w 4"/>
                  <a:gd name="T9" fmla="*/ 3081655 h 7"/>
                  <a:gd name="T10" fmla="*/ 0 w 4"/>
                  <a:gd name="T11" fmla="*/ 0 h 7"/>
                  <a:gd name="T12" fmla="*/ 6959043 w 4"/>
                  <a:gd name="T13" fmla="*/ 3081655 h 7"/>
                  <a:gd name="T14" fmla="*/ 6959043 w 4"/>
                  <a:gd name="T15" fmla="*/ 5392677 h 7"/>
                  <a:gd name="T16" fmla="*/ 0 w 4"/>
                  <a:gd name="T17" fmla="*/ 3081655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4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1" name="Freeform 2274"/>
              <p:cNvSpPr>
                <a:spLocks/>
              </p:cNvSpPr>
              <p:nvPr/>
            </p:nvSpPr>
            <p:spPr bwMode="auto">
              <a:xfrm>
                <a:off x="3809646" y="4233809"/>
                <a:ext cx="12673" cy="29699"/>
              </a:xfrm>
              <a:custGeom>
                <a:avLst/>
                <a:gdLst>
                  <a:gd name="T0" fmla="*/ 6692400 w 12"/>
                  <a:gd name="T1" fmla="*/ 0 h 29"/>
                  <a:gd name="T2" fmla="*/ 13383744 w 12"/>
                  <a:gd name="T3" fmla="*/ 15207936 h 29"/>
                  <a:gd name="T4" fmla="*/ 6692400 w 12"/>
                  <a:gd name="T5" fmla="*/ 30414848 h 29"/>
                  <a:gd name="T6" fmla="*/ 0 w 12"/>
                  <a:gd name="T7" fmla="*/ 15207936 h 29"/>
                  <a:gd name="T8" fmla="*/ 13383744 w 12"/>
                  <a:gd name="T9" fmla="*/ 4194729 h 29"/>
                  <a:gd name="T10" fmla="*/ 0 w 12"/>
                  <a:gd name="T11" fmla="*/ 30414848 h 29"/>
                  <a:gd name="T12" fmla="*/ 13383744 w 12"/>
                  <a:gd name="T13" fmla="*/ 0 h 29"/>
                  <a:gd name="T14" fmla="*/ 13383744 w 12"/>
                  <a:gd name="T15" fmla="*/ 4194729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29"/>
                  <a:gd name="T26" fmla="*/ 12 w 1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29">
                    <a:moveTo>
                      <a:pt x="12" y="4"/>
                    </a:moveTo>
                    <a:lnTo>
                      <a:pt x="0" y="29"/>
                    </a:lnTo>
                    <a:lnTo>
                      <a:pt x="12" y="0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2" name="Freeform 2275"/>
              <p:cNvSpPr>
                <a:spLocks/>
              </p:cNvSpPr>
              <p:nvPr/>
            </p:nvSpPr>
            <p:spPr bwMode="auto">
              <a:xfrm>
                <a:off x="3814922" y="4218447"/>
                <a:ext cx="17949" cy="34820"/>
              </a:xfrm>
              <a:custGeom>
                <a:avLst/>
                <a:gdLst>
                  <a:gd name="T0" fmla="*/ 9476016 w 17"/>
                  <a:gd name="T1" fmla="*/ 0 h 33"/>
                  <a:gd name="T2" fmla="*/ 18950976 w 17"/>
                  <a:gd name="T3" fmla="*/ 18370188 h 33"/>
                  <a:gd name="T4" fmla="*/ 9476016 w 17"/>
                  <a:gd name="T5" fmla="*/ 36740375 h 33"/>
                  <a:gd name="T6" fmla="*/ 0 w 17"/>
                  <a:gd name="T7" fmla="*/ 18370188 h 33"/>
                  <a:gd name="T8" fmla="*/ 4458743 w 17"/>
                  <a:gd name="T9" fmla="*/ 36740375 h 33"/>
                  <a:gd name="T10" fmla="*/ 18950976 w 17"/>
                  <a:gd name="T11" fmla="*/ 8906534 h 33"/>
                  <a:gd name="T12" fmla="*/ 14492231 w 17"/>
                  <a:gd name="T13" fmla="*/ 0 h 33"/>
                  <a:gd name="T14" fmla="*/ 0 w 17"/>
                  <a:gd name="T15" fmla="*/ 32286575 h 33"/>
                  <a:gd name="T16" fmla="*/ 4458743 w 17"/>
                  <a:gd name="T17" fmla="*/ 36740375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4" y="33"/>
                    </a:moveTo>
                    <a:lnTo>
                      <a:pt x="17" y="8"/>
                    </a:lnTo>
                    <a:lnTo>
                      <a:pt x="13" y="0"/>
                    </a:lnTo>
                    <a:lnTo>
                      <a:pt x="0" y="29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3" name="Freeform 2276"/>
              <p:cNvSpPr>
                <a:spLocks/>
              </p:cNvSpPr>
              <p:nvPr/>
            </p:nvSpPr>
            <p:spPr bwMode="auto">
              <a:xfrm>
                <a:off x="3822320" y="4207181"/>
                <a:ext cx="19010" cy="31747"/>
              </a:xfrm>
              <a:custGeom>
                <a:avLst/>
                <a:gdLst>
                  <a:gd name="T0" fmla="*/ 10628826 w 17"/>
                  <a:gd name="T1" fmla="*/ 0 h 30"/>
                  <a:gd name="T2" fmla="*/ 21257652 w 17"/>
                  <a:gd name="T3" fmla="*/ 16798396 h 30"/>
                  <a:gd name="T4" fmla="*/ 10628826 w 17"/>
                  <a:gd name="T5" fmla="*/ 33595733 h 30"/>
                  <a:gd name="T6" fmla="*/ 0 w 17"/>
                  <a:gd name="T7" fmla="*/ 16798396 h 30"/>
                  <a:gd name="T8" fmla="*/ 0 w 17"/>
                  <a:gd name="T9" fmla="*/ 33595733 h 30"/>
                  <a:gd name="T10" fmla="*/ 21257652 w 17"/>
                  <a:gd name="T11" fmla="*/ 8959005 h 30"/>
                  <a:gd name="T12" fmla="*/ 16255784 w 17"/>
                  <a:gd name="T13" fmla="*/ 0 h 30"/>
                  <a:gd name="T14" fmla="*/ 11253919 w 17"/>
                  <a:gd name="T15" fmla="*/ 8959005 h 30"/>
                  <a:gd name="T16" fmla="*/ 0 w 17"/>
                  <a:gd name="T17" fmla="*/ 29116233 h 30"/>
                  <a:gd name="T18" fmla="*/ 0 w 17"/>
                  <a:gd name="T19" fmla="*/ 33595733 h 3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30"/>
                  <a:gd name="T32" fmla="*/ 17 w 17"/>
                  <a:gd name="T33" fmla="*/ 30 h 3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30">
                    <a:moveTo>
                      <a:pt x="0" y="30"/>
                    </a:moveTo>
                    <a:lnTo>
                      <a:pt x="17" y="8"/>
                    </a:lnTo>
                    <a:lnTo>
                      <a:pt x="13" y="0"/>
                    </a:lnTo>
                    <a:lnTo>
                      <a:pt x="9" y="8"/>
                    </a:lnTo>
                    <a:lnTo>
                      <a:pt x="0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4" name="Freeform 2277"/>
              <p:cNvSpPr>
                <a:spLocks/>
              </p:cNvSpPr>
              <p:nvPr/>
            </p:nvSpPr>
            <p:spPr bwMode="auto">
              <a:xfrm>
                <a:off x="3828656" y="4192844"/>
                <a:ext cx="22174" cy="33796"/>
              </a:xfrm>
              <a:custGeom>
                <a:avLst/>
                <a:gdLst>
                  <a:gd name="T0" fmla="*/ 11706816 w 21"/>
                  <a:gd name="T1" fmla="*/ 0 h 33"/>
                  <a:gd name="T2" fmla="*/ 23413632 w 21"/>
                  <a:gd name="T3" fmla="*/ 17305600 h 33"/>
                  <a:gd name="T4" fmla="*/ 11706816 w 21"/>
                  <a:gd name="T5" fmla="*/ 34611200 h 33"/>
                  <a:gd name="T6" fmla="*/ 0 w 21"/>
                  <a:gd name="T7" fmla="*/ 17305600 h 33"/>
                  <a:gd name="T8" fmla="*/ 4460142 w 21"/>
                  <a:gd name="T9" fmla="*/ 34611200 h 33"/>
                  <a:gd name="T10" fmla="*/ 23413632 w 21"/>
                  <a:gd name="T11" fmla="*/ 11536724 h 33"/>
                  <a:gd name="T12" fmla="*/ 13379369 w 21"/>
                  <a:gd name="T13" fmla="*/ 0 h 33"/>
                  <a:gd name="T14" fmla="*/ 4460142 w 21"/>
                  <a:gd name="T15" fmla="*/ 23074472 h 33"/>
                  <a:gd name="T16" fmla="*/ 0 w 21"/>
                  <a:gd name="T17" fmla="*/ 26220571 h 33"/>
                  <a:gd name="T18" fmla="*/ 4460142 w 21"/>
                  <a:gd name="T19" fmla="*/ 34611200 h 3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3"/>
                  <a:gd name="T32" fmla="*/ 21 w 21"/>
                  <a:gd name="T33" fmla="*/ 33 h 3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3">
                    <a:moveTo>
                      <a:pt x="4" y="33"/>
                    </a:moveTo>
                    <a:lnTo>
                      <a:pt x="21" y="11"/>
                    </a:lnTo>
                    <a:lnTo>
                      <a:pt x="12" y="0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5" name="Freeform 2278"/>
              <p:cNvSpPr>
                <a:spLocks/>
              </p:cNvSpPr>
              <p:nvPr/>
            </p:nvSpPr>
            <p:spPr bwMode="auto">
              <a:xfrm>
                <a:off x="3837096" y="4176457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4460142 w 21"/>
                  <a:gd name="T9" fmla="*/ 38805504 h 37"/>
                  <a:gd name="T10" fmla="*/ 23413632 w 21"/>
                  <a:gd name="T11" fmla="*/ 15732346 h 37"/>
                  <a:gd name="T12" fmla="*/ 10034263 w 21"/>
                  <a:gd name="T13" fmla="*/ 0 h 37"/>
                  <a:gd name="T14" fmla="*/ 0 w 21"/>
                  <a:gd name="T15" fmla="*/ 30414982 h 37"/>
                  <a:gd name="T16" fmla="*/ 4460142 w 21"/>
                  <a:gd name="T17" fmla="*/ 38805504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7"/>
                  <a:gd name="T29" fmla="*/ 21 w 2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7">
                    <a:moveTo>
                      <a:pt x="4" y="37"/>
                    </a:moveTo>
                    <a:lnTo>
                      <a:pt x="21" y="15"/>
                    </a:lnTo>
                    <a:lnTo>
                      <a:pt x="9" y="0"/>
                    </a:lnTo>
                    <a:lnTo>
                      <a:pt x="0" y="29"/>
                    </a:lnTo>
                    <a:lnTo>
                      <a:pt x="4" y="37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6" name="Freeform 2279"/>
              <p:cNvSpPr>
                <a:spLocks/>
              </p:cNvSpPr>
              <p:nvPr/>
            </p:nvSpPr>
            <p:spPr bwMode="auto">
              <a:xfrm>
                <a:off x="3841321" y="4162120"/>
                <a:ext cx="27450" cy="40965"/>
              </a:xfrm>
              <a:custGeom>
                <a:avLst/>
                <a:gdLst>
                  <a:gd name="T0" fmla="*/ 14490433 w 26"/>
                  <a:gd name="T1" fmla="*/ 0 h 40"/>
                  <a:gd name="T2" fmla="*/ 28980865 w 26"/>
                  <a:gd name="T3" fmla="*/ 20977152 h 40"/>
                  <a:gd name="T4" fmla="*/ 14490433 w 26"/>
                  <a:gd name="T5" fmla="*/ 41953281 h 40"/>
                  <a:gd name="T6" fmla="*/ 0 w 26"/>
                  <a:gd name="T7" fmla="*/ 20977152 h 40"/>
                  <a:gd name="T8" fmla="*/ 10031920 w 26"/>
                  <a:gd name="T9" fmla="*/ 41953281 h 40"/>
                  <a:gd name="T10" fmla="*/ 28980865 w 26"/>
                  <a:gd name="T11" fmla="*/ 18878721 h 40"/>
                  <a:gd name="T12" fmla="*/ 14490433 w 26"/>
                  <a:gd name="T13" fmla="*/ 0 h 40"/>
                  <a:gd name="T14" fmla="*/ 10031920 w 26"/>
                  <a:gd name="T15" fmla="*/ 7341951 h 40"/>
                  <a:gd name="T16" fmla="*/ 0 w 26"/>
                  <a:gd name="T17" fmla="*/ 30416509 h 40"/>
                  <a:gd name="T18" fmla="*/ 10031920 w 26"/>
                  <a:gd name="T19" fmla="*/ 41953281 h 4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"/>
                  <a:gd name="T31" fmla="*/ 0 h 40"/>
                  <a:gd name="T32" fmla="*/ 26 w 2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" h="40">
                    <a:moveTo>
                      <a:pt x="9" y="40"/>
                    </a:moveTo>
                    <a:lnTo>
                      <a:pt x="26" y="18"/>
                    </a:lnTo>
                    <a:lnTo>
                      <a:pt x="13" y="0"/>
                    </a:lnTo>
                    <a:lnTo>
                      <a:pt x="9" y="7"/>
                    </a:lnTo>
                    <a:lnTo>
                      <a:pt x="0" y="29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7" name="Freeform 2280"/>
              <p:cNvSpPr>
                <a:spLocks/>
              </p:cNvSpPr>
              <p:nvPr/>
            </p:nvSpPr>
            <p:spPr bwMode="auto">
              <a:xfrm>
                <a:off x="3846606" y="4147782"/>
                <a:ext cx="30623" cy="44037"/>
              </a:xfrm>
              <a:custGeom>
                <a:avLst/>
                <a:gdLst>
                  <a:gd name="T0" fmla="*/ 16168944 w 29"/>
                  <a:gd name="T1" fmla="*/ 0 h 44"/>
                  <a:gd name="T2" fmla="*/ 32336832 w 29"/>
                  <a:gd name="T3" fmla="*/ 22037516 h 44"/>
                  <a:gd name="T4" fmla="*/ 16168944 w 29"/>
                  <a:gd name="T5" fmla="*/ 44074031 h 44"/>
                  <a:gd name="T6" fmla="*/ 0 w 29"/>
                  <a:gd name="T7" fmla="*/ 22037516 h 44"/>
                  <a:gd name="T8" fmla="*/ 13381196 w 29"/>
                  <a:gd name="T9" fmla="*/ 44074031 h 44"/>
                  <a:gd name="T10" fmla="*/ 32336832 w 29"/>
                  <a:gd name="T11" fmla="*/ 18030151 h 44"/>
                  <a:gd name="T12" fmla="*/ 13381196 w 29"/>
                  <a:gd name="T13" fmla="*/ 0 h 44"/>
                  <a:gd name="T14" fmla="*/ 4460399 w 29"/>
                  <a:gd name="T15" fmla="*/ 22037516 h 44"/>
                  <a:gd name="T16" fmla="*/ 0 w 29"/>
                  <a:gd name="T17" fmla="*/ 29048404 h 44"/>
                  <a:gd name="T18" fmla="*/ 13381196 w 29"/>
                  <a:gd name="T19" fmla="*/ 44074031 h 4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4"/>
                  <a:gd name="T32" fmla="*/ 29 w 29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4">
                    <a:moveTo>
                      <a:pt x="12" y="44"/>
                    </a:moveTo>
                    <a:lnTo>
                      <a:pt x="29" y="18"/>
                    </a:lnTo>
                    <a:lnTo>
                      <a:pt x="12" y="0"/>
                    </a:lnTo>
                    <a:lnTo>
                      <a:pt x="4" y="22"/>
                    </a:lnTo>
                    <a:lnTo>
                      <a:pt x="0" y="29"/>
                    </a:lnTo>
                    <a:lnTo>
                      <a:pt x="12" y="44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8" name="Freeform 2281"/>
              <p:cNvSpPr>
                <a:spLocks/>
              </p:cNvSpPr>
              <p:nvPr/>
            </p:nvSpPr>
            <p:spPr bwMode="auto">
              <a:xfrm>
                <a:off x="3853994" y="4133435"/>
                <a:ext cx="31674" cy="48134"/>
              </a:xfrm>
              <a:custGeom>
                <a:avLst/>
                <a:gdLst>
                  <a:gd name="T0" fmla="*/ 16720704 w 30"/>
                  <a:gd name="T1" fmla="*/ 0 h 47"/>
                  <a:gd name="T2" fmla="*/ 33441409 w 30"/>
                  <a:gd name="T3" fmla="*/ 24647680 h 47"/>
                  <a:gd name="T4" fmla="*/ 16720704 w 30"/>
                  <a:gd name="T5" fmla="*/ 49295361 h 47"/>
                  <a:gd name="T6" fmla="*/ 0 w 30"/>
                  <a:gd name="T7" fmla="*/ 24647680 h 47"/>
                  <a:gd name="T8" fmla="*/ 14490855 w 30"/>
                  <a:gd name="T9" fmla="*/ 49295361 h 47"/>
                  <a:gd name="T10" fmla="*/ 33441409 w 30"/>
                  <a:gd name="T11" fmla="*/ 23074621 h 47"/>
                  <a:gd name="T12" fmla="*/ 10032213 w 30"/>
                  <a:gd name="T13" fmla="*/ 0 h 47"/>
                  <a:gd name="T14" fmla="*/ 0 w 30"/>
                  <a:gd name="T15" fmla="*/ 30416590 h 47"/>
                  <a:gd name="T16" fmla="*/ 14490855 w 30"/>
                  <a:gd name="T17" fmla="*/ 49295361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7"/>
                  <a:gd name="T29" fmla="*/ 30 w 30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7">
                    <a:moveTo>
                      <a:pt x="13" y="47"/>
                    </a:moveTo>
                    <a:lnTo>
                      <a:pt x="30" y="22"/>
                    </a:lnTo>
                    <a:lnTo>
                      <a:pt x="9" y="0"/>
                    </a:lnTo>
                    <a:lnTo>
                      <a:pt x="0" y="29"/>
                    </a:lnTo>
                    <a:lnTo>
                      <a:pt x="13" y="47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59" name="Freeform 2282"/>
              <p:cNvSpPr>
                <a:spLocks/>
              </p:cNvSpPr>
              <p:nvPr/>
            </p:nvSpPr>
            <p:spPr bwMode="auto">
              <a:xfrm>
                <a:off x="3859270" y="4115001"/>
                <a:ext cx="36960" cy="51206"/>
              </a:xfrm>
              <a:custGeom>
                <a:avLst/>
                <a:gdLst>
                  <a:gd name="T0" fmla="*/ 20088847 w 34"/>
                  <a:gd name="T1" fmla="*/ 0 h 50"/>
                  <a:gd name="T2" fmla="*/ 40177693 w 34"/>
                  <a:gd name="T3" fmla="*/ 26220544 h 50"/>
                  <a:gd name="T4" fmla="*/ 20088847 w 34"/>
                  <a:gd name="T5" fmla="*/ 52441089 h 50"/>
                  <a:gd name="T6" fmla="*/ 0 w 34"/>
                  <a:gd name="T7" fmla="*/ 26220544 h 50"/>
                  <a:gd name="T8" fmla="*/ 20088847 w 34"/>
                  <a:gd name="T9" fmla="*/ 52441089 h 50"/>
                  <a:gd name="T10" fmla="*/ 40177693 w 34"/>
                  <a:gd name="T11" fmla="*/ 30415339 h 50"/>
                  <a:gd name="T12" fmla="*/ 10635783 w 34"/>
                  <a:gd name="T13" fmla="*/ 0 h 50"/>
                  <a:gd name="T14" fmla="*/ 10635783 w 34"/>
                  <a:gd name="T15" fmla="*/ 7341916 h 50"/>
                  <a:gd name="T16" fmla="*/ 0 w 34"/>
                  <a:gd name="T17" fmla="*/ 33562466 h 50"/>
                  <a:gd name="T18" fmla="*/ 20088847 w 34"/>
                  <a:gd name="T19" fmla="*/ 52441089 h 5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50"/>
                  <a:gd name="T32" fmla="*/ 34 w 34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50">
                    <a:moveTo>
                      <a:pt x="17" y="50"/>
                    </a:moveTo>
                    <a:lnTo>
                      <a:pt x="34" y="29"/>
                    </a:lnTo>
                    <a:lnTo>
                      <a:pt x="9" y="0"/>
                    </a:lnTo>
                    <a:lnTo>
                      <a:pt x="9" y="7"/>
                    </a:lnTo>
                    <a:lnTo>
                      <a:pt x="0" y="32"/>
                    </a:lnTo>
                    <a:lnTo>
                      <a:pt x="17" y="5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0" name="Freeform 2283"/>
              <p:cNvSpPr>
                <a:spLocks/>
              </p:cNvSpPr>
              <p:nvPr/>
            </p:nvSpPr>
            <p:spPr bwMode="auto">
              <a:xfrm>
                <a:off x="3863495" y="4098615"/>
                <a:ext cx="41175" cy="57351"/>
              </a:xfrm>
              <a:custGeom>
                <a:avLst/>
                <a:gdLst>
                  <a:gd name="T0" fmla="*/ 22308181 w 38"/>
                  <a:gd name="T1" fmla="*/ 0 h 55"/>
                  <a:gd name="T2" fmla="*/ 44615279 w 38"/>
                  <a:gd name="T3" fmla="*/ 29901769 h 55"/>
                  <a:gd name="T4" fmla="*/ 22308181 w 38"/>
                  <a:gd name="T5" fmla="*/ 59802494 h 55"/>
                  <a:gd name="T6" fmla="*/ 0 w 38"/>
                  <a:gd name="T7" fmla="*/ 29901769 h 55"/>
                  <a:gd name="T8" fmla="*/ 24656239 w 38"/>
                  <a:gd name="T9" fmla="*/ 59802494 h 55"/>
                  <a:gd name="T10" fmla="*/ 44615279 w 38"/>
                  <a:gd name="T11" fmla="*/ 35881920 h 55"/>
                  <a:gd name="T12" fmla="*/ 9392235 w 38"/>
                  <a:gd name="T13" fmla="*/ 0 h 55"/>
                  <a:gd name="T14" fmla="*/ 4696117 w 38"/>
                  <a:gd name="T15" fmla="*/ 23920582 h 55"/>
                  <a:gd name="T16" fmla="*/ 0 w 38"/>
                  <a:gd name="T17" fmla="*/ 35881920 h 55"/>
                  <a:gd name="T18" fmla="*/ 24656239 w 38"/>
                  <a:gd name="T19" fmla="*/ 59802494 h 5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55"/>
                  <a:gd name="T32" fmla="*/ 38 w 38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55">
                    <a:moveTo>
                      <a:pt x="21" y="55"/>
                    </a:moveTo>
                    <a:lnTo>
                      <a:pt x="38" y="33"/>
                    </a:lnTo>
                    <a:lnTo>
                      <a:pt x="8" y="0"/>
                    </a:lnTo>
                    <a:lnTo>
                      <a:pt x="4" y="22"/>
                    </a:lnTo>
                    <a:lnTo>
                      <a:pt x="0" y="33"/>
                    </a:lnTo>
                    <a:lnTo>
                      <a:pt x="21" y="55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1" name="Freeform 2284"/>
              <p:cNvSpPr>
                <a:spLocks/>
              </p:cNvSpPr>
              <p:nvPr/>
            </p:nvSpPr>
            <p:spPr bwMode="auto">
              <a:xfrm>
                <a:off x="3868780" y="4084277"/>
                <a:ext cx="40123" cy="60423"/>
              </a:xfrm>
              <a:custGeom>
                <a:avLst/>
                <a:gdLst>
                  <a:gd name="T0" fmla="*/ 21182832 w 38"/>
                  <a:gd name="T1" fmla="*/ 0 h 59"/>
                  <a:gd name="T2" fmla="*/ 42364608 w 38"/>
                  <a:gd name="T3" fmla="*/ 30940672 h 59"/>
                  <a:gd name="T4" fmla="*/ 21182832 w 38"/>
                  <a:gd name="T5" fmla="*/ 61880321 h 59"/>
                  <a:gd name="T6" fmla="*/ 0 w 38"/>
                  <a:gd name="T7" fmla="*/ 30940672 h 59"/>
                  <a:gd name="T8" fmla="*/ 27871756 w 38"/>
                  <a:gd name="T9" fmla="*/ 61880321 h 59"/>
                  <a:gd name="T10" fmla="*/ 42364608 w 38"/>
                  <a:gd name="T11" fmla="*/ 38805910 h 59"/>
                  <a:gd name="T12" fmla="*/ 8918921 w 38"/>
                  <a:gd name="T13" fmla="*/ 0 h 59"/>
                  <a:gd name="T14" fmla="*/ 0 w 38"/>
                  <a:gd name="T15" fmla="*/ 31465021 h 59"/>
                  <a:gd name="T16" fmla="*/ 27871756 w 38"/>
                  <a:gd name="T17" fmla="*/ 61880321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9"/>
                  <a:gd name="T29" fmla="*/ 38 w 38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9">
                    <a:moveTo>
                      <a:pt x="25" y="59"/>
                    </a:moveTo>
                    <a:lnTo>
                      <a:pt x="38" y="37"/>
                    </a:lnTo>
                    <a:lnTo>
                      <a:pt x="8" y="0"/>
                    </a:lnTo>
                    <a:lnTo>
                      <a:pt x="0" y="3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2" name="Freeform 2285"/>
              <p:cNvSpPr>
                <a:spLocks/>
              </p:cNvSpPr>
              <p:nvPr/>
            </p:nvSpPr>
            <p:spPr bwMode="auto">
              <a:xfrm>
                <a:off x="3873005" y="4065843"/>
                <a:ext cx="44348" cy="68616"/>
              </a:xfrm>
              <a:custGeom>
                <a:avLst/>
                <a:gdLst>
                  <a:gd name="T0" fmla="*/ 23413632 w 42"/>
                  <a:gd name="T1" fmla="*/ 0 h 66"/>
                  <a:gd name="T2" fmla="*/ 46827264 w 42"/>
                  <a:gd name="T3" fmla="*/ 35667844 h 66"/>
                  <a:gd name="T4" fmla="*/ 23413632 w 42"/>
                  <a:gd name="T5" fmla="*/ 71335688 h 66"/>
                  <a:gd name="T6" fmla="*/ 0 w 42"/>
                  <a:gd name="T7" fmla="*/ 35667844 h 66"/>
                  <a:gd name="T8" fmla="*/ 33447891 w 42"/>
                  <a:gd name="T9" fmla="*/ 71335688 h 66"/>
                  <a:gd name="T10" fmla="*/ 46827264 w 42"/>
                  <a:gd name="T11" fmla="*/ 47557120 h 66"/>
                  <a:gd name="T12" fmla="*/ 8919228 w 42"/>
                  <a:gd name="T13" fmla="*/ 0 h 66"/>
                  <a:gd name="T14" fmla="*/ 8919228 w 42"/>
                  <a:gd name="T15" fmla="*/ 4323848 h 66"/>
                  <a:gd name="T16" fmla="*/ 0 w 42"/>
                  <a:gd name="T17" fmla="*/ 35667844 h 66"/>
                  <a:gd name="T18" fmla="*/ 33447891 w 42"/>
                  <a:gd name="T19" fmla="*/ 71335688 h 6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66"/>
                  <a:gd name="T32" fmla="*/ 42 w 42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66">
                    <a:moveTo>
                      <a:pt x="30" y="66"/>
                    </a:moveTo>
                    <a:lnTo>
                      <a:pt x="42" y="4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0" y="33"/>
                    </a:lnTo>
                    <a:lnTo>
                      <a:pt x="30" y="66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3" name="Freeform 2286"/>
              <p:cNvSpPr>
                <a:spLocks/>
              </p:cNvSpPr>
              <p:nvPr/>
            </p:nvSpPr>
            <p:spPr bwMode="auto">
              <a:xfrm>
                <a:off x="3876169" y="4051505"/>
                <a:ext cx="50685" cy="71698"/>
              </a:xfrm>
              <a:custGeom>
                <a:avLst/>
                <a:gdLst>
                  <a:gd name="T0" fmla="*/ 27329999 w 47"/>
                  <a:gd name="T1" fmla="*/ 0 h 69"/>
                  <a:gd name="T2" fmla="*/ 54658919 w 47"/>
                  <a:gd name="T3" fmla="*/ 37250748 h 69"/>
                  <a:gd name="T4" fmla="*/ 27329999 w 47"/>
                  <a:gd name="T5" fmla="*/ 74501495 h 69"/>
                  <a:gd name="T6" fmla="*/ 0 w 47"/>
                  <a:gd name="T7" fmla="*/ 37250748 h 69"/>
                  <a:gd name="T8" fmla="*/ 34888532 w 47"/>
                  <a:gd name="T9" fmla="*/ 74501495 h 69"/>
                  <a:gd name="T10" fmla="*/ 54658919 w 47"/>
                  <a:gd name="T11" fmla="*/ 50747630 h 69"/>
                  <a:gd name="T12" fmla="*/ 10466993 w 47"/>
                  <a:gd name="T13" fmla="*/ 0 h 69"/>
                  <a:gd name="T14" fmla="*/ 4652237 w 47"/>
                  <a:gd name="T15" fmla="*/ 19435353 h 69"/>
                  <a:gd name="T16" fmla="*/ 0 w 47"/>
                  <a:gd name="T17" fmla="*/ 34551163 h 69"/>
                  <a:gd name="T18" fmla="*/ 34888532 w 47"/>
                  <a:gd name="T19" fmla="*/ 74501495 h 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69"/>
                  <a:gd name="T32" fmla="*/ 47 w 47"/>
                  <a:gd name="T33" fmla="*/ 69 h 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69">
                    <a:moveTo>
                      <a:pt x="30" y="69"/>
                    </a:moveTo>
                    <a:lnTo>
                      <a:pt x="47" y="47"/>
                    </a:lnTo>
                    <a:lnTo>
                      <a:pt x="9" y="0"/>
                    </a:lnTo>
                    <a:lnTo>
                      <a:pt x="4" y="18"/>
                    </a:lnTo>
                    <a:lnTo>
                      <a:pt x="0" y="32"/>
                    </a:lnTo>
                    <a:lnTo>
                      <a:pt x="30" y="69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4" name="Freeform 2287"/>
              <p:cNvSpPr>
                <a:spLocks/>
              </p:cNvSpPr>
              <p:nvPr/>
            </p:nvSpPr>
            <p:spPr bwMode="auto">
              <a:xfrm>
                <a:off x="3881445" y="4034095"/>
                <a:ext cx="53849" cy="77842"/>
              </a:xfrm>
              <a:custGeom>
                <a:avLst/>
                <a:gdLst>
                  <a:gd name="T0" fmla="*/ 28429104 w 51"/>
                  <a:gd name="T1" fmla="*/ 0 h 76"/>
                  <a:gd name="T2" fmla="*/ 56857152 w 51"/>
                  <a:gd name="T3" fmla="*/ 39864322 h 76"/>
                  <a:gd name="T4" fmla="*/ 28429104 w 51"/>
                  <a:gd name="T5" fmla="*/ 79728644 h 76"/>
                  <a:gd name="T6" fmla="*/ 0 w 51"/>
                  <a:gd name="T7" fmla="*/ 39864322 h 76"/>
                  <a:gd name="T8" fmla="*/ 37904422 w 51"/>
                  <a:gd name="T9" fmla="*/ 79728644 h 76"/>
                  <a:gd name="T10" fmla="*/ 56857152 w 51"/>
                  <a:gd name="T11" fmla="*/ 52453212 h 76"/>
                  <a:gd name="T12" fmla="*/ 10033865 w 51"/>
                  <a:gd name="T13" fmla="*/ 0 h 76"/>
                  <a:gd name="T14" fmla="*/ 0 w 51"/>
                  <a:gd name="T15" fmla="*/ 33570389 h 76"/>
                  <a:gd name="T16" fmla="*/ 37904422 w 51"/>
                  <a:gd name="T17" fmla="*/ 79728644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76"/>
                  <a:gd name="T29" fmla="*/ 51 w 51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76">
                    <a:moveTo>
                      <a:pt x="34" y="76"/>
                    </a:moveTo>
                    <a:lnTo>
                      <a:pt x="51" y="50"/>
                    </a:lnTo>
                    <a:lnTo>
                      <a:pt x="9" y="0"/>
                    </a:lnTo>
                    <a:lnTo>
                      <a:pt x="0" y="32"/>
                    </a:lnTo>
                    <a:lnTo>
                      <a:pt x="34" y="76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5" name="Freeform 2288"/>
              <p:cNvSpPr>
                <a:spLocks/>
              </p:cNvSpPr>
              <p:nvPr/>
            </p:nvSpPr>
            <p:spPr bwMode="auto">
              <a:xfrm>
                <a:off x="3885669" y="4017709"/>
                <a:ext cx="59134" cy="80915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0920739 h 80"/>
                  <a:gd name="T4" fmla="*/ 31789363 w 55"/>
                  <a:gd name="T5" fmla="*/ 81840466 h 80"/>
                  <a:gd name="T6" fmla="*/ 0 w 55"/>
                  <a:gd name="T7" fmla="*/ 40920739 h 80"/>
                  <a:gd name="T8" fmla="*/ 43926890 w 55"/>
                  <a:gd name="T9" fmla="*/ 81840466 h 80"/>
                  <a:gd name="T10" fmla="*/ 63578726 w 55"/>
                  <a:gd name="T11" fmla="*/ 56265251 h 80"/>
                  <a:gd name="T12" fmla="*/ 9247484 w 55"/>
                  <a:gd name="T13" fmla="*/ 0 h 80"/>
                  <a:gd name="T14" fmla="*/ 9247484 w 55"/>
                  <a:gd name="T15" fmla="*/ 4092276 h 80"/>
                  <a:gd name="T16" fmla="*/ 0 w 55"/>
                  <a:gd name="T17" fmla="*/ 33758752 h 80"/>
                  <a:gd name="T18" fmla="*/ 43926890 w 55"/>
                  <a:gd name="T19" fmla="*/ 81840466 h 8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80"/>
                  <a:gd name="T32" fmla="*/ 55 w 55"/>
                  <a:gd name="T33" fmla="*/ 80 h 8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80">
                    <a:moveTo>
                      <a:pt x="38" y="80"/>
                    </a:moveTo>
                    <a:lnTo>
                      <a:pt x="55" y="55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0" y="33"/>
                    </a:lnTo>
                    <a:lnTo>
                      <a:pt x="38" y="8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6" name="Freeform 2289"/>
              <p:cNvSpPr>
                <a:spLocks/>
              </p:cNvSpPr>
              <p:nvPr/>
            </p:nvSpPr>
            <p:spPr bwMode="auto">
              <a:xfrm>
                <a:off x="3890954" y="3999274"/>
                <a:ext cx="62298" cy="86035"/>
              </a:xfrm>
              <a:custGeom>
                <a:avLst/>
                <a:gdLst>
                  <a:gd name="T0" fmla="*/ 32890176 w 59"/>
                  <a:gd name="T1" fmla="*/ 0 h 83"/>
                  <a:gd name="T2" fmla="*/ 65780352 w 59"/>
                  <a:gd name="T3" fmla="*/ 44591007 h 83"/>
                  <a:gd name="T4" fmla="*/ 32890176 w 59"/>
                  <a:gd name="T5" fmla="*/ 89180978 h 83"/>
                  <a:gd name="T6" fmla="*/ 0 w 59"/>
                  <a:gd name="T7" fmla="*/ 44591007 h 83"/>
                  <a:gd name="T8" fmla="*/ 46826982 w 59"/>
                  <a:gd name="T9" fmla="*/ 89180978 h 83"/>
                  <a:gd name="T10" fmla="*/ 65780352 w 59"/>
                  <a:gd name="T11" fmla="*/ 66616996 h 83"/>
                  <a:gd name="T12" fmla="*/ 8919175 w 59"/>
                  <a:gd name="T13" fmla="*/ 0 h 83"/>
                  <a:gd name="T14" fmla="*/ 4460115 w 59"/>
                  <a:gd name="T15" fmla="*/ 23637857 h 83"/>
                  <a:gd name="T16" fmla="*/ 0 w 59"/>
                  <a:gd name="T17" fmla="*/ 35457825 h 83"/>
                  <a:gd name="T18" fmla="*/ 46826982 w 59"/>
                  <a:gd name="T19" fmla="*/ 89180978 h 8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83"/>
                  <a:gd name="T32" fmla="*/ 59 w 59"/>
                  <a:gd name="T33" fmla="*/ 83 h 8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83">
                    <a:moveTo>
                      <a:pt x="42" y="83"/>
                    </a:moveTo>
                    <a:lnTo>
                      <a:pt x="59" y="62"/>
                    </a:lnTo>
                    <a:lnTo>
                      <a:pt x="8" y="0"/>
                    </a:lnTo>
                    <a:lnTo>
                      <a:pt x="4" y="22"/>
                    </a:lnTo>
                    <a:lnTo>
                      <a:pt x="0" y="33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7" name="Freeform 2290"/>
              <p:cNvSpPr>
                <a:spLocks/>
              </p:cNvSpPr>
              <p:nvPr/>
            </p:nvSpPr>
            <p:spPr bwMode="auto">
              <a:xfrm>
                <a:off x="3896230" y="3981864"/>
                <a:ext cx="66522" cy="92180"/>
              </a:xfrm>
              <a:custGeom>
                <a:avLst/>
                <a:gdLst>
                  <a:gd name="T0" fmla="*/ 34571691 w 64"/>
                  <a:gd name="T1" fmla="*/ 0 h 91"/>
                  <a:gd name="T2" fmla="*/ 69143382 w 64"/>
                  <a:gd name="T3" fmla="*/ 46687651 h 91"/>
                  <a:gd name="T4" fmla="*/ 34571691 w 64"/>
                  <a:gd name="T5" fmla="*/ 93375301 h 91"/>
                  <a:gd name="T6" fmla="*/ 0 w 64"/>
                  <a:gd name="T7" fmla="*/ 46687651 h 91"/>
                  <a:gd name="T8" fmla="*/ 50777066 w 64"/>
                  <a:gd name="T9" fmla="*/ 93375301 h 91"/>
                  <a:gd name="T10" fmla="*/ 69143382 w 64"/>
                  <a:gd name="T11" fmla="*/ 70801339 h 91"/>
                  <a:gd name="T12" fmla="*/ 9723645 w 64"/>
                  <a:gd name="T13" fmla="*/ 0 h 91"/>
                  <a:gd name="T14" fmla="*/ 0 w 64"/>
                  <a:gd name="T15" fmla="*/ 36939872 h 91"/>
                  <a:gd name="T16" fmla="*/ 50777066 w 64"/>
                  <a:gd name="T17" fmla="*/ 93375301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91"/>
                  <a:gd name="T29" fmla="*/ 64 w 6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91">
                    <a:moveTo>
                      <a:pt x="47" y="91"/>
                    </a:moveTo>
                    <a:lnTo>
                      <a:pt x="64" y="69"/>
                    </a:lnTo>
                    <a:lnTo>
                      <a:pt x="9" y="0"/>
                    </a:lnTo>
                    <a:lnTo>
                      <a:pt x="0" y="36"/>
                    </a:lnTo>
                    <a:lnTo>
                      <a:pt x="47" y="91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8" name="Freeform 2291"/>
              <p:cNvSpPr>
                <a:spLocks/>
              </p:cNvSpPr>
              <p:nvPr/>
            </p:nvSpPr>
            <p:spPr bwMode="auto">
              <a:xfrm>
                <a:off x="3899394" y="3960348"/>
                <a:ext cx="72859" cy="101397"/>
              </a:xfrm>
              <a:custGeom>
                <a:avLst/>
                <a:gdLst>
                  <a:gd name="T0" fmla="*/ 39033137 w 68"/>
                  <a:gd name="T1" fmla="*/ 0 h 99"/>
                  <a:gd name="T2" fmla="*/ 78065203 w 68"/>
                  <a:gd name="T3" fmla="*/ 51926530 h 99"/>
                  <a:gd name="T4" fmla="*/ 39033137 w 68"/>
                  <a:gd name="T5" fmla="*/ 103852036 h 99"/>
                  <a:gd name="T6" fmla="*/ 0 w 68"/>
                  <a:gd name="T7" fmla="*/ 51926530 h 99"/>
                  <a:gd name="T8" fmla="*/ 58548626 w 68"/>
                  <a:gd name="T9" fmla="*/ 103852036 h 99"/>
                  <a:gd name="T10" fmla="*/ 78065203 w 68"/>
                  <a:gd name="T11" fmla="*/ 80773472 h 99"/>
                  <a:gd name="T12" fmla="*/ 5739789 w 68"/>
                  <a:gd name="T13" fmla="*/ 0 h 99"/>
                  <a:gd name="T14" fmla="*/ 5739789 w 68"/>
                  <a:gd name="T15" fmla="*/ 8392396 h 99"/>
                  <a:gd name="T16" fmla="*/ 0 w 68"/>
                  <a:gd name="T17" fmla="*/ 38813547 h 99"/>
                  <a:gd name="T18" fmla="*/ 58548626 w 68"/>
                  <a:gd name="T19" fmla="*/ 103852036 h 9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99"/>
                  <a:gd name="T32" fmla="*/ 68 w 68"/>
                  <a:gd name="T33" fmla="*/ 99 h 9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99">
                    <a:moveTo>
                      <a:pt x="51" y="99"/>
                    </a:moveTo>
                    <a:lnTo>
                      <a:pt x="68" y="77"/>
                    </a:lnTo>
                    <a:lnTo>
                      <a:pt x="5" y="0"/>
                    </a:lnTo>
                    <a:lnTo>
                      <a:pt x="5" y="8"/>
                    </a:lnTo>
                    <a:lnTo>
                      <a:pt x="0" y="37"/>
                    </a:lnTo>
                    <a:lnTo>
                      <a:pt x="51" y="99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69" name="Freeform 2292"/>
              <p:cNvSpPr>
                <a:spLocks/>
              </p:cNvSpPr>
              <p:nvPr/>
            </p:nvSpPr>
            <p:spPr bwMode="auto">
              <a:xfrm>
                <a:off x="3905731" y="3942938"/>
                <a:ext cx="76023" cy="106518"/>
              </a:xfrm>
              <a:custGeom>
                <a:avLst/>
                <a:gdLst>
                  <a:gd name="T0" fmla="*/ 40135920 w 72"/>
                  <a:gd name="T1" fmla="*/ 0 h 106"/>
                  <a:gd name="T2" fmla="*/ 80270784 w 72"/>
                  <a:gd name="T3" fmla="*/ 53519266 h 106"/>
                  <a:gd name="T4" fmla="*/ 40135920 w 72"/>
                  <a:gd name="T5" fmla="*/ 107038532 h 106"/>
                  <a:gd name="T6" fmla="*/ 0 w 72"/>
                  <a:gd name="T7" fmla="*/ 53519266 h 106"/>
                  <a:gd name="T8" fmla="*/ 61317819 w 72"/>
                  <a:gd name="T9" fmla="*/ 107038532 h 106"/>
                  <a:gd name="T10" fmla="*/ 80270784 w 72"/>
                  <a:gd name="T11" fmla="*/ 84822501 h 106"/>
                  <a:gd name="T12" fmla="*/ 4460016 w 72"/>
                  <a:gd name="T13" fmla="*/ 0 h 106"/>
                  <a:gd name="T14" fmla="*/ 0 w 72"/>
                  <a:gd name="T15" fmla="*/ 26254678 h 106"/>
                  <a:gd name="T16" fmla="*/ 0 w 72"/>
                  <a:gd name="T17" fmla="*/ 37362701 h 106"/>
                  <a:gd name="T18" fmla="*/ 61317819 w 72"/>
                  <a:gd name="T19" fmla="*/ 107038532 h 10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106"/>
                  <a:gd name="T32" fmla="*/ 72 w 72"/>
                  <a:gd name="T33" fmla="*/ 106 h 10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106">
                    <a:moveTo>
                      <a:pt x="55" y="106"/>
                    </a:moveTo>
                    <a:lnTo>
                      <a:pt x="72" y="84"/>
                    </a:lnTo>
                    <a:lnTo>
                      <a:pt x="4" y="0"/>
                    </a:lnTo>
                    <a:lnTo>
                      <a:pt x="0" y="26"/>
                    </a:lnTo>
                    <a:lnTo>
                      <a:pt x="0" y="37"/>
                    </a:lnTo>
                    <a:lnTo>
                      <a:pt x="55" y="106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0" name="Freeform 2293"/>
              <p:cNvSpPr>
                <a:spLocks/>
              </p:cNvSpPr>
              <p:nvPr/>
            </p:nvSpPr>
            <p:spPr bwMode="auto">
              <a:xfrm>
                <a:off x="3905731" y="3924504"/>
                <a:ext cx="85523" cy="115735"/>
              </a:xfrm>
              <a:custGeom>
                <a:avLst/>
                <a:gdLst>
                  <a:gd name="T0" fmla="*/ 45714181 w 80"/>
                  <a:gd name="T1" fmla="*/ 0 h 113"/>
                  <a:gd name="T2" fmla="*/ 91427293 w 80"/>
                  <a:gd name="T3" fmla="*/ 59268610 h 113"/>
                  <a:gd name="T4" fmla="*/ 45714181 w 80"/>
                  <a:gd name="T5" fmla="*/ 118536197 h 113"/>
                  <a:gd name="T6" fmla="*/ 0 w 80"/>
                  <a:gd name="T7" fmla="*/ 59268610 h 113"/>
                  <a:gd name="T8" fmla="*/ 71998613 w 80"/>
                  <a:gd name="T9" fmla="*/ 118536197 h 113"/>
                  <a:gd name="T10" fmla="*/ 91427293 w 80"/>
                  <a:gd name="T11" fmla="*/ 91262688 h 113"/>
                  <a:gd name="T12" fmla="*/ 4571205 w 80"/>
                  <a:gd name="T13" fmla="*/ 0 h 113"/>
                  <a:gd name="T14" fmla="*/ 0 w 80"/>
                  <a:gd name="T15" fmla="*/ 37763415 h 113"/>
                  <a:gd name="T16" fmla="*/ 71998613 w 80"/>
                  <a:gd name="T17" fmla="*/ 118536197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113"/>
                  <a:gd name="T29" fmla="*/ 80 w 8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113">
                    <a:moveTo>
                      <a:pt x="63" y="113"/>
                    </a:moveTo>
                    <a:lnTo>
                      <a:pt x="80" y="87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63" y="113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1" name="Freeform 2294"/>
              <p:cNvSpPr>
                <a:spLocks/>
              </p:cNvSpPr>
              <p:nvPr/>
            </p:nvSpPr>
            <p:spPr bwMode="auto">
              <a:xfrm>
                <a:off x="3908904" y="3907094"/>
                <a:ext cx="85523" cy="121880"/>
              </a:xfrm>
              <a:custGeom>
                <a:avLst/>
                <a:gdLst>
                  <a:gd name="T0" fmla="*/ 45714181 w 80"/>
                  <a:gd name="T1" fmla="*/ 0 h 120"/>
                  <a:gd name="T2" fmla="*/ 91427293 w 80"/>
                  <a:gd name="T3" fmla="*/ 61894727 h 120"/>
                  <a:gd name="T4" fmla="*/ 45714181 w 80"/>
                  <a:gd name="T5" fmla="*/ 123789454 h 120"/>
                  <a:gd name="T6" fmla="*/ 0 w 80"/>
                  <a:gd name="T7" fmla="*/ 61894727 h 120"/>
                  <a:gd name="T8" fmla="*/ 77713685 w 80"/>
                  <a:gd name="T9" fmla="*/ 123789454 h 120"/>
                  <a:gd name="T10" fmla="*/ 91427293 w 80"/>
                  <a:gd name="T11" fmla="*/ 96968751 h 120"/>
                  <a:gd name="T12" fmla="*/ 4571205 w 80"/>
                  <a:gd name="T13" fmla="*/ 0 h 120"/>
                  <a:gd name="T14" fmla="*/ 4571205 w 80"/>
                  <a:gd name="T15" fmla="*/ 14441765 h 120"/>
                  <a:gd name="T16" fmla="*/ 0 w 80"/>
                  <a:gd name="T17" fmla="*/ 37136842 h 120"/>
                  <a:gd name="T18" fmla="*/ 77713685 w 80"/>
                  <a:gd name="T19" fmla="*/ 123789454 h 12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0"/>
                  <a:gd name="T31" fmla="*/ 0 h 120"/>
                  <a:gd name="T32" fmla="*/ 80 w 80"/>
                  <a:gd name="T33" fmla="*/ 120 h 1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0" h="120">
                    <a:moveTo>
                      <a:pt x="68" y="120"/>
                    </a:moveTo>
                    <a:lnTo>
                      <a:pt x="80" y="94"/>
                    </a:lnTo>
                    <a:lnTo>
                      <a:pt x="4" y="0"/>
                    </a:lnTo>
                    <a:lnTo>
                      <a:pt x="4" y="14"/>
                    </a:lnTo>
                    <a:lnTo>
                      <a:pt x="0" y="36"/>
                    </a:lnTo>
                    <a:lnTo>
                      <a:pt x="68" y="12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2" name="Freeform 2295"/>
              <p:cNvSpPr>
                <a:spLocks/>
              </p:cNvSpPr>
              <p:nvPr/>
            </p:nvSpPr>
            <p:spPr bwMode="auto">
              <a:xfrm>
                <a:off x="3908904" y="3882514"/>
                <a:ext cx="93972" cy="130073"/>
              </a:xfrm>
              <a:custGeom>
                <a:avLst/>
                <a:gdLst>
                  <a:gd name="T0" fmla="*/ 49610880 w 89"/>
                  <a:gd name="T1" fmla="*/ 0 h 127"/>
                  <a:gd name="T2" fmla="*/ 99221761 w 89"/>
                  <a:gd name="T3" fmla="*/ 66610691 h 127"/>
                  <a:gd name="T4" fmla="*/ 49610880 w 89"/>
                  <a:gd name="T5" fmla="*/ 133220357 h 127"/>
                  <a:gd name="T6" fmla="*/ 0 w 89"/>
                  <a:gd name="T7" fmla="*/ 66610691 h 127"/>
                  <a:gd name="T8" fmla="*/ 84728960 w 89"/>
                  <a:gd name="T9" fmla="*/ 133220357 h 127"/>
                  <a:gd name="T10" fmla="*/ 99221761 w 89"/>
                  <a:gd name="T11" fmla="*/ 111191936 h 127"/>
                  <a:gd name="T12" fmla="*/ 4458919 w 89"/>
                  <a:gd name="T13" fmla="*/ 0 h 127"/>
                  <a:gd name="T14" fmla="*/ 4458919 w 89"/>
                  <a:gd name="T15" fmla="*/ 37763169 h 127"/>
                  <a:gd name="T16" fmla="*/ 0 w 89"/>
                  <a:gd name="T17" fmla="*/ 41959302 h 127"/>
                  <a:gd name="T18" fmla="*/ 84728960 w 89"/>
                  <a:gd name="T19" fmla="*/ 133220357 h 12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9"/>
                  <a:gd name="T31" fmla="*/ 0 h 127"/>
                  <a:gd name="T32" fmla="*/ 89 w 89"/>
                  <a:gd name="T33" fmla="*/ 127 h 1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9" h="127">
                    <a:moveTo>
                      <a:pt x="76" y="127"/>
                    </a:moveTo>
                    <a:lnTo>
                      <a:pt x="89" y="106"/>
                    </a:lnTo>
                    <a:lnTo>
                      <a:pt x="4" y="0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76" y="127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3" name="Freeform 2296"/>
              <p:cNvSpPr>
                <a:spLocks/>
              </p:cNvSpPr>
              <p:nvPr/>
            </p:nvSpPr>
            <p:spPr bwMode="auto">
              <a:xfrm>
                <a:off x="3913129" y="3865104"/>
                <a:ext cx="98197" cy="136218"/>
              </a:xfrm>
              <a:custGeom>
                <a:avLst/>
                <a:gdLst>
                  <a:gd name="T0" fmla="*/ 51842736 w 93"/>
                  <a:gd name="T1" fmla="*/ 0 h 134"/>
                  <a:gd name="T2" fmla="*/ 103684416 w 93"/>
                  <a:gd name="T3" fmla="*/ 69236357 h 134"/>
                  <a:gd name="T4" fmla="*/ 51842736 w 93"/>
                  <a:gd name="T5" fmla="*/ 138472713 h 134"/>
                  <a:gd name="T6" fmla="*/ 0 w 93"/>
                  <a:gd name="T7" fmla="*/ 69236357 h 134"/>
                  <a:gd name="T8" fmla="*/ 103684416 w 93"/>
                  <a:gd name="T9" fmla="*/ 116771334 h 134"/>
                  <a:gd name="T10" fmla="*/ 99224373 w 93"/>
                  <a:gd name="T11" fmla="*/ 119871817 h 134"/>
                  <a:gd name="T12" fmla="*/ 84731346 w 93"/>
                  <a:gd name="T13" fmla="*/ 138472713 h 134"/>
                  <a:gd name="T14" fmla="*/ 0 w 93"/>
                  <a:gd name="T15" fmla="*/ 41335044 h 134"/>
                  <a:gd name="T16" fmla="*/ 4460045 w 93"/>
                  <a:gd name="T17" fmla="*/ 0 h 134"/>
                  <a:gd name="T18" fmla="*/ 103684416 w 93"/>
                  <a:gd name="T19" fmla="*/ 116771334 h 13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3"/>
                  <a:gd name="T31" fmla="*/ 0 h 134"/>
                  <a:gd name="T32" fmla="*/ 93 w 93"/>
                  <a:gd name="T33" fmla="*/ 134 h 1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3" h="134">
                    <a:moveTo>
                      <a:pt x="93" y="113"/>
                    </a:moveTo>
                    <a:lnTo>
                      <a:pt x="89" y="116"/>
                    </a:lnTo>
                    <a:lnTo>
                      <a:pt x="76" y="134"/>
                    </a:lnTo>
                    <a:lnTo>
                      <a:pt x="0" y="40"/>
                    </a:lnTo>
                    <a:lnTo>
                      <a:pt x="4" y="0"/>
                    </a:lnTo>
                    <a:lnTo>
                      <a:pt x="93" y="113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4" name="Freeform 2297"/>
              <p:cNvSpPr>
                <a:spLocks/>
              </p:cNvSpPr>
              <p:nvPr/>
            </p:nvSpPr>
            <p:spPr bwMode="auto">
              <a:xfrm>
                <a:off x="3913129" y="3843598"/>
                <a:ext cx="107698" cy="149531"/>
              </a:xfrm>
              <a:custGeom>
                <a:avLst/>
                <a:gdLst>
                  <a:gd name="T0" fmla="*/ 56857152 w 102"/>
                  <a:gd name="T1" fmla="*/ 0 h 146"/>
                  <a:gd name="T2" fmla="*/ 113714305 w 102"/>
                  <a:gd name="T3" fmla="*/ 76574211 h 146"/>
                  <a:gd name="T4" fmla="*/ 56857152 w 102"/>
                  <a:gd name="T5" fmla="*/ 153147397 h 146"/>
                  <a:gd name="T6" fmla="*/ 0 w 102"/>
                  <a:gd name="T7" fmla="*/ 76574211 h 146"/>
                  <a:gd name="T8" fmla="*/ 113714305 w 102"/>
                  <a:gd name="T9" fmla="*/ 125874356 h 146"/>
                  <a:gd name="T10" fmla="*/ 99221537 w 102"/>
                  <a:gd name="T11" fmla="*/ 144756253 h 146"/>
                  <a:gd name="T12" fmla="*/ 94761574 w 102"/>
                  <a:gd name="T13" fmla="*/ 153147397 h 146"/>
                  <a:gd name="T14" fmla="*/ 0 w 102"/>
                  <a:gd name="T15" fmla="*/ 41957783 h 146"/>
                  <a:gd name="T16" fmla="*/ 4458909 w 102"/>
                  <a:gd name="T17" fmla="*/ 23076933 h 146"/>
                  <a:gd name="T18" fmla="*/ 4458909 w 102"/>
                  <a:gd name="T19" fmla="*/ 0 h 146"/>
                  <a:gd name="T20" fmla="*/ 113714305 w 102"/>
                  <a:gd name="T21" fmla="*/ 125874356 h 14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146"/>
                  <a:gd name="T35" fmla="*/ 102 w 102"/>
                  <a:gd name="T36" fmla="*/ 146 h 1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146">
                    <a:moveTo>
                      <a:pt x="102" y="120"/>
                    </a:moveTo>
                    <a:lnTo>
                      <a:pt x="89" y="138"/>
                    </a:lnTo>
                    <a:lnTo>
                      <a:pt x="85" y="146"/>
                    </a:lnTo>
                    <a:lnTo>
                      <a:pt x="0" y="40"/>
                    </a:lnTo>
                    <a:lnTo>
                      <a:pt x="4" y="22"/>
                    </a:lnTo>
                    <a:lnTo>
                      <a:pt x="4" y="0"/>
                    </a:lnTo>
                    <a:lnTo>
                      <a:pt x="102" y="12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5" name="Freeform 2298"/>
              <p:cNvSpPr>
                <a:spLocks/>
              </p:cNvSpPr>
              <p:nvPr/>
            </p:nvSpPr>
            <p:spPr bwMode="auto">
              <a:xfrm>
                <a:off x="3918405" y="3824130"/>
                <a:ext cx="106646" cy="156700"/>
              </a:xfrm>
              <a:custGeom>
                <a:avLst/>
                <a:gdLst>
                  <a:gd name="T0" fmla="*/ 55751810 w 102"/>
                  <a:gd name="T1" fmla="*/ 0 h 153"/>
                  <a:gd name="T2" fmla="*/ 111503620 w 102"/>
                  <a:gd name="T3" fmla="*/ 80244739 h 153"/>
                  <a:gd name="T4" fmla="*/ 55751810 w 102"/>
                  <a:gd name="T5" fmla="*/ 160489477 h 153"/>
                  <a:gd name="T6" fmla="*/ 0 w 102"/>
                  <a:gd name="T7" fmla="*/ 80244739 h 153"/>
                  <a:gd name="T8" fmla="*/ 97292522 w 102"/>
                  <a:gd name="T9" fmla="*/ 160489477 h 153"/>
                  <a:gd name="T10" fmla="*/ 111503620 w 102"/>
                  <a:gd name="T11" fmla="*/ 130070198 h 153"/>
                  <a:gd name="T12" fmla="*/ 0 w 102"/>
                  <a:gd name="T13" fmla="*/ 0 h 153"/>
                  <a:gd name="T14" fmla="*/ 0 w 102"/>
                  <a:gd name="T15" fmla="*/ 41957704 h 153"/>
                  <a:gd name="T16" fmla="*/ 97292522 w 102"/>
                  <a:gd name="T17" fmla="*/ 160489477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53"/>
                  <a:gd name="T29" fmla="*/ 102 w 102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53">
                    <a:moveTo>
                      <a:pt x="89" y="153"/>
                    </a:moveTo>
                    <a:lnTo>
                      <a:pt x="102" y="12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89" y="153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6" name="Freeform 2299"/>
              <p:cNvSpPr>
                <a:spLocks/>
              </p:cNvSpPr>
              <p:nvPr/>
            </p:nvSpPr>
            <p:spPr bwMode="auto">
              <a:xfrm>
                <a:off x="3918405" y="3808768"/>
                <a:ext cx="110871" cy="156700"/>
              </a:xfrm>
              <a:custGeom>
                <a:avLst/>
                <a:gdLst>
                  <a:gd name="T0" fmla="*/ 57983441 w 106"/>
                  <a:gd name="T1" fmla="*/ 0 h 153"/>
                  <a:gd name="T2" fmla="*/ 115965836 w 106"/>
                  <a:gd name="T3" fmla="*/ 80244739 h 153"/>
                  <a:gd name="T4" fmla="*/ 57983441 w 106"/>
                  <a:gd name="T5" fmla="*/ 160489477 h 153"/>
                  <a:gd name="T6" fmla="*/ 0 w 106"/>
                  <a:gd name="T7" fmla="*/ 80244739 h 153"/>
                  <a:gd name="T8" fmla="*/ 5470334 w 106"/>
                  <a:gd name="T9" fmla="*/ 0 h 153"/>
                  <a:gd name="T10" fmla="*/ 0 w 106"/>
                  <a:gd name="T11" fmla="*/ 4196078 h 153"/>
                  <a:gd name="T12" fmla="*/ 0 w 106"/>
                  <a:gd name="T13" fmla="*/ 34615339 h 153"/>
                  <a:gd name="T14" fmla="*/ 107213305 w 106"/>
                  <a:gd name="T15" fmla="*/ 160489477 h 153"/>
                  <a:gd name="T16" fmla="*/ 115965836 w 106"/>
                  <a:gd name="T17" fmla="*/ 134265282 h 153"/>
                  <a:gd name="T18" fmla="*/ 115965836 w 106"/>
                  <a:gd name="T19" fmla="*/ 130070198 h 153"/>
                  <a:gd name="T20" fmla="*/ 5470334 w 106"/>
                  <a:gd name="T21" fmla="*/ 0 h 15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"/>
                  <a:gd name="T34" fmla="*/ 0 h 153"/>
                  <a:gd name="T35" fmla="*/ 106 w 106"/>
                  <a:gd name="T36" fmla="*/ 153 h 15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" h="153">
                    <a:moveTo>
                      <a:pt x="5" y="0"/>
                    </a:moveTo>
                    <a:lnTo>
                      <a:pt x="0" y="4"/>
                    </a:lnTo>
                    <a:lnTo>
                      <a:pt x="0" y="33"/>
                    </a:lnTo>
                    <a:lnTo>
                      <a:pt x="98" y="153"/>
                    </a:lnTo>
                    <a:lnTo>
                      <a:pt x="106" y="128"/>
                    </a:lnTo>
                    <a:lnTo>
                      <a:pt x="106" y="12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7" name="Freeform 2300"/>
              <p:cNvSpPr>
                <a:spLocks/>
              </p:cNvSpPr>
              <p:nvPr/>
            </p:nvSpPr>
            <p:spPr bwMode="auto">
              <a:xfrm>
                <a:off x="3918405" y="3794430"/>
                <a:ext cx="120371" cy="156700"/>
              </a:xfrm>
              <a:custGeom>
                <a:avLst/>
                <a:gdLst>
                  <a:gd name="T0" fmla="*/ 62996948 w 115"/>
                  <a:gd name="T1" fmla="*/ 0 h 153"/>
                  <a:gd name="T2" fmla="*/ 125992848 w 115"/>
                  <a:gd name="T3" fmla="*/ 80244739 h 153"/>
                  <a:gd name="T4" fmla="*/ 62996948 w 115"/>
                  <a:gd name="T5" fmla="*/ 160489477 h 153"/>
                  <a:gd name="T6" fmla="*/ 0 w 115"/>
                  <a:gd name="T7" fmla="*/ 80244739 h 153"/>
                  <a:gd name="T8" fmla="*/ 14242506 w 115"/>
                  <a:gd name="T9" fmla="*/ 0 h 153"/>
                  <a:gd name="T10" fmla="*/ 0 w 115"/>
                  <a:gd name="T11" fmla="*/ 18880814 h 153"/>
                  <a:gd name="T12" fmla="*/ 0 w 115"/>
                  <a:gd name="T13" fmla="*/ 30419255 h 153"/>
                  <a:gd name="T14" fmla="*/ 111750346 w 115"/>
                  <a:gd name="T15" fmla="*/ 160489477 h 153"/>
                  <a:gd name="T16" fmla="*/ 116132896 w 115"/>
                  <a:gd name="T17" fmla="*/ 148951036 h 153"/>
                  <a:gd name="T18" fmla="*/ 125992848 w 115"/>
                  <a:gd name="T19" fmla="*/ 133216487 h 153"/>
                  <a:gd name="T20" fmla="*/ 14242506 w 115"/>
                  <a:gd name="T21" fmla="*/ 0 h 15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5"/>
                  <a:gd name="T34" fmla="*/ 0 h 153"/>
                  <a:gd name="T35" fmla="*/ 115 w 115"/>
                  <a:gd name="T36" fmla="*/ 153 h 15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5" h="153">
                    <a:moveTo>
                      <a:pt x="13" y="0"/>
                    </a:moveTo>
                    <a:lnTo>
                      <a:pt x="0" y="18"/>
                    </a:lnTo>
                    <a:lnTo>
                      <a:pt x="0" y="29"/>
                    </a:lnTo>
                    <a:lnTo>
                      <a:pt x="102" y="153"/>
                    </a:lnTo>
                    <a:lnTo>
                      <a:pt x="106" y="142"/>
                    </a:lnTo>
                    <a:lnTo>
                      <a:pt x="115" y="1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8" name="Freeform 2301"/>
              <p:cNvSpPr>
                <a:spLocks/>
              </p:cNvSpPr>
              <p:nvPr/>
            </p:nvSpPr>
            <p:spPr bwMode="auto">
              <a:xfrm>
                <a:off x="3922629" y="3783165"/>
                <a:ext cx="120371" cy="152604"/>
              </a:xfrm>
              <a:custGeom>
                <a:avLst/>
                <a:gdLst>
                  <a:gd name="T0" fmla="*/ 63549552 w 114"/>
                  <a:gd name="T1" fmla="*/ 0 h 149"/>
                  <a:gd name="T2" fmla="*/ 127098048 w 114"/>
                  <a:gd name="T3" fmla="*/ 78147587 h 149"/>
                  <a:gd name="T4" fmla="*/ 63549552 w 114"/>
                  <a:gd name="T5" fmla="*/ 156295173 h 149"/>
                  <a:gd name="T6" fmla="*/ 0 w 114"/>
                  <a:gd name="T7" fmla="*/ 78147587 h 149"/>
                  <a:gd name="T8" fmla="*/ 18953156 w 114"/>
                  <a:gd name="T9" fmla="*/ 0 h 149"/>
                  <a:gd name="T10" fmla="*/ 0 w 114"/>
                  <a:gd name="T11" fmla="*/ 26224329 h 149"/>
                  <a:gd name="T12" fmla="*/ 112603906 w 114"/>
                  <a:gd name="T13" fmla="*/ 156295173 h 149"/>
                  <a:gd name="T14" fmla="*/ 127098048 w 114"/>
                  <a:gd name="T15" fmla="*/ 130070820 h 149"/>
                  <a:gd name="T16" fmla="*/ 18953156 w 114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49"/>
                  <a:gd name="T29" fmla="*/ 114 w 114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49">
                    <a:moveTo>
                      <a:pt x="17" y="0"/>
                    </a:moveTo>
                    <a:lnTo>
                      <a:pt x="0" y="25"/>
                    </a:lnTo>
                    <a:lnTo>
                      <a:pt x="101" y="149"/>
                    </a:lnTo>
                    <a:lnTo>
                      <a:pt x="114" y="12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79" name="Freeform 2302"/>
              <p:cNvSpPr>
                <a:spLocks/>
              </p:cNvSpPr>
              <p:nvPr/>
            </p:nvSpPr>
            <p:spPr bwMode="auto">
              <a:xfrm>
                <a:off x="3931078" y="3771899"/>
                <a:ext cx="120371" cy="152604"/>
              </a:xfrm>
              <a:custGeom>
                <a:avLst/>
                <a:gdLst>
                  <a:gd name="T0" fmla="*/ 63549552 w 114"/>
                  <a:gd name="T1" fmla="*/ 0 h 149"/>
                  <a:gd name="T2" fmla="*/ 127098048 w 114"/>
                  <a:gd name="T3" fmla="*/ 78147587 h 149"/>
                  <a:gd name="T4" fmla="*/ 63549552 w 114"/>
                  <a:gd name="T5" fmla="*/ 156295173 h 149"/>
                  <a:gd name="T6" fmla="*/ 0 w 114"/>
                  <a:gd name="T7" fmla="*/ 78147587 h 149"/>
                  <a:gd name="T8" fmla="*/ 18953156 w 114"/>
                  <a:gd name="T9" fmla="*/ 0 h 149"/>
                  <a:gd name="T10" fmla="*/ 0 w 114"/>
                  <a:gd name="T11" fmla="*/ 23077001 h 149"/>
                  <a:gd name="T12" fmla="*/ 113718921 w 114"/>
                  <a:gd name="T13" fmla="*/ 156295173 h 149"/>
                  <a:gd name="T14" fmla="*/ 127098048 w 114"/>
                  <a:gd name="T15" fmla="*/ 125875748 h 149"/>
                  <a:gd name="T16" fmla="*/ 18953156 w 114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49"/>
                  <a:gd name="T29" fmla="*/ 114 w 114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49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9"/>
                    </a:lnTo>
                    <a:lnTo>
                      <a:pt x="114" y="12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0" name="Freeform 2303"/>
              <p:cNvSpPr>
                <a:spLocks/>
              </p:cNvSpPr>
              <p:nvPr/>
            </p:nvSpPr>
            <p:spPr bwMode="auto">
              <a:xfrm>
                <a:off x="3940579" y="3760634"/>
                <a:ext cx="116147" cy="149531"/>
              </a:xfrm>
              <a:custGeom>
                <a:avLst/>
                <a:gdLst>
                  <a:gd name="T0" fmla="*/ 61319280 w 110"/>
                  <a:gd name="T1" fmla="*/ 0 h 146"/>
                  <a:gd name="T2" fmla="*/ 122637505 w 110"/>
                  <a:gd name="T3" fmla="*/ 76574211 h 146"/>
                  <a:gd name="T4" fmla="*/ 61319280 w 110"/>
                  <a:gd name="T5" fmla="*/ 153147397 h 146"/>
                  <a:gd name="T6" fmla="*/ 0 w 110"/>
                  <a:gd name="T7" fmla="*/ 76574211 h 146"/>
                  <a:gd name="T8" fmla="*/ 13379079 w 110"/>
                  <a:gd name="T9" fmla="*/ 0 h 146"/>
                  <a:gd name="T10" fmla="*/ 0 w 110"/>
                  <a:gd name="T11" fmla="*/ 23076933 h 146"/>
                  <a:gd name="T12" fmla="*/ 108144475 w 110"/>
                  <a:gd name="T13" fmla="*/ 153147397 h 146"/>
                  <a:gd name="T14" fmla="*/ 117063506 w 110"/>
                  <a:gd name="T15" fmla="*/ 133216735 h 146"/>
                  <a:gd name="T16" fmla="*/ 122637505 w 110"/>
                  <a:gd name="T17" fmla="*/ 121678272 h 146"/>
                  <a:gd name="T18" fmla="*/ 13379079 w 110"/>
                  <a:gd name="T19" fmla="*/ 0 h 14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0"/>
                  <a:gd name="T31" fmla="*/ 0 h 146"/>
                  <a:gd name="T32" fmla="*/ 110 w 110"/>
                  <a:gd name="T33" fmla="*/ 146 h 1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0" h="146">
                    <a:moveTo>
                      <a:pt x="12" y="0"/>
                    </a:moveTo>
                    <a:lnTo>
                      <a:pt x="0" y="22"/>
                    </a:lnTo>
                    <a:lnTo>
                      <a:pt x="97" y="146"/>
                    </a:lnTo>
                    <a:lnTo>
                      <a:pt x="105" y="127"/>
                    </a:lnTo>
                    <a:lnTo>
                      <a:pt x="110" y="11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1" name="Freeform 2304"/>
              <p:cNvSpPr>
                <a:spLocks/>
              </p:cNvSpPr>
              <p:nvPr/>
            </p:nvSpPr>
            <p:spPr bwMode="auto">
              <a:xfrm>
                <a:off x="3950079" y="3749369"/>
                <a:ext cx="110871" cy="144411"/>
              </a:xfrm>
              <a:custGeom>
                <a:avLst/>
                <a:gdLst>
                  <a:gd name="T0" fmla="*/ 57983441 w 106"/>
                  <a:gd name="T1" fmla="*/ 0 h 142"/>
                  <a:gd name="T2" fmla="*/ 115965836 w 106"/>
                  <a:gd name="T3" fmla="*/ 73431977 h 142"/>
                  <a:gd name="T4" fmla="*/ 57983441 w 106"/>
                  <a:gd name="T5" fmla="*/ 146862936 h 142"/>
                  <a:gd name="T6" fmla="*/ 0 w 106"/>
                  <a:gd name="T7" fmla="*/ 73431977 h 142"/>
                  <a:gd name="T8" fmla="*/ 14221821 w 106"/>
                  <a:gd name="T9" fmla="*/ 0 h 142"/>
                  <a:gd name="T10" fmla="*/ 0 w 106"/>
                  <a:gd name="T11" fmla="*/ 22753883 h 142"/>
                  <a:gd name="T12" fmla="*/ 106119238 w 106"/>
                  <a:gd name="T13" fmla="*/ 146862936 h 142"/>
                  <a:gd name="T14" fmla="*/ 106119238 w 106"/>
                  <a:gd name="T15" fmla="*/ 142725868 h 142"/>
                  <a:gd name="T16" fmla="*/ 115965836 w 106"/>
                  <a:gd name="T17" fmla="*/ 116870177 h 142"/>
                  <a:gd name="T18" fmla="*/ 14221821 w 106"/>
                  <a:gd name="T19" fmla="*/ 0 h 14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6"/>
                  <a:gd name="T31" fmla="*/ 0 h 142"/>
                  <a:gd name="T32" fmla="*/ 106 w 106"/>
                  <a:gd name="T33" fmla="*/ 142 h 1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6" h="142">
                    <a:moveTo>
                      <a:pt x="13" y="0"/>
                    </a:moveTo>
                    <a:lnTo>
                      <a:pt x="0" y="22"/>
                    </a:lnTo>
                    <a:lnTo>
                      <a:pt x="97" y="142"/>
                    </a:lnTo>
                    <a:lnTo>
                      <a:pt x="97" y="138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2" name="Freeform 2305"/>
              <p:cNvSpPr>
                <a:spLocks/>
              </p:cNvSpPr>
              <p:nvPr/>
            </p:nvSpPr>
            <p:spPr bwMode="auto">
              <a:xfrm>
                <a:off x="3953252" y="3738103"/>
                <a:ext cx="112983" cy="141338"/>
              </a:xfrm>
              <a:custGeom>
                <a:avLst/>
                <a:gdLst>
                  <a:gd name="T0" fmla="*/ 60213543 w 106"/>
                  <a:gd name="T1" fmla="*/ 0 h 138"/>
                  <a:gd name="T2" fmla="*/ 120426020 w 106"/>
                  <a:gd name="T3" fmla="*/ 72378370 h 138"/>
                  <a:gd name="T4" fmla="*/ 60213543 w 106"/>
                  <a:gd name="T5" fmla="*/ 144756741 h 138"/>
                  <a:gd name="T6" fmla="*/ 0 w 106"/>
                  <a:gd name="T7" fmla="*/ 72378370 h 138"/>
                  <a:gd name="T8" fmla="*/ 19313701 w 106"/>
                  <a:gd name="T9" fmla="*/ 0 h 138"/>
                  <a:gd name="T10" fmla="*/ 0 w 106"/>
                  <a:gd name="T11" fmla="*/ 23077011 h 138"/>
                  <a:gd name="T12" fmla="*/ 111337287 w 106"/>
                  <a:gd name="T13" fmla="*/ 144756741 h 138"/>
                  <a:gd name="T14" fmla="*/ 120426020 w 106"/>
                  <a:gd name="T15" fmla="*/ 111189973 h 138"/>
                  <a:gd name="T16" fmla="*/ 19313701 w 106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38"/>
                  <a:gd name="T29" fmla="*/ 106 w 106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38">
                    <a:moveTo>
                      <a:pt x="17" y="0"/>
                    </a:moveTo>
                    <a:lnTo>
                      <a:pt x="0" y="22"/>
                    </a:lnTo>
                    <a:lnTo>
                      <a:pt x="98" y="138"/>
                    </a:lnTo>
                    <a:lnTo>
                      <a:pt x="106" y="10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3" name="Freeform 2306"/>
              <p:cNvSpPr>
                <a:spLocks/>
              </p:cNvSpPr>
              <p:nvPr/>
            </p:nvSpPr>
            <p:spPr bwMode="auto">
              <a:xfrm>
                <a:off x="3962753" y="3723765"/>
                <a:ext cx="106646" cy="141338"/>
              </a:xfrm>
              <a:custGeom>
                <a:avLst/>
                <a:gdLst>
                  <a:gd name="T0" fmla="*/ 56303808 w 101"/>
                  <a:gd name="T1" fmla="*/ 0 h 138"/>
                  <a:gd name="T2" fmla="*/ 112607616 w 101"/>
                  <a:gd name="T3" fmla="*/ 72378370 h 138"/>
                  <a:gd name="T4" fmla="*/ 56303808 w 101"/>
                  <a:gd name="T5" fmla="*/ 144756741 h 138"/>
                  <a:gd name="T6" fmla="*/ 0 w 101"/>
                  <a:gd name="T7" fmla="*/ 72378370 h 138"/>
                  <a:gd name="T8" fmla="*/ 18953425 w 101"/>
                  <a:gd name="T9" fmla="*/ 0 h 138"/>
                  <a:gd name="T10" fmla="*/ 0 w 101"/>
                  <a:gd name="T11" fmla="*/ 26224341 h 138"/>
                  <a:gd name="T12" fmla="*/ 103688423 w 101"/>
                  <a:gd name="T13" fmla="*/ 144756741 h 138"/>
                  <a:gd name="T14" fmla="*/ 112607616 w 101"/>
                  <a:gd name="T15" fmla="*/ 121679706 h 138"/>
                  <a:gd name="T16" fmla="*/ 112607616 w 101"/>
                  <a:gd name="T17" fmla="*/ 110141204 h 138"/>
                  <a:gd name="T18" fmla="*/ 18953425 w 101"/>
                  <a:gd name="T19" fmla="*/ 0 h 13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1"/>
                  <a:gd name="T31" fmla="*/ 0 h 138"/>
                  <a:gd name="T32" fmla="*/ 101 w 101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1" h="138">
                    <a:moveTo>
                      <a:pt x="17" y="0"/>
                    </a:moveTo>
                    <a:lnTo>
                      <a:pt x="0" y="25"/>
                    </a:lnTo>
                    <a:lnTo>
                      <a:pt x="93" y="138"/>
                    </a:lnTo>
                    <a:lnTo>
                      <a:pt x="101" y="116"/>
                    </a:lnTo>
                    <a:lnTo>
                      <a:pt x="101" y="10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4" name="Freeform 2307"/>
              <p:cNvSpPr>
                <a:spLocks/>
              </p:cNvSpPr>
              <p:nvPr/>
            </p:nvSpPr>
            <p:spPr bwMode="auto">
              <a:xfrm>
                <a:off x="3972254" y="3713524"/>
                <a:ext cx="103473" cy="133145"/>
              </a:xfrm>
              <a:custGeom>
                <a:avLst/>
                <a:gdLst>
                  <a:gd name="T0" fmla="*/ 54626353 w 98"/>
                  <a:gd name="T1" fmla="*/ 0 h 131"/>
                  <a:gd name="T2" fmla="*/ 109251649 w 98"/>
                  <a:gd name="T3" fmla="*/ 67663070 h 131"/>
                  <a:gd name="T4" fmla="*/ 54626353 w 98"/>
                  <a:gd name="T5" fmla="*/ 135325123 h 131"/>
                  <a:gd name="T6" fmla="*/ 0 w 98"/>
                  <a:gd name="T7" fmla="*/ 67663070 h 131"/>
                  <a:gd name="T8" fmla="*/ 18951399 w 98"/>
                  <a:gd name="T9" fmla="*/ 0 h 131"/>
                  <a:gd name="T10" fmla="*/ 0 w 98"/>
                  <a:gd name="T11" fmla="*/ 25825044 h 131"/>
                  <a:gd name="T12" fmla="*/ 99217939 w 98"/>
                  <a:gd name="T13" fmla="*/ 135325123 h 131"/>
                  <a:gd name="T14" fmla="*/ 103677835 w 98"/>
                  <a:gd name="T15" fmla="*/ 131192516 h 131"/>
                  <a:gd name="T16" fmla="*/ 109251649 w 98"/>
                  <a:gd name="T17" fmla="*/ 105367480 h 131"/>
                  <a:gd name="T18" fmla="*/ 18951399 w 98"/>
                  <a:gd name="T19" fmla="*/ 0 h 13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"/>
                  <a:gd name="T31" fmla="*/ 0 h 131"/>
                  <a:gd name="T32" fmla="*/ 98 w 98"/>
                  <a:gd name="T33" fmla="*/ 131 h 13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" h="131">
                    <a:moveTo>
                      <a:pt x="17" y="0"/>
                    </a:moveTo>
                    <a:lnTo>
                      <a:pt x="0" y="25"/>
                    </a:lnTo>
                    <a:lnTo>
                      <a:pt x="89" y="131"/>
                    </a:lnTo>
                    <a:lnTo>
                      <a:pt x="93" y="127"/>
                    </a:lnTo>
                    <a:lnTo>
                      <a:pt x="98" y="1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5" name="Freeform 2308"/>
              <p:cNvSpPr>
                <a:spLocks/>
              </p:cNvSpPr>
              <p:nvPr/>
            </p:nvSpPr>
            <p:spPr bwMode="auto">
              <a:xfrm>
                <a:off x="3981754" y="3700211"/>
                <a:ext cx="101361" cy="130073"/>
              </a:xfrm>
              <a:custGeom>
                <a:avLst/>
                <a:gdLst>
                  <a:gd name="T0" fmla="*/ 52959555 w 97"/>
                  <a:gd name="T1" fmla="*/ 0 h 127"/>
                  <a:gd name="T2" fmla="*/ 105918064 w 97"/>
                  <a:gd name="T3" fmla="*/ 66610691 h 127"/>
                  <a:gd name="T4" fmla="*/ 52959555 w 97"/>
                  <a:gd name="T5" fmla="*/ 133220357 h 127"/>
                  <a:gd name="T6" fmla="*/ 0 w 97"/>
                  <a:gd name="T7" fmla="*/ 66610691 h 127"/>
                  <a:gd name="T8" fmla="*/ 18562650 w 97"/>
                  <a:gd name="T9" fmla="*/ 0 h 127"/>
                  <a:gd name="T10" fmla="*/ 0 w 97"/>
                  <a:gd name="T11" fmla="*/ 23077206 h 127"/>
                  <a:gd name="T12" fmla="*/ 91723349 w 97"/>
                  <a:gd name="T13" fmla="*/ 133220357 h 127"/>
                  <a:gd name="T14" fmla="*/ 105918064 w 97"/>
                  <a:gd name="T15" fmla="*/ 102799669 h 127"/>
                  <a:gd name="T16" fmla="*/ 18562650 w 97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27"/>
                  <a:gd name="T29" fmla="*/ 97 w 97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27">
                    <a:moveTo>
                      <a:pt x="17" y="0"/>
                    </a:moveTo>
                    <a:lnTo>
                      <a:pt x="0" y="22"/>
                    </a:lnTo>
                    <a:lnTo>
                      <a:pt x="84" y="127"/>
                    </a:lnTo>
                    <a:lnTo>
                      <a:pt x="97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6" name="Freeform 2309"/>
              <p:cNvSpPr>
                <a:spLocks/>
              </p:cNvSpPr>
              <p:nvPr/>
            </p:nvSpPr>
            <p:spPr bwMode="auto">
              <a:xfrm>
                <a:off x="3989152" y="3688936"/>
                <a:ext cx="93972" cy="127001"/>
              </a:xfrm>
              <a:custGeom>
                <a:avLst/>
                <a:gdLst>
                  <a:gd name="T0" fmla="*/ 49610880 w 89"/>
                  <a:gd name="T1" fmla="*/ 0 h 124"/>
                  <a:gd name="T2" fmla="*/ 99221761 w 89"/>
                  <a:gd name="T3" fmla="*/ 65037827 h 124"/>
                  <a:gd name="T4" fmla="*/ 49610880 w 89"/>
                  <a:gd name="T5" fmla="*/ 130074629 h 124"/>
                  <a:gd name="T6" fmla="*/ 0 w 89"/>
                  <a:gd name="T7" fmla="*/ 65037827 h 124"/>
                  <a:gd name="T8" fmla="*/ 18952782 w 89"/>
                  <a:gd name="T9" fmla="*/ 0 h 124"/>
                  <a:gd name="T10" fmla="*/ 0 w 89"/>
                  <a:gd name="T11" fmla="*/ 23077313 h 124"/>
                  <a:gd name="T12" fmla="*/ 90302871 w 89"/>
                  <a:gd name="T13" fmla="*/ 130074629 h 124"/>
                  <a:gd name="T14" fmla="*/ 99221761 w 89"/>
                  <a:gd name="T15" fmla="*/ 106997324 h 124"/>
                  <a:gd name="T16" fmla="*/ 99221761 w 89"/>
                  <a:gd name="T17" fmla="*/ 95457647 h 124"/>
                  <a:gd name="T18" fmla="*/ 18952782 w 89"/>
                  <a:gd name="T19" fmla="*/ 0 h 12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9"/>
                  <a:gd name="T31" fmla="*/ 0 h 124"/>
                  <a:gd name="T32" fmla="*/ 89 w 89"/>
                  <a:gd name="T33" fmla="*/ 124 h 1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9" h="124">
                    <a:moveTo>
                      <a:pt x="17" y="0"/>
                    </a:moveTo>
                    <a:lnTo>
                      <a:pt x="0" y="22"/>
                    </a:lnTo>
                    <a:lnTo>
                      <a:pt x="81" y="124"/>
                    </a:lnTo>
                    <a:lnTo>
                      <a:pt x="89" y="102"/>
                    </a:lnTo>
                    <a:lnTo>
                      <a:pt x="89" y="9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7" name="Freeform 2310"/>
              <p:cNvSpPr>
                <a:spLocks/>
              </p:cNvSpPr>
              <p:nvPr/>
            </p:nvSpPr>
            <p:spPr bwMode="auto">
              <a:xfrm>
                <a:off x="3998652" y="3678695"/>
                <a:ext cx="88696" cy="123928"/>
              </a:xfrm>
              <a:custGeom>
                <a:avLst/>
                <a:gdLst>
                  <a:gd name="T0" fmla="*/ 46827264 w 84"/>
                  <a:gd name="T1" fmla="*/ 0 h 120"/>
                  <a:gd name="T2" fmla="*/ 93654528 w 84"/>
                  <a:gd name="T3" fmla="*/ 63992288 h 120"/>
                  <a:gd name="T4" fmla="*/ 46827264 w 84"/>
                  <a:gd name="T5" fmla="*/ 127984576 h 120"/>
                  <a:gd name="T6" fmla="*/ 0 w 84"/>
                  <a:gd name="T7" fmla="*/ 63992288 h 120"/>
                  <a:gd name="T8" fmla="*/ 18953492 w 84"/>
                  <a:gd name="T9" fmla="*/ 0 h 120"/>
                  <a:gd name="T10" fmla="*/ 0 w 84"/>
                  <a:gd name="T11" fmla="*/ 23463703 h 120"/>
                  <a:gd name="T12" fmla="*/ 89194388 w 84"/>
                  <a:gd name="T13" fmla="*/ 127984576 h 120"/>
                  <a:gd name="T14" fmla="*/ 89194388 w 84"/>
                  <a:gd name="T15" fmla="*/ 120518949 h 120"/>
                  <a:gd name="T16" fmla="*/ 93654528 w 84"/>
                  <a:gd name="T17" fmla="*/ 92789033 h 120"/>
                  <a:gd name="T18" fmla="*/ 18953492 w 84"/>
                  <a:gd name="T19" fmla="*/ 0 h 12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4"/>
                  <a:gd name="T31" fmla="*/ 0 h 120"/>
                  <a:gd name="T32" fmla="*/ 84 w 84"/>
                  <a:gd name="T33" fmla="*/ 120 h 1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4" h="120">
                    <a:moveTo>
                      <a:pt x="17" y="0"/>
                    </a:moveTo>
                    <a:lnTo>
                      <a:pt x="0" y="22"/>
                    </a:lnTo>
                    <a:lnTo>
                      <a:pt x="80" y="120"/>
                    </a:lnTo>
                    <a:lnTo>
                      <a:pt x="80" y="113"/>
                    </a:lnTo>
                    <a:lnTo>
                      <a:pt x="84" y="8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8" name="Freeform 2311"/>
              <p:cNvSpPr>
                <a:spLocks/>
              </p:cNvSpPr>
              <p:nvPr/>
            </p:nvSpPr>
            <p:spPr bwMode="auto">
              <a:xfrm>
                <a:off x="4007101" y="3667429"/>
                <a:ext cx="85523" cy="115735"/>
              </a:xfrm>
              <a:custGeom>
                <a:avLst/>
                <a:gdLst>
                  <a:gd name="T0" fmla="*/ 45149808 w 81"/>
                  <a:gd name="T1" fmla="*/ 0 h 113"/>
                  <a:gd name="T2" fmla="*/ 90298561 w 81"/>
                  <a:gd name="T3" fmla="*/ 59268610 h 113"/>
                  <a:gd name="T4" fmla="*/ 45149808 w 81"/>
                  <a:gd name="T5" fmla="*/ 118536197 h 113"/>
                  <a:gd name="T6" fmla="*/ 0 w 81"/>
                  <a:gd name="T7" fmla="*/ 59268610 h 113"/>
                  <a:gd name="T8" fmla="*/ 18951264 w 81"/>
                  <a:gd name="T9" fmla="*/ 0 h 113"/>
                  <a:gd name="T10" fmla="*/ 0 w 81"/>
                  <a:gd name="T11" fmla="*/ 23077356 h 113"/>
                  <a:gd name="T12" fmla="*/ 80264922 w 81"/>
                  <a:gd name="T13" fmla="*/ 118536197 h 113"/>
                  <a:gd name="T14" fmla="*/ 90298561 w 81"/>
                  <a:gd name="T15" fmla="*/ 83919151 h 113"/>
                  <a:gd name="T16" fmla="*/ 18951264 w 8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113"/>
                  <a:gd name="T29" fmla="*/ 81 w 8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113">
                    <a:moveTo>
                      <a:pt x="17" y="0"/>
                    </a:moveTo>
                    <a:lnTo>
                      <a:pt x="0" y="22"/>
                    </a:lnTo>
                    <a:lnTo>
                      <a:pt x="72" y="113"/>
                    </a:lnTo>
                    <a:lnTo>
                      <a:pt x="81" y="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89" name="Freeform 2312"/>
              <p:cNvSpPr>
                <a:spLocks/>
              </p:cNvSpPr>
              <p:nvPr/>
            </p:nvSpPr>
            <p:spPr bwMode="auto">
              <a:xfrm>
                <a:off x="4016602" y="3656164"/>
                <a:ext cx="81299" cy="111639"/>
              </a:xfrm>
              <a:custGeom>
                <a:avLst/>
                <a:gdLst>
                  <a:gd name="T0" fmla="*/ 43484267 w 76"/>
                  <a:gd name="T1" fmla="*/ 0 h 109"/>
                  <a:gd name="T2" fmla="*/ 86967464 w 76"/>
                  <a:gd name="T3" fmla="*/ 57171459 h 109"/>
                  <a:gd name="T4" fmla="*/ 43484267 w 76"/>
                  <a:gd name="T5" fmla="*/ 114341893 h 109"/>
                  <a:gd name="T6" fmla="*/ 0 w 76"/>
                  <a:gd name="T7" fmla="*/ 57171459 h 109"/>
                  <a:gd name="T8" fmla="*/ 19452926 w 76"/>
                  <a:gd name="T9" fmla="*/ 0 h 109"/>
                  <a:gd name="T10" fmla="*/ 0 w 76"/>
                  <a:gd name="T11" fmla="*/ 23078548 h 109"/>
                  <a:gd name="T12" fmla="*/ 76668169 w 76"/>
                  <a:gd name="T13" fmla="*/ 114341893 h 109"/>
                  <a:gd name="T14" fmla="*/ 86967464 w 76"/>
                  <a:gd name="T15" fmla="*/ 92313169 h 109"/>
                  <a:gd name="T16" fmla="*/ 86967464 w 76"/>
                  <a:gd name="T17" fmla="*/ 76577195 h 109"/>
                  <a:gd name="T18" fmla="*/ 19452926 w 76"/>
                  <a:gd name="T19" fmla="*/ 0 h 10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109"/>
                  <a:gd name="T32" fmla="*/ 76 w 76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109">
                    <a:moveTo>
                      <a:pt x="17" y="0"/>
                    </a:moveTo>
                    <a:lnTo>
                      <a:pt x="0" y="22"/>
                    </a:lnTo>
                    <a:lnTo>
                      <a:pt x="67" y="109"/>
                    </a:lnTo>
                    <a:lnTo>
                      <a:pt x="76" y="88"/>
                    </a:lnTo>
                    <a:lnTo>
                      <a:pt x="76" y="7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0" name="Freeform 2313"/>
              <p:cNvSpPr>
                <a:spLocks/>
              </p:cNvSpPr>
              <p:nvPr/>
            </p:nvSpPr>
            <p:spPr bwMode="auto">
              <a:xfrm>
                <a:off x="4023990" y="3641826"/>
                <a:ext cx="76023" cy="107542"/>
              </a:xfrm>
              <a:custGeom>
                <a:avLst/>
                <a:gdLst>
                  <a:gd name="T0" fmla="*/ 40135920 w 72"/>
                  <a:gd name="T1" fmla="*/ 0 h 105"/>
                  <a:gd name="T2" fmla="*/ 80270784 w 72"/>
                  <a:gd name="T3" fmla="*/ 55072770 h 105"/>
                  <a:gd name="T4" fmla="*/ 40135920 w 72"/>
                  <a:gd name="T5" fmla="*/ 110145541 h 105"/>
                  <a:gd name="T6" fmla="*/ 0 w 72"/>
                  <a:gd name="T7" fmla="*/ 55072770 h 105"/>
                  <a:gd name="T8" fmla="*/ 14492938 w 72"/>
                  <a:gd name="T9" fmla="*/ 0 h 105"/>
                  <a:gd name="T10" fmla="*/ 0 w 72"/>
                  <a:gd name="T11" fmla="*/ 26224885 h 105"/>
                  <a:gd name="T12" fmla="*/ 71351812 w 72"/>
                  <a:gd name="T13" fmla="*/ 110145541 h 105"/>
                  <a:gd name="T14" fmla="*/ 75811826 w 72"/>
                  <a:gd name="T15" fmla="*/ 106998146 h 105"/>
                  <a:gd name="T16" fmla="*/ 80270784 w 72"/>
                  <a:gd name="T17" fmla="*/ 72380898 h 105"/>
                  <a:gd name="T18" fmla="*/ 14492938 w 72"/>
                  <a:gd name="T19" fmla="*/ 0 h 10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105"/>
                  <a:gd name="T32" fmla="*/ 72 w 72"/>
                  <a:gd name="T33" fmla="*/ 105 h 10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105">
                    <a:moveTo>
                      <a:pt x="13" y="0"/>
                    </a:moveTo>
                    <a:lnTo>
                      <a:pt x="0" y="25"/>
                    </a:lnTo>
                    <a:lnTo>
                      <a:pt x="64" y="105"/>
                    </a:lnTo>
                    <a:lnTo>
                      <a:pt x="68" y="102"/>
                    </a:lnTo>
                    <a:lnTo>
                      <a:pt x="72" y="6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1" name="Freeform 2314"/>
              <p:cNvSpPr>
                <a:spLocks/>
              </p:cNvSpPr>
              <p:nvPr/>
            </p:nvSpPr>
            <p:spPr bwMode="auto">
              <a:xfrm>
                <a:off x="4033500" y="3630561"/>
                <a:ext cx="71798" cy="100373"/>
              </a:xfrm>
              <a:custGeom>
                <a:avLst/>
                <a:gdLst>
                  <a:gd name="T0" fmla="*/ 38469796 w 67"/>
                  <a:gd name="T1" fmla="*/ 0 h 98"/>
                  <a:gd name="T2" fmla="*/ 76939593 w 67"/>
                  <a:gd name="T3" fmla="*/ 51402242 h 98"/>
                  <a:gd name="T4" fmla="*/ 38469796 w 67"/>
                  <a:gd name="T5" fmla="*/ 102803460 h 98"/>
                  <a:gd name="T6" fmla="*/ 0 w 67"/>
                  <a:gd name="T7" fmla="*/ 51402242 h 98"/>
                  <a:gd name="T8" fmla="*/ 13779856 w 67"/>
                  <a:gd name="T9" fmla="*/ 0 h 98"/>
                  <a:gd name="T10" fmla="*/ 0 w 67"/>
                  <a:gd name="T11" fmla="*/ 26225007 h 98"/>
                  <a:gd name="T12" fmla="*/ 67752651 w 67"/>
                  <a:gd name="T13" fmla="*/ 102803460 h 98"/>
                  <a:gd name="T14" fmla="*/ 76939593 w 67"/>
                  <a:gd name="T15" fmla="*/ 68186053 h 98"/>
                  <a:gd name="T16" fmla="*/ 13779856 w 6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98"/>
                  <a:gd name="T29" fmla="*/ 67 w 6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98">
                    <a:moveTo>
                      <a:pt x="12" y="0"/>
                    </a:moveTo>
                    <a:lnTo>
                      <a:pt x="0" y="25"/>
                    </a:lnTo>
                    <a:lnTo>
                      <a:pt x="59" y="98"/>
                    </a:lnTo>
                    <a:lnTo>
                      <a:pt x="67" y="6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2" name="Freeform 2315"/>
              <p:cNvSpPr>
                <a:spLocks/>
              </p:cNvSpPr>
              <p:nvPr/>
            </p:nvSpPr>
            <p:spPr bwMode="auto">
              <a:xfrm>
                <a:off x="4038776" y="3619295"/>
                <a:ext cx="66522" cy="93204"/>
              </a:xfrm>
              <a:custGeom>
                <a:avLst/>
                <a:gdLst>
                  <a:gd name="T0" fmla="*/ 35120456 w 63"/>
                  <a:gd name="T1" fmla="*/ 0 h 91"/>
                  <a:gd name="T2" fmla="*/ 70240913 w 63"/>
                  <a:gd name="T3" fmla="*/ 47730690 h 91"/>
                  <a:gd name="T4" fmla="*/ 35120456 w 63"/>
                  <a:gd name="T5" fmla="*/ 95461380 h 91"/>
                  <a:gd name="T6" fmla="*/ 0 w 63"/>
                  <a:gd name="T7" fmla="*/ 47730690 h 91"/>
                  <a:gd name="T8" fmla="*/ 18953494 w 63"/>
                  <a:gd name="T9" fmla="*/ 0 h 91"/>
                  <a:gd name="T10" fmla="*/ 0 w 63"/>
                  <a:gd name="T11" fmla="*/ 23078745 h 91"/>
                  <a:gd name="T12" fmla="*/ 65780755 w 63"/>
                  <a:gd name="T13" fmla="*/ 95461380 h 91"/>
                  <a:gd name="T14" fmla="*/ 70240913 w 63"/>
                  <a:gd name="T15" fmla="*/ 76578871 h 91"/>
                  <a:gd name="T16" fmla="*/ 70240913 w 63"/>
                  <a:gd name="T17" fmla="*/ 60843772 h 91"/>
                  <a:gd name="T18" fmla="*/ 18953494 w 63"/>
                  <a:gd name="T19" fmla="*/ 0 h 9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3"/>
                  <a:gd name="T31" fmla="*/ 0 h 91"/>
                  <a:gd name="T32" fmla="*/ 63 w 63"/>
                  <a:gd name="T33" fmla="*/ 91 h 9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3" h="91">
                    <a:moveTo>
                      <a:pt x="17" y="0"/>
                    </a:moveTo>
                    <a:lnTo>
                      <a:pt x="0" y="22"/>
                    </a:lnTo>
                    <a:lnTo>
                      <a:pt x="59" y="91"/>
                    </a:lnTo>
                    <a:lnTo>
                      <a:pt x="63" y="73"/>
                    </a:lnTo>
                    <a:lnTo>
                      <a:pt x="63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3" name="Freeform 2316"/>
              <p:cNvSpPr>
                <a:spLocks/>
              </p:cNvSpPr>
              <p:nvPr/>
            </p:nvSpPr>
            <p:spPr bwMode="auto">
              <a:xfrm>
                <a:off x="4046165" y="3608030"/>
                <a:ext cx="63349" cy="89108"/>
              </a:xfrm>
              <a:custGeom>
                <a:avLst/>
                <a:gdLst>
                  <a:gd name="T0" fmla="*/ 33442993 w 60"/>
                  <a:gd name="T1" fmla="*/ 0 h 87"/>
                  <a:gd name="T2" fmla="*/ 66884930 w 60"/>
                  <a:gd name="T3" fmla="*/ 45633538 h 87"/>
                  <a:gd name="T4" fmla="*/ 33442993 w 60"/>
                  <a:gd name="T5" fmla="*/ 91267077 h 87"/>
                  <a:gd name="T6" fmla="*/ 0 w 60"/>
                  <a:gd name="T7" fmla="*/ 45633538 h 87"/>
                  <a:gd name="T8" fmla="*/ 18950857 w 60"/>
                  <a:gd name="T9" fmla="*/ 0 h 87"/>
                  <a:gd name="T10" fmla="*/ 0 w 60"/>
                  <a:gd name="T11" fmla="*/ 23078972 h 87"/>
                  <a:gd name="T12" fmla="*/ 61311275 w 60"/>
                  <a:gd name="T13" fmla="*/ 91267077 h 87"/>
                  <a:gd name="T14" fmla="*/ 61311275 w 60"/>
                  <a:gd name="T15" fmla="*/ 88119619 h 87"/>
                  <a:gd name="T16" fmla="*/ 66884930 w 60"/>
                  <a:gd name="T17" fmla="*/ 53501670 h 87"/>
                  <a:gd name="T18" fmla="*/ 18950857 w 60"/>
                  <a:gd name="T19" fmla="*/ 0 h 8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87"/>
                  <a:gd name="T32" fmla="*/ 60 w 60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87">
                    <a:moveTo>
                      <a:pt x="17" y="0"/>
                    </a:moveTo>
                    <a:lnTo>
                      <a:pt x="0" y="22"/>
                    </a:lnTo>
                    <a:lnTo>
                      <a:pt x="55" y="87"/>
                    </a:lnTo>
                    <a:lnTo>
                      <a:pt x="55" y="84"/>
                    </a:lnTo>
                    <a:lnTo>
                      <a:pt x="60" y="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4" name="Freeform 2317"/>
              <p:cNvSpPr>
                <a:spLocks/>
              </p:cNvSpPr>
              <p:nvPr/>
            </p:nvSpPr>
            <p:spPr bwMode="auto">
              <a:xfrm>
                <a:off x="4055665" y="3596764"/>
                <a:ext cx="53849" cy="80915"/>
              </a:xfrm>
              <a:custGeom>
                <a:avLst/>
                <a:gdLst>
                  <a:gd name="T0" fmla="*/ 28429104 w 51"/>
                  <a:gd name="T1" fmla="*/ 0 h 80"/>
                  <a:gd name="T2" fmla="*/ 56857152 w 51"/>
                  <a:gd name="T3" fmla="*/ 40920739 h 80"/>
                  <a:gd name="T4" fmla="*/ 28429104 w 51"/>
                  <a:gd name="T5" fmla="*/ 81840466 h 80"/>
                  <a:gd name="T6" fmla="*/ 0 w 51"/>
                  <a:gd name="T7" fmla="*/ 40920739 h 80"/>
                  <a:gd name="T8" fmla="*/ 18952739 w 51"/>
                  <a:gd name="T9" fmla="*/ 0 h 80"/>
                  <a:gd name="T10" fmla="*/ 0 w 51"/>
                  <a:gd name="T11" fmla="*/ 22506507 h 80"/>
                  <a:gd name="T12" fmla="*/ 51283255 w 51"/>
                  <a:gd name="T13" fmla="*/ 81840466 h 80"/>
                  <a:gd name="T14" fmla="*/ 56857152 w 51"/>
                  <a:gd name="T15" fmla="*/ 45012002 h 80"/>
                  <a:gd name="T16" fmla="*/ 18952739 w 5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80"/>
                  <a:gd name="T29" fmla="*/ 51 w 5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80">
                    <a:moveTo>
                      <a:pt x="17" y="0"/>
                    </a:moveTo>
                    <a:lnTo>
                      <a:pt x="0" y="22"/>
                    </a:lnTo>
                    <a:lnTo>
                      <a:pt x="46" y="80"/>
                    </a:lnTo>
                    <a:lnTo>
                      <a:pt x="51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5" name="Freeform 2318"/>
              <p:cNvSpPr>
                <a:spLocks/>
              </p:cNvSpPr>
              <p:nvPr/>
            </p:nvSpPr>
            <p:spPr bwMode="auto">
              <a:xfrm>
                <a:off x="4065175" y="3586523"/>
                <a:ext cx="49624" cy="74770"/>
              </a:xfrm>
              <a:custGeom>
                <a:avLst/>
                <a:gdLst>
                  <a:gd name="T0" fmla="*/ 26197248 w 47"/>
                  <a:gd name="T1" fmla="*/ 0 h 73"/>
                  <a:gd name="T2" fmla="*/ 52394497 w 47"/>
                  <a:gd name="T3" fmla="*/ 38291458 h 73"/>
                  <a:gd name="T4" fmla="*/ 26197248 w 47"/>
                  <a:gd name="T5" fmla="*/ 76582916 h 73"/>
                  <a:gd name="T6" fmla="*/ 0 w 47"/>
                  <a:gd name="T7" fmla="*/ 38291458 h 73"/>
                  <a:gd name="T8" fmla="*/ 18951091 w 47"/>
                  <a:gd name="T9" fmla="*/ 0 h 73"/>
                  <a:gd name="T10" fmla="*/ 0 w 47"/>
                  <a:gd name="T11" fmla="*/ 23079346 h 73"/>
                  <a:gd name="T12" fmla="*/ 47935729 w 47"/>
                  <a:gd name="T13" fmla="*/ 76582916 h 73"/>
                  <a:gd name="T14" fmla="*/ 47935729 w 47"/>
                  <a:gd name="T15" fmla="*/ 57699898 h 73"/>
                  <a:gd name="T16" fmla="*/ 52394497 w 47"/>
                  <a:gd name="T17" fmla="*/ 34619536 h 73"/>
                  <a:gd name="T18" fmla="*/ 18951091 w 47"/>
                  <a:gd name="T19" fmla="*/ 0 h 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73"/>
                  <a:gd name="T32" fmla="*/ 47 w 47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73">
                    <a:moveTo>
                      <a:pt x="17" y="0"/>
                    </a:moveTo>
                    <a:lnTo>
                      <a:pt x="0" y="22"/>
                    </a:lnTo>
                    <a:lnTo>
                      <a:pt x="43" y="73"/>
                    </a:lnTo>
                    <a:lnTo>
                      <a:pt x="43" y="55"/>
                    </a:lnTo>
                    <a:lnTo>
                      <a:pt x="47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6" name="Freeform 2319"/>
              <p:cNvSpPr>
                <a:spLocks/>
              </p:cNvSpPr>
              <p:nvPr/>
            </p:nvSpPr>
            <p:spPr bwMode="auto">
              <a:xfrm>
                <a:off x="4074676" y="3572185"/>
                <a:ext cx="40123" cy="69640"/>
              </a:xfrm>
              <a:custGeom>
                <a:avLst/>
                <a:gdLst>
                  <a:gd name="T0" fmla="*/ 21182832 w 38"/>
                  <a:gd name="T1" fmla="*/ 0 h 69"/>
                  <a:gd name="T2" fmla="*/ 42364608 w 38"/>
                  <a:gd name="T3" fmla="*/ 35142968 h 69"/>
                  <a:gd name="T4" fmla="*/ 21182832 w 38"/>
                  <a:gd name="T5" fmla="*/ 70285937 h 69"/>
                  <a:gd name="T6" fmla="*/ 0 w 38"/>
                  <a:gd name="T7" fmla="*/ 35142968 h 69"/>
                  <a:gd name="T8" fmla="*/ 18952839 w 38"/>
                  <a:gd name="T9" fmla="*/ 0 h 69"/>
                  <a:gd name="T10" fmla="*/ 0 w 38"/>
                  <a:gd name="T11" fmla="*/ 25466033 h 69"/>
                  <a:gd name="T12" fmla="*/ 37905678 w 38"/>
                  <a:gd name="T13" fmla="*/ 70285937 h 69"/>
                  <a:gd name="T14" fmla="*/ 42364608 w 38"/>
                  <a:gd name="T15" fmla="*/ 29540475 h 69"/>
                  <a:gd name="T16" fmla="*/ 18952839 w 38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69"/>
                  <a:gd name="T29" fmla="*/ 38 w 38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69">
                    <a:moveTo>
                      <a:pt x="17" y="0"/>
                    </a:moveTo>
                    <a:lnTo>
                      <a:pt x="0" y="25"/>
                    </a:lnTo>
                    <a:lnTo>
                      <a:pt x="34" y="69"/>
                    </a:lnTo>
                    <a:lnTo>
                      <a:pt x="38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7" name="Freeform 2320"/>
              <p:cNvSpPr>
                <a:spLocks/>
              </p:cNvSpPr>
              <p:nvPr/>
            </p:nvSpPr>
            <p:spPr bwMode="auto">
              <a:xfrm>
                <a:off x="4083125" y="3558872"/>
                <a:ext cx="31674" cy="60423"/>
              </a:xfrm>
              <a:custGeom>
                <a:avLst/>
                <a:gdLst>
                  <a:gd name="T0" fmla="*/ 16720704 w 30"/>
                  <a:gd name="T1" fmla="*/ 0 h 58"/>
                  <a:gd name="T2" fmla="*/ 33441409 w 30"/>
                  <a:gd name="T3" fmla="*/ 31474132 h 58"/>
                  <a:gd name="T4" fmla="*/ 16720704 w 30"/>
                  <a:gd name="T5" fmla="*/ 62947223 h 58"/>
                  <a:gd name="T6" fmla="*/ 0 w 30"/>
                  <a:gd name="T7" fmla="*/ 31474132 h 58"/>
                  <a:gd name="T8" fmla="*/ 18950558 w 30"/>
                  <a:gd name="T9" fmla="*/ 0 h 58"/>
                  <a:gd name="T10" fmla="*/ 0 w 30"/>
                  <a:gd name="T11" fmla="*/ 27132012 h 58"/>
                  <a:gd name="T12" fmla="*/ 33441409 w 30"/>
                  <a:gd name="T13" fmla="*/ 62947223 h 58"/>
                  <a:gd name="T14" fmla="*/ 33441409 w 30"/>
                  <a:gd name="T15" fmla="*/ 31474132 h 58"/>
                  <a:gd name="T16" fmla="*/ 33441409 w 30"/>
                  <a:gd name="T17" fmla="*/ 19535384 h 58"/>
                  <a:gd name="T18" fmla="*/ 18950558 w 30"/>
                  <a:gd name="T19" fmla="*/ 0 h 5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58"/>
                  <a:gd name="T32" fmla="*/ 30 w 30"/>
                  <a:gd name="T33" fmla="*/ 58 h 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58">
                    <a:moveTo>
                      <a:pt x="17" y="0"/>
                    </a:moveTo>
                    <a:lnTo>
                      <a:pt x="0" y="25"/>
                    </a:lnTo>
                    <a:lnTo>
                      <a:pt x="30" y="58"/>
                    </a:lnTo>
                    <a:lnTo>
                      <a:pt x="30" y="29"/>
                    </a:lnTo>
                    <a:lnTo>
                      <a:pt x="30" y="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8" name="Freeform 2321"/>
              <p:cNvSpPr>
                <a:spLocks/>
              </p:cNvSpPr>
              <p:nvPr/>
            </p:nvSpPr>
            <p:spPr bwMode="auto">
              <a:xfrm>
                <a:off x="4092625" y="3547597"/>
                <a:ext cx="22174" cy="52230"/>
              </a:xfrm>
              <a:custGeom>
                <a:avLst/>
                <a:gdLst>
                  <a:gd name="T0" fmla="*/ 11706816 w 21"/>
                  <a:gd name="T1" fmla="*/ 0 h 51"/>
                  <a:gd name="T2" fmla="*/ 23413632 w 21"/>
                  <a:gd name="T3" fmla="*/ 26744832 h 51"/>
                  <a:gd name="T4" fmla="*/ 11706816 w 21"/>
                  <a:gd name="T5" fmla="*/ 53489665 h 51"/>
                  <a:gd name="T6" fmla="*/ 0 w 21"/>
                  <a:gd name="T7" fmla="*/ 26744832 h 51"/>
                  <a:gd name="T8" fmla="*/ 18953492 w 21"/>
                  <a:gd name="T9" fmla="*/ 0 h 51"/>
                  <a:gd name="T10" fmla="*/ 0 w 21"/>
                  <a:gd name="T11" fmla="*/ 23074396 h 51"/>
                  <a:gd name="T12" fmla="*/ 23413632 w 21"/>
                  <a:gd name="T13" fmla="*/ 53489665 h 51"/>
                  <a:gd name="T14" fmla="*/ 23413632 w 21"/>
                  <a:gd name="T15" fmla="*/ 41952983 h 51"/>
                  <a:gd name="T16" fmla="*/ 23413632 w 21"/>
                  <a:gd name="T17" fmla="*/ 11536686 h 51"/>
                  <a:gd name="T18" fmla="*/ 18953492 w 21"/>
                  <a:gd name="T19" fmla="*/ 0 h 5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51"/>
                  <a:gd name="T32" fmla="*/ 21 w 21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51">
                    <a:moveTo>
                      <a:pt x="17" y="0"/>
                    </a:moveTo>
                    <a:lnTo>
                      <a:pt x="0" y="22"/>
                    </a:lnTo>
                    <a:lnTo>
                      <a:pt x="21" y="51"/>
                    </a:lnTo>
                    <a:lnTo>
                      <a:pt x="21" y="40"/>
                    </a:lnTo>
                    <a:lnTo>
                      <a:pt x="2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299" name="Freeform 2322"/>
              <p:cNvSpPr>
                <a:spLocks/>
              </p:cNvSpPr>
              <p:nvPr/>
            </p:nvSpPr>
            <p:spPr bwMode="auto">
              <a:xfrm>
                <a:off x="4100014" y="3537356"/>
                <a:ext cx="14785" cy="40965"/>
              </a:xfrm>
              <a:custGeom>
                <a:avLst/>
                <a:gdLst>
                  <a:gd name="T0" fmla="*/ 8408116 w 13"/>
                  <a:gd name="T1" fmla="*/ 0 h 40"/>
                  <a:gd name="T2" fmla="*/ 16815094 w 13"/>
                  <a:gd name="T3" fmla="*/ 20977152 h 40"/>
                  <a:gd name="T4" fmla="*/ 8408116 w 13"/>
                  <a:gd name="T5" fmla="*/ 41953281 h 40"/>
                  <a:gd name="T6" fmla="*/ 0 w 13"/>
                  <a:gd name="T7" fmla="*/ 20977152 h 40"/>
                  <a:gd name="T8" fmla="*/ 0 w 13"/>
                  <a:gd name="T9" fmla="*/ 23074560 h 40"/>
                  <a:gd name="T10" fmla="*/ 16815094 w 13"/>
                  <a:gd name="T11" fmla="*/ 0 h 40"/>
                  <a:gd name="T12" fmla="*/ 16815094 w 13"/>
                  <a:gd name="T13" fmla="*/ 41953281 h 40"/>
                  <a:gd name="T14" fmla="*/ 0 w 13"/>
                  <a:gd name="T15" fmla="*/ 23074560 h 4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40"/>
                  <a:gd name="T26" fmla="*/ 13 w 13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40">
                    <a:moveTo>
                      <a:pt x="0" y="22"/>
                    </a:moveTo>
                    <a:lnTo>
                      <a:pt x="13" y="0"/>
                    </a:lnTo>
                    <a:lnTo>
                      <a:pt x="13" y="4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0" name="Freeform 2323"/>
              <p:cNvSpPr>
                <a:spLocks/>
              </p:cNvSpPr>
              <p:nvPr/>
            </p:nvSpPr>
            <p:spPr bwMode="auto">
              <a:xfrm>
                <a:off x="4109523" y="3537356"/>
                <a:ext cx="5276" cy="22530"/>
              </a:xfrm>
              <a:custGeom>
                <a:avLst/>
                <a:gdLst>
                  <a:gd name="T0" fmla="*/ 3479522 w 4"/>
                  <a:gd name="T1" fmla="*/ 0 h 22"/>
                  <a:gd name="T2" fmla="*/ 6959043 w 4"/>
                  <a:gd name="T3" fmla="*/ 11536384 h 22"/>
                  <a:gd name="T4" fmla="*/ 3479522 w 4"/>
                  <a:gd name="T5" fmla="*/ 23072768 h 22"/>
                  <a:gd name="T6" fmla="*/ 0 w 4"/>
                  <a:gd name="T7" fmla="*/ 11536384 h 22"/>
                  <a:gd name="T8" fmla="*/ 0 w 4"/>
                  <a:gd name="T9" fmla="*/ 11536384 h 22"/>
                  <a:gd name="T10" fmla="*/ 6959043 w 4"/>
                  <a:gd name="T11" fmla="*/ 0 h 22"/>
                  <a:gd name="T12" fmla="*/ 6959043 w 4"/>
                  <a:gd name="T13" fmla="*/ 23072768 h 22"/>
                  <a:gd name="T14" fmla="*/ 0 w 4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2"/>
                  <a:gd name="T26" fmla="*/ 4 w 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2">
                    <a:moveTo>
                      <a:pt x="0" y="11"/>
                    </a:moveTo>
                    <a:lnTo>
                      <a:pt x="4" y="0"/>
                    </a:lnTo>
                    <a:lnTo>
                      <a:pt x="4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1" name="Freeform 2324"/>
              <p:cNvSpPr>
                <a:spLocks/>
              </p:cNvSpPr>
              <p:nvPr/>
            </p:nvSpPr>
            <p:spPr bwMode="auto">
              <a:xfrm>
                <a:off x="2799161" y="4531848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23413632 w 42"/>
                  <a:gd name="T9" fmla="*/ 0 h 33"/>
                  <a:gd name="T10" fmla="*/ 0 w 42"/>
                  <a:gd name="T11" fmla="*/ 34611200 h 33"/>
                  <a:gd name="T12" fmla="*/ 37908040 w 42"/>
                  <a:gd name="T13" fmla="*/ 26220571 h 33"/>
                  <a:gd name="T14" fmla="*/ 46827264 w 42"/>
                  <a:gd name="T15" fmla="*/ 26220571 h 33"/>
                  <a:gd name="T16" fmla="*/ 23413632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21" y="0"/>
                    </a:moveTo>
                    <a:lnTo>
                      <a:pt x="0" y="33"/>
                    </a:lnTo>
                    <a:lnTo>
                      <a:pt x="34" y="25"/>
                    </a:lnTo>
                    <a:lnTo>
                      <a:pt x="42" y="2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2" name="Freeform 2325"/>
              <p:cNvSpPr>
                <a:spLocks/>
              </p:cNvSpPr>
              <p:nvPr/>
            </p:nvSpPr>
            <p:spPr bwMode="auto">
              <a:xfrm>
                <a:off x="2806549" y="4513414"/>
                <a:ext cx="63349" cy="48134"/>
              </a:xfrm>
              <a:custGeom>
                <a:avLst/>
                <a:gdLst>
                  <a:gd name="T0" fmla="*/ 33442993 w 60"/>
                  <a:gd name="T1" fmla="*/ 0 h 47"/>
                  <a:gd name="T2" fmla="*/ 66884930 w 60"/>
                  <a:gd name="T3" fmla="*/ 24647680 h 47"/>
                  <a:gd name="T4" fmla="*/ 33442993 w 60"/>
                  <a:gd name="T5" fmla="*/ 49295361 h 47"/>
                  <a:gd name="T6" fmla="*/ 0 w 60"/>
                  <a:gd name="T7" fmla="*/ 24647680 h 47"/>
                  <a:gd name="T8" fmla="*/ 28983224 w 60"/>
                  <a:gd name="T9" fmla="*/ 0 h 47"/>
                  <a:gd name="T10" fmla="*/ 0 w 60"/>
                  <a:gd name="T11" fmla="*/ 33562717 h 47"/>
                  <a:gd name="T12" fmla="*/ 14492140 w 60"/>
                  <a:gd name="T13" fmla="*/ 49295361 h 47"/>
                  <a:gd name="T14" fmla="*/ 28983224 w 60"/>
                  <a:gd name="T15" fmla="*/ 45099511 h 47"/>
                  <a:gd name="T16" fmla="*/ 66884930 w 60"/>
                  <a:gd name="T17" fmla="*/ 37758566 h 47"/>
                  <a:gd name="T18" fmla="*/ 28983224 w 60"/>
                  <a:gd name="T19" fmla="*/ 0 h 4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47"/>
                  <a:gd name="T32" fmla="*/ 60 w 60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47">
                    <a:moveTo>
                      <a:pt x="26" y="0"/>
                    </a:moveTo>
                    <a:lnTo>
                      <a:pt x="0" y="32"/>
                    </a:lnTo>
                    <a:lnTo>
                      <a:pt x="13" y="47"/>
                    </a:lnTo>
                    <a:lnTo>
                      <a:pt x="26" y="43"/>
                    </a:lnTo>
                    <a:lnTo>
                      <a:pt x="60" y="3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3" name="Freeform 2326"/>
              <p:cNvSpPr>
                <a:spLocks/>
              </p:cNvSpPr>
              <p:nvPr/>
            </p:nvSpPr>
            <p:spPr bwMode="auto">
              <a:xfrm>
                <a:off x="2821335" y="4493955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28985270 w 68"/>
                  <a:gd name="T9" fmla="*/ 0 h 62"/>
                  <a:gd name="T10" fmla="*/ 0 w 68"/>
                  <a:gd name="T11" fmla="*/ 38805693 h 62"/>
                  <a:gd name="T12" fmla="*/ 23411425 w 68"/>
                  <a:gd name="T13" fmla="*/ 65026049 h 62"/>
                  <a:gd name="T14" fmla="*/ 52396695 w 68"/>
                  <a:gd name="T15" fmla="*/ 57684185 h 62"/>
                  <a:gd name="T16" fmla="*/ 75808128 w 68"/>
                  <a:gd name="T17" fmla="*/ 53489420 h 62"/>
                  <a:gd name="T18" fmla="*/ 28985270 w 68"/>
                  <a:gd name="T19" fmla="*/ 0 h 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62"/>
                  <a:gd name="T32" fmla="*/ 68 w 68"/>
                  <a:gd name="T33" fmla="*/ 62 h 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62">
                    <a:moveTo>
                      <a:pt x="26" y="0"/>
                    </a:moveTo>
                    <a:lnTo>
                      <a:pt x="0" y="37"/>
                    </a:lnTo>
                    <a:lnTo>
                      <a:pt x="21" y="62"/>
                    </a:lnTo>
                    <a:lnTo>
                      <a:pt x="47" y="55"/>
                    </a:lnTo>
                    <a:lnTo>
                      <a:pt x="68" y="5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4" name="Freeform 2327"/>
              <p:cNvSpPr>
                <a:spLocks/>
              </p:cNvSpPr>
              <p:nvPr/>
            </p:nvSpPr>
            <p:spPr bwMode="auto">
              <a:xfrm>
                <a:off x="2835060" y="4475521"/>
                <a:ext cx="79196" cy="74770"/>
              </a:xfrm>
              <a:custGeom>
                <a:avLst/>
                <a:gdLst>
                  <a:gd name="T0" fmla="*/ 41263200 w 76"/>
                  <a:gd name="T1" fmla="*/ 0 h 73"/>
                  <a:gd name="T2" fmla="*/ 82526400 w 76"/>
                  <a:gd name="T3" fmla="*/ 38291458 h 73"/>
                  <a:gd name="T4" fmla="*/ 41263200 w 76"/>
                  <a:gd name="T5" fmla="*/ 76582916 h 73"/>
                  <a:gd name="T6" fmla="*/ 0 w 76"/>
                  <a:gd name="T7" fmla="*/ 38291458 h 73"/>
                  <a:gd name="T8" fmla="*/ 27146510 w 76"/>
                  <a:gd name="T9" fmla="*/ 0 h 73"/>
                  <a:gd name="T10" fmla="*/ 0 w 76"/>
                  <a:gd name="T11" fmla="*/ 38815872 h 73"/>
                  <a:gd name="T12" fmla="*/ 36919926 w 76"/>
                  <a:gd name="T13" fmla="*/ 76582916 h 73"/>
                  <a:gd name="T14" fmla="*/ 78183126 w 76"/>
                  <a:gd name="T15" fmla="*/ 69239072 h 73"/>
                  <a:gd name="T16" fmla="*/ 82526400 w 76"/>
                  <a:gd name="T17" fmla="*/ 65042719 h 73"/>
                  <a:gd name="T18" fmla="*/ 27146510 w 76"/>
                  <a:gd name="T19" fmla="*/ 0 h 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73"/>
                  <a:gd name="T32" fmla="*/ 76 w 76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73">
                    <a:moveTo>
                      <a:pt x="25" y="0"/>
                    </a:moveTo>
                    <a:lnTo>
                      <a:pt x="0" y="37"/>
                    </a:lnTo>
                    <a:lnTo>
                      <a:pt x="34" y="73"/>
                    </a:lnTo>
                    <a:lnTo>
                      <a:pt x="72" y="66"/>
                    </a:lnTo>
                    <a:lnTo>
                      <a:pt x="76" y="6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5" name="Freeform 2328"/>
              <p:cNvSpPr>
                <a:spLocks/>
              </p:cNvSpPr>
              <p:nvPr/>
            </p:nvSpPr>
            <p:spPr bwMode="auto">
              <a:xfrm>
                <a:off x="2847734" y="4461183"/>
                <a:ext cx="88696" cy="86035"/>
              </a:xfrm>
              <a:custGeom>
                <a:avLst/>
                <a:gdLst>
                  <a:gd name="T0" fmla="*/ 46827264 w 84"/>
                  <a:gd name="T1" fmla="*/ 0 h 83"/>
                  <a:gd name="T2" fmla="*/ 93654528 w 84"/>
                  <a:gd name="T3" fmla="*/ 44591007 h 83"/>
                  <a:gd name="T4" fmla="*/ 46827264 w 84"/>
                  <a:gd name="T5" fmla="*/ 89180978 h 83"/>
                  <a:gd name="T6" fmla="*/ 0 w 84"/>
                  <a:gd name="T7" fmla="*/ 44591007 h 83"/>
                  <a:gd name="T8" fmla="*/ 27873772 w 84"/>
                  <a:gd name="T9" fmla="*/ 0 h 83"/>
                  <a:gd name="T10" fmla="*/ 0 w 84"/>
                  <a:gd name="T11" fmla="*/ 34382907 h 83"/>
                  <a:gd name="T12" fmla="*/ 46827264 w 84"/>
                  <a:gd name="T13" fmla="*/ 89180978 h 83"/>
                  <a:gd name="T14" fmla="*/ 65780747 w 84"/>
                  <a:gd name="T15" fmla="*/ 85957258 h 83"/>
                  <a:gd name="T16" fmla="*/ 93654528 w 84"/>
                  <a:gd name="T17" fmla="*/ 74138334 h 83"/>
                  <a:gd name="T18" fmla="*/ 27873772 w 84"/>
                  <a:gd name="T19" fmla="*/ 0 h 8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4"/>
                  <a:gd name="T31" fmla="*/ 0 h 83"/>
                  <a:gd name="T32" fmla="*/ 84 w 84"/>
                  <a:gd name="T33" fmla="*/ 83 h 8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4" h="83">
                    <a:moveTo>
                      <a:pt x="25" y="0"/>
                    </a:moveTo>
                    <a:lnTo>
                      <a:pt x="0" y="32"/>
                    </a:lnTo>
                    <a:lnTo>
                      <a:pt x="42" y="83"/>
                    </a:lnTo>
                    <a:lnTo>
                      <a:pt x="59" y="80"/>
                    </a:lnTo>
                    <a:lnTo>
                      <a:pt x="84" y="6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6" name="Freeform 2329"/>
              <p:cNvSpPr>
                <a:spLocks/>
              </p:cNvSpPr>
              <p:nvPr/>
            </p:nvSpPr>
            <p:spPr bwMode="auto">
              <a:xfrm>
                <a:off x="2860407" y="4443773"/>
                <a:ext cx="95033" cy="95253"/>
              </a:xfrm>
              <a:custGeom>
                <a:avLst/>
                <a:gdLst>
                  <a:gd name="T0" fmla="*/ 50738011 w 89"/>
                  <a:gd name="T1" fmla="*/ 0 h 94"/>
                  <a:gd name="T2" fmla="*/ 101474955 w 89"/>
                  <a:gd name="T3" fmla="*/ 48261858 h 94"/>
                  <a:gd name="T4" fmla="*/ 50738011 w 89"/>
                  <a:gd name="T5" fmla="*/ 96522703 h 94"/>
                  <a:gd name="T6" fmla="*/ 0 w 89"/>
                  <a:gd name="T7" fmla="*/ 48261858 h 94"/>
                  <a:gd name="T8" fmla="*/ 29643887 w 89"/>
                  <a:gd name="T9" fmla="*/ 0 h 94"/>
                  <a:gd name="T10" fmla="*/ 0 w 89"/>
                  <a:gd name="T11" fmla="*/ 32859242 h 94"/>
                  <a:gd name="T12" fmla="*/ 58148447 w 89"/>
                  <a:gd name="T13" fmla="*/ 96522703 h 94"/>
                  <a:gd name="T14" fmla="*/ 92353925 w 89"/>
                  <a:gd name="T15" fmla="*/ 89335157 h 94"/>
                  <a:gd name="T16" fmla="*/ 101474955 w 89"/>
                  <a:gd name="T17" fmla="*/ 85227119 h 94"/>
                  <a:gd name="T18" fmla="*/ 29643887 w 89"/>
                  <a:gd name="T19" fmla="*/ 0 h 9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9"/>
                  <a:gd name="T31" fmla="*/ 0 h 94"/>
                  <a:gd name="T32" fmla="*/ 89 w 89"/>
                  <a:gd name="T33" fmla="*/ 94 h 9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9" h="94">
                    <a:moveTo>
                      <a:pt x="26" y="0"/>
                    </a:moveTo>
                    <a:lnTo>
                      <a:pt x="0" y="32"/>
                    </a:lnTo>
                    <a:lnTo>
                      <a:pt x="51" y="94"/>
                    </a:lnTo>
                    <a:lnTo>
                      <a:pt x="81" y="87"/>
                    </a:lnTo>
                    <a:lnTo>
                      <a:pt x="89" y="8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7" name="Freeform 2330"/>
              <p:cNvSpPr>
                <a:spLocks/>
              </p:cNvSpPr>
              <p:nvPr/>
            </p:nvSpPr>
            <p:spPr bwMode="auto">
              <a:xfrm>
                <a:off x="2875184" y="4422267"/>
                <a:ext cx="103473" cy="109590"/>
              </a:xfrm>
              <a:custGeom>
                <a:avLst/>
                <a:gdLst>
                  <a:gd name="T0" fmla="*/ 55189511 w 97"/>
                  <a:gd name="T1" fmla="*/ 0 h 106"/>
                  <a:gd name="T2" fmla="*/ 110377955 w 97"/>
                  <a:gd name="T3" fmla="*/ 56650793 h 106"/>
                  <a:gd name="T4" fmla="*/ 55189511 w 97"/>
                  <a:gd name="T5" fmla="*/ 113301586 h 106"/>
                  <a:gd name="T6" fmla="*/ 0 w 97"/>
                  <a:gd name="T7" fmla="*/ 56650793 h 106"/>
                  <a:gd name="T8" fmla="*/ 23895863 w 97"/>
                  <a:gd name="T9" fmla="*/ 0 h 106"/>
                  <a:gd name="T10" fmla="*/ 0 w 97"/>
                  <a:gd name="T11" fmla="*/ 39548554 h 106"/>
                  <a:gd name="T12" fmla="*/ 67136905 w 97"/>
                  <a:gd name="T13" fmla="*/ 113301586 h 106"/>
                  <a:gd name="T14" fmla="*/ 77378612 w 97"/>
                  <a:gd name="T15" fmla="*/ 113301586 h 106"/>
                  <a:gd name="T16" fmla="*/ 110377955 w 97"/>
                  <a:gd name="T17" fmla="*/ 101543409 h 106"/>
                  <a:gd name="T18" fmla="*/ 23895863 w 97"/>
                  <a:gd name="T19" fmla="*/ 0 h 10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"/>
                  <a:gd name="T31" fmla="*/ 0 h 106"/>
                  <a:gd name="T32" fmla="*/ 97 w 97"/>
                  <a:gd name="T33" fmla="*/ 106 h 10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" h="106">
                    <a:moveTo>
                      <a:pt x="21" y="0"/>
                    </a:moveTo>
                    <a:lnTo>
                      <a:pt x="0" y="37"/>
                    </a:lnTo>
                    <a:lnTo>
                      <a:pt x="59" y="106"/>
                    </a:lnTo>
                    <a:lnTo>
                      <a:pt x="68" y="106"/>
                    </a:lnTo>
                    <a:lnTo>
                      <a:pt x="97" y="9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8" name="Freeform 2331"/>
              <p:cNvSpPr>
                <a:spLocks/>
              </p:cNvSpPr>
              <p:nvPr/>
            </p:nvSpPr>
            <p:spPr bwMode="auto">
              <a:xfrm>
                <a:off x="2888909" y="4404847"/>
                <a:ext cx="110871" cy="120856"/>
              </a:xfrm>
              <a:custGeom>
                <a:avLst/>
                <a:gdLst>
                  <a:gd name="T0" fmla="*/ 57983441 w 106"/>
                  <a:gd name="T1" fmla="*/ 0 h 120"/>
                  <a:gd name="T2" fmla="*/ 115965836 w 106"/>
                  <a:gd name="T3" fmla="*/ 60859053 h 120"/>
                  <a:gd name="T4" fmla="*/ 57983441 w 106"/>
                  <a:gd name="T5" fmla="*/ 121718107 h 120"/>
                  <a:gd name="T6" fmla="*/ 0 w 106"/>
                  <a:gd name="T7" fmla="*/ 60859053 h 120"/>
                  <a:gd name="T8" fmla="*/ 22974355 w 106"/>
                  <a:gd name="T9" fmla="*/ 0 h 120"/>
                  <a:gd name="T10" fmla="*/ 0 w 106"/>
                  <a:gd name="T11" fmla="*/ 37529823 h 120"/>
                  <a:gd name="T12" fmla="*/ 68923075 w 106"/>
                  <a:gd name="T13" fmla="*/ 121718107 h 120"/>
                  <a:gd name="T14" fmla="*/ 97367754 w 106"/>
                  <a:gd name="T15" fmla="*/ 110561086 h 120"/>
                  <a:gd name="T16" fmla="*/ 115965836 w 106"/>
                  <a:gd name="T17" fmla="*/ 103460798 h 120"/>
                  <a:gd name="T18" fmla="*/ 22974355 w 106"/>
                  <a:gd name="T19" fmla="*/ 0 h 12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6"/>
                  <a:gd name="T31" fmla="*/ 0 h 120"/>
                  <a:gd name="T32" fmla="*/ 106 w 106"/>
                  <a:gd name="T33" fmla="*/ 120 h 1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6" h="120">
                    <a:moveTo>
                      <a:pt x="21" y="0"/>
                    </a:moveTo>
                    <a:lnTo>
                      <a:pt x="0" y="37"/>
                    </a:lnTo>
                    <a:lnTo>
                      <a:pt x="63" y="120"/>
                    </a:lnTo>
                    <a:lnTo>
                      <a:pt x="89" y="109"/>
                    </a:lnTo>
                    <a:lnTo>
                      <a:pt x="106" y="10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09" name="Freeform 2332"/>
              <p:cNvSpPr>
                <a:spLocks/>
              </p:cNvSpPr>
              <p:nvPr/>
            </p:nvSpPr>
            <p:spPr bwMode="auto">
              <a:xfrm>
                <a:off x="2897358" y="4390509"/>
                <a:ext cx="125647" cy="130073"/>
              </a:xfrm>
              <a:custGeom>
                <a:avLst/>
                <a:gdLst>
                  <a:gd name="T0" fmla="*/ 66333169 w 119"/>
                  <a:gd name="T1" fmla="*/ 0 h 127"/>
                  <a:gd name="T2" fmla="*/ 132665281 w 119"/>
                  <a:gd name="T3" fmla="*/ 66610691 h 127"/>
                  <a:gd name="T4" fmla="*/ 66333169 w 119"/>
                  <a:gd name="T5" fmla="*/ 133220357 h 127"/>
                  <a:gd name="T6" fmla="*/ 0 w 119"/>
                  <a:gd name="T7" fmla="*/ 66610691 h 127"/>
                  <a:gd name="T8" fmla="*/ 28985391 w 119"/>
                  <a:gd name="T9" fmla="*/ 0 h 127"/>
                  <a:gd name="T10" fmla="*/ 0 w 119"/>
                  <a:gd name="T11" fmla="*/ 33567036 h 127"/>
                  <a:gd name="T12" fmla="*/ 84727268 w 119"/>
                  <a:gd name="T13" fmla="*/ 133220357 h 127"/>
                  <a:gd name="T14" fmla="*/ 90301136 w 119"/>
                  <a:gd name="T15" fmla="*/ 129024223 h 127"/>
                  <a:gd name="T16" fmla="*/ 122631474 w 119"/>
                  <a:gd name="T17" fmla="*/ 117485624 h 127"/>
                  <a:gd name="T18" fmla="*/ 132665281 w 119"/>
                  <a:gd name="T19" fmla="*/ 114338268 h 127"/>
                  <a:gd name="T20" fmla="*/ 28985391 w 119"/>
                  <a:gd name="T21" fmla="*/ 0 h 12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9"/>
                  <a:gd name="T34" fmla="*/ 0 h 127"/>
                  <a:gd name="T35" fmla="*/ 119 w 119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9" h="127">
                    <a:moveTo>
                      <a:pt x="26" y="0"/>
                    </a:moveTo>
                    <a:lnTo>
                      <a:pt x="0" y="32"/>
                    </a:lnTo>
                    <a:lnTo>
                      <a:pt x="76" y="127"/>
                    </a:lnTo>
                    <a:lnTo>
                      <a:pt x="81" y="123"/>
                    </a:lnTo>
                    <a:lnTo>
                      <a:pt x="110" y="112"/>
                    </a:lnTo>
                    <a:lnTo>
                      <a:pt x="119" y="10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0" name="Freeform 2333"/>
              <p:cNvSpPr>
                <a:spLocks/>
              </p:cNvSpPr>
              <p:nvPr/>
            </p:nvSpPr>
            <p:spPr bwMode="auto">
              <a:xfrm>
                <a:off x="2911083" y="4370027"/>
                <a:ext cx="129872" cy="139290"/>
              </a:xfrm>
              <a:custGeom>
                <a:avLst/>
                <a:gdLst>
                  <a:gd name="T0" fmla="*/ 68563969 w 123"/>
                  <a:gd name="T1" fmla="*/ 0 h 135"/>
                  <a:gd name="T2" fmla="*/ 137127937 w 123"/>
                  <a:gd name="T3" fmla="*/ 71858163 h 135"/>
                  <a:gd name="T4" fmla="*/ 68563969 w 123"/>
                  <a:gd name="T5" fmla="*/ 143716326 h 135"/>
                  <a:gd name="T6" fmla="*/ 0 w 123"/>
                  <a:gd name="T7" fmla="*/ 71858163 h 135"/>
                  <a:gd name="T8" fmla="*/ 27871800 w 123"/>
                  <a:gd name="T9" fmla="*/ 0 h 135"/>
                  <a:gd name="T10" fmla="*/ 0 w 123"/>
                  <a:gd name="T11" fmla="*/ 35131002 h 135"/>
                  <a:gd name="T12" fmla="*/ 94763279 w 123"/>
                  <a:gd name="T13" fmla="*/ 143716326 h 135"/>
                  <a:gd name="T14" fmla="*/ 108141147 w 123"/>
                  <a:gd name="T15" fmla="*/ 139458181 h 135"/>
                  <a:gd name="T16" fmla="*/ 137127937 w 123"/>
                  <a:gd name="T17" fmla="*/ 127747476 h 135"/>
                  <a:gd name="T18" fmla="*/ 27871800 w 123"/>
                  <a:gd name="T19" fmla="*/ 0 h 13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3"/>
                  <a:gd name="T31" fmla="*/ 0 h 135"/>
                  <a:gd name="T32" fmla="*/ 123 w 123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3" h="135">
                    <a:moveTo>
                      <a:pt x="25" y="0"/>
                    </a:moveTo>
                    <a:lnTo>
                      <a:pt x="0" y="33"/>
                    </a:lnTo>
                    <a:lnTo>
                      <a:pt x="85" y="135"/>
                    </a:lnTo>
                    <a:lnTo>
                      <a:pt x="97" y="131"/>
                    </a:lnTo>
                    <a:lnTo>
                      <a:pt x="123" y="12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1" name="Freeform 2334"/>
              <p:cNvSpPr>
                <a:spLocks/>
              </p:cNvSpPr>
              <p:nvPr/>
            </p:nvSpPr>
            <p:spPr bwMode="auto">
              <a:xfrm>
                <a:off x="2923757" y="4352617"/>
                <a:ext cx="138321" cy="149531"/>
              </a:xfrm>
              <a:custGeom>
                <a:avLst/>
                <a:gdLst>
                  <a:gd name="T0" fmla="*/ 73026096 w 131"/>
                  <a:gd name="T1" fmla="*/ 0 h 146"/>
                  <a:gd name="T2" fmla="*/ 146051136 w 131"/>
                  <a:gd name="T3" fmla="*/ 76574211 h 146"/>
                  <a:gd name="T4" fmla="*/ 73026096 w 131"/>
                  <a:gd name="T5" fmla="*/ 153147397 h 146"/>
                  <a:gd name="T6" fmla="*/ 0 w 131"/>
                  <a:gd name="T7" fmla="*/ 76574211 h 146"/>
                  <a:gd name="T8" fmla="*/ 27872205 w 131"/>
                  <a:gd name="T9" fmla="*/ 0 h 146"/>
                  <a:gd name="T10" fmla="*/ 0 w 131"/>
                  <a:gd name="T11" fmla="*/ 38811488 h 146"/>
                  <a:gd name="T12" fmla="*/ 103684773 w 131"/>
                  <a:gd name="T13" fmla="*/ 153147397 h 146"/>
                  <a:gd name="T14" fmla="*/ 131556969 w 131"/>
                  <a:gd name="T15" fmla="*/ 141608934 h 146"/>
                  <a:gd name="T16" fmla="*/ 146051136 w 131"/>
                  <a:gd name="T17" fmla="*/ 134266556 h 146"/>
                  <a:gd name="T18" fmla="*/ 27872205 w 131"/>
                  <a:gd name="T19" fmla="*/ 0 h 14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1"/>
                  <a:gd name="T31" fmla="*/ 0 h 146"/>
                  <a:gd name="T32" fmla="*/ 131 w 131"/>
                  <a:gd name="T33" fmla="*/ 146 h 1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1" h="146">
                    <a:moveTo>
                      <a:pt x="25" y="0"/>
                    </a:moveTo>
                    <a:lnTo>
                      <a:pt x="0" y="37"/>
                    </a:lnTo>
                    <a:lnTo>
                      <a:pt x="93" y="146"/>
                    </a:lnTo>
                    <a:lnTo>
                      <a:pt x="118" y="135"/>
                    </a:lnTo>
                    <a:lnTo>
                      <a:pt x="131" y="12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2" name="Freeform 2335"/>
              <p:cNvSpPr>
                <a:spLocks/>
              </p:cNvSpPr>
              <p:nvPr/>
            </p:nvSpPr>
            <p:spPr bwMode="auto">
              <a:xfrm>
                <a:off x="2936431" y="4334182"/>
                <a:ext cx="144658" cy="160797"/>
              </a:xfrm>
              <a:custGeom>
                <a:avLst/>
                <a:gdLst>
                  <a:gd name="T0" fmla="*/ 76933590 w 136"/>
                  <a:gd name="T1" fmla="*/ 0 h 156"/>
                  <a:gd name="T2" fmla="*/ 153867181 w 136"/>
                  <a:gd name="T3" fmla="*/ 82871269 h 156"/>
                  <a:gd name="T4" fmla="*/ 76933590 w 136"/>
                  <a:gd name="T5" fmla="*/ 165741507 h 156"/>
                  <a:gd name="T6" fmla="*/ 0 w 136"/>
                  <a:gd name="T7" fmla="*/ 82871269 h 156"/>
                  <a:gd name="T8" fmla="*/ 29415561 w 136"/>
                  <a:gd name="T9" fmla="*/ 0 h 156"/>
                  <a:gd name="T10" fmla="*/ 0 w 136"/>
                  <a:gd name="T11" fmla="*/ 38248041 h 156"/>
                  <a:gd name="T12" fmla="*/ 110875022 w 136"/>
                  <a:gd name="T13" fmla="*/ 165741507 h 156"/>
                  <a:gd name="T14" fmla="*/ 119925716 w 136"/>
                  <a:gd name="T15" fmla="*/ 162554430 h 156"/>
                  <a:gd name="T16" fmla="*/ 153867181 w 136"/>
                  <a:gd name="T17" fmla="*/ 146618010 h 156"/>
                  <a:gd name="T18" fmla="*/ 29415561 w 136"/>
                  <a:gd name="T19" fmla="*/ 0 h 15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6"/>
                  <a:gd name="T31" fmla="*/ 0 h 156"/>
                  <a:gd name="T32" fmla="*/ 136 w 136"/>
                  <a:gd name="T33" fmla="*/ 156 h 1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6" h="156">
                    <a:moveTo>
                      <a:pt x="26" y="0"/>
                    </a:moveTo>
                    <a:lnTo>
                      <a:pt x="0" y="36"/>
                    </a:lnTo>
                    <a:lnTo>
                      <a:pt x="98" y="156"/>
                    </a:lnTo>
                    <a:lnTo>
                      <a:pt x="106" y="153"/>
                    </a:lnTo>
                    <a:lnTo>
                      <a:pt x="136" y="13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3" name="Freeform 2336"/>
              <p:cNvSpPr>
                <a:spLocks/>
              </p:cNvSpPr>
              <p:nvPr/>
            </p:nvSpPr>
            <p:spPr bwMode="auto">
              <a:xfrm>
                <a:off x="2951207" y="4319845"/>
                <a:ext cx="147821" cy="163869"/>
              </a:xfrm>
              <a:custGeom>
                <a:avLst/>
                <a:gdLst>
                  <a:gd name="T0" fmla="*/ 78039984 w 140"/>
                  <a:gd name="T1" fmla="*/ 0 h 160"/>
                  <a:gd name="T2" fmla="*/ 156078913 w 140"/>
                  <a:gd name="T3" fmla="*/ 83916291 h 160"/>
                  <a:gd name="T4" fmla="*/ 78039984 w 140"/>
                  <a:gd name="T5" fmla="*/ 167831557 h 160"/>
                  <a:gd name="T6" fmla="*/ 0 w 140"/>
                  <a:gd name="T7" fmla="*/ 83916291 h 160"/>
                  <a:gd name="T8" fmla="*/ 27871646 w 140"/>
                  <a:gd name="T9" fmla="*/ 0 h 160"/>
                  <a:gd name="T10" fmla="*/ 0 w 140"/>
                  <a:gd name="T11" fmla="*/ 33566519 h 160"/>
                  <a:gd name="T12" fmla="*/ 118174424 w 140"/>
                  <a:gd name="T13" fmla="*/ 167831557 h 160"/>
                  <a:gd name="T14" fmla="*/ 137126124 w 140"/>
                  <a:gd name="T15" fmla="*/ 156293136 h 160"/>
                  <a:gd name="T16" fmla="*/ 156078913 w 140"/>
                  <a:gd name="T17" fmla="*/ 147902022 h 160"/>
                  <a:gd name="T18" fmla="*/ 27871646 w 140"/>
                  <a:gd name="T19" fmla="*/ 0 h 16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0"/>
                  <a:gd name="T31" fmla="*/ 0 h 160"/>
                  <a:gd name="T32" fmla="*/ 140 w 140"/>
                  <a:gd name="T33" fmla="*/ 160 h 1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0" h="160">
                    <a:moveTo>
                      <a:pt x="25" y="0"/>
                    </a:moveTo>
                    <a:lnTo>
                      <a:pt x="0" y="32"/>
                    </a:lnTo>
                    <a:lnTo>
                      <a:pt x="106" y="160"/>
                    </a:lnTo>
                    <a:lnTo>
                      <a:pt x="123" y="149"/>
                    </a:lnTo>
                    <a:lnTo>
                      <a:pt x="140" y="14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4" name="Freeform 2337"/>
              <p:cNvSpPr>
                <a:spLocks/>
              </p:cNvSpPr>
              <p:nvPr/>
            </p:nvSpPr>
            <p:spPr bwMode="auto">
              <a:xfrm>
                <a:off x="2964932" y="4300386"/>
                <a:ext cx="150994" cy="175135"/>
              </a:xfrm>
              <a:custGeom>
                <a:avLst/>
                <a:gdLst>
                  <a:gd name="T0" fmla="*/ 79163847 w 144"/>
                  <a:gd name="T1" fmla="*/ 0 h 171"/>
                  <a:gd name="T2" fmla="*/ 158327693 w 144"/>
                  <a:gd name="T3" fmla="*/ 89685507 h 171"/>
                  <a:gd name="T4" fmla="*/ 79163847 w 144"/>
                  <a:gd name="T5" fmla="*/ 179369990 h 171"/>
                  <a:gd name="T6" fmla="*/ 0 w 144"/>
                  <a:gd name="T7" fmla="*/ 89685507 h 171"/>
                  <a:gd name="T8" fmla="*/ 23089498 w 144"/>
                  <a:gd name="T9" fmla="*/ 0 h 171"/>
                  <a:gd name="T10" fmla="*/ 0 w 144"/>
                  <a:gd name="T11" fmla="*/ 34615283 h 171"/>
                  <a:gd name="T12" fmla="*/ 120945127 w 144"/>
                  <a:gd name="T13" fmla="*/ 179369990 h 171"/>
                  <a:gd name="T14" fmla="*/ 120945127 w 144"/>
                  <a:gd name="T15" fmla="*/ 176222682 h 171"/>
                  <a:gd name="T16" fmla="*/ 153929995 w 144"/>
                  <a:gd name="T17" fmla="*/ 160489214 h 171"/>
                  <a:gd name="T18" fmla="*/ 158327693 w 144"/>
                  <a:gd name="T19" fmla="*/ 156293145 h 171"/>
                  <a:gd name="T20" fmla="*/ 23089498 w 144"/>
                  <a:gd name="T21" fmla="*/ 0 h 17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71"/>
                  <a:gd name="T35" fmla="*/ 144 w 144"/>
                  <a:gd name="T36" fmla="*/ 171 h 17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71">
                    <a:moveTo>
                      <a:pt x="21" y="0"/>
                    </a:moveTo>
                    <a:lnTo>
                      <a:pt x="0" y="33"/>
                    </a:lnTo>
                    <a:lnTo>
                      <a:pt x="110" y="171"/>
                    </a:lnTo>
                    <a:lnTo>
                      <a:pt x="110" y="168"/>
                    </a:lnTo>
                    <a:lnTo>
                      <a:pt x="140" y="153"/>
                    </a:lnTo>
                    <a:lnTo>
                      <a:pt x="144" y="14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5" name="Freeform 2338"/>
              <p:cNvSpPr>
                <a:spLocks/>
              </p:cNvSpPr>
              <p:nvPr/>
            </p:nvSpPr>
            <p:spPr bwMode="auto">
              <a:xfrm>
                <a:off x="2978667" y="4286048"/>
                <a:ext cx="160495" cy="178207"/>
              </a:xfrm>
              <a:custGeom>
                <a:avLst/>
                <a:gdLst>
                  <a:gd name="T0" fmla="*/ 84179102 w 153"/>
                  <a:gd name="T1" fmla="*/ 0 h 174"/>
                  <a:gd name="T2" fmla="*/ 168357155 w 153"/>
                  <a:gd name="T3" fmla="*/ 91258371 h 174"/>
                  <a:gd name="T4" fmla="*/ 84179102 w 153"/>
                  <a:gd name="T5" fmla="*/ 182515718 h 174"/>
                  <a:gd name="T6" fmla="*/ 0 w 153"/>
                  <a:gd name="T7" fmla="*/ 91258371 h 174"/>
                  <a:gd name="T8" fmla="*/ 0 w 153"/>
                  <a:gd name="T9" fmla="*/ 34615177 h 174"/>
                  <a:gd name="T10" fmla="*/ 18706585 w 153"/>
                  <a:gd name="T11" fmla="*/ 3147299 h 174"/>
                  <a:gd name="T12" fmla="*/ 28610066 w 153"/>
                  <a:gd name="T13" fmla="*/ 0 h 174"/>
                  <a:gd name="T14" fmla="*/ 168357155 w 153"/>
                  <a:gd name="T15" fmla="*/ 160487701 h 174"/>
                  <a:gd name="T16" fmla="*/ 140847484 w 153"/>
                  <a:gd name="T17" fmla="*/ 175173387 h 174"/>
                  <a:gd name="T18" fmla="*/ 126542422 w 153"/>
                  <a:gd name="T19" fmla="*/ 182515718 h 174"/>
                  <a:gd name="T20" fmla="*/ 0 w 153"/>
                  <a:gd name="T21" fmla="*/ 34615177 h 17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74"/>
                  <a:gd name="T35" fmla="*/ 153 w 153"/>
                  <a:gd name="T36" fmla="*/ 174 h 1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74">
                    <a:moveTo>
                      <a:pt x="0" y="33"/>
                    </a:moveTo>
                    <a:lnTo>
                      <a:pt x="17" y="3"/>
                    </a:lnTo>
                    <a:lnTo>
                      <a:pt x="26" y="0"/>
                    </a:lnTo>
                    <a:lnTo>
                      <a:pt x="153" y="153"/>
                    </a:lnTo>
                    <a:lnTo>
                      <a:pt x="128" y="167"/>
                    </a:lnTo>
                    <a:lnTo>
                      <a:pt x="115" y="17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6" name="Freeform 2339"/>
              <p:cNvSpPr>
                <a:spLocks/>
              </p:cNvSpPr>
              <p:nvPr/>
            </p:nvSpPr>
            <p:spPr bwMode="auto">
              <a:xfrm>
                <a:off x="2988167" y="4281952"/>
                <a:ext cx="169996" cy="171038"/>
              </a:xfrm>
              <a:custGeom>
                <a:avLst/>
                <a:gdLst>
                  <a:gd name="T0" fmla="*/ 89747328 w 161"/>
                  <a:gd name="T1" fmla="*/ 0 h 167"/>
                  <a:gd name="T2" fmla="*/ 179494656 w 161"/>
                  <a:gd name="T3" fmla="*/ 87586819 h 167"/>
                  <a:gd name="T4" fmla="*/ 89747328 w 161"/>
                  <a:gd name="T5" fmla="*/ 175173637 h 167"/>
                  <a:gd name="T6" fmla="*/ 0 w 161"/>
                  <a:gd name="T7" fmla="*/ 87586819 h 167"/>
                  <a:gd name="T8" fmla="*/ 0 w 161"/>
                  <a:gd name="T9" fmla="*/ 18880753 h 167"/>
                  <a:gd name="T10" fmla="*/ 8918983 w 161"/>
                  <a:gd name="T11" fmla="*/ 7342343 h 167"/>
                  <a:gd name="T12" fmla="*/ 46824922 w 161"/>
                  <a:gd name="T13" fmla="*/ 0 h 167"/>
                  <a:gd name="T14" fmla="*/ 179494656 w 161"/>
                  <a:gd name="T15" fmla="*/ 153145590 h 167"/>
                  <a:gd name="T16" fmla="*/ 165001711 w 161"/>
                  <a:gd name="T17" fmla="*/ 160487931 h 167"/>
                  <a:gd name="T18" fmla="*/ 137129736 w 161"/>
                  <a:gd name="T19" fmla="*/ 175173637 h 167"/>
                  <a:gd name="T20" fmla="*/ 0 w 161"/>
                  <a:gd name="T21" fmla="*/ 18880753 h 16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1"/>
                  <a:gd name="T34" fmla="*/ 0 h 167"/>
                  <a:gd name="T35" fmla="*/ 161 w 161"/>
                  <a:gd name="T36" fmla="*/ 167 h 16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1" h="167">
                    <a:moveTo>
                      <a:pt x="0" y="18"/>
                    </a:moveTo>
                    <a:lnTo>
                      <a:pt x="8" y="7"/>
                    </a:lnTo>
                    <a:lnTo>
                      <a:pt x="42" y="0"/>
                    </a:lnTo>
                    <a:lnTo>
                      <a:pt x="161" y="146"/>
                    </a:lnTo>
                    <a:lnTo>
                      <a:pt x="148" y="153"/>
                    </a:lnTo>
                    <a:lnTo>
                      <a:pt x="123" y="16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7" name="Freeform 2340"/>
              <p:cNvSpPr>
                <a:spLocks/>
              </p:cNvSpPr>
              <p:nvPr/>
            </p:nvSpPr>
            <p:spPr bwMode="auto">
              <a:xfrm>
                <a:off x="3005056" y="4277855"/>
                <a:ext cx="169996" cy="164893"/>
              </a:xfrm>
              <a:custGeom>
                <a:avLst/>
                <a:gdLst>
                  <a:gd name="T0" fmla="*/ 89747328 w 161"/>
                  <a:gd name="T1" fmla="*/ 0 h 160"/>
                  <a:gd name="T2" fmla="*/ 179494656 w 161"/>
                  <a:gd name="T3" fmla="*/ 84968332 h 160"/>
                  <a:gd name="T4" fmla="*/ 89747328 w 161"/>
                  <a:gd name="T5" fmla="*/ 169935634 h 160"/>
                  <a:gd name="T6" fmla="*/ 0 w 161"/>
                  <a:gd name="T7" fmla="*/ 84968332 h 160"/>
                  <a:gd name="T8" fmla="*/ 0 w 161"/>
                  <a:gd name="T9" fmla="*/ 7434612 h 160"/>
                  <a:gd name="T10" fmla="*/ 33445917 w 161"/>
                  <a:gd name="T11" fmla="*/ 3186557 h 160"/>
                  <a:gd name="T12" fmla="*/ 52398888 w 161"/>
                  <a:gd name="T13" fmla="*/ 0 h 160"/>
                  <a:gd name="T14" fmla="*/ 179494656 w 161"/>
                  <a:gd name="T15" fmla="*/ 146569274 h 160"/>
                  <a:gd name="T16" fmla="*/ 146048748 w 161"/>
                  <a:gd name="T17" fmla="*/ 165687579 h 160"/>
                  <a:gd name="T18" fmla="*/ 141588730 w 161"/>
                  <a:gd name="T19" fmla="*/ 169935634 h 160"/>
                  <a:gd name="T20" fmla="*/ 0 w 161"/>
                  <a:gd name="T21" fmla="*/ 7434612 h 16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1"/>
                  <a:gd name="T34" fmla="*/ 0 h 160"/>
                  <a:gd name="T35" fmla="*/ 161 w 161"/>
                  <a:gd name="T36" fmla="*/ 160 h 1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1" h="160">
                    <a:moveTo>
                      <a:pt x="0" y="7"/>
                    </a:moveTo>
                    <a:lnTo>
                      <a:pt x="30" y="3"/>
                    </a:lnTo>
                    <a:lnTo>
                      <a:pt x="47" y="0"/>
                    </a:lnTo>
                    <a:lnTo>
                      <a:pt x="161" y="138"/>
                    </a:lnTo>
                    <a:lnTo>
                      <a:pt x="131" y="156"/>
                    </a:lnTo>
                    <a:lnTo>
                      <a:pt x="127" y="16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8" name="Freeform 2341"/>
              <p:cNvSpPr>
                <a:spLocks/>
              </p:cNvSpPr>
              <p:nvPr/>
            </p:nvSpPr>
            <p:spPr bwMode="auto">
              <a:xfrm>
                <a:off x="3032516" y="4274783"/>
                <a:ext cx="160495" cy="155676"/>
              </a:xfrm>
              <a:custGeom>
                <a:avLst/>
                <a:gdLst>
                  <a:gd name="T0" fmla="*/ 84179102 w 153"/>
                  <a:gd name="T1" fmla="*/ 0 h 153"/>
                  <a:gd name="T2" fmla="*/ 168357155 w 153"/>
                  <a:gd name="T3" fmla="*/ 79199402 h 153"/>
                  <a:gd name="T4" fmla="*/ 84179102 w 153"/>
                  <a:gd name="T5" fmla="*/ 158398804 h 153"/>
                  <a:gd name="T6" fmla="*/ 0 w 153"/>
                  <a:gd name="T7" fmla="*/ 79199402 h 153"/>
                  <a:gd name="T8" fmla="*/ 0 w 153"/>
                  <a:gd name="T9" fmla="*/ 7246564 h 153"/>
                  <a:gd name="T10" fmla="*/ 5501936 w 153"/>
                  <a:gd name="T11" fmla="*/ 7246564 h 153"/>
                  <a:gd name="T12" fmla="*/ 41814717 w 153"/>
                  <a:gd name="T13" fmla="*/ 0 h 153"/>
                  <a:gd name="T14" fmla="*/ 47315602 w 153"/>
                  <a:gd name="T15" fmla="*/ 0 h 153"/>
                  <a:gd name="T16" fmla="*/ 168357155 w 153"/>
                  <a:gd name="T17" fmla="*/ 135622295 h 153"/>
                  <a:gd name="T18" fmla="*/ 149650579 w 153"/>
                  <a:gd name="T19" fmla="*/ 147011058 h 153"/>
                  <a:gd name="T20" fmla="*/ 130943970 w 153"/>
                  <a:gd name="T21" fmla="*/ 158398804 h 153"/>
                  <a:gd name="T22" fmla="*/ 0 w 153"/>
                  <a:gd name="T23" fmla="*/ 7246564 h 15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3"/>
                  <a:gd name="T37" fmla="*/ 0 h 153"/>
                  <a:gd name="T38" fmla="*/ 153 w 153"/>
                  <a:gd name="T39" fmla="*/ 153 h 15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3" h="153">
                    <a:moveTo>
                      <a:pt x="0" y="7"/>
                    </a:moveTo>
                    <a:lnTo>
                      <a:pt x="5" y="7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153" y="131"/>
                    </a:lnTo>
                    <a:lnTo>
                      <a:pt x="136" y="142"/>
                    </a:lnTo>
                    <a:lnTo>
                      <a:pt x="119" y="15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19" name="Freeform 2342"/>
              <p:cNvSpPr>
                <a:spLocks/>
              </p:cNvSpPr>
              <p:nvPr/>
            </p:nvSpPr>
            <p:spPr bwMode="auto">
              <a:xfrm>
                <a:off x="3054690" y="4267614"/>
                <a:ext cx="152046" cy="152604"/>
              </a:xfrm>
              <a:custGeom>
                <a:avLst/>
                <a:gdLst>
                  <a:gd name="T0" fmla="*/ 80270784 w 144"/>
                  <a:gd name="T1" fmla="*/ 0 h 149"/>
                  <a:gd name="T2" fmla="*/ 160541568 w 144"/>
                  <a:gd name="T3" fmla="*/ 78147587 h 149"/>
                  <a:gd name="T4" fmla="*/ 80270784 w 144"/>
                  <a:gd name="T5" fmla="*/ 156295173 h 149"/>
                  <a:gd name="T6" fmla="*/ 0 w 144"/>
                  <a:gd name="T7" fmla="*/ 78147587 h 149"/>
                  <a:gd name="T8" fmla="*/ 0 w 144"/>
                  <a:gd name="T9" fmla="*/ 11538500 h 149"/>
                  <a:gd name="T10" fmla="*/ 17837953 w 144"/>
                  <a:gd name="T11" fmla="*/ 7342402 h 149"/>
                  <a:gd name="T12" fmla="*/ 46824885 w 144"/>
                  <a:gd name="T13" fmla="*/ 0 h 149"/>
                  <a:gd name="T14" fmla="*/ 160541568 w 144"/>
                  <a:gd name="T15" fmla="*/ 133218148 h 149"/>
                  <a:gd name="T16" fmla="*/ 127095653 w 144"/>
                  <a:gd name="T17" fmla="*/ 156295173 h 149"/>
                  <a:gd name="T18" fmla="*/ 0 w 144"/>
                  <a:gd name="T19" fmla="*/ 11538500 h 14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49"/>
                  <a:gd name="T32" fmla="*/ 144 w 144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49">
                    <a:moveTo>
                      <a:pt x="0" y="11"/>
                    </a:moveTo>
                    <a:lnTo>
                      <a:pt x="16" y="7"/>
                    </a:lnTo>
                    <a:lnTo>
                      <a:pt x="42" y="0"/>
                    </a:lnTo>
                    <a:lnTo>
                      <a:pt x="144" y="127"/>
                    </a:lnTo>
                    <a:lnTo>
                      <a:pt x="114" y="14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0" name="Freeform 2343"/>
              <p:cNvSpPr>
                <a:spLocks/>
              </p:cNvSpPr>
              <p:nvPr/>
            </p:nvSpPr>
            <p:spPr bwMode="auto">
              <a:xfrm>
                <a:off x="3076864" y="4259412"/>
                <a:ext cx="147821" cy="149531"/>
              </a:xfrm>
              <a:custGeom>
                <a:avLst/>
                <a:gdLst>
                  <a:gd name="T0" fmla="*/ 78039984 w 140"/>
                  <a:gd name="T1" fmla="*/ 0 h 146"/>
                  <a:gd name="T2" fmla="*/ 156078913 w 140"/>
                  <a:gd name="T3" fmla="*/ 76574211 h 146"/>
                  <a:gd name="T4" fmla="*/ 78039984 w 140"/>
                  <a:gd name="T5" fmla="*/ 153147397 h 146"/>
                  <a:gd name="T6" fmla="*/ 0 w 140"/>
                  <a:gd name="T7" fmla="*/ 76574211 h 146"/>
                  <a:gd name="T8" fmla="*/ 0 w 140"/>
                  <a:gd name="T9" fmla="*/ 15734551 h 146"/>
                  <a:gd name="T10" fmla="*/ 32330559 w 140"/>
                  <a:gd name="T11" fmla="*/ 4196086 h 146"/>
                  <a:gd name="T12" fmla="*/ 46823354 w 140"/>
                  <a:gd name="T13" fmla="*/ 0 h 146"/>
                  <a:gd name="T14" fmla="*/ 156078913 w 140"/>
                  <a:gd name="T15" fmla="*/ 125874356 h 146"/>
                  <a:gd name="T16" fmla="*/ 137126124 w 140"/>
                  <a:gd name="T17" fmla="*/ 141608934 h 146"/>
                  <a:gd name="T18" fmla="*/ 122633337 w 140"/>
                  <a:gd name="T19" fmla="*/ 153147397 h 146"/>
                  <a:gd name="T20" fmla="*/ 0 w 140"/>
                  <a:gd name="T21" fmla="*/ 15734551 h 14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0"/>
                  <a:gd name="T34" fmla="*/ 0 h 146"/>
                  <a:gd name="T35" fmla="*/ 140 w 140"/>
                  <a:gd name="T36" fmla="*/ 146 h 1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0" h="146">
                    <a:moveTo>
                      <a:pt x="0" y="15"/>
                    </a:moveTo>
                    <a:lnTo>
                      <a:pt x="29" y="4"/>
                    </a:lnTo>
                    <a:lnTo>
                      <a:pt x="42" y="0"/>
                    </a:lnTo>
                    <a:lnTo>
                      <a:pt x="140" y="120"/>
                    </a:lnTo>
                    <a:lnTo>
                      <a:pt x="123" y="135"/>
                    </a:lnTo>
                    <a:lnTo>
                      <a:pt x="110" y="14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1" name="Freeform 2344"/>
              <p:cNvSpPr>
                <a:spLocks/>
              </p:cNvSpPr>
              <p:nvPr/>
            </p:nvSpPr>
            <p:spPr bwMode="auto">
              <a:xfrm>
                <a:off x="3099038" y="4253267"/>
                <a:ext cx="142545" cy="144411"/>
              </a:xfrm>
              <a:custGeom>
                <a:avLst/>
                <a:gdLst>
                  <a:gd name="T0" fmla="*/ 75256368 w 135"/>
                  <a:gd name="T1" fmla="*/ 0 h 142"/>
                  <a:gd name="T2" fmla="*/ 150511680 w 135"/>
                  <a:gd name="T3" fmla="*/ 73431977 h 142"/>
                  <a:gd name="T4" fmla="*/ 75256368 w 135"/>
                  <a:gd name="T5" fmla="*/ 146862936 h 142"/>
                  <a:gd name="T6" fmla="*/ 0 w 135"/>
                  <a:gd name="T7" fmla="*/ 73431977 h 142"/>
                  <a:gd name="T8" fmla="*/ 0 w 135"/>
                  <a:gd name="T9" fmla="*/ 15514010 h 142"/>
                  <a:gd name="T10" fmla="*/ 8919094 w 135"/>
                  <a:gd name="T11" fmla="*/ 11376942 h 142"/>
                  <a:gd name="T12" fmla="*/ 46825500 w 135"/>
                  <a:gd name="T13" fmla="*/ 0 h 142"/>
                  <a:gd name="T14" fmla="*/ 150511680 w 135"/>
                  <a:gd name="T15" fmla="*/ 119972978 h 142"/>
                  <a:gd name="T16" fmla="*/ 141592590 w 135"/>
                  <a:gd name="T17" fmla="*/ 124109029 h 142"/>
                  <a:gd name="T18" fmla="*/ 113720271 w 135"/>
                  <a:gd name="T19" fmla="*/ 146862936 h 142"/>
                  <a:gd name="T20" fmla="*/ 0 w 135"/>
                  <a:gd name="T21" fmla="*/ 15514010 h 142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5"/>
                  <a:gd name="T34" fmla="*/ 0 h 142"/>
                  <a:gd name="T35" fmla="*/ 135 w 135"/>
                  <a:gd name="T36" fmla="*/ 142 h 1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5" h="142">
                    <a:moveTo>
                      <a:pt x="0" y="15"/>
                    </a:moveTo>
                    <a:lnTo>
                      <a:pt x="8" y="11"/>
                    </a:lnTo>
                    <a:lnTo>
                      <a:pt x="42" y="0"/>
                    </a:lnTo>
                    <a:lnTo>
                      <a:pt x="135" y="116"/>
                    </a:lnTo>
                    <a:lnTo>
                      <a:pt x="127" y="120"/>
                    </a:lnTo>
                    <a:lnTo>
                      <a:pt x="102" y="14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2" name="Freeform 2345"/>
              <p:cNvSpPr>
                <a:spLocks/>
              </p:cNvSpPr>
              <p:nvPr/>
            </p:nvSpPr>
            <p:spPr bwMode="auto">
              <a:xfrm>
                <a:off x="3121203" y="4245074"/>
                <a:ext cx="138321" cy="138266"/>
              </a:xfrm>
              <a:custGeom>
                <a:avLst/>
                <a:gdLst>
                  <a:gd name="T0" fmla="*/ 73026096 w 131"/>
                  <a:gd name="T1" fmla="*/ 0 h 134"/>
                  <a:gd name="T2" fmla="*/ 146051136 w 131"/>
                  <a:gd name="T3" fmla="*/ 71333906 h 134"/>
                  <a:gd name="T4" fmla="*/ 73026096 w 131"/>
                  <a:gd name="T5" fmla="*/ 142667811 h 134"/>
                  <a:gd name="T6" fmla="*/ 0 w 131"/>
                  <a:gd name="T7" fmla="*/ 71333906 h 134"/>
                  <a:gd name="T8" fmla="*/ 0 w 131"/>
                  <a:gd name="T9" fmla="*/ 14905898 h 134"/>
                  <a:gd name="T10" fmla="*/ 23413202 w 131"/>
                  <a:gd name="T11" fmla="*/ 7452949 h 134"/>
                  <a:gd name="T12" fmla="*/ 46825349 w 131"/>
                  <a:gd name="T13" fmla="*/ 0 h 134"/>
                  <a:gd name="T14" fmla="*/ 146051136 w 131"/>
                  <a:gd name="T15" fmla="*/ 116050554 h 134"/>
                  <a:gd name="T16" fmla="*/ 118178906 w 131"/>
                  <a:gd name="T17" fmla="*/ 135214832 h 134"/>
                  <a:gd name="T18" fmla="*/ 109259846 w 131"/>
                  <a:gd name="T19" fmla="*/ 142667811 h 134"/>
                  <a:gd name="T20" fmla="*/ 0 w 131"/>
                  <a:gd name="T21" fmla="*/ 14905898 h 13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134"/>
                  <a:gd name="T35" fmla="*/ 131 w 131"/>
                  <a:gd name="T36" fmla="*/ 134 h 13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134">
                    <a:moveTo>
                      <a:pt x="0" y="14"/>
                    </a:moveTo>
                    <a:lnTo>
                      <a:pt x="21" y="7"/>
                    </a:lnTo>
                    <a:lnTo>
                      <a:pt x="42" y="0"/>
                    </a:lnTo>
                    <a:lnTo>
                      <a:pt x="131" y="109"/>
                    </a:lnTo>
                    <a:lnTo>
                      <a:pt x="106" y="127"/>
                    </a:lnTo>
                    <a:lnTo>
                      <a:pt x="98" y="13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3" name="Freeform 2346"/>
              <p:cNvSpPr>
                <a:spLocks/>
              </p:cNvSpPr>
              <p:nvPr/>
            </p:nvSpPr>
            <p:spPr bwMode="auto">
              <a:xfrm>
                <a:off x="3143378" y="4238929"/>
                <a:ext cx="129872" cy="132121"/>
              </a:xfrm>
              <a:custGeom>
                <a:avLst/>
                <a:gdLst>
                  <a:gd name="T0" fmla="*/ 68563969 w 123"/>
                  <a:gd name="T1" fmla="*/ 0 h 130"/>
                  <a:gd name="T2" fmla="*/ 137127937 w 123"/>
                  <a:gd name="T3" fmla="*/ 67138811 h 130"/>
                  <a:gd name="T4" fmla="*/ 68563969 w 123"/>
                  <a:gd name="T5" fmla="*/ 134276605 h 130"/>
                  <a:gd name="T6" fmla="*/ 0 w 123"/>
                  <a:gd name="T7" fmla="*/ 67138811 h 130"/>
                  <a:gd name="T8" fmla="*/ 0 w 123"/>
                  <a:gd name="T9" fmla="*/ 14460132 h 130"/>
                  <a:gd name="T10" fmla="*/ 37905737 w 123"/>
                  <a:gd name="T11" fmla="*/ 3098745 h 130"/>
                  <a:gd name="T12" fmla="*/ 47938611 w 123"/>
                  <a:gd name="T13" fmla="*/ 0 h 130"/>
                  <a:gd name="T14" fmla="*/ 137127937 w 123"/>
                  <a:gd name="T15" fmla="*/ 104322724 h 130"/>
                  <a:gd name="T16" fmla="*/ 122635070 w 123"/>
                  <a:gd name="T17" fmla="*/ 115684109 h 130"/>
                  <a:gd name="T18" fmla="*/ 103682210 w 123"/>
                  <a:gd name="T19" fmla="*/ 134276605 h 130"/>
                  <a:gd name="T20" fmla="*/ 0 w 123"/>
                  <a:gd name="T21" fmla="*/ 14460132 h 13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3"/>
                  <a:gd name="T34" fmla="*/ 0 h 130"/>
                  <a:gd name="T35" fmla="*/ 123 w 12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3" h="130">
                    <a:moveTo>
                      <a:pt x="0" y="14"/>
                    </a:moveTo>
                    <a:lnTo>
                      <a:pt x="34" y="3"/>
                    </a:lnTo>
                    <a:lnTo>
                      <a:pt x="43" y="0"/>
                    </a:lnTo>
                    <a:lnTo>
                      <a:pt x="123" y="101"/>
                    </a:lnTo>
                    <a:lnTo>
                      <a:pt x="110" y="112"/>
                    </a:lnTo>
                    <a:lnTo>
                      <a:pt x="93" y="13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4" name="Freeform 2347"/>
              <p:cNvSpPr>
                <a:spLocks/>
              </p:cNvSpPr>
              <p:nvPr/>
            </p:nvSpPr>
            <p:spPr bwMode="auto">
              <a:xfrm>
                <a:off x="3165552" y="4228688"/>
                <a:ext cx="125647" cy="127001"/>
              </a:xfrm>
              <a:custGeom>
                <a:avLst/>
                <a:gdLst>
                  <a:gd name="T0" fmla="*/ 66333169 w 119"/>
                  <a:gd name="T1" fmla="*/ 0 h 124"/>
                  <a:gd name="T2" fmla="*/ 132665281 w 119"/>
                  <a:gd name="T3" fmla="*/ 65037827 h 124"/>
                  <a:gd name="T4" fmla="*/ 66333169 w 119"/>
                  <a:gd name="T5" fmla="*/ 130074629 h 124"/>
                  <a:gd name="T6" fmla="*/ 0 w 119"/>
                  <a:gd name="T7" fmla="*/ 65037827 h 124"/>
                  <a:gd name="T8" fmla="*/ 0 w 119"/>
                  <a:gd name="T9" fmla="*/ 15734810 h 124"/>
                  <a:gd name="T10" fmla="*/ 14492696 w 119"/>
                  <a:gd name="T11" fmla="*/ 11538657 h 124"/>
                  <a:gd name="T12" fmla="*/ 43478091 w 119"/>
                  <a:gd name="T13" fmla="*/ 0 h 124"/>
                  <a:gd name="T14" fmla="*/ 132665281 w 119"/>
                  <a:gd name="T15" fmla="*/ 99653800 h 124"/>
                  <a:gd name="T16" fmla="*/ 128206398 w 119"/>
                  <a:gd name="T17" fmla="*/ 102801171 h 124"/>
                  <a:gd name="T18" fmla="*/ 99219959 w 119"/>
                  <a:gd name="T19" fmla="*/ 125878476 h 124"/>
                  <a:gd name="T20" fmla="*/ 99219959 w 119"/>
                  <a:gd name="T21" fmla="*/ 130074629 h 124"/>
                  <a:gd name="T22" fmla="*/ 0 w 119"/>
                  <a:gd name="T23" fmla="*/ 15734810 h 12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9"/>
                  <a:gd name="T37" fmla="*/ 0 h 124"/>
                  <a:gd name="T38" fmla="*/ 119 w 119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9" h="124">
                    <a:moveTo>
                      <a:pt x="0" y="15"/>
                    </a:moveTo>
                    <a:lnTo>
                      <a:pt x="13" y="11"/>
                    </a:lnTo>
                    <a:lnTo>
                      <a:pt x="39" y="0"/>
                    </a:lnTo>
                    <a:lnTo>
                      <a:pt x="119" y="95"/>
                    </a:lnTo>
                    <a:lnTo>
                      <a:pt x="115" y="98"/>
                    </a:lnTo>
                    <a:lnTo>
                      <a:pt x="89" y="120"/>
                    </a:lnTo>
                    <a:lnTo>
                      <a:pt x="89" y="12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5" name="Freeform 2348"/>
              <p:cNvSpPr>
                <a:spLocks/>
              </p:cNvSpPr>
              <p:nvPr/>
            </p:nvSpPr>
            <p:spPr bwMode="auto">
              <a:xfrm>
                <a:off x="3188787" y="4222543"/>
                <a:ext cx="116147" cy="118807"/>
              </a:xfrm>
              <a:custGeom>
                <a:avLst/>
                <a:gdLst>
                  <a:gd name="T0" fmla="*/ 61319280 w 110"/>
                  <a:gd name="T1" fmla="*/ 0 h 116"/>
                  <a:gd name="T2" fmla="*/ 122637505 w 110"/>
                  <a:gd name="T3" fmla="*/ 60841474 h 116"/>
                  <a:gd name="T4" fmla="*/ 61319280 w 110"/>
                  <a:gd name="T5" fmla="*/ 121681925 h 116"/>
                  <a:gd name="T6" fmla="*/ 0 w 110"/>
                  <a:gd name="T7" fmla="*/ 60841474 h 116"/>
                  <a:gd name="T8" fmla="*/ 0 w 110"/>
                  <a:gd name="T9" fmla="*/ 15734758 h 116"/>
                  <a:gd name="T10" fmla="*/ 27872113 w 110"/>
                  <a:gd name="T11" fmla="*/ 4196141 h 116"/>
                  <a:gd name="T12" fmla="*/ 42366207 w 110"/>
                  <a:gd name="T13" fmla="*/ 0 h 116"/>
                  <a:gd name="T14" fmla="*/ 122637505 w 110"/>
                  <a:gd name="T15" fmla="*/ 91261195 h 116"/>
                  <a:gd name="T16" fmla="*/ 103684431 w 110"/>
                  <a:gd name="T17" fmla="*/ 110143310 h 116"/>
                  <a:gd name="T18" fmla="*/ 89191401 w 110"/>
                  <a:gd name="T19" fmla="*/ 121681925 h 116"/>
                  <a:gd name="T20" fmla="*/ 0 w 110"/>
                  <a:gd name="T21" fmla="*/ 15734758 h 11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0"/>
                  <a:gd name="T34" fmla="*/ 0 h 116"/>
                  <a:gd name="T35" fmla="*/ 110 w 110"/>
                  <a:gd name="T36" fmla="*/ 116 h 1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0" h="116">
                    <a:moveTo>
                      <a:pt x="0" y="15"/>
                    </a:moveTo>
                    <a:lnTo>
                      <a:pt x="25" y="4"/>
                    </a:lnTo>
                    <a:lnTo>
                      <a:pt x="38" y="0"/>
                    </a:lnTo>
                    <a:lnTo>
                      <a:pt x="110" y="87"/>
                    </a:lnTo>
                    <a:lnTo>
                      <a:pt x="93" y="105"/>
                    </a:lnTo>
                    <a:lnTo>
                      <a:pt x="80" y="11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6" name="Freeform 2349"/>
              <p:cNvSpPr>
                <a:spLocks/>
              </p:cNvSpPr>
              <p:nvPr/>
            </p:nvSpPr>
            <p:spPr bwMode="auto">
              <a:xfrm>
                <a:off x="3206736" y="4214350"/>
                <a:ext cx="110871" cy="112663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8225065 h 109"/>
                  <a:gd name="T4" fmla="*/ 57983441 w 106"/>
                  <a:gd name="T5" fmla="*/ 116449097 h 109"/>
                  <a:gd name="T6" fmla="*/ 0 w 106"/>
                  <a:gd name="T7" fmla="*/ 58225065 h 109"/>
                  <a:gd name="T8" fmla="*/ 0 w 106"/>
                  <a:gd name="T9" fmla="*/ 14956272 h 109"/>
                  <a:gd name="T10" fmla="*/ 8752535 w 106"/>
                  <a:gd name="T11" fmla="*/ 11752095 h 109"/>
                  <a:gd name="T12" fmla="*/ 41572446 w 106"/>
                  <a:gd name="T13" fmla="*/ 0 h 109"/>
                  <a:gd name="T14" fmla="*/ 115965836 w 106"/>
                  <a:gd name="T15" fmla="*/ 85466780 h 109"/>
                  <a:gd name="T16" fmla="*/ 106119238 w 106"/>
                  <a:gd name="T17" fmla="*/ 97218872 h 109"/>
                  <a:gd name="T18" fmla="*/ 87521157 w 106"/>
                  <a:gd name="T19" fmla="*/ 116449097 h 109"/>
                  <a:gd name="T20" fmla="*/ 0 w 106"/>
                  <a:gd name="T21" fmla="*/ 14956272 h 10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"/>
                  <a:gd name="T34" fmla="*/ 0 h 109"/>
                  <a:gd name="T35" fmla="*/ 106 w 106"/>
                  <a:gd name="T36" fmla="*/ 109 h 1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" h="109">
                    <a:moveTo>
                      <a:pt x="0" y="14"/>
                    </a:moveTo>
                    <a:lnTo>
                      <a:pt x="8" y="11"/>
                    </a:lnTo>
                    <a:lnTo>
                      <a:pt x="38" y="0"/>
                    </a:lnTo>
                    <a:lnTo>
                      <a:pt x="106" y="80"/>
                    </a:lnTo>
                    <a:lnTo>
                      <a:pt x="97" y="91"/>
                    </a:lnTo>
                    <a:lnTo>
                      <a:pt x="80" y="10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7" name="Freeform 2350"/>
              <p:cNvSpPr>
                <a:spLocks/>
              </p:cNvSpPr>
              <p:nvPr/>
            </p:nvSpPr>
            <p:spPr bwMode="auto">
              <a:xfrm>
                <a:off x="3228910" y="4204109"/>
                <a:ext cx="101361" cy="107542"/>
              </a:xfrm>
              <a:custGeom>
                <a:avLst/>
                <a:gdLst>
                  <a:gd name="T0" fmla="*/ 52959555 w 97"/>
                  <a:gd name="T1" fmla="*/ 0 h 105"/>
                  <a:gd name="T2" fmla="*/ 105918064 w 97"/>
                  <a:gd name="T3" fmla="*/ 55072770 h 105"/>
                  <a:gd name="T4" fmla="*/ 52959555 w 97"/>
                  <a:gd name="T5" fmla="*/ 110145541 h 105"/>
                  <a:gd name="T6" fmla="*/ 0 w 97"/>
                  <a:gd name="T7" fmla="*/ 55072770 h 105"/>
                  <a:gd name="T8" fmla="*/ 0 w 97"/>
                  <a:gd name="T9" fmla="*/ 18882329 h 105"/>
                  <a:gd name="T10" fmla="*/ 22930576 w 97"/>
                  <a:gd name="T11" fmla="*/ 7342558 h 105"/>
                  <a:gd name="T12" fmla="*/ 41493226 w 97"/>
                  <a:gd name="T13" fmla="*/ 0 h 105"/>
                  <a:gd name="T14" fmla="*/ 105918064 w 97"/>
                  <a:gd name="T15" fmla="*/ 79724478 h 105"/>
                  <a:gd name="T16" fmla="*/ 82987497 w 97"/>
                  <a:gd name="T17" fmla="*/ 106998146 h 105"/>
                  <a:gd name="T18" fmla="*/ 78619570 w 97"/>
                  <a:gd name="T19" fmla="*/ 110145541 h 105"/>
                  <a:gd name="T20" fmla="*/ 0 w 97"/>
                  <a:gd name="T21" fmla="*/ 18882329 h 10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7"/>
                  <a:gd name="T34" fmla="*/ 0 h 105"/>
                  <a:gd name="T35" fmla="*/ 97 w 97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7" h="105">
                    <a:moveTo>
                      <a:pt x="0" y="18"/>
                    </a:moveTo>
                    <a:lnTo>
                      <a:pt x="21" y="7"/>
                    </a:lnTo>
                    <a:lnTo>
                      <a:pt x="38" y="0"/>
                    </a:lnTo>
                    <a:lnTo>
                      <a:pt x="97" y="76"/>
                    </a:lnTo>
                    <a:lnTo>
                      <a:pt x="76" y="102"/>
                    </a:lnTo>
                    <a:lnTo>
                      <a:pt x="72" y="105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8" name="Freeform 2351"/>
              <p:cNvSpPr>
                <a:spLocks/>
              </p:cNvSpPr>
              <p:nvPr/>
            </p:nvSpPr>
            <p:spPr bwMode="auto">
              <a:xfrm>
                <a:off x="3246860" y="4192844"/>
                <a:ext cx="103473" cy="104470"/>
              </a:xfrm>
              <a:custGeom>
                <a:avLst/>
                <a:gdLst>
                  <a:gd name="T0" fmla="*/ 55189511 w 97"/>
                  <a:gd name="T1" fmla="*/ 0 h 102"/>
                  <a:gd name="T2" fmla="*/ 110377955 w 97"/>
                  <a:gd name="T3" fmla="*/ 53499906 h 102"/>
                  <a:gd name="T4" fmla="*/ 55189511 w 97"/>
                  <a:gd name="T5" fmla="*/ 106999813 h 102"/>
                  <a:gd name="T6" fmla="*/ 0 w 97"/>
                  <a:gd name="T7" fmla="*/ 53499906 h 102"/>
                  <a:gd name="T8" fmla="*/ 0 w 97"/>
                  <a:gd name="T9" fmla="*/ 23078653 h 102"/>
                  <a:gd name="T10" fmla="*/ 4551746 w 97"/>
                  <a:gd name="T11" fmla="*/ 18882443 h 102"/>
                  <a:gd name="T12" fmla="*/ 38689306 w 97"/>
                  <a:gd name="T13" fmla="*/ 4196212 h 102"/>
                  <a:gd name="T14" fmla="*/ 43241050 w 97"/>
                  <a:gd name="T15" fmla="*/ 0 h 102"/>
                  <a:gd name="T16" fmla="*/ 110377955 w 97"/>
                  <a:gd name="T17" fmla="*/ 76578568 h 102"/>
                  <a:gd name="T18" fmla="*/ 95584520 w 97"/>
                  <a:gd name="T19" fmla="*/ 91264792 h 102"/>
                  <a:gd name="T20" fmla="*/ 77378612 w 97"/>
                  <a:gd name="T21" fmla="*/ 106999813 h 102"/>
                  <a:gd name="T22" fmla="*/ 0 w 97"/>
                  <a:gd name="T23" fmla="*/ 23078653 h 10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102"/>
                  <a:gd name="T38" fmla="*/ 97 w 97"/>
                  <a:gd name="T39" fmla="*/ 102 h 10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102">
                    <a:moveTo>
                      <a:pt x="0" y="22"/>
                    </a:moveTo>
                    <a:lnTo>
                      <a:pt x="4" y="18"/>
                    </a:lnTo>
                    <a:lnTo>
                      <a:pt x="34" y="4"/>
                    </a:lnTo>
                    <a:lnTo>
                      <a:pt x="38" y="0"/>
                    </a:lnTo>
                    <a:lnTo>
                      <a:pt x="97" y="73"/>
                    </a:lnTo>
                    <a:lnTo>
                      <a:pt x="84" y="87"/>
                    </a:lnTo>
                    <a:lnTo>
                      <a:pt x="68" y="10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29" name="Freeform 2352"/>
              <p:cNvSpPr>
                <a:spLocks/>
              </p:cNvSpPr>
              <p:nvPr/>
            </p:nvSpPr>
            <p:spPr bwMode="auto">
              <a:xfrm>
                <a:off x="3269034" y="4186699"/>
                <a:ext cx="93972" cy="95253"/>
              </a:xfrm>
              <a:custGeom>
                <a:avLst/>
                <a:gdLst>
                  <a:gd name="T0" fmla="*/ 49610880 w 89"/>
                  <a:gd name="T1" fmla="*/ 0 h 94"/>
                  <a:gd name="T2" fmla="*/ 99221761 w 89"/>
                  <a:gd name="T3" fmla="*/ 48261858 h 94"/>
                  <a:gd name="T4" fmla="*/ 49610880 w 89"/>
                  <a:gd name="T5" fmla="*/ 96522703 h 94"/>
                  <a:gd name="T6" fmla="*/ 0 w 89"/>
                  <a:gd name="T7" fmla="*/ 48261858 h 94"/>
                  <a:gd name="T8" fmla="*/ 0 w 89"/>
                  <a:gd name="T9" fmla="*/ 18483137 h 94"/>
                  <a:gd name="T10" fmla="*/ 14492804 w 89"/>
                  <a:gd name="T11" fmla="*/ 11295587 h 94"/>
                  <a:gd name="T12" fmla="*/ 37904507 w 89"/>
                  <a:gd name="T13" fmla="*/ 0 h 94"/>
                  <a:gd name="T14" fmla="*/ 99221761 w 89"/>
                  <a:gd name="T15" fmla="*/ 62636950 h 94"/>
                  <a:gd name="T16" fmla="*/ 94762844 w 89"/>
                  <a:gd name="T17" fmla="*/ 70852027 h 94"/>
                  <a:gd name="T18" fmla="*/ 70235104 w 89"/>
                  <a:gd name="T19" fmla="*/ 96522703 h 94"/>
                  <a:gd name="T20" fmla="*/ 65776170 w 89"/>
                  <a:gd name="T21" fmla="*/ 96522703 h 94"/>
                  <a:gd name="T22" fmla="*/ 0 w 89"/>
                  <a:gd name="T23" fmla="*/ 18483137 h 9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9"/>
                  <a:gd name="T37" fmla="*/ 0 h 94"/>
                  <a:gd name="T38" fmla="*/ 89 w 89"/>
                  <a:gd name="T39" fmla="*/ 94 h 9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9" h="94">
                    <a:moveTo>
                      <a:pt x="0" y="18"/>
                    </a:moveTo>
                    <a:lnTo>
                      <a:pt x="13" y="11"/>
                    </a:lnTo>
                    <a:lnTo>
                      <a:pt x="34" y="0"/>
                    </a:lnTo>
                    <a:lnTo>
                      <a:pt x="89" y="61"/>
                    </a:lnTo>
                    <a:lnTo>
                      <a:pt x="85" y="69"/>
                    </a:lnTo>
                    <a:lnTo>
                      <a:pt x="63" y="94"/>
                    </a:lnTo>
                    <a:lnTo>
                      <a:pt x="59" y="9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0" name="Freeform 2353"/>
              <p:cNvSpPr>
                <a:spLocks/>
              </p:cNvSpPr>
              <p:nvPr/>
            </p:nvSpPr>
            <p:spPr bwMode="auto">
              <a:xfrm>
                <a:off x="3285923" y="4175433"/>
                <a:ext cx="90809" cy="92180"/>
              </a:xfrm>
              <a:custGeom>
                <a:avLst/>
                <a:gdLst>
                  <a:gd name="T0" fmla="*/ 48508030 w 85"/>
                  <a:gd name="T1" fmla="*/ 0 h 91"/>
                  <a:gd name="T2" fmla="*/ 97014992 w 85"/>
                  <a:gd name="T3" fmla="*/ 46687651 h 91"/>
                  <a:gd name="T4" fmla="*/ 48508030 w 85"/>
                  <a:gd name="T5" fmla="*/ 93375301 h 91"/>
                  <a:gd name="T6" fmla="*/ 0 w 85"/>
                  <a:gd name="T7" fmla="*/ 46687651 h 91"/>
                  <a:gd name="T8" fmla="*/ 0 w 85"/>
                  <a:gd name="T9" fmla="*/ 18469430 h 91"/>
                  <a:gd name="T10" fmla="*/ 28534323 w 85"/>
                  <a:gd name="T11" fmla="*/ 7182949 h 91"/>
                  <a:gd name="T12" fmla="*/ 43371448 w 85"/>
                  <a:gd name="T13" fmla="*/ 0 h 91"/>
                  <a:gd name="T14" fmla="*/ 97014992 w 85"/>
                  <a:gd name="T15" fmla="*/ 59513835 h 91"/>
                  <a:gd name="T16" fmla="*/ 77611787 w 85"/>
                  <a:gd name="T17" fmla="*/ 82087814 h 91"/>
                  <a:gd name="T18" fmla="*/ 67339674 w 85"/>
                  <a:gd name="T19" fmla="*/ 93375301 h 91"/>
                  <a:gd name="T20" fmla="*/ 0 w 85"/>
                  <a:gd name="T21" fmla="*/ 18469430 h 9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5"/>
                  <a:gd name="T34" fmla="*/ 0 h 91"/>
                  <a:gd name="T35" fmla="*/ 85 w 85"/>
                  <a:gd name="T36" fmla="*/ 91 h 9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5" h="91">
                    <a:moveTo>
                      <a:pt x="0" y="18"/>
                    </a:moveTo>
                    <a:lnTo>
                      <a:pt x="25" y="7"/>
                    </a:lnTo>
                    <a:lnTo>
                      <a:pt x="38" y="0"/>
                    </a:lnTo>
                    <a:lnTo>
                      <a:pt x="85" y="58"/>
                    </a:lnTo>
                    <a:lnTo>
                      <a:pt x="68" y="80"/>
                    </a:lnTo>
                    <a:lnTo>
                      <a:pt x="59" y="9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1" name="Freeform 2354"/>
              <p:cNvSpPr>
                <a:spLocks/>
              </p:cNvSpPr>
              <p:nvPr/>
            </p:nvSpPr>
            <p:spPr bwMode="auto">
              <a:xfrm>
                <a:off x="3304934" y="4162120"/>
                <a:ext cx="79196" cy="86035"/>
              </a:xfrm>
              <a:custGeom>
                <a:avLst/>
                <a:gdLst>
                  <a:gd name="T0" fmla="*/ 41263200 w 76"/>
                  <a:gd name="T1" fmla="*/ 0 h 83"/>
                  <a:gd name="T2" fmla="*/ 82526400 w 76"/>
                  <a:gd name="T3" fmla="*/ 44591007 h 83"/>
                  <a:gd name="T4" fmla="*/ 41263200 w 76"/>
                  <a:gd name="T5" fmla="*/ 89180978 h 83"/>
                  <a:gd name="T6" fmla="*/ 0 w 76"/>
                  <a:gd name="T7" fmla="*/ 44591007 h 83"/>
                  <a:gd name="T8" fmla="*/ 0 w 76"/>
                  <a:gd name="T9" fmla="*/ 23637857 h 83"/>
                  <a:gd name="T10" fmla="*/ 8686551 w 76"/>
                  <a:gd name="T11" fmla="*/ 19340254 h 83"/>
                  <a:gd name="T12" fmla="*/ 41263200 w 76"/>
                  <a:gd name="T13" fmla="*/ 0 h 83"/>
                  <a:gd name="T14" fmla="*/ 82526400 w 76"/>
                  <a:gd name="T15" fmla="*/ 54798072 h 83"/>
                  <a:gd name="T16" fmla="*/ 73839852 w 76"/>
                  <a:gd name="T17" fmla="*/ 66616996 h 83"/>
                  <a:gd name="T18" fmla="*/ 59723155 w 76"/>
                  <a:gd name="T19" fmla="*/ 89180978 h 83"/>
                  <a:gd name="T20" fmla="*/ 0 w 76"/>
                  <a:gd name="T21" fmla="*/ 23637857 h 8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6"/>
                  <a:gd name="T34" fmla="*/ 0 h 83"/>
                  <a:gd name="T35" fmla="*/ 76 w 76"/>
                  <a:gd name="T36" fmla="*/ 83 h 8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6" h="83">
                    <a:moveTo>
                      <a:pt x="0" y="22"/>
                    </a:moveTo>
                    <a:lnTo>
                      <a:pt x="8" y="18"/>
                    </a:lnTo>
                    <a:lnTo>
                      <a:pt x="38" y="0"/>
                    </a:lnTo>
                    <a:lnTo>
                      <a:pt x="76" y="51"/>
                    </a:lnTo>
                    <a:lnTo>
                      <a:pt x="68" y="62"/>
                    </a:lnTo>
                    <a:lnTo>
                      <a:pt x="55" y="8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2" name="Freeform 2355"/>
              <p:cNvSpPr>
                <a:spLocks/>
              </p:cNvSpPr>
              <p:nvPr/>
            </p:nvSpPr>
            <p:spPr bwMode="auto">
              <a:xfrm>
                <a:off x="3327108" y="4150854"/>
                <a:ext cx="71798" cy="82963"/>
              </a:xfrm>
              <a:custGeom>
                <a:avLst/>
                <a:gdLst>
                  <a:gd name="T0" fmla="*/ 37904064 w 68"/>
                  <a:gd name="T1" fmla="*/ 0 h 80"/>
                  <a:gd name="T2" fmla="*/ 75808128 w 68"/>
                  <a:gd name="T3" fmla="*/ 43018389 h 80"/>
                  <a:gd name="T4" fmla="*/ 37904064 w 68"/>
                  <a:gd name="T5" fmla="*/ 86035742 h 80"/>
                  <a:gd name="T6" fmla="*/ 0 w 68"/>
                  <a:gd name="T7" fmla="*/ 43018389 h 80"/>
                  <a:gd name="T8" fmla="*/ 0 w 68"/>
                  <a:gd name="T9" fmla="*/ 23660010 h 80"/>
                  <a:gd name="T10" fmla="*/ 18951504 w 68"/>
                  <a:gd name="T11" fmla="*/ 11829486 h 80"/>
                  <a:gd name="T12" fmla="*/ 37904064 w 68"/>
                  <a:gd name="T13" fmla="*/ 0 h 80"/>
                  <a:gd name="T14" fmla="*/ 75808128 w 68"/>
                  <a:gd name="T15" fmla="*/ 47320019 h 80"/>
                  <a:gd name="T16" fmla="*/ 75808128 w 68"/>
                  <a:gd name="T17" fmla="*/ 50546242 h 80"/>
                  <a:gd name="T18" fmla="*/ 52396695 w 68"/>
                  <a:gd name="T19" fmla="*/ 78507889 h 80"/>
                  <a:gd name="T20" fmla="*/ 52396695 w 68"/>
                  <a:gd name="T21" fmla="*/ 86035742 h 80"/>
                  <a:gd name="T22" fmla="*/ 0 w 68"/>
                  <a:gd name="T23" fmla="*/ 2366001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80"/>
                  <a:gd name="T38" fmla="*/ 68 w 68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80">
                    <a:moveTo>
                      <a:pt x="0" y="22"/>
                    </a:moveTo>
                    <a:lnTo>
                      <a:pt x="17" y="11"/>
                    </a:lnTo>
                    <a:lnTo>
                      <a:pt x="34" y="0"/>
                    </a:lnTo>
                    <a:lnTo>
                      <a:pt x="68" y="44"/>
                    </a:lnTo>
                    <a:lnTo>
                      <a:pt x="68" y="47"/>
                    </a:lnTo>
                    <a:lnTo>
                      <a:pt x="47" y="73"/>
                    </a:lnTo>
                    <a:lnTo>
                      <a:pt x="47" y="8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3" name="Freeform 2356"/>
              <p:cNvSpPr>
                <a:spLocks/>
              </p:cNvSpPr>
              <p:nvPr/>
            </p:nvSpPr>
            <p:spPr bwMode="auto">
              <a:xfrm>
                <a:off x="3345058" y="4140613"/>
                <a:ext cx="68634" cy="74770"/>
              </a:xfrm>
              <a:custGeom>
                <a:avLst/>
                <a:gdLst>
                  <a:gd name="T0" fmla="*/ 36801764 w 64"/>
                  <a:gd name="T1" fmla="*/ 0 h 73"/>
                  <a:gd name="T2" fmla="*/ 73603529 w 64"/>
                  <a:gd name="T3" fmla="*/ 38291458 h 73"/>
                  <a:gd name="T4" fmla="*/ 36801764 w 64"/>
                  <a:gd name="T5" fmla="*/ 76582916 h 73"/>
                  <a:gd name="T6" fmla="*/ 0 w 64"/>
                  <a:gd name="T7" fmla="*/ 38291458 h 73"/>
                  <a:gd name="T8" fmla="*/ 0 w 64"/>
                  <a:gd name="T9" fmla="*/ 23079346 h 73"/>
                  <a:gd name="T10" fmla="*/ 34501446 w 64"/>
                  <a:gd name="T11" fmla="*/ 0 h 73"/>
                  <a:gd name="T12" fmla="*/ 39102075 w 64"/>
                  <a:gd name="T13" fmla="*/ 0 h 73"/>
                  <a:gd name="T14" fmla="*/ 73603529 w 64"/>
                  <a:gd name="T15" fmla="*/ 37767044 h 73"/>
                  <a:gd name="T16" fmla="*/ 58653104 w 64"/>
                  <a:gd name="T17" fmla="*/ 60846383 h 73"/>
                  <a:gd name="T18" fmla="*/ 43701623 w 64"/>
                  <a:gd name="T19" fmla="*/ 76582916 h 73"/>
                  <a:gd name="T20" fmla="*/ 0 w 64"/>
                  <a:gd name="T21" fmla="*/ 23079346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3"/>
                  <a:gd name="T35" fmla="*/ 64 w 64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3">
                    <a:moveTo>
                      <a:pt x="0" y="22"/>
                    </a:moveTo>
                    <a:lnTo>
                      <a:pt x="30" y="0"/>
                    </a:lnTo>
                    <a:lnTo>
                      <a:pt x="34" y="0"/>
                    </a:lnTo>
                    <a:lnTo>
                      <a:pt x="64" y="36"/>
                    </a:lnTo>
                    <a:lnTo>
                      <a:pt x="51" y="58"/>
                    </a:lnTo>
                    <a:lnTo>
                      <a:pt x="38" y="7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4" name="Freeform 2357"/>
              <p:cNvSpPr>
                <a:spLocks/>
              </p:cNvSpPr>
              <p:nvPr/>
            </p:nvSpPr>
            <p:spPr bwMode="auto">
              <a:xfrm>
                <a:off x="3361947" y="4126266"/>
                <a:ext cx="63349" cy="71698"/>
              </a:xfrm>
              <a:custGeom>
                <a:avLst/>
                <a:gdLst>
                  <a:gd name="T0" fmla="*/ 34009823 w 59"/>
                  <a:gd name="T1" fmla="*/ 0 h 70"/>
                  <a:gd name="T2" fmla="*/ 68018572 w 59"/>
                  <a:gd name="T3" fmla="*/ 36718594 h 70"/>
                  <a:gd name="T4" fmla="*/ 34009823 w 59"/>
                  <a:gd name="T5" fmla="*/ 73437189 h 70"/>
                  <a:gd name="T6" fmla="*/ 0 w 59"/>
                  <a:gd name="T7" fmla="*/ 36718594 h 70"/>
                  <a:gd name="T8" fmla="*/ 0 w 59"/>
                  <a:gd name="T9" fmla="*/ 27276988 h 70"/>
                  <a:gd name="T10" fmla="*/ 14986871 w 59"/>
                  <a:gd name="T11" fmla="*/ 15736684 h 70"/>
                  <a:gd name="T12" fmla="*/ 39196932 w 59"/>
                  <a:gd name="T13" fmla="*/ 0 h 70"/>
                  <a:gd name="T14" fmla="*/ 68018572 w 59"/>
                  <a:gd name="T15" fmla="*/ 34619892 h 70"/>
                  <a:gd name="T16" fmla="*/ 58795390 w 59"/>
                  <a:gd name="T17" fmla="*/ 46160193 h 70"/>
                  <a:gd name="T18" fmla="*/ 39196932 w 59"/>
                  <a:gd name="T19" fmla="*/ 73437189 h 70"/>
                  <a:gd name="T20" fmla="*/ 0 w 59"/>
                  <a:gd name="T21" fmla="*/ 27276988 h 7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0"/>
                  <a:gd name="T35" fmla="*/ 59 w 59"/>
                  <a:gd name="T36" fmla="*/ 70 h 7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0">
                    <a:moveTo>
                      <a:pt x="0" y="26"/>
                    </a:moveTo>
                    <a:lnTo>
                      <a:pt x="13" y="15"/>
                    </a:lnTo>
                    <a:lnTo>
                      <a:pt x="34" y="0"/>
                    </a:lnTo>
                    <a:lnTo>
                      <a:pt x="59" y="33"/>
                    </a:lnTo>
                    <a:lnTo>
                      <a:pt x="51" y="44"/>
                    </a:lnTo>
                    <a:lnTo>
                      <a:pt x="34" y="7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5" name="Freeform 2358"/>
              <p:cNvSpPr>
                <a:spLocks/>
              </p:cNvSpPr>
              <p:nvPr/>
            </p:nvSpPr>
            <p:spPr bwMode="auto">
              <a:xfrm>
                <a:off x="3380957" y="4115001"/>
                <a:ext cx="57021" cy="61447"/>
              </a:xfrm>
              <a:custGeom>
                <a:avLst/>
                <a:gdLst>
                  <a:gd name="T0" fmla="*/ 29558650 w 55"/>
                  <a:gd name="T1" fmla="*/ 0 h 61"/>
                  <a:gd name="T2" fmla="*/ 59116262 w 55"/>
                  <a:gd name="T3" fmla="*/ 30949142 h 61"/>
                  <a:gd name="T4" fmla="*/ 29558650 w 55"/>
                  <a:gd name="T5" fmla="*/ 61897276 h 61"/>
                  <a:gd name="T6" fmla="*/ 0 w 55"/>
                  <a:gd name="T7" fmla="*/ 30949142 h 61"/>
                  <a:gd name="T8" fmla="*/ 0 w 55"/>
                  <a:gd name="T9" fmla="*/ 25367539 h 61"/>
                  <a:gd name="T10" fmla="*/ 22572024 w 55"/>
                  <a:gd name="T11" fmla="*/ 7102669 h 61"/>
                  <a:gd name="T12" fmla="*/ 32244856 w 55"/>
                  <a:gd name="T13" fmla="*/ 0 h 61"/>
                  <a:gd name="T14" fmla="*/ 59116262 w 55"/>
                  <a:gd name="T15" fmla="*/ 25367539 h 61"/>
                  <a:gd name="T16" fmla="*/ 36544247 w 55"/>
                  <a:gd name="T17" fmla="*/ 54794609 h 61"/>
                  <a:gd name="T18" fmla="*/ 32244856 w 55"/>
                  <a:gd name="T19" fmla="*/ 61897276 h 61"/>
                  <a:gd name="T20" fmla="*/ 0 w 55"/>
                  <a:gd name="T21" fmla="*/ 25367539 h 6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61"/>
                  <a:gd name="T35" fmla="*/ 55 w 55"/>
                  <a:gd name="T36" fmla="*/ 61 h 6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61">
                    <a:moveTo>
                      <a:pt x="0" y="25"/>
                    </a:moveTo>
                    <a:lnTo>
                      <a:pt x="21" y="7"/>
                    </a:lnTo>
                    <a:lnTo>
                      <a:pt x="30" y="0"/>
                    </a:lnTo>
                    <a:lnTo>
                      <a:pt x="55" y="25"/>
                    </a:lnTo>
                    <a:lnTo>
                      <a:pt x="34" y="54"/>
                    </a:lnTo>
                    <a:lnTo>
                      <a:pt x="30" y="61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6" name="Freeform 2359"/>
              <p:cNvSpPr>
                <a:spLocks/>
              </p:cNvSpPr>
              <p:nvPr/>
            </p:nvSpPr>
            <p:spPr bwMode="auto">
              <a:xfrm>
                <a:off x="3398907" y="4103735"/>
                <a:ext cx="49624" cy="55302"/>
              </a:xfrm>
              <a:custGeom>
                <a:avLst/>
                <a:gdLst>
                  <a:gd name="T0" fmla="*/ 26766754 w 46"/>
                  <a:gd name="T1" fmla="*/ 0 h 54"/>
                  <a:gd name="T2" fmla="*/ 53533507 w 46"/>
                  <a:gd name="T3" fmla="*/ 28317696 h 54"/>
                  <a:gd name="T4" fmla="*/ 26766754 w 46"/>
                  <a:gd name="T5" fmla="*/ 56635393 h 54"/>
                  <a:gd name="T6" fmla="*/ 0 w 46"/>
                  <a:gd name="T7" fmla="*/ 28317696 h 54"/>
                  <a:gd name="T8" fmla="*/ 0 w 46"/>
                  <a:gd name="T9" fmla="*/ 22024535 h 54"/>
                  <a:gd name="T10" fmla="*/ 4654948 w 46"/>
                  <a:gd name="T11" fmla="*/ 18878467 h 54"/>
                  <a:gd name="T12" fmla="*/ 33749711 w 46"/>
                  <a:gd name="T13" fmla="*/ 0 h 54"/>
                  <a:gd name="T14" fmla="*/ 53533507 w 46"/>
                  <a:gd name="T15" fmla="*/ 22024535 h 54"/>
                  <a:gd name="T16" fmla="*/ 29094766 w 46"/>
                  <a:gd name="T17" fmla="*/ 56635393 h 54"/>
                  <a:gd name="T18" fmla="*/ 0 w 46"/>
                  <a:gd name="T19" fmla="*/ 22024535 h 5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54"/>
                  <a:gd name="T32" fmla="*/ 46 w 46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54">
                    <a:moveTo>
                      <a:pt x="0" y="21"/>
                    </a:moveTo>
                    <a:lnTo>
                      <a:pt x="4" y="18"/>
                    </a:lnTo>
                    <a:lnTo>
                      <a:pt x="29" y="0"/>
                    </a:lnTo>
                    <a:lnTo>
                      <a:pt x="46" y="21"/>
                    </a:lnTo>
                    <a:lnTo>
                      <a:pt x="25" y="5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7" name="Freeform 2360"/>
              <p:cNvSpPr>
                <a:spLocks/>
              </p:cNvSpPr>
              <p:nvPr/>
            </p:nvSpPr>
            <p:spPr bwMode="auto">
              <a:xfrm>
                <a:off x="3412632" y="4087349"/>
                <a:ext cx="47512" cy="52230"/>
              </a:xfrm>
              <a:custGeom>
                <a:avLst/>
                <a:gdLst>
                  <a:gd name="T0" fmla="*/ 24536849 w 46"/>
                  <a:gd name="T1" fmla="*/ 0 h 51"/>
                  <a:gd name="T2" fmla="*/ 49073699 w 46"/>
                  <a:gd name="T3" fmla="*/ 26744832 h 51"/>
                  <a:gd name="T4" fmla="*/ 24536849 w 46"/>
                  <a:gd name="T5" fmla="*/ 53489665 h 51"/>
                  <a:gd name="T6" fmla="*/ 0 w 46"/>
                  <a:gd name="T7" fmla="*/ 26744832 h 51"/>
                  <a:gd name="T8" fmla="*/ 0 w 46"/>
                  <a:gd name="T9" fmla="*/ 27269180 h 51"/>
                  <a:gd name="T10" fmla="*/ 22402942 w 46"/>
                  <a:gd name="T11" fmla="*/ 11536686 h 51"/>
                  <a:gd name="T12" fmla="*/ 35205364 w 46"/>
                  <a:gd name="T13" fmla="*/ 0 h 51"/>
                  <a:gd name="T14" fmla="*/ 49073699 w 46"/>
                  <a:gd name="T15" fmla="*/ 18878587 h 51"/>
                  <a:gd name="T16" fmla="*/ 26670757 w 46"/>
                  <a:gd name="T17" fmla="*/ 53489665 h 51"/>
                  <a:gd name="T18" fmla="*/ 0 w 46"/>
                  <a:gd name="T19" fmla="*/ 27269180 h 5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51"/>
                  <a:gd name="T32" fmla="*/ 46 w 4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51">
                    <a:moveTo>
                      <a:pt x="0" y="26"/>
                    </a:moveTo>
                    <a:lnTo>
                      <a:pt x="21" y="11"/>
                    </a:lnTo>
                    <a:lnTo>
                      <a:pt x="33" y="0"/>
                    </a:lnTo>
                    <a:lnTo>
                      <a:pt x="46" y="18"/>
                    </a:lnTo>
                    <a:lnTo>
                      <a:pt x="25" y="5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8" name="Freeform 2361"/>
              <p:cNvSpPr>
                <a:spLocks/>
              </p:cNvSpPr>
              <p:nvPr/>
            </p:nvSpPr>
            <p:spPr bwMode="auto">
              <a:xfrm>
                <a:off x="3428469" y="4073011"/>
                <a:ext cx="46460" cy="52230"/>
              </a:xfrm>
              <a:custGeom>
                <a:avLst/>
                <a:gdLst>
                  <a:gd name="T0" fmla="*/ 25099204 w 43"/>
                  <a:gd name="T1" fmla="*/ 0 h 50"/>
                  <a:gd name="T2" fmla="*/ 50198408 w 43"/>
                  <a:gd name="T3" fmla="*/ 27279729 h 50"/>
                  <a:gd name="T4" fmla="*/ 25099204 w 43"/>
                  <a:gd name="T5" fmla="*/ 54559458 h 50"/>
                  <a:gd name="T6" fmla="*/ 0 w 43"/>
                  <a:gd name="T7" fmla="*/ 27279729 h 50"/>
                  <a:gd name="T8" fmla="*/ 0 w 43"/>
                  <a:gd name="T9" fmla="*/ 31644066 h 50"/>
                  <a:gd name="T10" fmla="*/ 5836673 w 43"/>
                  <a:gd name="T11" fmla="*/ 27279729 h 50"/>
                  <a:gd name="T12" fmla="*/ 35022192 w 43"/>
                  <a:gd name="T13" fmla="*/ 3273776 h 50"/>
                  <a:gd name="T14" fmla="*/ 35022192 w 43"/>
                  <a:gd name="T15" fmla="*/ 0 h 50"/>
                  <a:gd name="T16" fmla="*/ 50198408 w 43"/>
                  <a:gd name="T17" fmla="*/ 15276230 h 50"/>
                  <a:gd name="T18" fmla="*/ 19845985 w 43"/>
                  <a:gd name="T19" fmla="*/ 54559458 h 50"/>
                  <a:gd name="T20" fmla="*/ 0 w 43"/>
                  <a:gd name="T21" fmla="*/ 31644066 h 5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3"/>
                  <a:gd name="T34" fmla="*/ 0 h 50"/>
                  <a:gd name="T35" fmla="*/ 43 w 43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3" h="50">
                    <a:moveTo>
                      <a:pt x="0" y="29"/>
                    </a:moveTo>
                    <a:lnTo>
                      <a:pt x="5" y="25"/>
                    </a:lnTo>
                    <a:lnTo>
                      <a:pt x="30" y="3"/>
                    </a:lnTo>
                    <a:lnTo>
                      <a:pt x="30" y="0"/>
                    </a:lnTo>
                    <a:lnTo>
                      <a:pt x="43" y="14"/>
                    </a:lnTo>
                    <a:lnTo>
                      <a:pt x="17" y="5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39" name="Freeform 2362"/>
              <p:cNvSpPr>
                <a:spLocks/>
              </p:cNvSpPr>
              <p:nvPr/>
            </p:nvSpPr>
            <p:spPr bwMode="auto">
              <a:xfrm>
                <a:off x="3448531" y="4059698"/>
                <a:ext cx="41175" cy="49158"/>
              </a:xfrm>
              <a:custGeom>
                <a:avLst/>
                <a:gdLst>
                  <a:gd name="T0" fmla="*/ 21736177 w 39"/>
                  <a:gd name="T1" fmla="*/ 0 h 47"/>
                  <a:gd name="T2" fmla="*/ 43471298 w 39"/>
                  <a:gd name="T3" fmla="*/ 25707542 h 47"/>
                  <a:gd name="T4" fmla="*/ 21736177 w 39"/>
                  <a:gd name="T5" fmla="*/ 51415084 h 47"/>
                  <a:gd name="T6" fmla="*/ 0 w 39"/>
                  <a:gd name="T7" fmla="*/ 25707542 h 47"/>
                  <a:gd name="T8" fmla="*/ 0 w 39"/>
                  <a:gd name="T9" fmla="*/ 31724688 h 47"/>
                  <a:gd name="T10" fmla="*/ 14490431 w 39"/>
                  <a:gd name="T11" fmla="*/ 19690396 h 47"/>
                  <a:gd name="T12" fmla="*/ 33439374 w 39"/>
                  <a:gd name="T13" fmla="*/ 0 h 47"/>
                  <a:gd name="T14" fmla="*/ 43471298 w 39"/>
                  <a:gd name="T15" fmla="*/ 12033251 h 47"/>
                  <a:gd name="T16" fmla="*/ 14490431 w 39"/>
                  <a:gd name="T17" fmla="*/ 51415084 h 47"/>
                  <a:gd name="T18" fmla="*/ 0 w 39"/>
                  <a:gd name="T19" fmla="*/ 31724688 h 4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7"/>
                  <a:gd name="T32" fmla="*/ 39 w 39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7">
                    <a:moveTo>
                      <a:pt x="0" y="29"/>
                    </a:moveTo>
                    <a:lnTo>
                      <a:pt x="13" y="18"/>
                    </a:lnTo>
                    <a:lnTo>
                      <a:pt x="30" y="0"/>
                    </a:lnTo>
                    <a:lnTo>
                      <a:pt x="39" y="11"/>
                    </a:lnTo>
                    <a:lnTo>
                      <a:pt x="13" y="4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0" name="Freeform 2363"/>
              <p:cNvSpPr>
                <a:spLocks/>
              </p:cNvSpPr>
              <p:nvPr/>
            </p:nvSpPr>
            <p:spPr bwMode="auto">
              <a:xfrm>
                <a:off x="3461205" y="4048432"/>
                <a:ext cx="41175" cy="39940"/>
              </a:xfrm>
              <a:custGeom>
                <a:avLst/>
                <a:gdLst>
                  <a:gd name="T0" fmla="*/ 22308181 w 38"/>
                  <a:gd name="T1" fmla="*/ 0 h 40"/>
                  <a:gd name="T2" fmla="*/ 44615279 w 38"/>
                  <a:gd name="T3" fmla="*/ 19940045 h 40"/>
                  <a:gd name="T4" fmla="*/ 22308181 w 38"/>
                  <a:gd name="T5" fmla="*/ 39880090 h 40"/>
                  <a:gd name="T6" fmla="*/ 0 w 38"/>
                  <a:gd name="T7" fmla="*/ 19940045 h 40"/>
                  <a:gd name="T8" fmla="*/ 0 w 38"/>
                  <a:gd name="T9" fmla="*/ 25922056 h 40"/>
                  <a:gd name="T10" fmla="*/ 30525841 w 38"/>
                  <a:gd name="T11" fmla="*/ 6978516 h 40"/>
                  <a:gd name="T12" fmla="*/ 35223040 w 38"/>
                  <a:gd name="T13" fmla="*/ 0 h 40"/>
                  <a:gd name="T14" fmla="*/ 44615279 w 38"/>
                  <a:gd name="T15" fmla="*/ 6978516 h 40"/>
                  <a:gd name="T16" fmla="*/ 15262920 w 38"/>
                  <a:gd name="T17" fmla="*/ 39880090 h 40"/>
                  <a:gd name="T18" fmla="*/ 0 w 38"/>
                  <a:gd name="T19" fmla="*/ 25922056 h 4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0"/>
                  <a:gd name="T32" fmla="*/ 38 w 38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0">
                    <a:moveTo>
                      <a:pt x="0" y="26"/>
                    </a:moveTo>
                    <a:lnTo>
                      <a:pt x="26" y="7"/>
                    </a:lnTo>
                    <a:lnTo>
                      <a:pt x="30" y="0"/>
                    </a:lnTo>
                    <a:lnTo>
                      <a:pt x="38" y="7"/>
                    </a:lnTo>
                    <a:lnTo>
                      <a:pt x="13" y="4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1" name="Freeform 2364"/>
              <p:cNvSpPr>
                <a:spLocks/>
              </p:cNvSpPr>
              <p:nvPr/>
            </p:nvSpPr>
            <p:spPr bwMode="auto">
              <a:xfrm>
                <a:off x="3480215" y="4034095"/>
                <a:ext cx="34847" cy="36868"/>
              </a:xfrm>
              <a:custGeom>
                <a:avLst/>
                <a:gdLst>
                  <a:gd name="T0" fmla="*/ 17858063 w 34"/>
                  <a:gd name="T1" fmla="*/ 0 h 36"/>
                  <a:gd name="T2" fmla="*/ 35715100 w 34"/>
                  <a:gd name="T3" fmla="*/ 18878464 h 36"/>
                  <a:gd name="T4" fmla="*/ 17858063 w 34"/>
                  <a:gd name="T5" fmla="*/ 37756928 h 36"/>
                  <a:gd name="T6" fmla="*/ 0 w 34"/>
                  <a:gd name="T7" fmla="*/ 18878464 h 36"/>
                  <a:gd name="T8" fmla="*/ 0 w 34"/>
                  <a:gd name="T9" fmla="*/ 26220314 h 36"/>
                  <a:gd name="T10" fmla="*/ 9453786 w 34"/>
                  <a:gd name="T11" fmla="*/ 22024532 h 36"/>
                  <a:gd name="T12" fmla="*/ 31512956 w 34"/>
                  <a:gd name="T13" fmla="*/ 0 h 36"/>
                  <a:gd name="T14" fmla="*/ 35715100 w 34"/>
                  <a:gd name="T15" fmla="*/ 3146069 h 36"/>
                  <a:gd name="T16" fmla="*/ 9453786 w 34"/>
                  <a:gd name="T17" fmla="*/ 37756928 h 36"/>
                  <a:gd name="T18" fmla="*/ 0 w 34"/>
                  <a:gd name="T19" fmla="*/ 26220314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36"/>
                  <a:gd name="T32" fmla="*/ 34 w 34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36">
                    <a:moveTo>
                      <a:pt x="0" y="25"/>
                    </a:moveTo>
                    <a:lnTo>
                      <a:pt x="9" y="21"/>
                    </a:lnTo>
                    <a:lnTo>
                      <a:pt x="30" y="0"/>
                    </a:lnTo>
                    <a:lnTo>
                      <a:pt x="34" y="3"/>
                    </a:lnTo>
                    <a:lnTo>
                      <a:pt x="9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2" name="Freeform 2365"/>
              <p:cNvSpPr>
                <a:spLocks/>
              </p:cNvSpPr>
              <p:nvPr/>
            </p:nvSpPr>
            <p:spPr bwMode="auto">
              <a:xfrm>
                <a:off x="3492879" y="401361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0 w 34"/>
                  <a:gd name="T9" fmla="*/ 34611331 h 40"/>
                  <a:gd name="T10" fmla="*/ 20088847 w 34"/>
                  <a:gd name="T11" fmla="*/ 15732606 h 40"/>
                  <a:gd name="T12" fmla="*/ 34269523 w 34"/>
                  <a:gd name="T13" fmla="*/ 0 h 40"/>
                  <a:gd name="T14" fmla="*/ 40177693 w 34"/>
                  <a:gd name="T15" fmla="*/ 4195841 h 40"/>
                  <a:gd name="T16" fmla="*/ 9453064 w 34"/>
                  <a:gd name="T17" fmla="*/ 41953281 h 40"/>
                  <a:gd name="T18" fmla="*/ 0 w 34"/>
                  <a:gd name="T19" fmla="*/ 34611331 h 4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0"/>
                  <a:gd name="T32" fmla="*/ 34 w 34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0">
                    <a:moveTo>
                      <a:pt x="0" y="33"/>
                    </a:moveTo>
                    <a:lnTo>
                      <a:pt x="17" y="15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8" y="4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3" name="Freeform 2366"/>
              <p:cNvSpPr>
                <a:spLocks/>
              </p:cNvSpPr>
              <p:nvPr/>
            </p:nvSpPr>
            <p:spPr bwMode="auto">
              <a:xfrm>
                <a:off x="3511890" y="3999274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0 w 25"/>
                  <a:gd name="T9" fmla="*/ 34610860 h 36"/>
                  <a:gd name="T10" fmla="*/ 0 w 25"/>
                  <a:gd name="T11" fmla="*/ 30415071 h 36"/>
                  <a:gd name="T12" fmla="*/ 21571761 w 25"/>
                  <a:gd name="T13" fmla="*/ 3146069 h 36"/>
                  <a:gd name="T14" fmla="*/ 25680570 w 25"/>
                  <a:gd name="T15" fmla="*/ 0 h 36"/>
                  <a:gd name="T16" fmla="*/ 4108810 w 25"/>
                  <a:gd name="T17" fmla="*/ 37756928 h 36"/>
                  <a:gd name="T18" fmla="*/ 0 w 25"/>
                  <a:gd name="T19" fmla="*/ 3461086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0" y="33"/>
                    </a:moveTo>
                    <a:lnTo>
                      <a:pt x="0" y="29"/>
                    </a:lnTo>
                    <a:lnTo>
                      <a:pt x="21" y="3"/>
                    </a:lnTo>
                    <a:lnTo>
                      <a:pt x="25" y="0"/>
                    </a:lnTo>
                    <a:lnTo>
                      <a:pt x="4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4" name="Freeform 2367"/>
              <p:cNvSpPr>
                <a:spLocks/>
              </p:cNvSpPr>
              <p:nvPr/>
            </p:nvSpPr>
            <p:spPr bwMode="auto">
              <a:xfrm>
                <a:off x="3522442" y="3984927"/>
                <a:ext cx="28510" cy="33796"/>
              </a:xfrm>
              <a:custGeom>
                <a:avLst/>
                <a:gdLst>
                  <a:gd name="T0" fmla="*/ 15631155 w 26"/>
                  <a:gd name="T1" fmla="*/ 0 h 33"/>
                  <a:gd name="T2" fmla="*/ 31262311 w 26"/>
                  <a:gd name="T3" fmla="*/ 17305600 h 33"/>
                  <a:gd name="T4" fmla="*/ 15631155 w 26"/>
                  <a:gd name="T5" fmla="*/ 34611200 h 33"/>
                  <a:gd name="T6" fmla="*/ 0 w 26"/>
                  <a:gd name="T7" fmla="*/ 17305600 h 33"/>
                  <a:gd name="T8" fmla="*/ 0 w 26"/>
                  <a:gd name="T9" fmla="*/ 30416394 h 33"/>
                  <a:gd name="T10" fmla="*/ 10821739 w 26"/>
                  <a:gd name="T11" fmla="*/ 18878650 h 33"/>
                  <a:gd name="T12" fmla="*/ 31262311 w 26"/>
                  <a:gd name="T13" fmla="*/ 0 h 33"/>
                  <a:gd name="T14" fmla="*/ 6012321 w 26"/>
                  <a:gd name="T15" fmla="*/ 34611200 h 33"/>
                  <a:gd name="T16" fmla="*/ 0 w 26"/>
                  <a:gd name="T17" fmla="*/ 30416394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0" y="29"/>
                    </a:moveTo>
                    <a:lnTo>
                      <a:pt x="9" y="18"/>
                    </a:lnTo>
                    <a:lnTo>
                      <a:pt x="26" y="0"/>
                    </a:lnTo>
                    <a:lnTo>
                      <a:pt x="5" y="3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5" name="Freeform 2368"/>
              <p:cNvSpPr>
                <a:spLocks/>
              </p:cNvSpPr>
              <p:nvPr/>
            </p:nvSpPr>
            <p:spPr bwMode="auto">
              <a:xfrm>
                <a:off x="3537228" y="3965469"/>
                <a:ext cx="27450" cy="33796"/>
              </a:xfrm>
              <a:custGeom>
                <a:avLst/>
                <a:gdLst>
                  <a:gd name="T0" fmla="*/ 14490433 w 26"/>
                  <a:gd name="T1" fmla="*/ 0 h 33"/>
                  <a:gd name="T2" fmla="*/ 28980865 w 26"/>
                  <a:gd name="T3" fmla="*/ 17305600 h 33"/>
                  <a:gd name="T4" fmla="*/ 14490433 w 26"/>
                  <a:gd name="T5" fmla="*/ 34611200 h 33"/>
                  <a:gd name="T6" fmla="*/ 0 w 26"/>
                  <a:gd name="T7" fmla="*/ 17305600 h 33"/>
                  <a:gd name="T8" fmla="*/ 0 w 26"/>
                  <a:gd name="T9" fmla="*/ 34611200 h 33"/>
                  <a:gd name="T10" fmla="*/ 18948949 w 26"/>
                  <a:gd name="T11" fmla="*/ 11536724 h 33"/>
                  <a:gd name="T12" fmla="*/ 28980865 w 26"/>
                  <a:gd name="T13" fmla="*/ 0 h 33"/>
                  <a:gd name="T14" fmla="*/ 0 w 26"/>
                  <a:gd name="T15" fmla="*/ 34611200 h 33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3"/>
                  <a:gd name="T26" fmla="*/ 26 w 26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3">
                    <a:moveTo>
                      <a:pt x="0" y="33"/>
                    </a:moveTo>
                    <a:lnTo>
                      <a:pt x="17" y="11"/>
                    </a:lnTo>
                    <a:lnTo>
                      <a:pt x="26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6" name="Freeform 2369"/>
              <p:cNvSpPr>
                <a:spLocks/>
              </p:cNvSpPr>
              <p:nvPr/>
            </p:nvSpPr>
            <p:spPr bwMode="auto">
              <a:xfrm>
                <a:off x="3550953" y="3946010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0 w 25"/>
                  <a:gd name="T9" fmla="*/ 39883435 h 36"/>
                  <a:gd name="T10" fmla="*/ 4108810 w 25"/>
                  <a:gd name="T11" fmla="*/ 32128200 h 36"/>
                  <a:gd name="T12" fmla="*/ 25680570 w 25"/>
                  <a:gd name="T13" fmla="*/ 4431259 h 36"/>
                  <a:gd name="T14" fmla="*/ 25680570 w 25"/>
                  <a:gd name="T15" fmla="*/ 0 h 36"/>
                  <a:gd name="T16" fmla="*/ 0 w 25"/>
                  <a:gd name="T17" fmla="*/ 39883435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0" y="36"/>
                    </a:moveTo>
                    <a:lnTo>
                      <a:pt x="4" y="29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7" name="Freeform 2370"/>
              <p:cNvSpPr>
                <a:spLocks/>
              </p:cNvSpPr>
              <p:nvPr/>
            </p:nvSpPr>
            <p:spPr bwMode="auto">
              <a:xfrm>
                <a:off x="3563627" y="392860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0 w 25"/>
                  <a:gd name="T9" fmla="*/ 37756928 h 36"/>
                  <a:gd name="T10" fmla="*/ 14467248 w 25"/>
                  <a:gd name="T11" fmla="*/ 23073222 h 36"/>
                  <a:gd name="T12" fmla="*/ 30140099 w 25"/>
                  <a:gd name="T13" fmla="*/ 3146069 h 36"/>
                  <a:gd name="T14" fmla="*/ 30140099 w 25"/>
                  <a:gd name="T15" fmla="*/ 0 h 36"/>
                  <a:gd name="T16" fmla="*/ 0 w 25"/>
                  <a:gd name="T17" fmla="*/ 37756928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0" y="36"/>
                    </a:moveTo>
                    <a:lnTo>
                      <a:pt x="12" y="22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8" name="Freeform 2371"/>
              <p:cNvSpPr>
                <a:spLocks/>
              </p:cNvSpPr>
              <p:nvPr/>
            </p:nvSpPr>
            <p:spPr bwMode="auto">
              <a:xfrm>
                <a:off x="3576300" y="3913238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0 w 26"/>
                  <a:gd name="T9" fmla="*/ 38805504 h 37"/>
                  <a:gd name="T10" fmla="*/ 20440576 w 26"/>
                  <a:gd name="T11" fmla="*/ 11536577 h 37"/>
                  <a:gd name="T12" fmla="*/ 31262311 w 26"/>
                  <a:gd name="T13" fmla="*/ 0 h 37"/>
                  <a:gd name="T14" fmla="*/ 0 w 26"/>
                  <a:gd name="T15" fmla="*/ 34610759 h 37"/>
                  <a:gd name="T16" fmla="*/ 0 w 26"/>
                  <a:gd name="T17" fmla="*/ 38805504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0" y="37"/>
                    </a:moveTo>
                    <a:lnTo>
                      <a:pt x="17" y="11"/>
                    </a:lnTo>
                    <a:lnTo>
                      <a:pt x="26" y="0"/>
                    </a:lnTo>
                    <a:lnTo>
                      <a:pt x="0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49" name="Freeform 2372"/>
              <p:cNvSpPr>
                <a:spLocks/>
              </p:cNvSpPr>
              <p:nvPr/>
            </p:nvSpPr>
            <p:spPr bwMode="auto">
              <a:xfrm>
                <a:off x="3591077" y="389378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0 w 25"/>
                  <a:gd name="T9" fmla="*/ 39883435 h 36"/>
                  <a:gd name="T10" fmla="*/ 4822417 w 25"/>
                  <a:gd name="T11" fmla="*/ 32128200 h 36"/>
                  <a:gd name="T12" fmla="*/ 30140099 w 25"/>
                  <a:gd name="T13" fmla="*/ 0 h 36"/>
                  <a:gd name="T14" fmla="*/ 0 w 25"/>
                  <a:gd name="T15" fmla="*/ 36559466 h 36"/>
                  <a:gd name="T16" fmla="*/ 0 w 25"/>
                  <a:gd name="T17" fmla="*/ 39883435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0" y="36"/>
                    </a:moveTo>
                    <a:lnTo>
                      <a:pt x="4" y="29"/>
                    </a:lnTo>
                    <a:lnTo>
                      <a:pt x="25" y="0"/>
                    </a:lnTo>
                    <a:lnTo>
                      <a:pt x="0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0" name="Freeform 2373"/>
              <p:cNvSpPr>
                <a:spLocks/>
              </p:cNvSpPr>
              <p:nvPr/>
            </p:nvSpPr>
            <p:spPr bwMode="auto">
              <a:xfrm>
                <a:off x="3604802" y="3893780"/>
                <a:ext cx="12673" cy="19458"/>
              </a:xfrm>
              <a:custGeom>
                <a:avLst/>
                <a:gdLst>
                  <a:gd name="T0" fmla="*/ 6692400 w 12"/>
                  <a:gd name="T1" fmla="*/ 0 h 18"/>
                  <a:gd name="T2" fmla="*/ 13383744 w 12"/>
                  <a:gd name="T3" fmla="*/ 10517049 h 18"/>
                  <a:gd name="T4" fmla="*/ 6692400 w 12"/>
                  <a:gd name="T5" fmla="*/ 21034098 h 18"/>
                  <a:gd name="T6" fmla="*/ 0 w 12"/>
                  <a:gd name="T7" fmla="*/ 10517049 h 18"/>
                  <a:gd name="T8" fmla="*/ 0 w 12"/>
                  <a:gd name="T9" fmla="*/ 21034098 h 18"/>
                  <a:gd name="T10" fmla="*/ 13383744 w 12"/>
                  <a:gd name="T11" fmla="*/ 0 h 18"/>
                  <a:gd name="T12" fmla="*/ 0 w 12"/>
                  <a:gd name="T13" fmla="*/ 21034098 h 18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8"/>
                  <a:gd name="T23" fmla="*/ 12 w 1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8">
                    <a:moveTo>
                      <a:pt x="0" y="18"/>
                    </a:moveTo>
                    <a:lnTo>
                      <a:pt x="1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1" name="Freeform 2374"/>
              <p:cNvSpPr>
                <a:spLocks/>
              </p:cNvSpPr>
              <p:nvPr/>
            </p:nvSpPr>
            <p:spPr bwMode="auto">
              <a:xfrm>
                <a:off x="1733766" y="3022192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1641483 w 13"/>
                  <a:gd name="T9" fmla="*/ 0 h 15"/>
                  <a:gd name="T10" fmla="*/ 0 w 13"/>
                  <a:gd name="T11" fmla="*/ 17900070 h 15"/>
                  <a:gd name="T12" fmla="*/ 6467869 w 13"/>
                  <a:gd name="T13" fmla="*/ 17900070 h 15"/>
                  <a:gd name="T14" fmla="*/ 6467869 w 13"/>
                  <a:gd name="T15" fmla="*/ 13126279 h 15"/>
                  <a:gd name="T16" fmla="*/ 11641483 w 13"/>
                  <a:gd name="T17" fmla="*/ 13126279 h 15"/>
                  <a:gd name="T18" fmla="*/ 11641483 w 13"/>
                  <a:gd name="T19" fmla="*/ 8353583 h 15"/>
                  <a:gd name="T20" fmla="*/ 16815094 w 13"/>
                  <a:gd name="T21" fmla="*/ 4773789 h 15"/>
                  <a:gd name="T22" fmla="*/ 11641483 w 13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2" name="Freeform 2375"/>
              <p:cNvSpPr>
                <a:spLocks/>
              </p:cNvSpPr>
              <p:nvPr/>
            </p:nvSpPr>
            <p:spPr bwMode="auto">
              <a:xfrm>
                <a:off x="1737990" y="3019120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13383744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4460897 w 12"/>
                  <a:gd name="T15" fmla="*/ 10049282 h 15"/>
                  <a:gd name="T16" fmla="*/ 8922849 w 12"/>
                  <a:gd name="T17" fmla="*/ 7308047 h 15"/>
                  <a:gd name="T18" fmla="*/ 13383744 w 12"/>
                  <a:gd name="T19" fmla="*/ 3654023 h 15"/>
                  <a:gd name="T20" fmla="*/ 13383744 w 12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5"/>
                  <a:gd name="T35" fmla="*/ 12 w 12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5">
                    <a:moveTo>
                      <a:pt x="12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3" name="Freeform 2376"/>
              <p:cNvSpPr>
                <a:spLocks/>
              </p:cNvSpPr>
              <p:nvPr/>
            </p:nvSpPr>
            <p:spPr bwMode="auto">
              <a:xfrm>
                <a:off x="1743276" y="3011951"/>
                <a:ext cx="17949" cy="17410"/>
              </a:xfrm>
              <a:custGeom>
                <a:avLst/>
                <a:gdLst>
                  <a:gd name="T0" fmla="*/ 9476016 w 17"/>
                  <a:gd name="T1" fmla="*/ 0 h 15"/>
                  <a:gd name="T2" fmla="*/ 18950976 w 17"/>
                  <a:gd name="T3" fmla="*/ 10103605 h 15"/>
                  <a:gd name="T4" fmla="*/ 9476016 w 17"/>
                  <a:gd name="T5" fmla="*/ 20207211 h 15"/>
                  <a:gd name="T6" fmla="*/ 0 w 17"/>
                  <a:gd name="T7" fmla="*/ 10103605 h 15"/>
                  <a:gd name="T8" fmla="*/ 14492231 w 17"/>
                  <a:gd name="T9" fmla="*/ 0 h 15"/>
                  <a:gd name="T10" fmla="*/ 0 w 17"/>
                  <a:gd name="T11" fmla="*/ 14818232 h 15"/>
                  <a:gd name="T12" fmla="*/ 4458743 w 17"/>
                  <a:gd name="T13" fmla="*/ 20207211 h 15"/>
                  <a:gd name="T14" fmla="*/ 8918541 w 17"/>
                  <a:gd name="T15" fmla="*/ 14818232 h 15"/>
                  <a:gd name="T16" fmla="*/ 14492231 w 17"/>
                  <a:gd name="T17" fmla="*/ 14818232 h 15"/>
                  <a:gd name="T18" fmla="*/ 14492231 w 17"/>
                  <a:gd name="T19" fmla="*/ 9430417 h 15"/>
                  <a:gd name="T20" fmla="*/ 18950976 w 17"/>
                  <a:gd name="T21" fmla="*/ 9430417 h 15"/>
                  <a:gd name="T22" fmla="*/ 18950976 w 17"/>
                  <a:gd name="T23" fmla="*/ 5388976 h 15"/>
                  <a:gd name="T24" fmla="*/ 14492231 w 17"/>
                  <a:gd name="T25" fmla="*/ 0 h 1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15"/>
                  <a:gd name="T41" fmla="*/ 17 w 1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15">
                    <a:moveTo>
                      <a:pt x="13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4" name="Freeform 2377"/>
              <p:cNvSpPr>
                <a:spLocks/>
              </p:cNvSpPr>
              <p:nvPr/>
            </p:nvSpPr>
            <p:spPr bwMode="auto">
              <a:xfrm>
                <a:off x="1750664" y="3004782"/>
                <a:ext cx="14785" cy="17410"/>
              </a:xfrm>
              <a:custGeom>
                <a:avLst/>
                <a:gdLst>
                  <a:gd name="T0" fmla="*/ 8408116 w 13"/>
                  <a:gd name="T1" fmla="*/ 0 h 18"/>
                  <a:gd name="T2" fmla="*/ 16815094 w 13"/>
                  <a:gd name="T3" fmla="*/ 8419670 h 18"/>
                  <a:gd name="T4" fmla="*/ 8408116 w 13"/>
                  <a:gd name="T5" fmla="*/ 16839339 h 18"/>
                  <a:gd name="T6" fmla="*/ 0 w 13"/>
                  <a:gd name="T7" fmla="*/ 8419670 h 18"/>
                  <a:gd name="T8" fmla="*/ 11641483 w 13"/>
                  <a:gd name="T9" fmla="*/ 0 h 18"/>
                  <a:gd name="T10" fmla="*/ 0 w 13"/>
                  <a:gd name="T11" fmla="*/ 13097154 h 18"/>
                  <a:gd name="T12" fmla="*/ 0 w 13"/>
                  <a:gd name="T13" fmla="*/ 16839339 h 18"/>
                  <a:gd name="T14" fmla="*/ 6467869 w 13"/>
                  <a:gd name="T15" fmla="*/ 16839339 h 18"/>
                  <a:gd name="T16" fmla="*/ 6467869 w 13"/>
                  <a:gd name="T17" fmla="*/ 13097154 h 18"/>
                  <a:gd name="T18" fmla="*/ 11641483 w 13"/>
                  <a:gd name="T19" fmla="*/ 13097154 h 18"/>
                  <a:gd name="T20" fmla="*/ 11641483 w 13"/>
                  <a:gd name="T21" fmla="*/ 10290277 h 18"/>
                  <a:gd name="T22" fmla="*/ 16815094 w 13"/>
                  <a:gd name="T23" fmla="*/ 6549061 h 18"/>
                  <a:gd name="T24" fmla="*/ 11641483 w 13"/>
                  <a:gd name="T25" fmla="*/ 0 h 18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8"/>
                  <a:gd name="T41" fmla="*/ 13 w 13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8">
                    <a:moveTo>
                      <a:pt x="9" y="0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5" name="Freeform 2378"/>
              <p:cNvSpPr>
                <a:spLocks/>
              </p:cNvSpPr>
              <p:nvPr/>
            </p:nvSpPr>
            <p:spPr bwMode="auto">
              <a:xfrm>
                <a:off x="1757001" y="2997613"/>
                <a:ext cx="17949" cy="19458"/>
              </a:xfrm>
              <a:custGeom>
                <a:avLst/>
                <a:gdLst>
                  <a:gd name="T0" fmla="*/ 9476016 w 17"/>
                  <a:gd name="T1" fmla="*/ 0 h 18"/>
                  <a:gd name="T2" fmla="*/ 18950976 w 17"/>
                  <a:gd name="T3" fmla="*/ 10517049 h 18"/>
                  <a:gd name="T4" fmla="*/ 9476016 w 17"/>
                  <a:gd name="T5" fmla="*/ 21034098 h 18"/>
                  <a:gd name="T6" fmla="*/ 0 w 17"/>
                  <a:gd name="T7" fmla="*/ 10517049 h 18"/>
                  <a:gd name="T8" fmla="*/ 8918541 w 17"/>
                  <a:gd name="T9" fmla="*/ 0 h 18"/>
                  <a:gd name="T10" fmla="*/ 0 w 17"/>
                  <a:gd name="T11" fmla="*/ 16359851 h 18"/>
                  <a:gd name="T12" fmla="*/ 4458743 w 17"/>
                  <a:gd name="T13" fmla="*/ 21034098 h 18"/>
                  <a:gd name="T14" fmla="*/ 8918541 w 17"/>
                  <a:gd name="T15" fmla="*/ 16359851 h 18"/>
                  <a:gd name="T16" fmla="*/ 13377282 w 17"/>
                  <a:gd name="T17" fmla="*/ 12854170 h 18"/>
                  <a:gd name="T18" fmla="*/ 18950976 w 17"/>
                  <a:gd name="T19" fmla="*/ 8179926 h 18"/>
                  <a:gd name="T20" fmla="*/ 8918541 w 17"/>
                  <a:gd name="T21" fmla="*/ 0 h 18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8"/>
                  <a:gd name="T35" fmla="*/ 17 w 17"/>
                  <a:gd name="T36" fmla="*/ 18 h 1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8">
                    <a:moveTo>
                      <a:pt x="8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8" y="14"/>
                    </a:lnTo>
                    <a:lnTo>
                      <a:pt x="12" y="11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6" name="Freeform 2379"/>
              <p:cNvSpPr>
                <a:spLocks/>
              </p:cNvSpPr>
              <p:nvPr/>
            </p:nvSpPr>
            <p:spPr bwMode="auto">
              <a:xfrm>
                <a:off x="1760165" y="2989420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5731059 h 22"/>
                  <a:gd name="T12" fmla="*/ 5001866 w 17"/>
                  <a:gd name="T13" fmla="*/ 23072768 h 22"/>
                  <a:gd name="T14" fmla="*/ 10003733 w 17"/>
                  <a:gd name="T15" fmla="*/ 19926762 h 22"/>
                  <a:gd name="T16" fmla="*/ 16255784 w 17"/>
                  <a:gd name="T17" fmla="*/ 15731059 h 22"/>
                  <a:gd name="T18" fmla="*/ 21257652 w 17"/>
                  <a:gd name="T19" fmla="*/ 15731059 h 22"/>
                  <a:gd name="T20" fmla="*/ 21257652 w 17"/>
                  <a:gd name="T21" fmla="*/ 11536384 h 22"/>
                  <a:gd name="T22" fmla="*/ 10003733 w 17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22"/>
                  <a:gd name="T38" fmla="*/ 17 w 1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4" y="22"/>
                    </a:lnTo>
                    <a:lnTo>
                      <a:pt x="8" y="19"/>
                    </a:lnTo>
                    <a:lnTo>
                      <a:pt x="13" y="15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7" name="Freeform 2380"/>
              <p:cNvSpPr>
                <a:spLocks/>
              </p:cNvSpPr>
              <p:nvPr/>
            </p:nvSpPr>
            <p:spPr bwMode="auto">
              <a:xfrm>
                <a:off x="1765450" y="2983266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10034263 w 21"/>
                  <a:gd name="T9" fmla="*/ 0 h 22"/>
                  <a:gd name="T10" fmla="*/ 0 w 21"/>
                  <a:gd name="T11" fmla="*/ 15731059 h 22"/>
                  <a:gd name="T12" fmla="*/ 10034263 w 21"/>
                  <a:gd name="T13" fmla="*/ 23072768 h 22"/>
                  <a:gd name="T14" fmla="*/ 14494404 w 21"/>
                  <a:gd name="T15" fmla="*/ 23072768 h 22"/>
                  <a:gd name="T16" fmla="*/ 14494404 w 21"/>
                  <a:gd name="T17" fmla="*/ 18878093 h 22"/>
                  <a:gd name="T18" fmla="*/ 18953492 w 21"/>
                  <a:gd name="T19" fmla="*/ 15731059 h 22"/>
                  <a:gd name="T20" fmla="*/ 23413632 w 21"/>
                  <a:gd name="T21" fmla="*/ 15731059 h 22"/>
                  <a:gd name="T22" fmla="*/ 10034263 w 21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2"/>
                  <a:gd name="T38" fmla="*/ 21 w 21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7" y="15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8" name="Freeform 2381"/>
              <p:cNvSpPr>
                <a:spLocks/>
              </p:cNvSpPr>
              <p:nvPr/>
            </p:nvSpPr>
            <p:spPr bwMode="auto">
              <a:xfrm>
                <a:off x="1769665" y="2975073"/>
                <a:ext cx="22174" cy="25603"/>
              </a:xfrm>
              <a:custGeom>
                <a:avLst/>
                <a:gdLst>
                  <a:gd name="T0" fmla="*/ 11174688 w 22"/>
                  <a:gd name="T1" fmla="*/ 0 h 25"/>
                  <a:gd name="T2" fmla="*/ 22349376 w 22"/>
                  <a:gd name="T3" fmla="*/ 13110784 h 25"/>
                  <a:gd name="T4" fmla="*/ 11174688 w 22"/>
                  <a:gd name="T5" fmla="*/ 26220544 h 25"/>
                  <a:gd name="T6" fmla="*/ 0 w 22"/>
                  <a:gd name="T7" fmla="*/ 13110784 h 25"/>
                  <a:gd name="T8" fmla="*/ 9142744 w 22"/>
                  <a:gd name="T9" fmla="*/ 0 h 25"/>
                  <a:gd name="T10" fmla="*/ 0 w 22"/>
                  <a:gd name="T11" fmla="*/ 14683832 h 25"/>
                  <a:gd name="T12" fmla="*/ 9142744 w 22"/>
                  <a:gd name="T13" fmla="*/ 26220544 h 25"/>
                  <a:gd name="T14" fmla="*/ 13206632 w 22"/>
                  <a:gd name="T15" fmla="*/ 23074449 h 25"/>
                  <a:gd name="T16" fmla="*/ 17269516 w 22"/>
                  <a:gd name="T17" fmla="*/ 18878630 h 25"/>
                  <a:gd name="T18" fmla="*/ 22349376 w 22"/>
                  <a:gd name="T19" fmla="*/ 18878630 h 25"/>
                  <a:gd name="T20" fmla="*/ 22349376 w 22"/>
                  <a:gd name="T21" fmla="*/ 14683832 h 25"/>
                  <a:gd name="T22" fmla="*/ 9142744 w 22"/>
                  <a:gd name="T23" fmla="*/ 0 h 2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9" y="0"/>
                    </a:moveTo>
                    <a:lnTo>
                      <a:pt x="0" y="14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17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59" name="Freeform 2382"/>
              <p:cNvSpPr>
                <a:spLocks/>
              </p:cNvSpPr>
              <p:nvPr/>
            </p:nvSpPr>
            <p:spPr bwMode="auto">
              <a:xfrm>
                <a:off x="1774950" y="2969952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3379369 w 21"/>
                  <a:gd name="T13" fmla="*/ 27269120 h 26"/>
                  <a:gd name="T14" fmla="*/ 13379369 w 21"/>
                  <a:gd name="T15" fmla="*/ 23074345 h 26"/>
                  <a:gd name="T16" fmla="*/ 18953492 w 21"/>
                  <a:gd name="T17" fmla="*/ 23074345 h 26"/>
                  <a:gd name="T18" fmla="*/ 18953492 w 21"/>
                  <a:gd name="T19" fmla="*/ 18878545 h 26"/>
                  <a:gd name="T20" fmla="*/ 23413632 w 21"/>
                  <a:gd name="T21" fmla="*/ 18878545 h 26"/>
                  <a:gd name="T22" fmla="*/ 23413632 w 21"/>
                  <a:gd name="T23" fmla="*/ 15732460 h 26"/>
                  <a:gd name="T24" fmla="*/ 8919228 w 21"/>
                  <a:gd name="T25" fmla="*/ 0 h 26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26"/>
                  <a:gd name="T41" fmla="*/ 21 w 21"/>
                  <a:gd name="T42" fmla="*/ 26 h 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0" name="Freeform 2383"/>
              <p:cNvSpPr>
                <a:spLocks/>
              </p:cNvSpPr>
              <p:nvPr/>
            </p:nvSpPr>
            <p:spPr bwMode="auto">
              <a:xfrm>
                <a:off x="1779175" y="2963808"/>
                <a:ext cx="25338" cy="25603"/>
              </a:xfrm>
              <a:custGeom>
                <a:avLst/>
                <a:gdLst>
                  <a:gd name="T0" fmla="*/ 12840285 w 25"/>
                  <a:gd name="T1" fmla="*/ 0 h 25"/>
                  <a:gd name="T2" fmla="*/ 25680570 w 25"/>
                  <a:gd name="T3" fmla="*/ 13110784 h 25"/>
                  <a:gd name="T4" fmla="*/ 12840285 w 25"/>
                  <a:gd name="T5" fmla="*/ 26220544 h 25"/>
                  <a:gd name="T6" fmla="*/ 0 w 25"/>
                  <a:gd name="T7" fmla="*/ 13110784 h 25"/>
                  <a:gd name="T8" fmla="*/ 13354139 w 25"/>
                  <a:gd name="T9" fmla="*/ 0 h 25"/>
                  <a:gd name="T10" fmla="*/ 0 w 25"/>
                  <a:gd name="T11" fmla="*/ 11536712 h 25"/>
                  <a:gd name="T12" fmla="*/ 13354139 w 25"/>
                  <a:gd name="T13" fmla="*/ 26220544 h 25"/>
                  <a:gd name="T14" fmla="*/ 17462952 w 25"/>
                  <a:gd name="T15" fmla="*/ 26220544 h 25"/>
                  <a:gd name="T16" fmla="*/ 17462952 w 25"/>
                  <a:gd name="T17" fmla="*/ 23074449 h 25"/>
                  <a:gd name="T18" fmla="*/ 21571761 w 25"/>
                  <a:gd name="T19" fmla="*/ 23074449 h 25"/>
                  <a:gd name="T20" fmla="*/ 25680570 w 25"/>
                  <a:gd name="T21" fmla="*/ 14683832 h 25"/>
                  <a:gd name="T22" fmla="*/ 13354139 w 25"/>
                  <a:gd name="T23" fmla="*/ 0 h 2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25"/>
                  <a:gd name="T38" fmla="*/ 25 w 25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25">
                    <a:moveTo>
                      <a:pt x="13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5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1" name="Freeform 2384"/>
              <p:cNvSpPr>
                <a:spLocks/>
              </p:cNvSpPr>
              <p:nvPr/>
            </p:nvSpPr>
            <p:spPr bwMode="auto">
              <a:xfrm>
                <a:off x="1782339" y="2955615"/>
                <a:ext cx="27450" cy="28675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4177316 h 29"/>
                  <a:gd name="T4" fmla="*/ 15070050 w 25"/>
                  <a:gd name="T5" fmla="*/ 28353643 h 29"/>
                  <a:gd name="T6" fmla="*/ 0 w 25"/>
                  <a:gd name="T7" fmla="*/ 14177316 h 29"/>
                  <a:gd name="T8" fmla="*/ 15672852 w 25"/>
                  <a:gd name="T9" fmla="*/ 0 h 29"/>
                  <a:gd name="T10" fmla="*/ 0 w 25"/>
                  <a:gd name="T11" fmla="*/ 13687863 h 29"/>
                  <a:gd name="T12" fmla="*/ 15672852 w 25"/>
                  <a:gd name="T13" fmla="*/ 28353643 h 29"/>
                  <a:gd name="T14" fmla="*/ 20495270 w 25"/>
                  <a:gd name="T15" fmla="*/ 28353643 h 29"/>
                  <a:gd name="T16" fmla="*/ 30140099 w 25"/>
                  <a:gd name="T17" fmla="*/ 13687863 h 29"/>
                  <a:gd name="T18" fmla="*/ 15672852 w 25"/>
                  <a:gd name="T19" fmla="*/ 0 h 2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29"/>
                  <a:gd name="T32" fmla="*/ 25 w 25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29">
                    <a:moveTo>
                      <a:pt x="13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5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2" name="Freeform 2385"/>
              <p:cNvSpPr>
                <a:spLocks/>
              </p:cNvSpPr>
              <p:nvPr/>
            </p:nvSpPr>
            <p:spPr bwMode="auto">
              <a:xfrm>
                <a:off x="1791839" y="294844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5732277 h 29"/>
                  <a:gd name="T12" fmla="*/ 13379369 w 21"/>
                  <a:gd name="T13" fmla="*/ 30414848 h 29"/>
                  <a:gd name="T14" fmla="*/ 23413632 w 21"/>
                  <a:gd name="T15" fmla="*/ 15732277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3" name="Freeform 2386"/>
              <p:cNvSpPr>
                <a:spLocks/>
              </p:cNvSpPr>
              <p:nvPr/>
            </p:nvSpPr>
            <p:spPr bwMode="auto">
              <a:xfrm>
                <a:off x="1797125" y="2941277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4665779 h 29"/>
                  <a:gd name="T12" fmla="*/ 13379369 w 21"/>
                  <a:gd name="T13" fmla="*/ 28353643 h 29"/>
                  <a:gd name="T14" fmla="*/ 23413632 w 21"/>
                  <a:gd name="T15" fmla="*/ 1759854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4" name="Freeform 2387"/>
              <p:cNvSpPr>
                <a:spLocks/>
              </p:cNvSpPr>
              <p:nvPr/>
            </p:nvSpPr>
            <p:spPr bwMode="auto">
              <a:xfrm>
                <a:off x="1801349" y="2934108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5" name="Freeform 2388"/>
              <p:cNvSpPr>
                <a:spLocks/>
              </p:cNvSpPr>
              <p:nvPr/>
            </p:nvSpPr>
            <p:spPr bwMode="auto">
              <a:xfrm>
                <a:off x="1804513" y="2926939"/>
                <a:ext cx="22174" cy="31747"/>
              </a:xfrm>
              <a:custGeom>
                <a:avLst/>
                <a:gdLst>
                  <a:gd name="T0" fmla="*/ 11706816 w 21"/>
                  <a:gd name="T1" fmla="*/ 0 h 32"/>
                  <a:gd name="T2" fmla="*/ 23413632 w 21"/>
                  <a:gd name="T3" fmla="*/ 15748493 h 32"/>
                  <a:gd name="T4" fmla="*/ 11706816 w 21"/>
                  <a:gd name="T5" fmla="*/ 31495993 h 32"/>
                  <a:gd name="T6" fmla="*/ 0 w 21"/>
                  <a:gd name="T7" fmla="*/ 15748493 h 32"/>
                  <a:gd name="T8" fmla="*/ 10034263 w 21"/>
                  <a:gd name="T9" fmla="*/ 0 h 32"/>
                  <a:gd name="T10" fmla="*/ 0 w 21"/>
                  <a:gd name="T11" fmla="*/ 13779187 h 32"/>
                  <a:gd name="T12" fmla="*/ 14494404 w 21"/>
                  <a:gd name="T13" fmla="*/ 31495993 h 32"/>
                  <a:gd name="T14" fmla="*/ 23413632 w 21"/>
                  <a:gd name="T15" fmla="*/ 17716809 h 32"/>
                  <a:gd name="T16" fmla="*/ 10034263 w 21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2"/>
                  <a:gd name="T29" fmla="*/ 21 w 21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2">
                    <a:moveTo>
                      <a:pt x="9" y="0"/>
                    </a:moveTo>
                    <a:lnTo>
                      <a:pt x="0" y="14"/>
                    </a:lnTo>
                    <a:lnTo>
                      <a:pt x="13" y="32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6" name="Freeform 2389"/>
              <p:cNvSpPr>
                <a:spLocks/>
              </p:cNvSpPr>
              <p:nvPr/>
            </p:nvSpPr>
            <p:spPr bwMode="auto">
              <a:xfrm>
                <a:off x="1809789" y="2919770"/>
                <a:ext cx="24286" cy="33796"/>
              </a:xfrm>
              <a:custGeom>
                <a:avLst/>
                <a:gdLst>
                  <a:gd name="T0" fmla="*/ 13404768 w 22"/>
                  <a:gd name="T1" fmla="*/ 0 h 33"/>
                  <a:gd name="T2" fmla="*/ 26809536 w 22"/>
                  <a:gd name="T3" fmla="*/ 17305600 h 33"/>
                  <a:gd name="T4" fmla="*/ 13404768 w 22"/>
                  <a:gd name="T5" fmla="*/ 34611200 h 33"/>
                  <a:gd name="T6" fmla="*/ 0 w 22"/>
                  <a:gd name="T7" fmla="*/ 17305600 h 33"/>
                  <a:gd name="T8" fmla="*/ 10967337 w 22"/>
                  <a:gd name="T9" fmla="*/ 0 h 33"/>
                  <a:gd name="T10" fmla="*/ 0 w 22"/>
                  <a:gd name="T11" fmla="*/ 15732547 h 33"/>
                  <a:gd name="T12" fmla="*/ 15842198 w 22"/>
                  <a:gd name="T13" fmla="*/ 34611200 h 33"/>
                  <a:gd name="T14" fmla="*/ 26809536 w 22"/>
                  <a:gd name="T15" fmla="*/ 18878650 h 33"/>
                  <a:gd name="T16" fmla="*/ 10967337 w 2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3"/>
                  <a:gd name="T29" fmla="*/ 22 w 2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3">
                    <a:moveTo>
                      <a:pt x="9" y="0"/>
                    </a:moveTo>
                    <a:lnTo>
                      <a:pt x="0" y="15"/>
                    </a:lnTo>
                    <a:lnTo>
                      <a:pt x="13" y="33"/>
                    </a:lnTo>
                    <a:lnTo>
                      <a:pt x="22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7" name="Freeform 2390"/>
              <p:cNvSpPr>
                <a:spLocks/>
              </p:cNvSpPr>
              <p:nvPr/>
            </p:nvSpPr>
            <p:spPr bwMode="auto">
              <a:xfrm>
                <a:off x="1814014" y="2916698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0755104 h 29"/>
                  <a:gd name="T12" fmla="*/ 13379369 w 21"/>
                  <a:gd name="T13" fmla="*/ 28353643 h 29"/>
                  <a:gd name="T14" fmla="*/ 23413632 w 21"/>
                  <a:gd name="T15" fmla="*/ 1368786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8" name="Freeform 2391"/>
              <p:cNvSpPr>
                <a:spLocks/>
              </p:cNvSpPr>
              <p:nvPr/>
            </p:nvSpPr>
            <p:spPr bwMode="auto">
              <a:xfrm>
                <a:off x="1819299" y="2906456"/>
                <a:ext cx="27450" cy="29699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5207936 h 29"/>
                  <a:gd name="T4" fmla="*/ 15070050 w 25"/>
                  <a:gd name="T5" fmla="*/ 30414848 h 29"/>
                  <a:gd name="T6" fmla="*/ 0 w 25"/>
                  <a:gd name="T7" fmla="*/ 15207936 h 29"/>
                  <a:gd name="T8" fmla="*/ 9644833 w 25"/>
                  <a:gd name="T9" fmla="*/ 0 h 29"/>
                  <a:gd name="T10" fmla="*/ 0 w 25"/>
                  <a:gd name="T11" fmla="*/ 11536526 h 29"/>
                  <a:gd name="T12" fmla="*/ 15672852 w 25"/>
                  <a:gd name="T13" fmla="*/ 30414848 h 29"/>
                  <a:gd name="T14" fmla="*/ 30140099 w 25"/>
                  <a:gd name="T15" fmla="*/ 15732277 h 29"/>
                  <a:gd name="T16" fmla="*/ 9644833 w 25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9"/>
                  <a:gd name="T29" fmla="*/ 25 w 2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5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69" name="Freeform 2392"/>
              <p:cNvSpPr>
                <a:spLocks/>
              </p:cNvSpPr>
              <p:nvPr/>
            </p:nvSpPr>
            <p:spPr bwMode="auto">
              <a:xfrm>
                <a:off x="1823523" y="2900312"/>
                <a:ext cx="27450" cy="29699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5207936 h 29"/>
                  <a:gd name="T4" fmla="*/ 14490433 w 26"/>
                  <a:gd name="T5" fmla="*/ 30414848 h 29"/>
                  <a:gd name="T6" fmla="*/ 0 w 26"/>
                  <a:gd name="T7" fmla="*/ 15207936 h 29"/>
                  <a:gd name="T8" fmla="*/ 14490433 w 26"/>
                  <a:gd name="T9" fmla="*/ 0 h 29"/>
                  <a:gd name="T10" fmla="*/ 0 w 26"/>
                  <a:gd name="T11" fmla="*/ 15732277 h 29"/>
                  <a:gd name="T12" fmla="*/ 14490433 w 26"/>
                  <a:gd name="T13" fmla="*/ 30414848 h 29"/>
                  <a:gd name="T14" fmla="*/ 28980865 w 26"/>
                  <a:gd name="T15" fmla="*/ 15732277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6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0" name="Freeform 2393"/>
              <p:cNvSpPr>
                <a:spLocks/>
              </p:cNvSpPr>
              <p:nvPr/>
            </p:nvSpPr>
            <p:spPr bwMode="auto">
              <a:xfrm>
                <a:off x="1826687" y="2892119"/>
                <a:ext cx="27450" cy="28675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4177316 h 29"/>
                  <a:gd name="T4" fmla="*/ 14490433 w 26"/>
                  <a:gd name="T5" fmla="*/ 28353643 h 29"/>
                  <a:gd name="T6" fmla="*/ 0 w 26"/>
                  <a:gd name="T7" fmla="*/ 14177316 h 29"/>
                  <a:gd name="T8" fmla="*/ 14490433 w 26"/>
                  <a:gd name="T9" fmla="*/ 0 h 29"/>
                  <a:gd name="T10" fmla="*/ 0 w 26"/>
                  <a:gd name="T11" fmla="*/ 13687863 h 29"/>
                  <a:gd name="T12" fmla="*/ 18948949 w 26"/>
                  <a:gd name="T13" fmla="*/ 28353643 h 29"/>
                  <a:gd name="T14" fmla="*/ 28980865 w 26"/>
                  <a:gd name="T15" fmla="*/ 13687863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4"/>
                    </a:lnTo>
                    <a:lnTo>
                      <a:pt x="17" y="29"/>
                    </a:lnTo>
                    <a:lnTo>
                      <a:pt x="26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1" name="Freeform 2394"/>
              <p:cNvSpPr>
                <a:spLocks/>
              </p:cNvSpPr>
              <p:nvPr/>
            </p:nvSpPr>
            <p:spPr bwMode="auto">
              <a:xfrm>
                <a:off x="1837249" y="2885974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2" name="Freeform 2395"/>
              <p:cNvSpPr>
                <a:spLocks/>
              </p:cNvSpPr>
              <p:nvPr/>
            </p:nvSpPr>
            <p:spPr bwMode="auto">
              <a:xfrm>
                <a:off x="1841473" y="2877781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4665779 h 29"/>
                  <a:gd name="T12" fmla="*/ 14494404 w 21"/>
                  <a:gd name="T13" fmla="*/ 28353643 h 29"/>
                  <a:gd name="T14" fmla="*/ 23413632 w 21"/>
                  <a:gd name="T15" fmla="*/ 17598543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3" name="Freeform 2396"/>
              <p:cNvSpPr>
                <a:spLocks/>
              </p:cNvSpPr>
              <p:nvPr/>
            </p:nvSpPr>
            <p:spPr bwMode="auto">
              <a:xfrm>
                <a:off x="1846749" y="2870612"/>
                <a:ext cx="22174" cy="34820"/>
              </a:xfrm>
              <a:custGeom>
                <a:avLst/>
                <a:gdLst>
                  <a:gd name="T0" fmla="*/ 11174688 w 22"/>
                  <a:gd name="T1" fmla="*/ 0 h 33"/>
                  <a:gd name="T2" fmla="*/ 22349376 w 22"/>
                  <a:gd name="T3" fmla="*/ 18370188 h 33"/>
                  <a:gd name="T4" fmla="*/ 11174688 w 22"/>
                  <a:gd name="T5" fmla="*/ 36740375 h 33"/>
                  <a:gd name="T6" fmla="*/ 0 w 22"/>
                  <a:gd name="T7" fmla="*/ 18370188 h 33"/>
                  <a:gd name="T8" fmla="*/ 9142744 w 22"/>
                  <a:gd name="T9" fmla="*/ 0 h 33"/>
                  <a:gd name="T10" fmla="*/ 0 w 22"/>
                  <a:gd name="T11" fmla="*/ 16699879 h 33"/>
                  <a:gd name="T12" fmla="*/ 13206632 w 22"/>
                  <a:gd name="T13" fmla="*/ 36740375 h 33"/>
                  <a:gd name="T14" fmla="*/ 22349376 w 22"/>
                  <a:gd name="T15" fmla="*/ 20040492 h 33"/>
                  <a:gd name="T16" fmla="*/ 9142744 w 2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3"/>
                  <a:gd name="T29" fmla="*/ 22 w 2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3">
                    <a:moveTo>
                      <a:pt x="9" y="0"/>
                    </a:moveTo>
                    <a:lnTo>
                      <a:pt x="0" y="15"/>
                    </a:lnTo>
                    <a:lnTo>
                      <a:pt x="13" y="33"/>
                    </a:lnTo>
                    <a:lnTo>
                      <a:pt x="22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4" name="Freeform 2397"/>
              <p:cNvSpPr>
                <a:spLocks/>
              </p:cNvSpPr>
              <p:nvPr/>
            </p:nvSpPr>
            <p:spPr bwMode="auto">
              <a:xfrm>
                <a:off x="1850974" y="2866515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0755104 h 29"/>
                  <a:gd name="T12" fmla="*/ 13379369 w 21"/>
                  <a:gd name="T13" fmla="*/ 28353643 h 29"/>
                  <a:gd name="T14" fmla="*/ 23413632 w 21"/>
                  <a:gd name="T15" fmla="*/ 14665779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5" name="Freeform 2398"/>
              <p:cNvSpPr>
                <a:spLocks/>
              </p:cNvSpPr>
              <p:nvPr/>
            </p:nvSpPr>
            <p:spPr bwMode="auto">
              <a:xfrm>
                <a:off x="1854138" y="2859347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6" name="Freeform 2399"/>
              <p:cNvSpPr>
                <a:spLocks/>
              </p:cNvSpPr>
              <p:nvPr/>
            </p:nvSpPr>
            <p:spPr bwMode="auto">
              <a:xfrm>
                <a:off x="1859423" y="2853202"/>
                <a:ext cx="27450" cy="28675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4177316 h 29"/>
                  <a:gd name="T4" fmla="*/ 14490433 w 26"/>
                  <a:gd name="T5" fmla="*/ 28353643 h 29"/>
                  <a:gd name="T6" fmla="*/ 0 w 26"/>
                  <a:gd name="T7" fmla="*/ 14177316 h 29"/>
                  <a:gd name="T8" fmla="*/ 10031920 w 26"/>
                  <a:gd name="T9" fmla="*/ 0 h 29"/>
                  <a:gd name="T10" fmla="*/ 0 w 26"/>
                  <a:gd name="T11" fmla="*/ 13687863 h 29"/>
                  <a:gd name="T12" fmla="*/ 14490433 w 26"/>
                  <a:gd name="T13" fmla="*/ 28353643 h 29"/>
                  <a:gd name="T14" fmla="*/ 28980865 w 26"/>
                  <a:gd name="T15" fmla="*/ 13687863 h 29"/>
                  <a:gd name="T16" fmla="*/ 10031920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6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7" name="Freeform 2400"/>
              <p:cNvSpPr>
                <a:spLocks/>
              </p:cNvSpPr>
              <p:nvPr/>
            </p:nvSpPr>
            <p:spPr bwMode="auto">
              <a:xfrm>
                <a:off x="1863647" y="2845009"/>
                <a:ext cx="27450" cy="29699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5207936 h 29"/>
                  <a:gd name="T4" fmla="*/ 14490433 w 26"/>
                  <a:gd name="T5" fmla="*/ 30414848 h 29"/>
                  <a:gd name="T6" fmla="*/ 0 w 26"/>
                  <a:gd name="T7" fmla="*/ 15207936 h 29"/>
                  <a:gd name="T8" fmla="*/ 14490433 w 26"/>
                  <a:gd name="T9" fmla="*/ 0 h 29"/>
                  <a:gd name="T10" fmla="*/ 0 w 26"/>
                  <a:gd name="T11" fmla="*/ 14682571 h 29"/>
                  <a:gd name="T12" fmla="*/ 14490433 w 26"/>
                  <a:gd name="T13" fmla="*/ 30414848 h 29"/>
                  <a:gd name="T14" fmla="*/ 28980865 w 26"/>
                  <a:gd name="T15" fmla="*/ 14682571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6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8" name="Freeform 2401"/>
              <p:cNvSpPr>
                <a:spLocks/>
              </p:cNvSpPr>
              <p:nvPr/>
            </p:nvSpPr>
            <p:spPr bwMode="auto">
              <a:xfrm>
                <a:off x="1868923" y="2836816"/>
                <a:ext cx="27450" cy="29699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5207936 h 29"/>
                  <a:gd name="T4" fmla="*/ 15070050 w 25"/>
                  <a:gd name="T5" fmla="*/ 30414848 h 29"/>
                  <a:gd name="T6" fmla="*/ 0 w 25"/>
                  <a:gd name="T7" fmla="*/ 15207936 h 29"/>
                  <a:gd name="T8" fmla="*/ 14467248 w 25"/>
                  <a:gd name="T9" fmla="*/ 0 h 29"/>
                  <a:gd name="T10" fmla="*/ 0 w 25"/>
                  <a:gd name="T11" fmla="*/ 15732277 h 29"/>
                  <a:gd name="T12" fmla="*/ 20495270 w 25"/>
                  <a:gd name="T13" fmla="*/ 30414848 h 29"/>
                  <a:gd name="T14" fmla="*/ 30140099 w 25"/>
                  <a:gd name="T15" fmla="*/ 18878326 h 29"/>
                  <a:gd name="T16" fmla="*/ 14467248 w 25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9"/>
                  <a:gd name="T29" fmla="*/ 25 w 2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9">
                    <a:moveTo>
                      <a:pt x="12" y="0"/>
                    </a:moveTo>
                    <a:lnTo>
                      <a:pt x="0" y="15"/>
                    </a:lnTo>
                    <a:lnTo>
                      <a:pt x="17" y="29"/>
                    </a:lnTo>
                    <a:lnTo>
                      <a:pt x="25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79" name="Freeform 2402"/>
              <p:cNvSpPr>
                <a:spLocks/>
              </p:cNvSpPr>
              <p:nvPr/>
            </p:nvSpPr>
            <p:spPr bwMode="auto">
              <a:xfrm>
                <a:off x="1876312" y="2828614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4665779 h 29"/>
                  <a:gd name="T12" fmla="*/ 14494404 w 21"/>
                  <a:gd name="T13" fmla="*/ 28353643 h 29"/>
                  <a:gd name="T14" fmla="*/ 23413632 w 21"/>
                  <a:gd name="T15" fmla="*/ 17598543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0" name="Freeform 2403"/>
              <p:cNvSpPr>
                <a:spLocks/>
              </p:cNvSpPr>
              <p:nvPr/>
            </p:nvSpPr>
            <p:spPr bwMode="auto">
              <a:xfrm>
                <a:off x="1881597" y="2822469"/>
                <a:ext cx="22174" cy="33796"/>
              </a:xfrm>
              <a:custGeom>
                <a:avLst/>
                <a:gdLst>
                  <a:gd name="T0" fmla="*/ 11706816 w 21"/>
                  <a:gd name="T1" fmla="*/ 0 h 32"/>
                  <a:gd name="T2" fmla="*/ 23413632 w 21"/>
                  <a:gd name="T3" fmla="*/ 17846400 h 32"/>
                  <a:gd name="T4" fmla="*/ 11706816 w 21"/>
                  <a:gd name="T5" fmla="*/ 35692800 h 32"/>
                  <a:gd name="T6" fmla="*/ 0 w 21"/>
                  <a:gd name="T7" fmla="*/ 17846400 h 32"/>
                  <a:gd name="T8" fmla="*/ 10034263 w 21"/>
                  <a:gd name="T9" fmla="*/ 0 h 32"/>
                  <a:gd name="T10" fmla="*/ 0 w 21"/>
                  <a:gd name="T11" fmla="*/ 15615861 h 32"/>
                  <a:gd name="T12" fmla="*/ 14494404 w 21"/>
                  <a:gd name="T13" fmla="*/ 35692800 h 32"/>
                  <a:gd name="T14" fmla="*/ 23413632 w 21"/>
                  <a:gd name="T15" fmla="*/ 20076935 h 32"/>
                  <a:gd name="T16" fmla="*/ 10034263 w 21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2"/>
                  <a:gd name="T29" fmla="*/ 21 w 21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2">
                    <a:moveTo>
                      <a:pt x="9" y="0"/>
                    </a:moveTo>
                    <a:lnTo>
                      <a:pt x="0" y="14"/>
                    </a:lnTo>
                    <a:lnTo>
                      <a:pt x="13" y="32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1" name="Freeform 2404"/>
              <p:cNvSpPr>
                <a:spLocks/>
              </p:cNvSpPr>
              <p:nvPr/>
            </p:nvSpPr>
            <p:spPr bwMode="auto">
              <a:xfrm>
                <a:off x="1885821" y="2817348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0755104 h 29"/>
                  <a:gd name="T12" fmla="*/ 13379369 w 21"/>
                  <a:gd name="T13" fmla="*/ 28353643 h 29"/>
                  <a:gd name="T14" fmla="*/ 23413632 w 21"/>
                  <a:gd name="T15" fmla="*/ 14665779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2" name="Freeform 2405"/>
              <p:cNvSpPr>
                <a:spLocks/>
              </p:cNvSpPr>
              <p:nvPr/>
            </p:nvSpPr>
            <p:spPr bwMode="auto">
              <a:xfrm>
                <a:off x="1891098" y="2811203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3379369 w 21"/>
                  <a:gd name="T13" fmla="*/ 30414848 h 29"/>
                  <a:gd name="T14" fmla="*/ 23413632 w 21"/>
                  <a:gd name="T15" fmla="*/ 14682571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3" name="Freeform 2406"/>
              <p:cNvSpPr>
                <a:spLocks/>
              </p:cNvSpPr>
              <p:nvPr/>
            </p:nvSpPr>
            <p:spPr bwMode="auto">
              <a:xfrm>
                <a:off x="1895322" y="2803010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3687863 h 29"/>
                  <a:gd name="T12" fmla="*/ 14494404 w 21"/>
                  <a:gd name="T13" fmla="*/ 28353643 h 29"/>
                  <a:gd name="T14" fmla="*/ 23413632 w 21"/>
                  <a:gd name="T15" fmla="*/ 1368786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4" name="Freeform 2407"/>
              <p:cNvSpPr>
                <a:spLocks/>
              </p:cNvSpPr>
              <p:nvPr/>
            </p:nvSpPr>
            <p:spPr bwMode="auto">
              <a:xfrm>
                <a:off x="1898486" y="2795842"/>
                <a:ext cx="28510" cy="29699"/>
              </a:xfrm>
              <a:custGeom>
                <a:avLst/>
                <a:gdLst>
                  <a:gd name="T0" fmla="*/ 15631155 w 26"/>
                  <a:gd name="T1" fmla="*/ 0 h 29"/>
                  <a:gd name="T2" fmla="*/ 31262311 w 26"/>
                  <a:gd name="T3" fmla="*/ 15207936 h 29"/>
                  <a:gd name="T4" fmla="*/ 15631155 w 26"/>
                  <a:gd name="T5" fmla="*/ 30414848 h 29"/>
                  <a:gd name="T6" fmla="*/ 0 w 26"/>
                  <a:gd name="T7" fmla="*/ 15207936 h 29"/>
                  <a:gd name="T8" fmla="*/ 10821739 w 26"/>
                  <a:gd name="T9" fmla="*/ 0 h 29"/>
                  <a:gd name="T10" fmla="*/ 0 w 26"/>
                  <a:gd name="T11" fmla="*/ 15732277 h 29"/>
                  <a:gd name="T12" fmla="*/ 15631155 w 26"/>
                  <a:gd name="T13" fmla="*/ 30414848 h 29"/>
                  <a:gd name="T14" fmla="*/ 31262311 w 26"/>
                  <a:gd name="T15" fmla="*/ 15732277 h 29"/>
                  <a:gd name="T16" fmla="*/ 10821739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6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5" name="Freeform 2408"/>
              <p:cNvSpPr>
                <a:spLocks/>
              </p:cNvSpPr>
              <p:nvPr/>
            </p:nvSpPr>
            <p:spPr bwMode="auto">
              <a:xfrm>
                <a:off x="1903771" y="2789697"/>
                <a:ext cx="27450" cy="28675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4177316 h 29"/>
                  <a:gd name="T4" fmla="*/ 14490433 w 26"/>
                  <a:gd name="T5" fmla="*/ 28353643 h 29"/>
                  <a:gd name="T6" fmla="*/ 0 w 26"/>
                  <a:gd name="T7" fmla="*/ 14177316 h 29"/>
                  <a:gd name="T8" fmla="*/ 14490433 w 26"/>
                  <a:gd name="T9" fmla="*/ 0 h 29"/>
                  <a:gd name="T10" fmla="*/ 0 w 26"/>
                  <a:gd name="T11" fmla="*/ 14665779 h 29"/>
                  <a:gd name="T12" fmla="*/ 14490433 w 26"/>
                  <a:gd name="T13" fmla="*/ 28353643 h 29"/>
                  <a:gd name="T14" fmla="*/ 28980865 w 26"/>
                  <a:gd name="T15" fmla="*/ 17598543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6" y="1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6" name="Freeform 2409"/>
              <p:cNvSpPr>
                <a:spLocks/>
              </p:cNvSpPr>
              <p:nvPr/>
            </p:nvSpPr>
            <p:spPr bwMode="auto">
              <a:xfrm>
                <a:off x="1907996" y="2781504"/>
                <a:ext cx="27450" cy="29699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5207936 h 29"/>
                  <a:gd name="T4" fmla="*/ 15070050 w 25"/>
                  <a:gd name="T5" fmla="*/ 30414848 h 29"/>
                  <a:gd name="T6" fmla="*/ 0 w 25"/>
                  <a:gd name="T7" fmla="*/ 15207936 h 29"/>
                  <a:gd name="T8" fmla="*/ 14467248 w 25"/>
                  <a:gd name="T9" fmla="*/ 0 h 29"/>
                  <a:gd name="T10" fmla="*/ 0 w 25"/>
                  <a:gd name="T11" fmla="*/ 14682571 h 29"/>
                  <a:gd name="T12" fmla="*/ 20495270 w 25"/>
                  <a:gd name="T13" fmla="*/ 30414848 h 29"/>
                  <a:gd name="T14" fmla="*/ 30140099 w 25"/>
                  <a:gd name="T15" fmla="*/ 18878326 h 29"/>
                  <a:gd name="T16" fmla="*/ 14467248 w 25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9"/>
                  <a:gd name="T29" fmla="*/ 25 w 2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9">
                    <a:moveTo>
                      <a:pt x="12" y="0"/>
                    </a:moveTo>
                    <a:lnTo>
                      <a:pt x="0" y="14"/>
                    </a:lnTo>
                    <a:lnTo>
                      <a:pt x="17" y="29"/>
                    </a:lnTo>
                    <a:lnTo>
                      <a:pt x="25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7" name="Freeform 2410"/>
              <p:cNvSpPr>
                <a:spLocks/>
              </p:cNvSpPr>
              <p:nvPr/>
            </p:nvSpPr>
            <p:spPr bwMode="auto">
              <a:xfrm>
                <a:off x="1917496" y="2773311"/>
                <a:ext cx="22174" cy="33796"/>
              </a:xfrm>
              <a:custGeom>
                <a:avLst/>
                <a:gdLst>
                  <a:gd name="T0" fmla="*/ 11706816 w 21"/>
                  <a:gd name="T1" fmla="*/ 0 h 33"/>
                  <a:gd name="T2" fmla="*/ 23413632 w 21"/>
                  <a:gd name="T3" fmla="*/ 17305600 h 33"/>
                  <a:gd name="T4" fmla="*/ 11706816 w 21"/>
                  <a:gd name="T5" fmla="*/ 34611200 h 33"/>
                  <a:gd name="T6" fmla="*/ 0 w 21"/>
                  <a:gd name="T7" fmla="*/ 17305600 h 33"/>
                  <a:gd name="T8" fmla="*/ 10034263 w 21"/>
                  <a:gd name="T9" fmla="*/ 0 h 33"/>
                  <a:gd name="T10" fmla="*/ 0 w 21"/>
                  <a:gd name="T11" fmla="*/ 15732547 h 33"/>
                  <a:gd name="T12" fmla="*/ 14494404 w 21"/>
                  <a:gd name="T13" fmla="*/ 34611200 h 33"/>
                  <a:gd name="T14" fmla="*/ 23413632 w 21"/>
                  <a:gd name="T15" fmla="*/ 19927349 h 33"/>
                  <a:gd name="T16" fmla="*/ 10034263 w 21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3"/>
                  <a:gd name="T29" fmla="*/ 21 w 21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3">
                    <a:moveTo>
                      <a:pt x="9" y="0"/>
                    </a:moveTo>
                    <a:lnTo>
                      <a:pt x="0" y="15"/>
                    </a:lnTo>
                    <a:lnTo>
                      <a:pt x="13" y="33"/>
                    </a:lnTo>
                    <a:lnTo>
                      <a:pt x="21" y="1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8" name="Freeform 2411"/>
              <p:cNvSpPr>
                <a:spLocks/>
              </p:cNvSpPr>
              <p:nvPr/>
            </p:nvSpPr>
            <p:spPr bwMode="auto">
              <a:xfrm>
                <a:off x="1920660" y="2770238"/>
                <a:ext cx="24286" cy="29699"/>
              </a:xfrm>
              <a:custGeom>
                <a:avLst/>
                <a:gdLst>
                  <a:gd name="T0" fmla="*/ 13404768 w 22"/>
                  <a:gd name="T1" fmla="*/ 0 h 29"/>
                  <a:gd name="T2" fmla="*/ 26809536 w 22"/>
                  <a:gd name="T3" fmla="*/ 15207936 h 29"/>
                  <a:gd name="T4" fmla="*/ 13404768 w 22"/>
                  <a:gd name="T5" fmla="*/ 30414848 h 29"/>
                  <a:gd name="T6" fmla="*/ 0 w 22"/>
                  <a:gd name="T7" fmla="*/ 15207936 h 29"/>
                  <a:gd name="T8" fmla="*/ 10967337 w 22"/>
                  <a:gd name="T9" fmla="*/ 0 h 29"/>
                  <a:gd name="T10" fmla="*/ 0 w 22"/>
                  <a:gd name="T11" fmla="*/ 11536526 h 29"/>
                  <a:gd name="T12" fmla="*/ 15842198 w 22"/>
                  <a:gd name="T13" fmla="*/ 30414848 h 29"/>
                  <a:gd name="T14" fmla="*/ 26809536 w 22"/>
                  <a:gd name="T15" fmla="*/ 14682571 h 29"/>
                  <a:gd name="T16" fmla="*/ 10967337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89" name="Freeform 2412"/>
              <p:cNvSpPr>
                <a:spLocks/>
              </p:cNvSpPr>
              <p:nvPr/>
            </p:nvSpPr>
            <p:spPr bwMode="auto">
              <a:xfrm>
                <a:off x="1926997" y="2762045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0 w 21"/>
                  <a:gd name="T9" fmla="*/ 10487845 h 29"/>
                  <a:gd name="T10" fmla="*/ 8919228 w 21"/>
                  <a:gd name="T11" fmla="*/ 0 h 29"/>
                  <a:gd name="T12" fmla="*/ 23413632 w 21"/>
                  <a:gd name="T13" fmla="*/ 14682571 h 29"/>
                  <a:gd name="T14" fmla="*/ 13379369 w 21"/>
                  <a:gd name="T15" fmla="*/ 30414848 h 29"/>
                  <a:gd name="T16" fmla="*/ 0 w 21"/>
                  <a:gd name="T17" fmla="*/ 10487845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0" y="10"/>
                    </a:moveTo>
                    <a:lnTo>
                      <a:pt x="8" y="0"/>
                    </a:lnTo>
                    <a:lnTo>
                      <a:pt x="21" y="14"/>
                    </a:lnTo>
                    <a:lnTo>
                      <a:pt x="12" y="2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0" name="Freeform 2413"/>
              <p:cNvSpPr>
                <a:spLocks/>
              </p:cNvSpPr>
              <p:nvPr/>
            </p:nvSpPr>
            <p:spPr bwMode="auto">
              <a:xfrm>
                <a:off x="1930161" y="2753852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0 w 21"/>
                  <a:gd name="T9" fmla="*/ 14665779 h 29"/>
                  <a:gd name="T10" fmla="*/ 4460142 w 21"/>
                  <a:gd name="T11" fmla="*/ 7821353 h 29"/>
                  <a:gd name="T12" fmla="*/ 4460142 w 21"/>
                  <a:gd name="T13" fmla="*/ 3910677 h 29"/>
                  <a:gd name="T14" fmla="*/ 8919228 w 21"/>
                  <a:gd name="T15" fmla="*/ 3910677 h 29"/>
                  <a:gd name="T16" fmla="*/ 8919228 w 21"/>
                  <a:gd name="T17" fmla="*/ 0 h 29"/>
                  <a:gd name="T18" fmla="*/ 23413632 w 21"/>
                  <a:gd name="T19" fmla="*/ 14665779 h 29"/>
                  <a:gd name="T20" fmla="*/ 14494404 w 21"/>
                  <a:gd name="T21" fmla="*/ 28353643 h 29"/>
                  <a:gd name="T22" fmla="*/ 0 w 21"/>
                  <a:gd name="T23" fmla="*/ 14665779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9"/>
                  <a:gd name="T38" fmla="*/ 21 w 21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9">
                    <a:moveTo>
                      <a:pt x="0" y="15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21" y="15"/>
                    </a:lnTo>
                    <a:lnTo>
                      <a:pt x="13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1" name="Freeform 2414"/>
              <p:cNvSpPr>
                <a:spLocks/>
              </p:cNvSpPr>
              <p:nvPr/>
            </p:nvSpPr>
            <p:spPr bwMode="auto">
              <a:xfrm>
                <a:off x="1935446" y="2750780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0 w 21"/>
                  <a:gd name="T9" fmla="*/ 12478478 h 25"/>
                  <a:gd name="T10" fmla="*/ 0 w 21"/>
                  <a:gd name="T11" fmla="*/ 7941236 h 25"/>
                  <a:gd name="T12" fmla="*/ 4460142 w 21"/>
                  <a:gd name="T13" fmla="*/ 7941236 h 25"/>
                  <a:gd name="T14" fmla="*/ 4460142 w 21"/>
                  <a:gd name="T15" fmla="*/ 3402931 h 25"/>
                  <a:gd name="T16" fmla="*/ 10034263 w 21"/>
                  <a:gd name="T17" fmla="*/ 3402931 h 25"/>
                  <a:gd name="T18" fmla="*/ 14494404 w 21"/>
                  <a:gd name="T19" fmla="*/ 0 h 25"/>
                  <a:gd name="T20" fmla="*/ 23413632 w 21"/>
                  <a:gd name="T21" fmla="*/ 12478478 h 25"/>
                  <a:gd name="T22" fmla="*/ 14494404 w 21"/>
                  <a:gd name="T23" fmla="*/ 28359885 h 25"/>
                  <a:gd name="T24" fmla="*/ 0 w 21"/>
                  <a:gd name="T25" fmla="*/ 12478478 h 2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25"/>
                  <a:gd name="T41" fmla="*/ 21 w 21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25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21" y="11"/>
                    </a:lnTo>
                    <a:lnTo>
                      <a:pt x="13" y="2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2" name="Freeform 2415"/>
              <p:cNvSpPr>
                <a:spLocks/>
              </p:cNvSpPr>
              <p:nvPr/>
            </p:nvSpPr>
            <p:spPr bwMode="auto">
              <a:xfrm>
                <a:off x="1939670" y="2743611"/>
                <a:ext cx="27450" cy="26627"/>
              </a:xfrm>
              <a:custGeom>
                <a:avLst/>
                <a:gdLst>
                  <a:gd name="T0" fmla="*/ 14490433 w 26"/>
                  <a:gd name="T1" fmla="*/ 0 h 26"/>
                  <a:gd name="T2" fmla="*/ 28980865 w 26"/>
                  <a:gd name="T3" fmla="*/ 13635072 h 26"/>
                  <a:gd name="T4" fmla="*/ 14490433 w 26"/>
                  <a:gd name="T5" fmla="*/ 27269120 h 26"/>
                  <a:gd name="T6" fmla="*/ 0 w 26"/>
                  <a:gd name="T7" fmla="*/ 13635072 h 26"/>
                  <a:gd name="T8" fmla="*/ 0 w 26"/>
                  <a:gd name="T9" fmla="*/ 11536660 h 26"/>
                  <a:gd name="T10" fmla="*/ 5573406 w 26"/>
                  <a:gd name="T11" fmla="*/ 11536660 h 26"/>
                  <a:gd name="T12" fmla="*/ 10031920 w 26"/>
                  <a:gd name="T13" fmla="*/ 8390579 h 26"/>
                  <a:gd name="T14" fmla="*/ 10031920 w 26"/>
                  <a:gd name="T15" fmla="*/ 4194777 h 26"/>
                  <a:gd name="T16" fmla="*/ 14490433 w 26"/>
                  <a:gd name="T17" fmla="*/ 4194777 h 26"/>
                  <a:gd name="T18" fmla="*/ 14490433 w 26"/>
                  <a:gd name="T19" fmla="*/ 0 h 26"/>
                  <a:gd name="T20" fmla="*/ 28980865 w 26"/>
                  <a:gd name="T21" fmla="*/ 11536660 h 26"/>
                  <a:gd name="T22" fmla="*/ 14490433 w 26"/>
                  <a:gd name="T23" fmla="*/ 27269120 h 26"/>
                  <a:gd name="T24" fmla="*/ 0 w 26"/>
                  <a:gd name="T25" fmla="*/ 11536660 h 26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26"/>
                  <a:gd name="T41" fmla="*/ 26 w 26"/>
                  <a:gd name="T42" fmla="*/ 26 h 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26">
                    <a:moveTo>
                      <a:pt x="0" y="11"/>
                    </a:moveTo>
                    <a:lnTo>
                      <a:pt x="5" y="11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26" y="11"/>
                    </a:lnTo>
                    <a:lnTo>
                      <a:pt x="13" y="2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3" name="Freeform 2416"/>
              <p:cNvSpPr>
                <a:spLocks/>
              </p:cNvSpPr>
              <p:nvPr/>
            </p:nvSpPr>
            <p:spPr bwMode="auto">
              <a:xfrm>
                <a:off x="1949171" y="2739514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11536384 h 22"/>
                  <a:gd name="T10" fmla="*/ 0 w 21"/>
                  <a:gd name="T11" fmla="*/ 7341707 h 22"/>
                  <a:gd name="T12" fmla="*/ 4460142 w 21"/>
                  <a:gd name="T13" fmla="*/ 7341707 h 22"/>
                  <a:gd name="T14" fmla="*/ 4460142 w 21"/>
                  <a:gd name="T15" fmla="*/ 3146007 h 22"/>
                  <a:gd name="T16" fmla="*/ 8919228 w 21"/>
                  <a:gd name="T17" fmla="*/ 3146007 h 22"/>
                  <a:gd name="T18" fmla="*/ 8919228 w 21"/>
                  <a:gd name="T19" fmla="*/ 0 h 22"/>
                  <a:gd name="T20" fmla="*/ 14494404 w 21"/>
                  <a:gd name="T21" fmla="*/ 0 h 22"/>
                  <a:gd name="T22" fmla="*/ 23413632 w 21"/>
                  <a:gd name="T23" fmla="*/ 11536384 h 22"/>
                  <a:gd name="T24" fmla="*/ 8919228 w 21"/>
                  <a:gd name="T25" fmla="*/ 23072768 h 22"/>
                  <a:gd name="T26" fmla="*/ 0 w 21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2"/>
                  <a:gd name="T44" fmla="*/ 21 w 2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2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21" y="11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4" name="Freeform 2417"/>
              <p:cNvSpPr>
                <a:spLocks/>
              </p:cNvSpPr>
              <p:nvPr/>
            </p:nvSpPr>
            <p:spPr bwMode="auto">
              <a:xfrm>
                <a:off x="1952335" y="2732346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11536384 h 22"/>
                  <a:gd name="T10" fmla="*/ 4460142 w 21"/>
                  <a:gd name="T11" fmla="*/ 11536384 h 22"/>
                  <a:gd name="T12" fmla="*/ 4460142 w 21"/>
                  <a:gd name="T13" fmla="*/ 8390378 h 22"/>
                  <a:gd name="T14" fmla="*/ 10034263 w 21"/>
                  <a:gd name="T15" fmla="*/ 8390378 h 22"/>
                  <a:gd name="T16" fmla="*/ 10034263 w 21"/>
                  <a:gd name="T17" fmla="*/ 4194677 h 22"/>
                  <a:gd name="T18" fmla="*/ 14494404 w 21"/>
                  <a:gd name="T19" fmla="*/ 4194677 h 22"/>
                  <a:gd name="T20" fmla="*/ 14494404 w 21"/>
                  <a:gd name="T21" fmla="*/ 0 h 22"/>
                  <a:gd name="T22" fmla="*/ 23413632 w 21"/>
                  <a:gd name="T23" fmla="*/ 11536384 h 22"/>
                  <a:gd name="T24" fmla="*/ 14494404 w 21"/>
                  <a:gd name="T25" fmla="*/ 23072768 h 22"/>
                  <a:gd name="T26" fmla="*/ 0 w 21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2"/>
                  <a:gd name="T44" fmla="*/ 21 w 2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2">
                    <a:moveTo>
                      <a:pt x="0" y="11"/>
                    </a:moveTo>
                    <a:lnTo>
                      <a:pt x="4" y="11"/>
                    </a:lnTo>
                    <a:lnTo>
                      <a:pt x="4" y="8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21" y="11"/>
                    </a:lnTo>
                    <a:lnTo>
                      <a:pt x="13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3395" name="Freeform 2418"/>
              <p:cNvSpPr>
                <a:spLocks/>
              </p:cNvSpPr>
              <p:nvPr/>
            </p:nvSpPr>
            <p:spPr bwMode="auto">
              <a:xfrm>
                <a:off x="1961845" y="2729273"/>
                <a:ext cx="17949" cy="22530"/>
              </a:xfrm>
              <a:custGeom>
                <a:avLst/>
                <a:gdLst>
                  <a:gd name="T0" fmla="*/ 10068267 w 16"/>
                  <a:gd name="T1" fmla="*/ 0 h 22"/>
                  <a:gd name="T2" fmla="*/ 20135412 w 16"/>
                  <a:gd name="T3" fmla="*/ 11536384 h 22"/>
                  <a:gd name="T4" fmla="*/ 10068267 w 16"/>
                  <a:gd name="T5" fmla="*/ 23072768 h 22"/>
                  <a:gd name="T6" fmla="*/ 0 w 16"/>
                  <a:gd name="T7" fmla="*/ 11536384 h 22"/>
                  <a:gd name="T8" fmla="*/ 0 w 16"/>
                  <a:gd name="T9" fmla="*/ 11536384 h 22"/>
                  <a:gd name="T10" fmla="*/ 0 w 16"/>
                  <a:gd name="T11" fmla="*/ 7341707 h 22"/>
                  <a:gd name="T12" fmla="*/ 5033572 w 16"/>
                  <a:gd name="T13" fmla="*/ 7341707 h 22"/>
                  <a:gd name="T14" fmla="*/ 5033572 w 16"/>
                  <a:gd name="T15" fmla="*/ 3146007 h 22"/>
                  <a:gd name="T16" fmla="*/ 10068267 w 16"/>
                  <a:gd name="T17" fmla="*/ 3146007 h 22"/>
                  <a:gd name="T18" fmla="*/ 10068267 w 16"/>
                  <a:gd name="T19" fmla="*/ 0 h 22"/>
                  <a:gd name="T20" fmla="*/ 15101837 w 16"/>
                  <a:gd name="T21" fmla="*/ 0 h 22"/>
                  <a:gd name="T22" fmla="*/ 20135412 w 16"/>
                  <a:gd name="T23" fmla="*/ 7341707 h 22"/>
                  <a:gd name="T24" fmla="*/ 10068267 w 16"/>
                  <a:gd name="T25" fmla="*/ 23072768 h 22"/>
                  <a:gd name="T26" fmla="*/ 0 w 16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22"/>
                  <a:gd name="T44" fmla="*/ 16 w 1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22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7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sp>
          <p:nvSpPr>
            <p:cNvPr id="43032" name="Freeform 2419"/>
            <p:cNvSpPr>
              <a:spLocks/>
            </p:cNvSpPr>
            <p:nvPr/>
          </p:nvSpPr>
          <p:spPr bwMode="auto">
            <a:xfrm>
              <a:off x="1967121" y="2726201"/>
              <a:ext cx="17949" cy="17410"/>
            </a:xfrm>
            <a:custGeom>
              <a:avLst/>
              <a:gdLst>
                <a:gd name="T0" fmla="*/ 9476016 w 17"/>
                <a:gd name="T1" fmla="*/ 0 h 18"/>
                <a:gd name="T2" fmla="*/ 18950976 w 17"/>
                <a:gd name="T3" fmla="*/ 8419670 h 18"/>
                <a:gd name="T4" fmla="*/ 9476016 w 17"/>
                <a:gd name="T5" fmla="*/ 16839339 h 18"/>
                <a:gd name="T6" fmla="*/ 0 w 17"/>
                <a:gd name="T7" fmla="*/ 8419670 h 18"/>
                <a:gd name="T8" fmla="*/ 0 w 17"/>
                <a:gd name="T9" fmla="*/ 6549061 h 18"/>
                <a:gd name="T10" fmla="*/ 4458743 w 17"/>
                <a:gd name="T11" fmla="*/ 6549061 h 18"/>
                <a:gd name="T12" fmla="*/ 4458743 w 17"/>
                <a:gd name="T13" fmla="*/ 3742182 h 18"/>
                <a:gd name="T14" fmla="*/ 8918541 w 17"/>
                <a:gd name="T15" fmla="*/ 3742182 h 18"/>
                <a:gd name="T16" fmla="*/ 8918541 w 17"/>
                <a:gd name="T17" fmla="*/ 0 h 18"/>
                <a:gd name="T18" fmla="*/ 13377282 w 17"/>
                <a:gd name="T19" fmla="*/ 0 h 18"/>
                <a:gd name="T20" fmla="*/ 18950976 w 17"/>
                <a:gd name="T21" fmla="*/ 3742182 h 18"/>
                <a:gd name="T22" fmla="*/ 8918541 w 17"/>
                <a:gd name="T23" fmla="*/ 16839339 h 18"/>
                <a:gd name="T24" fmla="*/ 0 w 17"/>
                <a:gd name="T25" fmla="*/ 6549061 h 18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18"/>
                <a:gd name="T41" fmla="*/ 17 w 1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18">
                  <a:moveTo>
                    <a:pt x="0" y="7"/>
                  </a:moveTo>
                  <a:lnTo>
                    <a:pt x="4" y="7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8" y="1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866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3" name="Freeform 2420"/>
            <p:cNvSpPr>
              <a:spLocks/>
            </p:cNvSpPr>
            <p:nvPr/>
          </p:nvSpPr>
          <p:spPr bwMode="auto">
            <a:xfrm>
              <a:off x="1974509" y="2718008"/>
              <a:ext cx="14785" cy="19458"/>
            </a:xfrm>
            <a:custGeom>
              <a:avLst/>
              <a:gdLst>
                <a:gd name="T0" fmla="*/ 8408116 w 13"/>
                <a:gd name="T1" fmla="*/ 0 h 18"/>
                <a:gd name="T2" fmla="*/ 16815094 w 13"/>
                <a:gd name="T3" fmla="*/ 10517049 h 18"/>
                <a:gd name="T4" fmla="*/ 8408116 w 13"/>
                <a:gd name="T5" fmla="*/ 21034098 h 18"/>
                <a:gd name="T6" fmla="*/ 0 w 13"/>
                <a:gd name="T7" fmla="*/ 10517049 h 18"/>
                <a:gd name="T8" fmla="*/ 0 w 13"/>
                <a:gd name="T9" fmla="*/ 12854170 h 18"/>
                <a:gd name="T10" fmla="*/ 0 w 13"/>
                <a:gd name="T11" fmla="*/ 8179926 h 18"/>
                <a:gd name="T12" fmla="*/ 5173613 w 13"/>
                <a:gd name="T13" fmla="*/ 8179926 h 18"/>
                <a:gd name="T14" fmla="*/ 5173613 w 13"/>
                <a:gd name="T15" fmla="*/ 4674244 h 18"/>
                <a:gd name="T16" fmla="*/ 11641483 w 13"/>
                <a:gd name="T17" fmla="*/ 4674244 h 18"/>
                <a:gd name="T18" fmla="*/ 11641483 w 13"/>
                <a:gd name="T19" fmla="*/ 0 h 18"/>
                <a:gd name="T20" fmla="*/ 16815094 w 13"/>
                <a:gd name="T21" fmla="*/ 4674244 h 18"/>
                <a:gd name="T22" fmla="*/ 5173613 w 13"/>
                <a:gd name="T23" fmla="*/ 21034098 h 18"/>
                <a:gd name="T24" fmla="*/ 0 w 13"/>
                <a:gd name="T25" fmla="*/ 12854170 h 18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8"/>
                <a:gd name="T41" fmla="*/ 13 w 1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8">
                  <a:moveTo>
                    <a:pt x="0" y="11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13" y="4"/>
                  </a:lnTo>
                  <a:lnTo>
                    <a:pt x="4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99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4" name="Freeform 2421"/>
            <p:cNvSpPr>
              <a:spLocks/>
            </p:cNvSpPr>
            <p:nvPr/>
          </p:nvSpPr>
          <p:spPr bwMode="auto">
            <a:xfrm>
              <a:off x="1979794" y="2714935"/>
              <a:ext cx="14785" cy="14337"/>
            </a:xfrm>
            <a:custGeom>
              <a:avLst/>
              <a:gdLst>
                <a:gd name="T0" fmla="*/ 8408116 w 13"/>
                <a:gd name="T1" fmla="*/ 0 h 15"/>
                <a:gd name="T2" fmla="*/ 16815094 w 13"/>
                <a:gd name="T3" fmla="*/ 6852130 h 15"/>
                <a:gd name="T4" fmla="*/ 8408116 w 13"/>
                <a:gd name="T5" fmla="*/ 13703305 h 15"/>
                <a:gd name="T6" fmla="*/ 0 w 13"/>
                <a:gd name="T7" fmla="*/ 6852130 h 15"/>
                <a:gd name="T8" fmla="*/ 0 w 13"/>
                <a:gd name="T9" fmla="*/ 10049282 h 15"/>
                <a:gd name="T10" fmla="*/ 0 w 13"/>
                <a:gd name="T11" fmla="*/ 7308047 h 15"/>
                <a:gd name="T12" fmla="*/ 6467869 w 13"/>
                <a:gd name="T13" fmla="*/ 7308047 h 15"/>
                <a:gd name="T14" fmla="*/ 11641483 w 13"/>
                <a:gd name="T15" fmla="*/ 3654023 h 15"/>
                <a:gd name="T16" fmla="*/ 11641483 w 13"/>
                <a:gd name="T17" fmla="*/ 0 h 15"/>
                <a:gd name="T18" fmla="*/ 16815094 w 13"/>
                <a:gd name="T19" fmla="*/ 0 h 15"/>
                <a:gd name="T20" fmla="*/ 6467869 w 13"/>
                <a:gd name="T21" fmla="*/ 13703305 h 15"/>
                <a:gd name="T22" fmla="*/ 0 w 13"/>
                <a:gd name="T23" fmla="*/ 10049282 h 15"/>
                <a:gd name="T24" fmla="*/ 17694720 60000 65536"/>
                <a:gd name="T25" fmla="*/ 0 60000 65536"/>
                <a:gd name="T26" fmla="*/ 5898240 60000 65536"/>
                <a:gd name="T27" fmla="*/ 1179648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5"/>
                <a:gd name="T38" fmla="*/ 13 w 13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5">
                  <a:moveTo>
                    <a:pt x="0" y="11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5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37E3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5" name="Freeform 2422"/>
            <p:cNvSpPr>
              <a:spLocks/>
            </p:cNvSpPr>
            <p:nvPr/>
          </p:nvSpPr>
          <p:spPr bwMode="auto">
            <a:xfrm>
              <a:off x="1984019" y="2706742"/>
              <a:ext cx="12673" cy="16386"/>
            </a:xfrm>
            <a:custGeom>
              <a:avLst/>
              <a:gdLst>
                <a:gd name="T0" fmla="*/ 6692400 w 12"/>
                <a:gd name="T1" fmla="*/ 0 h 15"/>
                <a:gd name="T2" fmla="*/ 13383744 w 12"/>
                <a:gd name="T3" fmla="*/ 8950035 h 15"/>
                <a:gd name="T4" fmla="*/ 6692400 w 12"/>
                <a:gd name="T5" fmla="*/ 17900070 h 15"/>
                <a:gd name="T6" fmla="*/ 0 w 12"/>
                <a:gd name="T7" fmla="*/ 8950035 h 15"/>
                <a:gd name="T8" fmla="*/ 0 w 12"/>
                <a:gd name="T9" fmla="*/ 13126279 h 15"/>
                <a:gd name="T10" fmla="*/ 4460897 w 12"/>
                <a:gd name="T11" fmla="*/ 13126279 h 15"/>
                <a:gd name="T12" fmla="*/ 4460897 w 12"/>
                <a:gd name="T13" fmla="*/ 8353583 h 15"/>
                <a:gd name="T14" fmla="*/ 8922849 w 12"/>
                <a:gd name="T15" fmla="*/ 8353583 h 15"/>
                <a:gd name="T16" fmla="*/ 8922849 w 12"/>
                <a:gd name="T17" fmla="*/ 4773789 h 15"/>
                <a:gd name="T18" fmla="*/ 13383744 w 12"/>
                <a:gd name="T19" fmla="*/ 4773789 h 15"/>
                <a:gd name="T20" fmla="*/ 13383744 w 12"/>
                <a:gd name="T21" fmla="*/ 0 h 15"/>
                <a:gd name="T22" fmla="*/ 4460897 w 12"/>
                <a:gd name="T23" fmla="*/ 17900070 h 15"/>
                <a:gd name="T24" fmla="*/ 0 w 12"/>
                <a:gd name="T25" fmla="*/ 13126279 h 15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5"/>
                <a:gd name="T41" fmla="*/ 12 w 12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5">
                  <a:moveTo>
                    <a:pt x="0" y="11"/>
                  </a:moveTo>
                  <a:lnTo>
                    <a:pt x="4" y="11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4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9632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6" name="Freeform 2423"/>
            <p:cNvSpPr>
              <a:spLocks/>
            </p:cNvSpPr>
            <p:nvPr/>
          </p:nvSpPr>
          <p:spPr bwMode="auto">
            <a:xfrm>
              <a:off x="1993520" y="2706742"/>
              <a:ext cx="3163" cy="8193"/>
            </a:xfrm>
            <a:custGeom>
              <a:avLst/>
              <a:gdLst>
                <a:gd name="T0" fmla="*/ 1250966 w 4"/>
                <a:gd name="T1" fmla="*/ 0 h 7"/>
                <a:gd name="T2" fmla="*/ 2501142 w 4"/>
                <a:gd name="T3" fmla="*/ 4795247 h 7"/>
                <a:gd name="T4" fmla="*/ 1250966 w 4"/>
                <a:gd name="T5" fmla="*/ 9589323 h 7"/>
                <a:gd name="T6" fmla="*/ 0 w 4"/>
                <a:gd name="T7" fmla="*/ 4795247 h 7"/>
                <a:gd name="T8" fmla="*/ 0 w 4"/>
                <a:gd name="T9" fmla="*/ 9589323 h 7"/>
                <a:gd name="T10" fmla="*/ 0 w 4"/>
                <a:gd name="T11" fmla="*/ 5479947 h 7"/>
                <a:gd name="T12" fmla="*/ 2501142 w 4"/>
                <a:gd name="T13" fmla="*/ 5479947 h 7"/>
                <a:gd name="T14" fmla="*/ 2501142 w 4"/>
                <a:gd name="T15" fmla="*/ 0 h 7"/>
                <a:gd name="T16" fmla="*/ 0 w 4"/>
                <a:gd name="T17" fmla="*/ 9589323 h 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7"/>
                <a:gd name="T29" fmla="*/ 4 w 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7">
                  <a:moveTo>
                    <a:pt x="0" y="7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62D29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7" name="Freeform 2424"/>
            <p:cNvSpPr>
              <a:spLocks/>
            </p:cNvSpPr>
            <p:nvPr/>
          </p:nvSpPr>
          <p:spPr bwMode="auto">
            <a:xfrm>
              <a:off x="1769665" y="3794430"/>
              <a:ext cx="9500" cy="22530"/>
            </a:xfrm>
            <a:custGeom>
              <a:avLst/>
              <a:gdLst>
                <a:gd name="T0" fmla="*/ 5013889 w 9"/>
                <a:gd name="T1" fmla="*/ 0 h 22"/>
                <a:gd name="T2" fmla="*/ 10027778 w 9"/>
                <a:gd name="T3" fmla="*/ 11536384 h 22"/>
                <a:gd name="T4" fmla="*/ 5013889 w 9"/>
                <a:gd name="T5" fmla="*/ 23072768 h 22"/>
                <a:gd name="T6" fmla="*/ 0 w 9"/>
                <a:gd name="T7" fmla="*/ 11536384 h 22"/>
                <a:gd name="T8" fmla="*/ 10027778 w 9"/>
                <a:gd name="T9" fmla="*/ 11536384 h 22"/>
                <a:gd name="T10" fmla="*/ 0 w 9"/>
                <a:gd name="T11" fmla="*/ 23072768 h 22"/>
                <a:gd name="T12" fmla="*/ 0 w 9"/>
                <a:gd name="T13" fmla="*/ 18878093 h 22"/>
                <a:gd name="T14" fmla="*/ 0 w 9"/>
                <a:gd name="T15" fmla="*/ 14682390 h 22"/>
                <a:gd name="T16" fmla="*/ 0 w 9"/>
                <a:gd name="T17" fmla="*/ 11536384 h 22"/>
                <a:gd name="T18" fmla="*/ 0 w 9"/>
                <a:gd name="T19" fmla="*/ 7341707 h 22"/>
                <a:gd name="T20" fmla="*/ 0 w 9"/>
                <a:gd name="T21" fmla="*/ 3146007 h 22"/>
                <a:gd name="T22" fmla="*/ 0 w 9"/>
                <a:gd name="T23" fmla="*/ 0 h 22"/>
                <a:gd name="T24" fmla="*/ 10027778 w 9"/>
                <a:gd name="T25" fmla="*/ 11536384 h 22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22"/>
                <a:gd name="T41" fmla="*/ 9 w 9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22">
                  <a:moveTo>
                    <a:pt x="9" y="11"/>
                  </a:move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623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8" name="Freeform 2425"/>
            <p:cNvSpPr>
              <a:spLocks/>
            </p:cNvSpPr>
            <p:nvPr/>
          </p:nvSpPr>
          <p:spPr bwMode="auto">
            <a:xfrm>
              <a:off x="1769665" y="3783165"/>
              <a:ext cx="12673" cy="25603"/>
            </a:xfrm>
            <a:custGeom>
              <a:avLst/>
              <a:gdLst>
                <a:gd name="T0" fmla="*/ 6177600 w 13"/>
                <a:gd name="T1" fmla="*/ 0 h 25"/>
                <a:gd name="T2" fmla="*/ 12354225 w 13"/>
                <a:gd name="T3" fmla="*/ 13110784 h 25"/>
                <a:gd name="T4" fmla="*/ 6177600 w 13"/>
                <a:gd name="T5" fmla="*/ 26220544 h 25"/>
                <a:gd name="T6" fmla="*/ 0 w 13"/>
                <a:gd name="T7" fmla="*/ 13110784 h 25"/>
                <a:gd name="T8" fmla="*/ 4751401 w 13"/>
                <a:gd name="T9" fmla="*/ 26220544 h 25"/>
                <a:gd name="T10" fmla="*/ 12354225 w 13"/>
                <a:gd name="T11" fmla="*/ 14683832 h 25"/>
                <a:gd name="T12" fmla="*/ 0 w 13"/>
                <a:gd name="T13" fmla="*/ 0 h 25"/>
                <a:gd name="T14" fmla="*/ 0 w 13"/>
                <a:gd name="T15" fmla="*/ 4194796 h 25"/>
                <a:gd name="T16" fmla="*/ 0 w 13"/>
                <a:gd name="T17" fmla="*/ 7341916 h 25"/>
                <a:gd name="T18" fmla="*/ 0 w 13"/>
                <a:gd name="T19" fmla="*/ 11536712 h 25"/>
                <a:gd name="T20" fmla="*/ 0 w 13"/>
                <a:gd name="T21" fmla="*/ 14683832 h 25"/>
                <a:gd name="T22" fmla="*/ 0 w 13"/>
                <a:gd name="T23" fmla="*/ 18878630 h 25"/>
                <a:gd name="T24" fmla="*/ 0 w 13"/>
                <a:gd name="T25" fmla="*/ 23074449 h 25"/>
                <a:gd name="T26" fmla="*/ 4751401 w 13"/>
                <a:gd name="T27" fmla="*/ 26220544 h 25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25"/>
                <a:gd name="T44" fmla="*/ 13 w 13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25">
                  <a:moveTo>
                    <a:pt x="5" y="25"/>
                  </a:moveTo>
                  <a:lnTo>
                    <a:pt x="13" y="1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663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39" name="Freeform 2426"/>
            <p:cNvSpPr>
              <a:spLocks/>
            </p:cNvSpPr>
            <p:nvPr/>
          </p:nvSpPr>
          <p:spPr bwMode="auto">
            <a:xfrm>
              <a:off x="1769665" y="3766779"/>
              <a:ext cx="17949" cy="37892"/>
            </a:xfrm>
            <a:custGeom>
              <a:avLst/>
              <a:gdLst>
                <a:gd name="T0" fmla="*/ 9476016 w 17"/>
                <a:gd name="T1" fmla="*/ 0 h 37"/>
                <a:gd name="T2" fmla="*/ 18950976 w 17"/>
                <a:gd name="T3" fmla="*/ 19402752 h 37"/>
                <a:gd name="T4" fmla="*/ 9476016 w 17"/>
                <a:gd name="T5" fmla="*/ 38805504 h 37"/>
                <a:gd name="T6" fmla="*/ 0 w 17"/>
                <a:gd name="T7" fmla="*/ 19402752 h 37"/>
                <a:gd name="T8" fmla="*/ 10032435 w 17"/>
                <a:gd name="T9" fmla="*/ 38805504 h 37"/>
                <a:gd name="T10" fmla="*/ 18950976 w 17"/>
                <a:gd name="T11" fmla="*/ 23073154 h 37"/>
                <a:gd name="T12" fmla="*/ 0 w 17"/>
                <a:gd name="T13" fmla="*/ 0 h 37"/>
                <a:gd name="T14" fmla="*/ 0 w 17"/>
                <a:gd name="T15" fmla="*/ 4194747 h 37"/>
                <a:gd name="T16" fmla="*/ 0 w 17"/>
                <a:gd name="T17" fmla="*/ 8390518 h 37"/>
                <a:gd name="T18" fmla="*/ 0 w 17"/>
                <a:gd name="T19" fmla="*/ 11536577 h 37"/>
                <a:gd name="T20" fmla="*/ 0 w 17"/>
                <a:gd name="T21" fmla="*/ 15732346 h 37"/>
                <a:gd name="T22" fmla="*/ 0 w 17"/>
                <a:gd name="T23" fmla="*/ 19927095 h 37"/>
                <a:gd name="T24" fmla="*/ 0 w 17"/>
                <a:gd name="T25" fmla="*/ 23073154 h 37"/>
                <a:gd name="T26" fmla="*/ 0 w 17"/>
                <a:gd name="T27" fmla="*/ 27268923 h 37"/>
                <a:gd name="T28" fmla="*/ 10032435 w 17"/>
                <a:gd name="T29" fmla="*/ 38805504 h 37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37"/>
                <a:gd name="T47" fmla="*/ 17 w 17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37">
                  <a:moveTo>
                    <a:pt x="9" y="37"/>
                  </a:moveTo>
                  <a:lnTo>
                    <a:pt x="17" y="2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6A3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0" name="Freeform 2427"/>
            <p:cNvSpPr>
              <a:spLocks/>
            </p:cNvSpPr>
            <p:nvPr/>
          </p:nvSpPr>
          <p:spPr bwMode="auto">
            <a:xfrm>
              <a:off x="1769665" y="3756538"/>
              <a:ext cx="22174" cy="39940"/>
            </a:xfrm>
            <a:custGeom>
              <a:avLst/>
              <a:gdLst>
                <a:gd name="T0" fmla="*/ 11174688 w 22"/>
                <a:gd name="T1" fmla="*/ 0 h 40"/>
                <a:gd name="T2" fmla="*/ 22349376 w 22"/>
                <a:gd name="T3" fmla="*/ 19940045 h 40"/>
                <a:gd name="T4" fmla="*/ 11174688 w 22"/>
                <a:gd name="T5" fmla="*/ 39880090 h 40"/>
                <a:gd name="T6" fmla="*/ 0 w 22"/>
                <a:gd name="T7" fmla="*/ 19940045 h 40"/>
                <a:gd name="T8" fmla="*/ 13206632 w 22"/>
                <a:gd name="T9" fmla="*/ 39880090 h 40"/>
                <a:gd name="T10" fmla="*/ 22349376 w 22"/>
                <a:gd name="T11" fmla="*/ 25922056 h 40"/>
                <a:gd name="T12" fmla="*/ 0 w 22"/>
                <a:gd name="T13" fmla="*/ 0 h 40"/>
                <a:gd name="T14" fmla="*/ 0 w 22"/>
                <a:gd name="T15" fmla="*/ 3988008 h 40"/>
                <a:gd name="T16" fmla="*/ 0 w 22"/>
                <a:gd name="T17" fmla="*/ 7976017 h 40"/>
                <a:gd name="T18" fmla="*/ 0 w 22"/>
                <a:gd name="T19" fmla="*/ 10966525 h 40"/>
                <a:gd name="T20" fmla="*/ 0 w 22"/>
                <a:gd name="T21" fmla="*/ 14954533 h 40"/>
                <a:gd name="T22" fmla="*/ 0 w 22"/>
                <a:gd name="T23" fmla="*/ 18943543 h 40"/>
                <a:gd name="T24" fmla="*/ 0 w 22"/>
                <a:gd name="T25" fmla="*/ 21934049 h 40"/>
                <a:gd name="T26" fmla="*/ 0 w 22"/>
                <a:gd name="T27" fmla="*/ 25922056 h 40"/>
                <a:gd name="T28" fmla="*/ 13206632 w 22"/>
                <a:gd name="T29" fmla="*/ 39880090 h 40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"/>
                <a:gd name="T46" fmla="*/ 0 h 40"/>
                <a:gd name="T47" fmla="*/ 22 w 22"/>
                <a:gd name="T48" fmla="*/ 40 h 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" h="40">
                  <a:moveTo>
                    <a:pt x="13" y="40"/>
                  </a:moveTo>
                  <a:lnTo>
                    <a:pt x="22" y="26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6E42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1" name="Freeform 2428"/>
            <p:cNvSpPr>
              <a:spLocks/>
            </p:cNvSpPr>
            <p:nvPr/>
          </p:nvSpPr>
          <p:spPr bwMode="auto">
            <a:xfrm>
              <a:off x="1769665" y="3746296"/>
              <a:ext cx="27450" cy="44037"/>
            </a:xfrm>
            <a:custGeom>
              <a:avLst/>
              <a:gdLst>
                <a:gd name="T0" fmla="*/ 14490433 w 26"/>
                <a:gd name="T1" fmla="*/ 0 h 43"/>
                <a:gd name="T2" fmla="*/ 28980865 w 26"/>
                <a:gd name="T3" fmla="*/ 22550016 h 43"/>
                <a:gd name="T4" fmla="*/ 14490433 w 26"/>
                <a:gd name="T5" fmla="*/ 45099009 h 43"/>
                <a:gd name="T6" fmla="*/ 0 w 26"/>
                <a:gd name="T7" fmla="*/ 22550016 h 43"/>
                <a:gd name="T8" fmla="*/ 18948949 w 26"/>
                <a:gd name="T9" fmla="*/ 45099009 h 43"/>
                <a:gd name="T10" fmla="*/ 28980865 w 26"/>
                <a:gd name="T11" fmla="*/ 30415227 h 43"/>
                <a:gd name="T12" fmla="*/ 5573406 w 26"/>
                <a:gd name="T13" fmla="*/ 0 h 43"/>
                <a:gd name="T14" fmla="*/ 5573406 w 26"/>
                <a:gd name="T15" fmla="*/ 3146085 h 43"/>
                <a:gd name="T16" fmla="*/ 5573406 w 26"/>
                <a:gd name="T17" fmla="*/ 7341889 h 43"/>
                <a:gd name="T18" fmla="*/ 0 w 26"/>
                <a:gd name="T19" fmla="*/ 10487975 h 43"/>
                <a:gd name="T20" fmla="*/ 0 w 26"/>
                <a:gd name="T21" fmla="*/ 14683778 h 43"/>
                <a:gd name="T22" fmla="*/ 0 w 26"/>
                <a:gd name="T23" fmla="*/ 18878561 h 43"/>
                <a:gd name="T24" fmla="*/ 0 w 26"/>
                <a:gd name="T25" fmla="*/ 22024645 h 43"/>
                <a:gd name="T26" fmla="*/ 18948949 w 26"/>
                <a:gd name="T27" fmla="*/ 45099009 h 43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43"/>
                <a:gd name="T44" fmla="*/ 26 w 26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43">
                  <a:moveTo>
                    <a:pt x="17" y="43"/>
                  </a:moveTo>
                  <a:lnTo>
                    <a:pt x="26" y="29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rgbClr val="724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2" name="Freeform 2429"/>
            <p:cNvSpPr>
              <a:spLocks/>
            </p:cNvSpPr>
            <p:nvPr/>
          </p:nvSpPr>
          <p:spPr bwMode="auto">
            <a:xfrm>
              <a:off x="1769665" y="3738103"/>
              <a:ext cx="31674" cy="43013"/>
            </a:xfrm>
            <a:custGeom>
              <a:avLst/>
              <a:gdLst>
                <a:gd name="T0" fmla="*/ 16720704 w 30"/>
                <a:gd name="T1" fmla="*/ 0 h 44"/>
                <a:gd name="T2" fmla="*/ 33441409 w 30"/>
                <a:gd name="T3" fmla="*/ 21024559 h 44"/>
                <a:gd name="T4" fmla="*/ 16720704 w 30"/>
                <a:gd name="T5" fmla="*/ 42048141 h 44"/>
                <a:gd name="T6" fmla="*/ 0 w 30"/>
                <a:gd name="T7" fmla="*/ 21024559 h 44"/>
                <a:gd name="T8" fmla="*/ 24524124 w 30"/>
                <a:gd name="T9" fmla="*/ 42048141 h 44"/>
                <a:gd name="T10" fmla="*/ 33441409 w 30"/>
                <a:gd name="T11" fmla="*/ 31536346 h 44"/>
                <a:gd name="T12" fmla="*/ 5573569 w 30"/>
                <a:gd name="T13" fmla="*/ 0 h 44"/>
                <a:gd name="T14" fmla="*/ 5573569 w 30"/>
                <a:gd name="T15" fmla="*/ 3822291 h 44"/>
                <a:gd name="T16" fmla="*/ 5573569 w 30"/>
                <a:gd name="T17" fmla="*/ 7645560 h 44"/>
                <a:gd name="T18" fmla="*/ 5573569 w 30"/>
                <a:gd name="T19" fmla="*/ 10511791 h 44"/>
                <a:gd name="T20" fmla="*/ 5573569 w 30"/>
                <a:gd name="T21" fmla="*/ 14335059 h 44"/>
                <a:gd name="T22" fmla="*/ 0 w 30"/>
                <a:gd name="T23" fmla="*/ 17201291 h 44"/>
                <a:gd name="T24" fmla="*/ 24524124 w 30"/>
                <a:gd name="T25" fmla="*/ 42048141 h 44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44"/>
                <a:gd name="T41" fmla="*/ 30 w 30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44">
                  <a:moveTo>
                    <a:pt x="22" y="44"/>
                  </a:moveTo>
                  <a:lnTo>
                    <a:pt x="30" y="33"/>
                  </a:lnTo>
                  <a:lnTo>
                    <a:pt x="5" y="0"/>
                  </a:lnTo>
                  <a:lnTo>
                    <a:pt x="5" y="4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0" y="18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774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3" name="Freeform 2430"/>
            <p:cNvSpPr>
              <a:spLocks/>
            </p:cNvSpPr>
            <p:nvPr/>
          </p:nvSpPr>
          <p:spPr bwMode="auto">
            <a:xfrm>
              <a:off x="1774950" y="3727862"/>
              <a:ext cx="30623" cy="49158"/>
            </a:xfrm>
            <a:custGeom>
              <a:avLst/>
              <a:gdLst>
                <a:gd name="T0" fmla="*/ 16168944 w 29"/>
                <a:gd name="T1" fmla="*/ 0 h 48"/>
                <a:gd name="T2" fmla="*/ 32336832 w 29"/>
                <a:gd name="T3" fmla="*/ 25171968 h 48"/>
                <a:gd name="T4" fmla="*/ 16168944 w 29"/>
                <a:gd name="T5" fmla="*/ 50343937 h 48"/>
                <a:gd name="T6" fmla="*/ 0 w 29"/>
                <a:gd name="T7" fmla="*/ 25171968 h 48"/>
                <a:gd name="T8" fmla="*/ 23416037 w 29"/>
                <a:gd name="T9" fmla="*/ 50343937 h 48"/>
                <a:gd name="T10" fmla="*/ 32336832 w 29"/>
                <a:gd name="T11" fmla="*/ 38807172 h 48"/>
                <a:gd name="T12" fmla="*/ 0 w 29"/>
                <a:gd name="T13" fmla="*/ 0 h 48"/>
                <a:gd name="T14" fmla="*/ 0 w 29"/>
                <a:gd name="T15" fmla="*/ 4195841 h 48"/>
                <a:gd name="T16" fmla="*/ 0 w 29"/>
                <a:gd name="T17" fmla="*/ 8390657 h 48"/>
                <a:gd name="T18" fmla="*/ 0 w 29"/>
                <a:gd name="T19" fmla="*/ 11536768 h 48"/>
                <a:gd name="T20" fmla="*/ 0 w 29"/>
                <a:gd name="T21" fmla="*/ 15732607 h 48"/>
                <a:gd name="T22" fmla="*/ 0 w 29"/>
                <a:gd name="T23" fmla="*/ 19927426 h 48"/>
                <a:gd name="T24" fmla="*/ 23416037 w 29"/>
                <a:gd name="T25" fmla="*/ 50343937 h 48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48"/>
                <a:gd name="T41" fmla="*/ 29 w 29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48">
                  <a:moveTo>
                    <a:pt x="21" y="48"/>
                  </a:moveTo>
                  <a:lnTo>
                    <a:pt x="29" y="37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1" y="48"/>
                  </a:lnTo>
                  <a:close/>
                </a:path>
              </a:pathLst>
            </a:custGeom>
            <a:solidFill>
              <a:srgbClr val="7B4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4" name="Freeform 2431"/>
            <p:cNvSpPr>
              <a:spLocks/>
            </p:cNvSpPr>
            <p:nvPr/>
          </p:nvSpPr>
          <p:spPr bwMode="auto">
            <a:xfrm>
              <a:off x="1774950" y="3719669"/>
              <a:ext cx="34847" cy="52230"/>
            </a:xfrm>
            <a:custGeom>
              <a:avLst/>
              <a:gdLst>
                <a:gd name="T0" fmla="*/ 18399216 w 33"/>
                <a:gd name="T1" fmla="*/ 0 h 51"/>
                <a:gd name="T2" fmla="*/ 36797376 w 33"/>
                <a:gd name="T3" fmla="*/ 26744832 h 51"/>
                <a:gd name="T4" fmla="*/ 18399216 w 33"/>
                <a:gd name="T5" fmla="*/ 53489665 h 51"/>
                <a:gd name="T6" fmla="*/ 0 w 33"/>
                <a:gd name="T7" fmla="*/ 26744832 h 51"/>
                <a:gd name="T8" fmla="*/ 4460416 w 33"/>
                <a:gd name="T9" fmla="*/ 0 h 51"/>
                <a:gd name="T10" fmla="*/ 0 w 33"/>
                <a:gd name="T11" fmla="*/ 4194787 h 51"/>
                <a:gd name="T12" fmla="*/ 0 w 33"/>
                <a:gd name="T13" fmla="*/ 7341899 h 51"/>
                <a:gd name="T14" fmla="*/ 0 w 33"/>
                <a:gd name="T15" fmla="*/ 11536686 h 51"/>
                <a:gd name="T16" fmla="*/ 0 w 33"/>
                <a:gd name="T17" fmla="*/ 15732495 h 51"/>
                <a:gd name="T18" fmla="*/ 0 w 33"/>
                <a:gd name="T19" fmla="*/ 18878587 h 51"/>
                <a:gd name="T20" fmla="*/ 27876539 w 33"/>
                <a:gd name="T21" fmla="*/ 53489665 h 51"/>
                <a:gd name="T22" fmla="*/ 36797376 w 33"/>
                <a:gd name="T23" fmla="*/ 37757174 h 51"/>
                <a:gd name="T24" fmla="*/ 4460416 w 33"/>
                <a:gd name="T25" fmla="*/ 0 h 51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51"/>
                <a:gd name="T41" fmla="*/ 33 w 33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51">
                  <a:moveTo>
                    <a:pt x="4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5" y="51"/>
                  </a:lnTo>
                  <a:lnTo>
                    <a:pt x="33" y="3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F5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5" name="Freeform 2432"/>
            <p:cNvSpPr>
              <a:spLocks/>
            </p:cNvSpPr>
            <p:nvPr/>
          </p:nvSpPr>
          <p:spPr bwMode="auto">
            <a:xfrm>
              <a:off x="1774950" y="3713524"/>
              <a:ext cx="44348" cy="51206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5706416 h 51"/>
                <a:gd name="T4" fmla="*/ 23413632 w 42"/>
                <a:gd name="T5" fmla="*/ 51412832 h 51"/>
                <a:gd name="T6" fmla="*/ 0 w 42"/>
                <a:gd name="T7" fmla="*/ 25706416 h 51"/>
                <a:gd name="T8" fmla="*/ 8919228 w 42"/>
                <a:gd name="T9" fmla="*/ 0 h 51"/>
                <a:gd name="T10" fmla="*/ 0 w 42"/>
                <a:gd name="T11" fmla="*/ 11088610 h 51"/>
                <a:gd name="T12" fmla="*/ 0 w 42"/>
                <a:gd name="T13" fmla="*/ 14113779 h 51"/>
                <a:gd name="T14" fmla="*/ 32332856 w 42"/>
                <a:gd name="T15" fmla="*/ 51412832 h 51"/>
                <a:gd name="T16" fmla="*/ 46827264 w 42"/>
                <a:gd name="T17" fmla="*/ 36291002 h 51"/>
                <a:gd name="T18" fmla="*/ 8919228 w 42"/>
                <a:gd name="T19" fmla="*/ 0 h 51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51"/>
                <a:gd name="T32" fmla="*/ 42 w 42"/>
                <a:gd name="T33" fmla="*/ 51 h 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29" y="51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35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6" name="Freeform 2433"/>
            <p:cNvSpPr>
              <a:spLocks/>
            </p:cNvSpPr>
            <p:nvPr/>
          </p:nvSpPr>
          <p:spPr bwMode="auto">
            <a:xfrm>
              <a:off x="1779175" y="3705322"/>
              <a:ext cx="44348" cy="51206"/>
            </a:xfrm>
            <a:custGeom>
              <a:avLst/>
              <a:gdLst>
                <a:gd name="T0" fmla="*/ 23413632 w 42"/>
                <a:gd name="T1" fmla="*/ 0 h 50"/>
                <a:gd name="T2" fmla="*/ 46827264 w 42"/>
                <a:gd name="T3" fmla="*/ 26220544 h 50"/>
                <a:gd name="T4" fmla="*/ 23413632 w 42"/>
                <a:gd name="T5" fmla="*/ 52441089 h 50"/>
                <a:gd name="T6" fmla="*/ 0 w 42"/>
                <a:gd name="T7" fmla="*/ 26220544 h 50"/>
                <a:gd name="T8" fmla="*/ 8919228 w 42"/>
                <a:gd name="T9" fmla="*/ 0 h 50"/>
                <a:gd name="T10" fmla="*/ 0 w 42"/>
                <a:gd name="T11" fmla="*/ 14683832 h 50"/>
                <a:gd name="T12" fmla="*/ 32332856 w 42"/>
                <a:gd name="T13" fmla="*/ 52441089 h 50"/>
                <a:gd name="T14" fmla="*/ 46827264 w 42"/>
                <a:gd name="T15" fmla="*/ 41953079 h 50"/>
                <a:gd name="T16" fmla="*/ 8919228 w 42"/>
                <a:gd name="T17" fmla="*/ 0 h 5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0"/>
                <a:gd name="T29" fmla="*/ 42 w 42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0">
                  <a:moveTo>
                    <a:pt x="8" y="0"/>
                  </a:moveTo>
                  <a:lnTo>
                    <a:pt x="0" y="14"/>
                  </a:lnTo>
                  <a:lnTo>
                    <a:pt x="29" y="50"/>
                  </a:lnTo>
                  <a:lnTo>
                    <a:pt x="42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85B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7" name="Freeform 2434"/>
            <p:cNvSpPr>
              <a:spLocks/>
            </p:cNvSpPr>
            <p:nvPr/>
          </p:nvSpPr>
          <p:spPr bwMode="auto">
            <a:xfrm>
              <a:off x="1782339" y="3697129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0034263 w 42"/>
                <a:gd name="T9" fmla="*/ 0 h 51"/>
                <a:gd name="T10" fmla="*/ 0 w 42"/>
                <a:gd name="T11" fmla="*/ 15732495 h 51"/>
                <a:gd name="T12" fmla="*/ 37908040 w 42"/>
                <a:gd name="T13" fmla="*/ 53489665 h 51"/>
                <a:gd name="T14" fmla="*/ 46827264 w 42"/>
                <a:gd name="T15" fmla="*/ 41952983 h 51"/>
                <a:gd name="T16" fmla="*/ 10034263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9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2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C5F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8" name="Freeform 2435"/>
            <p:cNvSpPr>
              <a:spLocks/>
            </p:cNvSpPr>
            <p:nvPr/>
          </p:nvSpPr>
          <p:spPr bwMode="auto">
            <a:xfrm>
              <a:off x="1787624" y="3694057"/>
              <a:ext cx="46460" cy="52230"/>
            </a:xfrm>
            <a:custGeom>
              <a:avLst/>
              <a:gdLst>
                <a:gd name="T0" fmla="*/ 25099204 w 43"/>
                <a:gd name="T1" fmla="*/ 0 h 51"/>
                <a:gd name="T2" fmla="*/ 50198408 w 43"/>
                <a:gd name="T3" fmla="*/ 26744832 h 51"/>
                <a:gd name="T4" fmla="*/ 25099204 w 43"/>
                <a:gd name="T5" fmla="*/ 53489665 h 51"/>
                <a:gd name="T6" fmla="*/ 0 w 43"/>
                <a:gd name="T7" fmla="*/ 26744832 h 51"/>
                <a:gd name="T8" fmla="*/ 10506443 w 43"/>
                <a:gd name="T9" fmla="*/ 0 h 51"/>
                <a:gd name="T10" fmla="*/ 0 w 43"/>
                <a:gd name="T11" fmla="*/ 11536686 h 51"/>
                <a:gd name="T12" fmla="*/ 39691969 w 43"/>
                <a:gd name="T13" fmla="*/ 53489665 h 51"/>
                <a:gd name="T14" fmla="*/ 50198408 w 43"/>
                <a:gd name="T15" fmla="*/ 37757174 h 51"/>
                <a:gd name="T16" fmla="*/ 10506443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1"/>
                  </a:lnTo>
                  <a:lnTo>
                    <a:pt x="34" y="51"/>
                  </a:lnTo>
                  <a:lnTo>
                    <a:pt x="43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49" name="Freeform 2436"/>
            <p:cNvSpPr>
              <a:spLocks/>
            </p:cNvSpPr>
            <p:nvPr/>
          </p:nvSpPr>
          <p:spPr bwMode="auto">
            <a:xfrm>
              <a:off x="1791839" y="3685864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8919228 w 42"/>
                <a:gd name="T9" fmla="*/ 0 h 51"/>
                <a:gd name="T10" fmla="*/ 0 w 42"/>
                <a:gd name="T11" fmla="*/ 11536686 h 51"/>
                <a:gd name="T12" fmla="*/ 36793005 w 42"/>
                <a:gd name="T13" fmla="*/ 53489665 h 51"/>
                <a:gd name="T14" fmla="*/ 46827264 w 42"/>
                <a:gd name="T15" fmla="*/ 38805870 h 51"/>
                <a:gd name="T16" fmla="*/ 8919228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33" y="51"/>
                  </a:lnTo>
                  <a:lnTo>
                    <a:pt x="42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0" name="Freeform 2437"/>
            <p:cNvSpPr>
              <a:spLocks/>
            </p:cNvSpPr>
            <p:nvPr/>
          </p:nvSpPr>
          <p:spPr bwMode="auto">
            <a:xfrm>
              <a:off x="1797125" y="3678695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3379369 w 42"/>
                <a:gd name="T9" fmla="*/ 0 h 51"/>
                <a:gd name="T10" fmla="*/ 0 w 42"/>
                <a:gd name="T11" fmla="*/ 15732495 h 51"/>
                <a:gd name="T12" fmla="*/ 37908040 w 42"/>
                <a:gd name="T13" fmla="*/ 53489665 h 51"/>
                <a:gd name="T14" fmla="*/ 46827264 w 42"/>
                <a:gd name="T15" fmla="*/ 37757174 h 51"/>
                <a:gd name="T16" fmla="*/ 13379369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12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1" name="Freeform 2438"/>
            <p:cNvSpPr>
              <a:spLocks/>
            </p:cNvSpPr>
            <p:nvPr/>
          </p:nvSpPr>
          <p:spPr bwMode="auto">
            <a:xfrm>
              <a:off x="1801349" y="3671526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4494404 w 42"/>
                <a:gd name="T9" fmla="*/ 0 h 51"/>
                <a:gd name="T10" fmla="*/ 0 w 42"/>
                <a:gd name="T11" fmla="*/ 14683798 h 51"/>
                <a:gd name="T12" fmla="*/ 37908040 w 42"/>
                <a:gd name="T13" fmla="*/ 53489665 h 51"/>
                <a:gd name="T14" fmla="*/ 46827264 w 42"/>
                <a:gd name="T15" fmla="*/ 41952983 h 51"/>
                <a:gd name="T16" fmla="*/ 14494404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13" y="0"/>
                  </a:moveTo>
                  <a:lnTo>
                    <a:pt x="0" y="14"/>
                  </a:lnTo>
                  <a:lnTo>
                    <a:pt x="34" y="51"/>
                  </a:lnTo>
                  <a:lnTo>
                    <a:pt x="42" y="4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2" name="Freeform 2439"/>
            <p:cNvSpPr>
              <a:spLocks/>
            </p:cNvSpPr>
            <p:nvPr/>
          </p:nvSpPr>
          <p:spPr bwMode="auto">
            <a:xfrm>
              <a:off x="1809789" y="3667429"/>
              <a:ext cx="41175" cy="49158"/>
            </a:xfrm>
            <a:custGeom>
              <a:avLst/>
              <a:gdLst>
                <a:gd name="T0" fmla="*/ 21736177 w 39"/>
                <a:gd name="T1" fmla="*/ 0 h 47"/>
                <a:gd name="T2" fmla="*/ 43471298 w 39"/>
                <a:gd name="T3" fmla="*/ 25707542 h 47"/>
                <a:gd name="T4" fmla="*/ 21736177 w 39"/>
                <a:gd name="T5" fmla="*/ 51415084 h 47"/>
                <a:gd name="T6" fmla="*/ 0 w 39"/>
                <a:gd name="T7" fmla="*/ 25707542 h 47"/>
                <a:gd name="T8" fmla="*/ 10031919 w 39"/>
                <a:gd name="T9" fmla="*/ 0 h 47"/>
                <a:gd name="T10" fmla="*/ 0 w 39"/>
                <a:gd name="T11" fmla="*/ 12033251 h 47"/>
                <a:gd name="T12" fmla="*/ 33439374 w 39"/>
                <a:gd name="T13" fmla="*/ 51415084 h 47"/>
                <a:gd name="T14" fmla="*/ 43471298 w 39"/>
                <a:gd name="T15" fmla="*/ 40475864 h 47"/>
                <a:gd name="T16" fmla="*/ 10031919 w 39"/>
                <a:gd name="T17" fmla="*/ 0 h 4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47"/>
                <a:gd name="T29" fmla="*/ 39 w 39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47">
                  <a:moveTo>
                    <a:pt x="9" y="0"/>
                  </a:moveTo>
                  <a:lnTo>
                    <a:pt x="0" y="11"/>
                  </a:lnTo>
                  <a:lnTo>
                    <a:pt x="30" y="47"/>
                  </a:lnTo>
                  <a:lnTo>
                    <a:pt x="39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3" name="Freeform 2440"/>
            <p:cNvSpPr>
              <a:spLocks/>
            </p:cNvSpPr>
            <p:nvPr/>
          </p:nvSpPr>
          <p:spPr bwMode="auto">
            <a:xfrm>
              <a:off x="1814014" y="3661285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1536686 h 51"/>
                <a:gd name="T12" fmla="*/ 34048469 w 38"/>
                <a:gd name="T13" fmla="*/ 53489665 h 51"/>
                <a:gd name="T14" fmla="*/ 44615279 w 38"/>
                <a:gd name="T15" fmla="*/ 37757174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29" y="51"/>
                  </a:lnTo>
                  <a:lnTo>
                    <a:pt x="38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4" name="Freeform 2441"/>
            <p:cNvSpPr>
              <a:spLocks/>
            </p:cNvSpPr>
            <p:nvPr/>
          </p:nvSpPr>
          <p:spPr bwMode="auto">
            <a:xfrm>
              <a:off x="1819299" y="3653092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4683798 h 51"/>
                <a:gd name="T12" fmla="*/ 33445683 w 38"/>
                <a:gd name="T13" fmla="*/ 53489665 h 51"/>
                <a:gd name="T14" fmla="*/ 42364608 w 38"/>
                <a:gd name="T15" fmla="*/ 37757174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38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5" name="Freeform 2442"/>
            <p:cNvSpPr>
              <a:spLocks/>
            </p:cNvSpPr>
            <p:nvPr/>
          </p:nvSpPr>
          <p:spPr bwMode="auto">
            <a:xfrm>
              <a:off x="1823523" y="3644898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10033918 w 38"/>
                <a:gd name="T9" fmla="*/ 0 h 51"/>
                <a:gd name="T10" fmla="*/ 0 w 38"/>
                <a:gd name="T11" fmla="*/ 15732495 h 51"/>
                <a:gd name="T12" fmla="*/ 33445683 w 38"/>
                <a:gd name="T13" fmla="*/ 53489665 h 51"/>
                <a:gd name="T14" fmla="*/ 42364608 w 38"/>
                <a:gd name="T15" fmla="*/ 41952983 h 51"/>
                <a:gd name="T16" fmla="*/ 10033918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5"/>
                  </a:lnTo>
                  <a:lnTo>
                    <a:pt x="30" y="51"/>
                  </a:lnTo>
                  <a:lnTo>
                    <a:pt x="38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6" name="Freeform 2443"/>
            <p:cNvSpPr>
              <a:spLocks/>
            </p:cNvSpPr>
            <p:nvPr/>
          </p:nvSpPr>
          <p:spPr bwMode="auto">
            <a:xfrm>
              <a:off x="1826687" y="3636705"/>
              <a:ext cx="41175" cy="52230"/>
            </a:xfrm>
            <a:custGeom>
              <a:avLst/>
              <a:gdLst>
                <a:gd name="T0" fmla="*/ 21736177 w 39"/>
                <a:gd name="T1" fmla="*/ 0 h 51"/>
                <a:gd name="T2" fmla="*/ 43471298 w 39"/>
                <a:gd name="T3" fmla="*/ 26744832 h 51"/>
                <a:gd name="T4" fmla="*/ 21736177 w 39"/>
                <a:gd name="T5" fmla="*/ 53489665 h 51"/>
                <a:gd name="T6" fmla="*/ 0 w 39"/>
                <a:gd name="T7" fmla="*/ 26744832 h 51"/>
                <a:gd name="T8" fmla="*/ 10031919 w 39"/>
                <a:gd name="T9" fmla="*/ 0 h 51"/>
                <a:gd name="T10" fmla="*/ 0 w 39"/>
                <a:gd name="T11" fmla="*/ 15732495 h 51"/>
                <a:gd name="T12" fmla="*/ 33439374 w 39"/>
                <a:gd name="T13" fmla="*/ 53489665 h 51"/>
                <a:gd name="T14" fmla="*/ 43471298 w 39"/>
                <a:gd name="T15" fmla="*/ 41952983 h 51"/>
                <a:gd name="T16" fmla="*/ 10031919 w 39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51"/>
                <a:gd name="T29" fmla="*/ 39 w 39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51">
                  <a:moveTo>
                    <a:pt x="9" y="0"/>
                  </a:moveTo>
                  <a:lnTo>
                    <a:pt x="0" y="15"/>
                  </a:lnTo>
                  <a:lnTo>
                    <a:pt x="30" y="51"/>
                  </a:lnTo>
                  <a:lnTo>
                    <a:pt x="39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7" name="Freeform 2444"/>
            <p:cNvSpPr>
              <a:spLocks/>
            </p:cNvSpPr>
            <p:nvPr/>
          </p:nvSpPr>
          <p:spPr bwMode="auto">
            <a:xfrm>
              <a:off x="1834076" y="3633633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1536686 h 51"/>
                <a:gd name="T12" fmla="*/ 34048469 w 38"/>
                <a:gd name="T13" fmla="*/ 53489665 h 51"/>
                <a:gd name="T14" fmla="*/ 44615279 w 38"/>
                <a:gd name="T15" fmla="*/ 38805870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29" y="51"/>
                  </a:lnTo>
                  <a:lnTo>
                    <a:pt x="38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8" name="Freeform 2445"/>
            <p:cNvSpPr>
              <a:spLocks/>
            </p:cNvSpPr>
            <p:nvPr/>
          </p:nvSpPr>
          <p:spPr bwMode="auto">
            <a:xfrm>
              <a:off x="1837249" y="3625440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1536686 h 51"/>
                <a:gd name="T12" fmla="*/ 35223040 w 38"/>
                <a:gd name="T13" fmla="*/ 53489665 h 51"/>
                <a:gd name="T14" fmla="*/ 44615279 w 38"/>
                <a:gd name="T15" fmla="*/ 38805870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59" name="Freeform 2446"/>
            <p:cNvSpPr>
              <a:spLocks/>
            </p:cNvSpPr>
            <p:nvPr/>
          </p:nvSpPr>
          <p:spPr bwMode="auto">
            <a:xfrm>
              <a:off x="1841473" y="3619295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10033918 w 38"/>
                <a:gd name="T9" fmla="*/ 0 h 51"/>
                <a:gd name="T10" fmla="*/ 0 w 38"/>
                <a:gd name="T11" fmla="*/ 14683798 h 51"/>
                <a:gd name="T12" fmla="*/ 33445683 w 38"/>
                <a:gd name="T13" fmla="*/ 53489665 h 51"/>
                <a:gd name="T14" fmla="*/ 42364608 w 38"/>
                <a:gd name="T15" fmla="*/ 41952983 h 51"/>
                <a:gd name="T16" fmla="*/ 10033918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38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0" name="Freeform 2447"/>
            <p:cNvSpPr>
              <a:spLocks/>
            </p:cNvSpPr>
            <p:nvPr/>
          </p:nvSpPr>
          <p:spPr bwMode="auto">
            <a:xfrm>
              <a:off x="1846749" y="3611102"/>
              <a:ext cx="44348" cy="52230"/>
            </a:xfrm>
            <a:custGeom>
              <a:avLst/>
              <a:gdLst>
                <a:gd name="T0" fmla="*/ 22869129 w 43"/>
                <a:gd name="T1" fmla="*/ 0 h 51"/>
                <a:gd name="T2" fmla="*/ 45738258 w 43"/>
                <a:gd name="T3" fmla="*/ 26744832 h 51"/>
                <a:gd name="T4" fmla="*/ 22869129 w 43"/>
                <a:gd name="T5" fmla="*/ 53489665 h 51"/>
                <a:gd name="T6" fmla="*/ 0 w 43"/>
                <a:gd name="T7" fmla="*/ 26744832 h 51"/>
                <a:gd name="T8" fmla="*/ 9572981 w 43"/>
                <a:gd name="T9" fmla="*/ 0 h 51"/>
                <a:gd name="T10" fmla="*/ 0 w 43"/>
                <a:gd name="T11" fmla="*/ 14683798 h 51"/>
                <a:gd name="T12" fmla="*/ 31909930 w 43"/>
                <a:gd name="T13" fmla="*/ 53489665 h 51"/>
                <a:gd name="T14" fmla="*/ 45738258 w 43"/>
                <a:gd name="T15" fmla="*/ 41952983 h 51"/>
                <a:gd name="T16" fmla="*/ 9572981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43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1" name="Freeform 2448"/>
            <p:cNvSpPr>
              <a:spLocks/>
            </p:cNvSpPr>
            <p:nvPr/>
          </p:nvSpPr>
          <p:spPr bwMode="auto">
            <a:xfrm>
              <a:off x="1850974" y="3608030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8919228 w 42"/>
                <a:gd name="T9" fmla="*/ 0 h 51"/>
                <a:gd name="T10" fmla="*/ 0 w 42"/>
                <a:gd name="T11" fmla="*/ 11536686 h 51"/>
                <a:gd name="T12" fmla="*/ 32332856 w 42"/>
                <a:gd name="T13" fmla="*/ 53489665 h 51"/>
                <a:gd name="T14" fmla="*/ 46827264 w 42"/>
                <a:gd name="T15" fmla="*/ 37757174 h 51"/>
                <a:gd name="T16" fmla="*/ 8919228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29" y="51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2" name="Freeform 2449"/>
            <p:cNvSpPr>
              <a:spLocks/>
            </p:cNvSpPr>
            <p:nvPr/>
          </p:nvSpPr>
          <p:spPr bwMode="auto">
            <a:xfrm>
              <a:off x="1856250" y="3600861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8919228 w 42"/>
                <a:gd name="T9" fmla="*/ 0 h 51"/>
                <a:gd name="T10" fmla="*/ 0 w 42"/>
                <a:gd name="T11" fmla="*/ 11536686 h 51"/>
                <a:gd name="T12" fmla="*/ 37908040 w 42"/>
                <a:gd name="T13" fmla="*/ 53489665 h 51"/>
                <a:gd name="T14" fmla="*/ 46827264 w 42"/>
                <a:gd name="T15" fmla="*/ 37757174 h 51"/>
                <a:gd name="T16" fmla="*/ 8919228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3" name="Freeform 2450"/>
            <p:cNvSpPr>
              <a:spLocks/>
            </p:cNvSpPr>
            <p:nvPr/>
          </p:nvSpPr>
          <p:spPr bwMode="auto">
            <a:xfrm>
              <a:off x="1859423" y="3592668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0034263 w 42"/>
                <a:gd name="T9" fmla="*/ 0 h 51"/>
                <a:gd name="T10" fmla="*/ 0 w 42"/>
                <a:gd name="T11" fmla="*/ 15732495 h 51"/>
                <a:gd name="T12" fmla="*/ 37908040 w 42"/>
                <a:gd name="T13" fmla="*/ 53489665 h 51"/>
                <a:gd name="T14" fmla="*/ 46827264 w 42"/>
                <a:gd name="T15" fmla="*/ 38805870 h 51"/>
                <a:gd name="T16" fmla="*/ 10034263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9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2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4" name="Freeform 2451"/>
            <p:cNvSpPr>
              <a:spLocks/>
            </p:cNvSpPr>
            <p:nvPr/>
          </p:nvSpPr>
          <p:spPr bwMode="auto">
            <a:xfrm>
              <a:off x="1863647" y="3586523"/>
              <a:ext cx="46460" cy="51206"/>
            </a:xfrm>
            <a:custGeom>
              <a:avLst/>
              <a:gdLst>
                <a:gd name="T0" fmla="*/ 25099204 w 43"/>
                <a:gd name="T1" fmla="*/ 0 h 51"/>
                <a:gd name="T2" fmla="*/ 50198408 w 43"/>
                <a:gd name="T3" fmla="*/ 25706416 h 51"/>
                <a:gd name="T4" fmla="*/ 25099204 w 43"/>
                <a:gd name="T5" fmla="*/ 51412832 h 51"/>
                <a:gd name="T6" fmla="*/ 0 w 43"/>
                <a:gd name="T7" fmla="*/ 25706416 h 51"/>
                <a:gd name="T8" fmla="*/ 15176212 w 43"/>
                <a:gd name="T9" fmla="*/ 0 h 51"/>
                <a:gd name="T10" fmla="*/ 0 w 43"/>
                <a:gd name="T11" fmla="*/ 15121834 h 51"/>
                <a:gd name="T12" fmla="*/ 39691969 w 43"/>
                <a:gd name="T13" fmla="*/ 51412832 h 51"/>
                <a:gd name="T14" fmla="*/ 50198408 w 43"/>
                <a:gd name="T15" fmla="*/ 40324227 h 51"/>
                <a:gd name="T16" fmla="*/ 15176212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13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3" y="4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5" name="Freeform 2452"/>
            <p:cNvSpPr>
              <a:spLocks/>
            </p:cNvSpPr>
            <p:nvPr/>
          </p:nvSpPr>
          <p:spPr bwMode="auto">
            <a:xfrm>
              <a:off x="1868923" y="3578330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3379369 w 42"/>
                <a:gd name="T9" fmla="*/ 0 h 51"/>
                <a:gd name="T10" fmla="*/ 0 w 42"/>
                <a:gd name="T11" fmla="*/ 14683798 h 51"/>
                <a:gd name="T12" fmla="*/ 36793005 w 42"/>
                <a:gd name="T13" fmla="*/ 53489665 h 51"/>
                <a:gd name="T14" fmla="*/ 46827264 w 42"/>
                <a:gd name="T15" fmla="*/ 41952983 h 51"/>
                <a:gd name="T16" fmla="*/ 13379369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12" y="0"/>
                  </a:moveTo>
                  <a:lnTo>
                    <a:pt x="0" y="14"/>
                  </a:lnTo>
                  <a:lnTo>
                    <a:pt x="33" y="51"/>
                  </a:lnTo>
                  <a:lnTo>
                    <a:pt x="42" y="4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6" name="Freeform 2453"/>
            <p:cNvSpPr>
              <a:spLocks/>
            </p:cNvSpPr>
            <p:nvPr/>
          </p:nvSpPr>
          <p:spPr bwMode="auto">
            <a:xfrm>
              <a:off x="1878424" y="3573210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10566805 w 38"/>
                <a:gd name="T9" fmla="*/ 0 h 51"/>
                <a:gd name="T10" fmla="*/ 0 w 38"/>
                <a:gd name="T11" fmla="*/ 11536686 h 51"/>
                <a:gd name="T12" fmla="*/ 35223040 w 38"/>
                <a:gd name="T13" fmla="*/ 53489665 h 51"/>
                <a:gd name="T14" fmla="*/ 44615279 w 38"/>
                <a:gd name="T15" fmla="*/ 38805870 h 51"/>
                <a:gd name="T16" fmla="*/ 1056680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7" name="Freeform 2454"/>
            <p:cNvSpPr>
              <a:spLocks/>
            </p:cNvSpPr>
            <p:nvPr/>
          </p:nvSpPr>
          <p:spPr bwMode="auto">
            <a:xfrm>
              <a:off x="1881597" y="3567065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10566805 w 38"/>
                <a:gd name="T9" fmla="*/ 0 h 51"/>
                <a:gd name="T10" fmla="*/ 0 w 38"/>
                <a:gd name="T11" fmla="*/ 11536686 h 51"/>
                <a:gd name="T12" fmla="*/ 35223040 w 38"/>
                <a:gd name="T13" fmla="*/ 53489665 h 51"/>
                <a:gd name="T14" fmla="*/ 44615279 w 38"/>
                <a:gd name="T15" fmla="*/ 37757174 h 51"/>
                <a:gd name="T16" fmla="*/ 1056680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8" name="Freeform 2455"/>
            <p:cNvSpPr>
              <a:spLocks/>
            </p:cNvSpPr>
            <p:nvPr/>
          </p:nvSpPr>
          <p:spPr bwMode="auto">
            <a:xfrm>
              <a:off x="1887934" y="3558872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4683798 h 51"/>
                <a:gd name="T12" fmla="*/ 34048469 w 38"/>
                <a:gd name="T13" fmla="*/ 53489665 h 51"/>
                <a:gd name="T14" fmla="*/ 44615279 w 38"/>
                <a:gd name="T15" fmla="*/ 41952983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4"/>
                  </a:lnTo>
                  <a:lnTo>
                    <a:pt x="29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69" name="Freeform 2456"/>
            <p:cNvSpPr>
              <a:spLocks/>
            </p:cNvSpPr>
            <p:nvPr/>
          </p:nvSpPr>
          <p:spPr bwMode="auto">
            <a:xfrm>
              <a:off x="1891098" y="3551694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5732495 h 51"/>
                <a:gd name="T12" fmla="*/ 34048469 w 38"/>
                <a:gd name="T13" fmla="*/ 53489665 h 51"/>
                <a:gd name="T14" fmla="*/ 44615279 w 38"/>
                <a:gd name="T15" fmla="*/ 41952983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5"/>
                  </a:lnTo>
                  <a:lnTo>
                    <a:pt x="29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0" name="Freeform 2457"/>
            <p:cNvSpPr>
              <a:spLocks/>
            </p:cNvSpPr>
            <p:nvPr/>
          </p:nvSpPr>
          <p:spPr bwMode="auto">
            <a:xfrm>
              <a:off x="1895322" y="3547597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1536686 h 51"/>
                <a:gd name="T12" fmla="*/ 33445683 w 38"/>
                <a:gd name="T13" fmla="*/ 53489665 h 51"/>
                <a:gd name="T14" fmla="*/ 42364608 w 38"/>
                <a:gd name="T15" fmla="*/ 37757174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EB96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1" name="Freeform 2458"/>
            <p:cNvSpPr>
              <a:spLocks/>
            </p:cNvSpPr>
            <p:nvPr/>
          </p:nvSpPr>
          <p:spPr bwMode="auto">
            <a:xfrm>
              <a:off x="1900598" y="3541452"/>
              <a:ext cx="41175" cy="51206"/>
            </a:xfrm>
            <a:custGeom>
              <a:avLst/>
              <a:gdLst>
                <a:gd name="T0" fmla="*/ 22308181 w 38"/>
                <a:gd name="T1" fmla="*/ 0 h 50"/>
                <a:gd name="T2" fmla="*/ 44615279 w 38"/>
                <a:gd name="T3" fmla="*/ 26220544 h 50"/>
                <a:gd name="T4" fmla="*/ 22308181 w 38"/>
                <a:gd name="T5" fmla="*/ 52441089 h 50"/>
                <a:gd name="T6" fmla="*/ 0 w 38"/>
                <a:gd name="T7" fmla="*/ 26220544 h 50"/>
                <a:gd name="T8" fmla="*/ 10566805 w 38"/>
                <a:gd name="T9" fmla="*/ 0 h 50"/>
                <a:gd name="T10" fmla="*/ 0 w 38"/>
                <a:gd name="T11" fmla="*/ 10488014 h 50"/>
                <a:gd name="T12" fmla="*/ 35223040 w 38"/>
                <a:gd name="T13" fmla="*/ 52441089 h 50"/>
                <a:gd name="T14" fmla="*/ 44615279 w 38"/>
                <a:gd name="T15" fmla="*/ 37757261 h 50"/>
                <a:gd name="T16" fmla="*/ 10566805 w 38"/>
                <a:gd name="T17" fmla="*/ 0 h 5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0"/>
                <a:gd name="T29" fmla="*/ 38 w 38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0">
                  <a:moveTo>
                    <a:pt x="9" y="0"/>
                  </a:moveTo>
                  <a:lnTo>
                    <a:pt x="0" y="10"/>
                  </a:lnTo>
                  <a:lnTo>
                    <a:pt x="30" y="50"/>
                  </a:lnTo>
                  <a:lnTo>
                    <a:pt x="38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4A545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2" name="Freeform 2459"/>
            <p:cNvSpPr>
              <a:spLocks/>
            </p:cNvSpPr>
            <p:nvPr/>
          </p:nvSpPr>
          <p:spPr bwMode="auto">
            <a:xfrm>
              <a:off x="1903771" y="3534284"/>
              <a:ext cx="41175" cy="52230"/>
            </a:xfrm>
            <a:custGeom>
              <a:avLst/>
              <a:gdLst>
                <a:gd name="T0" fmla="*/ 21736177 w 39"/>
                <a:gd name="T1" fmla="*/ 0 h 51"/>
                <a:gd name="T2" fmla="*/ 43471298 w 39"/>
                <a:gd name="T3" fmla="*/ 26744832 h 51"/>
                <a:gd name="T4" fmla="*/ 21736177 w 39"/>
                <a:gd name="T5" fmla="*/ 53489665 h 51"/>
                <a:gd name="T6" fmla="*/ 0 w 39"/>
                <a:gd name="T7" fmla="*/ 26744832 h 51"/>
                <a:gd name="T8" fmla="*/ 10031919 w 39"/>
                <a:gd name="T9" fmla="*/ 0 h 51"/>
                <a:gd name="T10" fmla="*/ 0 w 39"/>
                <a:gd name="T11" fmla="*/ 15732495 h 51"/>
                <a:gd name="T12" fmla="*/ 33439374 w 39"/>
                <a:gd name="T13" fmla="*/ 53489665 h 51"/>
                <a:gd name="T14" fmla="*/ 43471298 w 39"/>
                <a:gd name="T15" fmla="*/ 38805870 h 51"/>
                <a:gd name="T16" fmla="*/ 10031919 w 39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51"/>
                <a:gd name="T29" fmla="*/ 39 w 39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51">
                  <a:moveTo>
                    <a:pt x="9" y="0"/>
                  </a:moveTo>
                  <a:lnTo>
                    <a:pt x="0" y="15"/>
                  </a:lnTo>
                  <a:lnTo>
                    <a:pt x="30" y="51"/>
                  </a:lnTo>
                  <a:lnTo>
                    <a:pt x="39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7AA2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3" name="Freeform 2460"/>
            <p:cNvSpPr>
              <a:spLocks/>
            </p:cNvSpPr>
            <p:nvPr/>
          </p:nvSpPr>
          <p:spPr bwMode="auto">
            <a:xfrm>
              <a:off x="1910099" y="3526090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5732495 h 51"/>
                <a:gd name="T12" fmla="*/ 32330686 w 38"/>
                <a:gd name="T13" fmla="*/ 53489665 h 51"/>
                <a:gd name="T14" fmla="*/ 42364608 w 38"/>
                <a:gd name="T15" fmla="*/ 41952983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5"/>
                  </a:lnTo>
                  <a:lnTo>
                    <a:pt x="29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7CC1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4" name="Freeform 2461"/>
            <p:cNvSpPr>
              <a:spLocks/>
            </p:cNvSpPr>
            <p:nvPr/>
          </p:nvSpPr>
          <p:spPr bwMode="auto">
            <a:xfrm>
              <a:off x="1913272" y="3519946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4683798 h 51"/>
                <a:gd name="T12" fmla="*/ 33445683 w 38"/>
                <a:gd name="T13" fmla="*/ 53489665 h 51"/>
                <a:gd name="T14" fmla="*/ 42364608 w 38"/>
                <a:gd name="T15" fmla="*/ 41952983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EE0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5" name="Freeform 2462"/>
            <p:cNvSpPr>
              <a:spLocks/>
            </p:cNvSpPr>
            <p:nvPr/>
          </p:nvSpPr>
          <p:spPr bwMode="auto">
            <a:xfrm>
              <a:off x="1917496" y="3514825"/>
              <a:ext cx="44348" cy="52230"/>
            </a:xfrm>
            <a:custGeom>
              <a:avLst/>
              <a:gdLst>
                <a:gd name="T0" fmla="*/ 22869129 w 43"/>
                <a:gd name="T1" fmla="*/ 0 h 51"/>
                <a:gd name="T2" fmla="*/ 45738258 w 43"/>
                <a:gd name="T3" fmla="*/ 26744832 h 51"/>
                <a:gd name="T4" fmla="*/ 22869129 w 43"/>
                <a:gd name="T5" fmla="*/ 53489665 h 51"/>
                <a:gd name="T6" fmla="*/ 0 w 43"/>
                <a:gd name="T7" fmla="*/ 26744832 h 51"/>
                <a:gd name="T8" fmla="*/ 9572981 w 43"/>
                <a:gd name="T9" fmla="*/ 0 h 51"/>
                <a:gd name="T10" fmla="*/ 0 w 43"/>
                <a:gd name="T11" fmla="*/ 11536686 h 51"/>
                <a:gd name="T12" fmla="*/ 31909930 w 43"/>
                <a:gd name="T13" fmla="*/ 53489665 h 51"/>
                <a:gd name="T14" fmla="*/ 45738258 w 43"/>
                <a:gd name="T15" fmla="*/ 37757174 h 51"/>
                <a:gd name="T16" fmla="*/ 9572981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43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CE10A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6" name="Freeform 2463"/>
            <p:cNvSpPr>
              <a:spLocks/>
            </p:cNvSpPr>
            <p:nvPr/>
          </p:nvSpPr>
          <p:spPr bwMode="auto">
            <a:xfrm>
              <a:off x="1922772" y="3508680"/>
              <a:ext cx="44348" cy="51206"/>
            </a:xfrm>
            <a:custGeom>
              <a:avLst/>
              <a:gdLst>
                <a:gd name="T0" fmla="*/ 22869129 w 43"/>
                <a:gd name="T1" fmla="*/ 0 h 51"/>
                <a:gd name="T2" fmla="*/ 45738258 w 43"/>
                <a:gd name="T3" fmla="*/ 25706416 h 51"/>
                <a:gd name="T4" fmla="*/ 22869129 w 43"/>
                <a:gd name="T5" fmla="*/ 51412832 h 51"/>
                <a:gd name="T6" fmla="*/ 0 w 43"/>
                <a:gd name="T7" fmla="*/ 25706416 h 51"/>
                <a:gd name="T8" fmla="*/ 9572981 w 43"/>
                <a:gd name="T9" fmla="*/ 0 h 51"/>
                <a:gd name="T10" fmla="*/ 0 w 43"/>
                <a:gd name="T11" fmla="*/ 11088610 h 51"/>
                <a:gd name="T12" fmla="*/ 31909930 w 43"/>
                <a:gd name="T13" fmla="*/ 51412832 h 51"/>
                <a:gd name="T14" fmla="*/ 45738258 w 43"/>
                <a:gd name="T15" fmla="*/ 36291002 h 51"/>
                <a:gd name="T16" fmla="*/ 9572981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43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6A41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7" name="Freeform 2464"/>
            <p:cNvSpPr>
              <a:spLocks/>
            </p:cNvSpPr>
            <p:nvPr/>
          </p:nvSpPr>
          <p:spPr bwMode="auto">
            <a:xfrm>
              <a:off x="1926997" y="3500487"/>
              <a:ext cx="44348" cy="51206"/>
            </a:xfrm>
            <a:custGeom>
              <a:avLst/>
              <a:gdLst>
                <a:gd name="T0" fmla="*/ 23413632 w 42"/>
                <a:gd name="T1" fmla="*/ 0 h 50"/>
                <a:gd name="T2" fmla="*/ 46827264 w 42"/>
                <a:gd name="T3" fmla="*/ 26220544 h 50"/>
                <a:gd name="T4" fmla="*/ 23413632 w 42"/>
                <a:gd name="T5" fmla="*/ 52441089 h 50"/>
                <a:gd name="T6" fmla="*/ 0 w 42"/>
                <a:gd name="T7" fmla="*/ 26220544 h 50"/>
                <a:gd name="T8" fmla="*/ 8919228 w 42"/>
                <a:gd name="T9" fmla="*/ 0 h 50"/>
                <a:gd name="T10" fmla="*/ 0 w 42"/>
                <a:gd name="T11" fmla="*/ 14683832 h 50"/>
                <a:gd name="T12" fmla="*/ 37908040 w 42"/>
                <a:gd name="T13" fmla="*/ 52441089 h 50"/>
                <a:gd name="T14" fmla="*/ 46827264 w 42"/>
                <a:gd name="T15" fmla="*/ 41953079 h 50"/>
                <a:gd name="T16" fmla="*/ 46827264 w 42"/>
                <a:gd name="T17" fmla="*/ 37757261 h 50"/>
                <a:gd name="T18" fmla="*/ 8919228 w 42"/>
                <a:gd name="T19" fmla="*/ 0 h 50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50"/>
                <a:gd name="T32" fmla="*/ 42 w 42"/>
                <a:gd name="T33" fmla="*/ 50 h 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50">
                  <a:moveTo>
                    <a:pt x="8" y="0"/>
                  </a:moveTo>
                  <a:lnTo>
                    <a:pt x="0" y="14"/>
                  </a:lnTo>
                  <a:lnTo>
                    <a:pt x="34" y="50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8" name="Freeform 2465"/>
            <p:cNvSpPr>
              <a:spLocks/>
            </p:cNvSpPr>
            <p:nvPr/>
          </p:nvSpPr>
          <p:spPr bwMode="auto">
            <a:xfrm>
              <a:off x="1932273" y="3492294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5732495 h 51"/>
                <a:gd name="T12" fmla="*/ 37905678 w 38"/>
                <a:gd name="T13" fmla="*/ 53489665 h 51"/>
                <a:gd name="T14" fmla="*/ 42364608 w 38"/>
                <a:gd name="T15" fmla="*/ 50343576 h 51"/>
                <a:gd name="T16" fmla="*/ 42364608 w 38"/>
                <a:gd name="T17" fmla="*/ 46147767 h 51"/>
                <a:gd name="T18" fmla="*/ 42364608 w 38"/>
                <a:gd name="T19" fmla="*/ 41952983 h 51"/>
                <a:gd name="T20" fmla="*/ 42364608 w 38"/>
                <a:gd name="T21" fmla="*/ 38805870 h 51"/>
                <a:gd name="T22" fmla="*/ 42364608 w 38"/>
                <a:gd name="T23" fmla="*/ 34611086 h 51"/>
                <a:gd name="T24" fmla="*/ 8918921 w 38"/>
                <a:gd name="T25" fmla="*/ 0 h 51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51"/>
                <a:gd name="T41" fmla="*/ 38 w 38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51">
                  <a:moveTo>
                    <a:pt x="8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38" y="48"/>
                  </a:lnTo>
                  <a:lnTo>
                    <a:pt x="38" y="44"/>
                  </a:lnTo>
                  <a:lnTo>
                    <a:pt x="38" y="40"/>
                  </a:lnTo>
                  <a:lnTo>
                    <a:pt x="38" y="37"/>
                  </a:lnTo>
                  <a:lnTo>
                    <a:pt x="38" y="3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44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79" name="Freeform 2466"/>
            <p:cNvSpPr>
              <a:spLocks/>
            </p:cNvSpPr>
            <p:nvPr/>
          </p:nvSpPr>
          <p:spPr bwMode="auto">
            <a:xfrm>
              <a:off x="1935446" y="3489222"/>
              <a:ext cx="36960" cy="48134"/>
            </a:xfrm>
            <a:custGeom>
              <a:avLst/>
              <a:gdLst>
                <a:gd name="T0" fmla="*/ 20088847 w 34"/>
                <a:gd name="T1" fmla="*/ 0 h 47"/>
                <a:gd name="T2" fmla="*/ 40177693 w 34"/>
                <a:gd name="T3" fmla="*/ 24647680 h 47"/>
                <a:gd name="T4" fmla="*/ 20088847 w 34"/>
                <a:gd name="T5" fmla="*/ 49295361 h 47"/>
                <a:gd name="T6" fmla="*/ 0 w 34"/>
                <a:gd name="T7" fmla="*/ 24647680 h 47"/>
                <a:gd name="T8" fmla="*/ 15362313 w 34"/>
                <a:gd name="T9" fmla="*/ 0 h 47"/>
                <a:gd name="T10" fmla="*/ 0 w 34"/>
                <a:gd name="T11" fmla="*/ 11536798 h 47"/>
                <a:gd name="T12" fmla="*/ 40177693 w 34"/>
                <a:gd name="T13" fmla="*/ 49295361 h 47"/>
                <a:gd name="T14" fmla="*/ 40177693 w 34"/>
                <a:gd name="T15" fmla="*/ 45099511 h 47"/>
                <a:gd name="T16" fmla="*/ 40177693 w 34"/>
                <a:gd name="T17" fmla="*/ 41953392 h 47"/>
                <a:gd name="T18" fmla="*/ 40177693 w 34"/>
                <a:gd name="T19" fmla="*/ 37758566 h 47"/>
                <a:gd name="T20" fmla="*/ 40177693 w 34"/>
                <a:gd name="T21" fmla="*/ 33562717 h 47"/>
                <a:gd name="T22" fmla="*/ 40177693 w 34"/>
                <a:gd name="T23" fmla="*/ 30416590 h 47"/>
                <a:gd name="T24" fmla="*/ 40177693 w 34"/>
                <a:gd name="T25" fmla="*/ 26220740 h 47"/>
                <a:gd name="T26" fmla="*/ 15362313 w 34"/>
                <a:gd name="T27" fmla="*/ 0 h 47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47"/>
                <a:gd name="T44" fmla="*/ 34 w 34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47">
                  <a:moveTo>
                    <a:pt x="13" y="0"/>
                  </a:moveTo>
                  <a:lnTo>
                    <a:pt x="0" y="11"/>
                  </a:lnTo>
                  <a:lnTo>
                    <a:pt x="34" y="47"/>
                  </a:lnTo>
                  <a:lnTo>
                    <a:pt x="34" y="43"/>
                  </a:lnTo>
                  <a:lnTo>
                    <a:pt x="34" y="40"/>
                  </a:lnTo>
                  <a:lnTo>
                    <a:pt x="34" y="36"/>
                  </a:lnTo>
                  <a:lnTo>
                    <a:pt x="34" y="32"/>
                  </a:lnTo>
                  <a:lnTo>
                    <a:pt x="34" y="29"/>
                  </a:lnTo>
                  <a:lnTo>
                    <a:pt x="34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22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0" name="Freeform 2467"/>
            <p:cNvSpPr>
              <a:spLocks/>
            </p:cNvSpPr>
            <p:nvPr/>
          </p:nvSpPr>
          <p:spPr bwMode="auto">
            <a:xfrm>
              <a:off x="1939670" y="3481029"/>
              <a:ext cx="31674" cy="44037"/>
            </a:xfrm>
            <a:custGeom>
              <a:avLst/>
              <a:gdLst>
                <a:gd name="T0" fmla="*/ 16720704 w 30"/>
                <a:gd name="T1" fmla="*/ 0 h 44"/>
                <a:gd name="T2" fmla="*/ 33441409 w 30"/>
                <a:gd name="T3" fmla="*/ 22037516 h 44"/>
                <a:gd name="T4" fmla="*/ 16720704 w 30"/>
                <a:gd name="T5" fmla="*/ 44074031 h 44"/>
                <a:gd name="T6" fmla="*/ 0 w 30"/>
                <a:gd name="T7" fmla="*/ 22037516 h 44"/>
                <a:gd name="T8" fmla="*/ 14490855 w 30"/>
                <a:gd name="T9" fmla="*/ 0 h 44"/>
                <a:gd name="T10" fmla="*/ 0 w 30"/>
                <a:gd name="T11" fmla="*/ 11018258 h 44"/>
                <a:gd name="T12" fmla="*/ 33441409 w 30"/>
                <a:gd name="T13" fmla="*/ 44074031 h 44"/>
                <a:gd name="T14" fmla="*/ 33441409 w 30"/>
                <a:gd name="T15" fmla="*/ 40067667 h 44"/>
                <a:gd name="T16" fmla="*/ 33441409 w 30"/>
                <a:gd name="T17" fmla="*/ 37062142 h 44"/>
                <a:gd name="T18" fmla="*/ 33441409 w 30"/>
                <a:gd name="T19" fmla="*/ 33055778 h 44"/>
                <a:gd name="T20" fmla="*/ 33441409 w 30"/>
                <a:gd name="T21" fmla="*/ 29048404 h 44"/>
                <a:gd name="T22" fmla="*/ 33441409 w 30"/>
                <a:gd name="T23" fmla="*/ 26043881 h 44"/>
                <a:gd name="T24" fmla="*/ 33441409 w 30"/>
                <a:gd name="T25" fmla="*/ 22037516 h 44"/>
                <a:gd name="T26" fmla="*/ 14490855 w 30"/>
                <a:gd name="T27" fmla="*/ 0 h 44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4"/>
                <a:gd name="T44" fmla="*/ 30 w 30"/>
                <a:gd name="T45" fmla="*/ 44 h 4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4">
                  <a:moveTo>
                    <a:pt x="13" y="0"/>
                  </a:moveTo>
                  <a:lnTo>
                    <a:pt x="0" y="11"/>
                  </a:lnTo>
                  <a:lnTo>
                    <a:pt x="30" y="44"/>
                  </a:lnTo>
                  <a:lnTo>
                    <a:pt x="30" y="40"/>
                  </a:lnTo>
                  <a:lnTo>
                    <a:pt x="30" y="37"/>
                  </a:lnTo>
                  <a:lnTo>
                    <a:pt x="30" y="33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0" y="2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1" name="Freeform 2468"/>
            <p:cNvSpPr>
              <a:spLocks/>
            </p:cNvSpPr>
            <p:nvPr/>
          </p:nvSpPr>
          <p:spPr bwMode="auto">
            <a:xfrm>
              <a:off x="1949171" y="3473860"/>
              <a:ext cx="22174" cy="40965"/>
            </a:xfrm>
            <a:custGeom>
              <a:avLst/>
              <a:gdLst>
                <a:gd name="T0" fmla="*/ 11706816 w 21"/>
                <a:gd name="T1" fmla="*/ 0 h 40"/>
                <a:gd name="T2" fmla="*/ 23413632 w 21"/>
                <a:gd name="T3" fmla="*/ 20977152 h 40"/>
                <a:gd name="T4" fmla="*/ 11706816 w 21"/>
                <a:gd name="T5" fmla="*/ 41953281 h 40"/>
                <a:gd name="T6" fmla="*/ 0 w 21"/>
                <a:gd name="T7" fmla="*/ 20977152 h 40"/>
                <a:gd name="T8" fmla="*/ 8919228 w 21"/>
                <a:gd name="T9" fmla="*/ 0 h 40"/>
                <a:gd name="T10" fmla="*/ 0 w 21"/>
                <a:gd name="T11" fmla="*/ 15732606 h 40"/>
                <a:gd name="T12" fmla="*/ 23413632 w 21"/>
                <a:gd name="T13" fmla="*/ 41953281 h 40"/>
                <a:gd name="T14" fmla="*/ 23413632 w 21"/>
                <a:gd name="T15" fmla="*/ 37758466 h 40"/>
                <a:gd name="T16" fmla="*/ 23413632 w 21"/>
                <a:gd name="T17" fmla="*/ 34611331 h 40"/>
                <a:gd name="T18" fmla="*/ 23413632 w 21"/>
                <a:gd name="T19" fmla="*/ 30416509 h 40"/>
                <a:gd name="T20" fmla="*/ 23413632 w 21"/>
                <a:gd name="T21" fmla="*/ 27269374 h 40"/>
                <a:gd name="T22" fmla="*/ 23413632 w 21"/>
                <a:gd name="T23" fmla="*/ 23074560 h 40"/>
                <a:gd name="T24" fmla="*/ 23413632 w 21"/>
                <a:gd name="T25" fmla="*/ 18878721 h 40"/>
                <a:gd name="T26" fmla="*/ 8919228 w 21"/>
                <a:gd name="T27" fmla="*/ 0 h 40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"/>
                <a:gd name="T43" fmla="*/ 0 h 40"/>
                <a:gd name="T44" fmla="*/ 21 w 21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" h="40">
                  <a:moveTo>
                    <a:pt x="8" y="0"/>
                  </a:moveTo>
                  <a:lnTo>
                    <a:pt x="0" y="15"/>
                  </a:lnTo>
                  <a:lnTo>
                    <a:pt x="21" y="40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433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2" name="Freeform 2469"/>
            <p:cNvSpPr>
              <a:spLocks/>
            </p:cNvSpPr>
            <p:nvPr/>
          </p:nvSpPr>
          <p:spPr bwMode="auto">
            <a:xfrm>
              <a:off x="1952335" y="3466691"/>
              <a:ext cx="19010" cy="36868"/>
            </a:xfrm>
            <a:custGeom>
              <a:avLst/>
              <a:gdLst>
                <a:gd name="T0" fmla="*/ 10628826 w 17"/>
                <a:gd name="T1" fmla="*/ 0 h 36"/>
                <a:gd name="T2" fmla="*/ 21257652 w 17"/>
                <a:gd name="T3" fmla="*/ 18878464 h 36"/>
                <a:gd name="T4" fmla="*/ 10628826 w 17"/>
                <a:gd name="T5" fmla="*/ 37756928 h 36"/>
                <a:gd name="T6" fmla="*/ 0 w 17"/>
                <a:gd name="T7" fmla="*/ 18878464 h 36"/>
                <a:gd name="T8" fmla="*/ 11253919 w 17"/>
                <a:gd name="T9" fmla="*/ 0 h 36"/>
                <a:gd name="T10" fmla="*/ 0 w 17"/>
                <a:gd name="T11" fmla="*/ 14683703 h 36"/>
                <a:gd name="T12" fmla="*/ 21257652 w 17"/>
                <a:gd name="T13" fmla="*/ 37756928 h 36"/>
                <a:gd name="T14" fmla="*/ 21257652 w 17"/>
                <a:gd name="T15" fmla="*/ 34610860 h 36"/>
                <a:gd name="T16" fmla="*/ 21257652 w 17"/>
                <a:gd name="T17" fmla="*/ 30415071 h 36"/>
                <a:gd name="T18" fmla="*/ 21257652 w 17"/>
                <a:gd name="T19" fmla="*/ 26220314 h 36"/>
                <a:gd name="T20" fmla="*/ 21257652 w 17"/>
                <a:gd name="T21" fmla="*/ 23073222 h 36"/>
                <a:gd name="T22" fmla="*/ 21257652 w 17"/>
                <a:gd name="T23" fmla="*/ 18878464 h 36"/>
                <a:gd name="T24" fmla="*/ 21257652 w 17"/>
                <a:gd name="T25" fmla="*/ 14683703 h 36"/>
                <a:gd name="T26" fmla="*/ 11253919 w 17"/>
                <a:gd name="T27" fmla="*/ 0 h 36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36"/>
                <a:gd name="T44" fmla="*/ 17 w 17"/>
                <a:gd name="T45" fmla="*/ 36 h 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36">
                  <a:moveTo>
                    <a:pt x="9" y="0"/>
                  </a:moveTo>
                  <a:lnTo>
                    <a:pt x="0" y="14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866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3" name="Freeform 2470"/>
            <p:cNvSpPr>
              <a:spLocks/>
            </p:cNvSpPr>
            <p:nvPr/>
          </p:nvSpPr>
          <p:spPr bwMode="auto">
            <a:xfrm>
              <a:off x="1957620" y="3462595"/>
              <a:ext cx="14785" cy="29699"/>
            </a:xfrm>
            <a:custGeom>
              <a:avLst/>
              <a:gdLst>
                <a:gd name="T0" fmla="*/ 8408116 w 13"/>
                <a:gd name="T1" fmla="*/ 0 h 29"/>
                <a:gd name="T2" fmla="*/ 16815094 w 13"/>
                <a:gd name="T3" fmla="*/ 15207936 h 29"/>
                <a:gd name="T4" fmla="*/ 8408116 w 13"/>
                <a:gd name="T5" fmla="*/ 30414848 h 29"/>
                <a:gd name="T6" fmla="*/ 0 w 13"/>
                <a:gd name="T7" fmla="*/ 15207936 h 29"/>
                <a:gd name="T8" fmla="*/ 11641483 w 13"/>
                <a:gd name="T9" fmla="*/ 0 h 29"/>
                <a:gd name="T10" fmla="*/ 0 w 13"/>
                <a:gd name="T11" fmla="*/ 11536526 h 29"/>
                <a:gd name="T12" fmla="*/ 16815094 w 13"/>
                <a:gd name="T13" fmla="*/ 30414848 h 29"/>
                <a:gd name="T14" fmla="*/ 16815094 w 13"/>
                <a:gd name="T15" fmla="*/ 27268803 h 29"/>
                <a:gd name="T16" fmla="*/ 16815094 w 13"/>
                <a:gd name="T17" fmla="*/ 23073053 h 29"/>
                <a:gd name="T18" fmla="*/ 16815094 w 13"/>
                <a:gd name="T19" fmla="*/ 18878326 h 29"/>
                <a:gd name="T20" fmla="*/ 16815094 w 13"/>
                <a:gd name="T21" fmla="*/ 15732277 h 29"/>
                <a:gd name="T22" fmla="*/ 16815094 w 13"/>
                <a:gd name="T23" fmla="*/ 11536526 h 29"/>
                <a:gd name="T24" fmla="*/ 16815094 w 13"/>
                <a:gd name="T25" fmla="*/ 7341798 h 29"/>
                <a:gd name="T26" fmla="*/ 11641483 w 13"/>
                <a:gd name="T27" fmla="*/ 0 h 29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29"/>
                <a:gd name="T44" fmla="*/ 13 w 13"/>
                <a:gd name="T45" fmla="*/ 29 h 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29">
                  <a:moveTo>
                    <a:pt x="9" y="0"/>
                  </a:moveTo>
                  <a:lnTo>
                    <a:pt x="0" y="11"/>
                  </a:lnTo>
                  <a:lnTo>
                    <a:pt x="13" y="29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C99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4" name="Freeform 2471"/>
            <p:cNvSpPr>
              <a:spLocks/>
            </p:cNvSpPr>
            <p:nvPr/>
          </p:nvSpPr>
          <p:spPr bwMode="auto">
            <a:xfrm>
              <a:off x="1961845" y="3456450"/>
              <a:ext cx="12673" cy="25603"/>
            </a:xfrm>
            <a:custGeom>
              <a:avLst/>
              <a:gdLst>
                <a:gd name="T0" fmla="*/ 6692400 w 12"/>
                <a:gd name="T1" fmla="*/ 0 h 25"/>
                <a:gd name="T2" fmla="*/ 13383744 w 12"/>
                <a:gd name="T3" fmla="*/ 13110784 h 25"/>
                <a:gd name="T4" fmla="*/ 6692400 w 12"/>
                <a:gd name="T5" fmla="*/ 26220544 h 25"/>
                <a:gd name="T6" fmla="*/ 0 w 12"/>
                <a:gd name="T7" fmla="*/ 13110784 h 25"/>
                <a:gd name="T8" fmla="*/ 8922849 w 12"/>
                <a:gd name="T9" fmla="*/ 0 h 25"/>
                <a:gd name="T10" fmla="*/ 0 w 12"/>
                <a:gd name="T11" fmla="*/ 11536712 h 25"/>
                <a:gd name="T12" fmla="*/ 8922849 w 12"/>
                <a:gd name="T13" fmla="*/ 26220544 h 25"/>
                <a:gd name="T14" fmla="*/ 8922849 w 12"/>
                <a:gd name="T15" fmla="*/ 23074449 h 25"/>
                <a:gd name="T16" fmla="*/ 8922849 w 12"/>
                <a:gd name="T17" fmla="*/ 18878630 h 25"/>
                <a:gd name="T18" fmla="*/ 8922849 w 12"/>
                <a:gd name="T19" fmla="*/ 14683832 h 25"/>
                <a:gd name="T20" fmla="*/ 8922849 w 12"/>
                <a:gd name="T21" fmla="*/ 11536712 h 25"/>
                <a:gd name="T22" fmla="*/ 13383744 w 12"/>
                <a:gd name="T23" fmla="*/ 7341916 h 25"/>
                <a:gd name="T24" fmla="*/ 13383744 w 12"/>
                <a:gd name="T25" fmla="*/ 4194796 h 25"/>
                <a:gd name="T26" fmla="*/ 8922849 w 12"/>
                <a:gd name="T27" fmla="*/ 0 h 25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25"/>
                <a:gd name="T44" fmla="*/ 12 w 12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25">
                  <a:moveTo>
                    <a:pt x="8" y="0"/>
                  </a:moveTo>
                  <a:lnTo>
                    <a:pt x="0" y="11"/>
                  </a:lnTo>
                  <a:lnTo>
                    <a:pt x="8" y="25"/>
                  </a:lnTo>
                  <a:lnTo>
                    <a:pt x="8" y="22"/>
                  </a:lnTo>
                  <a:lnTo>
                    <a:pt x="8" y="18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37E3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5" name="Freeform 2472"/>
            <p:cNvSpPr>
              <a:spLocks/>
            </p:cNvSpPr>
            <p:nvPr/>
          </p:nvSpPr>
          <p:spPr bwMode="auto">
            <a:xfrm>
              <a:off x="1967121" y="3448257"/>
              <a:ext cx="8449" cy="22530"/>
            </a:xfrm>
            <a:custGeom>
              <a:avLst/>
              <a:gdLst>
                <a:gd name="T0" fmla="*/ 4462128 w 8"/>
                <a:gd name="T1" fmla="*/ 0 h 21"/>
                <a:gd name="T2" fmla="*/ 8923200 w 8"/>
                <a:gd name="T3" fmla="*/ 12085736 h 21"/>
                <a:gd name="T4" fmla="*/ 4462128 w 8"/>
                <a:gd name="T5" fmla="*/ 24171471 h 21"/>
                <a:gd name="T6" fmla="*/ 0 w 8"/>
                <a:gd name="T7" fmla="*/ 12085736 h 21"/>
                <a:gd name="T8" fmla="*/ 0 w 8"/>
                <a:gd name="T9" fmla="*/ 16114313 h 21"/>
                <a:gd name="T10" fmla="*/ 8923200 w 8"/>
                <a:gd name="T11" fmla="*/ 0 h 21"/>
                <a:gd name="T12" fmla="*/ 8923200 w 8"/>
                <a:gd name="T13" fmla="*/ 3453527 h 21"/>
                <a:gd name="T14" fmla="*/ 8923200 w 8"/>
                <a:gd name="T15" fmla="*/ 8057156 h 21"/>
                <a:gd name="T16" fmla="*/ 8923200 w 8"/>
                <a:gd name="T17" fmla="*/ 12660787 h 21"/>
                <a:gd name="T18" fmla="*/ 8923200 w 8"/>
                <a:gd name="T19" fmla="*/ 16114313 h 21"/>
                <a:gd name="T20" fmla="*/ 4462128 w 8"/>
                <a:gd name="T21" fmla="*/ 20717945 h 21"/>
                <a:gd name="T22" fmla="*/ 4462128 w 8"/>
                <a:gd name="T23" fmla="*/ 24171471 h 21"/>
                <a:gd name="T24" fmla="*/ 0 w 8"/>
                <a:gd name="T25" fmla="*/ 16114313 h 21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1"/>
                <a:gd name="T41" fmla="*/ 8 w 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1">
                  <a:moveTo>
                    <a:pt x="0" y="14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9632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6" name="Freeform 2473"/>
            <p:cNvSpPr>
              <a:spLocks/>
            </p:cNvSpPr>
            <p:nvPr/>
          </p:nvSpPr>
          <p:spPr bwMode="auto">
            <a:xfrm>
              <a:off x="1971345" y="3448257"/>
              <a:ext cx="3163" cy="11265"/>
            </a:xfrm>
            <a:custGeom>
              <a:avLst/>
              <a:gdLst>
                <a:gd name="T0" fmla="*/ 1250966 w 4"/>
                <a:gd name="T1" fmla="*/ 0 h 11"/>
                <a:gd name="T2" fmla="*/ 2501142 w 4"/>
                <a:gd name="T3" fmla="*/ 5768704 h 11"/>
                <a:gd name="T4" fmla="*/ 1250966 w 4"/>
                <a:gd name="T5" fmla="*/ 11536384 h 11"/>
                <a:gd name="T6" fmla="*/ 0 w 4"/>
                <a:gd name="T7" fmla="*/ 5768704 h 11"/>
                <a:gd name="T8" fmla="*/ 0 w 4"/>
                <a:gd name="T9" fmla="*/ 7341707 h 11"/>
                <a:gd name="T10" fmla="*/ 2501142 w 4"/>
                <a:gd name="T11" fmla="*/ 0 h 11"/>
                <a:gd name="T12" fmla="*/ 2501142 w 4"/>
                <a:gd name="T13" fmla="*/ 3146007 h 11"/>
                <a:gd name="T14" fmla="*/ 2501142 w 4"/>
                <a:gd name="T15" fmla="*/ 7341707 h 11"/>
                <a:gd name="T16" fmla="*/ 2501142 w 4"/>
                <a:gd name="T17" fmla="*/ 11536384 h 11"/>
                <a:gd name="T18" fmla="*/ 0 w 4"/>
                <a:gd name="T19" fmla="*/ 7341707 h 11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11"/>
                <a:gd name="T32" fmla="*/ 4 w 4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11">
                  <a:moveTo>
                    <a:pt x="0" y="7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62D29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7" name="Freeform 2474"/>
            <p:cNvSpPr>
              <a:spLocks/>
            </p:cNvSpPr>
            <p:nvPr/>
          </p:nvSpPr>
          <p:spPr bwMode="auto">
            <a:xfrm>
              <a:off x="1823523" y="4081204"/>
              <a:ext cx="286143" cy="337980"/>
            </a:xfrm>
            <a:custGeom>
              <a:avLst/>
              <a:gdLst>
                <a:gd name="T0" fmla="*/ 151066608 w 271"/>
                <a:gd name="T1" fmla="*/ 0 h 331"/>
                <a:gd name="T2" fmla="*/ 302132160 w 271"/>
                <a:gd name="T3" fmla="*/ 172553596 h 331"/>
                <a:gd name="T4" fmla="*/ 151066608 w 271"/>
                <a:gd name="T5" fmla="*/ 345107192 h 331"/>
                <a:gd name="T6" fmla="*/ 0 w 271"/>
                <a:gd name="T7" fmla="*/ 172553596 h 331"/>
                <a:gd name="T8" fmla="*/ 302132160 w 271"/>
                <a:gd name="T9" fmla="*/ 345107192 h 331"/>
                <a:gd name="T10" fmla="*/ 274260089 w 271"/>
                <a:gd name="T11" fmla="*/ 326339608 h 331"/>
                <a:gd name="T12" fmla="*/ 246388084 w 271"/>
                <a:gd name="T13" fmla="*/ 303402926 h 331"/>
                <a:gd name="T14" fmla="*/ 217401072 w 271"/>
                <a:gd name="T15" fmla="*/ 280465222 h 331"/>
                <a:gd name="T16" fmla="*/ 189529067 w 271"/>
                <a:gd name="T17" fmla="*/ 257527455 h 331"/>
                <a:gd name="T18" fmla="*/ 160542055 w 271"/>
                <a:gd name="T19" fmla="*/ 231461140 h 331"/>
                <a:gd name="T20" fmla="*/ 137130044 w 271"/>
                <a:gd name="T21" fmla="*/ 204353316 h 331"/>
                <a:gd name="T22" fmla="*/ 113718067 w 271"/>
                <a:gd name="T23" fmla="*/ 178288022 h 331"/>
                <a:gd name="T24" fmla="*/ 90305034 w 271"/>
                <a:gd name="T25" fmla="*/ 151180198 h 331"/>
                <a:gd name="T26" fmla="*/ 71352028 w 271"/>
                <a:gd name="T27" fmla="*/ 120943731 h 331"/>
                <a:gd name="T28" fmla="*/ 52399006 w 271"/>
                <a:gd name="T29" fmla="*/ 94878437 h 331"/>
                <a:gd name="T30" fmla="*/ 33445992 w 271"/>
                <a:gd name="T31" fmla="*/ 64641986 h 331"/>
                <a:gd name="T32" fmla="*/ 14492982 w 271"/>
                <a:gd name="T33" fmla="*/ 34406571 h 331"/>
                <a:gd name="T34" fmla="*/ 0 w 271"/>
                <a:gd name="T35" fmla="*/ 3127591 h 331"/>
                <a:gd name="T36" fmla="*/ 0 w 271"/>
                <a:gd name="T37" fmla="*/ 0 h 331"/>
                <a:gd name="T38" fmla="*/ 302132160 w 271"/>
                <a:gd name="T39" fmla="*/ 345107192 h 331"/>
                <a:gd name="T40" fmla="*/ 17694720 60000 65536"/>
                <a:gd name="T41" fmla="*/ 0 60000 65536"/>
                <a:gd name="T42" fmla="*/ 5898240 60000 65536"/>
                <a:gd name="T43" fmla="*/ 1179648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1"/>
                <a:gd name="T61" fmla="*/ 0 h 331"/>
                <a:gd name="T62" fmla="*/ 271 w 271"/>
                <a:gd name="T63" fmla="*/ 331 h 3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1" h="331">
                  <a:moveTo>
                    <a:pt x="271" y="331"/>
                  </a:moveTo>
                  <a:lnTo>
                    <a:pt x="246" y="313"/>
                  </a:lnTo>
                  <a:lnTo>
                    <a:pt x="221" y="291"/>
                  </a:lnTo>
                  <a:lnTo>
                    <a:pt x="195" y="269"/>
                  </a:lnTo>
                  <a:lnTo>
                    <a:pt x="170" y="247"/>
                  </a:lnTo>
                  <a:lnTo>
                    <a:pt x="144" y="222"/>
                  </a:lnTo>
                  <a:lnTo>
                    <a:pt x="123" y="196"/>
                  </a:lnTo>
                  <a:lnTo>
                    <a:pt x="102" y="171"/>
                  </a:lnTo>
                  <a:lnTo>
                    <a:pt x="81" y="145"/>
                  </a:lnTo>
                  <a:lnTo>
                    <a:pt x="64" y="116"/>
                  </a:lnTo>
                  <a:lnTo>
                    <a:pt x="47" y="91"/>
                  </a:lnTo>
                  <a:lnTo>
                    <a:pt x="30" y="62"/>
                  </a:lnTo>
                  <a:lnTo>
                    <a:pt x="13" y="3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71" y="331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8" name="Freeform 2475"/>
            <p:cNvSpPr>
              <a:spLocks/>
            </p:cNvSpPr>
            <p:nvPr/>
          </p:nvSpPr>
          <p:spPr bwMode="auto">
            <a:xfrm>
              <a:off x="1797125" y="4006443"/>
              <a:ext cx="384340" cy="453716"/>
            </a:xfrm>
            <a:custGeom>
              <a:avLst/>
              <a:gdLst>
                <a:gd name="T0" fmla="*/ 202908289 w 364"/>
                <a:gd name="T1" fmla="*/ 0 h 444"/>
                <a:gd name="T2" fmla="*/ 405816577 w 364"/>
                <a:gd name="T3" fmla="*/ 231822307 h 444"/>
                <a:gd name="T4" fmla="*/ 202908289 w 364"/>
                <a:gd name="T5" fmla="*/ 463644614 h 444"/>
                <a:gd name="T6" fmla="*/ 0 w 364"/>
                <a:gd name="T7" fmla="*/ 231822307 h 444"/>
                <a:gd name="T8" fmla="*/ 405816577 w 364"/>
                <a:gd name="T9" fmla="*/ 463644614 h 444"/>
                <a:gd name="T10" fmla="*/ 396897569 w 364"/>
                <a:gd name="T11" fmla="*/ 459467158 h 444"/>
                <a:gd name="T12" fmla="*/ 363451553 w 364"/>
                <a:gd name="T13" fmla="*/ 440671672 h 444"/>
                <a:gd name="T14" fmla="*/ 335579522 w 364"/>
                <a:gd name="T15" fmla="*/ 421875163 h 444"/>
                <a:gd name="T16" fmla="*/ 302132450 w 364"/>
                <a:gd name="T17" fmla="*/ 403078654 h 444"/>
                <a:gd name="T18" fmla="*/ 274260352 w 364"/>
                <a:gd name="T19" fmla="*/ 380104690 h 444"/>
                <a:gd name="T20" fmla="*/ 245273312 w 364"/>
                <a:gd name="T21" fmla="*/ 357131747 h 444"/>
                <a:gd name="T22" fmla="*/ 217401281 w 364"/>
                <a:gd name="T23" fmla="*/ 334158804 h 444"/>
                <a:gd name="T24" fmla="*/ 211827297 w 364"/>
                <a:gd name="T25" fmla="*/ 326848256 h 444"/>
                <a:gd name="T26" fmla="*/ 94765152 w 364"/>
                <a:gd name="T27" fmla="*/ 197362382 h 444"/>
                <a:gd name="T28" fmla="*/ 80271104 w 364"/>
                <a:gd name="T29" fmla="*/ 171256347 h 444"/>
                <a:gd name="T30" fmla="*/ 61318064 w 364"/>
                <a:gd name="T31" fmla="*/ 140972856 h 444"/>
                <a:gd name="T32" fmla="*/ 42365040 w 364"/>
                <a:gd name="T33" fmla="*/ 110690355 h 444"/>
                <a:gd name="T34" fmla="*/ 27872040 w 364"/>
                <a:gd name="T35" fmla="*/ 79362500 h 444"/>
                <a:gd name="T36" fmla="*/ 13379044 w 364"/>
                <a:gd name="T37" fmla="*/ 45946923 h 444"/>
                <a:gd name="T38" fmla="*/ 4460034 w 364"/>
                <a:gd name="T39" fmla="*/ 15663421 h 444"/>
                <a:gd name="T40" fmla="*/ 0 w 364"/>
                <a:gd name="T41" fmla="*/ 0 h 444"/>
                <a:gd name="T42" fmla="*/ 405816577 w 364"/>
                <a:gd name="T43" fmla="*/ 463644614 h 444"/>
                <a:gd name="T44" fmla="*/ 17694720 60000 65536"/>
                <a:gd name="T45" fmla="*/ 0 60000 65536"/>
                <a:gd name="T46" fmla="*/ 5898240 60000 65536"/>
                <a:gd name="T47" fmla="*/ 1179648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4"/>
                <a:gd name="T67" fmla="*/ 0 h 444"/>
                <a:gd name="T68" fmla="*/ 364 w 364"/>
                <a:gd name="T69" fmla="*/ 444 h 4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4" h="444">
                  <a:moveTo>
                    <a:pt x="364" y="444"/>
                  </a:moveTo>
                  <a:lnTo>
                    <a:pt x="356" y="440"/>
                  </a:lnTo>
                  <a:lnTo>
                    <a:pt x="326" y="422"/>
                  </a:lnTo>
                  <a:lnTo>
                    <a:pt x="301" y="404"/>
                  </a:lnTo>
                  <a:lnTo>
                    <a:pt x="271" y="386"/>
                  </a:lnTo>
                  <a:lnTo>
                    <a:pt x="246" y="364"/>
                  </a:lnTo>
                  <a:lnTo>
                    <a:pt x="220" y="342"/>
                  </a:lnTo>
                  <a:lnTo>
                    <a:pt x="195" y="320"/>
                  </a:lnTo>
                  <a:lnTo>
                    <a:pt x="190" y="313"/>
                  </a:lnTo>
                  <a:lnTo>
                    <a:pt x="85" y="189"/>
                  </a:lnTo>
                  <a:lnTo>
                    <a:pt x="72" y="164"/>
                  </a:lnTo>
                  <a:lnTo>
                    <a:pt x="55" y="135"/>
                  </a:lnTo>
                  <a:lnTo>
                    <a:pt x="38" y="106"/>
                  </a:lnTo>
                  <a:lnTo>
                    <a:pt x="25" y="76"/>
                  </a:lnTo>
                  <a:lnTo>
                    <a:pt x="12" y="44"/>
                  </a:lnTo>
                  <a:lnTo>
                    <a:pt x="4" y="15"/>
                  </a:lnTo>
                  <a:lnTo>
                    <a:pt x="0" y="0"/>
                  </a:lnTo>
                  <a:lnTo>
                    <a:pt x="364" y="444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89" name="Freeform 2476"/>
            <p:cNvSpPr>
              <a:spLocks/>
            </p:cNvSpPr>
            <p:nvPr/>
          </p:nvSpPr>
          <p:spPr bwMode="auto">
            <a:xfrm>
              <a:off x="1782339" y="3946010"/>
              <a:ext cx="462476" cy="547945"/>
            </a:xfrm>
            <a:custGeom>
              <a:avLst/>
              <a:gdLst>
                <a:gd name="T0" fmla="*/ 244718591 w 437"/>
                <a:gd name="T1" fmla="*/ 0 h 534"/>
                <a:gd name="T2" fmla="*/ 489437182 w 437"/>
                <a:gd name="T3" fmla="*/ 281127594 h 534"/>
                <a:gd name="T4" fmla="*/ 244718591 w 437"/>
                <a:gd name="T5" fmla="*/ 562254162 h 534"/>
                <a:gd name="T6" fmla="*/ 0 w 437"/>
                <a:gd name="T7" fmla="*/ 281127594 h 534"/>
                <a:gd name="T8" fmla="*/ 489437182 w 437"/>
                <a:gd name="T9" fmla="*/ 562254162 h 534"/>
                <a:gd name="T10" fmla="*/ 483837732 w 437"/>
                <a:gd name="T11" fmla="*/ 559095784 h 534"/>
                <a:gd name="T12" fmla="*/ 451357533 w 437"/>
                <a:gd name="T13" fmla="*/ 543301841 h 534"/>
                <a:gd name="T14" fmla="*/ 413277883 w 437"/>
                <a:gd name="T15" fmla="*/ 524349392 h 534"/>
                <a:gd name="T16" fmla="*/ 379678006 w 437"/>
                <a:gd name="T17" fmla="*/ 505397071 h 534"/>
                <a:gd name="T18" fmla="*/ 351677579 w 437"/>
                <a:gd name="T19" fmla="*/ 486444749 h 534"/>
                <a:gd name="T20" fmla="*/ 346078129 w 437"/>
                <a:gd name="T21" fmla="*/ 486444749 h 534"/>
                <a:gd name="T22" fmla="*/ 42559438 w 437"/>
                <a:gd name="T23" fmla="*/ 137931302 h 534"/>
                <a:gd name="T24" fmla="*/ 27999377 w 437"/>
                <a:gd name="T25" fmla="*/ 107397203 h 534"/>
                <a:gd name="T26" fmla="*/ 19039833 w 437"/>
                <a:gd name="T27" fmla="*/ 76862110 h 534"/>
                <a:gd name="T28" fmla="*/ 10080285 w 437"/>
                <a:gd name="T29" fmla="*/ 42116855 h 534"/>
                <a:gd name="T30" fmla="*/ 0 w 437"/>
                <a:gd name="T31" fmla="*/ 7370577 h 534"/>
                <a:gd name="T32" fmla="*/ 0 w 437"/>
                <a:gd name="T33" fmla="*/ 0 h 534"/>
                <a:gd name="T34" fmla="*/ 489437182 w 437"/>
                <a:gd name="T35" fmla="*/ 562254162 h 534"/>
                <a:gd name="T36" fmla="*/ 17694720 60000 65536"/>
                <a:gd name="T37" fmla="*/ 0 60000 65536"/>
                <a:gd name="T38" fmla="*/ 5898240 60000 65536"/>
                <a:gd name="T39" fmla="*/ 1179648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7"/>
                <a:gd name="T55" fmla="*/ 0 h 534"/>
                <a:gd name="T56" fmla="*/ 437 w 437"/>
                <a:gd name="T57" fmla="*/ 534 h 5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7" h="534">
                  <a:moveTo>
                    <a:pt x="437" y="534"/>
                  </a:moveTo>
                  <a:lnTo>
                    <a:pt x="432" y="531"/>
                  </a:lnTo>
                  <a:lnTo>
                    <a:pt x="403" y="516"/>
                  </a:lnTo>
                  <a:lnTo>
                    <a:pt x="369" y="498"/>
                  </a:lnTo>
                  <a:lnTo>
                    <a:pt x="339" y="480"/>
                  </a:lnTo>
                  <a:lnTo>
                    <a:pt x="314" y="462"/>
                  </a:lnTo>
                  <a:lnTo>
                    <a:pt x="309" y="462"/>
                  </a:lnTo>
                  <a:lnTo>
                    <a:pt x="38" y="131"/>
                  </a:lnTo>
                  <a:lnTo>
                    <a:pt x="25" y="102"/>
                  </a:lnTo>
                  <a:lnTo>
                    <a:pt x="17" y="73"/>
                  </a:lnTo>
                  <a:lnTo>
                    <a:pt x="9" y="40"/>
                  </a:lnTo>
                  <a:lnTo>
                    <a:pt x="0" y="7"/>
                  </a:lnTo>
                  <a:lnTo>
                    <a:pt x="0" y="0"/>
                  </a:lnTo>
                  <a:lnTo>
                    <a:pt x="437" y="534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0" name="Freeform 2477"/>
            <p:cNvSpPr>
              <a:spLocks/>
            </p:cNvSpPr>
            <p:nvPr/>
          </p:nvSpPr>
          <p:spPr bwMode="auto">
            <a:xfrm>
              <a:off x="1774950" y="3893780"/>
              <a:ext cx="522661" cy="622706"/>
            </a:xfrm>
            <a:custGeom>
              <a:avLst/>
              <a:gdLst>
                <a:gd name="T0" fmla="*/ 275934385 w 495"/>
                <a:gd name="T1" fmla="*/ 0 h 607"/>
                <a:gd name="T2" fmla="*/ 551867715 w 495"/>
                <a:gd name="T3" fmla="*/ 319409195 h 607"/>
                <a:gd name="T4" fmla="*/ 275934385 w 495"/>
                <a:gd name="T5" fmla="*/ 638818389 h 607"/>
                <a:gd name="T6" fmla="*/ 0 w 495"/>
                <a:gd name="T7" fmla="*/ 319409195 h 607"/>
                <a:gd name="T8" fmla="*/ 551867715 w 495"/>
                <a:gd name="T9" fmla="*/ 638818389 h 607"/>
                <a:gd name="T10" fmla="*/ 523995636 w 495"/>
                <a:gd name="T11" fmla="*/ 627241397 h 607"/>
                <a:gd name="T12" fmla="*/ 490549564 w 495"/>
                <a:gd name="T13" fmla="*/ 612507789 h 607"/>
                <a:gd name="T14" fmla="*/ 458217446 w 495"/>
                <a:gd name="T15" fmla="*/ 596721634 h 607"/>
                <a:gd name="T16" fmla="*/ 429230357 w 495"/>
                <a:gd name="T17" fmla="*/ 581988026 h 607"/>
                <a:gd name="T18" fmla="*/ 23412048 w 495"/>
                <a:gd name="T19" fmla="*/ 114713305 h 607"/>
                <a:gd name="T20" fmla="*/ 18953064 w 495"/>
                <a:gd name="T21" fmla="*/ 95770535 h 607"/>
                <a:gd name="T22" fmla="*/ 8919027 w 495"/>
                <a:gd name="T23" fmla="*/ 61040568 h 607"/>
                <a:gd name="T24" fmla="*/ 4460041 w 495"/>
                <a:gd name="T25" fmla="*/ 26310608 h 607"/>
                <a:gd name="T26" fmla="*/ 0 w 495"/>
                <a:gd name="T27" fmla="*/ 0 h 607"/>
                <a:gd name="T28" fmla="*/ 551867715 w 495"/>
                <a:gd name="T29" fmla="*/ 638818389 h 607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5"/>
                <a:gd name="T46" fmla="*/ 0 h 607"/>
                <a:gd name="T47" fmla="*/ 495 w 495"/>
                <a:gd name="T48" fmla="*/ 607 h 6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5" h="607">
                  <a:moveTo>
                    <a:pt x="495" y="607"/>
                  </a:moveTo>
                  <a:lnTo>
                    <a:pt x="470" y="596"/>
                  </a:lnTo>
                  <a:lnTo>
                    <a:pt x="440" y="582"/>
                  </a:lnTo>
                  <a:lnTo>
                    <a:pt x="411" y="567"/>
                  </a:lnTo>
                  <a:lnTo>
                    <a:pt x="385" y="553"/>
                  </a:lnTo>
                  <a:lnTo>
                    <a:pt x="21" y="109"/>
                  </a:lnTo>
                  <a:lnTo>
                    <a:pt x="17" y="91"/>
                  </a:lnTo>
                  <a:lnTo>
                    <a:pt x="8" y="58"/>
                  </a:lnTo>
                  <a:lnTo>
                    <a:pt x="4" y="25"/>
                  </a:lnTo>
                  <a:lnTo>
                    <a:pt x="0" y="0"/>
                  </a:lnTo>
                  <a:lnTo>
                    <a:pt x="495" y="607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1" name="Freeform 2478"/>
            <p:cNvSpPr>
              <a:spLocks/>
            </p:cNvSpPr>
            <p:nvPr/>
          </p:nvSpPr>
          <p:spPr bwMode="auto">
            <a:xfrm>
              <a:off x="1769665" y="3846670"/>
              <a:ext cx="580735" cy="686211"/>
            </a:xfrm>
            <a:custGeom>
              <a:avLst/>
              <a:gdLst>
                <a:gd name="T0" fmla="*/ 306037855 w 551"/>
                <a:gd name="T1" fmla="*/ 0 h 669"/>
                <a:gd name="T2" fmla="*/ 612074657 w 551"/>
                <a:gd name="T3" fmla="*/ 351932902 h 669"/>
                <a:gd name="T4" fmla="*/ 306037855 w 551"/>
                <a:gd name="T5" fmla="*/ 703864778 h 669"/>
                <a:gd name="T6" fmla="*/ 0 w 551"/>
                <a:gd name="T7" fmla="*/ 351932902 h 669"/>
                <a:gd name="T8" fmla="*/ 612074657 w 551"/>
                <a:gd name="T9" fmla="*/ 703864778 h 669"/>
                <a:gd name="T10" fmla="*/ 603187624 w 551"/>
                <a:gd name="T11" fmla="*/ 703864778 h 669"/>
                <a:gd name="T12" fmla="*/ 565418786 w 551"/>
                <a:gd name="T13" fmla="*/ 692291510 h 669"/>
                <a:gd name="T14" fmla="*/ 527650871 w 551"/>
                <a:gd name="T15" fmla="*/ 676509689 h 669"/>
                <a:gd name="T16" fmla="*/ 499878892 w 551"/>
                <a:gd name="T17" fmla="*/ 664936421 h 669"/>
                <a:gd name="T18" fmla="*/ 14441433 w 551"/>
                <a:gd name="T19" fmla="*/ 103107044 h 669"/>
                <a:gd name="T20" fmla="*/ 9997917 w 551"/>
                <a:gd name="T21" fmla="*/ 75751955 h 669"/>
                <a:gd name="T22" fmla="*/ 5554398 w 551"/>
                <a:gd name="T23" fmla="*/ 42084531 h 669"/>
                <a:gd name="T24" fmla="*/ 0 w 551"/>
                <a:gd name="T25" fmla="*/ 3156160 h 669"/>
                <a:gd name="T26" fmla="*/ 0 w 551"/>
                <a:gd name="T27" fmla="*/ 0 h 669"/>
                <a:gd name="T28" fmla="*/ 612074657 w 551"/>
                <a:gd name="T29" fmla="*/ 703864778 h 669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51"/>
                <a:gd name="T46" fmla="*/ 0 h 669"/>
                <a:gd name="T47" fmla="*/ 551 w 551"/>
                <a:gd name="T48" fmla="*/ 669 h 66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51" h="669">
                  <a:moveTo>
                    <a:pt x="551" y="669"/>
                  </a:moveTo>
                  <a:lnTo>
                    <a:pt x="543" y="669"/>
                  </a:lnTo>
                  <a:lnTo>
                    <a:pt x="509" y="658"/>
                  </a:lnTo>
                  <a:lnTo>
                    <a:pt x="475" y="643"/>
                  </a:lnTo>
                  <a:lnTo>
                    <a:pt x="450" y="632"/>
                  </a:lnTo>
                  <a:lnTo>
                    <a:pt x="13" y="98"/>
                  </a:lnTo>
                  <a:lnTo>
                    <a:pt x="9" y="72"/>
                  </a:lnTo>
                  <a:lnTo>
                    <a:pt x="5" y="40"/>
                  </a:lnTo>
                  <a:lnTo>
                    <a:pt x="0" y="3"/>
                  </a:lnTo>
                  <a:lnTo>
                    <a:pt x="0" y="0"/>
                  </a:lnTo>
                  <a:lnTo>
                    <a:pt x="551" y="669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2" name="Freeform 2479"/>
            <p:cNvSpPr>
              <a:spLocks/>
            </p:cNvSpPr>
            <p:nvPr/>
          </p:nvSpPr>
          <p:spPr bwMode="auto">
            <a:xfrm>
              <a:off x="1769665" y="3808768"/>
              <a:ext cx="627196" cy="738442"/>
            </a:xfrm>
            <a:custGeom>
              <a:avLst/>
              <a:gdLst>
                <a:gd name="T0" fmla="*/ 331123584 w 594"/>
                <a:gd name="T1" fmla="*/ 0 h 720"/>
                <a:gd name="T2" fmla="*/ 662247168 w 594"/>
                <a:gd name="T3" fmla="*/ 378678185 h 720"/>
                <a:gd name="T4" fmla="*/ 331123584 w 594"/>
                <a:gd name="T5" fmla="*/ 757356371 h 720"/>
                <a:gd name="T6" fmla="*/ 0 w 594"/>
                <a:gd name="T7" fmla="*/ 378678185 h 720"/>
                <a:gd name="T8" fmla="*/ 5574019 w 594"/>
                <a:gd name="T9" fmla="*/ 0 h 720"/>
                <a:gd name="T10" fmla="*/ 0 w 594"/>
                <a:gd name="T11" fmla="*/ 8415163 h 720"/>
                <a:gd name="T12" fmla="*/ 0 w 594"/>
                <a:gd name="T13" fmla="*/ 42075812 h 720"/>
                <a:gd name="T14" fmla="*/ 5574019 w 594"/>
                <a:gd name="T15" fmla="*/ 80994785 h 720"/>
                <a:gd name="T16" fmla="*/ 5574019 w 594"/>
                <a:gd name="T17" fmla="*/ 88358690 h 720"/>
                <a:gd name="T18" fmla="*/ 557447405 w 594"/>
                <a:gd name="T19" fmla="*/ 726851547 h 720"/>
                <a:gd name="T20" fmla="*/ 567481481 w 594"/>
                <a:gd name="T21" fmla="*/ 731059640 h 720"/>
                <a:gd name="T22" fmla="*/ 605387756 w 594"/>
                <a:gd name="T23" fmla="*/ 742629586 h 720"/>
                <a:gd name="T24" fmla="*/ 643294030 w 594"/>
                <a:gd name="T25" fmla="*/ 754200558 h 720"/>
                <a:gd name="T26" fmla="*/ 662247168 w 594"/>
                <a:gd name="T27" fmla="*/ 757356371 h 720"/>
                <a:gd name="T28" fmla="*/ 5574019 w 594"/>
                <a:gd name="T29" fmla="*/ 0 h 720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94"/>
                <a:gd name="T46" fmla="*/ 0 h 720"/>
                <a:gd name="T47" fmla="*/ 594 w 594"/>
                <a:gd name="T48" fmla="*/ 720 h 7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94" h="720">
                  <a:moveTo>
                    <a:pt x="5" y="0"/>
                  </a:moveTo>
                  <a:lnTo>
                    <a:pt x="0" y="8"/>
                  </a:lnTo>
                  <a:lnTo>
                    <a:pt x="0" y="40"/>
                  </a:lnTo>
                  <a:lnTo>
                    <a:pt x="5" y="77"/>
                  </a:lnTo>
                  <a:lnTo>
                    <a:pt x="5" y="84"/>
                  </a:lnTo>
                  <a:lnTo>
                    <a:pt x="500" y="691"/>
                  </a:lnTo>
                  <a:lnTo>
                    <a:pt x="509" y="695"/>
                  </a:lnTo>
                  <a:lnTo>
                    <a:pt x="543" y="706"/>
                  </a:lnTo>
                  <a:lnTo>
                    <a:pt x="577" y="717"/>
                  </a:lnTo>
                  <a:lnTo>
                    <a:pt x="594" y="72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3" name="Freeform 2480"/>
            <p:cNvSpPr>
              <a:spLocks/>
            </p:cNvSpPr>
            <p:nvPr/>
          </p:nvSpPr>
          <p:spPr bwMode="auto">
            <a:xfrm>
              <a:off x="1769665" y="3787261"/>
              <a:ext cx="671544" cy="770189"/>
            </a:xfrm>
            <a:custGeom>
              <a:avLst/>
              <a:gdLst>
                <a:gd name="T0" fmla="*/ 354537216 w 636"/>
                <a:gd name="T1" fmla="*/ 0 h 752"/>
                <a:gd name="T2" fmla="*/ 709074432 w 636"/>
                <a:gd name="T3" fmla="*/ 394409485 h 752"/>
                <a:gd name="T4" fmla="*/ 354537216 w 636"/>
                <a:gd name="T5" fmla="*/ 788817946 h 752"/>
                <a:gd name="T6" fmla="*/ 0 w 636"/>
                <a:gd name="T7" fmla="*/ 394409485 h 752"/>
                <a:gd name="T8" fmla="*/ 24528249 w 636"/>
                <a:gd name="T9" fmla="*/ 0 h 752"/>
                <a:gd name="T10" fmla="*/ 0 w 636"/>
                <a:gd name="T11" fmla="*/ 30419391 h 752"/>
                <a:gd name="T12" fmla="*/ 0 w 636"/>
                <a:gd name="T13" fmla="*/ 60839806 h 752"/>
                <a:gd name="T14" fmla="*/ 614308629 w 636"/>
                <a:gd name="T15" fmla="*/ 762593634 h 752"/>
                <a:gd name="T16" fmla="*/ 643295878 w 636"/>
                <a:gd name="T17" fmla="*/ 774132127 h 752"/>
                <a:gd name="T18" fmla="*/ 681202199 w 636"/>
                <a:gd name="T19" fmla="*/ 781475549 h 752"/>
                <a:gd name="T20" fmla="*/ 709074432 w 636"/>
                <a:gd name="T21" fmla="*/ 788817946 h 752"/>
                <a:gd name="T22" fmla="*/ 24528249 w 636"/>
                <a:gd name="T23" fmla="*/ 0 h 752"/>
                <a:gd name="T24" fmla="*/ 17694720 60000 65536"/>
                <a:gd name="T25" fmla="*/ 0 60000 65536"/>
                <a:gd name="T26" fmla="*/ 5898240 60000 65536"/>
                <a:gd name="T27" fmla="*/ 1179648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6"/>
                <a:gd name="T37" fmla="*/ 0 h 752"/>
                <a:gd name="T38" fmla="*/ 636 w 636"/>
                <a:gd name="T39" fmla="*/ 752 h 7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6" h="752">
                  <a:moveTo>
                    <a:pt x="22" y="0"/>
                  </a:moveTo>
                  <a:lnTo>
                    <a:pt x="0" y="29"/>
                  </a:lnTo>
                  <a:lnTo>
                    <a:pt x="0" y="58"/>
                  </a:lnTo>
                  <a:lnTo>
                    <a:pt x="551" y="727"/>
                  </a:lnTo>
                  <a:lnTo>
                    <a:pt x="577" y="738"/>
                  </a:lnTo>
                  <a:lnTo>
                    <a:pt x="611" y="745"/>
                  </a:lnTo>
                  <a:lnTo>
                    <a:pt x="636" y="75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4" name="Freeform 2481"/>
            <p:cNvSpPr>
              <a:spLocks/>
            </p:cNvSpPr>
            <p:nvPr/>
          </p:nvSpPr>
          <p:spPr bwMode="auto">
            <a:xfrm>
              <a:off x="1774950" y="3763706"/>
              <a:ext cx="706392" cy="801947"/>
            </a:xfrm>
            <a:custGeom>
              <a:avLst/>
              <a:gdLst>
                <a:gd name="T0" fmla="*/ 372936960 w 669"/>
                <a:gd name="T1" fmla="*/ 0 h 782"/>
                <a:gd name="T2" fmla="*/ 745873920 w 669"/>
                <a:gd name="T3" fmla="*/ 411201913 h 782"/>
                <a:gd name="T4" fmla="*/ 372936960 w 669"/>
                <a:gd name="T5" fmla="*/ 822402801 h 782"/>
                <a:gd name="T6" fmla="*/ 0 w 669"/>
                <a:gd name="T7" fmla="*/ 411201913 h 782"/>
                <a:gd name="T8" fmla="*/ 32332477 w 669"/>
                <a:gd name="T9" fmla="*/ 0 h 782"/>
                <a:gd name="T10" fmla="*/ 0 w 669"/>
                <a:gd name="T11" fmla="*/ 45221814 h 782"/>
                <a:gd name="T12" fmla="*/ 656681667 w 669"/>
                <a:gd name="T13" fmla="*/ 802420790 h 782"/>
                <a:gd name="T14" fmla="*/ 675634928 w 669"/>
                <a:gd name="T15" fmla="*/ 806627422 h 782"/>
                <a:gd name="T16" fmla="*/ 718001539 w 669"/>
                <a:gd name="T17" fmla="*/ 813989539 h 782"/>
                <a:gd name="T18" fmla="*/ 745873920 w 669"/>
                <a:gd name="T19" fmla="*/ 822402801 h 782"/>
                <a:gd name="T20" fmla="*/ 32332477 w 669"/>
                <a:gd name="T21" fmla="*/ 0 h 782"/>
                <a:gd name="T22" fmla="*/ 17694720 60000 65536"/>
                <a:gd name="T23" fmla="*/ 0 60000 65536"/>
                <a:gd name="T24" fmla="*/ 5898240 60000 65536"/>
                <a:gd name="T25" fmla="*/ 1179648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9"/>
                <a:gd name="T34" fmla="*/ 0 h 782"/>
                <a:gd name="T35" fmla="*/ 669 w 669"/>
                <a:gd name="T36" fmla="*/ 782 h 7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9" h="782">
                  <a:moveTo>
                    <a:pt x="29" y="0"/>
                  </a:moveTo>
                  <a:lnTo>
                    <a:pt x="0" y="43"/>
                  </a:lnTo>
                  <a:lnTo>
                    <a:pt x="589" y="763"/>
                  </a:lnTo>
                  <a:lnTo>
                    <a:pt x="606" y="767"/>
                  </a:lnTo>
                  <a:lnTo>
                    <a:pt x="644" y="774"/>
                  </a:lnTo>
                  <a:lnTo>
                    <a:pt x="669" y="78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5" name="Freeform 2482"/>
            <p:cNvSpPr>
              <a:spLocks/>
            </p:cNvSpPr>
            <p:nvPr/>
          </p:nvSpPr>
          <p:spPr bwMode="auto">
            <a:xfrm>
              <a:off x="1791839" y="3742200"/>
              <a:ext cx="711668" cy="823453"/>
            </a:xfrm>
            <a:custGeom>
              <a:avLst/>
              <a:gdLst>
                <a:gd name="T0" fmla="*/ 376278853 w 673"/>
                <a:gd name="T1" fmla="*/ 0 h 804"/>
                <a:gd name="T2" fmla="*/ 752557706 w 673"/>
                <a:gd name="T3" fmla="*/ 421688847 h 804"/>
                <a:gd name="T4" fmla="*/ 376278853 w 673"/>
                <a:gd name="T5" fmla="*/ 843376671 h 804"/>
                <a:gd name="T6" fmla="*/ 0 w 673"/>
                <a:gd name="T7" fmla="*/ 421688847 h 804"/>
                <a:gd name="T8" fmla="*/ 32427947 w 673"/>
                <a:gd name="T9" fmla="*/ 0 h 804"/>
                <a:gd name="T10" fmla="*/ 0 w 673"/>
                <a:gd name="T11" fmla="*/ 46155362 h 804"/>
                <a:gd name="T12" fmla="*/ 686583040 w 673"/>
                <a:gd name="T13" fmla="*/ 834984417 h 804"/>
                <a:gd name="T14" fmla="*/ 701119885 w 673"/>
                <a:gd name="T15" fmla="*/ 834984417 h 804"/>
                <a:gd name="T16" fmla="*/ 739139650 w 673"/>
                <a:gd name="T17" fmla="*/ 843376671 h 804"/>
                <a:gd name="T18" fmla="*/ 752557706 w 673"/>
                <a:gd name="T19" fmla="*/ 823445837 h 804"/>
                <a:gd name="T20" fmla="*/ 32427947 w 673"/>
                <a:gd name="T21" fmla="*/ 0 h 804"/>
                <a:gd name="T22" fmla="*/ 17694720 60000 65536"/>
                <a:gd name="T23" fmla="*/ 0 60000 65536"/>
                <a:gd name="T24" fmla="*/ 5898240 60000 65536"/>
                <a:gd name="T25" fmla="*/ 1179648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73"/>
                <a:gd name="T34" fmla="*/ 0 h 804"/>
                <a:gd name="T35" fmla="*/ 673 w 673"/>
                <a:gd name="T36" fmla="*/ 804 h 8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73" h="804">
                  <a:moveTo>
                    <a:pt x="29" y="0"/>
                  </a:moveTo>
                  <a:lnTo>
                    <a:pt x="0" y="44"/>
                  </a:lnTo>
                  <a:lnTo>
                    <a:pt x="614" y="796"/>
                  </a:lnTo>
                  <a:lnTo>
                    <a:pt x="627" y="796"/>
                  </a:lnTo>
                  <a:lnTo>
                    <a:pt x="661" y="804"/>
                  </a:lnTo>
                  <a:lnTo>
                    <a:pt x="673" y="78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6" name="Freeform 2483"/>
            <p:cNvSpPr>
              <a:spLocks/>
            </p:cNvSpPr>
            <p:nvPr/>
          </p:nvSpPr>
          <p:spPr bwMode="auto">
            <a:xfrm>
              <a:off x="1804513" y="3719669"/>
              <a:ext cx="715892" cy="845984"/>
            </a:xfrm>
            <a:custGeom>
              <a:avLst/>
              <a:gdLst>
                <a:gd name="T0" fmla="*/ 377950848 w 678"/>
                <a:gd name="T1" fmla="*/ 0 h 826"/>
                <a:gd name="T2" fmla="*/ 755901696 w 678"/>
                <a:gd name="T3" fmla="*/ 433225743 h 826"/>
                <a:gd name="T4" fmla="*/ 377950848 w 678"/>
                <a:gd name="T5" fmla="*/ 866451487 h 826"/>
                <a:gd name="T6" fmla="*/ 0 w 678"/>
                <a:gd name="T7" fmla="*/ 433225743 h 826"/>
                <a:gd name="T8" fmla="*/ 37906379 w 678"/>
                <a:gd name="T9" fmla="*/ 0 h 826"/>
                <a:gd name="T10" fmla="*/ 0 w 678"/>
                <a:gd name="T11" fmla="*/ 46155292 h 826"/>
                <a:gd name="T12" fmla="*/ 713535265 w 678"/>
                <a:gd name="T13" fmla="*/ 866451487 h 826"/>
                <a:gd name="T14" fmla="*/ 723569364 w 678"/>
                <a:gd name="T15" fmla="*/ 866451487 h 826"/>
                <a:gd name="T16" fmla="*/ 755901696 w 678"/>
                <a:gd name="T17" fmla="*/ 824492332 h 826"/>
                <a:gd name="T18" fmla="*/ 37906379 w 678"/>
                <a:gd name="T19" fmla="*/ 0 h 826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8"/>
                <a:gd name="T31" fmla="*/ 0 h 826"/>
                <a:gd name="T32" fmla="*/ 678 w 678"/>
                <a:gd name="T33" fmla="*/ 826 h 8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8" h="826">
                  <a:moveTo>
                    <a:pt x="34" y="0"/>
                  </a:moveTo>
                  <a:lnTo>
                    <a:pt x="0" y="44"/>
                  </a:lnTo>
                  <a:lnTo>
                    <a:pt x="640" y="826"/>
                  </a:lnTo>
                  <a:lnTo>
                    <a:pt x="649" y="826"/>
                  </a:lnTo>
                  <a:lnTo>
                    <a:pt x="678" y="78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7" name="Freeform 2484"/>
            <p:cNvSpPr>
              <a:spLocks/>
            </p:cNvSpPr>
            <p:nvPr/>
          </p:nvSpPr>
          <p:spPr bwMode="auto">
            <a:xfrm>
              <a:off x="1823523" y="3697129"/>
              <a:ext cx="715892" cy="849056"/>
            </a:xfrm>
            <a:custGeom>
              <a:avLst/>
              <a:gdLst>
                <a:gd name="T0" fmla="*/ 377950848 w 678"/>
                <a:gd name="T1" fmla="*/ 0 h 829"/>
                <a:gd name="T2" fmla="*/ 755901696 w 678"/>
                <a:gd name="T3" fmla="*/ 434798607 h 829"/>
                <a:gd name="T4" fmla="*/ 377950848 w 678"/>
                <a:gd name="T5" fmla="*/ 869597215 h 829"/>
                <a:gd name="T6" fmla="*/ 0 w 678"/>
                <a:gd name="T7" fmla="*/ 434798607 h 829"/>
                <a:gd name="T8" fmla="*/ 33447357 w 678"/>
                <a:gd name="T9" fmla="*/ 0 h 829"/>
                <a:gd name="T10" fmla="*/ 0 w 678"/>
                <a:gd name="T11" fmla="*/ 46154236 h 829"/>
                <a:gd name="T12" fmla="*/ 717995334 w 678"/>
                <a:gd name="T13" fmla="*/ 869597215 h 829"/>
                <a:gd name="T14" fmla="*/ 755901696 w 678"/>
                <a:gd name="T15" fmla="*/ 824491768 h 829"/>
                <a:gd name="T16" fmla="*/ 33447357 w 678"/>
                <a:gd name="T17" fmla="*/ 0 h 829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78"/>
                <a:gd name="T28" fmla="*/ 0 h 829"/>
                <a:gd name="T29" fmla="*/ 678 w 678"/>
                <a:gd name="T30" fmla="*/ 829 h 8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78" h="829">
                  <a:moveTo>
                    <a:pt x="30" y="0"/>
                  </a:moveTo>
                  <a:lnTo>
                    <a:pt x="0" y="44"/>
                  </a:lnTo>
                  <a:lnTo>
                    <a:pt x="644" y="829"/>
                  </a:lnTo>
                  <a:lnTo>
                    <a:pt x="678" y="78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8" name="Freeform 2485"/>
            <p:cNvSpPr>
              <a:spLocks/>
            </p:cNvSpPr>
            <p:nvPr/>
          </p:nvSpPr>
          <p:spPr bwMode="auto">
            <a:xfrm>
              <a:off x="1841473" y="3671526"/>
              <a:ext cx="711668" cy="852129"/>
            </a:xfrm>
            <a:custGeom>
              <a:avLst/>
              <a:gdLst>
                <a:gd name="T0" fmla="*/ 375720576 w 674"/>
                <a:gd name="T1" fmla="*/ 0 h 833"/>
                <a:gd name="T2" fmla="*/ 751441152 w 674"/>
                <a:gd name="T3" fmla="*/ 435849151 h 833"/>
                <a:gd name="T4" fmla="*/ 375720576 w 674"/>
                <a:gd name="T5" fmla="*/ 871697278 h 833"/>
                <a:gd name="T6" fmla="*/ 0 w 674"/>
                <a:gd name="T7" fmla="*/ 435849151 h 833"/>
                <a:gd name="T8" fmla="*/ 33447336 w 674"/>
                <a:gd name="T9" fmla="*/ 0 h 833"/>
                <a:gd name="T10" fmla="*/ 0 w 674"/>
                <a:gd name="T11" fmla="*/ 49183087 h 833"/>
                <a:gd name="T12" fmla="*/ 717993824 w 674"/>
                <a:gd name="T13" fmla="*/ 871697278 h 833"/>
                <a:gd name="T14" fmla="*/ 751441152 w 674"/>
                <a:gd name="T15" fmla="*/ 825653683 h 833"/>
                <a:gd name="T16" fmla="*/ 344503281 w 674"/>
                <a:gd name="T17" fmla="*/ 357888065 h 833"/>
                <a:gd name="T18" fmla="*/ 331125195 w 674"/>
                <a:gd name="T19" fmla="*/ 342190687 h 833"/>
                <a:gd name="T20" fmla="*/ 307711960 w 674"/>
                <a:gd name="T21" fmla="*/ 316029414 h 833"/>
                <a:gd name="T22" fmla="*/ 283183708 w 674"/>
                <a:gd name="T23" fmla="*/ 288821649 h 833"/>
                <a:gd name="T24" fmla="*/ 33447336 w 674"/>
                <a:gd name="T25" fmla="*/ 0 h 833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4"/>
                <a:gd name="T40" fmla="*/ 0 h 833"/>
                <a:gd name="T41" fmla="*/ 674 w 674"/>
                <a:gd name="T42" fmla="*/ 833 h 8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4" h="833">
                  <a:moveTo>
                    <a:pt x="30" y="0"/>
                  </a:moveTo>
                  <a:lnTo>
                    <a:pt x="0" y="47"/>
                  </a:lnTo>
                  <a:lnTo>
                    <a:pt x="644" y="833"/>
                  </a:lnTo>
                  <a:lnTo>
                    <a:pt x="674" y="789"/>
                  </a:lnTo>
                  <a:lnTo>
                    <a:pt x="309" y="342"/>
                  </a:lnTo>
                  <a:lnTo>
                    <a:pt x="297" y="327"/>
                  </a:lnTo>
                  <a:lnTo>
                    <a:pt x="276" y="302"/>
                  </a:lnTo>
                  <a:lnTo>
                    <a:pt x="254" y="27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099" name="Freeform 2486"/>
            <p:cNvSpPr>
              <a:spLocks/>
            </p:cNvSpPr>
            <p:nvPr/>
          </p:nvSpPr>
          <p:spPr bwMode="auto">
            <a:xfrm>
              <a:off x="1856250" y="3650019"/>
              <a:ext cx="715892" cy="852129"/>
            </a:xfrm>
            <a:custGeom>
              <a:avLst/>
              <a:gdLst>
                <a:gd name="T0" fmla="*/ 377950848 w 678"/>
                <a:gd name="T1" fmla="*/ 0 h 833"/>
                <a:gd name="T2" fmla="*/ 755901696 w 678"/>
                <a:gd name="T3" fmla="*/ 435849151 h 833"/>
                <a:gd name="T4" fmla="*/ 377950848 w 678"/>
                <a:gd name="T5" fmla="*/ 871697278 h 833"/>
                <a:gd name="T6" fmla="*/ 0 w 678"/>
                <a:gd name="T7" fmla="*/ 435849151 h 833"/>
                <a:gd name="T8" fmla="*/ 37906379 w 678"/>
                <a:gd name="T9" fmla="*/ 0 h 833"/>
                <a:gd name="T10" fmla="*/ 0 w 678"/>
                <a:gd name="T11" fmla="*/ 49183087 h 833"/>
                <a:gd name="T12" fmla="*/ 722454347 w 678"/>
                <a:gd name="T13" fmla="*/ 871697278 h 833"/>
                <a:gd name="T14" fmla="*/ 755901696 w 678"/>
                <a:gd name="T15" fmla="*/ 825653683 h 833"/>
                <a:gd name="T16" fmla="*/ 467142723 w 678"/>
                <a:gd name="T17" fmla="*/ 494973383 h 833"/>
                <a:gd name="T18" fmla="*/ 453763572 w 678"/>
                <a:gd name="T19" fmla="*/ 483461972 h 833"/>
                <a:gd name="T20" fmla="*/ 420317279 w 678"/>
                <a:gd name="T21" fmla="*/ 464626142 h 833"/>
                <a:gd name="T22" fmla="*/ 392445016 w 678"/>
                <a:gd name="T23" fmla="*/ 441604344 h 833"/>
                <a:gd name="T24" fmla="*/ 367916749 w 678"/>
                <a:gd name="T25" fmla="*/ 414396579 h 833"/>
                <a:gd name="T26" fmla="*/ 340044486 w 678"/>
                <a:gd name="T27" fmla="*/ 392421273 h 833"/>
                <a:gd name="T28" fmla="*/ 316631236 w 678"/>
                <a:gd name="T29" fmla="*/ 365212485 h 833"/>
                <a:gd name="T30" fmla="*/ 293219042 w 678"/>
                <a:gd name="T31" fmla="*/ 339051212 h 833"/>
                <a:gd name="T32" fmla="*/ 268690709 w 678"/>
                <a:gd name="T33" fmla="*/ 311843447 h 833"/>
                <a:gd name="T34" fmla="*/ 249737528 w 678"/>
                <a:gd name="T35" fmla="*/ 281496206 h 833"/>
                <a:gd name="T36" fmla="*/ 226324278 w 678"/>
                <a:gd name="T37" fmla="*/ 251148901 h 833"/>
                <a:gd name="T38" fmla="*/ 212946183 w 678"/>
                <a:gd name="T39" fmla="*/ 224987628 h 833"/>
                <a:gd name="T40" fmla="*/ 193991946 w 678"/>
                <a:gd name="T41" fmla="*/ 190454420 h 833"/>
                <a:gd name="T42" fmla="*/ 183958902 w 678"/>
                <a:gd name="T43" fmla="*/ 167432622 h 833"/>
                <a:gd name="T44" fmla="*/ 37906379 w 678"/>
                <a:gd name="T45" fmla="*/ 0 h 833"/>
                <a:gd name="T46" fmla="*/ 17694720 60000 65536"/>
                <a:gd name="T47" fmla="*/ 0 60000 65536"/>
                <a:gd name="T48" fmla="*/ 5898240 60000 65536"/>
                <a:gd name="T49" fmla="*/ 1179648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8"/>
                <a:gd name="T70" fmla="*/ 0 h 833"/>
                <a:gd name="T71" fmla="*/ 678 w 678"/>
                <a:gd name="T72" fmla="*/ 833 h 8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8" h="833">
                  <a:moveTo>
                    <a:pt x="34" y="0"/>
                  </a:moveTo>
                  <a:lnTo>
                    <a:pt x="0" y="47"/>
                  </a:lnTo>
                  <a:lnTo>
                    <a:pt x="648" y="833"/>
                  </a:lnTo>
                  <a:lnTo>
                    <a:pt x="678" y="789"/>
                  </a:lnTo>
                  <a:lnTo>
                    <a:pt x="419" y="473"/>
                  </a:lnTo>
                  <a:lnTo>
                    <a:pt x="407" y="462"/>
                  </a:lnTo>
                  <a:lnTo>
                    <a:pt x="377" y="444"/>
                  </a:lnTo>
                  <a:lnTo>
                    <a:pt x="352" y="422"/>
                  </a:lnTo>
                  <a:lnTo>
                    <a:pt x="330" y="396"/>
                  </a:lnTo>
                  <a:lnTo>
                    <a:pt x="305" y="375"/>
                  </a:lnTo>
                  <a:lnTo>
                    <a:pt x="284" y="349"/>
                  </a:lnTo>
                  <a:lnTo>
                    <a:pt x="263" y="324"/>
                  </a:lnTo>
                  <a:lnTo>
                    <a:pt x="241" y="298"/>
                  </a:lnTo>
                  <a:lnTo>
                    <a:pt x="224" y="269"/>
                  </a:lnTo>
                  <a:lnTo>
                    <a:pt x="203" y="240"/>
                  </a:lnTo>
                  <a:lnTo>
                    <a:pt x="191" y="215"/>
                  </a:lnTo>
                  <a:lnTo>
                    <a:pt x="174" y="182"/>
                  </a:lnTo>
                  <a:lnTo>
                    <a:pt x="165" y="16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0" name="Freeform 2487"/>
            <p:cNvSpPr>
              <a:spLocks/>
            </p:cNvSpPr>
            <p:nvPr/>
          </p:nvSpPr>
          <p:spPr bwMode="auto">
            <a:xfrm>
              <a:off x="1873148" y="3625440"/>
              <a:ext cx="715892" cy="854177"/>
            </a:xfrm>
            <a:custGeom>
              <a:avLst/>
              <a:gdLst>
                <a:gd name="T0" fmla="*/ 377950848 w 678"/>
                <a:gd name="T1" fmla="*/ 0 h 833"/>
                <a:gd name="T2" fmla="*/ 755901696 w 678"/>
                <a:gd name="T3" fmla="*/ 437946699 h 833"/>
                <a:gd name="T4" fmla="*/ 377950848 w 678"/>
                <a:gd name="T5" fmla="*/ 875892373 h 833"/>
                <a:gd name="T6" fmla="*/ 0 w 678"/>
                <a:gd name="T7" fmla="*/ 437946699 h 833"/>
                <a:gd name="T8" fmla="*/ 37906379 w 678"/>
                <a:gd name="T9" fmla="*/ 0 h 833"/>
                <a:gd name="T10" fmla="*/ 0 w 678"/>
                <a:gd name="T11" fmla="*/ 46266043 h 833"/>
                <a:gd name="T12" fmla="*/ 249737528 w 678"/>
                <a:gd name="T13" fmla="*/ 336477064 h 833"/>
                <a:gd name="T14" fmla="*/ 230784347 w 678"/>
                <a:gd name="T15" fmla="*/ 305984082 h 833"/>
                <a:gd name="T16" fmla="*/ 207371097 w 678"/>
                <a:gd name="T17" fmla="*/ 275491100 h 833"/>
                <a:gd name="T18" fmla="*/ 193991946 w 678"/>
                <a:gd name="T19" fmla="*/ 249203311 h 833"/>
                <a:gd name="T20" fmla="*/ 175038765 w 678"/>
                <a:gd name="T21" fmla="*/ 214504047 h 833"/>
                <a:gd name="T22" fmla="*/ 160545652 w 678"/>
                <a:gd name="T23" fmla="*/ 184011065 h 833"/>
                <a:gd name="T24" fmla="*/ 146051484 w 678"/>
                <a:gd name="T25" fmla="*/ 153518083 h 833"/>
                <a:gd name="T26" fmla="*/ 137132369 w 678"/>
                <a:gd name="T27" fmla="*/ 118818787 h 833"/>
                <a:gd name="T28" fmla="*/ 131558339 w 678"/>
                <a:gd name="T29" fmla="*/ 114612504 h 833"/>
                <a:gd name="T30" fmla="*/ 37906379 w 678"/>
                <a:gd name="T31" fmla="*/ 0 h 833"/>
                <a:gd name="T32" fmla="*/ 311057206 w 678"/>
                <a:gd name="T33" fmla="*/ 405875593 h 833"/>
                <a:gd name="T34" fmla="*/ 321091305 w 678"/>
                <a:gd name="T35" fmla="*/ 417442356 h 833"/>
                <a:gd name="T36" fmla="*/ 348963568 w 678"/>
                <a:gd name="T37" fmla="*/ 439523799 h 833"/>
                <a:gd name="T38" fmla="*/ 373490779 w 678"/>
                <a:gd name="T39" fmla="*/ 466862582 h 833"/>
                <a:gd name="T40" fmla="*/ 401364098 w 678"/>
                <a:gd name="T41" fmla="*/ 489995083 h 833"/>
                <a:gd name="T42" fmla="*/ 434810391 w 678"/>
                <a:gd name="T43" fmla="*/ 508922327 h 833"/>
                <a:gd name="T44" fmla="*/ 462682654 w 678"/>
                <a:gd name="T45" fmla="*/ 532054828 h 833"/>
                <a:gd name="T46" fmla="*/ 496130004 w 678"/>
                <a:gd name="T47" fmla="*/ 550982201 h 833"/>
                <a:gd name="T48" fmla="*/ 528462335 w 678"/>
                <a:gd name="T49" fmla="*/ 569908419 h 833"/>
                <a:gd name="T50" fmla="*/ 755901696 w 678"/>
                <a:gd name="T51" fmla="*/ 829626346 h 833"/>
                <a:gd name="T52" fmla="*/ 717995334 w 678"/>
                <a:gd name="T53" fmla="*/ 875892373 h 833"/>
                <a:gd name="T54" fmla="*/ 311057206 w 678"/>
                <a:gd name="T55" fmla="*/ 405875593 h 833"/>
                <a:gd name="T56" fmla="*/ 17694720 60000 65536"/>
                <a:gd name="T57" fmla="*/ 0 60000 65536"/>
                <a:gd name="T58" fmla="*/ 5898240 60000 65536"/>
                <a:gd name="T59" fmla="*/ 1179648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78"/>
                <a:gd name="T85" fmla="*/ 0 h 833"/>
                <a:gd name="T86" fmla="*/ 678 w 678"/>
                <a:gd name="T87" fmla="*/ 833 h 83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78" h="833">
                  <a:moveTo>
                    <a:pt x="34" y="0"/>
                  </a:moveTo>
                  <a:lnTo>
                    <a:pt x="0" y="44"/>
                  </a:lnTo>
                  <a:lnTo>
                    <a:pt x="224" y="320"/>
                  </a:lnTo>
                  <a:lnTo>
                    <a:pt x="207" y="291"/>
                  </a:lnTo>
                  <a:lnTo>
                    <a:pt x="186" y="262"/>
                  </a:lnTo>
                  <a:lnTo>
                    <a:pt x="174" y="237"/>
                  </a:lnTo>
                  <a:lnTo>
                    <a:pt x="157" y="204"/>
                  </a:lnTo>
                  <a:lnTo>
                    <a:pt x="144" y="175"/>
                  </a:lnTo>
                  <a:lnTo>
                    <a:pt x="131" y="146"/>
                  </a:lnTo>
                  <a:lnTo>
                    <a:pt x="123" y="113"/>
                  </a:lnTo>
                  <a:lnTo>
                    <a:pt x="118" y="109"/>
                  </a:lnTo>
                  <a:lnTo>
                    <a:pt x="34" y="0"/>
                  </a:lnTo>
                  <a:close/>
                  <a:moveTo>
                    <a:pt x="279" y="386"/>
                  </a:moveTo>
                  <a:lnTo>
                    <a:pt x="288" y="397"/>
                  </a:lnTo>
                  <a:lnTo>
                    <a:pt x="313" y="418"/>
                  </a:lnTo>
                  <a:lnTo>
                    <a:pt x="335" y="444"/>
                  </a:lnTo>
                  <a:lnTo>
                    <a:pt x="360" y="466"/>
                  </a:lnTo>
                  <a:lnTo>
                    <a:pt x="390" y="484"/>
                  </a:lnTo>
                  <a:lnTo>
                    <a:pt x="415" y="506"/>
                  </a:lnTo>
                  <a:lnTo>
                    <a:pt x="445" y="524"/>
                  </a:lnTo>
                  <a:lnTo>
                    <a:pt x="474" y="542"/>
                  </a:lnTo>
                  <a:lnTo>
                    <a:pt x="678" y="789"/>
                  </a:lnTo>
                  <a:lnTo>
                    <a:pt x="644" y="833"/>
                  </a:lnTo>
                  <a:lnTo>
                    <a:pt x="279" y="386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1" name="Freeform 2488"/>
            <p:cNvSpPr>
              <a:spLocks/>
            </p:cNvSpPr>
            <p:nvPr/>
          </p:nvSpPr>
          <p:spPr bwMode="auto">
            <a:xfrm>
              <a:off x="1891098" y="3603933"/>
              <a:ext cx="712729" cy="854177"/>
            </a:xfrm>
            <a:custGeom>
              <a:avLst/>
              <a:gdLst>
                <a:gd name="T0" fmla="*/ 376842236 w 674"/>
                <a:gd name="T1" fmla="*/ 0 h 833"/>
                <a:gd name="T2" fmla="*/ 753683415 w 674"/>
                <a:gd name="T3" fmla="*/ 437946699 h 833"/>
                <a:gd name="T4" fmla="*/ 376842236 w 674"/>
                <a:gd name="T5" fmla="*/ 875892373 h 833"/>
                <a:gd name="T6" fmla="*/ 0 w 674"/>
                <a:gd name="T7" fmla="*/ 437946699 h 833"/>
                <a:gd name="T8" fmla="*/ 32428109 w 674"/>
                <a:gd name="T9" fmla="*/ 0 h 833"/>
                <a:gd name="T10" fmla="*/ 0 w 674"/>
                <a:gd name="T11" fmla="*/ 46266043 h 833"/>
                <a:gd name="T12" fmla="*/ 146486972 w 674"/>
                <a:gd name="T13" fmla="*/ 214504047 h 833"/>
                <a:gd name="T14" fmla="*/ 142014969 w 674"/>
                <a:gd name="T15" fmla="*/ 207143566 h 833"/>
                <a:gd name="T16" fmla="*/ 127478019 w 674"/>
                <a:gd name="T17" fmla="*/ 176650584 h 833"/>
                <a:gd name="T18" fmla="*/ 118531899 w 674"/>
                <a:gd name="T19" fmla="*/ 141951320 h 833"/>
                <a:gd name="T20" fmla="*/ 108468042 w 674"/>
                <a:gd name="T21" fmla="*/ 107252023 h 833"/>
                <a:gd name="T22" fmla="*/ 99521921 w 674"/>
                <a:gd name="T23" fmla="*/ 76759041 h 833"/>
                <a:gd name="T24" fmla="*/ 99521921 w 674"/>
                <a:gd name="T25" fmla="*/ 72552759 h 833"/>
                <a:gd name="T26" fmla="*/ 32428109 w 674"/>
                <a:gd name="T27" fmla="*/ 0 h 833"/>
                <a:gd name="T28" fmla="*/ 430516844 w 674"/>
                <a:gd name="T29" fmla="*/ 543621719 h 833"/>
                <a:gd name="T30" fmla="*/ 445053761 w 674"/>
                <a:gd name="T31" fmla="*/ 555187457 h 833"/>
                <a:gd name="T32" fmla="*/ 478599597 w 674"/>
                <a:gd name="T33" fmla="*/ 574114701 h 833"/>
                <a:gd name="T34" fmla="*/ 511028755 w 674"/>
                <a:gd name="T35" fmla="*/ 593040920 h 833"/>
                <a:gd name="T36" fmla="*/ 544575649 w 674"/>
                <a:gd name="T37" fmla="*/ 611968165 h 833"/>
                <a:gd name="T38" fmla="*/ 578122675 w 674"/>
                <a:gd name="T39" fmla="*/ 623534928 h 833"/>
                <a:gd name="T40" fmla="*/ 753683415 w 674"/>
                <a:gd name="T41" fmla="*/ 829626346 h 833"/>
                <a:gd name="T42" fmla="*/ 720136521 w 674"/>
                <a:gd name="T43" fmla="*/ 875892373 h 833"/>
                <a:gd name="T44" fmla="*/ 430516844 w 674"/>
                <a:gd name="T45" fmla="*/ 543621719 h 833"/>
                <a:gd name="T46" fmla="*/ 17694720 60000 65536"/>
                <a:gd name="T47" fmla="*/ 0 60000 65536"/>
                <a:gd name="T48" fmla="*/ 5898240 60000 65536"/>
                <a:gd name="T49" fmla="*/ 1179648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4"/>
                <a:gd name="T70" fmla="*/ 0 h 833"/>
                <a:gd name="T71" fmla="*/ 674 w 674"/>
                <a:gd name="T72" fmla="*/ 833 h 8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4" h="833">
                  <a:moveTo>
                    <a:pt x="29" y="0"/>
                  </a:moveTo>
                  <a:lnTo>
                    <a:pt x="0" y="44"/>
                  </a:lnTo>
                  <a:lnTo>
                    <a:pt x="131" y="204"/>
                  </a:lnTo>
                  <a:lnTo>
                    <a:pt x="127" y="197"/>
                  </a:lnTo>
                  <a:lnTo>
                    <a:pt x="114" y="168"/>
                  </a:lnTo>
                  <a:lnTo>
                    <a:pt x="106" y="135"/>
                  </a:lnTo>
                  <a:lnTo>
                    <a:pt x="97" y="102"/>
                  </a:lnTo>
                  <a:lnTo>
                    <a:pt x="89" y="73"/>
                  </a:lnTo>
                  <a:lnTo>
                    <a:pt x="89" y="69"/>
                  </a:lnTo>
                  <a:lnTo>
                    <a:pt x="29" y="0"/>
                  </a:lnTo>
                  <a:close/>
                  <a:moveTo>
                    <a:pt x="385" y="517"/>
                  </a:moveTo>
                  <a:lnTo>
                    <a:pt x="398" y="528"/>
                  </a:lnTo>
                  <a:lnTo>
                    <a:pt x="428" y="546"/>
                  </a:lnTo>
                  <a:lnTo>
                    <a:pt x="457" y="564"/>
                  </a:lnTo>
                  <a:lnTo>
                    <a:pt x="487" y="582"/>
                  </a:lnTo>
                  <a:lnTo>
                    <a:pt x="517" y="593"/>
                  </a:lnTo>
                  <a:lnTo>
                    <a:pt x="674" y="789"/>
                  </a:lnTo>
                  <a:lnTo>
                    <a:pt x="644" y="833"/>
                  </a:lnTo>
                  <a:lnTo>
                    <a:pt x="385" y="517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2" name="Freeform 2489"/>
            <p:cNvSpPr>
              <a:spLocks/>
            </p:cNvSpPr>
            <p:nvPr/>
          </p:nvSpPr>
          <p:spPr bwMode="auto">
            <a:xfrm>
              <a:off x="1910099" y="3583451"/>
              <a:ext cx="709556" cy="851105"/>
            </a:xfrm>
            <a:custGeom>
              <a:avLst/>
              <a:gdLst>
                <a:gd name="T0" fmla="*/ 374048820 w 673"/>
                <a:gd name="T1" fmla="*/ 0 h 832"/>
                <a:gd name="T2" fmla="*/ 748097640 w 673"/>
                <a:gd name="T3" fmla="*/ 435324863 h 832"/>
                <a:gd name="T4" fmla="*/ 374048820 w 673"/>
                <a:gd name="T5" fmla="*/ 870648703 h 832"/>
                <a:gd name="T6" fmla="*/ 0 w 673"/>
                <a:gd name="T7" fmla="*/ 435324863 h 832"/>
                <a:gd name="T8" fmla="*/ 32235769 w 673"/>
                <a:gd name="T9" fmla="*/ 0 h 832"/>
                <a:gd name="T10" fmla="*/ 0 w 673"/>
                <a:gd name="T11" fmla="*/ 44997065 h 832"/>
                <a:gd name="T12" fmla="*/ 93373562 w 673"/>
                <a:gd name="T13" fmla="*/ 159060494 h 832"/>
                <a:gd name="T14" fmla="*/ 88926451 w 673"/>
                <a:gd name="T15" fmla="*/ 128713258 h 832"/>
                <a:gd name="T16" fmla="*/ 80034336 w 673"/>
                <a:gd name="T17" fmla="*/ 98367077 h 832"/>
                <a:gd name="T18" fmla="*/ 70029916 w 673"/>
                <a:gd name="T19" fmla="*/ 63833895 h 832"/>
                <a:gd name="T20" fmla="*/ 70029916 w 673"/>
                <a:gd name="T21" fmla="*/ 41858616 h 832"/>
                <a:gd name="T22" fmla="*/ 32235769 w 673"/>
                <a:gd name="T23" fmla="*/ 0 h 832"/>
                <a:gd name="T24" fmla="*/ 489098065 w 673"/>
                <a:gd name="T25" fmla="*/ 612174738 h 832"/>
                <a:gd name="T26" fmla="*/ 522445076 w 673"/>
                <a:gd name="T27" fmla="*/ 631011568 h 832"/>
                <a:gd name="T28" fmla="*/ 560239331 w 673"/>
                <a:gd name="T29" fmla="*/ 646707904 h 832"/>
                <a:gd name="T30" fmla="*/ 593587396 w 673"/>
                <a:gd name="T31" fmla="*/ 661358772 h 832"/>
                <a:gd name="T32" fmla="*/ 616931042 w 673"/>
                <a:gd name="T33" fmla="*/ 669729673 h 832"/>
                <a:gd name="T34" fmla="*/ 748097640 w 673"/>
                <a:gd name="T35" fmla="*/ 821465692 h 832"/>
                <a:gd name="T36" fmla="*/ 715861880 w 673"/>
                <a:gd name="T37" fmla="*/ 870648703 h 832"/>
                <a:gd name="T38" fmla="*/ 489098065 w 673"/>
                <a:gd name="T39" fmla="*/ 612174738 h 832"/>
                <a:gd name="T40" fmla="*/ 17694720 60000 65536"/>
                <a:gd name="T41" fmla="*/ 0 60000 65536"/>
                <a:gd name="T42" fmla="*/ 5898240 60000 65536"/>
                <a:gd name="T43" fmla="*/ 1179648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73"/>
                <a:gd name="T61" fmla="*/ 0 h 832"/>
                <a:gd name="T62" fmla="*/ 673 w 673"/>
                <a:gd name="T63" fmla="*/ 832 h 83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73" h="832">
                  <a:moveTo>
                    <a:pt x="29" y="0"/>
                  </a:moveTo>
                  <a:lnTo>
                    <a:pt x="0" y="43"/>
                  </a:lnTo>
                  <a:lnTo>
                    <a:pt x="84" y="152"/>
                  </a:lnTo>
                  <a:lnTo>
                    <a:pt x="80" y="123"/>
                  </a:lnTo>
                  <a:lnTo>
                    <a:pt x="72" y="94"/>
                  </a:lnTo>
                  <a:lnTo>
                    <a:pt x="63" y="61"/>
                  </a:lnTo>
                  <a:lnTo>
                    <a:pt x="63" y="40"/>
                  </a:lnTo>
                  <a:lnTo>
                    <a:pt x="29" y="0"/>
                  </a:lnTo>
                  <a:close/>
                  <a:moveTo>
                    <a:pt x="440" y="585"/>
                  </a:moveTo>
                  <a:lnTo>
                    <a:pt x="470" y="603"/>
                  </a:lnTo>
                  <a:lnTo>
                    <a:pt x="504" y="618"/>
                  </a:lnTo>
                  <a:lnTo>
                    <a:pt x="534" y="632"/>
                  </a:lnTo>
                  <a:lnTo>
                    <a:pt x="555" y="640"/>
                  </a:lnTo>
                  <a:lnTo>
                    <a:pt x="673" y="785"/>
                  </a:lnTo>
                  <a:lnTo>
                    <a:pt x="644" y="832"/>
                  </a:lnTo>
                  <a:lnTo>
                    <a:pt x="440" y="585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3" name="Freeform 2490"/>
            <p:cNvSpPr>
              <a:spLocks/>
            </p:cNvSpPr>
            <p:nvPr/>
          </p:nvSpPr>
          <p:spPr bwMode="auto">
            <a:xfrm>
              <a:off x="1922772" y="3558872"/>
              <a:ext cx="714841" cy="852129"/>
            </a:xfrm>
            <a:custGeom>
              <a:avLst/>
              <a:gdLst>
                <a:gd name="T0" fmla="*/ 376842452 w 678"/>
                <a:gd name="T1" fmla="*/ 0 h 832"/>
                <a:gd name="T2" fmla="*/ 753683850 w 678"/>
                <a:gd name="T3" fmla="*/ 436373008 h 832"/>
                <a:gd name="T4" fmla="*/ 376842452 w 678"/>
                <a:gd name="T5" fmla="*/ 872744991 h 832"/>
                <a:gd name="T6" fmla="*/ 0 w 678"/>
                <a:gd name="T7" fmla="*/ 436373008 h 832"/>
                <a:gd name="T8" fmla="*/ 37794848 w 678"/>
                <a:gd name="T9" fmla="*/ 0 h 832"/>
                <a:gd name="T10" fmla="*/ 0 w 678"/>
                <a:gd name="T11" fmla="*/ 45105485 h 832"/>
                <a:gd name="T12" fmla="*/ 66697399 w 678"/>
                <a:gd name="T13" fmla="*/ 117485235 h 832"/>
                <a:gd name="T14" fmla="*/ 56692792 w 678"/>
                <a:gd name="T15" fmla="*/ 87064648 h 832"/>
                <a:gd name="T16" fmla="*/ 52246651 w 678"/>
                <a:gd name="T17" fmla="*/ 49301605 h 832"/>
                <a:gd name="T18" fmla="*/ 52246651 w 678"/>
                <a:gd name="T19" fmla="*/ 14685910 h 832"/>
                <a:gd name="T20" fmla="*/ 37794848 w 678"/>
                <a:gd name="T21" fmla="*/ 0 h 832"/>
                <a:gd name="T22" fmla="*/ 542474637 w 678"/>
                <a:gd name="T23" fmla="*/ 667146398 h 832"/>
                <a:gd name="T24" fmla="*/ 546920777 w 678"/>
                <a:gd name="T25" fmla="*/ 671342518 h 832"/>
                <a:gd name="T26" fmla="*/ 580269601 w 678"/>
                <a:gd name="T27" fmla="*/ 686028424 h 832"/>
                <a:gd name="T28" fmla="*/ 618065487 w 678"/>
                <a:gd name="T29" fmla="*/ 697566985 h 832"/>
                <a:gd name="T30" fmla="*/ 654749047 w 678"/>
                <a:gd name="T31" fmla="*/ 713301665 h 832"/>
                <a:gd name="T32" fmla="*/ 753683850 w 678"/>
                <a:gd name="T33" fmla="*/ 823443403 h 832"/>
                <a:gd name="T34" fmla="*/ 717000289 w 678"/>
                <a:gd name="T35" fmla="*/ 872744991 h 832"/>
                <a:gd name="T36" fmla="*/ 542474637 w 678"/>
                <a:gd name="T37" fmla="*/ 667146398 h 832"/>
                <a:gd name="T38" fmla="*/ 17694720 60000 65536"/>
                <a:gd name="T39" fmla="*/ 0 60000 65536"/>
                <a:gd name="T40" fmla="*/ 5898240 60000 65536"/>
                <a:gd name="T41" fmla="*/ 1179648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78"/>
                <a:gd name="T58" fmla="*/ 0 h 832"/>
                <a:gd name="T59" fmla="*/ 678 w 678"/>
                <a:gd name="T60" fmla="*/ 832 h 83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78" h="832">
                  <a:moveTo>
                    <a:pt x="34" y="0"/>
                  </a:moveTo>
                  <a:lnTo>
                    <a:pt x="0" y="43"/>
                  </a:lnTo>
                  <a:lnTo>
                    <a:pt x="60" y="112"/>
                  </a:lnTo>
                  <a:lnTo>
                    <a:pt x="51" y="83"/>
                  </a:lnTo>
                  <a:lnTo>
                    <a:pt x="47" y="47"/>
                  </a:lnTo>
                  <a:lnTo>
                    <a:pt x="47" y="14"/>
                  </a:lnTo>
                  <a:lnTo>
                    <a:pt x="34" y="0"/>
                  </a:lnTo>
                  <a:close/>
                  <a:moveTo>
                    <a:pt x="488" y="636"/>
                  </a:moveTo>
                  <a:lnTo>
                    <a:pt x="492" y="640"/>
                  </a:lnTo>
                  <a:lnTo>
                    <a:pt x="522" y="654"/>
                  </a:lnTo>
                  <a:lnTo>
                    <a:pt x="556" y="665"/>
                  </a:lnTo>
                  <a:lnTo>
                    <a:pt x="589" y="680"/>
                  </a:lnTo>
                  <a:lnTo>
                    <a:pt x="678" y="785"/>
                  </a:lnTo>
                  <a:lnTo>
                    <a:pt x="645" y="832"/>
                  </a:lnTo>
                  <a:lnTo>
                    <a:pt x="488" y="636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4" name="Freeform 2491"/>
            <p:cNvSpPr>
              <a:spLocks/>
            </p:cNvSpPr>
            <p:nvPr/>
          </p:nvSpPr>
          <p:spPr bwMode="auto">
            <a:xfrm>
              <a:off x="1939670" y="3541452"/>
              <a:ext cx="711668" cy="844960"/>
            </a:xfrm>
            <a:custGeom>
              <a:avLst/>
              <a:gdLst>
                <a:gd name="T0" fmla="*/ 375720576 w 674"/>
                <a:gd name="T1" fmla="*/ 0 h 825"/>
                <a:gd name="T2" fmla="*/ 751441152 w 674"/>
                <a:gd name="T3" fmla="*/ 432701455 h 825"/>
                <a:gd name="T4" fmla="*/ 375720576 w 674"/>
                <a:gd name="T5" fmla="*/ 865402911 h 825"/>
                <a:gd name="T6" fmla="*/ 0 w 674"/>
                <a:gd name="T7" fmla="*/ 432701455 h 825"/>
                <a:gd name="T8" fmla="*/ 0 w 674"/>
                <a:gd name="T9" fmla="*/ 41959181 h 825"/>
                <a:gd name="T10" fmla="*/ 33447336 w 674"/>
                <a:gd name="T11" fmla="*/ 0 h 825"/>
                <a:gd name="T12" fmla="*/ 33447336 w 674"/>
                <a:gd name="T13" fmla="*/ 33566938 h 825"/>
                <a:gd name="T14" fmla="*/ 33447336 w 674"/>
                <a:gd name="T15" fmla="*/ 68183675 h 825"/>
                <a:gd name="T16" fmla="*/ 37906355 w 674"/>
                <a:gd name="T17" fmla="*/ 83918362 h 825"/>
                <a:gd name="T18" fmla="*/ 0 w 674"/>
                <a:gd name="T19" fmla="*/ 41959181 h 825"/>
                <a:gd name="T20" fmla="*/ 586436657 w 674"/>
                <a:gd name="T21" fmla="*/ 713301962 h 825"/>
                <a:gd name="T22" fmla="*/ 600929760 w 674"/>
                <a:gd name="T23" fmla="*/ 716449309 h 825"/>
                <a:gd name="T24" fmla="*/ 637722138 w 674"/>
                <a:gd name="T25" fmla="*/ 732182972 h 825"/>
                <a:gd name="T26" fmla="*/ 675628476 w 674"/>
                <a:gd name="T27" fmla="*/ 739526440 h 825"/>
                <a:gd name="T28" fmla="*/ 685662569 w 674"/>
                <a:gd name="T29" fmla="*/ 743722562 h 825"/>
                <a:gd name="T30" fmla="*/ 751441152 w 674"/>
                <a:gd name="T31" fmla="*/ 819247625 h 825"/>
                <a:gd name="T32" fmla="*/ 717993824 w 674"/>
                <a:gd name="T33" fmla="*/ 865402911 h 825"/>
                <a:gd name="T34" fmla="*/ 586436657 w 674"/>
                <a:gd name="T35" fmla="*/ 713301962 h 825"/>
                <a:gd name="T36" fmla="*/ 17694720 60000 65536"/>
                <a:gd name="T37" fmla="*/ 0 60000 65536"/>
                <a:gd name="T38" fmla="*/ 5898240 60000 65536"/>
                <a:gd name="T39" fmla="*/ 1179648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74"/>
                <a:gd name="T55" fmla="*/ 0 h 825"/>
                <a:gd name="T56" fmla="*/ 674 w 674"/>
                <a:gd name="T57" fmla="*/ 825 h 8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74" h="825">
                  <a:moveTo>
                    <a:pt x="0" y="40"/>
                  </a:moveTo>
                  <a:lnTo>
                    <a:pt x="30" y="0"/>
                  </a:lnTo>
                  <a:lnTo>
                    <a:pt x="30" y="32"/>
                  </a:lnTo>
                  <a:lnTo>
                    <a:pt x="30" y="65"/>
                  </a:lnTo>
                  <a:lnTo>
                    <a:pt x="34" y="80"/>
                  </a:lnTo>
                  <a:lnTo>
                    <a:pt x="0" y="40"/>
                  </a:lnTo>
                  <a:close/>
                  <a:moveTo>
                    <a:pt x="526" y="680"/>
                  </a:moveTo>
                  <a:lnTo>
                    <a:pt x="539" y="683"/>
                  </a:lnTo>
                  <a:lnTo>
                    <a:pt x="572" y="698"/>
                  </a:lnTo>
                  <a:lnTo>
                    <a:pt x="606" y="705"/>
                  </a:lnTo>
                  <a:lnTo>
                    <a:pt x="615" y="709"/>
                  </a:lnTo>
                  <a:lnTo>
                    <a:pt x="674" y="781"/>
                  </a:lnTo>
                  <a:lnTo>
                    <a:pt x="644" y="825"/>
                  </a:lnTo>
                  <a:lnTo>
                    <a:pt x="526" y="680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5" name="Freeform 2492"/>
            <p:cNvSpPr>
              <a:spLocks/>
            </p:cNvSpPr>
            <p:nvPr/>
          </p:nvSpPr>
          <p:spPr bwMode="auto">
            <a:xfrm>
              <a:off x="1957620" y="3541452"/>
              <a:ext cx="711668" cy="822429"/>
            </a:xfrm>
            <a:custGeom>
              <a:avLst/>
              <a:gdLst>
                <a:gd name="T0" fmla="*/ 375720576 w 674"/>
                <a:gd name="T1" fmla="*/ 0 h 803"/>
                <a:gd name="T2" fmla="*/ 751441152 w 674"/>
                <a:gd name="T3" fmla="*/ 421164559 h 803"/>
                <a:gd name="T4" fmla="*/ 375720576 w 674"/>
                <a:gd name="T5" fmla="*/ 842328095 h 803"/>
                <a:gd name="T6" fmla="*/ 0 w 674"/>
                <a:gd name="T7" fmla="*/ 421164559 h 803"/>
                <a:gd name="T8" fmla="*/ 0 w 674"/>
                <a:gd name="T9" fmla="*/ 18882071 h 803"/>
                <a:gd name="T10" fmla="*/ 14494163 w 674"/>
                <a:gd name="T11" fmla="*/ 0 h 803"/>
                <a:gd name="T12" fmla="*/ 14494163 w 674"/>
                <a:gd name="T13" fmla="*/ 33566990 h 803"/>
                <a:gd name="T14" fmla="*/ 0 w 674"/>
                <a:gd name="T15" fmla="*/ 18882071 h 803"/>
                <a:gd name="T16" fmla="*/ 618767913 w 674"/>
                <a:gd name="T17" fmla="*/ 732186142 h 803"/>
                <a:gd name="T18" fmla="*/ 656675307 w 674"/>
                <a:gd name="T19" fmla="*/ 739528598 h 803"/>
                <a:gd name="T20" fmla="*/ 694581645 w 674"/>
                <a:gd name="T21" fmla="*/ 751067181 h 803"/>
                <a:gd name="T22" fmla="*/ 717993824 w 674"/>
                <a:gd name="T23" fmla="*/ 755263309 h 803"/>
                <a:gd name="T24" fmla="*/ 751441152 w 674"/>
                <a:gd name="T25" fmla="*/ 797222538 h 803"/>
                <a:gd name="T26" fmla="*/ 717993824 w 674"/>
                <a:gd name="T27" fmla="*/ 842328095 h 803"/>
                <a:gd name="T28" fmla="*/ 618767913 w 674"/>
                <a:gd name="T29" fmla="*/ 732186142 h 803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74"/>
                <a:gd name="T46" fmla="*/ 0 h 803"/>
                <a:gd name="T47" fmla="*/ 674 w 674"/>
                <a:gd name="T48" fmla="*/ 803 h 80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74" h="803">
                  <a:moveTo>
                    <a:pt x="0" y="18"/>
                  </a:moveTo>
                  <a:lnTo>
                    <a:pt x="13" y="0"/>
                  </a:lnTo>
                  <a:lnTo>
                    <a:pt x="13" y="32"/>
                  </a:lnTo>
                  <a:lnTo>
                    <a:pt x="0" y="18"/>
                  </a:lnTo>
                  <a:close/>
                  <a:moveTo>
                    <a:pt x="555" y="698"/>
                  </a:moveTo>
                  <a:lnTo>
                    <a:pt x="589" y="705"/>
                  </a:lnTo>
                  <a:lnTo>
                    <a:pt x="623" y="716"/>
                  </a:lnTo>
                  <a:lnTo>
                    <a:pt x="644" y="720"/>
                  </a:lnTo>
                  <a:lnTo>
                    <a:pt x="674" y="760"/>
                  </a:lnTo>
                  <a:lnTo>
                    <a:pt x="644" y="803"/>
                  </a:lnTo>
                  <a:lnTo>
                    <a:pt x="555" y="698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6" name="Freeform 2493"/>
            <p:cNvSpPr>
              <a:spLocks/>
            </p:cNvSpPr>
            <p:nvPr/>
          </p:nvSpPr>
          <p:spPr bwMode="auto">
            <a:xfrm>
              <a:off x="2589041" y="4267614"/>
              <a:ext cx="98197" cy="74770"/>
            </a:xfrm>
            <a:custGeom>
              <a:avLst/>
              <a:gdLst>
                <a:gd name="T0" fmla="*/ 51842736 w 93"/>
                <a:gd name="T1" fmla="*/ 0 h 72"/>
                <a:gd name="T2" fmla="*/ 103684416 w 93"/>
                <a:gd name="T3" fmla="*/ 38823284 h 72"/>
                <a:gd name="T4" fmla="*/ 51842736 w 93"/>
                <a:gd name="T5" fmla="*/ 77646568 h 72"/>
                <a:gd name="T6" fmla="*/ 0 w 93"/>
                <a:gd name="T7" fmla="*/ 38823284 h 72"/>
                <a:gd name="T8" fmla="*/ 0 w 93"/>
                <a:gd name="T9" fmla="*/ 0 h 72"/>
                <a:gd name="T10" fmla="*/ 27872109 w 93"/>
                <a:gd name="T11" fmla="*/ 7548653 h 72"/>
                <a:gd name="T12" fmla="*/ 70238318 w 93"/>
                <a:gd name="T13" fmla="*/ 15098345 h 72"/>
                <a:gd name="T14" fmla="*/ 94765386 w 93"/>
                <a:gd name="T15" fmla="*/ 19412161 h 72"/>
                <a:gd name="T16" fmla="*/ 103684416 w 93"/>
                <a:gd name="T17" fmla="*/ 31274624 h 72"/>
                <a:gd name="T18" fmla="*/ 65778258 w 93"/>
                <a:gd name="T19" fmla="*/ 77646568 h 72"/>
                <a:gd name="T20" fmla="*/ 0 w 93"/>
                <a:gd name="T21" fmla="*/ 0 h 72"/>
                <a:gd name="T22" fmla="*/ 17694720 60000 65536"/>
                <a:gd name="T23" fmla="*/ 0 60000 65536"/>
                <a:gd name="T24" fmla="*/ 5898240 60000 65536"/>
                <a:gd name="T25" fmla="*/ 1179648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72"/>
                <a:gd name="T35" fmla="*/ 93 w 93"/>
                <a:gd name="T36" fmla="*/ 72 h 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72">
                  <a:moveTo>
                    <a:pt x="0" y="0"/>
                  </a:moveTo>
                  <a:lnTo>
                    <a:pt x="25" y="7"/>
                  </a:lnTo>
                  <a:lnTo>
                    <a:pt x="63" y="14"/>
                  </a:lnTo>
                  <a:lnTo>
                    <a:pt x="85" y="18"/>
                  </a:lnTo>
                  <a:lnTo>
                    <a:pt x="93" y="29"/>
                  </a:lnTo>
                  <a:lnTo>
                    <a:pt x="59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7" name="Freeform 2494"/>
            <p:cNvSpPr>
              <a:spLocks/>
            </p:cNvSpPr>
            <p:nvPr/>
          </p:nvSpPr>
          <p:spPr bwMode="auto">
            <a:xfrm>
              <a:off x="2636553" y="4277855"/>
              <a:ext cx="53849" cy="40965"/>
            </a:xfrm>
            <a:custGeom>
              <a:avLst/>
              <a:gdLst>
                <a:gd name="T0" fmla="*/ 28429104 w 51"/>
                <a:gd name="T1" fmla="*/ 0 h 40"/>
                <a:gd name="T2" fmla="*/ 56857152 w 51"/>
                <a:gd name="T3" fmla="*/ 20977152 h 40"/>
                <a:gd name="T4" fmla="*/ 28429104 w 51"/>
                <a:gd name="T5" fmla="*/ 41953281 h 40"/>
                <a:gd name="T6" fmla="*/ 0 w 51"/>
                <a:gd name="T7" fmla="*/ 20977152 h 40"/>
                <a:gd name="T8" fmla="*/ 0 w 51"/>
                <a:gd name="T9" fmla="*/ 0 h 40"/>
                <a:gd name="T10" fmla="*/ 18952739 w 51"/>
                <a:gd name="T11" fmla="*/ 3146112 h 40"/>
                <a:gd name="T12" fmla="*/ 56857152 w 51"/>
                <a:gd name="T13" fmla="*/ 10488064 h 40"/>
                <a:gd name="T14" fmla="*/ 33445507 w 51"/>
                <a:gd name="T15" fmla="*/ 41953281 h 40"/>
                <a:gd name="T16" fmla="*/ 0 w 51"/>
                <a:gd name="T17" fmla="*/ 0 h 4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40"/>
                <a:gd name="T29" fmla="*/ 51 w 51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40">
                  <a:moveTo>
                    <a:pt x="0" y="0"/>
                  </a:moveTo>
                  <a:lnTo>
                    <a:pt x="17" y="3"/>
                  </a:lnTo>
                  <a:lnTo>
                    <a:pt x="51" y="10"/>
                  </a:lnTo>
                  <a:lnTo>
                    <a:pt x="3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8" name="Freeform 2495"/>
            <p:cNvSpPr>
              <a:spLocks/>
            </p:cNvSpPr>
            <p:nvPr/>
          </p:nvSpPr>
          <p:spPr bwMode="auto">
            <a:xfrm>
              <a:off x="2677738" y="4286048"/>
              <a:ext cx="12673" cy="11265"/>
            </a:xfrm>
            <a:custGeom>
              <a:avLst/>
              <a:gdLst>
                <a:gd name="T0" fmla="*/ 6692400 w 12"/>
                <a:gd name="T1" fmla="*/ 0 h 11"/>
                <a:gd name="T2" fmla="*/ 13383744 w 12"/>
                <a:gd name="T3" fmla="*/ 5768704 h 11"/>
                <a:gd name="T4" fmla="*/ 6692400 w 12"/>
                <a:gd name="T5" fmla="*/ 11536384 h 11"/>
                <a:gd name="T6" fmla="*/ 0 w 12"/>
                <a:gd name="T7" fmla="*/ 5768704 h 11"/>
                <a:gd name="T8" fmla="*/ 0 w 12"/>
                <a:gd name="T9" fmla="*/ 0 h 11"/>
                <a:gd name="T10" fmla="*/ 13383744 w 12"/>
                <a:gd name="T11" fmla="*/ 3146007 h 11"/>
                <a:gd name="T12" fmla="*/ 8922849 w 12"/>
                <a:gd name="T13" fmla="*/ 11536384 h 11"/>
                <a:gd name="T14" fmla="*/ 0 w 12"/>
                <a:gd name="T15" fmla="*/ 0 h 11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0" y="0"/>
                  </a:moveTo>
                  <a:lnTo>
                    <a:pt x="12" y="3"/>
                  </a:lnTo>
                  <a:lnTo>
                    <a:pt x="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09" name="Freeform 2496"/>
            <p:cNvSpPr>
              <a:spLocks/>
            </p:cNvSpPr>
            <p:nvPr/>
          </p:nvSpPr>
          <p:spPr bwMode="auto">
            <a:xfrm>
              <a:off x="2490843" y="4885200"/>
              <a:ext cx="12673" cy="34820"/>
            </a:xfrm>
            <a:custGeom>
              <a:avLst/>
              <a:gdLst>
                <a:gd name="T0" fmla="*/ 6692400 w 12"/>
                <a:gd name="T1" fmla="*/ 0 h 33"/>
                <a:gd name="T2" fmla="*/ 13383744 w 12"/>
                <a:gd name="T3" fmla="*/ 18370188 h 33"/>
                <a:gd name="T4" fmla="*/ 6692400 w 12"/>
                <a:gd name="T5" fmla="*/ 36740375 h 33"/>
                <a:gd name="T6" fmla="*/ 0 w 12"/>
                <a:gd name="T7" fmla="*/ 18370188 h 33"/>
                <a:gd name="T8" fmla="*/ 13383744 w 12"/>
                <a:gd name="T9" fmla="*/ 16699879 h 33"/>
                <a:gd name="T10" fmla="*/ 0 w 12"/>
                <a:gd name="T11" fmla="*/ 36740375 h 33"/>
                <a:gd name="T12" fmla="*/ 0 w 12"/>
                <a:gd name="T13" fmla="*/ 0 h 33"/>
                <a:gd name="T14" fmla="*/ 13383744 w 12"/>
                <a:gd name="T15" fmla="*/ 16699879 h 33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33"/>
                <a:gd name="T26" fmla="*/ 12 w 12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33">
                  <a:moveTo>
                    <a:pt x="12" y="15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12" y="15"/>
                  </a:lnTo>
                  <a:close/>
                </a:path>
              </a:pathLst>
            </a:custGeom>
            <a:solidFill>
              <a:srgbClr val="623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0" name="Freeform 2497"/>
            <p:cNvSpPr>
              <a:spLocks/>
            </p:cNvSpPr>
            <p:nvPr/>
          </p:nvSpPr>
          <p:spPr bwMode="auto">
            <a:xfrm>
              <a:off x="2490843" y="4866765"/>
              <a:ext cx="22174" cy="39940"/>
            </a:xfrm>
            <a:custGeom>
              <a:avLst/>
              <a:gdLst>
                <a:gd name="T0" fmla="*/ 11706816 w 21"/>
                <a:gd name="T1" fmla="*/ 0 h 40"/>
                <a:gd name="T2" fmla="*/ 23413632 w 21"/>
                <a:gd name="T3" fmla="*/ 19940045 h 40"/>
                <a:gd name="T4" fmla="*/ 11706816 w 21"/>
                <a:gd name="T5" fmla="*/ 39880090 h 40"/>
                <a:gd name="T6" fmla="*/ 0 w 21"/>
                <a:gd name="T7" fmla="*/ 19940045 h 40"/>
                <a:gd name="T8" fmla="*/ 8919228 w 21"/>
                <a:gd name="T9" fmla="*/ 39880090 h 40"/>
                <a:gd name="T10" fmla="*/ 23413632 w 21"/>
                <a:gd name="T11" fmla="*/ 21934049 h 40"/>
                <a:gd name="T12" fmla="*/ 0 w 21"/>
                <a:gd name="T13" fmla="*/ 0 h 40"/>
                <a:gd name="T14" fmla="*/ 0 w 21"/>
                <a:gd name="T15" fmla="*/ 32901577 h 40"/>
                <a:gd name="T16" fmla="*/ 8919228 w 21"/>
                <a:gd name="T17" fmla="*/ 39880090 h 4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0"/>
                <a:gd name="T29" fmla="*/ 21 w 21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0">
                  <a:moveTo>
                    <a:pt x="8" y="40"/>
                  </a:moveTo>
                  <a:lnTo>
                    <a:pt x="21" y="22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663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1" name="Freeform 2498"/>
            <p:cNvSpPr>
              <a:spLocks/>
            </p:cNvSpPr>
            <p:nvPr/>
          </p:nvSpPr>
          <p:spPr bwMode="auto">
            <a:xfrm>
              <a:off x="2490843" y="4848322"/>
              <a:ext cx="27450" cy="52230"/>
            </a:xfrm>
            <a:custGeom>
              <a:avLst/>
              <a:gdLst>
                <a:gd name="T0" fmla="*/ 15070050 w 25"/>
                <a:gd name="T1" fmla="*/ 0 h 51"/>
                <a:gd name="T2" fmla="*/ 30140099 w 25"/>
                <a:gd name="T3" fmla="*/ 26744832 h 51"/>
                <a:gd name="T4" fmla="*/ 15070050 w 25"/>
                <a:gd name="T5" fmla="*/ 53489665 h 51"/>
                <a:gd name="T6" fmla="*/ 0 w 25"/>
                <a:gd name="T7" fmla="*/ 26744832 h 51"/>
                <a:gd name="T8" fmla="*/ 14467248 w 25"/>
                <a:gd name="T9" fmla="*/ 53489665 h 51"/>
                <a:gd name="T10" fmla="*/ 30140099 w 25"/>
                <a:gd name="T11" fmla="*/ 34611086 h 51"/>
                <a:gd name="T12" fmla="*/ 0 w 25"/>
                <a:gd name="T13" fmla="*/ 0 h 51"/>
                <a:gd name="T14" fmla="*/ 0 w 25"/>
                <a:gd name="T15" fmla="*/ 37757174 h 51"/>
                <a:gd name="T16" fmla="*/ 14467248 w 25"/>
                <a:gd name="T17" fmla="*/ 53489665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51"/>
                <a:gd name="T29" fmla="*/ 25 w 25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51">
                  <a:moveTo>
                    <a:pt x="12" y="51"/>
                  </a:moveTo>
                  <a:lnTo>
                    <a:pt x="25" y="33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2" y="51"/>
                  </a:lnTo>
                  <a:close/>
                </a:path>
              </a:pathLst>
            </a:custGeom>
            <a:solidFill>
              <a:srgbClr val="6A3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2" name="Freeform 2499"/>
            <p:cNvSpPr>
              <a:spLocks/>
            </p:cNvSpPr>
            <p:nvPr/>
          </p:nvSpPr>
          <p:spPr bwMode="auto">
            <a:xfrm>
              <a:off x="2490843" y="4831936"/>
              <a:ext cx="34847" cy="57351"/>
            </a:xfrm>
            <a:custGeom>
              <a:avLst/>
              <a:gdLst>
                <a:gd name="T0" fmla="*/ 18399216 w 33"/>
                <a:gd name="T1" fmla="*/ 0 h 55"/>
                <a:gd name="T2" fmla="*/ 36797376 w 33"/>
                <a:gd name="T3" fmla="*/ 29901769 h 55"/>
                <a:gd name="T4" fmla="*/ 18399216 w 33"/>
                <a:gd name="T5" fmla="*/ 59802494 h 55"/>
                <a:gd name="T6" fmla="*/ 0 w 33"/>
                <a:gd name="T7" fmla="*/ 29901769 h 55"/>
                <a:gd name="T8" fmla="*/ 23416125 w 33"/>
                <a:gd name="T9" fmla="*/ 59802494 h 55"/>
                <a:gd name="T10" fmla="*/ 36797376 w 33"/>
                <a:gd name="T11" fmla="*/ 40231210 h 55"/>
                <a:gd name="T12" fmla="*/ 0 w 33"/>
                <a:gd name="T13" fmla="*/ 0 h 55"/>
                <a:gd name="T14" fmla="*/ 0 w 33"/>
                <a:gd name="T15" fmla="*/ 35881920 h 55"/>
                <a:gd name="T16" fmla="*/ 23416125 w 33"/>
                <a:gd name="T17" fmla="*/ 59802494 h 5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55"/>
                <a:gd name="T29" fmla="*/ 33 w 33"/>
                <a:gd name="T30" fmla="*/ 55 h 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55">
                  <a:moveTo>
                    <a:pt x="21" y="55"/>
                  </a:moveTo>
                  <a:lnTo>
                    <a:pt x="33" y="37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rgbClr val="6E42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3" name="Freeform 2500"/>
            <p:cNvSpPr>
              <a:spLocks/>
            </p:cNvSpPr>
            <p:nvPr/>
          </p:nvSpPr>
          <p:spPr bwMode="auto">
            <a:xfrm>
              <a:off x="2490843" y="4814526"/>
              <a:ext cx="40123" cy="66577"/>
            </a:xfrm>
            <a:custGeom>
              <a:avLst/>
              <a:gdLst>
                <a:gd name="T0" fmla="*/ 21182832 w 38"/>
                <a:gd name="T1" fmla="*/ 0 h 66"/>
                <a:gd name="T2" fmla="*/ 42364608 w 38"/>
                <a:gd name="T3" fmla="*/ 33580027 h 66"/>
                <a:gd name="T4" fmla="*/ 21182832 w 38"/>
                <a:gd name="T5" fmla="*/ 67159045 h 66"/>
                <a:gd name="T6" fmla="*/ 0 w 38"/>
                <a:gd name="T7" fmla="*/ 33580027 h 66"/>
                <a:gd name="T8" fmla="*/ 27871756 w 38"/>
                <a:gd name="T9" fmla="*/ 67159045 h 66"/>
                <a:gd name="T10" fmla="*/ 42364608 w 38"/>
                <a:gd name="T11" fmla="*/ 47825481 h 66"/>
                <a:gd name="T12" fmla="*/ 0 w 38"/>
                <a:gd name="T13" fmla="*/ 0 h 66"/>
                <a:gd name="T14" fmla="*/ 0 w 38"/>
                <a:gd name="T15" fmla="*/ 33580027 h 66"/>
                <a:gd name="T16" fmla="*/ 27871756 w 38"/>
                <a:gd name="T17" fmla="*/ 67159045 h 66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66"/>
                <a:gd name="T29" fmla="*/ 38 w 38"/>
                <a:gd name="T30" fmla="*/ 66 h 6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66">
                  <a:moveTo>
                    <a:pt x="25" y="66"/>
                  </a:moveTo>
                  <a:lnTo>
                    <a:pt x="38" y="47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5" y="66"/>
                  </a:lnTo>
                  <a:close/>
                </a:path>
              </a:pathLst>
            </a:custGeom>
            <a:solidFill>
              <a:srgbClr val="724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4" name="Freeform 2501"/>
            <p:cNvSpPr>
              <a:spLocks/>
            </p:cNvSpPr>
            <p:nvPr/>
          </p:nvSpPr>
          <p:spPr bwMode="auto">
            <a:xfrm>
              <a:off x="2490843" y="4796092"/>
              <a:ext cx="49624" cy="74770"/>
            </a:xfrm>
            <a:custGeom>
              <a:avLst/>
              <a:gdLst>
                <a:gd name="T0" fmla="*/ 26766754 w 46"/>
                <a:gd name="T1" fmla="*/ 0 h 73"/>
                <a:gd name="T2" fmla="*/ 53533507 w 46"/>
                <a:gd name="T3" fmla="*/ 38291458 h 73"/>
                <a:gd name="T4" fmla="*/ 26766754 w 46"/>
                <a:gd name="T5" fmla="*/ 76582916 h 73"/>
                <a:gd name="T6" fmla="*/ 0 w 46"/>
                <a:gd name="T7" fmla="*/ 38291458 h 73"/>
                <a:gd name="T8" fmla="*/ 38404665 w 46"/>
                <a:gd name="T9" fmla="*/ 76582916 h 73"/>
                <a:gd name="T10" fmla="*/ 53533507 w 46"/>
                <a:gd name="T11" fmla="*/ 57699898 h 73"/>
                <a:gd name="T12" fmla="*/ 0 w 46"/>
                <a:gd name="T13" fmla="*/ 0 h 73"/>
                <a:gd name="T14" fmla="*/ 0 w 46"/>
                <a:gd name="T15" fmla="*/ 37767044 h 73"/>
                <a:gd name="T16" fmla="*/ 38404665 w 46"/>
                <a:gd name="T17" fmla="*/ 76582916 h 7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73"/>
                <a:gd name="T29" fmla="*/ 46 w 46"/>
                <a:gd name="T30" fmla="*/ 73 h 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73">
                  <a:moveTo>
                    <a:pt x="33" y="73"/>
                  </a:moveTo>
                  <a:lnTo>
                    <a:pt x="46" y="55"/>
                  </a:lnTo>
                  <a:lnTo>
                    <a:pt x="0" y="0"/>
                  </a:lnTo>
                  <a:lnTo>
                    <a:pt x="0" y="36"/>
                  </a:lnTo>
                  <a:lnTo>
                    <a:pt x="33" y="73"/>
                  </a:lnTo>
                  <a:close/>
                </a:path>
              </a:pathLst>
            </a:custGeom>
            <a:solidFill>
              <a:srgbClr val="774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5" name="Freeform 2502"/>
            <p:cNvSpPr>
              <a:spLocks/>
            </p:cNvSpPr>
            <p:nvPr/>
          </p:nvSpPr>
          <p:spPr bwMode="auto">
            <a:xfrm>
              <a:off x="2490843" y="4779705"/>
              <a:ext cx="52797" cy="82963"/>
            </a:xfrm>
            <a:custGeom>
              <a:avLst/>
              <a:gdLst>
                <a:gd name="T0" fmla="*/ 27875760 w 50"/>
                <a:gd name="T1" fmla="*/ 0 h 80"/>
                <a:gd name="T2" fmla="*/ 55750464 w 50"/>
                <a:gd name="T3" fmla="*/ 43018389 h 80"/>
                <a:gd name="T4" fmla="*/ 27875760 w 50"/>
                <a:gd name="T5" fmla="*/ 86035742 h 80"/>
                <a:gd name="T6" fmla="*/ 0 w 50"/>
                <a:gd name="T7" fmla="*/ 43018389 h 80"/>
                <a:gd name="T8" fmla="*/ 42370652 w 50"/>
                <a:gd name="T9" fmla="*/ 86035742 h 80"/>
                <a:gd name="T10" fmla="*/ 55750464 w 50"/>
                <a:gd name="T11" fmla="*/ 66677354 h 80"/>
                <a:gd name="T12" fmla="*/ 0 w 50"/>
                <a:gd name="T13" fmla="*/ 0 h 80"/>
                <a:gd name="T14" fmla="*/ 0 w 50"/>
                <a:gd name="T15" fmla="*/ 35489500 h 80"/>
                <a:gd name="T16" fmla="*/ 42370652 w 50"/>
                <a:gd name="T17" fmla="*/ 86035742 h 8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80"/>
                <a:gd name="T29" fmla="*/ 50 w 50"/>
                <a:gd name="T30" fmla="*/ 80 h 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80">
                  <a:moveTo>
                    <a:pt x="38" y="80"/>
                  </a:moveTo>
                  <a:lnTo>
                    <a:pt x="50" y="62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8" y="80"/>
                  </a:lnTo>
                  <a:close/>
                </a:path>
              </a:pathLst>
            </a:custGeom>
            <a:solidFill>
              <a:srgbClr val="7B4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6" name="Freeform 2503"/>
            <p:cNvSpPr>
              <a:spLocks/>
            </p:cNvSpPr>
            <p:nvPr/>
          </p:nvSpPr>
          <p:spPr bwMode="auto">
            <a:xfrm>
              <a:off x="2490843" y="4762295"/>
              <a:ext cx="62298" cy="90132"/>
            </a:xfrm>
            <a:custGeom>
              <a:avLst/>
              <a:gdLst>
                <a:gd name="T0" fmla="*/ 32890176 w 59"/>
                <a:gd name="T1" fmla="*/ 0 h 88"/>
                <a:gd name="T2" fmla="*/ 65780352 w 59"/>
                <a:gd name="T3" fmla="*/ 46157826 h 88"/>
                <a:gd name="T4" fmla="*/ 32890176 w 59"/>
                <a:gd name="T5" fmla="*/ 92315653 h 88"/>
                <a:gd name="T6" fmla="*/ 0 w 59"/>
                <a:gd name="T7" fmla="*/ 46157826 h 88"/>
                <a:gd name="T8" fmla="*/ 51286040 w 59"/>
                <a:gd name="T9" fmla="*/ 92315653 h 88"/>
                <a:gd name="T10" fmla="*/ 65780352 w 59"/>
                <a:gd name="T11" fmla="*/ 72384197 h 88"/>
                <a:gd name="T12" fmla="*/ 0 w 59"/>
                <a:gd name="T13" fmla="*/ 0 h 88"/>
                <a:gd name="T14" fmla="*/ 0 w 59"/>
                <a:gd name="T15" fmla="*/ 34618886 h 88"/>
                <a:gd name="T16" fmla="*/ 51286040 w 59"/>
                <a:gd name="T17" fmla="*/ 92315653 h 8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88"/>
                <a:gd name="T29" fmla="*/ 59 w 59"/>
                <a:gd name="T30" fmla="*/ 88 h 8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88">
                  <a:moveTo>
                    <a:pt x="46" y="88"/>
                  </a:moveTo>
                  <a:lnTo>
                    <a:pt x="59" y="69"/>
                  </a:lnTo>
                  <a:lnTo>
                    <a:pt x="0" y="0"/>
                  </a:lnTo>
                  <a:lnTo>
                    <a:pt x="0" y="33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7F5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7" name="Freeform 2504"/>
            <p:cNvSpPr>
              <a:spLocks/>
            </p:cNvSpPr>
            <p:nvPr/>
          </p:nvSpPr>
          <p:spPr bwMode="auto">
            <a:xfrm>
              <a:off x="2490843" y="4743861"/>
              <a:ext cx="66522" cy="100373"/>
            </a:xfrm>
            <a:custGeom>
              <a:avLst/>
              <a:gdLst>
                <a:gd name="T0" fmla="*/ 35120456 w 63"/>
                <a:gd name="T1" fmla="*/ 0 h 98"/>
                <a:gd name="T2" fmla="*/ 70240913 w 63"/>
                <a:gd name="T3" fmla="*/ 51402242 h 98"/>
                <a:gd name="T4" fmla="*/ 35120456 w 63"/>
                <a:gd name="T5" fmla="*/ 102803460 h 98"/>
                <a:gd name="T6" fmla="*/ 0 w 63"/>
                <a:gd name="T7" fmla="*/ 51402242 h 98"/>
                <a:gd name="T8" fmla="*/ 55746495 w 63"/>
                <a:gd name="T9" fmla="*/ 102803460 h 98"/>
                <a:gd name="T10" fmla="*/ 70240913 w 63"/>
                <a:gd name="T11" fmla="*/ 83921052 h 98"/>
                <a:gd name="T12" fmla="*/ 0 w 63"/>
                <a:gd name="T13" fmla="*/ 0 h 98"/>
                <a:gd name="T14" fmla="*/ 0 w 63"/>
                <a:gd name="T15" fmla="*/ 37764833 h 98"/>
                <a:gd name="T16" fmla="*/ 55746495 w 63"/>
                <a:gd name="T17" fmla="*/ 102803460 h 9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98"/>
                <a:gd name="T29" fmla="*/ 63 w 63"/>
                <a:gd name="T30" fmla="*/ 98 h 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98">
                  <a:moveTo>
                    <a:pt x="50" y="98"/>
                  </a:moveTo>
                  <a:lnTo>
                    <a:pt x="63" y="8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50" y="98"/>
                  </a:lnTo>
                  <a:close/>
                </a:path>
              </a:pathLst>
            </a:custGeom>
            <a:solidFill>
              <a:srgbClr val="835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8" name="Freeform 2505"/>
            <p:cNvSpPr>
              <a:spLocks/>
            </p:cNvSpPr>
            <p:nvPr/>
          </p:nvSpPr>
          <p:spPr bwMode="auto">
            <a:xfrm>
              <a:off x="2490843" y="4729523"/>
              <a:ext cx="76023" cy="103446"/>
            </a:xfrm>
            <a:custGeom>
              <a:avLst/>
              <a:gdLst>
                <a:gd name="T0" fmla="*/ 40135920 w 72"/>
                <a:gd name="T1" fmla="*/ 0 h 101"/>
                <a:gd name="T2" fmla="*/ 80270784 w 72"/>
                <a:gd name="T3" fmla="*/ 52975618 h 101"/>
                <a:gd name="T4" fmla="*/ 40135920 w 72"/>
                <a:gd name="T5" fmla="*/ 105951237 h 101"/>
                <a:gd name="T6" fmla="*/ 0 w 72"/>
                <a:gd name="T7" fmla="*/ 52975618 h 101"/>
                <a:gd name="T8" fmla="*/ 65777833 w 72"/>
                <a:gd name="T9" fmla="*/ 105951237 h 101"/>
                <a:gd name="T10" fmla="*/ 80270784 w 72"/>
                <a:gd name="T11" fmla="*/ 87068763 h 101"/>
                <a:gd name="T12" fmla="*/ 0 w 72"/>
                <a:gd name="T13" fmla="*/ 0 h 101"/>
                <a:gd name="T14" fmla="*/ 0 w 72"/>
                <a:gd name="T15" fmla="*/ 33568745 h 101"/>
                <a:gd name="T16" fmla="*/ 65777833 w 72"/>
                <a:gd name="T17" fmla="*/ 105951237 h 10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2"/>
                <a:gd name="T28" fmla="*/ 0 h 101"/>
                <a:gd name="T29" fmla="*/ 72 w 72"/>
                <a:gd name="T30" fmla="*/ 101 h 1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2" h="101">
                  <a:moveTo>
                    <a:pt x="59" y="101"/>
                  </a:moveTo>
                  <a:lnTo>
                    <a:pt x="72" y="83"/>
                  </a:lnTo>
                  <a:lnTo>
                    <a:pt x="0" y="0"/>
                  </a:lnTo>
                  <a:lnTo>
                    <a:pt x="0" y="32"/>
                  </a:lnTo>
                  <a:lnTo>
                    <a:pt x="59" y="101"/>
                  </a:lnTo>
                  <a:close/>
                </a:path>
              </a:pathLst>
            </a:custGeom>
            <a:solidFill>
              <a:srgbClr val="885B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19" name="Freeform 2506"/>
            <p:cNvSpPr>
              <a:spLocks/>
            </p:cNvSpPr>
            <p:nvPr/>
          </p:nvSpPr>
          <p:spPr bwMode="auto">
            <a:xfrm>
              <a:off x="2490843" y="4710065"/>
              <a:ext cx="84472" cy="115735"/>
            </a:xfrm>
            <a:custGeom>
              <a:avLst/>
              <a:gdLst>
                <a:gd name="T0" fmla="*/ 44596992 w 80"/>
                <a:gd name="T1" fmla="*/ 0 h 113"/>
                <a:gd name="T2" fmla="*/ 89193984 w 80"/>
                <a:gd name="T3" fmla="*/ 59268610 h 113"/>
                <a:gd name="T4" fmla="*/ 44596992 w 80"/>
                <a:gd name="T5" fmla="*/ 118536197 h 113"/>
                <a:gd name="T6" fmla="*/ 0 w 80"/>
                <a:gd name="T7" fmla="*/ 59268610 h 113"/>
                <a:gd name="T8" fmla="*/ 70240586 w 80"/>
                <a:gd name="T9" fmla="*/ 118536197 h 113"/>
                <a:gd name="T10" fmla="*/ 89193984 w 80"/>
                <a:gd name="T11" fmla="*/ 99653985 h 113"/>
                <a:gd name="T12" fmla="*/ 0 w 80"/>
                <a:gd name="T13" fmla="*/ 0 h 113"/>
                <a:gd name="T14" fmla="*/ 0 w 80"/>
                <a:gd name="T15" fmla="*/ 34617062 h 113"/>
                <a:gd name="T16" fmla="*/ 70240586 w 80"/>
                <a:gd name="T17" fmla="*/ 118536197 h 11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0"/>
                <a:gd name="T28" fmla="*/ 0 h 113"/>
                <a:gd name="T29" fmla="*/ 80 w 80"/>
                <a:gd name="T30" fmla="*/ 113 h 1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0" h="113">
                  <a:moveTo>
                    <a:pt x="63" y="113"/>
                  </a:moveTo>
                  <a:lnTo>
                    <a:pt x="80" y="95"/>
                  </a:lnTo>
                  <a:lnTo>
                    <a:pt x="0" y="0"/>
                  </a:lnTo>
                  <a:lnTo>
                    <a:pt x="0" y="33"/>
                  </a:lnTo>
                  <a:lnTo>
                    <a:pt x="63" y="113"/>
                  </a:lnTo>
                  <a:close/>
                </a:path>
              </a:pathLst>
            </a:custGeom>
            <a:solidFill>
              <a:srgbClr val="8C5F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0" name="Freeform 2507"/>
            <p:cNvSpPr>
              <a:spLocks/>
            </p:cNvSpPr>
            <p:nvPr/>
          </p:nvSpPr>
          <p:spPr bwMode="auto">
            <a:xfrm>
              <a:off x="2490843" y="4690597"/>
              <a:ext cx="88696" cy="123928"/>
            </a:xfrm>
            <a:custGeom>
              <a:avLst/>
              <a:gdLst>
                <a:gd name="T0" fmla="*/ 46827264 w 84"/>
                <a:gd name="T1" fmla="*/ 0 h 120"/>
                <a:gd name="T2" fmla="*/ 93654528 w 84"/>
                <a:gd name="T3" fmla="*/ 63992288 h 120"/>
                <a:gd name="T4" fmla="*/ 46827264 w 84"/>
                <a:gd name="T5" fmla="*/ 127984576 h 120"/>
                <a:gd name="T6" fmla="*/ 0 w 84"/>
                <a:gd name="T7" fmla="*/ 63992288 h 120"/>
                <a:gd name="T8" fmla="*/ 80275163 w 84"/>
                <a:gd name="T9" fmla="*/ 127984576 h 120"/>
                <a:gd name="T10" fmla="*/ 93654528 w 84"/>
                <a:gd name="T11" fmla="*/ 108787101 h 120"/>
                <a:gd name="T12" fmla="*/ 0 w 84"/>
                <a:gd name="T13" fmla="*/ 0 h 120"/>
                <a:gd name="T14" fmla="*/ 0 w 84"/>
                <a:gd name="T15" fmla="*/ 39461780 h 120"/>
                <a:gd name="T16" fmla="*/ 80275163 w 84"/>
                <a:gd name="T17" fmla="*/ 127984576 h 12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4"/>
                <a:gd name="T28" fmla="*/ 0 h 120"/>
                <a:gd name="T29" fmla="*/ 84 w 84"/>
                <a:gd name="T30" fmla="*/ 120 h 1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4" h="120">
                  <a:moveTo>
                    <a:pt x="72" y="120"/>
                  </a:moveTo>
                  <a:lnTo>
                    <a:pt x="84" y="102"/>
                  </a:lnTo>
                  <a:lnTo>
                    <a:pt x="0" y="0"/>
                  </a:lnTo>
                  <a:lnTo>
                    <a:pt x="0" y="37"/>
                  </a:lnTo>
                  <a:lnTo>
                    <a:pt x="72" y="120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1" name="Freeform 2508"/>
            <p:cNvSpPr>
              <a:spLocks/>
            </p:cNvSpPr>
            <p:nvPr/>
          </p:nvSpPr>
          <p:spPr bwMode="auto">
            <a:xfrm>
              <a:off x="2490843" y="4676259"/>
              <a:ext cx="98197" cy="130073"/>
            </a:xfrm>
            <a:custGeom>
              <a:avLst/>
              <a:gdLst>
                <a:gd name="T0" fmla="*/ 51842736 w 93"/>
                <a:gd name="T1" fmla="*/ 0 h 127"/>
                <a:gd name="T2" fmla="*/ 103684416 w 93"/>
                <a:gd name="T3" fmla="*/ 66610691 h 127"/>
                <a:gd name="T4" fmla="*/ 51842736 w 93"/>
                <a:gd name="T5" fmla="*/ 133220357 h 127"/>
                <a:gd name="T6" fmla="*/ 0 w 93"/>
                <a:gd name="T7" fmla="*/ 66610691 h 127"/>
                <a:gd name="T8" fmla="*/ 89191389 w 93"/>
                <a:gd name="T9" fmla="*/ 133220357 h 127"/>
                <a:gd name="T10" fmla="*/ 103684416 w 93"/>
                <a:gd name="T11" fmla="*/ 114338268 h 127"/>
                <a:gd name="T12" fmla="*/ 0 w 93"/>
                <a:gd name="T13" fmla="*/ 0 h 127"/>
                <a:gd name="T14" fmla="*/ 0 w 93"/>
                <a:gd name="T15" fmla="*/ 33567036 h 127"/>
                <a:gd name="T16" fmla="*/ 89191389 w 93"/>
                <a:gd name="T17" fmla="*/ 133220357 h 12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3"/>
                <a:gd name="T28" fmla="*/ 0 h 127"/>
                <a:gd name="T29" fmla="*/ 93 w 93"/>
                <a:gd name="T30" fmla="*/ 127 h 1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3" h="127">
                  <a:moveTo>
                    <a:pt x="80" y="127"/>
                  </a:moveTo>
                  <a:lnTo>
                    <a:pt x="93" y="109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0" y="127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2" name="Freeform 2509"/>
            <p:cNvSpPr>
              <a:spLocks/>
            </p:cNvSpPr>
            <p:nvPr/>
          </p:nvSpPr>
          <p:spPr bwMode="auto">
            <a:xfrm>
              <a:off x="2490843" y="4657825"/>
              <a:ext cx="103473" cy="138266"/>
            </a:xfrm>
            <a:custGeom>
              <a:avLst/>
              <a:gdLst>
                <a:gd name="T0" fmla="*/ 55189511 w 97"/>
                <a:gd name="T1" fmla="*/ 0 h 135"/>
                <a:gd name="T2" fmla="*/ 110377955 w 97"/>
                <a:gd name="T3" fmla="*/ 70805506 h 135"/>
                <a:gd name="T4" fmla="*/ 55189511 w 97"/>
                <a:gd name="T5" fmla="*/ 141611013 h 135"/>
                <a:gd name="T6" fmla="*/ 0 w 97"/>
                <a:gd name="T7" fmla="*/ 70805506 h 135"/>
                <a:gd name="T8" fmla="*/ 95584520 w 97"/>
                <a:gd name="T9" fmla="*/ 141611013 h 135"/>
                <a:gd name="T10" fmla="*/ 110377955 w 97"/>
                <a:gd name="T11" fmla="*/ 122729999 h 135"/>
                <a:gd name="T12" fmla="*/ 0 w 97"/>
                <a:gd name="T13" fmla="*/ 0 h 135"/>
                <a:gd name="T14" fmla="*/ 0 w 97"/>
                <a:gd name="T15" fmla="*/ 34615662 h 135"/>
                <a:gd name="T16" fmla="*/ 95584520 w 97"/>
                <a:gd name="T17" fmla="*/ 141611013 h 13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35"/>
                <a:gd name="T29" fmla="*/ 97 w 97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35">
                  <a:moveTo>
                    <a:pt x="84" y="135"/>
                  </a:moveTo>
                  <a:lnTo>
                    <a:pt x="97" y="117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4" y="135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3" name="Freeform 2510"/>
            <p:cNvSpPr>
              <a:spLocks/>
            </p:cNvSpPr>
            <p:nvPr/>
          </p:nvSpPr>
          <p:spPr bwMode="auto">
            <a:xfrm>
              <a:off x="2490843" y="4638367"/>
              <a:ext cx="112983" cy="150555"/>
            </a:xfrm>
            <a:custGeom>
              <a:avLst/>
              <a:gdLst>
                <a:gd name="T0" fmla="*/ 60213543 w 106"/>
                <a:gd name="T1" fmla="*/ 0 h 146"/>
                <a:gd name="T2" fmla="*/ 120426020 w 106"/>
                <a:gd name="T3" fmla="*/ 77626570 h 146"/>
                <a:gd name="T4" fmla="*/ 60213543 w 106"/>
                <a:gd name="T5" fmla="*/ 155252109 h 146"/>
                <a:gd name="T6" fmla="*/ 0 w 106"/>
                <a:gd name="T7" fmla="*/ 77626570 h 146"/>
                <a:gd name="T8" fmla="*/ 105657228 w 106"/>
                <a:gd name="T9" fmla="*/ 155252109 h 146"/>
                <a:gd name="T10" fmla="*/ 120426020 w 106"/>
                <a:gd name="T11" fmla="*/ 136111008 h 146"/>
                <a:gd name="T12" fmla="*/ 0 w 106"/>
                <a:gd name="T13" fmla="*/ 0 h 146"/>
                <a:gd name="T14" fmla="*/ 0 w 106"/>
                <a:gd name="T15" fmla="*/ 39344352 h 146"/>
                <a:gd name="T16" fmla="*/ 105657228 w 106"/>
                <a:gd name="T17" fmla="*/ 155252109 h 146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46"/>
                <a:gd name="T29" fmla="*/ 106 w 106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46">
                  <a:moveTo>
                    <a:pt x="93" y="146"/>
                  </a:moveTo>
                  <a:lnTo>
                    <a:pt x="106" y="128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3" y="146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4" name="Freeform 2511"/>
            <p:cNvSpPr>
              <a:spLocks/>
            </p:cNvSpPr>
            <p:nvPr/>
          </p:nvSpPr>
          <p:spPr bwMode="auto">
            <a:xfrm>
              <a:off x="2490843" y="4624029"/>
              <a:ext cx="116147" cy="153628"/>
            </a:xfrm>
            <a:custGeom>
              <a:avLst/>
              <a:gdLst>
                <a:gd name="T0" fmla="*/ 61319280 w 110"/>
                <a:gd name="T1" fmla="*/ 0 h 149"/>
                <a:gd name="T2" fmla="*/ 122637505 w 110"/>
                <a:gd name="T3" fmla="*/ 79199874 h 149"/>
                <a:gd name="T4" fmla="*/ 61319280 w 110"/>
                <a:gd name="T5" fmla="*/ 158399747 h 149"/>
                <a:gd name="T6" fmla="*/ 0 w 110"/>
                <a:gd name="T7" fmla="*/ 79199874 h 149"/>
                <a:gd name="T8" fmla="*/ 108144475 w 110"/>
                <a:gd name="T9" fmla="*/ 158399747 h 149"/>
                <a:gd name="T10" fmla="*/ 122637505 w 110"/>
                <a:gd name="T11" fmla="*/ 139264305 h 149"/>
                <a:gd name="T12" fmla="*/ 0 w 110"/>
                <a:gd name="T13" fmla="*/ 0 h 149"/>
                <a:gd name="T14" fmla="*/ 0 w 110"/>
                <a:gd name="T15" fmla="*/ 34018809 h 149"/>
                <a:gd name="T16" fmla="*/ 108144475 w 110"/>
                <a:gd name="T17" fmla="*/ 158399747 h 149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0"/>
                <a:gd name="T28" fmla="*/ 0 h 149"/>
                <a:gd name="T29" fmla="*/ 110 w 110"/>
                <a:gd name="T30" fmla="*/ 149 h 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0" h="149">
                  <a:moveTo>
                    <a:pt x="97" y="149"/>
                  </a:moveTo>
                  <a:lnTo>
                    <a:pt x="110" y="13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7" y="149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5" name="Freeform 2512"/>
            <p:cNvSpPr>
              <a:spLocks/>
            </p:cNvSpPr>
            <p:nvPr/>
          </p:nvSpPr>
          <p:spPr bwMode="auto">
            <a:xfrm>
              <a:off x="2490843" y="4606619"/>
              <a:ext cx="125647" cy="163869"/>
            </a:xfrm>
            <a:custGeom>
              <a:avLst/>
              <a:gdLst>
                <a:gd name="T0" fmla="*/ 66895314 w 118"/>
                <a:gd name="T1" fmla="*/ 0 h 160"/>
                <a:gd name="T2" fmla="*/ 133789563 w 118"/>
                <a:gd name="T3" fmla="*/ 83916291 h 160"/>
                <a:gd name="T4" fmla="*/ 66895314 w 118"/>
                <a:gd name="T5" fmla="*/ 167831557 h 160"/>
                <a:gd name="T6" fmla="*/ 0 w 118"/>
                <a:gd name="T7" fmla="*/ 83916291 h 160"/>
                <a:gd name="T8" fmla="*/ 120183487 w 118"/>
                <a:gd name="T9" fmla="*/ 167831557 h 160"/>
                <a:gd name="T10" fmla="*/ 133789563 w 118"/>
                <a:gd name="T11" fmla="*/ 147902022 h 160"/>
                <a:gd name="T12" fmla="*/ 0 w 118"/>
                <a:gd name="T13" fmla="*/ 0 h 160"/>
                <a:gd name="T14" fmla="*/ 0 w 118"/>
                <a:gd name="T15" fmla="*/ 33566519 h 160"/>
                <a:gd name="T16" fmla="*/ 120183487 w 118"/>
                <a:gd name="T17" fmla="*/ 167831557 h 16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8"/>
                <a:gd name="T28" fmla="*/ 0 h 160"/>
                <a:gd name="T29" fmla="*/ 118 w 118"/>
                <a:gd name="T30" fmla="*/ 160 h 1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8" h="160">
                  <a:moveTo>
                    <a:pt x="106" y="160"/>
                  </a:moveTo>
                  <a:lnTo>
                    <a:pt x="118" y="14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06" y="160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6" name="Freeform 2513"/>
            <p:cNvSpPr>
              <a:spLocks/>
            </p:cNvSpPr>
            <p:nvPr/>
          </p:nvSpPr>
          <p:spPr bwMode="auto">
            <a:xfrm>
              <a:off x="2490843" y="4588184"/>
              <a:ext cx="128820" cy="171038"/>
            </a:xfrm>
            <a:custGeom>
              <a:avLst/>
              <a:gdLst>
                <a:gd name="T0" fmla="*/ 68010624 w 122"/>
                <a:gd name="T1" fmla="*/ 0 h 168"/>
                <a:gd name="T2" fmla="*/ 136021248 w 122"/>
                <a:gd name="T3" fmla="*/ 87065469 h 168"/>
                <a:gd name="T4" fmla="*/ 68010624 w 122"/>
                <a:gd name="T5" fmla="*/ 174130938 h 168"/>
                <a:gd name="T6" fmla="*/ 0 w 122"/>
                <a:gd name="T7" fmla="*/ 87065469 h 168"/>
                <a:gd name="T8" fmla="*/ 122641922 w 122"/>
                <a:gd name="T9" fmla="*/ 174130938 h 168"/>
                <a:gd name="T10" fmla="*/ 136021248 w 122"/>
                <a:gd name="T11" fmla="*/ 154437141 h 168"/>
                <a:gd name="T12" fmla="*/ 0 w 122"/>
                <a:gd name="T13" fmla="*/ 0 h 168"/>
                <a:gd name="T14" fmla="*/ 0 w 122"/>
                <a:gd name="T15" fmla="*/ 38350183 h 168"/>
                <a:gd name="T16" fmla="*/ 122641922 w 122"/>
                <a:gd name="T17" fmla="*/ 174130938 h 16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2"/>
                <a:gd name="T28" fmla="*/ 0 h 168"/>
                <a:gd name="T29" fmla="*/ 122 w 122"/>
                <a:gd name="T30" fmla="*/ 168 h 1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2" h="168">
                  <a:moveTo>
                    <a:pt x="110" y="168"/>
                  </a:moveTo>
                  <a:lnTo>
                    <a:pt x="122" y="149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10" y="168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7" name="Freeform 2514"/>
            <p:cNvSpPr>
              <a:spLocks/>
            </p:cNvSpPr>
            <p:nvPr/>
          </p:nvSpPr>
          <p:spPr bwMode="auto">
            <a:xfrm>
              <a:off x="2490843" y="4573847"/>
              <a:ext cx="138321" cy="178207"/>
            </a:xfrm>
            <a:custGeom>
              <a:avLst/>
              <a:gdLst>
                <a:gd name="T0" fmla="*/ 73026096 w 131"/>
                <a:gd name="T1" fmla="*/ 0 h 174"/>
                <a:gd name="T2" fmla="*/ 146051136 w 131"/>
                <a:gd name="T3" fmla="*/ 91258371 h 174"/>
                <a:gd name="T4" fmla="*/ 73026096 w 131"/>
                <a:gd name="T5" fmla="*/ 182515718 h 174"/>
                <a:gd name="T6" fmla="*/ 0 w 131"/>
                <a:gd name="T7" fmla="*/ 91258371 h 174"/>
                <a:gd name="T8" fmla="*/ 131556969 w 131"/>
                <a:gd name="T9" fmla="*/ 182515718 h 174"/>
                <a:gd name="T10" fmla="*/ 146051136 w 131"/>
                <a:gd name="T11" fmla="*/ 163635000 h 174"/>
                <a:gd name="T12" fmla="*/ 0 w 131"/>
                <a:gd name="T13" fmla="*/ 0 h 174"/>
                <a:gd name="T14" fmla="*/ 0 w 131"/>
                <a:gd name="T15" fmla="*/ 34615177 h 174"/>
                <a:gd name="T16" fmla="*/ 131556969 w 131"/>
                <a:gd name="T17" fmla="*/ 182515718 h 174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1"/>
                <a:gd name="T28" fmla="*/ 0 h 174"/>
                <a:gd name="T29" fmla="*/ 131 w 131"/>
                <a:gd name="T30" fmla="*/ 174 h 1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1" h="174">
                  <a:moveTo>
                    <a:pt x="118" y="174"/>
                  </a:moveTo>
                  <a:lnTo>
                    <a:pt x="131" y="15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118" y="174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8" name="Freeform 2515"/>
            <p:cNvSpPr>
              <a:spLocks/>
            </p:cNvSpPr>
            <p:nvPr/>
          </p:nvSpPr>
          <p:spPr bwMode="auto">
            <a:xfrm>
              <a:off x="2490843" y="4560533"/>
              <a:ext cx="142545" cy="179231"/>
            </a:xfrm>
            <a:custGeom>
              <a:avLst/>
              <a:gdLst>
                <a:gd name="T0" fmla="*/ 75256368 w 135"/>
                <a:gd name="T1" fmla="*/ 0 h 174"/>
                <a:gd name="T2" fmla="*/ 150511680 w 135"/>
                <a:gd name="T3" fmla="*/ 92310145 h 174"/>
                <a:gd name="T4" fmla="*/ 75256368 w 135"/>
                <a:gd name="T5" fmla="*/ 184619260 h 174"/>
                <a:gd name="T6" fmla="*/ 0 w 135"/>
                <a:gd name="T7" fmla="*/ 92310145 h 174"/>
                <a:gd name="T8" fmla="*/ 4460075 w 135"/>
                <a:gd name="T9" fmla="*/ 0 h 174"/>
                <a:gd name="T10" fmla="*/ 0 w 135"/>
                <a:gd name="T11" fmla="*/ 4243861 h 174"/>
                <a:gd name="T12" fmla="*/ 0 w 135"/>
                <a:gd name="T13" fmla="*/ 26526187 h 174"/>
                <a:gd name="T14" fmla="*/ 136017466 w 135"/>
                <a:gd name="T15" fmla="*/ 184619260 h 174"/>
                <a:gd name="T16" fmla="*/ 150511680 w 135"/>
                <a:gd name="T17" fmla="*/ 165520865 h 174"/>
                <a:gd name="T18" fmla="*/ 4460075 w 135"/>
                <a:gd name="T19" fmla="*/ 0 h 174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74"/>
                <a:gd name="T32" fmla="*/ 135 w 135"/>
                <a:gd name="T33" fmla="*/ 174 h 17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74">
                  <a:moveTo>
                    <a:pt x="4" y="0"/>
                  </a:moveTo>
                  <a:lnTo>
                    <a:pt x="0" y="4"/>
                  </a:lnTo>
                  <a:lnTo>
                    <a:pt x="0" y="25"/>
                  </a:lnTo>
                  <a:lnTo>
                    <a:pt x="122" y="174"/>
                  </a:lnTo>
                  <a:lnTo>
                    <a:pt x="135" y="15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29" name="Freeform 2516"/>
            <p:cNvSpPr>
              <a:spLocks/>
            </p:cNvSpPr>
            <p:nvPr/>
          </p:nvSpPr>
          <p:spPr bwMode="auto">
            <a:xfrm>
              <a:off x="2490843" y="4549258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3377935 w 144"/>
                <a:gd name="T9" fmla="*/ 0 h 178"/>
                <a:gd name="T10" fmla="*/ 0 w 144"/>
                <a:gd name="T11" fmla="*/ 15734386 h 178"/>
                <a:gd name="T12" fmla="*/ 0 w 144"/>
                <a:gd name="T13" fmla="*/ 23076692 h 178"/>
                <a:gd name="T14" fmla="*/ 146048634 w 144"/>
                <a:gd name="T15" fmla="*/ 186710021 h 178"/>
                <a:gd name="T16" fmla="*/ 160541568 w 144"/>
                <a:gd name="T17" fmla="*/ 167829377 h 178"/>
                <a:gd name="T18" fmla="*/ 13377935 w 144"/>
                <a:gd name="T19" fmla="*/ 0 h 178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4"/>
                <a:gd name="T31" fmla="*/ 0 h 178"/>
                <a:gd name="T32" fmla="*/ 144 w 144"/>
                <a:gd name="T33" fmla="*/ 178 h 1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4" h="178">
                  <a:moveTo>
                    <a:pt x="12" y="0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0" name="Freeform 2517"/>
            <p:cNvSpPr>
              <a:spLocks/>
            </p:cNvSpPr>
            <p:nvPr/>
          </p:nvSpPr>
          <p:spPr bwMode="auto">
            <a:xfrm>
              <a:off x="2495068" y="4543114"/>
              <a:ext cx="150994" cy="178207"/>
            </a:xfrm>
            <a:custGeom>
              <a:avLst/>
              <a:gdLst>
                <a:gd name="T0" fmla="*/ 79163847 w 144"/>
                <a:gd name="T1" fmla="*/ 0 h 174"/>
                <a:gd name="T2" fmla="*/ 158327693 w 144"/>
                <a:gd name="T3" fmla="*/ 91258371 h 174"/>
                <a:gd name="T4" fmla="*/ 79163847 w 144"/>
                <a:gd name="T5" fmla="*/ 182515718 h 174"/>
                <a:gd name="T6" fmla="*/ 0 w 144"/>
                <a:gd name="T7" fmla="*/ 91258371 h 174"/>
                <a:gd name="T8" fmla="*/ 14293048 w 144"/>
                <a:gd name="T9" fmla="*/ 0 h 174"/>
                <a:gd name="T10" fmla="*/ 0 w 144"/>
                <a:gd name="T11" fmla="*/ 18880726 h 174"/>
                <a:gd name="T12" fmla="*/ 144034649 w 144"/>
                <a:gd name="T13" fmla="*/ 182515718 h 174"/>
                <a:gd name="T14" fmla="*/ 158327693 w 144"/>
                <a:gd name="T15" fmla="*/ 163635000 h 174"/>
                <a:gd name="T16" fmla="*/ 14293048 w 144"/>
                <a:gd name="T17" fmla="*/ 0 h 174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4"/>
                <a:gd name="T29" fmla="*/ 144 w 144"/>
                <a:gd name="T30" fmla="*/ 174 h 1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4">
                  <a:moveTo>
                    <a:pt x="13" y="0"/>
                  </a:moveTo>
                  <a:lnTo>
                    <a:pt x="0" y="18"/>
                  </a:lnTo>
                  <a:lnTo>
                    <a:pt x="131" y="174"/>
                  </a:lnTo>
                  <a:lnTo>
                    <a:pt x="144" y="15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1" name="Freeform 2518"/>
            <p:cNvSpPr>
              <a:spLocks/>
            </p:cNvSpPr>
            <p:nvPr/>
          </p:nvSpPr>
          <p:spPr bwMode="auto">
            <a:xfrm>
              <a:off x="2503517" y="4531848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4492938 w 144"/>
                <a:gd name="T9" fmla="*/ 0 h 178"/>
                <a:gd name="T10" fmla="*/ 0 w 144"/>
                <a:gd name="T11" fmla="*/ 18880652 h 178"/>
                <a:gd name="T12" fmla="*/ 147163638 w 144"/>
                <a:gd name="T13" fmla="*/ 186710021 h 178"/>
                <a:gd name="T14" fmla="*/ 160541568 w 144"/>
                <a:gd name="T15" fmla="*/ 167829377 h 178"/>
                <a:gd name="T16" fmla="*/ 1449293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2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2" name="Freeform 2519"/>
            <p:cNvSpPr>
              <a:spLocks/>
            </p:cNvSpPr>
            <p:nvPr/>
          </p:nvSpPr>
          <p:spPr bwMode="auto">
            <a:xfrm>
              <a:off x="2507732" y="4521607"/>
              <a:ext cx="150994" cy="181279"/>
            </a:xfrm>
            <a:custGeom>
              <a:avLst/>
              <a:gdLst>
                <a:gd name="T0" fmla="*/ 79163847 w 144"/>
                <a:gd name="T1" fmla="*/ 0 h 178"/>
                <a:gd name="T2" fmla="*/ 158327693 w 144"/>
                <a:gd name="T3" fmla="*/ 92309711 h 178"/>
                <a:gd name="T4" fmla="*/ 79163847 w 144"/>
                <a:gd name="T5" fmla="*/ 184618404 h 178"/>
                <a:gd name="T6" fmla="*/ 0 w 144"/>
                <a:gd name="T7" fmla="*/ 92309711 h 178"/>
                <a:gd name="T8" fmla="*/ 13194148 w 144"/>
                <a:gd name="T9" fmla="*/ 0 h 178"/>
                <a:gd name="T10" fmla="*/ 0 w 144"/>
                <a:gd name="T11" fmla="*/ 22817730 h 178"/>
                <a:gd name="T12" fmla="*/ 144034649 w 144"/>
                <a:gd name="T13" fmla="*/ 184618404 h 178"/>
                <a:gd name="T14" fmla="*/ 158327693 w 144"/>
                <a:gd name="T15" fmla="*/ 165948710 h 178"/>
                <a:gd name="T16" fmla="*/ 1319414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2" y="0"/>
                  </a:moveTo>
                  <a:lnTo>
                    <a:pt x="0" y="22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3" name="Freeform 2520"/>
            <p:cNvSpPr>
              <a:spLocks/>
            </p:cNvSpPr>
            <p:nvPr/>
          </p:nvSpPr>
          <p:spPr bwMode="auto">
            <a:xfrm>
              <a:off x="2518294" y="4513414"/>
              <a:ext cx="150994" cy="182303"/>
            </a:xfrm>
            <a:custGeom>
              <a:avLst/>
              <a:gdLst>
                <a:gd name="T0" fmla="*/ 79163847 w 144"/>
                <a:gd name="T1" fmla="*/ 0 h 178"/>
                <a:gd name="T2" fmla="*/ 158327693 w 144"/>
                <a:gd name="T3" fmla="*/ 93355523 h 178"/>
                <a:gd name="T4" fmla="*/ 79163847 w 144"/>
                <a:gd name="T5" fmla="*/ 186710021 h 178"/>
                <a:gd name="T6" fmla="*/ 0 w 144"/>
                <a:gd name="T7" fmla="*/ 93355523 h 178"/>
                <a:gd name="T8" fmla="*/ 14293048 w 144"/>
                <a:gd name="T9" fmla="*/ 0 h 178"/>
                <a:gd name="T10" fmla="*/ 0 w 144"/>
                <a:gd name="T11" fmla="*/ 18880652 h 178"/>
                <a:gd name="T12" fmla="*/ 144034649 w 144"/>
                <a:gd name="T13" fmla="*/ 186710021 h 178"/>
                <a:gd name="T14" fmla="*/ 158327693 w 144"/>
                <a:gd name="T15" fmla="*/ 167829377 h 178"/>
                <a:gd name="T16" fmla="*/ 1429304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4" name="Freeform 2521"/>
            <p:cNvSpPr>
              <a:spLocks/>
            </p:cNvSpPr>
            <p:nvPr/>
          </p:nvSpPr>
          <p:spPr bwMode="auto">
            <a:xfrm>
              <a:off x="2521467" y="4502148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4492938 w 144"/>
                <a:gd name="T9" fmla="*/ 0 h 178"/>
                <a:gd name="T10" fmla="*/ 0 w 144"/>
                <a:gd name="T11" fmla="*/ 18880652 h 178"/>
                <a:gd name="T12" fmla="*/ 147163638 w 144"/>
                <a:gd name="T13" fmla="*/ 186710021 h 178"/>
                <a:gd name="T14" fmla="*/ 160541568 w 144"/>
                <a:gd name="T15" fmla="*/ 167829377 h 178"/>
                <a:gd name="T16" fmla="*/ 1449293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2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5" name="Freeform 2522"/>
            <p:cNvSpPr>
              <a:spLocks/>
            </p:cNvSpPr>
            <p:nvPr/>
          </p:nvSpPr>
          <p:spPr bwMode="auto">
            <a:xfrm>
              <a:off x="2530967" y="4493955"/>
              <a:ext cx="152046" cy="182303"/>
            </a:xfrm>
            <a:custGeom>
              <a:avLst/>
              <a:gdLst>
                <a:gd name="T0" fmla="*/ 80270784 w 144"/>
                <a:gd name="T1" fmla="*/ 0 h 179"/>
                <a:gd name="T2" fmla="*/ 160541568 w 144"/>
                <a:gd name="T3" fmla="*/ 92833984 h 179"/>
                <a:gd name="T4" fmla="*/ 80270784 w 144"/>
                <a:gd name="T5" fmla="*/ 185666949 h 179"/>
                <a:gd name="T6" fmla="*/ 0 w 144"/>
                <a:gd name="T7" fmla="*/ 92833984 h 179"/>
                <a:gd name="T8" fmla="*/ 13377935 w 144"/>
                <a:gd name="T9" fmla="*/ 0 h 179"/>
                <a:gd name="T10" fmla="*/ 0 w 144"/>
                <a:gd name="T11" fmla="*/ 19708076 h 179"/>
                <a:gd name="T12" fmla="*/ 146048634 w 144"/>
                <a:gd name="T13" fmla="*/ 185666949 h 179"/>
                <a:gd name="T14" fmla="*/ 160541568 w 144"/>
                <a:gd name="T15" fmla="*/ 165958881 h 179"/>
                <a:gd name="T16" fmla="*/ 13377935 w 144"/>
                <a:gd name="T17" fmla="*/ 0 h 179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9"/>
                <a:gd name="T29" fmla="*/ 144 w 144"/>
                <a:gd name="T30" fmla="*/ 179 h 17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9">
                  <a:moveTo>
                    <a:pt x="12" y="0"/>
                  </a:moveTo>
                  <a:lnTo>
                    <a:pt x="0" y="19"/>
                  </a:lnTo>
                  <a:lnTo>
                    <a:pt x="131" y="179"/>
                  </a:lnTo>
                  <a:lnTo>
                    <a:pt x="144" y="1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6" name="Freeform 2523"/>
            <p:cNvSpPr>
              <a:spLocks/>
            </p:cNvSpPr>
            <p:nvPr/>
          </p:nvSpPr>
          <p:spPr bwMode="auto">
            <a:xfrm>
              <a:off x="2535192" y="4482690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4492938 w 144"/>
                <a:gd name="T9" fmla="*/ 0 h 178"/>
                <a:gd name="T10" fmla="*/ 0 w 144"/>
                <a:gd name="T11" fmla="*/ 18880652 h 178"/>
                <a:gd name="T12" fmla="*/ 146048634 w 144"/>
                <a:gd name="T13" fmla="*/ 186710021 h 178"/>
                <a:gd name="T14" fmla="*/ 160541568 w 144"/>
                <a:gd name="T15" fmla="*/ 167829377 h 178"/>
                <a:gd name="T16" fmla="*/ 1449293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7" name="Freeform 2524"/>
            <p:cNvSpPr>
              <a:spLocks/>
            </p:cNvSpPr>
            <p:nvPr/>
          </p:nvSpPr>
          <p:spPr bwMode="auto">
            <a:xfrm>
              <a:off x="2543641" y="4475521"/>
              <a:ext cx="147821" cy="182303"/>
            </a:xfrm>
            <a:custGeom>
              <a:avLst/>
              <a:gdLst>
                <a:gd name="T0" fmla="*/ 78039984 w 140"/>
                <a:gd name="T1" fmla="*/ 0 h 178"/>
                <a:gd name="T2" fmla="*/ 156078913 w 140"/>
                <a:gd name="T3" fmla="*/ 93355523 h 178"/>
                <a:gd name="T4" fmla="*/ 78039984 w 140"/>
                <a:gd name="T5" fmla="*/ 186710021 h 178"/>
                <a:gd name="T6" fmla="*/ 0 w 140"/>
                <a:gd name="T7" fmla="*/ 93355523 h 178"/>
                <a:gd name="T8" fmla="*/ 14492791 w 140"/>
                <a:gd name="T9" fmla="*/ 0 h 178"/>
                <a:gd name="T10" fmla="*/ 0 w 140"/>
                <a:gd name="T11" fmla="*/ 18880652 h 178"/>
                <a:gd name="T12" fmla="*/ 147160031 w 140"/>
                <a:gd name="T13" fmla="*/ 186710021 h 178"/>
                <a:gd name="T14" fmla="*/ 156078913 w 140"/>
                <a:gd name="T15" fmla="*/ 167829377 h 178"/>
                <a:gd name="T16" fmla="*/ 156078913 w 140"/>
                <a:gd name="T17" fmla="*/ 164682091 h 178"/>
                <a:gd name="T18" fmla="*/ 14492791 w 140"/>
                <a:gd name="T19" fmla="*/ 0 h 178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0"/>
                <a:gd name="T31" fmla="*/ 0 h 178"/>
                <a:gd name="T32" fmla="*/ 140 w 140"/>
                <a:gd name="T33" fmla="*/ 178 h 1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0" h="178">
                  <a:moveTo>
                    <a:pt x="13" y="0"/>
                  </a:moveTo>
                  <a:lnTo>
                    <a:pt x="0" y="18"/>
                  </a:lnTo>
                  <a:lnTo>
                    <a:pt x="132" y="178"/>
                  </a:lnTo>
                  <a:lnTo>
                    <a:pt x="140" y="160"/>
                  </a:lnTo>
                  <a:lnTo>
                    <a:pt x="140" y="15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8" name="Freeform 2525"/>
            <p:cNvSpPr>
              <a:spLocks/>
            </p:cNvSpPr>
            <p:nvPr/>
          </p:nvSpPr>
          <p:spPr bwMode="auto">
            <a:xfrm>
              <a:off x="2549968" y="4464256"/>
              <a:ext cx="141485" cy="184352"/>
            </a:xfrm>
            <a:custGeom>
              <a:avLst/>
              <a:gdLst>
                <a:gd name="T0" fmla="*/ 74141283 w 135"/>
                <a:gd name="T1" fmla="*/ 0 h 179"/>
                <a:gd name="T2" fmla="*/ 148281519 w 135"/>
                <a:gd name="T3" fmla="*/ 94932011 h 179"/>
                <a:gd name="T4" fmla="*/ 74141283 w 135"/>
                <a:gd name="T5" fmla="*/ 189864021 h 179"/>
                <a:gd name="T6" fmla="*/ 0 w 135"/>
                <a:gd name="T7" fmla="*/ 94932011 h 179"/>
                <a:gd name="T8" fmla="*/ 13180112 w 135"/>
                <a:gd name="T9" fmla="*/ 0 h 179"/>
                <a:gd name="T10" fmla="*/ 0 w 135"/>
                <a:gd name="T11" fmla="*/ 20153073 h 179"/>
                <a:gd name="T12" fmla="*/ 143888149 w 135"/>
                <a:gd name="T13" fmla="*/ 189864021 h 179"/>
                <a:gd name="T14" fmla="*/ 148281519 w 135"/>
                <a:gd name="T15" fmla="*/ 181378683 h 179"/>
                <a:gd name="T16" fmla="*/ 148281519 w 135"/>
                <a:gd name="T17" fmla="*/ 158043229 h 179"/>
                <a:gd name="T18" fmla="*/ 13180112 w 135"/>
                <a:gd name="T19" fmla="*/ 0 h 179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79"/>
                <a:gd name="T32" fmla="*/ 135 w 135"/>
                <a:gd name="T33" fmla="*/ 179 h 1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79">
                  <a:moveTo>
                    <a:pt x="12" y="0"/>
                  </a:moveTo>
                  <a:lnTo>
                    <a:pt x="0" y="19"/>
                  </a:lnTo>
                  <a:lnTo>
                    <a:pt x="131" y="179"/>
                  </a:lnTo>
                  <a:lnTo>
                    <a:pt x="135" y="171"/>
                  </a:lnTo>
                  <a:lnTo>
                    <a:pt x="135" y="14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39" name="Freeform 2526"/>
            <p:cNvSpPr>
              <a:spLocks/>
            </p:cNvSpPr>
            <p:nvPr/>
          </p:nvSpPr>
          <p:spPr bwMode="auto">
            <a:xfrm>
              <a:off x="2557366" y="4458111"/>
              <a:ext cx="133045" cy="179231"/>
            </a:xfrm>
            <a:custGeom>
              <a:avLst/>
              <a:gdLst>
                <a:gd name="T0" fmla="*/ 69689406 w 127"/>
                <a:gd name="T1" fmla="*/ 0 h 175"/>
                <a:gd name="T2" fmla="*/ 139377764 w 127"/>
                <a:gd name="T3" fmla="*/ 91782659 h 175"/>
                <a:gd name="T4" fmla="*/ 69689406 w 127"/>
                <a:gd name="T5" fmla="*/ 183564293 h 175"/>
                <a:gd name="T6" fmla="*/ 0 w 127"/>
                <a:gd name="T7" fmla="*/ 91782659 h 175"/>
                <a:gd name="T8" fmla="*/ 14267244 w 127"/>
                <a:gd name="T9" fmla="*/ 0 h 175"/>
                <a:gd name="T10" fmla="*/ 0 w 127"/>
                <a:gd name="T11" fmla="*/ 18880707 h 175"/>
                <a:gd name="T12" fmla="*/ 139377764 w 127"/>
                <a:gd name="T13" fmla="*/ 183564293 h 175"/>
                <a:gd name="T14" fmla="*/ 139377764 w 127"/>
                <a:gd name="T15" fmla="*/ 148949166 h 175"/>
                <a:gd name="T16" fmla="*/ 14267244 w 127"/>
                <a:gd name="T17" fmla="*/ 0 h 17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7"/>
                <a:gd name="T28" fmla="*/ 0 h 175"/>
                <a:gd name="T29" fmla="*/ 127 w 127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7" h="175">
                  <a:moveTo>
                    <a:pt x="13" y="0"/>
                  </a:moveTo>
                  <a:lnTo>
                    <a:pt x="0" y="18"/>
                  </a:lnTo>
                  <a:lnTo>
                    <a:pt x="127" y="175"/>
                  </a:lnTo>
                  <a:lnTo>
                    <a:pt x="127" y="1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0" name="Freeform 2527"/>
            <p:cNvSpPr>
              <a:spLocks/>
            </p:cNvSpPr>
            <p:nvPr/>
          </p:nvSpPr>
          <p:spPr bwMode="auto">
            <a:xfrm>
              <a:off x="2562642" y="4446846"/>
              <a:ext cx="128820" cy="170014"/>
            </a:xfrm>
            <a:custGeom>
              <a:avLst/>
              <a:gdLst>
                <a:gd name="T0" fmla="*/ 67457692 w 123"/>
                <a:gd name="T1" fmla="*/ 0 h 167"/>
                <a:gd name="T2" fmla="*/ 134915385 w 123"/>
                <a:gd name="T3" fmla="*/ 86541198 h 167"/>
                <a:gd name="T4" fmla="*/ 67457692 w 123"/>
                <a:gd name="T5" fmla="*/ 173082397 h 167"/>
                <a:gd name="T6" fmla="*/ 0 w 123"/>
                <a:gd name="T7" fmla="*/ 86541198 h 167"/>
                <a:gd name="T8" fmla="*/ 14259223 w 123"/>
                <a:gd name="T9" fmla="*/ 0 h 167"/>
                <a:gd name="T10" fmla="*/ 0 w 123"/>
                <a:gd name="T11" fmla="*/ 18655729 h 167"/>
                <a:gd name="T12" fmla="*/ 134915385 w 123"/>
                <a:gd name="T13" fmla="*/ 173082397 h 167"/>
                <a:gd name="T14" fmla="*/ 134915385 w 123"/>
                <a:gd name="T15" fmla="*/ 139916444 h 167"/>
                <a:gd name="T16" fmla="*/ 14259223 w 123"/>
                <a:gd name="T17" fmla="*/ 0 h 16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3"/>
                <a:gd name="T28" fmla="*/ 0 h 167"/>
                <a:gd name="T29" fmla="*/ 123 w 123"/>
                <a:gd name="T30" fmla="*/ 167 h 1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3" h="167">
                  <a:moveTo>
                    <a:pt x="13" y="0"/>
                  </a:moveTo>
                  <a:lnTo>
                    <a:pt x="0" y="18"/>
                  </a:lnTo>
                  <a:lnTo>
                    <a:pt x="123" y="167"/>
                  </a:lnTo>
                  <a:lnTo>
                    <a:pt x="123" y="1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1" name="Freeform 2528"/>
            <p:cNvSpPr>
              <a:spLocks/>
            </p:cNvSpPr>
            <p:nvPr/>
          </p:nvSpPr>
          <p:spPr bwMode="auto">
            <a:xfrm>
              <a:off x="2572143" y="4438653"/>
              <a:ext cx="119310" cy="163869"/>
            </a:xfrm>
            <a:custGeom>
              <a:avLst/>
              <a:gdLst>
                <a:gd name="T0" fmla="*/ 62433667 w 114"/>
                <a:gd name="T1" fmla="*/ 0 h 160"/>
                <a:gd name="T2" fmla="*/ 124867333 w 114"/>
                <a:gd name="T3" fmla="*/ 83916291 h 160"/>
                <a:gd name="T4" fmla="*/ 62433667 w 114"/>
                <a:gd name="T5" fmla="*/ 167831557 h 160"/>
                <a:gd name="T6" fmla="*/ 0 w 114"/>
                <a:gd name="T7" fmla="*/ 83916291 h 160"/>
                <a:gd name="T8" fmla="*/ 14239753 w 114"/>
                <a:gd name="T9" fmla="*/ 0 h 160"/>
                <a:gd name="T10" fmla="*/ 0 w 114"/>
                <a:gd name="T11" fmla="*/ 18880782 h 160"/>
                <a:gd name="T12" fmla="*/ 124867333 w 114"/>
                <a:gd name="T13" fmla="*/ 167831557 h 160"/>
                <a:gd name="T14" fmla="*/ 124867333 w 114"/>
                <a:gd name="T15" fmla="*/ 130068953 h 160"/>
                <a:gd name="T16" fmla="*/ 14239753 w 114"/>
                <a:gd name="T17" fmla="*/ 0 h 16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4"/>
                <a:gd name="T28" fmla="*/ 0 h 160"/>
                <a:gd name="T29" fmla="*/ 114 w 114"/>
                <a:gd name="T30" fmla="*/ 160 h 1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4" h="160">
                  <a:moveTo>
                    <a:pt x="13" y="0"/>
                  </a:moveTo>
                  <a:lnTo>
                    <a:pt x="0" y="18"/>
                  </a:lnTo>
                  <a:lnTo>
                    <a:pt x="114" y="160"/>
                  </a:lnTo>
                  <a:lnTo>
                    <a:pt x="114" y="1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2" name="Freeform 2529"/>
            <p:cNvSpPr>
              <a:spLocks/>
            </p:cNvSpPr>
            <p:nvPr/>
          </p:nvSpPr>
          <p:spPr bwMode="auto">
            <a:xfrm>
              <a:off x="2575316" y="4427387"/>
              <a:ext cx="116147" cy="156700"/>
            </a:xfrm>
            <a:custGeom>
              <a:avLst/>
              <a:gdLst>
                <a:gd name="T0" fmla="*/ 61319280 w 110"/>
                <a:gd name="T1" fmla="*/ 0 h 153"/>
                <a:gd name="T2" fmla="*/ 122637505 w 110"/>
                <a:gd name="T3" fmla="*/ 80244739 h 153"/>
                <a:gd name="T4" fmla="*/ 61319280 w 110"/>
                <a:gd name="T5" fmla="*/ 160489477 h 153"/>
                <a:gd name="T6" fmla="*/ 0 w 110"/>
                <a:gd name="T7" fmla="*/ 80244739 h 153"/>
                <a:gd name="T8" fmla="*/ 14493034 w 110"/>
                <a:gd name="T9" fmla="*/ 0 h 153"/>
                <a:gd name="T10" fmla="*/ 0 w 110"/>
                <a:gd name="T11" fmla="*/ 18880814 h 153"/>
                <a:gd name="T12" fmla="*/ 122637505 w 110"/>
                <a:gd name="T13" fmla="*/ 160489477 h 153"/>
                <a:gd name="T14" fmla="*/ 122637505 w 110"/>
                <a:gd name="T15" fmla="*/ 125874122 h 153"/>
                <a:gd name="T16" fmla="*/ 14493034 w 110"/>
                <a:gd name="T17" fmla="*/ 0 h 15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0"/>
                <a:gd name="T28" fmla="*/ 0 h 153"/>
                <a:gd name="T29" fmla="*/ 110 w 110"/>
                <a:gd name="T30" fmla="*/ 153 h 1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0" h="153">
                  <a:moveTo>
                    <a:pt x="13" y="0"/>
                  </a:moveTo>
                  <a:lnTo>
                    <a:pt x="0" y="18"/>
                  </a:lnTo>
                  <a:lnTo>
                    <a:pt x="110" y="153"/>
                  </a:lnTo>
                  <a:lnTo>
                    <a:pt x="110" y="12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EB96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3" name="Freeform 2530"/>
            <p:cNvSpPr>
              <a:spLocks/>
            </p:cNvSpPr>
            <p:nvPr/>
          </p:nvSpPr>
          <p:spPr bwMode="auto">
            <a:xfrm>
              <a:off x="2584816" y="4419185"/>
              <a:ext cx="106646" cy="146459"/>
            </a:xfrm>
            <a:custGeom>
              <a:avLst/>
              <a:gdLst>
                <a:gd name="T0" fmla="*/ 56303808 w 101"/>
                <a:gd name="T1" fmla="*/ 0 h 142"/>
                <a:gd name="T2" fmla="*/ 112607616 w 101"/>
                <a:gd name="T3" fmla="*/ 75529525 h 142"/>
                <a:gd name="T4" fmla="*/ 56303808 w 101"/>
                <a:gd name="T5" fmla="*/ 151058018 h 142"/>
                <a:gd name="T6" fmla="*/ 0 w 101"/>
                <a:gd name="T7" fmla="*/ 75529525 h 142"/>
                <a:gd name="T8" fmla="*/ 13379322 w 101"/>
                <a:gd name="T9" fmla="*/ 0 h 142"/>
                <a:gd name="T10" fmla="*/ 0 w 101"/>
                <a:gd name="T11" fmla="*/ 19147967 h 142"/>
                <a:gd name="T12" fmla="*/ 112607616 w 101"/>
                <a:gd name="T13" fmla="*/ 151058018 h 142"/>
                <a:gd name="T14" fmla="*/ 112607616 w 101"/>
                <a:gd name="T15" fmla="*/ 115953223 h 142"/>
                <a:gd name="T16" fmla="*/ 13379322 w 101"/>
                <a:gd name="T17" fmla="*/ 0 h 142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1"/>
                <a:gd name="T28" fmla="*/ 0 h 142"/>
                <a:gd name="T29" fmla="*/ 101 w 101"/>
                <a:gd name="T30" fmla="*/ 142 h 1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1" h="142">
                  <a:moveTo>
                    <a:pt x="12" y="0"/>
                  </a:moveTo>
                  <a:lnTo>
                    <a:pt x="0" y="18"/>
                  </a:lnTo>
                  <a:lnTo>
                    <a:pt x="101" y="142"/>
                  </a:lnTo>
                  <a:lnTo>
                    <a:pt x="101" y="10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4A545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4" name="Freeform 2531"/>
            <p:cNvSpPr>
              <a:spLocks/>
            </p:cNvSpPr>
            <p:nvPr/>
          </p:nvSpPr>
          <p:spPr bwMode="auto">
            <a:xfrm>
              <a:off x="2589041" y="4408944"/>
              <a:ext cx="101361" cy="141338"/>
            </a:xfrm>
            <a:custGeom>
              <a:avLst/>
              <a:gdLst>
                <a:gd name="T0" fmla="*/ 52959555 w 97"/>
                <a:gd name="T1" fmla="*/ 0 h 138"/>
                <a:gd name="T2" fmla="*/ 105918064 w 97"/>
                <a:gd name="T3" fmla="*/ 72378370 h 138"/>
                <a:gd name="T4" fmla="*/ 52959555 w 97"/>
                <a:gd name="T5" fmla="*/ 144756741 h 138"/>
                <a:gd name="T6" fmla="*/ 0 w 97"/>
                <a:gd name="T7" fmla="*/ 72378370 h 138"/>
                <a:gd name="T8" fmla="*/ 14194719 w 97"/>
                <a:gd name="T9" fmla="*/ 0 h 138"/>
                <a:gd name="T10" fmla="*/ 0 w 97"/>
                <a:gd name="T11" fmla="*/ 18880913 h 138"/>
                <a:gd name="T12" fmla="*/ 105918064 w 97"/>
                <a:gd name="T13" fmla="*/ 144756741 h 138"/>
                <a:gd name="T14" fmla="*/ 105918064 w 97"/>
                <a:gd name="T15" fmla="*/ 106993875 h 138"/>
                <a:gd name="T16" fmla="*/ 14194719 w 97"/>
                <a:gd name="T17" fmla="*/ 0 h 13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38"/>
                <a:gd name="T29" fmla="*/ 97 w 97"/>
                <a:gd name="T30" fmla="*/ 138 h 1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38">
                  <a:moveTo>
                    <a:pt x="13" y="0"/>
                  </a:moveTo>
                  <a:lnTo>
                    <a:pt x="0" y="18"/>
                  </a:lnTo>
                  <a:lnTo>
                    <a:pt x="97" y="138"/>
                  </a:lnTo>
                  <a:lnTo>
                    <a:pt x="97" y="10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AA2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5" name="Freeform 2532"/>
            <p:cNvSpPr>
              <a:spLocks/>
            </p:cNvSpPr>
            <p:nvPr/>
          </p:nvSpPr>
          <p:spPr bwMode="auto">
            <a:xfrm>
              <a:off x="2597490" y="4401775"/>
              <a:ext cx="93972" cy="130073"/>
            </a:xfrm>
            <a:custGeom>
              <a:avLst/>
              <a:gdLst>
                <a:gd name="T0" fmla="*/ 49610880 w 89"/>
                <a:gd name="T1" fmla="*/ 0 h 127"/>
                <a:gd name="T2" fmla="*/ 99221761 w 89"/>
                <a:gd name="T3" fmla="*/ 66610691 h 127"/>
                <a:gd name="T4" fmla="*/ 49610880 w 89"/>
                <a:gd name="T5" fmla="*/ 133220357 h 127"/>
                <a:gd name="T6" fmla="*/ 0 w 89"/>
                <a:gd name="T7" fmla="*/ 66610691 h 127"/>
                <a:gd name="T8" fmla="*/ 14492804 w 89"/>
                <a:gd name="T9" fmla="*/ 0 h 127"/>
                <a:gd name="T10" fmla="*/ 0 w 89"/>
                <a:gd name="T11" fmla="*/ 18882097 h 127"/>
                <a:gd name="T12" fmla="*/ 99221761 w 89"/>
                <a:gd name="T13" fmla="*/ 133220357 h 127"/>
                <a:gd name="T14" fmla="*/ 99221761 w 89"/>
                <a:gd name="T15" fmla="*/ 98604560 h 127"/>
                <a:gd name="T16" fmla="*/ 14492804 w 89"/>
                <a:gd name="T17" fmla="*/ 0 h 12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9"/>
                <a:gd name="T28" fmla="*/ 0 h 127"/>
                <a:gd name="T29" fmla="*/ 89 w 89"/>
                <a:gd name="T30" fmla="*/ 127 h 1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9" h="127">
                  <a:moveTo>
                    <a:pt x="13" y="0"/>
                  </a:moveTo>
                  <a:lnTo>
                    <a:pt x="0" y="18"/>
                  </a:lnTo>
                  <a:lnTo>
                    <a:pt x="89" y="127"/>
                  </a:lnTo>
                  <a:lnTo>
                    <a:pt x="89" y="9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7CC1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6" name="Freeform 2533"/>
            <p:cNvSpPr>
              <a:spLocks/>
            </p:cNvSpPr>
            <p:nvPr/>
          </p:nvSpPr>
          <p:spPr bwMode="auto">
            <a:xfrm>
              <a:off x="2603827" y="4391534"/>
              <a:ext cx="87636" cy="120856"/>
            </a:xfrm>
            <a:custGeom>
              <a:avLst/>
              <a:gdLst>
                <a:gd name="T0" fmla="*/ 45714693 w 84"/>
                <a:gd name="T1" fmla="*/ 0 h 120"/>
                <a:gd name="T2" fmla="*/ 91429386 w 84"/>
                <a:gd name="T3" fmla="*/ 60859053 h 120"/>
                <a:gd name="T4" fmla="*/ 45714693 w 84"/>
                <a:gd name="T5" fmla="*/ 121718107 h 120"/>
                <a:gd name="T6" fmla="*/ 0 w 84"/>
                <a:gd name="T7" fmla="*/ 60859053 h 120"/>
                <a:gd name="T8" fmla="*/ 17415570 w 84"/>
                <a:gd name="T9" fmla="*/ 0 h 120"/>
                <a:gd name="T10" fmla="*/ 0 w 84"/>
                <a:gd name="T11" fmla="*/ 18257316 h 120"/>
                <a:gd name="T12" fmla="*/ 91429386 w 84"/>
                <a:gd name="T13" fmla="*/ 121718107 h 120"/>
                <a:gd name="T14" fmla="*/ 91429386 w 84"/>
                <a:gd name="T15" fmla="*/ 88246039 h 120"/>
                <a:gd name="T16" fmla="*/ 17415570 w 84"/>
                <a:gd name="T17" fmla="*/ 0 h 12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4"/>
                <a:gd name="T28" fmla="*/ 0 h 120"/>
                <a:gd name="T29" fmla="*/ 84 w 84"/>
                <a:gd name="T30" fmla="*/ 120 h 1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4" h="120">
                  <a:moveTo>
                    <a:pt x="16" y="0"/>
                  </a:moveTo>
                  <a:lnTo>
                    <a:pt x="0" y="18"/>
                  </a:lnTo>
                  <a:lnTo>
                    <a:pt x="84" y="120"/>
                  </a:lnTo>
                  <a:lnTo>
                    <a:pt x="84" y="8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7EE0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7" name="Freeform 2534"/>
            <p:cNvSpPr>
              <a:spLocks/>
            </p:cNvSpPr>
            <p:nvPr/>
          </p:nvSpPr>
          <p:spPr bwMode="auto">
            <a:xfrm>
              <a:off x="2611215" y="4383340"/>
              <a:ext cx="79196" cy="114711"/>
            </a:xfrm>
            <a:custGeom>
              <a:avLst/>
              <a:gdLst>
                <a:gd name="T0" fmla="*/ 41263200 w 76"/>
                <a:gd name="T1" fmla="*/ 0 h 113"/>
                <a:gd name="T2" fmla="*/ 82526400 w 76"/>
                <a:gd name="T3" fmla="*/ 58224461 h 113"/>
                <a:gd name="T4" fmla="*/ 41263200 w 76"/>
                <a:gd name="T5" fmla="*/ 116447908 h 113"/>
                <a:gd name="T6" fmla="*/ 0 w 76"/>
                <a:gd name="T7" fmla="*/ 58224461 h 113"/>
                <a:gd name="T8" fmla="*/ 14116685 w 76"/>
                <a:gd name="T9" fmla="*/ 0 h 113"/>
                <a:gd name="T10" fmla="*/ 0 w 76"/>
                <a:gd name="T11" fmla="*/ 19580054 h 113"/>
                <a:gd name="T12" fmla="*/ 82526400 w 76"/>
                <a:gd name="T13" fmla="*/ 116447908 h 113"/>
                <a:gd name="T14" fmla="*/ 82526400 w 76"/>
                <a:gd name="T15" fmla="*/ 79349568 h 113"/>
                <a:gd name="T16" fmla="*/ 14116685 w 76"/>
                <a:gd name="T17" fmla="*/ 0 h 11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113"/>
                <a:gd name="T29" fmla="*/ 76 w 76"/>
                <a:gd name="T30" fmla="*/ 113 h 1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113">
                  <a:moveTo>
                    <a:pt x="13" y="0"/>
                  </a:moveTo>
                  <a:lnTo>
                    <a:pt x="0" y="19"/>
                  </a:lnTo>
                  <a:lnTo>
                    <a:pt x="76" y="113"/>
                  </a:lnTo>
                  <a:lnTo>
                    <a:pt x="76" y="7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CE10A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8" name="Freeform 2535"/>
            <p:cNvSpPr>
              <a:spLocks/>
            </p:cNvSpPr>
            <p:nvPr/>
          </p:nvSpPr>
          <p:spPr bwMode="auto">
            <a:xfrm>
              <a:off x="2619664" y="4370027"/>
              <a:ext cx="71798" cy="109590"/>
            </a:xfrm>
            <a:custGeom>
              <a:avLst/>
              <a:gdLst>
                <a:gd name="T0" fmla="*/ 37904064 w 68"/>
                <a:gd name="T1" fmla="*/ 0 h 106"/>
                <a:gd name="T2" fmla="*/ 75808128 w 68"/>
                <a:gd name="T3" fmla="*/ 56650793 h 106"/>
                <a:gd name="T4" fmla="*/ 37904064 w 68"/>
                <a:gd name="T5" fmla="*/ 113301586 h 106"/>
                <a:gd name="T6" fmla="*/ 0 w 68"/>
                <a:gd name="T7" fmla="*/ 56650793 h 106"/>
                <a:gd name="T8" fmla="*/ 14492635 w 68"/>
                <a:gd name="T9" fmla="*/ 0 h 106"/>
                <a:gd name="T10" fmla="*/ 0 w 68"/>
                <a:gd name="T11" fmla="*/ 20308270 h 106"/>
                <a:gd name="T12" fmla="*/ 75808128 w 68"/>
                <a:gd name="T13" fmla="*/ 113301586 h 106"/>
                <a:gd name="T14" fmla="*/ 75808128 w 68"/>
                <a:gd name="T15" fmla="*/ 78028090 h 106"/>
                <a:gd name="T16" fmla="*/ 14492635 w 68"/>
                <a:gd name="T17" fmla="*/ 0 h 106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106"/>
                <a:gd name="T29" fmla="*/ 68 w 68"/>
                <a:gd name="T30" fmla="*/ 106 h 10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106">
                  <a:moveTo>
                    <a:pt x="13" y="0"/>
                  </a:moveTo>
                  <a:lnTo>
                    <a:pt x="0" y="19"/>
                  </a:lnTo>
                  <a:lnTo>
                    <a:pt x="68" y="106"/>
                  </a:lnTo>
                  <a:lnTo>
                    <a:pt x="68" y="7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6A41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49" name="Freeform 2536"/>
            <p:cNvSpPr>
              <a:spLocks/>
            </p:cNvSpPr>
            <p:nvPr/>
          </p:nvSpPr>
          <p:spPr bwMode="auto">
            <a:xfrm>
              <a:off x="2625992" y="4363882"/>
              <a:ext cx="65461" cy="97301"/>
            </a:xfrm>
            <a:custGeom>
              <a:avLst/>
              <a:gdLst>
                <a:gd name="T0" fmla="*/ 34009587 w 63"/>
                <a:gd name="T1" fmla="*/ 0 h 95"/>
                <a:gd name="T2" fmla="*/ 68018135 w 63"/>
                <a:gd name="T3" fmla="*/ 49829378 h 95"/>
                <a:gd name="T4" fmla="*/ 34009587 w 63"/>
                <a:gd name="T5" fmla="*/ 99657733 h 95"/>
                <a:gd name="T6" fmla="*/ 0 w 63"/>
                <a:gd name="T7" fmla="*/ 49829378 h 95"/>
                <a:gd name="T8" fmla="*/ 12956084 w 63"/>
                <a:gd name="T9" fmla="*/ 0 h 95"/>
                <a:gd name="T10" fmla="*/ 0 w 63"/>
                <a:gd name="T11" fmla="*/ 18882541 h 95"/>
                <a:gd name="T12" fmla="*/ 68018135 w 63"/>
                <a:gd name="T13" fmla="*/ 99657733 h 95"/>
                <a:gd name="T14" fmla="*/ 68018135 w 63"/>
                <a:gd name="T15" fmla="*/ 65040080 h 95"/>
                <a:gd name="T16" fmla="*/ 12956084 w 63"/>
                <a:gd name="T17" fmla="*/ 0 h 9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95"/>
                <a:gd name="T29" fmla="*/ 63 w 63"/>
                <a:gd name="T30" fmla="*/ 95 h 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95">
                  <a:moveTo>
                    <a:pt x="12" y="0"/>
                  </a:moveTo>
                  <a:lnTo>
                    <a:pt x="0" y="18"/>
                  </a:lnTo>
                  <a:lnTo>
                    <a:pt x="63" y="95"/>
                  </a:lnTo>
                  <a:lnTo>
                    <a:pt x="63" y="6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0" name="Freeform 2537"/>
            <p:cNvSpPr>
              <a:spLocks/>
            </p:cNvSpPr>
            <p:nvPr/>
          </p:nvSpPr>
          <p:spPr bwMode="auto">
            <a:xfrm>
              <a:off x="2633389" y="4352617"/>
              <a:ext cx="57021" cy="93204"/>
            </a:xfrm>
            <a:custGeom>
              <a:avLst/>
              <a:gdLst>
                <a:gd name="T0" fmla="*/ 29558650 w 55"/>
                <a:gd name="T1" fmla="*/ 0 h 91"/>
                <a:gd name="T2" fmla="*/ 59116262 w 55"/>
                <a:gd name="T3" fmla="*/ 47730690 h 91"/>
                <a:gd name="T4" fmla="*/ 29558650 w 55"/>
                <a:gd name="T5" fmla="*/ 95461380 h 91"/>
                <a:gd name="T6" fmla="*/ 0 w 55"/>
                <a:gd name="T7" fmla="*/ 47730690 h 91"/>
                <a:gd name="T8" fmla="*/ 13973255 w 55"/>
                <a:gd name="T9" fmla="*/ 0 h 91"/>
                <a:gd name="T10" fmla="*/ 0 w 55"/>
                <a:gd name="T11" fmla="*/ 18882518 h 91"/>
                <a:gd name="T12" fmla="*/ 59116262 w 55"/>
                <a:gd name="T13" fmla="*/ 95461380 h 91"/>
                <a:gd name="T14" fmla="*/ 59116262 w 55"/>
                <a:gd name="T15" fmla="*/ 57696345 h 91"/>
                <a:gd name="T16" fmla="*/ 13973255 w 55"/>
                <a:gd name="T17" fmla="*/ 0 h 9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91"/>
                <a:gd name="T29" fmla="*/ 55 w 55"/>
                <a:gd name="T30" fmla="*/ 91 h 9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91">
                  <a:moveTo>
                    <a:pt x="13" y="0"/>
                  </a:moveTo>
                  <a:lnTo>
                    <a:pt x="0" y="18"/>
                  </a:lnTo>
                  <a:lnTo>
                    <a:pt x="55" y="91"/>
                  </a:lnTo>
                  <a:lnTo>
                    <a:pt x="55" y="5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44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1" name="Freeform 2538"/>
            <p:cNvSpPr>
              <a:spLocks/>
            </p:cNvSpPr>
            <p:nvPr/>
          </p:nvSpPr>
          <p:spPr bwMode="auto">
            <a:xfrm>
              <a:off x="2636553" y="4345448"/>
              <a:ext cx="53849" cy="83987"/>
            </a:xfrm>
            <a:custGeom>
              <a:avLst/>
              <a:gdLst>
                <a:gd name="T0" fmla="*/ 28429104 w 51"/>
                <a:gd name="T1" fmla="*/ 0 h 80"/>
                <a:gd name="T2" fmla="*/ 56857152 w 51"/>
                <a:gd name="T3" fmla="*/ 44086876 h 80"/>
                <a:gd name="T4" fmla="*/ 28429104 w 51"/>
                <a:gd name="T5" fmla="*/ 88172701 h 80"/>
                <a:gd name="T6" fmla="*/ 0 w 51"/>
                <a:gd name="T7" fmla="*/ 44086876 h 80"/>
                <a:gd name="T8" fmla="*/ 14492772 w 51"/>
                <a:gd name="T9" fmla="*/ 0 h 80"/>
                <a:gd name="T10" fmla="*/ 0 w 51"/>
                <a:gd name="T11" fmla="*/ 19838780 h 80"/>
                <a:gd name="T12" fmla="*/ 56857152 w 51"/>
                <a:gd name="T13" fmla="*/ 88172701 h 80"/>
                <a:gd name="T14" fmla="*/ 56857152 w 51"/>
                <a:gd name="T15" fmla="*/ 51801079 h 80"/>
                <a:gd name="T16" fmla="*/ 14492772 w 51"/>
                <a:gd name="T17" fmla="*/ 0 h 8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80"/>
                <a:gd name="T29" fmla="*/ 51 w 51"/>
                <a:gd name="T30" fmla="*/ 80 h 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80">
                  <a:moveTo>
                    <a:pt x="13" y="0"/>
                  </a:moveTo>
                  <a:lnTo>
                    <a:pt x="0" y="18"/>
                  </a:lnTo>
                  <a:lnTo>
                    <a:pt x="51" y="80"/>
                  </a:lnTo>
                  <a:lnTo>
                    <a:pt x="51" y="4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22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2" name="Freeform 2539"/>
            <p:cNvSpPr>
              <a:spLocks/>
            </p:cNvSpPr>
            <p:nvPr/>
          </p:nvSpPr>
          <p:spPr bwMode="auto">
            <a:xfrm>
              <a:off x="2646054" y="4334182"/>
              <a:ext cx="44348" cy="74770"/>
            </a:xfrm>
            <a:custGeom>
              <a:avLst/>
              <a:gdLst>
                <a:gd name="T0" fmla="*/ 23413632 w 42"/>
                <a:gd name="T1" fmla="*/ 0 h 73"/>
                <a:gd name="T2" fmla="*/ 46827264 w 42"/>
                <a:gd name="T3" fmla="*/ 38291458 h 73"/>
                <a:gd name="T4" fmla="*/ 23413632 w 42"/>
                <a:gd name="T5" fmla="*/ 76582916 h 73"/>
                <a:gd name="T6" fmla="*/ 0 w 42"/>
                <a:gd name="T7" fmla="*/ 38291458 h 73"/>
                <a:gd name="T8" fmla="*/ 14494404 w 42"/>
                <a:gd name="T9" fmla="*/ 0 h 73"/>
                <a:gd name="T10" fmla="*/ 0 w 42"/>
                <a:gd name="T11" fmla="*/ 18883010 h 73"/>
                <a:gd name="T12" fmla="*/ 46827264 w 42"/>
                <a:gd name="T13" fmla="*/ 76582916 h 73"/>
                <a:gd name="T14" fmla="*/ 46827264 w 42"/>
                <a:gd name="T15" fmla="*/ 41963381 h 73"/>
                <a:gd name="T16" fmla="*/ 14494404 w 42"/>
                <a:gd name="T17" fmla="*/ 0 h 7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73"/>
                <a:gd name="T29" fmla="*/ 42 w 42"/>
                <a:gd name="T30" fmla="*/ 73 h 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73">
                  <a:moveTo>
                    <a:pt x="13" y="0"/>
                  </a:moveTo>
                  <a:lnTo>
                    <a:pt x="0" y="18"/>
                  </a:lnTo>
                  <a:lnTo>
                    <a:pt x="42" y="73"/>
                  </a:lnTo>
                  <a:lnTo>
                    <a:pt x="42" y="4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3" name="Freeform 2540"/>
            <p:cNvSpPr>
              <a:spLocks/>
            </p:cNvSpPr>
            <p:nvPr/>
          </p:nvSpPr>
          <p:spPr bwMode="auto">
            <a:xfrm>
              <a:off x="2651339" y="4327013"/>
              <a:ext cx="40123" cy="66577"/>
            </a:xfrm>
            <a:custGeom>
              <a:avLst/>
              <a:gdLst>
                <a:gd name="T0" fmla="*/ 21182832 w 38"/>
                <a:gd name="T1" fmla="*/ 0 h 65"/>
                <a:gd name="T2" fmla="*/ 42364608 w 38"/>
                <a:gd name="T3" fmla="*/ 34096642 h 65"/>
                <a:gd name="T4" fmla="*/ 21182832 w 38"/>
                <a:gd name="T5" fmla="*/ 68192260 h 65"/>
                <a:gd name="T6" fmla="*/ 0 w 38"/>
                <a:gd name="T7" fmla="*/ 34096642 h 65"/>
                <a:gd name="T8" fmla="*/ 14492848 w 38"/>
                <a:gd name="T9" fmla="*/ 0 h 65"/>
                <a:gd name="T10" fmla="*/ 0 w 38"/>
                <a:gd name="T11" fmla="*/ 18884309 h 65"/>
                <a:gd name="T12" fmla="*/ 42364608 w 38"/>
                <a:gd name="T13" fmla="*/ 68192260 h 65"/>
                <a:gd name="T14" fmla="*/ 42364608 w 38"/>
                <a:gd name="T15" fmla="*/ 30424658 h 65"/>
                <a:gd name="T16" fmla="*/ 14492848 w 38"/>
                <a:gd name="T17" fmla="*/ 0 h 6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65"/>
                <a:gd name="T29" fmla="*/ 38 w 38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65">
                  <a:moveTo>
                    <a:pt x="13" y="0"/>
                  </a:moveTo>
                  <a:lnTo>
                    <a:pt x="0" y="18"/>
                  </a:lnTo>
                  <a:lnTo>
                    <a:pt x="38" y="65"/>
                  </a:lnTo>
                  <a:lnTo>
                    <a:pt x="38" y="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4433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4" name="Freeform 2541"/>
            <p:cNvSpPr>
              <a:spLocks/>
            </p:cNvSpPr>
            <p:nvPr/>
          </p:nvSpPr>
          <p:spPr bwMode="auto">
            <a:xfrm>
              <a:off x="2660839" y="4316772"/>
              <a:ext cx="30623" cy="58375"/>
            </a:xfrm>
            <a:custGeom>
              <a:avLst/>
              <a:gdLst>
                <a:gd name="T0" fmla="*/ 16168944 w 29"/>
                <a:gd name="T1" fmla="*/ 0 h 58"/>
                <a:gd name="T2" fmla="*/ 32336832 w 29"/>
                <a:gd name="T3" fmla="*/ 29376716 h 58"/>
                <a:gd name="T4" fmla="*/ 16168944 w 29"/>
                <a:gd name="T5" fmla="*/ 58752425 h 58"/>
                <a:gd name="T6" fmla="*/ 0 w 29"/>
                <a:gd name="T7" fmla="*/ 29376716 h 58"/>
                <a:gd name="T8" fmla="*/ 13381196 w 29"/>
                <a:gd name="T9" fmla="*/ 0 h 58"/>
                <a:gd name="T10" fmla="*/ 0 w 29"/>
                <a:gd name="T11" fmla="*/ 18233132 h 58"/>
                <a:gd name="T12" fmla="*/ 32336832 w 29"/>
                <a:gd name="T13" fmla="*/ 58752425 h 58"/>
                <a:gd name="T14" fmla="*/ 32336832 w 29"/>
                <a:gd name="T15" fmla="*/ 25324687 h 58"/>
                <a:gd name="T16" fmla="*/ 13381196 w 29"/>
                <a:gd name="T17" fmla="*/ 0 h 5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58"/>
                <a:gd name="T29" fmla="*/ 29 w 29"/>
                <a:gd name="T30" fmla="*/ 58 h 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58">
                  <a:moveTo>
                    <a:pt x="12" y="0"/>
                  </a:moveTo>
                  <a:lnTo>
                    <a:pt x="0" y="18"/>
                  </a:lnTo>
                  <a:lnTo>
                    <a:pt x="29" y="58"/>
                  </a:lnTo>
                  <a:lnTo>
                    <a:pt x="29" y="2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866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5" name="Freeform 2542"/>
            <p:cNvSpPr>
              <a:spLocks/>
            </p:cNvSpPr>
            <p:nvPr/>
          </p:nvSpPr>
          <p:spPr bwMode="auto">
            <a:xfrm>
              <a:off x="2665064" y="4308579"/>
              <a:ext cx="25338" cy="48134"/>
            </a:xfrm>
            <a:custGeom>
              <a:avLst/>
              <a:gdLst>
                <a:gd name="T0" fmla="*/ 12840285 w 25"/>
                <a:gd name="T1" fmla="*/ 0 h 47"/>
                <a:gd name="T2" fmla="*/ 25680570 w 25"/>
                <a:gd name="T3" fmla="*/ 24647680 h 47"/>
                <a:gd name="T4" fmla="*/ 12840285 w 25"/>
                <a:gd name="T5" fmla="*/ 49295361 h 47"/>
                <a:gd name="T6" fmla="*/ 0 w 25"/>
                <a:gd name="T7" fmla="*/ 24647680 h 47"/>
                <a:gd name="T8" fmla="*/ 13354139 w 25"/>
                <a:gd name="T9" fmla="*/ 0 h 47"/>
                <a:gd name="T10" fmla="*/ 0 w 25"/>
                <a:gd name="T11" fmla="*/ 18878771 h 47"/>
                <a:gd name="T12" fmla="*/ 25680570 w 25"/>
                <a:gd name="T13" fmla="*/ 49295361 h 47"/>
                <a:gd name="T14" fmla="*/ 25680570 w 25"/>
                <a:gd name="T15" fmla="*/ 14683942 h 47"/>
                <a:gd name="T16" fmla="*/ 13354139 w 25"/>
                <a:gd name="T17" fmla="*/ 0 h 4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47"/>
                <a:gd name="T29" fmla="*/ 25 w 25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47">
                  <a:moveTo>
                    <a:pt x="13" y="0"/>
                  </a:moveTo>
                  <a:lnTo>
                    <a:pt x="0" y="18"/>
                  </a:lnTo>
                  <a:lnTo>
                    <a:pt x="25" y="47"/>
                  </a:lnTo>
                  <a:lnTo>
                    <a:pt x="25" y="1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C99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6" name="Freeform 2543"/>
            <p:cNvSpPr>
              <a:spLocks/>
            </p:cNvSpPr>
            <p:nvPr/>
          </p:nvSpPr>
          <p:spPr bwMode="auto">
            <a:xfrm>
              <a:off x="2673513" y="4297314"/>
              <a:ext cx="17949" cy="44037"/>
            </a:xfrm>
            <a:custGeom>
              <a:avLst/>
              <a:gdLst>
                <a:gd name="T0" fmla="*/ 9476016 w 17"/>
                <a:gd name="T1" fmla="*/ 0 h 43"/>
                <a:gd name="T2" fmla="*/ 18950976 w 17"/>
                <a:gd name="T3" fmla="*/ 22550016 h 43"/>
                <a:gd name="T4" fmla="*/ 9476016 w 17"/>
                <a:gd name="T5" fmla="*/ 45099009 h 43"/>
                <a:gd name="T6" fmla="*/ 0 w 17"/>
                <a:gd name="T7" fmla="*/ 22550016 h 43"/>
                <a:gd name="T8" fmla="*/ 14492231 w 17"/>
                <a:gd name="T9" fmla="*/ 0 h 43"/>
                <a:gd name="T10" fmla="*/ 0 w 17"/>
                <a:gd name="T11" fmla="*/ 18878561 h 43"/>
                <a:gd name="T12" fmla="*/ 18950976 w 17"/>
                <a:gd name="T13" fmla="*/ 45099009 h 43"/>
                <a:gd name="T14" fmla="*/ 18950976 w 17"/>
                <a:gd name="T15" fmla="*/ 7341889 h 43"/>
                <a:gd name="T16" fmla="*/ 14492231 w 17"/>
                <a:gd name="T17" fmla="*/ 0 h 4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43"/>
                <a:gd name="T29" fmla="*/ 17 w 17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43">
                  <a:moveTo>
                    <a:pt x="13" y="0"/>
                  </a:moveTo>
                  <a:lnTo>
                    <a:pt x="0" y="18"/>
                  </a:lnTo>
                  <a:lnTo>
                    <a:pt x="17" y="43"/>
                  </a:lnTo>
                  <a:lnTo>
                    <a:pt x="17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37E3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7" name="Freeform 2544"/>
            <p:cNvSpPr>
              <a:spLocks/>
            </p:cNvSpPr>
            <p:nvPr/>
          </p:nvSpPr>
          <p:spPr bwMode="auto">
            <a:xfrm>
              <a:off x="2677738" y="4289121"/>
              <a:ext cx="12673" cy="33796"/>
            </a:xfrm>
            <a:custGeom>
              <a:avLst/>
              <a:gdLst>
                <a:gd name="T0" fmla="*/ 6692400 w 12"/>
                <a:gd name="T1" fmla="*/ 0 h 33"/>
                <a:gd name="T2" fmla="*/ 13383744 w 12"/>
                <a:gd name="T3" fmla="*/ 17305600 h 33"/>
                <a:gd name="T4" fmla="*/ 6692400 w 12"/>
                <a:gd name="T5" fmla="*/ 34611200 h 33"/>
                <a:gd name="T6" fmla="*/ 0 w 12"/>
                <a:gd name="T7" fmla="*/ 17305600 h 33"/>
                <a:gd name="T8" fmla="*/ 0 w 12"/>
                <a:gd name="T9" fmla="*/ 19927349 h 33"/>
                <a:gd name="T10" fmla="*/ 13383744 w 12"/>
                <a:gd name="T11" fmla="*/ 0 h 33"/>
                <a:gd name="T12" fmla="*/ 13383744 w 12"/>
                <a:gd name="T13" fmla="*/ 34611200 h 33"/>
                <a:gd name="T14" fmla="*/ 0 w 12"/>
                <a:gd name="T15" fmla="*/ 19927349 h 33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33"/>
                <a:gd name="T26" fmla="*/ 12 w 12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33">
                  <a:moveTo>
                    <a:pt x="0" y="19"/>
                  </a:moveTo>
                  <a:lnTo>
                    <a:pt x="12" y="0"/>
                  </a:lnTo>
                  <a:lnTo>
                    <a:pt x="12" y="3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9632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8" name="Freeform 2545"/>
            <p:cNvSpPr>
              <a:spLocks/>
            </p:cNvSpPr>
            <p:nvPr/>
          </p:nvSpPr>
          <p:spPr bwMode="auto">
            <a:xfrm>
              <a:off x="2687238" y="4289121"/>
              <a:ext cx="3163" cy="14337"/>
            </a:xfrm>
            <a:custGeom>
              <a:avLst/>
              <a:gdLst>
                <a:gd name="T0" fmla="*/ 1250966 w 4"/>
                <a:gd name="T1" fmla="*/ 0 h 15"/>
                <a:gd name="T2" fmla="*/ 2501142 w 4"/>
                <a:gd name="T3" fmla="*/ 6852130 h 15"/>
                <a:gd name="T4" fmla="*/ 1250966 w 4"/>
                <a:gd name="T5" fmla="*/ 13703305 h 15"/>
                <a:gd name="T6" fmla="*/ 0 w 4"/>
                <a:gd name="T7" fmla="*/ 6852130 h 15"/>
                <a:gd name="T8" fmla="*/ 0 w 4"/>
                <a:gd name="T9" fmla="*/ 7308047 h 15"/>
                <a:gd name="T10" fmla="*/ 2501142 w 4"/>
                <a:gd name="T11" fmla="*/ 0 h 15"/>
                <a:gd name="T12" fmla="*/ 2501142 w 4"/>
                <a:gd name="T13" fmla="*/ 13703305 h 15"/>
                <a:gd name="T14" fmla="*/ 0 w 4"/>
                <a:gd name="T15" fmla="*/ 7308047 h 15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15"/>
                <a:gd name="T26" fmla="*/ 4 w 4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15">
                  <a:moveTo>
                    <a:pt x="0" y="8"/>
                  </a:moveTo>
                  <a:lnTo>
                    <a:pt x="4" y="0"/>
                  </a:lnTo>
                  <a:lnTo>
                    <a:pt x="4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662D29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59" name="Freeform 2546"/>
            <p:cNvSpPr>
              <a:spLocks/>
            </p:cNvSpPr>
            <p:nvPr/>
          </p:nvSpPr>
          <p:spPr bwMode="auto">
            <a:xfrm>
              <a:off x="1430734" y="4155975"/>
              <a:ext cx="479374" cy="565355"/>
            </a:xfrm>
            <a:custGeom>
              <a:avLst/>
              <a:gdLst>
                <a:gd name="T0" fmla="*/ 253083073 w 454"/>
                <a:gd name="T1" fmla="*/ 0 h 552"/>
                <a:gd name="T2" fmla="*/ 506166145 w 454"/>
                <a:gd name="T3" fmla="*/ 289517066 h 552"/>
                <a:gd name="T4" fmla="*/ 253083073 w 454"/>
                <a:gd name="T5" fmla="*/ 579033109 h 552"/>
                <a:gd name="T6" fmla="*/ 0 w 454"/>
                <a:gd name="T7" fmla="*/ 289517066 h 552"/>
                <a:gd name="T8" fmla="*/ 506166145 w 454"/>
                <a:gd name="T9" fmla="*/ 579033109 h 552"/>
                <a:gd name="T10" fmla="*/ 0 w 454"/>
                <a:gd name="T11" fmla="*/ 0 h 552"/>
                <a:gd name="T12" fmla="*/ 10034123 w 454"/>
                <a:gd name="T13" fmla="*/ 22028359 h 552"/>
                <a:gd name="T14" fmla="*/ 18953226 w 454"/>
                <a:gd name="T15" fmla="*/ 41959171 h 552"/>
                <a:gd name="T16" fmla="*/ 28987345 w 454"/>
                <a:gd name="T17" fmla="*/ 63987522 h 552"/>
                <a:gd name="T18" fmla="*/ 37906453 w 454"/>
                <a:gd name="T19" fmla="*/ 87064663 h 552"/>
                <a:gd name="T20" fmla="*/ 47940571 w 454"/>
                <a:gd name="T21" fmla="*/ 105946693 h 552"/>
                <a:gd name="T22" fmla="*/ 61319748 w 454"/>
                <a:gd name="T23" fmla="*/ 129023818 h 552"/>
                <a:gd name="T24" fmla="*/ 71353883 w 454"/>
                <a:gd name="T25" fmla="*/ 147904855 h 552"/>
                <a:gd name="T26" fmla="*/ 85848080 w 454"/>
                <a:gd name="T27" fmla="*/ 170983005 h 552"/>
                <a:gd name="T28" fmla="*/ 99226201 w 454"/>
                <a:gd name="T29" fmla="*/ 189864010 h 552"/>
                <a:gd name="T30" fmla="*/ 109260319 w 454"/>
                <a:gd name="T31" fmla="*/ 209794813 h 552"/>
                <a:gd name="T32" fmla="*/ 122639496 w 454"/>
                <a:gd name="T33" fmla="*/ 228675818 h 552"/>
                <a:gd name="T34" fmla="*/ 137132637 w 454"/>
                <a:gd name="T35" fmla="*/ 251752944 h 552"/>
                <a:gd name="T36" fmla="*/ 151626866 w 454"/>
                <a:gd name="T37" fmla="*/ 270635037 h 552"/>
                <a:gd name="T38" fmla="*/ 170580084 w 454"/>
                <a:gd name="T39" fmla="*/ 289517066 h 552"/>
                <a:gd name="T40" fmla="*/ 185074280 w 454"/>
                <a:gd name="T41" fmla="*/ 308398072 h 552"/>
                <a:gd name="T42" fmla="*/ 198452402 w 454"/>
                <a:gd name="T43" fmla="*/ 324132755 h 552"/>
                <a:gd name="T44" fmla="*/ 217406675 w 454"/>
                <a:gd name="T45" fmla="*/ 343013760 h 552"/>
                <a:gd name="T46" fmla="*/ 231899816 w 454"/>
                <a:gd name="T47" fmla="*/ 361895789 h 552"/>
                <a:gd name="T48" fmla="*/ 250853034 w 454"/>
                <a:gd name="T49" fmla="*/ 380776794 h 552"/>
                <a:gd name="T50" fmla="*/ 265347230 w 454"/>
                <a:gd name="T51" fmla="*/ 396511477 h 552"/>
                <a:gd name="T52" fmla="*/ 284300514 w 454"/>
                <a:gd name="T53" fmla="*/ 415393506 h 552"/>
                <a:gd name="T54" fmla="*/ 302138713 w 454"/>
                <a:gd name="T55" fmla="*/ 430078391 h 552"/>
                <a:gd name="T56" fmla="*/ 321091931 w 454"/>
                <a:gd name="T57" fmla="*/ 445813074 h 552"/>
                <a:gd name="T58" fmla="*/ 340045149 w 454"/>
                <a:gd name="T59" fmla="*/ 464695103 h 552"/>
                <a:gd name="T60" fmla="*/ 358999423 w 454"/>
                <a:gd name="T61" fmla="*/ 480429786 h 552"/>
                <a:gd name="T62" fmla="*/ 377952641 w 454"/>
                <a:gd name="T63" fmla="*/ 495114671 h 552"/>
                <a:gd name="T64" fmla="*/ 401364881 w 454"/>
                <a:gd name="T65" fmla="*/ 510849354 h 552"/>
                <a:gd name="T66" fmla="*/ 420319155 w 454"/>
                <a:gd name="T67" fmla="*/ 525535263 h 552"/>
                <a:gd name="T68" fmla="*/ 444846414 w 454"/>
                <a:gd name="T69" fmla="*/ 537073954 h 552"/>
                <a:gd name="T70" fmla="*/ 463799632 w 454"/>
                <a:gd name="T71" fmla="*/ 552808637 h 552"/>
                <a:gd name="T72" fmla="*/ 487212927 w 454"/>
                <a:gd name="T73" fmla="*/ 567494546 h 552"/>
                <a:gd name="T74" fmla="*/ 506166145 w 454"/>
                <a:gd name="T75" fmla="*/ 579033109 h 552"/>
                <a:gd name="T76" fmla="*/ 17694720 60000 65536"/>
                <a:gd name="T77" fmla="*/ 0 60000 65536"/>
                <a:gd name="T78" fmla="*/ 5898240 60000 65536"/>
                <a:gd name="T79" fmla="*/ 1179648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54"/>
                <a:gd name="T115" fmla="*/ 0 h 552"/>
                <a:gd name="T116" fmla="*/ 454 w 454"/>
                <a:gd name="T117" fmla="*/ 552 h 55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54" h="552">
                  <a:moveTo>
                    <a:pt x="454" y="552"/>
                  </a:moveTo>
                  <a:lnTo>
                    <a:pt x="0" y="0"/>
                  </a:lnTo>
                  <a:lnTo>
                    <a:pt x="9" y="21"/>
                  </a:lnTo>
                  <a:lnTo>
                    <a:pt x="17" y="40"/>
                  </a:lnTo>
                  <a:lnTo>
                    <a:pt x="26" y="61"/>
                  </a:lnTo>
                  <a:lnTo>
                    <a:pt x="34" y="83"/>
                  </a:lnTo>
                  <a:lnTo>
                    <a:pt x="43" y="101"/>
                  </a:lnTo>
                  <a:lnTo>
                    <a:pt x="55" y="123"/>
                  </a:lnTo>
                  <a:lnTo>
                    <a:pt x="64" y="141"/>
                  </a:lnTo>
                  <a:lnTo>
                    <a:pt x="77" y="163"/>
                  </a:lnTo>
                  <a:lnTo>
                    <a:pt x="89" y="181"/>
                  </a:lnTo>
                  <a:lnTo>
                    <a:pt x="98" y="200"/>
                  </a:lnTo>
                  <a:lnTo>
                    <a:pt x="110" y="218"/>
                  </a:lnTo>
                  <a:lnTo>
                    <a:pt x="123" y="240"/>
                  </a:lnTo>
                  <a:lnTo>
                    <a:pt x="136" y="258"/>
                  </a:lnTo>
                  <a:lnTo>
                    <a:pt x="153" y="276"/>
                  </a:lnTo>
                  <a:lnTo>
                    <a:pt x="166" y="294"/>
                  </a:lnTo>
                  <a:lnTo>
                    <a:pt x="178" y="309"/>
                  </a:lnTo>
                  <a:lnTo>
                    <a:pt x="195" y="327"/>
                  </a:lnTo>
                  <a:lnTo>
                    <a:pt x="208" y="345"/>
                  </a:lnTo>
                  <a:lnTo>
                    <a:pt x="225" y="363"/>
                  </a:lnTo>
                  <a:lnTo>
                    <a:pt x="238" y="378"/>
                  </a:lnTo>
                  <a:lnTo>
                    <a:pt x="255" y="396"/>
                  </a:lnTo>
                  <a:lnTo>
                    <a:pt x="271" y="410"/>
                  </a:lnTo>
                  <a:lnTo>
                    <a:pt x="288" y="425"/>
                  </a:lnTo>
                  <a:lnTo>
                    <a:pt x="305" y="443"/>
                  </a:lnTo>
                  <a:lnTo>
                    <a:pt x="322" y="458"/>
                  </a:lnTo>
                  <a:lnTo>
                    <a:pt x="339" y="472"/>
                  </a:lnTo>
                  <a:lnTo>
                    <a:pt x="360" y="487"/>
                  </a:lnTo>
                  <a:lnTo>
                    <a:pt x="377" y="501"/>
                  </a:lnTo>
                  <a:lnTo>
                    <a:pt x="399" y="512"/>
                  </a:lnTo>
                  <a:lnTo>
                    <a:pt x="416" y="527"/>
                  </a:lnTo>
                  <a:lnTo>
                    <a:pt x="437" y="541"/>
                  </a:lnTo>
                  <a:lnTo>
                    <a:pt x="454" y="552"/>
                  </a:lnTo>
                  <a:close/>
                </a:path>
              </a:pathLst>
            </a:custGeom>
            <a:solidFill>
              <a:srgbClr val="7B4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0" name="Freeform 2547"/>
            <p:cNvSpPr>
              <a:spLocks/>
            </p:cNvSpPr>
            <p:nvPr/>
          </p:nvSpPr>
          <p:spPr bwMode="auto">
            <a:xfrm>
              <a:off x="1386385" y="3999274"/>
              <a:ext cx="684218" cy="808091"/>
            </a:xfrm>
            <a:custGeom>
              <a:avLst/>
              <a:gdLst>
                <a:gd name="T0" fmla="*/ 361230144 w 648"/>
                <a:gd name="T1" fmla="*/ 0 h 789"/>
                <a:gd name="T2" fmla="*/ 722460287 w 648"/>
                <a:gd name="T3" fmla="*/ 413822479 h 789"/>
                <a:gd name="T4" fmla="*/ 361230144 w 648"/>
                <a:gd name="T5" fmla="*/ 827643934 h 789"/>
                <a:gd name="T6" fmla="*/ 0 w 648"/>
                <a:gd name="T7" fmla="*/ 413822479 h 789"/>
                <a:gd name="T8" fmla="*/ 722460287 w 648"/>
                <a:gd name="T9" fmla="*/ 827643934 h 789"/>
                <a:gd name="T10" fmla="*/ 0 w 648"/>
                <a:gd name="T11" fmla="*/ 0 h 789"/>
                <a:gd name="T12" fmla="*/ 8919120 w 648"/>
                <a:gd name="T13" fmla="*/ 34615797 h 789"/>
                <a:gd name="T14" fmla="*/ 18953262 w 648"/>
                <a:gd name="T15" fmla="*/ 68183841 h 789"/>
                <a:gd name="T16" fmla="*/ 27872378 w 648"/>
                <a:gd name="T17" fmla="*/ 98603491 h 789"/>
                <a:gd name="T18" fmla="*/ 37906524 w 648"/>
                <a:gd name="T19" fmla="*/ 133220296 h 789"/>
                <a:gd name="T20" fmla="*/ 52400748 w 648"/>
                <a:gd name="T21" fmla="*/ 163641001 h 789"/>
                <a:gd name="T22" fmla="*/ 61319864 w 648"/>
                <a:gd name="T23" fmla="*/ 198256782 h 789"/>
                <a:gd name="T24" fmla="*/ 75814104 w 648"/>
                <a:gd name="T25" fmla="*/ 228677456 h 789"/>
                <a:gd name="T26" fmla="*/ 89192250 w 648"/>
                <a:gd name="T27" fmla="*/ 259098129 h 789"/>
                <a:gd name="T28" fmla="*/ 108146560 w 648"/>
                <a:gd name="T29" fmla="*/ 289517843 h 789"/>
                <a:gd name="T30" fmla="*/ 122639728 w 648"/>
                <a:gd name="T31" fmla="*/ 319938516 h 789"/>
                <a:gd name="T32" fmla="*/ 141593015 w 648"/>
                <a:gd name="T33" fmla="*/ 347211835 h 789"/>
                <a:gd name="T34" fmla="*/ 160546269 w 648"/>
                <a:gd name="T35" fmla="*/ 377632509 h 789"/>
                <a:gd name="T36" fmla="*/ 183959608 w 648"/>
                <a:gd name="T37" fmla="*/ 403857051 h 789"/>
                <a:gd name="T38" fmla="*/ 202912862 w 648"/>
                <a:gd name="T39" fmla="*/ 434276700 h 789"/>
                <a:gd name="T40" fmla="*/ 226326202 w 648"/>
                <a:gd name="T41" fmla="*/ 461550019 h 789"/>
                <a:gd name="T42" fmla="*/ 249739542 w 648"/>
                <a:gd name="T43" fmla="*/ 487774561 h 789"/>
                <a:gd name="T44" fmla="*/ 274266847 w 648"/>
                <a:gd name="T45" fmla="*/ 515047880 h 789"/>
                <a:gd name="T46" fmla="*/ 297680253 w 648"/>
                <a:gd name="T47" fmla="*/ 541272550 h 789"/>
                <a:gd name="T48" fmla="*/ 321093593 w 648"/>
                <a:gd name="T49" fmla="*/ 564350762 h 789"/>
                <a:gd name="T50" fmla="*/ 348965963 w 648"/>
                <a:gd name="T51" fmla="*/ 590575304 h 789"/>
                <a:gd name="T52" fmla="*/ 373494324 w 648"/>
                <a:gd name="T53" fmla="*/ 613652491 h 789"/>
                <a:gd name="T54" fmla="*/ 401366694 w 648"/>
                <a:gd name="T55" fmla="*/ 636729678 h 789"/>
                <a:gd name="T56" fmla="*/ 430354086 w 648"/>
                <a:gd name="T57" fmla="*/ 659807890 h 789"/>
                <a:gd name="T58" fmla="*/ 462686542 w 648"/>
                <a:gd name="T59" fmla="*/ 678688945 h 789"/>
                <a:gd name="T60" fmla="*/ 491673933 w 648"/>
                <a:gd name="T61" fmla="*/ 701766133 h 789"/>
                <a:gd name="T62" fmla="*/ 524006389 w 648"/>
                <a:gd name="T63" fmla="*/ 720648213 h 789"/>
                <a:gd name="T64" fmla="*/ 552993781 w 648"/>
                <a:gd name="T65" fmla="*/ 739530293 h 789"/>
                <a:gd name="T66" fmla="*/ 585326369 w 648"/>
                <a:gd name="T67" fmla="*/ 758411348 h 789"/>
                <a:gd name="T68" fmla="*/ 618773846 w 648"/>
                <a:gd name="T69" fmla="*/ 778342205 h 789"/>
                <a:gd name="T70" fmla="*/ 652221324 w 648"/>
                <a:gd name="T71" fmla="*/ 793028153 h 789"/>
                <a:gd name="T72" fmla="*/ 684553780 w 648"/>
                <a:gd name="T73" fmla="*/ 811909209 h 789"/>
                <a:gd name="T74" fmla="*/ 722460287 w 648"/>
                <a:gd name="T75" fmla="*/ 827643934 h 789"/>
                <a:gd name="T76" fmla="*/ 17694720 60000 65536"/>
                <a:gd name="T77" fmla="*/ 0 60000 65536"/>
                <a:gd name="T78" fmla="*/ 5898240 60000 65536"/>
                <a:gd name="T79" fmla="*/ 1179648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48"/>
                <a:gd name="T115" fmla="*/ 0 h 789"/>
                <a:gd name="T116" fmla="*/ 648 w 648"/>
                <a:gd name="T117" fmla="*/ 789 h 7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48" h="789">
                  <a:moveTo>
                    <a:pt x="648" y="789"/>
                  </a:moveTo>
                  <a:lnTo>
                    <a:pt x="0" y="0"/>
                  </a:lnTo>
                  <a:lnTo>
                    <a:pt x="8" y="33"/>
                  </a:lnTo>
                  <a:lnTo>
                    <a:pt x="17" y="65"/>
                  </a:lnTo>
                  <a:lnTo>
                    <a:pt x="25" y="94"/>
                  </a:lnTo>
                  <a:lnTo>
                    <a:pt x="34" y="127"/>
                  </a:lnTo>
                  <a:lnTo>
                    <a:pt x="47" y="156"/>
                  </a:lnTo>
                  <a:lnTo>
                    <a:pt x="55" y="189"/>
                  </a:lnTo>
                  <a:lnTo>
                    <a:pt x="68" y="218"/>
                  </a:lnTo>
                  <a:lnTo>
                    <a:pt x="80" y="247"/>
                  </a:lnTo>
                  <a:lnTo>
                    <a:pt x="97" y="276"/>
                  </a:lnTo>
                  <a:lnTo>
                    <a:pt x="110" y="305"/>
                  </a:lnTo>
                  <a:lnTo>
                    <a:pt x="127" y="331"/>
                  </a:lnTo>
                  <a:lnTo>
                    <a:pt x="144" y="360"/>
                  </a:lnTo>
                  <a:lnTo>
                    <a:pt x="165" y="385"/>
                  </a:lnTo>
                  <a:lnTo>
                    <a:pt x="182" y="414"/>
                  </a:lnTo>
                  <a:lnTo>
                    <a:pt x="203" y="440"/>
                  </a:lnTo>
                  <a:lnTo>
                    <a:pt x="224" y="465"/>
                  </a:lnTo>
                  <a:lnTo>
                    <a:pt x="246" y="491"/>
                  </a:lnTo>
                  <a:lnTo>
                    <a:pt x="267" y="516"/>
                  </a:lnTo>
                  <a:lnTo>
                    <a:pt x="288" y="538"/>
                  </a:lnTo>
                  <a:lnTo>
                    <a:pt x="313" y="563"/>
                  </a:lnTo>
                  <a:lnTo>
                    <a:pt x="335" y="585"/>
                  </a:lnTo>
                  <a:lnTo>
                    <a:pt x="360" y="607"/>
                  </a:lnTo>
                  <a:lnTo>
                    <a:pt x="386" y="629"/>
                  </a:lnTo>
                  <a:lnTo>
                    <a:pt x="415" y="647"/>
                  </a:lnTo>
                  <a:lnTo>
                    <a:pt x="441" y="669"/>
                  </a:lnTo>
                  <a:lnTo>
                    <a:pt x="470" y="687"/>
                  </a:lnTo>
                  <a:lnTo>
                    <a:pt x="496" y="705"/>
                  </a:lnTo>
                  <a:lnTo>
                    <a:pt x="525" y="723"/>
                  </a:lnTo>
                  <a:lnTo>
                    <a:pt x="555" y="742"/>
                  </a:lnTo>
                  <a:lnTo>
                    <a:pt x="585" y="756"/>
                  </a:lnTo>
                  <a:lnTo>
                    <a:pt x="614" y="774"/>
                  </a:lnTo>
                  <a:lnTo>
                    <a:pt x="648" y="789"/>
                  </a:lnTo>
                  <a:close/>
                </a:path>
              </a:pathLst>
            </a:custGeom>
            <a:solidFill>
              <a:srgbClr val="7F5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1" name="Freeform 2548"/>
            <p:cNvSpPr>
              <a:spLocks/>
            </p:cNvSpPr>
            <p:nvPr/>
          </p:nvSpPr>
          <p:spPr bwMode="auto">
            <a:xfrm>
              <a:off x="1371600" y="3876370"/>
              <a:ext cx="826763" cy="979130"/>
            </a:xfrm>
            <a:custGeom>
              <a:avLst/>
              <a:gdLst>
                <a:gd name="T0" fmla="*/ 435929770 w 784"/>
                <a:gd name="T1" fmla="*/ 0 h 956"/>
                <a:gd name="T2" fmla="*/ 871858485 w 784"/>
                <a:gd name="T3" fmla="*/ 501409810 h 956"/>
                <a:gd name="T4" fmla="*/ 435929770 w 784"/>
                <a:gd name="T5" fmla="*/ 1002819620 h 956"/>
                <a:gd name="T6" fmla="*/ 0 w 784"/>
                <a:gd name="T7" fmla="*/ 501409810 h 956"/>
                <a:gd name="T8" fmla="*/ 566040634 w 784"/>
                <a:gd name="T9" fmla="*/ 865404495 h 956"/>
                <a:gd name="T10" fmla="*/ 584946504 w 784"/>
                <a:gd name="T11" fmla="*/ 876943068 h 956"/>
                <a:gd name="T12" fmla="*/ 603851320 w 784"/>
                <a:gd name="T13" fmla="*/ 888481641 h 956"/>
                <a:gd name="T14" fmla="*/ 622756136 w 784"/>
                <a:gd name="T15" fmla="*/ 895824090 h 956"/>
                <a:gd name="T16" fmla="*/ 636101394 w 784"/>
                <a:gd name="T17" fmla="*/ 907362663 h 956"/>
                <a:gd name="T18" fmla="*/ 655006210 w 784"/>
                <a:gd name="T19" fmla="*/ 915754911 h 956"/>
                <a:gd name="T20" fmla="*/ 673911026 w 784"/>
                <a:gd name="T21" fmla="*/ 926244709 h 956"/>
                <a:gd name="T22" fmla="*/ 692815842 w 784"/>
                <a:gd name="T23" fmla="*/ 934635933 h 956"/>
                <a:gd name="T24" fmla="*/ 711721712 w 784"/>
                <a:gd name="T25" fmla="*/ 941979406 h 956"/>
                <a:gd name="T26" fmla="*/ 730626528 w 784"/>
                <a:gd name="T27" fmla="*/ 949321855 h 956"/>
                <a:gd name="T28" fmla="*/ 753979412 w 784"/>
                <a:gd name="T29" fmla="*/ 960860428 h 956"/>
                <a:gd name="T30" fmla="*/ 772885283 w 784"/>
                <a:gd name="T31" fmla="*/ 968203901 h 956"/>
                <a:gd name="T32" fmla="*/ 791790099 w 784"/>
                <a:gd name="T33" fmla="*/ 976595125 h 956"/>
                <a:gd name="T34" fmla="*/ 810694914 w 784"/>
                <a:gd name="T35" fmla="*/ 983938598 h 956"/>
                <a:gd name="T36" fmla="*/ 829599730 w 784"/>
                <a:gd name="T37" fmla="*/ 991281047 h 956"/>
                <a:gd name="T38" fmla="*/ 852953669 w 784"/>
                <a:gd name="T39" fmla="*/ 995477171 h 956"/>
                <a:gd name="T40" fmla="*/ 871858485 w 784"/>
                <a:gd name="T41" fmla="*/ 1002819620 h 956"/>
                <a:gd name="T42" fmla="*/ 0 w 784"/>
                <a:gd name="T43" fmla="*/ 7342451 h 956"/>
                <a:gd name="T44" fmla="*/ 0 w 784"/>
                <a:gd name="T45" fmla="*/ 26224503 h 956"/>
                <a:gd name="T46" fmla="*/ 4448070 w 784"/>
                <a:gd name="T47" fmla="*/ 45105533 h 956"/>
                <a:gd name="T48" fmla="*/ 4448070 w 784"/>
                <a:gd name="T49" fmla="*/ 65036354 h 956"/>
                <a:gd name="T50" fmla="*/ 10008684 w 784"/>
                <a:gd name="T51" fmla="*/ 83918416 h 956"/>
                <a:gd name="T52" fmla="*/ 10008684 w 784"/>
                <a:gd name="T53" fmla="*/ 98603314 h 956"/>
                <a:gd name="T54" fmla="*/ 14456752 w 784"/>
                <a:gd name="T55" fmla="*/ 118534135 h 956"/>
                <a:gd name="T56" fmla="*/ 18904824 w 784"/>
                <a:gd name="T57" fmla="*/ 137416213 h 956"/>
                <a:gd name="T58" fmla="*/ 23352892 w 784"/>
                <a:gd name="T59" fmla="*/ 156297235 h 956"/>
                <a:gd name="T60" fmla="*/ 28913504 w 784"/>
                <a:gd name="T61" fmla="*/ 170983157 h 956"/>
                <a:gd name="T62" fmla="*/ 33361572 w 784"/>
                <a:gd name="T63" fmla="*/ 190912954 h 956"/>
                <a:gd name="T64" fmla="*/ 37810703 w 784"/>
                <a:gd name="T65" fmla="*/ 205598876 h 956"/>
                <a:gd name="T66" fmla="*/ 42258771 w 784"/>
                <a:gd name="T67" fmla="*/ 224480922 h 956"/>
                <a:gd name="T68" fmla="*/ 47818328 w 784"/>
                <a:gd name="T69" fmla="*/ 244410719 h 956"/>
                <a:gd name="T70" fmla="*/ 52267451 w 784"/>
                <a:gd name="T71" fmla="*/ 259096641 h 956"/>
                <a:gd name="T72" fmla="*/ 56715519 w 784"/>
                <a:gd name="T73" fmla="*/ 277978751 h 956"/>
                <a:gd name="T74" fmla="*/ 17694720 60000 65536"/>
                <a:gd name="T75" fmla="*/ 0 60000 65536"/>
                <a:gd name="T76" fmla="*/ 5898240 60000 65536"/>
                <a:gd name="T77" fmla="*/ 1179648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84"/>
                <a:gd name="T112" fmla="*/ 0 h 956"/>
                <a:gd name="T113" fmla="*/ 784 w 784"/>
                <a:gd name="T114" fmla="*/ 956 h 9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84" h="956">
                  <a:moveTo>
                    <a:pt x="55" y="273"/>
                  </a:moveTo>
                  <a:lnTo>
                    <a:pt x="509" y="825"/>
                  </a:lnTo>
                  <a:lnTo>
                    <a:pt x="517" y="833"/>
                  </a:lnTo>
                  <a:lnTo>
                    <a:pt x="526" y="836"/>
                  </a:lnTo>
                  <a:lnTo>
                    <a:pt x="534" y="840"/>
                  </a:lnTo>
                  <a:lnTo>
                    <a:pt x="543" y="847"/>
                  </a:lnTo>
                  <a:lnTo>
                    <a:pt x="551" y="851"/>
                  </a:lnTo>
                  <a:lnTo>
                    <a:pt x="560" y="854"/>
                  </a:lnTo>
                  <a:lnTo>
                    <a:pt x="568" y="858"/>
                  </a:lnTo>
                  <a:lnTo>
                    <a:pt x="572" y="865"/>
                  </a:lnTo>
                  <a:lnTo>
                    <a:pt x="581" y="869"/>
                  </a:lnTo>
                  <a:lnTo>
                    <a:pt x="589" y="873"/>
                  </a:lnTo>
                  <a:lnTo>
                    <a:pt x="598" y="876"/>
                  </a:lnTo>
                  <a:lnTo>
                    <a:pt x="606" y="883"/>
                  </a:lnTo>
                  <a:lnTo>
                    <a:pt x="615" y="887"/>
                  </a:lnTo>
                  <a:lnTo>
                    <a:pt x="623" y="891"/>
                  </a:lnTo>
                  <a:lnTo>
                    <a:pt x="632" y="894"/>
                  </a:lnTo>
                  <a:lnTo>
                    <a:pt x="640" y="898"/>
                  </a:lnTo>
                  <a:lnTo>
                    <a:pt x="649" y="902"/>
                  </a:lnTo>
                  <a:lnTo>
                    <a:pt x="657" y="905"/>
                  </a:lnTo>
                  <a:lnTo>
                    <a:pt x="665" y="913"/>
                  </a:lnTo>
                  <a:lnTo>
                    <a:pt x="678" y="916"/>
                  </a:lnTo>
                  <a:lnTo>
                    <a:pt x="687" y="920"/>
                  </a:lnTo>
                  <a:lnTo>
                    <a:pt x="695" y="923"/>
                  </a:lnTo>
                  <a:lnTo>
                    <a:pt x="704" y="927"/>
                  </a:lnTo>
                  <a:lnTo>
                    <a:pt x="712" y="931"/>
                  </a:lnTo>
                  <a:lnTo>
                    <a:pt x="721" y="934"/>
                  </a:lnTo>
                  <a:lnTo>
                    <a:pt x="729" y="938"/>
                  </a:lnTo>
                  <a:lnTo>
                    <a:pt x="738" y="942"/>
                  </a:lnTo>
                  <a:lnTo>
                    <a:pt x="746" y="945"/>
                  </a:lnTo>
                  <a:lnTo>
                    <a:pt x="754" y="945"/>
                  </a:lnTo>
                  <a:lnTo>
                    <a:pt x="767" y="949"/>
                  </a:lnTo>
                  <a:lnTo>
                    <a:pt x="776" y="953"/>
                  </a:lnTo>
                  <a:lnTo>
                    <a:pt x="784" y="956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4" y="36"/>
                  </a:lnTo>
                  <a:lnTo>
                    <a:pt x="4" y="43"/>
                  </a:lnTo>
                  <a:lnTo>
                    <a:pt x="4" y="51"/>
                  </a:lnTo>
                  <a:lnTo>
                    <a:pt x="4" y="62"/>
                  </a:lnTo>
                  <a:lnTo>
                    <a:pt x="9" y="69"/>
                  </a:lnTo>
                  <a:lnTo>
                    <a:pt x="9" y="80"/>
                  </a:lnTo>
                  <a:lnTo>
                    <a:pt x="9" y="87"/>
                  </a:lnTo>
                  <a:lnTo>
                    <a:pt x="9" y="94"/>
                  </a:lnTo>
                  <a:lnTo>
                    <a:pt x="13" y="105"/>
                  </a:lnTo>
                  <a:lnTo>
                    <a:pt x="13" y="113"/>
                  </a:lnTo>
                  <a:lnTo>
                    <a:pt x="13" y="123"/>
                  </a:lnTo>
                  <a:lnTo>
                    <a:pt x="17" y="131"/>
                  </a:lnTo>
                  <a:lnTo>
                    <a:pt x="17" y="138"/>
                  </a:lnTo>
                  <a:lnTo>
                    <a:pt x="21" y="149"/>
                  </a:lnTo>
                  <a:lnTo>
                    <a:pt x="21" y="156"/>
                  </a:lnTo>
                  <a:lnTo>
                    <a:pt x="26" y="163"/>
                  </a:lnTo>
                  <a:lnTo>
                    <a:pt x="26" y="174"/>
                  </a:lnTo>
                  <a:lnTo>
                    <a:pt x="30" y="182"/>
                  </a:lnTo>
                  <a:lnTo>
                    <a:pt x="30" y="189"/>
                  </a:lnTo>
                  <a:lnTo>
                    <a:pt x="34" y="196"/>
                  </a:lnTo>
                  <a:lnTo>
                    <a:pt x="34" y="207"/>
                  </a:lnTo>
                  <a:lnTo>
                    <a:pt x="38" y="214"/>
                  </a:lnTo>
                  <a:lnTo>
                    <a:pt x="38" y="222"/>
                  </a:lnTo>
                  <a:lnTo>
                    <a:pt x="43" y="233"/>
                  </a:lnTo>
                  <a:lnTo>
                    <a:pt x="47" y="240"/>
                  </a:lnTo>
                  <a:lnTo>
                    <a:pt x="47" y="247"/>
                  </a:lnTo>
                  <a:lnTo>
                    <a:pt x="51" y="254"/>
                  </a:lnTo>
                  <a:lnTo>
                    <a:pt x="51" y="265"/>
                  </a:lnTo>
                  <a:lnTo>
                    <a:pt x="55" y="273"/>
                  </a:lnTo>
                  <a:close/>
                </a:path>
              </a:pathLst>
            </a:custGeom>
            <a:solidFill>
              <a:srgbClr val="835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2" name="Freeform 2549"/>
            <p:cNvSpPr>
              <a:spLocks/>
            </p:cNvSpPr>
            <p:nvPr/>
          </p:nvSpPr>
          <p:spPr bwMode="auto">
            <a:xfrm>
              <a:off x="1371600" y="3771899"/>
              <a:ext cx="945023" cy="1117396"/>
            </a:xfrm>
            <a:custGeom>
              <a:avLst/>
              <a:gdLst>
                <a:gd name="T0" fmla="*/ 499479535 w 894"/>
                <a:gd name="T1" fmla="*/ 0 h 1091"/>
                <a:gd name="T2" fmla="*/ 998958012 w 894"/>
                <a:gd name="T3" fmla="*/ 572215317 h 1091"/>
                <a:gd name="T4" fmla="*/ 499479535 w 894"/>
                <a:gd name="T5" fmla="*/ 1144430633 h 1091"/>
                <a:gd name="T6" fmla="*/ 0 w 894"/>
                <a:gd name="T7" fmla="*/ 572215317 h 1091"/>
                <a:gd name="T8" fmla="*/ 738603190 w 894"/>
                <a:gd name="T9" fmla="*/ 1060512029 h 1091"/>
                <a:gd name="T10" fmla="*/ 753129479 w 894"/>
                <a:gd name="T11" fmla="*/ 1064708151 h 1091"/>
                <a:gd name="T12" fmla="*/ 767655768 w 894"/>
                <a:gd name="T13" fmla="*/ 1072050597 h 1091"/>
                <a:gd name="T14" fmla="*/ 786651359 w 894"/>
                <a:gd name="T15" fmla="*/ 1079394323 h 1091"/>
                <a:gd name="T16" fmla="*/ 800060323 w 894"/>
                <a:gd name="T17" fmla="*/ 1083590445 h 1091"/>
                <a:gd name="T18" fmla="*/ 814586612 w 894"/>
                <a:gd name="T19" fmla="*/ 1090932891 h 1091"/>
                <a:gd name="T20" fmla="*/ 833582204 w 894"/>
                <a:gd name="T21" fmla="*/ 1095129013 h 1091"/>
                <a:gd name="T22" fmla="*/ 848108493 w 894"/>
                <a:gd name="T23" fmla="*/ 1102471459 h 1091"/>
                <a:gd name="T24" fmla="*/ 867104084 w 894"/>
                <a:gd name="T25" fmla="*/ 1106667581 h 1091"/>
                <a:gd name="T26" fmla="*/ 880513048 w 894"/>
                <a:gd name="T27" fmla="*/ 1114010027 h 1091"/>
                <a:gd name="T28" fmla="*/ 895039337 w 894"/>
                <a:gd name="T29" fmla="*/ 1117157375 h 1091"/>
                <a:gd name="T30" fmla="*/ 914034928 w 894"/>
                <a:gd name="T31" fmla="*/ 1121353497 h 1091"/>
                <a:gd name="T32" fmla="*/ 928561217 w 894"/>
                <a:gd name="T33" fmla="*/ 1125549619 h 1091"/>
                <a:gd name="T34" fmla="*/ 947557866 w 894"/>
                <a:gd name="T35" fmla="*/ 1128695943 h 1091"/>
                <a:gd name="T36" fmla="*/ 966553457 w 894"/>
                <a:gd name="T37" fmla="*/ 1137088187 h 1091"/>
                <a:gd name="T38" fmla="*/ 979962421 w 894"/>
                <a:gd name="T39" fmla="*/ 1140234511 h 1091"/>
                <a:gd name="T40" fmla="*/ 998958012 w 894"/>
                <a:gd name="T41" fmla="*/ 1144430633 h 1091"/>
                <a:gd name="T42" fmla="*/ 0 w 894"/>
                <a:gd name="T43" fmla="*/ 4196124 h 1091"/>
                <a:gd name="T44" fmla="*/ 0 w 894"/>
                <a:gd name="T45" fmla="*/ 11538572 h 1091"/>
                <a:gd name="T46" fmla="*/ 0 w 894"/>
                <a:gd name="T47" fmla="*/ 18881022 h 1091"/>
                <a:gd name="T48" fmla="*/ 0 w 894"/>
                <a:gd name="T49" fmla="*/ 26224492 h 1091"/>
                <a:gd name="T50" fmla="*/ 0 w 894"/>
                <a:gd name="T51" fmla="*/ 34615720 h 1091"/>
                <a:gd name="T52" fmla="*/ 0 w 894"/>
                <a:gd name="T53" fmla="*/ 41959190 h 1091"/>
                <a:gd name="T54" fmla="*/ 0 w 894"/>
                <a:gd name="T55" fmla="*/ 53497758 h 1091"/>
                <a:gd name="T56" fmla="*/ 0 w 894"/>
                <a:gd name="T57" fmla="*/ 65036326 h 1091"/>
                <a:gd name="T58" fmla="*/ 0 w 894"/>
                <a:gd name="T59" fmla="*/ 76574910 h 1091"/>
                <a:gd name="T60" fmla="*/ 0 w 894"/>
                <a:gd name="T61" fmla="*/ 88113478 h 1091"/>
                <a:gd name="T62" fmla="*/ 0 w 894"/>
                <a:gd name="T63" fmla="*/ 99652046 h 1091"/>
                <a:gd name="T64" fmla="*/ 0 w 894"/>
                <a:gd name="T65" fmla="*/ 110141840 h 1091"/>
                <a:gd name="T66" fmla="*/ 0 w 894"/>
                <a:gd name="T67" fmla="*/ 121681432 h 1091"/>
                <a:gd name="T68" fmla="*/ 0 w 894"/>
                <a:gd name="T69" fmla="*/ 133220000 h 1091"/>
                <a:gd name="T70" fmla="*/ 4469304 w 894"/>
                <a:gd name="T71" fmla="*/ 144758600 h 1091"/>
                <a:gd name="T72" fmla="*/ 4469304 w 894"/>
                <a:gd name="T73" fmla="*/ 156297168 h 1091"/>
                <a:gd name="T74" fmla="*/ 4469304 w 894"/>
                <a:gd name="T75" fmla="*/ 167835736 h 1091"/>
                <a:gd name="T76" fmla="*/ 10056991 w 894"/>
                <a:gd name="T77" fmla="*/ 179374304 h 1091"/>
                <a:gd name="T78" fmla="*/ 10056991 w 894"/>
                <a:gd name="T79" fmla="*/ 194060220 h 1091"/>
                <a:gd name="T80" fmla="*/ 10056991 w 894"/>
                <a:gd name="T81" fmla="*/ 205598788 h 1091"/>
                <a:gd name="T82" fmla="*/ 14526293 w 894"/>
                <a:gd name="T83" fmla="*/ 213991032 h 1091"/>
                <a:gd name="T84" fmla="*/ 14526293 w 894"/>
                <a:gd name="T85" fmla="*/ 225529600 h 1091"/>
                <a:gd name="T86" fmla="*/ 17694720 60000 65536"/>
                <a:gd name="T87" fmla="*/ 0 60000 65536"/>
                <a:gd name="T88" fmla="*/ 5898240 60000 65536"/>
                <a:gd name="T89" fmla="*/ 1179648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94"/>
                <a:gd name="T130" fmla="*/ 0 h 1091"/>
                <a:gd name="T131" fmla="*/ 894 w 894"/>
                <a:gd name="T132" fmla="*/ 1091 h 109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94" h="1091">
                  <a:moveTo>
                    <a:pt x="13" y="222"/>
                  </a:moveTo>
                  <a:lnTo>
                    <a:pt x="661" y="1011"/>
                  </a:lnTo>
                  <a:lnTo>
                    <a:pt x="665" y="1015"/>
                  </a:lnTo>
                  <a:lnTo>
                    <a:pt x="674" y="1015"/>
                  </a:lnTo>
                  <a:lnTo>
                    <a:pt x="682" y="1018"/>
                  </a:lnTo>
                  <a:lnTo>
                    <a:pt x="687" y="1022"/>
                  </a:lnTo>
                  <a:lnTo>
                    <a:pt x="695" y="1025"/>
                  </a:lnTo>
                  <a:lnTo>
                    <a:pt x="704" y="1029"/>
                  </a:lnTo>
                  <a:lnTo>
                    <a:pt x="708" y="1029"/>
                  </a:lnTo>
                  <a:lnTo>
                    <a:pt x="716" y="1033"/>
                  </a:lnTo>
                  <a:lnTo>
                    <a:pt x="725" y="1036"/>
                  </a:lnTo>
                  <a:lnTo>
                    <a:pt x="729" y="1040"/>
                  </a:lnTo>
                  <a:lnTo>
                    <a:pt x="738" y="1044"/>
                  </a:lnTo>
                  <a:lnTo>
                    <a:pt x="746" y="1044"/>
                  </a:lnTo>
                  <a:lnTo>
                    <a:pt x="750" y="1047"/>
                  </a:lnTo>
                  <a:lnTo>
                    <a:pt x="759" y="1051"/>
                  </a:lnTo>
                  <a:lnTo>
                    <a:pt x="767" y="1051"/>
                  </a:lnTo>
                  <a:lnTo>
                    <a:pt x="776" y="1055"/>
                  </a:lnTo>
                  <a:lnTo>
                    <a:pt x="780" y="1058"/>
                  </a:lnTo>
                  <a:lnTo>
                    <a:pt x="788" y="1062"/>
                  </a:lnTo>
                  <a:lnTo>
                    <a:pt x="797" y="1062"/>
                  </a:lnTo>
                  <a:lnTo>
                    <a:pt x="801" y="1065"/>
                  </a:lnTo>
                  <a:lnTo>
                    <a:pt x="810" y="1065"/>
                  </a:lnTo>
                  <a:lnTo>
                    <a:pt x="818" y="1069"/>
                  </a:lnTo>
                  <a:lnTo>
                    <a:pt x="827" y="1073"/>
                  </a:lnTo>
                  <a:lnTo>
                    <a:pt x="831" y="1073"/>
                  </a:lnTo>
                  <a:lnTo>
                    <a:pt x="839" y="1076"/>
                  </a:lnTo>
                  <a:lnTo>
                    <a:pt x="848" y="1076"/>
                  </a:lnTo>
                  <a:lnTo>
                    <a:pt x="856" y="1080"/>
                  </a:lnTo>
                  <a:lnTo>
                    <a:pt x="865" y="1084"/>
                  </a:lnTo>
                  <a:lnTo>
                    <a:pt x="869" y="1084"/>
                  </a:lnTo>
                  <a:lnTo>
                    <a:pt x="877" y="1087"/>
                  </a:lnTo>
                  <a:lnTo>
                    <a:pt x="886" y="1087"/>
                  </a:lnTo>
                  <a:lnTo>
                    <a:pt x="894" y="1091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4" y="135"/>
                  </a:lnTo>
                  <a:lnTo>
                    <a:pt x="4" y="138"/>
                  </a:lnTo>
                  <a:lnTo>
                    <a:pt x="4" y="145"/>
                  </a:lnTo>
                  <a:lnTo>
                    <a:pt x="4" y="149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4" y="167"/>
                  </a:lnTo>
                  <a:lnTo>
                    <a:pt x="9" y="171"/>
                  </a:lnTo>
                  <a:lnTo>
                    <a:pt x="9" y="178"/>
                  </a:lnTo>
                  <a:lnTo>
                    <a:pt x="9" y="185"/>
                  </a:lnTo>
                  <a:lnTo>
                    <a:pt x="9" y="189"/>
                  </a:lnTo>
                  <a:lnTo>
                    <a:pt x="9" y="196"/>
                  </a:lnTo>
                  <a:lnTo>
                    <a:pt x="13" y="200"/>
                  </a:lnTo>
                  <a:lnTo>
                    <a:pt x="13" y="204"/>
                  </a:lnTo>
                  <a:lnTo>
                    <a:pt x="13" y="211"/>
                  </a:lnTo>
                  <a:lnTo>
                    <a:pt x="13" y="215"/>
                  </a:lnTo>
                  <a:lnTo>
                    <a:pt x="13" y="222"/>
                  </a:lnTo>
                  <a:close/>
                </a:path>
              </a:pathLst>
            </a:custGeom>
            <a:solidFill>
              <a:srgbClr val="885B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3" name="Freeform 2550"/>
            <p:cNvSpPr>
              <a:spLocks/>
            </p:cNvSpPr>
            <p:nvPr/>
          </p:nvSpPr>
          <p:spPr bwMode="auto">
            <a:xfrm>
              <a:off x="1371600" y="3723765"/>
              <a:ext cx="1047445" cy="1182940"/>
            </a:xfrm>
            <a:custGeom>
              <a:avLst/>
              <a:gdLst>
                <a:gd name="T0" fmla="*/ 552994994 w 992"/>
                <a:gd name="T1" fmla="*/ 0 h 1156"/>
                <a:gd name="T2" fmla="*/ 1105988931 w 992"/>
                <a:gd name="T3" fmla="*/ 605253912 h 1156"/>
                <a:gd name="T4" fmla="*/ 552994994 w 992"/>
                <a:gd name="T5" fmla="*/ 1210507824 h 1156"/>
                <a:gd name="T6" fmla="*/ 0 w 992"/>
                <a:gd name="T7" fmla="*/ 605253912 h 1156"/>
                <a:gd name="T8" fmla="*/ 874087622 w 992"/>
                <a:gd name="T9" fmla="*/ 1157102608 h 1156"/>
                <a:gd name="T10" fmla="*/ 888581850 w 992"/>
                <a:gd name="T11" fmla="*/ 1161292014 h 1156"/>
                <a:gd name="T12" fmla="*/ 903076077 w 992"/>
                <a:gd name="T13" fmla="*/ 1164433558 h 1156"/>
                <a:gd name="T14" fmla="*/ 916454228 w 992"/>
                <a:gd name="T15" fmla="*/ 1168621941 h 1156"/>
                <a:gd name="T16" fmla="*/ 930948455 w 992"/>
                <a:gd name="T17" fmla="*/ 1172810325 h 1156"/>
                <a:gd name="T18" fmla="*/ 945442683 w 992"/>
                <a:gd name="T19" fmla="*/ 1175951869 h 1156"/>
                <a:gd name="T20" fmla="*/ 958820833 w 992"/>
                <a:gd name="T21" fmla="*/ 1180140252 h 1156"/>
                <a:gd name="T22" fmla="*/ 973315061 w 992"/>
                <a:gd name="T23" fmla="*/ 1184328636 h 1156"/>
                <a:gd name="T24" fmla="*/ 987808233 w 992"/>
                <a:gd name="T25" fmla="*/ 1187470179 h 1156"/>
                <a:gd name="T26" fmla="*/ 1002302461 w 992"/>
                <a:gd name="T27" fmla="*/ 1191659586 h 1156"/>
                <a:gd name="T28" fmla="*/ 1015681667 w 992"/>
                <a:gd name="T29" fmla="*/ 1195847969 h 1156"/>
                <a:gd name="T30" fmla="*/ 1030174839 w 992"/>
                <a:gd name="T31" fmla="*/ 1198989513 h 1156"/>
                <a:gd name="T32" fmla="*/ 1049129154 w 992"/>
                <a:gd name="T33" fmla="*/ 1203177897 h 1156"/>
                <a:gd name="T34" fmla="*/ 1063622326 w 992"/>
                <a:gd name="T35" fmla="*/ 1203177897 h 1156"/>
                <a:gd name="T36" fmla="*/ 1077001532 w 992"/>
                <a:gd name="T37" fmla="*/ 1206319440 h 1156"/>
                <a:gd name="T38" fmla="*/ 1091494704 w 992"/>
                <a:gd name="T39" fmla="*/ 1210507824 h 1156"/>
                <a:gd name="T40" fmla="*/ 1105988931 w 992"/>
                <a:gd name="T41" fmla="*/ 1210507824 h 1156"/>
                <a:gd name="T42" fmla="*/ 0 w 992"/>
                <a:gd name="T43" fmla="*/ 0 h 1156"/>
                <a:gd name="T44" fmla="*/ 0 w 992"/>
                <a:gd name="T45" fmla="*/ 7329929 h 1156"/>
                <a:gd name="T46" fmla="*/ 0 w 992"/>
                <a:gd name="T47" fmla="*/ 14659858 h 1156"/>
                <a:gd name="T48" fmla="*/ 0 w 992"/>
                <a:gd name="T49" fmla="*/ 23037652 h 1156"/>
                <a:gd name="T50" fmla="*/ 0 w 992"/>
                <a:gd name="T51" fmla="*/ 30367579 h 1156"/>
                <a:gd name="T52" fmla="*/ 0 w 992"/>
                <a:gd name="T53" fmla="*/ 37697514 h 1156"/>
                <a:gd name="T54" fmla="*/ 0 w 992"/>
                <a:gd name="T55" fmla="*/ 45027442 h 1156"/>
                <a:gd name="T56" fmla="*/ 0 w 992"/>
                <a:gd name="T57" fmla="*/ 53405232 h 1156"/>
                <a:gd name="T58" fmla="*/ 0 w 992"/>
                <a:gd name="T59" fmla="*/ 60735159 h 1156"/>
                <a:gd name="T60" fmla="*/ 0 w 992"/>
                <a:gd name="T61" fmla="*/ 68065102 h 1156"/>
                <a:gd name="T62" fmla="*/ 0 w 992"/>
                <a:gd name="T63" fmla="*/ 75395029 h 1156"/>
                <a:gd name="T64" fmla="*/ 0 w 992"/>
                <a:gd name="T65" fmla="*/ 83771796 h 1156"/>
                <a:gd name="T66" fmla="*/ 0 w 992"/>
                <a:gd name="T67" fmla="*/ 91101723 h 1156"/>
                <a:gd name="T68" fmla="*/ 0 w 992"/>
                <a:gd name="T69" fmla="*/ 98432673 h 1156"/>
                <a:gd name="T70" fmla="*/ 0 w 992"/>
                <a:gd name="T71" fmla="*/ 106809440 h 1156"/>
                <a:gd name="T72" fmla="*/ 0 w 992"/>
                <a:gd name="T73" fmla="*/ 114139368 h 1156"/>
                <a:gd name="T74" fmla="*/ 0 w 992"/>
                <a:gd name="T75" fmla="*/ 121469295 h 1156"/>
                <a:gd name="T76" fmla="*/ 0 w 992"/>
                <a:gd name="T77" fmla="*/ 128799222 h 1156"/>
                <a:gd name="T78" fmla="*/ 0 w 992"/>
                <a:gd name="T79" fmla="*/ 137177044 h 1156"/>
                <a:gd name="T80" fmla="*/ 0 w 992"/>
                <a:gd name="T81" fmla="*/ 144506971 h 1156"/>
                <a:gd name="T82" fmla="*/ 0 w 992"/>
                <a:gd name="T83" fmla="*/ 151836898 h 1156"/>
                <a:gd name="T84" fmla="*/ 17694720 60000 65536"/>
                <a:gd name="T85" fmla="*/ 0 60000 65536"/>
                <a:gd name="T86" fmla="*/ 5898240 60000 65536"/>
                <a:gd name="T87" fmla="*/ 1179648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92"/>
                <a:gd name="T127" fmla="*/ 0 h 1156"/>
                <a:gd name="T128" fmla="*/ 992 w 992"/>
                <a:gd name="T129" fmla="*/ 1156 h 11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92" h="1156">
                  <a:moveTo>
                    <a:pt x="0" y="149"/>
                  </a:moveTo>
                  <a:lnTo>
                    <a:pt x="784" y="1105"/>
                  </a:lnTo>
                  <a:lnTo>
                    <a:pt x="788" y="1109"/>
                  </a:lnTo>
                  <a:lnTo>
                    <a:pt x="797" y="1109"/>
                  </a:lnTo>
                  <a:lnTo>
                    <a:pt x="801" y="1112"/>
                  </a:lnTo>
                  <a:lnTo>
                    <a:pt x="810" y="1112"/>
                  </a:lnTo>
                  <a:lnTo>
                    <a:pt x="814" y="1116"/>
                  </a:lnTo>
                  <a:lnTo>
                    <a:pt x="822" y="1116"/>
                  </a:lnTo>
                  <a:lnTo>
                    <a:pt x="827" y="1120"/>
                  </a:lnTo>
                  <a:lnTo>
                    <a:pt x="835" y="1120"/>
                  </a:lnTo>
                  <a:lnTo>
                    <a:pt x="839" y="1123"/>
                  </a:lnTo>
                  <a:lnTo>
                    <a:pt x="848" y="1123"/>
                  </a:lnTo>
                  <a:lnTo>
                    <a:pt x="852" y="1127"/>
                  </a:lnTo>
                  <a:lnTo>
                    <a:pt x="860" y="1127"/>
                  </a:lnTo>
                  <a:lnTo>
                    <a:pt x="869" y="1131"/>
                  </a:lnTo>
                  <a:lnTo>
                    <a:pt x="873" y="1131"/>
                  </a:lnTo>
                  <a:lnTo>
                    <a:pt x="882" y="1134"/>
                  </a:lnTo>
                  <a:lnTo>
                    <a:pt x="886" y="1134"/>
                  </a:lnTo>
                  <a:lnTo>
                    <a:pt x="894" y="1138"/>
                  </a:lnTo>
                  <a:lnTo>
                    <a:pt x="899" y="1138"/>
                  </a:lnTo>
                  <a:lnTo>
                    <a:pt x="907" y="1142"/>
                  </a:lnTo>
                  <a:lnTo>
                    <a:pt x="911" y="1142"/>
                  </a:lnTo>
                  <a:lnTo>
                    <a:pt x="920" y="1142"/>
                  </a:lnTo>
                  <a:lnTo>
                    <a:pt x="924" y="1145"/>
                  </a:lnTo>
                  <a:lnTo>
                    <a:pt x="932" y="1145"/>
                  </a:lnTo>
                  <a:lnTo>
                    <a:pt x="941" y="1149"/>
                  </a:lnTo>
                  <a:lnTo>
                    <a:pt x="945" y="1149"/>
                  </a:lnTo>
                  <a:lnTo>
                    <a:pt x="954" y="1149"/>
                  </a:lnTo>
                  <a:lnTo>
                    <a:pt x="958" y="1152"/>
                  </a:lnTo>
                  <a:lnTo>
                    <a:pt x="966" y="1152"/>
                  </a:lnTo>
                  <a:lnTo>
                    <a:pt x="975" y="1152"/>
                  </a:lnTo>
                  <a:lnTo>
                    <a:pt x="979" y="1156"/>
                  </a:lnTo>
                  <a:lnTo>
                    <a:pt x="988" y="1156"/>
                  </a:lnTo>
                  <a:lnTo>
                    <a:pt x="992" y="1156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C5F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4" name="Freeform 2551"/>
            <p:cNvSpPr>
              <a:spLocks/>
            </p:cNvSpPr>
            <p:nvPr/>
          </p:nvSpPr>
          <p:spPr bwMode="auto">
            <a:xfrm>
              <a:off x="1371600" y="3619295"/>
              <a:ext cx="1119243" cy="1299700"/>
            </a:xfrm>
            <a:custGeom>
              <a:avLst/>
              <a:gdLst>
                <a:gd name="T0" fmla="*/ 590899054 w 1060"/>
                <a:gd name="T1" fmla="*/ 0 h 1269"/>
                <a:gd name="T2" fmla="*/ 1181797052 w 1060"/>
                <a:gd name="T3" fmla="*/ 665571351 h 1269"/>
                <a:gd name="T4" fmla="*/ 590899054 w 1060"/>
                <a:gd name="T5" fmla="*/ 1331142703 h 1269"/>
                <a:gd name="T6" fmla="*/ 0 w 1060"/>
                <a:gd name="T7" fmla="*/ 665571351 h 1269"/>
                <a:gd name="T8" fmla="*/ 996722652 w 1060"/>
                <a:gd name="T9" fmla="*/ 1300722156 h 1269"/>
                <a:gd name="T10" fmla="*/ 1006756767 w 1060"/>
                <a:gd name="T11" fmla="*/ 1300722156 h 1269"/>
                <a:gd name="T12" fmla="*/ 1021250957 w 1060"/>
                <a:gd name="T13" fmla="*/ 1304918270 h 1269"/>
                <a:gd name="T14" fmla="*/ 1030170053 w 1060"/>
                <a:gd name="T15" fmla="*/ 1308065611 h 1269"/>
                <a:gd name="T16" fmla="*/ 1039089148 w 1060"/>
                <a:gd name="T17" fmla="*/ 1308065611 h 1269"/>
                <a:gd name="T18" fmla="*/ 1053582282 w 1060"/>
                <a:gd name="T19" fmla="*/ 1312261725 h 1269"/>
                <a:gd name="T20" fmla="*/ 1063616397 w 1060"/>
                <a:gd name="T21" fmla="*/ 1312261725 h 1269"/>
                <a:gd name="T22" fmla="*/ 1076995568 w 1060"/>
                <a:gd name="T23" fmla="*/ 1315408043 h 1269"/>
                <a:gd name="T24" fmla="*/ 1087029683 w 1060"/>
                <a:gd name="T25" fmla="*/ 1315408043 h 1269"/>
                <a:gd name="T26" fmla="*/ 1101523873 w 1060"/>
                <a:gd name="T27" fmla="*/ 1319604157 h 1269"/>
                <a:gd name="T28" fmla="*/ 1110443232 w 1060"/>
                <a:gd name="T29" fmla="*/ 1319604157 h 1269"/>
                <a:gd name="T30" fmla="*/ 1124936367 w 1060"/>
                <a:gd name="T31" fmla="*/ 1323800271 h 1269"/>
                <a:gd name="T32" fmla="*/ 1133856518 w 1060"/>
                <a:gd name="T33" fmla="*/ 1323800271 h 1269"/>
                <a:gd name="T34" fmla="*/ 1148349652 w 1060"/>
                <a:gd name="T35" fmla="*/ 1326946589 h 1269"/>
                <a:gd name="T36" fmla="*/ 1157268748 w 1060"/>
                <a:gd name="T37" fmla="*/ 1326946589 h 1269"/>
                <a:gd name="T38" fmla="*/ 1171762938 w 1060"/>
                <a:gd name="T39" fmla="*/ 1326946589 h 1269"/>
                <a:gd name="T40" fmla="*/ 1181797052 w 1060"/>
                <a:gd name="T41" fmla="*/ 1331142703 h 1269"/>
                <a:gd name="T42" fmla="*/ 736950695 w 1060"/>
                <a:gd name="T43" fmla="*/ 789874448 h 1269"/>
                <a:gd name="T44" fmla="*/ 717997485 w 1060"/>
                <a:gd name="T45" fmla="*/ 774139788 h 1269"/>
                <a:gd name="T46" fmla="*/ 699044275 w 1060"/>
                <a:gd name="T47" fmla="*/ 759453900 h 1269"/>
                <a:gd name="T48" fmla="*/ 680091065 w 1060"/>
                <a:gd name="T49" fmla="*/ 743719240 h 1269"/>
                <a:gd name="T50" fmla="*/ 666711894 w 1060"/>
                <a:gd name="T51" fmla="*/ 727984581 h 1269"/>
                <a:gd name="T52" fmla="*/ 647758684 w 1060"/>
                <a:gd name="T53" fmla="*/ 713299717 h 1269"/>
                <a:gd name="T54" fmla="*/ 633264494 w 1060"/>
                <a:gd name="T55" fmla="*/ 697565057 h 1269"/>
                <a:gd name="T56" fmla="*/ 614311284 w 1060"/>
                <a:gd name="T57" fmla="*/ 678683056 h 1269"/>
                <a:gd name="T58" fmla="*/ 599818150 w 1060"/>
                <a:gd name="T59" fmla="*/ 663998193 h 1269"/>
                <a:gd name="T60" fmla="*/ 586438978 w 1060"/>
                <a:gd name="T61" fmla="*/ 644067419 h 1269"/>
                <a:gd name="T62" fmla="*/ 571944788 w 1060"/>
                <a:gd name="T63" fmla="*/ 629381531 h 1269"/>
                <a:gd name="T64" fmla="*/ 557451654 w 1060"/>
                <a:gd name="T65" fmla="*/ 610500554 h 1269"/>
                <a:gd name="T66" fmla="*/ 544072351 w 1060"/>
                <a:gd name="T67" fmla="*/ 591618552 h 1269"/>
                <a:gd name="T68" fmla="*/ 529578161 w 1060"/>
                <a:gd name="T69" fmla="*/ 571688802 h 1269"/>
                <a:gd name="T70" fmla="*/ 519544046 w 1060"/>
                <a:gd name="T71" fmla="*/ 552806801 h 1269"/>
                <a:gd name="T72" fmla="*/ 506165931 w 1060"/>
                <a:gd name="T73" fmla="*/ 533925695 h 1269"/>
                <a:gd name="T74" fmla="*/ 496131816 w 1060"/>
                <a:gd name="T75" fmla="*/ 515043694 h 1269"/>
                <a:gd name="T76" fmla="*/ 0 w 1060"/>
                <a:gd name="T77" fmla="*/ 106995310 h 1269"/>
                <a:gd name="T78" fmla="*/ 0 w 1060"/>
                <a:gd name="T79" fmla="*/ 114337741 h 1269"/>
                <a:gd name="T80" fmla="*/ 0 w 1060"/>
                <a:gd name="T81" fmla="*/ 121680173 h 1269"/>
                <a:gd name="T82" fmla="*/ 0 w 1060"/>
                <a:gd name="T83" fmla="*/ 130072401 h 1269"/>
                <a:gd name="T84" fmla="*/ 0 w 1060"/>
                <a:gd name="T85" fmla="*/ 137414865 h 1269"/>
                <a:gd name="T86" fmla="*/ 0 w 1060"/>
                <a:gd name="T87" fmla="*/ 144758321 h 1269"/>
                <a:gd name="T88" fmla="*/ 0 w 1060"/>
                <a:gd name="T89" fmla="*/ 152100752 h 1269"/>
                <a:gd name="T90" fmla="*/ 99226159 w 1060"/>
                <a:gd name="T91" fmla="*/ 53497655 h 1269"/>
                <a:gd name="T92" fmla="*/ 18953218 w 1060"/>
                <a:gd name="T93" fmla="*/ 0 h 1269"/>
                <a:gd name="T94" fmla="*/ 18953218 w 1060"/>
                <a:gd name="T95" fmla="*/ 7342434 h 1269"/>
                <a:gd name="T96" fmla="*/ 14494194 w 1060"/>
                <a:gd name="T97" fmla="*/ 11538550 h 1269"/>
                <a:gd name="T98" fmla="*/ 14494194 w 1060"/>
                <a:gd name="T99" fmla="*/ 18880985 h 1269"/>
                <a:gd name="T100" fmla="*/ 14494194 w 1060"/>
                <a:gd name="T101" fmla="*/ 26224441 h 1269"/>
                <a:gd name="T102" fmla="*/ 14494194 w 1060"/>
                <a:gd name="T103" fmla="*/ 34615653 h 1269"/>
                <a:gd name="T104" fmla="*/ 10034119 w 1060"/>
                <a:gd name="T105" fmla="*/ 41959109 h 1269"/>
                <a:gd name="T106" fmla="*/ 10034119 w 1060"/>
                <a:gd name="T107" fmla="*/ 49301541 h 1269"/>
                <a:gd name="T108" fmla="*/ 99226159 w 1060"/>
                <a:gd name="T109" fmla="*/ 53497655 h 1269"/>
                <a:gd name="T110" fmla="*/ 17694720 60000 65536"/>
                <a:gd name="T111" fmla="*/ 0 60000 65536"/>
                <a:gd name="T112" fmla="*/ 5898240 60000 65536"/>
                <a:gd name="T113" fmla="*/ 1179648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0"/>
                <a:gd name="T166" fmla="*/ 0 h 1269"/>
                <a:gd name="T167" fmla="*/ 1060 w 1060"/>
                <a:gd name="T168" fmla="*/ 1269 h 126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0" h="1269">
                  <a:moveTo>
                    <a:pt x="0" y="149"/>
                  </a:moveTo>
                  <a:lnTo>
                    <a:pt x="894" y="1240"/>
                  </a:lnTo>
                  <a:lnTo>
                    <a:pt x="899" y="1240"/>
                  </a:lnTo>
                  <a:lnTo>
                    <a:pt x="903" y="1240"/>
                  </a:lnTo>
                  <a:lnTo>
                    <a:pt x="907" y="1244"/>
                  </a:lnTo>
                  <a:lnTo>
                    <a:pt x="916" y="1244"/>
                  </a:lnTo>
                  <a:lnTo>
                    <a:pt x="920" y="1244"/>
                  </a:lnTo>
                  <a:lnTo>
                    <a:pt x="924" y="1247"/>
                  </a:lnTo>
                  <a:lnTo>
                    <a:pt x="928" y="1247"/>
                  </a:lnTo>
                  <a:lnTo>
                    <a:pt x="932" y="1247"/>
                  </a:lnTo>
                  <a:lnTo>
                    <a:pt x="941" y="1251"/>
                  </a:lnTo>
                  <a:lnTo>
                    <a:pt x="945" y="1251"/>
                  </a:lnTo>
                  <a:lnTo>
                    <a:pt x="949" y="1251"/>
                  </a:lnTo>
                  <a:lnTo>
                    <a:pt x="954" y="1251"/>
                  </a:lnTo>
                  <a:lnTo>
                    <a:pt x="962" y="1254"/>
                  </a:lnTo>
                  <a:lnTo>
                    <a:pt x="966" y="1254"/>
                  </a:lnTo>
                  <a:lnTo>
                    <a:pt x="971" y="1254"/>
                  </a:lnTo>
                  <a:lnTo>
                    <a:pt x="975" y="1254"/>
                  </a:lnTo>
                  <a:lnTo>
                    <a:pt x="983" y="1258"/>
                  </a:lnTo>
                  <a:lnTo>
                    <a:pt x="988" y="1258"/>
                  </a:lnTo>
                  <a:lnTo>
                    <a:pt x="992" y="1258"/>
                  </a:lnTo>
                  <a:lnTo>
                    <a:pt x="996" y="1258"/>
                  </a:lnTo>
                  <a:lnTo>
                    <a:pt x="1004" y="1262"/>
                  </a:lnTo>
                  <a:lnTo>
                    <a:pt x="1009" y="1262"/>
                  </a:lnTo>
                  <a:lnTo>
                    <a:pt x="1013" y="1262"/>
                  </a:lnTo>
                  <a:lnTo>
                    <a:pt x="1017" y="1262"/>
                  </a:lnTo>
                  <a:lnTo>
                    <a:pt x="1026" y="1265"/>
                  </a:lnTo>
                  <a:lnTo>
                    <a:pt x="1030" y="1265"/>
                  </a:lnTo>
                  <a:lnTo>
                    <a:pt x="1034" y="1265"/>
                  </a:lnTo>
                  <a:lnTo>
                    <a:pt x="1038" y="1265"/>
                  </a:lnTo>
                  <a:lnTo>
                    <a:pt x="1047" y="1265"/>
                  </a:lnTo>
                  <a:lnTo>
                    <a:pt x="1051" y="1265"/>
                  </a:lnTo>
                  <a:lnTo>
                    <a:pt x="1055" y="1269"/>
                  </a:lnTo>
                  <a:lnTo>
                    <a:pt x="1060" y="1269"/>
                  </a:lnTo>
                  <a:lnTo>
                    <a:pt x="1060" y="1240"/>
                  </a:lnTo>
                  <a:lnTo>
                    <a:pt x="661" y="753"/>
                  </a:lnTo>
                  <a:lnTo>
                    <a:pt x="653" y="745"/>
                  </a:lnTo>
                  <a:lnTo>
                    <a:pt x="644" y="738"/>
                  </a:lnTo>
                  <a:lnTo>
                    <a:pt x="636" y="731"/>
                  </a:lnTo>
                  <a:lnTo>
                    <a:pt x="627" y="724"/>
                  </a:lnTo>
                  <a:lnTo>
                    <a:pt x="619" y="716"/>
                  </a:lnTo>
                  <a:lnTo>
                    <a:pt x="610" y="709"/>
                  </a:lnTo>
                  <a:lnTo>
                    <a:pt x="602" y="702"/>
                  </a:lnTo>
                  <a:lnTo>
                    <a:pt x="598" y="694"/>
                  </a:lnTo>
                  <a:lnTo>
                    <a:pt x="589" y="687"/>
                  </a:lnTo>
                  <a:lnTo>
                    <a:pt x="581" y="680"/>
                  </a:lnTo>
                  <a:lnTo>
                    <a:pt x="572" y="673"/>
                  </a:lnTo>
                  <a:lnTo>
                    <a:pt x="568" y="665"/>
                  </a:lnTo>
                  <a:lnTo>
                    <a:pt x="560" y="658"/>
                  </a:lnTo>
                  <a:lnTo>
                    <a:pt x="551" y="647"/>
                  </a:lnTo>
                  <a:lnTo>
                    <a:pt x="547" y="640"/>
                  </a:lnTo>
                  <a:lnTo>
                    <a:pt x="538" y="633"/>
                  </a:lnTo>
                  <a:lnTo>
                    <a:pt x="530" y="625"/>
                  </a:lnTo>
                  <a:lnTo>
                    <a:pt x="526" y="614"/>
                  </a:lnTo>
                  <a:lnTo>
                    <a:pt x="517" y="607"/>
                  </a:lnTo>
                  <a:lnTo>
                    <a:pt x="513" y="600"/>
                  </a:lnTo>
                  <a:lnTo>
                    <a:pt x="504" y="589"/>
                  </a:lnTo>
                  <a:lnTo>
                    <a:pt x="500" y="582"/>
                  </a:lnTo>
                  <a:lnTo>
                    <a:pt x="492" y="571"/>
                  </a:lnTo>
                  <a:lnTo>
                    <a:pt x="488" y="564"/>
                  </a:lnTo>
                  <a:lnTo>
                    <a:pt x="483" y="553"/>
                  </a:lnTo>
                  <a:lnTo>
                    <a:pt x="475" y="545"/>
                  </a:lnTo>
                  <a:lnTo>
                    <a:pt x="471" y="534"/>
                  </a:lnTo>
                  <a:lnTo>
                    <a:pt x="466" y="527"/>
                  </a:lnTo>
                  <a:lnTo>
                    <a:pt x="462" y="516"/>
                  </a:lnTo>
                  <a:lnTo>
                    <a:pt x="454" y="509"/>
                  </a:lnTo>
                  <a:lnTo>
                    <a:pt x="449" y="498"/>
                  </a:lnTo>
                  <a:lnTo>
                    <a:pt x="445" y="491"/>
                  </a:lnTo>
                  <a:lnTo>
                    <a:pt x="132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close/>
                  <a:moveTo>
                    <a:pt x="89" y="51"/>
                  </a:moveTo>
                  <a:lnTo>
                    <a:pt x="47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7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8"/>
                  </a:lnTo>
                  <a:lnTo>
                    <a:pt x="13" y="22"/>
                  </a:lnTo>
                  <a:lnTo>
                    <a:pt x="13" y="25"/>
                  </a:lnTo>
                  <a:lnTo>
                    <a:pt x="13" y="29"/>
                  </a:lnTo>
                  <a:lnTo>
                    <a:pt x="13" y="33"/>
                  </a:lnTo>
                  <a:lnTo>
                    <a:pt x="9" y="36"/>
                  </a:lnTo>
                  <a:lnTo>
                    <a:pt x="9" y="40"/>
                  </a:lnTo>
                  <a:lnTo>
                    <a:pt x="9" y="44"/>
                  </a:lnTo>
                  <a:lnTo>
                    <a:pt x="9" y="47"/>
                  </a:lnTo>
                  <a:lnTo>
                    <a:pt x="9" y="51"/>
                  </a:lnTo>
                  <a:lnTo>
                    <a:pt x="89" y="51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5" name="Freeform 2552"/>
            <p:cNvSpPr>
              <a:spLocks/>
            </p:cNvSpPr>
            <p:nvPr/>
          </p:nvSpPr>
          <p:spPr bwMode="auto">
            <a:xfrm>
              <a:off x="1381100" y="3514825"/>
              <a:ext cx="1109743" cy="1405195"/>
            </a:xfrm>
            <a:custGeom>
              <a:avLst/>
              <a:gdLst>
                <a:gd name="T0" fmla="*/ 585885166 w 1051"/>
                <a:gd name="T1" fmla="*/ 0 h 1371"/>
                <a:gd name="T2" fmla="*/ 1171769276 w 1051"/>
                <a:gd name="T3" fmla="*/ 720121952 h 1371"/>
                <a:gd name="T4" fmla="*/ 585885166 w 1051"/>
                <a:gd name="T5" fmla="*/ 1440242879 h 1371"/>
                <a:gd name="T6" fmla="*/ 0 w 1051"/>
                <a:gd name="T7" fmla="*/ 720121952 h 1371"/>
                <a:gd name="T8" fmla="*/ 1095954911 w 1051"/>
                <a:gd name="T9" fmla="*/ 1428687691 h 1371"/>
                <a:gd name="T10" fmla="*/ 1104874030 w 1051"/>
                <a:gd name="T11" fmla="*/ 1432888925 h 1371"/>
                <a:gd name="T12" fmla="*/ 1114908436 w 1051"/>
                <a:gd name="T13" fmla="*/ 1432888925 h 1371"/>
                <a:gd name="T14" fmla="*/ 1123827556 w 1051"/>
                <a:gd name="T15" fmla="*/ 1432888925 h 1371"/>
                <a:gd name="T16" fmla="*/ 1133861697 w 1051"/>
                <a:gd name="T17" fmla="*/ 1436040620 h 1371"/>
                <a:gd name="T18" fmla="*/ 1142781873 w 1051"/>
                <a:gd name="T19" fmla="*/ 1436040620 h 1371"/>
                <a:gd name="T20" fmla="*/ 1152816014 w 1051"/>
                <a:gd name="T21" fmla="*/ 1436040620 h 1371"/>
                <a:gd name="T22" fmla="*/ 1161735134 w 1051"/>
                <a:gd name="T23" fmla="*/ 1436040620 h 1371"/>
                <a:gd name="T24" fmla="*/ 1166195222 w 1051"/>
                <a:gd name="T25" fmla="*/ 1440242879 h 1371"/>
                <a:gd name="T26" fmla="*/ 1171769276 w 1051"/>
                <a:gd name="T27" fmla="*/ 1302627088 h 1371"/>
                <a:gd name="T28" fmla="*/ 887466925 w 1051"/>
                <a:gd name="T29" fmla="*/ 993778200 h 1371"/>
                <a:gd name="T30" fmla="*/ 845100315 w 1051"/>
                <a:gd name="T31" fmla="*/ 970666799 h 1371"/>
                <a:gd name="T32" fmla="*/ 798274672 w 1051"/>
                <a:gd name="T33" fmla="*/ 947555398 h 1371"/>
                <a:gd name="T34" fmla="*/ 755908062 w 1051"/>
                <a:gd name="T35" fmla="*/ 917091068 h 1371"/>
                <a:gd name="T36" fmla="*/ 718001540 w 1051"/>
                <a:gd name="T37" fmla="*/ 889778433 h 1371"/>
                <a:gd name="T38" fmla="*/ 680093961 w 1051"/>
                <a:gd name="T39" fmla="*/ 859313078 h 1371"/>
                <a:gd name="T40" fmla="*/ 642187439 w 1051"/>
                <a:gd name="T41" fmla="*/ 825697054 h 1371"/>
                <a:gd name="T42" fmla="*/ 608739948 w 1051"/>
                <a:gd name="T43" fmla="*/ 791030465 h 1371"/>
                <a:gd name="T44" fmla="*/ 576407479 w 1051"/>
                <a:gd name="T45" fmla="*/ 756363876 h 1371"/>
                <a:gd name="T46" fmla="*/ 547419944 w 1051"/>
                <a:gd name="T47" fmla="*/ 718545592 h 1371"/>
                <a:gd name="T48" fmla="*/ 519547563 w 1051"/>
                <a:gd name="T49" fmla="*/ 676525050 h 1371"/>
                <a:gd name="T50" fmla="*/ 496134214 w 1051"/>
                <a:gd name="T51" fmla="*/ 637657226 h 1371"/>
                <a:gd name="T52" fmla="*/ 477180953 w 1051"/>
                <a:gd name="T53" fmla="*/ 595636684 h 1371"/>
                <a:gd name="T54" fmla="*/ 458227692 w 1051"/>
                <a:gd name="T55" fmla="*/ 553616141 h 1371"/>
                <a:gd name="T56" fmla="*/ 439274431 w 1051"/>
                <a:gd name="T57" fmla="*/ 508444800 h 1371"/>
                <a:gd name="T58" fmla="*/ 429240289 w 1051"/>
                <a:gd name="T59" fmla="*/ 462221998 h 1371"/>
                <a:gd name="T60" fmla="*/ 226326291 w 1051"/>
                <a:gd name="T61" fmla="*/ 214302987 h 1371"/>
                <a:gd name="T62" fmla="*/ 84733254 w 1051"/>
                <a:gd name="T63" fmla="*/ 53575747 h 1371"/>
                <a:gd name="T64" fmla="*/ 37906539 w 1051"/>
                <a:gd name="T65" fmla="*/ 4202261 h 1371"/>
                <a:gd name="T66" fmla="*/ 32332477 w 1051"/>
                <a:gd name="T67" fmla="*/ 11555192 h 1371"/>
                <a:gd name="T68" fmla="*/ 32332477 w 1051"/>
                <a:gd name="T69" fmla="*/ 18909150 h 1371"/>
                <a:gd name="T70" fmla="*/ 27872389 w 1051"/>
                <a:gd name="T71" fmla="*/ 27312643 h 1371"/>
                <a:gd name="T72" fmla="*/ 27872389 w 1051"/>
                <a:gd name="T73" fmla="*/ 34666605 h 1371"/>
                <a:gd name="T74" fmla="*/ 23413357 w 1051"/>
                <a:gd name="T75" fmla="*/ 42020559 h 1371"/>
                <a:gd name="T76" fmla="*/ 23413357 w 1051"/>
                <a:gd name="T77" fmla="*/ 49373488 h 1371"/>
                <a:gd name="T78" fmla="*/ 84733254 w 1051"/>
                <a:gd name="T79" fmla="*/ 53575747 h 1371"/>
                <a:gd name="T80" fmla="*/ 131558896 w 1051"/>
                <a:gd name="T81" fmla="*/ 107151494 h 1371"/>
                <a:gd name="T82" fmla="*/ 8919124 w 1051"/>
                <a:gd name="T83" fmla="*/ 111353753 h 1371"/>
                <a:gd name="T84" fmla="*/ 8919124 w 1051"/>
                <a:gd name="T85" fmla="*/ 118706682 h 1371"/>
                <a:gd name="T86" fmla="*/ 4460090 w 1051"/>
                <a:gd name="T87" fmla="*/ 121858376 h 1371"/>
                <a:gd name="T88" fmla="*/ 4460090 w 1051"/>
                <a:gd name="T89" fmla="*/ 130262895 h 1371"/>
                <a:gd name="T90" fmla="*/ 4460090 w 1051"/>
                <a:gd name="T91" fmla="*/ 137615855 h 1371"/>
                <a:gd name="T92" fmla="*/ 0 w 1051"/>
                <a:gd name="T93" fmla="*/ 144969809 h 1371"/>
                <a:gd name="T94" fmla="*/ 0 w 1051"/>
                <a:gd name="T95" fmla="*/ 153373303 h 1371"/>
                <a:gd name="T96" fmla="*/ 0 w 1051"/>
                <a:gd name="T97" fmla="*/ 160727256 h 1371"/>
                <a:gd name="T98" fmla="*/ 17694720 60000 65536"/>
                <a:gd name="T99" fmla="*/ 0 60000 65536"/>
                <a:gd name="T100" fmla="*/ 5898240 60000 65536"/>
                <a:gd name="T101" fmla="*/ 1179648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1"/>
                <a:gd name="T148" fmla="*/ 0 h 1371"/>
                <a:gd name="T149" fmla="*/ 1051 w 1051"/>
                <a:gd name="T150" fmla="*/ 1371 h 13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1" h="1371">
                  <a:moveTo>
                    <a:pt x="38" y="204"/>
                  </a:moveTo>
                  <a:lnTo>
                    <a:pt x="983" y="1360"/>
                  </a:lnTo>
                  <a:lnTo>
                    <a:pt x="987" y="1360"/>
                  </a:lnTo>
                  <a:lnTo>
                    <a:pt x="991" y="1364"/>
                  </a:lnTo>
                  <a:lnTo>
                    <a:pt x="995" y="1364"/>
                  </a:lnTo>
                  <a:lnTo>
                    <a:pt x="1000" y="1364"/>
                  </a:lnTo>
                  <a:lnTo>
                    <a:pt x="1004" y="1364"/>
                  </a:lnTo>
                  <a:lnTo>
                    <a:pt x="1008" y="1364"/>
                  </a:lnTo>
                  <a:lnTo>
                    <a:pt x="1012" y="1364"/>
                  </a:lnTo>
                  <a:lnTo>
                    <a:pt x="1017" y="1367"/>
                  </a:lnTo>
                  <a:lnTo>
                    <a:pt x="1021" y="1367"/>
                  </a:lnTo>
                  <a:lnTo>
                    <a:pt x="1025" y="1367"/>
                  </a:lnTo>
                  <a:lnTo>
                    <a:pt x="1029" y="1367"/>
                  </a:lnTo>
                  <a:lnTo>
                    <a:pt x="1034" y="1367"/>
                  </a:lnTo>
                  <a:lnTo>
                    <a:pt x="1038" y="1367"/>
                  </a:lnTo>
                  <a:lnTo>
                    <a:pt x="1042" y="1367"/>
                  </a:lnTo>
                  <a:lnTo>
                    <a:pt x="1042" y="1371"/>
                  </a:lnTo>
                  <a:lnTo>
                    <a:pt x="1046" y="1371"/>
                  </a:lnTo>
                  <a:lnTo>
                    <a:pt x="1051" y="1371"/>
                  </a:lnTo>
                  <a:lnTo>
                    <a:pt x="1051" y="1240"/>
                  </a:lnTo>
                  <a:lnTo>
                    <a:pt x="818" y="956"/>
                  </a:lnTo>
                  <a:lnTo>
                    <a:pt x="796" y="946"/>
                  </a:lnTo>
                  <a:lnTo>
                    <a:pt x="775" y="935"/>
                  </a:lnTo>
                  <a:lnTo>
                    <a:pt x="758" y="924"/>
                  </a:lnTo>
                  <a:lnTo>
                    <a:pt x="737" y="913"/>
                  </a:lnTo>
                  <a:lnTo>
                    <a:pt x="716" y="902"/>
                  </a:lnTo>
                  <a:lnTo>
                    <a:pt x="699" y="887"/>
                  </a:lnTo>
                  <a:lnTo>
                    <a:pt x="678" y="873"/>
                  </a:lnTo>
                  <a:lnTo>
                    <a:pt x="661" y="862"/>
                  </a:lnTo>
                  <a:lnTo>
                    <a:pt x="644" y="847"/>
                  </a:lnTo>
                  <a:lnTo>
                    <a:pt x="627" y="833"/>
                  </a:lnTo>
                  <a:lnTo>
                    <a:pt x="610" y="818"/>
                  </a:lnTo>
                  <a:lnTo>
                    <a:pt x="593" y="800"/>
                  </a:lnTo>
                  <a:lnTo>
                    <a:pt x="576" y="786"/>
                  </a:lnTo>
                  <a:lnTo>
                    <a:pt x="559" y="771"/>
                  </a:lnTo>
                  <a:lnTo>
                    <a:pt x="546" y="753"/>
                  </a:lnTo>
                  <a:lnTo>
                    <a:pt x="529" y="735"/>
                  </a:lnTo>
                  <a:lnTo>
                    <a:pt x="517" y="720"/>
                  </a:lnTo>
                  <a:lnTo>
                    <a:pt x="504" y="702"/>
                  </a:lnTo>
                  <a:lnTo>
                    <a:pt x="491" y="684"/>
                  </a:lnTo>
                  <a:lnTo>
                    <a:pt x="479" y="666"/>
                  </a:lnTo>
                  <a:lnTo>
                    <a:pt x="466" y="644"/>
                  </a:lnTo>
                  <a:lnTo>
                    <a:pt x="457" y="626"/>
                  </a:lnTo>
                  <a:lnTo>
                    <a:pt x="445" y="607"/>
                  </a:lnTo>
                  <a:lnTo>
                    <a:pt x="436" y="586"/>
                  </a:lnTo>
                  <a:lnTo>
                    <a:pt x="428" y="567"/>
                  </a:lnTo>
                  <a:lnTo>
                    <a:pt x="419" y="546"/>
                  </a:lnTo>
                  <a:lnTo>
                    <a:pt x="411" y="527"/>
                  </a:lnTo>
                  <a:lnTo>
                    <a:pt x="402" y="506"/>
                  </a:lnTo>
                  <a:lnTo>
                    <a:pt x="394" y="484"/>
                  </a:lnTo>
                  <a:lnTo>
                    <a:pt x="390" y="462"/>
                  </a:lnTo>
                  <a:lnTo>
                    <a:pt x="385" y="440"/>
                  </a:lnTo>
                  <a:lnTo>
                    <a:pt x="381" y="418"/>
                  </a:lnTo>
                  <a:lnTo>
                    <a:pt x="203" y="204"/>
                  </a:lnTo>
                  <a:lnTo>
                    <a:pt x="38" y="204"/>
                  </a:lnTo>
                  <a:close/>
                  <a:moveTo>
                    <a:pt x="76" y="51"/>
                  </a:moveTo>
                  <a:lnTo>
                    <a:pt x="34" y="0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9" y="18"/>
                  </a:lnTo>
                  <a:lnTo>
                    <a:pt x="29" y="22"/>
                  </a:lnTo>
                  <a:lnTo>
                    <a:pt x="25" y="26"/>
                  </a:lnTo>
                  <a:lnTo>
                    <a:pt x="25" y="29"/>
                  </a:lnTo>
                  <a:lnTo>
                    <a:pt x="25" y="33"/>
                  </a:lnTo>
                  <a:lnTo>
                    <a:pt x="25" y="36"/>
                  </a:lnTo>
                  <a:lnTo>
                    <a:pt x="21" y="40"/>
                  </a:lnTo>
                  <a:lnTo>
                    <a:pt x="21" y="44"/>
                  </a:lnTo>
                  <a:lnTo>
                    <a:pt x="21" y="47"/>
                  </a:lnTo>
                  <a:lnTo>
                    <a:pt x="21" y="51"/>
                  </a:lnTo>
                  <a:lnTo>
                    <a:pt x="76" y="51"/>
                  </a:lnTo>
                  <a:close/>
                  <a:moveTo>
                    <a:pt x="161" y="153"/>
                  </a:moveTo>
                  <a:lnTo>
                    <a:pt x="118" y="102"/>
                  </a:lnTo>
                  <a:lnTo>
                    <a:pt x="8" y="102"/>
                  </a:lnTo>
                  <a:lnTo>
                    <a:pt x="8" y="106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4" y="113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4" y="124"/>
                  </a:lnTo>
                  <a:lnTo>
                    <a:pt x="4" y="127"/>
                  </a:lnTo>
                  <a:lnTo>
                    <a:pt x="4" y="131"/>
                  </a:lnTo>
                  <a:lnTo>
                    <a:pt x="4" y="135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161" y="153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6" name="Freeform 2553"/>
            <p:cNvSpPr>
              <a:spLocks/>
            </p:cNvSpPr>
            <p:nvPr/>
          </p:nvSpPr>
          <p:spPr bwMode="auto">
            <a:xfrm>
              <a:off x="1403274" y="3440064"/>
              <a:ext cx="1087569" cy="1449232"/>
            </a:xfrm>
            <a:custGeom>
              <a:avLst/>
              <a:gdLst>
                <a:gd name="T0" fmla="*/ 574178350 w 1030"/>
                <a:gd name="T1" fmla="*/ 0 h 1415"/>
                <a:gd name="T2" fmla="*/ 1148355644 w 1030"/>
                <a:gd name="T3" fmla="*/ 742146074 h 1415"/>
                <a:gd name="T4" fmla="*/ 574178350 w 1030"/>
                <a:gd name="T5" fmla="*/ 1484292148 h 1415"/>
                <a:gd name="T6" fmla="*/ 0 w 1030"/>
                <a:gd name="T7" fmla="*/ 742146074 h 1415"/>
                <a:gd name="T8" fmla="*/ 1148355644 w 1030"/>
                <a:gd name="T9" fmla="*/ 1484292148 h 1415"/>
                <a:gd name="T10" fmla="*/ 1024600645 w 1030"/>
                <a:gd name="T11" fmla="*/ 1125544364 h 1415"/>
                <a:gd name="T12" fmla="*/ 1001187302 w 1030"/>
                <a:gd name="T13" fmla="*/ 1121349274 h 1415"/>
                <a:gd name="T14" fmla="*/ 982234045 w 1030"/>
                <a:gd name="T15" fmla="*/ 1114005819 h 1415"/>
                <a:gd name="T16" fmla="*/ 958820702 w 1030"/>
                <a:gd name="T17" fmla="*/ 1106663387 h 1415"/>
                <a:gd name="T18" fmla="*/ 935407359 w 1030"/>
                <a:gd name="T19" fmla="*/ 1099320955 h 1415"/>
                <a:gd name="T20" fmla="*/ 916454102 w 1030"/>
                <a:gd name="T21" fmla="*/ 1090928727 h 1415"/>
                <a:gd name="T22" fmla="*/ 893041815 w 1030"/>
                <a:gd name="T23" fmla="*/ 1079390182 h 1415"/>
                <a:gd name="T24" fmla="*/ 874087502 w 1030"/>
                <a:gd name="T25" fmla="*/ 1072046470 h 1415"/>
                <a:gd name="T26" fmla="*/ 855134245 w 1030"/>
                <a:gd name="T27" fmla="*/ 1064704038 h 1415"/>
                <a:gd name="T28" fmla="*/ 836180989 w 1030"/>
                <a:gd name="T29" fmla="*/ 1053165493 h 1415"/>
                <a:gd name="T30" fmla="*/ 812767646 w 1030"/>
                <a:gd name="T31" fmla="*/ 1041626947 h 1415"/>
                <a:gd name="T32" fmla="*/ 793814389 w 1030"/>
                <a:gd name="T33" fmla="*/ 1030088401 h 1415"/>
                <a:gd name="T34" fmla="*/ 774861132 w 1030"/>
                <a:gd name="T35" fmla="*/ 1022744946 h 1415"/>
                <a:gd name="T36" fmla="*/ 755907876 w 1030"/>
                <a:gd name="T37" fmla="*/ 1011206400 h 1415"/>
                <a:gd name="T38" fmla="*/ 741413650 w 1030"/>
                <a:gd name="T39" fmla="*/ 995471740 h 1415"/>
                <a:gd name="T40" fmla="*/ 722460393 w 1030"/>
                <a:gd name="T41" fmla="*/ 984981967 h 1415"/>
                <a:gd name="T42" fmla="*/ 703507137 w 1030"/>
                <a:gd name="T43" fmla="*/ 973443421 h 1415"/>
                <a:gd name="T44" fmla="*/ 462686610 w 1030"/>
                <a:gd name="T45" fmla="*/ 698613823 h 1415"/>
                <a:gd name="T46" fmla="*/ 453767492 w 1030"/>
                <a:gd name="T47" fmla="*/ 679732846 h 1415"/>
                <a:gd name="T48" fmla="*/ 448193440 w 1030"/>
                <a:gd name="T49" fmla="*/ 659802072 h 1415"/>
                <a:gd name="T50" fmla="*/ 439273266 w 1030"/>
                <a:gd name="T51" fmla="*/ 645116184 h 1415"/>
                <a:gd name="T52" fmla="*/ 429239127 w 1030"/>
                <a:gd name="T53" fmla="*/ 626235207 h 1415"/>
                <a:gd name="T54" fmla="*/ 424780096 w 1030"/>
                <a:gd name="T55" fmla="*/ 607353206 h 1415"/>
                <a:gd name="T56" fmla="*/ 420320010 w 1030"/>
                <a:gd name="T57" fmla="*/ 587423456 h 1415"/>
                <a:gd name="T58" fmla="*/ 411400892 w 1030"/>
                <a:gd name="T59" fmla="*/ 568541455 h 1415"/>
                <a:gd name="T60" fmla="*/ 405826840 w 1030"/>
                <a:gd name="T61" fmla="*/ 549660478 h 1415"/>
                <a:gd name="T62" fmla="*/ 401366753 w 1030"/>
                <a:gd name="T63" fmla="*/ 530778348 h 1415"/>
                <a:gd name="T64" fmla="*/ 396907722 w 1030"/>
                <a:gd name="T65" fmla="*/ 511897371 h 1415"/>
                <a:gd name="T66" fmla="*/ 396907722 w 1030"/>
                <a:gd name="T67" fmla="*/ 491966597 h 1415"/>
                <a:gd name="T68" fmla="*/ 392447636 w 1030"/>
                <a:gd name="T69" fmla="*/ 473085620 h 1415"/>
                <a:gd name="T70" fmla="*/ 392447636 w 1030"/>
                <a:gd name="T71" fmla="*/ 454203619 h 1415"/>
                <a:gd name="T72" fmla="*/ 386873583 w 1030"/>
                <a:gd name="T73" fmla="*/ 435322642 h 1415"/>
                <a:gd name="T74" fmla="*/ 386873583 w 1030"/>
                <a:gd name="T75" fmla="*/ 416440640 h 1415"/>
                <a:gd name="T76" fmla="*/ 386873583 w 1030"/>
                <a:gd name="T77" fmla="*/ 393363549 h 1415"/>
                <a:gd name="T78" fmla="*/ 113720628 w 1030"/>
                <a:gd name="T79" fmla="*/ 290564387 h 1415"/>
                <a:gd name="T80" fmla="*/ 65779960 w 1030"/>
                <a:gd name="T81" fmla="*/ 237066684 h 1415"/>
                <a:gd name="T82" fmla="*/ 202912892 w 1030"/>
                <a:gd name="T83" fmla="*/ 183570070 h 1415"/>
                <a:gd name="T84" fmla="*/ 61319873 w 1030"/>
                <a:gd name="T85" fmla="*/ 23077099 h 1415"/>
                <a:gd name="T86" fmla="*/ 42366616 w 1030"/>
                <a:gd name="T87" fmla="*/ 4196116 h 1415"/>
                <a:gd name="T88" fmla="*/ 37906530 w 1030"/>
                <a:gd name="T89" fmla="*/ 11538550 h 1415"/>
                <a:gd name="T90" fmla="*/ 37906530 w 1030"/>
                <a:gd name="T91" fmla="*/ 19930782 h 1415"/>
                <a:gd name="T92" fmla="*/ 61319873 w 1030"/>
                <a:gd name="T93" fmla="*/ 23077099 h 1415"/>
                <a:gd name="T94" fmla="*/ 108146576 w 1030"/>
                <a:gd name="T95" fmla="*/ 76574762 h 1415"/>
                <a:gd name="T96" fmla="*/ 14494230 w 1030"/>
                <a:gd name="T97" fmla="*/ 80770876 h 1415"/>
                <a:gd name="T98" fmla="*/ 8919122 w 1030"/>
                <a:gd name="T99" fmla="*/ 88113307 h 1415"/>
                <a:gd name="T100" fmla="*/ 8919122 w 1030"/>
                <a:gd name="T101" fmla="*/ 95455739 h 1415"/>
                <a:gd name="T102" fmla="*/ 4460089 w 1030"/>
                <a:gd name="T103" fmla="*/ 103847967 h 1415"/>
                <a:gd name="T104" fmla="*/ 4460089 w 1030"/>
                <a:gd name="T105" fmla="*/ 111190398 h 1415"/>
                <a:gd name="T106" fmla="*/ 0 w 1030"/>
                <a:gd name="T107" fmla="*/ 118533854 h 1415"/>
                <a:gd name="T108" fmla="*/ 0 w 1030"/>
                <a:gd name="T109" fmla="*/ 125876286 h 1415"/>
                <a:gd name="T110" fmla="*/ 156087261 w 1030"/>
                <a:gd name="T111" fmla="*/ 130072400 h 1415"/>
                <a:gd name="T112" fmla="*/ 17694720 60000 65536"/>
                <a:gd name="T113" fmla="*/ 0 60000 65536"/>
                <a:gd name="T114" fmla="*/ 5898240 60000 65536"/>
                <a:gd name="T115" fmla="*/ 1179648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30"/>
                <a:gd name="T169" fmla="*/ 0 h 1415"/>
                <a:gd name="T170" fmla="*/ 1030 w 1030"/>
                <a:gd name="T171" fmla="*/ 1415 h 141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30" h="1415">
                  <a:moveTo>
                    <a:pt x="631" y="928"/>
                  </a:moveTo>
                  <a:lnTo>
                    <a:pt x="1030" y="1415"/>
                  </a:lnTo>
                  <a:lnTo>
                    <a:pt x="1030" y="1211"/>
                  </a:lnTo>
                  <a:lnTo>
                    <a:pt x="919" y="1073"/>
                  </a:lnTo>
                  <a:lnTo>
                    <a:pt x="907" y="1069"/>
                  </a:lnTo>
                  <a:lnTo>
                    <a:pt x="898" y="1069"/>
                  </a:lnTo>
                  <a:lnTo>
                    <a:pt x="890" y="1066"/>
                  </a:lnTo>
                  <a:lnTo>
                    <a:pt x="881" y="1062"/>
                  </a:lnTo>
                  <a:lnTo>
                    <a:pt x="869" y="1059"/>
                  </a:lnTo>
                  <a:lnTo>
                    <a:pt x="860" y="1055"/>
                  </a:lnTo>
                  <a:lnTo>
                    <a:pt x="852" y="1051"/>
                  </a:lnTo>
                  <a:lnTo>
                    <a:pt x="839" y="1048"/>
                  </a:lnTo>
                  <a:lnTo>
                    <a:pt x="830" y="1044"/>
                  </a:lnTo>
                  <a:lnTo>
                    <a:pt x="822" y="1040"/>
                  </a:lnTo>
                  <a:lnTo>
                    <a:pt x="813" y="1037"/>
                  </a:lnTo>
                  <a:lnTo>
                    <a:pt x="801" y="1029"/>
                  </a:lnTo>
                  <a:lnTo>
                    <a:pt x="792" y="1026"/>
                  </a:lnTo>
                  <a:lnTo>
                    <a:pt x="784" y="1022"/>
                  </a:lnTo>
                  <a:lnTo>
                    <a:pt x="775" y="1019"/>
                  </a:lnTo>
                  <a:lnTo>
                    <a:pt x="767" y="1015"/>
                  </a:lnTo>
                  <a:lnTo>
                    <a:pt x="758" y="1008"/>
                  </a:lnTo>
                  <a:lnTo>
                    <a:pt x="750" y="1004"/>
                  </a:lnTo>
                  <a:lnTo>
                    <a:pt x="741" y="1000"/>
                  </a:lnTo>
                  <a:lnTo>
                    <a:pt x="729" y="993"/>
                  </a:lnTo>
                  <a:lnTo>
                    <a:pt x="720" y="989"/>
                  </a:lnTo>
                  <a:lnTo>
                    <a:pt x="712" y="982"/>
                  </a:lnTo>
                  <a:lnTo>
                    <a:pt x="703" y="979"/>
                  </a:lnTo>
                  <a:lnTo>
                    <a:pt x="695" y="975"/>
                  </a:lnTo>
                  <a:lnTo>
                    <a:pt x="686" y="968"/>
                  </a:lnTo>
                  <a:lnTo>
                    <a:pt x="678" y="964"/>
                  </a:lnTo>
                  <a:lnTo>
                    <a:pt x="669" y="957"/>
                  </a:lnTo>
                  <a:lnTo>
                    <a:pt x="665" y="949"/>
                  </a:lnTo>
                  <a:lnTo>
                    <a:pt x="657" y="946"/>
                  </a:lnTo>
                  <a:lnTo>
                    <a:pt x="648" y="939"/>
                  </a:lnTo>
                  <a:lnTo>
                    <a:pt x="640" y="935"/>
                  </a:lnTo>
                  <a:lnTo>
                    <a:pt x="631" y="928"/>
                  </a:lnTo>
                  <a:close/>
                  <a:moveTo>
                    <a:pt x="102" y="277"/>
                  </a:moveTo>
                  <a:lnTo>
                    <a:pt x="415" y="666"/>
                  </a:lnTo>
                  <a:lnTo>
                    <a:pt x="411" y="655"/>
                  </a:lnTo>
                  <a:lnTo>
                    <a:pt x="407" y="648"/>
                  </a:lnTo>
                  <a:lnTo>
                    <a:pt x="402" y="640"/>
                  </a:lnTo>
                  <a:lnTo>
                    <a:pt x="402" y="629"/>
                  </a:lnTo>
                  <a:lnTo>
                    <a:pt x="398" y="622"/>
                  </a:lnTo>
                  <a:lnTo>
                    <a:pt x="394" y="615"/>
                  </a:lnTo>
                  <a:lnTo>
                    <a:pt x="390" y="604"/>
                  </a:lnTo>
                  <a:lnTo>
                    <a:pt x="385" y="597"/>
                  </a:lnTo>
                  <a:lnTo>
                    <a:pt x="385" y="589"/>
                  </a:lnTo>
                  <a:lnTo>
                    <a:pt x="381" y="579"/>
                  </a:lnTo>
                  <a:lnTo>
                    <a:pt x="377" y="571"/>
                  </a:lnTo>
                  <a:lnTo>
                    <a:pt x="377" y="560"/>
                  </a:lnTo>
                  <a:lnTo>
                    <a:pt x="373" y="553"/>
                  </a:lnTo>
                  <a:lnTo>
                    <a:pt x="369" y="542"/>
                  </a:lnTo>
                  <a:lnTo>
                    <a:pt x="369" y="535"/>
                  </a:lnTo>
                  <a:lnTo>
                    <a:pt x="364" y="524"/>
                  </a:lnTo>
                  <a:lnTo>
                    <a:pt x="364" y="517"/>
                  </a:lnTo>
                  <a:lnTo>
                    <a:pt x="360" y="506"/>
                  </a:lnTo>
                  <a:lnTo>
                    <a:pt x="360" y="499"/>
                  </a:lnTo>
                  <a:lnTo>
                    <a:pt x="356" y="488"/>
                  </a:lnTo>
                  <a:lnTo>
                    <a:pt x="356" y="480"/>
                  </a:lnTo>
                  <a:lnTo>
                    <a:pt x="356" y="469"/>
                  </a:lnTo>
                  <a:lnTo>
                    <a:pt x="352" y="462"/>
                  </a:lnTo>
                  <a:lnTo>
                    <a:pt x="352" y="451"/>
                  </a:lnTo>
                  <a:lnTo>
                    <a:pt x="352" y="444"/>
                  </a:lnTo>
                  <a:lnTo>
                    <a:pt x="352" y="433"/>
                  </a:lnTo>
                  <a:lnTo>
                    <a:pt x="347" y="422"/>
                  </a:lnTo>
                  <a:lnTo>
                    <a:pt x="347" y="415"/>
                  </a:lnTo>
                  <a:lnTo>
                    <a:pt x="347" y="404"/>
                  </a:lnTo>
                  <a:lnTo>
                    <a:pt x="347" y="397"/>
                  </a:lnTo>
                  <a:lnTo>
                    <a:pt x="347" y="386"/>
                  </a:lnTo>
                  <a:lnTo>
                    <a:pt x="347" y="375"/>
                  </a:lnTo>
                  <a:lnTo>
                    <a:pt x="267" y="277"/>
                  </a:lnTo>
                  <a:lnTo>
                    <a:pt x="102" y="277"/>
                  </a:lnTo>
                  <a:close/>
                  <a:moveTo>
                    <a:pt x="17" y="175"/>
                  </a:moveTo>
                  <a:lnTo>
                    <a:pt x="59" y="226"/>
                  </a:lnTo>
                  <a:lnTo>
                    <a:pt x="224" y="226"/>
                  </a:lnTo>
                  <a:lnTo>
                    <a:pt x="182" y="175"/>
                  </a:lnTo>
                  <a:lnTo>
                    <a:pt x="17" y="175"/>
                  </a:lnTo>
                  <a:close/>
                  <a:moveTo>
                    <a:pt x="55" y="22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34" y="11"/>
                  </a:lnTo>
                  <a:lnTo>
                    <a:pt x="34" y="15"/>
                  </a:lnTo>
                  <a:lnTo>
                    <a:pt x="34" y="19"/>
                  </a:lnTo>
                  <a:lnTo>
                    <a:pt x="30" y="22"/>
                  </a:lnTo>
                  <a:lnTo>
                    <a:pt x="55" y="22"/>
                  </a:lnTo>
                  <a:close/>
                  <a:moveTo>
                    <a:pt x="140" y="124"/>
                  </a:moveTo>
                  <a:lnTo>
                    <a:pt x="97" y="73"/>
                  </a:lnTo>
                  <a:lnTo>
                    <a:pt x="13" y="73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8" y="95"/>
                  </a:lnTo>
                  <a:lnTo>
                    <a:pt x="4" y="99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9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140" y="124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7" name="Freeform 2554"/>
            <p:cNvSpPr>
              <a:spLocks/>
            </p:cNvSpPr>
            <p:nvPr/>
          </p:nvSpPr>
          <p:spPr bwMode="auto">
            <a:xfrm>
              <a:off x="1418060" y="3407283"/>
              <a:ext cx="1072783" cy="1377543"/>
            </a:xfrm>
            <a:custGeom>
              <a:avLst/>
              <a:gdLst>
                <a:gd name="T0" fmla="*/ 0 w 1017"/>
                <a:gd name="T1" fmla="*/ 0 h 1345"/>
                <a:gd name="T2" fmla="*/ 1017 w 1017"/>
                <a:gd name="T3" fmla="*/ 1345 h 1345"/>
              </a:gdLst>
              <a:ahLst/>
              <a:cxnLst>
                <a:cxn ang="0">
                  <a:pos x="1017" y="1345"/>
                </a:cxn>
                <a:cxn ang="0">
                  <a:pos x="1008" y="1131"/>
                </a:cxn>
                <a:cxn ang="0">
                  <a:pos x="995" y="1127"/>
                </a:cxn>
                <a:cxn ang="0">
                  <a:pos x="978" y="1123"/>
                </a:cxn>
                <a:cxn ang="0">
                  <a:pos x="966" y="1120"/>
                </a:cxn>
                <a:cxn ang="0">
                  <a:pos x="949" y="1120"/>
                </a:cxn>
                <a:cxn ang="0">
                  <a:pos x="936" y="1116"/>
                </a:cxn>
                <a:cxn ang="0">
                  <a:pos x="923" y="1112"/>
                </a:cxn>
                <a:cxn ang="0">
                  <a:pos x="906" y="1105"/>
                </a:cxn>
                <a:cxn ang="0">
                  <a:pos x="894" y="1101"/>
                </a:cxn>
                <a:cxn ang="0">
                  <a:pos x="881" y="1098"/>
                </a:cxn>
                <a:cxn ang="0">
                  <a:pos x="864" y="1094"/>
                </a:cxn>
                <a:cxn ang="0">
                  <a:pos x="851" y="1087"/>
                </a:cxn>
                <a:cxn ang="0">
                  <a:pos x="839" y="1083"/>
                </a:cxn>
                <a:cxn ang="0">
                  <a:pos x="826" y="1080"/>
                </a:cxn>
                <a:cxn ang="0">
                  <a:pos x="813" y="1072"/>
                </a:cxn>
                <a:cxn ang="0">
                  <a:pos x="800" y="1069"/>
                </a:cxn>
                <a:cxn ang="0">
                  <a:pos x="784" y="1061"/>
                </a:cxn>
                <a:cxn ang="0">
                  <a:pos x="347" y="523"/>
                </a:cxn>
                <a:cxn ang="0">
                  <a:pos x="343" y="516"/>
                </a:cxn>
                <a:cxn ang="0">
                  <a:pos x="343" y="509"/>
                </a:cxn>
                <a:cxn ang="0">
                  <a:pos x="343" y="501"/>
                </a:cxn>
                <a:cxn ang="0">
                  <a:pos x="339" y="494"/>
                </a:cxn>
                <a:cxn ang="0">
                  <a:pos x="339" y="487"/>
                </a:cxn>
                <a:cxn ang="0">
                  <a:pos x="339" y="480"/>
                </a:cxn>
                <a:cxn ang="0">
                  <a:pos x="339" y="472"/>
                </a:cxn>
                <a:cxn ang="0">
                  <a:pos x="339" y="461"/>
                </a:cxn>
                <a:cxn ang="0">
                  <a:pos x="334" y="454"/>
                </a:cxn>
                <a:cxn ang="0">
                  <a:pos x="334" y="447"/>
                </a:cxn>
                <a:cxn ang="0">
                  <a:pos x="334" y="440"/>
                </a:cxn>
                <a:cxn ang="0">
                  <a:pos x="334" y="432"/>
                </a:cxn>
                <a:cxn ang="0">
                  <a:pos x="334" y="425"/>
                </a:cxn>
                <a:cxn ang="0">
                  <a:pos x="334" y="414"/>
                </a:cxn>
                <a:cxn ang="0">
                  <a:pos x="334" y="407"/>
                </a:cxn>
                <a:cxn ang="0">
                  <a:pos x="334" y="400"/>
                </a:cxn>
                <a:cxn ang="0">
                  <a:pos x="334" y="392"/>
                </a:cxn>
                <a:cxn ang="0">
                  <a:pos x="334" y="385"/>
                </a:cxn>
                <a:cxn ang="0">
                  <a:pos x="334" y="378"/>
                </a:cxn>
                <a:cxn ang="0">
                  <a:pos x="334" y="371"/>
                </a:cxn>
                <a:cxn ang="0">
                  <a:pos x="334" y="363"/>
                </a:cxn>
                <a:cxn ang="0">
                  <a:pos x="334" y="356"/>
                </a:cxn>
                <a:cxn ang="0">
                  <a:pos x="334" y="349"/>
                </a:cxn>
                <a:cxn ang="0">
                  <a:pos x="334" y="341"/>
                </a:cxn>
                <a:cxn ang="0">
                  <a:pos x="339" y="334"/>
                </a:cxn>
                <a:cxn ang="0">
                  <a:pos x="339" y="327"/>
                </a:cxn>
                <a:cxn ang="0">
                  <a:pos x="339" y="320"/>
                </a:cxn>
                <a:cxn ang="0">
                  <a:pos x="339" y="312"/>
                </a:cxn>
                <a:cxn ang="0">
                  <a:pos x="169" y="309"/>
                </a:cxn>
                <a:cxn ang="0">
                  <a:pos x="127" y="258"/>
                </a:cxn>
                <a:cxn ang="0">
                  <a:pos x="254" y="207"/>
                </a:cxn>
                <a:cxn ang="0">
                  <a:pos x="0" y="105"/>
                </a:cxn>
                <a:cxn ang="0">
                  <a:pos x="211" y="156"/>
                </a:cxn>
                <a:cxn ang="0">
                  <a:pos x="0" y="105"/>
                </a:cxn>
                <a:cxn ang="0">
                  <a:pos x="84" y="0"/>
                </a:cxn>
                <a:cxn ang="0">
                  <a:pos x="38" y="3"/>
                </a:cxn>
                <a:cxn ang="0">
                  <a:pos x="38" y="11"/>
                </a:cxn>
                <a:cxn ang="0">
                  <a:pos x="33" y="14"/>
                </a:cxn>
                <a:cxn ang="0">
                  <a:pos x="29" y="21"/>
                </a:cxn>
                <a:cxn ang="0">
                  <a:pos x="29" y="29"/>
                </a:cxn>
                <a:cxn ang="0">
                  <a:pos x="25" y="36"/>
                </a:cxn>
                <a:cxn ang="0">
                  <a:pos x="21" y="43"/>
                </a:cxn>
                <a:cxn ang="0">
                  <a:pos x="21" y="51"/>
                </a:cxn>
                <a:cxn ang="0">
                  <a:pos x="127" y="54"/>
                </a:cxn>
              </a:cxnLst>
              <a:rect l="T0" t="T1" r="T2" b="T3"/>
              <a:pathLst>
                <a:path w="1017" h="1345">
                  <a:moveTo>
                    <a:pt x="784" y="1061"/>
                  </a:moveTo>
                  <a:lnTo>
                    <a:pt x="1017" y="1345"/>
                  </a:lnTo>
                  <a:lnTo>
                    <a:pt x="1017" y="1141"/>
                  </a:lnTo>
                  <a:lnTo>
                    <a:pt x="1008" y="1131"/>
                  </a:lnTo>
                  <a:lnTo>
                    <a:pt x="1000" y="1127"/>
                  </a:lnTo>
                  <a:lnTo>
                    <a:pt x="995" y="1127"/>
                  </a:lnTo>
                  <a:lnTo>
                    <a:pt x="987" y="1127"/>
                  </a:lnTo>
                  <a:lnTo>
                    <a:pt x="978" y="1123"/>
                  </a:lnTo>
                  <a:lnTo>
                    <a:pt x="970" y="1123"/>
                  </a:lnTo>
                  <a:lnTo>
                    <a:pt x="966" y="1120"/>
                  </a:lnTo>
                  <a:lnTo>
                    <a:pt x="957" y="1120"/>
                  </a:lnTo>
                  <a:lnTo>
                    <a:pt x="949" y="1120"/>
                  </a:lnTo>
                  <a:lnTo>
                    <a:pt x="945" y="1116"/>
                  </a:lnTo>
                  <a:lnTo>
                    <a:pt x="936" y="1116"/>
                  </a:lnTo>
                  <a:lnTo>
                    <a:pt x="928" y="1112"/>
                  </a:lnTo>
                  <a:lnTo>
                    <a:pt x="923" y="1112"/>
                  </a:lnTo>
                  <a:lnTo>
                    <a:pt x="915" y="1109"/>
                  </a:lnTo>
                  <a:lnTo>
                    <a:pt x="906" y="1105"/>
                  </a:lnTo>
                  <a:lnTo>
                    <a:pt x="902" y="1105"/>
                  </a:lnTo>
                  <a:lnTo>
                    <a:pt x="894" y="1101"/>
                  </a:lnTo>
                  <a:lnTo>
                    <a:pt x="885" y="1101"/>
                  </a:lnTo>
                  <a:lnTo>
                    <a:pt x="881" y="1098"/>
                  </a:lnTo>
                  <a:lnTo>
                    <a:pt x="873" y="1094"/>
                  </a:lnTo>
                  <a:lnTo>
                    <a:pt x="864" y="1094"/>
                  </a:lnTo>
                  <a:lnTo>
                    <a:pt x="860" y="1091"/>
                  </a:lnTo>
                  <a:lnTo>
                    <a:pt x="851" y="1087"/>
                  </a:lnTo>
                  <a:lnTo>
                    <a:pt x="847" y="1087"/>
                  </a:lnTo>
                  <a:lnTo>
                    <a:pt x="839" y="1083"/>
                  </a:lnTo>
                  <a:lnTo>
                    <a:pt x="830" y="1080"/>
                  </a:lnTo>
                  <a:lnTo>
                    <a:pt x="826" y="1080"/>
                  </a:lnTo>
                  <a:lnTo>
                    <a:pt x="817" y="1076"/>
                  </a:lnTo>
                  <a:lnTo>
                    <a:pt x="813" y="1072"/>
                  </a:lnTo>
                  <a:lnTo>
                    <a:pt x="805" y="1069"/>
                  </a:lnTo>
                  <a:lnTo>
                    <a:pt x="800" y="1069"/>
                  </a:lnTo>
                  <a:lnTo>
                    <a:pt x="792" y="1065"/>
                  </a:lnTo>
                  <a:lnTo>
                    <a:pt x="784" y="1061"/>
                  </a:lnTo>
                  <a:close/>
                  <a:moveTo>
                    <a:pt x="169" y="309"/>
                  </a:moveTo>
                  <a:lnTo>
                    <a:pt x="347" y="523"/>
                  </a:lnTo>
                  <a:lnTo>
                    <a:pt x="343" y="520"/>
                  </a:lnTo>
                  <a:lnTo>
                    <a:pt x="343" y="516"/>
                  </a:lnTo>
                  <a:lnTo>
                    <a:pt x="343" y="512"/>
                  </a:lnTo>
                  <a:lnTo>
                    <a:pt x="343" y="509"/>
                  </a:lnTo>
                  <a:lnTo>
                    <a:pt x="343" y="505"/>
                  </a:lnTo>
                  <a:lnTo>
                    <a:pt x="343" y="501"/>
                  </a:lnTo>
                  <a:lnTo>
                    <a:pt x="343" y="498"/>
                  </a:lnTo>
                  <a:lnTo>
                    <a:pt x="339" y="494"/>
                  </a:lnTo>
                  <a:lnTo>
                    <a:pt x="339" y="491"/>
                  </a:lnTo>
                  <a:lnTo>
                    <a:pt x="339" y="487"/>
                  </a:lnTo>
                  <a:lnTo>
                    <a:pt x="339" y="483"/>
                  </a:lnTo>
                  <a:lnTo>
                    <a:pt x="339" y="480"/>
                  </a:lnTo>
                  <a:lnTo>
                    <a:pt x="339" y="476"/>
                  </a:lnTo>
                  <a:lnTo>
                    <a:pt x="339" y="472"/>
                  </a:lnTo>
                  <a:lnTo>
                    <a:pt x="339" y="465"/>
                  </a:lnTo>
                  <a:lnTo>
                    <a:pt x="339" y="461"/>
                  </a:lnTo>
                  <a:lnTo>
                    <a:pt x="334" y="458"/>
                  </a:lnTo>
                  <a:lnTo>
                    <a:pt x="334" y="454"/>
                  </a:lnTo>
                  <a:lnTo>
                    <a:pt x="334" y="451"/>
                  </a:lnTo>
                  <a:lnTo>
                    <a:pt x="334" y="447"/>
                  </a:lnTo>
                  <a:lnTo>
                    <a:pt x="334" y="443"/>
                  </a:lnTo>
                  <a:lnTo>
                    <a:pt x="334" y="440"/>
                  </a:lnTo>
                  <a:lnTo>
                    <a:pt x="334" y="436"/>
                  </a:lnTo>
                  <a:lnTo>
                    <a:pt x="334" y="432"/>
                  </a:lnTo>
                  <a:lnTo>
                    <a:pt x="334" y="429"/>
                  </a:lnTo>
                  <a:lnTo>
                    <a:pt x="334" y="425"/>
                  </a:lnTo>
                  <a:lnTo>
                    <a:pt x="334" y="421"/>
                  </a:lnTo>
                  <a:lnTo>
                    <a:pt x="334" y="414"/>
                  </a:lnTo>
                  <a:lnTo>
                    <a:pt x="334" y="411"/>
                  </a:lnTo>
                  <a:lnTo>
                    <a:pt x="334" y="407"/>
                  </a:lnTo>
                  <a:lnTo>
                    <a:pt x="334" y="403"/>
                  </a:lnTo>
                  <a:lnTo>
                    <a:pt x="334" y="400"/>
                  </a:lnTo>
                  <a:lnTo>
                    <a:pt x="334" y="396"/>
                  </a:lnTo>
                  <a:lnTo>
                    <a:pt x="334" y="392"/>
                  </a:lnTo>
                  <a:lnTo>
                    <a:pt x="334" y="389"/>
                  </a:lnTo>
                  <a:lnTo>
                    <a:pt x="334" y="385"/>
                  </a:lnTo>
                  <a:lnTo>
                    <a:pt x="334" y="381"/>
                  </a:lnTo>
                  <a:lnTo>
                    <a:pt x="334" y="378"/>
                  </a:lnTo>
                  <a:lnTo>
                    <a:pt x="334" y="374"/>
                  </a:lnTo>
                  <a:lnTo>
                    <a:pt x="334" y="371"/>
                  </a:lnTo>
                  <a:lnTo>
                    <a:pt x="334" y="367"/>
                  </a:lnTo>
                  <a:lnTo>
                    <a:pt x="334" y="363"/>
                  </a:lnTo>
                  <a:lnTo>
                    <a:pt x="334" y="360"/>
                  </a:lnTo>
                  <a:lnTo>
                    <a:pt x="334" y="356"/>
                  </a:lnTo>
                  <a:lnTo>
                    <a:pt x="334" y="352"/>
                  </a:lnTo>
                  <a:lnTo>
                    <a:pt x="334" y="349"/>
                  </a:lnTo>
                  <a:lnTo>
                    <a:pt x="334" y="345"/>
                  </a:lnTo>
                  <a:lnTo>
                    <a:pt x="334" y="341"/>
                  </a:lnTo>
                  <a:lnTo>
                    <a:pt x="339" y="338"/>
                  </a:lnTo>
                  <a:lnTo>
                    <a:pt x="339" y="334"/>
                  </a:lnTo>
                  <a:lnTo>
                    <a:pt x="339" y="331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39" y="320"/>
                  </a:lnTo>
                  <a:lnTo>
                    <a:pt x="339" y="316"/>
                  </a:lnTo>
                  <a:lnTo>
                    <a:pt x="339" y="312"/>
                  </a:lnTo>
                  <a:lnTo>
                    <a:pt x="339" y="309"/>
                  </a:lnTo>
                  <a:lnTo>
                    <a:pt x="169" y="309"/>
                  </a:lnTo>
                  <a:close/>
                  <a:moveTo>
                    <a:pt x="84" y="207"/>
                  </a:moveTo>
                  <a:lnTo>
                    <a:pt x="127" y="258"/>
                  </a:lnTo>
                  <a:lnTo>
                    <a:pt x="296" y="258"/>
                  </a:lnTo>
                  <a:lnTo>
                    <a:pt x="254" y="207"/>
                  </a:lnTo>
                  <a:lnTo>
                    <a:pt x="84" y="207"/>
                  </a:lnTo>
                  <a:close/>
                  <a:moveTo>
                    <a:pt x="0" y="105"/>
                  </a:moveTo>
                  <a:lnTo>
                    <a:pt x="42" y="156"/>
                  </a:lnTo>
                  <a:lnTo>
                    <a:pt x="211" y="156"/>
                  </a:lnTo>
                  <a:lnTo>
                    <a:pt x="169" y="105"/>
                  </a:lnTo>
                  <a:lnTo>
                    <a:pt x="0" y="105"/>
                  </a:lnTo>
                  <a:close/>
                  <a:moveTo>
                    <a:pt x="127" y="54"/>
                  </a:moveTo>
                  <a:lnTo>
                    <a:pt x="84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7"/>
                  </a:lnTo>
                  <a:lnTo>
                    <a:pt x="38" y="11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3" y="18"/>
                  </a:lnTo>
                  <a:lnTo>
                    <a:pt x="29" y="21"/>
                  </a:lnTo>
                  <a:lnTo>
                    <a:pt x="29" y="25"/>
                  </a:lnTo>
                  <a:lnTo>
                    <a:pt x="29" y="29"/>
                  </a:lnTo>
                  <a:lnTo>
                    <a:pt x="25" y="32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1" y="43"/>
                  </a:lnTo>
                  <a:lnTo>
                    <a:pt x="21" y="47"/>
                  </a:lnTo>
                  <a:lnTo>
                    <a:pt x="21" y="51"/>
                  </a:lnTo>
                  <a:lnTo>
                    <a:pt x="17" y="54"/>
                  </a:lnTo>
                  <a:lnTo>
                    <a:pt x="127" y="54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8" name="Freeform 2555"/>
            <p:cNvSpPr>
              <a:spLocks/>
            </p:cNvSpPr>
            <p:nvPr/>
          </p:nvSpPr>
          <p:spPr bwMode="auto">
            <a:xfrm>
              <a:off x="1443398" y="3309990"/>
              <a:ext cx="1418060" cy="1610029"/>
            </a:xfrm>
            <a:custGeom>
              <a:avLst/>
              <a:gdLst>
                <a:gd name="T0" fmla="*/ 748657536 w 1343"/>
                <a:gd name="T1" fmla="*/ 0 h 1571"/>
                <a:gd name="T2" fmla="*/ 1497315072 w 1343"/>
                <a:gd name="T3" fmla="*/ 825014319 h 1571"/>
                <a:gd name="T4" fmla="*/ 748657536 w 1343"/>
                <a:gd name="T5" fmla="*/ 1650027613 h 1571"/>
                <a:gd name="T6" fmla="*/ 0 w 1343"/>
                <a:gd name="T7" fmla="*/ 825014319 h 1571"/>
                <a:gd name="T8" fmla="*/ 1105984241 w 1343"/>
                <a:gd name="T9" fmla="*/ 1287672816 h 1571"/>
                <a:gd name="T10" fmla="*/ 1091490047 w 1343"/>
                <a:gd name="T11" fmla="*/ 1287672816 h 1571"/>
                <a:gd name="T12" fmla="*/ 1076995853 w 1343"/>
                <a:gd name="T13" fmla="*/ 1283471984 h 1571"/>
                <a:gd name="T14" fmla="*/ 1062502714 w 1343"/>
                <a:gd name="T15" fmla="*/ 1279270127 h 1571"/>
                <a:gd name="T16" fmla="*/ 1049123540 w 1343"/>
                <a:gd name="T17" fmla="*/ 1276119760 h 1571"/>
                <a:gd name="T18" fmla="*/ 1034630402 w 1343"/>
                <a:gd name="T19" fmla="*/ 1276119760 h 1571"/>
                <a:gd name="T20" fmla="*/ 1025711304 w 1343"/>
                <a:gd name="T21" fmla="*/ 1271917903 h 1571"/>
                <a:gd name="T22" fmla="*/ 1011217110 w 1343"/>
                <a:gd name="T23" fmla="*/ 1267717071 h 1571"/>
                <a:gd name="T24" fmla="*/ 996722916 w 1343"/>
                <a:gd name="T25" fmla="*/ 1264566703 h 1571"/>
                <a:gd name="T26" fmla="*/ 982229778 w 1343"/>
                <a:gd name="T27" fmla="*/ 1260364847 h 1571"/>
                <a:gd name="T28" fmla="*/ 344505171 w 1343"/>
                <a:gd name="T29" fmla="*/ 523051347 h 1571"/>
                <a:gd name="T30" fmla="*/ 344505171 w 1343"/>
                <a:gd name="T31" fmla="*/ 511498291 h 1571"/>
                <a:gd name="T32" fmla="*/ 344505171 w 1343"/>
                <a:gd name="T33" fmla="*/ 499944210 h 1571"/>
                <a:gd name="T34" fmla="*/ 344505171 w 1343"/>
                <a:gd name="T35" fmla="*/ 489441618 h 1571"/>
                <a:gd name="T36" fmla="*/ 344505171 w 1343"/>
                <a:gd name="T37" fmla="*/ 477888562 h 1571"/>
                <a:gd name="T38" fmla="*/ 344505171 w 1343"/>
                <a:gd name="T39" fmla="*/ 466334481 h 1571"/>
                <a:gd name="T40" fmla="*/ 350079212 w 1343"/>
                <a:gd name="T41" fmla="*/ 454781425 h 1571"/>
                <a:gd name="T42" fmla="*/ 350079212 w 1343"/>
                <a:gd name="T43" fmla="*/ 443228368 h 1571"/>
                <a:gd name="T44" fmla="*/ 350079212 w 1343"/>
                <a:gd name="T45" fmla="*/ 431675312 h 1571"/>
                <a:gd name="T46" fmla="*/ 255313071 w 1343"/>
                <a:gd name="T47" fmla="*/ 424323088 h 1571"/>
                <a:gd name="T48" fmla="*/ 358999365 w 1343"/>
                <a:gd name="T49" fmla="*/ 370757614 h 1571"/>
                <a:gd name="T50" fmla="*/ 363458386 w 1343"/>
                <a:gd name="T51" fmla="*/ 359203533 h 1571"/>
                <a:gd name="T52" fmla="*/ 369033483 w 1343"/>
                <a:gd name="T53" fmla="*/ 347650477 h 1571"/>
                <a:gd name="T54" fmla="*/ 344505171 w 1343"/>
                <a:gd name="T55" fmla="*/ 317192140 h 1571"/>
                <a:gd name="T56" fmla="*/ 113720379 w 1343"/>
                <a:gd name="T57" fmla="*/ 263626602 h 1571"/>
                <a:gd name="T58" fmla="*/ 65778759 w 1343"/>
                <a:gd name="T59" fmla="*/ 210061128 h 1571"/>
                <a:gd name="T60" fmla="*/ 207371468 w 1343"/>
                <a:gd name="T61" fmla="*/ 156495654 h 1571"/>
                <a:gd name="T62" fmla="*/ 14494198 w 1343"/>
                <a:gd name="T63" fmla="*/ 102930148 h 1571"/>
                <a:gd name="T64" fmla="*/ 8919102 w 1343"/>
                <a:gd name="T65" fmla="*/ 111331812 h 1571"/>
                <a:gd name="T66" fmla="*/ 8919102 w 1343"/>
                <a:gd name="T67" fmla="*/ 121835429 h 1571"/>
                <a:gd name="T68" fmla="*/ 4460079 w 1343"/>
                <a:gd name="T69" fmla="*/ 130238117 h 1571"/>
                <a:gd name="T70" fmla="*/ 71353872 w 1343"/>
                <a:gd name="T71" fmla="*/ 0 h 1571"/>
                <a:gd name="T72" fmla="*/ 65778759 w 1343"/>
                <a:gd name="T73" fmla="*/ 7352226 h 1571"/>
                <a:gd name="T74" fmla="*/ 61319738 w 1343"/>
                <a:gd name="T75" fmla="*/ 15754917 h 1571"/>
                <a:gd name="T76" fmla="*/ 56859661 w 1343"/>
                <a:gd name="T77" fmla="*/ 23107145 h 1571"/>
                <a:gd name="T78" fmla="*/ 52400640 w 1343"/>
                <a:gd name="T79" fmla="*/ 30458345 h 1571"/>
                <a:gd name="T80" fmla="*/ 46825544 w 1343"/>
                <a:gd name="T81" fmla="*/ 37810577 h 1571"/>
                <a:gd name="T82" fmla="*/ 1497315072 w 1343"/>
                <a:gd name="T83" fmla="*/ 1638474557 h 1571"/>
                <a:gd name="T84" fmla="*/ 1435995350 w 1343"/>
                <a:gd name="T85" fmla="*/ 1650027613 h 1571"/>
                <a:gd name="T86" fmla="*/ 1446029467 w 1343"/>
                <a:gd name="T87" fmla="*/ 1645826781 h 1571"/>
                <a:gd name="T88" fmla="*/ 1459408642 w 1343"/>
                <a:gd name="T89" fmla="*/ 1645826781 h 1571"/>
                <a:gd name="T90" fmla="*/ 1473901780 w 1343"/>
                <a:gd name="T91" fmla="*/ 1642675389 h 1571"/>
                <a:gd name="T92" fmla="*/ 1488395974 w 1343"/>
                <a:gd name="T93" fmla="*/ 1642675389 h 1571"/>
                <a:gd name="T94" fmla="*/ 1497315072 w 1343"/>
                <a:gd name="T95" fmla="*/ 1638474557 h 1571"/>
                <a:gd name="T96" fmla="*/ 17694720 60000 65536"/>
                <a:gd name="T97" fmla="*/ 0 60000 65536"/>
                <a:gd name="T98" fmla="*/ 5898240 60000 65536"/>
                <a:gd name="T99" fmla="*/ 1179648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43"/>
                <a:gd name="T145" fmla="*/ 0 h 1571"/>
                <a:gd name="T146" fmla="*/ 1343 w 1343"/>
                <a:gd name="T147" fmla="*/ 1571 h 157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43" h="1571">
                  <a:moveTo>
                    <a:pt x="881" y="1200"/>
                  </a:moveTo>
                  <a:lnTo>
                    <a:pt x="992" y="1338"/>
                  </a:lnTo>
                  <a:lnTo>
                    <a:pt x="992" y="1226"/>
                  </a:lnTo>
                  <a:lnTo>
                    <a:pt x="987" y="1226"/>
                  </a:lnTo>
                  <a:lnTo>
                    <a:pt x="983" y="1226"/>
                  </a:lnTo>
                  <a:lnTo>
                    <a:pt x="979" y="1226"/>
                  </a:lnTo>
                  <a:lnTo>
                    <a:pt x="975" y="1222"/>
                  </a:lnTo>
                  <a:lnTo>
                    <a:pt x="970" y="1222"/>
                  </a:lnTo>
                  <a:lnTo>
                    <a:pt x="966" y="1222"/>
                  </a:lnTo>
                  <a:lnTo>
                    <a:pt x="962" y="1222"/>
                  </a:lnTo>
                  <a:lnTo>
                    <a:pt x="958" y="1218"/>
                  </a:lnTo>
                  <a:lnTo>
                    <a:pt x="953" y="1218"/>
                  </a:lnTo>
                  <a:lnTo>
                    <a:pt x="949" y="1218"/>
                  </a:lnTo>
                  <a:lnTo>
                    <a:pt x="945" y="1218"/>
                  </a:lnTo>
                  <a:lnTo>
                    <a:pt x="941" y="1215"/>
                  </a:lnTo>
                  <a:lnTo>
                    <a:pt x="936" y="1215"/>
                  </a:lnTo>
                  <a:lnTo>
                    <a:pt x="932" y="1215"/>
                  </a:lnTo>
                  <a:lnTo>
                    <a:pt x="928" y="1215"/>
                  </a:lnTo>
                  <a:lnTo>
                    <a:pt x="924" y="1215"/>
                  </a:lnTo>
                  <a:lnTo>
                    <a:pt x="924" y="1211"/>
                  </a:lnTo>
                  <a:lnTo>
                    <a:pt x="920" y="1211"/>
                  </a:lnTo>
                  <a:lnTo>
                    <a:pt x="915" y="1211"/>
                  </a:lnTo>
                  <a:lnTo>
                    <a:pt x="911" y="1211"/>
                  </a:lnTo>
                  <a:lnTo>
                    <a:pt x="907" y="1207"/>
                  </a:lnTo>
                  <a:lnTo>
                    <a:pt x="903" y="1207"/>
                  </a:lnTo>
                  <a:lnTo>
                    <a:pt x="898" y="1207"/>
                  </a:lnTo>
                  <a:lnTo>
                    <a:pt x="894" y="1204"/>
                  </a:lnTo>
                  <a:lnTo>
                    <a:pt x="890" y="1204"/>
                  </a:lnTo>
                  <a:lnTo>
                    <a:pt x="886" y="1204"/>
                  </a:lnTo>
                  <a:lnTo>
                    <a:pt x="881" y="1200"/>
                  </a:lnTo>
                  <a:close/>
                  <a:moveTo>
                    <a:pt x="229" y="404"/>
                  </a:moveTo>
                  <a:lnTo>
                    <a:pt x="309" y="502"/>
                  </a:lnTo>
                  <a:lnTo>
                    <a:pt x="309" y="498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7"/>
                  </a:lnTo>
                  <a:lnTo>
                    <a:pt x="309" y="484"/>
                  </a:lnTo>
                  <a:lnTo>
                    <a:pt x="309" y="480"/>
                  </a:lnTo>
                  <a:lnTo>
                    <a:pt x="309" y="476"/>
                  </a:lnTo>
                  <a:lnTo>
                    <a:pt x="309" y="473"/>
                  </a:lnTo>
                  <a:lnTo>
                    <a:pt x="309" y="469"/>
                  </a:lnTo>
                  <a:lnTo>
                    <a:pt x="309" y="466"/>
                  </a:lnTo>
                  <a:lnTo>
                    <a:pt x="309" y="462"/>
                  </a:lnTo>
                  <a:lnTo>
                    <a:pt x="309" y="458"/>
                  </a:lnTo>
                  <a:lnTo>
                    <a:pt x="309" y="455"/>
                  </a:lnTo>
                  <a:lnTo>
                    <a:pt x="309" y="451"/>
                  </a:lnTo>
                  <a:lnTo>
                    <a:pt x="309" y="447"/>
                  </a:lnTo>
                  <a:lnTo>
                    <a:pt x="309" y="444"/>
                  </a:lnTo>
                  <a:lnTo>
                    <a:pt x="309" y="440"/>
                  </a:lnTo>
                  <a:lnTo>
                    <a:pt x="309" y="436"/>
                  </a:lnTo>
                  <a:lnTo>
                    <a:pt x="314" y="433"/>
                  </a:lnTo>
                  <a:lnTo>
                    <a:pt x="314" y="429"/>
                  </a:lnTo>
                  <a:lnTo>
                    <a:pt x="314" y="426"/>
                  </a:lnTo>
                  <a:lnTo>
                    <a:pt x="314" y="422"/>
                  </a:lnTo>
                  <a:lnTo>
                    <a:pt x="314" y="418"/>
                  </a:lnTo>
                  <a:lnTo>
                    <a:pt x="314" y="415"/>
                  </a:lnTo>
                  <a:lnTo>
                    <a:pt x="314" y="411"/>
                  </a:lnTo>
                  <a:lnTo>
                    <a:pt x="314" y="407"/>
                  </a:lnTo>
                  <a:lnTo>
                    <a:pt x="314" y="404"/>
                  </a:lnTo>
                  <a:lnTo>
                    <a:pt x="229" y="404"/>
                  </a:lnTo>
                  <a:close/>
                  <a:moveTo>
                    <a:pt x="144" y="302"/>
                  </a:moveTo>
                  <a:lnTo>
                    <a:pt x="186" y="353"/>
                  </a:lnTo>
                  <a:lnTo>
                    <a:pt x="322" y="353"/>
                  </a:lnTo>
                  <a:lnTo>
                    <a:pt x="326" y="349"/>
                  </a:lnTo>
                  <a:lnTo>
                    <a:pt x="326" y="346"/>
                  </a:lnTo>
                  <a:lnTo>
                    <a:pt x="326" y="342"/>
                  </a:lnTo>
                  <a:lnTo>
                    <a:pt x="326" y="338"/>
                  </a:lnTo>
                  <a:lnTo>
                    <a:pt x="326" y="335"/>
                  </a:lnTo>
                  <a:lnTo>
                    <a:pt x="331" y="331"/>
                  </a:lnTo>
                  <a:lnTo>
                    <a:pt x="331" y="327"/>
                  </a:lnTo>
                  <a:lnTo>
                    <a:pt x="331" y="324"/>
                  </a:lnTo>
                  <a:lnTo>
                    <a:pt x="309" y="302"/>
                  </a:lnTo>
                  <a:lnTo>
                    <a:pt x="144" y="302"/>
                  </a:lnTo>
                  <a:close/>
                  <a:moveTo>
                    <a:pt x="59" y="200"/>
                  </a:moveTo>
                  <a:lnTo>
                    <a:pt x="102" y="251"/>
                  </a:lnTo>
                  <a:lnTo>
                    <a:pt x="271" y="251"/>
                  </a:lnTo>
                  <a:lnTo>
                    <a:pt x="225" y="200"/>
                  </a:lnTo>
                  <a:lnTo>
                    <a:pt x="59" y="200"/>
                  </a:lnTo>
                  <a:close/>
                  <a:moveTo>
                    <a:pt x="0" y="127"/>
                  </a:moveTo>
                  <a:lnTo>
                    <a:pt x="17" y="149"/>
                  </a:lnTo>
                  <a:lnTo>
                    <a:pt x="186" y="149"/>
                  </a:lnTo>
                  <a:lnTo>
                    <a:pt x="144" y="95"/>
                  </a:lnTo>
                  <a:lnTo>
                    <a:pt x="13" y="95"/>
                  </a:lnTo>
                  <a:lnTo>
                    <a:pt x="13" y="98"/>
                  </a:lnTo>
                  <a:lnTo>
                    <a:pt x="13" y="102"/>
                  </a:lnTo>
                  <a:lnTo>
                    <a:pt x="13" y="106"/>
                  </a:lnTo>
                  <a:lnTo>
                    <a:pt x="8" y="106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4" y="124"/>
                  </a:lnTo>
                  <a:lnTo>
                    <a:pt x="0" y="127"/>
                  </a:lnTo>
                  <a:close/>
                  <a:moveTo>
                    <a:pt x="97" y="40"/>
                  </a:moveTo>
                  <a:lnTo>
                    <a:pt x="64" y="0"/>
                  </a:lnTo>
                  <a:lnTo>
                    <a:pt x="64" y="4"/>
                  </a:lnTo>
                  <a:lnTo>
                    <a:pt x="59" y="4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55" y="11"/>
                  </a:lnTo>
                  <a:lnTo>
                    <a:pt x="55" y="15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51" y="22"/>
                  </a:lnTo>
                  <a:lnTo>
                    <a:pt x="51" y="26"/>
                  </a:lnTo>
                  <a:lnTo>
                    <a:pt x="47" y="26"/>
                  </a:lnTo>
                  <a:lnTo>
                    <a:pt x="47" y="29"/>
                  </a:lnTo>
                  <a:lnTo>
                    <a:pt x="47" y="33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0"/>
                  </a:lnTo>
                  <a:lnTo>
                    <a:pt x="97" y="40"/>
                  </a:lnTo>
                  <a:close/>
                  <a:moveTo>
                    <a:pt x="1343" y="1560"/>
                  </a:moveTo>
                  <a:lnTo>
                    <a:pt x="1284" y="1487"/>
                  </a:lnTo>
                  <a:lnTo>
                    <a:pt x="1284" y="1571"/>
                  </a:lnTo>
                  <a:lnTo>
                    <a:pt x="1288" y="1571"/>
                  </a:lnTo>
                  <a:lnTo>
                    <a:pt x="1288" y="1567"/>
                  </a:lnTo>
                  <a:lnTo>
                    <a:pt x="1292" y="1567"/>
                  </a:lnTo>
                  <a:lnTo>
                    <a:pt x="1297" y="1567"/>
                  </a:lnTo>
                  <a:lnTo>
                    <a:pt x="1301" y="1567"/>
                  </a:lnTo>
                  <a:lnTo>
                    <a:pt x="1305" y="1567"/>
                  </a:lnTo>
                  <a:lnTo>
                    <a:pt x="1309" y="1567"/>
                  </a:lnTo>
                  <a:lnTo>
                    <a:pt x="1314" y="1567"/>
                  </a:lnTo>
                  <a:lnTo>
                    <a:pt x="1318" y="1564"/>
                  </a:lnTo>
                  <a:lnTo>
                    <a:pt x="1322" y="1564"/>
                  </a:lnTo>
                  <a:lnTo>
                    <a:pt x="1326" y="1564"/>
                  </a:lnTo>
                  <a:lnTo>
                    <a:pt x="1331" y="1564"/>
                  </a:lnTo>
                  <a:lnTo>
                    <a:pt x="1335" y="1564"/>
                  </a:lnTo>
                  <a:lnTo>
                    <a:pt x="1339" y="1564"/>
                  </a:lnTo>
                  <a:lnTo>
                    <a:pt x="1343" y="1564"/>
                  </a:lnTo>
                  <a:lnTo>
                    <a:pt x="1343" y="1560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69" name="Freeform 2556"/>
            <p:cNvSpPr>
              <a:spLocks/>
            </p:cNvSpPr>
            <p:nvPr/>
          </p:nvSpPr>
          <p:spPr bwMode="auto">
            <a:xfrm>
              <a:off x="1487747" y="3251606"/>
              <a:ext cx="1449735" cy="1668414"/>
            </a:xfrm>
            <a:custGeom>
              <a:avLst/>
              <a:gdLst>
                <a:gd name="T0" fmla="*/ 765379824 w 1373"/>
                <a:gd name="T1" fmla="*/ 0 h 1629"/>
                <a:gd name="T2" fmla="*/ 1530758593 w 1373"/>
                <a:gd name="T3" fmla="*/ 854390815 h 1629"/>
                <a:gd name="T4" fmla="*/ 765379824 w 1373"/>
                <a:gd name="T5" fmla="*/ 1708781630 h 1629"/>
                <a:gd name="T6" fmla="*/ 0 w 1373"/>
                <a:gd name="T7" fmla="*/ 854390815 h 1629"/>
                <a:gd name="T8" fmla="*/ 1059155372 w 1373"/>
                <a:gd name="T9" fmla="*/ 1357375237 h 1629"/>
                <a:gd name="T10" fmla="*/ 1053581338 w 1373"/>
                <a:gd name="T11" fmla="*/ 1346885433 h 1629"/>
                <a:gd name="T12" fmla="*/ 303253332 w 1373"/>
                <a:gd name="T13" fmla="*/ 484626625 h 1629"/>
                <a:gd name="T14" fmla="*/ 303253332 w 1373"/>
                <a:gd name="T15" fmla="*/ 484626625 h 1629"/>
                <a:gd name="T16" fmla="*/ 255311718 w 1373"/>
                <a:gd name="T17" fmla="*/ 431128828 h 1629"/>
                <a:gd name="T18" fmla="*/ 316631435 w 1373"/>
                <a:gd name="T19" fmla="*/ 426932702 h 1629"/>
                <a:gd name="T20" fmla="*/ 316631435 w 1373"/>
                <a:gd name="T21" fmla="*/ 419590248 h 1629"/>
                <a:gd name="T22" fmla="*/ 316631435 w 1373"/>
                <a:gd name="T23" fmla="*/ 412247795 h 1629"/>
                <a:gd name="T24" fmla="*/ 322206525 w 1373"/>
                <a:gd name="T25" fmla="*/ 403855542 h 1629"/>
                <a:gd name="T26" fmla="*/ 322206525 w 1373"/>
                <a:gd name="T27" fmla="*/ 396513089 h 1629"/>
                <a:gd name="T28" fmla="*/ 326665541 w 1373"/>
                <a:gd name="T29" fmla="*/ 392316962 h 1629"/>
                <a:gd name="T30" fmla="*/ 326665541 w 1373"/>
                <a:gd name="T31" fmla="*/ 384974509 h 1629"/>
                <a:gd name="T32" fmla="*/ 326665541 w 1373"/>
                <a:gd name="T33" fmla="*/ 377631031 h 1629"/>
                <a:gd name="T34" fmla="*/ 113720247 w 1373"/>
                <a:gd name="T35" fmla="*/ 270635438 h 1629"/>
                <a:gd name="T36" fmla="*/ 345618734 w 1373"/>
                <a:gd name="T37" fmla="*/ 324133235 h 1629"/>
                <a:gd name="T38" fmla="*/ 113720247 w 1373"/>
                <a:gd name="T39" fmla="*/ 270635438 h 1629"/>
                <a:gd name="T40" fmla="*/ 66893701 w 1373"/>
                <a:gd name="T41" fmla="*/ 217137577 h 1629"/>
                <a:gd name="T42" fmla="*/ 204027229 w 1373"/>
                <a:gd name="T43" fmla="*/ 160493454 h 1629"/>
                <a:gd name="T44" fmla="*/ 66893701 w 1373"/>
                <a:gd name="T45" fmla="*/ 0 h 1629"/>
                <a:gd name="T46" fmla="*/ 66893701 w 1373"/>
                <a:gd name="T47" fmla="*/ 0 h 1629"/>
                <a:gd name="T48" fmla="*/ 109260175 w 1373"/>
                <a:gd name="T49" fmla="*/ 53497813 h 1629"/>
                <a:gd name="T50" fmla="*/ 24528291 w 1373"/>
                <a:gd name="T51" fmla="*/ 56645164 h 1629"/>
                <a:gd name="T52" fmla="*/ 24528291 w 1373"/>
                <a:gd name="T53" fmla="*/ 65036392 h 1629"/>
                <a:gd name="T54" fmla="*/ 18953201 w 1373"/>
                <a:gd name="T55" fmla="*/ 68183759 h 1629"/>
                <a:gd name="T56" fmla="*/ 14494181 w 1373"/>
                <a:gd name="T57" fmla="*/ 72378862 h 1629"/>
                <a:gd name="T58" fmla="*/ 14494181 w 1373"/>
                <a:gd name="T59" fmla="*/ 79722339 h 1629"/>
                <a:gd name="T60" fmla="*/ 10034110 w 1373"/>
                <a:gd name="T61" fmla="*/ 83918466 h 1629"/>
                <a:gd name="T62" fmla="*/ 5574036 w 1373"/>
                <a:gd name="T63" fmla="*/ 88113568 h 1629"/>
                <a:gd name="T64" fmla="*/ 5574036 w 1373"/>
                <a:gd name="T65" fmla="*/ 95457046 h 1629"/>
                <a:gd name="T66" fmla="*/ 0 w 1373"/>
                <a:gd name="T67" fmla="*/ 102799499 h 1629"/>
                <a:gd name="T68" fmla="*/ 1530758593 w 1373"/>
                <a:gd name="T69" fmla="*/ 1685704470 h 1629"/>
                <a:gd name="T70" fmla="*/ 1384707082 w 1373"/>
                <a:gd name="T71" fmla="*/ 1708781630 h 1629"/>
                <a:gd name="T72" fmla="*/ 1393626170 w 1373"/>
                <a:gd name="T73" fmla="*/ 1704585503 h 1629"/>
                <a:gd name="T74" fmla="*/ 1403660275 w 1373"/>
                <a:gd name="T75" fmla="*/ 1704585503 h 1629"/>
                <a:gd name="T76" fmla="*/ 1412579363 w 1373"/>
                <a:gd name="T77" fmla="*/ 1704585503 h 1629"/>
                <a:gd name="T78" fmla="*/ 1422613468 w 1373"/>
                <a:gd name="T79" fmla="*/ 1704585503 h 1629"/>
                <a:gd name="T80" fmla="*/ 1431532556 w 1373"/>
                <a:gd name="T81" fmla="*/ 1701439177 h 1629"/>
                <a:gd name="T82" fmla="*/ 1441566661 w 1373"/>
                <a:gd name="T83" fmla="*/ 1701439177 h 1629"/>
                <a:gd name="T84" fmla="*/ 1450485749 w 1373"/>
                <a:gd name="T85" fmla="*/ 1701439177 h 1629"/>
                <a:gd name="T86" fmla="*/ 1460519854 w 1373"/>
                <a:gd name="T87" fmla="*/ 1697243050 h 1629"/>
                <a:gd name="T88" fmla="*/ 1469438942 w 1373"/>
                <a:gd name="T89" fmla="*/ 1697243050 h 1629"/>
                <a:gd name="T90" fmla="*/ 1473899014 w 1373"/>
                <a:gd name="T91" fmla="*/ 1693046924 h 1629"/>
                <a:gd name="T92" fmla="*/ 1483933119 w 1373"/>
                <a:gd name="T93" fmla="*/ 1693046924 h 1629"/>
                <a:gd name="T94" fmla="*/ 1492852207 w 1373"/>
                <a:gd name="T95" fmla="*/ 1693046924 h 1629"/>
                <a:gd name="T96" fmla="*/ 1502886312 w 1373"/>
                <a:gd name="T97" fmla="*/ 1689899573 h 1629"/>
                <a:gd name="T98" fmla="*/ 1511805400 w 1373"/>
                <a:gd name="T99" fmla="*/ 1689899573 h 1629"/>
                <a:gd name="T100" fmla="*/ 1521839505 w 1373"/>
                <a:gd name="T101" fmla="*/ 1685704470 h 1629"/>
                <a:gd name="T102" fmla="*/ 1530758593 w 1373"/>
                <a:gd name="T103" fmla="*/ 1685704470 h 1629"/>
                <a:gd name="T104" fmla="*/ 17694720 60000 65536"/>
                <a:gd name="T105" fmla="*/ 0 60000 65536"/>
                <a:gd name="T106" fmla="*/ 5898240 60000 65536"/>
                <a:gd name="T107" fmla="*/ 1179648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73"/>
                <a:gd name="T157" fmla="*/ 0 h 1629"/>
                <a:gd name="T158" fmla="*/ 1373 w 1373"/>
                <a:gd name="T159" fmla="*/ 1629 h 16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73" h="1629">
                  <a:moveTo>
                    <a:pt x="941" y="1284"/>
                  </a:moveTo>
                  <a:lnTo>
                    <a:pt x="950" y="1294"/>
                  </a:lnTo>
                  <a:lnTo>
                    <a:pt x="950" y="1284"/>
                  </a:lnTo>
                  <a:lnTo>
                    <a:pt x="945" y="1284"/>
                  </a:lnTo>
                  <a:lnTo>
                    <a:pt x="941" y="1284"/>
                  </a:lnTo>
                  <a:close/>
                  <a:moveTo>
                    <a:pt x="272" y="462"/>
                  </a:moveTo>
                  <a:lnTo>
                    <a:pt x="272" y="465"/>
                  </a:lnTo>
                  <a:lnTo>
                    <a:pt x="272" y="462"/>
                  </a:lnTo>
                  <a:close/>
                  <a:moveTo>
                    <a:pt x="187" y="360"/>
                  </a:moveTo>
                  <a:lnTo>
                    <a:pt x="229" y="411"/>
                  </a:lnTo>
                  <a:lnTo>
                    <a:pt x="280" y="411"/>
                  </a:lnTo>
                  <a:lnTo>
                    <a:pt x="284" y="407"/>
                  </a:lnTo>
                  <a:lnTo>
                    <a:pt x="284" y="404"/>
                  </a:lnTo>
                  <a:lnTo>
                    <a:pt x="284" y="400"/>
                  </a:lnTo>
                  <a:lnTo>
                    <a:pt x="284" y="396"/>
                  </a:lnTo>
                  <a:lnTo>
                    <a:pt x="284" y="393"/>
                  </a:lnTo>
                  <a:lnTo>
                    <a:pt x="289" y="389"/>
                  </a:lnTo>
                  <a:lnTo>
                    <a:pt x="289" y="385"/>
                  </a:lnTo>
                  <a:lnTo>
                    <a:pt x="289" y="382"/>
                  </a:lnTo>
                  <a:lnTo>
                    <a:pt x="289" y="378"/>
                  </a:lnTo>
                  <a:lnTo>
                    <a:pt x="289" y="374"/>
                  </a:lnTo>
                  <a:lnTo>
                    <a:pt x="293" y="374"/>
                  </a:lnTo>
                  <a:lnTo>
                    <a:pt x="293" y="371"/>
                  </a:lnTo>
                  <a:lnTo>
                    <a:pt x="293" y="367"/>
                  </a:lnTo>
                  <a:lnTo>
                    <a:pt x="293" y="364"/>
                  </a:lnTo>
                  <a:lnTo>
                    <a:pt x="293" y="360"/>
                  </a:lnTo>
                  <a:lnTo>
                    <a:pt x="187" y="360"/>
                  </a:lnTo>
                  <a:close/>
                  <a:moveTo>
                    <a:pt x="102" y="258"/>
                  </a:moveTo>
                  <a:lnTo>
                    <a:pt x="144" y="309"/>
                  </a:lnTo>
                  <a:lnTo>
                    <a:pt x="310" y="309"/>
                  </a:lnTo>
                  <a:lnTo>
                    <a:pt x="267" y="258"/>
                  </a:lnTo>
                  <a:lnTo>
                    <a:pt x="102" y="258"/>
                  </a:lnTo>
                  <a:close/>
                  <a:moveTo>
                    <a:pt x="17" y="153"/>
                  </a:moveTo>
                  <a:lnTo>
                    <a:pt x="60" y="207"/>
                  </a:lnTo>
                  <a:lnTo>
                    <a:pt x="225" y="207"/>
                  </a:lnTo>
                  <a:lnTo>
                    <a:pt x="183" y="153"/>
                  </a:lnTo>
                  <a:lnTo>
                    <a:pt x="17" y="153"/>
                  </a:lnTo>
                  <a:close/>
                  <a:moveTo>
                    <a:pt x="60" y="0"/>
                  </a:moveTo>
                  <a:lnTo>
                    <a:pt x="55" y="0"/>
                  </a:lnTo>
                  <a:lnTo>
                    <a:pt x="60" y="0"/>
                  </a:lnTo>
                  <a:close/>
                  <a:moveTo>
                    <a:pt x="136" y="98"/>
                  </a:moveTo>
                  <a:lnTo>
                    <a:pt x="98" y="51"/>
                  </a:lnTo>
                  <a:lnTo>
                    <a:pt x="26" y="51"/>
                  </a:lnTo>
                  <a:lnTo>
                    <a:pt x="22" y="54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7" y="69"/>
                  </a:lnTo>
                  <a:lnTo>
                    <a:pt x="13" y="69"/>
                  </a:lnTo>
                  <a:lnTo>
                    <a:pt x="13" y="73"/>
                  </a:lnTo>
                  <a:lnTo>
                    <a:pt x="13" y="76"/>
                  </a:lnTo>
                  <a:lnTo>
                    <a:pt x="9" y="76"/>
                  </a:lnTo>
                  <a:lnTo>
                    <a:pt x="9" y="80"/>
                  </a:lnTo>
                  <a:lnTo>
                    <a:pt x="9" y="84"/>
                  </a:lnTo>
                  <a:lnTo>
                    <a:pt x="5" y="84"/>
                  </a:lnTo>
                  <a:lnTo>
                    <a:pt x="5" y="87"/>
                  </a:lnTo>
                  <a:lnTo>
                    <a:pt x="5" y="91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136" y="98"/>
                  </a:lnTo>
                  <a:close/>
                  <a:moveTo>
                    <a:pt x="1373" y="1607"/>
                  </a:moveTo>
                  <a:lnTo>
                    <a:pt x="1242" y="1444"/>
                  </a:lnTo>
                  <a:lnTo>
                    <a:pt x="1242" y="1629"/>
                  </a:lnTo>
                  <a:lnTo>
                    <a:pt x="1246" y="1629"/>
                  </a:lnTo>
                  <a:lnTo>
                    <a:pt x="1250" y="1625"/>
                  </a:lnTo>
                  <a:lnTo>
                    <a:pt x="1255" y="1625"/>
                  </a:lnTo>
                  <a:lnTo>
                    <a:pt x="1259" y="1625"/>
                  </a:lnTo>
                  <a:lnTo>
                    <a:pt x="1263" y="1625"/>
                  </a:lnTo>
                  <a:lnTo>
                    <a:pt x="1267" y="1625"/>
                  </a:lnTo>
                  <a:lnTo>
                    <a:pt x="1272" y="1625"/>
                  </a:lnTo>
                  <a:lnTo>
                    <a:pt x="1276" y="1625"/>
                  </a:lnTo>
                  <a:lnTo>
                    <a:pt x="1280" y="1622"/>
                  </a:lnTo>
                  <a:lnTo>
                    <a:pt x="1284" y="1622"/>
                  </a:lnTo>
                  <a:lnTo>
                    <a:pt x="1289" y="1622"/>
                  </a:lnTo>
                  <a:lnTo>
                    <a:pt x="1293" y="1622"/>
                  </a:lnTo>
                  <a:lnTo>
                    <a:pt x="1297" y="1622"/>
                  </a:lnTo>
                  <a:lnTo>
                    <a:pt x="1301" y="1622"/>
                  </a:lnTo>
                  <a:lnTo>
                    <a:pt x="1306" y="1618"/>
                  </a:lnTo>
                  <a:lnTo>
                    <a:pt x="1310" y="1618"/>
                  </a:lnTo>
                  <a:lnTo>
                    <a:pt x="1314" y="1618"/>
                  </a:lnTo>
                  <a:lnTo>
                    <a:pt x="1318" y="1618"/>
                  </a:lnTo>
                  <a:lnTo>
                    <a:pt x="1322" y="1618"/>
                  </a:lnTo>
                  <a:lnTo>
                    <a:pt x="1322" y="1614"/>
                  </a:lnTo>
                  <a:lnTo>
                    <a:pt x="1327" y="1614"/>
                  </a:lnTo>
                  <a:lnTo>
                    <a:pt x="1331" y="1614"/>
                  </a:lnTo>
                  <a:lnTo>
                    <a:pt x="1335" y="1614"/>
                  </a:lnTo>
                  <a:lnTo>
                    <a:pt x="1339" y="1614"/>
                  </a:lnTo>
                  <a:lnTo>
                    <a:pt x="1344" y="1611"/>
                  </a:lnTo>
                  <a:lnTo>
                    <a:pt x="1348" y="1611"/>
                  </a:lnTo>
                  <a:lnTo>
                    <a:pt x="1352" y="1611"/>
                  </a:lnTo>
                  <a:lnTo>
                    <a:pt x="1356" y="1611"/>
                  </a:lnTo>
                  <a:lnTo>
                    <a:pt x="1361" y="1607"/>
                  </a:lnTo>
                  <a:lnTo>
                    <a:pt x="1365" y="1607"/>
                  </a:lnTo>
                  <a:lnTo>
                    <a:pt x="1369" y="1607"/>
                  </a:lnTo>
                  <a:lnTo>
                    <a:pt x="1373" y="1607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0" name="Freeform 2557"/>
            <p:cNvSpPr>
              <a:spLocks/>
            </p:cNvSpPr>
            <p:nvPr/>
          </p:nvSpPr>
          <p:spPr bwMode="auto">
            <a:xfrm>
              <a:off x="1510972" y="3198351"/>
              <a:ext cx="1501472" cy="1708355"/>
            </a:xfrm>
            <a:custGeom>
              <a:avLst/>
              <a:gdLst>
                <a:gd name="T0" fmla="*/ 792135680 w 1423"/>
                <a:gd name="T1" fmla="*/ 0 h 1669"/>
                <a:gd name="T2" fmla="*/ 1584271359 w 1423"/>
                <a:gd name="T3" fmla="*/ 874319507 h 1669"/>
                <a:gd name="T4" fmla="*/ 792135680 w 1423"/>
                <a:gd name="T5" fmla="*/ 1748637991 h 1669"/>
                <a:gd name="T6" fmla="*/ 0 w 1423"/>
                <a:gd name="T7" fmla="*/ 874319507 h 1669"/>
                <a:gd name="T8" fmla="*/ 1423951557 w 1423"/>
                <a:gd name="T9" fmla="*/ 1748637991 h 1669"/>
                <a:gd name="T10" fmla="*/ 1433971215 w 1423"/>
                <a:gd name="T11" fmla="*/ 1748637991 h 1669"/>
                <a:gd name="T12" fmla="*/ 1442878750 w 1423"/>
                <a:gd name="T13" fmla="*/ 1748637991 h 1669"/>
                <a:gd name="T14" fmla="*/ 1452898407 w 1423"/>
                <a:gd name="T15" fmla="*/ 1744447455 h 1669"/>
                <a:gd name="T16" fmla="*/ 1466258655 w 1423"/>
                <a:gd name="T17" fmla="*/ 1744447455 h 1669"/>
                <a:gd name="T18" fmla="*/ 1476278313 w 1423"/>
                <a:gd name="T19" fmla="*/ 1741304042 h 1669"/>
                <a:gd name="T20" fmla="*/ 1485184793 w 1423"/>
                <a:gd name="T21" fmla="*/ 1741304042 h 1669"/>
                <a:gd name="T22" fmla="*/ 1495204450 w 1423"/>
                <a:gd name="T23" fmla="*/ 1737113507 h 1669"/>
                <a:gd name="T24" fmla="*/ 1504111985 w 1423"/>
                <a:gd name="T25" fmla="*/ 1737113507 h 1669"/>
                <a:gd name="T26" fmla="*/ 1514131643 w 1423"/>
                <a:gd name="T27" fmla="*/ 1733970094 h 1669"/>
                <a:gd name="T28" fmla="*/ 1523038123 w 1423"/>
                <a:gd name="T29" fmla="*/ 1733970094 h 1669"/>
                <a:gd name="T30" fmla="*/ 1533057781 w 1423"/>
                <a:gd name="T31" fmla="*/ 1729779558 h 1669"/>
                <a:gd name="T32" fmla="*/ 1541964261 w 1423"/>
                <a:gd name="T33" fmla="*/ 1729779558 h 1669"/>
                <a:gd name="T34" fmla="*/ 1551984974 w 1423"/>
                <a:gd name="T35" fmla="*/ 1725588000 h 1669"/>
                <a:gd name="T36" fmla="*/ 1560891454 w 1423"/>
                <a:gd name="T37" fmla="*/ 1722445610 h 1669"/>
                <a:gd name="T38" fmla="*/ 1570911112 w 1423"/>
                <a:gd name="T39" fmla="*/ 1722445610 h 1669"/>
                <a:gd name="T40" fmla="*/ 1584271359 w 1423"/>
                <a:gd name="T41" fmla="*/ 1718254051 h 1669"/>
                <a:gd name="T42" fmla="*/ 1358265608 w 1423"/>
                <a:gd name="T43" fmla="*/ 1672155093 h 1669"/>
                <a:gd name="T44" fmla="*/ 297259832 w 1423"/>
                <a:gd name="T45" fmla="*/ 453660882 h 1669"/>
                <a:gd name="T46" fmla="*/ 297259832 w 1423"/>
                <a:gd name="T47" fmla="*/ 445278788 h 1669"/>
                <a:gd name="T48" fmla="*/ 301712544 w 1423"/>
                <a:gd name="T49" fmla="*/ 442136398 h 1669"/>
                <a:gd name="T50" fmla="*/ 301712544 w 1423"/>
                <a:gd name="T51" fmla="*/ 434802450 h 1669"/>
                <a:gd name="T52" fmla="*/ 272766682 w 1423"/>
                <a:gd name="T53" fmla="*/ 430610891 h 1669"/>
                <a:gd name="T54" fmla="*/ 230459584 w 1423"/>
                <a:gd name="T55" fmla="*/ 377177984 h 1669"/>
                <a:gd name="T56" fmla="*/ 325092449 w 1423"/>
                <a:gd name="T57" fmla="*/ 372986425 h 1669"/>
                <a:gd name="T58" fmla="*/ 329546217 w 1423"/>
                <a:gd name="T59" fmla="*/ 365652477 h 1669"/>
                <a:gd name="T60" fmla="*/ 329546217 w 1423"/>
                <a:gd name="T61" fmla="*/ 358318528 h 1669"/>
                <a:gd name="T62" fmla="*/ 333999984 w 1423"/>
                <a:gd name="T63" fmla="*/ 350984580 h 1669"/>
                <a:gd name="T64" fmla="*/ 339565875 w 1423"/>
                <a:gd name="T65" fmla="*/ 346794044 h 1669"/>
                <a:gd name="T66" fmla="*/ 339565875 w 1423"/>
                <a:gd name="T67" fmla="*/ 339460096 h 1669"/>
                <a:gd name="T68" fmla="*/ 344019642 w 1423"/>
                <a:gd name="T69" fmla="*/ 331078002 h 1669"/>
                <a:gd name="T70" fmla="*/ 348473410 w 1423"/>
                <a:gd name="T71" fmla="*/ 323744053 h 1669"/>
                <a:gd name="T72" fmla="*/ 89066942 w 1423"/>
                <a:gd name="T73" fmla="*/ 213733739 h 1669"/>
                <a:gd name="T74" fmla="*/ 320639737 w 1423"/>
                <a:gd name="T75" fmla="*/ 270311146 h 1669"/>
                <a:gd name="T76" fmla="*/ 89066942 w 1423"/>
                <a:gd name="T77" fmla="*/ 213733739 h 1669"/>
                <a:gd name="T78" fmla="*/ 36740169 w 1423"/>
                <a:gd name="T79" fmla="*/ 156109273 h 1669"/>
                <a:gd name="T80" fmla="*/ 179246006 w 1423"/>
                <a:gd name="T81" fmla="*/ 106866869 h 1669"/>
                <a:gd name="T82" fmla="*/ 4453770 w 1423"/>
                <a:gd name="T83" fmla="*/ 110010283 h 1669"/>
                <a:gd name="T84" fmla="*/ 0 w 1423"/>
                <a:gd name="T85" fmla="*/ 114200818 h 1669"/>
                <a:gd name="T86" fmla="*/ 84613174 w 1423"/>
                <a:gd name="T87" fmla="*/ 0 h 1669"/>
                <a:gd name="T88" fmla="*/ 74593516 w 1423"/>
                <a:gd name="T89" fmla="*/ 4190536 h 1669"/>
                <a:gd name="T90" fmla="*/ 70139749 w 1423"/>
                <a:gd name="T91" fmla="*/ 7333950 h 1669"/>
                <a:gd name="T92" fmla="*/ 70139749 w 1423"/>
                <a:gd name="T93" fmla="*/ 15716047 h 1669"/>
                <a:gd name="T94" fmla="*/ 65687020 w 1423"/>
                <a:gd name="T95" fmla="*/ 18858440 h 1669"/>
                <a:gd name="T96" fmla="*/ 61233252 w 1423"/>
                <a:gd name="T97" fmla="*/ 23049999 h 1669"/>
                <a:gd name="T98" fmla="*/ 55666307 w 1423"/>
                <a:gd name="T99" fmla="*/ 26193412 h 1669"/>
                <a:gd name="T100" fmla="*/ 55666307 w 1423"/>
                <a:gd name="T101" fmla="*/ 34574491 h 1669"/>
                <a:gd name="T102" fmla="*/ 51213594 w 1423"/>
                <a:gd name="T103" fmla="*/ 37717904 h 1669"/>
                <a:gd name="T104" fmla="*/ 46759827 w 1423"/>
                <a:gd name="T105" fmla="*/ 41908439 h 1669"/>
                <a:gd name="T106" fmla="*/ 42307115 w 1423"/>
                <a:gd name="T107" fmla="*/ 46099998 h 1669"/>
                <a:gd name="T108" fmla="*/ 42307115 w 1423"/>
                <a:gd name="T109" fmla="*/ 53433946 h 1669"/>
                <a:gd name="T110" fmla="*/ 80159407 w 1423"/>
                <a:gd name="T111" fmla="*/ 53433946 h 1669"/>
                <a:gd name="T112" fmla="*/ 17694720 60000 65536"/>
                <a:gd name="T113" fmla="*/ 0 60000 65536"/>
                <a:gd name="T114" fmla="*/ 5898240 60000 65536"/>
                <a:gd name="T115" fmla="*/ 1179648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23"/>
                <a:gd name="T169" fmla="*/ 0 h 1669"/>
                <a:gd name="T170" fmla="*/ 1423 w 1423"/>
                <a:gd name="T171" fmla="*/ 1669 h 16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23" h="1669">
                  <a:moveTo>
                    <a:pt x="1220" y="1596"/>
                  </a:moveTo>
                  <a:lnTo>
                    <a:pt x="1279" y="1669"/>
                  </a:lnTo>
                  <a:lnTo>
                    <a:pt x="1284" y="1669"/>
                  </a:lnTo>
                  <a:lnTo>
                    <a:pt x="1288" y="1669"/>
                  </a:lnTo>
                  <a:lnTo>
                    <a:pt x="1292" y="1669"/>
                  </a:lnTo>
                  <a:lnTo>
                    <a:pt x="1296" y="1669"/>
                  </a:lnTo>
                  <a:lnTo>
                    <a:pt x="1300" y="1665"/>
                  </a:lnTo>
                  <a:lnTo>
                    <a:pt x="1305" y="1665"/>
                  </a:lnTo>
                  <a:lnTo>
                    <a:pt x="1309" y="1665"/>
                  </a:lnTo>
                  <a:lnTo>
                    <a:pt x="1317" y="1665"/>
                  </a:lnTo>
                  <a:lnTo>
                    <a:pt x="1322" y="1665"/>
                  </a:lnTo>
                  <a:lnTo>
                    <a:pt x="1326" y="1662"/>
                  </a:lnTo>
                  <a:lnTo>
                    <a:pt x="1330" y="1662"/>
                  </a:lnTo>
                  <a:lnTo>
                    <a:pt x="1334" y="1662"/>
                  </a:lnTo>
                  <a:lnTo>
                    <a:pt x="1339" y="1662"/>
                  </a:lnTo>
                  <a:lnTo>
                    <a:pt x="1343" y="1658"/>
                  </a:lnTo>
                  <a:lnTo>
                    <a:pt x="1347" y="1658"/>
                  </a:lnTo>
                  <a:lnTo>
                    <a:pt x="1351" y="1658"/>
                  </a:lnTo>
                  <a:lnTo>
                    <a:pt x="1356" y="1658"/>
                  </a:lnTo>
                  <a:lnTo>
                    <a:pt x="1360" y="1655"/>
                  </a:lnTo>
                  <a:lnTo>
                    <a:pt x="1364" y="1655"/>
                  </a:lnTo>
                  <a:lnTo>
                    <a:pt x="1368" y="1655"/>
                  </a:lnTo>
                  <a:lnTo>
                    <a:pt x="1373" y="1651"/>
                  </a:lnTo>
                  <a:lnTo>
                    <a:pt x="1377" y="1651"/>
                  </a:lnTo>
                  <a:lnTo>
                    <a:pt x="1381" y="1651"/>
                  </a:lnTo>
                  <a:lnTo>
                    <a:pt x="1385" y="1651"/>
                  </a:lnTo>
                  <a:lnTo>
                    <a:pt x="1389" y="1647"/>
                  </a:lnTo>
                  <a:lnTo>
                    <a:pt x="1394" y="1647"/>
                  </a:lnTo>
                  <a:lnTo>
                    <a:pt x="1398" y="1647"/>
                  </a:lnTo>
                  <a:lnTo>
                    <a:pt x="1402" y="1644"/>
                  </a:lnTo>
                  <a:lnTo>
                    <a:pt x="1406" y="1644"/>
                  </a:lnTo>
                  <a:lnTo>
                    <a:pt x="1411" y="1644"/>
                  </a:lnTo>
                  <a:lnTo>
                    <a:pt x="1419" y="1640"/>
                  </a:lnTo>
                  <a:lnTo>
                    <a:pt x="1423" y="1640"/>
                  </a:lnTo>
                  <a:lnTo>
                    <a:pt x="1220" y="1393"/>
                  </a:lnTo>
                  <a:lnTo>
                    <a:pt x="1220" y="1596"/>
                  </a:lnTo>
                  <a:close/>
                  <a:moveTo>
                    <a:pt x="245" y="411"/>
                  </a:moveTo>
                  <a:lnTo>
                    <a:pt x="267" y="433"/>
                  </a:lnTo>
                  <a:lnTo>
                    <a:pt x="267" y="429"/>
                  </a:lnTo>
                  <a:lnTo>
                    <a:pt x="267" y="425"/>
                  </a:lnTo>
                  <a:lnTo>
                    <a:pt x="271" y="425"/>
                  </a:lnTo>
                  <a:lnTo>
                    <a:pt x="271" y="422"/>
                  </a:lnTo>
                  <a:lnTo>
                    <a:pt x="271" y="418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45" y="411"/>
                  </a:lnTo>
                  <a:close/>
                  <a:moveTo>
                    <a:pt x="161" y="309"/>
                  </a:moveTo>
                  <a:lnTo>
                    <a:pt x="207" y="360"/>
                  </a:lnTo>
                  <a:lnTo>
                    <a:pt x="292" y="360"/>
                  </a:lnTo>
                  <a:lnTo>
                    <a:pt x="292" y="356"/>
                  </a:lnTo>
                  <a:lnTo>
                    <a:pt x="292" y="353"/>
                  </a:lnTo>
                  <a:lnTo>
                    <a:pt x="296" y="349"/>
                  </a:lnTo>
                  <a:lnTo>
                    <a:pt x="296" y="345"/>
                  </a:lnTo>
                  <a:lnTo>
                    <a:pt x="296" y="342"/>
                  </a:lnTo>
                  <a:lnTo>
                    <a:pt x="300" y="338"/>
                  </a:lnTo>
                  <a:lnTo>
                    <a:pt x="300" y="335"/>
                  </a:lnTo>
                  <a:lnTo>
                    <a:pt x="300" y="331"/>
                  </a:lnTo>
                  <a:lnTo>
                    <a:pt x="305" y="331"/>
                  </a:lnTo>
                  <a:lnTo>
                    <a:pt x="305" y="327"/>
                  </a:lnTo>
                  <a:lnTo>
                    <a:pt x="305" y="324"/>
                  </a:lnTo>
                  <a:lnTo>
                    <a:pt x="309" y="320"/>
                  </a:lnTo>
                  <a:lnTo>
                    <a:pt x="309" y="316"/>
                  </a:lnTo>
                  <a:lnTo>
                    <a:pt x="309" y="313"/>
                  </a:lnTo>
                  <a:lnTo>
                    <a:pt x="313" y="309"/>
                  </a:lnTo>
                  <a:lnTo>
                    <a:pt x="161" y="309"/>
                  </a:lnTo>
                  <a:close/>
                  <a:moveTo>
                    <a:pt x="80" y="204"/>
                  </a:moveTo>
                  <a:lnTo>
                    <a:pt x="122" y="258"/>
                  </a:lnTo>
                  <a:lnTo>
                    <a:pt x="288" y="258"/>
                  </a:lnTo>
                  <a:lnTo>
                    <a:pt x="245" y="204"/>
                  </a:lnTo>
                  <a:lnTo>
                    <a:pt x="80" y="204"/>
                  </a:lnTo>
                  <a:close/>
                  <a:moveTo>
                    <a:pt x="0" y="109"/>
                  </a:moveTo>
                  <a:lnTo>
                    <a:pt x="33" y="149"/>
                  </a:lnTo>
                  <a:lnTo>
                    <a:pt x="199" y="149"/>
                  </a:lnTo>
                  <a:lnTo>
                    <a:pt x="161" y="102"/>
                  </a:lnTo>
                  <a:lnTo>
                    <a:pt x="4" y="102"/>
                  </a:lnTo>
                  <a:lnTo>
                    <a:pt x="4" y="105"/>
                  </a:lnTo>
                  <a:lnTo>
                    <a:pt x="0" y="105"/>
                  </a:lnTo>
                  <a:lnTo>
                    <a:pt x="0" y="109"/>
                  </a:lnTo>
                  <a:close/>
                  <a:moveTo>
                    <a:pt x="118" y="51"/>
                  </a:moveTo>
                  <a:lnTo>
                    <a:pt x="76" y="0"/>
                  </a:lnTo>
                  <a:lnTo>
                    <a:pt x="72" y="0"/>
                  </a:lnTo>
                  <a:lnTo>
                    <a:pt x="67" y="4"/>
                  </a:lnTo>
                  <a:lnTo>
                    <a:pt x="67" y="7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63" y="15"/>
                  </a:lnTo>
                  <a:lnTo>
                    <a:pt x="59" y="15"/>
                  </a:lnTo>
                  <a:lnTo>
                    <a:pt x="59" y="18"/>
                  </a:lnTo>
                  <a:lnTo>
                    <a:pt x="55" y="18"/>
                  </a:lnTo>
                  <a:lnTo>
                    <a:pt x="55" y="22"/>
                  </a:lnTo>
                  <a:lnTo>
                    <a:pt x="55" y="25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46" y="33"/>
                  </a:lnTo>
                  <a:lnTo>
                    <a:pt x="46" y="36"/>
                  </a:lnTo>
                  <a:lnTo>
                    <a:pt x="42" y="36"/>
                  </a:lnTo>
                  <a:lnTo>
                    <a:pt x="42" y="40"/>
                  </a:lnTo>
                  <a:lnTo>
                    <a:pt x="42" y="44"/>
                  </a:lnTo>
                  <a:lnTo>
                    <a:pt x="38" y="44"/>
                  </a:lnTo>
                  <a:lnTo>
                    <a:pt x="38" y="47"/>
                  </a:lnTo>
                  <a:lnTo>
                    <a:pt x="38" y="51"/>
                  </a:lnTo>
                  <a:lnTo>
                    <a:pt x="33" y="51"/>
                  </a:lnTo>
                  <a:lnTo>
                    <a:pt x="72" y="51"/>
                  </a:lnTo>
                  <a:lnTo>
                    <a:pt x="118" y="51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1" name="Freeform 2558"/>
            <p:cNvSpPr>
              <a:spLocks/>
            </p:cNvSpPr>
            <p:nvPr/>
          </p:nvSpPr>
          <p:spPr bwMode="auto">
            <a:xfrm>
              <a:off x="1545820" y="3142024"/>
              <a:ext cx="1535259" cy="1754440"/>
            </a:xfrm>
            <a:custGeom>
              <a:avLst/>
              <a:gdLst>
                <a:gd name="T0" fmla="*/ 810530161 w 1454"/>
                <a:gd name="T1" fmla="*/ 0 h 1713"/>
                <a:gd name="T2" fmla="*/ 1621059266 w 1454"/>
                <a:gd name="T3" fmla="*/ 898441247 h 1713"/>
                <a:gd name="T4" fmla="*/ 810530161 w 1454"/>
                <a:gd name="T5" fmla="*/ 1796882495 h 1713"/>
                <a:gd name="T6" fmla="*/ 0 w 1454"/>
                <a:gd name="T7" fmla="*/ 898441247 h 1713"/>
                <a:gd name="T8" fmla="*/ 1469432957 w 1454"/>
                <a:gd name="T9" fmla="*/ 1796882495 h 1713"/>
                <a:gd name="T10" fmla="*/ 1479467043 w 1454"/>
                <a:gd name="T11" fmla="*/ 1793735155 h 1713"/>
                <a:gd name="T12" fmla="*/ 1488387170 w 1454"/>
                <a:gd name="T13" fmla="*/ 1793735155 h 1713"/>
                <a:gd name="T14" fmla="*/ 1498421256 w 1454"/>
                <a:gd name="T15" fmla="*/ 1789540068 h 1713"/>
                <a:gd name="T16" fmla="*/ 1507340326 w 1454"/>
                <a:gd name="T17" fmla="*/ 1789540068 h 1713"/>
                <a:gd name="T18" fmla="*/ 1517374413 w 1454"/>
                <a:gd name="T19" fmla="*/ 1785343957 h 1713"/>
                <a:gd name="T20" fmla="*/ 1526293483 w 1454"/>
                <a:gd name="T21" fmla="*/ 1782196617 h 1713"/>
                <a:gd name="T22" fmla="*/ 1536327569 w 1454"/>
                <a:gd name="T23" fmla="*/ 1782196617 h 1713"/>
                <a:gd name="T24" fmla="*/ 1545246640 w 1454"/>
                <a:gd name="T25" fmla="*/ 1778001530 h 1713"/>
                <a:gd name="T26" fmla="*/ 1555280726 w 1454"/>
                <a:gd name="T27" fmla="*/ 1773805419 h 1713"/>
                <a:gd name="T28" fmla="*/ 1564199796 w 1454"/>
                <a:gd name="T29" fmla="*/ 1773805419 h 1713"/>
                <a:gd name="T30" fmla="*/ 1574233883 w 1454"/>
                <a:gd name="T31" fmla="*/ 1770658079 h 1713"/>
                <a:gd name="T32" fmla="*/ 1583152953 w 1454"/>
                <a:gd name="T33" fmla="*/ 1766461968 h 1713"/>
                <a:gd name="T34" fmla="*/ 1593187039 w 1454"/>
                <a:gd name="T35" fmla="*/ 1766461968 h 1713"/>
                <a:gd name="T36" fmla="*/ 1602106110 w 1454"/>
                <a:gd name="T37" fmla="*/ 1762266881 h 1713"/>
                <a:gd name="T38" fmla="*/ 1611025180 w 1454"/>
                <a:gd name="T39" fmla="*/ 1759119542 h 1713"/>
                <a:gd name="T40" fmla="*/ 1621059266 w 1454"/>
                <a:gd name="T41" fmla="*/ 1759119542 h 1713"/>
                <a:gd name="T42" fmla="*/ 1351255010 w 1454"/>
                <a:gd name="T43" fmla="*/ 1453869601 h 1713"/>
                <a:gd name="T44" fmla="*/ 1342334883 w 1454"/>
                <a:gd name="T45" fmla="*/ 1453869601 h 1713"/>
                <a:gd name="T46" fmla="*/ 1337875876 w 1454"/>
                <a:gd name="T47" fmla="*/ 1458065712 h 1713"/>
                <a:gd name="T48" fmla="*/ 1327841790 w 1454"/>
                <a:gd name="T49" fmla="*/ 1458065712 h 1713"/>
                <a:gd name="T50" fmla="*/ 1323381727 w 1454"/>
                <a:gd name="T51" fmla="*/ 1625900946 h 1713"/>
                <a:gd name="T52" fmla="*/ 284298538 w 1454"/>
                <a:gd name="T53" fmla="*/ 435321325 h 1713"/>
                <a:gd name="T54" fmla="*/ 288758601 w 1454"/>
                <a:gd name="T55" fmla="*/ 431126238 h 1713"/>
                <a:gd name="T56" fmla="*/ 293217608 w 1454"/>
                <a:gd name="T57" fmla="*/ 423782787 h 1713"/>
                <a:gd name="T58" fmla="*/ 293217608 w 1454"/>
                <a:gd name="T59" fmla="*/ 416440361 h 1713"/>
                <a:gd name="T60" fmla="*/ 297677671 w 1454"/>
                <a:gd name="T61" fmla="*/ 409097934 h 1713"/>
                <a:gd name="T62" fmla="*/ 303251695 w 1454"/>
                <a:gd name="T63" fmla="*/ 404901823 h 1713"/>
                <a:gd name="T64" fmla="*/ 303251695 w 1454"/>
                <a:gd name="T65" fmla="*/ 397559396 h 1713"/>
                <a:gd name="T66" fmla="*/ 307711758 w 1454"/>
                <a:gd name="T67" fmla="*/ 389167174 h 1713"/>
                <a:gd name="T68" fmla="*/ 312170765 w 1454"/>
                <a:gd name="T69" fmla="*/ 381824747 h 1713"/>
                <a:gd name="T70" fmla="*/ 142706249 w 1454"/>
                <a:gd name="T71" fmla="*/ 271683227 h 1713"/>
                <a:gd name="T72" fmla="*/ 341158008 w 1454"/>
                <a:gd name="T73" fmla="*/ 328327145 h 1713"/>
                <a:gd name="T74" fmla="*/ 345618071 w 1454"/>
                <a:gd name="T75" fmla="*/ 320984718 h 1713"/>
                <a:gd name="T76" fmla="*/ 350077078 w 1454"/>
                <a:gd name="T77" fmla="*/ 316788607 h 1713"/>
                <a:gd name="T78" fmla="*/ 354537142 w 1454"/>
                <a:gd name="T79" fmla="*/ 309446180 h 1713"/>
                <a:gd name="T80" fmla="*/ 360111165 w 1454"/>
                <a:gd name="T81" fmla="*/ 305250069 h 1713"/>
                <a:gd name="T82" fmla="*/ 142706249 w 1454"/>
                <a:gd name="T83" fmla="*/ 271683227 h 1713"/>
                <a:gd name="T84" fmla="*/ 90306809 w 1454"/>
                <a:gd name="T85" fmla="*/ 213989449 h 1713"/>
                <a:gd name="T86" fmla="*/ 236358072 w 1454"/>
                <a:gd name="T87" fmla="*/ 164687958 h 1713"/>
                <a:gd name="T88" fmla="*/ 0 w 1454"/>
                <a:gd name="T89" fmla="*/ 111190324 h 1713"/>
                <a:gd name="T90" fmla="*/ 43481409 w 1454"/>
                <a:gd name="T91" fmla="*/ 111190324 h 1713"/>
                <a:gd name="T92" fmla="*/ 142706249 w 1454"/>
                <a:gd name="T93" fmla="*/ 57693730 h 1713"/>
                <a:gd name="T94" fmla="*/ 37906330 w 1454"/>
                <a:gd name="T95" fmla="*/ 61888817 h 1713"/>
                <a:gd name="T96" fmla="*/ 33447314 w 1454"/>
                <a:gd name="T97" fmla="*/ 65036156 h 1713"/>
                <a:gd name="T98" fmla="*/ 33447314 w 1454"/>
                <a:gd name="T99" fmla="*/ 73427371 h 1713"/>
                <a:gd name="T100" fmla="*/ 28987251 w 1454"/>
                <a:gd name="T101" fmla="*/ 76574710 h 1713"/>
                <a:gd name="T102" fmla="*/ 24528244 w 1454"/>
                <a:gd name="T103" fmla="*/ 80770821 h 1713"/>
                <a:gd name="T104" fmla="*/ 18953165 w 1454"/>
                <a:gd name="T105" fmla="*/ 83917137 h 1713"/>
                <a:gd name="T106" fmla="*/ 14494154 w 1454"/>
                <a:gd name="T107" fmla="*/ 92309359 h 1713"/>
                <a:gd name="T108" fmla="*/ 10034090 w 1454"/>
                <a:gd name="T109" fmla="*/ 99651786 h 1713"/>
                <a:gd name="T110" fmla="*/ 5574025 w 1454"/>
                <a:gd name="T111" fmla="*/ 103847897 h 1713"/>
                <a:gd name="T112" fmla="*/ 0 w 1454"/>
                <a:gd name="T113" fmla="*/ 111190324 h 1713"/>
                <a:gd name="T114" fmla="*/ 90306809 w 1454"/>
                <a:gd name="T115" fmla="*/ 0 h 1713"/>
                <a:gd name="T116" fmla="*/ 94765816 w 1454"/>
                <a:gd name="T117" fmla="*/ 4196113 h 1713"/>
                <a:gd name="T118" fmla="*/ 17694720 60000 65536"/>
                <a:gd name="T119" fmla="*/ 0 60000 65536"/>
                <a:gd name="T120" fmla="*/ 5898240 60000 65536"/>
                <a:gd name="T121" fmla="*/ 1179648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54"/>
                <a:gd name="T178" fmla="*/ 0 h 1713"/>
                <a:gd name="T179" fmla="*/ 1454 w 1454"/>
                <a:gd name="T180" fmla="*/ 1713 h 17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54" h="1713">
                  <a:moveTo>
                    <a:pt x="1187" y="1550"/>
                  </a:moveTo>
                  <a:lnTo>
                    <a:pt x="1318" y="1713"/>
                  </a:lnTo>
                  <a:lnTo>
                    <a:pt x="1323" y="1710"/>
                  </a:lnTo>
                  <a:lnTo>
                    <a:pt x="1327" y="1710"/>
                  </a:lnTo>
                  <a:lnTo>
                    <a:pt x="1331" y="1710"/>
                  </a:lnTo>
                  <a:lnTo>
                    <a:pt x="1335" y="1710"/>
                  </a:lnTo>
                  <a:lnTo>
                    <a:pt x="1340" y="1706"/>
                  </a:lnTo>
                  <a:lnTo>
                    <a:pt x="1344" y="1706"/>
                  </a:lnTo>
                  <a:lnTo>
                    <a:pt x="1348" y="1706"/>
                  </a:lnTo>
                  <a:lnTo>
                    <a:pt x="1352" y="1706"/>
                  </a:lnTo>
                  <a:lnTo>
                    <a:pt x="1356" y="1702"/>
                  </a:lnTo>
                  <a:lnTo>
                    <a:pt x="1361" y="1702"/>
                  </a:lnTo>
                  <a:lnTo>
                    <a:pt x="1365" y="1702"/>
                  </a:lnTo>
                  <a:lnTo>
                    <a:pt x="1369" y="1699"/>
                  </a:lnTo>
                  <a:lnTo>
                    <a:pt x="1373" y="1699"/>
                  </a:lnTo>
                  <a:lnTo>
                    <a:pt x="1378" y="1699"/>
                  </a:lnTo>
                  <a:lnTo>
                    <a:pt x="1382" y="1695"/>
                  </a:lnTo>
                  <a:lnTo>
                    <a:pt x="1386" y="1695"/>
                  </a:lnTo>
                  <a:lnTo>
                    <a:pt x="1390" y="1695"/>
                  </a:lnTo>
                  <a:lnTo>
                    <a:pt x="1395" y="1691"/>
                  </a:lnTo>
                  <a:lnTo>
                    <a:pt x="1399" y="1691"/>
                  </a:lnTo>
                  <a:lnTo>
                    <a:pt x="1403" y="1691"/>
                  </a:lnTo>
                  <a:lnTo>
                    <a:pt x="1407" y="1688"/>
                  </a:lnTo>
                  <a:lnTo>
                    <a:pt x="1412" y="1688"/>
                  </a:lnTo>
                  <a:lnTo>
                    <a:pt x="1416" y="1688"/>
                  </a:lnTo>
                  <a:lnTo>
                    <a:pt x="1420" y="1684"/>
                  </a:lnTo>
                  <a:lnTo>
                    <a:pt x="1424" y="1684"/>
                  </a:lnTo>
                  <a:lnTo>
                    <a:pt x="1429" y="1684"/>
                  </a:lnTo>
                  <a:lnTo>
                    <a:pt x="1433" y="1680"/>
                  </a:lnTo>
                  <a:lnTo>
                    <a:pt x="1437" y="1680"/>
                  </a:lnTo>
                  <a:lnTo>
                    <a:pt x="1441" y="1680"/>
                  </a:lnTo>
                  <a:lnTo>
                    <a:pt x="1445" y="1677"/>
                  </a:lnTo>
                  <a:lnTo>
                    <a:pt x="1450" y="1677"/>
                  </a:lnTo>
                  <a:lnTo>
                    <a:pt x="1454" y="1677"/>
                  </a:lnTo>
                  <a:lnTo>
                    <a:pt x="1217" y="1386"/>
                  </a:lnTo>
                  <a:lnTo>
                    <a:pt x="1212" y="1386"/>
                  </a:lnTo>
                  <a:lnTo>
                    <a:pt x="1208" y="1386"/>
                  </a:lnTo>
                  <a:lnTo>
                    <a:pt x="1204" y="1386"/>
                  </a:lnTo>
                  <a:lnTo>
                    <a:pt x="1200" y="1386"/>
                  </a:lnTo>
                  <a:lnTo>
                    <a:pt x="1200" y="1390"/>
                  </a:lnTo>
                  <a:lnTo>
                    <a:pt x="1195" y="1390"/>
                  </a:lnTo>
                  <a:lnTo>
                    <a:pt x="1191" y="1390"/>
                  </a:lnTo>
                  <a:lnTo>
                    <a:pt x="1187" y="1390"/>
                  </a:lnTo>
                  <a:lnTo>
                    <a:pt x="1187" y="1550"/>
                  </a:lnTo>
                  <a:close/>
                  <a:moveTo>
                    <a:pt x="212" y="364"/>
                  </a:moveTo>
                  <a:lnTo>
                    <a:pt x="255" y="415"/>
                  </a:lnTo>
                  <a:lnTo>
                    <a:pt x="259" y="415"/>
                  </a:lnTo>
                  <a:lnTo>
                    <a:pt x="259" y="411"/>
                  </a:lnTo>
                  <a:lnTo>
                    <a:pt x="259" y="408"/>
                  </a:lnTo>
                  <a:lnTo>
                    <a:pt x="263" y="404"/>
                  </a:lnTo>
                  <a:lnTo>
                    <a:pt x="263" y="400"/>
                  </a:lnTo>
                  <a:lnTo>
                    <a:pt x="263" y="397"/>
                  </a:lnTo>
                  <a:lnTo>
                    <a:pt x="267" y="393"/>
                  </a:lnTo>
                  <a:lnTo>
                    <a:pt x="267" y="390"/>
                  </a:lnTo>
                  <a:lnTo>
                    <a:pt x="267" y="386"/>
                  </a:lnTo>
                  <a:lnTo>
                    <a:pt x="272" y="386"/>
                  </a:lnTo>
                  <a:lnTo>
                    <a:pt x="272" y="382"/>
                  </a:lnTo>
                  <a:lnTo>
                    <a:pt x="272" y="379"/>
                  </a:lnTo>
                  <a:lnTo>
                    <a:pt x="276" y="375"/>
                  </a:lnTo>
                  <a:lnTo>
                    <a:pt x="276" y="371"/>
                  </a:lnTo>
                  <a:lnTo>
                    <a:pt x="276" y="368"/>
                  </a:lnTo>
                  <a:lnTo>
                    <a:pt x="280" y="364"/>
                  </a:lnTo>
                  <a:lnTo>
                    <a:pt x="212" y="364"/>
                  </a:lnTo>
                  <a:close/>
                  <a:moveTo>
                    <a:pt x="128" y="259"/>
                  </a:moveTo>
                  <a:lnTo>
                    <a:pt x="170" y="313"/>
                  </a:lnTo>
                  <a:lnTo>
                    <a:pt x="306" y="313"/>
                  </a:lnTo>
                  <a:lnTo>
                    <a:pt x="310" y="310"/>
                  </a:lnTo>
                  <a:lnTo>
                    <a:pt x="310" y="306"/>
                  </a:lnTo>
                  <a:lnTo>
                    <a:pt x="310" y="302"/>
                  </a:lnTo>
                  <a:lnTo>
                    <a:pt x="314" y="302"/>
                  </a:lnTo>
                  <a:lnTo>
                    <a:pt x="314" y="299"/>
                  </a:lnTo>
                  <a:lnTo>
                    <a:pt x="318" y="295"/>
                  </a:lnTo>
                  <a:lnTo>
                    <a:pt x="318" y="291"/>
                  </a:lnTo>
                  <a:lnTo>
                    <a:pt x="323" y="291"/>
                  </a:lnTo>
                  <a:lnTo>
                    <a:pt x="297" y="259"/>
                  </a:lnTo>
                  <a:lnTo>
                    <a:pt x="128" y="259"/>
                  </a:lnTo>
                  <a:close/>
                  <a:moveTo>
                    <a:pt x="43" y="157"/>
                  </a:moveTo>
                  <a:lnTo>
                    <a:pt x="81" y="204"/>
                  </a:lnTo>
                  <a:lnTo>
                    <a:pt x="250" y="204"/>
                  </a:lnTo>
                  <a:lnTo>
                    <a:pt x="212" y="157"/>
                  </a:lnTo>
                  <a:lnTo>
                    <a:pt x="43" y="157"/>
                  </a:lnTo>
                  <a:close/>
                  <a:moveTo>
                    <a:pt x="0" y="106"/>
                  </a:moveTo>
                  <a:lnTo>
                    <a:pt x="5" y="106"/>
                  </a:lnTo>
                  <a:lnTo>
                    <a:pt x="39" y="106"/>
                  </a:lnTo>
                  <a:lnTo>
                    <a:pt x="170" y="106"/>
                  </a:lnTo>
                  <a:lnTo>
                    <a:pt x="128" y="55"/>
                  </a:lnTo>
                  <a:lnTo>
                    <a:pt x="39" y="55"/>
                  </a:lnTo>
                  <a:lnTo>
                    <a:pt x="34" y="59"/>
                  </a:lnTo>
                  <a:lnTo>
                    <a:pt x="34" y="62"/>
                  </a:lnTo>
                  <a:lnTo>
                    <a:pt x="30" y="62"/>
                  </a:lnTo>
                  <a:lnTo>
                    <a:pt x="30" y="66"/>
                  </a:lnTo>
                  <a:lnTo>
                    <a:pt x="30" y="70"/>
                  </a:lnTo>
                  <a:lnTo>
                    <a:pt x="26" y="70"/>
                  </a:lnTo>
                  <a:lnTo>
                    <a:pt x="26" y="73"/>
                  </a:lnTo>
                  <a:lnTo>
                    <a:pt x="22" y="73"/>
                  </a:lnTo>
                  <a:lnTo>
                    <a:pt x="22" y="77"/>
                  </a:lnTo>
                  <a:lnTo>
                    <a:pt x="22" y="80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3" y="88"/>
                  </a:lnTo>
                  <a:lnTo>
                    <a:pt x="13" y="91"/>
                  </a:lnTo>
                  <a:lnTo>
                    <a:pt x="9" y="95"/>
                  </a:lnTo>
                  <a:lnTo>
                    <a:pt x="9" y="99"/>
                  </a:lnTo>
                  <a:lnTo>
                    <a:pt x="5" y="99"/>
                  </a:lnTo>
                  <a:lnTo>
                    <a:pt x="5" y="102"/>
                  </a:lnTo>
                  <a:lnTo>
                    <a:pt x="0" y="106"/>
                  </a:lnTo>
                  <a:close/>
                  <a:moveTo>
                    <a:pt x="85" y="4"/>
                  </a:moveTo>
                  <a:lnTo>
                    <a:pt x="81" y="0"/>
                  </a:lnTo>
                  <a:lnTo>
                    <a:pt x="81" y="4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2" name="Freeform 2559"/>
            <p:cNvSpPr>
              <a:spLocks/>
            </p:cNvSpPr>
            <p:nvPr/>
          </p:nvSpPr>
          <p:spPr bwMode="auto">
            <a:xfrm>
              <a:off x="1590169" y="3090809"/>
              <a:ext cx="1560606" cy="1787222"/>
            </a:xfrm>
            <a:custGeom>
              <a:avLst/>
              <a:gdLst>
                <a:gd name="T0" fmla="*/ 823357357 w 1479"/>
                <a:gd name="T1" fmla="*/ 0 h 1745"/>
                <a:gd name="T2" fmla="*/ 1646714715 w 1479"/>
                <a:gd name="T3" fmla="*/ 915232801 h 1745"/>
                <a:gd name="T4" fmla="*/ 823357357 w 1479"/>
                <a:gd name="T5" fmla="*/ 1830465603 h 1745"/>
                <a:gd name="T6" fmla="*/ 0 w 1479"/>
                <a:gd name="T7" fmla="*/ 915232801 h 1745"/>
                <a:gd name="T8" fmla="*/ 1499746619 w 1479"/>
                <a:gd name="T9" fmla="*/ 1830465603 h 1745"/>
                <a:gd name="T10" fmla="*/ 1509766572 w 1479"/>
                <a:gd name="T11" fmla="*/ 1826269473 h 1745"/>
                <a:gd name="T12" fmla="*/ 1518674368 w 1479"/>
                <a:gd name="T13" fmla="*/ 1823123144 h 1745"/>
                <a:gd name="T14" fmla="*/ 1528694321 w 1479"/>
                <a:gd name="T15" fmla="*/ 1823123144 h 1745"/>
                <a:gd name="T16" fmla="*/ 1537602118 w 1479"/>
                <a:gd name="T17" fmla="*/ 1818927014 h 1745"/>
                <a:gd name="T18" fmla="*/ 1547622070 w 1479"/>
                <a:gd name="T19" fmla="*/ 1814730884 h 1745"/>
                <a:gd name="T20" fmla="*/ 1556529867 w 1479"/>
                <a:gd name="T21" fmla="*/ 1814730884 h 1745"/>
                <a:gd name="T22" fmla="*/ 1566549819 w 1479"/>
                <a:gd name="T23" fmla="*/ 1811583531 h 1745"/>
                <a:gd name="T24" fmla="*/ 1575457616 w 1479"/>
                <a:gd name="T25" fmla="*/ 1807388425 h 1745"/>
                <a:gd name="T26" fmla="*/ 1585477569 w 1479"/>
                <a:gd name="T27" fmla="*/ 1804241072 h 1745"/>
                <a:gd name="T28" fmla="*/ 1594385366 w 1479"/>
                <a:gd name="T29" fmla="*/ 1804241072 h 1745"/>
                <a:gd name="T30" fmla="*/ 1604405318 w 1479"/>
                <a:gd name="T31" fmla="*/ 1800044942 h 1745"/>
                <a:gd name="T32" fmla="*/ 1613313115 w 1479"/>
                <a:gd name="T33" fmla="*/ 1795849837 h 1745"/>
                <a:gd name="T34" fmla="*/ 1623333067 w 1479"/>
                <a:gd name="T35" fmla="*/ 1792702483 h 1745"/>
                <a:gd name="T36" fmla="*/ 1632240864 w 1479"/>
                <a:gd name="T37" fmla="*/ 1788506353 h 1745"/>
                <a:gd name="T38" fmla="*/ 1641147606 w 1479"/>
                <a:gd name="T39" fmla="*/ 1788506353 h 1745"/>
                <a:gd name="T40" fmla="*/ 1387293334 w 1479"/>
                <a:gd name="T41" fmla="*/ 1487450172 h 1745"/>
                <a:gd name="T42" fmla="*/ 1377272327 w 1479"/>
                <a:gd name="T43" fmla="*/ 1487450172 h 1745"/>
                <a:gd name="T44" fmla="*/ 1368365585 w 1479"/>
                <a:gd name="T45" fmla="*/ 1490597525 h 1745"/>
                <a:gd name="T46" fmla="*/ 1358344577 w 1479"/>
                <a:gd name="T47" fmla="*/ 1494792631 h 1745"/>
                <a:gd name="T48" fmla="*/ 1349437836 w 1479"/>
                <a:gd name="T49" fmla="*/ 1494792631 h 1745"/>
                <a:gd name="T50" fmla="*/ 1344983937 w 1479"/>
                <a:gd name="T51" fmla="*/ 1498988761 h 1745"/>
                <a:gd name="T52" fmla="*/ 1334963985 w 1479"/>
                <a:gd name="T53" fmla="*/ 1498988761 h 1745"/>
                <a:gd name="T54" fmla="*/ 1326056188 w 1479"/>
                <a:gd name="T55" fmla="*/ 1502136114 h 1745"/>
                <a:gd name="T56" fmla="*/ 1316036236 w 1479"/>
                <a:gd name="T57" fmla="*/ 1502136114 h 1745"/>
                <a:gd name="T58" fmla="*/ 1307128439 w 1479"/>
                <a:gd name="T59" fmla="*/ 1506332244 h 1745"/>
                <a:gd name="T60" fmla="*/ 1297108486 w 1479"/>
                <a:gd name="T61" fmla="*/ 1506332244 h 1745"/>
                <a:gd name="T62" fmla="*/ 1288200689 w 1479"/>
                <a:gd name="T63" fmla="*/ 1506332244 h 1745"/>
                <a:gd name="T64" fmla="*/ 1282633580 w 1479"/>
                <a:gd name="T65" fmla="*/ 1510527350 h 1745"/>
                <a:gd name="T66" fmla="*/ 1273726839 w 1479"/>
                <a:gd name="T67" fmla="*/ 1510527350 h 1745"/>
                <a:gd name="T68" fmla="*/ 188164348 w 1479"/>
                <a:gd name="T69" fmla="*/ 324134511 h 1745"/>
                <a:gd name="T70" fmla="*/ 292823113 w 1479"/>
                <a:gd name="T71" fmla="*/ 380778679 h 1745"/>
                <a:gd name="T72" fmla="*/ 297277011 w 1479"/>
                <a:gd name="T73" fmla="*/ 373436220 h 1745"/>
                <a:gd name="T74" fmla="*/ 301730910 w 1479"/>
                <a:gd name="T75" fmla="*/ 366092737 h 1745"/>
                <a:gd name="T76" fmla="*/ 306184808 w 1479"/>
                <a:gd name="T77" fmla="*/ 357701501 h 1745"/>
                <a:gd name="T78" fmla="*/ 311750862 w 1479"/>
                <a:gd name="T79" fmla="*/ 354554148 h 1745"/>
                <a:gd name="T80" fmla="*/ 316204760 w 1479"/>
                <a:gd name="T81" fmla="*/ 350358018 h 1745"/>
                <a:gd name="T82" fmla="*/ 320658659 w 1479"/>
                <a:gd name="T83" fmla="*/ 343015559 h 1745"/>
                <a:gd name="T84" fmla="*/ 325112557 w 1479"/>
                <a:gd name="T85" fmla="*/ 335673100 h 1745"/>
                <a:gd name="T86" fmla="*/ 329565401 w 1479"/>
                <a:gd name="T87" fmla="*/ 331476970 h 1745"/>
                <a:gd name="T88" fmla="*/ 329565401 w 1479"/>
                <a:gd name="T89" fmla="*/ 324134511 h 1745"/>
                <a:gd name="T90" fmla="*/ 94638779 w 1479"/>
                <a:gd name="T91" fmla="*/ 217138771 h 1745"/>
                <a:gd name="T92" fmla="*/ 320658659 w 1479"/>
                <a:gd name="T93" fmla="*/ 266440479 h 1745"/>
                <a:gd name="T94" fmla="*/ 94638779 w 1479"/>
                <a:gd name="T95" fmla="*/ 217138771 h 1745"/>
                <a:gd name="T96" fmla="*/ 46762257 w 1479"/>
                <a:gd name="T97" fmla="*/ 163640932 h 1745"/>
                <a:gd name="T98" fmla="*/ 188164348 w 1479"/>
                <a:gd name="T99" fmla="*/ 110143062 h 1745"/>
                <a:gd name="T100" fmla="*/ 141401053 w 1479"/>
                <a:gd name="T101" fmla="*/ 56645208 h 1745"/>
                <a:gd name="T102" fmla="*/ 89071670 w 1479"/>
                <a:gd name="T103" fmla="*/ 3147354 h 1745"/>
                <a:gd name="T104" fmla="*/ 84617772 w 1479"/>
                <a:gd name="T105" fmla="*/ 7342461 h 1745"/>
                <a:gd name="T106" fmla="*/ 80164929 w 1479"/>
                <a:gd name="T107" fmla="*/ 10489816 h 1745"/>
                <a:gd name="T108" fmla="*/ 75711030 w 1479"/>
                <a:gd name="T109" fmla="*/ 18882080 h 1745"/>
                <a:gd name="T110" fmla="*/ 70143921 w 1479"/>
                <a:gd name="T111" fmla="*/ 26224539 h 1745"/>
                <a:gd name="T112" fmla="*/ 65690006 w 1479"/>
                <a:gd name="T113" fmla="*/ 30420669 h 1745"/>
                <a:gd name="T114" fmla="*/ 61237163 w 1479"/>
                <a:gd name="T115" fmla="*/ 33567006 h 1745"/>
                <a:gd name="T116" fmla="*/ 56783264 w 1479"/>
                <a:gd name="T117" fmla="*/ 41959266 h 1745"/>
                <a:gd name="T118" fmla="*/ 51216155 w 1479"/>
                <a:gd name="T119" fmla="*/ 45105595 h 1745"/>
                <a:gd name="T120" fmla="*/ 46762257 w 1479"/>
                <a:gd name="T121" fmla="*/ 49301725 h 1745"/>
                <a:gd name="T122" fmla="*/ 42309413 w 1479"/>
                <a:gd name="T123" fmla="*/ 56645208 h 1745"/>
                <a:gd name="T124" fmla="*/ 17694720 60000 65536"/>
                <a:gd name="T125" fmla="*/ 0 60000 65536"/>
                <a:gd name="T126" fmla="*/ 5898240 60000 65536"/>
                <a:gd name="T127" fmla="*/ 1179648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79"/>
                <a:gd name="T187" fmla="*/ 0 h 1745"/>
                <a:gd name="T188" fmla="*/ 1479 w 1479"/>
                <a:gd name="T189" fmla="*/ 1745 h 17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79" h="1745">
                  <a:moveTo>
                    <a:pt x="1144" y="1498"/>
                  </a:moveTo>
                  <a:lnTo>
                    <a:pt x="1347" y="1745"/>
                  </a:lnTo>
                  <a:lnTo>
                    <a:pt x="1352" y="1745"/>
                  </a:lnTo>
                  <a:lnTo>
                    <a:pt x="1356" y="1741"/>
                  </a:lnTo>
                  <a:lnTo>
                    <a:pt x="1360" y="1741"/>
                  </a:lnTo>
                  <a:lnTo>
                    <a:pt x="1364" y="1738"/>
                  </a:lnTo>
                  <a:lnTo>
                    <a:pt x="1369" y="1738"/>
                  </a:lnTo>
                  <a:lnTo>
                    <a:pt x="1373" y="1738"/>
                  </a:lnTo>
                  <a:lnTo>
                    <a:pt x="1377" y="1734"/>
                  </a:lnTo>
                  <a:lnTo>
                    <a:pt x="1381" y="1734"/>
                  </a:lnTo>
                  <a:lnTo>
                    <a:pt x="1386" y="1734"/>
                  </a:lnTo>
                  <a:lnTo>
                    <a:pt x="1390" y="1730"/>
                  </a:lnTo>
                  <a:lnTo>
                    <a:pt x="1394" y="1730"/>
                  </a:lnTo>
                  <a:lnTo>
                    <a:pt x="1398" y="1730"/>
                  </a:lnTo>
                  <a:lnTo>
                    <a:pt x="1402" y="1727"/>
                  </a:lnTo>
                  <a:lnTo>
                    <a:pt x="1407" y="1727"/>
                  </a:lnTo>
                  <a:lnTo>
                    <a:pt x="1411" y="1727"/>
                  </a:lnTo>
                  <a:lnTo>
                    <a:pt x="1415" y="1723"/>
                  </a:lnTo>
                  <a:lnTo>
                    <a:pt x="1419" y="1723"/>
                  </a:lnTo>
                  <a:lnTo>
                    <a:pt x="1424" y="1720"/>
                  </a:lnTo>
                  <a:lnTo>
                    <a:pt x="1428" y="1720"/>
                  </a:lnTo>
                  <a:lnTo>
                    <a:pt x="1432" y="1720"/>
                  </a:lnTo>
                  <a:lnTo>
                    <a:pt x="1436" y="1716"/>
                  </a:lnTo>
                  <a:lnTo>
                    <a:pt x="1441" y="1716"/>
                  </a:lnTo>
                  <a:lnTo>
                    <a:pt x="1445" y="1712"/>
                  </a:lnTo>
                  <a:lnTo>
                    <a:pt x="1449" y="1712"/>
                  </a:lnTo>
                  <a:lnTo>
                    <a:pt x="1453" y="1712"/>
                  </a:lnTo>
                  <a:lnTo>
                    <a:pt x="1458" y="1709"/>
                  </a:lnTo>
                  <a:lnTo>
                    <a:pt x="1462" y="1709"/>
                  </a:lnTo>
                  <a:lnTo>
                    <a:pt x="1466" y="1705"/>
                  </a:lnTo>
                  <a:lnTo>
                    <a:pt x="1470" y="1705"/>
                  </a:lnTo>
                  <a:lnTo>
                    <a:pt x="1474" y="1705"/>
                  </a:lnTo>
                  <a:lnTo>
                    <a:pt x="1479" y="1701"/>
                  </a:lnTo>
                  <a:lnTo>
                    <a:pt x="1246" y="1418"/>
                  </a:lnTo>
                  <a:lnTo>
                    <a:pt x="1241" y="1418"/>
                  </a:lnTo>
                  <a:lnTo>
                    <a:pt x="1237" y="1418"/>
                  </a:lnTo>
                  <a:lnTo>
                    <a:pt x="1233" y="1421"/>
                  </a:lnTo>
                  <a:lnTo>
                    <a:pt x="1229" y="1421"/>
                  </a:lnTo>
                  <a:lnTo>
                    <a:pt x="1224" y="1421"/>
                  </a:lnTo>
                  <a:lnTo>
                    <a:pt x="1220" y="1425"/>
                  </a:lnTo>
                  <a:lnTo>
                    <a:pt x="1216" y="1425"/>
                  </a:lnTo>
                  <a:lnTo>
                    <a:pt x="1212" y="1425"/>
                  </a:lnTo>
                  <a:lnTo>
                    <a:pt x="1208" y="1425"/>
                  </a:lnTo>
                  <a:lnTo>
                    <a:pt x="1208" y="1429"/>
                  </a:lnTo>
                  <a:lnTo>
                    <a:pt x="1203" y="1429"/>
                  </a:lnTo>
                  <a:lnTo>
                    <a:pt x="1199" y="1429"/>
                  </a:lnTo>
                  <a:lnTo>
                    <a:pt x="1195" y="1429"/>
                  </a:lnTo>
                  <a:lnTo>
                    <a:pt x="1191" y="1432"/>
                  </a:lnTo>
                  <a:lnTo>
                    <a:pt x="1186" y="1432"/>
                  </a:lnTo>
                  <a:lnTo>
                    <a:pt x="1182" y="1432"/>
                  </a:lnTo>
                  <a:lnTo>
                    <a:pt x="1178" y="1432"/>
                  </a:lnTo>
                  <a:lnTo>
                    <a:pt x="1174" y="1436"/>
                  </a:lnTo>
                  <a:lnTo>
                    <a:pt x="1169" y="1436"/>
                  </a:lnTo>
                  <a:lnTo>
                    <a:pt x="1165" y="1436"/>
                  </a:lnTo>
                  <a:lnTo>
                    <a:pt x="1161" y="1436"/>
                  </a:lnTo>
                  <a:lnTo>
                    <a:pt x="1157" y="1436"/>
                  </a:lnTo>
                  <a:lnTo>
                    <a:pt x="1157" y="1440"/>
                  </a:lnTo>
                  <a:lnTo>
                    <a:pt x="1152" y="1440"/>
                  </a:lnTo>
                  <a:lnTo>
                    <a:pt x="1148" y="1440"/>
                  </a:lnTo>
                  <a:lnTo>
                    <a:pt x="1144" y="1440"/>
                  </a:lnTo>
                  <a:lnTo>
                    <a:pt x="1144" y="1498"/>
                  </a:lnTo>
                  <a:close/>
                  <a:moveTo>
                    <a:pt x="169" y="309"/>
                  </a:moveTo>
                  <a:lnTo>
                    <a:pt x="212" y="363"/>
                  </a:lnTo>
                  <a:lnTo>
                    <a:pt x="263" y="363"/>
                  </a:lnTo>
                  <a:lnTo>
                    <a:pt x="267" y="360"/>
                  </a:lnTo>
                  <a:lnTo>
                    <a:pt x="267" y="356"/>
                  </a:lnTo>
                  <a:lnTo>
                    <a:pt x="271" y="352"/>
                  </a:lnTo>
                  <a:lnTo>
                    <a:pt x="271" y="349"/>
                  </a:lnTo>
                  <a:lnTo>
                    <a:pt x="275" y="345"/>
                  </a:lnTo>
                  <a:lnTo>
                    <a:pt x="275" y="341"/>
                  </a:lnTo>
                  <a:lnTo>
                    <a:pt x="280" y="341"/>
                  </a:lnTo>
                  <a:lnTo>
                    <a:pt x="280" y="338"/>
                  </a:lnTo>
                  <a:lnTo>
                    <a:pt x="280" y="334"/>
                  </a:lnTo>
                  <a:lnTo>
                    <a:pt x="284" y="334"/>
                  </a:lnTo>
                  <a:lnTo>
                    <a:pt x="284" y="330"/>
                  </a:lnTo>
                  <a:lnTo>
                    <a:pt x="288" y="327"/>
                  </a:lnTo>
                  <a:lnTo>
                    <a:pt x="288" y="323"/>
                  </a:lnTo>
                  <a:lnTo>
                    <a:pt x="292" y="320"/>
                  </a:lnTo>
                  <a:lnTo>
                    <a:pt x="292" y="316"/>
                  </a:lnTo>
                  <a:lnTo>
                    <a:pt x="296" y="316"/>
                  </a:lnTo>
                  <a:lnTo>
                    <a:pt x="296" y="312"/>
                  </a:lnTo>
                  <a:lnTo>
                    <a:pt x="296" y="309"/>
                  </a:lnTo>
                  <a:lnTo>
                    <a:pt x="169" y="309"/>
                  </a:lnTo>
                  <a:close/>
                  <a:moveTo>
                    <a:pt x="85" y="207"/>
                  </a:moveTo>
                  <a:lnTo>
                    <a:pt x="123" y="254"/>
                  </a:lnTo>
                  <a:lnTo>
                    <a:pt x="288" y="254"/>
                  </a:lnTo>
                  <a:lnTo>
                    <a:pt x="250" y="207"/>
                  </a:lnTo>
                  <a:lnTo>
                    <a:pt x="85" y="207"/>
                  </a:lnTo>
                  <a:close/>
                  <a:moveTo>
                    <a:pt x="0" y="105"/>
                  </a:moveTo>
                  <a:lnTo>
                    <a:pt x="42" y="156"/>
                  </a:lnTo>
                  <a:lnTo>
                    <a:pt x="212" y="156"/>
                  </a:lnTo>
                  <a:lnTo>
                    <a:pt x="169" y="105"/>
                  </a:lnTo>
                  <a:lnTo>
                    <a:pt x="0" y="105"/>
                  </a:lnTo>
                  <a:close/>
                  <a:moveTo>
                    <a:pt x="127" y="54"/>
                  </a:moveTo>
                  <a:lnTo>
                    <a:pt x="85" y="0"/>
                  </a:lnTo>
                  <a:lnTo>
                    <a:pt x="80" y="3"/>
                  </a:lnTo>
                  <a:lnTo>
                    <a:pt x="80" y="7"/>
                  </a:lnTo>
                  <a:lnTo>
                    <a:pt x="76" y="7"/>
                  </a:lnTo>
                  <a:lnTo>
                    <a:pt x="76" y="10"/>
                  </a:lnTo>
                  <a:lnTo>
                    <a:pt x="72" y="10"/>
                  </a:lnTo>
                  <a:lnTo>
                    <a:pt x="72" y="14"/>
                  </a:lnTo>
                  <a:lnTo>
                    <a:pt x="68" y="18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55" y="29"/>
                  </a:lnTo>
                  <a:lnTo>
                    <a:pt x="55" y="32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46" y="40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42" y="47"/>
                  </a:lnTo>
                  <a:lnTo>
                    <a:pt x="38" y="50"/>
                  </a:lnTo>
                  <a:lnTo>
                    <a:pt x="38" y="54"/>
                  </a:lnTo>
                  <a:lnTo>
                    <a:pt x="127" y="54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3" name="Freeform 2560"/>
            <p:cNvSpPr>
              <a:spLocks/>
            </p:cNvSpPr>
            <p:nvPr/>
          </p:nvSpPr>
          <p:spPr bwMode="auto">
            <a:xfrm>
              <a:off x="1632405" y="3090809"/>
              <a:ext cx="1582780" cy="1768778"/>
            </a:xfrm>
            <a:custGeom>
              <a:avLst/>
              <a:gdLst>
                <a:gd name="T0" fmla="*/ 0 w 1500"/>
                <a:gd name="T1" fmla="*/ 0 h 1727"/>
                <a:gd name="T2" fmla="*/ 1500 w 1500"/>
                <a:gd name="T3" fmla="*/ 1727 h 1727"/>
              </a:gdLst>
              <a:ahLst/>
              <a:cxnLst>
                <a:cxn ang="0">
                  <a:pos x="1373" y="1727"/>
                </a:cxn>
                <a:cxn ang="0">
                  <a:pos x="1381" y="1723"/>
                </a:cxn>
                <a:cxn ang="0">
                  <a:pos x="1390" y="1720"/>
                </a:cxn>
                <a:cxn ang="0">
                  <a:pos x="1398" y="1716"/>
                </a:cxn>
                <a:cxn ang="0">
                  <a:pos x="1407" y="1712"/>
                </a:cxn>
                <a:cxn ang="0">
                  <a:pos x="1415" y="1712"/>
                </a:cxn>
                <a:cxn ang="0">
                  <a:pos x="1424" y="1709"/>
                </a:cxn>
                <a:cxn ang="0">
                  <a:pos x="1432" y="1705"/>
                </a:cxn>
                <a:cxn ang="0">
                  <a:pos x="1436" y="1701"/>
                </a:cxn>
                <a:cxn ang="0">
                  <a:pos x="1445" y="1698"/>
                </a:cxn>
                <a:cxn ang="0">
                  <a:pos x="1453" y="1694"/>
                </a:cxn>
                <a:cxn ang="0">
                  <a:pos x="1462" y="1694"/>
                </a:cxn>
                <a:cxn ang="0">
                  <a:pos x="1470" y="1690"/>
                </a:cxn>
                <a:cxn ang="0">
                  <a:pos x="1479" y="1687"/>
                </a:cxn>
                <a:cxn ang="0">
                  <a:pos x="1487" y="1683"/>
                </a:cxn>
                <a:cxn ang="0">
                  <a:pos x="1492" y="1680"/>
                </a:cxn>
                <a:cxn ang="0">
                  <a:pos x="1500" y="1676"/>
                </a:cxn>
                <a:cxn ang="0">
                  <a:pos x="1267" y="1396"/>
                </a:cxn>
                <a:cxn ang="0">
                  <a:pos x="1259" y="1400"/>
                </a:cxn>
                <a:cxn ang="0">
                  <a:pos x="1250" y="1403"/>
                </a:cxn>
                <a:cxn ang="0">
                  <a:pos x="1242" y="1407"/>
                </a:cxn>
                <a:cxn ang="0">
                  <a:pos x="1233" y="1410"/>
                </a:cxn>
                <a:cxn ang="0">
                  <a:pos x="1225" y="1410"/>
                </a:cxn>
                <a:cxn ang="0">
                  <a:pos x="1216" y="1414"/>
                </a:cxn>
                <a:cxn ang="0">
                  <a:pos x="1208" y="1418"/>
                </a:cxn>
                <a:cxn ang="0">
                  <a:pos x="1199" y="1418"/>
                </a:cxn>
                <a:cxn ang="0">
                  <a:pos x="1191" y="1421"/>
                </a:cxn>
                <a:cxn ang="0">
                  <a:pos x="1182" y="1425"/>
                </a:cxn>
                <a:cxn ang="0">
                  <a:pos x="1174" y="1425"/>
                </a:cxn>
                <a:cxn ang="0">
                  <a:pos x="1165" y="1429"/>
                </a:cxn>
                <a:cxn ang="0">
                  <a:pos x="1157" y="1429"/>
                </a:cxn>
                <a:cxn ang="0">
                  <a:pos x="1148" y="1432"/>
                </a:cxn>
                <a:cxn ang="0">
                  <a:pos x="1140" y="1432"/>
                </a:cxn>
                <a:cxn ang="0">
                  <a:pos x="216" y="309"/>
                </a:cxn>
                <a:cxn ang="0">
                  <a:pos x="242" y="338"/>
                </a:cxn>
                <a:cxn ang="0">
                  <a:pos x="246" y="334"/>
                </a:cxn>
                <a:cxn ang="0">
                  <a:pos x="246" y="327"/>
                </a:cxn>
                <a:cxn ang="0">
                  <a:pos x="250" y="323"/>
                </a:cxn>
                <a:cxn ang="0">
                  <a:pos x="254" y="316"/>
                </a:cxn>
                <a:cxn ang="0">
                  <a:pos x="258" y="312"/>
                </a:cxn>
                <a:cxn ang="0">
                  <a:pos x="216" y="309"/>
                </a:cxn>
                <a:cxn ang="0">
                  <a:pos x="169" y="254"/>
                </a:cxn>
                <a:cxn ang="0">
                  <a:pos x="305" y="250"/>
                </a:cxn>
                <a:cxn ang="0">
                  <a:pos x="309" y="247"/>
                </a:cxn>
                <a:cxn ang="0">
                  <a:pos x="314" y="240"/>
                </a:cxn>
                <a:cxn ang="0">
                  <a:pos x="318" y="236"/>
                </a:cxn>
                <a:cxn ang="0">
                  <a:pos x="297" y="207"/>
                </a:cxn>
                <a:cxn ang="0">
                  <a:pos x="47" y="105"/>
                </a:cxn>
                <a:cxn ang="0">
                  <a:pos x="254" y="156"/>
                </a:cxn>
                <a:cxn ang="0">
                  <a:pos x="47" y="105"/>
                </a:cxn>
                <a:cxn ang="0">
                  <a:pos x="4" y="54"/>
                </a:cxn>
                <a:cxn ang="0">
                  <a:pos x="127" y="0"/>
                </a:cxn>
                <a:cxn ang="0">
                  <a:pos x="47" y="3"/>
                </a:cxn>
                <a:cxn ang="0">
                  <a:pos x="42" y="7"/>
                </a:cxn>
                <a:cxn ang="0">
                  <a:pos x="38" y="10"/>
                </a:cxn>
                <a:cxn ang="0">
                  <a:pos x="34" y="14"/>
                </a:cxn>
                <a:cxn ang="0">
                  <a:pos x="30" y="21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3" y="36"/>
                </a:cxn>
                <a:cxn ang="0">
                  <a:pos x="8" y="40"/>
                </a:cxn>
                <a:cxn ang="0">
                  <a:pos x="4" y="43"/>
                </a:cxn>
                <a:cxn ang="0">
                  <a:pos x="0" y="50"/>
                </a:cxn>
              </a:cxnLst>
              <a:rect l="T0" t="T1" r="T2" b="T3"/>
              <a:pathLst>
                <a:path w="1500" h="1727">
                  <a:moveTo>
                    <a:pt x="1136" y="1436"/>
                  </a:moveTo>
                  <a:lnTo>
                    <a:pt x="1373" y="1727"/>
                  </a:lnTo>
                  <a:lnTo>
                    <a:pt x="1377" y="1723"/>
                  </a:lnTo>
                  <a:lnTo>
                    <a:pt x="1381" y="1723"/>
                  </a:lnTo>
                  <a:lnTo>
                    <a:pt x="1386" y="1720"/>
                  </a:lnTo>
                  <a:lnTo>
                    <a:pt x="1390" y="1720"/>
                  </a:lnTo>
                  <a:lnTo>
                    <a:pt x="1394" y="1720"/>
                  </a:lnTo>
                  <a:lnTo>
                    <a:pt x="1398" y="1716"/>
                  </a:lnTo>
                  <a:lnTo>
                    <a:pt x="1403" y="1716"/>
                  </a:lnTo>
                  <a:lnTo>
                    <a:pt x="1407" y="1712"/>
                  </a:lnTo>
                  <a:lnTo>
                    <a:pt x="1411" y="1712"/>
                  </a:lnTo>
                  <a:lnTo>
                    <a:pt x="1415" y="1712"/>
                  </a:lnTo>
                  <a:lnTo>
                    <a:pt x="1420" y="1709"/>
                  </a:lnTo>
                  <a:lnTo>
                    <a:pt x="1424" y="1709"/>
                  </a:lnTo>
                  <a:lnTo>
                    <a:pt x="1428" y="1705"/>
                  </a:lnTo>
                  <a:lnTo>
                    <a:pt x="1432" y="1705"/>
                  </a:lnTo>
                  <a:lnTo>
                    <a:pt x="1436" y="1705"/>
                  </a:lnTo>
                  <a:lnTo>
                    <a:pt x="1436" y="1701"/>
                  </a:lnTo>
                  <a:lnTo>
                    <a:pt x="1441" y="1701"/>
                  </a:lnTo>
                  <a:lnTo>
                    <a:pt x="1445" y="1698"/>
                  </a:lnTo>
                  <a:lnTo>
                    <a:pt x="1449" y="1698"/>
                  </a:lnTo>
                  <a:lnTo>
                    <a:pt x="1453" y="1694"/>
                  </a:lnTo>
                  <a:lnTo>
                    <a:pt x="1458" y="1694"/>
                  </a:lnTo>
                  <a:lnTo>
                    <a:pt x="1462" y="1694"/>
                  </a:lnTo>
                  <a:lnTo>
                    <a:pt x="1466" y="1690"/>
                  </a:lnTo>
                  <a:lnTo>
                    <a:pt x="1470" y="1690"/>
                  </a:lnTo>
                  <a:lnTo>
                    <a:pt x="1475" y="1687"/>
                  </a:lnTo>
                  <a:lnTo>
                    <a:pt x="1479" y="1687"/>
                  </a:lnTo>
                  <a:lnTo>
                    <a:pt x="1483" y="1683"/>
                  </a:lnTo>
                  <a:lnTo>
                    <a:pt x="1487" y="1683"/>
                  </a:lnTo>
                  <a:lnTo>
                    <a:pt x="1487" y="1680"/>
                  </a:lnTo>
                  <a:lnTo>
                    <a:pt x="1492" y="1680"/>
                  </a:lnTo>
                  <a:lnTo>
                    <a:pt x="1496" y="1676"/>
                  </a:lnTo>
                  <a:lnTo>
                    <a:pt x="1500" y="1676"/>
                  </a:lnTo>
                  <a:lnTo>
                    <a:pt x="1271" y="1396"/>
                  </a:lnTo>
                  <a:lnTo>
                    <a:pt x="1267" y="1396"/>
                  </a:lnTo>
                  <a:lnTo>
                    <a:pt x="1263" y="1400"/>
                  </a:lnTo>
                  <a:lnTo>
                    <a:pt x="1259" y="1400"/>
                  </a:lnTo>
                  <a:lnTo>
                    <a:pt x="1254" y="1403"/>
                  </a:lnTo>
                  <a:lnTo>
                    <a:pt x="1250" y="1403"/>
                  </a:lnTo>
                  <a:lnTo>
                    <a:pt x="1246" y="1403"/>
                  </a:lnTo>
                  <a:lnTo>
                    <a:pt x="1242" y="1407"/>
                  </a:lnTo>
                  <a:lnTo>
                    <a:pt x="1237" y="1407"/>
                  </a:lnTo>
                  <a:lnTo>
                    <a:pt x="1233" y="1410"/>
                  </a:lnTo>
                  <a:lnTo>
                    <a:pt x="1229" y="1410"/>
                  </a:lnTo>
                  <a:lnTo>
                    <a:pt x="1225" y="1410"/>
                  </a:lnTo>
                  <a:lnTo>
                    <a:pt x="1220" y="1414"/>
                  </a:lnTo>
                  <a:lnTo>
                    <a:pt x="1216" y="1414"/>
                  </a:lnTo>
                  <a:lnTo>
                    <a:pt x="1212" y="1414"/>
                  </a:lnTo>
                  <a:lnTo>
                    <a:pt x="1208" y="1418"/>
                  </a:lnTo>
                  <a:lnTo>
                    <a:pt x="1203" y="1418"/>
                  </a:lnTo>
                  <a:lnTo>
                    <a:pt x="1199" y="1418"/>
                  </a:lnTo>
                  <a:lnTo>
                    <a:pt x="1195" y="1421"/>
                  </a:lnTo>
                  <a:lnTo>
                    <a:pt x="1191" y="1421"/>
                  </a:lnTo>
                  <a:lnTo>
                    <a:pt x="1186" y="1421"/>
                  </a:lnTo>
                  <a:lnTo>
                    <a:pt x="1182" y="1425"/>
                  </a:lnTo>
                  <a:lnTo>
                    <a:pt x="1178" y="1425"/>
                  </a:lnTo>
                  <a:lnTo>
                    <a:pt x="1174" y="1425"/>
                  </a:lnTo>
                  <a:lnTo>
                    <a:pt x="1170" y="1425"/>
                  </a:lnTo>
                  <a:lnTo>
                    <a:pt x="1165" y="1429"/>
                  </a:lnTo>
                  <a:lnTo>
                    <a:pt x="1161" y="1429"/>
                  </a:lnTo>
                  <a:lnTo>
                    <a:pt x="1157" y="1429"/>
                  </a:lnTo>
                  <a:lnTo>
                    <a:pt x="1153" y="1432"/>
                  </a:lnTo>
                  <a:lnTo>
                    <a:pt x="1148" y="1432"/>
                  </a:lnTo>
                  <a:lnTo>
                    <a:pt x="1144" y="1432"/>
                  </a:lnTo>
                  <a:lnTo>
                    <a:pt x="1140" y="1432"/>
                  </a:lnTo>
                  <a:lnTo>
                    <a:pt x="1136" y="1436"/>
                  </a:lnTo>
                  <a:close/>
                  <a:moveTo>
                    <a:pt x="216" y="309"/>
                  </a:moveTo>
                  <a:lnTo>
                    <a:pt x="242" y="341"/>
                  </a:lnTo>
                  <a:lnTo>
                    <a:pt x="242" y="338"/>
                  </a:lnTo>
                  <a:lnTo>
                    <a:pt x="242" y="334"/>
                  </a:lnTo>
                  <a:lnTo>
                    <a:pt x="246" y="334"/>
                  </a:lnTo>
                  <a:lnTo>
                    <a:pt x="246" y="330"/>
                  </a:lnTo>
                  <a:lnTo>
                    <a:pt x="246" y="327"/>
                  </a:lnTo>
                  <a:lnTo>
                    <a:pt x="250" y="327"/>
                  </a:lnTo>
                  <a:lnTo>
                    <a:pt x="250" y="323"/>
                  </a:lnTo>
                  <a:lnTo>
                    <a:pt x="254" y="320"/>
                  </a:lnTo>
                  <a:lnTo>
                    <a:pt x="254" y="316"/>
                  </a:lnTo>
                  <a:lnTo>
                    <a:pt x="258" y="316"/>
                  </a:lnTo>
                  <a:lnTo>
                    <a:pt x="258" y="312"/>
                  </a:lnTo>
                  <a:lnTo>
                    <a:pt x="258" y="309"/>
                  </a:lnTo>
                  <a:lnTo>
                    <a:pt x="216" y="309"/>
                  </a:lnTo>
                  <a:close/>
                  <a:moveTo>
                    <a:pt x="131" y="207"/>
                  </a:moveTo>
                  <a:lnTo>
                    <a:pt x="169" y="254"/>
                  </a:lnTo>
                  <a:lnTo>
                    <a:pt x="305" y="254"/>
                  </a:lnTo>
                  <a:lnTo>
                    <a:pt x="305" y="250"/>
                  </a:lnTo>
                  <a:lnTo>
                    <a:pt x="309" y="250"/>
                  </a:lnTo>
                  <a:lnTo>
                    <a:pt x="309" y="247"/>
                  </a:lnTo>
                  <a:lnTo>
                    <a:pt x="314" y="243"/>
                  </a:lnTo>
                  <a:lnTo>
                    <a:pt x="314" y="240"/>
                  </a:lnTo>
                  <a:lnTo>
                    <a:pt x="318" y="240"/>
                  </a:lnTo>
                  <a:lnTo>
                    <a:pt x="318" y="236"/>
                  </a:lnTo>
                  <a:lnTo>
                    <a:pt x="322" y="236"/>
                  </a:lnTo>
                  <a:lnTo>
                    <a:pt x="297" y="207"/>
                  </a:lnTo>
                  <a:lnTo>
                    <a:pt x="131" y="207"/>
                  </a:lnTo>
                  <a:close/>
                  <a:moveTo>
                    <a:pt x="47" y="105"/>
                  </a:moveTo>
                  <a:lnTo>
                    <a:pt x="89" y="156"/>
                  </a:lnTo>
                  <a:lnTo>
                    <a:pt x="254" y="156"/>
                  </a:lnTo>
                  <a:lnTo>
                    <a:pt x="212" y="105"/>
                  </a:lnTo>
                  <a:lnTo>
                    <a:pt x="47" y="105"/>
                  </a:lnTo>
                  <a:close/>
                  <a:moveTo>
                    <a:pt x="0" y="50"/>
                  </a:moveTo>
                  <a:lnTo>
                    <a:pt x="4" y="54"/>
                  </a:lnTo>
                  <a:lnTo>
                    <a:pt x="169" y="54"/>
                  </a:lnTo>
                  <a:lnTo>
                    <a:pt x="127" y="0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42" y="3"/>
                  </a:lnTo>
                  <a:lnTo>
                    <a:pt x="42" y="7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25" y="21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21" y="29"/>
                  </a:lnTo>
                  <a:lnTo>
                    <a:pt x="17" y="32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4" name="Freeform 2561"/>
            <p:cNvSpPr>
              <a:spLocks/>
            </p:cNvSpPr>
            <p:nvPr/>
          </p:nvSpPr>
          <p:spPr bwMode="auto">
            <a:xfrm>
              <a:off x="1680978" y="3000685"/>
              <a:ext cx="1596505" cy="1832283"/>
            </a:xfrm>
            <a:custGeom>
              <a:avLst/>
              <a:gdLst>
                <a:gd name="T0" fmla="*/ 842866993 w 1512"/>
                <a:gd name="T1" fmla="*/ 0 h 1789"/>
                <a:gd name="T2" fmla="*/ 1685732930 w 1512"/>
                <a:gd name="T3" fmla="*/ 938307106 h 1789"/>
                <a:gd name="T4" fmla="*/ 842866993 w 1512"/>
                <a:gd name="T5" fmla="*/ 1876613187 h 1789"/>
                <a:gd name="T6" fmla="*/ 0 w 1512"/>
                <a:gd name="T7" fmla="*/ 938307106 h 1789"/>
                <a:gd name="T8" fmla="*/ 1554174414 w 1512"/>
                <a:gd name="T9" fmla="*/ 1876613187 h 1789"/>
                <a:gd name="T10" fmla="*/ 1563093510 w 1512"/>
                <a:gd name="T11" fmla="*/ 1873465840 h 1789"/>
                <a:gd name="T12" fmla="*/ 1573127625 w 1512"/>
                <a:gd name="T13" fmla="*/ 1869270743 h 1789"/>
                <a:gd name="T14" fmla="*/ 1582046721 w 1512"/>
                <a:gd name="T15" fmla="*/ 1865074621 h 1789"/>
                <a:gd name="T16" fmla="*/ 1592080837 w 1512"/>
                <a:gd name="T17" fmla="*/ 1861927274 h 1789"/>
                <a:gd name="T18" fmla="*/ 1600999933 w 1512"/>
                <a:gd name="T19" fmla="*/ 1857732177 h 1789"/>
                <a:gd name="T20" fmla="*/ 1605460009 w 1512"/>
                <a:gd name="T21" fmla="*/ 1854584829 h 1789"/>
                <a:gd name="T22" fmla="*/ 1615494124 w 1512"/>
                <a:gd name="T23" fmla="*/ 1850388708 h 1789"/>
                <a:gd name="T24" fmla="*/ 1624413220 w 1512"/>
                <a:gd name="T25" fmla="*/ 1846192586 h 1789"/>
                <a:gd name="T26" fmla="*/ 1634447335 w 1512"/>
                <a:gd name="T27" fmla="*/ 1843046263 h 1789"/>
                <a:gd name="T28" fmla="*/ 1643366431 w 1512"/>
                <a:gd name="T29" fmla="*/ 1838850142 h 1789"/>
                <a:gd name="T30" fmla="*/ 1653400547 w 1512"/>
                <a:gd name="T31" fmla="*/ 1834654020 h 1789"/>
                <a:gd name="T32" fmla="*/ 1662319643 w 1512"/>
                <a:gd name="T33" fmla="*/ 1831507697 h 1789"/>
                <a:gd name="T34" fmla="*/ 1672353758 w 1512"/>
                <a:gd name="T35" fmla="*/ 1827311576 h 1789"/>
                <a:gd name="T36" fmla="*/ 1681272854 w 1512"/>
                <a:gd name="T37" fmla="*/ 1823115454 h 1789"/>
                <a:gd name="T38" fmla="*/ 1685732930 w 1512"/>
                <a:gd name="T39" fmla="*/ 1819969131 h 1789"/>
                <a:gd name="T40" fmla="*/ 1431534994 w 1512"/>
                <a:gd name="T41" fmla="*/ 1529403335 h 1789"/>
                <a:gd name="T42" fmla="*/ 1421500879 w 1512"/>
                <a:gd name="T43" fmla="*/ 1533599456 h 1789"/>
                <a:gd name="T44" fmla="*/ 1412581783 w 1512"/>
                <a:gd name="T45" fmla="*/ 1537794554 h 1789"/>
                <a:gd name="T46" fmla="*/ 1402547668 w 1512"/>
                <a:gd name="T47" fmla="*/ 1540941901 h 1789"/>
                <a:gd name="T48" fmla="*/ 1398088648 w 1512"/>
                <a:gd name="T49" fmla="*/ 1545138022 h 1789"/>
                <a:gd name="T50" fmla="*/ 1388054532 w 1512"/>
                <a:gd name="T51" fmla="*/ 1549334144 h 1789"/>
                <a:gd name="T52" fmla="*/ 1379134380 w 1512"/>
                <a:gd name="T53" fmla="*/ 1552480467 h 1789"/>
                <a:gd name="T54" fmla="*/ 1369100265 w 1512"/>
                <a:gd name="T55" fmla="*/ 1556676589 h 1789"/>
                <a:gd name="T56" fmla="*/ 1360181169 w 1512"/>
                <a:gd name="T57" fmla="*/ 1556676589 h 1789"/>
                <a:gd name="T58" fmla="*/ 1351262073 w 1512"/>
                <a:gd name="T59" fmla="*/ 1560872710 h 1789"/>
                <a:gd name="T60" fmla="*/ 1341227958 w 1512"/>
                <a:gd name="T61" fmla="*/ 1564019033 h 1789"/>
                <a:gd name="T62" fmla="*/ 1332308862 w 1512"/>
                <a:gd name="T63" fmla="*/ 1568215155 h 1789"/>
                <a:gd name="T64" fmla="*/ 1322274746 w 1512"/>
                <a:gd name="T65" fmla="*/ 1571362502 h 1789"/>
                <a:gd name="T66" fmla="*/ 1313355650 w 1512"/>
                <a:gd name="T67" fmla="*/ 1571362502 h 1789"/>
                <a:gd name="T68" fmla="*/ 1303321535 w 1512"/>
                <a:gd name="T69" fmla="*/ 1575557599 h 1789"/>
                <a:gd name="T70" fmla="*/ 1294402439 w 1512"/>
                <a:gd name="T71" fmla="*/ 1579753721 h 1789"/>
                <a:gd name="T72" fmla="*/ 226325694 w 1512"/>
                <a:gd name="T73" fmla="*/ 358748546 h 1789"/>
                <a:gd name="T74" fmla="*/ 287645470 w 1512"/>
                <a:gd name="T75" fmla="*/ 354553449 h 1789"/>
                <a:gd name="T76" fmla="*/ 297679586 w 1512"/>
                <a:gd name="T77" fmla="*/ 347209980 h 1789"/>
                <a:gd name="T78" fmla="*/ 302138606 w 1512"/>
                <a:gd name="T79" fmla="*/ 344063657 h 1789"/>
                <a:gd name="T80" fmla="*/ 306598682 w 1512"/>
                <a:gd name="T81" fmla="*/ 339867536 h 1789"/>
                <a:gd name="T82" fmla="*/ 311057702 w 1512"/>
                <a:gd name="T83" fmla="*/ 335671414 h 1789"/>
                <a:gd name="T84" fmla="*/ 315517778 w 1512"/>
                <a:gd name="T85" fmla="*/ 328328970 h 1789"/>
                <a:gd name="T86" fmla="*/ 321091817 w 1512"/>
                <a:gd name="T87" fmla="*/ 320985501 h 1789"/>
                <a:gd name="T88" fmla="*/ 325551893 w 1512"/>
                <a:gd name="T89" fmla="*/ 316790404 h 1789"/>
                <a:gd name="T90" fmla="*/ 334470989 w 1512"/>
                <a:gd name="T91" fmla="*/ 309446935 h 1789"/>
                <a:gd name="T92" fmla="*/ 93652126 w 1512"/>
                <a:gd name="T93" fmla="*/ 202451405 h 1789"/>
                <a:gd name="T94" fmla="*/ 325551893 w 1512"/>
                <a:gd name="T95" fmla="*/ 255949138 h 1789"/>
                <a:gd name="T96" fmla="*/ 93652126 w 1512"/>
                <a:gd name="T97" fmla="*/ 202451405 h 1789"/>
                <a:gd name="T98" fmla="*/ 46825535 w 1512"/>
                <a:gd name="T99" fmla="*/ 148954697 h 1789"/>
                <a:gd name="T100" fmla="*/ 183959196 w 1512"/>
                <a:gd name="T101" fmla="*/ 92309585 h 1789"/>
                <a:gd name="T102" fmla="*/ 136018625 w 1512"/>
                <a:gd name="T103" fmla="*/ 38811836 h 1789"/>
                <a:gd name="T104" fmla="*/ 99226166 w 1512"/>
                <a:gd name="T105" fmla="*/ 4196124 h 1789"/>
                <a:gd name="T106" fmla="*/ 93652126 w 1512"/>
                <a:gd name="T107" fmla="*/ 8392247 h 1789"/>
                <a:gd name="T108" fmla="*/ 89192050 w 1512"/>
                <a:gd name="T109" fmla="*/ 11538570 h 1789"/>
                <a:gd name="T110" fmla="*/ 84733030 w 1512"/>
                <a:gd name="T111" fmla="*/ 15734692 h 1789"/>
                <a:gd name="T112" fmla="*/ 74698915 w 1512"/>
                <a:gd name="T113" fmla="*/ 23077140 h 1789"/>
                <a:gd name="T114" fmla="*/ 70238839 w 1512"/>
                <a:gd name="T115" fmla="*/ 27273262 h 1789"/>
                <a:gd name="T116" fmla="*/ 65778747 w 1512"/>
                <a:gd name="T117" fmla="*/ 30420609 h 1789"/>
                <a:gd name="T118" fmla="*/ 61319726 w 1512"/>
                <a:gd name="T119" fmla="*/ 34615714 h 1789"/>
                <a:gd name="T120" fmla="*/ 55744631 w 1512"/>
                <a:gd name="T121" fmla="*/ 38811836 h 1789"/>
                <a:gd name="T122" fmla="*/ 17694720 60000 65536"/>
                <a:gd name="T123" fmla="*/ 0 60000 65536"/>
                <a:gd name="T124" fmla="*/ 5898240 60000 65536"/>
                <a:gd name="T125" fmla="*/ 1179648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2"/>
                <a:gd name="T184" fmla="*/ 0 h 1789"/>
                <a:gd name="T185" fmla="*/ 1512 w 1512"/>
                <a:gd name="T186" fmla="*/ 1789 h 17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2" h="1789">
                  <a:moveTo>
                    <a:pt x="1161" y="1506"/>
                  </a:moveTo>
                  <a:lnTo>
                    <a:pt x="1394" y="1789"/>
                  </a:lnTo>
                  <a:lnTo>
                    <a:pt x="1398" y="1786"/>
                  </a:lnTo>
                  <a:lnTo>
                    <a:pt x="1402" y="1786"/>
                  </a:lnTo>
                  <a:lnTo>
                    <a:pt x="1406" y="1782"/>
                  </a:lnTo>
                  <a:lnTo>
                    <a:pt x="1411" y="1782"/>
                  </a:lnTo>
                  <a:lnTo>
                    <a:pt x="1415" y="1778"/>
                  </a:lnTo>
                  <a:lnTo>
                    <a:pt x="1419" y="1778"/>
                  </a:lnTo>
                  <a:lnTo>
                    <a:pt x="1423" y="1778"/>
                  </a:lnTo>
                  <a:lnTo>
                    <a:pt x="1428" y="1775"/>
                  </a:lnTo>
                  <a:lnTo>
                    <a:pt x="1432" y="1775"/>
                  </a:lnTo>
                  <a:lnTo>
                    <a:pt x="1436" y="1771"/>
                  </a:lnTo>
                  <a:lnTo>
                    <a:pt x="1440" y="1771"/>
                  </a:lnTo>
                  <a:lnTo>
                    <a:pt x="1440" y="1768"/>
                  </a:lnTo>
                  <a:lnTo>
                    <a:pt x="1445" y="1768"/>
                  </a:lnTo>
                  <a:lnTo>
                    <a:pt x="1449" y="1764"/>
                  </a:lnTo>
                  <a:lnTo>
                    <a:pt x="1453" y="1764"/>
                  </a:lnTo>
                  <a:lnTo>
                    <a:pt x="1457" y="1760"/>
                  </a:lnTo>
                  <a:lnTo>
                    <a:pt x="1462" y="1760"/>
                  </a:lnTo>
                  <a:lnTo>
                    <a:pt x="1466" y="1757"/>
                  </a:lnTo>
                  <a:lnTo>
                    <a:pt x="1470" y="1757"/>
                  </a:lnTo>
                  <a:lnTo>
                    <a:pt x="1474" y="1753"/>
                  </a:lnTo>
                  <a:lnTo>
                    <a:pt x="1478" y="1749"/>
                  </a:lnTo>
                  <a:lnTo>
                    <a:pt x="1483" y="1749"/>
                  </a:lnTo>
                  <a:lnTo>
                    <a:pt x="1487" y="1746"/>
                  </a:lnTo>
                  <a:lnTo>
                    <a:pt x="1491" y="1746"/>
                  </a:lnTo>
                  <a:lnTo>
                    <a:pt x="1495" y="1742"/>
                  </a:lnTo>
                  <a:lnTo>
                    <a:pt x="1500" y="1742"/>
                  </a:lnTo>
                  <a:lnTo>
                    <a:pt x="1504" y="1738"/>
                  </a:lnTo>
                  <a:lnTo>
                    <a:pt x="1508" y="1738"/>
                  </a:lnTo>
                  <a:lnTo>
                    <a:pt x="1508" y="1735"/>
                  </a:lnTo>
                  <a:lnTo>
                    <a:pt x="1512" y="1735"/>
                  </a:lnTo>
                  <a:lnTo>
                    <a:pt x="1288" y="1458"/>
                  </a:lnTo>
                  <a:lnTo>
                    <a:pt x="1284" y="1458"/>
                  </a:lnTo>
                  <a:lnTo>
                    <a:pt x="1279" y="1462"/>
                  </a:lnTo>
                  <a:lnTo>
                    <a:pt x="1275" y="1462"/>
                  </a:lnTo>
                  <a:lnTo>
                    <a:pt x="1271" y="1466"/>
                  </a:lnTo>
                  <a:lnTo>
                    <a:pt x="1267" y="1466"/>
                  </a:lnTo>
                  <a:lnTo>
                    <a:pt x="1262" y="1469"/>
                  </a:lnTo>
                  <a:lnTo>
                    <a:pt x="1258" y="1469"/>
                  </a:lnTo>
                  <a:lnTo>
                    <a:pt x="1258" y="1473"/>
                  </a:lnTo>
                  <a:lnTo>
                    <a:pt x="1254" y="1473"/>
                  </a:lnTo>
                  <a:lnTo>
                    <a:pt x="1250" y="1477"/>
                  </a:lnTo>
                  <a:lnTo>
                    <a:pt x="1245" y="1477"/>
                  </a:lnTo>
                  <a:lnTo>
                    <a:pt x="1241" y="1477"/>
                  </a:lnTo>
                  <a:lnTo>
                    <a:pt x="1237" y="1480"/>
                  </a:lnTo>
                  <a:lnTo>
                    <a:pt x="1233" y="1480"/>
                  </a:lnTo>
                  <a:lnTo>
                    <a:pt x="1228" y="1484"/>
                  </a:lnTo>
                  <a:lnTo>
                    <a:pt x="1224" y="1484"/>
                  </a:lnTo>
                  <a:lnTo>
                    <a:pt x="1220" y="1484"/>
                  </a:lnTo>
                  <a:lnTo>
                    <a:pt x="1216" y="1488"/>
                  </a:lnTo>
                  <a:lnTo>
                    <a:pt x="1212" y="1488"/>
                  </a:lnTo>
                  <a:lnTo>
                    <a:pt x="1207" y="1491"/>
                  </a:lnTo>
                  <a:lnTo>
                    <a:pt x="1203" y="1491"/>
                  </a:lnTo>
                  <a:lnTo>
                    <a:pt x="1199" y="1491"/>
                  </a:lnTo>
                  <a:lnTo>
                    <a:pt x="1195" y="1495"/>
                  </a:lnTo>
                  <a:lnTo>
                    <a:pt x="1190" y="1495"/>
                  </a:lnTo>
                  <a:lnTo>
                    <a:pt x="1186" y="1498"/>
                  </a:lnTo>
                  <a:lnTo>
                    <a:pt x="1182" y="1498"/>
                  </a:lnTo>
                  <a:lnTo>
                    <a:pt x="1178" y="1498"/>
                  </a:lnTo>
                  <a:lnTo>
                    <a:pt x="1173" y="1502"/>
                  </a:lnTo>
                  <a:lnTo>
                    <a:pt x="1169" y="1502"/>
                  </a:lnTo>
                  <a:lnTo>
                    <a:pt x="1165" y="1506"/>
                  </a:lnTo>
                  <a:lnTo>
                    <a:pt x="1161" y="1506"/>
                  </a:lnTo>
                  <a:close/>
                  <a:moveTo>
                    <a:pt x="165" y="295"/>
                  </a:moveTo>
                  <a:lnTo>
                    <a:pt x="203" y="342"/>
                  </a:lnTo>
                  <a:lnTo>
                    <a:pt x="258" y="342"/>
                  </a:lnTo>
                  <a:lnTo>
                    <a:pt x="258" y="338"/>
                  </a:lnTo>
                  <a:lnTo>
                    <a:pt x="262" y="335"/>
                  </a:lnTo>
                  <a:lnTo>
                    <a:pt x="267" y="331"/>
                  </a:lnTo>
                  <a:lnTo>
                    <a:pt x="267" y="328"/>
                  </a:lnTo>
                  <a:lnTo>
                    <a:pt x="271" y="328"/>
                  </a:lnTo>
                  <a:lnTo>
                    <a:pt x="271" y="324"/>
                  </a:lnTo>
                  <a:lnTo>
                    <a:pt x="275" y="324"/>
                  </a:lnTo>
                  <a:lnTo>
                    <a:pt x="275" y="320"/>
                  </a:lnTo>
                  <a:lnTo>
                    <a:pt x="279" y="320"/>
                  </a:lnTo>
                  <a:lnTo>
                    <a:pt x="279" y="317"/>
                  </a:lnTo>
                  <a:lnTo>
                    <a:pt x="283" y="313"/>
                  </a:lnTo>
                  <a:lnTo>
                    <a:pt x="288" y="309"/>
                  </a:lnTo>
                  <a:lnTo>
                    <a:pt x="288" y="306"/>
                  </a:lnTo>
                  <a:lnTo>
                    <a:pt x="292" y="306"/>
                  </a:lnTo>
                  <a:lnTo>
                    <a:pt x="292" y="302"/>
                  </a:lnTo>
                  <a:lnTo>
                    <a:pt x="296" y="298"/>
                  </a:lnTo>
                  <a:lnTo>
                    <a:pt x="300" y="295"/>
                  </a:lnTo>
                  <a:lnTo>
                    <a:pt x="165" y="295"/>
                  </a:lnTo>
                  <a:close/>
                  <a:moveTo>
                    <a:pt x="84" y="193"/>
                  </a:moveTo>
                  <a:lnTo>
                    <a:pt x="127" y="244"/>
                  </a:lnTo>
                  <a:lnTo>
                    <a:pt x="292" y="244"/>
                  </a:lnTo>
                  <a:lnTo>
                    <a:pt x="250" y="193"/>
                  </a:lnTo>
                  <a:lnTo>
                    <a:pt x="84" y="193"/>
                  </a:lnTo>
                  <a:close/>
                  <a:moveTo>
                    <a:pt x="0" y="88"/>
                  </a:moveTo>
                  <a:lnTo>
                    <a:pt x="42" y="142"/>
                  </a:lnTo>
                  <a:lnTo>
                    <a:pt x="207" y="142"/>
                  </a:lnTo>
                  <a:lnTo>
                    <a:pt x="165" y="88"/>
                  </a:lnTo>
                  <a:lnTo>
                    <a:pt x="0" y="88"/>
                  </a:lnTo>
                  <a:close/>
                  <a:moveTo>
                    <a:pt x="122" y="37"/>
                  </a:moveTo>
                  <a:lnTo>
                    <a:pt x="93" y="0"/>
                  </a:lnTo>
                  <a:lnTo>
                    <a:pt x="89" y="4"/>
                  </a:lnTo>
                  <a:lnTo>
                    <a:pt x="89" y="8"/>
                  </a:lnTo>
                  <a:lnTo>
                    <a:pt x="84" y="8"/>
                  </a:lnTo>
                  <a:lnTo>
                    <a:pt x="84" y="11"/>
                  </a:lnTo>
                  <a:lnTo>
                    <a:pt x="80" y="11"/>
                  </a:lnTo>
                  <a:lnTo>
                    <a:pt x="80" y="15"/>
                  </a:lnTo>
                  <a:lnTo>
                    <a:pt x="76" y="15"/>
                  </a:lnTo>
                  <a:lnTo>
                    <a:pt x="72" y="18"/>
                  </a:lnTo>
                  <a:lnTo>
                    <a:pt x="67" y="22"/>
                  </a:lnTo>
                  <a:lnTo>
                    <a:pt x="67" y="26"/>
                  </a:lnTo>
                  <a:lnTo>
                    <a:pt x="63" y="26"/>
                  </a:lnTo>
                  <a:lnTo>
                    <a:pt x="63" y="29"/>
                  </a:lnTo>
                  <a:lnTo>
                    <a:pt x="59" y="29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55" y="37"/>
                  </a:lnTo>
                  <a:lnTo>
                    <a:pt x="50" y="37"/>
                  </a:lnTo>
                  <a:lnTo>
                    <a:pt x="122" y="37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5" name="Freeform 2562"/>
            <p:cNvSpPr>
              <a:spLocks/>
            </p:cNvSpPr>
            <p:nvPr/>
          </p:nvSpPr>
          <p:spPr bwMode="auto">
            <a:xfrm>
              <a:off x="1733766" y="2986348"/>
              <a:ext cx="1607067" cy="1821018"/>
            </a:xfrm>
            <a:custGeom>
              <a:avLst/>
              <a:gdLst>
                <a:gd name="T0" fmla="*/ 0 w 1522"/>
                <a:gd name="T1" fmla="*/ 0 h 1778"/>
                <a:gd name="T2" fmla="*/ 1522 w 1522"/>
                <a:gd name="T3" fmla="*/ 1778 h 1778"/>
              </a:gdLst>
              <a:ahLst/>
              <a:cxnLst>
                <a:cxn ang="0">
                  <a:pos x="1403" y="1778"/>
                </a:cxn>
                <a:cxn ang="0">
                  <a:pos x="1412" y="1774"/>
                </a:cxn>
                <a:cxn ang="0">
                  <a:pos x="1420" y="1771"/>
                </a:cxn>
                <a:cxn ang="0">
                  <a:pos x="1428" y="1767"/>
                </a:cxn>
                <a:cxn ang="0">
                  <a:pos x="1433" y="1763"/>
                </a:cxn>
                <a:cxn ang="0">
                  <a:pos x="1441" y="1760"/>
                </a:cxn>
                <a:cxn ang="0">
                  <a:pos x="1450" y="1756"/>
                </a:cxn>
                <a:cxn ang="0">
                  <a:pos x="1458" y="1752"/>
                </a:cxn>
                <a:cxn ang="0">
                  <a:pos x="1462" y="1749"/>
                </a:cxn>
                <a:cxn ang="0">
                  <a:pos x="1471" y="1745"/>
                </a:cxn>
                <a:cxn ang="0">
                  <a:pos x="1479" y="1742"/>
                </a:cxn>
                <a:cxn ang="0">
                  <a:pos x="1488" y="1734"/>
                </a:cxn>
                <a:cxn ang="0">
                  <a:pos x="1496" y="1731"/>
                </a:cxn>
                <a:cxn ang="0">
                  <a:pos x="1505" y="1727"/>
                </a:cxn>
                <a:cxn ang="0">
                  <a:pos x="1509" y="1723"/>
                </a:cxn>
                <a:cxn ang="0">
                  <a:pos x="1517" y="1720"/>
                </a:cxn>
                <a:cxn ang="0">
                  <a:pos x="1297" y="1443"/>
                </a:cxn>
                <a:cxn ang="0">
                  <a:pos x="1289" y="1447"/>
                </a:cxn>
                <a:cxn ang="0">
                  <a:pos x="1280" y="1451"/>
                </a:cxn>
                <a:cxn ang="0">
                  <a:pos x="1276" y="1454"/>
                </a:cxn>
                <a:cxn ang="0">
                  <a:pos x="1267" y="1458"/>
                </a:cxn>
                <a:cxn ang="0">
                  <a:pos x="1259" y="1462"/>
                </a:cxn>
                <a:cxn ang="0">
                  <a:pos x="1251" y="1465"/>
                </a:cxn>
                <a:cxn ang="0">
                  <a:pos x="1246" y="1469"/>
                </a:cxn>
                <a:cxn ang="0">
                  <a:pos x="1238" y="1472"/>
                </a:cxn>
                <a:cxn ang="0">
                  <a:pos x="1229" y="1476"/>
                </a:cxn>
                <a:cxn ang="0">
                  <a:pos x="1221" y="1480"/>
                </a:cxn>
                <a:cxn ang="0">
                  <a:pos x="1212" y="1483"/>
                </a:cxn>
                <a:cxn ang="0">
                  <a:pos x="1208" y="1487"/>
                </a:cxn>
                <a:cxn ang="0">
                  <a:pos x="1200" y="1491"/>
                </a:cxn>
                <a:cxn ang="0">
                  <a:pos x="1191" y="1491"/>
                </a:cxn>
                <a:cxn ang="0">
                  <a:pos x="1183" y="1494"/>
                </a:cxn>
                <a:cxn ang="0">
                  <a:pos x="1174" y="1498"/>
                </a:cxn>
                <a:cxn ang="0">
                  <a:pos x="225" y="338"/>
                </a:cxn>
                <a:cxn ang="0">
                  <a:pos x="229" y="331"/>
                </a:cxn>
                <a:cxn ang="0">
                  <a:pos x="233" y="327"/>
                </a:cxn>
                <a:cxn ang="0">
                  <a:pos x="238" y="323"/>
                </a:cxn>
                <a:cxn ang="0">
                  <a:pos x="242" y="320"/>
                </a:cxn>
                <a:cxn ang="0">
                  <a:pos x="246" y="316"/>
                </a:cxn>
                <a:cxn ang="0">
                  <a:pos x="250" y="312"/>
                </a:cxn>
                <a:cxn ang="0">
                  <a:pos x="200" y="309"/>
                </a:cxn>
                <a:cxn ang="0">
                  <a:pos x="157" y="258"/>
                </a:cxn>
                <a:cxn ang="0">
                  <a:pos x="310" y="254"/>
                </a:cxn>
                <a:cxn ang="0">
                  <a:pos x="314" y="251"/>
                </a:cxn>
                <a:cxn ang="0">
                  <a:pos x="284" y="207"/>
                </a:cxn>
                <a:cxn ang="0">
                  <a:pos x="30" y="102"/>
                </a:cxn>
                <a:cxn ang="0">
                  <a:pos x="242" y="156"/>
                </a:cxn>
                <a:cxn ang="0">
                  <a:pos x="30" y="102"/>
                </a:cxn>
                <a:cxn ang="0">
                  <a:pos x="115" y="0"/>
                </a:cxn>
                <a:cxn ang="0">
                  <a:pos x="60" y="0"/>
                </a:cxn>
                <a:cxn ang="0">
                  <a:pos x="56" y="3"/>
                </a:cxn>
                <a:cxn ang="0">
                  <a:pos x="51" y="7"/>
                </a:cxn>
                <a:cxn ang="0">
                  <a:pos x="43" y="14"/>
                </a:cxn>
                <a:cxn ang="0">
                  <a:pos x="39" y="18"/>
                </a:cxn>
                <a:cxn ang="0">
                  <a:pos x="30" y="25"/>
                </a:cxn>
                <a:cxn ang="0">
                  <a:pos x="26" y="32"/>
                </a:cxn>
                <a:cxn ang="0">
                  <a:pos x="22" y="36"/>
                </a:cxn>
                <a:cxn ang="0">
                  <a:pos x="13" y="40"/>
                </a:cxn>
                <a:cxn ang="0">
                  <a:pos x="9" y="47"/>
                </a:cxn>
                <a:cxn ang="0">
                  <a:pos x="5" y="51"/>
                </a:cxn>
                <a:cxn ang="0">
                  <a:pos x="157" y="51"/>
                </a:cxn>
              </a:cxnLst>
              <a:rect l="T0" t="T1" r="T2" b="T3"/>
              <a:pathLst>
                <a:path w="1522" h="1778">
                  <a:moveTo>
                    <a:pt x="1174" y="1498"/>
                  </a:moveTo>
                  <a:lnTo>
                    <a:pt x="1403" y="1778"/>
                  </a:lnTo>
                  <a:lnTo>
                    <a:pt x="1407" y="1774"/>
                  </a:lnTo>
                  <a:lnTo>
                    <a:pt x="1412" y="1774"/>
                  </a:lnTo>
                  <a:lnTo>
                    <a:pt x="1416" y="1771"/>
                  </a:lnTo>
                  <a:lnTo>
                    <a:pt x="1420" y="1771"/>
                  </a:lnTo>
                  <a:lnTo>
                    <a:pt x="1424" y="1767"/>
                  </a:lnTo>
                  <a:lnTo>
                    <a:pt x="1428" y="1767"/>
                  </a:lnTo>
                  <a:lnTo>
                    <a:pt x="1428" y="1763"/>
                  </a:lnTo>
                  <a:lnTo>
                    <a:pt x="1433" y="1763"/>
                  </a:lnTo>
                  <a:lnTo>
                    <a:pt x="1437" y="1760"/>
                  </a:lnTo>
                  <a:lnTo>
                    <a:pt x="1441" y="1760"/>
                  </a:lnTo>
                  <a:lnTo>
                    <a:pt x="1445" y="1756"/>
                  </a:lnTo>
                  <a:lnTo>
                    <a:pt x="1450" y="1756"/>
                  </a:lnTo>
                  <a:lnTo>
                    <a:pt x="1454" y="1752"/>
                  </a:lnTo>
                  <a:lnTo>
                    <a:pt x="1458" y="1752"/>
                  </a:lnTo>
                  <a:lnTo>
                    <a:pt x="1458" y="1749"/>
                  </a:lnTo>
                  <a:lnTo>
                    <a:pt x="1462" y="1749"/>
                  </a:lnTo>
                  <a:lnTo>
                    <a:pt x="1467" y="1745"/>
                  </a:lnTo>
                  <a:lnTo>
                    <a:pt x="1471" y="1745"/>
                  </a:lnTo>
                  <a:lnTo>
                    <a:pt x="1475" y="1742"/>
                  </a:lnTo>
                  <a:lnTo>
                    <a:pt x="1479" y="1742"/>
                  </a:lnTo>
                  <a:lnTo>
                    <a:pt x="1484" y="1738"/>
                  </a:lnTo>
                  <a:lnTo>
                    <a:pt x="1488" y="1734"/>
                  </a:lnTo>
                  <a:lnTo>
                    <a:pt x="1492" y="1734"/>
                  </a:lnTo>
                  <a:lnTo>
                    <a:pt x="1496" y="1731"/>
                  </a:lnTo>
                  <a:lnTo>
                    <a:pt x="1501" y="1727"/>
                  </a:lnTo>
                  <a:lnTo>
                    <a:pt x="1505" y="1727"/>
                  </a:lnTo>
                  <a:lnTo>
                    <a:pt x="1505" y="1723"/>
                  </a:lnTo>
                  <a:lnTo>
                    <a:pt x="1509" y="1723"/>
                  </a:lnTo>
                  <a:lnTo>
                    <a:pt x="1513" y="1720"/>
                  </a:lnTo>
                  <a:lnTo>
                    <a:pt x="1517" y="1720"/>
                  </a:lnTo>
                  <a:lnTo>
                    <a:pt x="1522" y="1716"/>
                  </a:lnTo>
                  <a:lnTo>
                    <a:pt x="1297" y="1443"/>
                  </a:lnTo>
                  <a:lnTo>
                    <a:pt x="1293" y="1443"/>
                  </a:lnTo>
                  <a:lnTo>
                    <a:pt x="1289" y="1447"/>
                  </a:lnTo>
                  <a:lnTo>
                    <a:pt x="1284" y="1447"/>
                  </a:lnTo>
                  <a:lnTo>
                    <a:pt x="1280" y="1451"/>
                  </a:lnTo>
                  <a:lnTo>
                    <a:pt x="1276" y="1451"/>
                  </a:lnTo>
                  <a:lnTo>
                    <a:pt x="1276" y="1454"/>
                  </a:lnTo>
                  <a:lnTo>
                    <a:pt x="1272" y="1454"/>
                  </a:lnTo>
                  <a:lnTo>
                    <a:pt x="1267" y="1458"/>
                  </a:lnTo>
                  <a:lnTo>
                    <a:pt x="1263" y="1458"/>
                  </a:lnTo>
                  <a:lnTo>
                    <a:pt x="1259" y="1462"/>
                  </a:lnTo>
                  <a:lnTo>
                    <a:pt x="1255" y="1462"/>
                  </a:lnTo>
                  <a:lnTo>
                    <a:pt x="1251" y="1465"/>
                  </a:lnTo>
                  <a:lnTo>
                    <a:pt x="1246" y="1465"/>
                  </a:lnTo>
                  <a:lnTo>
                    <a:pt x="1246" y="1469"/>
                  </a:lnTo>
                  <a:lnTo>
                    <a:pt x="1242" y="1469"/>
                  </a:lnTo>
                  <a:lnTo>
                    <a:pt x="1238" y="1472"/>
                  </a:lnTo>
                  <a:lnTo>
                    <a:pt x="1234" y="1472"/>
                  </a:lnTo>
                  <a:lnTo>
                    <a:pt x="1229" y="1476"/>
                  </a:lnTo>
                  <a:lnTo>
                    <a:pt x="1225" y="1476"/>
                  </a:lnTo>
                  <a:lnTo>
                    <a:pt x="1221" y="1480"/>
                  </a:lnTo>
                  <a:lnTo>
                    <a:pt x="1217" y="1480"/>
                  </a:lnTo>
                  <a:lnTo>
                    <a:pt x="1212" y="1483"/>
                  </a:lnTo>
                  <a:lnTo>
                    <a:pt x="1208" y="1483"/>
                  </a:lnTo>
                  <a:lnTo>
                    <a:pt x="1208" y="1487"/>
                  </a:lnTo>
                  <a:lnTo>
                    <a:pt x="1204" y="1487"/>
                  </a:lnTo>
                  <a:lnTo>
                    <a:pt x="1200" y="1491"/>
                  </a:lnTo>
                  <a:lnTo>
                    <a:pt x="1195" y="1491"/>
                  </a:lnTo>
                  <a:lnTo>
                    <a:pt x="1191" y="1491"/>
                  </a:lnTo>
                  <a:lnTo>
                    <a:pt x="1187" y="1494"/>
                  </a:lnTo>
                  <a:lnTo>
                    <a:pt x="1183" y="1494"/>
                  </a:lnTo>
                  <a:lnTo>
                    <a:pt x="1178" y="1498"/>
                  </a:lnTo>
                  <a:lnTo>
                    <a:pt x="1174" y="1498"/>
                  </a:lnTo>
                  <a:close/>
                  <a:moveTo>
                    <a:pt x="200" y="309"/>
                  </a:moveTo>
                  <a:lnTo>
                    <a:pt x="225" y="338"/>
                  </a:lnTo>
                  <a:lnTo>
                    <a:pt x="225" y="334"/>
                  </a:lnTo>
                  <a:lnTo>
                    <a:pt x="229" y="331"/>
                  </a:lnTo>
                  <a:lnTo>
                    <a:pt x="229" y="327"/>
                  </a:lnTo>
                  <a:lnTo>
                    <a:pt x="233" y="327"/>
                  </a:lnTo>
                  <a:lnTo>
                    <a:pt x="233" y="323"/>
                  </a:lnTo>
                  <a:lnTo>
                    <a:pt x="238" y="323"/>
                  </a:lnTo>
                  <a:lnTo>
                    <a:pt x="238" y="320"/>
                  </a:lnTo>
                  <a:lnTo>
                    <a:pt x="242" y="320"/>
                  </a:lnTo>
                  <a:lnTo>
                    <a:pt x="242" y="316"/>
                  </a:lnTo>
                  <a:lnTo>
                    <a:pt x="246" y="316"/>
                  </a:lnTo>
                  <a:lnTo>
                    <a:pt x="246" y="312"/>
                  </a:lnTo>
                  <a:lnTo>
                    <a:pt x="250" y="312"/>
                  </a:lnTo>
                  <a:lnTo>
                    <a:pt x="250" y="309"/>
                  </a:lnTo>
                  <a:lnTo>
                    <a:pt x="200" y="309"/>
                  </a:lnTo>
                  <a:close/>
                  <a:moveTo>
                    <a:pt x="115" y="207"/>
                  </a:moveTo>
                  <a:lnTo>
                    <a:pt x="157" y="258"/>
                  </a:lnTo>
                  <a:lnTo>
                    <a:pt x="310" y="258"/>
                  </a:lnTo>
                  <a:lnTo>
                    <a:pt x="310" y="254"/>
                  </a:lnTo>
                  <a:lnTo>
                    <a:pt x="314" y="254"/>
                  </a:lnTo>
                  <a:lnTo>
                    <a:pt x="314" y="251"/>
                  </a:lnTo>
                  <a:lnTo>
                    <a:pt x="318" y="251"/>
                  </a:lnTo>
                  <a:lnTo>
                    <a:pt x="284" y="207"/>
                  </a:lnTo>
                  <a:lnTo>
                    <a:pt x="115" y="207"/>
                  </a:lnTo>
                  <a:close/>
                  <a:moveTo>
                    <a:pt x="30" y="102"/>
                  </a:moveTo>
                  <a:lnTo>
                    <a:pt x="72" y="156"/>
                  </a:lnTo>
                  <a:lnTo>
                    <a:pt x="242" y="156"/>
                  </a:lnTo>
                  <a:lnTo>
                    <a:pt x="200" y="102"/>
                  </a:lnTo>
                  <a:lnTo>
                    <a:pt x="30" y="102"/>
                  </a:lnTo>
                  <a:close/>
                  <a:moveTo>
                    <a:pt x="157" y="51"/>
                  </a:moveTo>
                  <a:lnTo>
                    <a:pt x="115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60" y="3"/>
                  </a:lnTo>
                  <a:lnTo>
                    <a:pt x="56" y="3"/>
                  </a:lnTo>
                  <a:lnTo>
                    <a:pt x="56" y="7"/>
                  </a:lnTo>
                  <a:lnTo>
                    <a:pt x="51" y="7"/>
                  </a:lnTo>
                  <a:lnTo>
                    <a:pt x="47" y="11"/>
                  </a:lnTo>
                  <a:lnTo>
                    <a:pt x="43" y="14"/>
                  </a:lnTo>
                  <a:lnTo>
                    <a:pt x="43" y="18"/>
                  </a:lnTo>
                  <a:lnTo>
                    <a:pt x="39" y="18"/>
                  </a:lnTo>
                  <a:lnTo>
                    <a:pt x="34" y="22"/>
                  </a:lnTo>
                  <a:lnTo>
                    <a:pt x="30" y="25"/>
                  </a:lnTo>
                  <a:lnTo>
                    <a:pt x="26" y="29"/>
                  </a:lnTo>
                  <a:lnTo>
                    <a:pt x="26" y="32"/>
                  </a:lnTo>
                  <a:lnTo>
                    <a:pt x="22" y="32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3" y="40"/>
                  </a:lnTo>
                  <a:lnTo>
                    <a:pt x="9" y="43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0" y="51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6" name="Freeform 2563"/>
            <p:cNvSpPr>
              <a:spLocks/>
            </p:cNvSpPr>
            <p:nvPr/>
          </p:nvSpPr>
          <p:spPr bwMode="auto">
            <a:xfrm>
              <a:off x="1779175" y="2922843"/>
              <a:ext cx="1619731" cy="1855838"/>
            </a:xfrm>
            <a:custGeom>
              <a:avLst/>
              <a:gdLst>
                <a:gd name="T0" fmla="*/ 855127153 w 1534"/>
                <a:gd name="T1" fmla="*/ 0 h 1811"/>
                <a:gd name="T2" fmla="*/ 1710253251 w 1534"/>
                <a:gd name="T3" fmla="*/ 950893065 h 1811"/>
                <a:gd name="T4" fmla="*/ 855127153 w 1534"/>
                <a:gd name="T5" fmla="*/ 1901786130 h 1811"/>
                <a:gd name="T6" fmla="*/ 0 w 1534"/>
                <a:gd name="T7" fmla="*/ 950893065 h 1811"/>
                <a:gd name="T8" fmla="*/ 1582040074 w 1534"/>
                <a:gd name="T9" fmla="*/ 1901786130 h 1811"/>
                <a:gd name="T10" fmla="*/ 1592074167 w 1534"/>
                <a:gd name="T11" fmla="*/ 1897585645 h 1811"/>
                <a:gd name="T12" fmla="*/ 1600993244 w 1534"/>
                <a:gd name="T13" fmla="*/ 1894435538 h 1811"/>
                <a:gd name="T14" fmla="*/ 1611027337 w 1534"/>
                <a:gd name="T15" fmla="*/ 1886034568 h 1811"/>
                <a:gd name="T16" fmla="*/ 1619946413 w 1534"/>
                <a:gd name="T17" fmla="*/ 1882883436 h 1811"/>
                <a:gd name="T18" fmla="*/ 1629980506 w 1534"/>
                <a:gd name="T19" fmla="*/ 1878682951 h 1811"/>
                <a:gd name="T20" fmla="*/ 1634440573 w 1534"/>
                <a:gd name="T21" fmla="*/ 1874482467 h 1811"/>
                <a:gd name="T22" fmla="*/ 1643359649 w 1534"/>
                <a:gd name="T23" fmla="*/ 1871332359 h 1811"/>
                <a:gd name="T24" fmla="*/ 1653393742 w 1534"/>
                <a:gd name="T25" fmla="*/ 1867131875 h 1811"/>
                <a:gd name="T26" fmla="*/ 1657852753 w 1534"/>
                <a:gd name="T27" fmla="*/ 1859781282 h 1811"/>
                <a:gd name="T28" fmla="*/ 1667886846 w 1534"/>
                <a:gd name="T29" fmla="*/ 1855580798 h 1811"/>
                <a:gd name="T30" fmla="*/ 1676805922 w 1534"/>
                <a:gd name="T31" fmla="*/ 1852429666 h 1811"/>
                <a:gd name="T32" fmla="*/ 1681265988 w 1534"/>
                <a:gd name="T33" fmla="*/ 1848229181 h 1811"/>
                <a:gd name="T34" fmla="*/ 1691300081 w 1534"/>
                <a:gd name="T35" fmla="*/ 1844028696 h 1811"/>
                <a:gd name="T36" fmla="*/ 1695759092 w 1534"/>
                <a:gd name="T37" fmla="*/ 1836678104 h 1811"/>
                <a:gd name="T38" fmla="*/ 1705793185 w 1534"/>
                <a:gd name="T39" fmla="*/ 1832477619 h 1811"/>
                <a:gd name="T40" fmla="*/ 1459400924 w 1534"/>
                <a:gd name="T41" fmla="*/ 1542642121 h 1811"/>
                <a:gd name="T42" fmla="*/ 1450481847 w 1534"/>
                <a:gd name="T43" fmla="*/ 1549992713 h 1811"/>
                <a:gd name="T44" fmla="*/ 1440447754 w 1534"/>
                <a:gd name="T45" fmla="*/ 1554193198 h 1811"/>
                <a:gd name="T46" fmla="*/ 1431528678 w 1534"/>
                <a:gd name="T47" fmla="*/ 1561543790 h 1811"/>
                <a:gd name="T48" fmla="*/ 1427069667 w 1534"/>
                <a:gd name="T49" fmla="*/ 1565744275 h 1811"/>
                <a:gd name="T50" fmla="*/ 1417035574 w 1534"/>
                <a:gd name="T51" fmla="*/ 1568895407 h 1811"/>
                <a:gd name="T52" fmla="*/ 1408116498 w 1534"/>
                <a:gd name="T53" fmla="*/ 1573095891 h 1811"/>
                <a:gd name="T54" fmla="*/ 1398082405 w 1534"/>
                <a:gd name="T55" fmla="*/ 1580446484 h 1811"/>
                <a:gd name="T56" fmla="*/ 1389163328 w 1534"/>
                <a:gd name="T57" fmla="*/ 1584646968 h 1811"/>
                <a:gd name="T58" fmla="*/ 1379129235 w 1534"/>
                <a:gd name="T59" fmla="*/ 1588847453 h 1811"/>
                <a:gd name="T60" fmla="*/ 1374669169 w 1534"/>
                <a:gd name="T61" fmla="*/ 1591997561 h 1811"/>
                <a:gd name="T62" fmla="*/ 1364635076 w 1534"/>
                <a:gd name="T63" fmla="*/ 1596198045 h 1811"/>
                <a:gd name="T64" fmla="*/ 1355715999 w 1534"/>
                <a:gd name="T65" fmla="*/ 1600398530 h 1811"/>
                <a:gd name="T66" fmla="*/ 1346796923 w 1534"/>
                <a:gd name="T67" fmla="*/ 1603549662 h 1811"/>
                <a:gd name="T68" fmla="*/ 1336762830 w 1534"/>
                <a:gd name="T69" fmla="*/ 1607750147 h 1811"/>
                <a:gd name="T70" fmla="*/ 175038659 w 1534"/>
                <a:gd name="T71" fmla="*/ 282485034 h 1811"/>
                <a:gd name="T72" fmla="*/ 297677875 w 1534"/>
                <a:gd name="T73" fmla="*/ 336041984 h 1811"/>
                <a:gd name="T74" fmla="*/ 302136885 w 1534"/>
                <a:gd name="T75" fmla="*/ 331841499 h 1811"/>
                <a:gd name="T76" fmla="*/ 306596951 w 1534"/>
                <a:gd name="T77" fmla="*/ 328691391 h 1811"/>
                <a:gd name="T78" fmla="*/ 311057018 w 1534"/>
                <a:gd name="T79" fmla="*/ 324489882 h 1811"/>
                <a:gd name="T80" fmla="*/ 316631045 w 1534"/>
                <a:gd name="T81" fmla="*/ 320289397 h 1811"/>
                <a:gd name="T82" fmla="*/ 325550121 w 1534"/>
                <a:gd name="T83" fmla="*/ 312938805 h 1811"/>
                <a:gd name="T84" fmla="*/ 330010187 w 1534"/>
                <a:gd name="T85" fmla="*/ 308738320 h 1811"/>
                <a:gd name="T86" fmla="*/ 340044280 w 1534"/>
                <a:gd name="T87" fmla="*/ 305588213 h 1811"/>
                <a:gd name="T88" fmla="*/ 344503291 w 1534"/>
                <a:gd name="T89" fmla="*/ 301387728 h 1811"/>
                <a:gd name="T90" fmla="*/ 354537384 w 1534"/>
                <a:gd name="T91" fmla="*/ 294036111 h 1811"/>
                <a:gd name="T92" fmla="*/ 358997450 w 1534"/>
                <a:gd name="T93" fmla="*/ 289835626 h 1811"/>
                <a:gd name="T94" fmla="*/ 367916527 w 1534"/>
                <a:gd name="T95" fmla="*/ 286685519 h 1811"/>
                <a:gd name="T96" fmla="*/ 175038659 w 1534"/>
                <a:gd name="T97" fmla="*/ 282485034 h 1811"/>
                <a:gd name="T98" fmla="*/ 127098193 w 1534"/>
                <a:gd name="T99" fmla="*/ 228928021 h 1811"/>
                <a:gd name="T100" fmla="*/ 264230480 w 1534"/>
                <a:gd name="T101" fmla="*/ 172220964 h 1811"/>
                <a:gd name="T102" fmla="*/ 0 w 1534"/>
                <a:gd name="T103" fmla="*/ 79810267 h 1811"/>
                <a:gd name="T104" fmla="*/ 221865130 w 1534"/>
                <a:gd name="T105" fmla="*/ 118665008 h 1811"/>
                <a:gd name="T106" fmla="*/ 23413244 w 1534"/>
                <a:gd name="T107" fmla="*/ 65108042 h 1811"/>
                <a:gd name="T108" fmla="*/ 18953178 w 1534"/>
                <a:gd name="T109" fmla="*/ 68258166 h 1811"/>
                <a:gd name="T110" fmla="*/ 14494163 w 1534"/>
                <a:gd name="T111" fmla="*/ 72458650 h 1811"/>
                <a:gd name="T112" fmla="*/ 8919081 w 1534"/>
                <a:gd name="T113" fmla="*/ 76659135 h 1811"/>
                <a:gd name="T114" fmla="*/ 4460068 w 1534"/>
                <a:gd name="T115" fmla="*/ 79810267 h 1811"/>
                <a:gd name="T116" fmla="*/ 127098193 w 1534"/>
                <a:gd name="T117" fmla="*/ 11551081 h 1811"/>
                <a:gd name="T118" fmla="*/ 113719051 w 1534"/>
                <a:gd name="T119" fmla="*/ 0 h 1811"/>
                <a:gd name="T120" fmla="*/ 108145024 w 1534"/>
                <a:gd name="T121" fmla="*/ 4200487 h 1811"/>
                <a:gd name="T122" fmla="*/ 99225947 w 1534"/>
                <a:gd name="T123" fmla="*/ 7350594 h 1811"/>
                <a:gd name="T124" fmla="*/ 127098193 w 1534"/>
                <a:gd name="T125" fmla="*/ 11551081 h 1811"/>
                <a:gd name="T126" fmla="*/ 17694720 60000 65536"/>
                <a:gd name="T127" fmla="*/ 0 60000 65536"/>
                <a:gd name="T128" fmla="*/ 5898240 60000 65536"/>
                <a:gd name="T129" fmla="*/ 1179648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34"/>
                <a:gd name="T190" fmla="*/ 0 h 1811"/>
                <a:gd name="T191" fmla="*/ 1534 w 1534"/>
                <a:gd name="T192" fmla="*/ 1811 h 181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34" h="1811">
                  <a:moveTo>
                    <a:pt x="1195" y="1534"/>
                  </a:moveTo>
                  <a:lnTo>
                    <a:pt x="1419" y="1811"/>
                  </a:lnTo>
                  <a:lnTo>
                    <a:pt x="1424" y="1807"/>
                  </a:lnTo>
                  <a:lnTo>
                    <a:pt x="1428" y="1807"/>
                  </a:lnTo>
                  <a:lnTo>
                    <a:pt x="1432" y="1804"/>
                  </a:lnTo>
                  <a:lnTo>
                    <a:pt x="1436" y="1804"/>
                  </a:lnTo>
                  <a:lnTo>
                    <a:pt x="1441" y="1800"/>
                  </a:lnTo>
                  <a:lnTo>
                    <a:pt x="1445" y="1796"/>
                  </a:lnTo>
                  <a:lnTo>
                    <a:pt x="1449" y="1796"/>
                  </a:lnTo>
                  <a:lnTo>
                    <a:pt x="1453" y="1793"/>
                  </a:lnTo>
                  <a:lnTo>
                    <a:pt x="1458" y="1789"/>
                  </a:lnTo>
                  <a:lnTo>
                    <a:pt x="1462" y="1789"/>
                  </a:lnTo>
                  <a:lnTo>
                    <a:pt x="1462" y="1785"/>
                  </a:lnTo>
                  <a:lnTo>
                    <a:pt x="1466" y="1785"/>
                  </a:lnTo>
                  <a:lnTo>
                    <a:pt x="1470" y="1782"/>
                  </a:lnTo>
                  <a:lnTo>
                    <a:pt x="1474" y="1782"/>
                  </a:lnTo>
                  <a:lnTo>
                    <a:pt x="1479" y="1778"/>
                  </a:lnTo>
                  <a:lnTo>
                    <a:pt x="1483" y="1778"/>
                  </a:lnTo>
                  <a:lnTo>
                    <a:pt x="1483" y="1774"/>
                  </a:lnTo>
                  <a:lnTo>
                    <a:pt x="1487" y="1771"/>
                  </a:lnTo>
                  <a:lnTo>
                    <a:pt x="1491" y="1771"/>
                  </a:lnTo>
                  <a:lnTo>
                    <a:pt x="1496" y="1767"/>
                  </a:lnTo>
                  <a:lnTo>
                    <a:pt x="1500" y="1767"/>
                  </a:lnTo>
                  <a:lnTo>
                    <a:pt x="1504" y="1764"/>
                  </a:lnTo>
                  <a:lnTo>
                    <a:pt x="1504" y="1760"/>
                  </a:lnTo>
                  <a:lnTo>
                    <a:pt x="1508" y="1760"/>
                  </a:lnTo>
                  <a:lnTo>
                    <a:pt x="1513" y="1756"/>
                  </a:lnTo>
                  <a:lnTo>
                    <a:pt x="1517" y="1756"/>
                  </a:lnTo>
                  <a:lnTo>
                    <a:pt x="1521" y="1753"/>
                  </a:lnTo>
                  <a:lnTo>
                    <a:pt x="1521" y="1749"/>
                  </a:lnTo>
                  <a:lnTo>
                    <a:pt x="1525" y="1749"/>
                  </a:lnTo>
                  <a:lnTo>
                    <a:pt x="1530" y="1745"/>
                  </a:lnTo>
                  <a:lnTo>
                    <a:pt x="1534" y="1745"/>
                  </a:lnTo>
                  <a:lnTo>
                    <a:pt x="1309" y="1469"/>
                  </a:lnTo>
                  <a:lnTo>
                    <a:pt x="1305" y="1473"/>
                  </a:lnTo>
                  <a:lnTo>
                    <a:pt x="1301" y="1476"/>
                  </a:lnTo>
                  <a:lnTo>
                    <a:pt x="1296" y="1480"/>
                  </a:lnTo>
                  <a:lnTo>
                    <a:pt x="1292" y="1480"/>
                  </a:lnTo>
                  <a:lnTo>
                    <a:pt x="1288" y="1484"/>
                  </a:lnTo>
                  <a:lnTo>
                    <a:pt x="1284" y="1487"/>
                  </a:lnTo>
                  <a:lnTo>
                    <a:pt x="1280" y="1487"/>
                  </a:lnTo>
                  <a:lnTo>
                    <a:pt x="1280" y="1491"/>
                  </a:lnTo>
                  <a:lnTo>
                    <a:pt x="1275" y="1491"/>
                  </a:lnTo>
                  <a:lnTo>
                    <a:pt x="1271" y="1494"/>
                  </a:lnTo>
                  <a:lnTo>
                    <a:pt x="1267" y="1494"/>
                  </a:lnTo>
                  <a:lnTo>
                    <a:pt x="1263" y="1498"/>
                  </a:lnTo>
                  <a:lnTo>
                    <a:pt x="1258" y="1502"/>
                  </a:lnTo>
                  <a:lnTo>
                    <a:pt x="1254" y="1505"/>
                  </a:lnTo>
                  <a:lnTo>
                    <a:pt x="1250" y="1505"/>
                  </a:lnTo>
                  <a:lnTo>
                    <a:pt x="1246" y="1509"/>
                  </a:lnTo>
                  <a:lnTo>
                    <a:pt x="1241" y="1509"/>
                  </a:lnTo>
                  <a:lnTo>
                    <a:pt x="1237" y="1513"/>
                  </a:lnTo>
                  <a:lnTo>
                    <a:pt x="1233" y="1513"/>
                  </a:lnTo>
                  <a:lnTo>
                    <a:pt x="1233" y="1516"/>
                  </a:lnTo>
                  <a:lnTo>
                    <a:pt x="1229" y="1516"/>
                  </a:lnTo>
                  <a:lnTo>
                    <a:pt x="1224" y="1520"/>
                  </a:lnTo>
                  <a:lnTo>
                    <a:pt x="1220" y="1520"/>
                  </a:lnTo>
                  <a:lnTo>
                    <a:pt x="1216" y="1524"/>
                  </a:lnTo>
                  <a:lnTo>
                    <a:pt x="1212" y="1524"/>
                  </a:lnTo>
                  <a:lnTo>
                    <a:pt x="1208" y="1527"/>
                  </a:lnTo>
                  <a:lnTo>
                    <a:pt x="1203" y="1531"/>
                  </a:lnTo>
                  <a:lnTo>
                    <a:pt x="1199" y="1531"/>
                  </a:lnTo>
                  <a:lnTo>
                    <a:pt x="1195" y="1534"/>
                  </a:lnTo>
                  <a:close/>
                  <a:moveTo>
                    <a:pt x="157" y="269"/>
                  </a:moveTo>
                  <a:lnTo>
                    <a:pt x="199" y="320"/>
                  </a:lnTo>
                  <a:lnTo>
                    <a:pt x="267" y="320"/>
                  </a:lnTo>
                  <a:lnTo>
                    <a:pt x="267" y="316"/>
                  </a:lnTo>
                  <a:lnTo>
                    <a:pt x="271" y="316"/>
                  </a:lnTo>
                  <a:lnTo>
                    <a:pt x="271" y="313"/>
                  </a:lnTo>
                  <a:lnTo>
                    <a:pt x="275" y="313"/>
                  </a:lnTo>
                  <a:lnTo>
                    <a:pt x="275" y="309"/>
                  </a:lnTo>
                  <a:lnTo>
                    <a:pt x="279" y="309"/>
                  </a:lnTo>
                  <a:lnTo>
                    <a:pt x="279" y="305"/>
                  </a:lnTo>
                  <a:lnTo>
                    <a:pt x="284" y="305"/>
                  </a:lnTo>
                  <a:lnTo>
                    <a:pt x="288" y="302"/>
                  </a:lnTo>
                  <a:lnTo>
                    <a:pt x="292" y="298"/>
                  </a:lnTo>
                  <a:lnTo>
                    <a:pt x="296" y="298"/>
                  </a:lnTo>
                  <a:lnTo>
                    <a:pt x="296" y="294"/>
                  </a:lnTo>
                  <a:lnTo>
                    <a:pt x="301" y="291"/>
                  </a:lnTo>
                  <a:lnTo>
                    <a:pt x="305" y="291"/>
                  </a:lnTo>
                  <a:lnTo>
                    <a:pt x="305" y="287"/>
                  </a:lnTo>
                  <a:lnTo>
                    <a:pt x="309" y="287"/>
                  </a:lnTo>
                  <a:lnTo>
                    <a:pt x="313" y="284"/>
                  </a:lnTo>
                  <a:lnTo>
                    <a:pt x="318" y="280"/>
                  </a:lnTo>
                  <a:lnTo>
                    <a:pt x="322" y="280"/>
                  </a:lnTo>
                  <a:lnTo>
                    <a:pt x="322" y="276"/>
                  </a:lnTo>
                  <a:lnTo>
                    <a:pt x="326" y="276"/>
                  </a:lnTo>
                  <a:lnTo>
                    <a:pt x="330" y="273"/>
                  </a:lnTo>
                  <a:lnTo>
                    <a:pt x="322" y="265"/>
                  </a:lnTo>
                  <a:lnTo>
                    <a:pt x="157" y="269"/>
                  </a:lnTo>
                  <a:close/>
                  <a:moveTo>
                    <a:pt x="72" y="164"/>
                  </a:moveTo>
                  <a:lnTo>
                    <a:pt x="114" y="218"/>
                  </a:lnTo>
                  <a:lnTo>
                    <a:pt x="284" y="214"/>
                  </a:lnTo>
                  <a:lnTo>
                    <a:pt x="237" y="164"/>
                  </a:lnTo>
                  <a:lnTo>
                    <a:pt x="72" y="164"/>
                  </a:lnTo>
                  <a:close/>
                  <a:moveTo>
                    <a:pt x="0" y="76"/>
                  </a:moveTo>
                  <a:lnTo>
                    <a:pt x="29" y="113"/>
                  </a:lnTo>
                  <a:lnTo>
                    <a:pt x="199" y="113"/>
                  </a:lnTo>
                  <a:lnTo>
                    <a:pt x="152" y="62"/>
                  </a:lnTo>
                  <a:lnTo>
                    <a:pt x="21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3" y="65"/>
                  </a:lnTo>
                  <a:lnTo>
                    <a:pt x="13" y="69"/>
                  </a:lnTo>
                  <a:lnTo>
                    <a:pt x="8" y="69"/>
                  </a:lnTo>
                  <a:lnTo>
                    <a:pt x="8" y="73"/>
                  </a:lnTo>
                  <a:lnTo>
                    <a:pt x="4" y="73"/>
                  </a:lnTo>
                  <a:lnTo>
                    <a:pt x="4" y="76"/>
                  </a:lnTo>
                  <a:lnTo>
                    <a:pt x="0" y="76"/>
                  </a:lnTo>
                  <a:close/>
                  <a:moveTo>
                    <a:pt x="114" y="11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102" y="4"/>
                  </a:lnTo>
                  <a:lnTo>
                    <a:pt x="97" y="4"/>
                  </a:lnTo>
                  <a:lnTo>
                    <a:pt x="93" y="7"/>
                  </a:lnTo>
                  <a:lnTo>
                    <a:pt x="89" y="7"/>
                  </a:lnTo>
                  <a:lnTo>
                    <a:pt x="89" y="11"/>
                  </a:lnTo>
                  <a:lnTo>
                    <a:pt x="114" y="11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7" name="Freeform 2564"/>
            <p:cNvSpPr>
              <a:spLocks/>
            </p:cNvSpPr>
            <p:nvPr/>
          </p:nvSpPr>
          <p:spPr bwMode="auto">
            <a:xfrm>
              <a:off x="1856250" y="2885974"/>
              <a:ext cx="1596505" cy="1857887"/>
            </a:xfrm>
            <a:custGeom>
              <a:avLst/>
              <a:gdLst>
                <a:gd name="T0" fmla="*/ 0 w 1513"/>
                <a:gd name="T1" fmla="*/ 0 h 1814"/>
                <a:gd name="T2" fmla="*/ 1513 w 1513"/>
                <a:gd name="T3" fmla="*/ 1814 h 1814"/>
              </a:gdLst>
              <a:ahLst/>
              <a:cxnLst>
                <a:cxn ang="0">
                  <a:pos x="1407" y="1814"/>
                </a:cxn>
                <a:cxn ang="0">
                  <a:pos x="1411" y="1810"/>
                </a:cxn>
                <a:cxn ang="0">
                  <a:pos x="1419" y="1807"/>
                </a:cxn>
                <a:cxn ang="0">
                  <a:pos x="1428" y="1803"/>
                </a:cxn>
                <a:cxn ang="0">
                  <a:pos x="1432" y="1796"/>
                </a:cxn>
                <a:cxn ang="0">
                  <a:pos x="1441" y="1792"/>
                </a:cxn>
                <a:cxn ang="0">
                  <a:pos x="1449" y="1789"/>
                </a:cxn>
                <a:cxn ang="0">
                  <a:pos x="1453" y="1785"/>
                </a:cxn>
                <a:cxn ang="0">
                  <a:pos x="1462" y="1781"/>
                </a:cxn>
                <a:cxn ang="0">
                  <a:pos x="1466" y="1774"/>
                </a:cxn>
                <a:cxn ang="0">
                  <a:pos x="1475" y="1770"/>
                </a:cxn>
                <a:cxn ang="0">
                  <a:pos x="1483" y="1767"/>
                </a:cxn>
                <a:cxn ang="0">
                  <a:pos x="1487" y="1763"/>
                </a:cxn>
                <a:cxn ang="0">
                  <a:pos x="1496" y="1756"/>
                </a:cxn>
                <a:cxn ang="0">
                  <a:pos x="1500" y="1752"/>
                </a:cxn>
                <a:cxn ang="0">
                  <a:pos x="1508" y="1749"/>
                </a:cxn>
                <a:cxn ang="0">
                  <a:pos x="1513" y="1741"/>
                </a:cxn>
                <a:cxn ang="0">
                  <a:pos x="1288" y="1472"/>
                </a:cxn>
                <a:cxn ang="0">
                  <a:pos x="1280" y="1476"/>
                </a:cxn>
                <a:cxn ang="0">
                  <a:pos x="1271" y="1483"/>
                </a:cxn>
                <a:cxn ang="0">
                  <a:pos x="1263" y="1487"/>
                </a:cxn>
                <a:cxn ang="0">
                  <a:pos x="1258" y="1494"/>
                </a:cxn>
                <a:cxn ang="0">
                  <a:pos x="1250" y="1498"/>
                </a:cxn>
                <a:cxn ang="0">
                  <a:pos x="1246" y="1501"/>
                </a:cxn>
                <a:cxn ang="0">
                  <a:pos x="1237" y="1505"/>
                </a:cxn>
                <a:cxn ang="0">
                  <a:pos x="1229" y="1512"/>
                </a:cxn>
                <a:cxn ang="0">
                  <a:pos x="1220" y="1516"/>
                </a:cxn>
                <a:cxn ang="0">
                  <a:pos x="1212" y="1523"/>
                </a:cxn>
                <a:cxn ang="0">
                  <a:pos x="1208" y="1527"/>
                </a:cxn>
                <a:cxn ang="0">
                  <a:pos x="1199" y="1530"/>
                </a:cxn>
                <a:cxn ang="0">
                  <a:pos x="1191" y="1534"/>
                </a:cxn>
                <a:cxn ang="0">
                  <a:pos x="1182" y="1541"/>
                </a:cxn>
                <a:cxn ang="0">
                  <a:pos x="203" y="349"/>
                </a:cxn>
                <a:cxn ang="0">
                  <a:pos x="207" y="341"/>
                </a:cxn>
                <a:cxn ang="0">
                  <a:pos x="216" y="338"/>
                </a:cxn>
                <a:cxn ang="0">
                  <a:pos x="224" y="334"/>
                </a:cxn>
                <a:cxn ang="0">
                  <a:pos x="229" y="327"/>
                </a:cxn>
                <a:cxn ang="0">
                  <a:pos x="233" y="323"/>
                </a:cxn>
                <a:cxn ang="0">
                  <a:pos x="241" y="320"/>
                </a:cxn>
                <a:cxn ang="0">
                  <a:pos x="250" y="316"/>
                </a:cxn>
                <a:cxn ang="0">
                  <a:pos x="254" y="312"/>
                </a:cxn>
                <a:cxn ang="0">
                  <a:pos x="258" y="309"/>
                </a:cxn>
                <a:cxn ang="0">
                  <a:pos x="267" y="301"/>
                </a:cxn>
                <a:cxn ang="0">
                  <a:pos x="85" y="200"/>
                </a:cxn>
                <a:cxn ang="0">
                  <a:pos x="292" y="250"/>
                </a:cxn>
                <a:cxn ang="0">
                  <a:pos x="85" y="200"/>
                </a:cxn>
                <a:cxn ang="0">
                  <a:pos x="42" y="149"/>
                </a:cxn>
                <a:cxn ang="0">
                  <a:pos x="165" y="98"/>
                </a:cxn>
                <a:cxn ang="0">
                  <a:pos x="123" y="47"/>
                </a:cxn>
                <a:cxn ang="0">
                  <a:pos x="85" y="3"/>
                </a:cxn>
                <a:cxn ang="0">
                  <a:pos x="76" y="7"/>
                </a:cxn>
                <a:cxn ang="0">
                  <a:pos x="68" y="10"/>
                </a:cxn>
                <a:cxn ang="0">
                  <a:pos x="63" y="14"/>
                </a:cxn>
                <a:cxn ang="0">
                  <a:pos x="55" y="21"/>
                </a:cxn>
                <a:cxn ang="0">
                  <a:pos x="51" y="25"/>
                </a:cxn>
                <a:cxn ang="0">
                  <a:pos x="46" y="29"/>
                </a:cxn>
                <a:cxn ang="0">
                  <a:pos x="38" y="32"/>
                </a:cxn>
                <a:cxn ang="0">
                  <a:pos x="30" y="36"/>
                </a:cxn>
                <a:cxn ang="0">
                  <a:pos x="21" y="43"/>
                </a:cxn>
                <a:cxn ang="0">
                  <a:pos x="17" y="47"/>
                </a:cxn>
              </a:cxnLst>
              <a:rect l="T0" t="T1" r="T2" b="T3"/>
              <a:pathLst>
                <a:path w="1513" h="1814">
                  <a:moveTo>
                    <a:pt x="1182" y="1541"/>
                  </a:moveTo>
                  <a:lnTo>
                    <a:pt x="1407" y="1814"/>
                  </a:lnTo>
                  <a:lnTo>
                    <a:pt x="1411" y="1814"/>
                  </a:lnTo>
                  <a:lnTo>
                    <a:pt x="1411" y="1810"/>
                  </a:lnTo>
                  <a:lnTo>
                    <a:pt x="1415" y="1807"/>
                  </a:lnTo>
                  <a:lnTo>
                    <a:pt x="1419" y="1807"/>
                  </a:lnTo>
                  <a:lnTo>
                    <a:pt x="1424" y="1803"/>
                  </a:lnTo>
                  <a:lnTo>
                    <a:pt x="1428" y="1803"/>
                  </a:lnTo>
                  <a:lnTo>
                    <a:pt x="1432" y="1800"/>
                  </a:lnTo>
                  <a:lnTo>
                    <a:pt x="1432" y="1796"/>
                  </a:lnTo>
                  <a:lnTo>
                    <a:pt x="1436" y="1796"/>
                  </a:lnTo>
                  <a:lnTo>
                    <a:pt x="1441" y="1792"/>
                  </a:lnTo>
                  <a:lnTo>
                    <a:pt x="1445" y="1792"/>
                  </a:lnTo>
                  <a:lnTo>
                    <a:pt x="1449" y="1789"/>
                  </a:lnTo>
                  <a:lnTo>
                    <a:pt x="1449" y="1785"/>
                  </a:lnTo>
                  <a:lnTo>
                    <a:pt x="1453" y="1785"/>
                  </a:lnTo>
                  <a:lnTo>
                    <a:pt x="1458" y="1781"/>
                  </a:lnTo>
                  <a:lnTo>
                    <a:pt x="1462" y="1781"/>
                  </a:lnTo>
                  <a:lnTo>
                    <a:pt x="1466" y="1778"/>
                  </a:lnTo>
                  <a:lnTo>
                    <a:pt x="1466" y="1774"/>
                  </a:lnTo>
                  <a:lnTo>
                    <a:pt x="1470" y="1774"/>
                  </a:lnTo>
                  <a:lnTo>
                    <a:pt x="1475" y="1770"/>
                  </a:lnTo>
                  <a:lnTo>
                    <a:pt x="1479" y="1767"/>
                  </a:lnTo>
                  <a:lnTo>
                    <a:pt x="1483" y="1767"/>
                  </a:lnTo>
                  <a:lnTo>
                    <a:pt x="1483" y="1763"/>
                  </a:lnTo>
                  <a:lnTo>
                    <a:pt x="1487" y="1763"/>
                  </a:lnTo>
                  <a:lnTo>
                    <a:pt x="1491" y="1760"/>
                  </a:lnTo>
                  <a:lnTo>
                    <a:pt x="1496" y="1756"/>
                  </a:lnTo>
                  <a:lnTo>
                    <a:pt x="1500" y="1756"/>
                  </a:lnTo>
                  <a:lnTo>
                    <a:pt x="1500" y="1752"/>
                  </a:lnTo>
                  <a:lnTo>
                    <a:pt x="1504" y="1749"/>
                  </a:lnTo>
                  <a:lnTo>
                    <a:pt x="1508" y="1749"/>
                  </a:lnTo>
                  <a:lnTo>
                    <a:pt x="1513" y="1745"/>
                  </a:lnTo>
                  <a:lnTo>
                    <a:pt x="1513" y="1741"/>
                  </a:lnTo>
                  <a:lnTo>
                    <a:pt x="1288" y="1469"/>
                  </a:lnTo>
                  <a:lnTo>
                    <a:pt x="1288" y="1472"/>
                  </a:lnTo>
                  <a:lnTo>
                    <a:pt x="1284" y="1472"/>
                  </a:lnTo>
                  <a:lnTo>
                    <a:pt x="1280" y="1476"/>
                  </a:lnTo>
                  <a:lnTo>
                    <a:pt x="1275" y="1480"/>
                  </a:lnTo>
                  <a:lnTo>
                    <a:pt x="1271" y="1483"/>
                  </a:lnTo>
                  <a:lnTo>
                    <a:pt x="1267" y="1487"/>
                  </a:lnTo>
                  <a:lnTo>
                    <a:pt x="1263" y="1487"/>
                  </a:lnTo>
                  <a:lnTo>
                    <a:pt x="1258" y="1490"/>
                  </a:lnTo>
                  <a:lnTo>
                    <a:pt x="1258" y="1494"/>
                  </a:lnTo>
                  <a:lnTo>
                    <a:pt x="1254" y="1494"/>
                  </a:lnTo>
                  <a:lnTo>
                    <a:pt x="1250" y="1498"/>
                  </a:lnTo>
                  <a:lnTo>
                    <a:pt x="1246" y="1498"/>
                  </a:lnTo>
                  <a:lnTo>
                    <a:pt x="1246" y="1501"/>
                  </a:lnTo>
                  <a:lnTo>
                    <a:pt x="1241" y="1505"/>
                  </a:lnTo>
                  <a:lnTo>
                    <a:pt x="1237" y="1505"/>
                  </a:lnTo>
                  <a:lnTo>
                    <a:pt x="1233" y="1509"/>
                  </a:lnTo>
                  <a:lnTo>
                    <a:pt x="1229" y="1512"/>
                  </a:lnTo>
                  <a:lnTo>
                    <a:pt x="1224" y="1516"/>
                  </a:lnTo>
                  <a:lnTo>
                    <a:pt x="1220" y="1516"/>
                  </a:lnTo>
                  <a:lnTo>
                    <a:pt x="1216" y="1520"/>
                  </a:lnTo>
                  <a:lnTo>
                    <a:pt x="1212" y="1523"/>
                  </a:lnTo>
                  <a:lnTo>
                    <a:pt x="1208" y="1523"/>
                  </a:lnTo>
                  <a:lnTo>
                    <a:pt x="1208" y="1527"/>
                  </a:lnTo>
                  <a:lnTo>
                    <a:pt x="1203" y="1527"/>
                  </a:lnTo>
                  <a:lnTo>
                    <a:pt x="1199" y="1530"/>
                  </a:lnTo>
                  <a:lnTo>
                    <a:pt x="1195" y="1530"/>
                  </a:lnTo>
                  <a:lnTo>
                    <a:pt x="1191" y="1534"/>
                  </a:lnTo>
                  <a:lnTo>
                    <a:pt x="1186" y="1538"/>
                  </a:lnTo>
                  <a:lnTo>
                    <a:pt x="1182" y="1541"/>
                  </a:lnTo>
                  <a:close/>
                  <a:moveTo>
                    <a:pt x="169" y="305"/>
                  </a:moveTo>
                  <a:lnTo>
                    <a:pt x="203" y="349"/>
                  </a:lnTo>
                  <a:lnTo>
                    <a:pt x="207" y="345"/>
                  </a:lnTo>
                  <a:lnTo>
                    <a:pt x="207" y="341"/>
                  </a:lnTo>
                  <a:lnTo>
                    <a:pt x="212" y="341"/>
                  </a:lnTo>
                  <a:lnTo>
                    <a:pt x="216" y="338"/>
                  </a:lnTo>
                  <a:lnTo>
                    <a:pt x="220" y="334"/>
                  </a:lnTo>
                  <a:lnTo>
                    <a:pt x="224" y="334"/>
                  </a:lnTo>
                  <a:lnTo>
                    <a:pt x="224" y="330"/>
                  </a:lnTo>
                  <a:lnTo>
                    <a:pt x="229" y="327"/>
                  </a:lnTo>
                  <a:lnTo>
                    <a:pt x="233" y="327"/>
                  </a:lnTo>
                  <a:lnTo>
                    <a:pt x="233" y="323"/>
                  </a:lnTo>
                  <a:lnTo>
                    <a:pt x="237" y="323"/>
                  </a:lnTo>
                  <a:lnTo>
                    <a:pt x="241" y="320"/>
                  </a:lnTo>
                  <a:lnTo>
                    <a:pt x="246" y="316"/>
                  </a:lnTo>
                  <a:lnTo>
                    <a:pt x="250" y="316"/>
                  </a:lnTo>
                  <a:lnTo>
                    <a:pt x="250" y="312"/>
                  </a:lnTo>
                  <a:lnTo>
                    <a:pt x="254" y="312"/>
                  </a:lnTo>
                  <a:lnTo>
                    <a:pt x="254" y="309"/>
                  </a:lnTo>
                  <a:lnTo>
                    <a:pt x="258" y="309"/>
                  </a:lnTo>
                  <a:lnTo>
                    <a:pt x="263" y="305"/>
                  </a:lnTo>
                  <a:lnTo>
                    <a:pt x="267" y="301"/>
                  </a:lnTo>
                  <a:lnTo>
                    <a:pt x="169" y="305"/>
                  </a:lnTo>
                  <a:close/>
                  <a:moveTo>
                    <a:pt x="85" y="200"/>
                  </a:moveTo>
                  <a:lnTo>
                    <a:pt x="127" y="254"/>
                  </a:lnTo>
                  <a:lnTo>
                    <a:pt x="292" y="250"/>
                  </a:lnTo>
                  <a:lnTo>
                    <a:pt x="250" y="200"/>
                  </a:lnTo>
                  <a:lnTo>
                    <a:pt x="85" y="200"/>
                  </a:lnTo>
                  <a:close/>
                  <a:moveTo>
                    <a:pt x="0" y="98"/>
                  </a:moveTo>
                  <a:lnTo>
                    <a:pt x="42" y="149"/>
                  </a:lnTo>
                  <a:lnTo>
                    <a:pt x="207" y="149"/>
                  </a:lnTo>
                  <a:lnTo>
                    <a:pt x="165" y="98"/>
                  </a:lnTo>
                  <a:lnTo>
                    <a:pt x="0" y="98"/>
                  </a:lnTo>
                  <a:close/>
                  <a:moveTo>
                    <a:pt x="123" y="47"/>
                  </a:moveTo>
                  <a:lnTo>
                    <a:pt x="89" y="0"/>
                  </a:lnTo>
                  <a:lnTo>
                    <a:pt x="85" y="3"/>
                  </a:lnTo>
                  <a:lnTo>
                    <a:pt x="80" y="3"/>
                  </a:lnTo>
                  <a:lnTo>
                    <a:pt x="76" y="7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8" y="14"/>
                  </a:lnTo>
                  <a:lnTo>
                    <a:pt x="63" y="14"/>
                  </a:lnTo>
                  <a:lnTo>
                    <a:pt x="59" y="18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51" y="25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2" y="29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25" y="40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7" y="47"/>
                  </a:lnTo>
                  <a:lnTo>
                    <a:pt x="123" y="47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8" name="Freeform 2565"/>
            <p:cNvSpPr>
              <a:spLocks/>
            </p:cNvSpPr>
            <p:nvPr/>
          </p:nvSpPr>
          <p:spPr bwMode="auto">
            <a:xfrm>
              <a:off x="1891098" y="2877781"/>
              <a:ext cx="1617619" cy="1832283"/>
            </a:xfrm>
            <a:custGeom>
              <a:avLst/>
              <a:gdLst>
                <a:gd name="T0" fmla="*/ 855128373 w 1530"/>
                <a:gd name="T1" fmla="*/ 0 h 1789"/>
                <a:gd name="T2" fmla="*/ 1710255688 w 1530"/>
                <a:gd name="T3" fmla="*/ 938307106 h 1789"/>
                <a:gd name="T4" fmla="*/ 855128373 w 1530"/>
                <a:gd name="T5" fmla="*/ 1876613187 h 1789"/>
                <a:gd name="T6" fmla="*/ 0 w 1530"/>
                <a:gd name="T7" fmla="*/ 938307106 h 1789"/>
                <a:gd name="T8" fmla="*/ 1596238959 w 1530"/>
                <a:gd name="T9" fmla="*/ 1876613187 h 1789"/>
                <a:gd name="T10" fmla="*/ 1600710142 w 1530"/>
                <a:gd name="T11" fmla="*/ 1869270743 h 1789"/>
                <a:gd name="T12" fmla="*/ 1610770037 w 1530"/>
                <a:gd name="T13" fmla="*/ 1865074621 h 1789"/>
                <a:gd name="T14" fmla="*/ 1619712401 w 1530"/>
                <a:gd name="T15" fmla="*/ 1861927274 h 1789"/>
                <a:gd name="T16" fmla="*/ 1624183583 w 1530"/>
                <a:gd name="T17" fmla="*/ 1857732177 h 1789"/>
                <a:gd name="T18" fmla="*/ 1634244536 w 1530"/>
                <a:gd name="T19" fmla="*/ 1850388708 h 1789"/>
                <a:gd name="T20" fmla="*/ 1638715718 w 1530"/>
                <a:gd name="T21" fmla="*/ 1846192586 h 1789"/>
                <a:gd name="T22" fmla="*/ 1647658082 w 1530"/>
                <a:gd name="T23" fmla="*/ 1843046263 h 1789"/>
                <a:gd name="T24" fmla="*/ 1653246795 w 1530"/>
                <a:gd name="T25" fmla="*/ 1834654020 h 1789"/>
                <a:gd name="T26" fmla="*/ 1662190217 w 1530"/>
                <a:gd name="T27" fmla="*/ 1831507697 h 1789"/>
                <a:gd name="T28" fmla="*/ 1672250112 w 1530"/>
                <a:gd name="T29" fmla="*/ 1823115454 h 1789"/>
                <a:gd name="T30" fmla="*/ 1681192476 w 1530"/>
                <a:gd name="T31" fmla="*/ 1819969131 h 1789"/>
                <a:gd name="T32" fmla="*/ 1685663658 w 1530"/>
                <a:gd name="T33" fmla="*/ 1812625663 h 1789"/>
                <a:gd name="T34" fmla="*/ 1695724611 w 1530"/>
                <a:gd name="T35" fmla="*/ 1808429541 h 1789"/>
                <a:gd name="T36" fmla="*/ 1700195793 w 1530"/>
                <a:gd name="T37" fmla="*/ 1801087097 h 1789"/>
                <a:gd name="T38" fmla="*/ 1710255688 w 1530"/>
                <a:gd name="T39" fmla="*/ 1796890975 h 1789"/>
                <a:gd name="T40" fmla="*/ 1458747732 w 1530"/>
                <a:gd name="T41" fmla="*/ 1503178856 h 1789"/>
                <a:gd name="T42" fmla="*/ 1454276550 w 1530"/>
                <a:gd name="T43" fmla="*/ 1510521300 h 1789"/>
                <a:gd name="T44" fmla="*/ 1444215597 w 1530"/>
                <a:gd name="T45" fmla="*/ 1514717422 h 1789"/>
                <a:gd name="T46" fmla="*/ 1439744415 w 1530"/>
                <a:gd name="T47" fmla="*/ 1522060890 h 1789"/>
                <a:gd name="T48" fmla="*/ 1429684520 w 1530"/>
                <a:gd name="T49" fmla="*/ 1526255988 h 1789"/>
                <a:gd name="T50" fmla="*/ 1425213338 w 1530"/>
                <a:gd name="T51" fmla="*/ 1533599456 h 1789"/>
                <a:gd name="T52" fmla="*/ 1416270974 w 1530"/>
                <a:gd name="T53" fmla="*/ 1537794554 h 1789"/>
                <a:gd name="T54" fmla="*/ 1411799792 w 1530"/>
                <a:gd name="T55" fmla="*/ 1540941901 h 1789"/>
                <a:gd name="T56" fmla="*/ 1401738839 w 1530"/>
                <a:gd name="T57" fmla="*/ 1549334144 h 1789"/>
                <a:gd name="T58" fmla="*/ 1397267657 w 1530"/>
                <a:gd name="T59" fmla="*/ 1552480467 h 1789"/>
                <a:gd name="T60" fmla="*/ 1387207762 w 1530"/>
                <a:gd name="T61" fmla="*/ 1560872710 h 1789"/>
                <a:gd name="T62" fmla="*/ 1378265397 w 1530"/>
                <a:gd name="T63" fmla="*/ 1568215155 h 1789"/>
                <a:gd name="T64" fmla="*/ 1368204445 w 1530"/>
                <a:gd name="T65" fmla="*/ 1571362502 h 1789"/>
                <a:gd name="T66" fmla="*/ 1363733263 w 1530"/>
                <a:gd name="T67" fmla="*/ 1575557599 h 1789"/>
                <a:gd name="T68" fmla="*/ 1354790899 w 1530"/>
                <a:gd name="T69" fmla="*/ 1579753721 h 1789"/>
                <a:gd name="T70" fmla="*/ 1349202185 w 1530"/>
                <a:gd name="T71" fmla="*/ 1587097189 h 1789"/>
                <a:gd name="T72" fmla="*/ 241448127 w 1530"/>
                <a:gd name="T73" fmla="*/ 324132848 h 1789"/>
                <a:gd name="T74" fmla="*/ 250390491 w 1530"/>
                <a:gd name="T75" fmla="*/ 328328970 h 1789"/>
                <a:gd name="T76" fmla="*/ 260450386 w 1530"/>
                <a:gd name="T77" fmla="*/ 328328970 h 1789"/>
                <a:gd name="T78" fmla="*/ 241448127 w 1530"/>
                <a:gd name="T79" fmla="*/ 324132848 h 1789"/>
                <a:gd name="T80" fmla="*/ 198971369 w 1530"/>
                <a:gd name="T81" fmla="*/ 270635115 h 1789"/>
                <a:gd name="T82" fmla="*/ 364407286 w 1530"/>
                <a:gd name="T83" fmla="*/ 270635115 h 1789"/>
                <a:gd name="T84" fmla="*/ 368878468 w 1530"/>
                <a:gd name="T85" fmla="*/ 267487704 h 1789"/>
                <a:gd name="T86" fmla="*/ 378939421 w 1530"/>
                <a:gd name="T87" fmla="*/ 267487704 h 1789"/>
                <a:gd name="T88" fmla="*/ 146433658 w 1530"/>
                <a:gd name="T89" fmla="*/ 218186093 h 1789"/>
                <a:gd name="T90" fmla="*/ 103956866 w 1530"/>
                <a:gd name="T91" fmla="*/ 164688360 h 1789"/>
                <a:gd name="T92" fmla="*/ 241448127 w 1530"/>
                <a:gd name="T93" fmla="*/ 111191619 h 1789"/>
                <a:gd name="T94" fmla="*/ 0 w 1530"/>
                <a:gd name="T95" fmla="*/ 46155304 h 1789"/>
                <a:gd name="T96" fmla="*/ 193381598 w 1530"/>
                <a:gd name="T97" fmla="*/ 57693870 h 1789"/>
                <a:gd name="T98" fmla="*/ 76011186 w 1530"/>
                <a:gd name="T99" fmla="*/ 0 h 1789"/>
                <a:gd name="T100" fmla="*/ 65951274 w 1530"/>
                <a:gd name="T101" fmla="*/ 4196124 h 1789"/>
                <a:gd name="T102" fmla="*/ 61480092 w 1530"/>
                <a:gd name="T103" fmla="*/ 8392247 h 1789"/>
                <a:gd name="T104" fmla="*/ 51419139 w 1530"/>
                <a:gd name="T105" fmla="*/ 11538570 h 1789"/>
                <a:gd name="T106" fmla="*/ 46947957 w 1530"/>
                <a:gd name="T107" fmla="*/ 15734692 h 1789"/>
                <a:gd name="T108" fmla="*/ 42476775 w 1530"/>
                <a:gd name="T109" fmla="*/ 18881019 h 1789"/>
                <a:gd name="T110" fmla="*/ 38005593 w 1530"/>
                <a:gd name="T111" fmla="*/ 23077140 h 1789"/>
                <a:gd name="T112" fmla="*/ 27945689 w 1530"/>
                <a:gd name="T113" fmla="*/ 27273262 h 1789"/>
                <a:gd name="T114" fmla="*/ 19003325 w 1530"/>
                <a:gd name="T115" fmla="*/ 34615714 h 1789"/>
                <a:gd name="T116" fmla="*/ 13413550 w 1530"/>
                <a:gd name="T117" fmla="*/ 38811836 h 1789"/>
                <a:gd name="T118" fmla="*/ 4471184 w 1530"/>
                <a:gd name="T119" fmla="*/ 41959183 h 1789"/>
                <a:gd name="T120" fmla="*/ 0 w 1530"/>
                <a:gd name="T121" fmla="*/ 46155304 h 1789"/>
                <a:gd name="T122" fmla="*/ 17694720 60000 65536"/>
                <a:gd name="T123" fmla="*/ 0 60000 65536"/>
                <a:gd name="T124" fmla="*/ 5898240 60000 65536"/>
                <a:gd name="T125" fmla="*/ 1179648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0"/>
                <a:gd name="T184" fmla="*/ 0 h 1789"/>
                <a:gd name="T185" fmla="*/ 1530 w 1530"/>
                <a:gd name="T186" fmla="*/ 1789 h 17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0" h="1789">
                  <a:moveTo>
                    <a:pt x="1203" y="1513"/>
                  </a:moveTo>
                  <a:lnTo>
                    <a:pt x="1428" y="1789"/>
                  </a:lnTo>
                  <a:lnTo>
                    <a:pt x="1432" y="1786"/>
                  </a:lnTo>
                  <a:lnTo>
                    <a:pt x="1432" y="1782"/>
                  </a:lnTo>
                  <a:lnTo>
                    <a:pt x="1436" y="1782"/>
                  </a:lnTo>
                  <a:lnTo>
                    <a:pt x="1441" y="1778"/>
                  </a:lnTo>
                  <a:lnTo>
                    <a:pt x="1445" y="1775"/>
                  </a:lnTo>
                  <a:lnTo>
                    <a:pt x="1449" y="1775"/>
                  </a:lnTo>
                  <a:lnTo>
                    <a:pt x="1449" y="1771"/>
                  </a:lnTo>
                  <a:lnTo>
                    <a:pt x="1453" y="1771"/>
                  </a:lnTo>
                  <a:lnTo>
                    <a:pt x="1457" y="1768"/>
                  </a:lnTo>
                  <a:lnTo>
                    <a:pt x="1462" y="1764"/>
                  </a:lnTo>
                  <a:lnTo>
                    <a:pt x="1466" y="1764"/>
                  </a:lnTo>
                  <a:lnTo>
                    <a:pt x="1466" y="1760"/>
                  </a:lnTo>
                  <a:lnTo>
                    <a:pt x="1470" y="1757"/>
                  </a:lnTo>
                  <a:lnTo>
                    <a:pt x="1474" y="1757"/>
                  </a:lnTo>
                  <a:lnTo>
                    <a:pt x="1479" y="1753"/>
                  </a:lnTo>
                  <a:lnTo>
                    <a:pt x="1479" y="1749"/>
                  </a:lnTo>
                  <a:lnTo>
                    <a:pt x="1483" y="1749"/>
                  </a:lnTo>
                  <a:lnTo>
                    <a:pt x="1487" y="1746"/>
                  </a:lnTo>
                  <a:lnTo>
                    <a:pt x="1491" y="1742"/>
                  </a:lnTo>
                  <a:lnTo>
                    <a:pt x="1496" y="1738"/>
                  </a:lnTo>
                  <a:lnTo>
                    <a:pt x="1500" y="1735"/>
                  </a:lnTo>
                  <a:lnTo>
                    <a:pt x="1504" y="1735"/>
                  </a:lnTo>
                  <a:lnTo>
                    <a:pt x="1504" y="1731"/>
                  </a:lnTo>
                  <a:lnTo>
                    <a:pt x="1508" y="1728"/>
                  </a:lnTo>
                  <a:lnTo>
                    <a:pt x="1513" y="1728"/>
                  </a:lnTo>
                  <a:lnTo>
                    <a:pt x="1517" y="1724"/>
                  </a:lnTo>
                  <a:lnTo>
                    <a:pt x="1517" y="1720"/>
                  </a:lnTo>
                  <a:lnTo>
                    <a:pt x="1521" y="1717"/>
                  </a:lnTo>
                  <a:lnTo>
                    <a:pt x="1525" y="1717"/>
                  </a:lnTo>
                  <a:lnTo>
                    <a:pt x="1530" y="1713"/>
                  </a:lnTo>
                  <a:lnTo>
                    <a:pt x="1530" y="1709"/>
                  </a:lnTo>
                  <a:lnTo>
                    <a:pt x="1305" y="1433"/>
                  </a:lnTo>
                  <a:lnTo>
                    <a:pt x="1301" y="1437"/>
                  </a:lnTo>
                  <a:lnTo>
                    <a:pt x="1301" y="1440"/>
                  </a:lnTo>
                  <a:lnTo>
                    <a:pt x="1296" y="1444"/>
                  </a:lnTo>
                  <a:lnTo>
                    <a:pt x="1292" y="1444"/>
                  </a:lnTo>
                  <a:lnTo>
                    <a:pt x="1288" y="1448"/>
                  </a:lnTo>
                  <a:lnTo>
                    <a:pt x="1288" y="1451"/>
                  </a:lnTo>
                  <a:lnTo>
                    <a:pt x="1284" y="1455"/>
                  </a:lnTo>
                  <a:lnTo>
                    <a:pt x="1279" y="1455"/>
                  </a:lnTo>
                  <a:lnTo>
                    <a:pt x="1279" y="1458"/>
                  </a:lnTo>
                  <a:lnTo>
                    <a:pt x="1275" y="1462"/>
                  </a:lnTo>
                  <a:lnTo>
                    <a:pt x="1271" y="1462"/>
                  </a:lnTo>
                  <a:lnTo>
                    <a:pt x="1267" y="1466"/>
                  </a:lnTo>
                  <a:lnTo>
                    <a:pt x="1267" y="1469"/>
                  </a:lnTo>
                  <a:lnTo>
                    <a:pt x="1263" y="1469"/>
                  </a:lnTo>
                  <a:lnTo>
                    <a:pt x="1258" y="1473"/>
                  </a:lnTo>
                  <a:lnTo>
                    <a:pt x="1254" y="1477"/>
                  </a:lnTo>
                  <a:lnTo>
                    <a:pt x="1254" y="1480"/>
                  </a:lnTo>
                  <a:lnTo>
                    <a:pt x="1250" y="1480"/>
                  </a:lnTo>
                  <a:lnTo>
                    <a:pt x="1246" y="1484"/>
                  </a:lnTo>
                  <a:lnTo>
                    <a:pt x="1241" y="1488"/>
                  </a:lnTo>
                  <a:lnTo>
                    <a:pt x="1237" y="1491"/>
                  </a:lnTo>
                  <a:lnTo>
                    <a:pt x="1233" y="1495"/>
                  </a:lnTo>
                  <a:lnTo>
                    <a:pt x="1229" y="1495"/>
                  </a:lnTo>
                  <a:lnTo>
                    <a:pt x="1224" y="1498"/>
                  </a:lnTo>
                  <a:lnTo>
                    <a:pt x="1224" y="1502"/>
                  </a:lnTo>
                  <a:lnTo>
                    <a:pt x="1220" y="1502"/>
                  </a:lnTo>
                  <a:lnTo>
                    <a:pt x="1216" y="1506"/>
                  </a:lnTo>
                  <a:lnTo>
                    <a:pt x="1212" y="1506"/>
                  </a:lnTo>
                  <a:lnTo>
                    <a:pt x="1212" y="1509"/>
                  </a:lnTo>
                  <a:lnTo>
                    <a:pt x="1207" y="1513"/>
                  </a:lnTo>
                  <a:lnTo>
                    <a:pt x="1203" y="1513"/>
                  </a:lnTo>
                  <a:close/>
                  <a:moveTo>
                    <a:pt x="216" y="309"/>
                  </a:moveTo>
                  <a:lnTo>
                    <a:pt x="224" y="317"/>
                  </a:lnTo>
                  <a:lnTo>
                    <a:pt x="224" y="313"/>
                  </a:lnTo>
                  <a:lnTo>
                    <a:pt x="229" y="313"/>
                  </a:lnTo>
                  <a:lnTo>
                    <a:pt x="233" y="313"/>
                  </a:lnTo>
                  <a:lnTo>
                    <a:pt x="233" y="309"/>
                  </a:lnTo>
                  <a:lnTo>
                    <a:pt x="216" y="309"/>
                  </a:lnTo>
                  <a:close/>
                  <a:moveTo>
                    <a:pt x="131" y="208"/>
                  </a:moveTo>
                  <a:lnTo>
                    <a:pt x="178" y="258"/>
                  </a:lnTo>
                  <a:lnTo>
                    <a:pt x="322" y="258"/>
                  </a:lnTo>
                  <a:lnTo>
                    <a:pt x="326" y="258"/>
                  </a:lnTo>
                  <a:lnTo>
                    <a:pt x="330" y="258"/>
                  </a:lnTo>
                  <a:lnTo>
                    <a:pt x="330" y="255"/>
                  </a:lnTo>
                  <a:lnTo>
                    <a:pt x="335" y="255"/>
                  </a:lnTo>
                  <a:lnTo>
                    <a:pt x="339" y="255"/>
                  </a:lnTo>
                  <a:lnTo>
                    <a:pt x="301" y="208"/>
                  </a:lnTo>
                  <a:lnTo>
                    <a:pt x="131" y="208"/>
                  </a:lnTo>
                  <a:close/>
                  <a:moveTo>
                    <a:pt x="46" y="106"/>
                  </a:moveTo>
                  <a:lnTo>
                    <a:pt x="93" y="157"/>
                  </a:lnTo>
                  <a:lnTo>
                    <a:pt x="258" y="157"/>
                  </a:lnTo>
                  <a:lnTo>
                    <a:pt x="216" y="106"/>
                  </a:lnTo>
                  <a:lnTo>
                    <a:pt x="46" y="106"/>
                  </a:lnTo>
                  <a:close/>
                  <a:moveTo>
                    <a:pt x="0" y="44"/>
                  </a:moveTo>
                  <a:lnTo>
                    <a:pt x="8" y="55"/>
                  </a:lnTo>
                  <a:lnTo>
                    <a:pt x="173" y="55"/>
                  </a:lnTo>
                  <a:lnTo>
                    <a:pt x="131" y="0"/>
                  </a:lnTo>
                  <a:lnTo>
                    <a:pt x="68" y="0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11"/>
                  </a:lnTo>
                  <a:lnTo>
                    <a:pt x="46" y="11"/>
                  </a:lnTo>
                  <a:lnTo>
                    <a:pt x="46" y="15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38" y="18"/>
                  </a:lnTo>
                  <a:lnTo>
                    <a:pt x="34" y="18"/>
                  </a:lnTo>
                  <a:lnTo>
                    <a:pt x="34" y="22"/>
                  </a:lnTo>
                  <a:lnTo>
                    <a:pt x="29" y="22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7" y="33"/>
                  </a:lnTo>
                  <a:lnTo>
                    <a:pt x="12" y="33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79" name="Freeform 2566"/>
            <p:cNvSpPr>
              <a:spLocks/>
            </p:cNvSpPr>
            <p:nvPr/>
          </p:nvSpPr>
          <p:spPr bwMode="auto">
            <a:xfrm>
              <a:off x="1949171" y="2825541"/>
              <a:ext cx="1610230" cy="1843549"/>
            </a:xfrm>
            <a:custGeom>
              <a:avLst/>
              <a:gdLst>
                <a:gd name="T0" fmla="*/ 850111681 w 1525"/>
                <a:gd name="T1" fmla="*/ 0 h 1800"/>
                <a:gd name="T2" fmla="*/ 1700223363 w 1525"/>
                <a:gd name="T3" fmla="*/ 944076322 h 1800"/>
                <a:gd name="T4" fmla="*/ 850111681 w 1525"/>
                <a:gd name="T5" fmla="*/ 1888151620 h 1800"/>
                <a:gd name="T6" fmla="*/ 0 w 1525"/>
                <a:gd name="T7" fmla="*/ 944076322 h 1800"/>
                <a:gd name="T8" fmla="*/ 1587618167 w 1525"/>
                <a:gd name="T9" fmla="*/ 1888151620 h 1800"/>
                <a:gd name="T10" fmla="*/ 1596537254 w 1525"/>
                <a:gd name="T11" fmla="*/ 1885004273 h 1800"/>
                <a:gd name="T12" fmla="*/ 1606571360 w 1525"/>
                <a:gd name="T13" fmla="*/ 1876613054 h 1800"/>
                <a:gd name="T14" fmla="*/ 1615490447 w 1525"/>
                <a:gd name="T15" fmla="*/ 1873465707 h 1800"/>
                <a:gd name="T16" fmla="*/ 1619950519 w 1525"/>
                <a:gd name="T17" fmla="*/ 1866123263 h 1800"/>
                <a:gd name="T18" fmla="*/ 1629984624 w 1525"/>
                <a:gd name="T19" fmla="*/ 1861927142 h 1800"/>
                <a:gd name="T20" fmla="*/ 1634444696 w 1525"/>
                <a:gd name="T21" fmla="*/ 1854584698 h 1800"/>
                <a:gd name="T22" fmla="*/ 1644478802 w 1525"/>
                <a:gd name="T23" fmla="*/ 1850388577 h 1800"/>
                <a:gd name="T24" fmla="*/ 1648937817 w 1525"/>
                <a:gd name="T25" fmla="*/ 1846192456 h 1800"/>
                <a:gd name="T26" fmla="*/ 1657856905 w 1525"/>
                <a:gd name="T27" fmla="*/ 1838850012 h 1800"/>
                <a:gd name="T28" fmla="*/ 1662316977 w 1525"/>
                <a:gd name="T29" fmla="*/ 1834653890 h 1800"/>
                <a:gd name="T30" fmla="*/ 1667891010 w 1525"/>
                <a:gd name="T31" fmla="*/ 1827311446 h 1800"/>
                <a:gd name="T32" fmla="*/ 1676810098 w 1525"/>
                <a:gd name="T33" fmla="*/ 1824164100 h 1800"/>
                <a:gd name="T34" fmla="*/ 1681270170 w 1525"/>
                <a:gd name="T35" fmla="*/ 1815772881 h 1800"/>
                <a:gd name="T36" fmla="*/ 1691304275 w 1525"/>
                <a:gd name="T37" fmla="*/ 1812625534 h 1800"/>
                <a:gd name="T38" fmla="*/ 1695763291 w 1525"/>
                <a:gd name="T39" fmla="*/ 1804234316 h 1800"/>
                <a:gd name="T40" fmla="*/ 1446025673 w 1525"/>
                <a:gd name="T41" fmla="*/ 1510521193 h 1800"/>
                <a:gd name="T42" fmla="*/ 1435991567 w 1525"/>
                <a:gd name="T43" fmla="*/ 1514717314 h 1800"/>
                <a:gd name="T44" fmla="*/ 1431532552 w 1525"/>
                <a:gd name="T45" fmla="*/ 1522059758 h 1800"/>
                <a:gd name="T46" fmla="*/ 1427072480 w 1525"/>
                <a:gd name="T47" fmla="*/ 1530452001 h 1800"/>
                <a:gd name="T48" fmla="*/ 1421498446 w 1525"/>
                <a:gd name="T49" fmla="*/ 1533599348 h 1800"/>
                <a:gd name="T50" fmla="*/ 1412579359 w 1525"/>
                <a:gd name="T51" fmla="*/ 1540941792 h 1800"/>
                <a:gd name="T52" fmla="*/ 1408119287 w 1525"/>
                <a:gd name="T53" fmla="*/ 1545137913 h 1800"/>
                <a:gd name="T54" fmla="*/ 1398085181 w 1525"/>
                <a:gd name="T55" fmla="*/ 1552480357 h 1800"/>
                <a:gd name="T56" fmla="*/ 1393626166 w 1525"/>
                <a:gd name="T57" fmla="*/ 1556676478 h 1800"/>
                <a:gd name="T58" fmla="*/ 1389166094 w 1525"/>
                <a:gd name="T59" fmla="*/ 1564018922 h 1800"/>
                <a:gd name="T60" fmla="*/ 1379131989 w 1525"/>
                <a:gd name="T61" fmla="*/ 1568215044 h 1800"/>
                <a:gd name="T62" fmla="*/ 1374672973 w 1525"/>
                <a:gd name="T63" fmla="*/ 1575557488 h 1800"/>
                <a:gd name="T64" fmla="*/ 1364638867 w 1525"/>
                <a:gd name="T65" fmla="*/ 1579753609 h 1800"/>
                <a:gd name="T66" fmla="*/ 1360178796 w 1525"/>
                <a:gd name="T67" fmla="*/ 1587096053 h 1800"/>
                <a:gd name="T68" fmla="*/ 1351259708 w 1525"/>
                <a:gd name="T69" fmla="*/ 1591292174 h 1800"/>
                <a:gd name="T70" fmla="*/ 1346799636 w 1525"/>
                <a:gd name="T71" fmla="*/ 1598635642 h 1800"/>
                <a:gd name="T72" fmla="*/ 1336765531 w 1525"/>
                <a:gd name="T73" fmla="*/ 1602830739 h 1800"/>
                <a:gd name="T74" fmla="*/ 226324419 w 1525"/>
                <a:gd name="T75" fmla="*/ 324132825 h 1800"/>
                <a:gd name="T76" fmla="*/ 302138313 w 1525"/>
                <a:gd name="T77" fmla="*/ 324132825 h 1800"/>
                <a:gd name="T78" fmla="*/ 306597329 w 1525"/>
                <a:gd name="T79" fmla="*/ 320985478 h 1800"/>
                <a:gd name="T80" fmla="*/ 316631434 w 1525"/>
                <a:gd name="T81" fmla="*/ 320985478 h 1800"/>
                <a:gd name="T82" fmla="*/ 321091506 w 1525"/>
                <a:gd name="T83" fmla="*/ 316790381 h 1800"/>
                <a:gd name="T84" fmla="*/ 330010593 w 1525"/>
                <a:gd name="T85" fmla="*/ 313643034 h 1800"/>
                <a:gd name="T86" fmla="*/ 340044699 w 1525"/>
                <a:gd name="T87" fmla="*/ 309446913 h 1800"/>
                <a:gd name="T88" fmla="*/ 348963786 w 1525"/>
                <a:gd name="T89" fmla="*/ 305250792 h 1800"/>
                <a:gd name="T90" fmla="*/ 358997892 w 1525"/>
                <a:gd name="T91" fmla="*/ 302104469 h 1800"/>
                <a:gd name="T92" fmla="*/ 363457964 w 1525"/>
                <a:gd name="T93" fmla="*/ 297908348 h 1800"/>
                <a:gd name="T94" fmla="*/ 373492069 w 1525"/>
                <a:gd name="T95" fmla="*/ 297908348 h 1800"/>
                <a:gd name="T96" fmla="*/ 382411156 w 1525"/>
                <a:gd name="T97" fmla="*/ 293712227 h 1800"/>
                <a:gd name="T98" fmla="*/ 363457964 w 1525"/>
                <a:gd name="T99" fmla="*/ 271683870 h 1800"/>
                <a:gd name="T100" fmla="*/ 84732948 w 1525"/>
                <a:gd name="T101" fmla="*/ 164688348 h 1800"/>
                <a:gd name="T102" fmla="*/ 321091506 w 1525"/>
                <a:gd name="T103" fmla="*/ 218186077 h 1800"/>
                <a:gd name="T104" fmla="*/ 84732948 w 1525"/>
                <a:gd name="T105" fmla="*/ 164688348 h 1800"/>
                <a:gd name="T106" fmla="*/ 37906402 w 1525"/>
                <a:gd name="T107" fmla="*/ 111191611 h 1800"/>
                <a:gd name="T108" fmla="*/ 179498946 w 1525"/>
                <a:gd name="T109" fmla="*/ 53497745 h 1800"/>
                <a:gd name="T110" fmla="*/ 8919092 w 1525"/>
                <a:gd name="T111" fmla="*/ 53497745 h 1800"/>
                <a:gd name="T112" fmla="*/ 4460074 w 1525"/>
                <a:gd name="T113" fmla="*/ 57693866 h 1800"/>
                <a:gd name="T114" fmla="*/ 0 w 1525"/>
                <a:gd name="T115" fmla="*/ 61888963 h 1800"/>
                <a:gd name="T116" fmla="*/ 127098350 w 1525"/>
                <a:gd name="T117" fmla="*/ 0 h 1800"/>
                <a:gd name="T118" fmla="*/ 131558422 w 1525"/>
                <a:gd name="T119" fmla="*/ 0 h 1800"/>
                <a:gd name="T120" fmla="*/ 17694720 60000 65536"/>
                <a:gd name="T121" fmla="*/ 0 60000 65536"/>
                <a:gd name="T122" fmla="*/ 5898240 60000 65536"/>
                <a:gd name="T123" fmla="*/ 1179648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25"/>
                <a:gd name="T181" fmla="*/ 0 h 1800"/>
                <a:gd name="T182" fmla="*/ 1525 w 1525"/>
                <a:gd name="T183" fmla="*/ 1800 h 180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25" h="1800">
                  <a:moveTo>
                    <a:pt x="1199" y="1528"/>
                  </a:moveTo>
                  <a:lnTo>
                    <a:pt x="1424" y="1800"/>
                  </a:lnTo>
                  <a:lnTo>
                    <a:pt x="1428" y="1800"/>
                  </a:lnTo>
                  <a:lnTo>
                    <a:pt x="1432" y="1797"/>
                  </a:lnTo>
                  <a:lnTo>
                    <a:pt x="1436" y="1793"/>
                  </a:lnTo>
                  <a:lnTo>
                    <a:pt x="1441" y="1789"/>
                  </a:lnTo>
                  <a:lnTo>
                    <a:pt x="1445" y="1786"/>
                  </a:lnTo>
                  <a:lnTo>
                    <a:pt x="1449" y="1786"/>
                  </a:lnTo>
                  <a:lnTo>
                    <a:pt x="1449" y="1782"/>
                  </a:lnTo>
                  <a:lnTo>
                    <a:pt x="1453" y="1779"/>
                  </a:lnTo>
                  <a:lnTo>
                    <a:pt x="1458" y="1779"/>
                  </a:lnTo>
                  <a:lnTo>
                    <a:pt x="1462" y="1775"/>
                  </a:lnTo>
                  <a:lnTo>
                    <a:pt x="1462" y="1771"/>
                  </a:lnTo>
                  <a:lnTo>
                    <a:pt x="1466" y="1768"/>
                  </a:lnTo>
                  <a:lnTo>
                    <a:pt x="1470" y="1768"/>
                  </a:lnTo>
                  <a:lnTo>
                    <a:pt x="1475" y="1764"/>
                  </a:lnTo>
                  <a:lnTo>
                    <a:pt x="1475" y="1760"/>
                  </a:lnTo>
                  <a:lnTo>
                    <a:pt x="1479" y="1760"/>
                  </a:lnTo>
                  <a:lnTo>
                    <a:pt x="1483" y="1757"/>
                  </a:lnTo>
                  <a:lnTo>
                    <a:pt x="1487" y="1753"/>
                  </a:lnTo>
                  <a:lnTo>
                    <a:pt x="1487" y="1749"/>
                  </a:lnTo>
                  <a:lnTo>
                    <a:pt x="1491" y="1749"/>
                  </a:lnTo>
                  <a:lnTo>
                    <a:pt x="1496" y="1746"/>
                  </a:lnTo>
                  <a:lnTo>
                    <a:pt x="1496" y="1742"/>
                  </a:lnTo>
                  <a:lnTo>
                    <a:pt x="1500" y="1742"/>
                  </a:lnTo>
                  <a:lnTo>
                    <a:pt x="1504" y="1739"/>
                  </a:lnTo>
                  <a:lnTo>
                    <a:pt x="1508" y="1735"/>
                  </a:lnTo>
                  <a:lnTo>
                    <a:pt x="1508" y="1731"/>
                  </a:lnTo>
                  <a:lnTo>
                    <a:pt x="1513" y="1731"/>
                  </a:lnTo>
                  <a:lnTo>
                    <a:pt x="1517" y="1728"/>
                  </a:lnTo>
                  <a:lnTo>
                    <a:pt x="1517" y="1724"/>
                  </a:lnTo>
                  <a:lnTo>
                    <a:pt x="1521" y="1720"/>
                  </a:lnTo>
                  <a:lnTo>
                    <a:pt x="1525" y="1720"/>
                  </a:lnTo>
                  <a:lnTo>
                    <a:pt x="1297" y="1440"/>
                  </a:lnTo>
                  <a:lnTo>
                    <a:pt x="1292" y="1444"/>
                  </a:lnTo>
                  <a:lnTo>
                    <a:pt x="1288" y="1444"/>
                  </a:lnTo>
                  <a:lnTo>
                    <a:pt x="1288" y="1448"/>
                  </a:lnTo>
                  <a:lnTo>
                    <a:pt x="1284" y="1451"/>
                  </a:lnTo>
                  <a:lnTo>
                    <a:pt x="1284" y="1455"/>
                  </a:lnTo>
                  <a:lnTo>
                    <a:pt x="1280" y="1459"/>
                  </a:lnTo>
                  <a:lnTo>
                    <a:pt x="1275" y="1459"/>
                  </a:lnTo>
                  <a:lnTo>
                    <a:pt x="1275" y="1462"/>
                  </a:lnTo>
                  <a:lnTo>
                    <a:pt x="1271" y="1466"/>
                  </a:lnTo>
                  <a:lnTo>
                    <a:pt x="1267" y="1469"/>
                  </a:lnTo>
                  <a:lnTo>
                    <a:pt x="1263" y="1469"/>
                  </a:lnTo>
                  <a:lnTo>
                    <a:pt x="1263" y="1473"/>
                  </a:lnTo>
                  <a:lnTo>
                    <a:pt x="1258" y="1477"/>
                  </a:lnTo>
                  <a:lnTo>
                    <a:pt x="1254" y="1480"/>
                  </a:lnTo>
                  <a:lnTo>
                    <a:pt x="1254" y="1484"/>
                  </a:lnTo>
                  <a:lnTo>
                    <a:pt x="1250" y="1484"/>
                  </a:lnTo>
                  <a:lnTo>
                    <a:pt x="1246" y="1488"/>
                  </a:lnTo>
                  <a:lnTo>
                    <a:pt x="1246" y="1491"/>
                  </a:lnTo>
                  <a:lnTo>
                    <a:pt x="1241" y="1495"/>
                  </a:lnTo>
                  <a:lnTo>
                    <a:pt x="1237" y="1495"/>
                  </a:lnTo>
                  <a:lnTo>
                    <a:pt x="1233" y="1499"/>
                  </a:lnTo>
                  <a:lnTo>
                    <a:pt x="1233" y="1502"/>
                  </a:lnTo>
                  <a:lnTo>
                    <a:pt x="1229" y="1502"/>
                  </a:lnTo>
                  <a:lnTo>
                    <a:pt x="1224" y="1506"/>
                  </a:lnTo>
                  <a:lnTo>
                    <a:pt x="1224" y="1509"/>
                  </a:lnTo>
                  <a:lnTo>
                    <a:pt x="1220" y="1513"/>
                  </a:lnTo>
                  <a:lnTo>
                    <a:pt x="1216" y="1513"/>
                  </a:lnTo>
                  <a:lnTo>
                    <a:pt x="1212" y="1517"/>
                  </a:lnTo>
                  <a:lnTo>
                    <a:pt x="1212" y="1520"/>
                  </a:lnTo>
                  <a:lnTo>
                    <a:pt x="1208" y="1524"/>
                  </a:lnTo>
                  <a:lnTo>
                    <a:pt x="1203" y="1524"/>
                  </a:lnTo>
                  <a:lnTo>
                    <a:pt x="1199" y="1528"/>
                  </a:lnTo>
                  <a:close/>
                  <a:moveTo>
                    <a:pt x="161" y="259"/>
                  </a:moveTo>
                  <a:lnTo>
                    <a:pt x="203" y="309"/>
                  </a:lnTo>
                  <a:lnTo>
                    <a:pt x="267" y="309"/>
                  </a:lnTo>
                  <a:lnTo>
                    <a:pt x="271" y="309"/>
                  </a:lnTo>
                  <a:lnTo>
                    <a:pt x="275" y="309"/>
                  </a:lnTo>
                  <a:lnTo>
                    <a:pt x="275" y="306"/>
                  </a:lnTo>
                  <a:lnTo>
                    <a:pt x="280" y="306"/>
                  </a:lnTo>
                  <a:lnTo>
                    <a:pt x="284" y="306"/>
                  </a:lnTo>
                  <a:lnTo>
                    <a:pt x="284" y="302"/>
                  </a:lnTo>
                  <a:lnTo>
                    <a:pt x="288" y="302"/>
                  </a:lnTo>
                  <a:lnTo>
                    <a:pt x="292" y="299"/>
                  </a:lnTo>
                  <a:lnTo>
                    <a:pt x="296" y="299"/>
                  </a:lnTo>
                  <a:lnTo>
                    <a:pt x="301" y="295"/>
                  </a:lnTo>
                  <a:lnTo>
                    <a:pt x="305" y="295"/>
                  </a:lnTo>
                  <a:lnTo>
                    <a:pt x="309" y="291"/>
                  </a:lnTo>
                  <a:lnTo>
                    <a:pt x="313" y="291"/>
                  </a:lnTo>
                  <a:lnTo>
                    <a:pt x="318" y="288"/>
                  </a:lnTo>
                  <a:lnTo>
                    <a:pt x="322" y="288"/>
                  </a:lnTo>
                  <a:lnTo>
                    <a:pt x="326" y="288"/>
                  </a:lnTo>
                  <a:lnTo>
                    <a:pt x="326" y="284"/>
                  </a:lnTo>
                  <a:lnTo>
                    <a:pt x="330" y="284"/>
                  </a:lnTo>
                  <a:lnTo>
                    <a:pt x="335" y="284"/>
                  </a:lnTo>
                  <a:lnTo>
                    <a:pt x="339" y="280"/>
                  </a:lnTo>
                  <a:lnTo>
                    <a:pt x="343" y="280"/>
                  </a:lnTo>
                  <a:lnTo>
                    <a:pt x="343" y="277"/>
                  </a:lnTo>
                  <a:lnTo>
                    <a:pt x="326" y="259"/>
                  </a:lnTo>
                  <a:lnTo>
                    <a:pt x="161" y="259"/>
                  </a:lnTo>
                  <a:close/>
                  <a:moveTo>
                    <a:pt x="76" y="157"/>
                  </a:moveTo>
                  <a:lnTo>
                    <a:pt x="118" y="208"/>
                  </a:lnTo>
                  <a:lnTo>
                    <a:pt x="288" y="208"/>
                  </a:lnTo>
                  <a:lnTo>
                    <a:pt x="246" y="157"/>
                  </a:lnTo>
                  <a:lnTo>
                    <a:pt x="76" y="157"/>
                  </a:lnTo>
                  <a:close/>
                  <a:moveTo>
                    <a:pt x="0" y="59"/>
                  </a:moveTo>
                  <a:lnTo>
                    <a:pt x="34" y="106"/>
                  </a:lnTo>
                  <a:lnTo>
                    <a:pt x="203" y="106"/>
                  </a:lnTo>
                  <a:lnTo>
                    <a:pt x="161" y="51"/>
                  </a:lnTo>
                  <a:lnTo>
                    <a:pt x="13" y="51"/>
                  </a:lnTo>
                  <a:lnTo>
                    <a:pt x="8" y="51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9"/>
                  </a:lnTo>
                  <a:lnTo>
                    <a:pt x="0" y="59"/>
                  </a:lnTo>
                  <a:close/>
                  <a:moveTo>
                    <a:pt x="118" y="0"/>
                  </a:moveTo>
                  <a:lnTo>
                    <a:pt x="114" y="0"/>
                  </a:lnTo>
                  <a:lnTo>
                    <a:pt x="110" y="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0" name="Freeform 2567"/>
            <p:cNvSpPr>
              <a:spLocks/>
            </p:cNvSpPr>
            <p:nvPr/>
          </p:nvSpPr>
          <p:spPr bwMode="auto">
            <a:xfrm>
              <a:off x="2028358" y="2795842"/>
              <a:ext cx="1579607" cy="1832283"/>
            </a:xfrm>
            <a:custGeom>
              <a:avLst/>
              <a:gdLst>
                <a:gd name="T0" fmla="*/ 833943793 w 1496"/>
                <a:gd name="T1" fmla="*/ 0 h 1789"/>
                <a:gd name="T2" fmla="*/ 1667886531 w 1496"/>
                <a:gd name="T3" fmla="*/ 938307106 h 1789"/>
                <a:gd name="T4" fmla="*/ 833943793 w 1496"/>
                <a:gd name="T5" fmla="*/ 1876613187 h 1789"/>
                <a:gd name="T6" fmla="*/ 0 w 1496"/>
                <a:gd name="T7" fmla="*/ 938307106 h 1789"/>
                <a:gd name="T8" fmla="*/ 1564201626 w 1496"/>
                <a:gd name="T9" fmla="*/ 1876613187 h 1789"/>
                <a:gd name="T10" fmla="*/ 1573120700 w 1496"/>
                <a:gd name="T11" fmla="*/ 1865074621 h 1789"/>
                <a:gd name="T12" fmla="*/ 1583154792 w 1496"/>
                <a:gd name="T13" fmla="*/ 1857732177 h 1789"/>
                <a:gd name="T14" fmla="*/ 1596532876 w 1496"/>
                <a:gd name="T15" fmla="*/ 1850388708 h 1789"/>
                <a:gd name="T16" fmla="*/ 1606566967 w 1496"/>
                <a:gd name="T17" fmla="*/ 1843046263 h 1789"/>
                <a:gd name="T18" fmla="*/ 1615486042 w 1496"/>
                <a:gd name="T19" fmla="*/ 1834654020 h 1789"/>
                <a:gd name="T20" fmla="*/ 1625520133 w 1496"/>
                <a:gd name="T21" fmla="*/ 1823115454 h 1789"/>
                <a:gd name="T22" fmla="*/ 1640014290 w 1496"/>
                <a:gd name="T23" fmla="*/ 1812625663 h 1789"/>
                <a:gd name="T24" fmla="*/ 1648933365 w 1496"/>
                <a:gd name="T25" fmla="*/ 1804234444 h 1789"/>
                <a:gd name="T26" fmla="*/ 1657852439 w 1496"/>
                <a:gd name="T27" fmla="*/ 1792695878 h 1789"/>
                <a:gd name="T28" fmla="*/ 1408115176 w 1496"/>
                <a:gd name="T29" fmla="*/ 1487444168 h 1789"/>
                <a:gd name="T30" fmla="*/ 1398081085 w 1496"/>
                <a:gd name="T31" fmla="*/ 1498982734 h 1789"/>
                <a:gd name="T32" fmla="*/ 1389162010 w 1496"/>
                <a:gd name="T33" fmla="*/ 1507374977 h 1789"/>
                <a:gd name="T34" fmla="*/ 1379127919 w 1496"/>
                <a:gd name="T35" fmla="*/ 1518913543 h 1789"/>
                <a:gd name="T36" fmla="*/ 1370208844 w 1496"/>
                <a:gd name="T37" fmla="*/ 1526255988 h 1789"/>
                <a:gd name="T38" fmla="*/ 1365749834 w 1496"/>
                <a:gd name="T39" fmla="*/ 1537794554 h 1789"/>
                <a:gd name="T40" fmla="*/ 1355715743 w 1496"/>
                <a:gd name="T41" fmla="*/ 1545138022 h 1789"/>
                <a:gd name="T42" fmla="*/ 1346796668 w 1496"/>
                <a:gd name="T43" fmla="*/ 1556676589 h 1789"/>
                <a:gd name="T44" fmla="*/ 1336762577 w 1496"/>
                <a:gd name="T45" fmla="*/ 1564019033 h 1789"/>
                <a:gd name="T46" fmla="*/ 1323383437 w 1496"/>
                <a:gd name="T47" fmla="*/ 1571362502 h 1789"/>
                <a:gd name="T48" fmla="*/ 1313349346 w 1496"/>
                <a:gd name="T49" fmla="*/ 1582901068 h 1789"/>
                <a:gd name="T50" fmla="*/ 189532782 w 1496"/>
                <a:gd name="T51" fmla="*/ 302104490 h 1789"/>
                <a:gd name="T52" fmla="*/ 236358189 w 1496"/>
                <a:gd name="T53" fmla="*/ 347209980 h 1789"/>
                <a:gd name="T54" fmla="*/ 250852346 w 1496"/>
                <a:gd name="T55" fmla="*/ 339867536 h 1789"/>
                <a:gd name="T56" fmla="*/ 264230430 w 1496"/>
                <a:gd name="T57" fmla="*/ 335671414 h 1789"/>
                <a:gd name="T58" fmla="*/ 278724653 w 1496"/>
                <a:gd name="T59" fmla="*/ 328328970 h 1789"/>
                <a:gd name="T60" fmla="*/ 293217753 w 1496"/>
                <a:gd name="T61" fmla="*/ 324132848 h 1789"/>
                <a:gd name="T62" fmla="*/ 307711910 w 1496"/>
                <a:gd name="T63" fmla="*/ 320985501 h 1789"/>
                <a:gd name="T64" fmla="*/ 321089994 w 1496"/>
                <a:gd name="T65" fmla="*/ 316790404 h 1789"/>
                <a:gd name="T66" fmla="*/ 335584151 w 1496"/>
                <a:gd name="T67" fmla="*/ 309446935 h 1789"/>
                <a:gd name="T68" fmla="*/ 350078307 w 1496"/>
                <a:gd name="T69" fmla="*/ 305250813 h 1789"/>
                <a:gd name="T70" fmla="*/ 363456392 w 1496"/>
                <a:gd name="T71" fmla="*/ 302104490 h 1789"/>
                <a:gd name="T72" fmla="*/ 94765863 w 1496"/>
                <a:gd name="T73" fmla="*/ 195108961 h 1789"/>
                <a:gd name="T74" fmla="*/ 278724653 w 1496"/>
                <a:gd name="T75" fmla="*/ 195108961 h 1789"/>
                <a:gd name="T76" fmla="*/ 46825423 w 1496"/>
                <a:gd name="T77" fmla="*/ 141611228 h 1789"/>
                <a:gd name="T78" fmla="*/ 0 w 1496"/>
                <a:gd name="T79" fmla="*/ 83918366 h 1789"/>
                <a:gd name="T80" fmla="*/ 109260020 w 1496"/>
                <a:gd name="T81" fmla="*/ 4196124 h 1789"/>
                <a:gd name="T82" fmla="*/ 94765863 w 1496"/>
                <a:gd name="T83" fmla="*/ 8392247 h 1789"/>
                <a:gd name="T84" fmla="*/ 80272763 w 1496"/>
                <a:gd name="T85" fmla="*/ 11538570 h 1789"/>
                <a:gd name="T86" fmla="*/ 71353688 w 1496"/>
                <a:gd name="T87" fmla="*/ 15734692 h 1789"/>
                <a:gd name="T88" fmla="*/ 61319580 w 1496"/>
                <a:gd name="T89" fmla="*/ 18881019 h 1789"/>
                <a:gd name="T90" fmla="*/ 52400505 w 1496"/>
                <a:gd name="T91" fmla="*/ 27273262 h 1789"/>
                <a:gd name="T92" fmla="*/ 37906349 w 1496"/>
                <a:gd name="T93" fmla="*/ 30420609 h 1789"/>
                <a:gd name="T94" fmla="*/ 17694720 60000 65536"/>
                <a:gd name="T95" fmla="*/ 0 60000 65536"/>
                <a:gd name="T96" fmla="*/ 5898240 60000 65536"/>
                <a:gd name="T97" fmla="*/ 1179648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96"/>
                <a:gd name="T142" fmla="*/ 0 h 1789"/>
                <a:gd name="T143" fmla="*/ 1496 w 1496"/>
                <a:gd name="T144" fmla="*/ 1789 h 17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96" h="1789">
                  <a:moveTo>
                    <a:pt x="1174" y="1513"/>
                  </a:moveTo>
                  <a:lnTo>
                    <a:pt x="1399" y="1789"/>
                  </a:lnTo>
                  <a:lnTo>
                    <a:pt x="1403" y="1789"/>
                  </a:lnTo>
                  <a:lnTo>
                    <a:pt x="1407" y="1786"/>
                  </a:lnTo>
                  <a:lnTo>
                    <a:pt x="1411" y="1782"/>
                  </a:lnTo>
                  <a:lnTo>
                    <a:pt x="1411" y="1778"/>
                  </a:lnTo>
                  <a:lnTo>
                    <a:pt x="1415" y="1778"/>
                  </a:lnTo>
                  <a:lnTo>
                    <a:pt x="1420" y="1775"/>
                  </a:lnTo>
                  <a:lnTo>
                    <a:pt x="1420" y="1771"/>
                  </a:lnTo>
                  <a:lnTo>
                    <a:pt x="1424" y="1771"/>
                  </a:lnTo>
                  <a:lnTo>
                    <a:pt x="1428" y="1768"/>
                  </a:lnTo>
                  <a:lnTo>
                    <a:pt x="1432" y="1764"/>
                  </a:lnTo>
                  <a:lnTo>
                    <a:pt x="1432" y="1760"/>
                  </a:lnTo>
                  <a:lnTo>
                    <a:pt x="1437" y="1760"/>
                  </a:lnTo>
                  <a:lnTo>
                    <a:pt x="1441" y="1757"/>
                  </a:lnTo>
                  <a:lnTo>
                    <a:pt x="1441" y="1753"/>
                  </a:lnTo>
                  <a:lnTo>
                    <a:pt x="1445" y="1749"/>
                  </a:lnTo>
                  <a:lnTo>
                    <a:pt x="1449" y="1749"/>
                  </a:lnTo>
                  <a:lnTo>
                    <a:pt x="1454" y="1746"/>
                  </a:lnTo>
                  <a:lnTo>
                    <a:pt x="1454" y="1742"/>
                  </a:lnTo>
                  <a:lnTo>
                    <a:pt x="1458" y="1738"/>
                  </a:lnTo>
                  <a:lnTo>
                    <a:pt x="1462" y="1735"/>
                  </a:lnTo>
                  <a:lnTo>
                    <a:pt x="1466" y="1731"/>
                  </a:lnTo>
                  <a:lnTo>
                    <a:pt x="1471" y="1728"/>
                  </a:lnTo>
                  <a:lnTo>
                    <a:pt x="1471" y="1724"/>
                  </a:lnTo>
                  <a:lnTo>
                    <a:pt x="1475" y="1724"/>
                  </a:lnTo>
                  <a:lnTo>
                    <a:pt x="1479" y="1720"/>
                  </a:lnTo>
                  <a:lnTo>
                    <a:pt x="1479" y="1717"/>
                  </a:lnTo>
                  <a:lnTo>
                    <a:pt x="1483" y="1713"/>
                  </a:lnTo>
                  <a:lnTo>
                    <a:pt x="1487" y="1709"/>
                  </a:lnTo>
                  <a:lnTo>
                    <a:pt x="1492" y="1706"/>
                  </a:lnTo>
                  <a:lnTo>
                    <a:pt x="1496" y="1702"/>
                  </a:lnTo>
                  <a:lnTo>
                    <a:pt x="1263" y="1418"/>
                  </a:lnTo>
                  <a:lnTo>
                    <a:pt x="1259" y="1422"/>
                  </a:lnTo>
                  <a:lnTo>
                    <a:pt x="1259" y="1426"/>
                  </a:lnTo>
                  <a:lnTo>
                    <a:pt x="1254" y="1429"/>
                  </a:lnTo>
                  <a:lnTo>
                    <a:pt x="1250" y="1429"/>
                  </a:lnTo>
                  <a:lnTo>
                    <a:pt x="1250" y="1433"/>
                  </a:lnTo>
                  <a:lnTo>
                    <a:pt x="1246" y="1437"/>
                  </a:lnTo>
                  <a:lnTo>
                    <a:pt x="1246" y="1440"/>
                  </a:lnTo>
                  <a:lnTo>
                    <a:pt x="1242" y="1444"/>
                  </a:lnTo>
                  <a:lnTo>
                    <a:pt x="1237" y="1448"/>
                  </a:lnTo>
                  <a:lnTo>
                    <a:pt x="1237" y="1451"/>
                  </a:lnTo>
                  <a:lnTo>
                    <a:pt x="1233" y="1451"/>
                  </a:lnTo>
                  <a:lnTo>
                    <a:pt x="1229" y="1455"/>
                  </a:lnTo>
                  <a:lnTo>
                    <a:pt x="1229" y="1458"/>
                  </a:lnTo>
                  <a:lnTo>
                    <a:pt x="1225" y="1462"/>
                  </a:lnTo>
                  <a:lnTo>
                    <a:pt x="1225" y="1466"/>
                  </a:lnTo>
                  <a:lnTo>
                    <a:pt x="1221" y="1469"/>
                  </a:lnTo>
                  <a:lnTo>
                    <a:pt x="1216" y="1469"/>
                  </a:lnTo>
                  <a:lnTo>
                    <a:pt x="1216" y="1473"/>
                  </a:lnTo>
                  <a:lnTo>
                    <a:pt x="1212" y="1477"/>
                  </a:lnTo>
                  <a:lnTo>
                    <a:pt x="1208" y="1480"/>
                  </a:lnTo>
                  <a:lnTo>
                    <a:pt x="1208" y="1484"/>
                  </a:lnTo>
                  <a:lnTo>
                    <a:pt x="1204" y="1488"/>
                  </a:lnTo>
                  <a:lnTo>
                    <a:pt x="1199" y="1488"/>
                  </a:lnTo>
                  <a:lnTo>
                    <a:pt x="1199" y="1491"/>
                  </a:lnTo>
                  <a:lnTo>
                    <a:pt x="1195" y="1495"/>
                  </a:lnTo>
                  <a:lnTo>
                    <a:pt x="1191" y="1498"/>
                  </a:lnTo>
                  <a:lnTo>
                    <a:pt x="1187" y="1498"/>
                  </a:lnTo>
                  <a:lnTo>
                    <a:pt x="1187" y="1502"/>
                  </a:lnTo>
                  <a:lnTo>
                    <a:pt x="1182" y="1506"/>
                  </a:lnTo>
                  <a:lnTo>
                    <a:pt x="1178" y="1509"/>
                  </a:lnTo>
                  <a:lnTo>
                    <a:pt x="1178" y="1513"/>
                  </a:lnTo>
                  <a:lnTo>
                    <a:pt x="1174" y="1513"/>
                  </a:lnTo>
                  <a:close/>
                  <a:moveTo>
                    <a:pt x="170" y="288"/>
                  </a:moveTo>
                  <a:lnTo>
                    <a:pt x="208" y="335"/>
                  </a:lnTo>
                  <a:lnTo>
                    <a:pt x="208" y="331"/>
                  </a:lnTo>
                  <a:lnTo>
                    <a:pt x="212" y="331"/>
                  </a:lnTo>
                  <a:lnTo>
                    <a:pt x="216" y="328"/>
                  </a:lnTo>
                  <a:lnTo>
                    <a:pt x="220" y="328"/>
                  </a:lnTo>
                  <a:lnTo>
                    <a:pt x="225" y="324"/>
                  </a:lnTo>
                  <a:lnTo>
                    <a:pt x="229" y="324"/>
                  </a:lnTo>
                  <a:lnTo>
                    <a:pt x="233" y="320"/>
                  </a:lnTo>
                  <a:lnTo>
                    <a:pt x="237" y="320"/>
                  </a:lnTo>
                  <a:lnTo>
                    <a:pt x="242" y="320"/>
                  </a:lnTo>
                  <a:lnTo>
                    <a:pt x="246" y="317"/>
                  </a:lnTo>
                  <a:lnTo>
                    <a:pt x="250" y="313"/>
                  </a:lnTo>
                  <a:lnTo>
                    <a:pt x="254" y="313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67" y="309"/>
                  </a:lnTo>
                  <a:lnTo>
                    <a:pt x="271" y="306"/>
                  </a:lnTo>
                  <a:lnTo>
                    <a:pt x="276" y="306"/>
                  </a:lnTo>
                  <a:lnTo>
                    <a:pt x="280" y="302"/>
                  </a:lnTo>
                  <a:lnTo>
                    <a:pt x="284" y="302"/>
                  </a:lnTo>
                  <a:lnTo>
                    <a:pt x="288" y="302"/>
                  </a:lnTo>
                  <a:lnTo>
                    <a:pt x="293" y="298"/>
                  </a:lnTo>
                  <a:lnTo>
                    <a:pt x="297" y="298"/>
                  </a:lnTo>
                  <a:lnTo>
                    <a:pt x="301" y="295"/>
                  </a:lnTo>
                  <a:lnTo>
                    <a:pt x="305" y="295"/>
                  </a:lnTo>
                  <a:lnTo>
                    <a:pt x="309" y="295"/>
                  </a:lnTo>
                  <a:lnTo>
                    <a:pt x="314" y="291"/>
                  </a:lnTo>
                  <a:lnTo>
                    <a:pt x="318" y="291"/>
                  </a:lnTo>
                  <a:lnTo>
                    <a:pt x="322" y="291"/>
                  </a:lnTo>
                  <a:lnTo>
                    <a:pt x="326" y="288"/>
                  </a:lnTo>
                  <a:lnTo>
                    <a:pt x="331" y="288"/>
                  </a:lnTo>
                  <a:lnTo>
                    <a:pt x="170" y="288"/>
                  </a:lnTo>
                  <a:close/>
                  <a:moveTo>
                    <a:pt x="85" y="186"/>
                  </a:moveTo>
                  <a:lnTo>
                    <a:pt x="127" y="237"/>
                  </a:lnTo>
                  <a:lnTo>
                    <a:pt x="293" y="237"/>
                  </a:lnTo>
                  <a:lnTo>
                    <a:pt x="250" y="186"/>
                  </a:lnTo>
                  <a:lnTo>
                    <a:pt x="85" y="186"/>
                  </a:lnTo>
                  <a:close/>
                  <a:moveTo>
                    <a:pt x="0" y="80"/>
                  </a:moveTo>
                  <a:lnTo>
                    <a:pt x="42" y="135"/>
                  </a:lnTo>
                  <a:lnTo>
                    <a:pt x="208" y="135"/>
                  </a:lnTo>
                  <a:lnTo>
                    <a:pt x="165" y="80"/>
                  </a:lnTo>
                  <a:lnTo>
                    <a:pt x="0" y="80"/>
                  </a:lnTo>
                  <a:close/>
                  <a:moveTo>
                    <a:pt x="123" y="29"/>
                  </a:moveTo>
                  <a:lnTo>
                    <a:pt x="102" y="0"/>
                  </a:lnTo>
                  <a:lnTo>
                    <a:pt x="98" y="4"/>
                  </a:lnTo>
                  <a:lnTo>
                    <a:pt x="93" y="4"/>
                  </a:lnTo>
                  <a:lnTo>
                    <a:pt x="89" y="8"/>
                  </a:lnTo>
                  <a:lnTo>
                    <a:pt x="85" y="8"/>
                  </a:lnTo>
                  <a:lnTo>
                    <a:pt x="81" y="11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72" y="15"/>
                  </a:lnTo>
                  <a:lnTo>
                    <a:pt x="68" y="15"/>
                  </a:lnTo>
                  <a:lnTo>
                    <a:pt x="64" y="15"/>
                  </a:lnTo>
                  <a:lnTo>
                    <a:pt x="64" y="18"/>
                  </a:lnTo>
                  <a:lnTo>
                    <a:pt x="59" y="18"/>
                  </a:lnTo>
                  <a:lnTo>
                    <a:pt x="55" y="18"/>
                  </a:lnTo>
                  <a:lnTo>
                    <a:pt x="55" y="22"/>
                  </a:lnTo>
                  <a:lnTo>
                    <a:pt x="51" y="22"/>
                  </a:lnTo>
                  <a:lnTo>
                    <a:pt x="47" y="26"/>
                  </a:lnTo>
                  <a:lnTo>
                    <a:pt x="42" y="26"/>
                  </a:lnTo>
                  <a:lnTo>
                    <a:pt x="38" y="29"/>
                  </a:lnTo>
                  <a:lnTo>
                    <a:pt x="34" y="29"/>
                  </a:lnTo>
                  <a:lnTo>
                    <a:pt x="123" y="29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1" name="Freeform 2568"/>
            <p:cNvSpPr>
              <a:spLocks/>
            </p:cNvSpPr>
            <p:nvPr/>
          </p:nvSpPr>
          <p:spPr bwMode="auto">
            <a:xfrm>
              <a:off x="2070594" y="2773311"/>
              <a:ext cx="1582780" cy="1814873"/>
            </a:xfrm>
            <a:custGeom>
              <a:avLst/>
              <a:gdLst>
                <a:gd name="T0" fmla="*/ 835064168 w 1500"/>
                <a:gd name="T1" fmla="*/ 0 h 1771"/>
                <a:gd name="T2" fmla="*/ 1670128336 w 1500"/>
                <a:gd name="T3" fmla="*/ 929916945 h 1771"/>
                <a:gd name="T4" fmla="*/ 835064168 w 1500"/>
                <a:gd name="T5" fmla="*/ 1859832866 h 1771"/>
                <a:gd name="T6" fmla="*/ 0 w 1500"/>
                <a:gd name="T7" fmla="*/ 929916945 h 1771"/>
                <a:gd name="T8" fmla="*/ 1576600841 w 1500"/>
                <a:gd name="T9" fmla="*/ 1856682715 h 1771"/>
                <a:gd name="T10" fmla="*/ 1585508724 w 1500"/>
                <a:gd name="T11" fmla="*/ 1848281628 h 1771"/>
                <a:gd name="T12" fmla="*/ 1595529829 w 1500"/>
                <a:gd name="T13" fmla="*/ 1837779757 h 1771"/>
                <a:gd name="T14" fmla="*/ 1604436656 w 1500"/>
                <a:gd name="T15" fmla="*/ 1829378670 h 1771"/>
                <a:gd name="T16" fmla="*/ 1613343484 w 1500"/>
                <a:gd name="T17" fmla="*/ 1817826407 h 1771"/>
                <a:gd name="T18" fmla="*/ 1623364589 w 1500"/>
                <a:gd name="T19" fmla="*/ 1806275169 h 1771"/>
                <a:gd name="T20" fmla="*/ 1632272472 w 1500"/>
                <a:gd name="T21" fmla="*/ 1798923449 h 1771"/>
                <a:gd name="T22" fmla="*/ 1642292521 w 1500"/>
                <a:gd name="T23" fmla="*/ 1787372211 h 1771"/>
                <a:gd name="T24" fmla="*/ 1651200404 w 1500"/>
                <a:gd name="T25" fmla="*/ 1780020492 h 1771"/>
                <a:gd name="T26" fmla="*/ 1661221508 w 1500"/>
                <a:gd name="T27" fmla="*/ 1768469253 h 1771"/>
                <a:gd name="T28" fmla="*/ 1406248396 w 1500"/>
                <a:gd name="T29" fmla="*/ 1455522108 h 1771"/>
                <a:gd name="T30" fmla="*/ 1397340513 w 1500"/>
                <a:gd name="T31" fmla="*/ 1467073347 h 1771"/>
                <a:gd name="T32" fmla="*/ 1391773350 w 1500"/>
                <a:gd name="T33" fmla="*/ 1478625610 h 1771"/>
                <a:gd name="T34" fmla="*/ 1382866522 w 1500"/>
                <a:gd name="T35" fmla="*/ 1485976304 h 1771"/>
                <a:gd name="T36" fmla="*/ 1372845417 w 1500"/>
                <a:gd name="T37" fmla="*/ 1497527543 h 1771"/>
                <a:gd name="T38" fmla="*/ 1363938590 w 1500"/>
                <a:gd name="T39" fmla="*/ 1509079805 h 1771"/>
                <a:gd name="T40" fmla="*/ 1359484648 w 1500"/>
                <a:gd name="T41" fmla="*/ 1520631044 h 1771"/>
                <a:gd name="T42" fmla="*/ 1349463544 w 1500"/>
                <a:gd name="T43" fmla="*/ 1527982763 h 1771"/>
                <a:gd name="T44" fmla="*/ 1340556716 w 1500"/>
                <a:gd name="T45" fmla="*/ 1539534001 h 1771"/>
                <a:gd name="T46" fmla="*/ 1330535611 w 1500"/>
                <a:gd name="T47" fmla="*/ 1546885721 h 1771"/>
                <a:gd name="T48" fmla="*/ 1321628784 w 1500"/>
                <a:gd name="T49" fmla="*/ 1558436959 h 1771"/>
                <a:gd name="T50" fmla="*/ 236045246 w 1500"/>
                <a:gd name="T51" fmla="*/ 325549928 h 1771"/>
                <a:gd name="T52" fmla="*/ 264993228 w 1500"/>
                <a:gd name="T53" fmla="*/ 344452886 h 1771"/>
                <a:gd name="T54" fmla="*/ 273901111 w 1500"/>
                <a:gd name="T55" fmla="*/ 340251318 h 1771"/>
                <a:gd name="T56" fmla="*/ 283922281 w 1500"/>
                <a:gd name="T57" fmla="*/ 336050774 h 1771"/>
                <a:gd name="T58" fmla="*/ 292829109 w 1500"/>
                <a:gd name="T59" fmla="*/ 332900623 h 1771"/>
                <a:gd name="T60" fmla="*/ 307304155 w 1500"/>
                <a:gd name="T61" fmla="*/ 328700079 h 1771"/>
                <a:gd name="T62" fmla="*/ 320664924 w 1500"/>
                <a:gd name="T63" fmla="*/ 325549928 h 1771"/>
                <a:gd name="T64" fmla="*/ 146971693 w 1500"/>
                <a:gd name="T65" fmla="*/ 218433445 h 1771"/>
                <a:gd name="T66" fmla="*/ 330684974 w 1500"/>
                <a:gd name="T67" fmla="*/ 218433445 h 1771"/>
                <a:gd name="T68" fmla="*/ 99094691 w 1500"/>
                <a:gd name="T69" fmla="*/ 164874723 h 1771"/>
                <a:gd name="T70" fmla="*/ 52330927 w 1500"/>
                <a:gd name="T71" fmla="*/ 107116451 h 1771"/>
                <a:gd name="T72" fmla="*/ 189281499 w 1500"/>
                <a:gd name="T73" fmla="*/ 53557713 h 1771"/>
                <a:gd name="T74" fmla="*/ 132496614 w 1500"/>
                <a:gd name="T75" fmla="*/ 4200545 h 1771"/>
                <a:gd name="T76" fmla="*/ 118022623 w 1500"/>
                <a:gd name="T77" fmla="*/ 8401091 h 1771"/>
                <a:gd name="T78" fmla="*/ 103547577 w 1500"/>
                <a:gd name="T79" fmla="*/ 11552267 h 1771"/>
                <a:gd name="T80" fmla="*/ 90186808 w 1500"/>
                <a:gd name="T81" fmla="*/ 19953358 h 1771"/>
                <a:gd name="T82" fmla="*/ 75712817 w 1500"/>
                <a:gd name="T83" fmla="*/ 23103509 h 1771"/>
                <a:gd name="T84" fmla="*/ 61237755 w 1500"/>
                <a:gd name="T85" fmla="*/ 27304053 h 1771"/>
                <a:gd name="T86" fmla="*/ 47876986 w 1500"/>
                <a:gd name="T87" fmla="*/ 34655780 h 1771"/>
                <a:gd name="T88" fmla="*/ 37855881 w 1500"/>
                <a:gd name="T89" fmla="*/ 38856324 h 1771"/>
                <a:gd name="T90" fmla="*/ 23381882 w 1500"/>
                <a:gd name="T91" fmla="*/ 42006475 h 1771"/>
                <a:gd name="T92" fmla="*/ 10021109 w 1500"/>
                <a:gd name="T93" fmla="*/ 50407562 h 1771"/>
                <a:gd name="T94" fmla="*/ 17694720 60000 65536"/>
                <a:gd name="T95" fmla="*/ 0 60000 65536"/>
                <a:gd name="T96" fmla="*/ 5898240 60000 65536"/>
                <a:gd name="T97" fmla="*/ 1179648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00"/>
                <a:gd name="T142" fmla="*/ 0 h 1771"/>
                <a:gd name="T143" fmla="*/ 1500 w 1500"/>
                <a:gd name="T144" fmla="*/ 1771 h 1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00" h="1771">
                  <a:moveTo>
                    <a:pt x="1183" y="1491"/>
                  </a:moveTo>
                  <a:lnTo>
                    <a:pt x="1411" y="1771"/>
                  </a:lnTo>
                  <a:lnTo>
                    <a:pt x="1416" y="1768"/>
                  </a:lnTo>
                  <a:lnTo>
                    <a:pt x="1416" y="1764"/>
                  </a:lnTo>
                  <a:lnTo>
                    <a:pt x="1420" y="1760"/>
                  </a:lnTo>
                  <a:lnTo>
                    <a:pt x="1424" y="1760"/>
                  </a:lnTo>
                  <a:lnTo>
                    <a:pt x="1424" y="1757"/>
                  </a:lnTo>
                  <a:lnTo>
                    <a:pt x="1428" y="1753"/>
                  </a:lnTo>
                  <a:lnTo>
                    <a:pt x="1433" y="1750"/>
                  </a:lnTo>
                  <a:lnTo>
                    <a:pt x="1433" y="1746"/>
                  </a:lnTo>
                  <a:lnTo>
                    <a:pt x="1437" y="1746"/>
                  </a:lnTo>
                  <a:lnTo>
                    <a:pt x="1441" y="1742"/>
                  </a:lnTo>
                  <a:lnTo>
                    <a:pt x="1441" y="1739"/>
                  </a:lnTo>
                  <a:lnTo>
                    <a:pt x="1445" y="1735"/>
                  </a:lnTo>
                  <a:lnTo>
                    <a:pt x="1449" y="1731"/>
                  </a:lnTo>
                  <a:lnTo>
                    <a:pt x="1454" y="1728"/>
                  </a:lnTo>
                  <a:lnTo>
                    <a:pt x="1458" y="1724"/>
                  </a:lnTo>
                  <a:lnTo>
                    <a:pt x="1458" y="1720"/>
                  </a:lnTo>
                  <a:lnTo>
                    <a:pt x="1462" y="1717"/>
                  </a:lnTo>
                  <a:lnTo>
                    <a:pt x="1466" y="1717"/>
                  </a:lnTo>
                  <a:lnTo>
                    <a:pt x="1466" y="1713"/>
                  </a:lnTo>
                  <a:lnTo>
                    <a:pt x="1471" y="1710"/>
                  </a:lnTo>
                  <a:lnTo>
                    <a:pt x="1475" y="1706"/>
                  </a:lnTo>
                  <a:lnTo>
                    <a:pt x="1475" y="1702"/>
                  </a:lnTo>
                  <a:lnTo>
                    <a:pt x="1479" y="1699"/>
                  </a:lnTo>
                  <a:lnTo>
                    <a:pt x="1483" y="1699"/>
                  </a:lnTo>
                  <a:lnTo>
                    <a:pt x="1483" y="1695"/>
                  </a:lnTo>
                  <a:lnTo>
                    <a:pt x="1488" y="1691"/>
                  </a:lnTo>
                  <a:lnTo>
                    <a:pt x="1492" y="1688"/>
                  </a:lnTo>
                  <a:lnTo>
                    <a:pt x="1492" y="1684"/>
                  </a:lnTo>
                  <a:lnTo>
                    <a:pt x="1496" y="1680"/>
                  </a:lnTo>
                  <a:lnTo>
                    <a:pt x="1500" y="1677"/>
                  </a:lnTo>
                  <a:lnTo>
                    <a:pt x="1263" y="1386"/>
                  </a:lnTo>
                  <a:lnTo>
                    <a:pt x="1259" y="1390"/>
                  </a:lnTo>
                  <a:lnTo>
                    <a:pt x="1259" y="1393"/>
                  </a:lnTo>
                  <a:lnTo>
                    <a:pt x="1255" y="1397"/>
                  </a:lnTo>
                  <a:lnTo>
                    <a:pt x="1255" y="1400"/>
                  </a:lnTo>
                  <a:lnTo>
                    <a:pt x="1250" y="1404"/>
                  </a:lnTo>
                  <a:lnTo>
                    <a:pt x="1250" y="1408"/>
                  </a:lnTo>
                  <a:lnTo>
                    <a:pt x="1246" y="1408"/>
                  </a:lnTo>
                  <a:lnTo>
                    <a:pt x="1246" y="1411"/>
                  </a:lnTo>
                  <a:lnTo>
                    <a:pt x="1242" y="1415"/>
                  </a:lnTo>
                  <a:lnTo>
                    <a:pt x="1238" y="1419"/>
                  </a:lnTo>
                  <a:lnTo>
                    <a:pt x="1238" y="1422"/>
                  </a:lnTo>
                  <a:lnTo>
                    <a:pt x="1233" y="1426"/>
                  </a:lnTo>
                  <a:lnTo>
                    <a:pt x="1233" y="1430"/>
                  </a:lnTo>
                  <a:lnTo>
                    <a:pt x="1229" y="1433"/>
                  </a:lnTo>
                  <a:lnTo>
                    <a:pt x="1225" y="1437"/>
                  </a:lnTo>
                  <a:lnTo>
                    <a:pt x="1225" y="1440"/>
                  </a:lnTo>
                  <a:lnTo>
                    <a:pt x="1221" y="1444"/>
                  </a:lnTo>
                  <a:lnTo>
                    <a:pt x="1221" y="1448"/>
                  </a:lnTo>
                  <a:lnTo>
                    <a:pt x="1216" y="1448"/>
                  </a:lnTo>
                  <a:lnTo>
                    <a:pt x="1212" y="1451"/>
                  </a:lnTo>
                  <a:lnTo>
                    <a:pt x="1212" y="1455"/>
                  </a:lnTo>
                  <a:lnTo>
                    <a:pt x="1208" y="1459"/>
                  </a:lnTo>
                  <a:lnTo>
                    <a:pt x="1208" y="1462"/>
                  </a:lnTo>
                  <a:lnTo>
                    <a:pt x="1204" y="1466"/>
                  </a:lnTo>
                  <a:lnTo>
                    <a:pt x="1199" y="1470"/>
                  </a:lnTo>
                  <a:lnTo>
                    <a:pt x="1199" y="1473"/>
                  </a:lnTo>
                  <a:lnTo>
                    <a:pt x="1195" y="1473"/>
                  </a:lnTo>
                  <a:lnTo>
                    <a:pt x="1191" y="1477"/>
                  </a:lnTo>
                  <a:lnTo>
                    <a:pt x="1191" y="1480"/>
                  </a:lnTo>
                  <a:lnTo>
                    <a:pt x="1187" y="1484"/>
                  </a:lnTo>
                  <a:lnTo>
                    <a:pt x="1183" y="1488"/>
                  </a:lnTo>
                  <a:lnTo>
                    <a:pt x="1183" y="1491"/>
                  </a:lnTo>
                  <a:close/>
                  <a:moveTo>
                    <a:pt x="212" y="310"/>
                  </a:moveTo>
                  <a:lnTo>
                    <a:pt x="229" y="328"/>
                  </a:lnTo>
                  <a:lnTo>
                    <a:pt x="233" y="328"/>
                  </a:lnTo>
                  <a:lnTo>
                    <a:pt x="238" y="328"/>
                  </a:lnTo>
                  <a:lnTo>
                    <a:pt x="242" y="328"/>
                  </a:lnTo>
                  <a:lnTo>
                    <a:pt x="242" y="324"/>
                  </a:lnTo>
                  <a:lnTo>
                    <a:pt x="246" y="324"/>
                  </a:lnTo>
                  <a:lnTo>
                    <a:pt x="250" y="324"/>
                  </a:lnTo>
                  <a:lnTo>
                    <a:pt x="250" y="320"/>
                  </a:lnTo>
                  <a:lnTo>
                    <a:pt x="255" y="320"/>
                  </a:lnTo>
                  <a:lnTo>
                    <a:pt x="259" y="320"/>
                  </a:lnTo>
                  <a:lnTo>
                    <a:pt x="263" y="320"/>
                  </a:lnTo>
                  <a:lnTo>
                    <a:pt x="263" y="317"/>
                  </a:lnTo>
                  <a:lnTo>
                    <a:pt x="267" y="317"/>
                  </a:lnTo>
                  <a:lnTo>
                    <a:pt x="271" y="317"/>
                  </a:lnTo>
                  <a:lnTo>
                    <a:pt x="276" y="313"/>
                  </a:lnTo>
                  <a:lnTo>
                    <a:pt x="280" y="313"/>
                  </a:lnTo>
                  <a:lnTo>
                    <a:pt x="284" y="313"/>
                  </a:lnTo>
                  <a:lnTo>
                    <a:pt x="288" y="310"/>
                  </a:lnTo>
                  <a:lnTo>
                    <a:pt x="293" y="310"/>
                  </a:lnTo>
                  <a:lnTo>
                    <a:pt x="212" y="310"/>
                  </a:lnTo>
                  <a:close/>
                  <a:moveTo>
                    <a:pt x="132" y="208"/>
                  </a:moveTo>
                  <a:lnTo>
                    <a:pt x="174" y="259"/>
                  </a:lnTo>
                  <a:lnTo>
                    <a:pt x="339" y="259"/>
                  </a:lnTo>
                  <a:lnTo>
                    <a:pt x="297" y="208"/>
                  </a:lnTo>
                  <a:lnTo>
                    <a:pt x="132" y="208"/>
                  </a:lnTo>
                  <a:close/>
                  <a:moveTo>
                    <a:pt x="47" y="102"/>
                  </a:moveTo>
                  <a:lnTo>
                    <a:pt x="89" y="157"/>
                  </a:lnTo>
                  <a:lnTo>
                    <a:pt x="255" y="157"/>
                  </a:lnTo>
                  <a:lnTo>
                    <a:pt x="212" y="102"/>
                  </a:lnTo>
                  <a:lnTo>
                    <a:pt x="47" y="102"/>
                  </a:lnTo>
                  <a:close/>
                  <a:moveTo>
                    <a:pt x="0" y="51"/>
                  </a:moveTo>
                  <a:lnTo>
                    <a:pt x="4" y="51"/>
                  </a:lnTo>
                  <a:lnTo>
                    <a:pt x="170" y="51"/>
                  </a:lnTo>
                  <a:lnTo>
                    <a:pt x="127" y="0"/>
                  </a:lnTo>
                  <a:lnTo>
                    <a:pt x="123" y="0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0" y="8"/>
                  </a:lnTo>
                  <a:lnTo>
                    <a:pt x="106" y="8"/>
                  </a:lnTo>
                  <a:lnTo>
                    <a:pt x="102" y="8"/>
                  </a:lnTo>
                  <a:lnTo>
                    <a:pt x="98" y="11"/>
                  </a:lnTo>
                  <a:lnTo>
                    <a:pt x="93" y="11"/>
                  </a:lnTo>
                  <a:lnTo>
                    <a:pt x="89" y="15"/>
                  </a:lnTo>
                  <a:lnTo>
                    <a:pt x="85" y="15"/>
                  </a:lnTo>
                  <a:lnTo>
                    <a:pt x="81" y="19"/>
                  </a:lnTo>
                  <a:lnTo>
                    <a:pt x="77" y="19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4" y="22"/>
                  </a:lnTo>
                  <a:lnTo>
                    <a:pt x="60" y="26"/>
                  </a:lnTo>
                  <a:lnTo>
                    <a:pt x="55" y="26"/>
                  </a:lnTo>
                  <a:lnTo>
                    <a:pt x="51" y="30"/>
                  </a:lnTo>
                  <a:lnTo>
                    <a:pt x="47" y="30"/>
                  </a:lnTo>
                  <a:lnTo>
                    <a:pt x="43" y="33"/>
                  </a:lnTo>
                  <a:lnTo>
                    <a:pt x="38" y="33"/>
                  </a:lnTo>
                  <a:lnTo>
                    <a:pt x="34" y="33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6" y="40"/>
                  </a:lnTo>
                  <a:lnTo>
                    <a:pt x="21" y="40"/>
                  </a:lnTo>
                  <a:lnTo>
                    <a:pt x="17" y="44"/>
                  </a:lnTo>
                  <a:lnTo>
                    <a:pt x="13" y="44"/>
                  </a:lnTo>
                  <a:lnTo>
                    <a:pt x="9" y="48"/>
                  </a:lnTo>
                  <a:lnTo>
                    <a:pt x="4" y="48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2" name="Freeform 2569"/>
            <p:cNvSpPr>
              <a:spLocks/>
            </p:cNvSpPr>
            <p:nvPr/>
          </p:nvSpPr>
          <p:spPr bwMode="auto">
            <a:xfrm>
              <a:off x="2137117" y="2773311"/>
              <a:ext cx="1561658" cy="1765706"/>
            </a:xfrm>
            <a:custGeom>
              <a:avLst/>
              <a:gdLst>
                <a:gd name="T0" fmla="*/ 824467777 w 1479"/>
                <a:gd name="T1" fmla="*/ 0 h 1724"/>
                <a:gd name="T2" fmla="*/ 1648935554 w 1479"/>
                <a:gd name="T3" fmla="*/ 904210464 h 1724"/>
                <a:gd name="T4" fmla="*/ 824467777 w 1479"/>
                <a:gd name="T5" fmla="*/ 1808420927 h 1724"/>
                <a:gd name="T6" fmla="*/ 0 w 1479"/>
                <a:gd name="T7" fmla="*/ 904210464 h 1724"/>
                <a:gd name="T8" fmla="*/ 1554169659 w 1479"/>
                <a:gd name="T9" fmla="*/ 1808420927 h 1724"/>
                <a:gd name="T10" fmla="*/ 1558628671 w 1479"/>
                <a:gd name="T11" fmla="*/ 1801078501 h 1724"/>
                <a:gd name="T12" fmla="*/ 1563088740 w 1479"/>
                <a:gd name="T13" fmla="*/ 1796882390 h 1724"/>
                <a:gd name="T14" fmla="*/ 1573122838 w 1479"/>
                <a:gd name="T15" fmla="*/ 1789539964 h 1724"/>
                <a:gd name="T16" fmla="*/ 1577581850 w 1479"/>
                <a:gd name="T17" fmla="*/ 1782196513 h 1724"/>
                <a:gd name="T18" fmla="*/ 1582041919 w 1479"/>
                <a:gd name="T19" fmla="*/ 1778000402 h 1724"/>
                <a:gd name="T20" fmla="*/ 1592076017 w 1479"/>
                <a:gd name="T21" fmla="*/ 1770657976 h 1724"/>
                <a:gd name="T22" fmla="*/ 1596535030 w 1479"/>
                <a:gd name="T23" fmla="*/ 1762266778 h 1724"/>
                <a:gd name="T24" fmla="*/ 1600995098 w 1479"/>
                <a:gd name="T25" fmla="*/ 1759119439 h 1724"/>
                <a:gd name="T26" fmla="*/ 1606569128 w 1479"/>
                <a:gd name="T27" fmla="*/ 1751777013 h 1724"/>
                <a:gd name="T28" fmla="*/ 1615488209 w 1479"/>
                <a:gd name="T29" fmla="*/ 1743384791 h 1724"/>
                <a:gd name="T30" fmla="*/ 1619948277 w 1479"/>
                <a:gd name="T31" fmla="*/ 1736042364 h 1724"/>
                <a:gd name="T32" fmla="*/ 1629982375 w 1479"/>
                <a:gd name="T33" fmla="*/ 1728698914 h 1724"/>
                <a:gd name="T34" fmla="*/ 1634441388 w 1479"/>
                <a:gd name="T35" fmla="*/ 1720307716 h 1724"/>
                <a:gd name="T36" fmla="*/ 1638901456 w 1479"/>
                <a:gd name="T37" fmla="*/ 1712965290 h 1724"/>
                <a:gd name="T38" fmla="*/ 1648935554 w 1479"/>
                <a:gd name="T39" fmla="*/ 1705621840 h 1724"/>
                <a:gd name="T40" fmla="*/ 1370210842 w 1479"/>
                <a:gd name="T41" fmla="*/ 1393029490 h 1724"/>
                <a:gd name="T42" fmla="*/ 1370210842 w 1479"/>
                <a:gd name="T43" fmla="*/ 1400372941 h 1724"/>
                <a:gd name="T44" fmla="*/ 1364636812 w 1479"/>
                <a:gd name="T45" fmla="*/ 1407715367 h 1724"/>
                <a:gd name="T46" fmla="*/ 1360176744 w 1479"/>
                <a:gd name="T47" fmla="*/ 1419253904 h 1724"/>
                <a:gd name="T48" fmla="*/ 1355717731 w 1479"/>
                <a:gd name="T49" fmla="*/ 1426596330 h 1724"/>
                <a:gd name="T50" fmla="*/ 1351257663 w 1479"/>
                <a:gd name="T51" fmla="*/ 1434988553 h 1724"/>
                <a:gd name="T52" fmla="*/ 1346798650 w 1479"/>
                <a:gd name="T53" fmla="*/ 1442330979 h 1724"/>
                <a:gd name="T54" fmla="*/ 1341223565 w 1479"/>
                <a:gd name="T55" fmla="*/ 1449674429 h 1724"/>
                <a:gd name="T56" fmla="*/ 1332304484 w 1479"/>
                <a:gd name="T57" fmla="*/ 1458065627 h 1724"/>
                <a:gd name="T58" fmla="*/ 1327844415 w 1479"/>
                <a:gd name="T59" fmla="*/ 1461212966 h 1724"/>
                <a:gd name="T60" fmla="*/ 1322270386 w 1479"/>
                <a:gd name="T61" fmla="*/ 1468555392 h 1724"/>
                <a:gd name="T62" fmla="*/ 1317810317 w 1479"/>
                <a:gd name="T63" fmla="*/ 1476947615 h 1724"/>
                <a:gd name="T64" fmla="*/ 1313351305 w 1479"/>
                <a:gd name="T65" fmla="*/ 1484290041 h 1724"/>
                <a:gd name="T66" fmla="*/ 1308891236 w 1479"/>
                <a:gd name="T67" fmla="*/ 1491632467 h 1724"/>
                <a:gd name="T68" fmla="*/ 1303317207 w 1479"/>
                <a:gd name="T69" fmla="*/ 1500024689 h 1724"/>
                <a:gd name="T70" fmla="*/ 1294398126 w 1479"/>
                <a:gd name="T71" fmla="*/ 1507367115 h 1724"/>
                <a:gd name="T72" fmla="*/ 165004648 w 1479"/>
                <a:gd name="T73" fmla="*/ 218185548 h 1724"/>
                <a:gd name="T74" fmla="*/ 373490740 w 1479"/>
                <a:gd name="T75" fmla="*/ 271683211 h 1724"/>
                <a:gd name="T76" fmla="*/ 354537561 w 1479"/>
                <a:gd name="T77" fmla="*/ 218185548 h 1724"/>
                <a:gd name="T78" fmla="*/ 70238720 w 1479"/>
                <a:gd name="T79" fmla="*/ 106995230 h 1724"/>
                <a:gd name="T80" fmla="*/ 306597104 w 1479"/>
                <a:gd name="T81" fmla="*/ 164687949 h 1724"/>
                <a:gd name="T82" fmla="*/ 70238720 w 1479"/>
                <a:gd name="T83" fmla="*/ 106995230 h 1724"/>
                <a:gd name="T84" fmla="*/ 23413256 w 1479"/>
                <a:gd name="T85" fmla="*/ 53497615 h 1724"/>
                <a:gd name="T86" fmla="*/ 165004648 w 1479"/>
                <a:gd name="T87" fmla="*/ 0 h 1724"/>
                <a:gd name="T88" fmla="*/ 65778635 w 1479"/>
                <a:gd name="T89" fmla="*/ 0 h 1724"/>
                <a:gd name="T90" fmla="*/ 56859554 w 1479"/>
                <a:gd name="T91" fmla="*/ 4196113 h 1724"/>
                <a:gd name="T92" fmla="*/ 51285524 w 1479"/>
                <a:gd name="T93" fmla="*/ 8392226 h 1724"/>
                <a:gd name="T94" fmla="*/ 42366443 w 1479"/>
                <a:gd name="T95" fmla="*/ 8392226 h 1724"/>
                <a:gd name="T96" fmla="*/ 37906375 w 1479"/>
                <a:gd name="T97" fmla="*/ 11538541 h 1724"/>
                <a:gd name="T98" fmla="*/ 27872268 w 1479"/>
                <a:gd name="T99" fmla="*/ 15734652 h 1724"/>
                <a:gd name="T100" fmla="*/ 18953187 w 1479"/>
                <a:gd name="T101" fmla="*/ 15734652 h 1724"/>
                <a:gd name="T102" fmla="*/ 14494171 w 1479"/>
                <a:gd name="T103" fmla="*/ 19930767 h 1724"/>
                <a:gd name="T104" fmla="*/ 8919085 w 1479"/>
                <a:gd name="T105" fmla="*/ 23077082 h 1724"/>
                <a:gd name="T106" fmla="*/ 0 w 1479"/>
                <a:gd name="T107" fmla="*/ 23077082 h 1724"/>
                <a:gd name="T108" fmla="*/ 17694720 60000 65536"/>
                <a:gd name="T109" fmla="*/ 0 60000 65536"/>
                <a:gd name="T110" fmla="*/ 5898240 60000 65536"/>
                <a:gd name="T111" fmla="*/ 1179648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479"/>
                <a:gd name="T163" fmla="*/ 0 h 1724"/>
                <a:gd name="T164" fmla="*/ 1479 w 1479"/>
                <a:gd name="T165" fmla="*/ 1724 h 17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479" h="1724">
                  <a:moveTo>
                    <a:pt x="1161" y="1440"/>
                  </a:moveTo>
                  <a:lnTo>
                    <a:pt x="1394" y="1724"/>
                  </a:lnTo>
                  <a:lnTo>
                    <a:pt x="1394" y="1720"/>
                  </a:lnTo>
                  <a:lnTo>
                    <a:pt x="1398" y="1717"/>
                  </a:lnTo>
                  <a:lnTo>
                    <a:pt x="1402" y="1717"/>
                  </a:lnTo>
                  <a:lnTo>
                    <a:pt x="1402" y="1713"/>
                  </a:lnTo>
                  <a:lnTo>
                    <a:pt x="1407" y="1710"/>
                  </a:lnTo>
                  <a:lnTo>
                    <a:pt x="1411" y="1706"/>
                  </a:lnTo>
                  <a:lnTo>
                    <a:pt x="1411" y="1702"/>
                  </a:lnTo>
                  <a:lnTo>
                    <a:pt x="1415" y="1699"/>
                  </a:lnTo>
                  <a:lnTo>
                    <a:pt x="1419" y="1699"/>
                  </a:lnTo>
                  <a:lnTo>
                    <a:pt x="1419" y="1695"/>
                  </a:lnTo>
                  <a:lnTo>
                    <a:pt x="1424" y="1691"/>
                  </a:lnTo>
                  <a:lnTo>
                    <a:pt x="1428" y="1688"/>
                  </a:lnTo>
                  <a:lnTo>
                    <a:pt x="1428" y="1684"/>
                  </a:lnTo>
                  <a:lnTo>
                    <a:pt x="1432" y="1680"/>
                  </a:lnTo>
                  <a:lnTo>
                    <a:pt x="1436" y="1680"/>
                  </a:lnTo>
                  <a:lnTo>
                    <a:pt x="1436" y="1677"/>
                  </a:lnTo>
                  <a:lnTo>
                    <a:pt x="1441" y="1673"/>
                  </a:lnTo>
                  <a:lnTo>
                    <a:pt x="1441" y="1670"/>
                  </a:lnTo>
                  <a:lnTo>
                    <a:pt x="1445" y="1666"/>
                  </a:lnTo>
                  <a:lnTo>
                    <a:pt x="1449" y="1662"/>
                  </a:lnTo>
                  <a:lnTo>
                    <a:pt x="1449" y="1659"/>
                  </a:lnTo>
                  <a:lnTo>
                    <a:pt x="1453" y="1655"/>
                  </a:lnTo>
                  <a:lnTo>
                    <a:pt x="1458" y="1651"/>
                  </a:lnTo>
                  <a:lnTo>
                    <a:pt x="1462" y="1648"/>
                  </a:lnTo>
                  <a:lnTo>
                    <a:pt x="1462" y="1644"/>
                  </a:lnTo>
                  <a:lnTo>
                    <a:pt x="1466" y="1640"/>
                  </a:lnTo>
                  <a:lnTo>
                    <a:pt x="1466" y="1637"/>
                  </a:lnTo>
                  <a:lnTo>
                    <a:pt x="1470" y="1633"/>
                  </a:lnTo>
                  <a:lnTo>
                    <a:pt x="1474" y="1630"/>
                  </a:lnTo>
                  <a:lnTo>
                    <a:pt x="1479" y="1626"/>
                  </a:lnTo>
                  <a:lnTo>
                    <a:pt x="1233" y="1324"/>
                  </a:lnTo>
                  <a:lnTo>
                    <a:pt x="1229" y="1328"/>
                  </a:lnTo>
                  <a:lnTo>
                    <a:pt x="1229" y="1331"/>
                  </a:lnTo>
                  <a:lnTo>
                    <a:pt x="1229" y="1335"/>
                  </a:lnTo>
                  <a:lnTo>
                    <a:pt x="1224" y="1339"/>
                  </a:lnTo>
                  <a:lnTo>
                    <a:pt x="1224" y="1342"/>
                  </a:lnTo>
                  <a:lnTo>
                    <a:pt x="1220" y="1346"/>
                  </a:lnTo>
                  <a:lnTo>
                    <a:pt x="1220" y="1353"/>
                  </a:lnTo>
                  <a:lnTo>
                    <a:pt x="1216" y="1357"/>
                  </a:lnTo>
                  <a:lnTo>
                    <a:pt x="1216" y="1360"/>
                  </a:lnTo>
                  <a:lnTo>
                    <a:pt x="1212" y="1364"/>
                  </a:lnTo>
                  <a:lnTo>
                    <a:pt x="1212" y="1368"/>
                  </a:lnTo>
                  <a:lnTo>
                    <a:pt x="1208" y="1371"/>
                  </a:lnTo>
                  <a:lnTo>
                    <a:pt x="1208" y="1375"/>
                  </a:lnTo>
                  <a:lnTo>
                    <a:pt x="1203" y="1379"/>
                  </a:lnTo>
                  <a:lnTo>
                    <a:pt x="1203" y="1382"/>
                  </a:lnTo>
                  <a:lnTo>
                    <a:pt x="1199" y="1386"/>
                  </a:lnTo>
                  <a:lnTo>
                    <a:pt x="1195" y="1390"/>
                  </a:lnTo>
                  <a:lnTo>
                    <a:pt x="1195" y="1393"/>
                  </a:lnTo>
                  <a:lnTo>
                    <a:pt x="1191" y="1393"/>
                  </a:lnTo>
                  <a:lnTo>
                    <a:pt x="1191" y="1397"/>
                  </a:lnTo>
                  <a:lnTo>
                    <a:pt x="1186" y="1400"/>
                  </a:lnTo>
                  <a:lnTo>
                    <a:pt x="1186" y="1404"/>
                  </a:lnTo>
                  <a:lnTo>
                    <a:pt x="1182" y="1408"/>
                  </a:lnTo>
                  <a:lnTo>
                    <a:pt x="1182" y="1411"/>
                  </a:lnTo>
                  <a:lnTo>
                    <a:pt x="1178" y="1415"/>
                  </a:lnTo>
                  <a:lnTo>
                    <a:pt x="1174" y="1419"/>
                  </a:lnTo>
                  <a:lnTo>
                    <a:pt x="1174" y="1422"/>
                  </a:lnTo>
                  <a:lnTo>
                    <a:pt x="1169" y="1426"/>
                  </a:lnTo>
                  <a:lnTo>
                    <a:pt x="1169" y="1430"/>
                  </a:lnTo>
                  <a:lnTo>
                    <a:pt x="1165" y="1433"/>
                  </a:lnTo>
                  <a:lnTo>
                    <a:pt x="1161" y="1437"/>
                  </a:lnTo>
                  <a:lnTo>
                    <a:pt x="1161" y="1440"/>
                  </a:lnTo>
                  <a:close/>
                  <a:moveTo>
                    <a:pt x="148" y="208"/>
                  </a:moveTo>
                  <a:lnTo>
                    <a:pt x="191" y="259"/>
                  </a:lnTo>
                  <a:lnTo>
                    <a:pt x="335" y="259"/>
                  </a:lnTo>
                  <a:lnTo>
                    <a:pt x="335" y="226"/>
                  </a:lnTo>
                  <a:lnTo>
                    <a:pt x="318" y="208"/>
                  </a:lnTo>
                  <a:lnTo>
                    <a:pt x="148" y="208"/>
                  </a:lnTo>
                  <a:close/>
                  <a:moveTo>
                    <a:pt x="63" y="102"/>
                  </a:moveTo>
                  <a:lnTo>
                    <a:pt x="106" y="157"/>
                  </a:lnTo>
                  <a:lnTo>
                    <a:pt x="275" y="157"/>
                  </a:lnTo>
                  <a:lnTo>
                    <a:pt x="233" y="102"/>
                  </a:lnTo>
                  <a:lnTo>
                    <a:pt x="63" y="102"/>
                  </a:lnTo>
                  <a:close/>
                  <a:moveTo>
                    <a:pt x="0" y="22"/>
                  </a:moveTo>
                  <a:lnTo>
                    <a:pt x="21" y="51"/>
                  </a:lnTo>
                  <a:lnTo>
                    <a:pt x="191" y="51"/>
                  </a:lnTo>
                  <a:lnTo>
                    <a:pt x="148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34" y="11"/>
                  </a:lnTo>
                  <a:lnTo>
                    <a:pt x="29" y="11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7" y="19"/>
                  </a:lnTo>
                  <a:lnTo>
                    <a:pt x="13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3" name="Freeform 2570"/>
            <p:cNvSpPr>
              <a:spLocks/>
            </p:cNvSpPr>
            <p:nvPr/>
          </p:nvSpPr>
          <p:spPr bwMode="auto">
            <a:xfrm>
              <a:off x="2203639" y="2773311"/>
              <a:ext cx="1535259" cy="1717572"/>
            </a:xfrm>
            <a:custGeom>
              <a:avLst/>
              <a:gdLst>
                <a:gd name="T0" fmla="*/ 810530161 w 1454"/>
                <a:gd name="T1" fmla="*/ 0 h 1677"/>
                <a:gd name="T2" fmla="*/ 1621059266 w 1454"/>
                <a:gd name="T3" fmla="*/ 879562783 h 1677"/>
                <a:gd name="T4" fmla="*/ 810530161 w 1454"/>
                <a:gd name="T5" fmla="*/ 1759125567 h 1677"/>
                <a:gd name="T6" fmla="*/ 0 w 1454"/>
                <a:gd name="T7" fmla="*/ 879562783 h 1677"/>
                <a:gd name="T8" fmla="*/ 1530752490 w 1454"/>
                <a:gd name="T9" fmla="*/ 1759125567 h 1677"/>
                <a:gd name="T10" fmla="*/ 1536327569 w 1454"/>
                <a:gd name="T11" fmla="*/ 1751783128 h 1677"/>
                <a:gd name="T12" fmla="*/ 1545246640 w 1454"/>
                <a:gd name="T13" fmla="*/ 1743390891 h 1677"/>
                <a:gd name="T14" fmla="*/ 1549705647 w 1454"/>
                <a:gd name="T15" fmla="*/ 1736048452 h 1677"/>
                <a:gd name="T16" fmla="*/ 1559739733 w 1454"/>
                <a:gd name="T17" fmla="*/ 1728704989 h 1677"/>
                <a:gd name="T18" fmla="*/ 1564199796 w 1454"/>
                <a:gd name="T19" fmla="*/ 1720313776 h 1677"/>
                <a:gd name="T20" fmla="*/ 1568658804 w 1454"/>
                <a:gd name="T21" fmla="*/ 1712971337 h 1677"/>
                <a:gd name="T22" fmla="*/ 1573118867 w 1454"/>
                <a:gd name="T23" fmla="*/ 1705627874 h 1677"/>
                <a:gd name="T24" fmla="*/ 1583152953 w 1454"/>
                <a:gd name="T25" fmla="*/ 1701431756 h 1677"/>
                <a:gd name="T26" fmla="*/ 1587611960 w 1454"/>
                <a:gd name="T27" fmla="*/ 1694089317 h 1677"/>
                <a:gd name="T28" fmla="*/ 1592072023 w 1454"/>
                <a:gd name="T29" fmla="*/ 1686746878 h 1677"/>
                <a:gd name="T30" fmla="*/ 1597646046 w 1454"/>
                <a:gd name="T31" fmla="*/ 1678354642 h 1677"/>
                <a:gd name="T32" fmla="*/ 1602106110 w 1454"/>
                <a:gd name="T33" fmla="*/ 1671012203 h 1677"/>
                <a:gd name="T34" fmla="*/ 1606565117 w 1454"/>
                <a:gd name="T35" fmla="*/ 1663668739 h 1677"/>
                <a:gd name="T36" fmla="*/ 1611025180 w 1454"/>
                <a:gd name="T37" fmla="*/ 1656326301 h 1677"/>
                <a:gd name="T38" fmla="*/ 1621059266 w 1454"/>
                <a:gd name="T39" fmla="*/ 1647935088 h 1677"/>
                <a:gd name="T40" fmla="*/ 1337875876 w 1454"/>
                <a:gd name="T41" fmla="*/ 1323802615 h 1677"/>
                <a:gd name="T42" fmla="*/ 1332300797 w 1454"/>
                <a:gd name="T43" fmla="*/ 1335341172 h 1677"/>
                <a:gd name="T44" fmla="*/ 1327841790 w 1454"/>
                <a:gd name="T45" fmla="*/ 1342683611 h 1677"/>
                <a:gd name="T46" fmla="*/ 1323381727 w 1454"/>
                <a:gd name="T47" fmla="*/ 1351075847 h 1677"/>
                <a:gd name="T48" fmla="*/ 1318922719 w 1454"/>
                <a:gd name="T49" fmla="*/ 1358418286 h 1677"/>
                <a:gd name="T50" fmla="*/ 1313347641 w 1454"/>
                <a:gd name="T51" fmla="*/ 1365761749 h 1677"/>
                <a:gd name="T52" fmla="*/ 1313347641 w 1454"/>
                <a:gd name="T53" fmla="*/ 1377300307 h 1677"/>
                <a:gd name="T54" fmla="*/ 1308888633 w 1454"/>
                <a:gd name="T55" fmla="*/ 1384642746 h 1677"/>
                <a:gd name="T56" fmla="*/ 1304428570 w 1454"/>
                <a:gd name="T57" fmla="*/ 1393034982 h 1677"/>
                <a:gd name="T58" fmla="*/ 1299969563 w 1454"/>
                <a:gd name="T59" fmla="*/ 1400377421 h 1677"/>
                <a:gd name="T60" fmla="*/ 1294394484 w 1454"/>
                <a:gd name="T61" fmla="*/ 1407719860 h 1677"/>
                <a:gd name="T62" fmla="*/ 1289935477 w 1454"/>
                <a:gd name="T63" fmla="*/ 1416112097 h 1677"/>
                <a:gd name="T64" fmla="*/ 1285475413 w 1454"/>
                <a:gd name="T65" fmla="*/ 1426601881 h 1677"/>
                <a:gd name="T66" fmla="*/ 1281016406 w 1454"/>
                <a:gd name="T67" fmla="*/ 1434993093 h 1677"/>
                <a:gd name="T68" fmla="*/ 1276556343 w 1454"/>
                <a:gd name="T69" fmla="*/ 1442336556 h 1677"/>
                <a:gd name="T70" fmla="*/ 1266522257 w 1454"/>
                <a:gd name="T71" fmla="*/ 1449678995 h 1677"/>
                <a:gd name="T72" fmla="*/ 189532689 w 1454"/>
                <a:gd name="T73" fmla="*/ 218185927 h 1677"/>
                <a:gd name="T74" fmla="*/ 303251695 w 1454"/>
                <a:gd name="T75" fmla="*/ 271683683 h 1677"/>
                <a:gd name="T76" fmla="*/ 189532689 w 1454"/>
                <a:gd name="T77" fmla="*/ 218185927 h 1677"/>
                <a:gd name="T78" fmla="*/ 142706249 w 1454"/>
                <a:gd name="T79" fmla="*/ 164688235 h 1677"/>
                <a:gd name="T80" fmla="*/ 303251695 w 1454"/>
                <a:gd name="T81" fmla="*/ 130072531 h 1677"/>
                <a:gd name="T82" fmla="*/ 94765816 w 1454"/>
                <a:gd name="T83" fmla="*/ 106995416 h 1677"/>
                <a:gd name="T84" fmla="*/ 47940416 w 1454"/>
                <a:gd name="T85" fmla="*/ 53497708 h 1677"/>
                <a:gd name="T86" fmla="*/ 185072625 w 1454"/>
                <a:gd name="T87" fmla="*/ 0 h 1677"/>
                <a:gd name="T88" fmla="*/ 17694720 60000 65536"/>
                <a:gd name="T89" fmla="*/ 0 60000 65536"/>
                <a:gd name="T90" fmla="*/ 5898240 60000 65536"/>
                <a:gd name="T91" fmla="*/ 1179648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54"/>
                <a:gd name="T133" fmla="*/ 0 h 1677"/>
                <a:gd name="T134" fmla="*/ 1454 w 1454"/>
                <a:gd name="T135" fmla="*/ 1677 h 167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54" h="1677">
                  <a:moveTo>
                    <a:pt x="1136" y="1386"/>
                  </a:moveTo>
                  <a:lnTo>
                    <a:pt x="1373" y="1677"/>
                  </a:lnTo>
                  <a:lnTo>
                    <a:pt x="1378" y="1673"/>
                  </a:lnTo>
                  <a:lnTo>
                    <a:pt x="1378" y="1670"/>
                  </a:lnTo>
                  <a:lnTo>
                    <a:pt x="1382" y="1666"/>
                  </a:lnTo>
                  <a:lnTo>
                    <a:pt x="1386" y="1662"/>
                  </a:lnTo>
                  <a:lnTo>
                    <a:pt x="1386" y="1659"/>
                  </a:lnTo>
                  <a:lnTo>
                    <a:pt x="1390" y="1655"/>
                  </a:lnTo>
                  <a:lnTo>
                    <a:pt x="1395" y="1651"/>
                  </a:lnTo>
                  <a:lnTo>
                    <a:pt x="1399" y="1648"/>
                  </a:lnTo>
                  <a:lnTo>
                    <a:pt x="1399" y="1644"/>
                  </a:lnTo>
                  <a:lnTo>
                    <a:pt x="1403" y="1640"/>
                  </a:lnTo>
                  <a:lnTo>
                    <a:pt x="1407" y="1637"/>
                  </a:lnTo>
                  <a:lnTo>
                    <a:pt x="1407" y="1633"/>
                  </a:lnTo>
                  <a:lnTo>
                    <a:pt x="1411" y="1630"/>
                  </a:lnTo>
                  <a:lnTo>
                    <a:pt x="1411" y="1626"/>
                  </a:lnTo>
                  <a:lnTo>
                    <a:pt x="1416" y="1622"/>
                  </a:lnTo>
                  <a:lnTo>
                    <a:pt x="1420" y="1622"/>
                  </a:lnTo>
                  <a:lnTo>
                    <a:pt x="1420" y="1619"/>
                  </a:lnTo>
                  <a:lnTo>
                    <a:pt x="1424" y="1615"/>
                  </a:lnTo>
                  <a:lnTo>
                    <a:pt x="1424" y="1611"/>
                  </a:lnTo>
                  <a:lnTo>
                    <a:pt x="1428" y="1608"/>
                  </a:lnTo>
                  <a:lnTo>
                    <a:pt x="1428" y="1604"/>
                  </a:lnTo>
                  <a:lnTo>
                    <a:pt x="1433" y="1600"/>
                  </a:lnTo>
                  <a:lnTo>
                    <a:pt x="1437" y="1597"/>
                  </a:lnTo>
                  <a:lnTo>
                    <a:pt x="1437" y="1593"/>
                  </a:lnTo>
                  <a:lnTo>
                    <a:pt x="1441" y="1590"/>
                  </a:lnTo>
                  <a:lnTo>
                    <a:pt x="1441" y="1586"/>
                  </a:lnTo>
                  <a:lnTo>
                    <a:pt x="1445" y="1582"/>
                  </a:lnTo>
                  <a:lnTo>
                    <a:pt x="1445" y="1579"/>
                  </a:lnTo>
                  <a:lnTo>
                    <a:pt x="1450" y="1575"/>
                  </a:lnTo>
                  <a:lnTo>
                    <a:pt x="1454" y="1571"/>
                  </a:lnTo>
                  <a:lnTo>
                    <a:pt x="1200" y="1259"/>
                  </a:lnTo>
                  <a:lnTo>
                    <a:pt x="1200" y="1262"/>
                  </a:lnTo>
                  <a:lnTo>
                    <a:pt x="1195" y="1266"/>
                  </a:lnTo>
                  <a:lnTo>
                    <a:pt x="1195" y="1273"/>
                  </a:lnTo>
                  <a:lnTo>
                    <a:pt x="1191" y="1277"/>
                  </a:lnTo>
                  <a:lnTo>
                    <a:pt x="1191" y="1280"/>
                  </a:lnTo>
                  <a:lnTo>
                    <a:pt x="1191" y="1284"/>
                  </a:lnTo>
                  <a:lnTo>
                    <a:pt x="1187" y="1288"/>
                  </a:lnTo>
                  <a:lnTo>
                    <a:pt x="1187" y="1291"/>
                  </a:lnTo>
                  <a:lnTo>
                    <a:pt x="1183" y="1295"/>
                  </a:lnTo>
                  <a:lnTo>
                    <a:pt x="1183" y="1299"/>
                  </a:lnTo>
                  <a:lnTo>
                    <a:pt x="1178" y="1302"/>
                  </a:lnTo>
                  <a:lnTo>
                    <a:pt x="1178" y="1310"/>
                  </a:lnTo>
                  <a:lnTo>
                    <a:pt x="1178" y="1313"/>
                  </a:lnTo>
                  <a:lnTo>
                    <a:pt x="1174" y="1317"/>
                  </a:lnTo>
                  <a:lnTo>
                    <a:pt x="1174" y="1320"/>
                  </a:lnTo>
                  <a:lnTo>
                    <a:pt x="1170" y="1324"/>
                  </a:lnTo>
                  <a:lnTo>
                    <a:pt x="1170" y="1328"/>
                  </a:lnTo>
                  <a:lnTo>
                    <a:pt x="1166" y="1331"/>
                  </a:lnTo>
                  <a:lnTo>
                    <a:pt x="1166" y="1335"/>
                  </a:lnTo>
                  <a:lnTo>
                    <a:pt x="1161" y="1339"/>
                  </a:lnTo>
                  <a:lnTo>
                    <a:pt x="1161" y="1342"/>
                  </a:lnTo>
                  <a:lnTo>
                    <a:pt x="1157" y="1346"/>
                  </a:lnTo>
                  <a:lnTo>
                    <a:pt x="1157" y="1350"/>
                  </a:lnTo>
                  <a:lnTo>
                    <a:pt x="1153" y="1353"/>
                  </a:lnTo>
                  <a:lnTo>
                    <a:pt x="1153" y="1360"/>
                  </a:lnTo>
                  <a:lnTo>
                    <a:pt x="1149" y="1364"/>
                  </a:lnTo>
                  <a:lnTo>
                    <a:pt x="1149" y="1368"/>
                  </a:lnTo>
                  <a:lnTo>
                    <a:pt x="1145" y="1371"/>
                  </a:lnTo>
                  <a:lnTo>
                    <a:pt x="1145" y="1375"/>
                  </a:lnTo>
                  <a:lnTo>
                    <a:pt x="1140" y="1379"/>
                  </a:lnTo>
                  <a:lnTo>
                    <a:pt x="1136" y="1382"/>
                  </a:lnTo>
                  <a:lnTo>
                    <a:pt x="1136" y="1386"/>
                  </a:lnTo>
                  <a:close/>
                  <a:moveTo>
                    <a:pt x="170" y="208"/>
                  </a:moveTo>
                  <a:lnTo>
                    <a:pt x="212" y="259"/>
                  </a:lnTo>
                  <a:lnTo>
                    <a:pt x="272" y="259"/>
                  </a:lnTo>
                  <a:lnTo>
                    <a:pt x="272" y="208"/>
                  </a:lnTo>
                  <a:lnTo>
                    <a:pt x="170" y="208"/>
                  </a:lnTo>
                  <a:close/>
                  <a:moveTo>
                    <a:pt x="85" y="102"/>
                  </a:moveTo>
                  <a:lnTo>
                    <a:pt x="128" y="157"/>
                  </a:lnTo>
                  <a:lnTo>
                    <a:pt x="272" y="157"/>
                  </a:lnTo>
                  <a:lnTo>
                    <a:pt x="272" y="124"/>
                  </a:lnTo>
                  <a:lnTo>
                    <a:pt x="250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3" y="51"/>
                  </a:lnTo>
                  <a:lnTo>
                    <a:pt x="212" y="51"/>
                  </a:lnTo>
                  <a:lnTo>
                    <a:pt x="1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4" name="Freeform 2571"/>
            <p:cNvSpPr>
              <a:spLocks/>
            </p:cNvSpPr>
            <p:nvPr/>
          </p:nvSpPr>
          <p:spPr bwMode="auto">
            <a:xfrm>
              <a:off x="2294449" y="2773311"/>
              <a:ext cx="1481410" cy="1665341"/>
            </a:xfrm>
            <a:custGeom>
              <a:avLst/>
              <a:gdLst>
                <a:gd name="T0" fmla="*/ 782101057 w 1403"/>
                <a:gd name="T1" fmla="*/ 0 h 1626"/>
                <a:gd name="T2" fmla="*/ 1564202113 w 1403"/>
                <a:gd name="T3" fmla="*/ 852817439 h 1626"/>
                <a:gd name="T4" fmla="*/ 782101057 w 1403"/>
                <a:gd name="T5" fmla="*/ 1705633854 h 1626"/>
                <a:gd name="T6" fmla="*/ 0 w 1403"/>
                <a:gd name="T7" fmla="*/ 852817439 h 1626"/>
                <a:gd name="T8" fmla="*/ 1483929359 w 1403"/>
                <a:gd name="T9" fmla="*/ 1705633854 h 1626"/>
                <a:gd name="T10" fmla="*/ 1488389426 w 1403"/>
                <a:gd name="T11" fmla="*/ 1698291402 h 1626"/>
                <a:gd name="T12" fmla="*/ 1492848436 w 1403"/>
                <a:gd name="T13" fmla="*/ 1689899151 h 1626"/>
                <a:gd name="T14" fmla="*/ 1497308503 w 1403"/>
                <a:gd name="T15" fmla="*/ 1682556700 h 1626"/>
                <a:gd name="T16" fmla="*/ 1507342598 w 1403"/>
                <a:gd name="T17" fmla="*/ 1675213224 h 1626"/>
                <a:gd name="T18" fmla="*/ 1511801608 w 1403"/>
                <a:gd name="T19" fmla="*/ 1667870773 h 1626"/>
                <a:gd name="T20" fmla="*/ 1516261675 w 1403"/>
                <a:gd name="T21" fmla="*/ 1659478522 h 1626"/>
                <a:gd name="T22" fmla="*/ 1521835703 w 1403"/>
                <a:gd name="T23" fmla="*/ 1652136070 h 1626"/>
                <a:gd name="T24" fmla="*/ 1526295769 w 1403"/>
                <a:gd name="T25" fmla="*/ 1644793619 h 1626"/>
                <a:gd name="T26" fmla="*/ 1530754780 w 1403"/>
                <a:gd name="T27" fmla="*/ 1636401368 h 1626"/>
                <a:gd name="T28" fmla="*/ 1535214847 w 1403"/>
                <a:gd name="T29" fmla="*/ 1629058917 h 1626"/>
                <a:gd name="T30" fmla="*/ 1540788875 w 1403"/>
                <a:gd name="T31" fmla="*/ 1625911566 h 1626"/>
                <a:gd name="T32" fmla="*/ 1545248941 w 1403"/>
                <a:gd name="T33" fmla="*/ 1617520340 h 1626"/>
                <a:gd name="T34" fmla="*/ 1549707952 w 1403"/>
                <a:gd name="T35" fmla="*/ 1610176864 h 1626"/>
                <a:gd name="T36" fmla="*/ 1554168019 w 1403"/>
                <a:gd name="T37" fmla="*/ 1602834413 h 1626"/>
                <a:gd name="T38" fmla="*/ 1559742047 w 1403"/>
                <a:gd name="T39" fmla="*/ 1594442162 h 1626"/>
                <a:gd name="T40" fmla="*/ 1564202113 w 1403"/>
                <a:gd name="T41" fmla="*/ 1587099710 h 1626"/>
                <a:gd name="T42" fmla="*/ 1266524334 w 1403"/>
                <a:gd name="T43" fmla="*/ 1248280757 h 1626"/>
                <a:gd name="T44" fmla="*/ 1266524334 w 1403"/>
                <a:gd name="T45" fmla="*/ 1258770559 h 1626"/>
                <a:gd name="T46" fmla="*/ 1262065323 w 1403"/>
                <a:gd name="T47" fmla="*/ 1267162810 h 1626"/>
                <a:gd name="T48" fmla="*/ 1256490240 w 1403"/>
                <a:gd name="T49" fmla="*/ 1278701387 h 1626"/>
                <a:gd name="T50" fmla="*/ 1256490240 w 1403"/>
                <a:gd name="T51" fmla="*/ 1286043838 h 1626"/>
                <a:gd name="T52" fmla="*/ 1252031229 w 1403"/>
                <a:gd name="T53" fmla="*/ 1297582415 h 1626"/>
                <a:gd name="T54" fmla="*/ 1247571162 w 1403"/>
                <a:gd name="T55" fmla="*/ 1304925891 h 1626"/>
                <a:gd name="T56" fmla="*/ 1243112151 w 1403"/>
                <a:gd name="T57" fmla="*/ 1312268342 h 1626"/>
                <a:gd name="T58" fmla="*/ 1243112151 w 1403"/>
                <a:gd name="T59" fmla="*/ 1323806919 h 1626"/>
                <a:gd name="T60" fmla="*/ 1237537068 w 1403"/>
                <a:gd name="T61" fmla="*/ 1332199170 h 1626"/>
                <a:gd name="T62" fmla="*/ 1233078057 w 1403"/>
                <a:gd name="T63" fmla="*/ 1339541621 h 1626"/>
                <a:gd name="T64" fmla="*/ 1228617990 w 1403"/>
                <a:gd name="T65" fmla="*/ 1351080198 h 1626"/>
                <a:gd name="T66" fmla="*/ 1224157923 w 1403"/>
                <a:gd name="T67" fmla="*/ 1358423674 h 1626"/>
                <a:gd name="T68" fmla="*/ 1218583896 w 1403"/>
                <a:gd name="T69" fmla="*/ 1369962251 h 1626"/>
                <a:gd name="T70" fmla="*/ 1214123829 w 1403"/>
                <a:gd name="T71" fmla="*/ 1377304702 h 1626"/>
                <a:gd name="T72" fmla="*/ 1209664818 w 1403"/>
                <a:gd name="T73" fmla="*/ 1384647154 h 1626"/>
                <a:gd name="T74" fmla="*/ 189532841 w 1403"/>
                <a:gd name="T75" fmla="*/ 218187323 h 1626"/>
                <a:gd name="T76" fmla="*/ 208486013 w 1403"/>
                <a:gd name="T77" fmla="*/ 218187323 h 1626"/>
                <a:gd name="T78" fmla="*/ 94765893 w 1403"/>
                <a:gd name="T79" fmla="*/ 106995599 h 1626"/>
                <a:gd name="T80" fmla="*/ 208486013 w 1403"/>
                <a:gd name="T81" fmla="*/ 164689539 h 1626"/>
                <a:gd name="T82" fmla="*/ 94765893 w 1403"/>
                <a:gd name="T83" fmla="*/ 106995599 h 1626"/>
                <a:gd name="T84" fmla="*/ 47940455 w 1403"/>
                <a:gd name="T85" fmla="*/ 53497799 h 1626"/>
                <a:gd name="T86" fmla="*/ 208486013 w 1403"/>
                <a:gd name="T87" fmla="*/ 23077162 h 1626"/>
                <a:gd name="T88" fmla="*/ 0 w 1403"/>
                <a:gd name="T89" fmla="*/ 0 h 1626"/>
                <a:gd name="T90" fmla="*/ 17694720 60000 65536"/>
                <a:gd name="T91" fmla="*/ 0 60000 65536"/>
                <a:gd name="T92" fmla="*/ 5898240 60000 65536"/>
                <a:gd name="T93" fmla="*/ 1179648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03"/>
                <a:gd name="T136" fmla="*/ 0 h 1626"/>
                <a:gd name="T137" fmla="*/ 1403 w 1403"/>
                <a:gd name="T138" fmla="*/ 1626 h 162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03" h="1626">
                  <a:moveTo>
                    <a:pt x="1085" y="1324"/>
                  </a:moveTo>
                  <a:lnTo>
                    <a:pt x="1331" y="1626"/>
                  </a:lnTo>
                  <a:lnTo>
                    <a:pt x="1331" y="1622"/>
                  </a:lnTo>
                  <a:lnTo>
                    <a:pt x="1335" y="1619"/>
                  </a:lnTo>
                  <a:lnTo>
                    <a:pt x="1339" y="1615"/>
                  </a:lnTo>
                  <a:lnTo>
                    <a:pt x="1339" y="1611"/>
                  </a:lnTo>
                  <a:lnTo>
                    <a:pt x="1343" y="1608"/>
                  </a:lnTo>
                  <a:lnTo>
                    <a:pt x="1343" y="1604"/>
                  </a:lnTo>
                  <a:lnTo>
                    <a:pt x="1348" y="1600"/>
                  </a:lnTo>
                  <a:lnTo>
                    <a:pt x="1352" y="1597"/>
                  </a:lnTo>
                  <a:lnTo>
                    <a:pt x="1352" y="1593"/>
                  </a:lnTo>
                  <a:lnTo>
                    <a:pt x="1356" y="1590"/>
                  </a:lnTo>
                  <a:lnTo>
                    <a:pt x="1356" y="1586"/>
                  </a:lnTo>
                  <a:lnTo>
                    <a:pt x="1360" y="1582"/>
                  </a:lnTo>
                  <a:lnTo>
                    <a:pt x="1360" y="1579"/>
                  </a:lnTo>
                  <a:lnTo>
                    <a:pt x="1365" y="1575"/>
                  </a:lnTo>
                  <a:lnTo>
                    <a:pt x="1369" y="1571"/>
                  </a:lnTo>
                  <a:lnTo>
                    <a:pt x="1369" y="1568"/>
                  </a:lnTo>
                  <a:lnTo>
                    <a:pt x="1373" y="1564"/>
                  </a:lnTo>
                  <a:lnTo>
                    <a:pt x="1373" y="1560"/>
                  </a:lnTo>
                  <a:lnTo>
                    <a:pt x="1377" y="1557"/>
                  </a:lnTo>
                  <a:lnTo>
                    <a:pt x="1377" y="1553"/>
                  </a:lnTo>
                  <a:lnTo>
                    <a:pt x="1382" y="1553"/>
                  </a:lnTo>
                  <a:lnTo>
                    <a:pt x="1382" y="1550"/>
                  </a:lnTo>
                  <a:lnTo>
                    <a:pt x="1386" y="1546"/>
                  </a:lnTo>
                  <a:lnTo>
                    <a:pt x="1386" y="1542"/>
                  </a:lnTo>
                  <a:lnTo>
                    <a:pt x="1390" y="1539"/>
                  </a:lnTo>
                  <a:lnTo>
                    <a:pt x="1390" y="1535"/>
                  </a:lnTo>
                  <a:lnTo>
                    <a:pt x="1394" y="1531"/>
                  </a:lnTo>
                  <a:lnTo>
                    <a:pt x="1394" y="1528"/>
                  </a:lnTo>
                  <a:lnTo>
                    <a:pt x="1399" y="1524"/>
                  </a:lnTo>
                  <a:lnTo>
                    <a:pt x="1399" y="1520"/>
                  </a:lnTo>
                  <a:lnTo>
                    <a:pt x="1403" y="1517"/>
                  </a:lnTo>
                  <a:lnTo>
                    <a:pt x="1403" y="1513"/>
                  </a:lnTo>
                  <a:lnTo>
                    <a:pt x="1136" y="1186"/>
                  </a:lnTo>
                  <a:lnTo>
                    <a:pt x="1136" y="1190"/>
                  </a:lnTo>
                  <a:lnTo>
                    <a:pt x="1136" y="1193"/>
                  </a:lnTo>
                  <a:lnTo>
                    <a:pt x="1136" y="1200"/>
                  </a:lnTo>
                  <a:lnTo>
                    <a:pt x="1132" y="1204"/>
                  </a:lnTo>
                  <a:lnTo>
                    <a:pt x="1132" y="1208"/>
                  </a:lnTo>
                  <a:lnTo>
                    <a:pt x="1132" y="1211"/>
                  </a:lnTo>
                  <a:lnTo>
                    <a:pt x="1127" y="1219"/>
                  </a:lnTo>
                  <a:lnTo>
                    <a:pt x="1127" y="1222"/>
                  </a:lnTo>
                  <a:lnTo>
                    <a:pt x="1127" y="1226"/>
                  </a:lnTo>
                  <a:lnTo>
                    <a:pt x="1123" y="1230"/>
                  </a:lnTo>
                  <a:lnTo>
                    <a:pt x="1123" y="1237"/>
                  </a:lnTo>
                  <a:lnTo>
                    <a:pt x="1123" y="1240"/>
                  </a:lnTo>
                  <a:lnTo>
                    <a:pt x="1119" y="1244"/>
                  </a:lnTo>
                  <a:lnTo>
                    <a:pt x="1119" y="1248"/>
                  </a:lnTo>
                  <a:lnTo>
                    <a:pt x="1115" y="1251"/>
                  </a:lnTo>
                  <a:lnTo>
                    <a:pt x="1115" y="1259"/>
                  </a:lnTo>
                  <a:lnTo>
                    <a:pt x="1115" y="1262"/>
                  </a:lnTo>
                  <a:lnTo>
                    <a:pt x="1110" y="1266"/>
                  </a:lnTo>
                  <a:lnTo>
                    <a:pt x="1110" y="1270"/>
                  </a:lnTo>
                  <a:lnTo>
                    <a:pt x="1106" y="1273"/>
                  </a:lnTo>
                  <a:lnTo>
                    <a:pt x="1106" y="1277"/>
                  </a:lnTo>
                  <a:lnTo>
                    <a:pt x="1106" y="1284"/>
                  </a:lnTo>
                  <a:lnTo>
                    <a:pt x="1102" y="1288"/>
                  </a:lnTo>
                  <a:lnTo>
                    <a:pt x="1102" y="1291"/>
                  </a:lnTo>
                  <a:lnTo>
                    <a:pt x="1098" y="1295"/>
                  </a:lnTo>
                  <a:lnTo>
                    <a:pt x="1098" y="1299"/>
                  </a:lnTo>
                  <a:lnTo>
                    <a:pt x="1093" y="1306"/>
                  </a:lnTo>
                  <a:lnTo>
                    <a:pt x="1093" y="1310"/>
                  </a:lnTo>
                  <a:lnTo>
                    <a:pt x="1089" y="1313"/>
                  </a:lnTo>
                  <a:lnTo>
                    <a:pt x="1089" y="1317"/>
                  </a:lnTo>
                  <a:lnTo>
                    <a:pt x="1085" y="1320"/>
                  </a:lnTo>
                  <a:lnTo>
                    <a:pt x="1085" y="1324"/>
                  </a:lnTo>
                  <a:close/>
                  <a:moveTo>
                    <a:pt x="170" y="208"/>
                  </a:moveTo>
                  <a:lnTo>
                    <a:pt x="187" y="226"/>
                  </a:lnTo>
                  <a:lnTo>
                    <a:pt x="187" y="208"/>
                  </a:lnTo>
                  <a:lnTo>
                    <a:pt x="170" y="208"/>
                  </a:lnTo>
                  <a:close/>
                  <a:moveTo>
                    <a:pt x="85" y="102"/>
                  </a:moveTo>
                  <a:lnTo>
                    <a:pt x="127" y="157"/>
                  </a:lnTo>
                  <a:lnTo>
                    <a:pt x="187" y="157"/>
                  </a:lnTo>
                  <a:lnTo>
                    <a:pt x="187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3" y="51"/>
                  </a:lnTo>
                  <a:lnTo>
                    <a:pt x="187" y="51"/>
                  </a:lnTo>
                  <a:lnTo>
                    <a:pt x="187" y="22"/>
                  </a:lnTo>
                  <a:lnTo>
                    <a:pt x="1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5" name="Freeform 2572"/>
            <p:cNvSpPr>
              <a:spLocks/>
            </p:cNvSpPr>
            <p:nvPr/>
          </p:nvSpPr>
          <p:spPr bwMode="auto">
            <a:xfrm>
              <a:off x="2379972" y="2714935"/>
              <a:ext cx="1430734" cy="1668414"/>
            </a:xfrm>
            <a:custGeom>
              <a:avLst/>
              <a:gdLst>
                <a:gd name="T0" fmla="*/ 754793421 w 1356"/>
                <a:gd name="T1" fmla="*/ 0 h 1629"/>
                <a:gd name="T2" fmla="*/ 1509586841 w 1356"/>
                <a:gd name="T3" fmla="*/ 854390815 h 1629"/>
                <a:gd name="T4" fmla="*/ 754793421 w 1356"/>
                <a:gd name="T5" fmla="*/ 1708781630 h 1629"/>
                <a:gd name="T6" fmla="*/ 0 w 1356"/>
                <a:gd name="T7" fmla="*/ 854390815 h 1629"/>
                <a:gd name="T8" fmla="*/ 55663568 w 1356"/>
                <a:gd name="T9" fmla="*/ 8392257 h 1629"/>
                <a:gd name="T10" fmla="*/ 65682923 w 1356"/>
                <a:gd name="T11" fmla="*/ 8392257 h 1629"/>
                <a:gd name="T12" fmla="*/ 70135517 w 1356"/>
                <a:gd name="T13" fmla="*/ 4196129 h 1629"/>
                <a:gd name="T14" fmla="*/ 80154872 w 1356"/>
                <a:gd name="T15" fmla="*/ 4196129 h 1629"/>
                <a:gd name="T16" fmla="*/ 89061082 w 1356"/>
                <a:gd name="T17" fmla="*/ 4196129 h 1629"/>
                <a:gd name="T18" fmla="*/ 99080437 w 1356"/>
                <a:gd name="T19" fmla="*/ 0 h 1629"/>
                <a:gd name="T20" fmla="*/ 107986647 w 1356"/>
                <a:gd name="T21" fmla="*/ 0 h 1629"/>
                <a:gd name="T22" fmla="*/ 118006002 w 1356"/>
                <a:gd name="T23" fmla="*/ 0 h 1629"/>
                <a:gd name="T24" fmla="*/ 1151116356 w 1356"/>
                <a:gd name="T25" fmla="*/ 1381501172 h 1629"/>
                <a:gd name="T26" fmla="*/ 1438338213 w 1356"/>
                <a:gd name="T27" fmla="*/ 1705634279 h 1629"/>
                <a:gd name="T28" fmla="*/ 1442790791 w 1356"/>
                <a:gd name="T29" fmla="*/ 1697243050 h 1629"/>
                <a:gd name="T30" fmla="*/ 1448357568 w 1356"/>
                <a:gd name="T31" fmla="*/ 1689899573 h 1629"/>
                <a:gd name="T32" fmla="*/ 1452810146 w 1356"/>
                <a:gd name="T33" fmla="*/ 1682557119 h 1629"/>
                <a:gd name="T34" fmla="*/ 1457263778 w 1356"/>
                <a:gd name="T35" fmla="*/ 1675214666 h 1629"/>
                <a:gd name="T36" fmla="*/ 1461716356 w 1356"/>
                <a:gd name="T37" fmla="*/ 1663676086 h 1629"/>
                <a:gd name="T38" fmla="*/ 1467283133 w 1356"/>
                <a:gd name="T39" fmla="*/ 1655283833 h 1629"/>
                <a:gd name="T40" fmla="*/ 1471735711 w 1356"/>
                <a:gd name="T41" fmla="*/ 1647941380 h 1629"/>
                <a:gd name="T42" fmla="*/ 1476189344 w 1356"/>
                <a:gd name="T43" fmla="*/ 1640597903 h 1629"/>
                <a:gd name="T44" fmla="*/ 1480641921 w 1356"/>
                <a:gd name="T45" fmla="*/ 1633255449 h 1629"/>
                <a:gd name="T46" fmla="*/ 1485095554 w 1356"/>
                <a:gd name="T47" fmla="*/ 1624863196 h 1629"/>
                <a:gd name="T48" fmla="*/ 1490661276 w 1356"/>
                <a:gd name="T49" fmla="*/ 1617520743 h 1629"/>
                <a:gd name="T50" fmla="*/ 1495114909 w 1356"/>
                <a:gd name="T51" fmla="*/ 1610178290 h 1629"/>
                <a:gd name="T52" fmla="*/ 1499567487 w 1356"/>
                <a:gd name="T53" fmla="*/ 1602834812 h 1629"/>
                <a:gd name="T54" fmla="*/ 1504020064 w 1356"/>
                <a:gd name="T55" fmla="*/ 1594443583 h 1629"/>
                <a:gd name="T56" fmla="*/ 1509586841 w 1356"/>
                <a:gd name="T57" fmla="*/ 1587100106 h 1629"/>
                <a:gd name="T58" fmla="*/ 1193420064 w 1356"/>
                <a:gd name="T59" fmla="*/ 1216812680 h 1629"/>
                <a:gd name="T60" fmla="*/ 1193420064 w 1356"/>
                <a:gd name="T61" fmla="*/ 1228351260 h 1629"/>
                <a:gd name="T62" fmla="*/ 1188966431 w 1356"/>
                <a:gd name="T63" fmla="*/ 1239889840 h 1629"/>
                <a:gd name="T64" fmla="*/ 1188966431 w 1356"/>
                <a:gd name="T65" fmla="*/ 1251428419 h 1629"/>
                <a:gd name="T66" fmla="*/ 1188966431 w 1356"/>
                <a:gd name="T67" fmla="*/ 1258770873 h 1629"/>
                <a:gd name="T68" fmla="*/ 1183400709 w 1356"/>
                <a:gd name="T69" fmla="*/ 1270310477 h 1629"/>
                <a:gd name="T70" fmla="*/ 1183400709 w 1356"/>
                <a:gd name="T71" fmla="*/ 1281849057 h 1629"/>
                <a:gd name="T72" fmla="*/ 1178947076 w 1356"/>
                <a:gd name="T73" fmla="*/ 1289191510 h 1629"/>
                <a:gd name="T74" fmla="*/ 1178947076 w 1356"/>
                <a:gd name="T75" fmla="*/ 1300730090 h 1629"/>
                <a:gd name="T76" fmla="*/ 1174494499 w 1356"/>
                <a:gd name="T77" fmla="*/ 1312268669 h 1629"/>
                <a:gd name="T78" fmla="*/ 1170040866 w 1356"/>
                <a:gd name="T79" fmla="*/ 1319612147 h 1629"/>
                <a:gd name="T80" fmla="*/ 1170040866 w 1356"/>
                <a:gd name="T81" fmla="*/ 1331150727 h 1629"/>
                <a:gd name="T82" fmla="*/ 1164475144 w 1356"/>
                <a:gd name="T83" fmla="*/ 1342689306 h 1629"/>
                <a:gd name="T84" fmla="*/ 1160021511 w 1356"/>
                <a:gd name="T85" fmla="*/ 1351081559 h 1629"/>
                <a:gd name="T86" fmla="*/ 1160021511 w 1356"/>
                <a:gd name="T87" fmla="*/ 1361570340 h 1629"/>
                <a:gd name="T88" fmla="*/ 1155568933 w 1356"/>
                <a:gd name="T89" fmla="*/ 1373109943 h 1629"/>
                <a:gd name="T90" fmla="*/ 1151116356 w 1356"/>
                <a:gd name="T91" fmla="*/ 1381501172 h 1629"/>
                <a:gd name="T92" fmla="*/ 118006002 w 1356"/>
                <a:gd name="T93" fmla="*/ 190914091 h 1629"/>
                <a:gd name="T94" fmla="*/ 93514715 w 1356"/>
                <a:gd name="T95" fmla="*/ 167835907 h 1629"/>
                <a:gd name="T96" fmla="*/ 51209935 w 1356"/>
                <a:gd name="T97" fmla="*/ 114338079 h 1629"/>
                <a:gd name="T98" fmla="*/ 118006002 w 1356"/>
                <a:gd name="T99" fmla="*/ 60840266 h 1629"/>
                <a:gd name="T100" fmla="*/ 17694720 60000 65536"/>
                <a:gd name="T101" fmla="*/ 0 60000 65536"/>
                <a:gd name="T102" fmla="*/ 5898240 60000 65536"/>
                <a:gd name="T103" fmla="*/ 1179648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356"/>
                <a:gd name="T151" fmla="*/ 0 h 1629"/>
                <a:gd name="T152" fmla="*/ 1356 w 1356"/>
                <a:gd name="T153" fmla="*/ 1629 h 1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356" h="1629">
                  <a:moveTo>
                    <a:pt x="106" y="8"/>
                  </a:moveTo>
                  <a:lnTo>
                    <a:pt x="50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06" y="8"/>
                  </a:lnTo>
                  <a:close/>
                  <a:moveTo>
                    <a:pt x="1034" y="1317"/>
                  </a:moveTo>
                  <a:lnTo>
                    <a:pt x="1288" y="1629"/>
                  </a:lnTo>
                  <a:lnTo>
                    <a:pt x="1292" y="1626"/>
                  </a:lnTo>
                  <a:lnTo>
                    <a:pt x="1292" y="1622"/>
                  </a:lnTo>
                  <a:lnTo>
                    <a:pt x="1296" y="1618"/>
                  </a:lnTo>
                  <a:lnTo>
                    <a:pt x="1296" y="1615"/>
                  </a:lnTo>
                  <a:lnTo>
                    <a:pt x="1301" y="1611"/>
                  </a:lnTo>
                  <a:lnTo>
                    <a:pt x="1301" y="1608"/>
                  </a:lnTo>
                  <a:lnTo>
                    <a:pt x="1305" y="1604"/>
                  </a:lnTo>
                  <a:lnTo>
                    <a:pt x="1305" y="1600"/>
                  </a:lnTo>
                  <a:lnTo>
                    <a:pt x="1309" y="1597"/>
                  </a:lnTo>
                  <a:lnTo>
                    <a:pt x="1309" y="1593"/>
                  </a:lnTo>
                  <a:lnTo>
                    <a:pt x="1313" y="1586"/>
                  </a:lnTo>
                  <a:lnTo>
                    <a:pt x="1313" y="1582"/>
                  </a:lnTo>
                  <a:lnTo>
                    <a:pt x="1318" y="1578"/>
                  </a:lnTo>
                  <a:lnTo>
                    <a:pt x="1322" y="1575"/>
                  </a:lnTo>
                  <a:lnTo>
                    <a:pt x="1322" y="1571"/>
                  </a:lnTo>
                  <a:lnTo>
                    <a:pt x="1326" y="1568"/>
                  </a:lnTo>
                  <a:lnTo>
                    <a:pt x="1326" y="1564"/>
                  </a:lnTo>
                  <a:lnTo>
                    <a:pt x="1330" y="1560"/>
                  </a:lnTo>
                  <a:lnTo>
                    <a:pt x="1330" y="1557"/>
                  </a:lnTo>
                  <a:lnTo>
                    <a:pt x="1334" y="1553"/>
                  </a:lnTo>
                  <a:lnTo>
                    <a:pt x="1334" y="1549"/>
                  </a:lnTo>
                  <a:lnTo>
                    <a:pt x="1339" y="1546"/>
                  </a:lnTo>
                  <a:lnTo>
                    <a:pt x="1339" y="1542"/>
                  </a:lnTo>
                  <a:lnTo>
                    <a:pt x="1339" y="1538"/>
                  </a:lnTo>
                  <a:lnTo>
                    <a:pt x="1343" y="1535"/>
                  </a:lnTo>
                  <a:lnTo>
                    <a:pt x="1343" y="1531"/>
                  </a:lnTo>
                  <a:lnTo>
                    <a:pt x="1347" y="1528"/>
                  </a:lnTo>
                  <a:lnTo>
                    <a:pt x="1347" y="1524"/>
                  </a:lnTo>
                  <a:lnTo>
                    <a:pt x="1351" y="1520"/>
                  </a:lnTo>
                  <a:lnTo>
                    <a:pt x="1351" y="1517"/>
                  </a:lnTo>
                  <a:lnTo>
                    <a:pt x="1356" y="1513"/>
                  </a:lnTo>
                  <a:lnTo>
                    <a:pt x="1356" y="1509"/>
                  </a:lnTo>
                  <a:lnTo>
                    <a:pt x="1072" y="1160"/>
                  </a:lnTo>
                  <a:lnTo>
                    <a:pt x="1072" y="1168"/>
                  </a:lnTo>
                  <a:lnTo>
                    <a:pt x="1072" y="1171"/>
                  </a:lnTo>
                  <a:lnTo>
                    <a:pt x="1072" y="1175"/>
                  </a:lnTo>
                  <a:lnTo>
                    <a:pt x="1068" y="1182"/>
                  </a:lnTo>
                  <a:lnTo>
                    <a:pt x="1068" y="1186"/>
                  </a:lnTo>
                  <a:lnTo>
                    <a:pt x="1068" y="1193"/>
                  </a:lnTo>
                  <a:lnTo>
                    <a:pt x="1068" y="1197"/>
                  </a:lnTo>
                  <a:lnTo>
                    <a:pt x="1068" y="1200"/>
                  </a:lnTo>
                  <a:lnTo>
                    <a:pt x="1063" y="1208"/>
                  </a:lnTo>
                  <a:lnTo>
                    <a:pt x="1063" y="1211"/>
                  </a:lnTo>
                  <a:lnTo>
                    <a:pt x="1063" y="1215"/>
                  </a:lnTo>
                  <a:lnTo>
                    <a:pt x="1063" y="1222"/>
                  </a:lnTo>
                  <a:lnTo>
                    <a:pt x="1059" y="1226"/>
                  </a:lnTo>
                  <a:lnTo>
                    <a:pt x="1059" y="1229"/>
                  </a:lnTo>
                  <a:lnTo>
                    <a:pt x="1059" y="1237"/>
                  </a:lnTo>
                  <a:lnTo>
                    <a:pt x="1059" y="1240"/>
                  </a:lnTo>
                  <a:lnTo>
                    <a:pt x="1055" y="1244"/>
                  </a:lnTo>
                  <a:lnTo>
                    <a:pt x="1055" y="1251"/>
                  </a:lnTo>
                  <a:lnTo>
                    <a:pt x="1055" y="1255"/>
                  </a:lnTo>
                  <a:lnTo>
                    <a:pt x="1051" y="1258"/>
                  </a:lnTo>
                  <a:lnTo>
                    <a:pt x="1051" y="1266"/>
                  </a:lnTo>
                  <a:lnTo>
                    <a:pt x="1051" y="1269"/>
                  </a:lnTo>
                  <a:lnTo>
                    <a:pt x="1046" y="1273"/>
                  </a:lnTo>
                  <a:lnTo>
                    <a:pt x="1046" y="1280"/>
                  </a:lnTo>
                  <a:lnTo>
                    <a:pt x="1046" y="1284"/>
                  </a:lnTo>
                  <a:lnTo>
                    <a:pt x="1042" y="1288"/>
                  </a:lnTo>
                  <a:lnTo>
                    <a:pt x="1042" y="1295"/>
                  </a:lnTo>
                  <a:lnTo>
                    <a:pt x="1042" y="1298"/>
                  </a:lnTo>
                  <a:lnTo>
                    <a:pt x="1038" y="1302"/>
                  </a:lnTo>
                  <a:lnTo>
                    <a:pt x="1038" y="1309"/>
                  </a:lnTo>
                  <a:lnTo>
                    <a:pt x="1034" y="1313"/>
                  </a:lnTo>
                  <a:lnTo>
                    <a:pt x="1034" y="1317"/>
                  </a:lnTo>
                  <a:close/>
                  <a:moveTo>
                    <a:pt x="84" y="160"/>
                  </a:moveTo>
                  <a:lnTo>
                    <a:pt x="106" y="182"/>
                  </a:lnTo>
                  <a:lnTo>
                    <a:pt x="106" y="160"/>
                  </a:lnTo>
                  <a:lnTo>
                    <a:pt x="84" y="160"/>
                  </a:lnTo>
                  <a:close/>
                  <a:moveTo>
                    <a:pt x="0" y="58"/>
                  </a:moveTo>
                  <a:lnTo>
                    <a:pt x="46" y="109"/>
                  </a:lnTo>
                  <a:lnTo>
                    <a:pt x="106" y="109"/>
                  </a:lnTo>
                  <a:lnTo>
                    <a:pt x="106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6" name="Freeform 2573"/>
            <p:cNvSpPr>
              <a:spLocks/>
            </p:cNvSpPr>
            <p:nvPr/>
          </p:nvSpPr>
          <p:spPr bwMode="auto">
            <a:xfrm>
              <a:off x="2431709" y="2714935"/>
              <a:ext cx="1409611" cy="1607981"/>
            </a:xfrm>
            <a:custGeom>
              <a:avLst/>
              <a:gdLst>
                <a:gd name="T0" fmla="*/ 744196464 w 1335"/>
                <a:gd name="T1" fmla="*/ 0 h 1571"/>
                <a:gd name="T2" fmla="*/ 1488391872 w 1335"/>
                <a:gd name="T3" fmla="*/ 822916774 h 1571"/>
                <a:gd name="T4" fmla="*/ 744196464 w 1335"/>
                <a:gd name="T5" fmla="*/ 1645832525 h 1571"/>
                <a:gd name="T6" fmla="*/ 0 w 1335"/>
                <a:gd name="T7" fmla="*/ 822916774 h 1571"/>
                <a:gd name="T8" fmla="*/ 0 w 1335"/>
                <a:gd name="T9" fmla="*/ 8380743 h 1571"/>
                <a:gd name="T10" fmla="*/ 10034108 w 1335"/>
                <a:gd name="T11" fmla="*/ 8380743 h 1571"/>
                <a:gd name="T12" fmla="*/ 14494179 w 1335"/>
                <a:gd name="T13" fmla="*/ 4190372 h 1571"/>
                <a:gd name="T14" fmla="*/ 24528287 w 1335"/>
                <a:gd name="T15" fmla="*/ 4190372 h 1571"/>
                <a:gd name="T16" fmla="*/ 33447373 w 1335"/>
                <a:gd name="T17" fmla="*/ 4190372 h 1571"/>
                <a:gd name="T18" fmla="*/ 43481484 w 1335"/>
                <a:gd name="T19" fmla="*/ 0 h 1571"/>
                <a:gd name="T20" fmla="*/ 52400570 w 1335"/>
                <a:gd name="T21" fmla="*/ 0 h 1571"/>
                <a:gd name="T22" fmla="*/ 62434674 w 1335"/>
                <a:gd name="T23" fmla="*/ 0 h 1571"/>
                <a:gd name="T24" fmla="*/ 1120475089 w 1335"/>
                <a:gd name="T25" fmla="*/ 1303256936 h 1571"/>
                <a:gd name="T26" fmla="*/ 1422613217 w 1335"/>
                <a:gd name="T27" fmla="*/ 1642689235 h 1571"/>
                <a:gd name="T28" fmla="*/ 1427072232 w 1335"/>
                <a:gd name="T29" fmla="*/ 1631165204 h 1571"/>
                <a:gd name="T30" fmla="*/ 1431532303 w 1335"/>
                <a:gd name="T31" fmla="*/ 1622784463 h 1571"/>
                <a:gd name="T32" fmla="*/ 1437106336 w 1335"/>
                <a:gd name="T33" fmla="*/ 1615450803 h 1571"/>
                <a:gd name="T34" fmla="*/ 1441566407 w 1335"/>
                <a:gd name="T35" fmla="*/ 1608118166 h 1571"/>
                <a:gd name="T36" fmla="*/ 1446025422 w 1335"/>
                <a:gd name="T37" fmla="*/ 1600784506 h 1571"/>
                <a:gd name="T38" fmla="*/ 1450485493 w 1335"/>
                <a:gd name="T39" fmla="*/ 1592402741 h 1571"/>
                <a:gd name="T40" fmla="*/ 1456059526 w 1335"/>
                <a:gd name="T41" fmla="*/ 1580879734 h 1571"/>
                <a:gd name="T42" fmla="*/ 1460519597 w 1335"/>
                <a:gd name="T43" fmla="*/ 1573546074 h 1571"/>
                <a:gd name="T44" fmla="*/ 1464978612 w 1335"/>
                <a:gd name="T45" fmla="*/ 1566212413 h 1571"/>
                <a:gd name="T46" fmla="*/ 1469438683 w 1335"/>
                <a:gd name="T47" fmla="*/ 1558878753 h 1571"/>
                <a:gd name="T48" fmla="*/ 1469438683 w 1335"/>
                <a:gd name="T49" fmla="*/ 1547354722 h 1571"/>
                <a:gd name="T50" fmla="*/ 1475012715 w 1335"/>
                <a:gd name="T51" fmla="*/ 1538973981 h 1571"/>
                <a:gd name="T52" fmla="*/ 1479472786 w 1335"/>
                <a:gd name="T53" fmla="*/ 1531640321 h 1571"/>
                <a:gd name="T54" fmla="*/ 1483931801 w 1335"/>
                <a:gd name="T55" fmla="*/ 1524306661 h 1571"/>
                <a:gd name="T56" fmla="*/ 1488391872 w 1335"/>
                <a:gd name="T57" fmla="*/ 1512782630 h 1571"/>
                <a:gd name="T58" fmla="*/ 1143888349 w 1335"/>
                <a:gd name="T59" fmla="*/ 1116778281 h 1571"/>
                <a:gd name="T60" fmla="*/ 1143888349 w 1335"/>
                <a:gd name="T61" fmla="*/ 1124110918 h 1571"/>
                <a:gd name="T62" fmla="*/ 1143888349 w 1335"/>
                <a:gd name="T63" fmla="*/ 1135634949 h 1571"/>
                <a:gd name="T64" fmla="*/ 1143888349 w 1335"/>
                <a:gd name="T65" fmla="*/ 1147158980 h 1571"/>
                <a:gd name="T66" fmla="*/ 1143888349 w 1335"/>
                <a:gd name="T67" fmla="*/ 1158683011 h 1571"/>
                <a:gd name="T68" fmla="*/ 1143888349 w 1335"/>
                <a:gd name="T69" fmla="*/ 1170207041 h 1571"/>
                <a:gd name="T70" fmla="*/ 1143888349 w 1335"/>
                <a:gd name="T71" fmla="*/ 1181731072 h 1571"/>
                <a:gd name="T72" fmla="*/ 1143888349 w 1335"/>
                <a:gd name="T73" fmla="*/ 1192206999 h 1571"/>
                <a:gd name="T74" fmla="*/ 1139428278 w 1335"/>
                <a:gd name="T75" fmla="*/ 1203731029 h 1571"/>
                <a:gd name="T76" fmla="*/ 1139428278 w 1335"/>
                <a:gd name="T77" fmla="*/ 1215255060 h 1571"/>
                <a:gd name="T78" fmla="*/ 1139428278 w 1335"/>
                <a:gd name="T79" fmla="*/ 1226779091 h 1571"/>
                <a:gd name="T80" fmla="*/ 1134968207 w 1335"/>
                <a:gd name="T81" fmla="*/ 1238303122 h 1571"/>
                <a:gd name="T82" fmla="*/ 1134968207 w 1335"/>
                <a:gd name="T83" fmla="*/ 1249827153 h 1571"/>
                <a:gd name="T84" fmla="*/ 1134968207 w 1335"/>
                <a:gd name="T85" fmla="*/ 1261351184 h 1571"/>
                <a:gd name="T86" fmla="*/ 1129394175 w 1335"/>
                <a:gd name="T87" fmla="*/ 1268684844 h 1571"/>
                <a:gd name="T88" fmla="*/ 1129394175 w 1335"/>
                <a:gd name="T89" fmla="*/ 1280208875 h 1571"/>
                <a:gd name="T90" fmla="*/ 1124934104 w 1335"/>
                <a:gd name="T91" fmla="*/ 1291732906 h 1571"/>
                <a:gd name="T92" fmla="*/ 1120475089 w 1335"/>
                <a:gd name="T93" fmla="*/ 1303256936 h 1571"/>
                <a:gd name="T94" fmla="*/ 62434674 w 1335"/>
                <a:gd name="T95" fmla="*/ 83810514 h 1571"/>
                <a:gd name="T96" fmla="*/ 37906396 w 1335"/>
                <a:gd name="T97" fmla="*/ 60762436 h 1571"/>
                <a:gd name="T98" fmla="*/ 411398384 w 1335"/>
                <a:gd name="T99" fmla="*/ 274479636 h 1571"/>
                <a:gd name="T100" fmla="*/ 383526108 w 1335"/>
                <a:gd name="T101" fmla="*/ 332099790 h 1571"/>
                <a:gd name="T102" fmla="*/ 510624403 w 1335"/>
                <a:gd name="T103" fmla="*/ 385529574 h 1571"/>
                <a:gd name="T104" fmla="*/ 501705317 w 1335"/>
                <a:gd name="T105" fmla="*/ 385529574 h 1571"/>
                <a:gd name="T106" fmla="*/ 510624403 w 1335"/>
                <a:gd name="T107" fmla="*/ 385529574 h 1571"/>
                <a:gd name="T108" fmla="*/ 17694720 60000 65536"/>
                <a:gd name="T109" fmla="*/ 0 60000 65536"/>
                <a:gd name="T110" fmla="*/ 5898240 60000 65536"/>
                <a:gd name="T111" fmla="*/ 1179648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35"/>
                <a:gd name="T163" fmla="*/ 0 h 1571"/>
                <a:gd name="T164" fmla="*/ 1335 w 1335"/>
                <a:gd name="T165" fmla="*/ 1571 h 15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35" h="1571">
                  <a:moveTo>
                    <a:pt x="56" y="8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4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2" y="4"/>
                  </a:lnTo>
                  <a:lnTo>
                    <a:pt x="26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6" y="8"/>
                  </a:lnTo>
                  <a:close/>
                  <a:moveTo>
                    <a:pt x="1005" y="1244"/>
                  </a:moveTo>
                  <a:lnTo>
                    <a:pt x="1272" y="1571"/>
                  </a:lnTo>
                  <a:lnTo>
                    <a:pt x="1276" y="1568"/>
                  </a:lnTo>
                  <a:lnTo>
                    <a:pt x="1276" y="1560"/>
                  </a:lnTo>
                  <a:lnTo>
                    <a:pt x="1280" y="1557"/>
                  </a:lnTo>
                  <a:lnTo>
                    <a:pt x="1280" y="1553"/>
                  </a:lnTo>
                  <a:lnTo>
                    <a:pt x="1284" y="1549"/>
                  </a:lnTo>
                  <a:lnTo>
                    <a:pt x="1284" y="1546"/>
                  </a:lnTo>
                  <a:lnTo>
                    <a:pt x="1289" y="1542"/>
                  </a:lnTo>
                  <a:lnTo>
                    <a:pt x="1289" y="1538"/>
                  </a:lnTo>
                  <a:lnTo>
                    <a:pt x="1293" y="1535"/>
                  </a:lnTo>
                  <a:lnTo>
                    <a:pt x="1293" y="1531"/>
                  </a:lnTo>
                  <a:lnTo>
                    <a:pt x="1297" y="1528"/>
                  </a:lnTo>
                  <a:lnTo>
                    <a:pt x="1297" y="1524"/>
                  </a:lnTo>
                  <a:lnTo>
                    <a:pt x="1301" y="1520"/>
                  </a:lnTo>
                  <a:lnTo>
                    <a:pt x="1301" y="1513"/>
                  </a:lnTo>
                  <a:lnTo>
                    <a:pt x="1306" y="1509"/>
                  </a:lnTo>
                  <a:lnTo>
                    <a:pt x="1306" y="1506"/>
                  </a:lnTo>
                  <a:lnTo>
                    <a:pt x="1310" y="1502"/>
                  </a:lnTo>
                  <a:lnTo>
                    <a:pt x="1310" y="1498"/>
                  </a:lnTo>
                  <a:lnTo>
                    <a:pt x="1314" y="1495"/>
                  </a:lnTo>
                  <a:lnTo>
                    <a:pt x="1314" y="1491"/>
                  </a:lnTo>
                  <a:lnTo>
                    <a:pt x="1318" y="1488"/>
                  </a:lnTo>
                  <a:lnTo>
                    <a:pt x="1318" y="1484"/>
                  </a:lnTo>
                  <a:lnTo>
                    <a:pt x="1318" y="1477"/>
                  </a:lnTo>
                  <a:lnTo>
                    <a:pt x="1323" y="1473"/>
                  </a:lnTo>
                  <a:lnTo>
                    <a:pt x="1323" y="1469"/>
                  </a:lnTo>
                  <a:lnTo>
                    <a:pt x="1327" y="1466"/>
                  </a:lnTo>
                  <a:lnTo>
                    <a:pt x="1327" y="1462"/>
                  </a:lnTo>
                  <a:lnTo>
                    <a:pt x="1327" y="1458"/>
                  </a:lnTo>
                  <a:lnTo>
                    <a:pt x="1331" y="1455"/>
                  </a:lnTo>
                  <a:lnTo>
                    <a:pt x="1331" y="1451"/>
                  </a:lnTo>
                  <a:lnTo>
                    <a:pt x="1335" y="1444"/>
                  </a:lnTo>
                  <a:lnTo>
                    <a:pt x="1335" y="1440"/>
                  </a:lnTo>
                  <a:lnTo>
                    <a:pt x="1026" y="1066"/>
                  </a:lnTo>
                  <a:lnTo>
                    <a:pt x="1026" y="1069"/>
                  </a:lnTo>
                  <a:lnTo>
                    <a:pt x="1026" y="1073"/>
                  </a:lnTo>
                  <a:lnTo>
                    <a:pt x="1026" y="1080"/>
                  </a:lnTo>
                  <a:lnTo>
                    <a:pt x="1026" y="1084"/>
                  </a:lnTo>
                  <a:lnTo>
                    <a:pt x="1026" y="1091"/>
                  </a:lnTo>
                  <a:lnTo>
                    <a:pt x="1026" y="1095"/>
                  </a:lnTo>
                  <a:lnTo>
                    <a:pt x="1026" y="1102"/>
                  </a:lnTo>
                  <a:lnTo>
                    <a:pt x="1026" y="1106"/>
                  </a:lnTo>
                  <a:lnTo>
                    <a:pt x="1026" y="1113"/>
                  </a:lnTo>
                  <a:lnTo>
                    <a:pt x="1026" y="1117"/>
                  </a:lnTo>
                  <a:lnTo>
                    <a:pt x="1026" y="1124"/>
                  </a:lnTo>
                  <a:lnTo>
                    <a:pt x="1026" y="1128"/>
                  </a:lnTo>
                  <a:lnTo>
                    <a:pt x="1026" y="1135"/>
                  </a:lnTo>
                  <a:lnTo>
                    <a:pt x="1026" y="1138"/>
                  </a:lnTo>
                  <a:lnTo>
                    <a:pt x="1026" y="1146"/>
                  </a:lnTo>
                  <a:lnTo>
                    <a:pt x="1022" y="1149"/>
                  </a:lnTo>
                  <a:lnTo>
                    <a:pt x="1022" y="1157"/>
                  </a:lnTo>
                  <a:lnTo>
                    <a:pt x="1022" y="1160"/>
                  </a:lnTo>
                  <a:lnTo>
                    <a:pt x="1022" y="1168"/>
                  </a:lnTo>
                  <a:lnTo>
                    <a:pt x="1022" y="1171"/>
                  </a:lnTo>
                  <a:lnTo>
                    <a:pt x="1022" y="1175"/>
                  </a:lnTo>
                  <a:lnTo>
                    <a:pt x="1018" y="1182"/>
                  </a:lnTo>
                  <a:lnTo>
                    <a:pt x="1018" y="1186"/>
                  </a:lnTo>
                  <a:lnTo>
                    <a:pt x="1018" y="1193"/>
                  </a:lnTo>
                  <a:lnTo>
                    <a:pt x="1018" y="1197"/>
                  </a:lnTo>
                  <a:lnTo>
                    <a:pt x="1018" y="1204"/>
                  </a:lnTo>
                  <a:lnTo>
                    <a:pt x="1013" y="1208"/>
                  </a:lnTo>
                  <a:lnTo>
                    <a:pt x="1013" y="1211"/>
                  </a:lnTo>
                  <a:lnTo>
                    <a:pt x="1013" y="1218"/>
                  </a:lnTo>
                  <a:lnTo>
                    <a:pt x="1013" y="1222"/>
                  </a:lnTo>
                  <a:lnTo>
                    <a:pt x="1009" y="1229"/>
                  </a:lnTo>
                  <a:lnTo>
                    <a:pt x="1009" y="1233"/>
                  </a:lnTo>
                  <a:lnTo>
                    <a:pt x="1009" y="1240"/>
                  </a:lnTo>
                  <a:lnTo>
                    <a:pt x="1005" y="1244"/>
                  </a:lnTo>
                  <a:close/>
                  <a:moveTo>
                    <a:pt x="34" y="58"/>
                  </a:moveTo>
                  <a:lnTo>
                    <a:pt x="56" y="80"/>
                  </a:lnTo>
                  <a:lnTo>
                    <a:pt x="56" y="58"/>
                  </a:lnTo>
                  <a:lnTo>
                    <a:pt x="34" y="58"/>
                  </a:lnTo>
                  <a:close/>
                  <a:moveTo>
                    <a:pt x="412" y="317"/>
                  </a:moveTo>
                  <a:lnTo>
                    <a:pt x="369" y="262"/>
                  </a:lnTo>
                  <a:lnTo>
                    <a:pt x="344" y="262"/>
                  </a:lnTo>
                  <a:lnTo>
                    <a:pt x="344" y="317"/>
                  </a:lnTo>
                  <a:lnTo>
                    <a:pt x="412" y="317"/>
                  </a:lnTo>
                  <a:close/>
                  <a:moveTo>
                    <a:pt x="458" y="368"/>
                  </a:moveTo>
                  <a:lnTo>
                    <a:pt x="454" y="368"/>
                  </a:lnTo>
                  <a:lnTo>
                    <a:pt x="450" y="368"/>
                  </a:lnTo>
                  <a:lnTo>
                    <a:pt x="454" y="368"/>
                  </a:lnTo>
                  <a:lnTo>
                    <a:pt x="458" y="368"/>
                  </a:lnTo>
                  <a:close/>
                </a:path>
              </a:pathLst>
            </a:custGeom>
            <a:solidFill>
              <a:srgbClr val="DEB96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7" name="Freeform 2574"/>
            <p:cNvSpPr>
              <a:spLocks/>
            </p:cNvSpPr>
            <p:nvPr/>
          </p:nvSpPr>
          <p:spPr bwMode="auto">
            <a:xfrm>
              <a:off x="2795997" y="2877781"/>
              <a:ext cx="1072783" cy="1381640"/>
            </a:xfrm>
            <a:custGeom>
              <a:avLst/>
              <a:gdLst>
                <a:gd name="T0" fmla="*/ 565813519 w 1017"/>
                <a:gd name="T1" fmla="*/ 0 h 1349"/>
                <a:gd name="T2" fmla="*/ 1131625983 w 1017"/>
                <a:gd name="T3" fmla="*/ 707534874 h 1349"/>
                <a:gd name="T4" fmla="*/ 565813519 w 1017"/>
                <a:gd name="T5" fmla="*/ 1415069748 h 1349"/>
                <a:gd name="T6" fmla="*/ 0 w 1017"/>
                <a:gd name="T7" fmla="*/ 707534874 h 1349"/>
                <a:gd name="T8" fmla="*/ 1074877939 w 1017"/>
                <a:gd name="T9" fmla="*/ 1407727291 h 1349"/>
                <a:gd name="T10" fmla="*/ 1079328352 w 1017"/>
                <a:gd name="T11" fmla="*/ 1396187682 h 1349"/>
                <a:gd name="T12" fmla="*/ 1083778766 w 1017"/>
                <a:gd name="T13" fmla="*/ 1381502770 h 1349"/>
                <a:gd name="T14" fmla="*/ 1093793514 w 1017"/>
                <a:gd name="T15" fmla="*/ 1369964185 h 1349"/>
                <a:gd name="T16" fmla="*/ 1098243928 w 1017"/>
                <a:gd name="T17" fmla="*/ 1354229472 h 1349"/>
                <a:gd name="T18" fmla="*/ 1102695396 w 1017"/>
                <a:gd name="T19" fmla="*/ 1342690888 h 1349"/>
                <a:gd name="T20" fmla="*/ 1108258940 w 1017"/>
                <a:gd name="T21" fmla="*/ 1328004951 h 1349"/>
                <a:gd name="T22" fmla="*/ 1117160821 w 1017"/>
                <a:gd name="T23" fmla="*/ 1316466366 h 1349"/>
                <a:gd name="T24" fmla="*/ 1121611235 w 1017"/>
                <a:gd name="T25" fmla="*/ 1300731654 h 1349"/>
                <a:gd name="T26" fmla="*/ 1127175570 w 1017"/>
                <a:gd name="T27" fmla="*/ 1289193069 h 1349"/>
                <a:gd name="T28" fmla="*/ 1131625983 w 1017"/>
                <a:gd name="T29" fmla="*/ 1274507132 h 1349"/>
                <a:gd name="T30" fmla="*/ 754417586 w 1017"/>
                <a:gd name="T31" fmla="*/ 866455166 h 1349"/>
                <a:gd name="T32" fmla="*/ 754417586 w 1017"/>
                <a:gd name="T33" fmla="*/ 877993751 h 1349"/>
                <a:gd name="T34" fmla="*/ 758867999 w 1017"/>
                <a:gd name="T35" fmla="*/ 889532335 h 1349"/>
                <a:gd name="T36" fmla="*/ 758867999 w 1017"/>
                <a:gd name="T37" fmla="*/ 900022144 h 1349"/>
                <a:gd name="T38" fmla="*/ 758867999 w 1017"/>
                <a:gd name="T39" fmla="*/ 911560729 h 1349"/>
                <a:gd name="T40" fmla="*/ 758867999 w 1017"/>
                <a:gd name="T41" fmla="*/ 923099313 h 1349"/>
                <a:gd name="T42" fmla="*/ 758867999 w 1017"/>
                <a:gd name="T43" fmla="*/ 934637898 h 1349"/>
                <a:gd name="T44" fmla="*/ 758867999 w 1017"/>
                <a:gd name="T45" fmla="*/ 946176482 h 1349"/>
                <a:gd name="T46" fmla="*/ 758867999 w 1017"/>
                <a:gd name="T47" fmla="*/ 957716091 h 1349"/>
                <a:gd name="T48" fmla="*/ 758867999 w 1017"/>
                <a:gd name="T49" fmla="*/ 969254676 h 1349"/>
                <a:gd name="T50" fmla="*/ 758867999 w 1017"/>
                <a:gd name="T51" fmla="*/ 980793260 h 1349"/>
                <a:gd name="T52" fmla="*/ 758867999 w 1017"/>
                <a:gd name="T53" fmla="*/ 992331845 h 1349"/>
                <a:gd name="T54" fmla="*/ 758867999 w 1017"/>
                <a:gd name="T55" fmla="*/ 1003870430 h 1349"/>
                <a:gd name="T56" fmla="*/ 758867999 w 1017"/>
                <a:gd name="T57" fmla="*/ 1015409014 h 1349"/>
                <a:gd name="T58" fmla="*/ 758867999 w 1017"/>
                <a:gd name="T59" fmla="*/ 1025898823 h 1349"/>
                <a:gd name="T60" fmla="*/ 758867999 w 1017"/>
                <a:gd name="T61" fmla="*/ 1037437407 h 1349"/>
                <a:gd name="T62" fmla="*/ 754417586 w 1017"/>
                <a:gd name="T63" fmla="*/ 1045829664 h 1349"/>
                <a:gd name="T64" fmla="*/ 27817465 w 1017"/>
                <a:gd name="T65" fmla="*/ 0 h 1349"/>
                <a:gd name="T66" fmla="*/ 75664444 w 1017"/>
                <a:gd name="T67" fmla="*/ 53497835 h 1349"/>
                <a:gd name="T68" fmla="*/ 0 w 1017"/>
                <a:gd name="T69" fmla="*/ 106995670 h 1349"/>
                <a:gd name="T70" fmla="*/ 259261170 w 1017"/>
                <a:gd name="T71" fmla="*/ 267489158 h 1349"/>
                <a:gd name="T72" fmla="*/ 122398531 w 1017"/>
                <a:gd name="T73" fmla="*/ 218187468 h 1349"/>
                <a:gd name="T74" fmla="*/ 136863693 w 1017"/>
                <a:gd name="T75" fmla="*/ 221333796 h 1349"/>
                <a:gd name="T76" fmla="*/ 150216021 w 1017"/>
                <a:gd name="T77" fmla="*/ 225529924 h 1349"/>
                <a:gd name="T78" fmla="*/ 164681183 w 1017"/>
                <a:gd name="T79" fmla="*/ 228677276 h 1349"/>
                <a:gd name="T80" fmla="*/ 179146345 w 1017"/>
                <a:gd name="T81" fmla="*/ 237068509 h 1349"/>
                <a:gd name="T82" fmla="*/ 192498640 w 1017"/>
                <a:gd name="T83" fmla="*/ 240215861 h 1349"/>
                <a:gd name="T84" fmla="*/ 206963802 w 1017"/>
                <a:gd name="T85" fmla="*/ 244411989 h 1349"/>
                <a:gd name="T86" fmla="*/ 221428964 w 1017"/>
                <a:gd name="T87" fmla="*/ 251754445 h 1349"/>
                <a:gd name="T88" fmla="*/ 235894126 w 1017"/>
                <a:gd name="T89" fmla="*/ 255950574 h 1349"/>
                <a:gd name="T90" fmla="*/ 249247476 w 1017"/>
                <a:gd name="T91" fmla="*/ 263293030 h 1349"/>
                <a:gd name="T92" fmla="*/ 17694720 60000 65536"/>
                <a:gd name="T93" fmla="*/ 0 60000 65536"/>
                <a:gd name="T94" fmla="*/ 5898240 60000 65536"/>
                <a:gd name="T95" fmla="*/ 1179648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17"/>
                <a:gd name="T139" fmla="*/ 0 h 1349"/>
                <a:gd name="T140" fmla="*/ 1017 w 1017"/>
                <a:gd name="T141" fmla="*/ 1349 h 134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17" h="1349">
                  <a:moveTo>
                    <a:pt x="678" y="1000"/>
                  </a:moveTo>
                  <a:lnTo>
                    <a:pt x="962" y="1349"/>
                  </a:lnTo>
                  <a:lnTo>
                    <a:pt x="966" y="1342"/>
                  </a:lnTo>
                  <a:lnTo>
                    <a:pt x="966" y="1338"/>
                  </a:lnTo>
                  <a:lnTo>
                    <a:pt x="970" y="1335"/>
                  </a:lnTo>
                  <a:lnTo>
                    <a:pt x="970" y="1331"/>
                  </a:lnTo>
                  <a:lnTo>
                    <a:pt x="970" y="1328"/>
                  </a:lnTo>
                  <a:lnTo>
                    <a:pt x="974" y="1324"/>
                  </a:lnTo>
                  <a:lnTo>
                    <a:pt x="974" y="1317"/>
                  </a:lnTo>
                  <a:lnTo>
                    <a:pt x="979" y="1313"/>
                  </a:lnTo>
                  <a:lnTo>
                    <a:pt x="979" y="1309"/>
                  </a:lnTo>
                  <a:lnTo>
                    <a:pt x="983" y="1306"/>
                  </a:lnTo>
                  <a:lnTo>
                    <a:pt x="983" y="1302"/>
                  </a:lnTo>
                  <a:lnTo>
                    <a:pt x="987" y="1298"/>
                  </a:lnTo>
                  <a:lnTo>
                    <a:pt x="987" y="1291"/>
                  </a:lnTo>
                  <a:lnTo>
                    <a:pt x="987" y="1288"/>
                  </a:lnTo>
                  <a:lnTo>
                    <a:pt x="991" y="1284"/>
                  </a:lnTo>
                  <a:lnTo>
                    <a:pt x="991" y="1280"/>
                  </a:lnTo>
                  <a:lnTo>
                    <a:pt x="996" y="1277"/>
                  </a:lnTo>
                  <a:lnTo>
                    <a:pt x="996" y="1273"/>
                  </a:lnTo>
                  <a:lnTo>
                    <a:pt x="996" y="1266"/>
                  </a:lnTo>
                  <a:lnTo>
                    <a:pt x="1000" y="1262"/>
                  </a:lnTo>
                  <a:lnTo>
                    <a:pt x="1000" y="1258"/>
                  </a:lnTo>
                  <a:lnTo>
                    <a:pt x="1004" y="1255"/>
                  </a:lnTo>
                  <a:lnTo>
                    <a:pt x="1004" y="1251"/>
                  </a:lnTo>
                  <a:lnTo>
                    <a:pt x="1004" y="1244"/>
                  </a:lnTo>
                  <a:lnTo>
                    <a:pt x="1008" y="1240"/>
                  </a:lnTo>
                  <a:lnTo>
                    <a:pt x="1008" y="1237"/>
                  </a:lnTo>
                  <a:lnTo>
                    <a:pt x="1008" y="1233"/>
                  </a:lnTo>
                  <a:lnTo>
                    <a:pt x="1013" y="1229"/>
                  </a:lnTo>
                  <a:lnTo>
                    <a:pt x="1013" y="1222"/>
                  </a:lnTo>
                  <a:lnTo>
                    <a:pt x="1013" y="1218"/>
                  </a:lnTo>
                  <a:lnTo>
                    <a:pt x="1017" y="1215"/>
                  </a:lnTo>
                  <a:lnTo>
                    <a:pt x="1017" y="1211"/>
                  </a:lnTo>
                  <a:lnTo>
                    <a:pt x="699" y="826"/>
                  </a:lnTo>
                  <a:lnTo>
                    <a:pt x="678" y="826"/>
                  </a:lnTo>
                  <a:lnTo>
                    <a:pt x="678" y="829"/>
                  </a:lnTo>
                  <a:lnTo>
                    <a:pt x="678" y="833"/>
                  </a:lnTo>
                  <a:lnTo>
                    <a:pt x="678" y="837"/>
                  </a:lnTo>
                  <a:lnTo>
                    <a:pt x="678" y="840"/>
                  </a:lnTo>
                  <a:lnTo>
                    <a:pt x="682" y="844"/>
                  </a:lnTo>
                  <a:lnTo>
                    <a:pt x="682" y="848"/>
                  </a:lnTo>
                  <a:lnTo>
                    <a:pt x="682" y="851"/>
                  </a:lnTo>
                  <a:lnTo>
                    <a:pt x="682" y="855"/>
                  </a:lnTo>
                  <a:lnTo>
                    <a:pt x="682" y="858"/>
                  </a:lnTo>
                  <a:lnTo>
                    <a:pt x="682" y="862"/>
                  </a:lnTo>
                  <a:lnTo>
                    <a:pt x="682" y="866"/>
                  </a:lnTo>
                  <a:lnTo>
                    <a:pt x="682" y="869"/>
                  </a:lnTo>
                  <a:lnTo>
                    <a:pt x="682" y="873"/>
                  </a:lnTo>
                  <a:lnTo>
                    <a:pt x="682" y="877"/>
                  </a:lnTo>
                  <a:lnTo>
                    <a:pt x="682" y="880"/>
                  </a:lnTo>
                  <a:lnTo>
                    <a:pt x="682" y="884"/>
                  </a:lnTo>
                  <a:lnTo>
                    <a:pt x="682" y="888"/>
                  </a:lnTo>
                  <a:lnTo>
                    <a:pt x="682" y="891"/>
                  </a:lnTo>
                  <a:lnTo>
                    <a:pt x="682" y="895"/>
                  </a:lnTo>
                  <a:lnTo>
                    <a:pt x="682" y="898"/>
                  </a:lnTo>
                  <a:lnTo>
                    <a:pt x="682" y="902"/>
                  </a:lnTo>
                  <a:lnTo>
                    <a:pt x="682" y="906"/>
                  </a:lnTo>
                  <a:lnTo>
                    <a:pt x="682" y="909"/>
                  </a:lnTo>
                  <a:lnTo>
                    <a:pt x="682" y="913"/>
                  </a:lnTo>
                  <a:lnTo>
                    <a:pt x="682" y="917"/>
                  </a:lnTo>
                  <a:lnTo>
                    <a:pt x="682" y="920"/>
                  </a:lnTo>
                  <a:lnTo>
                    <a:pt x="682" y="924"/>
                  </a:lnTo>
                  <a:lnTo>
                    <a:pt x="682" y="928"/>
                  </a:lnTo>
                  <a:lnTo>
                    <a:pt x="682" y="931"/>
                  </a:lnTo>
                  <a:lnTo>
                    <a:pt x="682" y="935"/>
                  </a:lnTo>
                  <a:lnTo>
                    <a:pt x="682" y="938"/>
                  </a:lnTo>
                  <a:lnTo>
                    <a:pt x="682" y="942"/>
                  </a:lnTo>
                  <a:lnTo>
                    <a:pt x="682" y="946"/>
                  </a:lnTo>
                  <a:lnTo>
                    <a:pt x="682" y="949"/>
                  </a:lnTo>
                  <a:lnTo>
                    <a:pt x="682" y="953"/>
                  </a:lnTo>
                  <a:lnTo>
                    <a:pt x="682" y="957"/>
                  </a:lnTo>
                  <a:lnTo>
                    <a:pt x="682" y="960"/>
                  </a:lnTo>
                  <a:lnTo>
                    <a:pt x="682" y="964"/>
                  </a:lnTo>
                  <a:lnTo>
                    <a:pt x="682" y="968"/>
                  </a:lnTo>
                  <a:lnTo>
                    <a:pt x="682" y="971"/>
                  </a:lnTo>
                  <a:lnTo>
                    <a:pt x="682" y="975"/>
                  </a:lnTo>
                  <a:lnTo>
                    <a:pt x="682" y="978"/>
                  </a:lnTo>
                  <a:lnTo>
                    <a:pt x="682" y="982"/>
                  </a:lnTo>
                  <a:lnTo>
                    <a:pt x="682" y="986"/>
                  </a:lnTo>
                  <a:lnTo>
                    <a:pt x="682" y="989"/>
                  </a:lnTo>
                  <a:lnTo>
                    <a:pt x="678" y="989"/>
                  </a:lnTo>
                  <a:lnTo>
                    <a:pt x="678" y="993"/>
                  </a:lnTo>
                  <a:lnTo>
                    <a:pt x="678" y="997"/>
                  </a:lnTo>
                  <a:lnTo>
                    <a:pt x="678" y="1000"/>
                  </a:lnTo>
                  <a:close/>
                  <a:moveTo>
                    <a:pt x="68" y="5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68" y="51"/>
                  </a:lnTo>
                  <a:close/>
                  <a:moveTo>
                    <a:pt x="152" y="157"/>
                  </a:moveTo>
                  <a:lnTo>
                    <a:pt x="110" y="102"/>
                  </a:lnTo>
                  <a:lnTo>
                    <a:pt x="0" y="102"/>
                  </a:lnTo>
                  <a:lnTo>
                    <a:pt x="0" y="157"/>
                  </a:lnTo>
                  <a:lnTo>
                    <a:pt x="152" y="157"/>
                  </a:lnTo>
                  <a:close/>
                  <a:moveTo>
                    <a:pt x="233" y="255"/>
                  </a:moveTo>
                  <a:lnTo>
                    <a:pt x="195" y="208"/>
                  </a:lnTo>
                  <a:lnTo>
                    <a:pt x="106" y="208"/>
                  </a:lnTo>
                  <a:lnTo>
                    <a:pt x="110" y="208"/>
                  </a:lnTo>
                  <a:lnTo>
                    <a:pt x="114" y="208"/>
                  </a:lnTo>
                  <a:lnTo>
                    <a:pt x="118" y="211"/>
                  </a:lnTo>
                  <a:lnTo>
                    <a:pt x="123" y="211"/>
                  </a:lnTo>
                  <a:lnTo>
                    <a:pt x="127" y="211"/>
                  </a:lnTo>
                  <a:lnTo>
                    <a:pt x="131" y="215"/>
                  </a:lnTo>
                  <a:lnTo>
                    <a:pt x="135" y="215"/>
                  </a:lnTo>
                  <a:lnTo>
                    <a:pt x="140" y="218"/>
                  </a:lnTo>
                  <a:lnTo>
                    <a:pt x="144" y="218"/>
                  </a:lnTo>
                  <a:lnTo>
                    <a:pt x="148" y="218"/>
                  </a:lnTo>
                  <a:lnTo>
                    <a:pt x="152" y="222"/>
                  </a:lnTo>
                  <a:lnTo>
                    <a:pt x="157" y="222"/>
                  </a:lnTo>
                  <a:lnTo>
                    <a:pt x="161" y="226"/>
                  </a:lnTo>
                  <a:lnTo>
                    <a:pt x="165" y="226"/>
                  </a:lnTo>
                  <a:lnTo>
                    <a:pt x="169" y="229"/>
                  </a:lnTo>
                  <a:lnTo>
                    <a:pt x="173" y="229"/>
                  </a:lnTo>
                  <a:lnTo>
                    <a:pt x="178" y="229"/>
                  </a:lnTo>
                  <a:lnTo>
                    <a:pt x="182" y="233"/>
                  </a:lnTo>
                  <a:lnTo>
                    <a:pt x="186" y="233"/>
                  </a:lnTo>
                  <a:lnTo>
                    <a:pt x="190" y="237"/>
                  </a:lnTo>
                  <a:lnTo>
                    <a:pt x="195" y="237"/>
                  </a:lnTo>
                  <a:lnTo>
                    <a:pt x="199" y="240"/>
                  </a:lnTo>
                  <a:lnTo>
                    <a:pt x="203" y="240"/>
                  </a:lnTo>
                  <a:lnTo>
                    <a:pt x="207" y="244"/>
                  </a:lnTo>
                  <a:lnTo>
                    <a:pt x="212" y="244"/>
                  </a:lnTo>
                  <a:lnTo>
                    <a:pt x="216" y="244"/>
                  </a:lnTo>
                  <a:lnTo>
                    <a:pt x="220" y="248"/>
                  </a:lnTo>
                  <a:lnTo>
                    <a:pt x="224" y="251"/>
                  </a:lnTo>
                  <a:lnTo>
                    <a:pt x="229" y="251"/>
                  </a:lnTo>
                  <a:lnTo>
                    <a:pt x="233" y="255"/>
                  </a:lnTo>
                  <a:close/>
                </a:path>
              </a:pathLst>
            </a:custGeom>
            <a:solidFill>
              <a:srgbClr val="D4A545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8" name="Freeform 2575"/>
            <p:cNvSpPr>
              <a:spLocks/>
            </p:cNvSpPr>
            <p:nvPr/>
          </p:nvSpPr>
          <p:spPr bwMode="auto">
            <a:xfrm>
              <a:off x="2795997" y="2773311"/>
              <a:ext cx="1094957" cy="1416460"/>
            </a:xfrm>
            <a:custGeom>
              <a:avLst/>
              <a:gdLst>
                <a:gd name="T0" fmla="*/ 577520188 w 1038"/>
                <a:gd name="T1" fmla="*/ 0 h 1382"/>
                <a:gd name="T2" fmla="*/ 1155039321 w 1038"/>
                <a:gd name="T3" fmla="*/ 725889628 h 1382"/>
                <a:gd name="T4" fmla="*/ 577520188 w 1038"/>
                <a:gd name="T5" fmla="*/ 1451779255 h 1382"/>
                <a:gd name="T6" fmla="*/ 0 w 1038"/>
                <a:gd name="T7" fmla="*/ 725889628 h 1382"/>
                <a:gd name="T8" fmla="*/ 1108303245 w 1038"/>
                <a:gd name="T9" fmla="*/ 1448627582 h 1382"/>
                <a:gd name="T10" fmla="*/ 1112754802 w 1038"/>
                <a:gd name="T11" fmla="*/ 1432870239 h 1382"/>
                <a:gd name="T12" fmla="*/ 1117205304 w 1038"/>
                <a:gd name="T13" fmla="*/ 1421315127 h 1382"/>
                <a:gd name="T14" fmla="*/ 1121656862 w 1038"/>
                <a:gd name="T15" fmla="*/ 1406608341 h 1382"/>
                <a:gd name="T16" fmla="*/ 1127220253 w 1038"/>
                <a:gd name="T17" fmla="*/ 1390850998 h 1382"/>
                <a:gd name="T18" fmla="*/ 1131670756 w 1038"/>
                <a:gd name="T19" fmla="*/ 1376144213 h 1382"/>
                <a:gd name="T20" fmla="*/ 1136122313 w 1038"/>
                <a:gd name="T21" fmla="*/ 1364588076 h 1382"/>
                <a:gd name="T22" fmla="*/ 1140573870 w 1038"/>
                <a:gd name="T23" fmla="*/ 1348830733 h 1382"/>
                <a:gd name="T24" fmla="*/ 1145024372 w 1038"/>
                <a:gd name="T25" fmla="*/ 1334123948 h 1382"/>
                <a:gd name="T26" fmla="*/ 1150588819 w 1038"/>
                <a:gd name="T27" fmla="*/ 1318366604 h 1382"/>
                <a:gd name="T28" fmla="*/ 1155039321 w 1038"/>
                <a:gd name="T29" fmla="*/ 1302609261 h 1382"/>
                <a:gd name="T30" fmla="*/ 754447434 w 1038"/>
                <a:gd name="T31" fmla="*/ 974855446 h 1382"/>
                <a:gd name="T32" fmla="*/ 754447434 w 1038"/>
                <a:gd name="T33" fmla="*/ 986411582 h 1382"/>
                <a:gd name="T34" fmla="*/ 758898991 w 1038"/>
                <a:gd name="T35" fmla="*/ 997966694 h 1382"/>
                <a:gd name="T36" fmla="*/ 758898991 w 1038"/>
                <a:gd name="T37" fmla="*/ 1008471248 h 1382"/>
                <a:gd name="T38" fmla="*/ 758898991 w 1038"/>
                <a:gd name="T39" fmla="*/ 1020027385 h 1382"/>
                <a:gd name="T40" fmla="*/ 758898991 w 1038"/>
                <a:gd name="T41" fmla="*/ 1031582496 h 1382"/>
                <a:gd name="T42" fmla="*/ 758898991 w 1038"/>
                <a:gd name="T43" fmla="*/ 1043137608 h 1382"/>
                <a:gd name="T44" fmla="*/ 758898991 w 1038"/>
                <a:gd name="T45" fmla="*/ 1054693745 h 1382"/>
                <a:gd name="T46" fmla="*/ 126853590 w 1038"/>
                <a:gd name="T47" fmla="*/ 325652572 h 1382"/>
                <a:gd name="T48" fmla="*/ 141320129 w 1038"/>
                <a:gd name="T49" fmla="*/ 328804245 h 1382"/>
                <a:gd name="T50" fmla="*/ 155785580 w 1038"/>
                <a:gd name="T51" fmla="*/ 336157125 h 1382"/>
                <a:gd name="T52" fmla="*/ 169139197 w 1038"/>
                <a:gd name="T53" fmla="*/ 340359357 h 1382"/>
                <a:gd name="T54" fmla="*/ 183604648 w 1038"/>
                <a:gd name="T55" fmla="*/ 344561588 h 1382"/>
                <a:gd name="T56" fmla="*/ 198070099 w 1038"/>
                <a:gd name="T57" fmla="*/ 351914469 h 1382"/>
                <a:gd name="T58" fmla="*/ 211423716 w 1038"/>
                <a:gd name="T59" fmla="*/ 356116700 h 1382"/>
                <a:gd name="T60" fmla="*/ 225889167 w 1038"/>
                <a:gd name="T61" fmla="*/ 359268374 h 1382"/>
                <a:gd name="T62" fmla="*/ 240354618 w 1038"/>
                <a:gd name="T63" fmla="*/ 367671812 h 1382"/>
                <a:gd name="T64" fmla="*/ 254821124 w 1038"/>
                <a:gd name="T65" fmla="*/ 370823485 h 1382"/>
                <a:gd name="T66" fmla="*/ 268173686 w 1038"/>
                <a:gd name="T67" fmla="*/ 378177391 h 1382"/>
                <a:gd name="T68" fmla="*/ 122403088 w 1038"/>
                <a:gd name="T69" fmla="*/ 325652572 h 1382"/>
                <a:gd name="T70" fmla="*/ 263723183 w 1038"/>
                <a:gd name="T71" fmla="*/ 272077195 h 1382"/>
                <a:gd name="T72" fmla="*/ 75667011 w 1038"/>
                <a:gd name="T73" fmla="*/ 53575393 h 1382"/>
                <a:gd name="T74" fmla="*/ 0 w 1038"/>
                <a:gd name="T75" fmla="*/ 53575393 h 1382"/>
                <a:gd name="T76" fmla="*/ 122403088 w 1038"/>
                <a:gd name="T77" fmla="*/ 107149761 h 1382"/>
                <a:gd name="T78" fmla="*/ 169139197 w 1038"/>
                <a:gd name="T79" fmla="*/ 160725170 h 1382"/>
                <a:gd name="T80" fmla="*/ 371659798 w 1038"/>
                <a:gd name="T81" fmla="*/ 431751743 h 1382"/>
                <a:gd name="T82" fmla="*/ 381674747 w 1038"/>
                <a:gd name="T83" fmla="*/ 435953974 h 1382"/>
                <a:gd name="T84" fmla="*/ 390576806 w 1038"/>
                <a:gd name="T85" fmla="*/ 443306854 h 1382"/>
                <a:gd name="T86" fmla="*/ 400591755 w 1038"/>
                <a:gd name="T87" fmla="*/ 451711317 h 1382"/>
                <a:gd name="T88" fmla="*/ 409493815 w 1038"/>
                <a:gd name="T89" fmla="*/ 454862991 h 1382"/>
                <a:gd name="T90" fmla="*/ 423959266 w 1038"/>
                <a:gd name="T91" fmla="*/ 466418103 h 1382"/>
                <a:gd name="T92" fmla="*/ 433974215 w 1038"/>
                <a:gd name="T93" fmla="*/ 470620334 h 1382"/>
                <a:gd name="T94" fmla="*/ 438424717 w 1038"/>
                <a:gd name="T95" fmla="*/ 477973214 h 1382"/>
                <a:gd name="T96" fmla="*/ 447326776 w 1038"/>
                <a:gd name="T97" fmla="*/ 482175446 h 1382"/>
                <a:gd name="T98" fmla="*/ 683230958 w 1038"/>
                <a:gd name="T99" fmla="*/ 760555988 h 1382"/>
                <a:gd name="T100" fmla="*/ 687682515 w 1038"/>
                <a:gd name="T101" fmla="*/ 767908868 h 1382"/>
                <a:gd name="T102" fmla="*/ 693245907 w 1038"/>
                <a:gd name="T103" fmla="*/ 776313331 h 1382"/>
                <a:gd name="T104" fmla="*/ 697697464 w 1038"/>
                <a:gd name="T105" fmla="*/ 783666211 h 1382"/>
                <a:gd name="T106" fmla="*/ 702147966 w 1038"/>
                <a:gd name="T107" fmla="*/ 795222348 h 1382"/>
                <a:gd name="T108" fmla="*/ 706599524 w 1038"/>
                <a:gd name="T109" fmla="*/ 806777460 h 1382"/>
                <a:gd name="T110" fmla="*/ 824551021 w 1038"/>
                <a:gd name="T111" fmla="*/ 921281094 h 1382"/>
                <a:gd name="T112" fmla="*/ 731079923 w 1038"/>
                <a:gd name="T113" fmla="*/ 867705717 h 1382"/>
                <a:gd name="T114" fmla="*/ 735530426 w 1038"/>
                <a:gd name="T115" fmla="*/ 879260829 h 1382"/>
                <a:gd name="T116" fmla="*/ 735530426 w 1038"/>
                <a:gd name="T117" fmla="*/ 890816965 h 1382"/>
                <a:gd name="T118" fmla="*/ 739981983 w 1038"/>
                <a:gd name="T119" fmla="*/ 898169845 h 1382"/>
                <a:gd name="T120" fmla="*/ 739981983 w 1038"/>
                <a:gd name="T121" fmla="*/ 909725982 h 1382"/>
                <a:gd name="T122" fmla="*/ 744432485 w 1038"/>
                <a:gd name="T123" fmla="*/ 917078862 h 1382"/>
                <a:gd name="T124" fmla="*/ 17694720 60000 65536"/>
                <a:gd name="T125" fmla="*/ 0 60000 65536"/>
                <a:gd name="T126" fmla="*/ 5898240 60000 65536"/>
                <a:gd name="T127" fmla="*/ 1179648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38"/>
                <a:gd name="T187" fmla="*/ 0 h 1382"/>
                <a:gd name="T188" fmla="*/ 1038 w 1038"/>
                <a:gd name="T189" fmla="*/ 1382 h 1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38" h="1382">
                  <a:moveTo>
                    <a:pt x="682" y="1008"/>
                  </a:moveTo>
                  <a:lnTo>
                    <a:pt x="991" y="1382"/>
                  </a:lnTo>
                  <a:lnTo>
                    <a:pt x="996" y="1379"/>
                  </a:lnTo>
                  <a:lnTo>
                    <a:pt x="996" y="1375"/>
                  </a:lnTo>
                  <a:lnTo>
                    <a:pt x="996" y="1371"/>
                  </a:lnTo>
                  <a:lnTo>
                    <a:pt x="1000" y="1364"/>
                  </a:lnTo>
                  <a:lnTo>
                    <a:pt x="1000" y="1360"/>
                  </a:lnTo>
                  <a:lnTo>
                    <a:pt x="1004" y="1357"/>
                  </a:lnTo>
                  <a:lnTo>
                    <a:pt x="1004" y="1353"/>
                  </a:lnTo>
                  <a:lnTo>
                    <a:pt x="1004" y="1346"/>
                  </a:lnTo>
                  <a:lnTo>
                    <a:pt x="1008" y="1342"/>
                  </a:lnTo>
                  <a:lnTo>
                    <a:pt x="1008" y="1339"/>
                  </a:lnTo>
                  <a:lnTo>
                    <a:pt x="1008" y="1335"/>
                  </a:lnTo>
                  <a:lnTo>
                    <a:pt x="1013" y="1328"/>
                  </a:lnTo>
                  <a:lnTo>
                    <a:pt x="1013" y="1324"/>
                  </a:lnTo>
                  <a:lnTo>
                    <a:pt x="1017" y="1320"/>
                  </a:lnTo>
                  <a:lnTo>
                    <a:pt x="1017" y="1317"/>
                  </a:lnTo>
                  <a:lnTo>
                    <a:pt x="1017" y="1310"/>
                  </a:lnTo>
                  <a:lnTo>
                    <a:pt x="1021" y="1306"/>
                  </a:lnTo>
                  <a:lnTo>
                    <a:pt x="1021" y="1302"/>
                  </a:lnTo>
                  <a:lnTo>
                    <a:pt x="1021" y="1299"/>
                  </a:lnTo>
                  <a:lnTo>
                    <a:pt x="1025" y="1291"/>
                  </a:lnTo>
                  <a:lnTo>
                    <a:pt x="1025" y="1288"/>
                  </a:lnTo>
                  <a:lnTo>
                    <a:pt x="1025" y="1284"/>
                  </a:lnTo>
                  <a:lnTo>
                    <a:pt x="1025" y="1277"/>
                  </a:lnTo>
                  <a:lnTo>
                    <a:pt x="1029" y="1273"/>
                  </a:lnTo>
                  <a:lnTo>
                    <a:pt x="1029" y="1270"/>
                  </a:lnTo>
                  <a:lnTo>
                    <a:pt x="1029" y="1266"/>
                  </a:lnTo>
                  <a:lnTo>
                    <a:pt x="1034" y="1259"/>
                  </a:lnTo>
                  <a:lnTo>
                    <a:pt x="1034" y="1255"/>
                  </a:lnTo>
                  <a:lnTo>
                    <a:pt x="1034" y="1251"/>
                  </a:lnTo>
                  <a:lnTo>
                    <a:pt x="1034" y="1244"/>
                  </a:lnTo>
                  <a:lnTo>
                    <a:pt x="1038" y="1240"/>
                  </a:lnTo>
                  <a:lnTo>
                    <a:pt x="1038" y="1237"/>
                  </a:lnTo>
                  <a:lnTo>
                    <a:pt x="784" y="928"/>
                  </a:lnTo>
                  <a:lnTo>
                    <a:pt x="678" y="928"/>
                  </a:lnTo>
                  <a:lnTo>
                    <a:pt x="678" y="931"/>
                  </a:lnTo>
                  <a:lnTo>
                    <a:pt x="678" y="935"/>
                  </a:lnTo>
                  <a:lnTo>
                    <a:pt x="678" y="939"/>
                  </a:lnTo>
                  <a:lnTo>
                    <a:pt x="678" y="942"/>
                  </a:lnTo>
                  <a:lnTo>
                    <a:pt x="682" y="946"/>
                  </a:lnTo>
                  <a:lnTo>
                    <a:pt x="682" y="950"/>
                  </a:lnTo>
                  <a:lnTo>
                    <a:pt x="682" y="953"/>
                  </a:lnTo>
                  <a:lnTo>
                    <a:pt x="682" y="957"/>
                  </a:lnTo>
                  <a:lnTo>
                    <a:pt x="682" y="960"/>
                  </a:lnTo>
                  <a:lnTo>
                    <a:pt x="682" y="964"/>
                  </a:lnTo>
                  <a:lnTo>
                    <a:pt x="682" y="968"/>
                  </a:lnTo>
                  <a:lnTo>
                    <a:pt x="682" y="971"/>
                  </a:lnTo>
                  <a:lnTo>
                    <a:pt x="682" y="975"/>
                  </a:lnTo>
                  <a:lnTo>
                    <a:pt x="682" y="979"/>
                  </a:lnTo>
                  <a:lnTo>
                    <a:pt x="682" y="982"/>
                  </a:lnTo>
                  <a:lnTo>
                    <a:pt x="682" y="986"/>
                  </a:lnTo>
                  <a:lnTo>
                    <a:pt x="682" y="990"/>
                  </a:lnTo>
                  <a:lnTo>
                    <a:pt x="682" y="993"/>
                  </a:lnTo>
                  <a:lnTo>
                    <a:pt x="682" y="997"/>
                  </a:lnTo>
                  <a:lnTo>
                    <a:pt x="682" y="1000"/>
                  </a:lnTo>
                  <a:lnTo>
                    <a:pt x="682" y="1004"/>
                  </a:lnTo>
                  <a:lnTo>
                    <a:pt x="682" y="1008"/>
                  </a:lnTo>
                  <a:close/>
                  <a:moveTo>
                    <a:pt x="110" y="310"/>
                  </a:moveTo>
                  <a:lnTo>
                    <a:pt x="114" y="310"/>
                  </a:lnTo>
                  <a:lnTo>
                    <a:pt x="118" y="313"/>
                  </a:lnTo>
                  <a:lnTo>
                    <a:pt x="123" y="313"/>
                  </a:lnTo>
                  <a:lnTo>
                    <a:pt x="127" y="313"/>
                  </a:lnTo>
                  <a:lnTo>
                    <a:pt x="131" y="317"/>
                  </a:lnTo>
                  <a:lnTo>
                    <a:pt x="135" y="317"/>
                  </a:lnTo>
                  <a:lnTo>
                    <a:pt x="140" y="320"/>
                  </a:lnTo>
                  <a:lnTo>
                    <a:pt x="144" y="320"/>
                  </a:lnTo>
                  <a:lnTo>
                    <a:pt x="148" y="320"/>
                  </a:lnTo>
                  <a:lnTo>
                    <a:pt x="152" y="324"/>
                  </a:lnTo>
                  <a:lnTo>
                    <a:pt x="157" y="324"/>
                  </a:lnTo>
                  <a:lnTo>
                    <a:pt x="161" y="324"/>
                  </a:lnTo>
                  <a:lnTo>
                    <a:pt x="165" y="328"/>
                  </a:lnTo>
                  <a:lnTo>
                    <a:pt x="169" y="328"/>
                  </a:lnTo>
                  <a:lnTo>
                    <a:pt x="173" y="331"/>
                  </a:lnTo>
                  <a:lnTo>
                    <a:pt x="178" y="335"/>
                  </a:lnTo>
                  <a:lnTo>
                    <a:pt x="182" y="335"/>
                  </a:lnTo>
                  <a:lnTo>
                    <a:pt x="186" y="335"/>
                  </a:lnTo>
                  <a:lnTo>
                    <a:pt x="190" y="339"/>
                  </a:lnTo>
                  <a:lnTo>
                    <a:pt x="195" y="339"/>
                  </a:lnTo>
                  <a:lnTo>
                    <a:pt x="199" y="342"/>
                  </a:lnTo>
                  <a:lnTo>
                    <a:pt x="203" y="342"/>
                  </a:lnTo>
                  <a:lnTo>
                    <a:pt x="207" y="346"/>
                  </a:lnTo>
                  <a:lnTo>
                    <a:pt x="212" y="346"/>
                  </a:lnTo>
                  <a:lnTo>
                    <a:pt x="216" y="350"/>
                  </a:lnTo>
                  <a:lnTo>
                    <a:pt x="220" y="350"/>
                  </a:lnTo>
                  <a:lnTo>
                    <a:pt x="224" y="353"/>
                  </a:lnTo>
                  <a:lnTo>
                    <a:pt x="229" y="353"/>
                  </a:lnTo>
                  <a:lnTo>
                    <a:pt x="233" y="357"/>
                  </a:lnTo>
                  <a:lnTo>
                    <a:pt x="237" y="357"/>
                  </a:lnTo>
                  <a:lnTo>
                    <a:pt x="241" y="360"/>
                  </a:lnTo>
                  <a:lnTo>
                    <a:pt x="322" y="360"/>
                  </a:lnTo>
                  <a:lnTo>
                    <a:pt x="279" y="310"/>
                  </a:lnTo>
                  <a:lnTo>
                    <a:pt x="110" y="310"/>
                  </a:lnTo>
                  <a:close/>
                  <a:moveTo>
                    <a:pt x="25" y="204"/>
                  </a:moveTo>
                  <a:lnTo>
                    <a:pt x="68" y="259"/>
                  </a:lnTo>
                  <a:lnTo>
                    <a:pt x="237" y="259"/>
                  </a:lnTo>
                  <a:lnTo>
                    <a:pt x="195" y="204"/>
                  </a:lnTo>
                  <a:lnTo>
                    <a:pt x="25" y="204"/>
                  </a:lnTo>
                  <a:close/>
                  <a:moveTo>
                    <a:pt x="68" y="5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68" y="51"/>
                  </a:lnTo>
                  <a:close/>
                  <a:moveTo>
                    <a:pt x="152" y="153"/>
                  </a:moveTo>
                  <a:lnTo>
                    <a:pt x="110" y="102"/>
                  </a:lnTo>
                  <a:lnTo>
                    <a:pt x="0" y="102"/>
                  </a:lnTo>
                  <a:lnTo>
                    <a:pt x="0" y="153"/>
                  </a:lnTo>
                  <a:lnTo>
                    <a:pt x="152" y="153"/>
                  </a:lnTo>
                  <a:close/>
                  <a:moveTo>
                    <a:pt x="402" y="459"/>
                  </a:moveTo>
                  <a:lnTo>
                    <a:pt x="364" y="411"/>
                  </a:lnTo>
                  <a:lnTo>
                    <a:pt x="334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1" y="422"/>
                  </a:lnTo>
                  <a:lnTo>
                    <a:pt x="356" y="426"/>
                  </a:lnTo>
                  <a:lnTo>
                    <a:pt x="360" y="426"/>
                  </a:lnTo>
                  <a:lnTo>
                    <a:pt x="360" y="430"/>
                  </a:lnTo>
                  <a:lnTo>
                    <a:pt x="364" y="430"/>
                  </a:lnTo>
                  <a:lnTo>
                    <a:pt x="364" y="433"/>
                  </a:lnTo>
                  <a:lnTo>
                    <a:pt x="368" y="433"/>
                  </a:lnTo>
                  <a:lnTo>
                    <a:pt x="373" y="437"/>
                  </a:lnTo>
                  <a:lnTo>
                    <a:pt x="377" y="440"/>
                  </a:lnTo>
                  <a:lnTo>
                    <a:pt x="381" y="444"/>
                  </a:lnTo>
                  <a:lnTo>
                    <a:pt x="385" y="444"/>
                  </a:lnTo>
                  <a:lnTo>
                    <a:pt x="385" y="448"/>
                  </a:lnTo>
                  <a:lnTo>
                    <a:pt x="390" y="448"/>
                  </a:lnTo>
                  <a:lnTo>
                    <a:pt x="390" y="451"/>
                  </a:lnTo>
                  <a:lnTo>
                    <a:pt x="394" y="451"/>
                  </a:lnTo>
                  <a:lnTo>
                    <a:pt x="394" y="455"/>
                  </a:lnTo>
                  <a:lnTo>
                    <a:pt x="398" y="455"/>
                  </a:lnTo>
                  <a:lnTo>
                    <a:pt x="398" y="459"/>
                  </a:lnTo>
                  <a:lnTo>
                    <a:pt x="402" y="459"/>
                  </a:lnTo>
                  <a:close/>
                  <a:moveTo>
                    <a:pt x="657" y="771"/>
                  </a:moveTo>
                  <a:lnTo>
                    <a:pt x="614" y="720"/>
                  </a:lnTo>
                  <a:lnTo>
                    <a:pt x="614" y="724"/>
                  </a:lnTo>
                  <a:lnTo>
                    <a:pt x="618" y="724"/>
                  </a:lnTo>
                  <a:lnTo>
                    <a:pt x="618" y="728"/>
                  </a:lnTo>
                  <a:lnTo>
                    <a:pt x="618" y="731"/>
                  </a:lnTo>
                  <a:lnTo>
                    <a:pt x="623" y="731"/>
                  </a:lnTo>
                  <a:lnTo>
                    <a:pt x="623" y="735"/>
                  </a:lnTo>
                  <a:lnTo>
                    <a:pt x="623" y="739"/>
                  </a:lnTo>
                  <a:lnTo>
                    <a:pt x="623" y="742"/>
                  </a:lnTo>
                  <a:lnTo>
                    <a:pt x="627" y="742"/>
                  </a:lnTo>
                  <a:lnTo>
                    <a:pt x="627" y="746"/>
                  </a:lnTo>
                  <a:lnTo>
                    <a:pt x="627" y="750"/>
                  </a:lnTo>
                  <a:lnTo>
                    <a:pt x="631" y="753"/>
                  </a:lnTo>
                  <a:lnTo>
                    <a:pt x="631" y="757"/>
                  </a:lnTo>
                  <a:lnTo>
                    <a:pt x="631" y="760"/>
                  </a:lnTo>
                  <a:lnTo>
                    <a:pt x="635" y="764"/>
                  </a:lnTo>
                  <a:lnTo>
                    <a:pt x="635" y="768"/>
                  </a:lnTo>
                  <a:lnTo>
                    <a:pt x="635" y="771"/>
                  </a:lnTo>
                  <a:lnTo>
                    <a:pt x="657" y="771"/>
                  </a:lnTo>
                  <a:close/>
                  <a:moveTo>
                    <a:pt x="741" y="877"/>
                  </a:moveTo>
                  <a:lnTo>
                    <a:pt x="699" y="822"/>
                  </a:lnTo>
                  <a:lnTo>
                    <a:pt x="657" y="822"/>
                  </a:lnTo>
                  <a:lnTo>
                    <a:pt x="657" y="826"/>
                  </a:lnTo>
                  <a:lnTo>
                    <a:pt x="657" y="830"/>
                  </a:lnTo>
                  <a:lnTo>
                    <a:pt x="657" y="833"/>
                  </a:lnTo>
                  <a:lnTo>
                    <a:pt x="661" y="837"/>
                  </a:lnTo>
                  <a:lnTo>
                    <a:pt x="661" y="840"/>
                  </a:lnTo>
                  <a:lnTo>
                    <a:pt x="661" y="844"/>
                  </a:lnTo>
                  <a:lnTo>
                    <a:pt x="661" y="848"/>
                  </a:lnTo>
                  <a:lnTo>
                    <a:pt x="661" y="851"/>
                  </a:lnTo>
                  <a:lnTo>
                    <a:pt x="665" y="851"/>
                  </a:lnTo>
                  <a:lnTo>
                    <a:pt x="665" y="855"/>
                  </a:lnTo>
                  <a:lnTo>
                    <a:pt x="665" y="859"/>
                  </a:lnTo>
                  <a:lnTo>
                    <a:pt x="665" y="862"/>
                  </a:lnTo>
                  <a:lnTo>
                    <a:pt x="665" y="866"/>
                  </a:lnTo>
                  <a:lnTo>
                    <a:pt x="665" y="870"/>
                  </a:lnTo>
                  <a:lnTo>
                    <a:pt x="669" y="870"/>
                  </a:lnTo>
                  <a:lnTo>
                    <a:pt x="669" y="873"/>
                  </a:lnTo>
                  <a:lnTo>
                    <a:pt x="669" y="877"/>
                  </a:lnTo>
                  <a:lnTo>
                    <a:pt x="741" y="877"/>
                  </a:lnTo>
                  <a:close/>
                </a:path>
              </a:pathLst>
            </a:custGeom>
            <a:solidFill>
              <a:srgbClr val="D7AA2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89" name="Freeform 2576"/>
            <p:cNvSpPr>
              <a:spLocks/>
            </p:cNvSpPr>
            <p:nvPr/>
          </p:nvSpPr>
          <p:spPr bwMode="auto">
            <a:xfrm>
              <a:off x="2795997" y="2714935"/>
              <a:ext cx="1112907" cy="1403146"/>
            </a:xfrm>
            <a:custGeom>
              <a:avLst/>
              <a:gdLst>
                <a:gd name="T0" fmla="*/ 0 w 1055"/>
                <a:gd name="T1" fmla="*/ 0 h 1371"/>
                <a:gd name="T2" fmla="*/ 1055 w 1055"/>
                <a:gd name="T3" fmla="*/ 1371 h 1371"/>
              </a:gdLst>
              <a:ahLst/>
              <a:cxnLst>
                <a:cxn ang="0">
                  <a:pos x="1017" y="1364"/>
                </a:cxn>
                <a:cxn ang="0">
                  <a:pos x="1021" y="1349"/>
                </a:cxn>
                <a:cxn ang="0">
                  <a:pos x="1025" y="1335"/>
                </a:cxn>
                <a:cxn ang="0">
                  <a:pos x="1029" y="1320"/>
                </a:cxn>
                <a:cxn ang="0">
                  <a:pos x="1034" y="1306"/>
                </a:cxn>
                <a:cxn ang="0">
                  <a:pos x="1038" y="1291"/>
                </a:cxn>
                <a:cxn ang="0">
                  <a:pos x="1042" y="1277"/>
                </a:cxn>
                <a:cxn ang="0">
                  <a:pos x="1046" y="1262"/>
                </a:cxn>
                <a:cxn ang="0">
                  <a:pos x="1046" y="1248"/>
                </a:cxn>
                <a:cxn ang="0">
                  <a:pos x="1051" y="1229"/>
                </a:cxn>
                <a:cxn ang="0">
                  <a:pos x="1051" y="1215"/>
                </a:cxn>
                <a:cxn ang="0">
                  <a:pos x="699" y="986"/>
                </a:cxn>
                <a:cxn ang="0">
                  <a:pos x="237" y="415"/>
                </a:cxn>
                <a:cxn ang="0">
                  <a:pos x="402" y="418"/>
                </a:cxn>
                <a:cxn ang="0">
                  <a:pos x="110" y="262"/>
                </a:cxn>
                <a:cxn ang="0">
                  <a:pos x="275" y="262"/>
                </a:cxn>
                <a:cxn ang="0">
                  <a:pos x="68" y="211"/>
                </a:cxn>
                <a:cxn ang="0">
                  <a:pos x="25" y="160"/>
                </a:cxn>
                <a:cxn ang="0">
                  <a:pos x="0" y="58"/>
                </a:cxn>
                <a:cxn ang="0">
                  <a:pos x="487" y="520"/>
                </a:cxn>
                <a:cxn ang="0">
                  <a:pos x="339" y="473"/>
                </a:cxn>
                <a:cxn ang="0">
                  <a:pos x="347" y="477"/>
                </a:cxn>
                <a:cxn ang="0">
                  <a:pos x="356" y="484"/>
                </a:cxn>
                <a:cxn ang="0">
                  <a:pos x="364" y="488"/>
                </a:cxn>
                <a:cxn ang="0">
                  <a:pos x="368" y="495"/>
                </a:cxn>
                <a:cxn ang="0">
                  <a:pos x="381" y="502"/>
                </a:cxn>
                <a:cxn ang="0">
                  <a:pos x="394" y="509"/>
                </a:cxn>
                <a:cxn ang="0">
                  <a:pos x="402" y="517"/>
                </a:cxn>
                <a:cxn ang="0">
                  <a:pos x="568" y="618"/>
                </a:cxn>
                <a:cxn ang="0">
                  <a:pos x="466" y="575"/>
                </a:cxn>
                <a:cxn ang="0">
                  <a:pos x="479" y="586"/>
                </a:cxn>
                <a:cxn ang="0">
                  <a:pos x="483" y="593"/>
                </a:cxn>
                <a:cxn ang="0">
                  <a:pos x="491" y="597"/>
                </a:cxn>
                <a:cxn ang="0">
                  <a:pos x="500" y="608"/>
                </a:cxn>
                <a:cxn ang="0">
                  <a:pos x="504" y="615"/>
                </a:cxn>
                <a:cxn ang="0">
                  <a:pos x="657" y="728"/>
                </a:cxn>
                <a:cxn ang="0">
                  <a:pos x="555" y="680"/>
                </a:cxn>
                <a:cxn ang="0">
                  <a:pos x="559" y="688"/>
                </a:cxn>
                <a:cxn ang="0">
                  <a:pos x="563" y="695"/>
                </a:cxn>
                <a:cxn ang="0">
                  <a:pos x="572" y="702"/>
                </a:cxn>
                <a:cxn ang="0">
                  <a:pos x="576" y="713"/>
                </a:cxn>
                <a:cxn ang="0">
                  <a:pos x="580" y="720"/>
                </a:cxn>
                <a:cxn ang="0">
                  <a:pos x="589" y="728"/>
                </a:cxn>
                <a:cxn ang="0">
                  <a:pos x="699" y="778"/>
                </a:cxn>
                <a:cxn ang="0">
                  <a:pos x="618" y="782"/>
                </a:cxn>
                <a:cxn ang="0">
                  <a:pos x="623" y="789"/>
                </a:cxn>
                <a:cxn ang="0">
                  <a:pos x="623" y="800"/>
                </a:cxn>
                <a:cxn ang="0">
                  <a:pos x="627" y="808"/>
                </a:cxn>
                <a:cxn ang="0">
                  <a:pos x="631" y="818"/>
                </a:cxn>
                <a:cxn ang="0">
                  <a:pos x="635" y="829"/>
                </a:cxn>
                <a:cxn ang="0">
                  <a:pos x="784" y="880"/>
                </a:cxn>
                <a:cxn ang="0">
                  <a:pos x="657" y="888"/>
                </a:cxn>
                <a:cxn ang="0">
                  <a:pos x="661" y="898"/>
                </a:cxn>
                <a:cxn ang="0">
                  <a:pos x="661" y="909"/>
                </a:cxn>
                <a:cxn ang="0">
                  <a:pos x="665" y="917"/>
                </a:cxn>
                <a:cxn ang="0">
                  <a:pos x="665" y="928"/>
                </a:cxn>
                <a:cxn ang="0">
                  <a:pos x="669" y="935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21" y="0"/>
                </a:cxn>
                <a:cxn ang="0">
                  <a:pos x="29" y="4"/>
                </a:cxn>
                <a:cxn ang="0">
                  <a:pos x="42" y="4"/>
                </a:cxn>
                <a:cxn ang="0">
                  <a:pos x="51" y="8"/>
                </a:cxn>
              </a:cxnLst>
              <a:rect l="T0" t="T1" r="T2" b="T3"/>
              <a:pathLst>
                <a:path w="1055" h="1371">
                  <a:moveTo>
                    <a:pt x="699" y="986"/>
                  </a:moveTo>
                  <a:lnTo>
                    <a:pt x="1017" y="1371"/>
                  </a:lnTo>
                  <a:lnTo>
                    <a:pt x="1017" y="1364"/>
                  </a:lnTo>
                  <a:lnTo>
                    <a:pt x="1021" y="1360"/>
                  </a:lnTo>
                  <a:lnTo>
                    <a:pt x="1021" y="1357"/>
                  </a:lnTo>
                  <a:lnTo>
                    <a:pt x="1021" y="1349"/>
                  </a:lnTo>
                  <a:lnTo>
                    <a:pt x="1025" y="1346"/>
                  </a:lnTo>
                  <a:lnTo>
                    <a:pt x="1025" y="1342"/>
                  </a:lnTo>
                  <a:lnTo>
                    <a:pt x="1025" y="1335"/>
                  </a:lnTo>
                  <a:lnTo>
                    <a:pt x="1029" y="1331"/>
                  </a:lnTo>
                  <a:lnTo>
                    <a:pt x="1029" y="1328"/>
                  </a:lnTo>
                  <a:lnTo>
                    <a:pt x="1029" y="1320"/>
                  </a:lnTo>
                  <a:lnTo>
                    <a:pt x="1034" y="1317"/>
                  </a:lnTo>
                  <a:lnTo>
                    <a:pt x="1034" y="1313"/>
                  </a:lnTo>
                  <a:lnTo>
                    <a:pt x="1034" y="1306"/>
                  </a:lnTo>
                  <a:lnTo>
                    <a:pt x="1038" y="1302"/>
                  </a:lnTo>
                  <a:lnTo>
                    <a:pt x="1038" y="1295"/>
                  </a:lnTo>
                  <a:lnTo>
                    <a:pt x="1038" y="1291"/>
                  </a:lnTo>
                  <a:lnTo>
                    <a:pt x="1038" y="1288"/>
                  </a:lnTo>
                  <a:lnTo>
                    <a:pt x="1042" y="1280"/>
                  </a:lnTo>
                  <a:lnTo>
                    <a:pt x="1042" y="1277"/>
                  </a:lnTo>
                  <a:lnTo>
                    <a:pt x="1042" y="1273"/>
                  </a:lnTo>
                  <a:lnTo>
                    <a:pt x="1042" y="1266"/>
                  </a:lnTo>
                  <a:lnTo>
                    <a:pt x="1046" y="1262"/>
                  </a:lnTo>
                  <a:lnTo>
                    <a:pt x="1046" y="1255"/>
                  </a:lnTo>
                  <a:lnTo>
                    <a:pt x="1046" y="1251"/>
                  </a:lnTo>
                  <a:lnTo>
                    <a:pt x="1046" y="1248"/>
                  </a:lnTo>
                  <a:lnTo>
                    <a:pt x="1046" y="1240"/>
                  </a:lnTo>
                  <a:lnTo>
                    <a:pt x="1051" y="1237"/>
                  </a:lnTo>
                  <a:lnTo>
                    <a:pt x="1051" y="1229"/>
                  </a:lnTo>
                  <a:lnTo>
                    <a:pt x="1051" y="1226"/>
                  </a:lnTo>
                  <a:lnTo>
                    <a:pt x="1051" y="1222"/>
                  </a:lnTo>
                  <a:lnTo>
                    <a:pt x="1051" y="1215"/>
                  </a:lnTo>
                  <a:lnTo>
                    <a:pt x="1055" y="1211"/>
                  </a:lnTo>
                  <a:lnTo>
                    <a:pt x="868" y="986"/>
                  </a:lnTo>
                  <a:lnTo>
                    <a:pt x="699" y="986"/>
                  </a:lnTo>
                  <a:close/>
                  <a:moveTo>
                    <a:pt x="195" y="368"/>
                  </a:moveTo>
                  <a:lnTo>
                    <a:pt x="233" y="415"/>
                  </a:lnTo>
                  <a:lnTo>
                    <a:pt x="237" y="415"/>
                  </a:lnTo>
                  <a:lnTo>
                    <a:pt x="237" y="418"/>
                  </a:lnTo>
                  <a:lnTo>
                    <a:pt x="241" y="418"/>
                  </a:lnTo>
                  <a:lnTo>
                    <a:pt x="402" y="418"/>
                  </a:lnTo>
                  <a:lnTo>
                    <a:pt x="360" y="368"/>
                  </a:lnTo>
                  <a:lnTo>
                    <a:pt x="195" y="368"/>
                  </a:lnTo>
                  <a:close/>
                  <a:moveTo>
                    <a:pt x="110" y="262"/>
                  </a:moveTo>
                  <a:lnTo>
                    <a:pt x="152" y="317"/>
                  </a:lnTo>
                  <a:lnTo>
                    <a:pt x="322" y="317"/>
                  </a:lnTo>
                  <a:lnTo>
                    <a:pt x="275" y="262"/>
                  </a:lnTo>
                  <a:lnTo>
                    <a:pt x="110" y="262"/>
                  </a:lnTo>
                  <a:close/>
                  <a:moveTo>
                    <a:pt x="25" y="160"/>
                  </a:moveTo>
                  <a:lnTo>
                    <a:pt x="68" y="211"/>
                  </a:lnTo>
                  <a:lnTo>
                    <a:pt x="237" y="211"/>
                  </a:lnTo>
                  <a:lnTo>
                    <a:pt x="195" y="160"/>
                  </a:lnTo>
                  <a:lnTo>
                    <a:pt x="25" y="160"/>
                  </a:lnTo>
                  <a:close/>
                  <a:moveTo>
                    <a:pt x="152" y="109"/>
                  </a:moveTo>
                  <a:lnTo>
                    <a:pt x="110" y="58"/>
                  </a:lnTo>
                  <a:lnTo>
                    <a:pt x="0" y="58"/>
                  </a:lnTo>
                  <a:lnTo>
                    <a:pt x="0" y="109"/>
                  </a:lnTo>
                  <a:lnTo>
                    <a:pt x="152" y="109"/>
                  </a:lnTo>
                  <a:close/>
                  <a:moveTo>
                    <a:pt x="487" y="520"/>
                  </a:moveTo>
                  <a:lnTo>
                    <a:pt x="445" y="469"/>
                  </a:lnTo>
                  <a:lnTo>
                    <a:pt x="334" y="469"/>
                  </a:lnTo>
                  <a:lnTo>
                    <a:pt x="339" y="473"/>
                  </a:lnTo>
                  <a:lnTo>
                    <a:pt x="343" y="473"/>
                  </a:lnTo>
                  <a:lnTo>
                    <a:pt x="343" y="477"/>
                  </a:lnTo>
                  <a:lnTo>
                    <a:pt x="347" y="477"/>
                  </a:lnTo>
                  <a:lnTo>
                    <a:pt x="347" y="480"/>
                  </a:lnTo>
                  <a:lnTo>
                    <a:pt x="351" y="480"/>
                  </a:lnTo>
                  <a:lnTo>
                    <a:pt x="356" y="484"/>
                  </a:lnTo>
                  <a:lnTo>
                    <a:pt x="360" y="484"/>
                  </a:lnTo>
                  <a:lnTo>
                    <a:pt x="360" y="488"/>
                  </a:lnTo>
                  <a:lnTo>
                    <a:pt x="364" y="488"/>
                  </a:lnTo>
                  <a:lnTo>
                    <a:pt x="364" y="491"/>
                  </a:lnTo>
                  <a:lnTo>
                    <a:pt x="368" y="491"/>
                  </a:lnTo>
                  <a:lnTo>
                    <a:pt x="368" y="495"/>
                  </a:lnTo>
                  <a:lnTo>
                    <a:pt x="373" y="495"/>
                  </a:lnTo>
                  <a:lnTo>
                    <a:pt x="377" y="498"/>
                  </a:lnTo>
                  <a:lnTo>
                    <a:pt x="381" y="502"/>
                  </a:lnTo>
                  <a:lnTo>
                    <a:pt x="385" y="506"/>
                  </a:lnTo>
                  <a:lnTo>
                    <a:pt x="390" y="509"/>
                  </a:lnTo>
                  <a:lnTo>
                    <a:pt x="394" y="509"/>
                  </a:lnTo>
                  <a:lnTo>
                    <a:pt x="394" y="513"/>
                  </a:lnTo>
                  <a:lnTo>
                    <a:pt x="398" y="513"/>
                  </a:lnTo>
                  <a:lnTo>
                    <a:pt x="402" y="517"/>
                  </a:lnTo>
                  <a:lnTo>
                    <a:pt x="407" y="520"/>
                  </a:lnTo>
                  <a:lnTo>
                    <a:pt x="487" y="520"/>
                  </a:lnTo>
                  <a:close/>
                  <a:moveTo>
                    <a:pt x="568" y="618"/>
                  </a:moveTo>
                  <a:lnTo>
                    <a:pt x="529" y="571"/>
                  </a:lnTo>
                  <a:lnTo>
                    <a:pt x="466" y="571"/>
                  </a:lnTo>
                  <a:lnTo>
                    <a:pt x="466" y="575"/>
                  </a:lnTo>
                  <a:lnTo>
                    <a:pt x="470" y="578"/>
                  </a:lnTo>
                  <a:lnTo>
                    <a:pt x="474" y="582"/>
                  </a:lnTo>
                  <a:lnTo>
                    <a:pt x="479" y="586"/>
                  </a:lnTo>
                  <a:lnTo>
                    <a:pt x="479" y="589"/>
                  </a:lnTo>
                  <a:lnTo>
                    <a:pt x="483" y="589"/>
                  </a:lnTo>
                  <a:lnTo>
                    <a:pt x="483" y="593"/>
                  </a:lnTo>
                  <a:lnTo>
                    <a:pt x="487" y="593"/>
                  </a:lnTo>
                  <a:lnTo>
                    <a:pt x="487" y="597"/>
                  </a:lnTo>
                  <a:lnTo>
                    <a:pt x="491" y="597"/>
                  </a:lnTo>
                  <a:lnTo>
                    <a:pt x="491" y="600"/>
                  </a:lnTo>
                  <a:lnTo>
                    <a:pt x="496" y="604"/>
                  </a:lnTo>
                  <a:lnTo>
                    <a:pt x="500" y="608"/>
                  </a:lnTo>
                  <a:lnTo>
                    <a:pt x="500" y="611"/>
                  </a:lnTo>
                  <a:lnTo>
                    <a:pt x="504" y="611"/>
                  </a:lnTo>
                  <a:lnTo>
                    <a:pt x="504" y="615"/>
                  </a:lnTo>
                  <a:lnTo>
                    <a:pt x="508" y="618"/>
                  </a:lnTo>
                  <a:lnTo>
                    <a:pt x="568" y="618"/>
                  </a:lnTo>
                  <a:close/>
                  <a:moveTo>
                    <a:pt x="657" y="728"/>
                  </a:moveTo>
                  <a:lnTo>
                    <a:pt x="614" y="677"/>
                  </a:lnTo>
                  <a:lnTo>
                    <a:pt x="555" y="677"/>
                  </a:lnTo>
                  <a:lnTo>
                    <a:pt x="555" y="680"/>
                  </a:lnTo>
                  <a:lnTo>
                    <a:pt x="559" y="680"/>
                  </a:lnTo>
                  <a:lnTo>
                    <a:pt x="559" y="684"/>
                  </a:lnTo>
                  <a:lnTo>
                    <a:pt x="559" y="688"/>
                  </a:lnTo>
                  <a:lnTo>
                    <a:pt x="563" y="688"/>
                  </a:lnTo>
                  <a:lnTo>
                    <a:pt x="563" y="691"/>
                  </a:lnTo>
                  <a:lnTo>
                    <a:pt x="563" y="695"/>
                  </a:lnTo>
                  <a:lnTo>
                    <a:pt x="568" y="695"/>
                  </a:lnTo>
                  <a:lnTo>
                    <a:pt x="568" y="698"/>
                  </a:lnTo>
                  <a:lnTo>
                    <a:pt x="572" y="702"/>
                  </a:lnTo>
                  <a:lnTo>
                    <a:pt x="572" y="706"/>
                  </a:lnTo>
                  <a:lnTo>
                    <a:pt x="576" y="709"/>
                  </a:lnTo>
                  <a:lnTo>
                    <a:pt x="576" y="713"/>
                  </a:lnTo>
                  <a:lnTo>
                    <a:pt x="580" y="713"/>
                  </a:lnTo>
                  <a:lnTo>
                    <a:pt x="580" y="717"/>
                  </a:lnTo>
                  <a:lnTo>
                    <a:pt x="580" y="720"/>
                  </a:lnTo>
                  <a:lnTo>
                    <a:pt x="585" y="720"/>
                  </a:lnTo>
                  <a:lnTo>
                    <a:pt x="585" y="724"/>
                  </a:lnTo>
                  <a:lnTo>
                    <a:pt x="589" y="728"/>
                  </a:lnTo>
                  <a:lnTo>
                    <a:pt x="657" y="728"/>
                  </a:lnTo>
                  <a:close/>
                  <a:moveTo>
                    <a:pt x="741" y="829"/>
                  </a:moveTo>
                  <a:lnTo>
                    <a:pt x="699" y="778"/>
                  </a:lnTo>
                  <a:lnTo>
                    <a:pt x="614" y="778"/>
                  </a:lnTo>
                  <a:lnTo>
                    <a:pt x="614" y="782"/>
                  </a:lnTo>
                  <a:lnTo>
                    <a:pt x="618" y="782"/>
                  </a:lnTo>
                  <a:lnTo>
                    <a:pt x="618" y="786"/>
                  </a:lnTo>
                  <a:lnTo>
                    <a:pt x="618" y="789"/>
                  </a:lnTo>
                  <a:lnTo>
                    <a:pt x="623" y="789"/>
                  </a:lnTo>
                  <a:lnTo>
                    <a:pt x="623" y="793"/>
                  </a:lnTo>
                  <a:lnTo>
                    <a:pt x="623" y="797"/>
                  </a:lnTo>
                  <a:lnTo>
                    <a:pt x="623" y="800"/>
                  </a:lnTo>
                  <a:lnTo>
                    <a:pt x="627" y="800"/>
                  </a:lnTo>
                  <a:lnTo>
                    <a:pt x="627" y="804"/>
                  </a:lnTo>
                  <a:lnTo>
                    <a:pt x="627" y="808"/>
                  </a:lnTo>
                  <a:lnTo>
                    <a:pt x="631" y="811"/>
                  </a:lnTo>
                  <a:lnTo>
                    <a:pt x="631" y="815"/>
                  </a:lnTo>
                  <a:lnTo>
                    <a:pt x="631" y="818"/>
                  </a:lnTo>
                  <a:lnTo>
                    <a:pt x="635" y="822"/>
                  </a:lnTo>
                  <a:lnTo>
                    <a:pt x="635" y="826"/>
                  </a:lnTo>
                  <a:lnTo>
                    <a:pt x="635" y="829"/>
                  </a:lnTo>
                  <a:lnTo>
                    <a:pt x="741" y="829"/>
                  </a:lnTo>
                  <a:close/>
                  <a:moveTo>
                    <a:pt x="826" y="935"/>
                  </a:moveTo>
                  <a:lnTo>
                    <a:pt x="784" y="880"/>
                  </a:lnTo>
                  <a:lnTo>
                    <a:pt x="657" y="880"/>
                  </a:lnTo>
                  <a:lnTo>
                    <a:pt x="657" y="884"/>
                  </a:lnTo>
                  <a:lnTo>
                    <a:pt x="657" y="888"/>
                  </a:lnTo>
                  <a:lnTo>
                    <a:pt x="657" y="891"/>
                  </a:lnTo>
                  <a:lnTo>
                    <a:pt x="661" y="895"/>
                  </a:lnTo>
                  <a:lnTo>
                    <a:pt x="661" y="898"/>
                  </a:lnTo>
                  <a:lnTo>
                    <a:pt x="661" y="902"/>
                  </a:lnTo>
                  <a:lnTo>
                    <a:pt x="661" y="906"/>
                  </a:lnTo>
                  <a:lnTo>
                    <a:pt x="661" y="909"/>
                  </a:lnTo>
                  <a:lnTo>
                    <a:pt x="665" y="909"/>
                  </a:lnTo>
                  <a:lnTo>
                    <a:pt x="665" y="913"/>
                  </a:lnTo>
                  <a:lnTo>
                    <a:pt x="665" y="917"/>
                  </a:lnTo>
                  <a:lnTo>
                    <a:pt x="665" y="920"/>
                  </a:lnTo>
                  <a:lnTo>
                    <a:pt x="665" y="924"/>
                  </a:lnTo>
                  <a:lnTo>
                    <a:pt x="665" y="928"/>
                  </a:lnTo>
                  <a:lnTo>
                    <a:pt x="669" y="928"/>
                  </a:lnTo>
                  <a:lnTo>
                    <a:pt x="669" y="931"/>
                  </a:lnTo>
                  <a:lnTo>
                    <a:pt x="669" y="935"/>
                  </a:lnTo>
                  <a:lnTo>
                    <a:pt x="826" y="935"/>
                  </a:lnTo>
                  <a:close/>
                  <a:moveTo>
                    <a:pt x="51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E7CC1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0" name="Freeform 2577"/>
            <p:cNvSpPr>
              <a:spLocks/>
            </p:cNvSpPr>
            <p:nvPr/>
          </p:nvSpPr>
          <p:spPr bwMode="auto">
            <a:xfrm>
              <a:off x="2795997" y="2714935"/>
              <a:ext cx="1122407" cy="1325303"/>
            </a:xfrm>
            <a:custGeom>
              <a:avLst/>
              <a:gdLst>
                <a:gd name="T0" fmla="*/ 592567535 w 1063"/>
                <a:gd name="T1" fmla="*/ 0 h 1295"/>
                <a:gd name="T2" fmla="*/ 1185134013 w 1063"/>
                <a:gd name="T3" fmla="*/ 678158057 h 1295"/>
                <a:gd name="T4" fmla="*/ 592567535 w 1063"/>
                <a:gd name="T5" fmla="*/ 1356315090 h 1295"/>
                <a:gd name="T6" fmla="*/ 0 w 1063"/>
                <a:gd name="T7" fmla="*/ 678158057 h 1295"/>
                <a:gd name="T8" fmla="*/ 1157261799 w 1063"/>
                <a:gd name="T9" fmla="*/ 1348983456 h 1295"/>
                <a:gd name="T10" fmla="*/ 1161720804 w 1063"/>
                <a:gd name="T11" fmla="*/ 1333273248 h 1295"/>
                <a:gd name="T12" fmla="*/ 1166180865 w 1063"/>
                <a:gd name="T13" fmla="*/ 1314421204 h 1295"/>
                <a:gd name="T14" fmla="*/ 1171754886 w 1063"/>
                <a:gd name="T15" fmla="*/ 1298710996 h 1295"/>
                <a:gd name="T16" fmla="*/ 1171754886 w 1063"/>
                <a:gd name="T17" fmla="*/ 1279858952 h 1295"/>
                <a:gd name="T18" fmla="*/ 1176214947 w 1063"/>
                <a:gd name="T19" fmla="*/ 1265195682 h 1295"/>
                <a:gd name="T20" fmla="*/ 1176214947 w 1063"/>
                <a:gd name="T21" fmla="*/ 1245296700 h 1295"/>
                <a:gd name="T22" fmla="*/ 1180673952 w 1063"/>
                <a:gd name="T23" fmla="*/ 1230633431 h 1295"/>
                <a:gd name="T24" fmla="*/ 1180673952 w 1063"/>
                <a:gd name="T25" fmla="*/ 1211781386 h 1295"/>
                <a:gd name="T26" fmla="*/ 1180673952 w 1063"/>
                <a:gd name="T27" fmla="*/ 1196071179 h 1295"/>
                <a:gd name="T28" fmla="*/ 1185134013 w 1063"/>
                <a:gd name="T29" fmla="*/ 1177219135 h 1295"/>
                <a:gd name="T30" fmla="*/ 874078273 w 1063"/>
                <a:gd name="T31" fmla="*/ 1032684151 h 1295"/>
                <a:gd name="T32" fmla="*/ 1015669376 w 1063"/>
                <a:gd name="T33" fmla="*/ 979269855 h 1295"/>
                <a:gd name="T34" fmla="*/ 684545737 w 1063"/>
                <a:gd name="T35" fmla="*/ 814836146 h 1295"/>
                <a:gd name="T36" fmla="*/ 874078273 w 1063"/>
                <a:gd name="T37" fmla="*/ 814836146 h 1295"/>
                <a:gd name="T38" fmla="*/ 448187706 w 1063"/>
                <a:gd name="T39" fmla="*/ 541478945 h 1295"/>
                <a:gd name="T40" fmla="*/ 637720374 w 1063"/>
                <a:gd name="T41" fmla="*/ 544620782 h 1295"/>
                <a:gd name="T42" fmla="*/ 311055608 w 1063"/>
                <a:gd name="T43" fmla="*/ 385423680 h 1295"/>
                <a:gd name="T44" fmla="*/ 496128083 w 1063"/>
                <a:gd name="T45" fmla="*/ 385423680 h 1295"/>
                <a:gd name="T46" fmla="*/ 264230180 w 1063"/>
                <a:gd name="T47" fmla="*/ 332009384 h 1295"/>
                <a:gd name="T48" fmla="*/ 217404817 w 1063"/>
                <a:gd name="T49" fmla="*/ 274405290 h 1295"/>
                <a:gd name="T50" fmla="*/ 354536981 w 1063"/>
                <a:gd name="T51" fmla="*/ 220989906 h 1295"/>
                <a:gd name="T52" fmla="*/ 27872223 w 1063"/>
                <a:gd name="T53" fmla="*/ 60745947 h 1295"/>
                <a:gd name="T54" fmla="*/ 211829741 w 1063"/>
                <a:gd name="T55" fmla="*/ 60745947 h 1295"/>
                <a:gd name="T56" fmla="*/ 684545737 w 1063"/>
                <a:gd name="T57" fmla="*/ 598035078 h 1295"/>
                <a:gd name="T58" fmla="*/ 524000298 w 1063"/>
                <a:gd name="T59" fmla="*/ 605366713 h 1295"/>
                <a:gd name="T60" fmla="*/ 534034380 w 1063"/>
                <a:gd name="T61" fmla="*/ 616888145 h 1295"/>
                <a:gd name="T62" fmla="*/ 542953446 w 1063"/>
                <a:gd name="T63" fmla="*/ 621076920 h 1295"/>
                <a:gd name="T64" fmla="*/ 547413507 w 1063"/>
                <a:gd name="T65" fmla="*/ 628408555 h 1295"/>
                <a:gd name="T66" fmla="*/ 557447721 w 1063"/>
                <a:gd name="T67" fmla="*/ 639928964 h 1295"/>
                <a:gd name="T68" fmla="*/ 566366787 w 1063"/>
                <a:gd name="T69" fmla="*/ 647260599 h 1295"/>
                <a:gd name="T70" fmla="*/ 779311477 w 1063"/>
                <a:gd name="T71" fmla="*/ 709054491 h 1295"/>
                <a:gd name="T72" fmla="*/ 623226231 w 1063"/>
                <a:gd name="T73" fmla="*/ 712196328 h 1295"/>
                <a:gd name="T74" fmla="*/ 627686293 w 1063"/>
                <a:gd name="T75" fmla="*/ 720574901 h 1295"/>
                <a:gd name="T76" fmla="*/ 633260313 w 1063"/>
                <a:gd name="T77" fmla="*/ 727906536 h 1295"/>
                <a:gd name="T78" fmla="*/ 637720374 w 1063"/>
                <a:gd name="T79" fmla="*/ 739426945 h 1295"/>
                <a:gd name="T80" fmla="*/ 646639441 w 1063"/>
                <a:gd name="T81" fmla="*/ 746758580 h 1295"/>
                <a:gd name="T82" fmla="*/ 652213461 w 1063"/>
                <a:gd name="T83" fmla="*/ 754090215 h 1295"/>
                <a:gd name="T84" fmla="*/ 826137895 w 1063"/>
                <a:gd name="T85" fmla="*/ 762468787 h 1295"/>
                <a:gd name="T86" fmla="*/ 0 w 1063"/>
                <a:gd name="T87" fmla="*/ 0 h 1295"/>
                <a:gd name="T88" fmla="*/ 13379132 w 1063"/>
                <a:gd name="T89" fmla="*/ 0 h 1295"/>
                <a:gd name="T90" fmla="*/ 23413217 w 1063"/>
                <a:gd name="T91" fmla="*/ 4189799 h 1295"/>
                <a:gd name="T92" fmla="*/ 37906313 w 1063"/>
                <a:gd name="T93" fmla="*/ 4189799 h 1295"/>
                <a:gd name="T94" fmla="*/ 51285440 w 1063"/>
                <a:gd name="T95" fmla="*/ 4189799 h 1295"/>
                <a:gd name="T96" fmla="*/ 17694720 60000 65536"/>
                <a:gd name="T97" fmla="*/ 0 60000 65536"/>
                <a:gd name="T98" fmla="*/ 5898240 60000 65536"/>
                <a:gd name="T99" fmla="*/ 1179648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63"/>
                <a:gd name="T145" fmla="*/ 0 h 1295"/>
                <a:gd name="T146" fmla="*/ 1063 w 1063"/>
                <a:gd name="T147" fmla="*/ 1295 h 12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63" h="1295">
                  <a:moveTo>
                    <a:pt x="784" y="986"/>
                  </a:moveTo>
                  <a:lnTo>
                    <a:pt x="1038" y="1295"/>
                  </a:lnTo>
                  <a:lnTo>
                    <a:pt x="1038" y="1288"/>
                  </a:lnTo>
                  <a:lnTo>
                    <a:pt x="1042" y="1284"/>
                  </a:lnTo>
                  <a:lnTo>
                    <a:pt x="1042" y="1277"/>
                  </a:lnTo>
                  <a:lnTo>
                    <a:pt x="1042" y="1273"/>
                  </a:lnTo>
                  <a:lnTo>
                    <a:pt x="1042" y="1266"/>
                  </a:lnTo>
                  <a:lnTo>
                    <a:pt x="1046" y="1262"/>
                  </a:lnTo>
                  <a:lnTo>
                    <a:pt x="1046" y="1255"/>
                  </a:lnTo>
                  <a:lnTo>
                    <a:pt x="1046" y="1251"/>
                  </a:lnTo>
                  <a:lnTo>
                    <a:pt x="1046" y="1244"/>
                  </a:lnTo>
                  <a:lnTo>
                    <a:pt x="1051" y="1240"/>
                  </a:lnTo>
                  <a:lnTo>
                    <a:pt x="1051" y="1233"/>
                  </a:lnTo>
                  <a:lnTo>
                    <a:pt x="1051" y="1229"/>
                  </a:lnTo>
                  <a:lnTo>
                    <a:pt x="1051" y="1222"/>
                  </a:lnTo>
                  <a:lnTo>
                    <a:pt x="1051" y="1218"/>
                  </a:lnTo>
                  <a:lnTo>
                    <a:pt x="1055" y="1211"/>
                  </a:lnTo>
                  <a:lnTo>
                    <a:pt x="1055" y="1208"/>
                  </a:lnTo>
                  <a:lnTo>
                    <a:pt x="1055" y="1200"/>
                  </a:lnTo>
                  <a:lnTo>
                    <a:pt x="1055" y="1197"/>
                  </a:lnTo>
                  <a:lnTo>
                    <a:pt x="1055" y="1189"/>
                  </a:lnTo>
                  <a:lnTo>
                    <a:pt x="1055" y="1186"/>
                  </a:lnTo>
                  <a:lnTo>
                    <a:pt x="1055" y="1178"/>
                  </a:lnTo>
                  <a:lnTo>
                    <a:pt x="1059" y="1175"/>
                  </a:lnTo>
                  <a:lnTo>
                    <a:pt x="1059" y="1168"/>
                  </a:lnTo>
                  <a:lnTo>
                    <a:pt x="1059" y="1164"/>
                  </a:lnTo>
                  <a:lnTo>
                    <a:pt x="1059" y="1157"/>
                  </a:lnTo>
                  <a:lnTo>
                    <a:pt x="1059" y="1153"/>
                  </a:lnTo>
                  <a:lnTo>
                    <a:pt x="1059" y="1146"/>
                  </a:lnTo>
                  <a:lnTo>
                    <a:pt x="1059" y="1142"/>
                  </a:lnTo>
                  <a:lnTo>
                    <a:pt x="1059" y="1135"/>
                  </a:lnTo>
                  <a:lnTo>
                    <a:pt x="1059" y="1131"/>
                  </a:lnTo>
                  <a:lnTo>
                    <a:pt x="1063" y="1124"/>
                  </a:lnTo>
                  <a:lnTo>
                    <a:pt x="1063" y="1120"/>
                  </a:lnTo>
                  <a:lnTo>
                    <a:pt x="949" y="986"/>
                  </a:lnTo>
                  <a:lnTo>
                    <a:pt x="784" y="986"/>
                  </a:lnTo>
                  <a:close/>
                  <a:moveTo>
                    <a:pt x="699" y="880"/>
                  </a:moveTo>
                  <a:lnTo>
                    <a:pt x="741" y="935"/>
                  </a:lnTo>
                  <a:lnTo>
                    <a:pt x="911" y="935"/>
                  </a:lnTo>
                  <a:lnTo>
                    <a:pt x="868" y="880"/>
                  </a:lnTo>
                  <a:lnTo>
                    <a:pt x="699" y="880"/>
                  </a:lnTo>
                  <a:close/>
                  <a:moveTo>
                    <a:pt x="614" y="778"/>
                  </a:moveTo>
                  <a:lnTo>
                    <a:pt x="657" y="829"/>
                  </a:lnTo>
                  <a:lnTo>
                    <a:pt x="826" y="829"/>
                  </a:lnTo>
                  <a:lnTo>
                    <a:pt x="784" y="778"/>
                  </a:lnTo>
                  <a:lnTo>
                    <a:pt x="614" y="778"/>
                  </a:lnTo>
                  <a:close/>
                  <a:moveTo>
                    <a:pt x="364" y="469"/>
                  </a:moveTo>
                  <a:lnTo>
                    <a:pt x="402" y="517"/>
                  </a:lnTo>
                  <a:lnTo>
                    <a:pt x="402" y="520"/>
                  </a:lnTo>
                  <a:lnTo>
                    <a:pt x="407" y="520"/>
                  </a:lnTo>
                  <a:lnTo>
                    <a:pt x="572" y="520"/>
                  </a:lnTo>
                  <a:lnTo>
                    <a:pt x="529" y="469"/>
                  </a:lnTo>
                  <a:lnTo>
                    <a:pt x="364" y="469"/>
                  </a:lnTo>
                  <a:close/>
                  <a:moveTo>
                    <a:pt x="279" y="368"/>
                  </a:moveTo>
                  <a:lnTo>
                    <a:pt x="322" y="418"/>
                  </a:lnTo>
                  <a:lnTo>
                    <a:pt x="487" y="418"/>
                  </a:lnTo>
                  <a:lnTo>
                    <a:pt x="445" y="368"/>
                  </a:lnTo>
                  <a:lnTo>
                    <a:pt x="279" y="368"/>
                  </a:lnTo>
                  <a:close/>
                  <a:moveTo>
                    <a:pt x="195" y="262"/>
                  </a:moveTo>
                  <a:lnTo>
                    <a:pt x="237" y="317"/>
                  </a:lnTo>
                  <a:lnTo>
                    <a:pt x="402" y="317"/>
                  </a:lnTo>
                  <a:lnTo>
                    <a:pt x="360" y="262"/>
                  </a:lnTo>
                  <a:lnTo>
                    <a:pt x="195" y="262"/>
                  </a:lnTo>
                  <a:close/>
                  <a:moveTo>
                    <a:pt x="110" y="160"/>
                  </a:moveTo>
                  <a:lnTo>
                    <a:pt x="152" y="211"/>
                  </a:lnTo>
                  <a:lnTo>
                    <a:pt x="318" y="211"/>
                  </a:lnTo>
                  <a:lnTo>
                    <a:pt x="275" y="160"/>
                  </a:lnTo>
                  <a:lnTo>
                    <a:pt x="110" y="160"/>
                  </a:lnTo>
                  <a:close/>
                  <a:moveTo>
                    <a:pt x="25" y="58"/>
                  </a:moveTo>
                  <a:lnTo>
                    <a:pt x="68" y="109"/>
                  </a:lnTo>
                  <a:lnTo>
                    <a:pt x="233" y="109"/>
                  </a:lnTo>
                  <a:lnTo>
                    <a:pt x="190" y="58"/>
                  </a:lnTo>
                  <a:lnTo>
                    <a:pt x="25" y="58"/>
                  </a:lnTo>
                  <a:close/>
                  <a:moveTo>
                    <a:pt x="652" y="618"/>
                  </a:moveTo>
                  <a:lnTo>
                    <a:pt x="614" y="571"/>
                  </a:lnTo>
                  <a:lnTo>
                    <a:pt x="466" y="571"/>
                  </a:lnTo>
                  <a:lnTo>
                    <a:pt x="466" y="575"/>
                  </a:lnTo>
                  <a:lnTo>
                    <a:pt x="470" y="578"/>
                  </a:lnTo>
                  <a:lnTo>
                    <a:pt x="474" y="582"/>
                  </a:lnTo>
                  <a:lnTo>
                    <a:pt x="479" y="586"/>
                  </a:lnTo>
                  <a:lnTo>
                    <a:pt x="479" y="589"/>
                  </a:lnTo>
                  <a:lnTo>
                    <a:pt x="483" y="589"/>
                  </a:lnTo>
                  <a:lnTo>
                    <a:pt x="483" y="593"/>
                  </a:lnTo>
                  <a:lnTo>
                    <a:pt x="487" y="593"/>
                  </a:lnTo>
                  <a:lnTo>
                    <a:pt x="487" y="597"/>
                  </a:lnTo>
                  <a:lnTo>
                    <a:pt x="491" y="597"/>
                  </a:lnTo>
                  <a:lnTo>
                    <a:pt x="491" y="600"/>
                  </a:lnTo>
                  <a:lnTo>
                    <a:pt x="496" y="604"/>
                  </a:lnTo>
                  <a:lnTo>
                    <a:pt x="500" y="608"/>
                  </a:lnTo>
                  <a:lnTo>
                    <a:pt x="500" y="611"/>
                  </a:lnTo>
                  <a:lnTo>
                    <a:pt x="504" y="611"/>
                  </a:lnTo>
                  <a:lnTo>
                    <a:pt x="504" y="615"/>
                  </a:lnTo>
                  <a:lnTo>
                    <a:pt x="508" y="618"/>
                  </a:lnTo>
                  <a:lnTo>
                    <a:pt x="652" y="618"/>
                  </a:lnTo>
                  <a:close/>
                  <a:moveTo>
                    <a:pt x="741" y="728"/>
                  </a:moveTo>
                  <a:lnTo>
                    <a:pt x="699" y="677"/>
                  </a:lnTo>
                  <a:lnTo>
                    <a:pt x="555" y="677"/>
                  </a:lnTo>
                  <a:lnTo>
                    <a:pt x="555" y="680"/>
                  </a:lnTo>
                  <a:lnTo>
                    <a:pt x="559" y="680"/>
                  </a:lnTo>
                  <a:lnTo>
                    <a:pt x="559" y="684"/>
                  </a:lnTo>
                  <a:lnTo>
                    <a:pt x="559" y="688"/>
                  </a:lnTo>
                  <a:lnTo>
                    <a:pt x="563" y="688"/>
                  </a:lnTo>
                  <a:lnTo>
                    <a:pt x="563" y="691"/>
                  </a:lnTo>
                  <a:lnTo>
                    <a:pt x="563" y="695"/>
                  </a:lnTo>
                  <a:lnTo>
                    <a:pt x="568" y="695"/>
                  </a:lnTo>
                  <a:lnTo>
                    <a:pt x="568" y="698"/>
                  </a:lnTo>
                  <a:lnTo>
                    <a:pt x="572" y="702"/>
                  </a:lnTo>
                  <a:lnTo>
                    <a:pt x="572" y="706"/>
                  </a:lnTo>
                  <a:lnTo>
                    <a:pt x="576" y="709"/>
                  </a:lnTo>
                  <a:lnTo>
                    <a:pt x="576" y="713"/>
                  </a:lnTo>
                  <a:lnTo>
                    <a:pt x="580" y="713"/>
                  </a:lnTo>
                  <a:lnTo>
                    <a:pt x="580" y="717"/>
                  </a:lnTo>
                  <a:lnTo>
                    <a:pt x="580" y="720"/>
                  </a:lnTo>
                  <a:lnTo>
                    <a:pt x="585" y="720"/>
                  </a:lnTo>
                  <a:lnTo>
                    <a:pt x="585" y="724"/>
                  </a:lnTo>
                  <a:lnTo>
                    <a:pt x="589" y="728"/>
                  </a:lnTo>
                  <a:lnTo>
                    <a:pt x="741" y="728"/>
                  </a:lnTo>
                  <a:close/>
                  <a:moveTo>
                    <a:pt x="51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F7EE0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1" name="Freeform 2578"/>
            <p:cNvSpPr>
              <a:spLocks/>
            </p:cNvSpPr>
            <p:nvPr/>
          </p:nvSpPr>
          <p:spPr bwMode="auto">
            <a:xfrm>
              <a:off x="2911083" y="2773311"/>
              <a:ext cx="1006260" cy="1180892"/>
            </a:xfrm>
            <a:custGeom>
              <a:avLst/>
              <a:gdLst>
                <a:gd name="T0" fmla="*/ 531248258 w 953"/>
                <a:gd name="T1" fmla="*/ 0 h 1153"/>
                <a:gd name="T2" fmla="*/ 1062496516 w 953"/>
                <a:gd name="T3" fmla="*/ 604729365 h 1153"/>
                <a:gd name="T4" fmla="*/ 531248258 w 953"/>
                <a:gd name="T5" fmla="*/ 1209458730 h 1153"/>
                <a:gd name="T6" fmla="*/ 0 w 953"/>
                <a:gd name="T7" fmla="*/ 604729365 h 1153"/>
                <a:gd name="T8" fmla="*/ 1053577444 w 953"/>
                <a:gd name="T9" fmla="*/ 1209458730 h 1153"/>
                <a:gd name="T10" fmla="*/ 1053577444 w 953"/>
                <a:gd name="T11" fmla="*/ 1202116309 h 1153"/>
                <a:gd name="T12" fmla="*/ 1053577444 w 953"/>
                <a:gd name="T13" fmla="*/ 1190577780 h 1153"/>
                <a:gd name="T14" fmla="*/ 1053577444 w 953"/>
                <a:gd name="T15" fmla="*/ 1183234335 h 1153"/>
                <a:gd name="T16" fmla="*/ 1058036452 w 953"/>
                <a:gd name="T17" fmla="*/ 1174843144 h 1153"/>
                <a:gd name="T18" fmla="*/ 1058036452 w 953"/>
                <a:gd name="T19" fmla="*/ 1164353386 h 1153"/>
                <a:gd name="T20" fmla="*/ 1058036452 w 953"/>
                <a:gd name="T21" fmla="*/ 1155961170 h 1153"/>
                <a:gd name="T22" fmla="*/ 1058036452 w 953"/>
                <a:gd name="T23" fmla="*/ 1148618749 h 1153"/>
                <a:gd name="T24" fmla="*/ 1058036452 w 953"/>
                <a:gd name="T25" fmla="*/ 1137080220 h 1153"/>
                <a:gd name="T26" fmla="*/ 1058036452 w 953"/>
                <a:gd name="T27" fmla="*/ 1129737800 h 1153"/>
                <a:gd name="T28" fmla="*/ 1058036452 w 953"/>
                <a:gd name="T29" fmla="*/ 1122394355 h 1153"/>
                <a:gd name="T30" fmla="*/ 1062496516 w 953"/>
                <a:gd name="T31" fmla="*/ 1110855826 h 1153"/>
                <a:gd name="T32" fmla="*/ 1062496516 w 953"/>
                <a:gd name="T33" fmla="*/ 1102464634 h 1153"/>
                <a:gd name="T34" fmla="*/ 1062496516 w 953"/>
                <a:gd name="T35" fmla="*/ 1090925081 h 1153"/>
                <a:gd name="T36" fmla="*/ 1062496516 w 953"/>
                <a:gd name="T37" fmla="*/ 1083582660 h 1153"/>
                <a:gd name="T38" fmla="*/ 1062496516 w 953"/>
                <a:gd name="T39" fmla="*/ 1076240240 h 1153"/>
                <a:gd name="T40" fmla="*/ 1062496516 w 953"/>
                <a:gd name="T41" fmla="*/ 1064700431 h 1153"/>
                <a:gd name="T42" fmla="*/ 1062496516 w 953"/>
                <a:gd name="T43" fmla="*/ 1057358010 h 1153"/>
                <a:gd name="T44" fmla="*/ 1062496516 w 953"/>
                <a:gd name="T45" fmla="*/ 1048966818 h 1153"/>
                <a:gd name="T46" fmla="*/ 1062496516 w 953"/>
                <a:gd name="T47" fmla="*/ 1041623373 h 1153"/>
                <a:gd name="T48" fmla="*/ 1062496516 w 953"/>
                <a:gd name="T49" fmla="*/ 1034280952 h 1153"/>
                <a:gd name="T50" fmla="*/ 1062496516 w 953"/>
                <a:gd name="T51" fmla="*/ 1026938532 h 1153"/>
                <a:gd name="T52" fmla="*/ 1062496516 w 953"/>
                <a:gd name="T53" fmla="*/ 1018546316 h 1153"/>
                <a:gd name="T54" fmla="*/ 1058036452 w 953"/>
                <a:gd name="T55" fmla="*/ 1015400003 h 1153"/>
                <a:gd name="T56" fmla="*/ 1058036452 w 953"/>
                <a:gd name="T57" fmla="*/ 1007007787 h 1153"/>
                <a:gd name="T58" fmla="*/ 1030164218 w 953"/>
                <a:gd name="T59" fmla="*/ 969244864 h 1153"/>
                <a:gd name="T60" fmla="*/ 751440829 w 953"/>
                <a:gd name="T61" fmla="*/ 862250768 h 1153"/>
                <a:gd name="T62" fmla="*/ 982223808 w 953"/>
                <a:gd name="T63" fmla="*/ 915747304 h 1153"/>
                <a:gd name="T64" fmla="*/ 751440829 w 953"/>
                <a:gd name="T65" fmla="*/ 862250768 h 1153"/>
                <a:gd name="T66" fmla="*/ 703500418 w 953"/>
                <a:gd name="T67" fmla="*/ 808753208 h 1153"/>
                <a:gd name="T68" fmla="*/ 840632609 w 953"/>
                <a:gd name="T69" fmla="*/ 755255648 h 1153"/>
                <a:gd name="T70" fmla="*/ 561908163 w 953"/>
                <a:gd name="T71" fmla="*/ 649310323 h 1153"/>
                <a:gd name="T72" fmla="*/ 798266223 w 953"/>
                <a:gd name="T73" fmla="*/ 702807883 h 1153"/>
                <a:gd name="T74" fmla="*/ 561908163 w 953"/>
                <a:gd name="T75" fmla="*/ 649310323 h 1153"/>
                <a:gd name="T76" fmla="*/ 510622573 w 953"/>
                <a:gd name="T77" fmla="*/ 587421572 h 1153"/>
                <a:gd name="T78" fmla="*/ 656673968 w 953"/>
                <a:gd name="T79" fmla="*/ 538120120 h 1153"/>
                <a:gd name="T80" fmla="*/ 373490382 w 953"/>
                <a:gd name="T81" fmla="*/ 431124872 h 1153"/>
                <a:gd name="T82" fmla="*/ 609848574 w 953"/>
                <a:gd name="T83" fmla="*/ 484622432 h 1153"/>
                <a:gd name="T84" fmla="*/ 373490382 w 953"/>
                <a:gd name="T85" fmla="*/ 431124872 h 1153"/>
                <a:gd name="T86" fmla="*/ 325549972 w 953"/>
                <a:gd name="T87" fmla="*/ 377628336 h 1153"/>
                <a:gd name="T88" fmla="*/ 467142227 w 953"/>
                <a:gd name="T89" fmla="*/ 325179547 h 1153"/>
                <a:gd name="T90" fmla="*/ 183957651 w 953"/>
                <a:gd name="T91" fmla="*/ 213989280 h 1153"/>
                <a:gd name="T92" fmla="*/ 420315777 w 953"/>
                <a:gd name="T93" fmla="*/ 271681987 h 1153"/>
                <a:gd name="T94" fmla="*/ 183957651 w 953"/>
                <a:gd name="T95" fmla="*/ 213989280 h 1153"/>
                <a:gd name="T96" fmla="*/ 141592321 w 953"/>
                <a:gd name="T97" fmla="*/ 160491720 h 1153"/>
                <a:gd name="T98" fmla="*/ 278724578 w 953"/>
                <a:gd name="T99" fmla="*/ 106994128 h 1153"/>
                <a:gd name="T100" fmla="*/ 0 w 953"/>
                <a:gd name="T101" fmla="*/ 0 h 1153"/>
                <a:gd name="T102" fmla="*/ 231898061 w 953"/>
                <a:gd name="T103" fmla="*/ 53497576 h 1153"/>
                <a:gd name="T104" fmla="*/ 183957651 w 953"/>
                <a:gd name="T105" fmla="*/ 4196110 h 1153"/>
                <a:gd name="T106" fmla="*/ 179498643 w 953"/>
                <a:gd name="T107" fmla="*/ 0 h 1153"/>
                <a:gd name="T108" fmla="*/ 0 w 953"/>
                <a:gd name="T109" fmla="*/ 0 h 1153"/>
                <a:gd name="T110" fmla="*/ 17694720 60000 65536"/>
                <a:gd name="T111" fmla="*/ 0 60000 65536"/>
                <a:gd name="T112" fmla="*/ 5898240 60000 65536"/>
                <a:gd name="T113" fmla="*/ 1179648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53"/>
                <a:gd name="T166" fmla="*/ 0 h 1153"/>
                <a:gd name="T167" fmla="*/ 953 w 953"/>
                <a:gd name="T168" fmla="*/ 1153 h 11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53" h="1153">
                  <a:moveTo>
                    <a:pt x="758" y="928"/>
                  </a:moveTo>
                  <a:lnTo>
                    <a:pt x="945" y="1153"/>
                  </a:lnTo>
                  <a:lnTo>
                    <a:pt x="945" y="1150"/>
                  </a:lnTo>
                  <a:lnTo>
                    <a:pt x="945" y="1146"/>
                  </a:lnTo>
                  <a:lnTo>
                    <a:pt x="945" y="1139"/>
                  </a:lnTo>
                  <a:lnTo>
                    <a:pt x="945" y="1135"/>
                  </a:lnTo>
                  <a:lnTo>
                    <a:pt x="945" y="1131"/>
                  </a:lnTo>
                  <a:lnTo>
                    <a:pt x="945" y="1128"/>
                  </a:lnTo>
                  <a:lnTo>
                    <a:pt x="945" y="1124"/>
                  </a:lnTo>
                  <a:lnTo>
                    <a:pt x="949" y="1120"/>
                  </a:lnTo>
                  <a:lnTo>
                    <a:pt x="949" y="1113"/>
                  </a:lnTo>
                  <a:lnTo>
                    <a:pt x="949" y="1110"/>
                  </a:lnTo>
                  <a:lnTo>
                    <a:pt x="949" y="1106"/>
                  </a:lnTo>
                  <a:lnTo>
                    <a:pt x="949" y="1102"/>
                  </a:lnTo>
                  <a:lnTo>
                    <a:pt x="949" y="1099"/>
                  </a:lnTo>
                  <a:lnTo>
                    <a:pt x="949" y="1095"/>
                  </a:lnTo>
                  <a:lnTo>
                    <a:pt x="949" y="1088"/>
                  </a:lnTo>
                  <a:lnTo>
                    <a:pt x="949" y="1084"/>
                  </a:lnTo>
                  <a:lnTo>
                    <a:pt x="949" y="1080"/>
                  </a:lnTo>
                  <a:lnTo>
                    <a:pt x="949" y="1077"/>
                  </a:lnTo>
                  <a:lnTo>
                    <a:pt x="949" y="1073"/>
                  </a:lnTo>
                  <a:lnTo>
                    <a:pt x="949" y="1070"/>
                  </a:lnTo>
                  <a:lnTo>
                    <a:pt x="953" y="1062"/>
                  </a:lnTo>
                  <a:lnTo>
                    <a:pt x="953" y="1059"/>
                  </a:lnTo>
                  <a:lnTo>
                    <a:pt x="953" y="1055"/>
                  </a:lnTo>
                  <a:lnTo>
                    <a:pt x="953" y="1051"/>
                  </a:lnTo>
                  <a:lnTo>
                    <a:pt x="953" y="1048"/>
                  </a:lnTo>
                  <a:lnTo>
                    <a:pt x="953" y="1040"/>
                  </a:lnTo>
                  <a:lnTo>
                    <a:pt x="953" y="1037"/>
                  </a:lnTo>
                  <a:lnTo>
                    <a:pt x="953" y="1033"/>
                  </a:lnTo>
                  <a:lnTo>
                    <a:pt x="953" y="1030"/>
                  </a:lnTo>
                  <a:lnTo>
                    <a:pt x="953" y="1026"/>
                  </a:lnTo>
                  <a:lnTo>
                    <a:pt x="953" y="1022"/>
                  </a:lnTo>
                  <a:lnTo>
                    <a:pt x="953" y="1015"/>
                  </a:lnTo>
                  <a:lnTo>
                    <a:pt x="953" y="1011"/>
                  </a:lnTo>
                  <a:lnTo>
                    <a:pt x="953" y="1008"/>
                  </a:lnTo>
                  <a:lnTo>
                    <a:pt x="953" y="1004"/>
                  </a:lnTo>
                  <a:lnTo>
                    <a:pt x="953" y="1000"/>
                  </a:lnTo>
                  <a:lnTo>
                    <a:pt x="953" y="997"/>
                  </a:lnTo>
                  <a:lnTo>
                    <a:pt x="953" y="993"/>
                  </a:lnTo>
                  <a:lnTo>
                    <a:pt x="953" y="990"/>
                  </a:lnTo>
                  <a:lnTo>
                    <a:pt x="953" y="986"/>
                  </a:lnTo>
                  <a:lnTo>
                    <a:pt x="953" y="982"/>
                  </a:lnTo>
                  <a:lnTo>
                    <a:pt x="953" y="979"/>
                  </a:lnTo>
                  <a:lnTo>
                    <a:pt x="953" y="975"/>
                  </a:lnTo>
                  <a:lnTo>
                    <a:pt x="953" y="971"/>
                  </a:lnTo>
                  <a:lnTo>
                    <a:pt x="953" y="968"/>
                  </a:lnTo>
                  <a:lnTo>
                    <a:pt x="949" y="968"/>
                  </a:lnTo>
                  <a:lnTo>
                    <a:pt x="949" y="964"/>
                  </a:lnTo>
                  <a:lnTo>
                    <a:pt x="949" y="960"/>
                  </a:lnTo>
                  <a:lnTo>
                    <a:pt x="949" y="957"/>
                  </a:lnTo>
                  <a:lnTo>
                    <a:pt x="924" y="924"/>
                  </a:lnTo>
                  <a:lnTo>
                    <a:pt x="758" y="928"/>
                  </a:lnTo>
                  <a:close/>
                  <a:moveTo>
                    <a:pt x="674" y="822"/>
                  </a:moveTo>
                  <a:lnTo>
                    <a:pt x="716" y="877"/>
                  </a:lnTo>
                  <a:lnTo>
                    <a:pt x="881" y="873"/>
                  </a:lnTo>
                  <a:lnTo>
                    <a:pt x="839" y="822"/>
                  </a:lnTo>
                  <a:lnTo>
                    <a:pt x="674" y="822"/>
                  </a:lnTo>
                  <a:close/>
                  <a:moveTo>
                    <a:pt x="589" y="720"/>
                  </a:moveTo>
                  <a:lnTo>
                    <a:pt x="631" y="771"/>
                  </a:lnTo>
                  <a:lnTo>
                    <a:pt x="797" y="771"/>
                  </a:lnTo>
                  <a:lnTo>
                    <a:pt x="754" y="720"/>
                  </a:lnTo>
                  <a:lnTo>
                    <a:pt x="589" y="720"/>
                  </a:lnTo>
                  <a:close/>
                  <a:moveTo>
                    <a:pt x="504" y="619"/>
                  </a:moveTo>
                  <a:lnTo>
                    <a:pt x="547" y="670"/>
                  </a:lnTo>
                  <a:lnTo>
                    <a:pt x="716" y="670"/>
                  </a:lnTo>
                  <a:lnTo>
                    <a:pt x="674" y="619"/>
                  </a:lnTo>
                  <a:lnTo>
                    <a:pt x="504" y="619"/>
                  </a:lnTo>
                  <a:close/>
                  <a:moveTo>
                    <a:pt x="419" y="513"/>
                  </a:moveTo>
                  <a:lnTo>
                    <a:pt x="458" y="560"/>
                  </a:lnTo>
                  <a:lnTo>
                    <a:pt x="627" y="560"/>
                  </a:lnTo>
                  <a:lnTo>
                    <a:pt x="589" y="513"/>
                  </a:lnTo>
                  <a:lnTo>
                    <a:pt x="419" y="513"/>
                  </a:lnTo>
                  <a:close/>
                  <a:moveTo>
                    <a:pt x="335" y="411"/>
                  </a:moveTo>
                  <a:lnTo>
                    <a:pt x="377" y="462"/>
                  </a:lnTo>
                  <a:lnTo>
                    <a:pt x="547" y="462"/>
                  </a:lnTo>
                  <a:lnTo>
                    <a:pt x="504" y="411"/>
                  </a:lnTo>
                  <a:lnTo>
                    <a:pt x="335" y="411"/>
                  </a:lnTo>
                  <a:close/>
                  <a:moveTo>
                    <a:pt x="250" y="310"/>
                  </a:moveTo>
                  <a:lnTo>
                    <a:pt x="292" y="360"/>
                  </a:lnTo>
                  <a:lnTo>
                    <a:pt x="462" y="360"/>
                  </a:lnTo>
                  <a:lnTo>
                    <a:pt x="419" y="310"/>
                  </a:lnTo>
                  <a:lnTo>
                    <a:pt x="250" y="310"/>
                  </a:lnTo>
                  <a:close/>
                  <a:moveTo>
                    <a:pt x="165" y="204"/>
                  </a:moveTo>
                  <a:lnTo>
                    <a:pt x="212" y="259"/>
                  </a:lnTo>
                  <a:lnTo>
                    <a:pt x="377" y="259"/>
                  </a:lnTo>
                  <a:lnTo>
                    <a:pt x="335" y="204"/>
                  </a:lnTo>
                  <a:lnTo>
                    <a:pt x="165" y="204"/>
                  </a:lnTo>
                  <a:close/>
                  <a:moveTo>
                    <a:pt x="85" y="102"/>
                  </a:moveTo>
                  <a:lnTo>
                    <a:pt x="127" y="153"/>
                  </a:lnTo>
                  <a:lnTo>
                    <a:pt x="292" y="153"/>
                  </a:lnTo>
                  <a:lnTo>
                    <a:pt x="250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2" y="51"/>
                  </a:lnTo>
                  <a:lnTo>
                    <a:pt x="208" y="51"/>
                  </a:lnTo>
                  <a:lnTo>
                    <a:pt x="169" y="4"/>
                  </a:lnTo>
                  <a:lnTo>
                    <a:pt x="165" y="4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10A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2" name="Freeform 2579"/>
            <p:cNvSpPr>
              <a:spLocks/>
            </p:cNvSpPr>
            <p:nvPr/>
          </p:nvSpPr>
          <p:spPr bwMode="auto">
            <a:xfrm>
              <a:off x="2995556" y="2773311"/>
              <a:ext cx="922849" cy="1087697"/>
            </a:xfrm>
            <a:custGeom>
              <a:avLst/>
              <a:gdLst>
                <a:gd name="T0" fmla="*/ 0 w 873"/>
                <a:gd name="T1" fmla="*/ 0 h 1062"/>
                <a:gd name="T2" fmla="*/ 873 w 873"/>
                <a:gd name="T3" fmla="*/ 1062 h 1062"/>
              </a:gdLst>
              <a:ahLst/>
              <a:cxnLst>
                <a:cxn ang="0">
                  <a:pos x="873" y="1062"/>
                </a:cxn>
                <a:cxn ang="0">
                  <a:pos x="873" y="1055"/>
                </a:cxn>
                <a:cxn ang="0">
                  <a:pos x="873" y="1048"/>
                </a:cxn>
                <a:cxn ang="0">
                  <a:pos x="873" y="1040"/>
                </a:cxn>
                <a:cxn ang="0">
                  <a:pos x="873" y="1033"/>
                </a:cxn>
                <a:cxn ang="0">
                  <a:pos x="873" y="1026"/>
                </a:cxn>
                <a:cxn ang="0">
                  <a:pos x="873" y="1019"/>
                </a:cxn>
                <a:cxn ang="0">
                  <a:pos x="873" y="1011"/>
                </a:cxn>
                <a:cxn ang="0">
                  <a:pos x="873" y="1004"/>
                </a:cxn>
                <a:cxn ang="0">
                  <a:pos x="873" y="997"/>
                </a:cxn>
                <a:cxn ang="0">
                  <a:pos x="873" y="990"/>
                </a:cxn>
                <a:cxn ang="0">
                  <a:pos x="873" y="982"/>
                </a:cxn>
                <a:cxn ang="0">
                  <a:pos x="873" y="975"/>
                </a:cxn>
                <a:cxn ang="0">
                  <a:pos x="869" y="968"/>
                </a:cxn>
                <a:cxn ang="0">
                  <a:pos x="869" y="960"/>
                </a:cxn>
                <a:cxn ang="0">
                  <a:pos x="869" y="953"/>
                </a:cxn>
                <a:cxn ang="0">
                  <a:pos x="869" y="946"/>
                </a:cxn>
                <a:cxn ang="0">
                  <a:pos x="869" y="939"/>
                </a:cxn>
                <a:cxn ang="0">
                  <a:pos x="869" y="931"/>
                </a:cxn>
                <a:cxn ang="0">
                  <a:pos x="869" y="924"/>
                </a:cxn>
                <a:cxn ang="0">
                  <a:pos x="678" y="822"/>
                </a:cxn>
                <a:cxn ang="0">
                  <a:pos x="861" y="873"/>
                </a:cxn>
                <a:cxn ang="0">
                  <a:pos x="861" y="866"/>
                </a:cxn>
                <a:cxn ang="0">
                  <a:pos x="861" y="859"/>
                </a:cxn>
                <a:cxn ang="0">
                  <a:pos x="856" y="851"/>
                </a:cxn>
                <a:cxn ang="0">
                  <a:pos x="856" y="844"/>
                </a:cxn>
                <a:cxn ang="0">
                  <a:pos x="856" y="837"/>
                </a:cxn>
                <a:cxn ang="0">
                  <a:pos x="678" y="822"/>
                </a:cxn>
                <a:cxn ang="0">
                  <a:pos x="636" y="771"/>
                </a:cxn>
                <a:cxn ang="0">
                  <a:pos x="759" y="720"/>
                </a:cxn>
                <a:cxn ang="0">
                  <a:pos x="509" y="619"/>
                </a:cxn>
                <a:cxn ang="0">
                  <a:pos x="717" y="670"/>
                </a:cxn>
                <a:cxn ang="0">
                  <a:pos x="509" y="619"/>
                </a:cxn>
                <a:cxn ang="0">
                  <a:pos x="462" y="560"/>
                </a:cxn>
                <a:cxn ang="0">
                  <a:pos x="589" y="513"/>
                </a:cxn>
                <a:cxn ang="0">
                  <a:pos x="339" y="411"/>
                </a:cxn>
                <a:cxn ang="0">
                  <a:pos x="547" y="462"/>
                </a:cxn>
                <a:cxn ang="0">
                  <a:pos x="339" y="411"/>
                </a:cxn>
                <a:cxn ang="0">
                  <a:pos x="297" y="360"/>
                </a:cxn>
                <a:cxn ang="0">
                  <a:pos x="420" y="310"/>
                </a:cxn>
                <a:cxn ang="0">
                  <a:pos x="170" y="204"/>
                </a:cxn>
                <a:cxn ang="0">
                  <a:pos x="382" y="259"/>
                </a:cxn>
                <a:cxn ang="0">
                  <a:pos x="170" y="204"/>
                </a:cxn>
                <a:cxn ang="0">
                  <a:pos x="128" y="153"/>
                </a:cxn>
                <a:cxn ang="0">
                  <a:pos x="255" y="102"/>
                </a:cxn>
                <a:cxn ang="0">
                  <a:pos x="0" y="0"/>
                </a:cxn>
                <a:cxn ang="0">
                  <a:pos x="208" y="51"/>
                </a:cxn>
                <a:cxn ang="0">
                  <a:pos x="204" y="48"/>
                </a:cxn>
                <a:cxn ang="0">
                  <a:pos x="195" y="44"/>
                </a:cxn>
                <a:cxn ang="0">
                  <a:pos x="187" y="40"/>
                </a:cxn>
                <a:cxn ang="0">
                  <a:pos x="178" y="37"/>
                </a:cxn>
                <a:cxn ang="0">
                  <a:pos x="170" y="33"/>
                </a:cxn>
                <a:cxn ang="0">
                  <a:pos x="161" y="30"/>
                </a:cxn>
                <a:cxn ang="0">
                  <a:pos x="153" y="26"/>
                </a:cxn>
                <a:cxn ang="0">
                  <a:pos x="144" y="22"/>
                </a:cxn>
                <a:cxn ang="0">
                  <a:pos x="136" y="19"/>
                </a:cxn>
                <a:cxn ang="0">
                  <a:pos x="128" y="15"/>
                </a:cxn>
                <a:cxn ang="0">
                  <a:pos x="119" y="15"/>
                </a:cxn>
                <a:cxn ang="0">
                  <a:pos x="111" y="11"/>
                </a:cxn>
                <a:cxn ang="0">
                  <a:pos x="102" y="8"/>
                </a:cxn>
                <a:cxn ang="0">
                  <a:pos x="94" y="4"/>
                </a:cxn>
                <a:cxn ang="0">
                  <a:pos x="85" y="0"/>
                </a:cxn>
                <a:cxn ang="0">
                  <a:pos x="77" y="0"/>
                </a:cxn>
              </a:cxnLst>
              <a:rect l="T0" t="T1" r="T2" b="T3"/>
              <a:pathLst>
                <a:path w="873" h="1062">
                  <a:moveTo>
                    <a:pt x="759" y="928"/>
                  </a:moveTo>
                  <a:lnTo>
                    <a:pt x="873" y="1062"/>
                  </a:lnTo>
                  <a:lnTo>
                    <a:pt x="873" y="1059"/>
                  </a:lnTo>
                  <a:lnTo>
                    <a:pt x="873" y="1055"/>
                  </a:lnTo>
                  <a:lnTo>
                    <a:pt x="873" y="1051"/>
                  </a:lnTo>
                  <a:lnTo>
                    <a:pt x="873" y="1048"/>
                  </a:lnTo>
                  <a:lnTo>
                    <a:pt x="873" y="1044"/>
                  </a:lnTo>
                  <a:lnTo>
                    <a:pt x="873" y="1040"/>
                  </a:lnTo>
                  <a:lnTo>
                    <a:pt x="873" y="1037"/>
                  </a:lnTo>
                  <a:lnTo>
                    <a:pt x="873" y="1033"/>
                  </a:lnTo>
                  <a:lnTo>
                    <a:pt x="873" y="1030"/>
                  </a:lnTo>
                  <a:lnTo>
                    <a:pt x="873" y="1026"/>
                  </a:lnTo>
                  <a:lnTo>
                    <a:pt x="873" y="1022"/>
                  </a:lnTo>
                  <a:lnTo>
                    <a:pt x="873" y="1019"/>
                  </a:lnTo>
                  <a:lnTo>
                    <a:pt x="873" y="1015"/>
                  </a:lnTo>
                  <a:lnTo>
                    <a:pt x="873" y="1011"/>
                  </a:lnTo>
                  <a:lnTo>
                    <a:pt x="873" y="1008"/>
                  </a:lnTo>
                  <a:lnTo>
                    <a:pt x="873" y="1004"/>
                  </a:lnTo>
                  <a:lnTo>
                    <a:pt x="873" y="1000"/>
                  </a:lnTo>
                  <a:lnTo>
                    <a:pt x="873" y="997"/>
                  </a:lnTo>
                  <a:lnTo>
                    <a:pt x="873" y="993"/>
                  </a:lnTo>
                  <a:lnTo>
                    <a:pt x="873" y="990"/>
                  </a:lnTo>
                  <a:lnTo>
                    <a:pt x="873" y="986"/>
                  </a:lnTo>
                  <a:lnTo>
                    <a:pt x="873" y="982"/>
                  </a:lnTo>
                  <a:lnTo>
                    <a:pt x="873" y="979"/>
                  </a:lnTo>
                  <a:lnTo>
                    <a:pt x="873" y="975"/>
                  </a:lnTo>
                  <a:lnTo>
                    <a:pt x="873" y="971"/>
                  </a:lnTo>
                  <a:lnTo>
                    <a:pt x="869" y="968"/>
                  </a:lnTo>
                  <a:lnTo>
                    <a:pt x="869" y="964"/>
                  </a:lnTo>
                  <a:lnTo>
                    <a:pt x="869" y="960"/>
                  </a:lnTo>
                  <a:lnTo>
                    <a:pt x="869" y="957"/>
                  </a:lnTo>
                  <a:lnTo>
                    <a:pt x="869" y="953"/>
                  </a:lnTo>
                  <a:lnTo>
                    <a:pt x="869" y="950"/>
                  </a:lnTo>
                  <a:lnTo>
                    <a:pt x="869" y="946"/>
                  </a:lnTo>
                  <a:lnTo>
                    <a:pt x="869" y="942"/>
                  </a:lnTo>
                  <a:lnTo>
                    <a:pt x="869" y="939"/>
                  </a:lnTo>
                  <a:lnTo>
                    <a:pt x="869" y="935"/>
                  </a:lnTo>
                  <a:lnTo>
                    <a:pt x="869" y="931"/>
                  </a:lnTo>
                  <a:lnTo>
                    <a:pt x="869" y="928"/>
                  </a:lnTo>
                  <a:lnTo>
                    <a:pt x="869" y="924"/>
                  </a:lnTo>
                  <a:lnTo>
                    <a:pt x="759" y="928"/>
                  </a:lnTo>
                  <a:close/>
                  <a:moveTo>
                    <a:pt x="678" y="822"/>
                  </a:moveTo>
                  <a:lnTo>
                    <a:pt x="721" y="877"/>
                  </a:lnTo>
                  <a:lnTo>
                    <a:pt x="861" y="873"/>
                  </a:lnTo>
                  <a:lnTo>
                    <a:pt x="861" y="870"/>
                  </a:lnTo>
                  <a:lnTo>
                    <a:pt x="861" y="866"/>
                  </a:lnTo>
                  <a:lnTo>
                    <a:pt x="861" y="862"/>
                  </a:lnTo>
                  <a:lnTo>
                    <a:pt x="861" y="859"/>
                  </a:lnTo>
                  <a:lnTo>
                    <a:pt x="861" y="855"/>
                  </a:lnTo>
                  <a:lnTo>
                    <a:pt x="856" y="851"/>
                  </a:lnTo>
                  <a:lnTo>
                    <a:pt x="856" y="848"/>
                  </a:lnTo>
                  <a:lnTo>
                    <a:pt x="856" y="844"/>
                  </a:lnTo>
                  <a:lnTo>
                    <a:pt x="856" y="840"/>
                  </a:lnTo>
                  <a:lnTo>
                    <a:pt x="856" y="837"/>
                  </a:lnTo>
                  <a:lnTo>
                    <a:pt x="844" y="822"/>
                  </a:lnTo>
                  <a:lnTo>
                    <a:pt x="678" y="822"/>
                  </a:lnTo>
                  <a:close/>
                  <a:moveTo>
                    <a:pt x="594" y="720"/>
                  </a:moveTo>
                  <a:lnTo>
                    <a:pt x="636" y="771"/>
                  </a:lnTo>
                  <a:lnTo>
                    <a:pt x="801" y="771"/>
                  </a:lnTo>
                  <a:lnTo>
                    <a:pt x="759" y="720"/>
                  </a:lnTo>
                  <a:lnTo>
                    <a:pt x="594" y="720"/>
                  </a:lnTo>
                  <a:close/>
                  <a:moveTo>
                    <a:pt x="509" y="619"/>
                  </a:moveTo>
                  <a:lnTo>
                    <a:pt x="551" y="670"/>
                  </a:lnTo>
                  <a:lnTo>
                    <a:pt x="717" y="670"/>
                  </a:lnTo>
                  <a:lnTo>
                    <a:pt x="674" y="619"/>
                  </a:lnTo>
                  <a:lnTo>
                    <a:pt x="509" y="619"/>
                  </a:lnTo>
                  <a:close/>
                  <a:moveTo>
                    <a:pt x="424" y="513"/>
                  </a:moveTo>
                  <a:lnTo>
                    <a:pt x="462" y="560"/>
                  </a:lnTo>
                  <a:lnTo>
                    <a:pt x="628" y="560"/>
                  </a:lnTo>
                  <a:lnTo>
                    <a:pt x="589" y="513"/>
                  </a:lnTo>
                  <a:lnTo>
                    <a:pt x="424" y="513"/>
                  </a:lnTo>
                  <a:close/>
                  <a:moveTo>
                    <a:pt x="339" y="411"/>
                  </a:moveTo>
                  <a:lnTo>
                    <a:pt x="382" y="462"/>
                  </a:lnTo>
                  <a:lnTo>
                    <a:pt x="547" y="462"/>
                  </a:lnTo>
                  <a:lnTo>
                    <a:pt x="505" y="411"/>
                  </a:lnTo>
                  <a:lnTo>
                    <a:pt x="339" y="411"/>
                  </a:lnTo>
                  <a:close/>
                  <a:moveTo>
                    <a:pt x="255" y="310"/>
                  </a:moveTo>
                  <a:lnTo>
                    <a:pt x="297" y="360"/>
                  </a:lnTo>
                  <a:lnTo>
                    <a:pt x="467" y="360"/>
                  </a:lnTo>
                  <a:lnTo>
                    <a:pt x="420" y="310"/>
                  </a:lnTo>
                  <a:lnTo>
                    <a:pt x="255" y="310"/>
                  </a:lnTo>
                  <a:close/>
                  <a:moveTo>
                    <a:pt x="170" y="204"/>
                  </a:moveTo>
                  <a:lnTo>
                    <a:pt x="212" y="259"/>
                  </a:lnTo>
                  <a:lnTo>
                    <a:pt x="382" y="259"/>
                  </a:lnTo>
                  <a:lnTo>
                    <a:pt x="335" y="204"/>
                  </a:lnTo>
                  <a:lnTo>
                    <a:pt x="170" y="204"/>
                  </a:lnTo>
                  <a:close/>
                  <a:moveTo>
                    <a:pt x="85" y="102"/>
                  </a:moveTo>
                  <a:lnTo>
                    <a:pt x="128" y="153"/>
                  </a:lnTo>
                  <a:lnTo>
                    <a:pt x="297" y="153"/>
                  </a:lnTo>
                  <a:lnTo>
                    <a:pt x="255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3" y="51"/>
                  </a:lnTo>
                  <a:lnTo>
                    <a:pt x="208" y="51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4"/>
                  </a:lnTo>
                  <a:lnTo>
                    <a:pt x="195" y="44"/>
                  </a:lnTo>
                  <a:lnTo>
                    <a:pt x="191" y="40"/>
                  </a:lnTo>
                  <a:lnTo>
                    <a:pt x="187" y="40"/>
                  </a:lnTo>
                  <a:lnTo>
                    <a:pt x="183" y="37"/>
                  </a:lnTo>
                  <a:lnTo>
                    <a:pt x="178" y="37"/>
                  </a:lnTo>
                  <a:lnTo>
                    <a:pt x="174" y="33"/>
                  </a:lnTo>
                  <a:lnTo>
                    <a:pt x="170" y="33"/>
                  </a:lnTo>
                  <a:lnTo>
                    <a:pt x="166" y="33"/>
                  </a:lnTo>
                  <a:lnTo>
                    <a:pt x="161" y="30"/>
                  </a:lnTo>
                  <a:lnTo>
                    <a:pt x="157" y="30"/>
                  </a:lnTo>
                  <a:lnTo>
                    <a:pt x="153" y="26"/>
                  </a:lnTo>
                  <a:lnTo>
                    <a:pt x="149" y="26"/>
                  </a:lnTo>
                  <a:lnTo>
                    <a:pt x="144" y="22"/>
                  </a:lnTo>
                  <a:lnTo>
                    <a:pt x="140" y="22"/>
                  </a:lnTo>
                  <a:lnTo>
                    <a:pt x="136" y="19"/>
                  </a:lnTo>
                  <a:lnTo>
                    <a:pt x="132" y="19"/>
                  </a:lnTo>
                  <a:lnTo>
                    <a:pt x="128" y="15"/>
                  </a:lnTo>
                  <a:lnTo>
                    <a:pt x="123" y="15"/>
                  </a:lnTo>
                  <a:lnTo>
                    <a:pt x="119" y="15"/>
                  </a:lnTo>
                  <a:lnTo>
                    <a:pt x="115" y="11"/>
                  </a:lnTo>
                  <a:lnTo>
                    <a:pt x="111" y="11"/>
                  </a:lnTo>
                  <a:lnTo>
                    <a:pt x="106" y="8"/>
                  </a:lnTo>
                  <a:lnTo>
                    <a:pt x="102" y="8"/>
                  </a:lnTo>
                  <a:lnTo>
                    <a:pt x="98" y="8"/>
                  </a:lnTo>
                  <a:lnTo>
                    <a:pt x="94" y="4"/>
                  </a:lnTo>
                  <a:lnTo>
                    <a:pt x="89" y="4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A41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3" name="Freeform 2580"/>
            <p:cNvSpPr>
              <a:spLocks/>
            </p:cNvSpPr>
            <p:nvPr/>
          </p:nvSpPr>
          <p:spPr bwMode="auto">
            <a:xfrm>
              <a:off x="3089528" y="2778431"/>
              <a:ext cx="823590" cy="975033"/>
            </a:xfrm>
            <a:custGeom>
              <a:avLst/>
              <a:gdLst>
                <a:gd name="T0" fmla="*/ 434808001 w 780"/>
                <a:gd name="T1" fmla="*/ 0 h 953"/>
                <a:gd name="T2" fmla="*/ 869616002 w 780"/>
                <a:gd name="T3" fmla="*/ 498788209 h 953"/>
                <a:gd name="T4" fmla="*/ 434808001 w 780"/>
                <a:gd name="T5" fmla="*/ 997575395 h 953"/>
                <a:gd name="T6" fmla="*/ 0 w 780"/>
                <a:gd name="T7" fmla="*/ 498788209 h 953"/>
                <a:gd name="T8" fmla="*/ 869616002 w 780"/>
                <a:gd name="T9" fmla="*/ 993388790 h 953"/>
                <a:gd name="T10" fmla="*/ 869616002 w 780"/>
                <a:gd name="T11" fmla="*/ 981873582 h 953"/>
                <a:gd name="T12" fmla="*/ 869616002 w 780"/>
                <a:gd name="T13" fmla="*/ 970359397 h 953"/>
                <a:gd name="T14" fmla="*/ 841743825 w 780"/>
                <a:gd name="T15" fmla="*/ 963031816 h 953"/>
                <a:gd name="T16" fmla="*/ 860696948 w 780"/>
                <a:gd name="T17" fmla="*/ 909646471 h 953"/>
                <a:gd name="T18" fmla="*/ 860696948 w 780"/>
                <a:gd name="T19" fmla="*/ 898132286 h 953"/>
                <a:gd name="T20" fmla="*/ 855122934 w 780"/>
                <a:gd name="T21" fmla="*/ 886617077 h 953"/>
                <a:gd name="T22" fmla="*/ 855122934 w 780"/>
                <a:gd name="T23" fmla="*/ 875102892 h 953"/>
                <a:gd name="T24" fmla="*/ 855122934 w 780"/>
                <a:gd name="T25" fmla="*/ 864635358 h 953"/>
                <a:gd name="T26" fmla="*/ 850662879 w 780"/>
                <a:gd name="T27" fmla="*/ 856261126 h 953"/>
                <a:gd name="T28" fmla="*/ 700152910 w 780"/>
                <a:gd name="T29" fmla="*/ 802875781 h 953"/>
                <a:gd name="T30" fmla="*/ 836168756 w 780"/>
                <a:gd name="T31" fmla="*/ 795548200 h 953"/>
                <a:gd name="T32" fmla="*/ 831709756 w 780"/>
                <a:gd name="T33" fmla="*/ 784034014 h 953"/>
                <a:gd name="T34" fmla="*/ 831709756 w 780"/>
                <a:gd name="T35" fmla="*/ 772518806 h 953"/>
                <a:gd name="T36" fmla="*/ 827249701 w 780"/>
                <a:gd name="T37" fmla="*/ 765192248 h 953"/>
                <a:gd name="T38" fmla="*/ 822790702 w 780"/>
                <a:gd name="T39" fmla="*/ 753677040 h 953"/>
                <a:gd name="T40" fmla="*/ 563020994 w 780"/>
                <a:gd name="T41" fmla="*/ 643766396 h 953"/>
                <a:gd name="T42" fmla="*/ 746978210 w 780"/>
                <a:gd name="T43" fmla="*/ 643766396 h 953"/>
                <a:gd name="T44" fmla="*/ 510620493 w 780"/>
                <a:gd name="T45" fmla="*/ 582006819 h 953"/>
                <a:gd name="T46" fmla="*/ 468255248 w 780"/>
                <a:gd name="T47" fmla="*/ 532807951 h 953"/>
                <a:gd name="T48" fmla="*/ 605386239 w 780"/>
                <a:gd name="T49" fmla="*/ 479422606 h 953"/>
                <a:gd name="T50" fmla="*/ 278722963 w 780"/>
                <a:gd name="T51" fmla="*/ 320313222 h 953"/>
                <a:gd name="T52" fmla="*/ 463795192 w 780"/>
                <a:gd name="T53" fmla="*/ 316125594 h 953"/>
                <a:gd name="T54" fmla="*/ 231897596 w 780"/>
                <a:gd name="T55" fmla="*/ 266926789 h 953"/>
                <a:gd name="T56" fmla="*/ 185072296 w 780"/>
                <a:gd name="T57" fmla="*/ 209354840 h 953"/>
                <a:gd name="T58" fmla="*/ 322204277 w 780"/>
                <a:gd name="T59" fmla="*/ 155969495 h 953"/>
                <a:gd name="T60" fmla="*/ 297676085 w 780"/>
                <a:gd name="T61" fmla="*/ 132940069 h 953"/>
                <a:gd name="T62" fmla="*/ 288757031 w 780"/>
                <a:gd name="T63" fmla="*/ 125612488 h 953"/>
                <a:gd name="T64" fmla="*/ 278722963 w 780"/>
                <a:gd name="T65" fmla="*/ 121425884 h 953"/>
                <a:gd name="T66" fmla="*/ 269803842 w 780"/>
                <a:gd name="T67" fmla="*/ 118285931 h 953"/>
                <a:gd name="T68" fmla="*/ 259769774 w 780"/>
                <a:gd name="T69" fmla="*/ 110958350 h 953"/>
                <a:gd name="T70" fmla="*/ 250850719 w 780"/>
                <a:gd name="T71" fmla="*/ 102584118 h 953"/>
                <a:gd name="T72" fmla="*/ 0 w 780"/>
                <a:gd name="T73" fmla="*/ 0 h 953"/>
                <a:gd name="T74" fmla="*/ 132671893 w 780"/>
                <a:gd name="T75" fmla="*/ 46057780 h 953"/>
                <a:gd name="T76" fmla="*/ 118178826 w 780"/>
                <a:gd name="T77" fmla="*/ 41871176 h 953"/>
                <a:gd name="T78" fmla="*/ 104799716 w 780"/>
                <a:gd name="T79" fmla="*/ 37683548 h 953"/>
                <a:gd name="T80" fmla="*/ 90306648 w 780"/>
                <a:gd name="T81" fmla="*/ 30355959 h 953"/>
                <a:gd name="T82" fmla="*/ 75812525 w 780"/>
                <a:gd name="T83" fmla="*/ 27216006 h 953"/>
                <a:gd name="T84" fmla="*/ 61319440 w 780"/>
                <a:gd name="T85" fmla="*/ 18841774 h 953"/>
                <a:gd name="T86" fmla="*/ 47940331 w 780"/>
                <a:gd name="T87" fmla="*/ 15701817 h 953"/>
                <a:gd name="T88" fmla="*/ 33447255 w 780"/>
                <a:gd name="T89" fmla="*/ 11514189 h 953"/>
                <a:gd name="T90" fmla="*/ 18953131 w 780"/>
                <a:gd name="T91" fmla="*/ 4186605 h 953"/>
                <a:gd name="T92" fmla="*/ 10034072 w 780"/>
                <a:gd name="T93" fmla="*/ 0 h 953"/>
                <a:gd name="T94" fmla="*/ 17694720 60000 65536"/>
                <a:gd name="T95" fmla="*/ 0 60000 65536"/>
                <a:gd name="T96" fmla="*/ 5898240 60000 65536"/>
                <a:gd name="T97" fmla="*/ 1179648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0"/>
                <a:gd name="T142" fmla="*/ 0 h 953"/>
                <a:gd name="T143" fmla="*/ 780 w 780"/>
                <a:gd name="T144" fmla="*/ 953 h 9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0" h="953">
                  <a:moveTo>
                    <a:pt x="755" y="920"/>
                  </a:moveTo>
                  <a:lnTo>
                    <a:pt x="780" y="953"/>
                  </a:lnTo>
                  <a:lnTo>
                    <a:pt x="780" y="949"/>
                  </a:lnTo>
                  <a:lnTo>
                    <a:pt x="780" y="946"/>
                  </a:lnTo>
                  <a:lnTo>
                    <a:pt x="780" y="942"/>
                  </a:lnTo>
                  <a:lnTo>
                    <a:pt x="780" y="938"/>
                  </a:lnTo>
                  <a:lnTo>
                    <a:pt x="780" y="935"/>
                  </a:lnTo>
                  <a:lnTo>
                    <a:pt x="780" y="931"/>
                  </a:lnTo>
                  <a:lnTo>
                    <a:pt x="780" y="927"/>
                  </a:lnTo>
                  <a:lnTo>
                    <a:pt x="780" y="924"/>
                  </a:lnTo>
                  <a:lnTo>
                    <a:pt x="780" y="920"/>
                  </a:lnTo>
                  <a:lnTo>
                    <a:pt x="755" y="920"/>
                  </a:lnTo>
                  <a:close/>
                  <a:moveTo>
                    <a:pt x="670" y="818"/>
                  </a:moveTo>
                  <a:lnTo>
                    <a:pt x="712" y="869"/>
                  </a:lnTo>
                  <a:lnTo>
                    <a:pt x="772" y="869"/>
                  </a:lnTo>
                  <a:lnTo>
                    <a:pt x="772" y="866"/>
                  </a:lnTo>
                  <a:lnTo>
                    <a:pt x="772" y="862"/>
                  </a:lnTo>
                  <a:lnTo>
                    <a:pt x="772" y="858"/>
                  </a:lnTo>
                  <a:lnTo>
                    <a:pt x="772" y="855"/>
                  </a:lnTo>
                  <a:lnTo>
                    <a:pt x="772" y="851"/>
                  </a:lnTo>
                  <a:lnTo>
                    <a:pt x="767" y="847"/>
                  </a:lnTo>
                  <a:lnTo>
                    <a:pt x="767" y="844"/>
                  </a:lnTo>
                  <a:lnTo>
                    <a:pt x="767" y="840"/>
                  </a:lnTo>
                  <a:lnTo>
                    <a:pt x="767" y="836"/>
                  </a:lnTo>
                  <a:lnTo>
                    <a:pt x="767" y="833"/>
                  </a:lnTo>
                  <a:lnTo>
                    <a:pt x="767" y="829"/>
                  </a:lnTo>
                  <a:lnTo>
                    <a:pt x="767" y="826"/>
                  </a:lnTo>
                  <a:lnTo>
                    <a:pt x="763" y="826"/>
                  </a:lnTo>
                  <a:lnTo>
                    <a:pt x="763" y="822"/>
                  </a:lnTo>
                  <a:lnTo>
                    <a:pt x="763" y="818"/>
                  </a:lnTo>
                  <a:lnTo>
                    <a:pt x="670" y="818"/>
                  </a:lnTo>
                  <a:close/>
                  <a:moveTo>
                    <a:pt x="585" y="716"/>
                  </a:moveTo>
                  <a:lnTo>
                    <a:pt x="628" y="767"/>
                  </a:lnTo>
                  <a:lnTo>
                    <a:pt x="750" y="767"/>
                  </a:lnTo>
                  <a:lnTo>
                    <a:pt x="750" y="764"/>
                  </a:lnTo>
                  <a:lnTo>
                    <a:pt x="750" y="760"/>
                  </a:lnTo>
                  <a:lnTo>
                    <a:pt x="750" y="756"/>
                  </a:lnTo>
                  <a:lnTo>
                    <a:pt x="746" y="753"/>
                  </a:lnTo>
                  <a:lnTo>
                    <a:pt x="746" y="749"/>
                  </a:lnTo>
                  <a:lnTo>
                    <a:pt x="746" y="746"/>
                  </a:lnTo>
                  <a:lnTo>
                    <a:pt x="746" y="742"/>
                  </a:lnTo>
                  <a:lnTo>
                    <a:pt x="746" y="738"/>
                  </a:lnTo>
                  <a:lnTo>
                    <a:pt x="742" y="738"/>
                  </a:lnTo>
                  <a:lnTo>
                    <a:pt x="742" y="735"/>
                  </a:lnTo>
                  <a:lnTo>
                    <a:pt x="742" y="731"/>
                  </a:lnTo>
                  <a:lnTo>
                    <a:pt x="742" y="727"/>
                  </a:lnTo>
                  <a:lnTo>
                    <a:pt x="738" y="724"/>
                  </a:lnTo>
                  <a:lnTo>
                    <a:pt x="738" y="720"/>
                  </a:lnTo>
                  <a:lnTo>
                    <a:pt x="738" y="716"/>
                  </a:lnTo>
                  <a:lnTo>
                    <a:pt x="585" y="716"/>
                  </a:lnTo>
                  <a:close/>
                  <a:moveTo>
                    <a:pt x="505" y="615"/>
                  </a:moveTo>
                  <a:lnTo>
                    <a:pt x="547" y="666"/>
                  </a:lnTo>
                  <a:lnTo>
                    <a:pt x="712" y="666"/>
                  </a:lnTo>
                  <a:lnTo>
                    <a:pt x="670" y="615"/>
                  </a:lnTo>
                  <a:lnTo>
                    <a:pt x="505" y="615"/>
                  </a:lnTo>
                  <a:close/>
                  <a:moveTo>
                    <a:pt x="420" y="509"/>
                  </a:moveTo>
                  <a:lnTo>
                    <a:pt x="458" y="556"/>
                  </a:lnTo>
                  <a:lnTo>
                    <a:pt x="623" y="556"/>
                  </a:lnTo>
                  <a:lnTo>
                    <a:pt x="585" y="509"/>
                  </a:lnTo>
                  <a:lnTo>
                    <a:pt x="420" y="509"/>
                  </a:lnTo>
                  <a:close/>
                  <a:moveTo>
                    <a:pt x="335" y="407"/>
                  </a:moveTo>
                  <a:lnTo>
                    <a:pt x="378" y="458"/>
                  </a:lnTo>
                  <a:lnTo>
                    <a:pt x="543" y="458"/>
                  </a:lnTo>
                  <a:lnTo>
                    <a:pt x="500" y="407"/>
                  </a:lnTo>
                  <a:lnTo>
                    <a:pt x="335" y="407"/>
                  </a:lnTo>
                  <a:close/>
                  <a:moveTo>
                    <a:pt x="250" y="306"/>
                  </a:moveTo>
                  <a:lnTo>
                    <a:pt x="293" y="356"/>
                  </a:lnTo>
                  <a:lnTo>
                    <a:pt x="458" y="356"/>
                  </a:lnTo>
                  <a:lnTo>
                    <a:pt x="416" y="302"/>
                  </a:lnTo>
                  <a:lnTo>
                    <a:pt x="250" y="306"/>
                  </a:lnTo>
                  <a:close/>
                  <a:moveTo>
                    <a:pt x="166" y="200"/>
                  </a:moveTo>
                  <a:lnTo>
                    <a:pt x="208" y="255"/>
                  </a:lnTo>
                  <a:lnTo>
                    <a:pt x="373" y="251"/>
                  </a:lnTo>
                  <a:lnTo>
                    <a:pt x="331" y="200"/>
                  </a:lnTo>
                  <a:lnTo>
                    <a:pt x="166" y="200"/>
                  </a:lnTo>
                  <a:close/>
                  <a:moveTo>
                    <a:pt x="81" y="98"/>
                  </a:moveTo>
                  <a:lnTo>
                    <a:pt x="123" y="149"/>
                  </a:lnTo>
                  <a:lnTo>
                    <a:pt x="289" y="149"/>
                  </a:lnTo>
                  <a:lnTo>
                    <a:pt x="276" y="131"/>
                  </a:lnTo>
                  <a:lnTo>
                    <a:pt x="272" y="127"/>
                  </a:lnTo>
                  <a:lnTo>
                    <a:pt x="267" y="127"/>
                  </a:lnTo>
                  <a:lnTo>
                    <a:pt x="267" y="124"/>
                  </a:lnTo>
                  <a:lnTo>
                    <a:pt x="263" y="124"/>
                  </a:lnTo>
                  <a:lnTo>
                    <a:pt x="259" y="120"/>
                  </a:lnTo>
                  <a:lnTo>
                    <a:pt x="255" y="120"/>
                  </a:lnTo>
                  <a:lnTo>
                    <a:pt x="255" y="116"/>
                  </a:lnTo>
                  <a:lnTo>
                    <a:pt x="250" y="116"/>
                  </a:lnTo>
                  <a:lnTo>
                    <a:pt x="250" y="113"/>
                  </a:lnTo>
                  <a:lnTo>
                    <a:pt x="246" y="113"/>
                  </a:lnTo>
                  <a:lnTo>
                    <a:pt x="242" y="113"/>
                  </a:lnTo>
                  <a:lnTo>
                    <a:pt x="242" y="109"/>
                  </a:lnTo>
                  <a:lnTo>
                    <a:pt x="238" y="109"/>
                  </a:lnTo>
                  <a:lnTo>
                    <a:pt x="233" y="106"/>
                  </a:lnTo>
                  <a:lnTo>
                    <a:pt x="229" y="102"/>
                  </a:lnTo>
                  <a:lnTo>
                    <a:pt x="225" y="102"/>
                  </a:lnTo>
                  <a:lnTo>
                    <a:pt x="225" y="98"/>
                  </a:lnTo>
                  <a:lnTo>
                    <a:pt x="221" y="98"/>
                  </a:lnTo>
                  <a:lnTo>
                    <a:pt x="81" y="98"/>
                  </a:lnTo>
                  <a:close/>
                  <a:moveTo>
                    <a:pt x="0" y="0"/>
                  </a:moveTo>
                  <a:lnTo>
                    <a:pt x="39" y="47"/>
                  </a:lnTo>
                  <a:lnTo>
                    <a:pt x="119" y="47"/>
                  </a:lnTo>
                  <a:lnTo>
                    <a:pt x="119" y="44"/>
                  </a:lnTo>
                  <a:lnTo>
                    <a:pt x="115" y="44"/>
                  </a:lnTo>
                  <a:lnTo>
                    <a:pt x="111" y="44"/>
                  </a:lnTo>
                  <a:lnTo>
                    <a:pt x="106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4" y="36"/>
                  </a:lnTo>
                  <a:lnTo>
                    <a:pt x="89" y="33"/>
                  </a:lnTo>
                  <a:lnTo>
                    <a:pt x="85" y="29"/>
                  </a:lnTo>
                  <a:lnTo>
                    <a:pt x="81" y="29"/>
                  </a:lnTo>
                  <a:lnTo>
                    <a:pt x="77" y="29"/>
                  </a:lnTo>
                  <a:lnTo>
                    <a:pt x="72" y="26"/>
                  </a:lnTo>
                  <a:lnTo>
                    <a:pt x="68" y="26"/>
                  </a:lnTo>
                  <a:lnTo>
                    <a:pt x="64" y="22"/>
                  </a:lnTo>
                  <a:lnTo>
                    <a:pt x="60" y="22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39" y="11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4" name="Freeform 2581"/>
            <p:cNvSpPr>
              <a:spLocks/>
            </p:cNvSpPr>
            <p:nvPr/>
          </p:nvSpPr>
          <p:spPr bwMode="auto">
            <a:xfrm>
              <a:off x="3265861" y="2877781"/>
              <a:ext cx="633532" cy="752779"/>
            </a:xfrm>
            <a:custGeom>
              <a:avLst/>
              <a:gdLst>
                <a:gd name="T0" fmla="*/ 333912471 w 601"/>
                <a:gd name="T1" fmla="*/ 0 h 735"/>
                <a:gd name="T2" fmla="*/ 667824942 w 601"/>
                <a:gd name="T3" fmla="*/ 385494541 h 735"/>
                <a:gd name="T4" fmla="*/ 333912471 w 601"/>
                <a:gd name="T5" fmla="*/ 770988058 h 735"/>
                <a:gd name="T6" fmla="*/ 0 w 601"/>
                <a:gd name="T7" fmla="*/ 385494541 h 735"/>
                <a:gd name="T8" fmla="*/ 667824942 w 601"/>
                <a:gd name="T9" fmla="*/ 766791957 h 735"/>
                <a:gd name="T10" fmla="*/ 663379679 w 601"/>
                <a:gd name="T11" fmla="*/ 759449547 h 735"/>
                <a:gd name="T12" fmla="*/ 560039162 w 601"/>
                <a:gd name="T13" fmla="*/ 648259517 h 735"/>
                <a:gd name="T14" fmla="*/ 648934944 w 601"/>
                <a:gd name="T15" fmla="*/ 698609662 h 735"/>
                <a:gd name="T16" fmla="*/ 644489681 w 601"/>
                <a:gd name="T17" fmla="*/ 687071151 h 735"/>
                <a:gd name="T18" fmla="*/ 644489681 w 601"/>
                <a:gd name="T19" fmla="*/ 675532640 h 735"/>
                <a:gd name="T20" fmla="*/ 640045471 w 601"/>
                <a:gd name="T21" fmla="*/ 668190231 h 735"/>
                <a:gd name="T22" fmla="*/ 635600208 w 601"/>
                <a:gd name="T23" fmla="*/ 656650696 h 735"/>
                <a:gd name="T24" fmla="*/ 560039162 w 601"/>
                <a:gd name="T25" fmla="*/ 648259517 h 735"/>
                <a:gd name="T26" fmla="*/ 616710210 w 601"/>
                <a:gd name="T27" fmla="*/ 595810810 h 735"/>
                <a:gd name="T28" fmla="*/ 612266001 w 601"/>
                <a:gd name="T29" fmla="*/ 584272299 h 735"/>
                <a:gd name="T30" fmla="*/ 606709685 w 601"/>
                <a:gd name="T31" fmla="*/ 572733789 h 735"/>
                <a:gd name="T32" fmla="*/ 602264421 w 601"/>
                <a:gd name="T33" fmla="*/ 564342610 h 735"/>
                <a:gd name="T34" fmla="*/ 597820212 w 601"/>
                <a:gd name="T35" fmla="*/ 556999176 h 735"/>
                <a:gd name="T36" fmla="*/ 593374948 w 601"/>
                <a:gd name="T37" fmla="*/ 549656767 h 735"/>
                <a:gd name="T38" fmla="*/ 465587985 w 601"/>
                <a:gd name="T39" fmla="*/ 542314358 h 735"/>
                <a:gd name="T40" fmla="*/ 560039162 w 601"/>
                <a:gd name="T41" fmla="*/ 480425575 h 735"/>
                <a:gd name="T42" fmla="*/ 555594952 w 601"/>
                <a:gd name="T43" fmla="*/ 469935833 h 735"/>
                <a:gd name="T44" fmla="*/ 545594295 w 601"/>
                <a:gd name="T45" fmla="*/ 458397322 h 735"/>
                <a:gd name="T46" fmla="*/ 541149032 w 601"/>
                <a:gd name="T47" fmla="*/ 450005120 h 735"/>
                <a:gd name="T48" fmla="*/ 536704822 w 601"/>
                <a:gd name="T49" fmla="*/ 442662710 h 735"/>
                <a:gd name="T50" fmla="*/ 532259559 w 601"/>
                <a:gd name="T51" fmla="*/ 435319277 h 735"/>
                <a:gd name="T52" fmla="*/ 277796949 w 601"/>
                <a:gd name="T53" fmla="*/ 324129247 h 735"/>
                <a:gd name="T54" fmla="*/ 494479563 w 601"/>
                <a:gd name="T55" fmla="*/ 374480415 h 735"/>
                <a:gd name="T56" fmla="*/ 484479038 w 601"/>
                <a:gd name="T57" fmla="*/ 362940880 h 735"/>
                <a:gd name="T58" fmla="*/ 475588511 w 601"/>
                <a:gd name="T59" fmla="*/ 351402369 h 735"/>
                <a:gd name="T60" fmla="*/ 470033249 w 601"/>
                <a:gd name="T61" fmla="*/ 344059960 h 735"/>
                <a:gd name="T62" fmla="*/ 465587985 w 601"/>
                <a:gd name="T63" fmla="*/ 335668781 h 735"/>
                <a:gd name="T64" fmla="*/ 461143776 w 601"/>
                <a:gd name="T65" fmla="*/ 328325348 h 735"/>
                <a:gd name="T66" fmla="*/ 277796949 w 601"/>
                <a:gd name="T67" fmla="*/ 324129247 h 735"/>
                <a:gd name="T68" fmla="*/ 408917991 w 601"/>
                <a:gd name="T69" fmla="*/ 270632794 h 735"/>
                <a:gd name="T70" fmla="*/ 404472728 w 601"/>
                <a:gd name="T71" fmla="*/ 263289297 h 735"/>
                <a:gd name="T72" fmla="*/ 395583255 w 601"/>
                <a:gd name="T73" fmla="*/ 255946887 h 735"/>
                <a:gd name="T74" fmla="*/ 390027993 w 601"/>
                <a:gd name="T75" fmla="*/ 248604478 h 735"/>
                <a:gd name="T76" fmla="*/ 376693257 w 601"/>
                <a:gd name="T77" fmla="*/ 237065967 h 735"/>
                <a:gd name="T78" fmla="*/ 371136941 w 601"/>
                <a:gd name="T79" fmla="*/ 228673764 h 735"/>
                <a:gd name="T80" fmla="*/ 362247468 w 601"/>
                <a:gd name="T81" fmla="*/ 221331355 h 735"/>
                <a:gd name="T82" fmla="*/ 357803259 w 601"/>
                <a:gd name="T83" fmla="*/ 213988946 h 735"/>
                <a:gd name="T84" fmla="*/ 141120579 w 601"/>
                <a:gd name="T85" fmla="*/ 164687571 h 735"/>
                <a:gd name="T86" fmla="*/ 286687476 w 601"/>
                <a:gd name="T87" fmla="*/ 153149060 h 735"/>
                <a:gd name="T88" fmla="*/ 277796949 w 601"/>
                <a:gd name="T89" fmla="*/ 141610549 h 735"/>
                <a:gd name="T90" fmla="*/ 263352149 w 601"/>
                <a:gd name="T91" fmla="*/ 134267116 h 735"/>
                <a:gd name="T92" fmla="*/ 248906360 w 601"/>
                <a:gd name="T93" fmla="*/ 122728573 h 735"/>
                <a:gd name="T94" fmla="*/ 235571624 w 601"/>
                <a:gd name="T95" fmla="*/ 111190062 h 735"/>
                <a:gd name="T96" fmla="*/ 88894761 w 601"/>
                <a:gd name="T97" fmla="*/ 106993961 h 735"/>
                <a:gd name="T98" fmla="*/ 155566368 w 601"/>
                <a:gd name="T99" fmla="*/ 53497492 h 735"/>
                <a:gd name="T100" fmla="*/ 141120579 w 601"/>
                <a:gd name="T101" fmla="*/ 46154059 h 735"/>
                <a:gd name="T102" fmla="*/ 131120021 w 601"/>
                <a:gd name="T103" fmla="*/ 38811650 h 735"/>
                <a:gd name="T104" fmla="*/ 117786339 w 601"/>
                <a:gd name="T105" fmla="*/ 34615548 h 735"/>
                <a:gd name="T106" fmla="*/ 107785814 w 601"/>
                <a:gd name="T107" fmla="*/ 27273131 h 735"/>
                <a:gd name="T108" fmla="*/ 93340025 w 601"/>
                <a:gd name="T109" fmla="*/ 18880928 h 735"/>
                <a:gd name="T110" fmla="*/ 80005289 w 601"/>
                <a:gd name="T111" fmla="*/ 11538515 h 735"/>
                <a:gd name="T112" fmla="*/ 70004763 w 601"/>
                <a:gd name="T113" fmla="*/ 8392207 h 735"/>
                <a:gd name="T114" fmla="*/ 65560538 w 601"/>
                <a:gd name="T115" fmla="*/ 0 h 735"/>
                <a:gd name="T116" fmla="*/ 17694720 60000 65536"/>
                <a:gd name="T117" fmla="*/ 0 60000 65536"/>
                <a:gd name="T118" fmla="*/ 5898240 60000 65536"/>
                <a:gd name="T119" fmla="*/ 1179648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1"/>
                <a:gd name="T175" fmla="*/ 0 h 735"/>
                <a:gd name="T176" fmla="*/ 601 w 601"/>
                <a:gd name="T177" fmla="*/ 735 h 7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1" h="735">
                  <a:moveTo>
                    <a:pt x="589" y="720"/>
                  </a:moveTo>
                  <a:lnTo>
                    <a:pt x="601" y="735"/>
                  </a:lnTo>
                  <a:lnTo>
                    <a:pt x="601" y="731"/>
                  </a:lnTo>
                  <a:lnTo>
                    <a:pt x="601" y="728"/>
                  </a:lnTo>
                  <a:lnTo>
                    <a:pt x="597" y="728"/>
                  </a:lnTo>
                  <a:lnTo>
                    <a:pt x="597" y="724"/>
                  </a:lnTo>
                  <a:lnTo>
                    <a:pt x="597" y="720"/>
                  </a:lnTo>
                  <a:lnTo>
                    <a:pt x="589" y="720"/>
                  </a:lnTo>
                  <a:close/>
                  <a:moveTo>
                    <a:pt x="504" y="618"/>
                  </a:moveTo>
                  <a:lnTo>
                    <a:pt x="546" y="669"/>
                  </a:lnTo>
                  <a:lnTo>
                    <a:pt x="584" y="669"/>
                  </a:lnTo>
                  <a:lnTo>
                    <a:pt x="584" y="666"/>
                  </a:lnTo>
                  <a:lnTo>
                    <a:pt x="584" y="662"/>
                  </a:lnTo>
                  <a:lnTo>
                    <a:pt x="584" y="658"/>
                  </a:lnTo>
                  <a:lnTo>
                    <a:pt x="580" y="655"/>
                  </a:lnTo>
                  <a:lnTo>
                    <a:pt x="580" y="651"/>
                  </a:lnTo>
                  <a:lnTo>
                    <a:pt x="580" y="648"/>
                  </a:lnTo>
                  <a:lnTo>
                    <a:pt x="580" y="644"/>
                  </a:lnTo>
                  <a:lnTo>
                    <a:pt x="580" y="640"/>
                  </a:lnTo>
                  <a:lnTo>
                    <a:pt x="576" y="640"/>
                  </a:lnTo>
                  <a:lnTo>
                    <a:pt x="576" y="637"/>
                  </a:lnTo>
                  <a:lnTo>
                    <a:pt x="576" y="633"/>
                  </a:lnTo>
                  <a:lnTo>
                    <a:pt x="576" y="629"/>
                  </a:lnTo>
                  <a:lnTo>
                    <a:pt x="572" y="626"/>
                  </a:lnTo>
                  <a:lnTo>
                    <a:pt x="572" y="622"/>
                  </a:lnTo>
                  <a:lnTo>
                    <a:pt x="572" y="618"/>
                  </a:lnTo>
                  <a:lnTo>
                    <a:pt x="504" y="618"/>
                  </a:lnTo>
                  <a:close/>
                  <a:moveTo>
                    <a:pt x="419" y="517"/>
                  </a:moveTo>
                  <a:lnTo>
                    <a:pt x="462" y="568"/>
                  </a:lnTo>
                  <a:lnTo>
                    <a:pt x="555" y="568"/>
                  </a:lnTo>
                  <a:lnTo>
                    <a:pt x="551" y="564"/>
                  </a:lnTo>
                  <a:lnTo>
                    <a:pt x="551" y="560"/>
                  </a:lnTo>
                  <a:lnTo>
                    <a:pt x="551" y="557"/>
                  </a:lnTo>
                  <a:lnTo>
                    <a:pt x="546" y="553"/>
                  </a:lnTo>
                  <a:lnTo>
                    <a:pt x="546" y="549"/>
                  </a:lnTo>
                  <a:lnTo>
                    <a:pt x="546" y="546"/>
                  </a:lnTo>
                  <a:lnTo>
                    <a:pt x="542" y="546"/>
                  </a:lnTo>
                  <a:lnTo>
                    <a:pt x="542" y="542"/>
                  </a:lnTo>
                  <a:lnTo>
                    <a:pt x="542" y="538"/>
                  </a:lnTo>
                  <a:lnTo>
                    <a:pt x="542" y="535"/>
                  </a:lnTo>
                  <a:lnTo>
                    <a:pt x="538" y="535"/>
                  </a:lnTo>
                  <a:lnTo>
                    <a:pt x="538" y="531"/>
                  </a:lnTo>
                  <a:lnTo>
                    <a:pt x="538" y="528"/>
                  </a:lnTo>
                  <a:lnTo>
                    <a:pt x="538" y="524"/>
                  </a:lnTo>
                  <a:lnTo>
                    <a:pt x="534" y="524"/>
                  </a:lnTo>
                  <a:lnTo>
                    <a:pt x="534" y="520"/>
                  </a:lnTo>
                  <a:lnTo>
                    <a:pt x="534" y="517"/>
                  </a:lnTo>
                  <a:lnTo>
                    <a:pt x="419" y="517"/>
                  </a:lnTo>
                  <a:close/>
                  <a:moveTo>
                    <a:pt x="334" y="411"/>
                  </a:moveTo>
                  <a:lnTo>
                    <a:pt x="373" y="458"/>
                  </a:lnTo>
                  <a:lnTo>
                    <a:pt x="504" y="458"/>
                  </a:lnTo>
                  <a:lnTo>
                    <a:pt x="504" y="455"/>
                  </a:lnTo>
                  <a:lnTo>
                    <a:pt x="500" y="451"/>
                  </a:lnTo>
                  <a:lnTo>
                    <a:pt x="500" y="448"/>
                  </a:lnTo>
                  <a:lnTo>
                    <a:pt x="495" y="444"/>
                  </a:lnTo>
                  <a:lnTo>
                    <a:pt x="495" y="440"/>
                  </a:lnTo>
                  <a:lnTo>
                    <a:pt x="491" y="437"/>
                  </a:lnTo>
                  <a:lnTo>
                    <a:pt x="491" y="433"/>
                  </a:lnTo>
                  <a:lnTo>
                    <a:pt x="491" y="429"/>
                  </a:lnTo>
                  <a:lnTo>
                    <a:pt x="487" y="429"/>
                  </a:lnTo>
                  <a:lnTo>
                    <a:pt x="487" y="426"/>
                  </a:lnTo>
                  <a:lnTo>
                    <a:pt x="487" y="422"/>
                  </a:lnTo>
                  <a:lnTo>
                    <a:pt x="483" y="422"/>
                  </a:lnTo>
                  <a:lnTo>
                    <a:pt x="483" y="418"/>
                  </a:lnTo>
                  <a:lnTo>
                    <a:pt x="483" y="415"/>
                  </a:lnTo>
                  <a:lnTo>
                    <a:pt x="479" y="415"/>
                  </a:lnTo>
                  <a:lnTo>
                    <a:pt x="479" y="411"/>
                  </a:lnTo>
                  <a:lnTo>
                    <a:pt x="334" y="411"/>
                  </a:lnTo>
                  <a:close/>
                  <a:moveTo>
                    <a:pt x="250" y="309"/>
                  </a:moveTo>
                  <a:lnTo>
                    <a:pt x="292" y="360"/>
                  </a:lnTo>
                  <a:lnTo>
                    <a:pt x="445" y="360"/>
                  </a:lnTo>
                  <a:lnTo>
                    <a:pt x="445" y="357"/>
                  </a:lnTo>
                  <a:lnTo>
                    <a:pt x="440" y="353"/>
                  </a:lnTo>
                  <a:lnTo>
                    <a:pt x="440" y="349"/>
                  </a:lnTo>
                  <a:lnTo>
                    <a:pt x="436" y="346"/>
                  </a:lnTo>
                  <a:lnTo>
                    <a:pt x="432" y="342"/>
                  </a:lnTo>
                  <a:lnTo>
                    <a:pt x="432" y="338"/>
                  </a:lnTo>
                  <a:lnTo>
                    <a:pt x="428" y="335"/>
                  </a:lnTo>
                  <a:lnTo>
                    <a:pt x="428" y="331"/>
                  </a:lnTo>
                  <a:lnTo>
                    <a:pt x="423" y="331"/>
                  </a:lnTo>
                  <a:lnTo>
                    <a:pt x="423" y="328"/>
                  </a:lnTo>
                  <a:lnTo>
                    <a:pt x="423" y="324"/>
                  </a:lnTo>
                  <a:lnTo>
                    <a:pt x="419" y="324"/>
                  </a:lnTo>
                  <a:lnTo>
                    <a:pt x="419" y="320"/>
                  </a:lnTo>
                  <a:lnTo>
                    <a:pt x="415" y="320"/>
                  </a:lnTo>
                  <a:lnTo>
                    <a:pt x="415" y="317"/>
                  </a:lnTo>
                  <a:lnTo>
                    <a:pt x="415" y="313"/>
                  </a:lnTo>
                  <a:lnTo>
                    <a:pt x="411" y="313"/>
                  </a:lnTo>
                  <a:lnTo>
                    <a:pt x="411" y="309"/>
                  </a:lnTo>
                  <a:lnTo>
                    <a:pt x="250" y="309"/>
                  </a:lnTo>
                  <a:close/>
                  <a:moveTo>
                    <a:pt x="165" y="208"/>
                  </a:moveTo>
                  <a:lnTo>
                    <a:pt x="212" y="258"/>
                  </a:lnTo>
                  <a:lnTo>
                    <a:pt x="368" y="258"/>
                  </a:lnTo>
                  <a:lnTo>
                    <a:pt x="368" y="255"/>
                  </a:lnTo>
                  <a:lnTo>
                    <a:pt x="364" y="255"/>
                  </a:lnTo>
                  <a:lnTo>
                    <a:pt x="364" y="251"/>
                  </a:lnTo>
                  <a:lnTo>
                    <a:pt x="360" y="251"/>
                  </a:lnTo>
                  <a:lnTo>
                    <a:pt x="360" y="248"/>
                  </a:lnTo>
                  <a:lnTo>
                    <a:pt x="356" y="244"/>
                  </a:lnTo>
                  <a:lnTo>
                    <a:pt x="356" y="240"/>
                  </a:lnTo>
                  <a:lnTo>
                    <a:pt x="351" y="240"/>
                  </a:lnTo>
                  <a:lnTo>
                    <a:pt x="351" y="237"/>
                  </a:lnTo>
                  <a:lnTo>
                    <a:pt x="347" y="233"/>
                  </a:lnTo>
                  <a:lnTo>
                    <a:pt x="343" y="229"/>
                  </a:lnTo>
                  <a:lnTo>
                    <a:pt x="339" y="226"/>
                  </a:lnTo>
                  <a:lnTo>
                    <a:pt x="339" y="222"/>
                  </a:lnTo>
                  <a:lnTo>
                    <a:pt x="334" y="222"/>
                  </a:lnTo>
                  <a:lnTo>
                    <a:pt x="334" y="218"/>
                  </a:lnTo>
                  <a:lnTo>
                    <a:pt x="330" y="218"/>
                  </a:lnTo>
                  <a:lnTo>
                    <a:pt x="330" y="215"/>
                  </a:lnTo>
                  <a:lnTo>
                    <a:pt x="326" y="211"/>
                  </a:lnTo>
                  <a:lnTo>
                    <a:pt x="326" y="208"/>
                  </a:lnTo>
                  <a:lnTo>
                    <a:pt x="322" y="208"/>
                  </a:lnTo>
                  <a:lnTo>
                    <a:pt x="322" y="204"/>
                  </a:lnTo>
                  <a:lnTo>
                    <a:pt x="165" y="208"/>
                  </a:lnTo>
                  <a:close/>
                  <a:moveTo>
                    <a:pt x="80" y="102"/>
                  </a:moveTo>
                  <a:lnTo>
                    <a:pt x="127" y="157"/>
                  </a:lnTo>
                  <a:lnTo>
                    <a:pt x="267" y="153"/>
                  </a:lnTo>
                  <a:lnTo>
                    <a:pt x="262" y="149"/>
                  </a:lnTo>
                  <a:lnTo>
                    <a:pt x="258" y="146"/>
                  </a:lnTo>
                  <a:lnTo>
                    <a:pt x="254" y="142"/>
                  </a:lnTo>
                  <a:lnTo>
                    <a:pt x="250" y="138"/>
                  </a:lnTo>
                  <a:lnTo>
                    <a:pt x="250" y="135"/>
                  </a:lnTo>
                  <a:lnTo>
                    <a:pt x="245" y="135"/>
                  </a:lnTo>
                  <a:lnTo>
                    <a:pt x="241" y="131"/>
                  </a:lnTo>
                  <a:lnTo>
                    <a:pt x="237" y="128"/>
                  </a:lnTo>
                  <a:lnTo>
                    <a:pt x="233" y="124"/>
                  </a:lnTo>
                  <a:lnTo>
                    <a:pt x="229" y="120"/>
                  </a:lnTo>
                  <a:lnTo>
                    <a:pt x="224" y="117"/>
                  </a:lnTo>
                  <a:lnTo>
                    <a:pt x="220" y="113"/>
                  </a:lnTo>
                  <a:lnTo>
                    <a:pt x="216" y="109"/>
                  </a:lnTo>
                  <a:lnTo>
                    <a:pt x="212" y="106"/>
                  </a:lnTo>
                  <a:lnTo>
                    <a:pt x="207" y="106"/>
                  </a:lnTo>
                  <a:lnTo>
                    <a:pt x="207" y="102"/>
                  </a:lnTo>
                  <a:lnTo>
                    <a:pt x="80" y="102"/>
                  </a:lnTo>
                  <a:close/>
                  <a:moveTo>
                    <a:pt x="0" y="0"/>
                  </a:moveTo>
                  <a:lnTo>
                    <a:pt x="42" y="51"/>
                  </a:lnTo>
                  <a:lnTo>
                    <a:pt x="140" y="51"/>
                  </a:lnTo>
                  <a:lnTo>
                    <a:pt x="135" y="51"/>
                  </a:lnTo>
                  <a:lnTo>
                    <a:pt x="131" y="48"/>
                  </a:lnTo>
                  <a:lnTo>
                    <a:pt x="127" y="44"/>
                  </a:lnTo>
                  <a:lnTo>
                    <a:pt x="123" y="40"/>
                  </a:lnTo>
                  <a:lnTo>
                    <a:pt x="118" y="40"/>
                  </a:lnTo>
                  <a:lnTo>
                    <a:pt x="118" y="37"/>
                  </a:lnTo>
                  <a:lnTo>
                    <a:pt x="114" y="37"/>
                  </a:lnTo>
                  <a:lnTo>
                    <a:pt x="110" y="33"/>
                  </a:lnTo>
                  <a:lnTo>
                    <a:pt x="106" y="33"/>
                  </a:lnTo>
                  <a:lnTo>
                    <a:pt x="106" y="29"/>
                  </a:lnTo>
                  <a:lnTo>
                    <a:pt x="101" y="29"/>
                  </a:lnTo>
                  <a:lnTo>
                    <a:pt x="97" y="26"/>
                  </a:lnTo>
                  <a:lnTo>
                    <a:pt x="93" y="22"/>
                  </a:lnTo>
                  <a:lnTo>
                    <a:pt x="89" y="18"/>
                  </a:lnTo>
                  <a:lnTo>
                    <a:pt x="84" y="18"/>
                  </a:lnTo>
                  <a:lnTo>
                    <a:pt x="80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67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4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3195" name="Freeform 2582"/>
            <p:cNvSpPr>
              <a:spLocks/>
            </p:cNvSpPr>
            <p:nvPr/>
          </p:nvSpPr>
          <p:spPr bwMode="auto">
            <a:xfrm>
              <a:off x="3380957" y="2911577"/>
              <a:ext cx="469873" cy="547945"/>
            </a:xfrm>
            <a:custGeom>
              <a:avLst/>
              <a:gdLst>
                <a:gd name="T0" fmla="*/ 0 w 445"/>
                <a:gd name="T1" fmla="*/ 0 h 535"/>
                <a:gd name="T2" fmla="*/ 445 w 445"/>
                <a:gd name="T3" fmla="*/ 535 h 535"/>
              </a:gdLst>
              <a:ahLst/>
              <a:cxnLst>
                <a:cxn ang="0">
                  <a:pos x="436" y="535"/>
                </a:cxn>
                <a:cxn ang="0">
                  <a:pos x="441" y="531"/>
                </a:cxn>
                <a:cxn ang="0">
                  <a:pos x="441" y="524"/>
                </a:cxn>
                <a:cxn ang="0">
                  <a:pos x="436" y="516"/>
                </a:cxn>
                <a:cxn ang="0">
                  <a:pos x="432" y="513"/>
                </a:cxn>
                <a:cxn ang="0">
                  <a:pos x="432" y="505"/>
                </a:cxn>
                <a:cxn ang="0">
                  <a:pos x="428" y="502"/>
                </a:cxn>
                <a:cxn ang="0">
                  <a:pos x="428" y="495"/>
                </a:cxn>
                <a:cxn ang="0">
                  <a:pos x="424" y="491"/>
                </a:cxn>
                <a:cxn ang="0">
                  <a:pos x="424" y="484"/>
                </a:cxn>
                <a:cxn ang="0">
                  <a:pos x="309" y="378"/>
                </a:cxn>
                <a:cxn ang="0">
                  <a:pos x="394" y="425"/>
                </a:cxn>
                <a:cxn ang="0">
                  <a:pos x="390" y="418"/>
                </a:cxn>
                <a:cxn ang="0">
                  <a:pos x="385" y="411"/>
                </a:cxn>
                <a:cxn ang="0">
                  <a:pos x="381" y="404"/>
                </a:cxn>
                <a:cxn ang="0">
                  <a:pos x="381" y="396"/>
                </a:cxn>
                <a:cxn ang="0">
                  <a:pos x="377" y="393"/>
                </a:cxn>
                <a:cxn ang="0">
                  <a:pos x="373" y="389"/>
                </a:cxn>
                <a:cxn ang="0">
                  <a:pos x="373" y="382"/>
                </a:cxn>
                <a:cxn ang="0">
                  <a:pos x="369" y="378"/>
                </a:cxn>
                <a:cxn ang="0">
                  <a:pos x="224" y="276"/>
                </a:cxn>
                <a:cxn ang="0">
                  <a:pos x="335" y="327"/>
                </a:cxn>
                <a:cxn ang="0">
                  <a:pos x="330" y="320"/>
                </a:cxn>
                <a:cxn ang="0">
                  <a:pos x="326" y="313"/>
                </a:cxn>
                <a:cxn ang="0">
                  <a:pos x="322" y="305"/>
                </a:cxn>
                <a:cxn ang="0">
                  <a:pos x="318" y="298"/>
                </a:cxn>
                <a:cxn ang="0">
                  <a:pos x="313" y="295"/>
                </a:cxn>
                <a:cxn ang="0">
                  <a:pos x="309" y="291"/>
                </a:cxn>
                <a:cxn ang="0">
                  <a:pos x="305" y="287"/>
                </a:cxn>
                <a:cxn ang="0">
                  <a:pos x="305" y="280"/>
                </a:cxn>
                <a:cxn ang="0">
                  <a:pos x="301" y="276"/>
                </a:cxn>
                <a:cxn ang="0">
                  <a:pos x="140" y="171"/>
                </a:cxn>
                <a:cxn ang="0">
                  <a:pos x="258" y="225"/>
                </a:cxn>
                <a:cxn ang="0">
                  <a:pos x="254" y="222"/>
                </a:cxn>
                <a:cxn ang="0">
                  <a:pos x="250" y="218"/>
                </a:cxn>
                <a:cxn ang="0">
                  <a:pos x="246" y="211"/>
                </a:cxn>
                <a:cxn ang="0">
                  <a:pos x="241" y="207"/>
                </a:cxn>
                <a:cxn ang="0">
                  <a:pos x="237" y="200"/>
                </a:cxn>
                <a:cxn ang="0">
                  <a:pos x="229" y="193"/>
                </a:cxn>
                <a:cxn ang="0">
                  <a:pos x="224" y="189"/>
                </a:cxn>
                <a:cxn ang="0">
                  <a:pos x="220" y="185"/>
                </a:cxn>
                <a:cxn ang="0">
                  <a:pos x="216" y="178"/>
                </a:cxn>
                <a:cxn ang="0">
                  <a:pos x="212" y="175"/>
                </a:cxn>
                <a:cxn ang="0">
                  <a:pos x="140" y="171"/>
                </a:cxn>
                <a:cxn ang="0">
                  <a:pos x="97" y="120"/>
                </a:cxn>
                <a:cxn ang="0">
                  <a:pos x="152" y="116"/>
                </a:cxn>
                <a:cxn ang="0">
                  <a:pos x="144" y="109"/>
                </a:cxn>
                <a:cxn ang="0">
                  <a:pos x="140" y="102"/>
                </a:cxn>
                <a:cxn ang="0">
                  <a:pos x="131" y="98"/>
                </a:cxn>
                <a:cxn ang="0">
                  <a:pos x="123" y="91"/>
                </a:cxn>
                <a:cxn ang="0">
                  <a:pos x="114" y="84"/>
                </a:cxn>
                <a:cxn ang="0">
                  <a:pos x="106" y="76"/>
                </a:cxn>
                <a:cxn ang="0">
                  <a:pos x="97" y="73"/>
                </a:cxn>
                <a:cxn ang="0">
                  <a:pos x="55" y="69"/>
                </a:cxn>
                <a:cxn ang="0">
                  <a:pos x="13" y="18"/>
                </a:cxn>
                <a:cxn ang="0">
                  <a:pos x="25" y="18"/>
                </a:cxn>
                <a:cxn ang="0">
                  <a:pos x="21" y="15"/>
                </a:cxn>
                <a:cxn ang="0">
                  <a:pos x="13" y="11"/>
                </a:cxn>
                <a:cxn ang="0">
                  <a:pos x="8" y="7"/>
                </a:cxn>
                <a:cxn ang="0">
                  <a:pos x="4" y="4"/>
                </a:cxn>
              </a:cxnLst>
              <a:rect l="T0" t="T1" r="T2" b="T3"/>
              <a:pathLst>
                <a:path w="445" h="535">
                  <a:moveTo>
                    <a:pt x="394" y="484"/>
                  </a:moveTo>
                  <a:lnTo>
                    <a:pt x="436" y="535"/>
                  </a:lnTo>
                  <a:lnTo>
                    <a:pt x="445" y="535"/>
                  </a:lnTo>
                  <a:lnTo>
                    <a:pt x="441" y="531"/>
                  </a:lnTo>
                  <a:lnTo>
                    <a:pt x="441" y="527"/>
                  </a:lnTo>
                  <a:lnTo>
                    <a:pt x="441" y="524"/>
                  </a:lnTo>
                  <a:lnTo>
                    <a:pt x="436" y="520"/>
                  </a:lnTo>
                  <a:lnTo>
                    <a:pt x="436" y="516"/>
                  </a:lnTo>
                  <a:lnTo>
                    <a:pt x="436" y="513"/>
                  </a:lnTo>
                  <a:lnTo>
                    <a:pt x="432" y="513"/>
                  </a:lnTo>
                  <a:lnTo>
                    <a:pt x="432" y="509"/>
                  </a:lnTo>
                  <a:lnTo>
                    <a:pt x="432" y="505"/>
                  </a:lnTo>
                  <a:lnTo>
                    <a:pt x="432" y="502"/>
                  </a:lnTo>
                  <a:lnTo>
                    <a:pt x="428" y="502"/>
                  </a:lnTo>
                  <a:lnTo>
                    <a:pt x="428" y="498"/>
                  </a:lnTo>
                  <a:lnTo>
                    <a:pt x="428" y="495"/>
                  </a:lnTo>
                  <a:lnTo>
                    <a:pt x="428" y="491"/>
                  </a:lnTo>
                  <a:lnTo>
                    <a:pt x="424" y="491"/>
                  </a:lnTo>
                  <a:lnTo>
                    <a:pt x="424" y="487"/>
                  </a:lnTo>
                  <a:lnTo>
                    <a:pt x="424" y="484"/>
                  </a:lnTo>
                  <a:lnTo>
                    <a:pt x="394" y="484"/>
                  </a:lnTo>
                  <a:close/>
                  <a:moveTo>
                    <a:pt x="309" y="378"/>
                  </a:moveTo>
                  <a:lnTo>
                    <a:pt x="347" y="425"/>
                  </a:lnTo>
                  <a:lnTo>
                    <a:pt x="394" y="425"/>
                  </a:lnTo>
                  <a:lnTo>
                    <a:pt x="394" y="422"/>
                  </a:lnTo>
                  <a:lnTo>
                    <a:pt x="390" y="418"/>
                  </a:lnTo>
                  <a:lnTo>
                    <a:pt x="390" y="415"/>
                  </a:lnTo>
                  <a:lnTo>
                    <a:pt x="385" y="411"/>
                  </a:lnTo>
                  <a:lnTo>
                    <a:pt x="385" y="407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81" y="396"/>
                  </a:lnTo>
                  <a:lnTo>
                    <a:pt x="377" y="396"/>
                  </a:lnTo>
                  <a:lnTo>
                    <a:pt x="377" y="393"/>
                  </a:lnTo>
                  <a:lnTo>
                    <a:pt x="377" y="389"/>
                  </a:lnTo>
                  <a:lnTo>
                    <a:pt x="373" y="389"/>
                  </a:lnTo>
                  <a:lnTo>
                    <a:pt x="373" y="385"/>
                  </a:lnTo>
                  <a:lnTo>
                    <a:pt x="373" y="382"/>
                  </a:lnTo>
                  <a:lnTo>
                    <a:pt x="369" y="382"/>
                  </a:lnTo>
                  <a:lnTo>
                    <a:pt x="369" y="378"/>
                  </a:lnTo>
                  <a:lnTo>
                    <a:pt x="309" y="378"/>
                  </a:lnTo>
                  <a:close/>
                  <a:moveTo>
                    <a:pt x="224" y="276"/>
                  </a:moveTo>
                  <a:lnTo>
                    <a:pt x="267" y="327"/>
                  </a:lnTo>
                  <a:lnTo>
                    <a:pt x="335" y="327"/>
                  </a:lnTo>
                  <a:lnTo>
                    <a:pt x="335" y="324"/>
                  </a:lnTo>
                  <a:lnTo>
                    <a:pt x="330" y="320"/>
                  </a:lnTo>
                  <a:lnTo>
                    <a:pt x="330" y="316"/>
                  </a:lnTo>
                  <a:lnTo>
                    <a:pt x="326" y="313"/>
                  </a:lnTo>
                  <a:lnTo>
                    <a:pt x="322" y="309"/>
                  </a:lnTo>
                  <a:lnTo>
                    <a:pt x="322" y="305"/>
                  </a:lnTo>
                  <a:lnTo>
                    <a:pt x="318" y="302"/>
                  </a:lnTo>
                  <a:lnTo>
                    <a:pt x="318" y="298"/>
                  </a:lnTo>
                  <a:lnTo>
                    <a:pt x="313" y="298"/>
                  </a:lnTo>
                  <a:lnTo>
                    <a:pt x="313" y="295"/>
                  </a:lnTo>
                  <a:lnTo>
                    <a:pt x="313" y="291"/>
                  </a:lnTo>
                  <a:lnTo>
                    <a:pt x="309" y="291"/>
                  </a:lnTo>
                  <a:lnTo>
                    <a:pt x="309" y="287"/>
                  </a:lnTo>
                  <a:lnTo>
                    <a:pt x="305" y="287"/>
                  </a:lnTo>
                  <a:lnTo>
                    <a:pt x="305" y="284"/>
                  </a:lnTo>
                  <a:lnTo>
                    <a:pt x="305" y="280"/>
                  </a:lnTo>
                  <a:lnTo>
                    <a:pt x="301" y="280"/>
                  </a:lnTo>
                  <a:lnTo>
                    <a:pt x="301" y="276"/>
                  </a:lnTo>
                  <a:lnTo>
                    <a:pt x="224" y="276"/>
                  </a:lnTo>
                  <a:close/>
                  <a:moveTo>
                    <a:pt x="140" y="171"/>
                  </a:moveTo>
                  <a:lnTo>
                    <a:pt x="182" y="225"/>
                  </a:lnTo>
                  <a:lnTo>
                    <a:pt x="258" y="225"/>
                  </a:lnTo>
                  <a:lnTo>
                    <a:pt x="258" y="222"/>
                  </a:lnTo>
                  <a:lnTo>
                    <a:pt x="254" y="222"/>
                  </a:lnTo>
                  <a:lnTo>
                    <a:pt x="254" y="218"/>
                  </a:lnTo>
                  <a:lnTo>
                    <a:pt x="250" y="218"/>
                  </a:lnTo>
                  <a:lnTo>
                    <a:pt x="250" y="215"/>
                  </a:lnTo>
                  <a:lnTo>
                    <a:pt x="246" y="211"/>
                  </a:lnTo>
                  <a:lnTo>
                    <a:pt x="246" y="207"/>
                  </a:lnTo>
                  <a:lnTo>
                    <a:pt x="241" y="207"/>
                  </a:lnTo>
                  <a:lnTo>
                    <a:pt x="241" y="204"/>
                  </a:lnTo>
                  <a:lnTo>
                    <a:pt x="237" y="200"/>
                  </a:lnTo>
                  <a:lnTo>
                    <a:pt x="233" y="196"/>
                  </a:lnTo>
                  <a:lnTo>
                    <a:pt x="229" y="193"/>
                  </a:lnTo>
                  <a:lnTo>
                    <a:pt x="229" y="189"/>
                  </a:lnTo>
                  <a:lnTo>
                    <a:pt x="224" y="189"/>
                  </a:lnTo>
                  <a:lnTo>
                    <a:pt x="224" y="185"/>
                  </a:lnTo>
                  <a:lnTo>
                    <a:pt x="220" y="185"/>
                  </a:lnTo>
                  <a:lnTo>
                    <a:pt x="220" y="182"/>
                  </a:lnTo>
                  <a:lnTo>
                    <a:pt x="216" y="178"/>
                  </a:lnTo>
                  <a:lnTo>
                    <a:pt x="216" y="175"/>
                  </a:lnTo>
                  <a:lnTo>
                    <a:pt x="212" y="175"/>
                  </a:lnTo>
                  <a:lnTo>
                    <a:pt x="212" y="171"/>
                  </a:lnTo>
                  <a:lnTo>
                    <a:pt x="140" y="171"/>
                  </a:lnTo>
                  <a:close/>
                  <a:moveTo>
                    <a:pt x="55" y="69"/>
                  </a:moveTo>
                  <a:lnTo>
                    <a:pt x="97" y="120"/>
                  </a:lnTo>
                  <a:lnTo>
                    <a:pt x="157" y="120"/>
                  </a:lnTo>
                  <a:lnTo>
                    <a:pt x="152" y="116"/>
                  </a:lnTo>
                  <a:lnTo>
                    <a:pt x="148" y="113"/>
                  </a:lnTo>
                  <a:lnTo>
                    <a:pt x="144" y="109"/>
                  </a:lnTo>
                  <a:lnTo>
                    <a:pt x="140" y="105"/>
                  </a:lnTo>
                  <a:lnTo>
                    <a:pt x="140" y="102"/>
                  </a:lnTo>
                  <a:lnTo>
                    <a:pt x="135" y="102"/>
                  </a:lnTo>
                  <a:lnTo>
                    <a:pt x="131" y="98"/>
                  </a:lnTo>
                  <a:lnTo>
                    <a:pt x="127" y="95"/>
                  </a:lnTo>
                  <a:lnTo>
                    <a:pt x="123" y="91"/>
                  </a:lnTo>
                  <a:lnTo>
                    <a:pt x="119" y="87"/>
                  </a:lnTo>
                  <a:lnTo>
                    <a:pt x="114" y="84"/>
                  </a:lnTo>
                  <a:lnTo>
                    <a:pt x="110" y="80"/>
                  </a:lnTo>
                  <a:lnTo>
                    <a:pt x="106" y="76"/>
                  </a:lnTo>
                  <a:lnTo>
                    <a:pt x="102" y="73"/>
                  </a:lnTo>
                  <a:lnTo>
                    <a:pt x="97" y="73"/>
                  </a:lnTo>
                  <a:lnTo>
                    <a:pt x="97" y="69"/>
                  </a:lnTo>
                  <a:lnTo>
                    <a:pt x="55" y="69"/>
                  </a:lnTo>
                  <a:close/>
                  <a:moveTo>
                    <a:pt x="0" y="0"/>
                  </a:moveTo>
                  <a:lnTo>
                    <a:pt x="13" y="18"/>
                  </a:lnTo>
                  <a:lnTo>
                    <a:pt x="30" y="18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1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2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</p:grpSp>
      <p:sp>
        <p:nvSpPr>
          <p:cNvPr id="43014" name="Rectangle 2588"/>
          <p:cNvSpPr>
            <a:spLocks noChangeArrowheads="1"/>
          </p:cNvSpPr>
          <p:nvPr/>
        </p:nvSpPr>
        <p:spPr bwMode="auto">
          <a:xfrm>
            <a:off x="4343400" y="2438400"/>
            <a:ext cx="2514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endParaRPr lang="pt-BR" sz="2400" b="1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827584" y="260648"/>
            <a:ext cx="7772400" cy="1143000"/>
          </a:xfrm>
        </p:spPr>
        <p:txBody>
          <a:bodyPr/>
          <a:lstStyle/>
          <a:p>
            <a:pPr algn="l" eaLnBrk="1"/>
            <a:r>
              <a:rPr lang="pt-BR" sz="2800" dirty="0" smtClean="0">
                <a:latin typeface="Times New Roman" pitchFamily="18" charset="0"/>
              </a:rPr>
              <a:t>OBJETI VOS  FUNDAMENTAIS  DA REPÚBLICA FEDRATIVA DO BRASIL</a:t>
            </a:r>
          </a:p>
        </p:txBody>
      </p:sp>
      <p:sp>
        <p:nvSpPr>
          <p:cNvPr id="45058" name="Rectangle 3"/>
          <p:cNvSpPr txBox="1">
            <a:spLocks noGrp="1"/>
          </p:cNvSpPr>
          <p:nvPr>
            <p:ph type="body" idx="4294967295"/>
          </p:nvPr>
        </p:nvSpPr>
        <p:spPr>
          <a:xfrm>
            <a:off x="0" y="1676400"/>
            <a:ext cx="7772400" cy="44196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sz="2400" b="1" dirty="0" smtClean="0">
                <a:latin typeface="Arial" charset="0"/>
                <a:cs typeface="Arial" charset="0"/>
              </a:rPr>
              <a:t>       Construir uma sociedade livre, justa e solidária</a:t>
            </a:r>
            <a:endParaRPr lang="pt-BR" sz="2400" dirty="0" smtClean="0">
              <a:latin typeface="Times New Roman" pitchFamily="18" charset="0"/>
            </a:endParaRPr>
          </a:p>
          <a:p>
            <a:pPr eaLnBrk="1"/>
            <a:endParaRPr lang="pt-BR" dirty="0" smtClean="0">
              <a:latin typeface="Times New Roman" pitchFamily="18" charset="0"/>
            </a:endParaRPr>
          </a:p>
        </p:txBody>
      </p:sp>
      <p:grpSp>
        <p:nvGrpSpPr>
          <p:cNvPr id="45059" name="Group 4"/>
          <p:cNvGrpSpPr>
            <a:grpSpLocks/>
          </p:cNvGrpSpPr>
          <p:nvPr/>
        </p:nvGrpSpPr>
        <p:grpSpPr bwMode="auto">
          <a:xfrm>
            <a:off x="1371600" y="2438400"/>
            <a:ext cx="2743200" cy="2667000"/>
            <a:chOff x="1371600" y="2438403"/>
            <a:chExt cx="2743199" cy="2667002"/>
          </a:xfrm>
        </p:grpSpPr>
        <p:sp>
          <p:nvSpPr>
            <p:cNvPr id="5" name="Oval 5"/>
            <p:cNvSpPr/>
            <p:nvPr/>
          </p:nvSpPr>
          <p:spPr>
            <a:xfrm>
              <a:off x="1705264" y="2665768"/>
              <a:ext cx="2127616" cy="20668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00FF"/>
                </a:gs>
                <a:gs pos="100000">
                  <a:srgbClr val="00004D"/>
                </a:gs>
              </a:gsLst>
              <a:path path="circle">
                <a:fillToRect l="50000" t="50000" r="50000" b="50000"/>
              </a:path>
            </a:gradFill>
            <a:ln>
              <a:noFill/>
              <a:prstDash val="solid"/>
            </a:ln>
          </p:spPr>
          <p:txBody>
            <a:bodyPr anchorCtr="1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pt-BR" sz="4400" b="1" kern="0">
                <a:solidFill>
                  <a:srgbClr val="000066"/>
                </a:solidFill>
                <a:latin typeface="Lucida Handwriting" pitchFamily="66"/>
                <a:cs typeface="+mn-cs"/>
              </a:endParaRPr>
            </a:p>
          </p:txBody>
        </p:sp>
        <p:sp>
          <p:nvSpPr>
            <p:cNvPr id="45066" name="Rectangle 6"/>
            <p:cNvSpPr>
              <a:spLocks noChangeArrowheads="1"/>
            </p:cNvSpPr>
            <p:nvPr/>
          </p:nvSpPr>
          <p:spPr bwMode="auto">
            <a:xfrm>
              <a:off x="1906935" y="3255702"/>
              <a:ext cx="1621843" cy="9084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anchorCtr="1"/>
            <a:lstStyle/>
            <a:p>
              <a:pPr algn="ctr"/>
              <a:r>
                <a:rPr lang="en-US" sz="1600" b="1">
                  <a:solidFill>
                    <a:srgbClr val="FFFFFF"/>
                  </a:solidFill>
                </a:rPr>
                <a:t>Art</a:t>
              </a:r>
            </a:p>
            <a:p>
              <a:pPr algn="ctr"/>
              <a:r>
                <a:rPr lang="en-US" sz="1600" b="1">
                  <a:solidFill>
                    <a:srgbClr val="FFFFFF"/>
                  </a:solidFill>
                </a:rPr>
                <a:t>3º</a:t>
              </a:r>
            </a:p>
            <a:p>
              <a:pPr algn="ctr"/>
              <a:r>
                <a:rPr lang="en-US" sz="1600" b="1">
                  <a:solidFill>
                    <a:srgbClr val="FFFFFF"/>
                  </a:solidFill>
                </a:rPr>
                <a:t>CF 88</a:t>
              </a:r>
              <a:endParaRPr lang="pt-BR" sz="1600" b="1">
                <a:solidFill>
                  <a:srgbClr val="FFFFFF"/>
                </a:solidFill>
              </a:endParaRPr>
            </a:p>
          </p:txBody>
        </p:sp>
        <p:grpSp>
          <p:nvGrpSpPr>
            <p:cNvPr id="45067" name="Group 7"/>
            <p:cNvGrpSpPr>
              <a:grpSpLocks/>
            </p:cNvGrpSpPr>
            <p:nvPr/>
          </p:nvGrpSpPr>
          <p:grpSpPr bwMode="auto">
            <a:xfrm>
              <a:off x="1371600" y="3448257"/>
              <a:ext cx="2077992" cy="1657148"/>
              <a:chOff x="1371600" y="3448257"/>
              <a:chExt cx="2077992" cy="1657148"/>
            </a:xfrm>
          </p:grpSpPr>
          <p:sp>
            <p:nvSpPr>
              <p:cNvPr id="196947" name="Freeform 8"/>
              <p:cNvSpPr>
                <a:spLocks/>
              </p:cNvSpPr>
              <p:nvPr/>
            </p:nvSpPr>
            <p:spPr bwMode="auto">
              <a:xfrm>
                <a:off x="2579540" y="4715185"/>
                <a:ext cx="59134" cy="74770"/>
              </a:xfrm>
              <a:custGeom>
                <a:avLst/>
                <a:gdLst>
                  <a:gd name="T0" fmla="*/ 31789363 w 55"/>
                  <a:gd name="T1" fmla="*/ 0 h 73"/>
                  <a:gd name="T2" fmla="*/ 63578726 w 55"/>
                  <a:gd name="T3" fmla="*/ 38291458 h 73"/>
                  <a:gd name="T4" fmla="*/ 31789363 w 55"/>
                  <a:gd name="T5" fmla="*/ 76582916 h 73"/>
                  <a:gd name="T6" fmla="*/ 0 w 55"/>
                  <a:gd name="T7" fmla="*/ 38291458 h 73"/>
                  <a:gd name="T8" fmla="*/ 0 w 55"/>
                  <a:gd name="T9" fmla="*/ 76582916 h 73"/>
                  <a:gd name="T10" fmla="*/ 54331246 w 55"/>
                  <a:gd name="T11" fmla="*/ 7343847 h 73"/>
                  <a:gd name="T12" fmla="*/ 63578726 w 55"/>
                  <a:gd name="T13" fmla="*/ 0 h 73"/>
                  <a:gd name="T14" fmla="*/ 19651844 w 55"/>
                  <a:gd name="T15" fmla="*/ 68190244 h 73"/>
                  <a:gd name="T16" fmla="*/ 0 w 55"/>
                  <a:gd name="T17" fmla="*/ 76582916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73"/>
                  <a:gd name="T29" fmla="*/ 55 w 55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73">
                    <a:moveTo>
                      <a:pt x="0" y="73"/>
                    </a:moveTo>
                    <a:lnTo>
                      <a:pt x="47" y="7"/>
                    </a:lnTo>
                    <a:lnTo>
                      <a:pt x="55" y="0"/>
                    </a:lnTo>
                    <a:lnTo>
                      <a:pt x="17" y="65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48" name="Freeform 9"/>
              <p:cNvSpPr>
                <a:spLocks/>
              </p:cNvSpPr>
              <p:nvPr/>
            </p:nvSpPr>
            <p:spPr bwMode="auto">
              <a:xfrm>
                <a:off x="2584816" y="4706992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70240913 w 63"/>
                  <a:gd name="T9" fmla="*/ 0 h 80"/>
                  <a:gd name="T10" fmla="*/ 46827270 w 63"/>
                  <a:gd name="T11" fmla="*/ 15056746 h 80"/>
                  <a:gd name="T12" fmla="*/ 0 w 63"/>
                  <a:gd name="T13" fmla="*/ 86035742 h 80"/>
                  <a:gd name="T14" fmla="*/ 23413635 w 63"/>
                  <a:gd name="T15" fmla="*/ 69903593 h 80"/>
                  <a:gd name="T16" fmla="*/ 70240913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63" y="0"/>
                    </a:moveTo>
                    <a:lnTo>
                      <a:pt x="42" y="14"/>
                    </a:lnTo>
                    <a:lnTo>
                      <a:pt x="0" y="80"/>
                    </a:lnTo>
                    <a:lnTo>
                      <a:pt x="21" y="65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49" name="Freeform 10"/>
              <p:cNvSpPr>
                <a:spLocks/>
              </p:cNvSpPr>
              <p:nvPr/>
            </p:nvSpPr>
            <p:spPr bwMode="auto">
              <a:xfrm>
                <a:off x="2597490" y="4701872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66884930 w 60"/>
                  <a:gd name="T9" fmla="*/ 0 h 76"/>
                  <a:gd name="T10" fmla="*/ 42360426 w 60"/>
                  <a:gd name="T11" fmla="*/ 11540076 h 76"/>
                  <a:gd name="T12" fmla="*/ 0 w 60"/>
                  <a:gd name="T13" fmla="*/ 79728644 h 76"/>
                  <a:gd name="T14" fmla="*/ 18950857 w 60"/>
                  <a:gd name="T15" fmla="*/ 65042102 h 76"/>
                  <a:gd name="T16" fmla="*/ 66884930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60" y="0"/>
                    </a:moveTo>
                    <a:lnTo>
                      <a:pt x="38" y="11"/>
                    </a:lnTo>
                    <a:lnTo>
                      <a:pt x="0" y="76"/>
                    </a:lnTo>
                    <a:lnTo>
                      <a:pt x="17" y="6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0" name="Freeform 11"/>
              <p:cNvSpPr>
                <a:spLocks/>
              </p:cNvSpPr>
              <p:nvPr/>
            </p:nvSpPr>
            <p:spPr bwMode="auto">
              <a:xfrm>
                <a:off x="2606990" y="4695727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70240913 w 63"/>
                  <a:gd name="T9" fmla="*/ 0 h 76"/>
                  <a:gd name="T10" fmla="*/ 46827270 w 63"/>
                  <a:gd name="T11" fmla="*/ 11540076 h 76"/>
                  <a:gd name="T12" fmla="*/ 0 w 63"/>
                  <a:gd name="T13" fmla="*/ 79728644 h 76"/>
                  <a:gd name="T14" fmla="*/ 23413635 w 63"/>
                  <a:gd name="T15" fmla="*/ 65042102 h 76"/>
                  <a:gd name="T16" fmla="*/ 70240913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63" y="0"/>
                    </a:moveTo>
                    <a:lnTo>
                      <a:pt x="42" y="11"/>
                    </a:lnTo>
                    <a:lnTo>
                      <a:pt x="0" y="76"/>
                    </a:lnTo>
                    <a:lnTo>
                      <a:pt x="21" y="6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1" name="Freeform 12"/>
              <p:cNvSpPr>
                <a:spLocks/>
              </p:cNvSpPr>
              <p:nvPr/>
            </p:nvSpPr>
            <p:spPr bwMode="auto">
              <a:xfrm>
                <a:off x="2616491" y="4687525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69143382 w 64"/>
                  <a:gd name="T9" fmla="*/ 0 h 76"/>
                  <a:gd name="T10" fmla="*/ 46455217 w 64"/>
                  <a:gd name="T11" fmla="*/ 14686530 h 76"/>
                  <a:gd name="T12" fmla="*/ 0 w 64"/>
                  <a:gd name="T13" fmla="*/ 79728644 h 76"/>
                  <a:gd name="T14" fmla="*/ 22688157 w 64"/>
                  <a:gd name="T15" fmla="*/ 63992260 h 76"/>
                  <a:gd name="T16" fmla="*/ 69143382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64" y="0"/>
                    </a:moveTo>
                    <a:lnTo>
                      <a:pt x="43" y="14"/>
                    </a:lnTo>
                    <a:lnTo>
                      <a:pt x="0" y="76"/>
                    </a:lnTo>
                    <a:lnTo>
                      <a:pt x="21" y="6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2" name="Freeform 13"/>
              <p:cNvSpPr>
                <a:spLocks/>
              </p:cNvSpPr>
              <p:nvPr/>
            </p:nvSpPr>
            <p:spPr bwMode="auto">
              <a:xfrm>
                <a:off x="2629165" y="4680356"/>
                <a:ext cx="63349" cy="80915"/>
              </a:xfrm>
              <a:custGeom>
                <a:avLst/>
                <a:gdLst>
                  <a:gd name="T0" fmla="*/ 34009823 w 59"/>
                  <a:gd name="T1" fmla="*/ 0 h 77"/>
                  <a:gd name="T2" fmla="*/ 68018572 w 59"/>
                  <a:gd name="T3" fmla="*/ 42515052 h 77"/>
                  <a:gd name="T4" fmla="*/ 34009823 w 59"/>
                  <a:gd name="T5" fmla="*/ 85029054 h 77"/>
                  <a:gd name="T6" fmla="*/ 0 w 59"/>
                  <a:gd name="T7" fmla="*/ 42515052 h 77"/>
                  <a:gd name="T8" fmla="*/ 68018572 w 59"/>
                  <a:gd name="T9" fmla="*/ 0 h 77"/>
                  <a:gd name="T10" fmla="*/ 48420114 w 59"/>
                  <a:gd name="T11" fmla="*/ 16564454 h 77"/>
                  <a:gd name="T12" fmla="*/ 0 w 59"/>
                  <a:gd name="T13" fmla="*/ 85029054 h 77"/>
                  <a:gd name="T14" fmla="*/ 24210057 w 59"/>
                  <a:gd name="T15" fmla="*/ 68464588 h 77"/>
                  <a:gd name="T16" fmla="*/ 68018572 w 59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7"/>
                  <a:gd name="T29" fmla="*/ 59 w 59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7">
                    <a:moveTo>
                      <a:pt x="59" y="0"/>
                    </a:moveTo>
                    <a:lnTo>
                      <a:pt x="42" y="15"/>
                    </a:lnTo>
                    <a:lnTo>
                      <a:pt x="0" y="77"/>
                    </a:lnTo>
                    <a:lnTo>
                      <a:pt x="21" y="6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3" name="Freeform 14"/>
              <p:cNvSpPr>
                <a:spLocks/>
              </p:cNvSpPr>
              <p:nvPr/>
            </p:nvSpPr>
            <p:spPr bwMode="auto">
              <a:xfrm>
                <a:off x="2638665" y="4673187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69143382 w 64"/>
                  <a:gd name="T9" fmla="*/ 0 h 76"/>
                  <a:gd name="T10" fmla="*/ 46455217 w 64"/>
                  <a:gd name="T11" fmla="*/ 15736373 h 76"/>
                  <a:gd name="T12" fmla="*/ 0 w 64"/>
                  <a:gd name="T13" fmla="*/ 79728644 h 76"/>
                  <a:gd name="T14" fmla="*/ 23768100 w 64"/>
                  <a:gd name="T15" fmla="*/ 65042102 h 76"/>
                  <a:gd name="T16" fmla="*/ 69143382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64" y="0"/>
                    </a:moveTo>
                    <a:lnTo>
                      <a:pt x="43" y="15"/>
                    </a:lnTo>
                    <a:lnTo>
                      <a:pt x="0" y="76"/>
                    </a:lnTo>
                    <a:lnTo>
                      <a:pt x="22" y="6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4" name="Freeform 15"/>
              <p:cNvSpPr>
                <a:spLocks/>
              </p:cNvSpPr>
              <p:nvPr/>
            </p:nvSpPr>
            <p:spPr bwMode="auto">
              <a:xfrm>
                <a:off x="2651339" y="4666018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68018572 w 59"/>
                  <a:gd name="T9" fmla="*/ 0 h 76"/>
                  <a:gd name="T10" fmla="*/ 43808523 w 59"/>
                  <a:gd name="T11" fmla="*/ 14686530 h 76"/>
                  <a:gd name="T12" fmla="*/ 0 w 59"/>
                  <a:gd name="T13" fmla="*/ 79728644 h 76"/>
                  <a:gd name="T14" fmla="*/ 19598466 w 59"/>
                  <a:gd name="T15" fmla="*/ 65042102 h 76"/>
                  <a:gd name="T16" fmla="*/ 68018572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59" y="0"/>
                    </a:moveTo>
                    <a:lnTo>
                      <a:pt x="38" y="14"/>
                    </a:lnTo>
                    <a:lnTo>
                      <a:pt x="0" y="76"/>
                    </a:lnTo>
                    <a:lnTo>
                      <a:pt x="17" y="6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5" name="Freeform 16"/>
              <p:cNvSpPr>
                <a:spLocks/>
              </p:cNvSpPr>
              <p:nvPr/>
            </p:nvSpPr>
            <p:spPr bwMode="auto">
              <a:xfrm>
                <a:off x="2660839" y="4657825"/>
                <a:ext cx="66522" cy="79891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41445791 h 77"/>
                  <a:gd name="T4" fmla="*/ 35120456 w 63"/>
                  <a:gd name="T5" fmla="*/ 82890543 h 77"/>
                  <a:gd name="T6" fmla="*/ 0 w 63"/>
                  <a:gd name="T7" fmla="*/ 41445791 h 77"/>
                  <a:gd name="T8" fmla="*/ 70240913 w 63"/>
                  <a:gd name="T9" fmla="*/ 0 h 77"/>
                  <a:gd name="T10" fmla="*/ 46827270 w 63"/>
                  <a:gd name="T11" fmla="*/ 16147318 h 77"/>
                  <a:gd name="T12" fmla="*/ 0 w 63"/>
                  <a:gd name="T13" fmla="*/ 82890543 h 77"/>
                  <a:gd name="T14" fmla="*/ 23413635 w 63"/>
                  <a:gd name="T15" fmla="*/ 66743214 h 77"/>
                  <a:gd name="T16" fmla="*/ 70240913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63" y="0"/>
                    </a:moveTo>
                    <a:lnTo>
                      <a:pt x="42" y="15"/>
                    </a:lnTo>
                    <a:lnTo>
                      <a:pt x="0" y="77"/>
                    </a:lnTo>
                    <a:lnTo>
                      <a:pt x="21" y="6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6" name="Freeform 17"/>
              <p:cNvSpPr>
                <a:spLocks/>
              </p:cNvSpPr>
              <p:nvPr/>
            </p:nvSpPr>
            <p:spPr bwMode="auto">
              <a:xfrm>
                <a:off x="2670340" y="4651680"/>
                <a:ext cx="66522" cy="77842"/>
              </a:xfrm>
              <a:custGeom>
                <a:avLst/>
                <a:gdLst>
                  <a:gd name="T0" fmla="*/ 34571691 w 64"/>
                  <a:gd name="T1" fmla="*/ 0 h 77"/>
                  <a:gd name="T2" fmla="*/ 69143382 w 64"/>
                  <a:gd name="T3" fmla="*/ 39346604 h 77"/>
                  <a:gd name="T4" fmla="*/ 34571691 w 64"/>
                  <a:gd name="T5" fmla="*/ 78693208 h 77"/>
                  <a:gd name="T6" fmla="*/ 0 w 64"/>
                  <a:gd name="T7" fmla="*/ 39346604 h 77"/>
                  <a:gd name="T8" fmla="*/ 69143382 w 64"/>
                  <a:gd name="T9" fmla="*/ 0 h 77"/>
                  <a:gd name="T10" fmla="*/ 45375274 w 64"/>
                  <a:gd name="T11" fmla="*/ 15329817 h 77"/>
                  <a:gd name="T12" fmla="*/ 0 w 64"/>
                  <a:gd name="T13" fmla="*/ 78693208 h 77"/>
                  <a:gd name="T14" fmla="*/ 22688157 w 64"/>
                  <a:gd name="T15" fmla="*/ 63363379 h 77"/>
                  <a:gd name="T16" fmla="*/ 69143382 w 64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7"/>
                  <a:gd name="T29" fmla="*/ 64 w 64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7">
                    <a:moveTo>
                      <a:pt x="64" y="0"/>
                    </a:moveTo>
                    <a:lnTo>
                      <a:pt x="42" y="15"/>
                    </a:lnTo>
                    <a:lnTo>
                      <a:pt x="0" y="77"/>
                    </a:lnTo>
                    <a:lnTo>
                      <a:pt x="21" y="6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7" name="Freeform 18"/>
              <p:cNvSpPr>
                <a:spLocks/>
              </p:cNvSpPr>
              <p:nvPr/>
            </p:nvSpPr>
            <p:spPr bwMode="auto">
              <a:xfrm>
                <a:off x="2683014" y="464348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68018572 w 59"/>
                  <a:gd name="T9" fmla="*/ 0 h 76"/>
                  <a:gd name="T10" fmla="*/ 48420114 w 59"/>
                  <a:gd name="T11" fmla="*/ 14686530 h 76"/>
                  <a:gd name="T12" fmla="*/ 0 w 59"/>
                  <a:gd name="T13" fmla="*/ 79728644 h 76"/>
                  <a:gd name="T14" fmla="*/ 24210057 w 59"/>
                  <a:gd name="T15" fmla="*/ 65042102 h 76"/>
                  <a:gd name="T16" fmla="*/ 68018572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59" y="0"/>
                    </a:moveTo>
                    <a:lnTo>
                      <a:pt x="42" y="14"/>
                    </a:lnTo>
                    <a:lnTo>
                      <a:pt x="0" y="76"/>
                    </a:lnTo>
                    <a:lnTo>
                      <a:pt x="21" y="6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8" name="Freeform 19"/>
              <p:cNvSpPr>
                <a:spLocks/>
              </p:cNvSpPr>
              <p:nvPr/>
            </p:nvSpPr>
            <p:spPr bwMode="auto">
              <a:xfrm>
                <a:off x="2692514" y="4635294"/>
                <a:ext cx="66522" cy="79891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41991130 h 76"/>
                  <a:gd name="T4" fmla="*/ 34571691 w 64"/>
                  <a:gd name="T5" fmla="*/ 83981208 h 76"/>
                  <a:gd name="T6" fmla="*/ 0 w 64"/>
                  <a:gd name="T7" fmla="*/ 41991130 h 76"/>
                  <a:gd name="T8" fmla="*/ 69143382 w 64"/>
                  <a:gd name="T9" fmla="*/ 0 h 76"/>
                  <a:gd name="T10" fmla="*/ 46455217 w 64"/>
                  <a:gd name="T11" fmla="*/ 15470470 h 76"/>
                  <a:gd name="T12" fmla="*/ 0 w 64"/>
                  <a:gd name="T13" fmla="*/ 83981208 h 76"/>
                  <a:gd name="T14" fmla="*/ 22688157 w 64"/>
                  <a:gd name="T15" fmla="*/ 67405918 h 76"/>
                  <a:gd name="T16" fmla="*/ 69143382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64" y="0"/>
                    </a:moveTo>
                    <a:lnTo>
                      <a:pt x="43" y="14"/>
                    </a:lnTo>
                    <a:lnTo>
                      <a:pt x="0" y="76"/>
                    </a:lnTo>
                    <a:lnTo>
                      <a:pt x="21" y="6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59" name="Freeform 20"/>
              <p:cNvSpPr>
                <a:spLocks/>
              </p:cNvSpPr>
              <p:nvPr/>
            </p:nvSpPr>
            <p:spPr bwMode="auto">
              <a:xfrm>
                <a:off x="2705188" y="4632222"/>
                <a:ext cx="60185" cy="74770"/>
              </a:xfrm>
              <a:custGeom>
                <a:avLst/>
                <a:gdLst>
                  <a:gd name="T0" fmla="*/ 32929949 w 55"/>
                  <a:gd name="T1" fmla="*/ 0 h 73"/>
                  <a:gd name="T2" fmla="*/ 65858803 w 55"/>
                  <a:gd name="T3" fmla="*/ 38291458 h 73"/>
                  <a:gd name="T4" fmla="*/ 32929949 w 55"/>
                  <a:gd name="T5" fmla="*/ 76582916 h 73"/>
                  <a:gd name="T6" fmla="*/ 0 w 55"/>
                  <a:gd name="T7" fmla="*/ 38291458 h 73"/>
                  <a:gd name="T8" fmla="*/ 45502053 w 55"/>
                  <a:gd name="T9" fmla="*/ 11540185 h 73"/>
                  <a:gd name="T10" fmla="*/ 65858803 w 55"/>
                  <a:gd name="T11" fmla="*/ 0 h 73"/>
                  <a:gd name="T12" fmla="*/ 9579265 w 55"/>
                  <a:gd name="T13" fmla="*/ 68190244 h 73"/>
                  <a:gd name="T14" fmla="*/ 0 w 55"/>
                  <a:gd name="T15" fmla="*/ 76582916 h 73"/>
                  <a:gd name="T16" fmla="*/ 45502053 w 55"/>
                  <a:gd name="T17" fmla="*/ 11540185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73"/>
                  <a:gd name="T29" fmla="*/ 55 w 55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73">
                    <a:moveTo>
                      <a:pt x="38" y="11"/>
                    </a:moveTo>
                    <a:lnTo>
                      <a:pt x="55" y="0"/>
                    </a:lnTo>
                    <a:lnTo>
                      <a:pt x="8" y="65"/>
                    </a:lnTo>
                    <a:lnTo>
                      <a:pt x="0" y="73"/>
                    </a:lnTo>
                    <a:lnTo>
                      <a:pt x="38" y="11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0" name="Freeform 21"/>
              <p:cNvSpPr>
                <a:spLocks/>
              </p:cNvSpPr>
              <p:nvPr/>
            </p:nvSpPr>
            <p:spPr bwMode="auto">
              <a:xfrm>
                <a:off x="2714689" y="4632222"/>
                <a:ext cx="50685" cy="66577"/>
              </a:xfrm>
              <a:custGeom>
                <a:avLst/>
                <a:gdLst>
                  <a:gd name="T0" fmla="*/ 27329999 w 47"/>
                  <a:gd name="T1" fmla="*/ 0 h 65"/>
                  <a:gd name="T2" fmla="*/ 54658919 w 47"/>
                  <a:gd name="T3" fmla="*/ 34096642 h 65"/>
                  <a:gd name="T4" fmla="*/ 27329999 w 47"/>
                  <a:gd name="T5" fmla="*/ 68192260 h 65"/>
                  <a:gd name="T6" fmla="*/ 0 w 47"/>
                  <a:gd name="T7" fmla="*/ 34096642 h 65"/>
                  <a:gd name="T8" fmla="*/ 50006684 w 47"/>
                  <a:gd name="T9" fmla="*/ 4196400 h 65"/>
                  <a:gd name="T10" fmla="*/ 54658919 w 47"/>
                  <a:gd name="T11" fmla="*/ 0 h 65"/>
                  <a:gd name="T12" fmla="*/ 0 w 47"/>
                  <a:gd name="T13" fmla="*/ 68192260 h 65"/>
                  <a:gd name="T14" fmla="*/ 50006684 w 47"/>
                  <a:gd name="T15" fmla="*/ 4196400 h 6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65"/>
                  <a:gd name="T26" fmla="*/ 47 w 47"/>
                  <a:gd name="T27" fmla="*/ 65 h 6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65">
                    <a:moveTo>
                      <a:pt x="43" y="4"/>
                    </a:moveTo>
                    <a:lnTo>
                      <a:pt x="47" y="0"/>
                    </a:lnTo>
                    <a:lnTo>
                      <a:pt x="0" y="65"/>
                    </a:lnTo>
                    <a:lnTo>
                      <a:pt x="43" y="4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1" name="Freeform 22"/>
              <p:cNvSpPr>
                <a:spLocks/>
              </p:cNvSpPr>
              <p:nvPr/>
            </p:nvSpPr>
            <p:spPr bwMode="auto">
              <a:xfrm>
                <a:off x="2714689" y="4632222"/>
                <a:ext cx="53849" cy="77842"/>
              </a:xfrm>
              <a:custGeom>
                <a:avLst/>
                <a:gdLst>
                  <a:gd name="T0" fmla="*/ 28429104 w 51"/>
                  <a:gd name="T1" fmla="*/ 0 h 76"/>
                  <a:gd name="T2" fmla="*/ 56857152 w 51"/>
                  <a:gd name="T3" fmla="*/ 39864322 h 76"/>
                  <a:gd name="T4" fmla="*/ 28429104 w 51"/>
                  <a:gd name="T5" fmla="*/ 79728644 h 76"/>
                  <a:gd name="T6" fmla="*/ 0 w 51"/>
                  <a:gd name="T7" fmla="*/ 39864322 h 76"/>
                  <a:gd name="T8" fmla="*/ 0 w 51"/>
                  <a:gd name="T9" fmla="*/ 68188572 h 76"/>
                  <a:gd name="T10" fmla="*/ 52398245 w 51"/>
                  <a:gd name="T11" fmla="*/ 0 h 76"/>
                  <a:gd name="T12" fmla="*/ 56857152 w 51"/>
                  <a:gd name="T13" fmla="*/ 7343777 h 76"/>
                  <a:gd name="T14" fmla="*/ 5573900 w 51"/>
                  <a:gd name="T15" fmla="*/ 79728644 h 76"/>
                  <a:gd name="T16" fmla="*/ 0 w 51"/>
                  <a:gd name="T17" fmla="*/ 68188572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76"/>
                  <a:gd name="T29" fmla="*/ 51 w 51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76">
                    <a:moveTo>
                      <a:pt x="0" y="65"/>
                    </a:moveTo>
                    <a:lnTo>
                      <a:pt x="47" y="0"/>
                    </a:lnTo>
                    <a:lnTo>
                      <a:pt x="51" y="7"/>
                    </a:lnTo>
                    <a:lnTo>
                      <a:pt x="5" y="76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A87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2" name="Freeform 23"/>
              <p:cNvSpPr>
                <a:spLocks/>
              </p:cNvSpPr>
              <p:nvPr/>
            </p:nvSpPr>
            <p:spPr bwMode="auto">
              <a:xfrm>
                <a:off x="2714689" y="4632222"/>
                <a:ext cx="60185" cy="86035"/>
              </a:xfrm>
              <a:custGeom>
                <a:avLst/>
                <a:gdLst>
                  <a:gd name="T0" fmla="*/ 32341914 w 56"/>
                  <a:gd name="T1" fmla="*/ 0 h 84"/>
                  <a:gd name="T2" fmla="*/ 64682753 w 56"/>
                  <a:gd name="T3" fmla="*/ 44060162 h 84"/>
                  <a:gd name="T4" fmla="*/ 32341914 w 56"/>
                  <a:gd name="T5" fmla="*/ 88119300 h 84"/>
                  <a:gd name="T6" fmla="*/ 0 w 56"/>
                  <a:gd name="T7" fmla="*/ 44060162 h 84"/>
                  <a:gd name="T8" fmla="*/ 34651513 w 56"/>
                  <a:gd name="T9" fmla="*/ 26226334 h 84"/>
                  <a:gd name="T10" fmla="*/ 54286872 w 56"/>
                  <a:gd name="T11" fmla="*/ 0 h 84"/>
                  <a:gd name="T12" fmla="*/ 58907144 w 56"/>
                  <a:gd name="T13" fmla="*/ 7343701 h 84"/>
                  <a:gd name="T14" fmla="*/ 64682753 w 56"/>
                  <a:gd name="T15" fmla="*/ 15735185 h 84"/>
                  <a:gd name="T16" fmla="*/ 10395885 w 56"/>
                  <a:gd name="T17" fmla="*/ 88119300 h 84"/>
                  <a:gd name="T18" fmla="*/ 5775611 w 56"/>
                  <a:gd name="T19" fmla="*/ 79726794 h 84"/>
                  <a:gd name="T20" fmla="*/ 0 w 56"/>
                  <a:gd name="T21" fmla="*/ 72384119 h 84"/>
                  <a:gd name="T22" fmla="*/ 34651513 w 56"/>
                  <a:gd name="T23" fmla="*/ 26226334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84"/>
                  <a:gd name="T38" fmla="*/ 56 w 56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84">
                    <a:moveTo>
                      <a:pt x="30" y="25"/>
                    </a:moveTo>
                    <a:lnTo>
                      <a:pt x="47" y="0"/>
                    </a:lnTo>
                    <a:lnTo>
                      <a:pt x="51" y="7"/>
                    </a:lnTo>
                    <a:lnTo>
                      <a:pt x="56" y="15"/>
                    </a:lnTo>
                    <a:lnTo>
                      <a:pt x="9" y="84"/>
                    </a:lnTo>
                    <a:lnTo>
                      <a:pt x="5" y="76"/>
                    </a:lnTo>
                    <a:lnTo>
                      <a:pt x="0" y="6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BA8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3" name="Freeform 24"/>
              <p:cNvSpPr>
                <a:spLocks/>
              </p:cNvSpPr>
              <p:nvPr/>
            </p:nvSpPr>
            <p:spPr bwMode="auto">
              <a:xfrm>
                <a:off x="2718913" y="4638367"/>
                <a:ext cx="59134" cy="87060"/>
              </a:xfrm>
              <a:custGeom>
                <a:avLst/>
                <a:gdLst>
                  <a:gd name="T0" fmla="*/ 31789363 w 55"/>
                  <a:gd name="T1" fmla="*/ 0 h 84"/>
                  <a:gd name="T2" fmla="*/ 63578726 w 55"/>
                  <a:gd name="T3" fmla="*/ 45115736 h 84"/>
                  <a:gd name="T4" fmla="*/ 31789363 w 55"/>
                  <a:gd name="T5" fmla="*/ 90231471 h 84"/>
                  <a:gd name="T6" fmla="*/ 0 w 55"/>
                  <a:gd name="T7" fmla="*/ 45115736 h 84"/>
                  <a:gd name="T8" fmla="*/ 53175445 w 55"/>
                  <a:gd name="T9" fmla="*/ 0 h 84"/>
                  <a:gd name="T10" fmla="*/ 58954448 w 55"/>
                  <a:gd name="T11" fmla="*/ 11816322 h 84"/>
                  <a:gd name="T12" fmla="*/ 63578726 w 55"/>
                  <a:gd name="T13" fmla="*/ 16112317 h 84"/>
                  <a:gd name="T14" fmla="*/ 9247484 w 55"/>
                  <a:gd name="T15" fmla="*/ 90231471 h 84"/>
                  <a:gd name="T16" fmla="*/ 4624280 w 55"/>
                  <a:gd name="T17" fmla="*/ 82712184 h 84"/>
                  <a:gd name="T18" fmla="*/ 0 w 55"/>
                  <a:gd name="T19" fmla="*/ 74119158 h 84"/>
                  <a:gd name="T20" fmla="*/ 53175445 w 55"/>
                  <a:gd name="T21" fmla="*/ 0 h 8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4"/>
                  <a:gd name="T35" fmla="*/ 55 w 55"/>
                  <a:gd name="T36" fmla="*/ 84 h 8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4">
                    <a:moveTo>
                      <a:pt x="46" y="0"/>
                    </a:moveTo>
                    <a:lnTo>
                      <a:pt x="51" y="11"/>
                    </a:lnTo>
                    <a:lnTo>
                      <a:pt x="55" y="15"/>
                    </a:lnTo>
                    <a:lnTo>
                      <a:pt x="8" y="84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4" name="Freeform 25"/>
              <p:cNvSpPr>
                <a:spLocks/>
              </p:cNvSpPr>
              <p:nvPr/>
            </p:nvSpPr>
            <p:spPr bwMode="auto">
              <a:xfrm>
                <a:off x="2724189" y="4648608"/>
                <a:ext cx="57021" cy="83987"/>
              </a:xfrm>
              <a:custGeom>
                <a:avLst/>
                <a:gdLst>
                  <a:gd name="T0" fmla="*/ 29558650 w 55"/>
                  <a:gd name="T1" fmla="*/ 0 h 83"/>
                  <a:gd name="T2" fmla="*/ 59116262 w 55"/>
                  <a:gd name="T3" fmla="*/ 42493375 h 83"/>
                  <a:gd name="T4" fmla="*/ 29558650 w 55"/>
                  <a:gd name="T5" fmla="*/ 84985737 h 83"/>
                  <a:gd name="T6" fmla="*/ 0 w 55"/>
                  <a:gd name="T7" fmla="*/ 42493375 h 83"/>
                  <a:gd name="T8" fmla="*/ 50517498 w 55"/>
                  <a:gd name="T9" fmla="*/ 0 h 83"/>
                  <a:gd name="T10" fmla="*/ 50517498 w 55"/>
                  <a:gd name="T11" fmla="*/ 3072103 h 83"/>
                  <a:gd name="T12" fmla="*/ 54816880 w 55"/>
                  <a:gd name="T13" fmla="*/ 10239331 h 83"/>
                  <a:gd name="T14" fmla="*/ 59116262 w 55"/>
                  <a:gd name="T15" fmla="*/ 14334455 h 83"/>
                  <a:gd name="T16" fmla="*/ 8598768 w 55"/>
                  <a:gd name="T17" fmla="*/ 84985737 h 83"/>
                  <a:gd name="T18" fmla="*/ 8598768 w 55"/>
                  <a:gd name="T19" fmla="*/ 77818512 h 83"/>
                  <a:gd name="T20" fmla="*/ 0 w 55"/>
                  <a:gd name="T21" fmla="*/ 70651287 h 83"/>
                  <a:gd name="T22" fmla="*/ 50517498 w 55"/>
                  <a:gd name="T23" fmla="*/ 0 h 8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3"/>
                  <a:gd name="T38" fmla="*/ 55 w 55"/>
                  <a:gd name="T39" fmla="*/ 83 h 8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3">
                    <a:moveTo>
                      <a:pt x="47" y="0"/>
                    </a:moveTo>
                    <a:lnTo>
                      <a:pt x="47" y="3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8" y="83"/>
                    </a:lnTo>
                    <a:lnTo>
                      <a:pt x="8" y="76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4AE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5" name="Freeform 26"/>
              <p:cNvSpPr>
                <a:spLocks/>
              </p:cNvSpPr>
              <p:nvPr/>
            </p:nvSpPr>
            <p:spPr bwMode="auto">
              <a:xfrm>
                <a:off x="2727362" y="4654753"/>
                <a:ext cx="60185" cy="86035"/>
              </a:xfrm>
              <a:custGeom>
                <a:avLst/>
                <a:gdLst>
                  <a:gd name="T0" fmla="*/ 32929949 w 55"/>
                  <a:gd name="T1" fmla="*/ 0 h 83"/>
                  <a:gd name="T2" fmla="*/ 65858803 w 55"/>
                  <a:gd name="T3" fmla="*/ 44591007 h 83"/>
                  <a:gd name="T4" fmla="*/ 32929949 w 55"/>
                  <a:gd name="T5" fmla="*/ 89180978 h 83"/>
                  <a:gd name="T6" fmla="*/ 0 w 55"/>
                  <a:gd name="T7" fmla="*/ 44591007 h 83"/>
                  <a:gd name="T8" fmla="*/ 56279542 w 55"/>
                  <a:gd name="T9" fmla="*/ 0 h 83"/>
                  <a:gd name="T10" fmla="*/ 56279542 w 55"/>
                  <a:gd name="T11" fmla="*/ 3223721 h 83"/>
                  <a:gd name="T12" fmla="*/ 65858803 w 55"/>
                  <a:gd name="T13" fmla="*/ 15042648 h 83"/>
                  <a:gd name="T14" fmla="*/ 10776399 w 55"/>
                  <a:gd name="T15" fmla="*/ 89180978 h 83"/>
                  <a:gd name="T16" fmla="*/ 10776399 w 55"/>
                  <a:gd name="T17" fmla="*/ 85957258 h 83"/>
                  <a:gd name="T18" fmla="*/ 4789633 w 55"/>
                  <a:gd name="T19" fmla="*/ 74138334 h 83"/>
                  <a:gd name="T20" fmla="*/ 0 w 55"/>
                  <a:gd name="T21" fmla="*/ 74138334 h 83"/>
                  <a:gd name="T22" fmla="*/ 56279542 w 55"/>
                  <a:gd name="T23" fmla="*/ 0 h 8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3"/>
                  <a:gd name="T38" fmla="*/ 55 w 55"/>
                  <a:gd name="T39" fmla="*/ 83 h 8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3">
                    <a:moveTo>
                      <a:pt x="47" y="0"/>
                    </a:moveTo>
                    <a:lnTo>
                      <a:pt x="47" y="3"/>
                    </a:lnTo>
                    <a:lnTo>
                      <a:pt x="55" y="14"/>
                    </a:lnTo>
                    <a:lnTo>
                      <a:pt x="9" y="83"/>
                    </a:lnTo>
                    <a:lnTo>
                      <a:pt x="9" y="80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DBE6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6" name="Freeform 27"/>
              <p:cNvSpPr>
                <a:spLocks/>
              </p:cNvSpPr>
              <p:nvPr/>
            </p:nvSpPr>
            <p:spPr bwMode="auto">
              <a:xfrm>
                <a:off x="2731587" y="4662946"/>
                <a:ext cx="59134" cy="86035"/>
              </a:xfrm>
              <a:custGeom>
                <a:avLst/>
                <a:gdLst>
                  <a:gd name="T0" fmla="*/ 31789363 w 55"/>
                  <a:gd name="T1" fmla="*/ 0 h 84"/>
                  <a:gd name="T2" fmla="*/ 63578726 w 55"/>
                  <a:gd name="T3" fmla="*/ 44060162 h 84"/>
                  <a:gd name="T4" fmla="*/ 31789363 w 55"/>
                  <a:gd name="T5" fmla="*/ 88119300 h 84"/>
                  <a:gd name="T6" fmla="*/ 0 w 55"/>
                  <a:gd name="T7" fmla="*/ 44060162 h 84"/>
                  <a:gd name="T8" fmla="*/ 54331246 w 55"/>
                  <a:gd name="T9" fmla="*/ 0 h 84"/>
                  <a:gd name="T10" fmla="*/ 58954448 w 55"/>
                  <a:gd name="T11" fmla="*/ 7343701 h 84"/>
                  <a:gd name="T12" fmla="*/ 63578726 w 55"/>
                  <a:gd name="T13" fmla="*/ 15735185 h 84"/>
                  <a:gd name="T14" fmla="*/ 10403285 w 55"/>
                  <a:gd name="T15" fmla="*/ 88119300 h 84"/>
                  <a:gd name="T16" fmla="*/ 10403285 w 55"/>
                  <a:gd name="T17" fmla="*/ 83923047 h 84"/>
                  <a:gd name="T18" fmla="*/ 5780080 w 55"/>
                  <a:gd name="T19" fmla="*/ 76580372 h 84"/>
                  <a:gd name="T20" fmla="*/ 0 w 55"/>
                  <a:gd name="T21" fmla="*/ 72384119 h 84"/>
                  <a:gd name="T22" fmla="*/ 54331246 w 55"/>
                  <a:gd name="T23" fmla="*/ 0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4"/>
                  <a:gd name="T38" fmla="*/ 55 w 55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4">
                    <a:moveTo>
                      <a:pt x="47" y="0"/>
                    </a:moveTo>
                    <a:lnTo>
                      <a:pt x="51" y="7"/>
                    </a:lnTo>
                    <a:lnTo>
                      <a:pt x="55" y="15"/>
                    </a:lnTo>
                    <a:lnTo>
                      <a:pt x="9" y="84"/>
                    </a:lnTo>
                    <a:lnTo>
                      <a:pt x="9" y="80"/>
                    </a:lnTo>
                    <a:lnTo>
                      <a:pt x="5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5CE8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7" name="Freeform 28"/>
              <p:cNvSpPr>
                <a:spLocks/>
              </p:cNvSpPr>
              <p:nvPr/>
            </p:nvSpPr>
            <p:spPr bwMode="auto">
              <a:xfrm>
                <a:off x="2736863" y="4669090"/>
                <a:ext cx="60185" cy="86035"/>
              </a:xfrm>
              <a:custGeom>
                <a:avLst/>
                <a:gdLst>
                  <a:gd name="T0" fmla="*/ 32929949 w 55"/>
                  <a:gd name="T1" fmla="*/ 0 h 84"/>
                  <a:gd name="T2" fmla="*/ 65858803 w 55"/>
                  <a:gd name="T3" fmla="*/ 44060162 h 84"/>
                  <a:gd name="T4" fmla="*/ 32929949 w 55"/>
                  <a:gd name="T5" fmla="*/ 88119300 h 84"/>
                  <a:gd name="T6" fmla="*/ 0 w 55"/>
                  <a:gd name="T7" fmla="*/ 44060162 h 84"/>
                  <a:gd name="T8" fmla="*/ 55082408 w 55"/>
                  <a:gd name="T9" fmla="*/ 0 h 84"/>
                  <a:gd name="T10" fmla="*/ 59872038 w 55"/>
                  <a:gd name="T11" fmla="*/ 8392510 h 84"/>
                  <a:gd name="T12" fmla="*/ 65858803 w 55"/>
                  <a:gd name="T13" fmla="*/ 15735185 h 84"/>
                  <a:gd name="T14" fmla="*/ 9579265 w 55"/>
                  <a:gd name="T15" fmla="*/ 88119300 h 84"/>
                  <a:gd name="T16" fmla="*/ 9579265 w 55"/>
                  <a:gd name="T17" fmla="*/ 83923047 h 84"/>
                  <a:gd name="T18" fmla="*/ 4789633 w 55"/>
                  <a:gd name="T19" fmla="*/ 76580372 h 84"/>
                  <a:gd name="T20" fmla="*/ 0 w 55"/>
                  <a:gd name="T21" fmla="*/ 72384119 h 84"/>
                  <a:gd name="T22" fmla="*/ 55082408 w 55"/>
                  <a:gd name="T23" fmla="*/ 0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4"/>
                  <a:gd name="T38" fmla="*/ 55 w 55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4">
                    <a:moveTo>
                      <a:pt x="46" y="0"/>
                    </a:moveTo>
                    <a:lnTo>
                      <a:pt x="50" y="8"/>
                    </a:lnTo>
                    <a:lnTo>
                      <a:pt x="55" y="15"/>
                    </a:lnTo>
                    <a:lnTo>
                      <a:pt x="8" y="84"/>
                    </a:lnTo>
                    <a:lnTo>
                      <a:pt x="8" y="80"/>
                    </a:lnTo>
                    <a:lnTo>
                      <a:pt x="4" y="73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8" name="Freeform 29"/>
              <p:cNvSpPr>
                <a:spLocks/>
              </p:cNvSpPr>
              <p:nvPr/>
            </p:nvSpPr>
            <p:spPr bwMode="auto">
              <a:xfrm>
                <a:off x="2741087" y="4676259"/>
                <a:ext cx="57021" cy="82963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3018389 h 80"/>
                  <a:gd name="T4" fmla="*/ 29558650 w 55"/>
                  <a:gd name="T5" fmla="*/ 86035742 h 80"/>
                  <a:gd name="T6" fmla="*/ 0 w 55"/>
                  <a:gd name="T7" fmla="*/ 43018389 h 80"/>
                  <a:gd name="T8" fmla="*/ 49442393 w 55"/>
                  <a:gd name="T9" fmla="*/ 0 h 80"/>
                  <a:gd name="T10" fmla="*/ 54816880 w 55"/>
                  <a:gd name="T11" fmla="*/ 7527854 h 80"/>
                  <a:gd name="T12" fmla="*/ 59116262 w 55"/>
                  <a:gd name="T13" fmla="*/ 15056746 h 80"/>
                  <a:gd name="T14" fmla="*/ 8598768 w 55"/>
                  <a:gd name="T15" fmla="*/ 86035742 h 80"/>
                  <a:gd name="T16" fmla="*/ 4299384 w 55"/>
                  <a:gd name="T17" fmla="*/ 77432482 h 80"/>
                  <a:gd name="T18" fmla="*/ 0 w 55"/>
                  <a:gd name="T19" fmla="*/ 74206259 h 80"/>
                  <a:gd name="T20" fmla="*/ 4944239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6" y="0"/>
                    </a:moveTo>
                    <a:lnTo>
                      <a:pt x="51" y="7"/>
                    </a:lnTo>
                    <a:lnTo>
                      <a:pt x="55" y="14"/>
                    </a:lnTo>
                    <a:lnTo>
                      <a:pt x="8" y="80"/>
                    </a:lnTo>
                    <a:lnTo>
                      <a:pt x="4" y="72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6EED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69" name="Freeform 30"/>
              <p:cNvSpPr>
                <a:spLocks/>
              </p:cNvSpPr>
              <p:nvPr/>
            </p:nvSpPr>
            <p:spPr bwMode="auto">
              <a:xfrm>
                <a:off x="2746363" y="4684452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50517498 w 55"/>
                  <a:gd name="T9" fmla="*/ 0 h 80"/>
                  <a:gd name="T10" fmla="*/ 54816880 w 55"/>
                  <a:gd name="T11" fmla="*/ 7160977 h 80"/>
                  <a:gd name="T12" fmla="*/ 59116262 w 55"/>
                  <a:gd name="T13" fmla="*/ 14321953 h 80"/>
                  <a:gd name="T14" fmla="*/ 9673873 w 55"/>
                  <a:gd name="T15" fmla="*/ 81840466 h 80"/>
                  <a:gd name="T16" fmla="*/ 4299384 w 55"/>
                  <a:gd name="T17" fmla="*/ 77748191 h 80"/>
                  <a:gd name="T18" fmla="*/ 0 w 55"/>
                  <a:gd name="T19" fmla="*/ 70587216 h 80"/>
                  <a:gd name="T20" fmla="*/ 50517498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7" y="0"/>
                    </a:moveTo>
                    <a:lnTo>
                      <a:pt x="51" y="7"/>
                    </a:lnTo>
                    <a:lnTo>
                      <a:pt x="55" y="14"/>
                    </a:lnTo>
                    <a:lnTo>
                      <a:pt x="9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0" name="Freeform 31"/>
              <p:cNvSpPr>
                <a:spLocks/>
              </p:cNvSpPr>
              <p:nvPr/>
            </p:nvSpPr>
            <p:spPr bwMode="auto">
              <a:xfrm>
                <a:off x="2749536" y="4690597"/>
                <a:ext cx="59134" cy="82963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3018389 h 80"/>
                  <a:gd name="T4" fmla="*/ 31789363 w 55"/>
                  <a:gd name="T5" fmla="*/ 86035742 h 80"/>
                  <a:gd name="T6" fmla="*/ 0 w 55"/>
                  <a:gd name="T7" fmla="*/ 43018389 h 80"/>
                  <a:gd name="T8" fmla="*/ 54331246 w 55"/>
                  <a:gd name="T9" fmla="*/ 0 h 80"/>
                  <a:gd name="T10" fmla="*/ 63578726 w 55"/>
                  <a:gd name="T11" fmla="*/ 11829486 h 80"/>
                  <a:gd name="T12" fmla="*/ 63578726 w 55"/>
                  <a:gd name="T13" fmla="*/ 16132153 h 80"/>
                  <a:gd name="T14" fmla="*/ 15027562 w 55"/>
                  <a:gd name="T15" fmla="*/ 86035742 h 80"/>
                  <a:gd name="T16" fmla="*/ 10403285 w 55"/>
                  <a:gd name="T17" fmla="*/ 82809519 h 80"/>
                  <a:gd name="T18" fmla="*/ 0 w 55"/>
                  <a:gd name="T19" fmla="*/ 74206259 h 80"/>
                  <a:gd name="T20" fmla="*/ 0 w 55"/>
                  <a:gd name="T21" fmla="*/ 70979000 h 80"/>
                  <a:gd name="T22" fmla="*/ 54331246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7" y="0"/>
                    </a:moveTo>
                    <a:lnTo>
                      <a:pt x="55" y="11"/>
                    </a:lnTo>
                    <a:lnTo>
                      <a:pt x="55" y="15"/>
                    </a:lnTo>
                    <a:lnTo>
                      <a:pt x="13" y="80"/>
                    </a:lnTo>
                    <a:lnTo>
                      <a:pt x="9" y="77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CF8F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1" name="Freeform 32"/>
              <p:cNvSpPr>
                <a:spLocks/>
              </p:cNvSpPr>
              <p:nvPr/>
            </p:nvSpPr>
            <p:spPr bwMode="auto">
              <a:xfrm>
                <a:off x="2755873" y="4698790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49442393 w 55"/>
                  <a:gd name="T9" fmla="*/ 0 h 80"/>
                  <a:gd name="T10" fmla="*/ 53741775 w 55"/>
                  <a:gd name="T11" fmla="*/ 4092276 h 80"/>
                  <a:gd name="T12" fmla="*/ 59116262 w 55"/>
                  <a:gd name="T13" fmla="*/ 11253253 h 80"/>
                  <a:gd name="T14" fmla="*/ 12898151 w 55"/>
                  <a:gd name="T15" fmla="*/ 81840466 h 80"/>
                  <a:gd name="T16" fmla="*/ 8598768 w 55"/>
                  <a:gd name="T17" fmla="*/ 78771765 h 80"/>
                  <a:gd name="T18" fmla="*/ 4299384 w 55"/>
                  <a:gd name="T19" fmla="*/ 71610791 h 80"/>
                  <a:gd name="T20" fmla="*/ 0 w 55"/>
                  <a:gd name="T21" fmla="*/ 67518516 h 80"/>
                  <a:gd name="T22" fmla="*/ 49442393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6" y="0"/>
                    </a:moveTo>
                    <a:lnTo>
                      <a:pt x="50" y="4"/>
                    </a:lnTo>
                    <a:lnTo>
                      <a:pt x="55" y="11"/>
                    </a:lnTo>
                    <a:lnTo>
                      <a:pt x="12" y="80"/>
                    </a:lnTo>
                    <a:lnTo>
                      <a:pt x="8" y="77"/>
                    </a:lnTo>
                    <a:lnTo>
                      <a:pt x="4" y="70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9F1E2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2" name="Freeform 33"/>
              <p:cNvSpPr>
                <a:spLocks/>
              </p:cNvSpPr>
              <p:nvPr/>
            </p:nvSpPr>
            <p:spPr bwMode="auto">
              <a:xfrm>
                <a:off x="2765374" y="4706992"/>
                <a:ext cx="52797" cy="82963"/>
              </a:xfrm>
              <a:custGeom>
                <a:avLst/>
                <a:gdLst>
                  <a:gd name="T0" fmla="*/ 27329176 w 51"/>
                  <a:gd name="T1" fmla="*/ 0 h 80"/>
                  <a:gd name="T2" fmla="*/ 54657318 w 51"/>
                  <a:gd name="T3" fmla="*/ 43018389 h 80"/>
                  <a:gd name="T4" fmla="*/ 27329176 w 51"/>
                  <a:gd name="T5" fmla="*/ 86035742 h 80"/>
                  <a:gd name="T6" fmla="*/ 0 w 51"/>
                  <a:gd name="T7" fmla="*/ 43018389 h 80"/>
                  <a:gd name="T8" fmla="*/ 45012033 w 51"/>
                  <a:gd name="T9" fmla="*/ 0 h 80"/>
                  <a:gd name="T10" fmla="*/ 50370410 w 51"/>
                  <a:gd name="T11" fmla="*/ 3226223 h 80"/>
                  <a:gd name="T12" fmla="*/ 54657318 w 51"/>
                  <a:gd name="T13" fmla="*/ 11829486 h 80"/>
                  <a:gd name="T14" fmla="*/ 9645288 w 51"/>
                  <a:gd name="T15" fmla="*/ 86035742 h 80"/>
                  <a:gd name="T16" fmla="*/ 4286910 w 51"/>
                  <a:gd name="T17" fmla="*/ 81734112 h 80"/>
                  <a:gd name="T18" fmla="*/ 0 w 51"/>
                  <a:gd name="T19" fmla="*/ 74206259 h 80"/>
                  <a:gd name="T20" fmla="*/ 0 w 51"/>
                  <a:gd name="T21" fmla="*/ 69903593 h 80"/>
                  <a:gd name="T22" fmla="*/ 45012033 w 51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80"/>
                  <a:gd name="T38" fmla="*/ 51 w 51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80">
                    <a:moveTo>
                      <a:pt x="42" y="0"/>
                    </a:moveTo>
                    <a:lnTo>
                      <a:pt x="47" y="3"/>
                    </a:lnTo>
                    <a:lnTo>
                      <a:pt x="51" y="11"/>
                    </a:lnTo>
                    <a:lnTo>
                      <a:pt x="9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5EAD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3" name="Freeform 34"/>
              <p:cNvSpPr>
                <a:spLocks/>
              </p:cNvSpPr>
              <p:nvPr/>
            </p:nvSpPr>
            <p:spPr bwMode="auto">
              <a:xfrm>
                <a:off x="2768538" y="4710065"/>
                <a:ext cx="52797" cy="86035"/>
              </a:xfrm>
              <a:custGeom>
                <a:avLst/>
                <a:gdLst>
                  <a:gd name="T0" fmla="*/ 27329176 w 51"/>
                  <a:gd name="T1" fmla="*/ 0 h 84"/>
                  <a:gd name="T2" fmla="*/ 54657318 w 51"/>
                  <a:gd name="T3" fmla="*/ 44060162 h 84"/>
                  <a:gd name="T4" fmla="*/ 27329176 w 51"/>
                  <a:gd name="T5" fmla="*/ 88119300 h 84"/>
                  <a:gd name="T6" fmla="*/ 0 w 51"/>
                  <a:gd name="T7" fmla="*/ 44060162 h 84"/>
                  <a:gd name="T8" fmla="*/ 46083502 w 51"/>
                  <a:gd name="T9" fmla="*/ 0 h 84"/>
                  <a:gd name="T10" fmla="*/ 50370410 w 51"/>
                  <a:gd name="T11" fmla="*/ 8392510 h 84"/>
                  <a:gd name="T12" fmla="*/ 54657318 w 51"/>
                  <a:gd name="T13" fmla="*/ 15735185 h 84"/>
                  <a:gd name="T14" fmla="*/ 9645288 w 51"/>
                  <a:gd name="T15" fmla="*/ 88119300 h 84"/>
                  <a:gd name="T16" fmla="*/ 9645288 w 51"/>
                  <a:gd name="T17" fmla="*/ 83923047 h 84"/>
                  <a:gd name="T18" fmla="*/ 0 w 51"/>
                  <a:gd name="T19" fmla="*/ 76580372 h 84"/>
                  <a:gd name="T20" fmla="*/ 0 w 51"/>
                  <a:gd name="T21" fmla="*/ 72384119 h 84"/>
                  <a:gd name="T22" fmla="*/ 46083502 w 51"/>
                  <a:gd name="T23" fmla="*/ 0 h 8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84"/>
                  <a:gd name="T38" fmla="*/ 51 w 51"/>
                  <a:gd name="T39" fmla="*/ 84 h 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84">
                    <a:moveTo>
                      <a:pt x="43" y="0"/>
                    </a:moveTo>
                    <a:lnTo>
                      <a:pt x="47" y="8"/>
                    </a:lnTo>
                    <a:lnTo>
                      <a:pt x="51" y="15"/>
                    </a:lnTo>
                    <a:lnTo>
                      <a:pt x="9" y="84"/>
                    </a:lnTo>
                    <a:lnTo>
                      <a:pt x="9" y="80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2E3C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4" name="Freeform 35"/>
              <p:cNvSpPr>
                <a:spLocks/>
              </p:cNvSpPr>
              <p:nvPr/>
            </p:nvSpPr>
            <p:spPr bwMode="auto">
              <a:xfrm>
                <a:off x="2774874" y="4718258"/>
                <a:ext cx="55961" cy="82963"/>
              </a:xfrm>
              <a:custGeom>
                <a:avLst/>
                <a:gdLst>
                  <a:gd name="T0" fmla="*/ 28469904 w 55"/>
                  <a:gd name="T1" fmla="*/ 0 h 80"/>
                  <a:gd name="T2" fmla="*/ 56938791 w 55"/>
                  <a:gd name="T3" fmla="*/ 43018389 h 80"/>
                  <a:gd name="T4" fmla="*/ 28469904 w 55"/>
                  <a:gd name="T5" fmla="*/ 86035742 h 80"/>
                  <a:gd name="T6" fmla="*/ 0 w 55"/>
                  <a:gd name="T7" fmla="*/ 43018389 h 80"/>
                  <a:gd name="T8" fmla="*/ 43480683 w 55"/>
                  <a:gd name="T9" fmla="*/ 0 h 80"/>
                  <a:gd name="T10" fmla="*/ 51762909 w 55"/>
                  <a:gd name="T11" fmla="*/ 7527854 h 80"/>
                  <a:gd name="T12" fmla="*/ 56938791 w 55"/>
                  <a:gd name="T13" fmla="*/ 15056746 h 80"/>
                  <a:gd name="T14" fmla="*/ 8282228 w 55"/>
                  <a:gd name="T15" fmla="*/ 86035742 h 80"/>
                  <a:gd name="T16" fmla="*/ 4141114 w 55"/>
                  <a:gd name="T17" fmla="*/ 77432482 h 80"/>
                  <a:gd name="T18" fmla="*/ 0 w 55"/>
                  <a:gd name="T19" fmla="*/ 74206259 h 80"/>
                  <a:gd name="T20" fmla="*/ 4348068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2" y="0"/>
                    </a:moveTo>
                    <a:lnTo>
                      <a:pt x="50" y="7"/>
                    </a:lnTo>
                    <a:lnTo>
                      <a:pt x="55" y="14"/>
                    </a:lnTo>
                    <a:lnTo>
                      <a:pt x="8" y="80"/>
                    </a:lnTo>
                    <a:lnTo>
                      <a:pt x="4" y="72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BB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5" name="Freeform 36"/>
              <p:cNvSpPr>
                <a:spLocks/>
              </p:cNvSpPr>
              <p:nvPr/>
            </p:nvSpPr>
            <p:spPr bwMode="auto">
              <a:xfrm>
                <a:off x="2778047" y="4726451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45143011 w 55"/>
                  <a:gd name="T9" fmla="*/ 0 h 80"/>
                  <a:gd name="T10" fmla="*/ 49442393 w 55"/>
                  <a:gd name="T11" fmla="*/ 0 h 80"/>
                  <a:gd name="T12" fmla="*/ 54816880 w 55"/>
                  <a:gd name="T13" fmla="*/ 7160977 h 80"/>
                  <a:gd name="T14" fmla="*/ 59116262 w 55"/>
                  <a:gd name="T15" fmla="*/ 11253253 h 80"/>
                  <a:gd name="T16" fmla="*/ 8598768 w 55"/>
                  <a:gd name="T17" fmla="*/ 81840466 h 80"/>
                  <a:gd name="T18" fmla="*/ 4299384 w 55"/>
                  <a:gd name="T19" fmla="*/ 77748191 h 80"/>
                  <a:gd name="T20" fmla="*/ 0 w 55"/>
                  <a:gd name="T21" fmla="*/ 70587216 h 80"/>
                  <a:gd name="T22" fmla="*/ 45143011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2" y="0"/>
                    </a:moveTo>
                    <a:lnTo>
                      <a:pt x="46" y="0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8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6" name="Freeform 37"/>
              <p:cNvSpPr>
                <a:spLocks/>
              </p:cNvSpPr>
              <p:nvPr/>
            </p:nvSpPr>
            <p:spPr bwMode="auto">
              <a:xfrm>
                <a:off x="2781211" y="4732596"/>
                <a:ext cx="59134" cy="82963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3018389 h 80"/>
                  <a:gd name="T4" fmla="*/ 31789363 w 55"/>
                  <a:gd name="T5" fmla="*/ 86035742 h 80"/>
                  <a:gd name="T6" fmla="*/ 0 w 55"/>
                  <a:gd name="T7" fmla="*/ 43018389 h 80"/>
                  <a:gd name="T8" fmla="*/ 54331246 w 55"/>
                  <a:gd name="T9" fmla="*/ 0 h 80"/>
                  <a:gd name="T10" fmla="*/ 63578726 w 55"/>
                  <a:gd name="T11" fmla="*/ 11829486 h 80"/>
                  <a:gd name="T12" fmla="*/ 9247484 w 55"/>
                  <a:gd name="T13" fmla="*/ 86035742 h 80"/>
                  <a:gd name="T14" fmla="*/ 9247484 w 55"/>
                  <a:gd name="T15" fmla="*/ 82809519 h 80"/>
                  <a:gd name="T16" fmla="*/ 0 w 55"/>
                  <a:gd name="T17" fmla="*/ 74206259 h 80"/>
                  <a:gd name="T18" fmla="*/ 0 w 55"/>
                  <a:gd name="T19" fmla="*/ 70979000 h 80"/>
                  <a:gd name="T20" fmla="*/ 54331246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7" y="0"/>
                    </a:moveTo>
                    <a:lnTo>
                      <a:pt x="55" y="11"/>
                    </a:lnTo>
                    <a:lnTo>
                      <a:pt x="8" y="80"/>
                    </a:lnTo>
                    <a:lnTo>
                      <a:pt x="8" y="77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7" name="Freeform 38"/>
              <p:cNvSpPr>
                <a:spLocks/>
              </p:cNvSpPr>
              <p:nvPr/>
            </p:nvSpPr>
            <p:spPr bwMode="auto">
              <a:xfrm>
                <a:off x="2787548" y="4736692"/>
                <a:ext cx="55961" cy="80915"/>
              </a:xfrm>
              <a:custGeom>
                <a:avLst/>
                <a:gdLst>
                  <a:gd name="T0" fmla="*/ 28469904 w 55"/>
                  <a:gd name="T1" fmla="*/ 0 h 80"/>
                  <a:gd name="T2" fmla="*/ 56938791 w 55"/>
                  <a:gd name="T3" fmla="*/ 40920739 h 80"/>
                  <a:gd name="T4" fmla="*/ 28469904 w 55"/>
                  <a:gd name="T5" fmla="*/ 81840466 h 80"/>
                  <a:gd name="T6" fmla="*/ 0 w 55"/>
                  <a:gd name="T7" fmla="*/ 40920739 h 80"/>
                  <a:gd name="T8" fmla="*/ 48656566 w 55"/>
                  <a:gd name="T9" fmla="*/ 0 h 80"/>
                  <a:gd name="T10" fmla="*/ 52797679 w 55"/>
                  <a:gd name="T11" fmla="*/ 7160977 h 80"/>
                  <a:gd name="T12" fmla="*/ 56938791 w 55"/>
                  <a:gd name="T13" fmla="*/ 14321953 h 80"/>
                  <a:gd name="T14" fmla="*/ 13458112 w 55"/>
                  <a:gd name="T15" fmla="*/ 81840466 h 80"/>
                  <a:gd name="T16" fmla="*/ 9316999 w 55"/>
                  <a:gd name="T17" fmla="*/ 81840466 h 80"/>
                  <a:gd name="T18" fmla="*/ 4141114 w 55"/>
                  <a:gd name="T19" fmla="*/ 74679491 h 80"/>
                  <a:gd name="T20" fmla="*/ 0 w 55"/>
                  <a:gd name="T21" fmla="*/ 70587216 h 80"/>
                  <a:gd name="T22" fmla="*/ 48656566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7" y="0"/>
                    </a:moveTo>
                    <a:lnTo>
                      <a:pt x="51" y="7"/>
                    </a:lnTo>
                    <a:lnTo>
                      <a:pt x="55" y="14"/>
                    </a:lnTo>
                    <a:lnTo>
                      <a:pt x="13" y="80"/>
                    </a:lnTo>
                    <a:lnTo>
                      <a:pt x="9" y="80"/>
                    </a:lnTo>
                    <a:lnTo>
                      <a:pt x="4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8" name="Freeform 39"/>
              <p:cNvSpPr>
                <a:spLocks/>
              </p:cNvSpPr>
              <p:nvPr/>
            </p:nvSpPr>
            <p:spPr bwMode="auto">
              <a:xfrm>
                <a:off x="2790712" y="4743861"/>
                <a:ext cx="59134" cy="82963"/>
              </a:xfrm>
              <a:custGeom>
                <a:avLst/>
                <a:gdLst>
                  <a:gd name="T0" fmla="*/ 31221696 w 56"/>
                  <a:gd name="T1" fmla="*/ 0 h 80"/>
                  <a:gd name="T2" fmla="*/ 62443392 w 56"/>
                  <a:gd name="T3" fmla="*/ 43018389 h 80"/>
                  <a:gd name="T4" fmla="*/ 31221696 w 56"/>
                  <a:gd name="T5" fmla="*/ 86035742 h 80"/>
                  <a:gd name="T6" fmla="*/ 0 w 56"/>
                  <a:gd name="T7" fmla="*/ 43018389 h 80"/>
                  <a:gd name="T8" fmla="*/ 52407510 w 56"/>
                  <a:gd name="T9" fmla="*/ 0 h 80"/>
                  <a:gd name="T10" fmla="*/ 56867902 w 56"/>
                  <a:gd name="T11" fmla="*/ 7527854 h 80"/>
                  <a:gd name="T12" fmla="*/ 62443392 w 56"/>
                  <a:gd name="T13" fmla="*/ 11829486 h 80"/>
                  <a:gd name="T14" fmla="*/ 14496278 w 56"/>
                  <a:gd name="T15" fmla="*/ 86035742 h 80"/>
                  <a:gd name="T16" fmla="*/ 5575492 w 56"/>
                  <a:gd name="T17" fmla="*/ 78507889 h 80"/>
                  <a:gd name="T18" fmla="*/ 0 w 56"/>
                  <a:gd name="T19" fmla="*/ 74206259 h 80"/>
                  <a:gd name="T20" fmla="*/ 52407510 w 56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6"/>
                  <a:gd name="T34" fmla="*/ 0 h 80"/>
                  <a:gd name="T35" fmla="*/ 56 w 56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6" h="80">
                    <a:moveTo>
                      <a:pt x="47" y="0"/>
                    </a:moveTo>
                    <a:lnTo>
                      <a:pt x="51" y="7"/>
                    </a:lnTo>
                    <a:lnTo>
                      <a:pt x="56" y="11"/>
                    </a:lnTo>
                    <a:lnTo>
                      <a:pt x="13" y="80"/>
                    </a:lnTo>
                    <a:lnTo>
                      <a:pt x="5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79" name="Freeform 40"/>
              <p:cNvSpPr>
                <a:spLocks/>
              </p:cNvSpPr>
              <p:nvPr/>
            </p:nvSpPr>
            <p:spPr bwMode="auto">
              <a:xfrm>
                <a:off x="2799161" y="4751030"/>
                <a:ext cx="60185" cy="80915"/>
              </a:xfrm>
              <a:custGeom>
                <a:avLst/>
                <a:gdLst>
                  <a:gd name="T0" fmla="*/ 32929949 w 55"/>
                  <a:gd name="T1" fmla="*/ 0 h 80"/>
                  <a:gd name="T2" fmla="*/ 65858803 w 55"/>
                  <a:gd name="T3" fmla="*/ 40920739 h 80"/>
                  <a:gd name="T4" fmla="*/ 32929949 w 55"/>
                  <a:gd name="T5" fmla="*/ 81840466 h 80"/>
                  <a:gd name="T6" fmla="*/ 0 w 55"/>
                  <a:gd name="T7" fmla="*/ 40920739 h 80"/>
                  <a:gd name="T8" fmla="*/ 50291683 w 55"/>
                  <a:gd name="T9" fmla="*/ 0 h 80"/>
                  <a:gd name="T10" fmla="*/ 56279542 w 55"/>
                  <a:gd name="T11" fmla="*/ 8184551 h 80"/>
                  <a:gd name="T12" fmla="*/ 65858803 w 55"/>
                  <a:gd name="T13" fmla="*/ 11253253 h 80"/>
                  <a:gd name="T14" fmla="*/ 9579265 w 55"/>
                  <a:gd name="T15" fmla="*/ 81840466 h 80"/>
                  <a:gd name="T16" fmla="*/ 4789633 w 55"/>
                  <a:gd name="T17" fmla="*/ 74679491 h 80"/>
                  <a:gd name="T18" fmla="*/ 0 w 55"/>
                  <a:gd name="T19" fmla="*/ 67518516 h 80"/>
                  <a:gd name="T20" fmla="*/ 5029168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2" y="0"/>
                    </a:moveTo>
                    <a:lnTo>
                      <a:pt x="47" y="8"/>
                    </a:lnTo>
                    <a:lnTo>
                      <a:pt x="55" y="11"/>
                    </a:lnTo>
                    <a:lnTo>
                      <a:pt x="8" y="80"/>
                    </a:lnTo>
                    <a:lnTo>
                      <a:pt x="4" y="73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0" name="Freeform 41"/>
              <p:cNvSpPr>
                <a:spLocks/>
              </p:cNvSpPr>
              <p:nvPr/>
            </p:nvSpPr>
            <p:spPr bwMode="auto">
              <a:xfrm>
                <a:off x="2803385" y="4754102"/>
                <a:ext cx="59134" cy="82963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3018389 h 80"/>
                  <a:gd name="T4" fmla="*/ 31789363 w 55"/>
                  <a:gd name="T5" fmla="*/ 86035742 h 80"/>
                  <a:gd name="T6" fmla="*/ 0 w 55"/>
                  <a:gd name="T7" fmla="*/ 43018389 h 80"/>
                  <a:gd name="T8" fmla="*/ 49706968 w 55"/>
                  <a:gd name="T9" fmla="*/ 0 h 80"/>
                  <a:gd name="T10" fmla="*/ 49706968 w 55"/>
                  <a:gd name="T11" fmla="*/ 4301632 h 80"/>
                  <a:gd name="T12" fmla="*/ 58954448 w 55"/>
                  <a:gd name="T13" fmla="*/ 11829486 h 80"/>
                  <a:gd name="T14" fmla="*/ 63578726 w 55"/>
                  <a:gd name="T15" fmla="*/ 16132153 h 80"/>
                  <a:gd name="T16" fmla="*/ 10403285 w 55"/>
                  <a:gd name="T17" fmla="*/ 86035742 h 80"/>
                  <a:gd name="T18" fmla="*/ 4624280 w 55"/>
                  <a:gd name="T19" fmla="*/ 81734112 h 80"/>
                  <a:gd name="T20" fmla="*/ 0 w 55"/>
                  <a:gd name="T21" fmla="*/ 74206259 h 80"/>
                  <a:gd name="T22" fmla="*/ 49706968 w 55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80"/>
                  <a:gd name="T38" fmla="*/ 55 w 55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80">
                    <a:moveTo>
                      <a:pt x="43" y="0"/>
                    </a:moveTo>
                    <a:lnTo>
                      <a:pt x="43" y="4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9" y="80"/>
                    </a:lnTo>
                    <a:lnTo>
                      <a:pt x="4" y="76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1" name="Freeform 42"/>
              <p:cNvSpPr>
                <a:spLocks/>
              </p:cNvSpPr>
              <p:nvPr/>
            </p:nvSpPr>
            <p:spPr bwMode="auto">
              <a:xfrm>
                <a:off x="2808661" y="4762295"/>
                <a:ext cx="60185" cy="80915"/>
              </a:xfrm>
              <a:custGeom>
                <a:avLst/>
                <a:gdLst>
                  <a:gd name="T0" fmla="*/ 32341914 w 56"/>
                  <a:gd name="T1" fmla="*/ 0 h 80"/>
                  <a:gd name="T2" fmla="*/ 64682753 w 56"/>
                  <a:gd name="T3" fmla="*/ 40920739 h 80"/>
                  <a:gd name="T4" fmla="*/ 32341914 w 56"/>
                  <a:gd name="T5" fmla="*/ 81840466 h 80"/>
                  <a:gd name="T6" fmla="*/ 0 w 56"/>
                  <a:gd name="T7" fmla="*/ 40920739 h 80"/>
                  <a:gd name="T8" fmla="*/ 54286872 w 56"/>
                  <a:gd name="T9" fmla="*/ 0 h 80"/>
                  <a:gd name="T10" fmla="*/ 54286872 w 56"/>
                  <a:gd name="T11" fmla="*/ 4092276 h 80"/>
                  <a:gd name="T12" fmla="*/ 64682753 w 56"/>
                  <a:gd name="T13" fmla="*/ 11253253 h 80"/>
                  <a:gd name="T14" fmla="*/ 10395885 w 56"/>
                  <a:gd name="T15" fmla="*/ 81840466 h 80"/>
                  <a:gd name="T16" fmla="*/ 10395885 w 56"/>
                  <a:gd name="T17" fmla="*/ 78771765 h 80"/>
                  <a:gd name="T18" fmla="*/ 0 w 56"/>
                  <a:gd name="T19" fmla="*/ 70587216 h 80"/>
                  <a:gd name="T20" fmla="*/ 54286872 w 56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6"/>
                  <a:gd name="T34" fmla="*/ 0 h 80"/>
                  <a:gd name="T35" fmla="*/ 56 w 56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6" h="80">
                    <a:moveTo>
                      <a:pt x="47" y="0"/>
                    </a:moveTo>
                    <a:lnTo>
                      <a:pt x="47" y="4"/>
                    </a:lnTo>
                    <a:lnTo>
                      <a:pt x="56" y="11"/>
                    </a:lnTo>
                    <a:lnTo>
                      <a:pt x="9" y="80"/>
                    </a:lnTo>
                    <a:lnTo>
                      <a:pt x="9" y="77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2" name="Freeform 43"/>
              <p:cNvSpPr>
                <a:spLocks/>
              </p:cNvSpPr>
              <p:nvPr/>
            </p:nvSpPr>
            <p:spPr bwMode="auto">
              <a:xfrm>
                <a:off x="2812886" y="4770488"/>
                <a:ext cx="59134" cy="77842"/>
              </a:xfrm>
              <a:custGeom>
                <a:avLst/>
                <a:gdLst>
                  <a:gd name="T0" fmla="*/ 31789363 w 55"/>
                  <a:gd name="T1" fmla="*/ 0 h 76"/>
                  <a:gd name="T2" fmla="*/ 63578726 w 55"/>
                  <a:gd name="T3" fmla="*/ 39864322 h 76"/>
                  <a:gd name="T4" fmla="*/ 31789363 w 55"/>
                  <a:gd name="T5" fmla="*/ 79728644 h 76"/>
                  <a:gd name="T6" fmla="*/ 0 w 55"/>
                  <a:gd name="T7" fmla="*/ 39864322 h 76"/>
                  <a:gd name="T8" fmla="*/ 53175445 w 55"/>
                  <a:gd name="T9" fmla="*/ 0 h 76"/>
                  <a:gd name="T10" fmla="*/ 58954448 w 55"/>
                  <a:gd name="T11" fmla="*/ 3147480 h 76"/>
                  <a:gd name="T12" fmla="*/ 63578726 w 55"/>
                  <a:gd name="T13" fmla="*/ 10490234 h 76"/>
                  <a:gd name="T14" fmla="*/ 13871762 w 55"/>
                  <a:gd name="T15" fmla="*/ 79728644 h 76"/>
                  <a:gd name="T16" fmla="*/ 9247484 w 55"/>
                  <a:gd name="T17" fmla="*/ 79728644 h 76"/>
                  <a:gd name="T18" fmla="*/ 4624280 w 55"/>
                  <a:gd name="T19" fmla="*/ 72384869 h 76"/>
                  <a:gd name="T20" fmla="*/ 0 w 55"/>
                  <a:gd name="T21" fmla="*/ 68188572 h 76"/>
                  <a:gd name="T22" fmla="*/ 53175445 w 55"/>
                  <a:gd name="T23" fmla="*/ 0 h 7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76"/>
                  <a:gd name="T38" fmla="*/ 55 w 55"/>
                  <a:gd name="T39" fmla="*/ 76 h 7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76">
                    <a:moveTo>
                      <a:pt x="46" y="0"/>
                    </a:moveTo>
                    <a:lnTo>
                      <a:pt x="51" y="3"/>
                    </a:lnTo>
                    <a:lnTo>
                      <a:pt x="55" y="10"/>
                    </a:lnTo>
                    <a:lnTo>
                      <a:pt x="12" y="76"/>
                    </a:lnTo>
                    <a:lnTo>
                      <a:pt x="8" y="76"/>
                    </a:lnTo>
                    <a:lnTo>
                      <a:pt x="4" y="69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3" name="Freeform 44"/>
              <p:cNvSpPr>
                <a:spLocks/>
              </p:cNvSpPr>
              <p:nvPr/>
            </p:nvSpPr>
            <p:spPr bwMode="auto">
              <a:xfrm>
                <a:off x="2818171" y="4773561"/>
                <a:ext cx="63349" cy="82963"/>
              </a:xfrm>
              <a:custGeom>
                <a:avLst/>
                <a:gdLst>
                  <a:gd name="T0" fmla="*/ 34009823 w 59"/>
                  <a:gd name="T1" fmla="*/ 0 h 80"/>
                  <a:gd name="T2" fmla="*/ 68018572 w 59"/>
                  <a:gd name="T3" fmla="*/ 43018389 h 80"/>
                  <a:gd name="T4" fmla="*/ 34009823 w 59"/>
                  <a:gd name="T5" fmla="*/ 86035742 h 80"/>
                  <a:gd name="T6" fmla="*/ 0 w 59"/>
                  <a:gd name="T7" fmla="*/ 43018389 h 80"/>
                  <a:gd name="T8" fmla="*/ 54183798 w 59"/>
                  <a:gd name="T9" fmla="*/ 0 h 80"/>
                  <a:gd name="T10" fmla="*/ 58795390 w 59"/>
                  <a:gd name="T11" fmla="*/ 7527854 h 80"/>
                  <a:gd name="T12" fmla="*/ 68018572 w 59"/>
                  <a:gd name="T13" fmla="*/ 11829486 h 80"/>
                  <a:gd name="T14" fmla="*/ 14986871 w 59"/>
                  <a:gd name="T15" fmla="*/ 86035742 h 80"/>
                  <a:gd name="T16" fmla="*/ 4611593 w 59"/>
                  <a:gd name="T17" fmla="*/ 78507889 h 80"/>
                  <a:gd name="T18" fmla="*/ 0 w 59"/>
                  <a:gd name="T19" fmla="*/ 74206259 h 80"/>
                  <a:gd name="T20" fmla="*/ 54183798 w 59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80"/>
                  <a:gd name="T35" fmla="*/ 59 w 59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80">
                    <a:moveTo>
                      <a:pt x="47" y="0"/>
                    </a:moveTo>
                    <a:lnTo>
                      <a:pt x="51" y="7"/>
                    </a:lnTo>
                    <a:lnTo>
                      <a:pt x="59" y="11"/>
                    </a:lnTo>
                    <a:lnTo>
                      <a:pt x="13" y="80"/>
                    </a:lnTo>
                    <a:lnTo>
                      <a:pt x="4" y="73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4" name="Freeform 45"/>
              <p:cNvSpPr>
                <a:spLocks/>
              </p:cNvSpPr>
              <p:nvPr/>
            </p:nvSpPr>
            <p:spPr bwMode="auto">
              <a:xfrm>
                <a:off x="2825560" y="4779705"/>
                <a:ext cx="59134" cy="79891"/>
              </a:xfrm>
              <a:custGeom>
                <a:avLst/>
                <a:gdLst>
                  <a:gd name="T0" fmla="*/ 31789363 w 55"/>
                  <a:gd name="T1" fmla="*/ 0 h 77"/>
                  <a:gd name="T2" fmla="*/ 63578726 w 55"/>
                  <a:gd name="T3" fmla="*/ 41445791 h 77"/>
                  <a:gd name="T4" fmla="*/ 31789363 w 55"/>
                  <a:gd name="T5" fmla="*/ 82890543 h 77"/>
                  <a:gd name="T6" fmla="*/ 0 w 55"/>
                  <a:gd name="T7" fmla="*/ 41445791 h 77"/>
                  <a:gd name="T8" fmla="*/ 49706968 w 55"/>
                  <a:gd name="T9" fmla="*/ 0 h 77"/>
                  <a:gd name="T10" fmla="*/ 58954448 w 55"/>
                  <a:gd name="T11" fmla="*/ 4305814 h 77"/>
                  <a:gd name="T12" fmla="*/ 63578726 w 55"/>
                  <a:gd name="T13" fmla="*/ 11841506 h 77"/>
                  <a:gd name="T14" fmla="*/ 10403285 w 55"/>
                  <a:gd name="T15" fmla="*/ 82890543 h 77"/>
                  <a:gd name="T16" fmla="*/ 5780080 w 55"/>
                  <a:gd name="T17" fmla="*/ 78584732 h 77"/>
                  <a:gd name="T18" fmla="*/ 0 w 55"/>
                  <a:gd name="T19" fmla="*/ 71049042 h 77"/>
                  <a:gd name="T20" fmla="*/ 49706968 w 55"/>
                  <a:gd name="T21" fmla="*/ 0 h 7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77"/>
                  <a:gd name="T35" fmla="*/ 55 w 55"/>
                  <a:gd name="T36" fmla="*/ 77 h 7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77">
                    <a:moveTo>
                      <a:pt x="43" y="0"/>
                    </a:moveTo>
                    <a:lnTo>
                      <a:pt x="51" y="4"/>
                    </a:lnTo>
                    <a:lnTo>
                      <a:pt x="55" y="11"/>
                    </a:lnTo>
                    <a:lnTo>
                      <a:pt x="9" y="77"/>
                    </a:lnTo>
                    <a:lnTo>
                      <a:pt x="5" y="73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5" name="Freeform 46"/>
              <p:cNvSpPr>
                <a:spLocks/>
              </p:cNvSpPr>
              <p:nvPr/>
            </p:nvSpPr>
            <p:spPr bwMode="auto">
              <a:xfrm>
                <a:off x="2830836" y="4784826"/>
                <a:ext cx="60185" cy="82963"/>
              </a:xfrm>
              <a:custGeom>
                <a:avLst/>
                <a:gdLst>
                  <a:gd name="T0" fmla="*/ 32929949 w 55"/>
                  <a:gd name="T1" fmla="*/ 0 h 80"/>
                  <a:gd name="T2" fmla="*/ 65858803 w 55"/>
                  <a:gd name="T3" fmla="*/ 43018389 h 80"/>
                  <a:gd name="T4" fmla="*/ 32929949 w 55"/>
                  <a:gd name="T5" fmla="*/ 86035742 h 80"/>
                  <a:gd name="T6" fmla="*/ 0 w 55"/>
                  <a:gd name="T7" fmla="*/ 43018389 h 80"/>
                  <a:gd name="T8" fmla="*/ 55082408 w 55"/>
                  <a:gd name="T9" fmla="*/ 0 h 80"/>
                  <a:gd name="T10" fmla="*/ 65858803 w 55"/>
                  <a:gd name="T11" fmla="*/ 7527854 h 80"/>
                  <a:gd name="T12" fmla="*/ 65858803 w 55"/>
                  <a:gd name="T13" fmla="*/ 11829486 h 80"/>
                  <a:gd name="T14" fmla="*/ 14368895 w 55"/>
                  <a:gd name="T15" fmla="*/ 86035742 h 80"/>
                  <a:gd name="T16" fmla="*/ 9579265 w 55"/>
                  <a:gd name="T17" fmla="*/ 78507889 h 80"/>
                  <a:gd name="T18" fmla="*/ 0 w 55"/>
                  <a:gd name="T19" fmla="*/ 74206259 h 80"/>
                  <a:gd name="T20" fmla="*/ 55082408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6" y="0"/>
                    </a:moveTo>
                    <a:lnTo>
                      <a:pt x="55" y="7"/>
                    </a:lnTo>
                    <a:lnTo>
                      <a:pt x="55" y="11"/>
                    </a:lnTo>
                    <a:lnTo>
                      <a:pt x="12" y="80"/>
                    </a:lnTo>
                    <a:lnTo>
                      <a:pt x="8" y="73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6" name="Freeform 47"/>
              <p:cNvSpPr>
                <a:spLocks/>
              </p:cNvSpPr>
              <p:nvPr/>
            </p:nvSpPr>
            <p:spPr bwMode="auto">
              <a:xfrm>
                <a:off x="2835060" y="4793019"/>
                <a:ext cx="62298" cy="77842"/>
              </a:xfrm>
              <a:custGeom>
                <a:avLst/>
                <a:gdLst>
                  <a:gd name="T0" fmla="*/ 32890176 w 59"/>
                  <a:gd name="T1" fmla="*/ 0 h 77"/>
                  <a:gd name="T2" fmla="*/ 65780352 w 59"/>
                  <a:gd name="T3" fmla="*/ 39346604 h 77"/>
                  <a:gd name="T4" fmla="*/ 32890176 w 59"/>
                  <a:gd name="T5" fmla="*/ 78693208 h 77"/>
                  <a:gd name="T6" fmla="*/ 0 w 59"/>
                  <a:gd name="T7" fmla="*/ 39346604 h 77"/>
                  <a:gd name="T8" fmla="*/ 51286040 w 59"/>
                  <a:gd name="T9" fmla="*/ 0 h 77"/>
                  <a:gd name="T10" fmla="*/ 56861181 w 59"/>
                  <a:gd name="T11" fmla="*/ 0 h 77"/>
                  <a:gd name="T12" fmla="*/ 61320239 w 59"/>
                  <a:gd name="T13" fmla="*/ 8175431 h 77"/>
                  <a:gd name="T14" fmla="*/ 65780352 w 59"/>
                  <a:gd name="T15" fmla="*/ 8175431 h 77"/>
                  <a:gd name="T16" fmla="*/ 14494316 w 59"/>
                  <a:gd name="T17" fmla="*/ 78693208 h 77"/>
                  <a:gd name="T18" fmla="*/ 8919175 w 59"/>
                  <a:gd name="T19" fmla="*/ 74604988 h 77"/>
                  <a:gd name="T20" fmla="*/ 4460115 w 59"/>
                  <a:gd name="T21" fmla="*/ 67451614 h 77"/>
                  <a:gd name="T22" fmla="*/ 0 w 59"/>
                  <a:gd name="T23" fmla="*/ 67451614 h 77"/>
                  <a:gd name="T24" fmla="*/ 51286040 w 59"/>
                  <a:gd name="T25" fmla="*/ 0 h 7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77"/>
                  <a:gd name="T41" fmla="*/ 59 w 59"/>
                  <a:gd name="T42" fmla="*/ 77 h 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77">
                    <a:moveTo>
                      <a:pt x="46" y="0"/>
                    </a:moveTo>
                    <a:lnTo>
                      <a:pt x="51" y="0"/>
                    </a:lnTo>
                    <a:lnTo>
                      <a:pt x="55" y="8"/>
                    </a:lnTo>
                    <a:lnTo>
                      <a:pt x="59" y="8"/>
                    </a:lnTo>
                    <a:lnTo>
                      <a:pt x="13" y="77"/>
                    </a:lnTo>
                    <a:lnTo>
                      <a:pt x="8" y="73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7" name="Freeform 48"/>
              <p:cNvSpPr>
                <a:spLocks/>
              </p:cNvSpPr>
              <p:nvPr/>
            </p:nvSpPr>
            <p:spPr bwMode="auto">
              <a:xfrm>
                <a:off x="2843509" y="4796092"/>
                <a:ext cx="60185" cy="77842"/>
              </a:xfrm>
              <a:custGeom>
                <a:avLst/>
                <a:gdLst>
                  <a:gd name="T0" fmla="*/ 32929949 w 55"/>
                  <a:gd name="T1" fmla="*/ 0 h 76"/>
                  <a:gd name="T2" fmla="*/ 65858803 w 55"/>
                  <a:gd name="T3" fmla="*/ 39864322 h 76"/>
                  <a:gd name="T4" fmla="*/ 32929949 w 55"/>
                  <a:gd name="T5" fmla="*/ 79728644 h 76"/>
                  <a:gd name="T6" fmla="*/ 0 w 55"/>
                  <a:gd name="T7" fmla="*/ 39864322 h 76"/>
                  <a:gd name="T8" fmla="*/ 51489912 w 55"/>
                  <a:gd name="T9" fmla="*/ 0 h 76"/>
                  <a:gd name="T10" fmla="*/ 56279542 w 55"/>
                  <a:gd name="T11" fmla="*/ 4196299 h 76"/>
                  <a:gd name="T12" fmla="*/ 65858803 w 55"/>
                  <a:gd name="T13" fmla="*/ 11540076 h 76"/>
                  <a:gd name="T14" fmla="*/ 10776399 w 55"/>
                  <a:gd name="T15" fmla="*/ 79728644 h 76"/>
                  <a:gd name="T16" fmla="*/ 0 w 55"/>
                  <a:gd name="T17" fmla="*/ 72384869 h 76"/>
                  <a:gd name="T18" fmla="*/ 51489912 w 55"/>
                  <a:gd name="T19" fmla="*/ 0 h 7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76"/>
                  <a:gd name="T32" fmla="*/ 55 w 55"/>
                  <a:gd name="T33" fmla="*/ 76 h 7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76">
                    <a:moveTo>
                      <a:pt x="43" y="0"/>
                    </a:moveTo>
                    <a:lnTo>
                      <a:pt x="47" y="4"/>
                    </a:lnTo>
                    <a:lnTo>
                      <a:pt x="55" y="11"/>
                    </a:lnTo>
                    <a:lnTo>
                      <a:pt x="9" y="76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8" name="Freeform 49"/>
              <p:cNvSpPr>
                <a:spLocks/>
              </p:cNvSpPr>
              <p:nvPr/>
            </p:nvSpPr>
            <p:spPr bwMode="auto">
              <a:xfrm>
                <a:off x="2849846" y="4800188"/>
                <a:ext cx="57021" cy="80915"/>
              </a:xfrm>
              <a:custGeom>
                <a:avLst/>
                <a:gdLst>
                  <a:gd name="T0" fmla="*/ 29558650 w 55"/>
                  <a:gd name="T1" fmla="*/ 0 h 80"/>
                  <a:gd name="T2" fmla="*/ 59116262 w 55"/>
                  <a:gd name="T3" fmla="*/ 40920739 h 80"/>
                  <a:gd name="T4" fmla="*/ 29558650 w 55"/>
                  <a:gd name="T5" fmla="*/ 81840466 h 80"/>
                  <a:gd name="T6" fmla="*/ 0 w 55"/>
                  <a:gd name="T7" fmla="*/ 40920739 h 80"/>
                  <a:gd name="T8" fmla="*/ 49442393 w 55"/>
                  <a:gd name="T9" fmla="*/ 0 h 80"/>
                  <a:gd name="T10" fmla="*/ 53741775 w 55"/>
                  <a:gd name="T11" fmla="*/ 7160977 h 80"/>
                  <a:gd name="T12" fmla="*/ 59116262 w 55"/>
                  <a:gd name="T13" fmla="*/ 11253253 h 80"/>
                  <a:gd name="T14" fmla="*/ 12898151 w 55"/>
                  <a:gd name="T15" fmla="*/ 81840466 h 80"/>
                  <a:gd name="T16" fmla="*/ 4299384 w 55"/>
                  <a:gd name="T17" fmla="*/ 73656928 h 80"/>
                  <a:gd name="T18" fmla="*/ 0 w 55"/>
                  <a:gd name="T19" fmla="*/ 70587216 h 80"/>
                  <a:gd name="T20" fmla="*/ 49442393 w 55"/>
                  <a:gd name="T21" fmla="*/ 0 h 8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80"/>
                  <a:gd name="T35" fmla="*/ 55 w 55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80">
                    <a:moveTo>
                      <a:pt x="46" y="0"/>
                    </a:moveTo>
                    <a:lnTo>
                      <a:pt x="50" y="7"/>
                    </a:lnTo>
                    <a:lnTo>
                      <a:pt x="55" y="11"/>
                    </a:lnTo>
                    <a:lnTo>
                      <a:pt x="12" y="80"/>
                    </a:lnTo>
                    <a:lnTo>
                      <a:pt x="4" y="72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89" name="Freeform 50"/>
              <p:cNvSpPr>
                <a:spLocks/>
              </p:cNvSpPr>
              <p:nvPr/>
            </p:nvSpPr>
            <p:spPr bwMode="auto">
              <a:xfrm>
                <a:off x="2853010" y="480735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53031706 w 59"/>
                  <a:gd name="T9" fmla="*/ 0 h 76"/>
                  <a:gd name="T10" fmla="*/ 63406981 w 59"/>
                  <a:gd name="T11" fmla="*/ 4196299 h 76"/>
                  <a:gd name="T12" fmla="*/ 68018572 w 59"/>
                  <a:gd name="T13" fmla="*/ 7343777 h 76"/>
                  <a:gd name="T14" fmla="*/ 14986871 w 59"/>
                  <a:gd name="T15" fmla="*/ 79728644 h 76"/>
                  <a:gd name="T16" fmla="*/ 9223187 w 59"/>
                  <a:gd name="T17" fmla="*/ 76581166 h 76"/>
                  <a:gd name="T18" fmla="*/ 0 w 59"/>
                  <a:gd name="T19" fmla="*/ 68188572 h 76"/>
                  <a:gd name="T20" fmla="*/ 53031706 w 59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6"/>
                  <a:gd name="T35" fmla="*/ 59 w 59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6">
                    <a:moveTo>
                      <a:pt x="46" y="0"/>
                    </a:moveTo>
                    <a:lnTo>
                      <a:pt x="55" y="4"/>
                    </a:lnTo>
                    <a:lnTo>
                      <a:pt x="59" y="7"/>
                    </a:lnTo>
                    <a:lnTo>
                      <a:pt x="13" y="76"/>
                    </a:lnTo>
                    <a:lnTo>
                      <a:pt x="8" y="73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57F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0" name="Freeform 51"/>
              <p:cNvSpPr>
                <a:spLocks/>
              </p:cNvSpPr>
              <p:nvPr/>
            </p:nvSpPr>
            <p:spPr bwMode="auto">
              <a:xfrm>
                <a:off x="2862510" y="4811453"/>
                <a:ext cx="57021" cy="77842"/>
              </a:xfrm>
              <a:custGeom>
                <a:avLst/>
                <a:gdLst>
                  <a:gd name="T0" fmla="*/ 29558650 w 55"/>
                  <a:gd name="T1" fmla="*/ 0 h 76"/>
                  <a:gd name="T2" fmla="*/ 59116262 w 55"/>
                  <a:gd name="T3" fmla="*/ 39864322 h 76"/>
                  <a:gd name="T4" fmla="*/ 29558650 w 55"/>
                  <a:gd name="T5" fmla="*/ 79728644 h 76"/>
                  <a:gd name="T6" fmla="*/ 0 w 55"/>
                  <a:gd name="T7" fmla="*/ 39864322 h 76"/>
                  <a:gd name="T8" fmla="*/ 46218116 w 55"/>
                  <a:gd name="T9" fmla="*/ 0 h 76"/>
                  <a:gd name="T10" fmla="*/ 50517498 w 55"/>
                  <a:gd name="T11" fmla="*/ 0 h 76"/>
                  <a:gd name="T12" fmla="*/ 59116262 w 55"/>
                  <a:gd name="T13" fmla="*/ 7343777 h 76"/>
                  <a:gd name="T14" fmla="*/ 59116262 w 55"/>
                  <a:gd name="T15" fmla="*/ 10490234 h 76"/>
                  <a:gd name="T16" fmla="*/ 13973255 w 55"/>
                  <a:gd name="T17" fmla="*/ 79728644 h 76"/>
                  <a:gd name="T18" fmla="*/ 9673873 w 55"/>
                  <a:gd name="T19" fmla="*/ 75532348 h 76"/>
                  <a:gd name="T20" fmla="*/ 0 w 55"/>
                  <a:gd name="T21" fmla="*/ 72384869 h 76"/>
                  <a:gd name="T22" fmla="*/ 46218116 w 55"/>
                  <a:gd name="T23" fmla="*/ 0 h 7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76"/>
                  <a:gd name="T38" fmla="*/ 55 w 55"/>
                  <a:gd name="T39" fmla="*/ 76 h 7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76">
                    <a:moveTo>
                      <a:pt x="43" y="0"/>
                    </a:moveTo>
                    <a:lnTo>
                      <a:pt x="47" y="0"/>
                    </a:lnTo>
                    <a:lnTo>
                      <a:pt x="55" y="7"/>
                    </a:lnTo>
                    <a:lnTo>
                      <a:pt x="55" y="10"/>
                    </a:lnTo>
                    <a:lnTo>
                      <a:pt x="13" y="76"/>
                    </a:lnTo>
                    <a:lnTo>
                      <a:pt x="9" y="72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17B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1" name="Freeform 52"/>
              <p:cNvSpPr>
                <a:spLocks/>
              </p:cNvSpPr>
              <p:nvPr/>
            </p:nvSpPr>
            <p:spPr bwMode="auto">
              <a:xfrm>
                <a:off x="2866735" y="4814526"/>
                <a:ext cx="62298" cy="77842"/>
              </a:xfrm>
              <a:custGeom>
                <a:avLst/>
                <a:gdLst>
                  <a:gd name="T0" fmla="*/ 32890176 w 59"/>
                  <a:gd name="T1" fmla="*/ 0 h 77"/>
                  <a:gd name="T2" fmla="*/ 65780352 w 59"/>
                  <a:gd name="T3" fmla="*/ 39346604 h 77"/>
                  <a:gd name="T4" fmla="*/ 32890176 w 59"/>
                  <a:gd name="T5" fmla="*/ 78693208 h 77"/>
                  <a:gd name="T6" fmla="*/ 0 w 59"/>
                  <a:gd name="T7" fmla="*/ 39346604 h 77"/>
                  <a:gd name="T8" fmla="*/ 51286040 w 59"/>
                  <a:gd name="T9" fmla="*/ 0 h 77"/>
                  <a:gd name="T10" fmla="*/ 55746153 w 59"/>
                  <a:gd name="T11" fmla="*/ 4088221 h 77"/>
                  <a:gd name="T12" fmla="*/ 65780352 w 59"/>
                  <a:gd name="T13" fmla="*/ 11241597 h 77"/>
                  <a:gd name="T14" fmla="*/ 13379288 w 59"/>
                  <a:gd name="T15" fmla="*/ 78693208 h 77"/>
                  <a:gd name="T16" fmla="*/ 4460115 w 59"/>
                  <a:gd name="T17" fmla="*/ 70517779 h 77"/>
                  <a:gd name="T18" fmla="*/ 0 w 59"/>
                  <a:gd name="T19" fmla="*/ 70517779 h 77"/>
                  <a:gd name="T20" fmla="*/ 51286040 w 59"/>
                  <a:gd name="T21" fmla="*/ 0 h 7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7"/>
                  <a:gd name="T35" fmla="*/ 59 w 59"/>
                  <a:gd name="T36" fmla="*/ 77 h 7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7">
                    <a:moveTo>
                      <a:pt x="46" y="0"/>
                    </a:moveTo>
                    <a:lnTo>
                      <a:pt x="50" y="4"/>
                    </a:lnTo>
                    <a:lnTo>
                      <a:pt x="59" y="11"/>
                    </a:lnTo>
                    <a:lnTo>
                      <a:pt x="12" y="77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C76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2" name="Freeform 53"/>
              <p:cNvSpPr>
                <a:spLocks/>
              </p:cNvSpPr>
              <p:nvPr/>
            </p:nvSpPr>
            <p:spPr bwMode="auto">
              <a:xfrm>
                <a:off x="2875184" y="4821695"/>
                <a:ext cx="60185" cy="74770"/>
              </a:xfrm>
              <a:custGeom>
                <a:avLst/>
                <a:gdLst>
                  <a:gd name="T0" fmla="*/ 32929949 w 55"/>
                  <a:gd name="T1" fmla="*/ 0 h 73"/>
                  <a:gd name="T2" fmla="*/ 65858803 w 55"/>
                  <a:gd name="T3" fmla="*/ 38291458 h 73"/>
                  <a:gd name="T4" fmla="*/ 32929949 w 55"/>
                  <a:gd name="T5" fmla="*/ 76582916 h 73"/>
                  <a:gd name="T6" fmla="*/ 0 w 55"/>
                  <a:gd name="T7" fmla="*/ 38291458 h 73"/>
                  <a:gd name="T8" fmla="*/ 50291683 w 55"/>
                  <a:gd name="T9" fmla="*/ 0 h 73"/>
                  <a:gd name="T10" fmla="*/ 61069173 w 55"/>
                  <a:gd name="T11" fmla="*/ 4196338 h 73"/>
                  <a:gd name="T12" fmla="*/ 65858803 w 55"/>
                  <a:gd name="T13" fmla="*/ 8392677 h 73"/>
                  <a:gd name="T14" fmla="*/ 15567124 w 55"/>
                  <a:gd name="T15" fmla="*/ 76582916 h 73"/>
                  <a:gd name="T16" fmla="*/ 4789633 w 55"/>
                  <a:gd name="T17" fmla="*/ 73435408 h 73"/>
                  <a:gd name="T18" fmla="*/ 0 w 55"/>
                  <a:gd name="T19" fmla="*/ 69239072 h 73"/>
                  <a:gd name="T20" fmla="*/ 50291683 w 55"/>
                  <a:gd name="T21" fmla="*/ 0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73"/>
                  <a:gd name="T35" fmla="*/ 55 w 55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73">
                    <a:moveTo>
                      <a:pt x="42" y="0"/>
                    </a:moveTo>
                    <a:lnTo>
                      <a:pt x="51" y="4"/>
                    </a:lnTo>
                    <a:lnTo>
                      <a:pt x="55" y="8"/>
                    </a:lnTo>
                    <a:lnTo>
                      <a:pt x="13" y="73"/>
                    </a:lnTo>
                    <a:lnTo>
                      <a:pt x="4" y="70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872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3" name="Freeform 54"/>
              <p:cNvSpPr>
                <a:spLocks/>
              </p:cNvSpPr>
              <p:nvPr/>
            </p:nvSpPr>
            <p:spPr bwMode="auto">
              <a:xfrm>
                <a:off x="2879409" y="4825791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52392794 w 60"/>
                  <a:gd name="T9" fmla="*/ 0 h 76"/>
                  <a:gd name="T10" fmla="*/ 56852562 w 60"/>
                  <a:gd name="T11" fmla="*/ 4196299 h 76"/>
                  <a:gd name="T12" fmla="*/ 66884930 w 60"/>
                  <a:gd name="T13" fmla="*/ 7343777 h 76"/>
                  <a:gd name="T14" fmla="*/ 14492140 w 60"/>
                  <a:gd name="T15" fmla="*/ 79728644 h 76"/>
                  <a:gd name="T16" fmla="*/ 10032372 w 60"/>
                  <a:gd name="T17" fmla="*/ 72384869 h 76"/>
                  <a:gd name="T18" fmla="*/ 0 w 60"/>
                  <a:gd name="T19" fmla="*/ 69238415 h 76"/>
                  <a:gd name="T20" fmla="*/ 52392794 w 60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76"/>
                  <a:gd name="T35" fmla="*/ 60 w 6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76">
                    <a:moveTo>
                      <a:pt x="47" y="0"/>
                    </a:moveTo>
                    <a:lnTo>
                      <a:pt x="51" y="4"/>
                    </a:lnTo>
                    <a:lnTo>
                      <a:pt x="60" y="7"/>
                    </a:lnTo>
                    <a:lnTo>
                      <a:pt x="13" y="76"/>
                    </a:lnTo>
                    <a:lnTo>
                      <a:pt x="9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A46D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4" name="Freeform 55"/>
              <p:cNvSpPr>
                <a:spLocks/>
              </p:cNvSpPr>
              <p:nvPr/>
            </p:nvSpPr>
            <p:spPr bwMode="auto">
              <a:xfrm>
                <a:off x="2888909" y="4828864"/>
                <a:ext cx="59134" cy="77842"/>
              </a:xfrm>
              <a:custGeom>
                <a:avLst/>
                <a:gdLst>
                  <a:gd name="T0" fmla="*/ 31789363 w 55"/>
                  <a:gd name="T1" fmla="*/ 0 h 76"/>
                  <a:gd name="T2" fmla="*/ 63578726 w 55"/>
                  <a:gd name="T3" fmla="*/ 39864322 h 76"/>
                  <a:gd name="T4" fmla="*/ 31789363 w 55"/>
                  <a:gd name="T5" fmla="*/ 79728644 h 76"/>
                  <a:gd name="T6" fmla="*/ 0 w 55"/>
                  <a:gd name="T7" fmla="*/ 39864322 h 76"/>
                  <a:gd name="T8" fmla="*/ 48551168 w 55"/>
                  <a:gd name="T9" fmla="*/ 0 h 76"/>
                  <a:gd name="T10" fmla="*/ 58954448 w 55"/>
                  <a:gd name="T11" fmla="*/ 7343777 h 76"/>
                  <a:gd name="T12" fmla="*/ 63578726 w 55"/>
                  <a:gd name="T13" fmla="*/ 7343777 h 76"/>
                  <a:gd name="T14" fmla="*/ 13871762 w 55"/>
                  <a:gd name="T15" fmla="*/ 79728644 h 76"/>
                  <a:gd name="T16" fmla="*/ 9247484 w 55"/>
                  <a:gd name="T17" fmla="*/ 75532348 h 76"/>
                  <a:gd name="T18" fmla="*/ 0 w 55"/>
                  <a:gd name="T19" fmla="*/ 68188572 h 76"/>
                  <a:gd name="T20" fmla="*/ 48551168 w 55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76"/>
                  <a:gd name="T35" fmla="*/ 55 w 55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76">
                    <a:moveTo>
                      <a:pt x="42" y="0"/>
                    </a:moveTo>
                    <a:lnTo>
                      <a:pt x="51" y="7"/>
                    </a:lnTo>
                    <a:lnTo>
                      <a:pt x="55" y="7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F69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5" name="Freeform 56"/>
              <p:cNvSpPr>
                <a:spLocks/>
              </p:cNvSpPr>
              <p:nvPr/>
            </p:nvSpPr>
            <p:spPr bwMode="auto">
              <a:xfrm>
                <a:off x="2894194" y="4831936"/>
                <a:ext cx="63349" cy="79891"/>
              </a:xfrm>
              <a:custGeom>
                <a:avLst/>
                <a:gdLst>
                  <a:gd name="T0" fmla="*/ 34009823 w 59"/>
                  <a:gd name="T1" fmla="*/ 0 h 77"/>
                  <a:gd name="T2" fmla="*/ 68018572 w 59"/>
                  <a:gd name="T3" fmla="*/ 41445791 h 77"/>
                  <a:gd name="T4" fmla="*/ 34009823 w 59"/>
                  <a:gd name="T5" fmla="*/ 82890543 h 77"/>
                  <a:gd name="T6" fmla="*/ 0 w 59"/>
                  <a:gd name="T7" fmla="*/ 41445791 h 77"/>
                  <a:gd name="T8" fmla="*/ 54183798 w 59"/>
                  <a:gd name="T9" fmla="*/ 0 h 77"/>
                  <a:gd name="T10" fmla="*/ 54183798 w 59"/>
                  <a:gd name="T11" fmla="*/ 4305814 h 77"/>
                  <a:gd name="T12" fmla="*/ 68018572 w 59"/>
                  <a:gd name="T13" fmla="*/ 8611628 h 77"/>
                  <a:gd name="T14" fmla="*/ 14986871 w 59"/>
                  <a:gd name="T15" fmla="*/ 82890543 h 77"/>
                  <a:gd name="T16" fmla="*/ 14986871 w 59"/>
                  <a:gd name="T17" fmla="*/ 78584732 h 77"/>
                  <a:gd name="T18" fmla="*/ 4611593 w 59"/>
                  <a:gd name="T19" fmla="*/ 74278920 h 77"/>
                  <a:gd name="T20" fmla="*/ 0 w 59"/>
                  <a:gd name="T21" fmla="*/ 74278920 h 77"/>
                  <a:gd name="T22" fmla="*/ 54183798 w 59"/>
                  <a:gd name="T23" fmla="*/ 0 h 7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77"/>
                  <a:gd name="T38" fmla="*/ 59 w 59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77">
                    <a:moveTo>
                      <a:pt x="47" y="0"/>
                    </a:moveTo>
                    <a:lnTo>
                      <a:pt x="47" y="4"/>
                    </a:lnTo>
                    <a:lnTo>
                      <a:pt x="59" y="8"/>
                    </a:lnTo>
                    <a:lnTo>
                      <a:pt x="13" y="77"/>
                    </a:lnTo>
                    <a:lnTo>
                      <a:pt x="13" y="73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B64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6" name="Freeform 57"/>
              <p:cNvSpPr>
                <a:spLocks/>
              </p:cNvSpPr>
              <p:nvPr/>
            </p:nvSpPr>
            <p:spPr bwMode="auto">
              <a:xfrm>
                <a:off x="2901583" y="4837057"/>
                <a:ext cx="59134" cy="77842"/>
              </a:xfrm>
              <a:custGeom>
                <a:avLst/>
                <a:gdLst>
                  <a:gd name="T0" fmla="*/ 31221696 w 56"/>
                  <a:gd name="T1" fmla="*/ 0 h 76"/>
                  <a:gd name="T2" fmla="*/ 62443392 w 56"/>
                  <a:gd name="T3" fmla="*/ 39864322 h 76"/>
                  <a:gd name="T4" fmla="*/ 31221696 w 56"/>
                  <a:gd name="T5" fmla="*/ 79728644 h 76"/>
                  <a:gd name="T6" fmla="*/ 0 w 56"/>
                  <a:gd name="T7" fmla="*/ 39864322 h 76"/>
                  <a:gd name="T8" fmla="*/ 47947118 w 56"/>
                  <a:gd name="T9" fmla="*/ 0 h 76"/>
                  <a:gd name="T10" fmla="*/ 56867902 w 56"/>
                  <a:gd name="T11" fmla="*/ 4196299 h 76"/>
                  <a:gd name="T12" fmla="*/ 62443392 w 56"/>
                  <a:gd name="T13" fmla="*/ 7343777 h 76"/>
                  <a:gd name="T14" fmla="*/ 14496278 w 56"/>
                  <a:gd name="T15" fmla="*/ 79728644 h 76"/>
                  <a:gd name="T16" fmla="*/ 5575492 w 56"/>
                  <a:gd name="T17" fmla="*/ 72384869 h 76"/>
                  <a:gd name="T18" fmla="*/ 0 w 56"/>
                  <a:gd name="T19" fmla="*/ 72384869 h 76"/>
                  <a:gd name="T20" fmla="*/ 47947118 w 56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6"/>
                  <a:gd name="T34" fmla="*/ 0 h 76"/>
                  <a:gd name="T35" fmla="*/ 56 w 56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6" h="76">
                    <a:moveTo>
                      <a:pt x="43" y="0"/>
                    </a:moveTo>
                    <a:lnTo>
                      <a:pt x="51" y="4"/>
                    </a:lnTo>
                    <a:lnTo>
                      <a:pt x="56" y="7"/>
                    </a:lnTo>
                    <a:lnTo>
                      <a:pt x="13" y="76"/>
                    </a:lnTo>
                    <a:lnTo>
                      <a:pt x="5" y="69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975F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7" name="Freeform 58"/>
              <p:cNvSpPr>
                <a:spLocks/>
              </p:cNvSpPr>
              <p:nvPr/>
            </p:nvSpPr>
            <p:spPr bwMode="auto">
              <a:xfrm>
                <a:off x="2906859" y="484217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53031706 w 59"/>
                  <a:gd name="T9" fmla="*/ 0 h 76"/>
                  <a:gd name="T10" fmla="*/ 63406981 w 59"/>
                  <a:gd name="T11" fmla="*/ 3147480 h 76"/>
                  <a:gd name="T12" fmla="*/ 68018572 w 59"/>
                  <a:gd name="T13" fmla="*/ 7343777 h 76"/>
                  <a:gd name="T14" fmla="*/ 13834778 w 59"/>
                  <a:gd name="T15" fmla="*/ 79728644 h 76"/>
                  <a:gd name="T16" fmla="*/ 9223187 w 59"/>
                  <a:gd name="T17" fmla="*/ 75532348 h 76"/>
                  <a:gd name="T18" fmla="*/ 0 w 59"/>
                  <a:gd name="T19" fmla="*/ 72384869 h 76"/>
                  <a:gd name="T20" fmla="*/ 53031706 w 59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6"/>
                  <a:gd name="T35" fmla="*/ 59 w 59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6">
                    <a:moveTo>
                      <a:pt x="46" y="0"/>
                    </a:moveTo>
                    <a:lnTo>
                      <a:pt x="55" y="3"/>
                    </a:lnTo>
                    <a:lnTo>
                      <a:pt x="59" y="7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25B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8" name="Freeform 59"/>
              <p:cNvSpPr>
                <a:spLocks/>
              </p:cNvSpPr>
              <p:nvPr/>
            </p:nvSpPr>
            <p:spPr bwMode="auto">
              <a:xfrm>
                <a:off x="2916369" y="4843201"/>
                <a:ext cx="63349" cy="79891"/>
              </a:xfrm>
              <a:custGeom>
                <a:avLst/>
                <a:gdLst>
                  <a:gd name="T0" fmla="*/ 34009823 w 59"/>
                  <a:gd name="T1" fmla="*/ 0 h 77"/>
                  <a:gd name="T2" fmla="*/ 68018572 w 59"/>
                  <a:gd name="T3" fmla="*/ 41445791 h 77"/>
                  <a:gd name="T4" fmla="*/ 34009823 w 59"/>
                  <a:gd name="T5" fmla="*/ 82890543 h 77"/>
                  <a:gd name="T6" fmla="*/ 0 w 59"/>
                  <a:gd name="T7" fmla="*/ 41445791 h 77"/>
                  <a:gd name="T8" fmla="*/ 49573281 w 59"/>
                  <a:gd name="T9" fmla="*/ 0 h 77"/>
                  <a:gd name="T10" fmla="*/ 54183798 w 59"/>
                  <a:gd name="T11" fmla="*/ 0 h 77"/>
                  <a:gd name="T12" fmla="*/ 63406981 w 59"/>
                  <a:gd name="T13" fmla="*/ 8611628 h 77"/>
                  <a:gd name="T14" fmla="*/ 68018572 w 59"/>
                  <a:gd name="T15" fmla="*/ 8611628 h 77"/>
                  <a:gd name="T16" fmla="*/ 14986871 w 59"/>
                  <a:gd name="T17" fmla="*/ 82890543 h 77"/>
                  <a:gd name="T18" fmla="*/ 10375279 w 59"/>
                  <a:gd name="T19" fmla="*/ 78584732 h 77"/>
                  <a:gd name="T20" fmla="*/ 0 w 59"/>
                  <a:gd name="T21" fmla="*/ 74278920 h 77"/>
                  <a:gd name="T22" fmla="*/ 49573281 w 59"/>
                  <a:gd name="T23" fmla="*/ 0 h 7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77"/>
                  <a:gd name="T38" fmla="*/ 59 w 59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77">
                    <a:moveTo>
                      <a:pt x="43" y="0"/>
                    </a:moveTo>
                    <a:lnTo>
                      <a:pt x="47" y="0"/>
                    </a:lnTo>
                    <a:lnTo>
                      <a:pt x="55" y="8"/>
                    </a:lnTo>
                    <a:lnTo>
                      <a:pt x="59" y="8"/>
                    </a:lnTo>
                    <a:lnTo>
                      <a:pt x="13" y="77"/>
                    </a:lnTo>
                    <a:lnTo>
                      <a:pt x="9" y="73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E56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99" name="Freeform 60"/>
              <p:cNvSpPr>
                <a:spLocks/>
              </p:cNvSpPr>
              <p:nvPr/>
            </p:nvSpPr>
            <p:spPr bwMode="auto">
              <a:xfrm>
                <a:off x="2919532" y="4848322"/>
                <a:ext cx="63349" cy="74770"/>
              </a:xfrm>
              <a:custGeom>
                <a:avLst/>
                <a:gdLst>
                  <a:gd name="T0" fmla="*/ 33442993 w 60"/>
                  <a:gd name="T1" fmla="*/ 0 h 73"/>
                  <a:gd name="T2" fmla="*/ 66884930 w 60"/>
                  <a:gd name="T3" fmla="*/ 38291458 h 73"/>
                  <a:gd name="T4" fmla="*/ 33442993 w 60"/>
                  <a:gd name="T5" fmla="*/ 76582916 h 73"/>
                  <a:gd name="T6" fmla="*/ 0 w 60"/>
                  <a:gd name="T7" fmla="*/ 38291458 h 73"/>
                  <a:gd name="T8" fmla="*/ 52392794 w 60"/>
                  <a:gd name="T9" fmla="*/ 0 h 73"/>
                  <a:gd name="T10" fmla="*/ 56852562 w 60"/>
                  <a:gd name="T11" fmla="*/ 4196338 h 73"/>
                  <a:gd name="T12" fmla="*/ 66884930 w 60"/>
                  <a:gd name="T13" fmla="*/ 7343847 h 73"/>
                  <a:gd name="T14" fmla="*/ 18950857 w 60"/>
                  <a:gd name="T15" fmla="*/ 76582916 h 73"/>
                  <a:gd name="T16" fmla="*/ 14492140 w 60"/>
                  <a:gd name="T17" fmla="*/ 76582916 h 73"/>
                  <a:gd name="T18" fmla="*/ 5573657 w 60"/>
                  <a:gd name="T19" fmla="*/ 72386580 h 73"/>
                  <a:gd name="T20" fmla="*/ 0 w 60"/>
                  <a:gd name="T21" fmla="*/ 72386580 h 73"/>
                  <a:gd name="T22" fmla="*/ 52392794 w 60"/>
                  <a:gd name="T23" fmla="*/ 0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0"/>
                  <a:gd name="T37" fmla="*/ 0 h 73"/>
                  <a:gd name="T38" fmla="*/ 60 w 60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0" h="73">
                    <a:moveTo>
                      <a:pt x="47" y="0"/>
                    </a:moveTo>
                    <a:lnTo>
                      <a:pt x="51" y="4"/>
                    </a:lnTo>
                    <a:lnTo>
                      <a:pt x="60" y="7"/>
                    </a:lnTo>
                    <a:lnTo>
                      <a:pt x="17" y="73"/>
                    </a:lnTo>
                    <a:lnTo>
                      <a:pt x="13" y="73"/>
                    </a:lnTo>
                    <a:lnTo>
                      <a:pt x="5" y="69"/>
                    </a:lnTo>
                    <a:lnTo>
                      <a:pt x="0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952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0" name="Freeform 61"/>
              <p:cNvSpPr>
                <a:spLocks/>
              </p:cNvSpPr>
              <p:nvPr/>
            </p:nvSpPr>
            <p:spPr bwMode="auto">
              <a:xfrm>
                <a:off x="2929033" y="4853452"/>
                <a:ext cx="63349" cy="72722"/>
              </a:xfrm>
              <a:custGeom>
                <a:avLst/>
                <a:gdLst>
                  <a:gd name="T0" fmla="*/ 34009823 w 59"/>
                  <a:gd name="T1" fmla="*/ 0 h 72"/>
                  <a:gd name="T2" fmla="*/ 68018572 w 59"/>
                  <a:gd name="T3" fmla="*/ 36725620 h 72"/>
                  <a:gd name="T4" fmla="*/ 34009823 w 59"/>
                  <a:gd name="T5" fmla="*/ 73451240 h 72"/>
                  <a:gd name="T6" fmla="*/ 0 w 59"/>
                  <a:gd name="T7" fmla="*/ 36725620 h 72"/>
                  <a:gd name="T8" fmla="*/ 53031706 w 59"/>
                  <a:gd name="T9" fmla="*/ 0 h 72"/>
                  <a:gd name="T10" fmla="*/ 58795390 w 59"/>
                  <a:gd name="T11" fmla="*/ 3060384 h 72"/>
                  <a:gd name="T12" fmla="*/ 68018572 w 59"/>
                  <a:gd name="T13" fmla="*/ 7140895 h 72"/>
                  <a:gd name="T14" fmla="*/ 34585332 w 59"/>
                  <a:gd name="T15" fmla="*/ 51007407 h 72"/>
                  <a:gd name="T16" fmla="*/ 14986871 w 59"/>
                  <a:gd name="T17" fmla="*/ 73451240 h 72"/>
                  <a:gd name="T18" fmla="*/ 4611593 w 59"/>
                  <a:gd name="T19" fmla="*/ 70390858 h 72"/>
                  <a:gd name="T20" fmla="*/ 0 w 59"/>
                  <a:gd name="T21" fmla="*/ 70390858 h 72"/>
                  <a:gd name="T22" fmla="*/ 53031706 w 59"/>
                  <a:gd name="T23" fmla="*/ 0 h 7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72"/>
                  <a:gd name="T38" fmla="*/ 59 w 59"/>
                  <a:gd name="T39" fmla="*/ 72 h 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72">
                    <a:moveTo>
                      <a:pt x="46" y="0"/>
                    </a:moveTo>
                    <a:lnTo>
                      <a:pt x="51" y="3"/>
                    </a:lnTo>
                    <a:lnTo>
                      <a:pt x="59" y="7"/>
                    </a:lnTo>
                    <a:lnTo>
                      <a:pt x="30" y="50"/>
                    </a:lnTo>
                    <a:lnTo>
                      <a:pt x="13" y="72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54D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1" name="Freeform 62"/>
              <p:cNvSpPr>
                <a:spLocks/>
              </p:cNvSpPr>
              <p:nvPr/>
            </p:nvSpPr>
            <p:spPr bwMode="auto">
              <a:xfrm>
                <a:off x="2938543" y="4856524"/>
                <a:ext cx="53849" cy="69640"/>
              </a:xfrm>
              <a:custGeom>
                <a:avLst/>
                <a:gdLst>
                  <a:gd name="T0" fmla="*/ 28429104 w 51"/>
                  <a:gd name="T1" fmla="*/ 0 h 69"/>
                  <a:gd name="T2" fmla="*/ 56857152 w 51"/>
                  <a:gd name="T3" fmla="*/ 35142968 h 69"/>
                  <a:gd name="T4" fmla="*/ 28429104 w 51"/>
                  <a:gd name="T5" fmla="*/ 70285937 h 69"/>
                  <a:gd name="T6" fmla="*/ 0 w 51"/>
                  <a:gd name="T7" fmla="*/ 35142968 h 69"/>
                  <a:gd name="T8" fmla="*/ 47938283 w 51"/>
                  <a:gd name="T9" fmla="*/ 0 h 69"/>
                  <a:gd name="T10" fmla="*/ 56857152 w 51"/>
                  <a:gd name="T11" fmla="*/ 4074444 h 69"/>
                  <a:gd name="T12" fmla="*/ 5573900 w 51"/>
                  <a:gd name="T13" fmla="*/ 70285937 h 69"/>
                  <a:gd name="T14" fmla="*/ 0 w 51"/>
                  <a:gd name="T15" fmla="*/ 67229852 h 69"/>
                  <a:gd name="T16" fmla="*/ 47938283 w 51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9"/>
                  <a:gd name="T29" fmla="*/ 51 w 51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9">
                    <a:moveTo>
                      <a:pt x="43" y="0"/>
                    </a:moveTo>
                    <a:lnTo>
                      <a:pt x="51" y="4"/>
                    </a:lnTo>
                    <a:lnTo>
                      <a:pt x="5" y="69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149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2" name="Freeform 63"/>
              <p:cNvSpPr>
                <a:spLocks/>
              </p:cNvSpPr>
              <p:nvPr/>
            </p:nvSpPr>
            <p:spPr bwMode="auto">
              <a:xfrm>
                <a:off x="2960717" y="4859597"/>
                <a:ext cx="31674" cy="44037"/>
              </a:xfrm>
              <a:custGeom>
                <a:avLst/>
                <a:gdLst>
                  <a:gd name="T0" fmla="*/ 17297280 w 29"/>
                  <a:gd name="T1" fmla="*/ 0 h 43"/>
                  <a:gd name="T2" fmla="*/ 34594561 w 29"/>
                  <a:gd name="T3" fmla="*/ 22550016 h 43"/>
                  <a:gd name="T4" fmla="*/ 17297280 w 29"/>
                  <a:gd name="T5" fmla="*/ 45099009 h 43"/>
                  <a:gd name="T6" fmla="*/ 0 w 29"/>
                  <a:gd name="T7" fmla="*/ 22550016 h 43"/>
                  <a:gd name="T8" fmla="*/ 34594561 w 29"/>
                  <a:gd name="T9" fmla="*/ 0 h 43"/>
                  <a:gd name="T10" fmla="*/ 0 w 29"/>
                  <a:gd name="T11" fmla="*/ 45099009 h 43"/>
                  <a:gd name="T12" fmla="*/ 34594561 w 29"/>
                  <a:gd name="T13" fmla="*/ 0 h 43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29"/>
                  <a:gd name="T22" fmla="*/ 0 h 43"/>
                  <a:gd name="T23" fmla="*/ 29 w 29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" h="43">
                    <a:moveTo>
                      <a:pt x="29" y="0"/>
                    </a:moveTo>
                    <a:lnTo>
                      <a:pt x="0" y="4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7C44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3" name="Freeform 64"/>
              <p:cNvSpPr>
                <a:spLocks/>
              </p:cNvSpPr>
              <p:nvPr/>
            </p:nvSpPr>
            <p:spPr bwMode="auto">
              <a:xfrm>
                <a:off x="2942758" y="4859597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0 w 55"/>
                  <a:gd name="T9" fmla="*/ 70182992 h 69"/>
                  <a:gd name="T10" fmla="*/ 53175445 w 55"/>
                  <a:gd name="T11" fmla="*/ 0 h 69"/>
                  <a:gd name="T12" fmla="*/ 63578726 w 55"/>
                  <a:gd name="T13" fmla="*/ 3238879 h 69"/>
                  <a:gd name="T14" fmla="*/ 13871762 w 55"/>
                  <a:gd name="T15" fmla="*/ 74501495 h 69"/>
                  <a:gd name="T16" fmla="*/ 0 w 55"/>
                  <a:gd name="T17" fmla="*/ 70182992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0" y="65"/>
                    </a:moveTo>
                    <a:lnTo>
                      <a:pt x="46" y="0"/>
                    </a:lnTo>
                    <a:lnTo>
                      <a:pt x="55" y="3"/>
                    </a:lnTo>
                    <a:lnTo>
                      <a:pt x="12" y="69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976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4" name="Freeform 65"/>
              <p:cNvSpPr>
                <a:spLocks/>
              </p:cNvSpPr>
              <p:nvPr/>
            </p:nvSpPr>
            <p:spPr bwMode="auto">
              <a:xfrm>
                <a:off x="2942758" y="4859597"/>
                <a:ext cx="66522" cy="74770"/>
              </a:xfrm>
              <a:custGeom>
                <a:avLst/>
                <a:gdLst>
                  <a:gd name="T0" fmla="*/ 35120456 w 63"/>
                  <a:gd name="T1" fmla="*/ 0 h 73"/>
                  <a:gd name="T2" fmla="*/ 70240913 w 63"/>
                  <a:gd name="T3" fmla="*/ 38291458 h 73"/>
                  <a:gd name="T4" fmla="*/ 35120456 w 63"/>
                  <a:gd name="T5" fmla="*/ 76582916 h 73"/>
                  <a:gd name="T6" fmla="*/ 0 w 63"/>
                  <a:gd name="T7" fmla="*/ 38291458 h 73"/>
                  <a:gd name="T8" fmla="*/ 23413635 w 63"/>
                  <a:gd name="T9" fmla="*/ 37767044 h 73"/>
                  <a:gd name="T10" fmla="*/ 51287410 w 63"/>
                  <a:gd name="T11" fmla="*/ 0 h 73"/>
                  <a:gd name="T12" fmla="*/ 65780755 w 63"/>
                  <a:gd name="T13" fmla="*/ 3147509 h 73"/>
                  <a:gd name="T14" fmla="*/ 70240913 w 63"/>
                  <a:gd name="T15" fmla="*/ 3147509 h 73"/>
                  <a:gd name="T16" fmla="*/ 23413635 w 63"/>
                  <a:gd name="T17" fmla="*/ 76582916 h 73"/>
                  <a:gd name="T18" fmla="*/ 13379370 w 63"/>
                  <a:gd name="T19" fmla="*/ 72386580 h 73"/>
                  <a:gd name="T20" fmla="*/ 0 w 63"/>
                  <a:gd name="T21" fmla="*/ 68190244 h 73"/>
                  <a:gd name="T22" fmla="*/ 23413635 w 63"/>
                  <a:gd name="T23" fmla="*/ 37767044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73"/>
                  <a:gd name="T38" fmla="*/ 63 w 63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73">
                    <a:moveTo>
                      <a:pt x="21" y="36"/>
                    </a:moveTo>
                    <a:lnTo>
                      <a:pt x="46" y="0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21" y="73"/>
                    </a:lnTo>
                    <a:lnTo>
                      <a:pt x="12" y="69"/>
                    </a:lnTo>
                    <a:lnTo>
                      <a:pt x="0" y="65"/>
                    </a:lnTo>
                    <a:lnTo>
                      <a:pt x="21" y="36"/>
                    </a:lnTo>
                    <a:close/>
                  </a:path>
                </a:pathLst>
              </a:custGeom>
              <a:solidFill>
                <a:srgbClr val="A87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5" name="Freeform 66"/>
              <p:cNvSpPr>
                <a:spLocks/>
              </p:cNvSpPr>
              <p:nvPr/>
            </p:nvSpPr>
            <p:spPr bwMode="auto">
              <a:xfrm>
                <a:off x="2955432" y="4862669"/>
                <a:ext cx="68634" cy="71698"/>
              </a:xfrm>
              <a:custGeom>
                <a:avLst/>
                <a:gdLst>
                  <a:gd name="T0" fmla="*/ 36801764 w 64"/>
                  <a:gd name="T1" fmla="*/ 0 h 70"/>
                  <a:gd name="T2" fmla="*/ 73603529 w 64"/>
                  <a:gd name="T3" fmla="*/ 36718594 h 70"/>
                  <a:gd name="T4" fmla="*/ 36801764 w 64"/>
                  <a:gd name="T5" fmla="*/ 73437189 h 70"/>
                  <a:gd name="T6" fmla="*/ 0 w 64"/>
                  <a:gd name="T7" fmla="*/ 36718594 h 70"/>
                  <a:gd name="T8" fmla="*/ 49451863 w 64"/>
                  <a:gd name="T9" fmla="*/ 0 h 70"/>
                  <a:gd name="T10" fmla="*/ 54052483 w 64"/>
                  <a:gd name="T11" fmla="*/ 0 h 70"/>
                  <a:gd name="T12" fmla="*/ 73603529 w 64"/>
                  <a:gd name="T13" fmla="*/ 4196382 h 70"/>
                  <a:gd name="T14" fmla="*/ 19551037 w 64"/>
                  <a:gd name="T15" fmla="*/ 73437189 h 70"/>
                  <a:gd name="T16" fmla="*/ 0 w 64"/>
                  <a:gd name="T17" fmla="*/ 69240809 h 70"/>
                  <a:gd name="T18" fmla="*/ 49451863 w 64"/>
                  <a:gd name="T19" fmla="*/ 0 h 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4"/>
                  <a:gd name="T31" fmla="*/ 0 h 70"/>
                  <a:gd name="T32" fmla="*/ 64 w 64"/>
                  <a:gd name="T33" fmla="*/ 70 h 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4" h="70">
                    <a:moveTo>
                      <a:pt x="43" y="0"/>
                    </a:moveTo>
                    <a:lnTo>
                      <a:pt x="47" y="0"/>
                    </a:lnTo>
                    <a:lnTo>
                      <a:pt x="64" y="4"/>
                    </a:lnTo>
                    <a:lnTo>
                      <a:pt x="17" y="70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A8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6" name="Freeform 67"/>
              <p:cNvSpPr>
                <a:spLocks/>
              </p:cNvSpPr>
              <p:nvPr/>
            </p:nvSpPr>
            <p:spPr bwMode="auto">
              <a:xfrm>
                <a:off x="2964932" y="4862669"/>
                <a:ext cx="66522" cy="74770"/>
              </a:xfrm>
              <a:custGeom>
                <a:avLst/>
                <a:gdLst>
                  <a:gd name="T0" fmla="*/ 35120456 w 63"/>
                  <a:gd name="T1" fmla="*/ 0 h 73"/>
                  <a:gd name="T2" fmla="*/ 70240913 w 63"/>
                  <a:gd name="T3" fmla="*/ 38291458 h 73"/>
                  <a:gd name="T4" fmla="*/ 35120456 w 63"/>
                  <a:gd name="T5" fmla="*/ 76582916 h 73"/>
                  <a:gd name="T6" fmla="*/ 0 w 63"/>
                  <a:gd name="T7" fmla="*/ 38291458 h 73"/>
                  <a:gd name="T8" fmla="*/ 46827270 w 63"/>
                  <a:gd name="T9" fmla="*/ 0 h 73"/>
                  <a:gd name="T10" fmla="*/ 61321671 w 63"/>
                  <a:gd name="T11" fmla="*/ 4196338 h 73"/>
                  <a:gd name="T12" fmla="*/ 70240913 w 63"/>
                  <a:gd name="T13" fmla="*/ 4196338 h 73"/>
                  <a:gd name="T14" fmla="*/ 23413635 w 63"/>
                  <a:gd name="T15" fmla="*/ 76582916 h 73"/>
                  <a:gd name="T16" fmla="*/ 8919229 w 63"/>
                  <a:gd name="T17" fmla="*/ 73435408 h 73"/>
                  <a:gd name="T18" fmla="*/ 0 w 63"/>
                  <a:gd name="T19" fmla="*/ 73435408 h 73"/>
                  <a:gd name="T20" fmla="*/ 46827270 w 63"/>
                  <a:gd name="T21" fmla="*/ 0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73"/>
                  <a:gd name="T35" fmla="*/ 63 w 63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73">
                    <a:moveTo>
                      <a:pt x="42" y="0"/>
                    </a:moveTo>
                    <a:lnTo>
                      <a:pt x="55" y="4"/>
                    </a:lnTo>
                    <a:lnTo>
                      <a:pt x="63" y="4"/>
                    </a:lnTo>
                    <a:lnTo>
                      <a:pt x="21" y="73"/>
                    </a:lnTo>
                    <a:lnTo>
                      <a:pt x="8" y="70"/>
                    </a:lnTo>
                    <a:lnTo>
                      <a:pt x="0" y="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7" name="Freeform 68"/>
              <p:cNvSpPr>
                <a:spLocks/>
              </p:cNvSpPr>
              <p:nvPr/>
            </p:nvSpPr>
            <p:spPr bwMode="auto">
              <a:xfrm>
                <a:off x="2973381" y="4866765"/>
                <a:ext cx="69686" cy="69640"/>
              </a:xfrm>
              <a:custGeom>
                <a:avLst/>
                <a:gdLst>
                  <a:gd name="T0" fmla="*/ 37938582 w 64"/>
                  <a:gd name="T1" fmla="*/ 0 h 69"/>
                  <a:gd name="T2" fmla="*/ 75877163 w 64"/>
                  <a:gd name="T3" fmla="*/ 35142968 h 69"/>
                  <a:gd name="T4" fmla="*/ 37938582 w 64"/>
                  <a:gd name="T5" fmla="*/ 70285937 h 69"/>
                  <a:gd name="T6" fmla="*/ 0 w 64"/>
                  <a:gd name="T7" fmla="*/ 35142968 h 69"/>
                  <a:gd name="T8" fmla="*/ 55722658 w 64"/>
                  <a:gd name="T9" fmla="*/ 0 h 69"/>
                  <a:gd name="T10" fmla="*/ 71135234 w 64"/>
                  <a:gd name="T11" fmla="*/ 4074444 h 69"/>
                  <a:gd name="T12" fmla="*/ 75877163 w 64"/>
                  <a:gd name="T13" fmla="*/ 4074444 h 69"/>
                  <a:gd name="T14" fmla="*/ 24897498 w 64"/>
                  <a:gd name="T15" fmla="*/ 70285937 h 69"/>
                  <a:gd name="T16" fmla="*/ 15412580 w 64"/>
                  <a:gd name="T17" fmla="*/ 70285937 h 69"/>
                  <a:gd name="T18" fmla="*/ 0 w 64"/>
                  <a:gd name="T19" fmla="*/ 67229852 h 69"/>
                  <a:gd name="T20" fmla="*/ 55722658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7" y="0"/>
                    </a:moveTo>
                    <a:lnTo>
                      <a:pt x="60" y="4"/>
                    </a:lnTo>
                    <a:lnTo>
                      <a:pt x="64" y="4"/>
                    </a:lnTo>
                    <a:lnTo>
                      <a:pt x="21" y="69"/>
                    </a:lnTo>
                    <a:lnTo>
                      <a:pt x="13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4AE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8" name="Freeform 69"/>
              <p:cNvSpPr>
                <a:spLocks/>
              </p:cNvSpPr>
              <p:nvPr/>
            </p:nvSpPr>
            <p:spPr bwMode="auto">
              <a:xfrm>
                <a:off x="2989219" y="4866765"/>
                <a:ext cx="69686" cy="69640"/>
              </a:xfrm>
              <a:custGeom>
                <a:avLst/>
                <a:gdLst>
                  <a:gd name="T0" fmla="*/ 37938582 w 64"/>
                  <a:gd name="T1" fmla="*/ 0 h 69"/>
                  <a:gd name="T2" fmla="*/ 75877163 w 64"/>
                  <a:gd name="T3" fmla="*/ 35142968 h 69"/>
                  <a:gd name="T4" fmla="*/ 37938582 w 64"/>
                  <a:gd name="T5" fmla="*/ 70285937 h 69"/>
                  <a:gd name="T6" fmla="*/ 0 w 64"/>
                  <a:gd name="T7" fmla="*/ 35142968 h 69"/>
                  <a:gd name="T8" fmla="*/ 49793907 w 64"/>
                  <a:gd name="T9" fmla="*/ 0 h 69"/>
                  <a:gd name="T10" fmla="*/ 55722658 w 64"/>
                  <a:gd name="T11" fmla="*/ 4074444 h 69"/>
                  <a:gd name="T12" fmla="*/ 75877163 w 64"/>
                  <a:gd name="T13" fmla="*/ 4074444 h 69"/>
                  <a:gd name="T14" fmla="*/ 24897498 w 64"/>
                  <a:gd name="T15" fmla="*/ 70285937 h 69"/>
                  <a:gd name="T16" fmla="*/ 20154497 w 64"/>
                  <a:gd name="T17" fmla="*/ 70285937 h 69"/>
                  <a:gd name="T18" fmla="*/ 0 w 64"/>
                  <a:gd name="T19" fmla="*/ 70285937 h 69"/>
                  <a:gd name="T20" fmla="*/ 49793907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2" y="0"/>
                    </a:moveTo>
                    <a:lnTo>
                      <a:pt x="47" y="4"/>
                    </a:lnTo>
                    <a:lnTo>
                      <a:pt x="64" y="4"/>
                    </a:lnTo>
                    <a:lnTo>
                      <a:pt x="21" y="69"/>
                    </a:lnTo>
                    <a:lnTo>
                      <a:pt x="17" y="69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DBE6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09" name="Freeform 70"/>
              <p:cNvSpPr>
                <a:spLocks/>
              </p:cNvSpPr>
              <p:nvPr/>
            </p:nvSpPr>
            <p:spPr bwMode="auto">
              <a:xfrm>
                <a:off x="2995556" y="4870862"/>
                <a:ext cx="68634" cy="71698"/>
              </a:xfrm>
              <a:custGeom>
                <a:avLst/>
                <a:gdLst>
                  <a:gd name="T0" fmla="*/ 36801764 w 64"/>
                  <a:gd name="T1" fmla="*/ 0 h 69"/>
                  <a:gd name="T2" fmla="*/ 73603529 w 64"/>
                  <a:gd name="T3" fmla="*/ 37250748 h 69"/>
                  <a:gd name="T4" fmla="*/ 36801764 w 64"/>
                  <a:gd name="T5" fmla="*/ 74501495 h 69"/>
                  <a:gd name="T6" fmla="*/ 0 w 64"/>
                  <a:gd name="T7" fmla="*/ 37250748 h 69"/>
                  <a:gd name="T8" fmla="*/ 49451863 w 64"/>
                  <a:gd name="T9" fmla="*/ 0 h 69"/>
                  <a:gd name="T10" fmla="*/ 64403343 w 64"/>
                  <a:gd name="T11" fmla="*/ 0 h 69"/>
                  <a:gd name="T12" fmla="*/ 73603529 w 64"/>
                  <a:gd name="T13" fmla="*/ 0 h 69"/>
                  <a:gd name="T14" fmla="*/ 25301277 w 64"/>
                  <a:gd name="T15" fmla="*/ 74501495 h 69"/>
                  <a:gd name="T16" fmla="*/ 10350864 w 64"/>
                  <a:gd name="T17" fmla="*/ 70182992 h 69"/>
                  <a:gd name="T18" fmla="*/ 0 w 64"/>
                  <a:gd name="T19" fmla="*/ 70182992 h 69"/>
                  <a:gd name="T20" fmla="*/ 49451863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3" y="0"/>
                    </a:moveTo>
                    <a:lnTo>
                      <a:pt x="56" y="0"/>
                    </a:lnTo>
                    <a:lnTo>
                      <a:pt x="64" y="0"/>
                    </a:lnTo>
                    <a:lnTo>
                      <a:pt x="22" y="69"/>
                    </a:lnTo>
                    <a:lnTo>
                      <a:pt x="9" y="65"/>
                    </a:lnTo>
                    <a:lnTo>
                      <a:pt x="0" y="6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5CE8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0" name="Freeform 71"/>
              <p:cNvSpPr>
                <a:spLocks/>
              </p:cNvSpPr>
              <p:nvPr/>
            </p:nvSpPr>
            <p:spPr bwMode="auto">
              <a:xfrm>
                <a:off x="3011393" y="4870862"/>
                <a:ext cx="65461" cy="71698"/>
              </a:xfrm>
              <a:custGeom>
                <a:avLst/>
                <a:gdLst>
                  <a:gd name="T0" fmla="*/ 33478179 w 64"/>
                  <a:gd name="T1" fmla="*/ 0 h 69"/>
                  <a:gd name="T2" fmla="*/ 66955336 w 64"/>
                  <a:gd name="T3" fmla="*/ 37250748 h 69"/>
                  <a:gd name="T4" fmla="*/ 33478179 w 64"/>
                  <a:gd name="T5" fmla="*/ 74501495 h 69"/>
                  <a:gd name="T6" fmla="*/ 0 w 64"/>
                  <a:gd name="T7" fmla="*/ 37250748 h 69"/>
                  <a:gd name="T8" fmla="*/ 44986021 w 64"/>
                  <a:gd name="T9" fmla="*/ 0 h 69"/>
                  <a:gd name="T10" fmla="*/ 57540208 w 64"/>
                  <a:gd name="T11" fmla="*/ 3238879 h 69"/>
                  <a:gd name="T12" fmla="*/ 66955336 w 64"/>
                  <a:gd name="T13" fmla="*/ 3238879 h 69"/>
                  <a:gd name="T14" fmla="*/ 21969323 w 64"/>
                  <a:gd name="T15" fmla="*/ 74501495 h 69"/>
                  <a:gd name="T16" fmla="*/ 9415132 w 64"/>
                  <a:gd name="T17" fmla="*/ 74501495 h 69"/>
                  <a:gd name="T18" fmla="*/ 0 w 64"/>
                  <a:gd name="T19" fmla="*/ 70182992 h 69"/>
                  <a:gd name="T20" fmla="*/ 44986021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3" y="0"/>
                    </a:moveTo>
                    <a:lnTo>
                      <a:pt x="55" y="3"/>
                    </a:lnTo>
                    <a:lnTo>
                      <a:pt x="64" y="3"/>
                    </a:lnTo>
                    <a:lnTo>
                      <a:pt x="21" y="69"/>
                    </a:lnTo>
                    <a:lnTo>
                      <a:pt x="9" y="69"/>
                    </a:lnTo>
                    <a:lnTo>
                      <a:pt x="0" y="6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1" name="Freeform 72"/>
              <p:cNvSpPr>
                <a:spLocks/>
              </p:cNvSpPr>
              <p:nvPr/>
            </p:nvSpPr>
            <p:spPr bwMode="auto">
              <a:xfrm>
                <a:off x="3020903" y="4870862"/>
                <a:ext cx="65461" cy="71698"/>
              </a:xfrm>
              <a:custGeom>
                <a:avLst/>
                <a:gdLst>
                  <a:gd name="T0" fmla="*/ 34009587 w 63"/>
                  <a:gd name="T1" fmla="*/ 0 h 69"/>
                  <a:gd name="T2" fmla="*/ 68018135 w 63"/>
                  <a:gd name="T3" fmla="*/ 37250748 h 69"/>
                  <a:gd name="T4" fmla="*/ 34009587 w 63"/>
                  <a:gd name="T5" fmla="*/ 74501495 h 69"/>
                  <a:gd name="T6" fmla="*/ 0 w 63"/>
                  <a:gd name="T7" fmla="*/ 37250748 h 69"/>
                  <a:gd name="T8" fmla="*/ 45345775 w 63"/>
                  <a:gd name="T9" fmla="*/ 0 h 69"/>
                  <a:gd name="T10" fmla="*/ 49664122 w 63"/>
                  <a:gd name="T11" fmla="*/ 3238879 h 69"/>
                  <a:gd name="T12" fmla="*/ 68018135 w 63"/>
                  <a:gd name="T13" fmla="*/ 3238879 h 69"/>
                  <a:gd name="T14" fmla="*/ 22672368 w 63"/>
                  <a:gd name="T15" fmla="*/ 74501495 h 69"/>
                  <a:gd name="T16" fmla="*/ 18354021 w 63"/>
                  <a:gd name="T17" fmla="*/ 74501495 h 69"/>
                  <a:gd name="T18" fmla="*/ 0 w 63"/>
                  <a:gd name="T19" fmla="*/ 74501495 h 69"/>
                  <a:gd name="T20" fmla="*/ 45345775 w 63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9"/>
                  <a:gd name="T35" fmla="*/ 63 w 63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9">
                    <a:moveTo>
                      <a:pt x="42" y="0"/>
                    </a:moveTo>
                    <a:lnTo>
                      <a:pt x="46" y="3"/>
                    </a:lnTo>
                    <a:lnTo>
                      <a:pt x="63" y="3"/>
                    </a:lnTo>
                    <a:lnTo>
                      <a:pt x="21" y="69"/>
                    </a:lnTo>
                    <a:lnTo>
                      <a:pt x="17" y="69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6EED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2" name="Freeform 73"/>
              <p:cNvSpPr>
                <a:spLocks/>
              </p:cNvSpPr>
              <p:nvPr/>
            </p:nvSpPr>
            <p:spPr bwMode="auto">
              <a:xfrm>
                <a:off x="3033567" y="4873934"/>
                <a:ext cx="65461" cy="68616"/>
              </a:xfrm>
              <a:custGeom>
                <a:avLst/>
                <a:gdLst>
                  <a:gd name="T0" fmla="*/ 33478179 w 64"/>
                  <a:gd name="T1" fmla="*/ 0 h 66"/>
                  <a:gd name="T2" fmla="*/ 66955336 w 64"/>
                  <a:gd name="T3" fmla="*/ 35667844 h 66"/>
                  <a:gd name="T4" fmla="*/ 33478179 w 64"/>
                  <a:gd name="T5" fmla="*/ 71335688 h 66"/>
                  <a:gd name="T6" fmla="*/ 0 w 64"/>
                  <a:gd name="T7" fmla="*/ 35667844 h 66"/>
                  <a:gd name="T8" fmla="*/ 44986021 w 64"/>
                  <a:gd name="T9" fmla="*/ 0 h 66"/>
                  <a:gd name="T10" fmla="*/ 53354797 w 64"/>
                  <a:gd name="T11" fmla="*/ 0 h 66"/>
                  <a:gd name="T12" fmla="*/ 66955336 w 64"/>
                  <a:gd name="T13" fmla="*/ 0 h 66"/>
                  <a:gd name="T14" fmla="*/ 23015675 w 64"/>
                  <a:gd name="T15" fmla="*/ 71335688 h 66"/>
                  <a:gd name="T16" fmla="*/ 17784935 w 64"/>
                  <a:gd name="T17" fmla="*/ 71335688 h 66"/>
                  <a:gd name="T18" fmla="*/ 5230743 w 64"/>
                  <a:gd name="T19" fmla="*/ 71335688 h 66"/>
                  <a:gd name="T20" fmla="*/ 0 w 64"/>
                  <a:gd name="T21" fmla="*/ 71335688 h 66"/>
                  <a:gd name="T22" fmla="*/ 44986021 w 64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66"/>
                  <a:gd name="T38" fmla="*/ 64 w 64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66">
                    <a:moveTo>
                      <a:pt x="43" y="0"/>
                    </a:moveTo>
                    <a:lnTo>
                      <a:pt x="51" y="0"/>
                    </a:lnTo>
                    <a:lnTo>
                      <a:pt x="64" y="0"/>
                    </a:lnTo>
                    <a:lnTo>
                      <a:pt x="22" y="66"/>
                    </a:lnTo>
                    <a:lnTo>
                      <a:pt x="17" y="66"/>
                    </a:lnTo>
                    <a:lnTo>
                      <a:pt x="5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3" name="Freeform 74"/>
              <p:cNvSpPr>
                <a:spLocks/>
              </p:cNvSpPr>
              <p:nvPr/>
            </p:nvSpPr>
            <p:spPr bwMode="auto">
              <a:xfrm>
                <a:off x="3043068" y="4873934"/>
                <a:ext cx="71798" cy="68616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5667844 h 66"/>
                  <a:gd name="T4" fmla="*/ 37904064 w 68"/>
                  <a:gd name="T5" fmla="*/ 71335688 h 66"/>
                  <a:gd name="T6" fmla="*/ 0 w 68"/>
                  <a:gd name="T7" fmla="*/ 35667844 h 66"/>
                  <a:gd name="T8" fmla="*/ 46822850 w 68"/>
                  <a:gd name="T9" fmla="*/ 0 h 66"/>
                  <a:gd name="T10" fmla="*/ 61315481 w 68"/>
                  <a:gd name="T11" fmla="*/ 0 h 66"/>
                  <a:gd name="T12" fmla="*/ 75808128 w 68"/>
                  <a:gd name="T13" fmla="*/ 0 h 66"/>
                  <a:gd name="T14" fmla="*/ 23411425 w 68"/>
                  <a:gd name="T15" fmla="*/ 71335688 h 66"/>
                  <a:gd name="T16" fmla="*/ 8918790 w 68"/>
                  <a:gd name="T17" fmla="*/ 71335688 h 66"/>
                  <a:gd name="T18" fmla="*/ 0 w 68"/>
                  <a:gd name="T19" fmla="*/ 71335688 h 66"/>
                  <a:gd name="T20" fmla="*/ 46822850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2" y="0"/>
                    </a:moveTo>
                    <a:lnTo>
                      <a:pt x="55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CF8F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4" name="Freeform 75"/>
              <p:cNvSpPr>
                <a:spLocks/>
              </p:cNvSpPr>
              <p:nvPr/>
            </p:nvSpPr>
            <p:spPr bwMode="auto">
              <a:xfrm>
                <a:off x="3055741" y="4873934"/>
                <a:ext cx="65461" cy="68616"/>
              </a:xfrm>
              <a:custGeom>
                <a:avLst/>
                <a:gdLst>
                  <a:gd name="T0" fmla="*/ 34009587 w 63"/>
                  <a:gd name="T1" fmla="*/ 0 h 66"/>
                  <a:gd name="T2" fmla="*/ 68018135 w 63"/>
                  <a:gd name="T3" fmla="*/ 35667844 h 66"/>
                  <a:gd name="T4" fmla="*/ 34009587 w 63"/>
                  <a:gd name="T5" fmla="*/ 71335688 h 66"/>
                  <a:gd name="T6" fmla="*/ 0 w 63"/>
                  <a:gd name="T7" fmla="*/ 35667844 h 66"/>
                  <a:gd name="T8" fmla="*/ 45345775 w 63"/>
                  <a:gd name="T9" fmla="*/ 0 h 66"/>
                  <a:gd name="T10" fmla="*/ 63699788 w 63"/>
                  <a:gd name="T11" fmla="*/ 0 h 66"/>
                  <a:gd name="T12" fmla="*/ 68018135 w 63"/>
                  <a:gd name="T13" fmla="*/ 0 h 66"/>
                  <a:gd name="T14" fmla="*/ 22672368 w 63"/>
                  <a:gd name="T15" fmla="*/ 71335688 h 66"/>
                  <a:gd name="T16" fmla="*/ 12956084 w 63"/>
                  <a:gd name="T17" fmla="*/ 71335688 h 66"/>
                  <a:gd name="T18" fmla="*/ 0 w 63"/>
                  <a:gd name="T19" fmla="*/ 71335688 h 66"/>
                  <a:gd name="T20" fmla="*/ 45345775 w 63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6"/>
                  <a:gd name="T35" fmla="*/ 63 w 6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6">
                    <a:moveTo>
                      <a:pt x="42" y="0"/>
                    </a:moveTo>
                    <a:lnTo>
                      <a:pt x="59" y="0"/>
                    </a:lnTo>
                    <a:lnTo>
                      <a:pt x="63" y="0"/>
                    </a:lnTo>
                    <a:lnTo>
                      <a:pt x="21" y="66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1E2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5" name="Freeform 76"/>
              <p:cNvSpPr>
                <a:spLocks/>
              </p:cNvSpPr>
              <p:nvPr/>
            </p:nvSpPr>
            <p:spPr bwMode="auto">
              <a:xfrm>
                <a:off x="3064190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3956368 w 68"/>
                  <a:gd name="T9" fmla="*/ 0 h 66"/>
                  <a:gd name="T10" fmla="*/ 58548626 w 68"/>
                  <a:gd name="T11" fmla="*/ 0 h 66"/>
                  <a:gd name="T12" fmla="*/ 73472945 w 68"/>
                  <a:gd name="T13" fmla="*/ 0 h 66"/>
                  <a:gd name="T14" fmla="*/ 78065203 w 68"/>
                  <a:gd name="T15" fmla="*/ 0 h 66"/>
                  <a:gd name="T16" fmla="*/ 24108826 w 68"/>
                  <a:gd name="T17" fmla="*/ 71335688 h 66"/>
                  <a:gd name="T18" fmla="*/ 4592260 w 68"/>
                  <a:gd name="T19" fmla="*/ 71335688 h 66"/>
                  <a:gd name="T20" fmla="*/ 0 w 68"/>
                  <a:gd name="T21" fmla="*/ 71335688 h 66"/>
                  <a:gd name="T22" fmla="*/ 53956368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7" y="0"/>
                    </a:moveTo>
                    <a:lnTo>
                      <a:pt x="51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5EAD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6" name="Freeform 77"/>
              <p:cNvSpPr>
                <a:spLocks/>
              </p:cNvSpPr>
              <p:nvPr/>
            </p:nvSpPr>
            <p:spPr bwMode="auto">
              <a:xfrm>
                <a:off x="3076864" y="4873934"/>
                <a:ext cx="66522" cy="68616"/>
              </a:xfrm>
              <a:custGeom>
                <a:avLst/>
                <a:gdLst>
                  <a:gd name="T0" fmla="*/ 35120456 w 63"/>
                  <a:gd name="T1" fmla="*/ 0 h 66"/>
                  <a:gd name="T2" fmla="*/ 70240913 w 63"/>
                  <a:gd name="T3" fmla="*/ 35667844 h 66"/>
                  <a:gd name="T4" fmla="*/ 35120456 w 63"/>
                  <a:gd name="T5" fmla="*/ 71335688 h 66"/>
                  <a:gd name="T6" fmla="*/ 0 w 63"/>
                  <a:gd name="T7" fmla="*/ 35667844 h 66"/>
                  <a:gd name="T8" fmla="*/ 46827270 w 63"/>
                  <a:gd name="T9" fmla="*/ 0 h 66"/>
                  <a:gd name="T10" fmla="*/ 56861530 w 63"/>
                  <a:gd name="T11" fmla="*/ 0 h 66"/>
                  <a:gd name="T12" fmla="*/ 70240913 w 63"/>
                  <a:gd name="T13" fmla="*/ 0 h 66"/>
                  <a:gd name="T14" fmla="*/ 23413635 w 63"/>
                  <a:gd name="T15" fmla="*/ 71335688 h 66"/>
                  <a:gd name="T16" fmla="*/ 8919229 w 63"/>
                  <a:gd name="T17" fmla="*/ 71335688 h 66"/>
                  <a:gd name="T18" fmla="*/ 0 w 63"/>
                  <a:gd name="T19" fmla="*/ 71335688 h 66"/>
                  <a:gd name="T20" fmla="*/ 46827270 w 63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6"/>
                  <a:gd name="T35" fmla="*/ 63 w 6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6">
                    <a:moveTo>
                      <a:pt x="42" y="0"/>
                    </a:moveTo>
                    <a:lnTo>
                      <a:pt x="51" y="0"/>
                    </a:lnTo>
                    <a:lnTo>
                      <a:pt x="63" y="0"/>
                    </a:lnTo>
                    <a:lnTo>
                      <a:pt x="21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2E3C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7" name="Freeform 78"/>
              <p:cNvSpPr>
                <a:spLocks/>
              </p:cNvSpPr>
              <p:nvPr/>
            </p:nvSpPr>
            <p:spPr bwMode="auto">
              <a:xfrm>
                <a:off x="3086365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3956368 w 68"/>
                  <a:gd name="T9" fmla="*/ 0 h 66"/>
                  <a:gd name="T10" fmla="*/ 67733141 w 68"/>
                  <a:gd name="T11" fmla="*/ 0 h 66"/>
                  <a:gd name="T12" fmla="*/ 78065203 w 68"/>
                  <a:gd name="T13" fmla="*/ 0 h 66"/>
                  <a:gd name="T14" fmla="*/ 29848613 w 68"/>
                  <a:gd name="T15" fmla="*/ 71335688 h 66"/>
                  <a:gd name="T16" fmla="*/ 14924306 w 68"/>
                  <a:gd name="T17" fmla="*/ 71335688 h 66"/>
                  <a:gd name="T18" fmla="*/ 0 w 68"/>
                  <a:gd name="T19" fmla="*/ 71335688 h 66"/>
                  <a:gd name="T20" fmla="*/ 53956368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7" y="0"/>
                    </a:moveTo>
                    <a:lnTo>
                      <a:pt x="59" y="0"/>
                    </a:lnTo>
                    <a:lnTo>
                      <a:pt x="68" y="0"/>
                    </a:lnTo>
                    <a:lnTo>
                      <a:pt x="26" y="66"/>
                    </a:lnTo>
                    <a:lnTo>
                      <a:pt x="13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EDBB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8" name="Freeform 79"/>
              <p:cNvSpPr>
                <a:spLocks/>
              </p:cNvSpPr>
              <p:nvPr/>
            </p:nvSpPr>
            <p:spPr bwMode="auto">
              <a:xfrm>
                <a:off x="3099038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48216581 w 68"/>
                  <a:gd name="T9" fmla="*/ 0 h 66"/>
                  <a:gd name="T10" fmla="*/ 52808839 w 68"/>
                  <a:gd name="T11" fmla="*/ 0 h 66"/>
                  <a:gd name="T12" fmla="*/ 72325416 w 68"/>
                  <a:gd name="T13" fmla="*/ 0 h 66"/>
                  <a:gd name="T14" fmla="*/ 78065203 w 68"/>
                  <a:gd name="T15" fmla="*/ 0 h 66"/>
                  <a:gd name="T16" fmla="*/ 24108826 w 68"/>
                  <a:gd name="T17" fmla="*/ 71335688 h 66"/>
                  <a:gd name="T18" fmla="*/ 19516569 w 68"/>
                  <a:gd name="T19" fmla="*/ 71335688 h 66"/>
                  <a:gd name="T20" fmla="*/ 0 w 68"/>
                  <a:gd name="T21" fmla="*/ 71335688 h 66"/>
                  <a:gd name="T22" fmla="*/ 48216581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2" y="0"/>
                    </a:moveTo>
                    <a:lnTo>
                      <a:pt x="46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17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19" name="Freeform 80"/>
              <p:cNvSpPr>
                <a:spLocks/>
              </p:cNvSpPr>
              <p:nvPr/>
            </p:nvSpPr>
            <p:spPr bwMode="auto">
              <a:xfrm>
                <a:off x="3112763" y="4873934"/>
                <a:ext cx="66522" cy="68616"/>
              </a:xfrm>
              <a:custGeom>
                <a:avLst/>
                <a:gdLst>
                  <a:gd name="T0" fmla="*/ 35120456 w 63"/>
                  <a:gd name="T1" fmla="*/ 0 h 66"/>
                  <a:gd name="T2" fmla="*/ 70240913 w 63"/>
                  <a:gd name="T3" fmla="*/ 35667844 h 66"/>
                  <a:gd name="T4" fmla="*/ 35120456 w 63"/>
                  <a:gd name="T5" fmla="*/ 71335688 h 66"/>
                  <a:gd name="T6" fmla="*/ 0 w 63"/>
                  <a:gd name="T7" fmla="*/ 35667844 h 66"/>
                  <a:gd name="T8" fmla="*/ 46827270 w 63"/>
                  <a:gd name="T9" fmla="*/ 0 h 66"/>
                  <a:gd name="T10" fmla="*/ 55746495 w 63"/>
                  <a:gd name="T11" fmla="*/ 0 h 66"/>
                  <a:gd name="T12" fmla="*/ 70240913 w 63"/>
                  <a:gd name="T13" fmla="*/ 0 h 66"/>
                  <a:gd name="T14" fmla="*/ 23413635 w 63"/>
                  <a:gd name="T15" fmla="*/ 71335688 h 66"/>
                  <a:gd name="T16" fmla="*/ 18953494 w 63"/>
                  <a:gd name="T17" fmla="*/ 71335688 h 66"/>
                  <a:gd name="T18" fmla="*/ 4460143 w 63"/>
                  <a:gd name="T19" fmla="*/ 71335688 h 66"/>
                  <a:gd name="T20" fmla="*/ 0 w 63"/>
                  <a:gd name="T21" fmla="*/ 71335688 h 66"/>
                  <a:gd name="T22" fmla="*/ 46827270 w 63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66"/>
                  <a:gd name="T38" fmla="*/ 63 w 63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66">
                    <a:moveTo>
                      <a:pt x="42" y="0"/>
                    </a:moveTo>
                    <a:lnTo>
                      <a:pt x="50" y="0"/>
                    </a:lnTo>
                    <a:lnTo>
                      <a:pt x="63" y="0"/>
                    </a:lnTo>
                    <a:lnTo>
                      <a:pt x="21" y="66"/>
                    </a:lnTo>
                    <a:lnTo>
                      <a:pt x="17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0" name="Freeform 81"/>
              <p:cNvSpPr>
                <a:spLocks/>
              </p:cNvSpPr>
              <p:nvPr/>
            </p:nvSpPr>
            <p:spPr bwMode="auto">
              <a:xfrm>
                <a:off x="3121203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3956368 w 68"/>
                  <a:gd name="T9" fmla="*/ 0 h 66"/>
                  <a:gd name="T10" fmla="*/ 63140884 w 68"/>
                  <a:gd name="T11" fmla="*/ 0 h 66"/>
                  <a:gd name="T12" fmla="*/ 78065203 w 68"/>
                  <a:gd name="T13" fmla="*/ 0 h 66"/>
                  <a:gd name="T14" fmla="*/ 28700013 w 68"/>
                  <a:gd name="T15" fmla="*/ 71335688 h 66"/>
                  <a:gd name="T16" fmla="*/ 10332049 w 68"/>
                  <a:gd name="T17" fmla="*/ 71335688 h 66"/>
                  <a:gd name="T18" fmla="*/ 0 w 68"/>
                  <a:gd name="T19" fmla="*/ 71335688 h 66"/>
                  <a:gd name="T20" fmla="*/ 53956368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7" y="0"/>
                    </a:moveTo>
                    <a:lnTo>
                      <a:pt x="55" y="0"/>
                    </a:lnTo>
                    <a:lnTo>
                      <a:pt x="68" y="0"/>
                    </a:lnTo>
                    <a:lnTo>
                      <a:pt x="25" y="66"/>
                    </a:lnTo>
                    <a:lnTo>
                      <a:pt x="9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1" name="Freeform 82"/>
              <p:cNvSpPr>
                <a:spLocks/>
              </p:cNvSpPr>
              <p:nvPr/>
            </p:nvSpPr>
            <p:spPr bwMode="auto">
              <a:xfrm>
                <a:off x="3134938" y="4873934"/>
                <a:ext cx="71798" cy="68616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5667844 h 66"/>
                  <a:gd name="T4" fmla="*/ 37904064 w 68"/>
                  <a:gd name="T5" fmla="*/ 71335688 h 66"/>
                  <a:gd name="T6" fmla="*/ 0 w 68"/>
                  <a:gd name="T7" fmla="*/ 35667844 h 66"/>
                  <a:gd name="T8" fmla="*/ 46822850 w 68"/>
                  <a:gd name="T9" fmla="*/ 0 h 66"/>
                  <a:gd name="T10" fmla="*/ 65774346 w 68"/>
                  <a:gd name="T11" fmla="*/ 0 h 66"/>
                  <a:gd name="T12" fmla="*/ 75808128 w 68"/>
                  <a:gd name="T13" fmla="*/ 0 h 66"/>
                  <a:gd name="T14" fmla="*/ 23411425 w 68"/>
                  <a:gd name="T15" fmla="*/ 71335688 h 66"/>
                  <a:gd name="T16" fmla="*/ 13377655 w 68"/>
                  <a:gd name="T17" fmla="*/ 71335688 h 66"/>
                  <a:gd name="T18" fmla="*/ 0 w 68"/>
                  <a:gd name="T19" fmla="*/ 71335688 h 66"/>
                  <a:gd name="T20" fmla="*/ 46822850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2" y="0"/>
                    </a:moveTo>
                    <a:lnTo>
                      <a:pt x="59" y="0"/>
                    </a:lnTo>
                    <a:lnTo>
                      <a:pt x="68" y="0"/>
                    </a:lnTo>
                    <a:lnTo>
                      <a:pt x="21" y="66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2" name="Freeform 83"/>
              <p:cNvSpPr>
                <a:spLocks/>
              </p:cNvSpPr>
              <p:nvPr/>
            </p:nvSpPr>
            <p:spPr bwMode="auto">
              <a:xfrm>
                <a:off x="3147602" y="4873934"/>
                <a:ext cx="68634" cy="68616"/>
              </a:xfrm>
              <a:custGeom>
                <a:avLst/>
                <a:gdLst>
                  <a:gd name="T0" fmla="*/ 36801764 w 64"/>
                  <a:gd name="T1" fmla="*/ 0 h 66"/>
                  <a:gd name="T2" fmla="*/ 73603529 w 64"/>
                  <a:gd name="T3" fmla="*/ 35667844 h 66"/>
                  <a:gd name="T4" fmla="*/ 36801764 w 64"/>
                  <a:gd name="T5" fmla="*/ 71335688 h 66"/>
                  <a:gd name="T6" fmla="*/ 0 w 64"/>
                  <a:gd name="T7" fmla="*/ 35667844 h 66"/>
                  <a:gd name="T8" fmla="*/ 49451863 w 64"/>
                  <a:gd name="T9" fmla="*/ 0 h 66"/>
                  <a:gd name="T10" fmla="*/ 54052483 w 64"/>
                  <a:gd name="T11" fmla="*/ 0 h 66"/>
                  <a:gd name="T12" fmla="*/ 73603529 w 64"/>
                  <a:gd name="T13" fmla="*/ 0 h 66"/>
                  <a:gd name="T14" fmla="*/ 25301277 w 64"/>
                  <a:gd name="T15" fmla="*/ 71335688 h 66"/>
                  <a:gd name="T16" fmla="*/ 19551037 w 64"/>
                  <a:gd name="T17" fmla="*/ 71335688 h 66"/>
                  <a:gd name="T18" fmla="*/ 0 w 64"/>
                  <a:gd name="T19" fmla="*/ 71335688 h 66"/>
                  <a:gd name="T20" fmla="*/ 49451863 w 64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6"/>
                  <a:gd name="T35" fmla="*/ 64 w 64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6">
                    <a:moveTo>
                      <a:pt x="43" y="0"/>
                    </a:moveTo>
                    <a:lnTo>
                      <a:pt x="47" y="0"/>
                    </a:lnTo>
                    <a:lnTo>
                      <a:pt x="64" y="0"/>
                    </a:lnTo>
                    <a:lnTo>
                      <a:pt x="22" y="66"/>
                    </a:lnTo>
                    <a:lnTo>
                      <a:pt x="17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3" name="Freeform 84"/>
              <p:cNvSpPr>
                <a:spLocks/>
              </p:cNvSpPr>
              <p:nvPr/>
            </p:nvSpPr>
            <p:spPr bwMode="auto">
              <a:xfrm>
                <a:off x="3157112" y="4873934"/>
                <a:ext cx="71798" cy="68616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5667844 h 66"/>
                  <a:gd name="T4" fmla="*/ 37904064 w 68"/>
                  <a:gd name="T5" fmla="*/ 71335688 h 66"/>
                  <a:gd name="T6" fmla="*/ 0 w 68"/>
                  <a:gd name="T7" fmla="*/ 35667844 h 66"/>
                  <a:gd name="T8" fmla="*/ 52396695 w 68"/>
                  <a:gd name="T9" fmla="*/ 0 h 66"/>
                  <a:gd name="T10" fmla="*/ 61315481 w 68"/>
                  <a:gd name="T11" fmla="*/ 0 h 66"/>
                  <a:gd name="T12" fmla="*/ 75808128 w 68"/>
                  <a:gd name="T13" fmla="*/ 0 h 66"/>
                  <a:gd name="T14" fmla="*/ 27870290 w 68"/>
                  <a:gd name="T15" fmla="*/ 71335688 h 66"/>
                  <a:gd name="T16" fmla="*/ 23411425 w 68"/>
                  <a:gd name="T17" fmla="*/ 71335688 h 66"/>
                  <a:gd name="T18" fmla="*/ 8918790 w 68"/>
                  <a:gd name="T19" fmla="*/ 71335688 h 66"/>
                  <a:gd name="T20" fmla="*/ 0 w 68"/>
                  <a:gd name="T21" fmla="*/ 71335688 h 66"/>
                  <a:gd name="T22" fmla="*/ 52396695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7" y="0"/>
                    </a:moveTo>
                    <a:lnTo>
                      <a:pt x="55" y="0"/>
                    </a:lnTo>
                    <a:lnTo>
                      <a:pt x="68" y="0"/>
                    </a:lnTo>
                    <a:lnTo>
                      <a:pt x="25" y="66"/>
                    </a:lnTo>
                    <a:lnTo>
                      <a:pt x="21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4" name="Freeform 85"/>
              <p:cNvSpPr>
                <a:spLocks/>
              </p:cNvSpPr>
              <p:nvPr/>
            </p:nvSpPr>
            <p:spPr bwMode="auto">
              <a:xfrm>
                <a:off x="3171889" y="4873934"/>
                <a:ext cx="69686" cy="68616"/>
              </a:xfrm>
              <a:custGeom>
                <a:avLst/>
                <a:gdLst>
                  <a:gd name="T0" fmla="*/ 36239840 w 67"/>
                  <a:gd name="T1" fmla="*/ 0 h 66"/>
                  <a:gd name="T2" fmla="*/ 72479680 w 67"/>
                  <a:gd name="T3" fmla="*/ 35667844 h 66"/>
                  <a:gd name="T4" fmla="*/ 36239840 w 67"/>
                  <a:gd name="T5" fmla="*/ 71335688 h 66"/>
                  <a:gd name="T6" fmla="*/ 0 w 67"/>
                  <a:gd name="T7" fmla="*/ 35667844 h 66"/>
                  <a:gd name="T8" fmla="*/ 45435268 w 67"/>
                  <a:gd name="T9" fmla="*/ 0 h 66"/>
                  <a:gd name="T10" fmla="*/ 59498312 w 67"/>
                  <a:gd name="T11" fmla="*/ 0 h 66"/>
                  <a:gd name="T12" fmla="*/ 72479680 w 67"/>
                  <a:gd name="T13" fmla="*/ 0 h 66"/>
                  <a:gd name="T14" fmla="*/ 27044404 w 67"/>
                  <a:gd name="T15" fmla="*/ 71335688 h 66"/>
                  <a:gd name="T16" fmla="*/ 8654585 w 67"/>
                  <a:gd name="T17" fmla="*/ 71335688 h 66"/>
                  <a:gd name="T18" fmla="*/ 0 w 67"/>
                  <a:gd name="T19" fmla="*/ 71335688 h 66"/>
                  <a:gd name="T20" fmla="*/ 45435268 w 67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7"/>
                  <a:gd name="T34" fmla="*/ 0 h 66"/>
                  <a:gd name="T35" fmla="*/ 67 w 67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7" h="66">
                    <a:moveTo>
                      <a:pt x="42" y="0"/>
                    </a:moveTo>
                    <a:lnTo>
                      <a:pt x="55" y="0"/>
                    </a:lnTo>
                    <a:lnTo>
                      <a:pt x="67" y="0"/>
                    </a:lnTo>
                    <a:lnTo>
                      <a:pt x="25" y="66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5" name="Freeform 86"/>
              <p:cNvSpPr>
                <a:spLocks/>
              </p:cNvSpPr>
              <p:nvPr/>
            </p:nvSpPr>
            <p:spPr bwMode="auto">
              <a:xfrm>
                <a:off x="3184562" y="4873934"/>
                <a:ext cx="66522" cy="68616"/>
              </a:xfrm>
              <a:custGeom>
                <a:avLst/>
                <a:gdLst>
                  <a:gd name="T0" fmla="*/ 34571691 w 64"/>
                  <a:gd name="T1" fmla="*/ 0 h 66"/>
                  <a:gd name="T2" fmla="*/ 69143382 w 64"/>
                  <a:gd name="T3" fmla="*/ 35667844 h 66"/>
                  <a:gd name="T4" fmla="*/ 34571691 w 64"/>
                  <a:gd name="T5" fmla="*/ 71335688 h 66"/>
                  <a:gd name="T6" fmla="*/ 0 w 64"/>
                  <a:gd name="T7" fmla="*/ 35667844 h 66"/>
                  <a:gd name="T8" fmla="*/ 46455217 w 64"/>
                  <a:gd name="T9" fmla="*/ 0 h 66"/>
                  <a:gd name="T10" fmla="*/ 64821517 w 64"/>
                  <a:gd name="T11" fmla="*/ 0 h 66"/>
                  <a:gd name="T12" fmla="*/ 69143382 w 64"/>
                  <a:gd name="T13" fmla="*/ 0 h 66"/>
                  <a:gd name="T14" fmla="*/ 23768100 w 64"/>
                  <a:gd name="T15" fmla="*/ 71335688 h 66"/>
                  <a:gd name="T16" fmla="*/ 14044455 w 64"/>
                  <a:gd name="T17" fmla="*/ 71335688 h 66"/>
                  <a:gd name="T18" fmla="*/ 0 w 64"/>
                  <a:gd name="T19" fmla="*/ 71335688 h 66"/>
                  <a:gd name="T20" fmla="*/ 46455217 w 64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6"/>
                  <a:gd name="T35" fmla="*/ 64 w 64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6">
                    <a:moveTo>
                      <a:pt x="43" y="0"/>
                    </a:moveTo>
                    <a:lnTo>
                      <a:pt x="60" y="0"/>
                    </a:lnTo>
                    <a:lnTo>
                      <a:pt x="64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6" name="Freeform 87"/>
              <p:cNvSpPr>
                <a:spLocks/>
              </p:cNvSpPr>
              <p:nvPr/>
            </p:nvSpPr>
            <p:spPr bwMode="auto">
              <a:xfrm>
                <a:off x="3197236" y="4873934"/>
                <a:ext cx="69686" cy="68616"/>
              </a:xfrm>
              <a:custGeom>
                <a:avLst/>
                <a:gdLst>
                  <a:gd name="T0" fmla="*/ 37938582 w 64"/>
                  <a:gd name="T1" fmla="*/ 0 h 66"/>
                  <a:gd name="T2" fmla="*/ 75877163 w 64"/>
                  <a:gd name="T3" fmla="*/ 35667844 h 66"/>
                  <a:gd name="T4" fmla="*/ 37938582 w 64"/>
                  <a:gd name="T5" fmla="*/ 71335688 h 66"/>
                  <a:gd name="T6" fmla="*/ 0 w 64"/>
                  <a:gd name="T7" fmla="*/ 35667844 h 66"/>
                  <a:gd name="T8" fmla="*/ 49793907 w 64"/>
                  <a:gd name="T9" fmla="*/ 0 h 66"/>
                  <a:gd name="T10" fmla="*/ 55722658 w 64"/>
                  <a:gd name="T11" fmla="*/ 0 h 66"/>
                  <a:gd name="T12" fmla="*/ 69949484 w 64"/>
                  <a:gd name="T13" fmla="*/ 0 h 66"/>
                  <a:gd name="T14" fmla="*/ 75877163 w 64"/>
                  <a:gd name="T15" fmla="*/ 0 h 66"/>
                  <a:gd name="T16" fmla="*/ 24897498 w 64"/>
                  <a:gd name="T17" fmla="*/ 71335688 h 66"/>
                  <a:gd name="T18" fmla="*/ 15412580 w 64"/>
                  <a:gd name="T19" fmla="*/ 71335688 h 66"/>
                  <a:gd name="T20" fmla="*/ 0 w 64"/>
                  <a:gd name="T21" fmla="*/ 71335688 h 66"/>
                  <a:gd name="T22" fmla="*/ 49793907 w 64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66"/>
                  <a:gd name="T38" fmla="*/ 64 w 64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66">
                    <a:moveTo>
                      <a:pt x="42" y="0"/>
                    </a:moveTo>
                    <a:lnTo>
                      <a:pt x="47" y="0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21" y="66"/>
                    </a:lnTo>
                    <a:lnTo>
                      <a:pt x="13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7" name="Freeform 88"/>
              <p:cNvSpPr>
                <a:spLocks/>
              </p:cNvSpPr>
              <p:nvPr/>
            </p:nvSpPr>
            <p:spPr bwMode="auto">
              <a:xfrm>
                <a:off x="3206736" y="4873934"/>
                <a:ext cx="72859" cy="68616"/>
              </a:xfrm>
              <a:custGeom>
                <a:avLst/>
                <a:gdLst>
                  <a:gd name="T0" fmla="*/ 39615721 w 67"/>
                  <a:gd name="T1" fmla="*/ 0 h 66"/>
                  <a:gd name="T2" fmla="*/ 79230354 w 67"/>
                  <a:gd name="T3" fmla="*/ 35667844 h 66"/>
                  <a:gd name="T4" fmla="*/ 39615721 w 67"/>
                  <a:gd name="T5" fmla="*/ 71335688 h 66"/>
                  <a:gd name="T6" fmla="*/ 0 w 67"/>
                  <a:gd name="T7" fmla="*/ 35667844 h 66"/>
                  <a:gd name="T8" fmla="*/ 49666996 w 67"/>
                  <a:gd name="T9" fmla="*/ 0 h 66"/>
                  <a:gd name="T10" fmla="*/ 59126700 w 67"/>
                  <a:gd name="T11" fmla="*/ 0 h 66"/>
                  <a:gd name="T12" fmla="*/ 79230354 w 67"/>
                  <a:gd name="T13" fmla="*/ 0 h 66"/>
                  <a:gd name="T14" fmla="*/ 24832954 w 67"/>
                  <a:gd name="T15" fmla="*/ 71335688 h 66"/>
                  <a:gd name="T16" fmla="*/ 4730398 w 67"/>
                  <a:gd name="T17" fmla="*/ 71335688 h 66"/>
                  <a:gd name="T18" fmla="*/ 0 w 67"/>
                  <a:gd name="T19" fmla="*/ 71335688 h 66"/>
                  <a:gd name="T20" fmla="*/ 49666996 w 67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7"/>
                  <a:gd name="T34" fmla="*/ 0 h 66"/>
                  <a:gd name="T35" fmla="*/ 67 w 67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7" h="66">
                    <a:moveTo>
                      <a:pt x="42" y="0"/>
                    </a:moveTo>
                    <a:lnTo>
                      <a:pt x="50" y="0"/>
                    </a:lnTo>
                    <a:lnTo>
                      <a:pt x="67" y="0"/>
                    </a:lnTo>
                    <a:lnTo>
                      <a:pt x="21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8" name="Freeform 89"/>
              <p:cNvSpPr>
                <a:spLocks/>
              </p:cNvSpPr>
              <p:nvPr/>
            </p:nvSpPr>
            <p:spPr bwMode="auto">
              <a:xfrm>
                <a:off x="3219410" y="4873934"/>
                <a:ext cx="69686" cy="68616"/>
              </a:xfrm>
              <a:custGeom>
                <a:avLst/>
                <a:gdLst>
                  <a:gd name="T0" fmla="*/ 37938582 w 64"/>
                  <a:gd name="T1" fmla="*/ 0 h 66"/>
                  <a:gd name="T2" fmla="*/ 75877163 w 64"/>
                  <a:gd name="T3" fmla="*/ 35667844 h 66"/>
                  <a:gd name="T4" fmla="*/ 37938582 w 64"/>
                  <a:gd name="T5" fmla="*/ 71335688 h 66"/>
                  <a:gd name="T6" fmla="*/ 0 w 64"/>
                  <a:gd name="T7" fmla="*/ 35667844 h 66"/>
                  <a:gd name="T8" fmla="*/ 50979657 w 64"/>
                  <a:gd name="T9" fmla="*/ 0 h 66"/>
                  <a:gd name="T10" fmla="*/ 65206483 w 64"/>
                  <a:gd name="T11" fmla="*/ 0 h 66"/>
                  <a:gd name="T12" fmla="*/ 75877163 w 64"/>
                  <a:gd name="T13" fmla="*/ 0 h 66"/>
                  <a:gd name="T14" fmla="*/ 24897498 w 64"/>
                  <a:gd name="T15" fmla="*/ 71335688 h 66"/>
                  <a:gd name="T16" fmla="*/ 10670668 w 64"/>
                  <a:gd name="T17" fmla="*/ 71335688 h 66"/>
                  <a:gd name="T18" fmla="*/ 0 w 64"/>
                  <a:gd name="T19" fmla="*/ 71335688 h 66"/>
                  <a:gd name="T20" fmla="*/ 50979657 w 64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6"/>
                  <a:gd name="T35" fmla="*/ 64 w 64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6">
                    <a:moveTo>
                      <a:pt x="43" y="0"/>
                    </a:moveTo>
                    <a:lnTo>
                      <a:pt x="55" y="0"/>
                    </a:lnTo>
                    <a:lnTo>
                      <a:pt x="64" y="0"/>
                    </a:lnTo>
                    <a:lnTo>
                      <a:pt x="21" y="66"/>
                    </a:lnTo>
                    <a:lnTo>
                      <a:pt x="9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29" name="Freeform 90"/>
              <p:cNvSpPr>
                <a:spLocks/>
              </p:cNvSpPr>
              <p:nvPr/>
            </p:nvSpPr>
            <p:spPr bwMode="auto">
              <a:xfrm>
                <a:off x="3228910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52808839 w 68"/>
                  <a:gd name="T9" fmla="*/ 0 h 66"/>
                  <a:gd name="T10" fmla="*/ 67733141 w 68"/>
                  <a:gd name="T11" fmla="*/ 0 h 66"/>
                  <a:gd name="T12" fmla="*/ 78065203 w 68"/>
                  <a:gd name="T13" fmla="*/ 0 h 66"/>
                  <a:gd name="T14" fmla="*/ 28700013 w 68"/>
                  <a:gd name="T15" fmla="*/ 71335688 h 66"/>
                  <a:gd name="T16" fmla="*/ 13775706 w 68"/>
                  <a:gd name="T17" fmla="*/ 71335688 h 66"/>
                  <a:gd name="T18" fmla="*/ 0 w 68"/>
                  <a:gd name="T19" fmla="*/ 71335688 h 66"/>
                  <a:gd name="T20" fmla="*/ 52808839 w 68"/>
                  <a:gd name="T21" fmla="*/ 0 h 6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8"/>
                  <a:gd name="T34" fmla="*/ 0 h 66"/>
                  <a:gd name="T35" fmla="*/ 68 w 68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8" h="66">
                    <a:moveTo>
                      <a:pt x="46" y="0"/>
                    </a:moveTo>
                    <a:lnTo>
                      <a:pt x="59" y="0"/>
                    </a:lnTo>
                    <a:lnTo>
                      <a:pt x="68" y="0"/>
                    </a:lnTo>
                    <a:lnTo>
                      <a:pt x="25" y="66"/>
                    </a:lnTo>
                    <a:lnTo>
                      <a:pt x="12" y="66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0" name="Freeform 91"/>
              <p:cNvSpPr>
                <a:spLocks/>
              </p:cNvSpPr>
              <p:nvPr/>
            </p:nvSpPr>
            <p:spPr bwMode="auto">
              <a:xfrm>
                <a:off x="3241575" y="4873934"/>
                <a:ext cx="72859" cy="68616"/>
              </a:xfrm>
              <a:custGeom>
                <a:avLst/>
                <a:gdLst>
                  <a:gd name="T0" fmla="*/ 39033137 w 68"/>
                  <a:gd name="T1" fmla="*/ 0 h 66"/>
                  <a:gd name="T2" fmla="*/ 78065203 w 68"/>
                  <a:gd name="T3" fmla="*/ 35667844 h 66"/>
                  <a:gd name="T4" fmla="*/ 39033137 w 68"/>
                  <a:gd name="T5" fmla="*/ 71335688 h 66"/>
                  <a:gd name="T6" fmla="*/ 0 w 68"/>
                  <a:gd name="T7" fmla="*/ 35667844 h 66"/>
                  <a:gd name="T8" fmla="*/ 49365181 w 68"/>
                  <a:gd name="T9" fmla="*/ 0 h 66"/>
                  <a:gd name="T10" fmla="*/ 53956368 w 68"/>
                  <a:gd name="T11" fmla="*/ 0 h 66"/>
                  <a:gd name="T12" fmla="*/ 73472945 w 68"/>
                  <a:gd name="T13" fmla="*/ 0 h 66"/>
                  <a:gd name="T14" fmla="*/ 78065203 w 68"/>
                  <a:gd name="T15" fmla="*/ 0 h 66"/>
                  <a:gd name="T16" fmla="*/ 25256355 w 68"/>
                  <a:gd name="T17" fmla="*/ 71335688 h 66"/>
                  <a:gd name="T18" fmla="*/ 19516569 w 68"/>
                  <a:gd name="T19" fmla="*/ 71335688 h 66"/>
                  <a:gd name="T20" fmla="*/ 0 w 68"/>
                  <a:gd name="T21" fmla="*/ 71335688 h 66"/>
                  <a:gd name="T22" fmla="*/ 49365181 w 68"/>
                  <a:gd name="T23" fmla="*/ 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66"/>
                  <a:gd name="T38" fmla="*/ 68 w 68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66">
                    <a:moveTo>
                      <a:pt x="43" y="0"/>
                    </a:moveTo>
                    <a:lnTo>
                      <a:pt x="47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22" y="66"/>
                    </a:lnTo>
                    <a:lnTo>
                      <a:pt x="17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1" name="Freeform 92"/>
              <p:cNvSpPr>
                <a:spLocks/>
              </p:cNvSpPr>
              <p:nvPr/>
            </p:nvSpPr>
            <p:spPr bwMode="auto">
              <a:xfrm>
                <a:off x="3257421" y="4873934"/>
                <a:ext cx="65461" cy="71698"/>
              </a:xfrm>
              <a:custGeom>
                <a:avLst/>
                <a:gdLst>
                  <a:gd name="T0" fmla="*/ 33478179 w 64"/>
                  <a:gd name="T1" fmla="*/ 0 h 69"/>
                  <a:gd name="T2" fmla="*/ 66955336 w 64"/>
                  <a:gd name="T3" fmla="*/ 37250748 h 69"/>
                  <a:gd name="T4" fmla="*/ 33478179 w 64"/>
                  <a:gd name="T5" fmla="*/ 74501495 h 69"/>
                  <a:gd name="T6" fmla="*/ 0 w 64"/>
                  <a:gd name="T7" fmla="*/ 37250748 h 69"/>
                  <a:gd name="T8" fmla="*/ 44986021 w 64"/>
                  <a:gd name="T9" fmla="*/ 0 h 69"/>
                  <a:gd name="T10" fmla="*/ 53354797 w 64"/>
                  <a:gd name="T11" fmla="*/ 0 h 69"/>
                  <a:gd name="T12" fmla="*/ 66955336 w 64"/>
                  <a:gd name="T13" fmla="*/ 0 h 69"/>
                  <a:gd name="T14" fmla="*/ 21969323 w 64"/>
                  <a:gd name="T15" fmla="*/ 74501495 h 69"/>
                  <a:gd name="T16" fmla="*/ 17784935 w 64"/>
                  <a:gd name="T17" fmla="*/ 71262617 h 69"/>
                  <a:gd name="T18" fmla="*/ 4184389 w 64"/>
                  <a:gd name="T19" fmla="*/ 71262617 h 69"/>
                  <a:gd name="T20" fmla="*/ 0 w 64"/>
                  <a:gd name="T21" fmla="*/ 71262617 h 69"/>
                  <a:gd name="T22" fmla="*/ 44986021 w 64"/>
                  <a:gd name="T23" fmla="*/ 0 h 6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69"/>
                  <a:gd name="T38" fmla="*/ 64 w 64"/>
                  <a:gd name="T39" fmla="*/ 69 h 6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69">
                    <a:moveTo>
                      <a:pt x="43" y="0"/>
                    </a:moveTo>
                    <a:lnTo>
                      <a:pt x="51" y="0"/>
                    </a:lnTo>
                    <a:lnTo>
                      <a:pt x="64" y="0"/>
                    </a:lnTo>
                    <a:lnTo>
                      <a:pt x="21" y="69"/>
                    </a:lnTo>
                    <a:lnTo>
                      <a:pt x="17" y="66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2" name="Freeform 93"/>
              <p:cNvSpPr>
                <a:spLocks/>
              </p:cNvSpPr>
              <p:nvPr/>
            </p:nvSpPr>
            <p:spPr bwMode="auto">
              <a:xfrm>
                <a:off x="3266922" y="4873934"/>
                <a:ext cx="68634" cy="71698"/>
              </a:xfrm>
              <a:custGeom>
                <a:avLst/>
                <a:gdLst>
                  <a:gd name="T0" fmla="*/ 35153925 w 67"/>
                  <a:gd name="T1" fmla="*/ 0 h 69"/>
                  <a:gd name="T2" fmla="*/ 70307850 w 67"/>
                  <a:gd name="T3" fmla="*/ 37250748 h 69"/>
                  <a:gd name="T4" fmla="*/ 35153925 w 67"/>
                  <a:gd name="T5" fmla="*/ 74501495 h 69"/>
                  <a:gd name="T6" fmla="*/ 0 w 67"/>
                  <a:gd name="T7" fmla="*/ 37250748 h 69"/>
                  <a:gd name="T8" fmla="*/ 48271208 w 67"/>
                  <a:gd name="T9" fmla="*/ 0 h 69"/>
                  <a:gd name="T10" fmla="*/ 57715037 w 67"/>
                  <a:gd name="T11" fmla="*/ 0 h 69"/>
                  <a:gd name="T12" fmla="*/ 70307850 w 67"/>
                  <a:gd name="T13" fmla="*/ 4318506 h 69"/>
                  <a:gd name="T14" fmla="*/ 22036634 w 67"/>
                  <a:gd name="T15" fmla="*/ 74501495 h 69"/>
                  <a:gd name="T16" fmla="*/ 8394860 w 67"/>
                  <a:gd name="T17" fmla="*/ 71262617 h 69"/>
                  <a:gd name="T18" fmla="*/ 0 w 67"/>
                  <a:gd name="T19" fmla="*/ 71262617 h 69"/>
                  <a:gd name="T20" fmla="*/ 48271208 w 67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7"/>
                  <a:gd name="T34" fmla="*/ 0 h 69"/>
                  <a:gd name="T35" fmla="*/ 67 w 67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7" h="69">
                    <a:moveTo>
                      <a:pt x="46" y="0"/>
                    </a:moveTo>
                    <a:lnTo>
                      <a:pt x="55" y="0"/>
                    </a:lnTo>
                    <a:lnTo>
                      <a:pt x="67" y="4"/>
                    </a:lnTo>
                    <a:lnTo>
                      <a:pt x="21" y="69"/>
                    </a:lnTo>
                    <a:lnTo>
                      <a:pt x="8" y="66"/>
                    </a:lnTo>
                    <a:lnTo>
                      <a:pt x="0" y="66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57F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3" name="Freeform 94"/>
              <p:cNvSpPr>
                <a:spLocks/>
              </p:cNvSpPr>
              <p:nvPr/>
            </p:nvSpPr>
            <p:spPr bwMode="auto">
              <a:xfrm>
                <a:off x="3279596" y="4873934"/>
                <a:ext cx="65461" cy="71698"/>
              </a:xfrm>
              <a:custGeom>
                <a:avLst/>
                <a:gdLst>
                  <a:gd name="T0" fmla="*/ 33478179 w 64"/>
                  <a:gd name="T1" fmla="*/ 0 h 69"/>
                  <a:gd name="T2" fmla="*/ 66955336 w 64"/>
                  <a:gd name="T3" fmla="*/ 37250748 h 69"/>
                  <a:gd name="T4" fmla="*/ 33478179 w 64"/>
                  <a:gd name="T5" fmla="*/ 74501495 h 69"/>
                  <a:gd name="T6" fmla="*/ 0 w 64"/>
                  <a:gd name="T7" fmla="*/ 37250748 h 69"/>
                  <a:gd name="T8" fmla="*/ 44986021 w 64"/>
                  <a:gd name="T9" fmla="*/ 0 h 69"/>
                  <a:gd name="T10" fmla="*/ 57540208 w 64"/>
                  <a:gd name="T11" fmla="*/ 4318506 h 69"/>
                  <a:gd name="T12" fmla="*/ 66955336 w 64"/>
                  <a:gd name="T13" fmla="*/ 4318506 h 69"/>
                  <a:gd name="T14" fmla="*/ 23015675 w 64"/>
                  <a:gd name="T15" fmla="*/ 74501495 h 69"/>
                  <a:gd name="T16" fmla="*/ 9415132 w 64"/>
                  <a:gd name="T17" fmla="*/ 74501495 h 69"/>
                  <a:gd name="T18" fmla="*/ 0 w 64"/>
                  <a:gd name="T19" fmla="*/ 74501495 h 69"/>
                  <a:gd name="T20" fmla="*/ 44986021 w 64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69"/>
                  <a:gd name="T35" fmla="*/ 64 w 64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69">
                    <a:moveTo>
                      <a:pt x="43" y="0"/>
                    </a:moveTo>
                    <a:lnTo>
                      <a:pt x="55" y="4"/>
                    </a:lnTo>
                    <a:lnTo>
                      <a:pt x="64" y="4"/>
                    </a:lnTo>
                    <a:lnTo>
                      <a:pt x="22" y="69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17B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4" name="Freeform 95"/>
              <p:cNvSpPr>
                <a:spLocks/>
              </p:cNvSpPr>
              <p:nvPr/>
            </p:nvSpPr>
            <p:spPr bwMode="auto">
              <a:xfrm>
                <a:off x="3289096" y="4878031"/>
                <a:ext cx="65461" cy="69640"/>
              </a:xfrm>
              <a:custGeom>
                <a:avLst/>
                <a:gdLst>
                  <a:gd name="T0" fmla="*/ 34009587 w 63"/>
                  <a:gd name="T1" fmla="*/ 0 h 69"/>
                  <a:gd name="T2" fmla="*/ 68018135 w 63"/>
                  <a:gd name="T3" fmla="*/ 35142968 h 69"/>
                  <a:gd name="T4" fmla="*/ 34009587 w 63"/>
                  <a:gd name="T5" fmla="*/ 70285937 h 69"/>
                  <a:gd name="T6" fmla="*/ 0 w 63"/>
                  <a:gd name="T7" fmla="*/ 35142968 h 69"/>
                  <a:gd name="T8" fmla="*/ 49664122 w 63"/>
                  <a:gd name="T9" fmla="*/ 0 h 69"/>
                  <a:gd name="T10" fmla="*/ 63699788 w 63"/>
                  <a:gd name="T11" fmla="*/ 0 h 69"/>
                  <a:gd name="T12" fmla="*/ 68018135 w 63"/>
                  <a:gd name="T13" fmla="*/ 0 h 69"/>
                  <a:gd name="T14" fmla="*/ 22672368 w 63"/>
                  <a:gd name="T15" fmla="*/ 70285937 h 69"/>
                  <a:gd name="T16" fmla="*/ 14035670 w 63"/>
                  <a:gd name="T17" fmla="*/ 66211494 h 69"/>
                  <a:gd name="T18" fmla="*/ 0 w 63"/>
                  <a:gd name="T19" fmla="*/ 66211494 h 69"/>
                  <a:gd name="T20" fmla="*/ 49664122 w 63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69"/>
                  <a:gd name="T35" fmla="*/ 63 w 63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69">
                    <a:moveTo>
                      <a:pt x="46" y="0"/>
                    </a:moveTo>
                    <a:lnTo>
                      <a:pt x="59" y="0"/>
                    </a:lnTo>
                    <a:lnTo>
                      <a:pt x="63" y="0"/>
                    </a:lnTo>
                    <a:lnTo>
                      <a:pt x="21" y="69"/>
                    </a:lnTo>
                    <a:lnTo>
                      <a:pt x="13" y="65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C76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5" name="Freeform 96"/>
              <p:cNvSpPr>
                <a:spLocks/>
              </p:cNvSpPr>
              <p:nvPr/>
            </p:nvSpPr>
            <p:spPr bwMode="auto">
              <a:xfrm>
                <a:off x="3301761" y="4878031"/>
                <a:ext cx="65461" cy="69640"/>
              </a:xfrm>
              <a:custGeom>
                <a:avLst/>
                <a:gdLst>
                  <a:gd name="T0" fmla="*/ 34009587 w 63"/>
                  <a:gd name="T1" fmla="*/ 0 h 69"/>
                  <a:gd name="T2" fmla="*/ 68018135 w 63"/>
                  <a:gd name="T3" fmla="*/ 35142968 h 69"/>
                  <a:gd name="T4" fmla="*/ 34009587 w 63"/>
                  <a:gd name="T5" fmla="*/ 70285937 h 69"/>
                  <a:gd name="T6" fmla="*/ 0 w 63"/>
                  <a:gd name="T7" fmla="*/ 35142968 h 69"/>
                  <a:gd name="T8" fmla="*/ 45345775 w 63"/>
                  <a:gd name="T9" fmla="*/ 0 h 69"/>
                  <a:gd name="T10" fmla="*/ 49664122 w 63"/>
                  <a:gd name="T11" fmla="*/ 0 h 69"/>
                  <a:gd name="T12" fmla="*/ 63699788 w 63"/>
                  <a:gd name="T13" fmla="*/ 4074444 h 69"/>
                  <a:gd name="T14" fmla="*/ 68018135 w 63"/>
                  <a:gd name="T15" fmla="*/ 4074444 h 69"/>
                  <a:gd name="T16" fmla="*/ 22672368 w 63"/>
                  <a:gd name="T17" fmla="*/ 70285937 h 69"/>
                  <a:gd name="T18" fmla="*/ 12956084 w 63"/>
                  <a:gd name="T19" fmla="*/ 70285937 h 69"/>
                  <a:gd name="T20" fmla="*/ 0 w 63"/>
                  <a:gd name="T21" fmla="*/ 66211494 h 69"/>
                  <a:gd name="T22" fmla="*/ 45345775 w 63"/>
                  <a:gd name="T23" fmla="*/ 0 h 6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69"/>
                  <a:gd name="T38" fmla="*/ 63 w 63"/>
                  <a:gd name="T39" fmla="*/ 69 h 6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69">
                    <a:moveTo>
                      <a:pt x="42" y="0"/>
                    </a:moveTo>
                    <a:lnTo>
                      <a:pt x="46" y="0"/>
                    </a:lnTo>
                    <a:lnTo>
                      <a:pt x="59" y="4"/>
                    </a:lnTo>
                    <a:lnTo>
                      <a:pt x="63" y="4"/>
                    </a:lnTo>
                    <a:lnTo>
                      <a:pt x="21" y="69"/>
                    </a:lnTo>
                    <a:lnTo>
                      <a:pt x="12" y="69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872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6" name="Freeform 97"/>
              <p:cNvSpPr>
                <a:spLocks/>
              </p:cNvSpPr>
              <p:nvPr/>
            </p:nvSpPr>
            <p:spPr bwMode="auto">
              <a:xfrm>
                <a:off x="3311271" y="4878031"/>
                <a:ext cx="65461" cy="74770"/>
              </a:xfrm>
              <a:custGeom>
                <a:avLst/>
                <a:gdLst>
                  <a:gd name="T0" fmla="*/ 33478179 w 64"/>
                  <a:gd name="T1" fmla="*/ 0 h 73"/>
                  <a:gd name="T2" fmla="*/ 66955336 w 64"/>
                  <a:gd name="T3" fmla="*/ 38291458 h 73"/>
                  <a:gd name="T4" fmla="*/ 33478179 w 64"/>
                  <a:gd name="T5" fmla="*/ 76582916 h 73"/>
                  <a:gd name="T6" fmla="*/ 0 w 64"/>
                  <a:gd name="T7" fmla="*/ 38291458 h 73"/>
                  <a:gd name="T8" fmla="*/ 43939668 w 64"/>
                  <a:gd name="T9" fmla="*/ 0 h 73"/>
                  <a:gd name="T10" fmla="*/ 53354797 w 64"/>
                  <a:gd name="T11" fmla="*/ 4196338 h 73"/>
                  <a:gd name="T12" fmla="*/ 66955336 w 64"/>
                  <a:gd name="T13" fmla="*/ 4196338 h 73"/>
                  <a:gd name="T14" fmla="*/ 21969323 w 64"/>
                  <a:gd name="T15" fmla="*/ 76582916 h 73"/>
                  <a:gd name="T16" fmla="*/ 17784935 w 64"/>
                  <a:gd name="T17" fmla="*/ 72386580 h 73"/>
                  <a:gd name="T18" fmla="*/ 4184389 w 64"/>
                  <a:gd name="T19" fmla="*/ 72386580 h 73"/>
                  <a:gd name="T20" fmla="*/ 0 w 64"/>
                  <a:gd name="T21" fmla="*/ 72386580 h 73"/>
                  <a:gd name="T22" fmla="*/ 43939668 w 64"/>
                  <a:gd name="T23" fmla="*/ 0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73"/>
                  <a:gd name="T38" fmla="*/ 64 w 64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73">
                    <a:moveTo>
                      <a:pt x="42" y="0"/>
                    </a:moveTo>
                    <a:lnTo>
                      <a:pt x="51" y="4"/>
                    </a:lnTo>
                    <a:lnTo>
                      <a:pt x="64" y="4"/>
                    </a:lnTo>
                    <a:lnTo>
                      <a:pt x="21" y="73"/>
                    </a:lnTo>
                    <a:lnTo>
                      <a:pt x="17" y="69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46D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7" name="Freeform 98"/>
              <p:cNvSpPr>
                <a:spLocks/>
              </p:cNvSpPr>
              <p:nvPr/>
            </p:nvSpPr>
            <p:spPr bwMode="auto">
              <a:xfrm>
                <a:off x="3322883" y="4881103"/>
                <a:ext cx="63349" cy="71698"/>
              </a:xfrm>
              <a:custGeom>
                <a:avLst/>
                <a:gdLst>
                  <a:gd name="T0" fmla="*/ 34009823 w 59"/>
                  <a:gd name="T1" fmla="*/ 0 h 69"/>
                  <a:gd name="T2" fmla="*/ 68018572 w 59"/>
                  <a:gd name="T3" fmla="*/ 37250748 h 69"/>
                  <a:gd name="T4" fmla="*/ 34009823 w 59"/>
                  <a:gd name="T5" fmla="*/ 74501495 h 69"/>
                  <a:gd name="T6" fmla="*/ 0 w 59"/>
                  <a:gd name="T7" fmla="*/ 37250748 h 69"/>
                  <a:gd name="T8" fmla="*/ 48420114 w 59"/>
                  <a:gd name="T9" fmla="*/ 0 h 69"/>
                  <a:gd name="T10" fmla="*/ 58795390 w 59"/>
                  <a:gd name="T11" fmla="*/ 0 h 69"/>
                  <a:gd name="T12" fmla="*/ 68018572 w 59"/>
                  <a:gd name="T13" fmla="*/ 3238879 h 69"/>
                  <a:gd name="T14" fmla="*/ 19598466 w 59"/>
                  <a:gd name="T15" fmla="*/ 74501495 h 69"/>
                  <a:gd name="T16" fmla="*/ 4611593 w 59"/>
                  <a:gd name="T17" fmla="*/ 70182992 h 69"/>
                  <a:gd name="T18" fmla="*/ 0 w 59"/>
                  <a:gd name="T19" fmla="*/ 70182992 h 69"/>
                  <a:gd name="T20" fmla="*/ 48420114 w 59"/>
                  <a:gd name="T21" fmla="*/ 0 h 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69"/>
                  <a:gd name="T35" fmla="*/ 59 w 59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69">
                    <a:moveTo>
                      <a:pt x="42" y="0"/>
                    </a:moveTo>
                    <a:lnTo>
                      <a:pt x="51" y="0"/>
                    </a:lnTo>
                    <a:lnTo>
                      <a:pt x="59" y="3"/>
                    </a:lnTo>
                    <a:lnTo>
                      <a:pt x="17" y="69"/>
                    </a:lnTo>
                    <a:lnTo>
                      <a:pt x="4" y="65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F69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8" name="Freeform 99"/>
              <p:cNvSpPr>
                <a:spLocks/>
              </p:cNvSpPr>
              <p:nvPr/>
            </p:nvSpPr>
            <p:spPr bwMode="auto">
              <a:xfrm>
                <a:off x="3332384" y="4881103"/>
                <a:ext cx="66522" cy="74770"/>
              </a:xfrm>
              <a:custGeom>
                <a:avLst/>
                <a:gdLst>
                  <a:gd name="T0" fmla="*/ 34571691 w 64"/>
                  <a:gd name="T1" fmla="*/ 0 h 72"/>
                  <a:gd name="T2" fmla="*/ 69143382 w 64"/>
                  <a:gd name="T3" fmla="*/ 38823284 h 72"/>
                  <a:gd name="T4" fmla="*/ 34571691 w 64"/>
                  <a:gd name="T5" fmla="*/ 77646568 h 72"/>
                  <a:gd name="T6" fmla="*/ 0 w 64"/>
                  <a:gd name="T7" fmla="*/ 38823284 h 72"/>
                  <a:gd name="T8" fmla="*/ 46455217 w 64"/>
                  <a:gd name="T9" fmla="*/ 0 h 72"/>
                  <a:gd name="T10" fmla="*/ 59419725 w 64"/>
                  <a:gd name="T11" fmla="*/ 3234841 h 72"/>
                  <a:gd name="T12" fmla="*/ 69143382 w 64"/>
                  <a:gd name="T13" fmla="*/ 7548653 h 72"/>
                  <a:gd name="T14" fmla="*/ 18366308 w 64"/>
                  <a:gd name="T15" fmla="*/ 77646568 h 72"/>
                  <a:gd name="T16" fmla="*/ 9723645 w 64"/>
                  <a:gd name="T17" fmla="*/ 74411728 h 72"/>
                  <a:gd name="T18" fmla="*/ 0 w 64"/>
                  <a:gd name="T19" fmla="*/ 74411728 h 72"/>
                  <a:gd name="T20" fmla="*/ 46455217 w 64"/>
                  <a:gd name="T21" fmla="*/ 0 h 72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2"/>
                  <a:gd name="T35" fmla="*/ 64 w 64"/>
                  <a:gd name="T36" fmla="*/ 72 h 7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2">
                    <a:moveTo>
                      <a:pt x="43" y="0"/>
                    </a:moveTo>
                    <a:lnTo>
                      <a:pt x="55" y="3"/>
                    </a:lnTo>
                    <a:lnTo>
                      <a:pt x="64" y="7"/>
                    </a:lnTo>
                    <a:lnTo>
                      <a:pt x="17" y="7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9B64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39" name="Freeform 100"/>
              <p:cNvSpPr>
                <a:spLocks/>
              </p:cNvSpPr>
              <p:nvPr/>
            </p:nvSpPr>
            <p:spPr bwMode="auto">
              <a:xfrm>
                <a:off x="3341885" y="4885200"/>
                <a:ext cx="66522" cy="74770"/>
              </a:xfrm>
              <a:custGeom>
                <a:avLst/>
                <a:gdLst>
                  <a:gd name="T0" fmla="*/ 35120456 w 63"/>
                  <a:gd name="T1" fmla="*/ 0 h 73"/>
                  <a:gd name="T2" fmla="*/ 70240913 w 63"/>
                  <a:gd name="T3" fmla="*/ 38291458 h 73"/>
                  <a:gd name="T4" fmla="*/ 35120456 w 63"/>
                  <a:gd name="T5" fmla="*/ 76582916 h 73"/>
                  <a:gd name="T6" fmla="*/ 0 w 63"/>
                  <a:gd name="T7" fmla="*/ 38291458 h 73"/>
                  <a:gd name="T8" fmla="*/ 46827270 w 63"/>
                  <a:gd name="T9" fmla="*/ 0 h 73"/>
                  <a:gd name="T10" fmla="*/ 51287410 w 63"/>
                  <a:gd name="T11" fmla="*/ 0 h 73"/>
                  <a:gd name="T12" fmla="*/ 61321671 w 63"/>
                  <a:gd name="T13" fmla="*/ 4196338 h 73"/>
                  <a:gd name="T14" fmla="*/ 70240913 w 63"/>
                  <a:gd name="T15" fmla="*/ 8392677 h 73"/>
                  <a:gd name="T16" fmla="*/ 18953494 w 63"/>
                  <a:gd name="T17" fmla="*/ 76582916 h 73"/>
                  <a:gd name="T18" fmla="*/ 8919229 w 63"/>
                  <a:gd name="T19" fmla="*/ 72386580 h 73"/>
                  <a:gd name="T20" fmla="*/ 0 w 63"/>
                  <a:gd name="T21" fmla="*/ 69239072 h 73"/>
                  <a:gd name="T22" fmla="*/ 46827270 w 63"/>
                  <a:gd name="T23" fmla="*/ 0 h 7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3"/>
                  <a:gd name="T37" fmla="*/ 0 h 73"/>
                  <a:gd name="T38" fmla="*/ 63 w 63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3" h="73">
                    <a:moveTo>
                      <a:pt x="42" y="0"/>
                    </a:moveTo>
                    <a:lnTo>
                      <a:pt x="46" y="0"/>
                    </a:lnTo>
                    <a:lnTo>
                      <a:pt x="55" y="4"/>
                    </a:lnTo>
                    <a:lnTo>
                      <a:pt x="63" y="8"/>
                    </a:lnTo>
                    <a:lnTo>
                      <a:pt x="17" y="73"/>
                    </a:lnTo>
                    <a:lnTo>
                      <a:pt x="8" y="69"/>
                    </a:lnTo>
                    <a:lnTo>
                      <a:pt x="0" y="6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75F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0" name="Freeform 101"/>
              <p:cNvSpPr>
                <a:spLocks/>
              </p:cNvSpPr>
              <p:nvPr/>
            </p:nvSpPr>
            <p:spPr bwMode="auto">
              <a:xfrm>
                <a:off x="3349282" y="4889296"/>
                <a:ext cx="68634" cy="74770"/>
              </a:xfrm>
              <a:custGeom>
                <a:avLst/>
                <a:gdLst>
                  <a:gd name="T0" fmla="*/ 36801764 w 64"/>
                  <a:gd name="T1" fmla="*/ 0 h 73"/>
                  <a:gd name="T2" fmla="*/ 73603529 w 64"/>
                  <a:gd name="T3" fmla="*/ 38291458 h 73"/>
                  <a:gd name="T4" fmla="*/ 36801764 w 64"/>
                  <a:gd name="T5" fmla="*/ 76582916 h 73"/>
                  <a:gd name="T6" fmla="*/ 0 w 64"/>
                  <a:gd name="T7" fmla="*/ 38291458 h 73"/>
                  <a:gd name="T8" fmla="*/ 54052483 w 64"/>
                  <a:gd name="T9" fmla="*/ 0 h 73"/>
                  <a:gd name="T10" fmla="*/ 69002892 w 64"/>
                  <a:gd name="T11" fmla="*/ 4196338 h 73"/>
                  <a:gd name="T12" fmla="*/ 73603529 w 64"/>
                  <a:gd name="T13" fmla="*/ 7343847 h 73"/>
                  <a:gd name="T14" fmla="*/ 19551037 w 64"/>
                  <a:gd name="T15" fmla="*/ 76582916 h 73"/>
                  <a:gd name="T16" fmla="*/ 14950413 w 64"/>
                  <a:gd name="T17" fmla="*/ 72386580 h 73"/>
                  <a:gd name="T18" fmla="*/ 0 w 64"/>
                  <a:gd name="T19" fmla="*/ 68190244 h 73"/>
                  <a:gd name="T20" fmla="*/ 54052483 w 64"/>
                  <a:gd name="T21" fmla="*/ 0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3"/>
                  <a:gd name="T35" fmla="*/ 64 w 64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3">
                    <a:moveTo>
                      <a:pt x="47" y="0"/>
                    </a:moveTo>
                    <a:lnTo>
                      <a:pt x="60" y="4"/>
                    </a:lnTo>
                    <a:lnTo>
                      <a:pt x="64" y="7"/>
                    </a:lnTo>
                    <a:lnTo>
                      <a:pt x="17" y="73"/>
                    </a:lnTo>
                    <a:lnTo>
                      <a:pt x="13" y="69"/>
                    </a:lnTo>
                    <a:lnTo>
                      <a:pt x="0" y="6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925B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1" name="Freeform 102"/>
              <p:cNvSpPr>
                <a:spLocks/>
              </p:cNvSpPr>
              <p:nvPr/>
            </p:nvSpPr>
            <p:spPr bwMode="auto">
              <a:xfrm>
                <a:off x="3358783" y="4892369"/>
                <a:ext cx="66522" cy="74770"/>
              </a:xfrm>
              <a:custGeom>
                <a:avLst/>
                <a:gdLst>
                  <a:gd name="T0" fmla="*/ 35120456 w 63"/>
                  <a:gd name="T1" fmla="*/ 0 h 72"/>
                  <a:gd name="T2" fmla="*/ 70240913 w 63"/>
                  <a:gd name="T3" fmla="*/ 38823284 h 72"/>
                  <a:gd name="T4" fmla="*/ 35120456 w 63"/>
                  <a:gd name="T5" fmla="*/ 77646568 h 72"/>
                  <a:gd name="T6" fmla="*/ 0 w 63"/>
                  <a:gd name="T7" fmla="*/ 38823284 h 72"/>
                  <a:gd name="T8" fmla="*/ 51287410 w 63"/>
                  <a:gd name="T9" fmla="*/ 0 h 72"/>
                  <a:gd name="T10" fmla="*/ 56861530 w 63"/>
                  <a:gd name="T11" fmla="*/ 0 h 72"/>
                  <a:gd name="T12" fmla="*/ 65780755 w 63"/>
                  <a:gd name="T13" fmla="*/ 3234841 h 72"/>
                  <a:gd name="T14" fmla="*/ 70240913 w 63"/>
                  <a:gd name="T15" fmla="*/ 7548653 h 72"/>
                  <a:gd name="T16" fmla="*/ 18953494 w 63"/>
                  <a:gd name="T17" fmla="*/ 77646568 h 72"/>
                  <a:gd name="T18" fmla="*/ 13379370 w 63"/>
                  <a:gd name="T19" fmla="*/ 77646568 h 72"/>
                  <a:gd name="T20" fmla="*/ 4460143 w 63"/>
                  <a:gd name="T21" fmla="*/ 70097916 h 72"/>
                  <a:gd name="T22" fmla="*/ 0 w 63"/>
                  <a:gd name="T23" fmla="*/ 70097916 h 72"/>
                  <a:gd name="T24" fmla="*/ 51287410 w 63"/>
                  <a:gd name="T25" fmla="*/ 0 h 7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3"/>
                  <a:gd name="T40" fmla="*/ 0 h 72"/>
                  <a:gd name="T41" fmla="*/ 63 w 63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3" h="72">
                    <a:moveTo>
                      <a:pt x="46" y="0"/>
                    </a:moveTo>
                    <a:lnTo>
                      <a:pt x="51" y="0"/>
                    </a:lnTo>
                    <a:lnTo>
                      <a:pt x="59" y="3"/>
                    </a:lnTo>
                    <a:lnTo>
                      <a:pt x="63" y="7"/>
                    </a:lnTo>
                    <a:lnTo>
                      <a:pt x="17" y="72"/>
                    </a:lnTo>
                    <a:lnTo>
                      <a:pt x="12" y="72"/>
                    </a:lnTo>
                    <a:lnTo>
                      <a:pt x="4" y="65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E56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2" name="Freeform 103"/>
              <p:cNvSpPr>
                <a:spLocks/>
              </p:cNvSpPr>
              <p:nvPr/>
            </p:nvSpPr>
            <p:spPr bwMode="auto">
              <a:xfrm>
                <a:off x="3367232" y="4895441"/>
                <a:ext cx="69686" cy="79891"/>
              </a:xfrm>
              <a:custGeom>
                <a:avLst/>
                <a:gdLst>
                  <a:gd name="T0" fmla="*/ 37938582 w 64"/>
                  <a:gd name="T1" fmla="*/ 0 h 77"/>
                  <a:gd name="T2" fmla="*/ 75877163 w 64"/>
                  <a:gd name="T3" fmla="*/ 41445791 h 77"/>
                  <a:gd name="T4" fmla="*/ 37938582 w 64"/>
                  <a:gd name="T5" fmla="*/ 82890543 h 77"/>
                  <a:gd name="T6" fmla="*/ 0 w 64"/>
                  <a:gd name="T7" fmla="*/ 41445791 h 77"/>
                  <a:gd name="T8" fmla="*/ 55722658 w 64"/>
                  <a:gd name="T9" fmla="*/ 0 h 77"/>
                  <a:gd name="T10" fmla="*/ 60464570 w 64"/>
                  <a:gd name="T11" fmla="*/ 0 h 77"/>
                  <a:gd name="T12" fmla="*/ 69949484 w 64"/>
                  <a:gd name="T13" fmla="*/ 7535692 h 77"/>
                  <a:gd name="T14" fmla="*/ 75877163 w 64"/>
                  <a:gd name="T15" fmla="*/ 7535692 h 77"/>
                  <a:gd name="T16" fmla="*/ 20154497 w 64"/>
                  <a:gd name="T17" fmla="*/ 82890543 h 77"/>
                  <a:gd name="T18" fmla="*/ 15412580 w 64"/>
                  <a:gd name="T19" fmla="*/ 78584732 h 77"/>
                  <a:gd name="T20" fmla="*/ 4741914 w 64"/>
                  <a:gd name="T21" fmla="*/ 74278920 h 77"/>
                  <a:gd name="T22" fmla="*/ 0 w 64"/>
                  <a:gd name="T23" fmla="*/ 71049042 h 77"/>
                  <a:gd name="T24" fmla="*/ 55722658 w 64"/>
                  <a:gd name="T25" fmla="*/ 0 h 7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4"/>
                  <a:gd name="T40" fmla="*/ 0 h 77"/>
                  <a:gd name="T41" fmla="*/ 64 w 64"/>
                  <a:gd name="T42" fmla="*/ 77 h 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4" h="77">
                    <a:moveTo>
                      <a:pt x="47" y="0"/>
                    </a:moveTo>
                    <a:lnTo>
                      <a:pt x="51" y="0"/>
                    </a:lnTo>
                    <a:lnTo>
                      <a:pt x="59" y="7"/>
                    </a:lnTo>
                    <a:lnTo>
                      <a:pt x="64" y="7"/>
                    </a:lnTo>
                    <a:lnTo>
                      <a:pt x="17" y="77"/>
                    </a:lnTo>
                    <a:lnTo>
                      <a:pt x="13" y="73"/>
                    </a:lnTo>
                    <a:lnTo>
                      <a:pt x="4" y="69"/>
                    </a:lnTo>
                    <a:lnTo>
                      <a:pt x="0" y="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952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3" name="Freeform 104"/>
              <p:cNvSpPr>
                <a:spLocks/>
              </p:cNvSpPr>
              <p:nvPr/>
            </p:nvSpPr>
            <p:spPr bwMode="auto">
              <a:xfrm>
                <a:off x="3376732" y="4900562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53031706 w 59"/>
                  <a:gd name="T9" fmla="*/ 0 h 76"/>
                  <a:gd name="T10" fmla="*/ 57643297 w 59"/>
                  <a:gd name="T11" fmla="*/ 3147480 h 76"/>
                  <a:gd name="T12" fmla="*/ 68018572 w 59"/>
                  <a:gd name="T13" fmla="*/ 11540076 h 76"/>
                  <a:gd name="T14" fmla="*/ 19598466 w 59"/>
                  <a:gd name="T15" fmla="*/ 79728644 h 76"/>
                  <a:gd name="T16" fmla="*/ 4611593 w 59"/>
                  <a:gd name="T17" fmla="*/ 72384869 h 76"/>
                  <a:gd name="T18" fmla="*/ 0 w 59"/>
                  <a:gd name="T19" fmla="*/ 68188572 h 76"/>
                  <a:gd name="T20" fmla="*/ 53031706 w 59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6"/>
                  <a:gd name="T35" fmla="*/ 59 w 59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6">
                    <a:moveTo>
                      <a:pt x="46" y="0"/>
                    </a:moveTo>
                    <a:lnTo>
                      <a:pt x="50" y="3"/>
                    </a:lnTo>
                    <a:lnTo>
                      <a:pt x="59" y="11"/>
                    </a:lnTo>
                    <a:lnTo>
                      <a:pt x="17" y="76"/>
                    </a:lnTo>
                    <a:lnTo>
                      <a:pt x="4" y="69"/>
                    </a:lnTo>
                    <a:lnTo>
                      <a:pt x="0" y="6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54D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4" name="Freeform 105"/>
              <p:cNvSpPr>
                <a:spLocks/>
              </p:cNvSpPr>
              <p:nvPr/>
            </p:nvSpPr>
            <p:spPr bwMode="auto">
              <a:xfrm>
                <a:off x="3386233" y="4903634"/>
                <a:ext cx="63349" cy="82963"/>
              </a:xfrm>
              <a:custGeom>
                <a:avLst/>
                <a:gdLst>
                  <a:gd name="T0" fmla="*/ 34009823 w 59"/>
                  <a:gd name="T1" fmla="*/ 0 h 80"/>
                  <a:gd name="T2" fmla="*/ 68018572 w 59"/>
                  <a:gd name="T3" fmla="*/ 43018389 h 80"/>
                  <a:gd name="T4" fmla="*/ 34009823 w 59"/>
                  <a:gd name="T5" fmla="*/ 86035742 h 80"/>
                  <a:gd name="T6" fmla="*/ 0 w 59"/>
                  <a:gd name="T7" fmla="*/ 43018389 h 80"/>
                  <a:gd name="T8" fmla="*/ 54183798 w 59"/>
                  <a:gd name="T9" fmla="*/ 0 h 80"/>
                  <a:gd name="T10" fmla="*/ 58795390 w 59"/>
                  <a:gd name="T11" fmla="*/ 8603264 h 80"/>
                  <a:gd name="T12" fmla="*/ 68018572 w 59"/>
                  <a:gd name="T13" fmla="*/ 16132153 h 80"/>
                  <a:gd name="T14" fmla="*/ 43808523 w 59"/>
                  <a:gd name="T15" fmla="*/ 47320019 h 80"/>
                  <a:gd name="T16" fmla="*/ 14986871 w 59"/>
                  <a:gd name="T17" fmla="*/ 86035742 h 80"/>
                  <a:gd name="T18" fmla="*/ 10375279 w 59"/>
                  <a:gd name="T19" fmla="*/ 78507889 h 80"/>
                  <a:gd name="T20" fmla="*/ 0 w 59"/>
                  <a:gd name="T21" fmla="*/ 75281667 h 80"/>
                  <a:gd name="T22" fmla="*/ 54183798 w 59"/>
                  <a:gd name="T23" fmla="*/ 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80"/>
                  <a:gd name="T38" fmla="*/ 59 w 59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80">
                    <a:moveTo>
                      <a:pt x="47" y="0"/>
                    </a:moveTo>
                    <a:lnTo>
                      <a:pt x="51" y="8"/>
                    </a:lnTo>
                    <a:lnTo>
                      <a:pt x="59" y="15"/>
                    </a:lnTo>
                    <a:lnTo>
                      <a:pt x="38" y="44"/>
                    </a:lnTo>
                    <a:lnTo>
                      <a:pt x="13" y="80"/>
                    </a:lnTo>
                    <a:lnTo>
                      <a:pt x="9" y="73"/>
                    </a:lnTo>
                    <a:lnTo>
                      <a:pt x="0" y="7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149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5" name="Freeform 106"/>
              <p:cNvSpPr>
                <a:spLocks/>
              </p:cNvSpPr>
              <p:nvPr/>
            </p:nvSpPr>
            <p:spPr bwMode="auto">
              <a:xfrm>
                <a:off x="3395743" y="4911827"/>
                <a:ext cx="53849" cy="74770"/>
              </a:xfrm>
              <a:custGeom>
                <a:avLst/>
                <a:gdLst>
                  <a:gd name="T0" fmla="*/ 28997686 w 50"/>
                  <a:gd name="T1" fmla="*/ 0 h 72"/>
                  <a:gd name="T2" fmla="*/ 57994295 w 50"/>
                  <a:gd name="T3" fmla="*/ 38823284 h 72"/>
                  <a:gd name="T4" fmla="*/ 28997686 w 50"/>
                  <a:gd name="T5" fmla="*/ 77646568 h 72"/>
                  <a:gd name="T6" fmla="*/ 0 w 50"/>
                  <a:gd name="T7" fmla="*/ 38823284 h 72"/>
                  <a:gd name="T8" fmla="*/ 48715038 w 50"/>
                  <a:gd name="T9" fmla="*/ 0 h 72"/>
                  <a:gd name="T10" fmla="*/ 57994295 w 50"/>
                  <a:gd name="T11" fmla="*/ 7548653 h 72"/>
                  <a:gd name="T12" fmla="*/ 4639631 w 50"/>
                  <a:gd name="T13" fmla="*/ 77646568 h 72"/>
                  <a:gd name="T14" fmla="*/ 0 w 50"/>
                  <a:gd name="T15" fmla="*/ 70097916 h 72"/>
                  <a:gd name="T16" fmla="*/ 48715038 w 50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72"/>
                  <a:gd name="T29" fmla="*/ 50 w 5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72">
                    <a:moveTo>
                      <a:pt x="42" y="0"/>
                    </a:moveTo>
                    <a:lnTo>
                      <a:pt x="50" y="7"/>
                    </a:lnTo>
                    <a:lnTo>
                      <a:pt x="4" y="72"/>
                    </a:lnTo>
                    <a:lnTo>
                      <a:pt x="0" y="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7C44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6" name="Freeform 107"/>
              <p:cNvSpPr>
                <a:spLocks/>
              </p:cNvSpPr>
              <p:nvPr/>
            </p:nvSpPr>
            <p:spPr bwMode="auto">
              <a:xfrm>
                <a:off x="3425305" y="4920020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23413632 w 21"/>
                  <a:gd name="T9" fmla="*/ 0 h 29"/>
                  <a:gd name="T10" fmla="*/ 0 w 21"/>
                  <a:gd name="T11" fmla="*/ 28353643 h 29"/>
                  <a:gd name="T12" fmla="*/ 23413632 w 21"/>
                  <a:gd name="T13" fmla="*/ 0 h 29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29"/>
                  <a:gd name="T23" fmla="*/ 21 w 21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29">
                    <a:moveTo>
                      <a:pt x="21" y="0"/>
                    </a:moveTo>
                    <a:lnTo>
                      <a:pt x="0" y="2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840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7" name="Freeform 108"/>
              <p:cNvSpPr>
                <a:spLocks/>
              </p:cNvSpPr>
              <p:nvPr/>
            </p:nvSpPr>
            <p:spPr bwMode="auto">
              <a:xfrm>
                <a:off x="3364059" y="4920020"/>
                <a:ext cx="85523" cy="138266"/>
              </a:xfrm>
              <a:custGeom>
                <a:avLst/>
                <a:gdLst>
                  <a:gd name="T0" fmla="*/ 45714181 w 80"/>
                  <a:gd name="T1" fmla="*/ 0 h 135"/>
                  <a:gd name="T2" fmla="*/ 91427293 w 80"/>
                  <a:gd name="T3" fmla="*/ 70805506 h 135"/>
                  <a:gd name="T4" fmla="*/ 45714181 w 80"/>
                  <a:gd name="T5" fmla="*/ 141611013 h 135"/>
                  <a:gd name="T6" fmla="*/ 0 w 80"/>
                  <a:gd name="T7" fmla="*/ 70805506 h 135"/>
                  <a:gd name="T8" fmla="*/ 38856308 w 80"/>
                  <a:gd name="T9" fmla="*/ 68183575 h 135"/>
                  <a:gd name="T10" fmla="*/ 91427293 w 80"/>
                  <a:gd name="T11" fmla="*/ 0 h 135"/>
                  <a:gd name="T12" fmla="*/ 91427293 w 80"/>
                  <a:gd name="T13" fmla="*/ 4196117 h 135"/>
                  <a:gd name="T14" fmla="*/ 86856090 w 80"/>
                  <a:gd name="T15" fmla="*/ 7342435 h 135"/>
                  <a:gd name="T16" fmla="*/ 86856090 w 80"/>
                  <a:gd name="T17" fmla="*/ 11538553 h 135"/>
                  <a:gd name="T18" fmla="*/ 82284887 w 80"/>
                  <a:gd name="T19" fmla="*/ 15734668 h 135"/>
                  <a:gd name="T20" fmla="*/ 82284887 w 80"/>
                  <a:gd name="T21" fmla="*/ 18880990 h 135"/>
                  <a:gd name="T22" fmla="*/ 82284887 w 80"/>
                  <a:gd name="T23" fmla="*/ 23077105 h 135"/>
                  <a:gd name="T24" fmla="*/ 77713685 w 80"/>
                  <a:gd name="T25" fmla="*/ 26224447 h 135"/>
                  <a:gd name="T26" fmla="*/ 77713685 w 80"/>
                  <a:gd name="T27" fmla="*/ 30420563 h 135"/>
                  <a:gd name="T28" fmla="*/ 71998613 w 80"/>
                  <a:gd name="T29" fmla="*/ 34615662 h 135"/>
                  <a:gd name="T30" fmla="*/ 71998613 w 80"/>
                  <a:gd name="T31" fmla="*/ 37763004 h 135"/>
                  <a:gd name="T32" fmla="*/ 67427393 w 80"/>
                  <a:gd name="T33" fmla="*/ 41959119 h 135"/>
                  <a:gd name="T34" fmla="*/ 67427393 w 80"/>
                  <a:gd name="T35" fmla="*/ 46154210 h 135"/>
                  <a:gd name="T36" fmla="*/ 62856191 w 80"/>
                  <a:gd name="T37" fmla="*/ 49301553 h 135"/>
                  <a:gd name="T38" fmla="*/ 0 w 80"/>
                  <a:gd name="T39" fmla="*/ 141611013 h 135"/>
                  <a:gd name="T40" fmla="*/ 0 w 80"/>
                  <a:gd name="T41" fmla="*/ 137414898 h 135"/>
                  <a:gd name="T42" fmla="*/ 0 w 80"/>
                  <a:gd name="T43" fmla="*/ 133218751 h 135"/>
                  <a:gd name="T44" fmla="*/ 4571205 w 80"/>
                  <a:gd name="T45" fmla="*/ 130072432 h 135"/>
                  <a:gd name="T46" fmla="*/ 4571205 w 80"/>
                  <a:gd name="T47" fmla="*/ 125876317 h 135"/>
                  <a:gd name="T48" fmla="*/ 9142409 w 80"/>
                  <a:gd name="T49" fmla="*/ 121680202 h 135"/>
                  <a:gd name="T50" fmla="*/ 9142409 w 80"/>
                  <a:gd name="T51" fmla="*/ 118533884 h 135"/>
                  <a:gd name="T52" fmla="*/ 14856413 w 80"/>
                  <a:gd name="T53" fmla="*/ 114337769 h 135"/>
                  <a:gd name="T54" fmla="*/ 14856413 w 80"/>
                  <a:gd name="T55" fmla="*/ 110141654 h 135"/>
                  <a:gd name="T56" fmla="*/ 19428688 w 80"/>
                  <a:gd name="T57" fmla="*/ 106995335 h 135"/>
                  <a:gd name="T58" fmla="*/ 19428688 w 80"/>
                  <a:gd name="T59" fmla="*/ 102799220 h 135"/>
                  <a:gd name="T60" fmla="*/ 23999891 w 80"/>
                  <a:gd name="T61" fmla="*/ 99651878 h 135"/>
                  <a:gd name="T62" fmla="*/ 23999891 w 80"/>
                  <a:gd name="T63" fmla="*/ 95456787 h 135"/>
                  <a:gd name="T64" fmla="*/ 28571094 w 80"/>
                  <a:gd name="T65" fmla="*/ 91260672 h 135"/>
                  <a:gd name="T66" fmla="*/ 28571094 w 80"/>
                  <a:gd name="T67" fmla="*/ 88113329 h 135"/>
                  <a:gd name="T68" fmla="*/ 34285097 w 80"/>
                  <a:gd name="T69" fmla="*/ 83917214 h 135"/>
                  <a:gd name="T70" fmla="*/ 34285097 w 80"/>
                  <a:gd name="T71" fmla="*/ 79722123 h 135"/>
                  <a:gd name="T72" fmla="*/ 34285097 w 80"/>
                  <a:gd name="T73" fmla="*/ 76574781 h 135"/>
                  <a:gd name="T74" fmla="*/ 38856308 w 80"/>
                  <a:gd name="T75" fmla="*/ 72378666 h 135"/>
                  <a:gd name="T76" fmla="*/ 38856308 w 80"/>
                  <a:gd name="T77" fmla="*/ 68183575 h 135"/>
                  <a:gd name="T78" fmla="*/ 17694720 60000 65536"/>
                  <a:gd name="T79" fmla="*/ 0 60000 65536"/>
                  <a:gd name="T80" fmla="*/ 5898240 60000 65536"/>
                  <a:gd name="T81" fmla="*/ 1179648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135"/>
                  <a:gd name="T119" fmla="*/ 80 w 80"/>
                  <a:gd name="T120" fmla="*/ 135 h 13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135">
                    <a:moveTo>
                      <a:pt x="34" y="65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76" y="7"/>
                    </a:lnTo>
                    <a:lnTo>
                      <a:pt x="76" y="11"/>
                    </a:lnTo>
                    <a:lnTo>
                      <a:pt x="72" y="15"/>
                    </a:lnTo>
                    <a:lnTo>
                      <a:pt x="72" y="18"/>
                    </a:lnTo>
                    <a:lnTo>
                      <a:pt x="72" y="22"/>
                    </a:lnTo>
                    <a:lnTo>
                      <a:pt x="68" y="25"/>
                    </a:lnTo>
                    <a:lnTo>
                      <a:pt x="68" y="29"/>
                    </a:lnTo>
                    <a:lnTo>
                      <a:pt x="63" y="33"/>
                    </a:lnTo>
                    <a:lnTo>
                      <a:pt x="63" y="36"/>
                    </a:lnTo>
                    <a:lnTo>
                      <a:pt x="59" y="40"/>
                    </a:lnTo>
                    <a:lnTo>
                      <a:pt x="59" y="44"/>
                    </a:lnTo>
                    <a:lnTo>
                      <a:pt x="55" y="47"/>
                    </a:lnTo>
                    <a:lnTo>
                      <a:pt x="0" y="135"/>
                    </a:lnTo>
                    <a:lnTo>
                      <a:pt x="0" y="131"/>
                    </a:lnTo>
                    <a:lnTo>
                      <a:pt x="0" y="127"/>
                    </a:lnTo>
                    <a:lnTo>
                      <a:pt x="4" y="124"/>
                    </a:lnTo>
                    <a:lnTo>
                      <a:pt x="4" y="120"/>
                    </a:lnTo>
                    <a:lnTo>
                      <a:pt x="8" y="116"/>
                    </a:lnTo>
                    <a:lnTo>
                      <a:pt x="8" y="113"/>
                    </a:lnTo>
                    <a:lnTo>
                      <a:pt x="13" y="109"/>
                    </a:lnTo>
                    <a:lnTo>
                      <a:pt x="13" y="105"/>
                    </a:lnTo>
                    <a:lnTo>
                      <a:pt x="17" y="102"/>
                    </a:lnTo>
                    <a:lnTo>
                      <a:pt x="17" y="98"/>
                    </a:lnTo>
                    <a:lnTo>
                      <a:pt x="21" y="95"/>
                    </a:lnTo>
                    <a:lnTo>
                      <a:pt x="21" y="91"/>
                    </a:lnTo>
                    <a:lnTo>
                      <a:pt x="25" y="87"/>
                    </a:lnTo>
                    <a:lnTo>
                      <a:pt x="25" y="84"/>
                    </a:lnTo>
                    <a:lnTo>
                      <a:pt x="30" y="80"/>
                    </a:lnTo>
                    <a:lnTo>
                      <a:pt x="30" y="76"/>
                    </a:lnTo>
                    <a:lnTo>
                      <a:pt x="30" y="73"/>
                    </a:lnTo>
                    <a:lnTo>
                      <a:pt x="34" y="69"/>
                    </a:lnTo>
                    <a:lnTo>
                      <a:pt x="34" y="65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8" name="Freeform 109"/>
              <p:cNvSpPr>
                <a:spLocks/>
              </p:cNvSpPr>
              <p:nvPr/>
            </p:nvSpPr>
            <p:spPr bwMode="auto">
              <a:xfrm>
                <a:off x="3341885" y="4930261"/>
                <a:ext cx="101361" cy="163869"/>
              </a:xfrm>
              <a:custGeom>
                <a:avLst/>
                <a:gdLst>
                  <a:gd name="T0" fmla="*/ 52959555 w 97"/>
                  <a:gd name="T1" fmla="*/ 0 h 160"/>
                  <a:gd name="T2" fmla="*/ 105918064 w 97"/>
                  <a:gd name="T3" fmla="*/ 83916291 h 160"/>
                  <a:gd name="T4" fmla="*/ 52959555 w 97"/>
                  <a:gd name="T5" fmla="*/ 167831557 h 160"/>
                  <a:gd name="T6" fmla="*/ 0 w 97"/>
                  <a:gd name="T7" fmla="*/ 83916291 h 160"/>
                  <a:gd name="T8" fmla="*/ 105918064 w 97"/>
                  <a:gd name="T9" fmla="*/ 0 h 160"/>
                  <a:gd name="T10" fmla="*/ 101550138 w 97"/>
                  <a:gd name="T11" fmla="*/ 4196071 h 160"/>
                  <a:gd name="T12" fmla="*/ 101550138 w 97"/>
                  <a:gd name="T13" fmla="*/ 7342355 h 160"/>
                  <a:gd name="T14" fmla="*/ 101550138 w 97"/>
                  <a:gd name="T15" fmla="*/ 11538426 h 160"/>
                  <a:gd name="T16" fmla="*/ 97182212 w 97"/>
                  <a:gd name="T17" fmla="*/ 14685733 h 160"/>
                  <a:gd name="T18" fmla="*/ 97182212 w 97"/>
                  <a:gd name="T19" fmla="*/ 18880782 h 160"/>
                  <a:gd name="T20" fmla="*/ 91723349 w 97"/>
                  <a:gd name="T21" fmla="*/ 23076851 h 160"/>
                  <a:gd name="T22" fmla="*/ 91723349 w 97"/>
                  <a:gd name="T23" fmla="*/ 26224159 h 160"/>
                  <a:gd name="T24" fmla="*/ 87355423 w 97"/>
                  <a:gd name="T25" fmla="*/ 30419204 h 160"/>
                  <a:gd name="T26" fmla="*/ 87355423 w 97"/>
                  <a:gd name="T27" fmla="*/ 34615281 h 160"/>
                  <a:gd name="T28" fmla="*/ 82987497 w 97"/>
                  <a:gd name="T29" fmla="*/ 37762588 h 160"/>
                  <a:gd name="T30" fmla="*/ 82987497 w 97"/>
                  <a:gd name="T31" fmla="*/ 41957633 h 160"/>
                  <a:gd name="T32" fmla="*/ 78619570 w 97"/>
                  <a:gd name="T33" fmla="*/ 46153702 h 160"/>
                  <a:gd name="T34" fmla="*/ 78619570 w 97"/>
                  <a:gd name="T35" fmla="*/ 49301010 h 160"/>
                  <a:gd name="T36" fmla="*/ 74251644 w 97"/>
                  <a:gd name="T37" fmla="*/ 53496055 h 160"/>
                  <a:gd name="T38" fmla="*/ 74251644 w 97"/>
                  <a:gd name="T39" fmla="*/ 56643363 h 160"/>
                  <a:gd name="T40" fmla="*/ 68791736 w 97"/>
                  <a:gd name="T41" fmla="*/ 60839432 h 160"/>
                  <a:gd name="T42" fmla="*/ 68791736 w 97"/>
                  <a:gd name="T43" fmla="*/ 65034476 h 160"/>
                  <a:gd name="T44" fmla="*/ 64424839 w 97"/>
                  <a:gd name="T45" fmla="*/ 68181800 h 160"/>
                  <a:gd name="T46" fmla="*/ 64424839 w 97"/>
                  <a:gd name="T47" fmla="*/ 72377869 h 160"/>
                  <a:gd name="T48" fmla="*/ 64424839 w 97"/>
                  <a:gd name="T49" fmla="*/ 76572914 h 160"/>
                  <a:gd name="T50" fmla="*/ 0 w 97"/>
                  <a:gd name="T51" fmla="*/ 167831557 h 160"/>
                  <a:gd name="T52" fmla="*/ 0 w 97"/>
                  <a:gd name="T53" fmla="*/ 163635488 h 160"/>
                  <a:gd name="T54" fmla="*/ 4367928 w 97"/>
                  <a:gd name="T55" fmla="*/ 160489205 h 160"/>
                  <a:gd name="T56" fmla="*/ 4367928 w 97"/>
                  <a:gd name="T57" fmla="*/ 156293136 h 160"/>
                  <a:gd name="T58" fmla="*/ 8735857 w 97"/>
                  <a:gd name="T59" fmla="*/ 152097067 h 160"/>
                  <a:gd name="T60" fmla="*/ 8735857 w 97"/>
                  <a:gd name="T61" fmla="*/ 148950783 h 160"/>
                  <a:gd name="T62" fmla="*/ 13103783 w 97"/>
                  <a:gd name="T63" fmla="*/ 144754714 h 160"/>
                  <a:gd name="T64" fmla="*/ 13103783 w 97"/>
                  <a:gd name="T65" fmla="*/ 140558645 h 160"/>
                  <a:gd name="T66" fmla="*/ 18562650 w 97"/>
                  <a:gd name="T67" fmla="*/ 137412362 h 160"/>
                  <a:gd name="T68" fmla="*/ 18562650 w 97"/>
                  <a:gd name="T69" fmla="*/ 133216261 h 160"/>
                  <a:gd name="T70" fmla="*/ 22930576 w 97"/>
                  <a:gd name="T71" fmla="*/ 130068953 h 160"/>
                  <a:gd name="T72" fmla="*/ 22930576 w 97"/>
                  <a:gd name="T73" fmla="*/ 125873908 h 160"/>
                  <a:gd name="T74" fmla="*/ 22930576 w 97"/>
                  <a:gd name="T75" fmla="*/ 121677839 h 160"/>
                  <a:gd name="T76" fmla="*/ 27298502 w 97"/>
                  <a:gd name="T77" fmla="*/ 118530531 h 160"/>
                  <a:gd name="T78" fmla="*/ 27298502 w 97"/>
                  <a:gd name="T79" fmla="*/ 114335486 h 160"/>
                  <a:gd name="T80" fmla="*/ 31666429 w 97"/>
                  <a:gd name="T81" fmla="*/ 110139417 h 160"/>
                  <a:gd name="T82" fmla="*/ 31666429 w 97"/>
                  <a:gd name="T83" fmla="*/ 106992110 h 160"/>
                  <a:gd name="T84" fmla="*/ 37126345 w 97"/>
                  <a:gd name="T85" fmla="*/ 102797065 h 160"/>
                  <a:gd name="T86" fmla="*/ 37126345 w 97"/>
                  <a:gd name="T87" fmla="*/ 98600996 h 160"/>
                  <a:gd name="T88" fmla="*/ 41493226 w 97"/>
                  <a:gd name="T89" fmla="*/ 95453688 h 160"/>
                  <a:gd name="T90" fmla="*/ 41493226 w 97"/>
                  <a:gd name="T91" fmla="*/ 91258643 h 160"/>
                  <a:gd name="T92" fmla="*/ 105918064 w 97"/>
                  <a:gd name="T93" fmla="*/ 0 h 160"/>
                  <a:gd name="T94" fmla="*/ 17694720 60000 65536"/>
                  <a:gd name="T95" fmla="*/ 0 60000 65536"/>
                  <a:gd name="T96" fmla="*/ 5898240 60000 65536"/>
                  <a:gd name="T97" fmla="*/ 1179648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7"/>
                  <a:gd name="T142" fmla="*/ 0 h 160"/>
                  <a:gd name="T143" fmla="*/ 97 w 97"/>
                  <a:gd name="T144" fmla="*/ 160 h 1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7" h="160">
                    <a:moveTo>
                      <a:pt x="97" y="0"/>
                    </a:moveTo>
                    <a:lnTo>
                      <a:pt x="93" y="4"/>
                    </a:lnTo>
                    <a:lnTo>
                      <a:pt x="93" y="7"/>
                    </a:lnTo>
                    <a:lnTo>
                      <a:pt x="93" y="11"/>
                    </a:lnTo>
                    <a:lnTo>
                      <a:pt x="89" y="14"/>
                    </a:lnTo>
                    <a:lnTo>
                      <a:pt x="89" y="18"/>
                    </a:lnTo>
                    <a:lnTo>
                      <a:pt x="84" y="22"/>
                    </a:lnTo>
                    <a:lnTo>
                      <a:pt x="84" y="25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6" y="36"/>
                    </a:lnTo>
                    <a:lnTo>
                      <a:pt x="76" y="40"/>
                    </a:lnTo>
                    <a:lnTo>
                      <a:pt x="72" y="44"/>
                    </a:lnTo>
                    <a:lnTo>
                      <a:pt x="72" y="47"/>
                    </a:lnTo>
                    <a:lnTo>
                      <a:pt x="68" y="51"/>
                    </a:lnTo>
                    <a:lnTo>
                      <a:pt x="68" y="54"/>
                    </a:lnTo>
                    <a:lnTo>
                      <a:pt x="63" y="58"/>
                    </a:lnTo>
                    <a:lnTo>
                      <a:pt x="63" y="62"/>
                    </a:lnTo>
                    <a:lnTo>
                      <a:pt x="59" y="65"/>
                    </a:lnTo>
                    <a:lnTo>
                      <a:pt x="59" y="69"/>
                    </a:lnTo>
                    <a:lnTo>
                      <a:pt x="59" y="73"/>
                    </a:lnTo>
                    <a:lnTo>
                      <a:pt x="0" y="160"/>
                    </a:lnTo>
                    <a:lnTo>
                      <a:pt x="0" y="156"/>
                    </a:lnTo>
                    <a:lnTo>
                      <a:pt x="4" y="153"/>
                    </a:lnTo>
                    <a:lnTo>
                      <a:pt x="4" y="149"/>
                    </a:lnTo>
                    <a:lnTo>
                      <a:pt x="8" y="145"/>
                    </a:lnTo>
                    <a:lnTo>
                      <a:pt x="8" y="142"/>
                    </a:lnTo>
                    <a:lnTo>
                      <a:pt x="12" y="138"/>
                    </a:lnTo>
                    <a:lnTo>
                      <a:pt x="12" y="134"/>
                    </a:lnTo>
                    <a:lnTo>
                      <a:pt x="17" y="131"/>
                    </a:lnTo>
                    <a:lnTo>
                      <a:pt x="17" y="127"/>
                    </a:lnTo>
                    <a:lnTo>
                      <a:pt x="21" y="124"/>
                    </a:lnTo>
                    <a:lnTo>
                      <a:pt x="21" y="120"/>
                    </a:lnTo>
                    <a:lnTo>
                      <a:pt x="21" y="116"/>
                    </a:lnTo>
                    <a:lnTo>
                      <a:pt x="25" y="113"/>
                    </a:lnTo>
                    <a:lnTo>
                      <a:pt x="25" y="109"/>
                    </a:lnTo>
                    <a:lnTo>
                      <a:pt x="29" y="105"/>
                    </a:lnTo>
                    <a:lnTo>
                      <a:pt x="29" y="102"/>
                    </a:lnTo>
                    <a:lnTo>
                      <a:pt x="34" y="98"/>
                    </a:lnTo>
                    <a:lnTo>
                      <a:pt x="34" y="94"/>
                    </a:lnTo>
                    <a:lnTo>
                      <a:pt x="38" y="91"/>
                    </a:lnTo>
                    <a:lnTo>
                      <a:pt x="38" y="87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49" name="Freeform 110"/>
              <p:cNvSpPr>
                <a:spLocks/>
              </p:cNvSpPr>
              <p:nvPr/>
            </p:nvSpPr>
            <p:spPr bwMode="auto">
              <a:xfrm>
                <a:off x="3332384" y="4967130"/>
                <a:ext cx="88696" cy="138266"/>
              </a:xfrm>
              <a:custGeom>
                <a:avLst/>
                <a:gdLst>
                  <a:gd name="T0" fmla="*/ 46276355 w 85"/>
                  <a:gd name="T1" fmla="*/ 0 h 135"/>
                  <a:gd name="T2" fmla="*/ 92552710 w 85"/>
                  <a:gd name="T3" fmla="*/ 70805506 h 135"/>
                  <a:gd name="T4" fmla="*/ 46276355 w 85"/>
                  <a:gd name="T5" fmla="*/ 141611013 h 135"/>
                  <a:gd name="T6" fmla="*/ 0 w 85"/>
                  <a:gd name="T7" fmla="*/ 70805506 h 135"/>
                  <a:gd name="T8" fmla="*/ 92552710 w 85"/>
                  <a:gd name="T9" fmla="*/ 0 h 135"/>
                  <a:gd name="T10" fmla="*/ 92552710 w 85"/>
                  <a:gd name="T11" fmla="*/ 4196117 h 135"/>
                  <a:gd name="T12" fmla="*/ 88197216 w 85"/>
                  <a:gd name="T13" fmla="*/ 8392234 h 135"/>
                  <a:gd name="T14" fmla="*/ 88197216 w 85"/>
                  <a:gd name="T15" fmla="*/ 11538553 h 135"/>
                  <a:gd name="T16" fmla="*/ 83841723 w 85"/>
                  <a:gd name="T17" fmla="*/ 15734668 h 135"/>
                  <a:gd name="T18" fmla="*/ 83841723 w 85"/>
                  <a:gd name="T19" fmla="*/ 18880990 h 135"/>
                  <a:gd name="T20" fmla="*/ 78397877 w 85"/>
                  <a:gd name="T21" fmla="*/ 23077105 h 135"/>
                  <a:gd name="T22" fmla="*/ 78397877 w 85"/>
                  <a:gd name="T23" fmla="*/ 27273220 h 135"/>
                  <a:gd name="T24" fmla="*/ 74042383 w 85"/>
                  <a:gd name="T25" fmla="*/ 30420563 h 135"/>
                  <a:gd name="T26" fmla="*/ 74042383 w 85"/>
                  <a:gd name="T27" fmla="*/ 34615662 h 135"/>
                  <a:gd name="T28" fmla="*/ 74042383 w 85"/>
                  <a:gd name="T29" fmla="*/ 38811777 h 135"/>
                  <a:gd name="T30" fmla="*/ 69686890 w 85"/>
                  <a:gd name="T31" fmla="*/ 41959119 h 135"/>
                  <a:gd name="T32" fmla="*/ 69686890 w 85"/>
                  <a:gd name="T33" fmla="*/ 46154210 h 135"/>
                  <a:gd name="T34" fmla="*/ 65331379 w 85"/>
                  <a:gd name="T35" fmla="*/ 50350325 h 135"/>
                  <a:gd name="T36" fmla="*/ 65331379 w 85"/>
                  <a:gd name="T37" fmla="*/ 53497668 h 135"/>
                  <a:gd name="T38" fmla="*/ 59887534 w 85"/>
                  <a:gd name="T39" fmla="*/ 57693783 h 135"/>
                  <a:gd name="T40" fmla="*/ 59887534 w 85"/>
                  <a:gd name="T41" fmla="*/ 60840101 h 135"/>
                  <a:gd name="T42" fmla="*/ 55532040 w 85"/>
                  <a:gd name="T43" fmla="*/ 65036216 h 135"/>
                  <a:gd name="T44" fmla="*/ 55532040 w 85"/>
                  <a:gd name="T45" fmla="*/ 69232347 h 135"/>
                  <a:gd name="T46" fmla="*/ 51176546 w 85"/>
                  <a:gd name="T47" fmla="*/ 72378666 h 135"/>
                  <a:gd name="T48" fmla="*/ 0 w 85"/>
                  <a:gd name="T49" fmla="*/ 141611013 h 135"/>
                  <a:gd name="T50" fmla="*/ 4355496 w 85"/>
                  <a:gd name="T51" fmla="*/ 137414898 h 135"/>
                  <a:gd name="T52" fmla="*/ 4355496 w 85"/>
                  <a:gd name="T53" fmla="*/ 134268580 h 135"/>
                  <a:gd name="T54" fmla="*/ 9799343 w 85"/>
                  <a:gd name="T55" fmla="*/ 130072432 h 135"/>
                  <a:gd name="T56" fmla="*/ 9799343 w 85"/>
                  <a:gd name="T57" fmla="*/ 125876317 h 135"/>
                  <a:gd name="T58" fmla="*/ 14154837 w 85"/>
                  <a:gd name="T59" fmla="*/ 122729999 h 135"/>
                  <a:gd name="T60" fmla="*/ 14154837 w 85"/>
                  <a:gd name="T61" fmla="*/ 118533884 h 135"/>
                  <a:gd name="T62" fmla="*/ 18510335 w 85"/>
                  <a:gd name="T63" fmla="*/ 114337769 h 135"/>
                  <a:gd name="T64" fmla="*/ 18510335 w 85"/>
                  <a:gd name="T65" fmla="*/ 111190426 h 135"/>
                  <a:gd name="T66" fmla="*/ 22865829 w 85"/>
                  <a:gd name="T67" fmla="*/ 106995335 h 135"/>
                  <a:gd name="T68" fmla="*/ 22865829 w 85"/>
                  <a:gd name="T69" fmla="*/ 102799220 h 135"/>
                  <a:gd name="T70" fmla="*/ 28310718 w 85"/>
                  <a:gd name="T71" fmla="*/ 99651878 h 135"/>
                  <a:gd name="T72" fmla="*/ 28310718 w 85"/>
                  <a:gd name="T73" fmla="*/ 95456787 h 135"/>
                  <a:gd name="T74" fmla="*/ 32665168 w 85"/>
                  <a:gd name="T75" fmla="*/ 92309444 h 135"/>
                  <a:gd name="T76" fmla="*/ 92552710 w 85"/>
                  <a:gd name="T77" fmla="*/ 0 h 135"/>
                  <a:gd name="T78" fmla="*/ 17694720 60000 65536"/>
                  <a:gd name="T79" fmla="*/ 0 60000 65536"/>
                  <a:gd name="T80" fmla="*/ 5898240 60000 65536"/>
                  <a:gd name="T81" fmla="*/ 1179648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5"/>
                  <a:gd name="T118" fmla="*/ 0 h 135"/>
                  <a:gd name="T119" fmla="*/ 85 w 85"/>
                  <a:gd name="T120" fmla="*/ 135 h 13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5" h="135">
                    <a:moveTo>
                      <a:pt x="85" y="0"/>
                    </a:moveTo>
                    <a:lnTo>
                      <a:pt x="85" y="4"/>
                    </a:lnTo>
                    <a:lnTo>
                      <a:pt x="81" y="8"/>
                    </a:lnTo>
                    <a:lnTo>
                      <a:pt x="81" y="11"/>
                    </a:lnTo>
                    <a:lnTo>
                      <a:pt x="77" y="15"/>
                    </a:lnTo>
                    <a:lnTo>
                      <a:pt x="77" y="18"/>
                    </a:lnTo>
                    <a:lnTo>
                      <a:pt x="72" y="22"/>
                    </a:lnTo>
                    <a:lnTo>
                      <a:pt x="72" y="26"/>
                    </a:lnTo>
                    <a:lnTo>
                      <a:pt x="68" y="29"/>
                    </a:lnTo>
                    <a:lnTo>
                      <a:pt x="68" y="33"/>
                    </a:lnTo>
                    <a:lnTo>
                      <a:pt x="68" y="37"/>
                    </a:lnTo>
                    <a:lnTo>
                      <a:pt x="64" y="40"/>
                    </a:lnTo>
                    <a:lnTo>
                      <a:pt x="64" y="44"/>
                    </a:lnTo>
                    <a:lnTo>
                      <a:pt x="60" y="48"/>
                    </a:lnTo>
                    <a:lnTo>
                      <a:pt x="60" y="51"/>
                    </a:lnTo>
                    <a:lnTo>
                      <a:pt x="55" y="55"/>
                    </a:lnTo>
                    <a:lnTo>
                      <a:pt x="55" y="58"/>
                    </a:lnTo>
                    <a:lnTo>
                      <a:pt x="51" y="62"/>
                    </a:lnTo>
                    <a:lnTo>
                      <a:pt x="51" y="66"/>
                    </a:lnTo>
                    <a:lnTo>
                      <a:pt x="47" y="69"/>
                    </a:lnTo>
                    <a:lnTo>
                      <a:pt x="0" y="135"/>
                    </a:lnTo>
                    <a:lnTo>
                      <a:pt x="4" y="131"/>
                    </a:lnTo>
                    <a:lnTo>
                      <a:pt x="4" y="128"/>
                    </a:lnTo>
                    <a:lnTo>
                      <a:pt x="9" y="124"/>
                    </a:lnTo>
                    <a:lnTo>
                      <a:pt x="9" y="120"/>
                    </a:lnTo>
                    <a:lnTo>
                      <a:pt x="13" y="117"/>
                    </a:lnTo>
                    <a:lnTo>
                      <a:pt x="13" y="113"/>
                    </a:lnTo>
                    <a:lnTo>
                      <a:pt x="17" y="109"/>
                    </a:lnTo>
                    <a:lnTo>
                      <a:pt x="17" y="106"/>
                    </a:lnTo>
                    <a:lnTo>
                      <a:pt x="21" y="102"/>
                    </a:lnTo>
                    <a:lnTo>
                      <a:pt x="21" y="98"/>
                    </a:lnTo>
                    <a:lnTo>
                      <a:pt x="26" y="95"/>
                    </a:lnTo>
                    <a:lnTo>
                      <a:pt x="26" y="91"/>
                    </a:lnTo>
                    <a:lnTo>
                      <a:pt x="30" y="88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0" name="Freeform 111"/>
              <p:cNvSpPr>
                <a:spLocks/>
              </p:cNvSpPr>
              <p:nvPr/>
            </p:nvSpPr>
            <p:spPr bwMode="auto">
              <a:xfrm>
                <a:off x="3332384" y="5005032"/>
                <a:ext cx="72859" cy="100373"/>
              </a:xfrm>
              <a:custGeom>
                <a:avLst/>
                <a:gdLst>
                  <a:gd name="T0" fmla="*/ 39033137 w 68"/>
                  <a:gd name="T1" fmla="*/ 0 h 98"/>
                  <a:gd name="T2" fmla="*/ 78065203 w 68"/>
                  <a:gd name="T3" fmla="*/ 51402242 h 98"/>
                  <a:gd name="T4" fmla="*/ 39033137 w 68"/>
                  <a:gd name="T5" fmla="*/ 102803460 h 98"/>
                  <a:gd name="T6" fmla="*/ 0 w 68"/>
                  <a:gd name="T7" fmla="*/ 51402242 h 98"/>
                  <a:gd name="T8" fmla="*/ 78065203 w 68"/>
                  <a:gd name="T9" fmla="*/ 0 h 98"/>
                  <a:gd name="T10" fmla="*/ 73472945 w 68"/>
                  <a:gd name="T11" fmla="*/ 3147411 h 98"/>
                  <a:gd name="T12" fmla="*/ 73472945 w 68"/>
                  <a:gd name="T13" fmla="*/ 7342592 h 98"/>
                  <a:gd name="T14" fmla="*/ 68880670 w 68"/>
                  <a:gd name="T15" fmla="*/ 11538799 h 98"/>
                  <a:gd name="T16" fmla="*/ 68880670 w 68"/>
                  <a:gd name="T17" fmla="*/ 14686208 h 98"/>
                  <a:gd name="T18" fmla="*/ 63140884 w 68"/>
                  <a:gd name="T19" fmla="*/ 18882417 h 98"/>
                  <a:gd name="T20" fmla="*/ 63140884 w 68"/>
                  <a:gd name="T21" fmla="*/ 22029826 h 98"/>
                  <a:gd name="T22" fmla="*/ 58548626 w 68"/>
                  <a:gd name="T23" fmla="*/ 26225007 h 98"/>
                  <a:gd name="T24" fmla="*/ 58548626 w 68"/>
                  <a:gd name="T25" fmla="*/ 30421211 h 98"/>
                  <a:gd name="T26" fmla="*/ 53956368 w 68"/>
                  <a:gd name="T27" fmla="*/ 33568629 h 98"/>
                  <a:gd name="T28" fmla="*/ 0 w 68"/>
                  <a:gd name="T29" fmla="*/ 102803460 h 98"/>
                  <a:gd name="T30" fmla="*/ 4592260 w 68"/>
                  <a:gd name="T31" fmla="*/ 98607256 h 98"/>
                  <a:gd name="T32" fmla="*/ 4592260 w 68"/>
                  <a:gd name="T33" fmla="*/ 95460871 h 98"/>
                  <a:gd name="T34" fmla="*/ 10332049 w 68"/>
                  <a:gd name="T35" fmla="*/ 91264666 h 98"/>
                  <a:gd name="T36" fmla="*/ 78065203 w 68"/>
                  <a:gd name="T37" fmla="*/ 0 h 98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"/>
                  <a:gd name="T58" fmla="*/ 0 h 98"/>
                  <a:gd name="T59" fmla="*/ 68 w 68"/>
                  <a:gd name="T60" fmla="*/ 98 h 9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" h="98">
                    <a:moveTo>
                      <a:pt x="68" y="0"/>
                    </a:moveTo>
                    <a:lnTo>
                      <a:pt x="64" y="3"/>
                    </a:lnTo>
                    <a:lnTo>
                      <a:pt x="64" y="7"/>
                    </a:lnTo>
                    <a:lnTo>
                      <a:pt x="60" y="11"/>
                    </a:lnTo>
                    <a:lnTo>
                      <a:pt x="60" y="14"/>
                    </a:lnTo>
                    <a:lnTo>
                      <a:pt x="55" y="18"/>
                    </a:lnTo>
                    <a:lnTo>
                      <a:pt x="55" y="21"/>
                    </a:lnTo>
                    <a:lnTo>
                      <a:pt x="51" y="25"/>
                    </a:lnTo>
                    <a:lnTo>
                      <a:pt x="51" y="29"/>
                    </a:lnTo>
                    <a:lnTo>
                      <a:pt x="47" y="32"/>
                    </a:lnTo>
                    <a:lnTo>
                      <a:pt x="0" y="98"/>
                    </a:lnTo>
                    <a:lnTo>
                      <a:pt x="4" y="94"/>
                    </a:lnTo>
                    <a:lnTo>
                      <a:pt x="4" y="91"/>
                    </a:lnTo>
                    <a:lnTo>
                      <a:pt x="9" y="87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1" name="Freeform 112"/>
              <p:cNvSpPr>
                <a:spLocks/>
              </p:cNvSpPr>
              <p:nvPr/>
            </p:nvSpPr>
            <p:spPr bwMode="auto">
              <a:xfrm>
                <a:off x="2579540" y="4759223"/>
                <a:ext cx="49624" cy="48134"/>
              </a:xfrm>
              <a:custGeom>
                <a:avLst/>
                <a:gdLst>
                  <a:gd name="T0" fmla="*/ 26197248 w 47"/>
                  <a:gd name="T1" fmla="*/ 0 h 47"/>
                  <a:gd name="T2" fmla="*/ 52394497 w 47"/>
                  <a:gd name="T3" fmla="*/ 24647680 h 47"/>
                  <a:gd name="T4" fmla="*/ 26197248 w 47"/>
                  <a:gd name="T5" fmla="*/ 49295361 h 47"/>
                  <a:gd name="T6" fmla="*/ 0 w 47"/>
                  <a:gd name="T7" fmla="*/ 24647680 h 47"/>
                  <a:gd name="T8" fmla="*/ 52394497 w 47"/>
                  <a:gd name="T9" fmla="*/ 0 h 47"/>
                  <a:gd name="T10" fmla="*/ 0 w 47"/>
                  <a:gd name="T11" fmla="*/ 30416590 h 47"/>
                  <a:gd name="T12" fmla="*/ 0 w 47"/>
                  <a:gd name="T13" fmla="*/ 33562717 h 47"/>
                  <a:gd name="T14" fmla="*/ 5573726 w 47"/>
                  <a:gd name="T15" fmla="*/ 33562717 h 47"/>
                  <a:gd name="T16" fmla="*/ 5573726 w 47"/>
                  <a:gd name="T17" fmla="*/ 37758566 h 47"/>
                  <a:gd name="T18" fmla="*/ 5573726 w 47"/>
                  <a:gd name="T19" fmla="*/ 41953392 h 47"/>
                  <a:gd name="T20" fmla="*/ 10032496 w 47"/>
                  <a:gd name="T21" fmla="*/ 41953392 h 47"/>
                  <a:gd name="T22" fmla="*/ 10032496 w 47"/>
                  <a:gd name="T23" fmla="*/ 45099511 h 47"/>
                  <a:gd name="T24" fmla="*/ 14492319 w 47"/>
                  <a:gd name="T25" fmla="*/ 45099511 h 47"/>
                  <a:gd name="T26" fmla="*/ 14492319 w 47"/>
                  <a:gd name="T27" fmla="*/ 49295361 h 47"/>
                  <a:gd name="T28" fmla="*/ 52394497 w 47"/>
                  <a:gd name="T29" fmla="*/ 0 h 47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7"/>
                  <a:gd name="T46" fmla="*/ 0 h 47"/>
                  <a:gd name="T47" fmla="*/ 47 w 47"/>
                  <a:gd name="T48" fmla="*/ 47 h 4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7" h="47">
                    <a:moveTo>
                      <a:pt x="47" y="0"/>
                    </a:moveTo>
                    <a:lnTo>
                      <a:pt x="0" y="29"/>
                    </a:lnTo>
                    <a:lnTo>
                      <a:pt x="0" y="32"/>
                    </a:lnTo>
                    <a:lnTo>
                      <a:pt x="5" y="32"/>
                    </a:lnTo>
                    <a:lnTo>
                      <a:pt x="5" y="36"/>
                    </a:lnTo>
                    <a:lnTo>
                      <a:pt x="5" y="40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13" y="43"/>
                    </a:lnTo>
                    <a:lnTo>
                      <a:pt x="13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55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2" name="Freeform 113"/>
              <p:cNvSpPr>
                <a:spLocks/>
              </p:cNvSpPr>
              <p:nvPr/>
            </p:nvSpPr>
            <p:spPr bwMode="auto">
              <a:xfrm>
                <a:off x="2584816" y="4729523"/>
                <a:ext cx="85523" cy="92180"/>
              </a:xfrm>
              <a:custGeom>
                <a:avLst/>
                <a:gdLst>
                  <a:gd name="T0" fmla="*/ 45714181 w 80"/>
                  <a:gd name="T1" fmla="*/ 0 h 90"/>
                  <a:gd name="T2" fmla="*/ 91427293 w 80"/>
                  <a:gd name="T3" fmla="*/ 47206402 h 90"/>
                  <a:gd name="T4" fmla="*/ 45714181 w 80"/>
                  <a:gd name="T5" fmla="*/ 94412804 h 90"/>
                  <a:gd name="T6" fmla="*/ 0 w 80"/>
                  <a:gd name="T7" fmla="*/ 47206402 h 90"/>
                  <a:gd name="T8" fmla="*/ 91427293 w 80"/>
                  <a:gd name="T9" fmla="*/ 0 h 90"/>
                  <a:gd name="T10" fmla="*/ 4571205 w 80"/>
                  <a:gd name="T11" fmla="*/ 56647679 h 90"/>
                  <a:gd name="T12" fmla="*/ 0 w 80"/>
                  <a:gd name="T13" fmla="*/ 63991350 h 90"/>
                  <a:gd name="T14" fmla="*/ 0 w 80"/>
                  <a:gd name="T15" fmla="*/ 68186579 h 90"/>
                  <a:gd name="T16" fmla="*/ 0 w 80"/>
                  <a:gd name="T17" fmla="*/ 72382816 h 90"/>
                  <a:gd name="T18" fmla="*/ 4571205 w 80"/>
                  <a:gd name="T19" fmla="*/ 72382816 h 90"/>
                  <a:gd name="T20" fmla="*/ 4571205 w 80"/>
                  <a:gd name="T21" fmla="*/ 75530250 h 90"/>
                  <a:gd name="T22" fmla="*/ 9142409 w 80"/>
                  <a:gd name="T23" fmla="*/ 79726487 h 90"/>
                  <a:gd name="T24" fmla="*/ 9142409 w 80"/>
                  <a:gd name="T25" fmla="*/ 83922724 h 90"/>
                  <a:gd name="T26" fmla="*/ 13713612 w 80"/>
                  <a:gd name="T27" fmla="*/ 83922724 h 90"/>
                  <a:gd name="T28" fmla="*/ 13713612 w 80"/>
                  <a:gd name="T29" fmla="*/ 87069134 h 90"/>
                  <a:gd name="T30" fmla="*/ 19428688 w 80"/>
                  <a:gd name="T31" fmla="*/ 91265371 h 90"/>
                  <a:gd name="T32" fmla="*/ 19428688 w 80"/>
                  <a:gd name="T33" fmla="*/ 94412804 h 90"/>
                  <a:gd name="T34" fmla="*/ 23999891 w 80"/>
                  <a:gd name="T35" fmla="*/ 94412804 h 90"/>
                  <a:gd name="T36" fmla="*/ 91427293 w 80"/>
                  <a:gd name="T37" fmla="*/ 0 h 9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0"/>
                  <a:gd name="T58" fmla="*/ 0 h 90"/>
                  <a:gd name="T59" fmla="*/ 80 w 80"/>
                  <a:gd name="T60" fmla="*/ 90 h 9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0" h="90">
                    <a:moveTo>
                      <a:pt x="80" y="0"/>
                    </a:moveTo>
                    <a:lnTo>
                      <a:pt x="4" y="54"/>
                    </a:lnTo>
                    <a:lnTo>
                      <a:pt x="0" y="61"/>
                    </a:lnTo>
                    <a:lnTo>
                      <a:pt x="0" y="65"/>
                    </a:lnTo>
                    <a:lnTo>
                      <a:pt x="0" y="69"/>
                    </a:lnTo>
                    <a:lnTo>
                      <a:pt x="4" y="69"/>
                    </a:lnTo>
                    <a:lnTo>
                      <a:pt x="4" y="72"/>
                    </a:lnTo>
                    <a:lnTo>
                      <a:pt x="8" y="76"/>
                    </a:lnTo>
                    <a:lnTo>
                      <a:pt x="8" y="80"/>
                    </a:lnTo>
                    <a:lnTo>
                      <a:pt x="12" y="80"/>
                    </a:lnTo>
                    <a:lnTo>
                      <a:pt x="12" y="83"/>
                    </a:lnTo>
                    <a:lnTo>
                      <a:pt x="17" y="87"/>
                    </a:lnTo>
                    <a:lnTo>
                      <a:pt x="17" y="90"/>
                    </a:lnTo>
                    <a:lnTo>
                      <a:pt x="21" y="9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976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3" name="Freeform 114"/>
              <p:cNvSpPr>
                <a:spLocks/>
              </p:cNvSpPr>
              <p:nvPr/>
            </p:nvSpPr>
            <p:spPr bwMode="auto">
              <a:xfrm>
                <a:off x="2594317" y="4701872"/>
                <a:ext cx="117207" cy="139290"/>
              </a:xfrm>
              <a:custGeom>
                <a:avLst/>
                <a:gdLst>
                  <a:gd name="T0" fmla="*/ 62443627 w 110"/>
                  <a:gd name="T1" fmla="*/ 0 h 135"/>
                  <a:gd name="T2" fmla="*/ 124886188 w 110"/>
                  <a:gd name="T3" fmla="*/ 71858163 h 135"/>
                  <a:gd name="T4" fmla="*/ 62443627 w 110"/>
                  <a:gd name="T5" fmla="*/ 143716326 h 135"/>
                  <a:gd name="T6" fmla="*/ 0 w 110"/>
                  <a:gd name="T7" fmla="*/ 71858163 h 135"/>
                  <a:gd name="T8" fmla="*/ 124886188 w 110"/>
                  <a:gd name="T9" fmla="*/ 0 h 135"/>
                  <a:gd name="T10" fmla="*/ 38601599 w 110"/>
                  <a:gd name="T11" fmla="*/ 58551315 h 135"/>
                  <a:gd name="T12" fmla="*/ 0 w 110"/>
                  <a:gd name="T13" fmla="*/ 108585308 h 135"/>
                  <a:gd name="T14" fmla="*/ 0 w 110"/>
                  <a:gd name="T15" fmla="*/ 112843453 h 135"/>
                  <a:gd name="T16" fmla="*/ 4541239 w 110"/>
                  <a:gd name="T17" fmla="*/ 112843453 h 135"/>
                  <a:gd name="T18" fmla="*/ 4541239 w 110"/>
                  <a:gd name="T19" fmla="*/ 116037836 h 135"/>
                  <a:gd name="T20" fmla="*/ 10218321 w 110"/>
                  <a:gd name="T21" fmla="*/ 120295981 h 135"/>
                  <a:gd name="T22" fmla="*/ 10218321 w 110"/>
                  <a:gd name="T23" fmla="*/ 123489332 h 135"/>
                  <a:gd name="T24" fmla="*/ 14759558 w 110"/>
                  <a:gd name="T25" fmla="*/ 123489332 h 135"/>
                  <a:gd name="T26" fmla="*/ 14759558 w 110"/>
                  <a:gd name="T27" fmla="*/ 127747476 h 135"/>
                  <a:gd name="T28" fmla="*/ 14759558 w 110"/>
                  <a:gd name="T29" fmla="*/ 132005621 h 135"/>
                  <a:gd name="T30" fmla="*/ 19300799 w 110"/>
                  <a:gd name="T31" fmla="*/ 132005621 h 135"/>
                  <a:gd name="T32" fmla="*/ 19300799 w 110"/>
                  <a:gd name="T33" fmla="*/ 135200004 h 135"/>
                  <a:gd name="T34" fmla="*/ 23842037 w 110"/>
                  <a:gd name="T35" fmla="*/ 139458181 h 135"/>
                  <a:gd name="T36" fmla="*/ 23842037 w 110"/>
                  <a:gd name="T37" fmla="*/ 143716326 h 135"/>
                  <a:gd name="T38" fmla="*/ 124886188 w 110"/>
                  <a:gd name="T39" fmla="*/ 0 h 135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0"/>
                  <a:gd name="T61" fmla="*/ 0 h 135"/>
                  <a:gd name="T62" fmla="*/ 110 w 110"/>
                  <a:gd name="T63" fmla="*/ 135 h 13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0" h="135">
                    <a:moveTo>
                      <a:pt x="110" y="0"/>
                    </a:moveTo>
                    <a:lnTo>
                      <a:pt x="34" y="55"/>
                    </a:lnTo>
                    <a:lnTo>
                      <a:pt x="0" y="102"/>
                    </a:lnTo>
                    <a:lnTo>
                      <a:pt x="0" y="106"/>
                    </a:lnTo>
                    <a:lnTo>
                      <a:pt x="4" y="106"/>
                    </a:lnTo>
                    <a:lnTo>
                      <a:pt x="4" y="109"/>
                    </a:lnTo>
                    <a:lnTo>
                      <a:pt x="9" y="113"/>
                    </a:lnTo>
                    <a:lnTo>
                      <a:pt x="9" y="116"/>
                    </a:lnTo>
                    <a:lnTo>
                      <a:pt x="13" y="116"/>
                    </a:lnTo>
                    <a:lnTo>
                      <a:pt x="13" y="120"/>
                    </a:lnTo>
                    <a:lnTo>
                      <a:pt x="13" y="124"/>
                    </a:lnTo>
                    <a:lnTo>
                      <a:pt x="17" y="124"/>
                    </a:lnTo>
                    <a:lnTo>
                      <a:pt x="17" y="127"/>
                    </a:lnTo>
                    <a:lnTo>
                      <a:pt x="21" y="131"/>
                    </a:lnTo>
                    <a:lnTo>
                      <a:pt x="21" y="13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A87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4" name="Freeform 115"/>
              <p:cNvSpPr>
                <a:spLocks/>
              </p:cNvSpPr>
              <p:nvPr/>
            </p:nvSpPr>
            <p:spPr bwMode="auto">
              <a:xfrm>
                <a:off x="2606990" y="4698790"/>
                <a:ext cx="117207" cy="156700"/>
              </a:xfrm>
              <a:custGeom>
                <a:avLst/>
                <a:gdLst>
                  <a:gd name="T0" fmla="*/ 62443627 w 110"/>
                  <a:gd name="T1" fmla="*/ 0 h 153"/>
                  <a:gd name="T2" fmla="*/ 124886188 w 110"/>
                  <a:gd name="T3" fmla="*/ 80244739 h 153"/>
                  <a:gd name="T4" fmla="*/ 62443627 w 110"/>
                  <a:gd name="T5" fmla="*/ 160489477 h 153"/>
                  <a:gd name="T6" fmla="*/ 0 w 110"/>
                  <a:gd name="T7" fmla="*/ 80244739 h 153"/>
                  <a:gd name="T8" fmla="*/ 66984864 w 110"/>
                  <a:gd name="T9" fmla="*/ 31468018 h 153"/>
                  <a:gd name="T10" fmla="*/ 114667872 w 110"/>
                  <a:gd name="T11" fmla="*/ 0 h 153"/>
                  <a:gd name="T12" fmla="*/ 114667872 w 110"/>
                  <a:gd name="T13" fmla="*/ 4196078 h 153"/>
                  <a:gd name="T14" fmla="*/ 120344951 w 110"/>
                  <a:gd name="T15" fmla="*/ 4196078 h 153"/>
                  <a:gd name="T16" fmla="*/ 120344951 w 110"/>
                  <a:gd name="T17" fmla="*/ 8391132 h 153"/>
                  <a:gd name="T18" fmla="*/ 120344951 w 110"/>
                  <a:gd name="T19" fmla="*/ 11538445 h 153"/>
                  <a:gd name="T20" fmla="*/ 124886188 w 110"/>
                  <a:gd name="T21" fmla="*/ 11538445 h 153"/>
                  <a:gd name="T22" fmla="*/ 124886188 w 110"/>
                  <a:gd name="T23" fmla="*/ 15734521 h 153"/>
                  <a:gd name="T24" fmla="*/ 23842037 w 110"/>
                  <a:gd name="T25" fmla="*/ 160489477 h 153"/>
                  <a:gd name="T26" fmla="*/ 23842037 w 110"/>
                  <a:gd name="T27" fmla="*/ 157342164 h 153"/>
                  <a:gd name="T28" fmla="*/ 19300799 w 110"/>
                  <a:gd name="T29" fmla="*/ 157342164 h 153"/>
                  <a:gd name="T30" fmla="*/ 19300799 w 110"/>
                  <a:gd name="T31" fmla="*/ 153147112 h 153"/>
                  <a:gd name="T32" fmla="*/ 13623716 w 110"/>
                  <a:gd name="T33" fmla="*/ 153147112 h 153"/>
                  <a:gd name="T34" fmla="*/ 13623716 w 110"/>
                  <a:gd name="T35" fmla="*/ 148951036 h 153"/>
                  <a:gd name="T36" fmla="*/ 13623716 w 110"/>
                  <a:gd name="T37" fmla="*/ 145803723 h 153"/>
                  <a:gd name="T38" fmla="*/ 9082479 w 110"/>
                  <a:gd name="T39" fmla="*/ 145803723 h 153"/>
                  <a:gd name="T40" fmla="*/ 9082479 w 110"/>
                  <a:gd name="T41" fmla="*/ 141608671 h 153"/>
                  <a:gd name="T42" fmla="*/ 4541239 w 110"/>
                  <a:gd name="T43" fmla="*/ 137412595 h 153"/>
                  <a:gd name="T44" fmla="*/ 4541239 w 110"/>
                  <a:gd name="T45" fmla="*/ 134265282 h 153"/>
                  <a:gd name="T46" fmla="*/ 0 w 110"/>
                  <a:gd name="T47" fmla="*/ 134265282 h 153"/>
                  <a:gd name="T48" fmla="*/ 0 w 110"/>
                  <a:gd name="T49" fmla="*/ 130070198 h 153"/>
                  <a:gd name="T50" fmla="*/ 0 w 110"/>
                  <a:gd name="T51" fmla="*/ 125874122 h 153"/>
                  <a:gd name="T52" fmla="*/ 66984864 w 110"/>
                  <a:gd name="T53" fmla="*/ 31468018 h 153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0"/>
                  <a:gd name="T82" fmla="*/ 0 h 153"/>
                  <a:gd name="T83" fmla="*/ 110 w 110"/>
                  <a:gd name="T84" fmla="*/ 153 h 15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0" h="153">
                    <a:moveTo>
                      <a:pt x="59" y="30"/>
                    </a:moveTo>
                    <a:lnTo>
                      <a:pt x="101" y="0"/>
                    </a:lnTo>
                    <a:lnTo>
                      <a:pt x="101" y="4"/>
                    </a:lnTo>
                    <a:lnTo>
                      <a:pt x="106" y="4"/>
                    </a:lnTo>
                    <a:lnTo>
                      <a:pt x="106" y="8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110" y="15"/>
                    </a:lnTo>
                    <a:lnTo>
                      <a:pt x="21" y="153"/>
                    </a:lnTo>
                    <a:lnTo>
                      <a:pt x="21" y="150"/>
                    </a:lnTo>
                    <a:lnTo>
                      <a:pt x="17" y="150"/>
                    </a:lnTo>
                    <a:lnTo>
                      <a:pt x="17" y="146"/>
                    </a:lnTo>
                    <a:lnTo>
                      <a:pt x="12" y="146"/>
                    </a:lnTo>
                    <a:lnTo>
                      <a:pt x="12" y="142"/>
                    </a:lnTo>
                    <a:lnTo>
                      <a:pt x="12" y="139"/>
                    </a:lnTo>
                    <a:lnTo>
                      <a:pt x="8" y="139"/>
                    </a:lnTo>
                    <a:lnTo>
                      <a:pt x="8" y="135"/>
                    </a:lnTo>
                    <a:lnTo>
                      <a:pt x="4" y="131"/>
                    </a:lnTo>
                    <a:lnTo>
                      <a:pt x="4" y="128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59" y="30"/>
                    </a:lnTo>
                    <a:close/>
                  </a:path>
                </a:pathLst>
              </a:custGeom>
              <a:solidFill>
                <a:srgbClr val="BA8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5" name="Freeform 116"/>
              <p:cNvSpPr>
                <a:spLocks/>
              </p:cNvSpPr>
              <p:nvPr/>
            </p:nvSpPr>
            <p:spPr bwMode="auto">
              <a:xfrm>
                <a:off x="2616491" y="4698790"/>
                <a:ext cx="117207" cy="171038"/>
              </a:xfrm>
              <a:custGeom>
                <a:avLst/>
                <a:gdLst>
                  <a:gd name="T0" fmla="*/ 62443627 w 110"/>
                  <a:gd name="T1" fmla="*/ 0 h 168"/>
                  <a:gd name="T2" fmla="*/ 124886188 w 110"/>
                  <a:gd name="T3" fmla="*/ 87065469 h 168"/>
                  <a:gd name="T4" fmla="*/ 62443627 w 110"/>
                  <a:gd name="T5" fmla="*/ 174130938 h 168"/>
                  <a:gd name="T6" fmla="*/ 0 w 110"/>
                  <a:gd name="T7" fmla="*/ 87065469 h 168"/>
                  <a:gd name="T8" fmla="*/ 101044160 w 110"/>
                  <a:gd name="T9" fmla="*/ 4145635 h 168"/>
                  <a:gd name="T10" fmla="*/ 105585397 w 110"/>
                  <a:gd name="T11" fmla="*/ 0 h 168"/>
                  <a:gd name="T12" fmla="*/ 105585397 w 110"/>
                  <a:gd name="T13" fmla="*/ 4145635 h 168"/>
                  <a:gd name="T14" fmla="*/ 111262476 w 110"/>
                  <a:gd name="T15" fmla="*/ 4145635 h 168"/>
                  <a:gd name="T16" fmla="*/ 111262476 w 110"/>
                  <a:gd name="T17" fmla="*/ 8292288 h 168"/>
                  <a:gd name="T18" fmla="*/ 111262476 w 110"/>
                  <a:gd name="T19" fmla="*/ 11401515 h 168"/>
                  <a:gd name="T20" fmla="*/ 115803714 w 110"/>
                  <a:gd name="T21" fmla="*/ 15547149 h 168"/>
                  <a:gd name="T22" fmla="*/ 115803714 w 110"/>
                  <a:gd name="T23" fmla="*/ 19693805 h 168"/>
                  <a:gd name="T24" fmla="*/ 120344951 w 110"/>
                  <a:gd name="T25" fmla="*/ 19693805 h 168"/>
                  <a:gd name="T26" fmla="*/ 120344951 w 110"/>
                  <a:gd name="T27" fmla="*/ 22803030 h 168"/>
                  <a:gd name="T28" fmla="*/ 120344951 w 110"/>
                  <a:gd name="T29" fmla="*/ 26948664 h 168"/>
                  <a:gd name="T30" fmla="*/ 124886188 w 110"/>
                  <a:gd name="T31" fmla="*/ 31094298 h 168"/>
                  <a:gd name="T32" fmla="*/ 124886188 w 110"/>
                  <a:gd name="T33" fmla="*/ 34204549 h 168"/>
                  <a:gd name="T34" fmla="*/ 23842037 w 110"/>
                  <a:gd name="T35" fmla="*/ 174130938 h 168"/>
                  <a:gd name="T36" fmla="*/ 23842037 w 110"/>
                  <a:gd name="T37" fmla="*/ 169985304 h 168"/>
                  <a:gd name="T38" fmla="*/ 19300799 w 110"/>
                  <a:gd name="T39" fmla="*/ 165838652 h 168"/>
                  <a:gd name="T40" fmla="*/ 19300799 w 110"/>
                  <a:gd name="T41" fmla="*/ 162729426 h 168"/>
                  <a:gd name="T42" fmla="*/ 14759558 w 110"/>
                  <a:gd name="T43" fmla="*/ 162729426 h 168"/>
                  <a:gd name="T44" fmla="*/ 14759558 w 110"/>
                  <a:gd name="T45" fmla="*/ 158583793 h 168"/>
                  <a:gd name="T46" fmla="*/ 14759558 w 110"/>
                  <a:gd name="T47" fmla="*/ 155474567 h 168"/>
                  <a:gd name="T48" fmla="*/ 10218321 w 110"/>
                  <a:gd name="T49" fmla="*/ 155474567 h 168"/>
                  <a:gd name="T50" fmla="*/ 10218321 w 110"/>
                  <a:gd name="T51" fmla="*/ 151327915 h 168"/>
                  <a:gd name="T52" fmla="*/ 4541239 w 110"/>
                  <a:gd name="T53" fmla="*/ 151327915 h 168"/>
                  <a:gd name="T54" fmla="*/ 4541239 w 110"/>
                  <a:gd name="T55" fmla="*/ 147182281 h 168"/>
                  <a:gd name="T56" fmla="*/ 4541239 w 110"/>
                  <a:gd name="T57" fmla="*/ 144073056 h 168"/>
                  <a:gd name="T58" fmla="*/ 0 w 110"/>
                  <a:gd name="T59" fmla="*/ 144073056 h 168"/>
                  <a:gd name="T60" fmla="*/ 101044160 w 110"/>
                  <a:gd name="T61" fmla="*/ 4145635 h 168"/>
                  <a:gd name="T62" fmla="*/ 17694720 60000 65536"/>
                  <a:gd name="T63" fmla="*/ 0 60000 65536"/>
                  <a:gd name="T64" fmla="*/ 5898240 60000 65536"/>
                  <a:gd name="T65" fmla="*/ 1179648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68"/>
                  <a:gd name="T95" fmla="*/ 110 w 110"/>
                  <a:gd name="T96" fmla="*/ 168 h 16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68">
                    <a:moveTo>
                      <a:pt x="89" y="4"/>
                    </a:moveTo>
                    <a:lnTo>
                      <a:pt x="93" y="0"/>
                    </a:lnTo>
                    <a:lnTo>
                      <a:pt x="93" y="4"/>
                    </a:lnTo>
                    <a:lnTo>
                      <a:pt x="98" y="4"/>
                    </a:lnTo>
                    <a:lnTo>
                      <a:pt x="98" y="8"/>
                    </a:lnTo>
                    <a:lnTo>
                      <a:pt x="98" y="11"/>
                    </a:lnTo>
                    <a:lnTo>
                      <a:pt x="102" y="15"/>
                    </a:lnTo>
                    <a:lnTo>
                      <a:pt x="102" y="19"/>
                    </a:lnTo>
                    <a:lnTo>
                      <a:pt x="106" y="19"/>
                    </a:lnTo>
                    <a:lnTo>
                      <a:pt x="106" y="22"/>
                    </a:lnTo>
                    <a:lnTo>
                      <a:pt x="106" y="26"/>
                    </a:lnTo>
                    <a:lnTo>
                      <a:pt x="110" y="30"/>
                    </a:lnTo>
                    <a:lnTo>
                      <a:pt x="110" y="33"/>
                    </a:lnTo>
                    <a:lnTo>
                      <a:pt x="21" y="168"/>
                    </a:lnTo>
                    <a:lnTo>
                      <a:pt x="21" y="164"/>
                    </a:lnTo>
                    <a:lnTo>
                      <a:pt x="17" y="160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13" y="153"/>
                    </a:lnTo>
                    <a:lnTo>
                      <a:pt x="13" y="150"/>
                    </a:lnTo>
                    <a:lnTo>
                      <a:pt x="9" y="150"/>
                    </a:lnTo>
                    <a:lnTo>
                      <a:pt x="9" y="146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4" y="139"/>
                    </a:lnTo>
                    <a:lnTo>
                      <a:pt x="0" y="139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6" name="Freeform 117"/>
              <p:cNvSpPr>
                <a:spLocks/>
              </p:cNvSpPr>
              <p:nvPr/>
            </p:nvSpPr>
            <p:spPr bwMode="auto">
              <a:xfrm>
                <a:off x="2629165" y="4715185"/>
                <a:ext cx="117207" cy="170014"/>
              </a:xfrm>
              <a:custGeom>
                <a:avLst/>
                <a:gdLst>
                  <a:gd name="T0" fmla="*/ 62443627 w 110"/>
                  <a:gd name="T1" fmla="*/ 0 h 167"/>
                  <a:gd name="T2" fmla="*/ 124886188 w 110"/>
                  <a:gd name="T3" fmla="*/ 86541198 h 167"/>
                  <a:gd name="T4" fmla="*/ 62443627 w 110"/>
                  <a:gd name="T5" fmla="*/ 173082397 h 167"/>
                  <a:gd name="T6" fmla="*/ 0 w 110"/>
                  <a:gd name="T7" fmla="*/ 86541198 h 167"/>
                  <a:gd name="T8" fmla="*/ 124886188 w 110"/>
                  <a:gd name="T9" fmla="*/ 34202341 h 167"/>
                  <a:gd name="T10" fmla="*/ 120344951 w 110"/>
                  <a:gd name="T11" fmla="*/ 34202341 h 167"/>
                  <a:gd name="T12" fmla="*/ 120344951 w 110"/>
                  <a:gd name="T13" fmla="*/ 30055825 h 167"/>
                  <a:gd name="T14" fmla="*/ 120344951 w 110"/>
                  <a:gd name="T15" fmla="*/ 25910336 h 167"/>
                  <a:gd name="T16" fmla="*/ 115803714 w 110"/>
                  <a:gd name="T17" fmla="*/ 25910336 h 167"/>
                  <a:gd name="T18" fmla="*/ 115803714 w 110"/>
                  <a:gd name="T19" fmla="*/ 22801219 h 167"/>
                  <a:gd name="T20" fmla="*/ 115803714 w 110"/>
                  <a:gd name="T21" fmla="*/ 18655729 h 167"/>
                  <a:gd name="T22" fmla="*/ 110126634 w 110"/>
                  <a:gd name="T23" fmla="*/ 18655729 h 167"/>
                  <a:gd name="T24" fmla="*/ 110126634 w 110"/>
                  <a:gd name="T25" fmla="*/ 15546608 h 167"/>
                  <a:gd name="T26" fmla="*/ 105585397 w 110"/>
                  <a:gd name="T27" fmla="*/ 11401118 h 167"/>
                  <a:gd name="T28" fmla="*/ 105585397 w 110"/>
                  <a:gd name="T29" fmla="*/ 7254609 h 167"/>
                  <a:gd name="T30" fmla="*/ 101044160 w 110"/>
                  <a:gd name="T31" fmla="*/ 4145491 h 167"/>
                  <a:gd name="T32" fmla="*/ 101044160 w 110"/>
                  <a:gd name="T33" fmla="*/ 0 h 167"/>
                  <a:gd name="T34" fmla="*/ 0 w 110"/>
                  <a:gd name="T35" fmla="*/ 143026579 h 167"/>
                  <a:gd name="T36" fmla="*/ 0 w 110"/>
                  <a:gd name="T37" fmla="*/ 147172069 h 167"/>
                  <a:gd name="T38" fmla="*/ 4541239 w 110"/>
                  <a:gd name="T39" fmla="*/ 147172069 h 167"/>
                  <a:gd name="T40" fmla="*/ 4541239 w 110"/>
                  <a:gd name="T41" fmla="*/ 150281186 h 167"/>
                  <a:gd name="T42" fmla="*/ 9082479 w 110"/>
                  <a:gd name="T43" fmla="*/ 154426676 h 167"/>
                  <a:gd name="T44" fmla="*/ 9082479 w 110"/>
                  <a:gd name="T45" fmla="*/ 158572165 h 167"/>
                  <a:gd name="T46" fmla="*/ 14759558 w 110"/>
                  <a:gd name="T47" fmla="*/ 158572165 h 167"/>
                  <a:gd name="T48" fmla="*/ 14759558 w 110"/>
                  <a:gd name="T49" fmla="*/ 161681282 h 167"/>
                  <a:gd name="T50" fmla="*/ 19300799 w 110"/>
                  <a:gd name="T51" fmla="*/ 165827790 h 167"/>
                  <a:gd name="T52" fmla="*/ 19300799 w 110"/>
                  <a:gd name="T53" fmla="*/ 169973280 h 167"/>
                  <a:gd name="T54" fmla="*/ 23842037 w 110"/>
                  <a:gd name="T55" fmla="*/ 169973280 h 167"/>
                  <a:gd name="T56" fmla="*/ 23842037 w 110"/>
                  <a:gd name="T57" fmla="*/ 173082397 h 167"/>
                  <a:gd name="T58" fmla="*/ 124886188 w 110"/>
                  <a:gd name="T59" fmla="*/ 34202341 h 167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167"/>
                  <a:gd name="T92" fmla="*/ 110 w 110"/>
                  <a:gd name="T93" fmla="*/ 167 h 1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167">
                    <a:moveTo>
                      <a:pt x="110" y="33"/>
                    </a:moveTo>
                    <a:lnTo>
                      <a:pt x="106" y="33"/>
                    </a:lnTo>
                    <a:lnTo>
                      <a:pt x="106" y="29"/>
                    </a:lnTo>
                    <a:lnTo>
                      <a:pt x="106" y="25"/>
                    </a:lnTo>
                    <a:lnTo>
                      <a:pt x="102" y="25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97" y="18"/>
                    </a:lnTo>
                    <a:lnTo>
                      <a:pt x="97" y="15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0" y="138"/>
                    </a:lnTo>
                    <a:lnTo>
                      <a:pt x="0" y="142"/>
                    </a:lnTo>
                    <a:lnTo>
                      <a:pt x="4" y="142"/>
                    </a:lnTo>
                    <a:lnTo>
                      <a:pt x="4" y="145"/>
                    </a:lnTo>
                    <a:lnTo>
                      <a:pt x="8" y="149"/>
                    </a:lnTo>
                    <a:lnTo>
                      <a:pt x="8" y="153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7" y="160"/>
                    </a:lnTo>
                    <a:lnTo>
                      <a:pt x="17" y="164"/>
                    </a:lnTo>
                    <a:lnTo>
                      <a:pt x="21" y="164"/>
                    </a:lnTo>
                    <a:lnTo>
                      <a:pt x="21" y="167"/>
                    </a:lnTo>
                    <a:lnTo>
                      <a:pt x="110" y="33"/>
                    </a:lnTo>
                    <a:close/>
                  </a:path>
                </a:pathLst>
              </a:custGeom>
              <a:solidFill>
                <a:srgbClr val="D4AE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7" name="Freeform 118"/>
              <p:cNvSpPr>
                <a:spLocks/>
              </p:cNvSpPr>
              <p:nvPr/>
            </p:nvSpPr>
            <p:spPr bwMode="auto">
              <a:xfrm>
                <a:off x="2638665" y="4732596"/>
                <a:ext cx="117207" cy="167966"/>
              </a:xfrm>
              <a:custGeom>
                <a:avLst/>
                <a:gdLst>
                  <a:gd name="T0" fmla="*/ 61881072 w 111"/>
                  <a:gd name="T1" fmla="*/ 0 h 164"/>
                  <a:gd name="T2" fmla="*/ 123761088 w 111"/>
                  <a:gd name="T3" fmla="*/ 86013955 h 164"/>
                  <a:gd name="T4" fmla="*/ 61881072 w 111"/>
                  <a:gd name="T5" fmla="*/ 172027909 h 164"/>
                  <a:gd name="T6" fmla="*/ 0 w 111"/>
                  <a:gd name="T7" fmla="*/ 86013955 h 164"/>
                  <a:gd name="T8" fmla="*/ 123761088 w 111"/>
                  <a:gd name="T9" fmla="*/ 34615338 h 164"/>
                  <a:gd name="T10" fmla="*/ 123761088 w 111"/>
                  <a:gd name="T11" fmla="*/ 30419254 h 164"/>
                  <a:gd name="T12" fmla="*/ 118185837 w 111"/>
                  <a:gd name="T13" fmla="*/ 30419254 h 164"/>
                  <a:gd name="T14" fmla="*/ 118185837 w 111"/>
                  <a:gd name="T15" fmla="*/ 27272965 h 164"/>
                  <a:gd name="T16" fmla="*/ 118185837 w 111"/>
                  <a:gd name="T17" fmla="*/ 23076889 h 164"/>
                  <a:gd name="T18" fmla="*/ 113726693 w 111"/>
                  <a:gd name="T19" fmla="*/ 23076889 h 164"/>
                  <a:gd name="T20" fmla="*/ 113726693 w 111"/>
                  <a:gd name="T21" fmla="*/ 18880813 h 164"/>
                  <a:gd name="T22" fmla="*/ 113726693 w 111"/>
                  <a:gd name="T23" fmla="*/ 15734520 h 164"/>
                  <a:gd name="T24" fmla="*/ 109266493 w 111"/>
                  <a:gd name="T25" fmla="*/ 15734520 h 164"/>
                  <a:gd name="T26" fmla="*/ 109266493 w 111"/>
                  <a:gd name="T27" fmla="*/ 11538445 h 164"/>
                  <a:gd name="T28" fmla="*/ 109266493 w 111"/>
                  <a:gd name="T29" fmla="*/ 7342367 h 164"/>
                  <a:gd name="T30" fmla="*/ 104806292 w 111"/>
                  <a:gd name="T31" fmla="*/ 7342367 h 164"/>
                  <a:gd name="T32" fmla="*/ 104806292 w 111"/>
                  <a:gd name="T33" fmla="*/ 4196078 h 164"/>
                  <a:gd name="T34" fmla="*/ 99232098 w 111"/>
                  <a:gd name="T35" fmla="*/ 0 h 164"/>
                  <a:gd name="T36" fmla="*/ 0 w 111"/>
                  <a:gd name="T37" fmla="*/ 141608664 h 164"/>
                  <a:gd name="T38" fmla="*/ 5575252 w 111"/>
                  <a:gd name="T39" fmla="*/ 141608664 h 164"/>
                  <a:gd name="T40" fmla="*/ 5575252 w 111"/>
                  <a:gd name="T41" fmla="*/ 144754952 h 164"/>
                  <a:gd name="T42" fmla="*/ 10034399 w 111"/>
                  <a:gd name="T43" fmla="*/ 148951028 h 164"/>
                  <a:gd name="T44" fmla="*/ 10034399 w 111"/>
                  <a:gd name="T45" fmla="*/ 153147104 h 164"/>
                  <a:gd name="T46" fmla="*/ 14494599 w 111"/>
                  <a:gd name="T47" fmla="*/ 153147104 h 164"/>
                  <a:gd name="T48" fmla="*/ 14494599 w 111"/>
                  <a:gd name="T49" fmla="*/ 156293393 h 164"/>
                  <a:gd name="T50" fmla="*/ 14494599 w 111"/>
                  <a:gd name="T51" fmla="*/ 160489469 h 164"/>
                  <a:gd name="T52" fmla="*/ 18954804 w 111"/>
                  <a:gd name="T53" fmla="*/ 160489469 h 164"/>
                  <a:gd name="T54" fmla="*/ 18954804 w 111"/>
                  <a:gd name="T55" fmla="*/ 164685545 h 164"/>
                  <a:gd name="T56" fmla="*/ 24528998 w 111"/>
                  <a:gd name="T57" fmla="*/ 164685545 h 164"/>
                  <a:gd name="T58" fmla="*/ 24528998 w 111"/>
                  <a:gd name="T59" fmla="*/ 167831834 h 164"/>
                  <a:gd name="T60" fmla="*/ 28989198 w 111"/>
                  <a:gd name="T61" fmla="*/ 172027909 h 164"/>
                  <a:gd name="T62" fmla="*/ 123761088 w 111"/>
                  <a:gd name="T63" fmla="*/ 34615338 h 164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164"/>
                  <a:gd name="T98" fmla="*/ 111 w 111"/>
                  <a:gd name="T99" fmla="*/ 164 h 1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164">
                    <a:moveTo>
                      <a:pt x="111" y="33"/>
                    </a:moveTo>
                    <a:lnTo>
                      <a:pt x="111" y="29"/>
                    </a:lnTo>
                    <a:lnTo>
                      <a:pt x="106" y="29"/>
                    </a:lnTo>
                    <a:lnTo>
                      <a:pt x="106" y="26"/>
                    </a:ln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102" y="1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8" y="7"/>
                    </a:lnTo>
                    <a:lnTo>
                      <a:pt x="94" y="7"/>
                    </a:lnTo>
                    <a:lnTo>
                      <a:pt x="94" y="4"/>
                    </a:lnTo>
                    <a:lnTo>
                      <a:pt x="89" y="0"/>
                    </a:lnTo>
                    <a:lnTo>
                      <a:pt x="0" y="135"/>
                    </a:lnTo>
                    <a:lnTo>
                      <a:pt x="5" y="135"/>
                    </a:lnTo>
                    <a:lnTo>
                      <a:pt x="5" y="138"/>
                    </a:lnTo>
                    <a:lnTo>
                      <a:pt x="9" y="142"/>
                    </a:lnTo>
                    <a:lnTo>
                      <a:pt x="9" y="146"/>
                    </a:lnTo>
                    <a:lnTo>
                      <a:pt x="13" y="146"/>
                    </a:lnTo>
                    <a:lnTo>
                      <a:pt x="13" y="149"/>
                    </a:lnTo>
                    <a:lnTo>
                      <a:pt x="13" y="153"/>
                    </a:lnTo>
                    <a:lnTo>
                      <a:pt x="17" y="153"/>
                    </a:lnTo>
                    <a:lnTo>
                      <a:pt x="17" y="157"/>
                    </a:lnTo>
                    <a:lnTo>
                      <a:pt x="22" y="157"/>
                    </a:lnTo>
                    <a:lnTo>
                      <a:pt x="22" y="160"/>
                    </a:lnTo>
                    <a:lnTo>
                      <a:pt x="26" y="164"/>
                    </a:lnTo>
                    <a:lnTo>
                      <a:pt x="111" y="33"/>
                    </a:lnTo>
                    <a:close/>
                  </a:path>
                </a:pathLst>
              </a:custGeom>
              <a:solidFill>
                <a:srgbClr val="DDBE6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8" name="Freeform 119"/>
              <p:cNvSpPr>
                <a:spLocks/>
              </p:cNvSpPr>
              <p:nvPr/>
            </p:nvSpPr>
            <p:spPr bwMode="auto">
              <a:xfrm>
                <a:off x="2651339" y="4747957"/>
                <a:ext cx="117207" cy="166942"/>
              </a:xfrm>
              <a:custGeom>
                <a:avLst/>
                <a:gdLst>
                  <a:gd name="T0" fmla="*/ 62443627 w 110"/>
                  <a:gd name="T1" fmla="*/ 0 h 163"/>
                  <a:gd name="T2" fmla="*/ 124886188 w 110"/>
                  <a:gd name="T3" fmla="*/ 85489667 h 163"/>
                  <a:gd name="T4" fmla="*/ 62443627 w 110"/>
                  <a:gd name="T5" fmla="*/ 170979334 h 163"/>
                  <a:gd name="T6" fmla="*/ 0 w 110"/>
                  <a:gd name="T7" fmla="*/ 85489667 h 163"/>
                  <a:gd name="T8" fmla="*/ 124886188 w 110"/>
                  <a:gd name="T9" fmla="*/ 33566611 h 163"/>
                  <a:gd name="T10" fmla="*/ 120344951 w 110"/>
                  <a:gd name="T11" fmla="*/ 33566611 h 163"/>
                  <a:gd name="T12" fmla="*/ 120344951 w 110"/>
                  <a:gd name="T13" fmla="*/ 30419287 h 163"/>
                  <a:gd name="T14" fmla="*/ 120344951 w 110"/>
                  <a:gd name="T15" fmla="*/ 26224231 h 163"/>
                  <a:gd name="T16" fmla="*/ 115803714 w 110"/>
                  <a:gd name="T17" fmla="*/ 26224231 h 163"/>
                  <a:gd name="T18" fmla="*/ 115803714 w 110"/>
                  <a:gd name="T19" fmla="*/ 23076914 h 163"/>
                  <a:gd name="T20" fmla="*/ 111262476 w 110"/>
                  <a:gd name="T21" fmla="*/ 18880834 h 163"/>
                  <a:gd name="T22" fmla="*/ 111262476 w 110"/>
                  <a:gd name="T23" fmla="*/ 14685774 h 163"/>
                  <a:gd name="T24" fmla="*/ 105585397 w 110"/>
                  <a:gd name="T25" fmla="*/ 14685774 h 163"/>
                  <a:gd name="T26" fmla="*/ 105585397 w 110"/>
                  <a:gd name="T27" fmla="*/ 11538457 h 163"/>
                  <a:gd name="T28" fmla="*/ 105585397 w 110"/>
                  <a:gd name="T29" fmla="*/ 7342375 h 163"/>
                  <a:gd name="T30" fmla="*/ 101044160 w 110"/>
                  <a:gd name="T31" fmla="*/ 7342375 h 163"/>
                  <a:gd name="T32" fmla="*/ 101044160 w 110"/>
                  <a:gd name="T33" fmla="*/ 3147317 h 163"/>
                  <a:gd name="T34" fmla="*/ 101044160 w 110"/>
                  <a:gd name="T35" fmla="*/ 0 h 163"/>
                  <a:gd name="T36" fmla="*/ 0 w 110"/>
                  <a:gd name="T37" fmla="*/ 140560054 h 163"/>
                  <a:gd name="T38" fmla="*/ 4541239 w 110"/>
                  <a:gd name="T39" fmla="*/ 144755111 h 163"/>
                  <a:gd name="T40" fmla="*/ 4541239 w 110"/>
                  <a:gd name="T41" fmla="*/ 148951191 h 163"/>
                  <a:gd name="T42" fmla="*/ 10218321 w 110"/>
                  <a:gd name="T43" fmla="*/ 148951191 h 163"/>
                  <a:gd name="T44" fmla="*/ 10218321 w 110"/>
                  <a:gd name="T45" fmla="*/ 152098508 h 163"/>
                  <a:gd name="T46" fmla="*/ 10218321 w 110"/>
                  <a:gd name="T47" fmla="*/ 156293564 h 163"/>
                  <a:gd name="T48" fmla="*/ 14759558 w 110"/>
                  <a:gd name="T49" fmla="*/ 156293564 h 163"/>
                  <a:gd name="T50" fmla="*/ 14759558 w 110"/>
                  <a:gd name="T51" fmla="*/ 159440880 h 163"/>
                  <a:gd name="T52" fmla="*/ 19300799 w 110"/>
                  <a:gd name="T53" fmla="*/ 159440880 h 163"/>
                  <a:gd name="T54" fmla="*/ 19300799 w 110"/>
                  <a:gd name="T55" fmla="*/ 163636961 h 163"/>
                  <a:gd name="T56" fmla="*/ 23842037 w 110"/>
                  <a:gd name="T57" fmla="*/ 163636961 h 163"/>
                  <a:gd name="T58" fmla="*/ 23842037 w 110"/>
                  <a:gd name="T59" fmla="*/ 167832017 h 163"/>
                  <a:gd name="T60" fmla="*/ 23842037 w 110"/>
                  <a:gd name="T61" fmla="*/ 170979334 h 163"/>
                  <a:gd name="T62" fmla="*/ 124886188 w 110"/>
                  <a:gd name="T63" fmla="*/ 33566611 h 163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63"/>
                  <a:gd name="T98" fmla="*/ 110 w 110"/>
                  <a:gd name="T99" fmla="*/ 163 h 16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63">
                    <a:moveTo>
                      <a:pt x="110" y="32"/>
                    </a:moveTo>
                    <a:lnTo>
                      <a:pt x="106" y="32"/>
                    </a:lnTo>
                    <a:lnTo>
                      <a:pt x="106" y="29"/>
                    </a:lnTo>
                    <a:lnTo>
                      <a:pt x="106" y="25"/>
                    </a:lnTo>
                    <a:lnTo>
                      <a:pt x="102" y="25"/>
                    </a:lnTo>
                    <a:lnTo>
                      <a:pt x="102" y="22"/>
                    </a:lnTo>
                    <a:lnTo>
                      <a:pt x="98" y="18"/>
                    </a:lnTo>
                    <a:lnTo>
                      <a:pt x="98" y="14"/>
                    </a:lnTo>
                    <a:lnTo>
                      <a:pt x="93" y="14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9" y="0"/>
                    </a:lnTo>
                    <a:lnTo>
                      <a:pt x="0" y="134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9" y="142"/>
                    </a:lnTo>
                    <a:lnTo>
                      <a:pt x="9" y="145"/>
                    </a:lnTo>
                    <a:lnTo>
                      <a:pt x="9" y="149"/>
                    </a:lnTo>
                    <a:lnTo>
                      <a:pt x="13" y="149"/>
                    </a:lnTo>
                    <a:lnTo>
                      <a:pt x="13" y="152"/>
                    </a:lnTo>
                    <a:lnTo>
                      <a:pt x="17" y="152"/>
                    </a:lnTo>
                    <a:lnTo>
                      <a:pt x="17" y="156"/>
                    </a:lnTo>
                    <a:lnTo>
                      <a:pt x="21" y="156"/>
                    </a:lnTo>
                    <a:lnTo>
                      <a:pt x="21" y="160"/>
                    </a:lnTo>
                    <a:lnTo>
                      <a:pt x="21" y="163"/>
                    </a:lnTo>
                    <a:lnTo>
                      <a:pt x="110" y="32"/>
                    </a:lnTo>
                    <a:close/>
                  </a:path>
                </a:pathLst>
              </a:custGeom>
              <a:solidFill>
                <a:srgbClr val="E5CE8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59" name="Freeform 120"/>
              <p:cNvSpPr>
                <a:spLocks/>
              </p:cNvSpPr>
              <p:nvPr/>
            </p:nvSpPr>
            <p:spPr bwMode="auto">
              <a:xfrm>
                <a:off x="2665064" y="4765368"/>
                <a:ext cx="112983" cy="160797"/>
              </a:xfrm>
              <a:custGeom>
                <a:avLst/>
                <a:gdLst>
                  <a:gd name="T0" fmla="*/ 60213543 w 106"/>
                  <a:gd name="T1" fmla="*/ 0 h 156"/>
                  <a:gd name="T2" fmla="*/ 120426020 w 106"/>
                  <a:gd name="T3" fmla="*/ 82871269 h 156"/>
                  <a:gd name="T4" fmla="*/ 60213543 w 106"/>
                  <a:gd name="T5" fmla="*/ 165741507 h 156"/>
                  <a:gd name="T6" fmla="*/ 0 w 106"/>
                  <a:gd name="T7" fmla="*/ 82871269 h 156"/>
                  <a:gd name="T8" fmla="*/ 120426020 w 106"/>
                  <a:gd name="T9" fmla="*/ 30811175 h 156"/>
                  <a:gd name="T10" fmla="*/ 120426020 w 106"/>
                  <a:gd name="T11" fmla="*/ 26561394 h 156"/>
                  <a:gd name="T12" fmla="*/ 115881120 w 106"/>
                  <a:gd name="T13" fmla="*/ 26561394 h 156"/>
                  <a:gd name="T14" fmla="*/ 115881120 w 106"/>
                  <a:gd name="T15" fmla="*/ 23373286 h 156"/>
                  <a:gd name="T16" fmla="*/ 110201062 w 106"/>
                  <a:gd name="T17" fmla="*/ 19124536 h 156"/>
                  <a:gd name="T18" fmla="*/ 110201062 w 106"/>
                  <a:gd name="T19" fmla="*/ 14873721 h 156"/>
                  <a:gd name="T20" fmla="*/ 105657228 w 106"/>
                  <a:gd name="T21" fmla="*/ 14873721 h 156"/>
                  <a:gd name="T22" fmla="*/ 105657228 w 106"/>
                  <a:gd name="T23" fmla="*/ 11686643 h 156"/>
                  <a:gd name="T24" fmla="*/ 105657228 w 106"/>
                  <a:gd name="T25" fmla="*/ 7436860 h 156"/>
                  <a:gd name="T26" fmla="*/ 101112328 w 106"/>
                  <a:gd name="T27" fmla="*/ 7436860 h 156"/>
                  <a:gd name="T28" fmla="*/ 101112328 w 106"/>
                  <a:gd name="T29" fmla="*/ 4249783 h 156"/>
                  <a:gd name="T30" fmla="*/ 96568494 w 106"/>
                  <a:gd name="T31" fmla="*/ 0 h 156"/>
                  <a:gd name="T32" fmla="*/ 0 w 106"/>
                  <a:gd name="T33" fmla="*/ 139180121 h 156"/>
                  <a:gd name="T34" fmla="*/ 0 w 106"/>
                  <a:gd name="T35" fmla="*/ 142368229 h 156"/>
                  <a:gd name="T36" fmla="*/ 4544902 w 106"/>
                  <a:gd name="T37" fmla="*/ 142368229 h 156"/>
                  <a:gd name="T38" fmla="*/ 4544902 w 106"/>
                  <a:gd name="T39" fmla="*/ 146618010 h 156"/>
                  <a:gd name="T40" fmla="*/ 9088738 w 106"/>
                  <a:gd name="T41" fmla="*/ 146618010 h 156"/>
                  <a:gd name="T42" fmla="*/ 9088738 w 106"/>
                  <a:gd name="T43" fmla="*/ 150867791 h 156"/>
                  <a:gd name="T44" fmla="*/ 9088738 w 106"/>
                  <a:gd name="T45" fmla="*/ 154054868 h 156"/>
                  <a:gd name="T46" fmla="*/ 14768797 w 106"/>
                  <a:gd name="T47" fmla="*/ 154054868 h 156"/>
                  <a:gd name="T48" fmla="*/ 14768797 w 106"/>
                  <a:gd name="T49" fmla="*/ 158304649 h 156"/>
                  <a:gd name="T50" fmla="*/ 19313701 w 106"/>
                  <a:gd name="T51" fmla="*/ 158304649 h 156"/>
                  <a:gd name="T52" fmla="*/ 19313701 w 106"/>
                  <a:gd name="T53" fmla="*/ 162554430 h 156"/>
                  <a:gd name="T54" fmla="*/ 23857534 w 106"/>
                  <a:gd name="T55" fmla="*/ 165741507 h 156"/>
                  <a:gd name="T56" fmla="*/ 120426020 w 106"/>
                  <a:gd name="T57" fmla="*/ 30811175 h 156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6"/>
                  <a:gd name="T88" fmla="*/ 0 h 156"/>
                  <a:gd name="T89" fmla="*/ 106 w 106"/>
                  <a:gd name="T90" fmla="*/ 156 h 15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6" h="156">
                    <a:moveTo>
                      <a:pt x="106" y="29"/>
                    </a:moveTo>
                    <a:lnTo>
                      <a:pt x="106" y="25"/>
                    </a:lnTo>
                    <a:lnTo>
                      <a:pt x="102" y="25"/>
                    </a:lnTo>
                    <a:lnTo>
                      <a:pt x="102" y="22"/>
                    </a:lnTo>
                    <a:lnTo>
                      <a:pt x="97" y="18"/>
                    </a:lnTo>
                    <a:lnTo>
                      <a:pt x="97" y="14"/>
                    </a:lnTo>
                    <a:lnTo>
                      <a:pt x="93" y="14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4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4" y="134"/>
                    </a:lnTo>
                    <a:lnTo>
                      <a:pt x="4" y="138"/>
                    </a:lnTo>
                    <a:lnTo>
                      <a:pt x="8" y="138"/>
                    </a:lnTo>
                    <a:lnTo>
                      <a:pt x="8" y="142"/>
                    </a:lnTo>
                    <a:lnTo>
                      <a:pt x="8" y="145"/>
                    </a:lnTo>
                    <a:lnTo>
                      <a:pt x="13" y="145"/>
                    </a:lnTo>
                    <a:lnTo>
                      <a:pt x="13" y="149"/>
                    </a:lnTo>
                    <a:lnTo>
                      <a:pt x="17" y="149"/>
                    </a:lnTo>
                    <a:lnTo>
                      <a:pt x="17" y="153"/>
                    </a:lnTo>
                    <a:lnTo>
                      <a:pt x="21" y="156"/>
                    </a:lnTo>
                    <a:lnTo>
                      <a:pt x="106" y="29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0" name="Freeform 121"/>
              <p:cNvSpPr>
                <a:spLocks/>
              </p:cNvSpPr>
              <p:nvPr/>
            </p:nvSpPr>
            <p:spPr bwMode="auto">
              <a:xfrm>
                <a:off x="2673513" y="4779705"/>
                <a:ext cx="117207" cy="161821"/>
              </a:xfrm>
              <a:custGeom>
                <a:avLst/>
                <a:gdLst>
                  <a:gd name="T0" fmla="*/ 62443627 w 110"/>
                  <a:gd name="T1" fmla="*/ 0 h 157"/>
                  <a:gd name="T2" fmla="*/ 124886188 w 110"/>
                  <a:gd name="T3" fmla="*/ 83395534 h 157"/>
                  <a:gd name="T4" fmla="*/ 62443627 w 110"/>
                  <a:gd name="T5" fmla="*/ 166790038 h 157"/>
                  <a:gd name="T6" fmla="*/ 0 w 110"/>
                  <a:gd name="T7" fmla="*/ 83395534 h 157"/>
                  <a:gd name="T8" fmla="*/ 124886188 w 110"/>
                  <a:gd name="T9" fmla="*/ 31870487 h 157"/>
                  <a:gd name="T10" fmla="*/ 120344951 w 110"/>
                  <a:gd name="T11" fmla="*/ 27620884 h 157"/>
                  <a:gd name="T12" fmla="*/ 120344951 w 110"/>
                  <a:gd name="T13" fmla="*/ 23372311 h 157"/>
                  <a:gd name="T14" fmla="*/ 115803714 w 110"/>
                  <a:gd name="T15" fmla="*/ 23372311 h 157"/>
                  <a:gd name="T16" fmla="*/ 115803714 w 110"/>
                  <a:gd name="T17" fmla="*/ 20184336 h 157"/>
                  <a:gd name="T18" fmla="*/ 111262476 w 110"/>
                  <a:gd name="T19" fmla="*/ 15935759 h 157"/>
                  <a:gd name="T20" fmla="*/ 111262476 w 110"/>
                  <a:gd name="T21" fmla="*/ 11686156 h 157"/>
                  <a:gd name="T22" fmla="*/ 106721239 w 110"/>
                  <a:gd name="T23" fmla="*/ 11686156 h 157"/>
                  <a:gd name="T24" fmla="*/ 106721239 w 110"/>
                  <a:gd name="T25" fmla="*/ 8499211 h 157"/>
                  <a:gd name="T26" fmla="*/ 101044160 w 110"/>
                  <a:gd name="T27" fmla="*/ 4249605 h 157"/>
                  <a:gd name="T28" fmla="*/ 101044160 w 110"/>
                  <a:gd name="T29" fmla="*/ 0 h 157"/>
                  <a:gd name="T30" fmla="*/ 0 w 110"/>
                  <a:gd name="T31" fmla="*/ 139169162 h 157"/>
                  <a:gd name="T32" fmla="*/ 5677081 w 110"/>
                  <a:gd name="T33" fmla="*/ 139169162 h 157"/>
                  <a:gd name="T34" fmla="*/ 5677081 w 110"/>
                  <a:gd name="T35" fmla="*/ 143417735 h 157"/>
                  <a:gd name="T36" fmla="*/ 10218321 w 110"/>
                  <a:gd name="T37" fmla="*/ 143417735 h 157"/>
                  <a:gd name="T38" fmla="*/ 10218321 w 110"/>
                  <a:gd name="T39" fmla="*/ 147667338 h 157"/>
                  <a:gd name="T40" fmla="*/ 14759558 w 110"/>
                  <a:gd name="T41" fmla="*/ 150854283 h 157"/>
                  <a:gd name="T42" fmla="*/ 14759558 w 110"/>
                  <a:gd name="T43" fmla="*/ 155103887 h 157"/>
                  <a:gd name="T44" fmla="*/ 19300799 w 110"/>
                  <a:gd name="T45" fmla="*/ 155103887 h 157"/>
                  <a:gd name="T46" fmla="*/ 19300799 w 110"/>
                  <a:gd name="T47" fmla="*/ 159353490 h 157"/>
                  <a:gd name="T48" fmla="*/ 24976813 w 110"/>
                  <a:gd name="T49" fmla="*/ 159353490 h 157"/>
                  <a:gd name="T50" fmla="*/ 24976813 w 110"/>
                  <a:gd name="T51" fmla="*/ 162540435 h 157"/>
                  <a:gd name="T52" fmla="*/ 29518050 w 110"/>
                  <a:gd name="T53" fmla="*/ 162540435 h 157"/>
                  <a:gd name="T54" fmla="*/ 29518050 w 110"/>
                  <a:gd name="T55" fmla="*/ 166790038 h 157"/>
                  <a:gd name="T56" fmla="*/ 124886188 w 110"/>
                  <a:gd name="T57" fmla="*/ 31870487 h 157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0"/>
                  <a:gd name="T88" fmla="*/ 0 h 157"/>
                  <a:gd name="T89" fmla="*/ 110 w 110"/>
                  <a:gd name="T90" fmla="*/ 157 h 15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0" h="157">
                    <a:moveTo>
                      <a:pt x="110" y="30"/>
                    </a:moveTo>
                    <a:lnTo>
                      <a:pt x="106" y="26"/>
                    </a:ln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9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4" y="11"/>
                    </a:lnTo>
                    <a:lnTo>
                      <a:pt x="94" y="8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0" y="131"/>
                    </a:lnTo>
                    <a:lnTo>
                      <a:pt x="5" y="131"/>
                    </a:lnTo>
                    <a:lnTo>
                      <a:pt x="5" y="135"/>
                    </a:lnTo>
                    <a:lnTo>
                      <a:pt x="9" y="135"/>
                    </a:lnTo>
                    <a:lnTo>
                      <a:pt x="9" y="139"/>
                    </a:lnTo>
                    <a:lnTo>
                      <a:pt x="13" y="142"/>
                    </a:lnTo>
                    <a:lnTo>
                      <a:pt x="13" y="146"/>
                    </a:lnTo>
                    <a:lnTo>
                      <a:pt x="17" y="146"/>
                    </a:lnTo>
                    <a:lnTo>
                      <a:pt x="17" y="150"/>
                    </a:lnTo>
                    <a:lnTo>
                      <a:pt x="22" y="150"/>
                    </a:lnTo>
                    <a:lnTo>
                      <a:pt x="22" y="153"/>
                    </a:lnTo>
                    <a:lnTo>
                      <a:pt x="26" y="153"/>
                    </a:lnTo>
                    <a:lnTo>
                      <a:pt x="26" y="157"/>
                    </a:lnTo>
                    <a:lnTo>
                      <a:pt x="110" y="30"/>
                    </a:lnTo>
                    <a:close/>
                  </a:path>
                </a:pathLst>
              </a:custGeom>
              <a:solidFill>
                <a:srgbClr val="F6EED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1" name="Freeform 122"/>
              <p:cNvSpPr>
                <a:spLocks/>
              </p:cNvSpPr>
              <p:nvPr/>
            </p:nvSpPr>
            <p:spPr bwMode="auto">
              <a:xfrm>
                <a:off x="2687238" y="4796092"/>
                <a:ext cx="116147" cy="156700"/>
              </a:xfrm>
              <a:custGeom>
                <a:avLst/>
                <a:gdLst>
                  <a:gd name="T0" fmla="*/ 61319280 w 110"/>
                  <a:gd name="T1" fmla="*/ 0 h 153"/>
                  <a:gd name="T2" fmla="*/ 122637505 w 110"/>
                  <a:gd name="T3" fmla="*/ 80244739 h 153"/>
                  <a:gd name="T4" fmla="*/ 61319280 w 110"/>
                  <a:gd name="T5" fmla="*/ 160489477 h 153"/>
                  <a:gd name="T6" fmla="*/ 0 w 110"/>
                  <a:gd name="T7" fmla="*/ 80244739 h 153"/>
                  <a:gd name="T8" fmla="*/ 122637505 w 110"/>
                  <a:gd name="T9" fmla="*/ 30419255 h 153"/>
                  <a:gd name="T10" fmla="*/ 118177461 w 110"/>
                  <a:gd name="T11" fmla="*/ 30419255 h 153"/>
                  <a:gd name="T12" fmla="*/ 118177461 w 110"/>
                  <a:gd name="T13" fmla="*/ 26224203 h 153"/>
                  <a:gd name="T14" fmla="*/ 118177461 w 110"/>
                  <a:gd name="T15" fmla="*/ 23076890 h 153"/>
                  <a:gd name="T16" fmla="*/ 113718473 w 110"/>
                  <a:gd name="T17" fmla="*/ 23076890 h 153"/>
                  <a:gd name="T18" fmla="*/ 113718473 w 110"/>
                  <a:gd name="T19" fmla="*/ 18880814 h 153"/>
                  <a:gd name="T20" fmla="*/ 108144475 w 110"/>
                  <a:gd name="T21" fmla="*/ 18880814 h 153"/>
                  <a:gd name="T22" fmla="*/ 108144475 w 110"/>
                  <a:gd name="T23" fmla="*/ 15734521 h 153"/>
                  <a:gd name="T24" fmla="*/ 103684431 w 110"/>
                  <a:gd name="T25" fmla="*/ 11538445 h 153"/>
                  <a:gd name="T26" fmla="*/ 103684431 w 110"/>
                  <a:gd name="T27" fmla="*/ 7342367 h 153"/>
                  <a:gd name="T28" fmla="*/ 99224388 w 110"/>
                  <a:gd name="T29" fmla="*/ 7342367 h 153"/>
                  <a:gd name="T30" fmla="*/ 99224388 w 110"/>
                  <a:gd name="T31" fmla="*/ 4196078 h 153"/>
                  <a:gd name="T32" fmla="*/ 94765400 w 110"/>
                  <a:gd name="T33" fmla="*/ 0 h 153"/>
                  <a:gd name="T34" fmla="*/ 0 w 110"/>
                  <a:gd name="T35" fmla="*/ 133216487 h 153"/>
                  <a:gd name="T36" fmla="*/ 0 w 110"/>
                  <a:gd name="T37" fmla="*/ 137412595 h 153"/>
                  <a:gd name="T38" fmla="*/ 4460046 w 110"/>
                  <a:gd name="T39" fmla="*/ 137412595 h 153"/>
                  <a:gd name="T40" fmla="*/ 4460046 w 110"/>
                  <a:gd name="T41" fmla="*/ 141608671 h 153"/>
                  <a:gd name="T42" fmla="*/ 10034046 w 110"/>
                  <a:gd name="T43" fmla="*/ 141608671 h 153"/>
                  <a:gd name="T44" fmla="*/ 10034046 w 110"/>
                  <a:gd name="T45" fmla="*/ 144754960 h 153"/>
                  <a:gd name="T46" fmla="*/ 14493034 w 110"/>
                  <a:gd name="T47" fmla="*/ 148951036 h 153"/>
                  <a:gd name="T48" fmla="*/ 18953082 w 110"/>
                  <a:gd name="T49" fmla="*/ 152098349 h 153"/>
                  <a:gd name="T50" fmla="*/ 18953082 w 110"/>
                  <a:gd name="T51" fmla="*/ 156293401 h 153"/>
                  <a:gd name="T52" fmla="*/ 23413125 w 110"/>
                  <a:gd name="T53" fmla="*/ 156293401 h 153"/>
                  <a:gd name="T54" fmla="*/ 23413125 w 110"/>
                  <a:gd name="T55" fmla="*/ 160489477 h 153"/>
                  <a:gd name="T56" fmla="*/ 27872113 w 110"/>
                  <a:gd name="T57" fmla="*/ 160489477 h 153"/>
                  <a:gd name="T58" fmla="*/ 122637505 w 110"/>
                  <a:gd name="T59" fmla="*/ 30419255 h 153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153"/>
                  <a:gd name="T92" fmla="*/ 110 w 110"/>
                  <a:gd name="T93" fmla="*/ 153 h 15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153">
                    <a:moveTo>
                      <a:pt x="110" y="29"/>
                    </a:moveTo>
                    <a:lnTo>
                      <a:pt x="106" y="29"/>
                    </a:lnTo>
                    <a:lnTo>
                      <a:pt x="106" y="25"/>
                    </a:ln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97" y="18"/>
                    </a:lnTo>
                    <a:lnTo>
                      <a:pt x="97" y="15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4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4" y="135"/>
                    </a:lnTo>
                    <a:lnTo>
                      <a:pt x="9" y="135"/>
                    </a:lnTo>
                    <a:lnTo>
                      <a:pt x="9" y="138"/>
                    </a:lnTo>
                    <a:lnTo>
                      <a:pt x="13" y="142"/>
                    </a:lnTo>
                    <a:lnTo>
                      <a:pt x="17" y="145"/>
                    </a:lnTo>
                    <a:lnTo>
                      <a:pt x="17" y="149"/>
                    </a:lnTo>
                    <a:lnTo>
                      <a:pt x="21" y="149"/>
                    </a:lnTo>
                    <a:lnTo>
                      <a:pt x="21" y="153"/>
                    </a:lnTo>
                    <a:lnTo>
                      <a:pt x="25" y="153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2" name="Freeform 123"/>
              <p:cNvSpPr>
                <a:spLocks/>
              </p:cNvSpPr>
              <p:nvPr/>
            </p:nvSpPr>
            <p:spPr bwMode="auto">
              <a:xfrm>
                <a:off x="2702024" y="4811453"/>
                <a:ext cx="110871" cy="155676"/>
              </a:xfrm>
              <a:custGeom>
                <a:avLst/>
                <a:gdLst>
                  <a:gd name="T0" fmla="*/ 57983441 w 106"/>
                  <a:gd name="T1" fmla="*/ 0 h 152"/>
                  <a:gd name="T2" fmla="*/ 115965836 w 106"/>
                  <a:gd name="T3" fmla="*/ 79720451 h 152"/>
                  <a:gd name="T4" fmla="*/ 57983441 w 106"/>
                  <a:gd name="T5" fmla="*/ 159440901 h 152"/>
                  <a:gd name="T6" fmla="*/ 0 w 106"/>
                  <a:gd name="T7" fmla="*/ 79720451 h 152"/>
                  <a:gd name="T8" fmla="*/ 115965836 w 106"/>
                  <a:gd name="T9" fmla="*/ 30419291 h 152"/>
                  <a:gd name="T10" fmla="*/ 115965836 w 106"/>
                  <a:gd name="T11" fmla="*/ 26224234 h 152"/>
                  <a:gd name="T12" fmla="*/ 115965836 w 106"/>
                  <a:gd name="T13" fmla="*/ 22028153 h 152"/>
                  <a:gd name="T14" fmla="*/ 110495504 w 106"/>
                  <a:gd name="T15" fmla="*/ 22028153 h 152"/>
                  <a:gd name="T16" fmla="*/ 110495504 w 106"/>
                  <a:gd name="T17" fmla="*/ 18880836 h 152"/>
                  <a:gd name="T18" fmla="*/ 106119238 w 106"/>
                  <a:gd name="T19" fmla="*/ 18880836 h 152"/>
                  <a:gd name="T20" fmla="*/ 106119238 w 106"/>
                  <a:gd name="T21" fmla="*/ 14685775 h 152"/>
                  <a:gd name="T22" fmla="*/ 101744019 w 106"/>
                  <a:gd name="T23" fmla="*/ 14685775 h 152"/>
                  <a:gd name="T24" fmla="*/ 101744019 w 106"/>
                  <a:gd name="T25" fmla="*/ 10489694 h 152"/>
                  <a:gd name="T26" fmla="*/ 101744019 w 106"/>
                  <a:gd name="T27" fmla="*/ 7342376 h 152"/>
                  <a:gd name="T28" fmla="*/ 97367754 w 106"/>
                  <a:gd name="T29" fmla="*/ 7342376 h 152"/>
                  <a:gd name="T30" fmla="*/ 97367754 w 106"/>
                  <a:gd name="T31" fmla="*/ 3147318 h 152"/>
                  <a:gd name="T32" fmla="*/ 91897422 w 106"/>
                  <a:gd name="T33" fmla="*/ 3147318 h 152"/>
                  <a:gd name="T34" fmla="*/ 91897422 w 106"/>
                  <a:gd name="T35" fmla="*/ 0 h 152"/>
                  <a:gd name="T36" fmla="*/ 0 w 106"/>
                  <a:gd name="T37" fmla="*/ 133216643 h 152"/>
                  <a:gd name="T38" fmla="*/ 4376267 w 106"/>
                  <a:gd name="T39" fmla="*/ 136363992 h 152"/>
                  <a:gd name="T40" fmla="*/ 4376267 w 106"/>
                  <a:gd name="T41" fmla="*/ 140560073 h 152"/>
                  <a:gd name="T42" fmla="*/ 8752535 w 106"/>
                  <a:gd name="T43" fmla="*/ 140560073 h 152"/>
                  <a:gd name="T44" fmla="*/ 8752535 w 106"/>
                  <a:gd name="T45" fmla="*/ 144755130 h 152"/>
                  <a:gd name="T46" fmla="*/ 13127754 w 106"/>
                  <a:gd name="T47" fmla="*/ 144755130 h 152"/>
                  <a:gd name="T48" fmla="*/ 13127754 w 106"/>
                  <a:gd name="T49" fmla="*/ 147902446 h 152"/>
                  <a:gd name="T50" fmla="*/ 18598090 w 106"/>
                  <a:gd name="T51" fmla="*/ 147902446 h 152"/>
                  <a:gd name="T52" fmla="*/ 18598090 w 106"/>
                  <a:gd name="T53" fmla="*/ 152098527 h 152"/>
                  <a:gd name="T54" fmla="*/ 22974355 w 106"/>
                  <a:gd name="T55" fmla="*/ 152098527 h 152"/>
                  <a:gd name="T56" fmla="*/ 22974355 w 106"/>
                  <a:gd name="T57" fmla="*/ 156293584 h 152"/>
                  <a:gd name="T58" fmla="*/ 27350621 w 106"/>
                  <a:gd name="T59" fmla="*/ 156293584 h 152"/>
                  <a:gd name="T60" fmla="*/ 27350621 w 106"/>
                  <a:gd name="T61" fmla="*/ 159440901 h 152"/>
                  <a:gd name="T62" fmla="*/ 115965836 w 106"/>
                  <a:gd name="T63" fmla="*/ 30419291 h 152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52"/>
                  <a:gd name="T98" fmla="*/ 106 w 106"/>
                  <a:gd name="T99" fmla="*/ 152 h 1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52">
                    <a:moveTo>
                      <a:pt x="106" y="29"/>
                    </a:moveTo>
                    <a:lnTo>
                      <a:pt x="106" y="25"/>
                    </a:lnTo>
                    <a:lnTo>
                      <a:pt x="106" y="21"/>
                    </a:lnTo>
                    <a:lnTo>
                      <a:pt x="101" y="21"/>
                    </a:lnTo>
                    <a:lnTo>
                      <a:pt x="101" y="18"/>
                    </a:lnTo>
                    <a:lnTo>
                      <a:pt x="97" y="18"/>
                    </a:lnTo>
                    <a:lnTo>
                      <a:pt x="97" y="14"/>
                    </a:lnTo>
                    <a:lnTo>
                      <a:pt x="93" y="14"/>
                    </a:lnTo>
                    <a:lnTo>
                      <a:pt x="93" y="10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0" y="127"/>
                    </a:lnTo>
                    <a:lnTo>
                      <a:pt x="4" y="130"/>
                    </a:lnTo>
                    <a:lnTo>
                      <a:pt x="4" y="134"/>
                    </a:lnTo>
                    <a:lnTo>
                      <a:pt x="8" y="134"/>
                    </a:lnTo>
                    <a:lnTo>
                      <a:pt x="8" y="138"/>
                    </a:lnTo>
                    <a:lnTo>
                      <a:pt x="12" y="138"/>
                    </a:lnTo>
                    <a:lnTo>
                      <a:pt x="12" y="141"/>
                    </a:lnTo>
                    <a:lnTo>
                      <a:pt x="17" y="141"/>
                    </a:lnTo>
                    <a:lnTo>
                      <a:pt x="17" y="145"/>
                    </a:lnTo>
                    <a:lnTo>
                      <a:pt x="21" y="145"/>
                    </a:lnTo>
                    <a:lnTo>
                      <a:pt x="21" y="149"/>
                    </a:lnTo>
                    <a:lnTo>
                      <a:pt x="25" y="149"/>
                    </a:lnTo>
                    <a:lnTo>
                      <a:pt x="25" y="152"/>
                    </a:lnTo>
                    <a:lnTo>
                      <a:pt x="106" y="29"/>
                    </a:lnTo>
                    <a:close/>
                  </a:path>
                </a:pathLst>
              </a:custGeom>
              <a:solidFill>
                <a:srgbClr val="FCF8F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3" name="Freeform 124"/>
              <p:cNvSpPr>
                <a:spLocks/>
              </p:cNvSpPr>
              <p:nvPr/>
            </p:nvSpPr>
            <p:spPr bwMode="auto">
              <a:xfrm>
                <a:off x="2714689" y="4825791"/>
                <a:ext cx="110871" cy="152604"/>
              </a:xfrm>
              <a:custGeom>
                <a:avLst/>
                <a:gdLst>
                  <a:gd name="T0" fmla="*/ 57983441 w 106"/>
                  <a:gd name="T1" fmla="*/ 0 h 149"/>
                  <a:gd name="T2" fmla="*/ 115965836 w 106"/>
                  <a:gd name="T3" fmla="*/ 78147587 h 149"/>
                  <a:gd name="T4" fmla="*/ 57983441 w 106"/>
                  <a:gd name="T5" fmla="*/ 156295173 h 149"/>
                  <a:gd name="T6" fmla="*/ 0 w 106"/>
                  <a:gd name="T7" fmla="*/ 78147587 h 149"/>
                  <a:gd name="T8" fmla="*/ 115965836 w 106"/>
                  <a:gd name="T9" fmla="*/ 27273097 h 149"/>
                  <a:gd name="T10" fmla="*/ 115965836 w 106"/>
                  <a:gd name="T11" fmla="*/ 23077001 h 149"/>
                  <a:gd name="T12" fmla="*/ 111589570 w 106"/>
                  <a:gd name="T13" fmla="*/ 23077001 h 149"/>
                  <a:gd name="T14" fmla="*/ 111589570 w 106"/>
                  <a:gd name="T15" fmla="*/ 18880905 h 149"/>
                  <a:gd name="T16" fmla="*/ 107213305 w 106"/>
                  <a:gd name="T17" fmla="*/ 18880905 h 149"/>
                  <a:gd name="T18" fmla="*/ 107213305 w 106"/>
                  <a:gd name="T19" fmla="*/ 15734597 h 149"/>
                  <a:gd name="T20" fmla="*/ 102838085 w 106"/>
                  <a:gd name="T21" fmla="*/ 15734597 h 149"/>
                  <a:gd name="T22" fmla="*/ 102838085 w 106"/>
                  <a:gd name="T23" fmla="*/ 11538500 h 149"/>
                  <a:gd name="T24" fmla="*/ 102838085 w 106"/>
                  <a:gd name="T25" fmla="*/ 7342402 h 149"/>
                  <a:gd name="T26" fmla="*/ 97367754 w 106"/>
                  <a:gd name="T27" fmla="*/ 7342402 h 149"/>
                  <a:gd name="T28" fmla="*/ 97367754 w 106"/>
                  <a:gd name="T29" fmla="*/ 4196098 h 149"/>
                  <a:gd name="T30" fmla="*/ 92991488 w 106"/>
                  <a:gd name="T31" fmla="*/ 4196098 h 149"/>
                  <a:gd name="T32" fmla="*/ 92991488 w 106"/>
                  <a:gd name="T33" fmla="*/ 0 h 149"/>
                  <a:gd name="T34" fmla="*/ 0 w 106"/>
                  <a:gd name="T35" fmla="*/ 130070820 h 149"/>
                  <a:gd name="T36" fmla="*/ 0 w 106"/>
                  <a:gd name="T37" fmla="*/ 133218148 h 149"/>
                  <a:gd name="T38" fmla="*/ 5470334 w 106"/>
                  <a:gd name="T39" fmla="*/ 133218148 h 149"/>
                  <a:gd name="T40" fmla="*/ 5470334 w 106"/>
                  <a:gd name="T41" fmla="*/ 137414277 h 149"/>
                  <a:gd name="T42" fmla="*/ 9846601 w 106"/>
                  <a:gd name="T43" fmla="*/ 137414277 h 149"/>
                  <a:gd name="T44" fmla="*/ 9846601 w 106"/>
                  <a:gd name="T45" fmla="*/ 141609349 h 149"/>
                  <a:gd name="T46" fmla="*/ 14221821 w 106"/>
                  <a:gd name="T47" fmla="*/ 141609349 h 149"/>
                  <a:gd name="T48" fmla="*/ 14221821 w 106"/>
                  <a:gd name="T49" fmla="*/ 144756677 h 149"/>
                  <a:gd name="T50" fmla="*/ 18598090 w 106"/>
                  <a:gd name="T51" fmla="*/ 144756677 h 149"/>
                  <a:gd name="T52" fmla="*/ 18598090 w 106"/>
                  <a:gd name="T53" fmla="*/ 148952773 h 149"/>
                  <a:gd name="T54" fmla="*/ 24068422 w 106"/>
                  <a:gd name="T55" fmla="*/ 148952773 h 149"/>
                  <a:gd name="T56" fmla="*/ 24068422 w 106"/>
                  <a:gd name="T57" fmla="*/ 153147845 h 149"/>
                  <a:gd name="T58" fmla="*/ 28444687 w 106"/>
                  <a:gd name="T59" fmla="*/ 153147845 h 149"/>
                  <a:gd name="T60" fmla="*/ 28444687 w 106"/>
                  <a:gd name="T61" fmla="*/ 156295173 h 149"/>
                  <a:gd name="T62" fmla="*/ 115965836 w 106"/>
                  <a:gd name="T63" fmla="*/ 27273097 h 149"/>
                  <a:gd name="T64" fmla="*/ 17694720 60000 65536"/>
                  <a:gd name="T65" fmla="*/ 0 60000 65536"/>
                  <a:gd name="T66" fmla="*/ 5898240 60000 65536"/>
                  <a:gd name="T67" fmla="*/ 1179648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49"/>
                  <a:gd name="T98" fmla="*/ 106 w 106"/>
                  <a:gd name="T99" fmla="*/ 149 h 14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49">
                    <a:moveTo>
                      <a:pt x="106" y="26"/>
                    </a:moveTo>
                    <a:lnTo>
                      <a:pt x="106" y="22"/>
                    </a:lnTo>
                    <a:lnTo>
                      <a:pt x="102" y="22"/>
                    </a:lnTo>
                    <a:lnTo>
                      <a:pt x="102" y="18"/>
                    </a:lnTo>
                    <a:lnTo>
                      <a:pt x="98" y="18"/>
                    </a:lnTo>
                    <a:lnTo>
                      <a:pt x="98" y="15"/>
                    </a:lnTo>
                    <a:lnTo>
                      <a:pt x="94" y="15"/>
                    </a:lnTo>
                    <a:lnTo>
                      <a:pt x="94" y="11"/>
                    </a:lnTo>
                    <a:lnTo>
                      <a:pt x="94" y="7"/>
                    </a:lnTo>
                    <a:lnTo>
                      <a:pt x="89" y="7"/>
                    </a:lnTo>
                    <a:lnTo>
                      <a:pt x="89" y="4"/>
                    </a:lnTo>
                    <a:lnTo>
                      <a:pt x="85" y="4"/>
                    </a:lnTo>
                    <a:lnTo>
                      <a:pt x="85" y="0"/>
                    </a:lnTo>
                    <a:lnTo>
                      <a:pt x="0" y="124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5" y="131"/>
                    </a:lnTo>
                    <a:lnTo>
                      <a:pt x="9" y="131"/>
                    </a:lnTo>
                    <a:lnTo>
                      <a:pt x="9" y="135"/>
                    </a:lnTo>
                    <a:lnTo>
                      <a:pt x="13" y="135"/>
                    </a:lnTo>
                    <a:lnTo>
                      <a:pt x="13" y="138"/>
                    </a:lnTo>
                    <a:lnTo>
                      <a:pt x="17" y="138"/>
                    </a:lnTo>
                    <a:lnTo>
                      <a:pt x="17" y="142"/>
                    </a:lnTo>
                    <a:lnTo>
                      <a:pt x="22" y="142"/>
                    </a:lnTo>
                    <a:lnTo>
                      <a:pt x="22" y="146"/>
                    </a:lnTo>
                    <a:lnTo>
                      <a:pt x="26" y="146"/>
                    </a:lnTo>
                    <a:lnTo>
                      <a:pt x="26" y="149"/>
                    </a:lnTo>
                    <a:lnTo>
                      <a:pt x="106" y="26"/>
                    </a:lnTo>
                    <a:close/>
                  </a:path>
                </a:pathLst>
              </a:custGeom>
              <a:solidFill>
                <a:srgbClr val="F9F1E2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4" name="Freeform 125"/>
              <p:cNvSpPr>
                <a:spLocks/>
              </p:cNvSpPr>
              <p:nvPr/>
            </p:nvSpPr>
            <p:spPr bwMode="auto">
              <a:xfrm>
                <a:off x="2727362" y="4842177"/>
                <a:ext cx="112983" cy="147483"/>
              </a:xfrm>
              <a:custGeom>
                <a:avLst/>
                <a:gdLst>
                  <a:gd name="T0" fmla="*/ 60213543 w 106"/>
                  <a:gd name="T1" fmla="*/ 0 h 145"/>
                  <a:gd name="T2" fmla="*/ 120426020 w 106"/>
                  <a:gd name="T3" fmla="*/ 75004768 h 145"/>
                  <a:gd name="T4" fmla="*/ 60213543 w 106"/>
                  <a:gd name="T5" fmla="*/ 150008520 h 145"/>
                  <a:gd name="T6" fmla="*/ 0 w 106"/>
                  <a:gd name="T7" fmla="*/ 75004768 h 145"/>
                  <a:gd name="T8" fmla="*/ 120426020 w 106"/>
                  <a:gd name="T9" fmla="*/ 21725770 h 145"/>
                  <a:gd name="T10" fmla="*/ 120426020 w 106"/>
                  <a:gd name="T11" fmla="*/ 18621509 h 145"/>
                  <a:gd name="T12" fmla="*/ 115881120 w 106"/>
                  <a:gd name="T13" fmla="*/ 18621509 h 145"/>
                  <a:gd name="T14" fmla="*/ 115881120 w 106"/>
                  <a:gd name="T15" fmla="*/ 14483846 h 145"/>
                  <a:gd name="T16" fmla="*/ 111337287 w 106"/>
                  <a:gd name="T17" fmla="*/ 14483846 h 145"/>
                  <a:gd name="T18" fmla="*/ 111337287 w 106"/>
                  <a:gd name="T19" fmla="*/ 11379584 h 145"/>
                  <a:gd name="T20" fmla="*/ 105657228 w 106"/>
                  <a:gd name="T21" fmla="*/ 11379584 h 145"/>
                  <a:gd name="T22" fmla="*/ 105657228 w 106"/>
                  <a:gd name="T23" fmla="*/ 7241923 h 145"/>
                  <a:gd name="T24" fmla="*/ 101112328 w 106"/>
                  <a:gd name="T25" fmla="*/ 7241923 h 145"/>
                  <a:gd name="T26" fmla="*/ 101112328 w 106"/>
                  <a:gd name="T27" fmla="*/ 3103245 h 145"/>
                  <a:gd name="T28" fmla="*/ 96568494 w 106"/>
                  <a:gd name="T29" fmla="*/ 3103245 h 145"/>
                  <a:gd name="T30" fmla="*/ 96568494 w 106"/>
                  <a:gd name="T31" fmla="*/ 0 h 145"/>
                  <a:gd name="T32" fmla="*/ 92023594 w 106"/>
                  <a:gd name="T33" fmla="*/ 0 h 145"/>
                  <a:gd name="T34" fmla="*/ 0 w 106"/>
                  <a:gd name="T35" fmla="*/ 127248311 h 145"/>
                  <a:gd name="T36" fmla="*/ 4544902 w 106"/>
                  <a:gd name="T37" fmla="*/ 127248311 h 145"/>
                  <a:gd name="T38" fmla="*/ 4544902 w 106"/>
                  <a:gd name="T39" fmla="*/ 131386987 h 145"/>
                  <a:gd name="T40" fmla="*/ 10224963 w 106"/>
                  <a:gd name="T41" fmla="*/ 131386987 h 145"/>
                  <a:gd name="T42" fmla="*/ 10224963 w 106"/>
                  <a:gd name="T43" fmla="*/ 135524678 h 145"/>
                  <a:gd name="T44" fmla="*/ 14768797 w 106"/>
                  <a:gd name="T45" fmla="*/ 135524678 h 145"/>
                  <a:gd name="T46" fmla="*/ 14768797 w 106"/>
                  <a:gd name="T47" fmla="*/ 138628940 h 145"/>
                  <a:gd name="T48" fmla="*/ 19313701 w 106"/>
                  <a:gd name="T49" fmla="*/ 142766599 h 145"/>
                  <a:gd name="T50" fmla="*/ 23857534 w 106"/>
                  <a:gd name="T51" fmla="*/ 142766599 h 145"/>
                  <a:gd name="T52" fmla="*/ 23857534 w 106"/>
                  <a:gd name="T53" fmla="*/ 145870860 h 145"/>
                  <a:gd name="T54" fmla="*/ 29538659 w 106"/>
                  <a:gd name="T55" fmla="*/ 145870860 h 145"/>
                  <a:gd name="T56" fmla="*/ 29538659 w 106"/>
                  <a:gd name="T57" fmla="*/ 150008520 h 145"/>
                  <a:gd name="T58" fmla="*/ 120426020 w 106"/>
                  <a:gd name="T59" fmla="*/ 21725770 h 145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6"/>
                  <a:gd name="T91" fmla="*/ 0 h 145"/>
                  <a:gd name="T92" fmla="*/ 106 w 106"/>
                  <a:gd name="T93" fmla="*/ 145 h 1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6" h="145">
                    <a:moveTo>
                      <a:pt x="106" y="21"/>
                    </a:moveTo>
                    <a:lnTo>
                      <a:pt x="106" y="18"/>
                    </a:lnTo>
                    <a:lnTo>
                      <a:pt x="102" y="18"/>
                    </a:lnTo>
                    <a:lnTo>
                      <a:pt x="102" y="14"/>
                    </a:lnTo>
                    <a:lnTo>
                      <a:pt x="98" y="14"/>
                    </a:lnTo>
                    <a:lnTo>
                      <a:pt x="98" y="11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5" y="3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4" y="127"/>
                    </a:lnTo>
                    <a:lnTo>
                      <a:pt x="9" y="127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3" y="134"/>
                    </a:lnTo>
                    <a:lnTo>
                      <a:pt x="17" y="138"/>
                    </a:lnTo>
                    <a:lnTo>
                      <a:pt x="21" y="138"/>
                    </a:lnTo>
                    <a:lnTo>
                      <a:pt x="21" y="141"/>
                    </a:lnTo>
                    <a:lnTo>
                      <a:pt x="26" y="141"/>
                    </a:lnTo>
                    <a:lnTo>
                      <a:pt x="26" y="145"/>
                    </a:lnTo>
                    <a:lnTo>
                      <a:pt x="106" y="21"/>
                    </a:lnTo>
                    <a:close/>
                  </a:path>
                </a:pathLst>
              </a:custGeom>
              <a:solidFill>
                <a:srgbClr val="F5EAD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5" name="Freeform 126"/>
              <p:cNvSpPr>
                <a:spLocks/>
              </p:cNvSpPr>
              <p:nvPr/>
            </p:nvSpPr>
            <p:spPr bwMode="auto">
              <a:xfrm>
                <a:off x="2741087" y="4853452"/>
                <a:ext cx="116147" cy="147483"/>
              </a:xfrm>
              <a:custGeom>
                <a:avLst/>
                <a:gdLst>
                  <a:gd name="T0" fmla="*/ 61319280 w 110"/>
                  <a:gd name="T1" fmla="*/ 0 h 145"/>
                  <a:gd name="T2" fmla="*/ 122637505 w 110"/>
                  <a:gd name="T3" fmla="*/ 75004768 h 145"/>
                  <a:gd name="T4" fmla="*/ 61319280 w 110"/>
                  <a:gd name="T5" fmla="*/ 150008520 h 145"/>
                  <a:gd name="T6" fmla="*/ 0 w 110"/>
                  <a:gd name="T7" fmla="*/ 75004768 h 145"/>
                  <a:gd name="T8" fmla="*/ 122637505 w 110"/>
                  <a:gd name="T9" fmla="*/ 21725770 h 145"/>
                  <a:gd name="T10" fmla="*/ 118177461 w 110"/>
                  <a:gd name="T11" fmla="*/ 21725770 h 145"/>
                  <a:gd name="T12" fmla="*/ 118177461 w 110"/>
                  <a:gd name="T13" fmla="*/ 18621509 h 145"/>
                  <a:gd name="T14" fmla="*/ 113718473 w 110"/>
                  <a:gd name="T15" fmla="*/ 18621509 h 145"/>
                  <a:gd name="T16" fmla="*/ 113718473 w 110"/>
                  <a:gd name="T17" fmla="*/ 14483846 h 145"/>
                  <a:gd name="T18" fmla="*/ 108144475 w 110"/>
                  <a:gd name="T19" fmla="*/ 14483846 h 145"/>
                  <a:gd name="T20" fmla="*/ 108144475 w 110"/>
                  <a:gd name="T21" fmla="*/ 10345169 h 145"/>
                  <a:gd name="T22" fmla="*/ 103684431 w 110"/>
                  <a:gd name="T23" fmla="*/ 10345169 h 145"/>
                  <a:gd name="T24" fmla="*/ 103684431 w 110"/>
                  <a:gd name="T25" fmla="*/ 7241923 h 145"/>
                  <a:gd name="T26" fmla="*/ 99224388 w 110"/>
                  <a:gd name="T27" fmla="*/ 7241923 h 145"/>
                  <a:gd name="T28" fmla="*/ 99224388 w 110"/>
                  <a:gd name="T29" fmla="*/ 3103245 h 145"/>
                  <a:gd name="T30" fmla="*/ 94765400 w 110"/>
                  <a:gd name="T31" fmla="*/ 3103245 h 145"/>
                  <a:gd name="T32" fmla="*/ 94765400 w 110"/>
                  <a:gd name="T33" fmla="*/ 0 h 145"/>
                  <a:gd name="T34" fmla="*/ 89191401 w 110"/>
                  <a:gd name="T35" fmla="*/ 0 h 145"/>
                  <a:gd name="T36" fmla="*/ 0 w 110"/>
                  <a:gd name="T37" fmla="*/ 127248311 h 145"/>
                  <a:gd name="T38" fmla="*/ 4460046 w 110"/>
                  <a:gd name="T39" fmla="*/ 127248311 h 145"/>
                  <a:gd name="T40" fmla="*/ 4460046 w 110"/>
                  <a:gd name="T41" fmla="*/ 131386987 h 145"/>
                  <a:gd name="T42" fmla="*/ 8919035 w 110"/>
                  <a:gd name="T43" fmla="*/ 131386987 h 145"/>
                  <a:gd name="T44" fmla="*/ 8919035 w 110"/>
                  <a:gd name="T45" fmla="*/ 134490263 h 145"/>
                  <a:gd name="T46" fmla="*/ 14493034 w 110"/>
                  <a:gd name="T47" fmla="*/ 134490263 h 145"/>
                  <a:gd name="T48" fmla="*/ 14493034 w 110"/>
                  <a:gd name="T49" fmla="*/ 138628940 h 145"/>
                  <a:gd name="T50" fmla="*/ 18953082 w 110"/>
                  <a:gd name="T51" fmla="*/ 138628940 h 145"/>
                  <a:gd name="T52" fmla="*/ 18953082 w 110"/>
                  <a:gd name="T53" fmla="*/ 142766599 h 145"/>
                  <a:gd name="T54" fmla="*/ 23413125 w 110"/>
                  <a:gd name="T55" fmla="*/ 142766599 h 145"/>
                  <a:gd name="T56" fmla="*/ 23413125 w 110"/>
                  <a:gd name="T57" fmla="*/ 145870860 h 145"/>
                  <a:gd name="T58" fmla="*/ 27872113 w 110"/>
                  <a:gd name="T59" fmla="*/ 145870860 h 145"/>
                  <a:gd name="T60" fmla="*/ 27872113 w 110"/>
                  <a:gd name="T61" fmla="*/ 150008520 h 145"/>
                  <a:gd name="T62" fmla="*/ 33446111 w 110"/>
                  <a:gd name="T63" fmla="*/ 150008520 h 145"/>
                  <a:gd name="T64" fmla="*/ 122637505 w 110"/>
                  <a:gd name="T65" fmla="*/ 21725770 h 145"/>
                  <a:gd name="T66" fmla="*/ 17694720 60000 65536"/>
                  <a:gd name="T67" fmla="*/ 0 60000 65536"/>
                  <a:gd name="T68" fmla="*/ 5898240 60000 65536"/>
                  <a:gd name="T69" fmla="*/ 1179648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45"/>
                  <a:gd name="T101" fmla="*/ 110 w 110"/>
                  <a:gd name="T102" fmla="*/ 145 h 14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45">
                    <a:moveTo>
                      <a:pt x="110" y="21"/>
                    </a:moveTo>
                    <a:lnTo>
                      <a:pt x="106" y="21"/>
                    </a:lnTo>
                    <a:lnTo>
                      <a:pt x="106" y="18"/>
                    </a:lnTo>
                    <a:lnTo>
                      <a:pt x="102" y="18"/>
                    </a:lnTo>
                    <a:lnTo>
                      <a:pt x="102" y="14"/>
                    </a:lnTo>
                    <a:lnTo>
                      <a:pt x="97" y="14"/>
                    </a:lnTo>
                    <a:lnTo>
                      <a:pt x="97" y="10"/>
                    </a:lnTo>
                    <a:lnTo>
                      <a:pt x="93" y="10"/>
                    </a:lnTo>
                    <a:lnTo>
                      <a:pt x="93" y="7"/>
                    </a:lnTo>
                    <a:lnTo>
                      <a:pt x="89" y="7"/>
                    </a:lnTo>
                    <a:lnTo>
                      <a:pt x="89" y="3"/>
                    </a:lnTo>
                    <a:lnTo>
                      <a:pt x="85" y="3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4" y="127"/>
                    </a:lnTo>
                    <a:lnTo>
                      <a:pt x="8" y="127"/>
                    </a:lnTo>
                    <a:lnTo>
                      <a:pt x="8" y="130"/>
                    </a:lnTo>
                    <a:lnTo>
                      <a:pt x="13" y="130"/>
                    </a:lnTo>
                    <a:lnTo>
                      <a:pt x="13" y="134"/>
                    </a:lnTo>
                    <a:lnTo>
                      <a:pt x="17" y="134"/>
                    </a:lnTo>
                    <a:lnTo>
                      <a:pt x="17" y="138"/>
                    </a:lnTo>
                    <a:lnTo>
                      <a:pt x="21" y="138"/>
                    </a:lnTo>
                    <a:lnTo>
                      <a:pt x="21" y="141"/>
                    </a:lnTo>
                    <a:lnTo>
                      <a:pt x="25" y="141"/>
                    </a:lnTo>
                    <a:lnTo>
                      <a:pt x="25" y="145"/>
                    </a:lnTo>
                    <a:lnTo>
                      <a:pt x="30" y="145"/>
                    </a:lnTo>
                    <a:lnTo>
                      <a:pt x="110" y="21"/>
                    </a:lnTo>
                    <a:close/>
                  </a:path>
                </a:pathLst>
              </a:custGeom>
              <a:solidFill>
                <a:srgbClr val="F2E3C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6" name="Freeform 127"/>
              <p:cNvSpPr>
                <a:spLocks/>
              </p:cNvSpPr>
              <p:nvPr/>
            </p:nvSpPr>
            <p:spPr bwMode="auto">
              <a:xfrm>
                <a:off x="2755873" y="4862669"/>
                <a:ext cx="116147" cy="146459"/>
              </a:xfrm>
              <a:custGeom>
                <a:avLst/>
                <a:gdLst>
                  <a:gd name="T0" fmla="*/ 61319280 w 110"/>
                  <a:gd name="T1" fmla="*/ 0 h 142"/>
                  <a:gd name="T2" fmla="*/ 122637505 w 110"/>
                  <a:gd name="T3" fmla="*/ 75529525 h 142"/>
                  <a:gd name="T4" fmla="*/ 61319280 w 110"/>
                  <a:gd name="T5" fmla="*/ 151058018 h 142"/>
                  <a:gd name="T6" fmla="*/ 0 w 110"/>
                  <a:gd name="T7" fmla="*/ 75529525 h 142"/>
                  <a:gd name="T8" fmla="*/ 122637505 w 110"/>
                  <a:gd name="T9" fmla="*/ 23403527 h 142"/>
                  <a:gd name="T10" fmla="*/ 118177461 w 110"/>
                  <a:gd name="T11" fmla="*/ 23403527 h 142"/>
                  <a:gd name="T12" fmla="*/ 118177461 w 110"/>
                  <a:gd name="T13" fmla="*/ 20212373 h 142"/>
                  <a:gd name="T14" fmla="*/ 112603462 w 110"/>
                  <a:gd name="T15" fmla="*/ 20212373 h 142"/>
                  <a:gd name="T16" fmla="*/ 112603462 w 110"/>
                  <a:gd name="T17" fmla="*/ 15956808 h 142"/>
                  <a:gd name="T18" fmla="*/ 108144475 w 110"/>
                  <a:gd name="T19" fmla="*/ 15956808 h 142"/>
                  <a:gd name="T20" fmla="*/ 108144475 w 110"/>
                  <a:gd name="T21" fmla="*/ 11701248 h 142"/>
                  <a:gd name="T22" fmla="*/ 103684431 w 110"/>
                  <a:gd name="T23" fmla="*/ 11701248 h 142"/>
                  <a:gd name="T24" fmla="*/ 103684431 w 110"/>
                  <a:gd name="T25" fmla="*/ 8510093 h 142"/>
                  <a:gd name="T26" fmla="*/ 99224388 w 110"/>
                  <a:gd name="T27" fmla="*/ 8510093 h 142"/>
                  <a:gd name="T28" fmla="*/ 99224388 w 110"/>
                  <a:gd name="T29" fmla="*/ 4255562 h 142"/>
                  <a:gd name="T30" fmla="*/ 93650389 w 110"/>
                  <a:gd name="T31" fmla="*/ 4255562 h 142"/>
                  <a:gd name="T32" fmla="*/ 93650389 w 110"/>
                  <a:gd name="T33" fmla="*/ 0 h 142"/>
                  <a:gd name="T34" fmla="*/ 89191401 w 110"/>
                  <a:gd name="T35" fmla="*/ 0 h 142"/>
                  <a:gd name="T36" fmla="*/ 0 w 110"/>
                  <a:gd name="T37" fmla="*/ 131910027 h 142"/>
                  <a:gd name="T38" fmla="*/ 4460046 w 110"/>
                  <a:gd name="T39" fmla="*/ 131910027 h 142"/>
                  <a:gd name="T40" fmla="*/ 4460046 w 110"/>
                  <a:gd name="T41" fmla="*/ 136164588 h 142"/>
                  <a:gd name="T42" fmla="*/ 8919035 w 110"/>
                  <a:gd name="T43" fmla="*/ 136164588 h 142"/>
                  <a:gd name="T44" fmla="*/ 8919035 w 110"/>
                  <a:gd name="T45" fmla="*/ 139356774 h 142"/>
                  <a:gd name="T46" fmla="*/ 13379079 w 110"/>
                  <a:gd name="T47" fmla="*/ 139356774 h 142"/>
                  <a:gd name="T48" fmla="*/ 13379079 w 110"/>
                  <a:gd name="T49" fmla="*/ 143611303 h 142"/>
                  <a:gd name="T50" fmla="*/ 18953082 w 110"/>
                  <a:gd name="T51" fmla="*/ 143611303 h 142"/>
                  <a:gd name="T52" fmla="*/ 18953082 w 110"/>
                  <a:gd name="T53" fmla="*/ 147866864 h 142"/>
                  <a:gd name="T54" fmla="*/ 23413125 w 110"/>
                  <a:gd name="T55" fmla="*/ 147866864 h 142"/>
                  <a:gd name="T56" fmla="*/ 27872113 w 110"/>
                  <a:gd name="T57" fmla="*/ 151058018 h 142"/>
                  <a:gd name="T58" fmla="*/ 32332156 w 110"/>
                  <a:gd name="T59" fmla="*/ 151058018 h 142"/>
                  <a:gd name="T60" fmla="*/ 122637505 w 110"/>
                  <a:gd name="T61" fmla="*/ 23403527 h 142"/>
                  <a:gd name="T62" fmla="*/ 17694720 60000 65536"/>
                  <a:gd name="T63" fmla="*/ 0 60000 65536"/>
                  <a:gd name="T64" fmla="*/ 5898240 60000 65536"/>
                  <a:gd name="T65" fmla="*/ 1179648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42"/>
                  <a:gd name="T95" fmla="*/ 110 w 110"/>
                  <a:gd name="T96" fmla="*/ 142 h 14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42">
                    <a:moveTo>
                      <a:pt x="110" y="22"/>
                    </a:moveTo>
                    <a:lnTo>
                      <a:pt x="106" y="22"/>
                    </a:lnTo>
                    <a:lnTo>
                      <a:pt x="106" y="19"/>
                    </a:lnTo>
                    <a:lnTo>
                      <a:pt x="101" y="19"/>
                    </a:lnTo>
                    <a:lnTo>
                      <a:pt x="101" y="15"/>
                    </a:lnTo>
                    <a:lnTo>
                      <a:pt x="97" y="15"/>
                    </a:lnTo>
                    <a:lnTo>
                      <a:pt x="97" y="11"/>
                    </a:lnTo>
                    <a:lnTo>
                      <a:pt x="93" y="11"/>
                    </a:lnTo>
                    <a:lnTo>
                      <a:pt x="93" y="8"/>
                    </a:lnTo>
                    <a:lnTo>
                      <a:pt x="89" y="8"/>
                    </a:lnTo>
                    <a:lnTo>
                      <a:pt x="89" y="4"/>
                    </a:lnTo>
                    <a:lnTo>
                      <a:pt x="84" y="4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4" y="128"/>
                    </a:lnTo>
                    <a:lnTo>
                      <a:pt x="8" y="128"/>
                    </a:lnTo>
                    <a:lnTo>
                      <a:pt x="8" y="131"/>
                    </a:lnTo>
                    <a:lnTo>
                      <a:pt x="12" y="131"/>
                    </a:lnTo>
                    <a:lnTo>
                      <a:pt x="12" y="135"/>
                    </a:lnTo>
                    <a:lnTo>
                      <a:pt x="17" y="135"/>
                    </a:lnTo>
                    <a:lnTo>
                      <a:pt x="17" y="139"/>
                    </a:lnTo>
                    <a:lnTo>
                      <a:pt x="21" y="139"/>
                    </a:lnTo>
                    <a:lnTo>
                      <a:pt x="25" y="142"/>
                    </a:lnTo>
                    <a:lnTo>
                      <a:pt x="29" y="142"/>
                    </a:lnTo>
                    <a:lnTo>
                      <a:pt x="110" y="22"/>
                    </a:lnTo>
                    <a:close/>
                  </a:path>
                </a:pathLst>
              </a:custGeom>
              <a:solidFill>
                <a:srgbClr val="EEDBB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7" name="Freeform 128"/>
              <p:cNvSpPr>
                <a:spLocks/>
              </p:cNvSpPr>
              <p:nvPr/>
            </p:nvSpPr>
            <p:spPr bwMode="auto">
              <a:xfrm>
                <a:off x="2774874" y="4873934"/>
                <a:ext cx="109810" cy="146459"/>
              </a:xfrm>
              <a:custGeom>
                <a:avLst/>
                <a:gdLst>
                  <a:gd name="T0" fmla="*/ 57420172 w 105"/>
                  <a:gd name="T1" fmla="*/ 0 h 142"/>
                  <a:gd name="T2" fmla="*/ 114840343 w 105"/>
                  <a:gd name="T3" fmla="*/ 75529525 h 142"/>
                  <a:gd name="T4" fmla="*/ 57420172 w 105"/>
                  <a:gd name="T5" fmla="*/ 151058018 h 142"/>
                  <a:gd name="T6" fmla="*/ 0 w 105"/>
                  <a:gd name="T7" fmla="*/ 75529525 h 142"/>
                  <a:gd name="T8" fmla="*/ 114840343 w 105"/>
                  <a:gd name="T9" fmla="*/ 23403527 h 142"/>
                  <a:gd name="T10" fmla="*/ 110465723 w 105"/>
                  <a:gd name="T11" fmla="*/ 20212373 h 142"/>
                  <a:gd name="T12" fmla="*/ 106091103 w 105"/>
                  <a:gd name="T13" fmla="*/ 20212373 h 142"/>
                  <a:gd name="T14" fmla="*/ 106091103 w 105"/>
                  <a:gd name="T15" fmla="*/ 15956808 h 142"/>
                  <a:gd name="T16" fmla="*/ 101715437 w 105"/>
                  <a:gd name="T17" fmla="*/ 15956808 h 142"/>
                  <a:gd name="T18" fmla="*/ 101715437 w 105"/>
                  <a:gd name="T19" fmla="*/ 11701248 h 142"/>
                  <a:gd name="T20" fmla="*/ 97340817 w 105"/>
                  <a:gd name="T21" fmla="*/ 11701248 h 142"/>
                  <a:gd name="T22" fmla="*/ 97340817 w 105"/>
                  <a:gd name="T23" fmla="*/ 8510093 h 142"/>
                  <a:gd name="T24" fmla="*/ 91872281 w 105"/>
                  <a:gd name="T25" fmla="*/ 8510093 h 142"/>
                  <a:gd name="T26" fmla="*/ 91872281 w 105"/>
                  <a:gd name="T27" fmla="*/ 4255562 h 142"/>
                  <a:gd name="T28" fmla="*/ 87497661 w 105"/>
                  <a:gd name="T29" fmla="*/ 4255562 h 142"/>
                  <a:gd name="T30" fmla="*/ 87497661 w 105"/>
                  <a:gd name="T31" fmla="*/ 0 h 142"/>
                  <a:gd name="T32" fmla="*/ 0 w 105"/>
                  <a:gd name="T33" fmla="*/ 131910027 h 142"/>
                  <a:gd name="T34" fmla="*/ 0 w 105"/>
                  <a:gd name="T35" fmla="*/ 136164588 h 142"/>
                  <a:gd name="T36" fmla="*/ 4374622 w 105"/>
                  <a:gd name="T37" fmla="*/ 136164588 h 142"/>
                  <a:gd name="T38" fmla="*/ 8749244 w 105"/>
                  <a:gd name="T39" fmla="*/ 139356774 h 142"/>
                  <a:gd name="T40" fmla="*/ 13124910 w 105"/>
                  <a:gd name="T41" fmla="*/ 139356774 h 142"/>
                  <a:gd name="T42" fmla="*/ 13124910 w 105"/>
                  <a:gd name="T43" fmla="*/ 143611303 h 142"/>
                  <a:gd name="T44" fmla="*/ 17499534 w 105"/>
                  <a:gd name="T45" fmla="*/ 143611303 h 142"/>
                  <a:gd name="T46" fmla="*/ 22968070 w 105"/>
                  <a:gd name="T47" fmla="*/ 147866864 h 142"/>
                  <a:gd name="T48" fmla="*/ 27342690 w 105"/>
                  <a:gd name="T49" fmla="*/ 147866864 h 142"/>
                  <a:gd name="T50" fmla="*/ 27342690 w 105"/>
                  <a:gd name="T51" fmla="*/ 151058018 h 142"/>
                  <a:gd name="T52" fmla="*/ 31717310 w 105"/>
                  <a:gd name="T53" fmla="*/ 151058018 h 142"/>
                  <a:gd name="T54" fmla="*/ 114840343 w 105"/>
                  <a:gd name="T55" fmla="*/ 23403527 h 142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5"/>
                  <a:gd name="T85" fmla="*/ 0 h 142"/>
                  <a:gd name="T86" fmla="*/ 105 w 105"/>
                  <a:gd name="T87" fmla="*/ 142 h 1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5" h="142">
                    <a:moveTo>
                      <a:pt x="105" y="22"/>
                    </a:moveTo>
                    <a:lnTo>
                      <a:pt x="101" y="19"/>
                    </a:lnTo>
                    <a:lnTo>
                      <a:pt x="97" y="19"/>
                    </a:lnTo>
                    <a:lnTo>
                      <a:pt x="97" y="15"/>
                    </a:lnTo>
                    <a:lnTo>
                      <a:pt x="93" y="15"/>
                    </a:lnTo>
                    <a:lnTo>
                      <a:pt x="93" y="11"/>
                    </a:lnTo>
                    <a:lnTo>
                      <a:pt x="89" y="11"/>
                    </a:lnTo>
                    <a:lnTo>
                      <a:pt x="89" y="8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0" y="124"/>
                    </a:lnTo>
                    <a:lnTo>
                      <a:pt x="0" y="128"/>
                    </a:lnTo>
                    <a:lnTo>
                      <a:pt x="4" y="128"/>
                    </a:lnTo>
                    <a:lnTo>
                      <a:pt x="8" y="131"/>
                    </a:lnTo>
                    <a:lnTo>
                      <a:pt x="12" y="131"/>
                    </a:lnTo>
                    <a:lnTo>
                      <a:pt x="12" y="135"/>
                    </a:lnTo>
                    <a:lnTo>
                      <a:pt x="16" y="135"/>
                    </a:lnTo>
                    <a:lnTo>
                      <a:pt x="21" y="139"/>
                    </a:lnTo>
                    <a:lnTo>
                      <a:pt x="25" y="139"/>
                    </a:lnTo>
                    <a:lnTo>
                      <a:pt x="25" y="142"/>
                    </a:lnTo>
                    <a:lnTo>
                      <a:pt x="29" y="142"/>
                    </a:lnTo>
                    <a:lnTo>
                      <a:pt x="105" y="22"/>
                    </a:lnTo>
                    <a:close/>
                  </a:path>
                </a:pathLst>
              </a:custGeom>
              <a:solidFill>
                <a:srgbClr val="EBD4A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8" name="Freeform 129"/>
              <p:cNvSpPr>
                <a:spLocks/>
              </p:cNvSpPr>
              <p:nvPr/>
            </p:nvSpPr>
            <p:spPr bwMode="auto">
              <a:xfrm>
                <a:off x="2787548" y="4885200"/>
                <a:ext cx="116147" cy="141338"/>
              </a:xfrm>
              <a:custGeom>
                <a:avLst/>
                <a:gdLst>
                  <a:gd name="T0" fmla="*/ 61319280 w 110"/>
                  <a:gd name="T1" fmla="*/ 0 h 138"/>
                  <a:gd name="T2" fmla="*/ 122637505 w 110"/>
                  <a:gd name="T3" fmla="*/ 72378370 h 138"/>
                  <a:gd name="T4" fmla="*/ 61319280 w 110"/>
                  <a:gd name="T5" fmla="*/ 144756741 h 138"/>
                  <a:gd name="T6" fmla="*/ 0 w 110"/>
                  <a:gd name="T7" fmla="*/ 72378370 h 138"/>
                  <a:gd name="T8" fmla="*/ 122637505 w 110"/>
                  <a:gd name="T9" fmla="*/ 23077011 h 138"/>
                  <a:gd name="T10" fmla="*/ 118177461 w 110"/>
                  <a:gd name="T11" fmla="*/ 18880913 h 138"/>
                  <a:gd name="T12" fmla="*/ 113718473 w 110"/>
                  <a:gd name="T13" fmla="*/ 18880913 h 138"/>
                  <a:gd name="T14" fmla="*/ 113718473 w 110"/>
                  <a:gd name="T15" fmla="*/ 15734604 h 138"/>
                  <a:gd name="T16" fmla="*/ 109258430 w 110"/>
                  <a:gd name="T17" fmla="*/ 15734604 h 138"/>
                  <a:gd name="T18" fmla="*/ 109258430 w 110"/>
                  <a:gd name="T19" fmla="*/ 11538505 h 138"/>
                  <a:gd name="T20" fmla="*/ 103684431 w 110"/>
                  <a:gd name="T21" fmla="*/ 11538505 h 138"/>
                  <a:gd name="T22" fmla="*/ 99224388 w 110"/>
                  <a:gd name="T23" fmla="*/ 8392200 h 138"/>
                  <a:gd name="T24" fmla="*/ 94765400 w 110"/>
                  <a:gd name="T25" fmla="*/ 8392200 h 138"/>
                  <a:gd name="T26" fmla="*/ 94765400 w 110"/>
                  <a:gd name="T27" fmla="*/ 4196100 h 138"/>
                  <a:gd name="T28" fmla="*/ 90305356 w 110"/>
                  <a:gd name="T29" fmla="*/ 4196100 h 138"/>
                  <a:gd name="T30" fmla="*/ 90305356 w 110"/>
                  <a:gd name="T31" fmla="*/ 0 h 138"/>
                  <a:gd name="T32" fmla="*/ 0 w 110"/>
                  <a:gd name="T33" fmla="*/ 125875804 h 138"/>
                  <a:gd name="T34" fmla="*/ 0 w 110"/>
                  <a:gd name="T35" fmla="*/ 130070878 h 138"/>
                  <a:gd name="T36" fmla="*/ 4460046 w 110"/>
                  <a:gd name="T37" fmla="*/ 130070878 h 138"/>
                  <a:gd name="T38" fmla="*/ 10034046 w 110"/>
                  <a:gd name="T39" fmla="*/ 134267008 h 138"/>
                  <a:gd name="T40" fmla="*/ 14493034 w 110"/>
                  <a:gd name="T41" fmla="*/ 134267008 h 138"/>
                  <a:gd name="T42" fmla="*/ 14493034 w 110"/>
                  <a:gd name="T43" fmla="*/ 137414337 h 138"/>
                  <a:gd name="T44" fmla="*/ 18953082 w 110"/>
                  <a:gd name="T45" fmla="*/ 137414337 h 138"/>
                  <a:gd name="T46" fmla="*/ 18953082 w 110"/>
                  <a:gd name="T47" fmla="*/ 141609411 h 138"/>
                  <a:gd name="T48" fmla="*/ 23413125 w 110"/>
                  <a:gd name="T49" fmla="*/ 141609411 h 138"/>
                  <a:gd name="T50" fmla="*/ 28987124 w 110"/>
                  <a:gd name="T51" fmla="*/ 141609411 h 138"/>
                  <a:gd name="T52" fmla="*/ 28987124 w 110"/>
                  <a:gd name="T53" fmla="*/ 144756741 h 138"/>
                  <a:gd name="T54" fmla="*/ 33446111 w 110"/>
                  <a:gd name="T55" fmla="*/ 144756741 h 138"/>
                  <a:gd name="T56" fmla="*/ 122637505 w 110"/>
                  <a:gd name="T57" fmla="*/ 23077011 h 138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0"/>
                  <a:gd name="T88" fmla="*/ 0 h 138"/>
                  <a:gd name="T89" fmla="*/ 110 w 110"/>
                  <a:gd name="T90" fmla="*/ 138 h 1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0" h="138">
                    <a:moveTo>
                      <a:pt x="110" y="22"/>
                    </a:moveTo>
                    <a:lnTo>
                      <a:pt x="106" y="18"/>
                    </a:lnTo>
                    <a:lnTo>
                      <a:pt x="102" y="18"/>
                    </a:lnTo>
                    <a:lnTo>
                      <a:pt x="102" y="1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3" y="11"/>
                    </a:lnTo>
                    <a:lnTo>
                      <a:pt x="89" y="8"/>
                    </a:lnTo>
                    <a:lnTo>
                      <a:pt x="85" y="8"/>
                    </a:lnTo>
                    <a:lnTo>
                      <a:pt x="85" y="4"/>
                    </a:lnTo>
                    <a:lnTo>
                      <a:pt x="81" y="4"/>
                    </a:lnTo>
                    <a:lnTo>
                      <a:pt x="81" y="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9" y="128"/>
                    </a:lnTo>
                    <a:lnTo>
                      <a:pt x="13" y="128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17" y="135"/>
                    </a:lnTo>
                    <a:lnTo>
                      <a:pt x="21" y="135"/>
                    </a:lnTo>
                    <a:lnTo>
                      <a:pt x="26" y="135"/>
                    </a:lnTo>
                    <a:lnTo>
                      <a:pt x="26" y="138"/>
                    </a:lnTo>
                    <a:lnTo>
                      <a:pt x="30" y="138"/>
                    </a:lnTo>
                    <a:lnTo>
                      <a:pt x="110" y="22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69" name="Freeform 130"/>
              <p:cNvSpPr>
                <a:spLocks/>
              </p:cNvSpPr>
              <p:nvPr/>
            </p:nvSpPr>
            <p:spPr bwMode="auto">
              <a:xfrm>
                <a:off x="2803385" y="4895441"/>
                <a:ext cx="112983" cy="138266"/>
              </a:xfrm>
              <a:custGeom>
                <a:avLst/>
                <a:gdLst>
                  <a:gd name="T0" fmla="*/ 60213543 w 106"/>
                  <a:gd name="T1" fmla="*/ 0 h 135"/>
                  <a:gd name="T2" fmla="*/ 120426020 w 106"/>
                  <a:gd name="T3" fmla="*/ 70805506 h 135"/>
                  <a:gd name="T4" fmla="*/ 60213543 w 106"/>
                  <a:gd name="T5" fmla="*/ 141611013 h 135"/>
                  <a:gd name="T6" fmla="*/ 0 w 106"/>
                  <a:gd name="T7" fmla="*/ 70805506 h 135"/>
                  <a:gd name="T8" fmla="*/ 120426020 w 106"/>
                  <a:gd name="T9" fmla="*/ 18880990 h 135"/>
                  <a:gd name="T10" fmla="*/ 120426020 w 106"/>
                  <a:gd name="T11" fmla="*/ 15734668 h 135"/>
                  <a:gd name="T12" fmla="*/ 115881120 w 106"/>
                  <a:gd name="T13" fmla="*/ 15734668 h 135"/>
                  <a:gd name="T14" fmla="*/ 111337287 w 106"/>
                  <a:gd name="T15" fmla="*/ 15734668 h 135"/>
                  <a:gd name="T16" fmla="*/ 111337287 w 106"/>
                  <a:gd name="T17" fmla="*/ 11538553 h 135"/>
                  <a:gd name="T18" fmla="*/ 105657228 w 106"/>
                  <a:gd name="T19" fmla="*/ 11538553 h 135"/>
                  <a:gd name="T20" fmla="*/ 101112328 w 106"/>
                  <a:gd name="T21" fmla="*/ 7342435 h 135"/>
                  <a:gd name="T22" fmla="*/ 96568494 w 106"/>
                  <a:gd name="T23" fmla="*/ 7342435 h 135"/>
                  <a:gd name="T24" fmla="*/ 96568494 w 106"/>
                  <a:gd name="T25" fmla="*/ 4196117 h 135"/>
                  <a:gd name="T26" fmla="*/ 92023594 w 106"/>
                  <a:gd name="T27" fmla="*/ 4196117 h 135"/>
                  <a:gd name="T28" fmla="*/ 92023594 w 106"/>
                  <a:gd name="T29" fmla="*/ 0 h 135"/>
                  <a:gd name="T30" fmla="*/ 86343536 w 106"/>
                  <a:gd name="T31" fmla="*/ 0 h 135"/>
                  <a:gd name="T32" fmla="*/ 0 w 106"/>
                  <a:gd name="T33" fmla="*/ 125876317 h 135"/>
                  <a:gd name="T34" fmla="*/ 0 w 106"/>
                  <a:gd name="T35" fmla="*/ 130072432 h 135"/>
                  <a:gd name="T36" fmla="*/ 4544902 w 106"/>
                  <a:gd name="T37" fmla="*/ 130072432 h 135"/>
                  <a:gd name="T38" fmla="*/ 10224963 w 106"/>
                  <a:gd name="T39" fmla="*/ 130072432 h 135"/>
                  <a:gd name="T40" fmla="*/ 10224963 w 106"/>
                  <a:gd name="T41" fmla="*/ 133218751 h 135"/>
                  <a:gd name="T42" fmla="*/ 14768797 w 106"/>
                  <a:gd name="T43" fmla="*/ 133218751 h 135"/>
                  <a:gd name="T44" fmla="*/ 19313701 w 106"/>
                  <a:gd name="T45" fmla="*/ 133218751 h 135"/>
                  <a:gd name="T46" fmla="*/ 19313701 w 106"/>
                  <a:gd name="T47" fmla="*/ 137414898 h 135"/>
                  <a:gd name="T48" fmla="*/ 23857534 w 106"/>
                  <a:gd name="T49" fmla="*/ 137414898 h 135"/>
                  <a:gd name="T50" fmla="*/ 23857534 w 106"/>
                  <a:gd name="T51" fmla="*/ 141611013 h 135"/>
                  <a:gd name="T52" fmla="*/ 29538659 w 106"/>
                  <a:gd name="T53" fmla="*/ 141611013 h 135"/>
                  <a:gd name="T54" fmla="*/ 34082493 w 106"/>
                  <a:gd name="T55" fmla="*/ 141611013 h 135"/>
                  <a:gd name="T56" fmla="*/ 120426020 w 106"/>
                  <a:gd name="T57" fmla="*/ 18880990 h 135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6"/>
                  <a:gd name="T88" fmla="*/ 0 h 135"/>
                  <a:gd name="T89" fmla="*/ 106 w 106"/>
                  <a:gd name="T90" fmla="*/ 135 h 13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6" h="135">
                    <a:moveTo>
                      <a:pt x="106" y="18"/>
                    </a:moveTo>
                    <a:lnTo>
                      <a:pt x="106" y="15"/>
                    </a:lnTo>
                    <a:lnTo>
                      <a:pt x="102" y="15"/>
                    </a:lnTo>
                    <a:lnTo>
                      <a:pt x="98" y="15"/>
                    </a:lnTo>
                    <a:lnTo>
                      <a:pt x="98" y="11"/>
                    </a:lnTo>
                    <a:lnTo>
                      <a:pt x="93" y="11"/>
                    </a:lnTo>
                    <a:lnTo>
                      <a:pt x="89" y="7"/>
                    </a:lnTo>
                    <a:lnTo>
                      <a:pt x="85" y="7"/>
                    </a:lnTo>
                    <a:lnTo>
                      <a:pt x="85" y="4"/>
                    </a:lnTo>
                    <a:lnTo>
                      <a:pt x="81" y="4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9" y="124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1" y="135"/>
                    </a:lnTo>
                    <a:lnTo>
                      <a:pt x="26" y="135"/>
                    </a:lnTo>
                    <a:lnTo>
                      <a:pt x="30" y="135"/>
                    </a:lnTo>
                    <a:lnTo>
                      <a:pt x="106" y="18"/>
                    </a:lnTo>
                    <a:close/>
                  </a:path>
                </a:pathLst>
              </a:custGeom>
              <a:solidFill>
                <a:srgbClr val="E4C68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0" name="Freeform 131"/>
              <p:cNvSpPr>
                <a:spLocks/>
              </p:cNvSpPr>
              <p:nvPr/>
            </p:nvSpPr>
            <p:spPr bwMode="auto">
              <a:xfrm>
                <a:off x="2818171" y="4906706"/>
                <a:ext cx="117207" cy="135194"/>
              </a:xfrm>
              <a:custGeom>
                <a:avLst/>
                <a:gdLst>
                  <a:gd name="T0" fmla="*/ 62443627 w 110"/>
                  <a:gd name="T1" fmla="*/ 0 h 131"/>
                  <a:gd name="T2" fmla="*/ 124886188 w 110"/>
                  <a:gd name="T3" fmla="*/ 69761136 h 131"/>
                  <a:gd name="T4" fmla="*/ 62443627 w 110"/>
                  <a:gd name="T5" fmla="*/ 139522272 h 131"/>
                  <a:gd name="T6" fmla="*/ 0 w 110"/>
                  <a:gd name="T7" fmla="*/ 69761136 h 131"/>
                  <a:gd name="T8" fmla="*/ 124886188 w 110"/>
                  <a:gd name="T9" fmla="*/ 15975593 h 131"/>
                  <a:gd name="T10" fmla="*/ 120344951 w 110"/>
                  <a:gd name="T11" fmla="*/ 15975593 h 131"/>
                  <a:gd name="T12" fmla="*/ 120344951 w 110"/>
                  <a:gd name="T13" fmla="*/ 11715436 h 131"/>
                  <a:gd name="T14" fmla="*/ 115803714 w 110"/>
                  <a:gd name="T15" fmla="*/ 11715436 h 131"/>
                  <a:gd name="T16" fmla="*/ 110126634 w 110"/>
                  <a:gd name="T17" fmla="*/ 11715436 h 131"/>
                  <a:gd name="T18" fmla="*/ 110126634 w 110"/>
                  <a:gd name="T19" fmla="*/ 7455277 h 131"/>
                  <a:gd name="T20" fmla="*/ 105585397 w 110"/>
                  <a:gd name="T21" fmla="*/ 7455277 h 131"/>
                  <a:gd name="T22" fmla="*/ 105585397 w 110"/>
                  <a:gd name="T23" fmla="*/ 4260159 h 131"/>
                  <a:gd name="T24" fmla="*/ 101044160 w 110"/>
                  <a:gd name="T25" fmla="*/ 4260159 h 131"/>
                  <a:gd name="T26" fmla="*/ 96502923 w 110"/>
                  <a:gd name="T27" fmla="*/ 4260159 h 131"/>
                  <a:gd name="T28" fmla="*/ 96502923 w 110"/>
                  <a:gd name="T29" fmla="*/ 0 h 131"/>
                  <a:gd name="T30" fmla="*/ 90825843 w 110"/>
                  <a:gd name="T31" fmla="*/ 0 h 131"/>
                  <a:gd name="T32" fmla="*/ 0 w 110"/>
                  <a:gd name="T33" fmla="*/ 123546650 h 131"/>
                  <a:gd name="T34" fmla="*/ 4541239 w 110"/>
                  <a:gd name="T35" fmla="*/ 127806807 h 131"/>
                  <a:gd name="T36" fmla="*/ 9082479 w 110"/>
                  <a:gd name="T37" fmla="*/ 127806807 h 131"/>
                  <a:gd name="T38" fmla="*/ 9082479 w 110"/>
                  <a:gd name="T39" fmla="*/ 132066964 h 131"/>
                  <a:gd name="T40" fmla="*/ 14759558 w 110"/>
                  <a:gd name="T41" fmla="*/ 132066964 h 131"/>
                  <a:gd name="T42" fmla="*/ 19300799 w 110"/>
                  <a:gd name="T43" fmla="*/ 132066964 h 131"/>
                  <a:gd name="T44" fmla="*/ 19300799 w 110"/>
                  <a:gd name="T45" fmla="*/ 135262082 h 131"/>
                  <a:gd name="T46" fmla="*/ 23842037 w 110"/>
                  <a:gd name="T47" fmla="*/ 135262082 h 131"/>
                  <a:gd name="T48" fmla="*/ 28383274 w 110"/>
                  <a:gd name="T49" fmla="*/ 135262082 h 131"/>
                  <a:gd name="T50" fmla="*/ 28383274 w 110"/>
                  <a:gd name="T51" fmla="*/ 139522272 h 131"/>
                  <a:gd name="T52" fmla="*/ 34060353 w 110"/>
                  <a:gd name="T53" fmla="*/ 139522272 h 131"/>
                  <a:gd name="T54" fmla="*/ 38601599 w 110"/>
                  <a:gd name="T55" fmla="*/ 139522272 h 131"/>
                  <a:gd name="T56" fmla="*/ 124886188 w 110"/>
                  <a:gd name="T57" fmla="*/ 15975593 h 131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0"/>
                  <a:gd name="T88" fmla="*/ 0 h 131"/>
                  <a:gd name="T89" fmla="*/ 110 w 110"/>
                  <a:gd name="T90" fmla="*/ 131 h 13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0" h="131">
                    <a:moveTo>
                      <a:pt x="110" y="15"/>
                    </a:moveTo>
                    <a:lnTo>
                      <a:pt x="106" y="15"/>
                    </a:lnTo>
                    <a:lnTo>
                      <a:pt x="106" y="11"/>
                    </a:lnTo>
                    <a:lnTo>
                      <a:pt x="102" y="11"/>
                    </a:lnTo>
                    <a:lnTo>
                      <a:pt x="97" y="11"/>
                    </a:lnTo>
                    <a:lnTo>
                      <a:pt x="97" y="7"/>
                    </a:lnTo>
                    <a:lnTo>
                      <a:pt x="93" y="7"/>
                    </a:lnTo>
                    <a:lnTo>
                      <a:pt x="93" y="4"/>
                    </a:lnTo>
                    <a:lnTo>
                      <a:pt x="89" y="4"/>
                    </a:lnTo>
                    <a:lnTo>
                      <a:pt x="85" y="4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16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3" y="124"/>
                    </a:lnTo>
                    <a:lnTo>
                      <a:pt x="17" y="124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5" y="127"/>
                    </a:lnTo>
                    <a:lnTo>
                      <a:pt x="25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110" y="15"/>
                    </a:lnTo>
                    <a:close/>
                  </a:path>
                </a:pathLst>
              </a:custGeom>
              <a:solidFill>
                <a:srgbClr val="E1BF7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1" name="Freeform 132"/>
              <p:cNvSpPr>
                <a:spLocks/>
              </p:cNvSpPr>
              <p:nvPr/>
            </p:nvSpPr>
            <p:spPr bwMode="auto">
              <a:xfrm>
                <a:off x="2835060" y="4914900"/>
                <a:ext cx="116147" cy="135194"/>
              </a:xfrm>
              <a:custGeom>
                <a:avLst/>
                <a:gdLst>
                  <a:gd name="T0" fmla="*/ 61319280 w 110"/>
                  <a:gd name="T1" fmla="*/ 0 h 131"/>
                  <a:gd name="T2" fmla="*/ 122637505 w 110"/>
                  <a:gd name="T3" fmla="*/ 69761136 h 131"/>
                  <a:gd name="T4" fmla="*/ 61319280 w 110"/>
                  <a:gd name="T5" fmla="*/ 139522272 h 131"/>
                  <a:gd name="T6" fmla="*/ 0 w 110"/>
                  <a:gd name="T7" fmla="*/ 69761136 h 131"/>
                  <a:gd name="T8" fmla="*/ 84731358 w 110"/>
                  <a:gd name="T9" fmla="*/ 0 h 131"/>
                  <a:gd name="T10" fmla="*/ 89191401 w 110"/>
                  <a:gd name="T11" fmla="*/ 0 h 131"/>
                  <a:gd name="T12" fmla="*/ 89191401 w 110"/>
                  <a:gd name="T13" fmla="*/ 4260159 h 131"/>
                  <a:gd name="T14" fmla="*/ 94765400 w 110"/>
                  <a:gd name="T15" fmla="*/ 4260159 h 131"/>
                  <a:gd name="T16" fmla="*/ 99224388 w 110"/>
                  <a:gd name="T17" fmla="*/ 4260159 h 131"/>
                  <a:gd name="T18" fmla="*/ 99224388 w 110"/>
                  <a:gd name="T19" fmla="*/ 8520318 h 131"/>
                  <a:gd name="T20" fmla="*/ 103684431 w 110"/>
                  <a:gd name="T21" fmla="*/ 8520318 h 131"/>
                  <a:gd name="T22" fmla="*/ 108144475 w 110"/>
                  <a:gd name="T23" fmla="*/ 8520318 h 131"/>
                  <a:gd name="T24" fmla="*/ 108144475 w 110"/>
                  <a:gd name="T25" fmla="*/ 11715436 h 131"/>
                  <a:gd name="T26" fmla="*/ 113718473 w 110"/>
                  <a:gd name="T27" fmla="*/ 11715436 h 131"/>
                  <a:gd name="T28" fmla="*/ 118177461 w 110"/>
                  <a:gd name="T29" fmla="*/ 11715436 h 131"/>
                  <a:gd name="T30" fmla="*/ 118177461 w 110"/>
                  <a:gd name="T31" fmla="*/ 15975593 h 131"/>
                  <a:gd name="T32" fmla="*/ 122637505 w 110"/>
                  <a:gd name="T33" fmla="*/ 15975593 h 131"/>
                  <a:gd name="T34" fmla="*/ 37906163 w 110"/>
                  <a:gd name="T35" fmla="*/ 139522272 h 131"/>
                  <a:gd name="T36" fmla="*/ 33446111 w 110"/>
                  <a:gd name="T37" fmla="*/ 139522272 h 131"/>
                  <a:gd name="T38" fmla="*/ 33446111 w 110"/>
                  <a:gd name="T39" fmla="*/ 136327154 h 131"/>
                  <a:gd name="T40" fmla="*/ 27872113 w 110"/>
                  <a:gd name="T41" fmla="*/ 136327154 h 131"/>
                  <a:gd name="T42" fmla="*/ 23413125 w 110"/>
                  <a:gd name="T43" fmla="*/ 136327154 h 131"/>
                  <a:gd name="T44" fmla="*/ 18953082 w 110"/>
                  <a:gd name="T45" fmla="*/ 132066964 h 131"/>
                  <a:gd name="T46" fmla="*/ 14493034 w 110"/>
                  <a:gd name="T47" fmla="*/ 132066964 h 131"/>
                  <a:gd name="T48" fmla="*/ 8919035 w 110"/>
                  <a:gd name="T49" fmla="*/ 132066964 h 131"/>
                  <a:gd name="T50" fmla="*/ 8919035 w 110"/>
                  <a:gd name="T51" fmla="*/ 127806807 h 131"/>
                  <a:gd name="T52" fmla="*/ 4460046 w 110"/>
                  <a:gd name="T53" fmla="*/ 127806807 h 131"/>
                  <a:gd name="T54" fmla="*/ 0 w 110"/>
                  <a:gd name="T55" fmla="*/ 127806807 h 131"/>
                  <a:gd name="T56" fmla="*/ 0 w 110"/>
                  <a:gd name="T57" fmla="*/ 124611690 h 131"/>
                  <a:gd name="T58" fmla="*/ 84731358 w 110"/>
                  <a:gd name="T59" fmla="*/ 0 h 131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131"/>
                  <a:gd name="T92" fmla="*/ 110 w 110"/>
                  <a:gd name="T93" fmla="*/ 131 h 13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131">
                    <a:moveTo>
                      <a:pt x="76" y="0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85" y="4"/>
                    </a:lnTo>
                    <a:lnTo>
                      <a:pt x="89" y="4"/>
                    </a:lnTo>
                    <a:lnTo>
                      <a:pt x="89" y="8"/>
                    </a:lnTo>
                    <a:lnTo>
                      <a:pt x="93" y="8"/>
                    </a:lnTo>
                    <a:lnTo>
                      <a:pt x="97" y="8"/>
                    </a:lnTo>
                    <a:lnTo>
                      <a:pt x="97" y="11"/>
                    </a:lnTo>
                    <a:lnTo>
                      <a:pt x="102" y="11"/>
                    </a:lnTo>
                    <a:lnTo>
                      <a:pt x="106" y="11"/>
                    </a:lnTo>
                    <a:lnTo>
                      <a:pt x="106" y="15"/>
                    </a:lnTo>
                    <a:lnTo>
                      <a:pt x="110" y="15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30" y="128"/>
                    </a:lnTo>
                    <a:lnTo>
                      <a:pt x="25" y="128"/>
                    </a:lnTo>
                    <a:lnTo>
                      <a:pt x="21" y="128"/>
                    </a:lnTo>
                    <a:lnTo>
                      <a:pt x="17" y="124"/>
                    </a:lnTo>
                    <a:lnTo>
                      <a:pt x="13" y="124"/>
                    </a:lnTo>
                    <a:lnTo>
                      <a:pt x="8" y="124"/>
                    </a:lnTo>
                    <a:lnTo>
                      <a:pt x="8" y="120"/>
                    </a:lnTo>
                    <a:lnTo>
                      <a:pt x="4" y="120"/>
                    </a:lnTo>
                    <a:lnTo>
                      <a:pt x="0" y="120"/>
                    </a:lnTo>
                    <a:lnTo>
                      <a:pt x="0" y="117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DB76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2" name="Freeform 133"/>
              <p:cNvSpPr>
                <a:spLocks/>
              </p:cNvSpPr>
              <p:nvPr/>
            </p:nvSpPr>
            <p:spPr bwMode="auto">
              <a:xfrm>
                <a:off x="2853010" y="4923093"/>
                <a:ext cx="117207" cy="130073"/>
              </a:xfrm>
              <a:custGeom>
                <a:avLst/>
                <a:gdLst>
                  <a:gd name="T0" fmla="*/ 62443627 w 110"/>
                  <a:gd name="T1" fmla="*/ 0 h 127"/>
                  <a:gd name="T2" fmla="*/ 124886188 w 110"/>
                  <a:gd name="T3" fmla="*/ 66610691 h 127"/>
                  <a:gd name="T4" fmla="*/ 62443627 w 110"/>
                  <a:gd name="T5" fmla="*/ 133220357 h 127"/>
                  <a:gd name="T6" fmla="*/ 0 w 110"/>
                  <a:gd name="T7" fmla="*/ 66610691 h 127"/>
                  <a:gd name="T8" fmla="*/ 86284606 w 110"/>
                  <a:gd name="T9" fmla="*/ 0 h 127"/>
                  <a:gd name="T10" fmla="*/ 90825843 w 110"/>
                  <a:gd name="T11" fmla="*/ 0 h 127"/>
                  <a:gd name="T12" fmla="*/ 90825843 w 110"/>
                  <a:gd name="T13" fmla="*/ 3147357 h 127"/>
                  <a:gd name="T14" fmla="*/ 96502923 w 110"/>
                  <a:gd name="T15" fmla="*/ 3147357 h 127"/>
                  <a:gd name="T16" fmla="*/ 101044160 w 110"/>
                  <a:gd name="T17" fmla="*/ 3147357 h 127"/>
                  <a:gd name="T18" fmla="*/ 101044160 w 110"/>
                  <a:gd name="T19" fmla="*/ 7342467 h 127"/>
                  <a:gd name="T20" fmla="*/ 105585397 w 110"/>
                  <a:gd name="T21" fmla="*/ 7342467 h 127"/>
                  <a:gd name="T22" fmla="*/ 110126634 w 110"/>
                  <a:gd name="T23" fmla="*/ 7342467 h 127"/>
                  <a:gd name="T24" fmla="*/ 115803714 w 110"/>
                  <a:gd name="T25" fmla="*/ 7342467 h 127"/>
                  <a:gd name="T26" fmla="*/ 120344951 w 110"/>
                  <a:gd name="T27" fmla="*/ 11538603 h 127"/>
                  <a:gd name="T28" fmla="*/ 124886188 w 110"/>
                  <a:gd name="T29" fmla="*/ 11538603 h 127"/>
                  <a:gd name="T30" fmla="*/ 38601599 w 110"/>
                  <a:gd name="T31" fmla="*/ 133220357 h 127"/>
                  <a:gd name="T32" fmla="*/ 32924511 w 110"/>
                  <a:gd name="T33" fmla="*/ 133220357 h 127"/>
                  <a:gd name="T34" fmla="*/ 28383274 w 110"/>
                  <a:gd name="T35" fmla="*/ 133220357 h 127"/>
                  <a:gd name="T36" fmla="*/ 23842037 w 110"/>
                  <a:gd name="T37" fmla="*/ 129024223 h 127"/>
                  <a:gd name="T38" fmla="*/ 19300799 w 110"/>
                  <a:gd name="T39" fmla="*/ 129024223 h 127"/>
                  <a:gd name="T40" fmla="*/ 14759558 w 110"/>
                  <a:gd name="T41" fmla="*/ 129024223 h 127"/>
                  <a:gd name="T42" fmla="*/ 14759558 w 110"/>
                  <a:gd name="T43" fmla="*/ 125877891 h 127"/>
                  <a:gd name="T44" fmla="*/ 9082479 w 110"/>
                  <a:gd name="T45" fmla="*/ 125877891 h 127"/>
                  <a:gd name="T46" fmla="*/ 4541239 w 110"/>
                  <a:gd name="T47" fmla="*/ 125877891 h 127"/>
                  <a:gd name="T48" fmla="*/ 0 w 110"/>
                  <a:gd name="T49" fmla="*/ 121681758 h 127"/>
                  <a:gd name="T50" fmla="*/ 86284606 w 110"/>
                  <a:gd name="T51" fmla="*/ 0 h 127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0"/>
                  <a:gd name="T79" fmla="*/ 0 h 127"/>
                  <a:gd name="T80" fmla="*/ 110 w 110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0" h="127">
                    <a:moveTo>
                      <a:pt x="76" y="0"/>
                    </a:moveTo>
                    <a:lnTo>
                      <a:pt x="80" y="0"/>
                    </a:lnTo>
                    <a:lnTo>
                      <a:pt x="80" y="3"/>
                    </a:lnTo>
                    <a:lnTo>
                      <a:pt x="85" y="3"/>
                    </a:lnTo>
                    <a:lnTo>
                      <a:pt x="89" y="3"/>
                    </a:lnTo>
                    <a:lnTo>
                      <a:pt x="89" y="7"/>
                    </a:lnTo>
                    <a:lnTo>
                      <a:pt x="93" y="7"/>
                    </a:lnTo>
                    <a:lnTo>
                      <a:pt x="97" y="7"/>
                    </a:lnTo>
                    <a:lnTo>
                      <a:pt x="102" y="7"/>
                    </a:lnTo>
                    <a:lnTo>
                      <a:pt x="106" y="11"/>
                    </a:lnTo>
                    <a:lnTo>
                      <a:pt x="110" y="11"/>
                    </a:lnTo>
                    <a:lnTo>
                      <a:pt x="34" y="127"/>
                    </a:lnTo>
                    <a:lnTo>
                      <a:pt x="29" y="127"/>
                    </a:lnTo>
                    <a:lnTo>
                      <a:pt x="25" y="127"/>
                    </a:lnTo>
                    <a:lnTo>
                      <a:pt x="21" y="123"/>
                    </a:lnTo>
                    <a:lnTo>
                      <a:pt x="17" y="123"/>
                    </a:lnTo>
                    <a:lnTo>
                      <a:pt x="13" y="123"/>
                    </a:lnTo>
                    <a:lnTo>
                      <a:pt x="13" y="120"/>
                    </a:lnTo>
                    <a:lnTo>
                      <a:pt x="8" y="120"/>
                    </a:lnTo>
                    <a:lnTo>
                      <a:pt x="4" y="120"/>
                    </a:lnTo>
                    <a:lnTo>
                      <a:pt x="0" y="11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AB05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3" name="Freeform 134"/>
              <p:cNvSpPr>
                <a:spLocks/>
              </p:cNvSpPr>
              <p:nvPr/>
            </p:nvSpPr>
            <p:spPr bwMode="auto">
              <a:xfrm>
                <a:off x="2872020" y="4930261"/>
                <a:ext cx="120371" cy="127001"/>
              </a:xfrm>
              <a:custGeom>
                <a:avLst/>
                <a:gdLst>
                  <a:gd name="T0" fmla="*/ 63549552 w 114"/>
                  <a:gd name="T1" fmla="*/ 0 h 124"/>
                  <a:gd name="T2" fmla="*/ 127098048 w 114"/>
                  <a:gd name="T3" fmla="*/ 65037827 h 124"/>
                  <a:gd name="T4" fmla="*/ 63549552 w 114"/>
                  <a:gd name="T5" fmla="*/ 130074629 h 124"/>
                  <a:gd name="T6" fmla="*/ 0 w 114"/>
                  <a:gd name="T7" fmla="*/ 65037827 h 124"/>
                  <a:gd name="T8" fmla="*/ 127098048 w 114"/>
                  <a:gd name="T9" fmla="*/ 7342502 h 124"/>
                  <a:gd name="T10" fmla="*/ 122637987 w 114"/>
                  <a:gd name="T11" fmla="*/ 7342502 h 124"/>
                  <a:gd name="T12" fmla="*/ 118178982 w 114"/>
                  <a:gd name="T13" fmla="*/ 7342502 h 124"/>
                  <a:gd name="T14" fmla="*/ 118178982 w 114"/>
                  <a:gd name="T15" fmla="*/ 4196155 h 124"/>
                  <a:gd name="T16" fmla="*/ 112603906 w 114"/>
                  <a:gd name="T17" fmla="*/ 4196155 h 124"/>
                  <a:gd name="T18" fmla="*/ 108144900 w 114"/>
                  <a:gd name="T19" fmla="*/ 4196155 h 124"/>
                  <a:gd name="T20" fmla="*/ 103684839 w 114"/>
                  <a:gd name="T21" fmla="*/ 4196155 h 124"/>
                  <a:gd name="T22" fmla="*/ 99225834 w 114"/>
                  <a:gd name="T23" fmla="*/ 4196155 h 124"/>
                  <a:gd name="T24" fmla="*/ 99225834 w 114"/>
                  <a:gd name="T25" fmla="*/ 0 h 124"/>
                  <a:gd name="T26" fmla="*/ 94765773 w 114"/>
                  <a:gd name="T27" fmla="*/ 0 h 124"/>
                  <a:gd name="T28" fmla="*/ 89191752 w 114"/>
                  <a:gd name="T29" fmla="*/ 0 h 124"/>
                  <a:gd name="T30" fmla="*/ 84731691 w 114"/>
                  <a:gd name="T31" fmla="*/ 0 h 124"/>
                  <a:gd name="T32" fmla="*/ 0 w 114"/>
                  <a:gd name="T33" fmla="*/ 121682323 h 124"/>
                  <a:gd name="T34" fmla="*/ 4460063 w 114"/>
                  <a:gd name="T35" fmla="*/ 121682323 h 124"/>
                  <a:gd name="T36" fmla="*/ 8919070 w 114"/>
                  <a:gd name="T37" fmla="*/ 125878476 h 124"/>
                  <a:gd name="T38" fmla="*/ 13379132 w 114"/>
                  <a:gd name="T39" fmla="*/ 125878476 h 124"/>
                  <a:gd name="T40" fmla="*/ 18953156 w 114"/>
                  <a:gd name="T41" fmla="*/ 125878476 h 124"/>
                  <a:gd name="T42" fmla="*/ 23413217 w 114"/>
                  <a:gd name="T43" fmla="*/ 125878476 h 124"/>
                  <a:gd name="T44" fmla="*/ 23413217 w 114"/>
                  <a:gd name="T45" fmla="*/ 130074629 h 124"/>
                  <a:gd name="T46" fmla="*/ 27872223 w 114"/>
                  <a:gd name="T47" fmla="*/ 130074629 h 124"/>
                  <a:gd name="T48" fmla="*/ 32332284 w 114"/>
                  <a:gd name="T49" fmla="*/ 130074629 h 124"/>
                  <a:gd name="T50" fmla="*/ 37906312 w 114"/>
                  <a:gd name="T51" fmla="*/ 130074629 h 124"/>
                  <a:gd name="T52" fmla="*/ 127098048 w 114"/>
                  <a:gd name="T53" fmla="*/ 7342502 h 124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4"/>
                  <a:gd name="T82" fmla="*/ 0 h 124"/>
                  <a:gd name="T83" fmla="*/ 114 w 114"/>
                  <a:gd name="T84" fmla="*/ 124 h 12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4" h="124">
                    <a:moveTo>
                      <a:pt x="114" y="7"/>
                    </a:moveTo>
                    <a:lnTo>
                      <a:pt x="110" y="7"/>
                    </a:lnTo>
                    <a:lnTo>
                      <a:pt x="106" y="7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97" y="4"/>
                    </a:lnTo>
                    <a:lnTo>
                      <a:pt x="93" y="4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0" y="116"/>
                    </a:lnTo>
                    <a:lnTo>
                      <a:pt x="4" y="116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7" y="120"/>
                    </a:lnTo>
                    <a:lnTo>
                      <a:pt x="21" y="120"/>
                    </a:lnTo>
                    <a:lnTo>
                      <a:pt x="21" y="124"/>
                    </a:lnTo>
                    <a:lnTo>
                      <a:pt x="25" y="124"/>
                    </a:lnTo>
                    <a:lnTo>
                      <a:pt x="29" y="124"/>
                    </a:lnTo>
                    <a:lnTo>
                      <a:pt x="34" y="124"/>
                    </a:lnTo>
                    <a:lnTo>
                      <a:pt x="114" y="7"/>
                    </a:lnTo>
                    <a:close/>
                  </a:path>
                </a:pathLst>
              </a:custGeom>
              <a:solidFill>
                <a:srgbClr val="D6A94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4" name="Freeform 135"/>
              <p:cNvSpPr>
                <a:spLocks/>
              </p:cNvSpPr>
              <p:nvPr/>
            </p:nvSpPr>
            <p:spPr bwMode="auto">
              <a:xfrm>
                <a:off x="2888909" y="4934358"/>
                <a:ext cx="120371" cy="127001"/>
              </a:xfrm>
              <a:custGeom>
                <a:avLst/>
                <a:gdLst>
                  <a:gd name="T0" fmla="*/ 63549552 w 114"/>
                  <a:gd name="T1" fmla="*/ 0 h 123"/>
                  <a:gd name="T2" fmla="*/ 127098048 w 114"/>
                  <a:gd name="T3" fmla="*/ 65566589 h 123"/>
                  <a:gd name="T4" fmla="*/ 63549552 w 114"/>
                  <a:gd name="T5" fmla="*/ 131132146 h 123"/>
                  <a:gd name="T6" fmla="*/ 0 w 114"/>
                  <a:gd name="T7" fmla="*/ 65566589 h 123"/>
                  <a:gd name="T8" fmla="*/ 127098048 w 114"/>
                  <a:gd name="T9" fmla="*/ 3198773 h 123"/>
                  <a:gd name="T10" fmla="*/ 122637987 w 114"/>
                  <a:gd name="T11" fmla="*/ 3198773 h 123"/>
                  <a:gd name="T12" fmla="*/ 118178982 w 114"/>
                  <a:gd name="T13" fmla="*/ 3198773 h 123"/>
                  <a:gd name="T14" fmla="*/ 112603906 w 114"/>
                  <a:gd name="T15" fmla="*/ 3198773 h 123"/>
                  <a:gd name="T16" fmla="*/ 108144900 w 114"/>
                  <a:gd name="T17" fmla="*/ 3198773 h 123"/>
                  <a:gd name="T18" fmla="*/ 103684839 w 114"/>
                  <a:gd name="T19" fmla="*/ 3198773 h 123"/>
                  <a:gd name="T20" fmla="*/ 99225834 w 114"/>
                  <a:gd name="T21" fmla="*/ 3198773 h 123"/>
                  <a:gd name="T22" fmla="*/ 99225834 w 114"/>
                  <a:gd name="T23" fmla="*/ 0 h 123"/>
                  <a:gd name="T24" fmla="*/ 93650758 w 114"/>
                  <a:gd name="T25" fmla="*/ 0 h 123"/>
                  <a:gd name="T26" fmla="*/ 89191752 w 114"/>
                  <a:gd name="T27" fmla="*/ 0 h 123"/>
                  <a:gd name="T28" fmla="*/ 84731691 w 114"/>
                  <a:gd name="T29" fmla="*/ 0 h 123"/>
                  <a:gd name="T30" fmla="*/ 0 w 114"/>
                  <a:gd name="T31" fmla="*/ 123669032 h 123"/>
                  <a:gd name="T32" fmla="*/ 4460063 w 114"/>
                  <a:gd name="T33" fmla="*/ 123669032 h 123"/>
                  <a:gd name="T34" fmla="*/ 4460063 w 114"/>
                  <a:gd name="T35" fmla="*/ 127933374 h 123"/>
                  <a:gd name="T36" fmla="*/ 8919070 w 114"/>
                  <a:gd name="T37" fmla="*/ 127933374 h 123"/>
                  <a:gd name="T38" fmla="*/ 13379132 w 114"/>
                  <a:gd name="T39" fmla="*/ 127933374 h 123"/>
                  <a:gd name="T40" fmla="*/ 18953156 w 114"/>
                  <a:gd name="T41" fmla="*/ 127933374 h 123"/>
                  <a:gd name="T42" fmla="*/ 23413217 w 114"/>
                  <a:gd name="T43" fmla="*/ 127933374 h 123"/>
                  <a:gd name="T44" fmla="*/ 23413217 w 114"/>
                  <a:gd name="T45" fmla="*/ 131132146 h 123"/>
                  <a:gd name="T46" fmla="*/ 27872223 w 114"/>
                  <a:gd name="T47" fmla="*/ 131132146 h 123"/>
                  <a:gd name="T48" fmla="*/ 32332284 w 114"/>
                  <a:gd name="T49" fmla="*/ 131132146 h 123"/>
                  <a:gd name="T50" fmla="*/ 37906312 w 114"/>
                  <a:gd name="T51" fmla="*/ 131132146 h 123"/>
                  <a:gd name="T52" fmla="*/ 127098048 w 114"/>
                  <a:gd name="T53" fmla="*/ 3198773 h 123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4"/>
                  <a:gd name="T82" fmla="*/ 0 h 123"/>
                  <a:gd name="T83" fmla="*/ 114 w 114"/>
                  <a:gd name="T84" fmla="*/ 123 h 1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4" h="123">
                    <a:moveTo>
                      <a:pt x="114" y="3"/>
                    </a:moveTo>
                    <a:lnTo>
                      <a:pt x="110" y="3"/>
                    </a:lnTo>
                    <a:lnTo>
                      <a:pt x="106" y="3"/>
                    </a:lnTo>
                    <a:lnTo>
                      <a:pt x="101" y="3"/>
                    </a:lnTo>
                    <a:lnTo>
                      <a:pt x="97" y="3"/>
                    </a:lnTo>
                    <a:lnTo>
                      <a:pt x="93" y="3"/>
                    </a:lnTo>
                    <a:lnTo>
                      <a:pt x="89" y="3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0" y="116"/>
                    </a:lnTo>
                    <a:lnTo>
                      <a:pt x="4" y="116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7" y="120"/>
                    </a:lnTo>
                    <a:lnTo>
                      <a:pt x="21" y="120"/>
                    </a:lnTo>
                    <a:lnTo>
                      <a:pt x="21" y="123"/>
                    </a:lnTo>
                    <a:lnTo>
                      <a:pt x="25" y="123"/>
                    </a:lnTo>
                    <a:lnTo>
                      <a:pt x="29" y="123"/>
                    </a:lnTo>
                    <a:lnTo>
                      <a:pt x="34" y="123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D3A23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5" name="Freeform 136"/>
              <p:cNvSpPr>
                <a:spLocks/>
              </p:cNvSpPr>
              <p:nvPr/>
            </p:nvSpPr>
            <p:spPr bwMode="auto">
              <a:xfrm>
                <a:off x="2906859" y="4937430"/>
                <a:ext cx="126708" cy="127001"/>
              </a:xfrm>
              <a:custGeom>
                <a:avLst/>
                <a:gdLst>
                  <a:gd name="T0" fmla="*/ 68029310 w 118"/>
                  <a:gd name="T1" fmla="*/ 0 h 124"/>
                  <a:gd name="T2" fmla="*/ 136058619 w 118"/>
                  <a:gd name="T3" fmla="*/ 65037827 h 124"/>
                  <a:gd name="T4" fmla="*/ 68029310 w 118"/>
                  <a:gd name="T5" fmla="*/ 130074629 h 124"/>
                  <a:gd name="T6" fmla="*/ 0 w 118"/>
                  <a:gd name="T7" fmla="*/ 65037827 h 124"/>
                  <a:gd name="T8" fmla="*/ 136058619 w 118"/>
                  <a:gd name="T9" fmla="*/ 4196155 h 124"/>
                  <a:gd name="T10" fmla="*/ 131446664 w 118"/>
                  <a:gd name="T11" fmla="*/ 4196155 h 124"/>
                  <a:gd name="T12" fmla="*/ 126834709 w 118"/>
                  <a:gd name="T13" fmla="*/ 4196155 h 124"/>
                  <a:gd name="T14" fmla="*/ 122221680 w 118"/>
                  <a:gd name="T15" fmla="*/ 4196155 h 124"/>
                  <a:gd name="T16" fmla="*/ 116456467 w 118"/>
                  <a:gd name="T17" fmla="*/ 4196155 h 124"/>
                  <a:gd name="T18" fmla="*/ 111844512 w 118"/>
                  <a:gd name="T19" fmla="*/ 4196155 h 124"/>
                  <a:gd name="T20" fmla="*/ 111844512 w 118"/>
                  <a:gd name="T21" fmla="*/ 0 h 124"/>
                  <a:gd name="T22" fmla="*/ 107232557 w 118"/>
                  <a:gd name="T23" fmla="*/ 0 h 124"/>
                  <a:gd name="T24" fmla="*/ 102620601 w 118"/>
                  <a:gd name="T25" fmla="*/ 0 h 124"/>
                  <a:gd name="T26" fmla="*/ 96855389 w 118"/>
                  <a:gd name="T27" fmla="*/ 0 h 124"/>
                  <a:gd name="T28" fmla="*/ 92243434 w 118"/>
                  <a:gd name="T29" fmla="*/ 0 h 124"/>
                  <a:gd name="T30" fmla="*/ 0 w 118"/>
                  <a:gd name="T31" fmla="*/ 122732129 h 124"/>
                  <a:gd name="T32" fmla="*/ 4611957 w 118"/>
                  <a:gd name="T33" fmla="*/ 125878476 h 124"/>
                  <a:gd name="T34" fmla="*/ 9223915 w 118"/>
                  <a:gd name="T35" fmla="*/ 125878476 h 124"/>
                  <a:gd name="T36" fmla="*/ 13836944 w 118"/>
                  <a:gd name="T37" fmla="*/ 125878476 h 124"/>
                  <a:gd name="T38" fmla="*/ 19602160 w 118"/>
                  <a:gd name="T39" fmla="*/ 125878476 h 124"/>
                  <a:gd name="T40" fmla="*/ 24214116 w 118"/>
                  <a:gd name="T41" fmla="*/ 125878476 h 124"/>
                  <a:gd name="T42" fmla="*/ 28826071 w 118"/>
                  <a:gd name="T43" fmla="*/ 130074629 h 124"/>
                  <a:gd name="T44" fmla="*/ 33438026 w 118"/>
                  <a:gd name="T45" fmla="*/ 130074629 h 124"/>
                  <a:gd name="T46" fmla="*/ 39203247 w 118"/>
                  <a:gd name="T47" fmla="*/ 130074629 h 124"/>
                  <a:gd name="T48" fmla="*/ 43815202 w 118"/>
                  <a:gd name="T49" fmla="*/ 130074629 h 124"/>
                  <a:gd name="T50" fmla="*/ 136058619 w 118"/>
                  <a:gd name="T51" fmla="*/ 4196155 h 124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8"/>
                  <a:gd name="T79" fmla="*/ 0 h 124"/>
                  <a:gd name="T80" fmla="*/ 118 w 118"/>
                  <a:gd name="T81" fmla="*/ 124 h 1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8" h="124">
                    <a:moveTo>
                      <a:pt x="118" y="4"/>
                    </a:moveTo>
                    <a:lnTo>
                      <a:pt x="114" y="4"/>
                    </a:lnTo>
                    <a:lnTo>
                      <a:pt x="110" y="4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97" y="4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0" y="117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7" y="120"/>
                    </a:lnTo>
                    <a:lnTo>
                      <a:pt x="21" y="120"/>
                    </a:lnTo>
                    <a:lnTo>
                      <a:pt x="25" y="124"/>
                    </a:lnTo>
                    <a:lnTo>
                      <a:pt x="29" y="124"/>
                    </a:lnTo>
                    <a:lnTo>
                      <a:pt x="34" y="124"/>
                    </a:lnTo>
                    <a:lnTo>
                      <a:pt x="38" y="124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CF9A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6" name="Freeform 137"/>
              <p:cNvSpPr>
                <a:spLocks/>
              </p:cNvSpPr>
              <p:nvPr/>
            </p:nvSpPr>
            <p:spPr bwMode="auto">
              <a:xfrm>
                <a:off x="2925869" y="4937430"/>
                <a:ext cx="123535" cy="130073"/>
              </a:xfrm>
              <a:custGeom>
                <a:avLst/>
                <a:gdLst>
                  <a:gd name="T0" fmla="*/ 64665338 w 118"/>
                  <a:gd name="T1" fmla="*/ 0 h 127"/>
                  <a:gd name="T2" fmla="*/ 129329628 w 118"/>
                  <a:gd name="T3" fmla="*/ 66610691 h 127"/>
                  <a:gd name="T4" fmla="*/ 64665338 w 118"/>
                  <a:gd name="T5" fmla="*/ 133220357 h 127"/>
                  <a:gd name="T6" fmla="*/ 0 w 118"/>
                  <a:gd name="T7" fmla="*/ 66610691 h 127"/>
                  <a:gd name="T8" fmla="*/ 129329628 w 118"/>
                  <a:gd name="T9" fmla="*/ 4196135 h 127"/>
                  <a:gd name="T10" fmla="*/ 124945184 w 118"/>
                  <a:gd name="T11" fmla="*/ 4196135 h 127"/>
                  <a:gd name="T12" fmla="*/ 120561786 w 118"/>
                  <a:gd name="T13" fmla="*/ 4196135 h 127"/>
                  <a:gd name="T14" fmla="*/ 116177342 w 118"/>
                  <a:gd name="T15" fmla="*/ 4196135 h 127"/>
                  <a:gd name="T16" fmla="*/ 110697833 w 118"/>
                  <a:gd name="T17" fmla="*/ 4196135 h 127"/>
                  <a:gd name="T18" fmla="*/ 106313389 w 118"/>
                  <a:gd name="T19" fmla="*/ 4196135 h 127"/>
                  <a:gd name="T20" fmla="*/ 101928944 w 118"/>
                  <a:gd name="T21" fmla="*/ 4196135 h 127"/>
                  <a:gd name="T22" fmla="*/ 97545547 w 118"/>
                  <a:gd name="T23" fmla="*/ 4196135 h 127"/>
                  <a:gd name="T24" fmla="*/ 92064991 w 118"/>
                  <a:gd name="T25" fmla="*/ 4196135 h 127"/>
                  <a:gd name="T26" fmla="*/ 87681594 w 118"/>
                  <a:gd name="T27" fmla="*/ 4196135 h 127"/>
                  <a:gd name="T28" fmla="*/ 87681594 w 118"/>
                  <a:gd name="T29" fmla="*/ 0 h 127"/>
                  <a:gd name="T30" fmla="*/ 0 w 118"/>
                  <a:gd name="T31" fmla="*/ 125877891 h 127"/>
                  <a:gd name="T32" fmla="*/ 4384447 w 118"/>
                  <a:gd name="T33" fmla="*/ 125877891 h 127"/>
                  <a:gd name="T34" fmla="*/ 8767846 w 118"/>
                  <a:gd name="T35" fmla="*/ 125877891 h 127"/>
                  <a:gd name="T36" fmla="*/ 8767846 w 118"/>
                  <a:gd name="T37" fmla="*/ 130073001 h 127"/>
                  <a:gd name="T38" fmla="*/ 13152291 w 118"/>
                  <a:gd name="T39" fmla="*/ 130073001 h 127"/>
                  <a:gd name="T40" fmla="*/ 18631803 w 118"/>
                  <a:gd name="T41" fmla="*/ 130073001 h 127"/>
                  <a:gd name="T42" fmla="*/ 23016248 w 118"/>
                  <a:gd name="T43" fmla="*/ 130073001 h 127"/>
                  <a:gd name="T44" fmla="*/ 27400692 w 118"/>
                  <a:gd name="T45" fmla="*/ 130073001 h 127"/>
                  <a:gd name="T46" fmla="*/ 31784090 w 118"/>
                  <a:gd name="T47" fmla="*/ 130073001 h 127"/>
                  <a:gd name="T48" fmla="*/ 37264654 w 118"/>
                  <a:gd name="T49" fmla="*/ 130073001 h 127"/>
                  <a:gd name="T50" fmla="*/ 37264654 w 118"/>
                  <a:gd name="T51" fmla="*/ 133220357 h 127"/>
                  <a:gd name="T52" fmla="*/ 41648051 w 118"/>
                  <a:gd name="T53" fmla="*/ 133220357 h 127"/>
                  <a:gd name="T54" fmla="*/ 129329628 w 118"/>
                  <a:gd name="T55" fmla="*/ 4196135 h 127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8"/>
                  <a:gd name="T85" fmla="*/ 0 h 127"/>
                  <a:gd name="T86" fmla="*/ 118 w 118"/>
                  <a:gd name="T87" fmla="*/ 127 h 1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8" h="127">
                    <a:moveTo>
                      <a:pt x="118" y="4"/>
                    </a:moveTo>
                    <a:lnTo>
                      <a:pt x="114" y="4"/>
                    </a:lnTo>
                    <a:lnTo>
                      <a:pt x="110" y="4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97" y="4"/>
                    </a:lnTo>
                    <a:lnTo>
                      <a:pt x="93" y="4"/>
                    </a:lnTo>
                    <a:lnTo>
                      <a:pt x="89" y="4"/>
                    </a:lnTo>
                    <a:lnTo>
                      <a:pt x="84" y="4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0" y="120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2" y="124"/>
                    </a:lnTo>
                    <a:lnTo>
                      <a:pt x="17" y="124"/>
                    </a:lnTo>
                    <a:lnTo>
                      <a:pt x="21" y="124"/>
                    </a:lnTo>
                    <a:lnTo>
                      <a:pt x="25" y="124"/>
                    </a:lnTo>
                    <a:lnTo>
                      <a:pt x="29" y="124"/>
                    </a:lnTo>
                    <a:lnTo>
                      <a:pt x="34" y="124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CB96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7" name="Freeform 138"/>
              <p:cNvSpPr>
                <a:spLocks/>
              </p:cNvSpPr>
              <p:nvPr/>
            </p:nvSpPr>
            <p:spPr bwMode="auto">
              <a:xfrm>
                <a:off x="2948043" y="4941527"/>
                <a:ext cx="123535" cy="123928"/>
              </a:xfrm>
              <a:custGeom>
                <a:avLst/>
                <a:gdLst>
                  <a:gd name="T0" fmla="*/ 64665338 w 118"/>
                  <a:gd name="T1" fmla="*/ 0 h 123"/>
                  <a:gd name="T2" fmla="*/ 129329628 w 118"/>
                  <a:gd name="T3" fmla="*/ 62431501 h 123"/>
                  <a:gd name="T4" fmla="*/ 64665338 w 118"/>
                  <a:gd name="T5" fmla="*/ 124863002 h 123"/>
                  <a:gd name="T6" fmla="*/ 0 w 118"/>
                  <a:gd name="T7" fmla="*/ 62431501 h 123"/>
                  <a:gd name="T8" fmla="*/ 129329628 w 118"/>
                  <a:gd name="T9" fmla="*/ 0 h 123"/>
                  <a:gd name="T10" fmla="*/ 124945184 w 118"/>
                  <a:gd name="T11" fmla="*/ 0 h 123"/>
                  <a:gd name="T12" fmla="*/ 120561786 w 118"/>
                  <a:gd name="T13" fmla="*/ 0 h 123"/>
                  <a:gd name="T14" fmla="*/ 116177342 w 118"/>
                  <a:gd name="T15" fmla="*/ 0 h 123"/>
                  <a:gd name="T16" fmla="*/ 111792897 w 118"/>
                  <a:gd name="T17" fmla="*/ 0 h 123"/>
                  <a:gd name="T18" fmla="*/ 106313389 w 118"/>
                  <a:gd name="T19" fmla="*/ 0 h 123"/>
                  <a:gd name="T20" fmla="*/ 101928944 w 118"/>
                  <a:gd name="T21" fmla="*/ 0 h 123"/>
                  <a:gd name="T22" fmla="*/ 97545547 w 118"/>
                  <a:gd name="T23" fmla="*/ 0 h 123"/>
                  <a:gd name="T24" fmla="*/ 93161102 w 118"/>
                  <a:gd name="T25" fmla="*/ 0 h 123"/>
                  <a:gd name="T26" fmla="*/ 87681594 w 118"/>
                  <a:gd name="T27" fmla="*/ 0 h 123"/>
                  <a:gd name="T28" fmla="*/ 0 w 118"/>
                  <a:gd name="T29" fmla="*/ 121817195 h 123"/>
                  <a:gd name="T30" fmla="*/ 4384447 w 118"/>
                  <a:gd name="T31" fmla="*/ 121817195 h 123"/>
                  <a:gd name="T32" fmla="*/ 8767846 w 118"/>
                  <a:gd name="T33" fmla="*/ 121817195 h 123"/>
                  <a:gd name="T34" fmla="*/ 14248402 w 118"/>
                  <a:gd name="T35" fmla="*/ 121817195 h 123"/>
                  <a:gd name="T36" fmla="*/ 14248402 w 118"/>
                  <a:gd name="T37" fmla="*/ 124863002 h 123"/>
                  <a:gd name="T38" fmla="*/ 18631803 w 118"/>
                  <a:gd name="T39" fmla="*/ 124863002 h 123"/>
                  <a:gd name="T40" fmla="*/ 23016248 w 118"/>
                  <a:gd name="T41" fmla="*/ 124863002 h 123"/>
                  <a:gd name="T42" fmla="*/ 27400692 w 118"/>
                  <a:gd name="T43" fmla="*/ 124863002 h 123"/>
                  <a:gd name="T44" fmla="*/ 31784090 w 118"/>
                  <a:gd name="T45" fmla="*/ 124863002 h 123"/>
                  <a:gd name="T46" fmla="*/ 37264654 w 118"/>
                  <a:gd name="T47" fmla="*/ 124863002 h 123"/>
                  <a:gd name="T48" fmla="*/ 41648051 w 118"/>
                  <a:gd name="T49" fmla="*/ 124863002 h 123"/>
                  <a:gd name="T50" fmla="*/ 129329628 w 118"/>
                  <a:gd name="T51" fmla="*/ 0 h 123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8"/>
                  <a:gd name="T79" fmla="*/ 0 h 123"/>
                  <a:gd name="T80" fmla="*/ 118 w 118"/>
                  <a:gd name="T81" fmla="*/ 123 h 1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8" h="123">
                    <a:moveTo>
                      <a:pt x="118" y="0"/>
                    </a:move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0"/>
                    </a:lnTo>
                    <a:lnTo>
                      <a:pt x="4" y="120"/>
                    </a:lnTo>
                    <a:lnTo>
                      <a:pt x="8" y="120"/>
                    </a:lnTo>
                    <a:lnTo>
                      <a:pt x="13" y="120"/>
                    </a:lnTo>
                    <a:lnTo>
                      <a:pt x="13" y="123"/>
                    </a:lnTo>
                    <a:lnTo>
                      <a:pt x="17" y="123"/>
                    </a:lnTo>
                    <a:lnTo>
                      <a:pt x="21" y="123"/>
                    </a:lnTo>
                    <a:lnTo>
                      <a:pt x="25" y="123"/>
                    </a:lnTo>
                    <a:lnTo>
                      <a:pt x="29" y="123"/>
                    </a:lnTo>
                    <a:lnTo>
                      <a:pt x="34" y="123"/>
                    </a:lnTo>
                    <a:lnTo>
                      <a:pt x="38" y="123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C791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8" name="Freeform 139"/>
              <p:cNvSpPr>
                <a:spLocks/>
              </p:cNvSpPr>
              <p:nvPr/>
            </p:nvSpPr>
            <p:spPr bwMode="auto">
              <a:xfrm>
                <a:off x="2964932" y="4941527"/>
                <a:ext cx="129872" cy="130073"/>
              </a:xfrm>
              <a:custGeom>
                <a:avLst/>
                <a:gdLst>
                  <a:gd name="T0" fmla="*/ 68563969 w 123"/>
                  <a:gd name="T1" fmla="*/ 0 h 127"/>
                  <a:gd name="T2" fmla="*/ 137127937 w 123"/>
                  <a:gd name="T3" fmla="*/ 66610691 h 127"/>
                  <a:gd name="T4" fmla="*/ 68563969 w 123"/>
                  <a:gd name="T5" fmla="*/ 133220357 h 127"/>
                  <a:gd name="T6" fmla="*/ 0 w 123"/>
                  <a:gd name="T7" fmla="*/ 66610691 h 127"/>
                  <a:gd name="T8" fmla="*/ 137127937 w 123"/>
                  <a:gd name="T9" fmla="*/ 0 h 127"/>
                  <a:gd name="T10" fmla="*/ 131554001 w 123"/>
                  <a:gd name="T11" fmla="*/ 0 h 127"/>
                  <a:gd name="T12" fmla="*/ 127094008 w 123"/>
                  <a:gd name="T13" fmla="*/ 0 h 127"/>
                  <a:gd name="T14" fmla="*/ 122635070 w 123"/>
                  <a:gd name="T15" fmla="*/ 0 h 127"/>
                  <a:gd name="T16" fmla="*/ 118175077 w 123"/>
                  <a:gd name="T17" fmla="*/ 0 h 127"/>
                  <a:gd name="T18" fmla="*/ 112601141 w 123"/>
                  <a:gd name="T19" fmla="*/ 0 h 127"/>
                  <a:gd name="T20" fmla="*/ 108141147 w 123"/>
                  <a:gd name="T21" fmla="*/ 0 h 127"/>
                  <a:gd name="T22" fmla="*/ 103682210 w 123"/>
                  <a:gd name="T23" fmla="*/ 0 h 127"/>
                  <a:gd name="T24" fmla="*/ 99222216 w 123"/>
                  <a:gd name="T25" fmla="*/ 0 h 127"/>
                  <a:gd name="T26" fmla="*/ 94763279 w 123"/>
                  <a:gd name="T27" fmla="*/ 0 h 127"/>
                  <a:gd name="T28" fmla="*/ 89189343 w 123"/>
                  <a:gd name="T29" fmla="*/ 0 h 127"/>
                  <a:gd name="T30" fmla="*/ 0 w 123"/>
                  <a:gd name="T31" fmla="*/ 129024223 h 127"/>
                  <a:gd name="T32" fmla="*/ 4458940 w 123"/>
                  <a:gd name="T33" fmla="*/ 129024223 h 127"/>
                  <a:gd name="T34" fmla="*/ 8918935 w 123"/>
                  <a:gd name="T35" fmla="*/ 129024223 h 127"/>
                  <a:gd name="T36" fmla="*/ 13377873 w 123"/>
                  <a:gd name="T37" fmla="*/ 129024223 h 127"/>
                  <a:gd name="T38" fmla="*/ 18952869 w 123"/>
                  <a:gd name="T39" fmla="*/ 129024223 h 127"/>
                  <a:gd name="T40" fmla="*/ 23411806 w 123"/>
                  <a:gd name="T41" fmla="*/ 129024223 h 127"/>
                  <a:gd name="T42" fmla="*/ 27871800 w 123"/>
                  <a:gd name="T43" fmla="*/ 129024223 h 127"/>
                  <a:gd name="T44" fmla="*/ 32330737 w 123"/>
                  <a:gd name="T45" fmla="*/ 129024223 h 127"/>
                  <a:gd name="T46" fmla="*/ 32330737 w 123"/>
                  <a:gd name="T47" fmla="*/ 133220357 h 127"/>
                  <a:gd name="T48" fmla="*/ 37905737 w 123"/>
                  <a:gd name="T49" fmla="*/ 133220357 h 127"/>
                  <a:gd name="T50" fmla="*/ 42364675 w 123"/>
                  <a:gd name="T51" fmla="*/ 133220357 h 127"/>
                  <a:gd name="T52" fmla="*/ 46824668 w 123"/>
                  <a:gd name="T53" fmla="*/ 133220357 h 127"/>
                  <a:gd name="T54" fmla="*/ 137127937 w 123"/>
                  <a:gd name="T55" fmla="*/ 0 h 127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127"/>
                  <a:gd name="T86" fmla="*/ 123 w 123"/>
                  <a:gd name="T87" fmla="*/ 127 h 1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127">
                    <a:moveTo>
                      <a:pt x="123" y="0"/>
                    </a:moveTo>
                    <a:lnTo>
                      <a:pt x="118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8" y="123"/>
                    </a:lnTo>
                    <a:lnTo>
                      <a:pt x="12" y="123"/>
                    </a:lnTo>
                    <a:lnTo>
                      <a:pt x="17" y="123"/>
                    </a:lnTo>
                    <a:lnTo>
                      <a:pt x="21" y="123"/>
                    </a:lnTo>
                    <a:lnTo>
                      <a:pt x="25" y="123"/>
                    </a:lnTo>
                    <a:lnTo>
                      <a:pt x="29" y="123"/>
                    </a:lnTo>
                    <a:lnTo>
                      <a:pt x="29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42" y="12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C28D3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79" name="Freeform 140"/>
              <p:cNvSpPr>
                <a:spLocks/>
              </p:cNvSpPr>
              <p:nvPr/>
            </p:nvSpPr>
            <p:spPr bwMode="auto">
              <a:xfrm>
                <a:off x="2989219" y="4941527"/>
                <a:ext cx="128820" cy="130073"/>
              </a:xfrm>
              <a:custGeom>
                <a:avLst/>
                <a:gdLst>
                  <a:gd name="T0" fmla="*/ 67457692 w 123"/>
                  <a:gd name="T1" fmla="*/ 0 h 127"/>
                  <a:gd name="T2" fmla="*/ 134915385 w 123"/>
                  <a:gd name="T3" fmla="*/ 66610691 h 127"/>
                  <a:gd name="T4" fmla="*/ 67457692 w 123"/>
                  <a:gd name="T5" fmla="*/ 133220357 h 127"/>
                  <a:gd name="T6" fmla="*/ 0 w 123"/>
                  <a:gd name="T7" fmla="*/ 66610691 h 127"/>
                  <a:gd name="T8" fmla="*/ 134915385 w 123"/>
                  <a:gd name="T9" fmla="*/ 0 h 127"/>
                  <a:gd name="T10" fmla="*/ 130528174 w 123"/>
                  <a:gd name="T11" fmla="*/ 0 h 127"/>
                  <a:gd name="T12" fmla="*/ 125043376 w 123"/>
                  <a:gd name="T13" fmla="*/ 0 h 127"/>
                  <a:gd name="T14" fmla="*/ 120656166 w 123"/>
                  <a:gd name="T15" fmla="*/ 0 h 127"/>
                  <a:gd name="T16" fmla="*/ 116268956 w 123"/>
                  <a:gd name="T17" fmla="*/ 0 h 127"/>
                  <a:gd name="T18" fmla="*/ 111880699 w 123"/>
                  <a:gd name="T19" fmla="*/ 0 h 127"/>
                  <a:gd name="T20" fmla="*/ 106396948 w 123"/>
                  <a:gd name="T21" fmla="*/ 0 h 127"/>
                  <a:gd name="T22" fmla="*/ 102008690 w 123"/>
                  <a:gd name="T23" fmla="*/ 0 h 127"/>
                  <a:gd name="T24" fmla="*/ 97621480 w 123"/>
                  <a:gd name="T25" fmla="*/ 0 h 127"/>
                  <a:gd name="T26" fmla="*/ 93234270 w 123"/>
                  <a:gd name="T27" fmla="*/ 0 h 127"/>
                  <a:gd name="T28" fmla="*/ 87749472 w 123"/>
                  <a:gd name="T29" fmla="*/ 0 h 127"/>
                  <a:gd name="T30" fmla="*/ 0 w 123"/>
                  <a:gd name="T31" fmla="*/ 129024223 h 127"/>
                  <a:gd name="T32" fmla="*/ 4387212 w 123"/>
                  <a:gd name="T33" fmla="*/ 129024223 h 127"/>
                  <a:gd name="T34" fmla="*/ 8775472 w 123"/>
                  <a:gd name="T35" fmla="*/ 129024223 h 127"/>
                  <a:gd name="T36" fmla="*/ 8775472 w 123"/>
                  <a:gd name="T37" fmla="*/ 133220357 h 127"/>
                  <a:gd name="T38" fmla="*/ 14259223 w 123"/>
                  <a:gd name="T39" fmla="*/ 133220357 h 127"/>
                  <a:gd name="T40" fmla="*/ 18646437 w 123"/>
                  <a:gd name="T41" fmla="*/ 133220357 h 127"/>
                  <a:gd name="T42" fmla="*/ 23034694 w 123"/>
                  <a:gd name="T43" fmla="*/ 133220357 h 127"/>
                  <a:gd name="T44" fmla="*/ 27421904 w 123"/>
                  <a:gd name="T45" fmla="*/ 133220357 h 127"/>
                  <a:gd name="T46" fmla="*/ 32906702 w 123"/>
                  <a:gd name="T47" fmla="*/ 133220357 h 127"/>
                  <a:gd name="T48" fmla="*/ 37293921 w 123"/>
                  <a:gd name="T49" fmla="*/ 133220357 h 127"/>
                  <a:gd name="T50" fmla="*/ 41681131 w 123"/>
                  <a:gd name="T51" fmla="*/ 133220357 h 127"/>
                  <a:gd name="T52" fmla="*/ 134915385 w 123"/>
                  <a:gd name="T53" fmla="*/ 0 h 127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3"/>
                  <a:gd name="T82" fmla="*/ 0 h 127"/>
                  <a:gd name="T83" fmla="*/ 123 w 123"/>
                  <a:gd name="T84" fmla="*/ 127 h 1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3" h="127">
                    <a:moveTo>
                      <a:pt x="123" y="0"/>
                    </a:move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8" y="123"/>
                    </a:lnTo>
                    <a:lnTo>
                      <a:pt x="8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5" y="127"/>
                    </a:lnTo>
                    <a:lnTo>
                      <a:pt x="30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BE88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0" name="Freeform 141"/>
              <p:cNvSpPr>
                <a:spLocks/>
              </p:cNvSpPr>
              <p:nvPr/>
            </p:nvSpPr>
            <p:spPr bwMode="auto">
              <a:xfrm>
                <a:off x="3011393" y="4941527"/>
                <a:ext cx="128820" cy="130073"/>
              </a:xfrm>
              <a:custGeom>
                <a:avLst/>
                <a:gdLst>
                  <a:gd name="T0" fmla="*/ 67457692 w 123"/>
                  <a:gd name="T1" fmla="*/ 0 h 127"/>
                  <a:gd name="T2" fmla="*/ 134915385 w 123"/>
                  <a:gd name="T3" fmla="*/ 66610691 h 127"/>
                  <a:gd name="T4" fmla="*/ 67457692 w 123"/>
                  <a:gd name="T5" fmla="*/ 133220357 h 127"/>
                  <a:gd name="T6" fmla="*/ 0 w 123"/>
                  <a:gd name="T7" fmla="*/ 66610691 h 127"/>
                  <a:gd name="T8" fmla="*/ 134915385 w 123"/>
                  <a:gd name="T9" fmla="*/ 0 h 127"/>
                  <a:gd name="T10" fmla="*/ 130528174 w 123"/>
                  <a:gd name="T11" fmla="*/ 0 h 127"/>
                  <a:gd name="T12" fmla="*/ 126139917 w 123"/>
                  <a:gd name="T13" fmla="*/ 0 h 127"/>
                  <a:gd name="T14" fmla="*/ 120656166 w 123"/>
                  <a:gd name="T15" fmla="*/ 0 h 127"/>
                  <a:gd name="T16" fmla="*/ 116268956 w 123"/>
                  <a:gd name="T17" fmla="*/ 0 h 127"/>
                  <a:gd name="T18" fmla="*/ 111880699 w 123"/>
                  <a:gd name="T19" fmla="*/ 0 h 127"/>
                  <a:gd name="T20" fmla="*/ 107493488 w 123"/>
                  <a:gd name="T21" fmla="*/ 0 h 127"/>
                  <a:gd name="T22" fmla="*/ 102008690 w 123"/>
                  <a:gd name="T23" fmla="*/ 0 h 127"/>
                  <a:gd name="T24" fmla="*/ 97621480 w 123"/>
                  <a:gd name="T25" fmla="*/ 0 h 127"/>
                  <a:gd name="T26" fmla="*/ 93234270 w 123"/>
                  <a:gd name="T27" fmla="*/ 0 h 127"/>
                  <a:gd name="T28" fmla="*/ 88847060 w 123"/>
                  <a:gd name="T29" fmla="*/ 0 h 127"/>
                  <a:gd name="T30" fmla="*/ 0 w 123"/>
                  <a:gd name="T31" fmla="*/ 133220357 h 127"/>
                  <a:gd name="T32" fmla="*/ 4387212 w 123"/>
                  <a:gd name="T33" fmla="*/ 133220357 h 127"/>
                  <a:gd name="T34" fmla="*/ 9872012 w 123"/>
                  <a:gd name="T35" fmla="*/ 133220357 h 127"/>
                  <a:gd name="T36" fmla="*/ 14259223 w 123"/>
                  <a:gd name="T37" fmla="*/ 133220357 h 127"/>
                  <a:gd name="T38" fmla="*/ 18646437 w 123"/>
                  <a:gd name="T39" fmla="*/ 133220357 h 127"/>
                  <a:gd name="T40" fmla="*/ 23034694 w 123"/>
                  <a:gd name="T41" fmla="*/ 133220357 h 127"/>
                  <a:gd name="T42" fmla="*/ 28518445 w 123"/>
                  <a:gd name="T43" fmla="*/ 133220357 h 127"/>
                  <a:gd name="T44" fmla="*/ 32906702 w 123"/>
                  <a:gd name="T45" fmla="*/ 133220357 h 127"/>
                  <a:gd name="T46" fmla="*/ 37293921 w 123"/>
                  <a:gd name="T47" fmla="*/ 133220357 h 127"/>
                  <a:gd name="T48" fmla="*/ 41681131 w 123"/>
                  <a:gd name="T49" fmla="*/ 133220357 h 127"/>
                  <a:gd name="T50" fmla="*/ 134915385 w 123"/>
                  <a:gd name="T51" fmla="*/ 0 h 127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23"/>
                  <a:gd name="T79" fmla="*/ 0 h 127"/>
                  <a:gd name="T80" fmla="*/ 123 w 123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23" h="127">
                    <a:moveTo>
                      <a:pt x="123" y="0"/>
                    </a:moveTo>
                    <a:lnTo>
                      <a:pt x="119" y="0"/>
                    </a:lnTo>
                    <a:lnTo>
                      <a:pt x="115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0" y="127"/>
                    </a:lnTo>
                    <a:lnTo>
                      <a:pt x="4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6" y="127"/>
                    </a:lnTo>
                    <a:lnTo>
                      <a:pt x="30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BA84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1" name="Freeform 142"/>
              <p:cNvSpPr>
                <a:spLocks/>
              </p:cNvSpPr>
              <p:nvPr/>
            </p:nvSpPr>
            <p:spPr bwMode="auto">
              <a:xfrm>
                <a:off x="3027230" y="4941527"/>
                <a:ext cx="135157" cy="130073"/>
              </a:xfrm>
              <a:custGeom>
                <a:avLst/>
                <a:gdLst>
                  <a:gd name="T0" fmla="*/ 71919503 w 127"/>
                  <a:gd name="T1" fmla="*/ 0 h 127"/>
                  <a:gd name="T2" fmla="*/ 143837943 w 127"/>
                  <a:gd name="T3" fmla="*/ 66610691 h 127"/>
                  <a:gd name="T4" fmla="*/ 71919503 w 127"/>
                  <a:gd name="T5" fmla="*/ 133220357 h 127"/>
                  <a:gd name="T6" fmla="*/ 0 w 127"/>
                  <a:gd name="T7" fmla="*/ 66610691 h 127"/>
                  <a:gd name="T8" fmla="*/ 143837943 w 127"/>
                  <a:gd name="T9" fmla="*/ 0 h 127"/>
                  <a:gd name="T10" fmla="*/ 139307490 w 127"/>
                  <a:gd name="T11" fmla="*/ 0 h 127"/>
                  <a:gd name="T12" fmla="*/ 134777071 w 127"/>
                  <a:gd name="T13" fmla="*/ 0 h 127"/>
                  <a:gd name="T14" fmla="*/ 129114314 w 127"/>
                  <a:gd name="T15" fmla="*/ 0 h 127"/>
                  <a:gd name="T16" fmla="*/ 124583895 w 127"/>
                  <a:gd name="T17" fmla="*/ 0 h 127"/>
                  <a:gd name="T18" fmla="*/ 120053476 w 127"/>
                  <a:gd name="T19" fmla="*/ 0 h 127"/>
                  <a:gd name="T20" fmla="*/ 115523057 w 127"/>
                  <a:gd name="T21" fmla="*/ 0 h 127"/>
                  <a:gd name="T22" fmla="*/ 110992638 w 127"/>
                  <a:gd name="T23" fmla="*/ 0 h 127"/>
                  <a:gd name="T24" fmla="*/ 105329880 w 127"/>
                  <a:gd name="T25" fmla="*/ 0 h 127"/>
                  <a:gd name="T26" fmla="*/ 100799461 w 127"/>
                  <a:gd name="T27" fmla="*/ 0 h 127"/>
                  <a:gd name="T28" fmla="*/ 96269042 w 127"/>
                  <a:gd name="T29" fmla="*/ 0 h 127"/>
                  <a:gd name="T30" fmla="*/ 0 w 127"/>
                  <a:gd name="T31" fmla="*/ 133220357 h 127"/>
                  <a:gd name="T32" fmla="*/ 4530421 w 127"/>
                  <a:gd name="T33" fmla="*/ 133220357 h 127"/>
                  <a:gd name="T34" fmla="*/ 10193181 w 127"/>
                  <a:gd name="T35" fmla="*/ 133220357 h 127"/>
                  <a:gd name="T36" fmla="*/ 14723600 w 127"/>
                  <a:gd name="T37" fmla="*/ 133220357 h 127"/>
                  <a:gd name="T38" fmla="*/ 19254023 w 127"/>
                  <a:gd name="T39" fmla="*/ 133220357 h 127"/>
                  <a:gd name="T40" fmla="*/ 23784442 w 127"/>
                  <a:gd name="T41" fmla="*/ 133220357 h 127"/>
                  <a:gd name="T42" fmla="*/ 29447200 w 127"/>
                  <a:gd name="T43" fmla="*/ 133220357 h 127"/>
                  <a:gd name="T44" fmla="*/ 33977619 w 127"/>
                  <a:gd name="T45" fmla="*/ 133220357 h 127"/>
                  <a:gd name="T46" fmla="*/ 38508046 w 127"/>
                  <a:gd name="T47" fmla="*/ 133220357 h 127"/>
                  <a:gd name="T48" fmla="*/ 43038465 w 127"/>
                  <a:gd name="T49" fmla="*/ 133220357 h 127"/>
                  <a:gd name="T50" fmla="*/ 47568884 w 127"/>
                  <a:gd name="T51" fmla="*/ 133220357 h 127"/>
                  <a:gd name="T52" fmla="*/ 143837943 w 127"/>
                  <a:gd name="T53" fmla="*/ 0 h 127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7"/>
                  <a:gd name="T82" fmla="*/ 0 h 127"/>
                  <a:gd name="T83" fmla="*/ 127 w 127"/>
                  <a:gd name="T84" fmla="*/ 127 h 1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7" h="127">
                    <a:moveTo>
                      <a:pt x="127" y="0"/>
                    </a:moveTo>
                    <a:lnTo>
                      <a:pt x="123" y="0"/>
                    </a:ln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4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6" y="127"/>
                    </a:lnTo>
                    <a:lnTo>
                      <a:pt x="30" y="127"/>
                    </a:lnTo>
                    <a:lnTo>
                      <a:pt x="34" y="127"/>
                    </a:lnTo>
                    <a:lnTo>
                      <a:pt x="38" y="127"/>
                    </a:lnTo>
                    <a:lnTo>
                      <a:pt x="42" y="127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B57F2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2" name="Freeform 143"/>
              <p:cNvSpPr>
                <a:spLocks/>
              </p:cNvSpPr>
              <p:nvPr/>
            </p:nvSpPr>
            <p:spPr bwMode="auto">
              <a:xfrm>
                <a:off x="3049405" y="4941527"/>
                <a:ext cx="135157" cy="133145"/>
              </a:xfrm>
              <a:custGeom>
                <a:avLst/>
                <a:gdLst>
                  <a:gd name="T0" fmla="*/ 71919503 w 127"/>
                  <a:gd name="T1" fmla="*/ 0 h 131"/>
                  <a:gd name="T2" fmla="*/ 143837943 w 127"/>
                  <a:gd name="T3" fmla="*/ 67663070 h 131"/>
                  <a:gd name="T4" fmla="*/ 71919503 w 127"/>
                  <a:gd name="T5" fmla="*/ 135325123 h 131"/>
                  <a:gd name="T6" fmla="*/ 0 w 127"/>
                  <a:gd name="T7" fmla="*/ 67663070 h 131"/>
                  <a:gd name="T8" fmla="*/ 143837943 w 127"/>
                  <a:gd name="T9" fmla="*/ 0 h 131"/>
                  <a:gd name="T10" fmla="*/ 139307490 w 127"/>
                  <a:gd name="T11" fmla="*/ 0 h 131"/>
                  <a:gd name="T12" fmla="*/ 134777071 w 127"/>
                  <a:gd name="T13" fmla="*/ 0 h 131"/>
                  <a:gd name="T14" fmla="*/ 130246652 w 127"/>
                  <a:gd name="T15" fmla="*/ 0 h 131"/>
                  <a:gd name="T16" fmla="*/ 124583895 w 127"/>
                  <a:gd name="T17" fmla="*/ 0 h 131"/>
                  <a:gd name="T18" fmla="*/ 120053476 w 127"/>
                  <a:gd name="T19" fmla="*/ 0 h 131"/>
                  <a:gd name="T20" fmla="*/ 115523057 w 127"/>
                  <a:gd name="T21" fmla="*/ 0 h 131"/>
                  <a:gd name="T22" fmla="*/ 110992638 w 127"/>
                  <a:gd name="T23" fmla="*/ 0 h 131"/>
                  <a:gd name="T24" fmla="*/ 105329880 w 127"/>
                  <a:gd name="T25" fmla="*/ 0 h 131"/>
                  <a:gd name="T26" fmla="*/ 100799461 w 127"/>
                  <a:gd name="T27" fmla="*/ 0 h 131"/>
                  <a:gd name="T28" fmla="*/ 96269042 w 127"/>
                  <a:gd name="T29" fmla="*/ 0 h 131"/>
                  <a:gd name="T30" fmla="*/ 0 w 127"/>
                  <a:gd name="T31" fmla="*/ 131192516 h 131"/>
                  <a:gd name="T32" fmla="*/ 5662760 w 127"/>
                  <a:gd name="T33" fmla="*/ 131192516 h 131"/>
                  <a:gd name="T34" fmla="*/ 10193181 w 127"/>
                  <a:gd name="T35" fmla="*/ 131192516 h 131"/>
                  <a:gd name="T36" fmla="*/ 14723600 w 127"/>
                  <a:gd name="T37" fmla="*/ 131192516 h 131"/>
                  <a:gd name="T38" fmla="*/ 19254023 w 127"/>
                  <a:gd name="T39" fmla="*/ 131192516 h 131"/>
                  <a:gd name="T40" fmla="*/ 23784442 w 127"/>
                  <a:gd name="T41" fmla="*/ 131192516 h 131"/>
                  <a:gd name="T42" fmla="*/ 29447200 w 127"/>
                  <a:gd name="T43" fmla="*/ 131192516 h 131"/>
                  <a:gd name="T44" fmla="*/ 33977619 w 127"/>
                  <a:gd name="T45" fmla="*/ 131192516 h 131"/>
                  <a:gd name="T46" fmla="*/ 33977619 w 127"/>
                  <a:gd name="T47" fmla="*/ 135325123 h 131"/>
                  <a:gd name="T48" fmla="*/ 38508046 w 127"/>
                  <a:gd name="T49" fmla="*/ 135325123 h 131"/>
                  <a:gd name="T50" fmla="*/ 43038465 w 127"/>
                  <a:gd name="T51" fmla="*/ 135325123 h 131"/>
                  <a:gd name="T52" fmla="*/ 48701223 w 127"/>
                  <a:gd name="T53" fmla="*/ 135325123 h 131"/>
                  <a:gd name="T54" fmla="*/ 143837943 w 127"/>
                  <a:gd name="T55" fmla="*/ 0 h 131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7"/>
                  <a:gd name="T85" fmla="*/ 0 h 131"/>
                  <a:gd name="T86" fmla="*/ 127 w 127"/>
                  <a:gd name="T87" fmla="*/ 131 h 1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7" h="131">
                    <a:moveTo>
                      <a:pt x="127" y="0"/>
                    </a:moveTo>
                    <a:lnTo>
                      <a:pt x="123" y="0"/>
                    </a:lnTo>
                    <a:lnTo>
                      <a:pt x="119" y="0"/>
                    </a:lnTo>
                    <a:lnTo>
                      <a:pt x="115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6" y="127"/>
                    </a:lnTo>
                    <a:lnTo>
                      <a:pt x="30" y="127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43" y="13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B17B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3" name="Freeform 144"/>
              <p:cNvSpPr>
                <a:spLocks/>
              </p:cNvSpPr>
              <p:nvPr/>
            </p:nvSpPr>
            <p:spPr bwMode="auto">
              <a:xfrm>
                <a:off x="3071579" y="4941527"/>
                <a:ext cx="135157" cy="133145"/>
              </a:xfrm>
              <a:custGeom>
                <a:avLst/>
                <a:gdLst>
                  <a:gd name="T0" fmla="*/ 71357615 w 128"/>
                  <a:gd name="T1" fmla="*/ 0 h 131"/>
                  <a:gd name="T2" fmla="*/ 142714175 w 128"/>
                  <a:gd name="T3" fmla="*/ 67663070 h 131"/>
                  <a:gd name="T4" fmla="*/ 71357615 w 128"/>
                  <a:gd name="T5" fmla="*/ 135325123 h 131"/>
                  <a:gd name="T6" fmla="*/ 0 w 128"/>
                  <a:gd name="T7" fmla="*/ 67663070 h 131"/>
                  <a:gd name="T8" fmla="*/ 142714175 w 128"/>
                  <a:gd name="T9" fmla="*/ 0 h 131"/>
                  <a:gd name="T10" fmla="*/ 137138918 w 128"/>
                  <a:gd name="T11" fmla="*/ 0 h 131"/>
                  <a:gd name="T12" fmla="*/ 132679795 w 128"/>
                  <a:gd name="T13" fmla="*/ 0 h 131"/>
                  <a:gd name="T14" fmla="*/ 128219616 w 128"/>
                  <a:gd name="T15" fmla="*/ 0 h 131"/>
                  <a:gd name="T16" fmla="*/ 123759438 w 128"/>
                  <a:gd name="T17" fmla="*/ 0 h 131"/>
                  <a:gd name="T18" fmla="*/ 118185270 w 128"/>
                  <a:gd name="T19" fmla="*/ 0 h 131"/>
                  <a:gd name="T20" fmla="*/ 113725091 w 128"/>
                  <a:gd name="T21" fmla="*/ 0 h 131"/>
                  <a:gd name="T22" fmla="*/ 109265968 w 128"/>
                  <a:gd name="T23" fmla="*/ 0 h 131"/>
                  <a:gd name="T24" fmla="*/ 104805789 w 128"/>
                  <a:gd name="T25" fmla="*/ 0 h 131"/>
                  <a:gd name="T26" fmla="*/ 99230566 w 128"/>
                  <a:gd name="T27" fmla="*/ 0 h 131"/>
                  <a:gd name="T28" fmla="*/ 94771443 w 128"/>
                  <a:gd name="T29" fmla="*/ 0 h 131"/>
                  <a:gd name="T30" fmla="*/ 0 w 128"/>
                  <a:gd name="T31" fmla="*/ 131192516 h 131"/>
                  <a:gd name="T32" fmla="*/ 5575226 w 128"/>
                  <a:gd name="T33" fmla="*/ 131192516 h 131"/>
                  <a:gd name="T34" fmla="*/ 10034351 w 128"/>
                  <a:gd name="T35" fmla="*/ 131192516 h 131"/>
                  <a:gd name="T36" fmla="*/ 10034351 w 128"/>
                  <a:gd name="T37" fmla="*/ 135325123 h 131"/>
                  <a:gd name="T38" fmla="*/ 14494530 w 128"/>
                  <a:gd name="T39" fmla="*/ 135325123 h 131"/>
                  <a:gd name="T40" fmla="*/ 18954713 w 128"/>
                  <a:gd name="T41" fmla="*/ 135325123 h 131"/>
                  <a:gd name="T42" fmla="*/ 24528880 w 128"/>
                  <a:gd name="T43" fmla="*/ 135325123 h 131"/>
                  <a:gd name="T44" fmla="*/ 28989059 w 128"/>
                  <a:gd name="T45" fmla="*/ 135325123 h 131"/>
                  <a:gd name="T46" fmla="*/ 33448182 w 128"/>
                  <a:gd name="T47" fmla="*/ 135325123 h 131"/>
                  <a:gd name="T48" fmla="*/ 37908369 w 128"/>
                  <a:gd name="T49" fmla="*/ 135325123 h 131"/>
                  <a:gd name="T50" fmla="*/ 43483593 w 128"/>
                  <a:gd name="T51" fmla="*/ 135325123 h 131"/>
                  <a:gd name="T52" fmla="*/ 47942716 w 128"/>
                  <a:gd name="T53" fmla="*/ 135325123 h 131"/>
                  <a:gd name="T54" fmla="*/ 142714175 w 128"/>
                  <a:gd name="T55" fmla="*/ 0 h 131"/>
                  <a:gd name="T56" fmla="*/ 17694720 60000 65536"/>
                  <a:gd name="T57" fmla="*/ 0 60000 65536"/>
                  <a:gd name="T58" fmla="*/ 5898240 60000 65536"/>
                  <a:gd name="T59" fmla="*/ 1179648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8"/>
                  <a:gd name="T85" fmla="*/ 0 h 131"/>
                  <a:gd name="T86" fmla="*/ 128 w 128"/>
                  <a:gd name="T87" fmla="*/ 131 h 1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8" h="131">
                    <a:moveTo>
                      <a:pt x="128" y="0"/>
                    </a:moveTo>
                    <a:lnTo>
                      <a:pt x="123" y="0"/>
                    </a:lnTo>
                    <a:lnTo>
                      <a:pt x="119" y="0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9" y="131"/>
                    </a:lnTo>
                    <a:lnTo>
                      <a:pt x="43" y="13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AC76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4" name="Freeform 145"/>
              <p:cNvSpPr>
                <a:spLocks/>
              </p:cNvSpPr>
              <p:nvPr/>
            </p:nvSpPr>
            <p:spPr bwMode="auto">
              <a:xfrm>
                <a:off x="3095865" y="4941527"/>
                <a:ext cx="133045" cy="133145"/>
              </a:xfrm>
              <a:custGeom>
                <a:avLst/>
                <a:gdLst>
                  <a:gd name="T0" fmla="*/ 69689406 w 127"/>
                  <a:gd name="T1" fmla="*/ 0 h 131"/>
                  <a:gd name="T2" fmla="*/ 139377764 w 127"/>
                  <a:gd name="T3" fmla="*/ 67663070 h 131"/>
                  <a:gd name="T4" fmla="*/ 69689406 w 127"/>
                  <a:gd name="T5" fmla="*/ 135325123 h 131"/>
                  <a:gd name="T6" fmla="*/ 0 w 127"/>
                  <a:gd name="T7" fmla="*/ 67663070 h 131"/>
                  <a:gd name="T8" fmla="*/ 139377764 w 127"/>
                  <a:gd name="T9" fmla="*/ 0 h 131"/>
                  <a:gd name="T10" fmla="*/ 134988295 w 127"/>
                  <a:gd name="T11" fmla="*/ 0 h 131"/>
                  <a:gd name="T12" fmla="*/ 129500976 w 127"/>
                  <a:gd name="T13" fmla="*/ 0 h 131"/>
                  <a:gd name="T14" fmla="*/ 125110492 w 127"/>
                  <a:gd name="T15" fmla="*/ 0 h 131"/>
                  <a:gd name="T16" fmla="*/ 120721056 w 127"/>
                  <a:gd name="T17" fmla="*/ 0 h 131"/>
                  <a:gd name="T18" fmla="*/ 116330572 w 127"/>
                  <a:gd name="T19" fmla="*/ 0 h 131"/>
                  <a:gd name="T20" fmla="*/ 110843253 w 127"/>
                  <a:gd name="T21" fmla="*/ 0 h 131"/>
                  <a:gd name="T22" fmla="*/ 106453816 w 127"/>
                  <a:gd name="T23" fmla="*/ 0 h 131"/>
                  <a:gd name="T24" fmla="*/ 102064380 w 127"/>
                  <a:gd name="T25" fmla="*/ 0 h 131"/>
                  <a:gd name="T26" fmla="*/ 97673896 w 127"/>
                  <a:gd name="T27" fmla="*/ 0 h 131"/>
                  <a:gd name="T28" fmla="*/ 92186577 w 127"/>
                  <a:gd name="T29" fmla="*/ 0 h 131"/>
                  <a:gd name="T30" fmla="*/ 0 w 127"/>
                  <a:gd name="T31" fmla="*/ 135325123 h 131"/>
                  <a:gd name="T32" fmla="*/ 4389438 w 127"/>
                  <a:gd name="T33" fmla="*/ 135325123 h 131"/>
                  <a:gd name="T34" fmla="*/ 8779924 w 127"/>
                  <a:gd name="T35" fmla="*/ 135325123 h 131"/>
                  <a:gd name="T36" fmla="*/ 13169361 w 127"/>
                  <a:gd name="T37" fmla="*/ 135325123 h 131"/>
                  <a:gd name="T38" fmla="*/ 18656684 w 127"/>
                  <a:gd name="T39" fmla="*/ 135325123 h 131"/>
                  <a:gd name="T40" fmla="*/ 23047168 w 127"/>
                  <a:gd name="T41" fmla="*/ 135325123 h 131"/>
                  <a:gd name="T42" fmla="*/ 27436604 w 127"/>
                  <a:gd name="T43" fmla="*/ 135325123 h 131"/>
                  <a:gd name="T44" fmla="*/ 31826041 w 127"/>
                  <a:gd name="T45" fmla="*/ 135325123 h 131"/>
                  <a:gd name="T46" fmla="*/ 37313368 w 127"/>
                  <a:gd name="T47" fmla="*/ 135325123 h 131"/>
                  <a:gd name="T48" fmla="*/ 41703852 w 127"/>
                  <a:gd name="T49" fmla="*/ 135325123 h 131"/>
                  <a:gd name="T50" fmla="*/ 46093288 w 127"/>
                  <a:gd name="T51" fmla="*/ 135325123 h 131"/>
                  <a:gd name="T52" fmla="*/ 139377764 w 127"/>
                  <a:gd name="T53" fmla="*/ 0 h 131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7"/>
                  <a:gd name="T82" fmla="*/ 0 h 131"/>
                  <a:gd name="T83" fmla="*/ 127 w 127"/>
                  <a:gd name="T84" fmla="*/ 131 h 1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7" h="131">
                    <a:moveTo>
                      <a:pt x="127" y="0"/>
                    </a:moveTo>
                    <a:lnTo>
                      <a:pt x="123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2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42" y="13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A872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5" name="Freeform 146"/>
              <p:cNvSpPr>
                <a:spLocks/>
              </p:cNvSpPr>
              <p:nvPr/>
            </p:nvSpPr>
            <p:spPr bwMode="auto">
              <a:xfrm>
                <a:off x="3118039" y="4941527"/>
                <a:ext cx="133045" cy="133145"/>
              </a:xfrm>
              <a:custGeom>
                <a:avLst/>
                <a:gdLst>
                  <a:gd name="T0" fmla="*/ 69689406 w 127"/>
                  <a:gd name="T1" fmla="*/ 0 h 131"/>
                  <a:gd name="T2" fmla="*/ 139377764 w 127"/>
                  <a:gd name="T3" fmla="*/ 67663070 h 131"/>
                  <a:gd name="T4" fmla="*/ 69689406 w 127"/>
                  <a:gd name="T5" fmla="*/ 135325123 h 131"/>
                  <a:gd name="T6" fmla="*/ 0 w 127"/>
                  <a:gd name="T7" fmla="*/ 67663070 h 131"/>
                  <a:gd name="T8" fmla="*/ 139377764 w 127"/>
                  <a:gd name="T9" fmla="*/ 0 h 131"/>
                  <a:gd name="T10" fmla="*/ 134988295 w 127"/>
                  <a:gd name="T11" fmla="*/ 0 h 131"/>
                  <a:gd name="T12" fmla="*/ 129500976 w 127"/>
                  <a:gd name="T13" fmla="*/ 0 h 131"/>
                  <a:gd name="T14" fmla="*/ 125110492 w 127"/>
                  <a:gd name="T15" fmla="*/ 0 h 131"/>
                  <a:gd name="T16" fmla="*/ 120721056 w 127"/>
                  <a:gd name="T17" fmla="*/ 0 h 131"/>
                  <a:gd name="T18" fmla="*/ 116330572 w 127"/>
                  <a:gd name="T19" fmla="*/ 0 h 131"/>
                  <a:gd name="T20" fmla="*/ 111941136 w 127"/>
                  <a:gd name="T21" fmla="*/ 0 h 131"/>
                  <a:gd name="T22" fmla="*/ 106453816 w 127"/>
                  <a:gd name="T23" fmla="*/ 0 h 131"/>
                  <a:gd name="T24" fmla="*/ 102064380 w 127"/>
                  <a:gd name="T25" fmla="*/ 0 h 131"/>
                  <a:gd name="T26" fmla="*/ 97673896 w 127"/>
                  <a:gd name="T27" fmla="*/ 0 h 131"/>
                  <a:gd name="T28" fmla="*/ 93284460 w 127"/>
                  <a:gd name="T29" fmla="*/ 0 h 131"/>
                  <a:gd name="T30" fmla="*/ 0 w 127"/>
                  <a:gd name="T31" fmla="*/ 135325123 h 131"/>
                  <a:gd name="T32" fmla="*/ 4389438 w 127"/>
                  <a:gd name="T33" fmla="*/ 135325123 h 131"/>
                  <a:gd name="T34" fmla="*/ 8779924 w 127"/>
                  <a:gd name="T35" fmla="*/ 135325123 h 131"/>
                  <a:gd name="T36" fmla="*/ 14267244 w 127"/>
                  <a:gd name="T37" fmla="*/ 135325123 h 131"/>
                  <a:gd name="T38" fmla="*/ 18656684 w 127"/>
                  <a:gd name="T39" fmla="*/ 135325123 h 131"/>
                  <a:gd name="T40" fmla="*/ 23047168 w 127"/>
                  <a:gd name="T41" fmla="*/ 135325123 h 131"/>
                  <a:gd name="T42" fmla="*/ 27436604 w 127"/>
                  <a:gd name="T43" fmla="*/ 135325123 h 131"/>
                  <a:gd name="T44" fmla="*/ 31826041 w 127"/>
                  <a:gd name="T45" fmla="*/ 135325123 h 131"/>
                  <a:gd name="T46" fmla="*/ 37313368 w 127"/>
                  <a:gd name="T47" fmla="*/ 135325123 h 131"/>
                  <a:gd name="T48" fmla="*/ 41703852 w 127"/>
                  <a:gd name="T49" fmla="*/ 135325123 h 131"/>
                  <a:gd name="T50" fmla="*/ 139377764 w 127"/>
                  <a:gd name="T51" fmla="*/ 0 h 131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27"/>
                  <a:gd name="T79" fmla="*/ 0 h 131"/>
                  <a:gd name="T80" fmla="*/ 127 w 127"/>
                  <a:gd name="T81" fmla="*/ 131 h 13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27" h="131">
                    <a:moveTo>
                      <a:pt x="127" y="0"/>
                    </a:moveTo>
                    <a:lnTo>
                      <a:pt x="123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A46D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6" name="Freeform 147"/>
              <p:cNvSpPr>
                <a:spLocks/>
              </p:cNvSpPr>
              <p:nvPr/>
            </p:nvSpPr>
            <p:spPr bwMode="auto">
              <a:xfrm>
                <a:off x="3140214" y="4941527"/>
                <a:ext cx="129872" cy="133145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7663070 h 131"/>
                  <a:gd name="T4" fmla="*/ 68563969 w 123"/>
                  <a:gd name="T5" fmla="*/ 135325123 h 131"/>
                  <a:gd name="T6" fmla="*/ 0 w 123"/>
                  <a:gd name="T7" fmla="*/ 67663070 h 131"/>
                  <a:gd name="T8" fmla="*/ 137127937 w 123"/>
                  <a:gd name="T9" fmla="*/ 0 h 131"/>
                  <a:gd name="T10" fmla="*/ 132668999 w 123"/>
                  <a:gd name="T11" fmla="*/ 0 h 131"/>
                  <a:gd name="T12" fmla="*/ 127094008 w 123"/>
                  <a:gd name="T13" fmla="*/ 0 h 131"/>
                  <a:gd name="T14" fmla="*/ 122635070 w 123"/>
                  <a:gd name="T15" fmla="*/ 0 h 131"/>
                  <a:gd name="T16" fmla="*/ 118175077 w 123"/>
                  <a:gd name="T17" fmla="*/ 0 h 131"/>
                  <a:gd name="T18" fmla="*/ 113716139 w 123"/>
                  <a:gd name="T19" fmla="*/ 0 h 131"/>
                  <a:gd name="T20" fmla="*/ 108141147 w 123"/>
                  <a:gd name="T21" fmla="*/ 0 h 131"/>
                  <a:gd name="T22" fmla="*/ 103682210 w 123"/>
                  <a:gd name="T23" fmla="*/ 0 h 131"/>
                  <a:gd name="T24" fmla="*/ 99222216 w 123"/>
                  <a:gd name="T25" fmla="*/ 0 h 131"/>
                  <a:gd name="T26" fmla="*/ 94763279 w 123"/>
                  <a:gd name="T27" fmla="*/ 0 h 131"/>
                  <a:gd name="T28" fmla="*/ 0 w 123"/>
                  <a:gd name="T29" fmla="*/ 135325123 h 131"/>
                  <a:gd name="T30" fmla="*/ 4458940 w 123"/>
                  <a:gd name="T31" fmla="*/ 135325123 h 131"/>
                  <a:gd name="T32" fmla="*/ 8918935 w 123"/>
                  <a:gd name="T33" fmla="*/ 135325123 h 131"/>
                  <a:gd name="T34" fmla="*/ 14492871 w 123"/>
                  <a:gd name="T35" fmla="*/ 135325123 h 131"/>
                  <a:gd name="T36" fmla="*/ 18952869 w 123"/>
                  <a:gd name="T37" fmla="*/ 135325123 h 131"/>
                  <a:gd name="T38" fmla="*/ 23411806 w 123"/>
                  <a:gd name="T39" fmla="*/ 135325123 h 131"/>
                  <a:gd name="T40" fmla="*/ 27871800 w 123"/>
                  <a:gd name="T41" fmla="*/ 135325123 h 131"/>
                  <a:gd name="T42" fmla="*/ 33445735 w 123"/>
                  <a:gd name="T43" fmla="*/ 135325123 h 131"/>
                  <a:gd name="T44" fmla="*/ 37905737 w 123"/>
                  <a:gd name="T45" fmla="*/ 135325123 h 131"/>
                  <a:gd name="T46" fmla="*/ 42364675 w 123"/>
                  <a:gd name="T47" fmla="*/ 135325123 h 131"/>
                  <a:gd name="T48" fmla="*/ 137127937 w 123"/>
                  <a:gd name="T49" fmla="*/ 0 h 131"/>
                  <a:gd name="T50" fmla="*/ 17694720 60000 65536"/>
                  <a:gd name="T51" fmla="*/ 0 60000 65536"/>
                  <a:gd name="T52" fmla="*/ 5898240 60000 65536"/>
                  <a:gd name="T53" fmla="*/ 1179648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3"/>
                  <a:gd name="T76" fmla="*/ 0 h 131"/>
                  <a:gd name="T77" fmla="*/ 123 w 123"/>
                  <a:gd name="T78" fmla="*/ 131 h 1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3" h="131">
                    <a:moveTo>
                      <a:pt x="123" y="0"/>
                    </a:moveTo>
                    <a:lnTo>
                      <a:pt x="119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9F69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7" name="Freeform 148"/>
              <p:cNvSpPr>
                <a:spLocks/>
              </p:cNvSpPr>
              <p:nvPr/>
            </p:nvSpPr>
            <p:spPr bwMode="auto">
              <a:xfrm>
                <a:off x="3157112" y="4941527"/>
                <a:ext cx="135157" cy="133145"/>
              </a:xfrm>
              <a:custGeom>
                <a:avLst/>
                <a:gdLst>
                  <a:gd name="T0" fmla="*/ 71919503 w 127"/>
                  <a:gd name="T1" fmla="*/ 0 h 131"/>
                  <a:gd name="T2" fmla="*/ 143837943 w 127"/>
                  <a:gd name="T3" fmla="*/ 67663070 h 131"/>
                  <a:gd name="T4" fmla="*/ 71919503 w 127"/>
                  <a:gd name="T5" fmla="*/ 135325123 h 131"/>
                  <a:gd name="T6" fmla="*/ 0 w 127"/>
                  <a:gd name="T7" fmla="*/ 67663070 h 131"/>
                  <a:gd name="T8" fmla="*/ 143837943 w 127"/>
                  <a:gd name="T9" fmla="*/ 3098924 h 131"/>
                  <a:gd name="T10" fmla="*/ 139307490 w 127"/>
                  <a:gd name="T11" fmla="*/ 3098924 h 131"/>
                  <a:gd name="T12" fmla="*/ 134777071 w 127"/>
                  <a:gd name="T13" fmla="*/ 3098924 h 131"/>
                  <a:gd name="T14" fmla="*/ 129114314 w 127"/>
                  <a:gd name="T15" fmla="*/ 3098924 h 131"/>
                  <a:gd name="T16" fmla="*/ 129114314 w 127"/>
                  <a:gd name="T17" fmla="*/ 0 h 131"/>
                  <a:gd name="T18" fmla="*/ 124583895 w 127"/>
                  <a:gd name="T19" fmla="*/ 0 h 131"/>
                  <a:gd name="T20" fmla="*/ 120053476 w 127"/>
                  <a:gd name="T21" fmla="*/ 0 h 131"/>
                  <a:gd name="T22" fmla="*/ 115523057 w 127"/>
                  <a:gd name="T23" fmla="*/ 0 h 131"/>
                  <a:gd name="T24" fmla="*/ 109860299 w 127"/>
                  <a:gd name="T25" fmla="*/ 0 h 131"/>
                  <a:gd name="T26" fmla="*/ 105329880 w 127"/>
                  <a:gd name="T27" fmla="*/ 0 h 131"/>
                  <a:gd name="T28" fmla="*/ 100799461 w 127"/>
                  <a:gd name="T29" fmla="*/ 0 h 131"/>
                  <a:gd name="T30" fmla="*/ 0 w 127"/>
                  <a:gd name="T31" fmla="*/ 135325123 h 131"/>
                  <a:gd name="T32" fmla="*/ 4530421 w 127"/>
                  <a:gd name="T33" fmla="*/ 135325123 h 131"/>
                  <a:gd name="T34" fmla="*/ 9060842 w 127"/>
                  <a:gd name="T35" fmla="*/ 135325123 h 131"/>
                  <a:gd name="T36" fmla="*/ 14723600 w 127"/>
                  <a:gd name="T37" fmla="*/ 135325123 h 131"/>
                  <a:gd name="T38" fmla="*/ 19254023 w 127"/>
                  <a:gd name="T39" fmla="*/ 135325123 h 131"/>
                  <a:gd name="T40" fmla="*/ 23784442 w 127"/>
                  <a:gd name="T41" fmla="*/ 135325123 h 131"/>
                  <a:gd name="T42" fmla="*/ 28314861 w 127"/>
                  <a:gd name="T43" fmla="*/ 135325123 h 131"/>
                  <a:gd name="T44" fmla="*/ 33977619 w 127"/>
                  <a:gd name="T45" fmla="*/ 135325123 h 131"/>
                  <a:gd name="T46" fmla="*/ 38508046 w 127"/>
                  <a:gd name="T47" fmla="*/ 135325123 h 131"/>
                  <a:gd name="T48" fmla="*/ 43038465 w 127"/>
                  <a:gd name="T49" fmla="*/ 135325123 h 131"/>
                  <a:gd name="T50" fmla="*/ 47568884 w 127"/>
                  <a:gd name="T51" fmla="*/ 135325123 h 131"/>
                  <a:gd name="T52" fmla="*/ 143837943 w 127"/>
                  <a:gd name="T53" fmla="*/ 3098924 h 131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7"/>
                  <a:gd name="T82" fmla="*/ 0 h 131"/>
                  <a:gd name="T83" fmla="*/ 127 w 127"/>
                  <a:gd name="T84" fmla="*/ 131 h 1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7" h="131">
                    <a:moveTo>
                      <a:pt x="127" y="3"/>
                    </a:moveTo>
                    <a:lnTo>
                      <a:pt x="123" y="3"/>
                    </a:lnTo>
                    <a:lnTo>
                      <a:pt x="119" y="3"/>
                    </a:lnTo>
                    <a:lnTo>
                      <a:pt x="114" y="3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8" y="131"/>
                    </a:lnTo>
                    <a:lnTo>
                      <a:pt x="42" y="131"/>
                    </a:lnTo>
                    <a:lnTo>
                      <a:pt x="127" y="3"/>
                    </a:lnTo>
                    <a:close/>
                  </a:path>
                </a:pathLst>
              </a:custGeom>
              <a:solidFill>
                <a:srgbClr val="9B64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8" name="Freeform 149"/>
              <p:cNvSpPr>
                <a:spLocks/>
              </p:cNvSpPr>
              <p:nvPr/>
            </p:nvSpPr>
            <p:spPr bwMode="auto">
              <a:xfrm>
                <a:off x="3179286" y="4941527"/>
                <a:ext cx="135157" cy="136218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69236357 h 134"/>
                  <a:gd name="T4" fmla="*/ 71919503 w 127"/>
                  <a:gd name="T5" fmla="*/ 138472713 h 134"/>
                  <a:gd name="T6" fmla="*/ 0 w 127"/>
                  <a:gd name="T7" fmla="*/ 69236357 h 134"/>
                  <a:gd name="T8" fmla="*/ 143837943 w 127"/>
                  <a:gd name="T9" fmla="*/ 7233784 h 134"/>
                  <a:gd name="T10" fmla="*/ 139307490 w 127"/>
                  <a:gd name="T11" fmla="*/ 7233784 h 134"/>
                  <a:gd name="T12" fmla="*/ 139307490 w 127"/>
                  <a:gd name="T13" fmla="*/ 3100484 h 134"/>
                  <a:gd name="T14" fmla="*/ 134777071 w 127"/>
                  <a:gd name="T15" fmla="*/ 3100484 h 134"/>
                  <a:gd name="T16" fmla="*/ 130246652 w 127"/>
                  <a:gd name="T17" fmla="*/ 3100484 h 134"/>
                  <a:gd name="T18" fmla="*/ 124583895 w 127"/>
                  <a:gd name="T19" fmla="*/ 3100484 h 134"/>
                  <a:gd name="T20" fmla="*/ 120053476 w 127"/>
                  <a:gd name="T21" fmla="*/ 3100484 h 134"/>
                  <a:gd name="T22" fmla="*/ 115523057 w 127"/>
                  <a:gd name="T23" fmla="*/ 3100484 h 134"/>
                  <a:gd name="T24" fmla="*/ 110992638 w 127"/>
                  <a:gd name="T25" fmla="*/ 3100484 h 134"/>
                  <a:gd name="T26" fmla="*/ 105329880 w 127"/>
                  <a:gd name="T27" fmla="*/ 3100484 h 134"/>
                  <a:gd name="T28" fmla="*/ 105329880 w 127"/>
                  <a:gd name="T29" fmla="*/ 0 h 134"/>
                  <a:gd name="T30" fmla="*/ 100799461 w 127"/>
                  <a:gd name="T31" fmla="*/ 0 h 134"/>
                  <a:gd name="T32" fmla="*/ 96269042 w 127"/>
                  <a:gd name="T33" fmla="*/ 0 h 134"/>
                  <a:gd name="T34" fmla="*/ 0 w 127"/>
                  <a:gd name="T35" fmla="*/ 135372230 h 134"/>
                  <a:gd name="T36" fmla="*/ 4530421 w 127"/>
                  <a:gd name="T37" fmla="*/ 135372230 h 134"/>
                  <a:gd name="T38" fmla="*/ 10193181 w 127"/>
                  <a:gd name="T39" fmla="*/ 135372230 h 134"/>
                  <a:gd name="T40" fmla="*/ 14723600 w 127"/>
                  <a:gd name="T41" fmla="*/ 135372230 h 134"/>
                  <a:gd name="T42" fmla="*/ 19254023 w 127"/>
                  <a:gd name="T43" fmla="*/ 135372230 h 134"/>
                  <a:gd name="T44" fmla="*/ 23784442 w 127"/>
                  <a:gd name="T45" fmla="*/ 135372230 h 134"/>
                  <a:gd name="T46" fmla="*/ 29447200 w 127"/>
                  <a:gd name="T47" fmla="*/ 138472713 h 134"/>
                  <a:gd name="T48" fmla="*/ 33977619 w 127"/>
                  <a:gd name="T49" fmla="*/ 138472713 h 134"/>
                  <a:gd name="T50" fmla="*/ 38508046 w 127"/>
                  <a:gd name="T51" fmla="*/ 138472713 h 134"/>
                  <a:gd name="T52" fmla="*/ 43038465 w 127"/>
                  <a:gd name="T53" fmla="*/ 138472713 h 134"/>
                  <a:gd name="T54" fmla="*/ 48701223 w 127"/>
                  <a:gd name="T55" fmla="*/ 138472713 h 134"/>
                  <a:gd name="T56" fmla="*/ 143837943 w 127"/>
                  <a:gd name="T57" fmla="*/ 7233784 h 134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7"/>
                  <a:gd name="T88" fmla="*/ 0 h 134"/>
                  <a:gd name="T89" fmla="*/ 127 w 127"/>
                  <a:gd name="T90" fmla="*/ 134 h 1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7" h="134">
                    <a:moveTo>
                      <a:pt x="127" y="7"/>
                    </a:moveTo>
                    <a:lnTo>
                      <a:pt x="123" y="7"/>
                    </a:lnTo>
                    <a:lnTo>
                      <a:pt x="123" y="3"/>
                    </a:lnTo>
                    <a:lnTo>
                      <a:pt x="119" y="3"/>
                    </a:lnTo>
                    <a:lnTo>
                      <a:pt x="115" y="3"/>
                    </a:lnTo>
                    <a:lnTo>
                      <a:pt x="110" y="3"/>
                    </a:lnTo>
                    <a:lnTo>
                      <a:pt x="106" y="3"/>
                    </a:lnTo>
                    <a:lnTo>
                      <a:pt x="102" y="3"/>
                    </a:lnTo>
                    <a:lnTo>
                      <a:pt x="98" y="3"/>
                    </a:lnTo>
                    <a:lnTo>
                      <a:pt x="93" y="3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31"/>
                    </a:lnTo>
                    <a:lnTo>
                      <a:pt x="4" y="131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1" y="131"/>
                    </a:lnTo>
                    <a:lnTo>
                      <a:pt x="26" y="134"/>
                    </a:lnTo>
                    <a:lnTo>
                      <a:pt x="30" y="134"/>
                    </a:lnTo>
                    <a:lnTo>
                      <a:pt x="34" y="134"/>
                    </a:lnTo>
                    <a:lnTo>
                      <a:pt x="38" y="134"/>
                    </a:lnTo>
                    <a:lnTo>
                      <a:pt x="43" y="134"/>
                    </a:lnTo>
                    <a:lnTo>
                      <a:pt x="127" y="7"/>
                    </a:lnTo>
                    <a:close/>
                  </a:path>
                </a:pathLst>
              </a:custGeom>
              <a:solidFill>
                <a:srgbClr val="975F2D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89" name="Freeform 150"/>
              <p:cNvSpPr>
                <a:spLocks/>
              </p:cNvSpPr>
              <p:nvPr/>
            </p:nvSpPr>
            <p:spPr bwMode="auto">
              <a:xfrm>
                <a:off x="3203563" y="4944599"/>
                <a:ext cx="128820" cy="138266"/>
              </a:xfrm>
              <a:custGeom>
                <a:avLst/>
                <a:gdLst>
                  <a:gd name="T0" fmla="*/ 67457692 w 123"/>
                  <a:gd name="T1" fmla="*/ 0 h 135"/>
                  <a:gd name="T2" fmla="*/ 134915385 w 123"/>
                  <a:gd name="T3" fmla="*/ 70805506 h 135"/>
                  <a:gd name="T4" fmla="*/ 67457692 w 123"/>
                  <a:gd name="T5" fmla="*/ 141611013 h 135"/>
                  <a:gd name="T6" fmla="*/ 0 w 123"/>
                  <a:gd name="T7" fmla="*/ 70805506 h 135"/>
                  <a:gd name="T8" fmla="*/ 134915385 w 123"/>
                  <a:gd name="T9" fmla="*/ 8392234 h 135"/>
                  <a:gd name="T10" fmla="*/ 130528174 w 123"/>
                  <a:gd name="T11" fmla="*/ 4196117 h 135"/>
                  <a:gd name="T12" fmla="*/ 126139917 w 123"/>
                  <a:gd name="T13" fmla="*/ 4196117 h 135"/>
                  <a:gd name="T14" fmla="*/ 121752707 w 123"/>
                  <a:gd name="T15" fmla="*/ 4196117 h 135"/>
                  <a:gd name="T16" fmla="*/ 116268956 w 123"/>
                  <a:gd name="T17" fmla="*/ 4196117 h 135"/>
                  <a:gd name="T18" fmla="*/ 111880699 w 123"/>
                  <a:gd name="T19" fmla="*/ 4196117 h 135"/>
                  <a:gd name="T20" fmla="*/ 111880699 w 123"/>
                  <a:gd name="T21" fmla="*/ 0 h 135"/>
                  <a:gd name="T22" fmla="*/ 107493488 w 123"/>
                  <a:gd name="T23" fmla="*/ 0 h 135"/>
                  <a:gd name="T24" fmla="*/ 103106278 w 123"/>
                  <a:gd name="T25" fmla="*/ 0 h 135"/>
                  <a:gd name="T26" fmla="*/ 97621480 w 123"/>
                  <a:gd name="T27" fmla="*/ 0 h 135"/>
                  <a:gd name="T28" fmla="*/ 93234270 w 123"/>
                  <a:gd name="T29" fmla="*/ 0 h 135"/>
                  <a:gd name="T30" fmla="*/ 0 w 123"/>
                  <a:gd name="T31" fmla="*/ 134268580 h 135"/>
                  <a:gd name="T32" fmla="*/ 5484800 w 123"/>
                  <a:gd name="T33" fmla="*/ 137414898 h 135"/>
                  <a:gd name="T34" fmla="*/ 9872012 w 123"/>
                  <a:gd name="T35" fmla="*/ 137414898 h 135"/>
                  <a:gd name="T36" fmla="*/ 14259223 w 123"/>
                  <a:gd name="T37" fmla="*/ 137414898 h 135"/>
                  <a:gd name="T38" fmla="*/ 18646437 w 123"/>
                  <a:gd name="T39" fmla="*/ 137414898 h 135"/>
                  <a:gd name="T40" fmla="*/ 24131235 w 123"/>
                  <a:gd name="T41" fmla="*/ 137414898 h 135"/>
                  <a:gd name="T42" fmla="*/ 28518445 w 123"/>
                  <a:gd name="T43" fmla="*/ 137414898 h 135"/>
                  <a:gd name="T44" fmla="*/ 32906702 w 123"/>
                  <a:gd name="T45" fmla="*/ 137414898 h 135"/>
                  <a:gd name="T46" fmla="*/ 37293921 w 123"/>
                  <a:gd name="T47" fmla="*/ 137414898 h 135"/>
                  <a:gd name="T48" fmla="*/ 37293921 w 123"/>
                  <a:gd name="T49" fmla="*/ 141611013 h 135"/>
                  <a:gd name="T50" fmla="*/ 41681131 w 123"/>
                  <a:gd name="T51" fmla="*/ 141611013 h 135"/>
                  <a:gd name="T52" fmla="*/ 134915385 w 123"/>
                  <a:gd name="T53" fmla="*/ 8392234 h 135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3"/>
                  <a:gd name="T82" fmla="*/ 0 h 135"/>
                  <a:gd name="T83" fmla="*/ 123 w 123"/>
                  <a:gd name="T84" fmla="*/ 135 h 1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3" h="135">
                    <a:moveTo>
                      <a:pt x="123" y="8"/>
                    </a:moveTo>
                    <a:lnTo>
                      <a:pt x="119" y="4"/>
                    </a:lnTo>
                    <a:lnTo>
                      <a:pt x="115" y="4"/>
                    </a:lnTo>
                    <a:lnTo>
                      <a:pt x="111" y="4"/>
                    </a:lnTo>
                    <a:lnTo>
                      <a:pt x="106" y="4"/>
                    </a:lnTo>
                    <a:lnTo>
                      <a:pt x="102" y="4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8"/>
                    </a:lnTo>
                    <a:lnTo>
                      <a:pt x="5" y="131"/>
                    </a:lnTo>
                    <a:lnTo>
                      <a:pt x="9" y="131"/>
                    </a:lnTo>
                    <a:lnTo>
                      <a:pt x="13" y="131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4" y="135"/>
                    </a:lnTo>
                    <a:lnTo>
                      <a:pt x="38" y="135"/>
                    </a:ln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925B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0" name="Freeform 151"/>
              <p:cNvSpPr>
                <a:spLocks/>
              </p:cNvSpPr>
              <p:nvPr/>
            </p:nvSpPr>
            <p:spPr bwMode="auto">
              <a:xfrm>
                <a:off x="3225738" y="4948696"/>
                <a:ext cx="123535" cy="138266"/>
              </a:xfrm>
              <a:custGeom>
                <a:avLst/>
                <a:gdLst>
                  <a:gd name="T0" fmla="*/ 64665338 w 118"/>
                  <a:gd name="T1" fmla="*/ 0 h 135"/>
                  <a:gd name="T2" fmla="*/ 129329628 w 118"/>
                  <a:gd name="T3" fmla="*/ 70805506 h 135"/>
                  <a:gd name="T4" fmla="*/ 64665338 w 118"/>
                  <a:gd name="T5" fmla="*/ 141611013 h 135"/>
                  <a:gd name="T6" fmla="*/ 0 w 118"/>
                  <a:gd name="T7" fmla="*/ 70805506 h 135"/>
                  <a:gd name="T8" fmla="*/ 129329628 w 118"/>
                  <a:gd name="T9" fmla="*/ 7342435 h 135"/>
                  <a:gd name="T10" fmla="*/ 124945184 w 118"/>
                  <a:gd name="T11" fmla="*/ 7342435 h 135"/>
                  <a:gd name="T12" fmla="*/ 124945184 w 118"/>
                  <a:gd name="T13" fmla="*/ 4196117 h 135"/>
                  <a:gd name="T14" fmla="*/ 120561786 w 118"/>
                  <a:gd name="T15" fmla="*/ 4196117 h 135"/>
                  <a:gd name="T16" fmla="*/ 115081231 w 118"/>
                  <a:gd name="T17" fmla="*/ 4196117 h 135"/>
                  <a:gd name="T18" fmla="*/ 110697833 w 118"/>
                  <a:gd name="T19" fmla="*/ 4196117 h 135"/>
                  <a:gd name="T20" fmla="*/ 106313389 w 118"/>
                  <a:gd name="T21" fmla="*/ 0 h 135"/>
                  <a:gd name="T22" fmla="*/ 101928944 w 118"/>
                  <a:gd name="T23" fmla="*/ 0 h 135"/>
                  <a:gd name="T24" fmla="*/ 97545547 w 118"/>
                  <a:gd name="T25" fmla="*/ 0 h 135"/>
                  <a:gd name="T26" fmla="*/ 92064991 w 118"/>
                  <a:gd name="T27" fmla="*/ 0 h 135"/>
                  <a:gd name="T28" fmla="*/ 0 w 118"/>
                  <a:gd name="T29" fmla="*/ 133218751 h 135"/>
                  <a:gd name="T30" fmla="*/ 4384447 w 118"/>
                  <a:gd name="T31" fmla="*/ 133218751 h 135"/>
                  <a:gd name="T32" fmla="*/ 8767846 w 118"/>
                  <a:gd name="T33" fmla="*/ 133218751 h 135"/>
                  <a:gd name="T34" fmla="*/ 13152291 w 118"/>
                  <a:gd name="T35" fmla="*/ 133218751 h 135"/>
                  <a:gd name="T36" fmla="*/ 13152291 w 118"/>
                  <a:gd name="T37" fmla="*/ 137414898 h 135"/>
                  <a:gd name="T38" fmla="*/ 17536739 w 118"/>
                  <a:gd name="T39" fmla="*/ 137414898 h 135"/>
                  <a:gd name="T40" fmla="*/ 23016248 w 118"/>
                  <a:gd name="T41" fmla="*/ 137414898 h 135"/>
                  <a:gd name="T42" fmla="*/ 27400692 w 118"/>
                  <a:gd name="T43" fmla="*/ 137414898 h 135"/>
                  <a:gd name="T44" fmla="*/ 31784090 w 118"/>
                  <a:gd name="T45" fmla="*/ 137414898 h 135"/>
                  <a:gd name="T46" fmla="*/ 36168542 w 118"/>
                  <a:gd name="T47" fmla="*/ 137414898 h 135"/>
                  <a:gd name="T48" fmla="*/ 36168542 w 118"/>
                  <a:gd name="T49" fmla="*/ 141611013 h 135"/>
                  <a:gd name="T50" fmla="*/ 129329628 w 118"/>
                  <a:gd name="T51" fmla="*/ 7342435 h 135"/>
                  <a:gd name="T52" fmla="*/ 17694720 60000 65536"/>
                  <a:gd name="T53" fmla="*/ 0 60000 65536"/>
                  <a:gd name="T54" fmla="*/ 5898240 60000 65536"/>
                  <a:gd name="T55" fmla="*/ 1179648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8"/>
                  <a:gd name="T79" fmla="*/ 0 h 135"/>
                  <a:gd name="T80" fmla="*/ 118 w 118"/>
                  <a:gd name="T81" fmla="*/ 135 h 1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8" h="135">
                    <a:moveTo>
                      <a:pt x="118" y="7"/>
                    </a:moveTo>
                    <a:lnTo>
                      <a:pt x="114" y="7"/>
                    </a:lnTo>
                    <a:lnTo>
                      <a:pt x="114" y="4"/>
                    </a:lnTo>
                    <a:lnTo>
                      <a:pt x="110" y="4"/>
                    </a:lnTo>
                    <a:lnTo>
                      <a:pt x="105" y="4"/>
                    </a:lnTo>
                    <a:lnTo>
                      <a:pt x="101" y="4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0" y="127"/>
                    </a:lnTo>
                    <a:lnTo>
                      <a:pt x="4" y="127"/>
                    </a:lnTo>
                    <a:lnTo>
                      <a:pt x="8" y="127"/>
                    </a:lnTo>
                    <a:lnTo>
                      <a:pt x="12" y="127"/>
                    </a:lnTo>
                    <a:lnTo>
                      <a:pt x="12" y="131"/>
                    </a:lnTo>
                    <a:lnTo>
                      <a:pt x="16" y="131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3" y="131"/>
                    </a:lnTo>
                    <a:lnTo>
                      <a:pt x="33" y="135"/>
                    </a:lnTo>
                    <a:lnTo>
                      <a:pt x="118" y="7"/>
                    </a:lnTo>
                    <a:close/>
                  </a:path>
                </a:pathLst>
              </a:custGeom>
              <a:solidFill>
                <a:srgbClr val="8E56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1" name="Freeform 152"/>
              <p:cNvSpPr>
                <a:spLocks/>
              </p:cNvSpPr>
              <p:nvPr/>
            </p:nvSpPr>
            <p:spPr bwMode="auto">
              <a:xfrm>
                <a:off x="3241575" y="4952792"/>
                <a:ext cx="125647" cy="136218"/>
              </a:xfrm>
              <a:custGeom>
                <a:avLst/>
                <a:gdLst>
                  <a:gd name="T0" fmla="*/ 66333169 w 119"/>
                  <a:gd name="T1" fmla="*/ 0 h 134"/>
                  <a:gd name="T2" fmla="*/ 132665281 w 119"/>
                  <a:gd name="T3" fmla="*/ 69236357 h 134"/>
                  <a:gd name="T4" fmla="*/ 66333169 w 119"/>
                  <a:gd name="T5" fmla="*/ 138472713 h 134"/>
                  <a:gd name="T6" fmla="*/ 0 w 119"/>
                  <a:gd name="T7" fmla="*/ 69236357 h 134"/>
                  <a:gd name="T8" fmla="*/ 132665281 w 119"/>
                  <a:gd name="T9" fmla="*/ 11367086 h 134"/>
                  <a:gd name="T10" fmla="*/ 128206398 w 119"/>
                  <a:gd name="T11" fmla="*/ 11367086 h 134"/>
                  <a:gd name="T12" fmla="*/ 128206398 w 119"/>
                  <a:gd name="T13" fmla="*/ 7233784 h 134"/>
                  <a:gd name="T14" fmla="*/ 123746458 w 119"/>
                  <a:gd name="T15" fmla="*/ 7233784 h 134"/>
                  <a:gd name="T16" fmla="*/ 118172590 w 119"/>
                  <a:gd name="T17" fmla="*/ 7233784 h 134"/>
                  <a:gd name="T18" fmla="*/ 118172590 w 119"/>
                  <a:gd name="T19" fmla="*/ 3100484 h 134"/>
                  <a:gd name="T20" fmla="*/ 113712651 w 119"/>
                  <a:gd name="T21" fmla="*/ 3100484 h 134"/>
                  <a:gd name="T22" fmla="*/ 109253767 w 119"/>
                  <a:gd name="T23" fmla="*/ 3100484 h 134"/>
                  <a:gd name="T24" fmla="*/ 109253767 w 119"/>
                  <a:gd name="T25" fmla="*/ 0 h 134"/>
                  <a:gd name="T26" fmla="*/ 104794883 w 119"/>
                  <a:gd name="T27" fmla="*/ 0 h 134"/>
                  <a:gd name="T28" fmla="*/ 99219959 w 119"/>
                  <a:gd name="T29" fmla="*/ 0 h 134"/>
                  <a:gd name="T30" fmla="*/ 94761076 w 119"/>
                  <a:gd name="T31" fmla="*/ 0 h 134"/>
                  <a:gd name="T32" fmla="*/ 0 w 119"/>
                  <a:gd name="T33" fmla="*/ 131238899 h 134"/>
                  <a:gd name="T34" fmla="*/ 5573870 w 119"/>
                  <a:gd name="T35" fmla="*/ 131238899 h 134"/>
                  <a:gd name="T36" fmla="*/ 10033812 w 119"/>
                  <a:gd name="T37" fmla="*/ 131238899 h 134"/>
                  <a:gd name="T38" fmla="*/ 14492696 w 119"/>
                  <a:gd name="T39" fmla="*/ 131238899 h 134"/>
                  <a:gd name="T40" fmla="*/ 18952639 w 119"/>
                  <a:gd name="T41" fmla="*/ 131238899 h 134"/>
                  <a:gd name="T42" fmla="*/ 18952639 w 119"/>
                  <a:gd name="T43" fmla="*/ 135372230 h 134"/>
                  <a:gd name="T44" fmla="*/ 24526508 w 119"/>
                  <a:gd name="T45" fmla="*/ 135372230 h 134"/>
                  <a:gd name="T46" fmla="*/ 28985391 w 119"/>
                  <a:gd name="T47" fmla="*/ 135372230 h 134"/>
                  <a:gd name="T48" fmla="*/ 33445331 w 119"/>
                  <a:gd name="T49" fmla="*/ 135372230 h 134"/>
                  <a:gd name="T50" fmla="*/ 37904222 w 119"/>
                  <a:gd name="T51" fmla="*/ 135372230 h 134"/>
                  <a:gd name="T52" fmla="*/ 37904222 w 119"/>
                  <a:gd name="T53" fmla="*/ 138472713 h 134"/>
                  <a:gd name="T54" fmla="*/ 43478091 w 119"/>
                  <a:gd name="T55" fmla="*/ 138472713 h 134"/>
                  <a:gd name="T56" fmla="*/ 132665281 w 119"/>
                  <a:gd name="T57" fmla="*/ 11367086 h 134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9"/>
                  <a:gd name="T88" fmla="*/ 0 h 134"/>
                  <a:gd name="T89" fmla="*/ 119 w 119"/>
                  <a:gd name="T90" fmla="*/ 134 h 1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9" h="134">
                    <a:moveTo>
                      <a:pt x="119" y="11"/>
                    </a:moveTo>
                    <a:lnTo>
                      <a:pt x="115" y="11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06" y="7"/>
                    </a:lnTo>
                    <a:lnTo>
                      <a:pt x="106" y="3"/>
                    </a:lnTo>
                    <a:lnTo>
                      <a:pt x="102" y="3"/>
                    </a:lnTo>
                    <a:lnTo>
                      <a:pt x="98" y="3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13" y="127"/>
                    </a:lnTo>
                    <a:lnTo>
                      <a:pt x="17" y="127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1"/>
                    </a:lnTo>
                    <a:lnTo>
                      <a:pt x="34" y="134"/>
                    </a:lnTo>
                    <a:lnTo>
                      <a:pt x="39" y="134"/>
                    </a:lnTo>
                    <a:lnTo>
                      <a:pt x="119" y="11"/>
                    </a:lnTo>
                    <a:close/>
                  </a:path>
                </a:pathLst>
              </a:custGeom>
              <a:solidFill>
                <a:srgbClr val="8952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2" name="Freeform 153"/>
              <p:cNvSpPr>
                <a:spLocks/>
              </p:cNvSpPr>
              <p:nvPr/>
            </p:nvSpPr>
            <p:spPr bwMode="auto">
              <a:xfrm>
                <a:off x="3260585" y="4955865"/>
                <a:ext cx="120371" cy="138266"/>
              </a:xfrm>
              <a:custGeom>
                <a:avLst/>
                <a:gdLst>
                  <a:gd name="T0" fmla="*/ 62996948 w 115"/>
                  <a:gd name="T1" fmla="*/ 0 h 135"/>
                  <a:gd name="T2" fmla="*/ 125992848 w 115"/>
                  <a:gd name="T3" fmla="*/ 70805506 h 135"/>
                  <a:gd name="T4" fmla="*/ 62996948 w 115"/>
                  <a:gd name="T5" fmla="*/ 141611013 h 135"/>
                  <a:gd name="T6" fmla="*/ 0 w 115"/>
                  <a:gd name="T7" fmla="*/ 70805506 h 135"/>
                  <a:gd name="T8" fmla="*/ 125992848 w 115"/>
                  <a:gd name="T9" fmla="*/ 15734668 h 135"/>
                  <a:gd name="T10" fmla="*/ 121610298 w 115"/>
                  <a:gd name="T11" fmla="*/ 11538553 h 135"/>
                  <a:gd name="T12" fmla="*/ 116132896 w 115"/>
                  <a:gd name="T13" fmla="*/ 11538553 h 135"/>
                  <a:gd name="T14" fmla="*/ 116132896 w 115"/>
                  <a:gd name="T15" fmla="*/ 8392234 h 135"/>
                  <a:gd name="T16" fmla="*/ 111750346 w 115"/>
                  <a:gd name="T17" fmla="*/ 8392234 h 135"/>
                  <a:gd name="T18" fmla="*/ 107367796 w 115"/>
                  <a:gd name="T19" fmla="*/ 8392234 h 135"/>
                  <a:gd name="T20" fmla="*/ 107367796 w 115"/>
                  <a:gd name="T21" fmla="*/ 4196117 h 135"/>
                  <a:gd name="T22" fmla="*/ 102985246 w 115"/>
                  <a:gd name="T23" fmla="*/ 4196117 h 135"/>
                  <a:gd name="T24" fmla="*/ 97507844 w 115"/>
                  <a:gd name="T25" fmla="*/ 4196117 h 135"/>
                  <a:gd name="T26" fmla="*/ 97507844 w 115"/>
                  <a:gd name="T27" fmla="*/ 0 h 135"/>
                  <a:gd name="T28" fmla="*/ 93125294 w 115"/>
                  <a:gd name="T29" fmla="*/ 0 h 135"/>
                  <a:gd name="T30" fmla="*/ 0 w 115"/>
                  <a:gd name="T31" fmla="*/ 134268580 h 135"/>
                  <a:gd name="T32" fmla="*/ 5478451 w 115"/>
                  <a:gd name="T33" fmla="*/ 134268580 h 135"/>
                  <a:gd name="T34" fmla="*/ 9859956 w 115"/>
                  <a:gd name="T35" fmla="*/ 134268580 h 135"/>
                  <a:gd name="T36" fmla="*/ 14242506 w 115"/>
                  <a:gd name="T37" fmla="*/ 134268580 h 135"/>
                  <a:gd name="T38" fmla="*/ 18625060 w 115"/>
                  <a:gd name="T39" fmla="*/ 134268580 h 135"/>
                  <a:gd name="T40" fmla="*/ 18625060 w 115"/>
                  <a:gd name="T41" fmla="*/ 137414898 h 135"/>
                  <a:gd name="T42" fmla="*/ 24102463 w 115"/>
                  <a:gd name="T43" fmla="*/ 137414898 h 135"/>
                  <a:gd name="T44" fmla="*/ 28485013 w 115"/>
                  <a:gd name="T45" fmla="*/ 137414898 h 135"/>
                  <a:gd name="T46" fmla="*/ 32867563 w 115"/>
                  <a:gd name="T47" fmla="*/ 137414898 h 135"/>
                  <a:gd name="T48" fmla="*/ 37250121 w 115"/>
                  <a:gd name="T49" fmla="*/ 141611013 h 135"/>
                  <a:gd name="T50" fmla="*/ 42727523 w 115"/>
                  <a:gd name="T51" fmla="*/ 141611013 h 135"/>
                  <a:gd name="T52" fmla="*/ 125992848 w 115"/>
                  <a:gd name="T53" fmla="*/ 15734668 h 135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5"/>
                  <a:gd name="T82" fmla="*/ 0 h 135"/>
                  <a:gd name="T83" fmla="*/ 115 w 115"/>
                  <a:gd name="T84" fmla="*/ 135 h 1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5" h="135">
                    <a:moveTo>
                      <a:pt x="115" y="15"/>
                    </a:moveTo>
                    <a:lnTo>
                      <a:pt x="111" y="11"/>
                    </a:lnTo>
                    <a:lnTo>
                      <a:pt x="106" y="11"/>
                    </a:lnTo>
                    <a:lnTo>
                      <a:pt x="106" y="8"/>
                    </a:lnTo>
                    <a:lnTo>
                      <a:pt x="102" y="8"/>
                    </a:lnTo>
                    <a:lnTo>
                      <a:pt x="98" y="8"/>
                    </a:lnTo>
                    <a:lnTo>
                      <a:pt x="98" y="4"/>
                    </a:lnTo>
                    <a:lnTo>
                      <a:pt x="94" y="4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0" y="128"/>
                    </a:lnTo>
                    <a:lnTo>
                      <a:pt x="5" y="128"/>
                    </a:lnTo>
                    <a:lnTo>
                      <a:pt x="9" y="128"/>
                    </a:lnTo>
                    <a:lnTo>
                      <a:pt x="13" y="128"/>
                    </a:lnTo>
                    <a:lnTo>
                      <a:pt x="17" y="128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6" y="131"/>
                    </a:lnTo>
                    <a:lnTo>
                      <a:pt x="30" y="131"/>
                    </a:lnTo>
                    <a:lnTo>
                      <a:pt x="34" y="135"/>
                    </a:lnTo>
                    <a:lnTo>
                      <a:pt x="39" y="135"/>
                    </a:lnTo>
                    <a:lnTo>
                      <a:pt x="115" y="15"/>
                    </a:lnTo>
                    <a:close/>
                  </a:path>
                </a:pathLst>
              </a:custGeom>
              <a:solidFill>
                <a:srgbClr val="854D2C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3" name="Freeform 154"/>
              <p:cNvSpPr>
                <a:spLocks/>
              </p:cNvSpPr>
              <p:nvPr/>
            </p:nvSpPr>
            <p:spPr bwMode="auto">
              <a:xfrm>
                <a:off x="3282760" y="4964058"/>
                <a:ext cx="116147" cy="136218"/>
              </a:xfrm>
              <a:custGeom>
                <a:avLst/>
                <a:gdLst>
                  <a:gd name="T0" fmla="*/ 61319280 w 110"/>
                  <a:gd name="T1" fmla="*/ 0 h 134"/>
                  <a:gd name="T2" fmla="*/ 122637505 w 110"/>
                  <a:gd name="T3" fmla="*/ 69236357 h 134"/>
                  <a:gd name="T4" fmla="*/ 61319280 w 110"/>
                  <a:gd name="T5" fmla="*/ 138472713 h 134"/>
                  <a:gd name="T6" fmla="*/ 0 w 110"/>
                  <a:gd name="T7" fmla="*/ 69236357 h 134"/>
                  <a:gd name="T8" fmla="*/ 122637505 w 110"/>
                  <a:gd name="T9" fmla="*/ 18600872 h 134"/>
                  <a:gd name="T10" fmla="*/ 118177461 w 110"/>
                  <a:gd name="T11" fmla="*/ 18600872 h 134"/>
                  <a:gd name="T12" fmla="*/ 118177461 w 110"/>
                  <a:gd name="T13" fmla="*/ 14467569 h 134"/>
                  <a:gd name="T14" fmla="*/ 112603462 w 110"/>
                  <a:gd name="T15" fmla="*/ 14467569 h 134"/>
                  <a:gd name="T16" fmla="*/ 112603462 w 110"/>
                  <a:gd name="T17" fmla="*/ 11367086 h 134"/>
                  <a:gd name="T18" fmla="*/ 108144475 w 110"/>
                  <a:gd name="T19" fmla="*/ 11367086 h 134"/>
                  <a:gd name="T20" fmla="*/ 108144475 w 110"/>
                  <a:gd name="T21" fmla="*/ 7233784 h 134"/>
                  <a:gd name="T22" fmla="*/ 103684431 w 110"/>
                  <a:gd name="T23" fmla="*/ 7233784 h 134"/>
                  <a:gd name="T24" fmla="*/ 99224388 w 110"/>
                  <a:gd name="T25" fmla="*/ 3100484 h 134"/>
                  <a:gd name="T26" fmla="*/ 93650389 w 110"/>
                  <a:gd name="T27" fmla="*/ 3100484 h 134"/>
                  <a:gd name="T28" fmla="*/ 93650389 w 110"/>
                  <a:gd name="T29" fmla="*/ 0 h 134"/>
                  <a:gd name="T30" fmla="*/ 89191401 w 110"/>
                  <a:gd name="T31" fmla="*/ 0 h 134"/>
                  <a:gd name="T32" fmla="*/ 0 w 110"/>
                  <a:gd name="T33" fmla="*/ 127105600 h 134"/>
                  <a:gd name="T34" fmla="*/ 4460046 w 110"/>
                  <a:gd name="T35" fmla="*/ 127105600 h 134"/>
                  <a:gd name="T36" fmla="*/ 8919035 w 110"/>
                  <a:gd name="T37" fmla="*/ 127105600 h 134"/>
                  <a:gd name="T38" fmla="*/ 13379079 w 110"/>
                  <a:gd name="T39" fmla="*/ 131238899 h 134"/>
                  <a:gd name="T40" fmla="*/ 18953082 w 110"/>
                  <a:gd name="T41" fmla="*/ 131238899 h 134"/>
                  <a:gd name="T42" fmla="*/ 23413125 w 110"/>
                  <a:gd name="T43" fmla="*/ 131238899 h 134"/>
                  <a:gd name="T44" fmla="*/ 23413125 w 110"/>
                  <a:gd name="T45" fmla="*/ 135372230 h 134"/>
                  <a:gd name="T46" fmla="*/ 27872113 w 110"/>
                  <a:gd name="T47" fmla="*/ 135372230 h 134"/>
                  <a:gd name="T48" fmla="*/ 32332156 w 110"/>
                  <a:gd name="T49" fmla="*/ 135372230 h 134"/>
                  <a:gd name="T50" fmla="*/ 37906163 w 110"/>
                  <a:gd name="T51" fmla="*/ 138472713 h 134"/>
                  <a:gd name="T52" fmla="*/ 122637505 w 110"/>
                  <a:gd name="T53" fmla="*/ 18600872 h 134"/>
                  <a:gd name="T54" fmla="*/ 17694720 60000 65536"/>
                  <a:gd name="T55" fmla="*/ 0 60000 65536"/>
                  <a:gd name="T56" fmla="*/ 5898240 60000 65536"/>
                  <a:gd name="T57" fmla="*/ 1179648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0"/>
                  <a:gd name="T82" fmla="*/ 0 h 134"/>
                  <a:gd name="T83" fmla="*/ 110 w 110"/>
                  <a:gd name="T84" fmla="*/ 134 h 13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0" h="134">
                    <a:moveTo>
                      <a:pt x="110" y="18"/>
                    </a:moveTo>
                    <a:lnTo>
                      <a:pt x="106" y="18"/>
                    </a:lnTo>
                    <a:lnTo>
                      <a:pt x="106" y="14"/>
                    </a:lnTo>
                    <a:lnTo>
                      <a:pt x="101" y="14"/>
                    </a:lnTo>
                    <a:lnTo>
                      <a:pt x="101" y="11"/>
                    </a:lnTo>
                    <a:lnTo>
                      <a:pt x="97" y="11"/>
                    </a:lnTo>
                    <a:lnTo>
                      <a:pt x="97" y="7"/>
                    </a:lnTo>
                    <a:lnTo>
                      <a:pt x="93" y="7"/>
                    </a:lnTo>
                    <a:lnTo>
                      <a:pt x="89" y="3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0" y="123"/>
                    </a:lnTo>
                    <a:lnTo>
                      <a:pt x="4" y="123"/>
                    </a:lnTo>
                    <a:lnTo>
                      <a:pt x="8" y="123"/>
                    </a:lnTo>
                    <a:lnTo>
                      <a:pt x="12" y="127"/>
                    </a:lnTo>
                    <a:lnTo>
                      <a:pt x="17" y="127"/>
                    </a:lnTo>
                    <a:lnTo>
                      <a:pt x="21" y="127"/>
                    </a:lnTo>
                    <a:lnTo>
                      <a:pt x="21" y="131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34" y="134"/>
                    </a:lnTo>
                    <a:lnTo>
                      <a:pt x="110" y="18"/>
                    </a:lnTo>
                    <a:close/>
                  </a:path>
                </a:pathLst>
              </a:custGeom>
              <a:solidFill>
                <a:srgbClr val="8149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4" name="Freeform 155"/>
              <p:cNvSpPr>
                <a:spLocks/>
              </p:cNvSpPr>
              <p:nvPr/>
            </p:nvSpPr>
            <p:spPr bwMode="auto">
              <a:xfrm>
                <a:off x="3301761" y="4970202"/>
                <a:ext cx="97145" cy="135194"/>
              </a:xfrm>
              <a:custGeom>
                <a:avLst/>
                <a:gdLst>
                  <a:gd name="T0" fmla="*/ 50737893 w 93"/>
                  <a:gd name="T1" fmla="*/ 0 h 131"/>
                  <a:gd name="T2" fmla="*/ 101474742 w 93"/>
                  <a:gd name="T3" fmla="*/ 69761136 h 131"/>
                  <a:gd name="T4" fmla="*/ 50737893 w 93"/>
                  <a:gd name="T5" fmla="*/ 139522272 h 131"/>
                  <a:gd name="T6" fmla="*/ 0 w 93"/>
                  <a:gd name="T7" fmla="*/ 69761136 h 131"/>
                  <a:gd name="T8" fmla="*/ 82925275 w 93"/>
                  <a:gd name="T9" fmla="*/ 0 h 131"/>
                  <a:gd name="T10" fmla="*/ 87290532 w 93"/>
                  <a:gd name="T11" fmla="*/ 0 h 131"/>
                  <a:gd name="T12" fmla="*/ 87290532 w 93"/>
                  <a:gd name="T13" fmla="*/ 4260159 h 131"/>
                  <a:gd name="T14" fmla="*/ 91654743 w 93"/>
                  <a:gd name="T15" fmla="*/ 4260159 h 131"/>
                  <a:gd name="T16" fmla="*/ 91654743 w 93"/>
                  <a:gd name="T17" fmla="*/ 7455277 h 131"/>
                  <a:gd name="T18" fmla="*/ 97110530 w 93"/>
                  <a:gd name="T19" fmla="*/ 7455277 h 131"/>
                  <a:gd name="T20" fmla="*/ 97110530 w 93"/>
                  <a:gd name="T21" fmla="*/ 11715436 h 131"/>
                  <a:gd name="T22" fmla="*/ 101474742 w 93"/>
                  <a:gd name="T23" fmla="*/ 11715436 h 131"/>
                  <a:gd name="T24" fmla="*/ 101474742 w 93"/>
                  <a:gd name="T25" fmla="*/ 14910554 h 131"/>
                  <a:gd name="T26" fmla="*/ 101474742 w 93"/>
                  <a:gd name="T27" fmla="*/ 19170715 h 131"/>
                  <a:gd name="T28" fmla="*/ 97110530 w 93"/>
                  <a:gd name="T29" fmla="*/ 23430872 h 131"/>
                  <a:gd name="T30" fmla="*/ 97110530 w 93"/>
                  <a:gd name="T31" fmla="*/ 26625990 h 131"/>
                  <a:gd name="T32" fmla="*/ 97110530 w 93"/>
                  <a:gd name="T33" fmla="*/ 30886147 h 131"/>
                  <a:gd name="T34" fmla="*/ 91654743 w 93"/>
                  <a:gd name="T35" fmla="*/ 35147344 h 131"/>
                  <a:gd name="T36" fmla="*/ 91654743 w 93"/>
                  <a:gd name="T37" fmla="*/ 38342461 h 131"/>
                  <a:gd name="T38" fmla="*/ 87290532 w 93"/>
                  <a:gd name="T39" fmla="*/ 42602619 h 131"/>
                  <a:gd name="T40" fmla="*/ 87290532 w 93"/>
                  <a:gd name="T41" fmla="*/ 46862776 h 131"/>
                  <a:gd name="T42" fmla="*/ 82925275 w 93"/>
                  <a:gd name="T43" fmla="*/ 50057893 h 131"/>
                  <a:gd name="T44" fmla="*/ 82925275 w 93"/>
                  <a:gd name="T45" fmla="*/ 54318050 h 131"/>
                  <a:gd name="T46" fmla="*/ 78561064 w 93"/>
                  <a:gd name="T47" fmla="*/ 57513168 h 131"/>
                  <a:gd name="T48" fmla="*/ 78561064 w 93"/>
                  <a:gd name="T49" fmla="*/ 61773325 h 131"/>
                  <a:gd name="T50" fmla="*/ 73105277 w 93"/>
                  <a:gd name="T51" fmla="*/ 66033482 h 131"/>
                  <a:gd name="T52" fmla="*/ 73105277 w 93"/>
                  <a:gd name="T53" fmla="*/ 69228616 h 131"/>
                  <a:gd name="T54" fmla="*/ 68741066 w 93"/>
                  <a:gd name="T55" fmla="*/ 73488773 h 131"/>
                  <a:gd name="T56" fmla="*/ 68741066 w 93"/>
                  <a:gd name="T57" fmla="*/ 77748930 h 131"/>
                  <a:gd name="T58" fmla="*/ 64376838 w 93"/>
                  <a:gd name="T59" fmla="*/ 80944048 h 131"/>
                  <a:gd name="T60" fmla="*/ 64376838 w 93"/>
                  <a:gd name="T61" fmla="*/ 85204205 h 131"/>
                  <a:gd name="T62" fmla="*/ 64376838 w 93"/>
                  <a:gd name="T63" fmla="*/ 89464362 h 131"/>
                  <a:gd name="T64" fmla="*/ 60011582 w 93"/>
                  <a:gd name="T65" fmla="*/ 92659480 h 131"/>
                  <a:gd name="T66" fmla="*/ 60011582 w 93"/>
                  <a:gd name="T67" fmla="*/ 96919637 h 131"/>
                  <a:gd name="T68" fmla="*/ 54555795 w 93"/>
                  <a:gd name="T69" fmla="*/ 100114755 h 131"/>
                  <a:gd name="T70" fmla="*/ 54555795 w 93"/>
                  <a:gd name="T71" fmla="*/ 104374912 h 131"/>
                  <a:gd name="T72" fmla="*/ 50191583 w 93"/>
                  <a:gd name="T73" fmla="*/ 108636101 h 131"/>
                  <a:gd name="T74" fmla="*/ 50191583 w 93"/>
                  <a:gd name="T75" fmla="*/ 111831219 h 131"/>
                  <a:gd name="T76" fmla="*/ 45827372 w 93"/>
                  <a:gd name="T77" fmla="*/ 116091376 h 131"/>
                  <a:gd name="T78" fmla="*/ 45827372 w 93"/>
                  <a:gd name="T79" fmla="*/ 120351533 h 131"/>
                  <a:gd name="T80" fmla="*/ 41463160 w 93"/>
                  <a:gd name="T81" fmla="*/ 123546650 h 131"/>
                  <a:gd name="T82" fmla="*/ 41463160 w 93"/>
                  <a:gd name="T83" fmla="*/ 127806807 h 131"/>
                  <a:gd name="T84" fmla="*/ 36007373 w 93"/>
                  <a:gd name="T85" fmla="*/ 132066964 h 131"/>
                  <a:gd name="T86" fmla="*/ 36007373 w 93"/>
                  <a:gd name="T87" fmla="*/ 135262082 h 131"/>
                  <a:gd name="T88" fmla="*/ 31643154 w 93"/>
                  <a:gd name="T89" fmla="*/ 139522272 h 131"/>
                  <a:gd name="T90" fmla="*/ 27277897 w 93"/>
                  <a:gd name="T91" fmla="*/ 139522272 h 131"/>
                  <a:gd name="T92" fmla="*/ 22913686 w 93"/>
                  <a:gd name="T93" fmla="*/ 135262082 h 131"/>
                  <a:gd name="T94" fmla="*/ 18549474 w 93"/>
                  <a:gd name="T95" fmla="*/ 135262082 h 131"/>
                  <a:gd name="T96" fmla="*/ 13093683 w 93"/>
                  <a:gd name="T97" fmla="*/ 135262082 h 131"/>
                  <a:gd name="T98" fmla="*/ 13093683 w 93"/>
                  <a:gd name="T99" fmla="*/ 132066964 h 131"/>
                  <a:gd name="T100" fmla="*/ 8729472 w 93"/>
                  <a:gd name="T101" fmla="*/ 132066964 h 131"/>
                  <a:gd name="T102" fmla="*/ 4364214 w 93"/>
                  <a:gd name="T103" fmla="*/ 132066964 h 131"/>
                  <a:gd name="T104" fmla="*/ 4364214 w 93"/>
                  <a:gd name="T105" fmla="*/ 127806807 h 131"/>
                  <a:gd name="T106" fmla="*/ 0 w 93"/>
                  <a:gd name="T107" fmla="*/ 127806807 h 131"/>
                  <a:gd name="T108" fmla="*/ 82925275 w 93"/>
                  <a:gd name="T109" fmla="*/ 0 h 131"/>
                  <a:gd name="T110" fmla="*/ 17694720 60000 65536"/>
                  <a:gd name="T111" fmla="*/ 0 60000 65536"/>
                  <a:gd name="T112" fmla="*/ 5898240 60000 65536"/>
                  <a:gd name="T113" fmla="*/ 1179648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3"/>
                  <a:gd name="T166" fmla="*/ 0 h 131"/>
                  <a:gd name="T167" fmla="*/ 93 w 93"/>
                  <a:gd name="T168" fmla="*/ 131 h 13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3" h="131">
                    <a:moveTo>
                      <a:pt x="76" y="0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4" y="7"/>
                    </a:lnTo>
                    <a:lnTo>
                      <a:pt x="89" y="7"/>
                    </a:lnTo>
                    <a:lnTo>
                      <a:pt x="89" y="11"/>
                    </a:lnTo>
                    <a:lnTo>
                      <a:pt x="93" y="11"/>
                    </a:lnTo>
                    <a:lnTo>
                      <a:pt x="93" y="14"/>
                    </a:lnTo>
                    <a:lnTo>
                      <a:pt x="93" y="18"/>
                    </a:lnTo>
                    <a:lnTo>
                      <a:pt x="89" y="22"/>
                    </a:lnTo>
                    <a:lnTo>
                      <a:pt x="89" y="25"/>
                    </a:lnTo>
                    <a:lnTo>
                      <a:pt x="89" y="29"/>
                    </a:lnTo>
                    <a:lnTo>
                      <a:pt x="84" y="33"/>
                    </a:lnTo>
                    <a:lnTo>
                      <a:pt x="84" y="36"/>
                    </a:lnTo>
                    <a:lnTo>
                      <a:pt x="80" y="40"/>
                    </a:lnTo>
                    <a:lnTo>
                      <a:pt x="80" y="44"/>
                    </a:lnTo>
                    <a:lnTo>
                      <a:pt x="76" y="47"/>
                    </a:lnTo>
                    <a:lnTo>
                      <a:pt x="76" y="51"/>
                    </a:lnTo>
                    <a:lnTo>
                      <a:pt x="72" y="54"/>
                    </a:lnTo>
                    <a:lnTo>
                      <a:pt x="72" y="58"/>
                    </a:lnTo>
                    <a:lnTo>
                      <a:pt x="67" y="62"/>
                    </a:lnTo>
                    <a:lnTo>
                      <a:pt x="67" y="65"/>
                    </a:lnTo>
                    <a:lnTo>
                      <a:pt x="63" y="69"/>
                    </a:lnTo>
                    <a:lnTo>
                      <a:pt x="63" y="73"/>
                    </a:lnTo>
                    <a:lnTo>
                      <a:pt x="59" y="76"/>
                    </a:lnTo>
                    <a:lnTo>
                      <a:pt x="59" y="80"/>
                    </a:lnTo>
                    <a:lnTo>
                      <a:pt x="59" y="84"/>
                    </a:lnTo>
                    <a:lnTo>
                      <a:pt x="55" y="87"/>
                    </a:lnTo>
                    <a:lnTo>
                      <a:pt x="55" y="91"/>
                    </a:lnTo>
                    <a:lnTo>
                      <a:pt x="50" y="94"/>
                    </a:lnTo>
                    <a:lnTo>
                      <a:pt x="50" y="98"/>
                    </a:lnTo>
                    <a:lnTo>
                      <a:pt x="46" y="102"/>
                    </a:lnTo>
                    <a:lnTo>
                      <a:pt x="46" y="105"/>
                    </a:lnTo>
                    <a:lnTo>
                      <a:pt x="42" y="109"/>
                    </a:lnTo>
                    <a:lnTo>
                      <a:pt x="42" y="113"/>
                    </a:lnTo>
                    <a:lnTo>
                      <a:pt x="38" y="116"/>
                    </a:lnTo>
                    <a:lnTo>
                      <a:pt x="38" y="120"/>
                    </a:lnTo>
                    <a:lnTo>
                      <a:pt x="33" y="124"/>
                    </a:lnTo>
                    <a:lnTo>
                      <a:pt x="33" y="127"/>
                    </a:lnTo>
                    <a:lnTo>
                      <a:pt x="29" y="131"/>
                    </a:lnTo>
                    <a:lnTo>
                      <a:pt x="25" y="131"/>
                    </a:lnTo>
                    <a:lnTo>
                      <a:pt x="21" y="127"/>
                    </a:lnTo>
                    <a:lnTo>
                      <a:pt x="17" y="127"/>
                    </a:lnTo>
                    <a:lnTo>
                      <a:pt x="12" y="127"/>
                    </a:lnTo>
                    <a:lnTo>
                      <a:pt x="12" y="124"/>
                    </a:lnTo>
                    <a:lnTo>
                      <a:pt x="8" y="124"/>
                    </a:lnTo>
                    <a:lnTo>
                      <a:pt x="4" y="124"/>
                    </a:lnTo>
                    <a:lnTo>
                      <a:pt x="4" y="120"/>
                    </a:lnTo>
                    <a:lnTo>
                      <a:pt x="0" y="12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7C44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5" name="Freeform 156"/>
              <p:cNvSpPr>
                <a:spLocks/>
              </p:cNvSpPr>
              <p:nvPr/>
            </p:nvSpPr>
            <p:spPr bwMode="auto">
              <a:xfrm>
                <a:off x="3319710" y="4983516"/>
                <a:ext cx="79196" cy="121880"/>
              </a:xfrm>
              <a:custGeom>
                <a:avLst/>
                <a:gdLst>
                  <a:gd name="T0" fmla="*/ 41263200 w 76"/>
                  <a:gd name="T1" fmla="*/ 0 h 120"/>
                  <a:gd name="T2" fmla="*/ 82526400 w 76"/>
                  <a:gd name="T3" fmla="*/ 61894727 h 120"/>
                  <a:gd name="T4" fmla="*/ 41263200 w 76"/>
                  <a:gd name="T5" fmla="*/ 123789454 h 120"/>
                  <a:gd name="T6" fmla="*/ 0 w 76"/>
                  <a:gd name="T7" fmla="*/ 61894727 h 120"/>
                  <a:gd name="T8" fmla="*/ 82526400 w 76"/>
                  <a:gd name="T9" fmla="*/ 0 h 120"/>
                  <a:gd name="T10" fmla="*/ 82526400 w 76"/>
                  <a:gd name="T11" fmla="*/ 3094737 h 120"/>
                  <a:gd name="T12" fmla="*/ 82526400 w 76"/>
                  <a:gd name="T13" fmla="*/ 7221390 h 120"/>
                  <a:gd name="T14" fmla="*/ 78183126 w 76"/>
                  <a:gd name="T15" fmla="*/ 11347029 h 120"/>
                  <a:gd name="T16" fmla="*/ 78183126 w 76"/>
                  <a:gd name="T17" fmla="*/ 14441765 h 120"/>
                  <a:gd name="T18" fmla="*/ 78183126 w 76"/>
                  <a:gd name="T19" fmla="*/ 18568421 h 120"/>
                  <a:gd name="T20" fmla="*/ 72754034 w 76"/>
                  <a:gd name="T21" fmla="*/ 22695074 h 120"/>
                  <a:gd name="T22" fmla="*/ 72754034 w 76"/>
                  <a:gd name="T23" fmla="*/ 25789809 h 120"/>
                  <a:gd name="T24" fmla="*/ 68409718 w 76"/>
                  <a:gd name="T25" fmla="*/ 29915446 h 120"/>
                  <a:gd name="T26" fmla="*/ 68409718 w 76"/>
                  <a:gd name="T27" fmla="*/ 34042107 h 120"/>
                  <a:gd name="T28" fmla="*/ 64066428 w 76"/>
                  <a:gd name="T29" fmla="*/ 37136842 h 120"/>
                  <a:gd name="T30" fmla="*/ 64066428 w 76"/>
                  <a:gd name="T31" fmla="*/ 41263495 h 120"/>
                  <a:gd name="T32" fmla="*/ 59723155 w 76"/>
                  <a:gd name="T33" fmla="*/ 44358231 h 120"/>
                  <a:gd name="T34" fmla="*/ 59723155 w 76"/>
                  <a:gd name="T35" fmla="*/ 48483868 h 120"/>
                  <a:gd name="T36" fmla="*/ 54294063 w 76"/>
                  <a:gd name="T37" fmla="*/ 52610520 h 120"/>
                  <a:gd name="T38" fmla="*/ 54294063 w 76"/>
                  <a:gd name="T39" fmla="*/ 55705256 h 120"/>
                  <a:gd name="T40" fmla="*/ 49949747 w 76"/>
                  <a:gd name="T41" fmla="*/ 59831908 h 120"/>
                  <a:gd name="T42" fmla="*/ 49949747 w 76"/>
                  <a:gd name="T43" fmla="*/ 63957545 h 120"/>
                  <a:gd name="T44" fmla="*/ 45606473 w 76"/>
                  <a:gd name="T45" fmla="*/ 67052297 h 120"/>
                  <a:gd name="T46" fmla="*/ 45606473 w 76"/>
                  <a:gd name="T47" fmla="*/ 71178949 h 120"/>
                  <a:gd name="T48" fmla="*/ 45606473 w 76"/>
                  <a:gd name="T49" fmla="*/ 75305602 h 120"/>
                  <a:gd name="T50" fmla="*/ 41263200 w 76"/>
                  <a:gd name="T51" fmla="*/ 78400337 h 120"/>
                  <a:gd name="T52" fmla="*/ 41263200 w 76"/>
                  <a:gd name="T53" fmla="*/ 82525974 h 120"/>
                  <a:gd name="T54" fmla="*/ 35834108 w 76"/>
                  <a:gd name="T55" fmla="*/ 85620710 h 120"/>
                  <a:gd name="T56" fmla="*/ 35834108 w 76"/>
                  <a:gd name="T57" fmla="*/ 89747363 h 120"/>
                  <a:gd name="T58" fmla="*/ 31490826 w 76"/>
                  <a:gd name="T59" fmla="*/ 93874015 h 120"/>
                  <a:gd name="T60" fmla="*/ 31490826 w 76"/>
                  <a:gd name="T61" fmla="*/ 96968751 h 120"/>
                  <a:gd name="T62" fmla="*/ 27146510 w 76"/>
                  <a:gd name="T63" fmla="*/ 101094388 h 120"/>
                  <a:gd name="T64" fmla="*/ 27146510 w 76"/>
                  <a:gd name="T65" fmla="*/ 105221040 h 120"/>
                  <a:gd name="T66" fmla="*/ 22803237 w 76"/>
                  <a:gd name="T67" fmla="*/ 108315776 h 120"/>
                  <a:gd name="T68" fmla="*/ 22803237 w 76"/>
                  <a:gd name="T69" fmla="*/ 112442428 h 120"/>
                  <a:gd name="T70" fmla="*/ 17374145 w 76"/>
                  <a:gd name="T71" fmla="*/ 116568065 h 120"/>
                  <a:gd name="T72" fmla="*/ 17374145 w 76"/>
                  <a:gd name="T73" fmla="*/ 119662801 h 120"/>
                  <a:gd name="T74" fmla="*/ 13030867 w 76"/>
                  <a:gd name="T75" fmla="*/ 123789454 h 120"/>
                  <a:gd name="T76" fmla="*/ 8686551 w 76"/>
                  <a:gd name="T77" fmla="*/ 123789454 h 120"/>
                  <a:gd name="T78" fmla="*/ 4343276 w 76"/>
                  <a:gd name="T79" fmla="*/ 119662801 h 120"/>
                  <a:gd name="T80" fmla="*/ 0 w 76"/>
                  <a:gd name="T81" fmla="*/ 119662801 h 120"/>
                  <a:gd name="T82" fmla="*/ 82526400 w 76"/>
                  <a:gd name="T83" fmla="*/ 0 h 120"/>
                  <a:gd name="T84" fmla="*/ 17694720 60000 65536"/>
                  <a:gd name="T85" fmla="*/ 0 60000 65536"/>
                  <a:gd name="T86" fmla="*/ 5898240 60000 65536"/>
                  <a:gd name="T87" fmla="*/ 1179648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6"/>
                  <a:gd name="T127" fmla="*/ 0 h 120"/>
                  <a:gd name="T128" fmla="*/ 76 w 76"/>
                  <a:gd name="T129" fmla="*/ 120 h 1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6" h="120">
                    <a:moveTo>
                      <a:pt x="76" y="0"/>
                    </a:moveTo>
                    <a:lnTo>
                      <a:pt x="76" y="3"/>
                    </a:lnTo>
                    <a:lnTo>
                      <a:pt x="76" y="7"/>
                    </a:lnTo>
                    <a:lnTo>
                      <a:pt x="72" y="11"/>
                    </a:lnTo>
                    <a:lnTo>
                      <a:pt x="72" y="14"/>
                    </a:lnTo>
                    <a:lnTo>
                      <a:pt x="72" y="18"/>
                    </a:lnTo>
                    <a:lnTo>
                      <a:pt x="67" y="22"/>
                    </a:lnTo>
                    <a:lnTo>
                      <a:pt x="67" y="25"/>
                    </a:lnTo>
                    <a:lnTo>
                      <a:pt x="63" y="29"/>
                    </a:lnTo>
                    <a:lnTo>
                      <a:pt x="63" y="33"/>
                    </a:lnTo>
                    <a:lnTo>
                      <a:pt x="59" y="36"/>
                    </a:lnTo>
                    <a:lnTo>
                      <a:pt x="59" y="40"/>
                    </a:lnTo>
                    <a:lnTo>
                      <a:pt x="55" y="43"/>
                    </a:lnTo>
                    <a:lnTo>
                      <a:pt x="55" y="47"/>
                    </a:lnTo>
                    <a:lnTo>
                      <a:pt x="50" y="51"/>
                    </a:lnTo>
                    <a:lnTo>
                      <a:pt x="50" y="54"/>
                    </a:lnTo>
                    <a:lnTo>
                      <a:pt x="46" y="58"/>
                    </a:lnTo>
                    <a:lnTo>
                      <a:pt x="46" y="62"/>
                    </a:lnTo>
                    <a:lnTo>
                      <a:pt x="42" y="65"/>
                    </a:lnTo>
                    <a:lnTo>
                      <a:pt x="42" y="69"/>
                    </a:lnTo>
                    <a:lnTo>
                      <a:pt x="42" y="73"/>
                    </a:lnTo>
                    <a:lnTo>
                      <a:pt x="38" y="76"/>
                    </a:lnTo>
                    <a:lnTo>
                      <a:pt x="38" y="80"/>
                    </a:lnTo>
                    <a:lnTo>
                      <a:pt x="33" y="83"/>
                    </a:lnTo>
                    <a:lnTo>
                      <a:pt x="33" y="87"/>
                    </a:lnTo>
                    <a:lnTo>
                      <a:pt x="29" y="91"/>
                    </a:lnTo>
                    <a:lnTo>
                      <a:pt x="29" y="94"/>
                    </a:lnTo>
                    <a:lnTo>
                      <a:pt x="25" y="98"/>
                    </a:lnTo>
                    <a:lnTo>
                      <a:pt x="25" y="102"/>
                    </a:lnTo>
                    <a:lnTo>
                      <a:pt x="21" y="105"/>
                    </a:lnTo>
                    <a:lnTo>
                      <a:pt x="21" y="109"/>
                    </a:lnTo>
                    <a:lnTo>
                      <a:pt x="16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8" y="120"/>
                    </a:lnTo>
                    <a:lnTo>
                      <a:pt x="4" y="116"/>
                    </a:lnTo>
                    <a:lnTo>
                      <a:pt x="0" y="11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78402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6" name="Freeform 157"/>
              <p:cNvSpPr>
                <a:spLocks/>
              </p:cNvSpPr>
              <p:nvPr/>
            </p:nvSpPr>
            <p:spPr bwMode="auto">
              <a:xfrm>
                <a:off x="1371600" y="3705331"/>
                <a:ext cx="36960" cy="19458"/>
              </a:xfrm>
              <a:custGeom>
                <a:avLst/>
                <a:gdLst>
                  <a:gd name="T0" fmla="*/ 20088847 w 34"/>
                  <a:gd name="T1" fmla="*/ 0 h 18"/>
                  <a:gd name="T2" fmla="*/ 40177693 w 34"/>
                  <a:gd name="T3" fmla="*/ 10517049 h 18"/>
                  <a:gd name="T4" fmla="*/ 20088847 w 34"/>
                  <a:gd name="T5" fmla="*/ 21034098 h 18"/>
                  <a:gd name="T6" fmla="*/ 0 w 34"/>
                  <a:gd name="T7" fmla="*/ 10517049 h 18"/>
                  <a:gd name="T8" fmla="*/ 20088847 w 34"/>
                  <a:gd name="T9" fmla="*/ 0 h 18"/>
                  <a:gd name="T10" fmla="*/ 0 w 34"/>
                  <a:gd name="T11" fmla="*/ 21034098 h 18"/>
                  <a:gd name="T12" fmla="*/ 40177693 w 34"/>
                  <a:gd name="T13" fmla="*/ 21034098 h 18"/>
                  <a:gd name="T14" fmla="*/ 20088847 w 34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18"/>
                  <a:gd name="T26" fmla="*/ 34 w 34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18">
                    <a:moveTo>
                      <a:pt x="17" y="0"/>
                    </a:moveTo>
                    <a:lnTo>
                      <a:pt x="0" y="18"/>
                    </a:lnTo>
                    <a:lnTo>
                      <a:pt x="34" y="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7" name="Freeform 158"/>
              <p:cNvSpPr>
                <a:spLocks/>
              </p:cNvSpPr>
              <p:nvPr/>
            </p:nvSpPr>
            <p:spPr bwMode="auto">
              <a:xfrm>
                <a:off x="1381100" y="3694057"/>
                <a:ext cx="44348" cy="29699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5207936 h 29"/>
                  <a:gd name="T4" fmla="*/ 23413632 w 42"/>
                  <a:gd name="T5" fmla="*/ 30414848 h 29"/>
                  <a:gd name="T6" fmla="*/ 0 w 42"/>
                  <a:gd name="T7" fmla="*/ 15207936 h 29"/>
                  <a:gd name="T8" fmla="*/ 18953492 w 42"/>
                  <a:gd name="T9" fmla="*/ 0 h 29"/>
                  <a:gd name="T10" fmla="*/ 0 w 42"/>
                  <a:gd name="T11" fmla="*/ 22024371 h 29"/>
                  <a:gd name="T12" fmla="*/ 8919228 w 42"/>
                  <a:gd name="T13" fmla="*/ 30414848 h 29"/>
                  <a:gd name="T14" fmla="*/ 46827264 w 42"/>
                  <a:gd name="T15" fmla="*/ 30414848 h 29"/>
                  <a:gd name="T16" fmla="*/ 18953492 w 4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9"/>
                  <a:gd name="T29" fmla="*/ 42 w 4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9">
                    <a:moveTo>
                      <a:pt x="17" y="0"/>
                    </a:moveTo>
                    <a:lnTo>
                      <a:pt x="0" y="21"/>
                    </a:lnTo>
                    <a:lnTo>
                      <a:pt x="8" y="29"/>
                    </a:lnTo>
                    <a:lnTo>
                      <a:pt x="42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8" name="Freeform 159"/>
              <p:cNvSpPr>
                <a:spLocks/>
              </p:cNvSpPr>
              <p:nvPr/>
            </p:nvSpPr>
            <p:spPr bwMode="auto">
              <a:xfrm>
                <a:off x="1389549" y="3682791"/>
                <a:ext cx="50685" cy="40965"/>
              </a:xfrm>
              <a:custGeom>
                <a:avLst/>
                <a:gdLst>
                  <a:gd name="T0" fmla="*/ 27329999 w 47"/>
                  <a:gd name="T1" fmla="*/ 0 h 40"/>
                  <a:gd name="T2" fmla="*/ 54658919 w 47"/>
                  <a:gd name="T3" fmla="*/ 20977152 h 40"/>
                  <a:gd name="T4" fmla="*/ 27329999 w 47"/>
                  <a:gd name="T5" fmla="*/ 41953281 h 40"/>
                  <a:gd name="T6" fmla="*/ 0 w 47"/>
                  <a:gd name="T7" fmla="*/ 20977152 h 40"/>
                  <a:gd name="T8" fmla="*/ 15118149 w 47"/>
                  <a:gd name="T9" fmla="*/ 0 h 40"/>
                  <a:gd name="T10" fmla="*/ 0 w 47"/>
                  <a:gd name="T11" fmla="*/ 23074560 h 40"/>
                  <a:gd name="T12" fmla="*/ 19770387 w 47"/>
                  <a:gd name="T13" fmla="*/ 41953281 h 40"/>
                  <a:gd name="T14" fmla="*/ 54658919 w 47"/>
                  <a:gd name="T15" fmla="*/ 41953281 h 40"/>
                  <a:gd name="T16" fmla="*/ 15118149 w 47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0"/>
                  <a:gd name="T29" fmla="*/ 47 w 47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0">
                    <a:moveTo>
                      <a:pt x="13" y="0"/>
                    </a:moveTo>
                    <a:lnTo>
                      <a:pt x="0" y="22"/>
                    </a:lnTo>
                    <a:lnTo>
                      <a:pt x="17" y="40"/>
                    </a:lnTo>
                    <a:lnTo>
                      <a:pt x="47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099" name="Freeform 160"/>
              <p:cNvSpPr>
                <a:spLocks/>
              </p:cNvSpPr>
              <p:nvPr/>
            </p:nvSpPr>
            <p:spPr bwMode="auto">
              <a:xfrm>
                <a:off x="1399050" y="3671526"/>
                <a:ext cx="60185" cy="52230"/>
              </a:xfrm>
              <a:custGeom>
                <a:avLst/>
                <a:gdLst>
                  <a:gd name="T0" fmla="*/ 32929949 w 55"/>
                  <a:gd name="T1" fmla="*/ 0 h 51"/>
                  <a:gd name="T2" fmla="*/ 65858803 w 55"/>
                  <a:gd name="T3" fmla="*/ 26744832 h 51"/>
                  <a:gd name="T4" fmla="*/ 32929949 w 55"/>
                  <a:gd name="T5" fmla="*/ 53489665 h 51"/>
                  <a:gd name="T6" fmla="*/ 0 w 55"/>
                  <a:gd name="T7" fmla="*/ 26744832 h 51"/>
                  <a:gd name="T8" fmla="*/ 14368895 w 55"/>
                  <a:gd name="T9" fmla="*/ 0 h 51"/>
                  <a:gd name="T10" fmla="*/ 0 w 55"/>
                  <a:gd name="T11" fmla="*/ 23074396 h 51"/>
                  <a:gd name="T12" fmla="*/ 29936019 w 55"/>
                  <a:gd name="T13" fmla="*/ 53489665 h 51"/>
                  <a:gd name="T14" fmla="*/ 65858803 w 55"/>
                  <a:gd name="T15" fmla="*/ 53489665 h 51"/>
                  <a:gd name="T16" fmla="*/ 14368895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12" y="0"/>
                    </a:moveTo>
                    <a:lnTo>
                      <a:pt x="0" y="22"/>
                    </a:lnTo>
                    <a:lnTo>
                      <a:pt x="25" y="51"/>
                    </a:lnTo>
                    <a:lnTo>
                      <a:pt x="55" y="5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0" name="Freeform 161"/>
              <p:cNvSpPr>
                <a:spLocks/>
              </p:cNvSpPr>
              <p:nvPr/>
            </p:nvSpPr>
            <p:spPr bwMode="auto">
              <a:xfrm>
                <a:off x="1403274" y="3660260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18951504 w 68"/>
                  <a:gd name="T9" fmla="*/ 0 h 62"/>
                  <a:gd name="T10" fmla="*/ 0 w 68"/>
                  <a:gd name="T11" fmla="*/ 23073266 h 62"/>
                  <a:gd name="T12" fmla="*/ 37904064 w 68"/>
                  <a:gd name="T13" fmla="*/ 65026049 h 62"/>
                  <a:gd name="T14" fmla="*/ 75808128 w 68"/>
                  <a:gd name="T15" fmla="*/ 65026049 h 62"/>
                  <a:gd name="T16" fmla="*/ 18951504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17" y="0"/>
                    </a:moveTo>
                    <a:lnTo>
                      <a:pt x="0" y="22"/>
                    </a:lnTo>
                    <a:lnTo>
                      <a:pt x="34" y="62"/>
                    </a:lnTo>
                    <a:lnTo>
                      <a:pt x="68" y="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1" name="Freeform 162"/>
              <p:cNvSpPr>
                <a:spLocks/>
              </p:cNvSpPr>
              <p:nvPr/>
            </p:nvSpPr>
            <p:spPr bwMode="auto">
              <a:xfrm>
                <a:off x="1411723" y="3647971"/>
                <a:ext cx="82360" cy="75785"/>
              </a:xfrm>
              <a:custGeom>
                <a:avLst/>
                <a:gdLst>
                  <a:gd name="T0" fmla="*/ 44046555 w 77"/>
                  <a:gd name="T1" fmla="*/ 0 h 73"/>
                  <a:gd name="T2" fmla="*/ 88093110 w 77"/>
                  <a:gd name="T3" fmla="*/ 39338644 h 73"/>
                  <a:gd name="T4" fmla="*/ 44046555 w 77"/>
                  <a:gd name="T5" fmla="*/ 78676249 h 73"/>
                  <a:gd name="T6" fmla="*/ 0 w 77"/>
                  <a:gd name="T7" fmla="*/ 39338644 h 73"/>
                  <a:gd name="T8" fmla="*/ 19448726 w 77"/>
                  <a:gd name="T9" fmla="*/ 0 h 73"/>
                  <a:gd name="T10" fmla="*/ 0 w 77"/>
                  <a:gd name="T11" fmla="*/ 23710322 h 73"/>
                  <a:gd name="T12" fmla="*/ 49194588 w 77"/>
                  <a:gd name="T13" fmla="*/ 78676249 h 73"/>
                  <a:gd name="T14" fmla="*/ 88093110 w 77"/>
                  <a:gd name="T15" fmla="*/ 78676249 h 73"/>
                  <a:gd name="T16" fmla="*/ 19448726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17" y="0"/>
                    </a:moveTo>
                    <a:lnTo>
                      <a:pt x="0" y="22"/>
                    </a:lnTo>
                    <a:lnTo>
                      <a:pt x="43" y="73"/>
                    </a:lnTo>
                    <a:lnTo>
                      <a:pt x="77" y="7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2" name="Freeform 163"/>
              <p:cNvSpPr>
                <a:spLocks/>
              </p:cNvSpPr>
              <p:nvPr/>
            </p:nvSpPr>
            <p:spPr bwMode="auto">
              <a:xfrm>
                <a:off x="1421224" y="3641826"/>
                <a:ext cx="84472" cy="82963"/>
              </a:xfrm>
              <a:custGeom>
                <a:avLst/>
                <a:gdLst>
                  <a:gd name="T0" fmla="*/ 44596992 w 80"/>
                  <a:gd name="T1" fmla="*/ 0 h 80"/>
                  <a:gd name="T2" fmla="*/ 89193984 w 80"/>
                  <a:gd name="T3" fmla="*/ 43018389 h 80"/>
                  <a:gd name="T4" fmla="*/ 44596992 w 80"/>
                  <a:gd name="T5" fmla="*/ 86035742 h 80"/>
                  <a:gd name="T6" fmla="*/ 0 w 80"/>
                  <a:gd name="T7" fmla="*/ 43018389 h 80"/>
                  <a:gd name="T8" fmla="*/ 14494338 w 80"/>
                  <a:gd name="T9" fmla="*/ 0 h 80"/>
                  <a:gd name="T10" fmla="*/ 0 w 80"/>
                  <a:gd name="T11" fmla="*/ 19358380 h 80"/>
                  <a:gd name="T12" fmla="*/ 56861266 w 80"/>
                  <a:gd name="T13" fmla="*/ 86035742 h 80"/>
                  <a:gd name="T14" fmla="*/ 89193984 w 80"/>
                  <a:gd name="T15" fmla="*/ 86035742 h 80"/>
                  <a:gd name="T16" fmla="*/ 14494338 w 80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80"/>
                  <a:gd name="T29" fmla="*/ 80 w 80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80">
                    <a:moveTo>
                      <a:pt x="13" y="0"/>
                    </a:moveTo>
                    <a:lnTo>
                      <a:pt x="0" y="18"/>
                    </a:lnTo>
                    <a:lnTo>
                      <a:pt x="51" y="80"/>
                    </a:lnTo>
                    <a:lnTo>
                      <a:pt x="80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3" name="Freeform 164"/>
              <p:cNvSpPr>
                <a:spLocks/>
              </p:cNvSpPr>
              <p:nvPr/>
            </p:nvSpPr>
            <p:spPr bwMode="auto">
              <a:xfrm>
                <a:off x="1430734" y="3630561"/>
                <a:ext cx="93972" cy="93204"/>
              </a:xfrm>
              <a:custGeom>
                <a:avLst/>
                <a:gdLst>
                  <a:gd name="T0" fmla="*/ 49610880 w 89"/>
                  <a:gd name="T1" fmla="*/ 0 h 91"/>
                  <a:gd name="T2" fmla="*/ 99221761 w 89"/>
                  <a:gd name="T3" fmla="*/ 47730690 h 91"/>
                  <a:gd name="T4" fmla="*/ 49610880 w 89"/>
                  <a:gd name="T5" fmla="*/ 95461380 h 91"/>
                  <a:gd name="T6" fmla="*/ 0 w 89"/>
                  <a:gd name="T7" fmla="*/ 47730690 h 91"/>
                  <a:gd name="T8" fmla="*/ 14492804 w 89"/>
                  <a:gd name="T9" fmla="*/ 0 h 91"/>
                  <a:gd name="T10" fmla="*/ 0 w 89"/>
                  <a:gd name="T11" fmla="*/ 18882518 h 91"/>
                  <a:gd name="T12" fmla="*/ 66891164 w 89"/>
                  <a:gd name="T13" fmla="*/ 95461380 h 91"/>
                  <a:gd name="T14" fmla="*/ 99221761 w 89"/>
                  <a:gd name="T15" fmla="*/ 95461380 h 91"/>
                  <a:gd name="T16" fmla="*/ 14492804 w 89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1"/>
                  <a:gd name="T29" fmla="*/ 89 w 89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1">
                    <a:moveTo>
                      <a:pt x="13" y="0"/>
                    </a:moveTo>
                    <a:lnTo>
                      <a:pt x="0" y="18"/>
                    </a:lnTo>
                    <a:lnTo>
                      <a:pt x="60" y="91"/>
                    </a:lnTo>
                    <a:lnTo>
                      <a:pt x="89" y="9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4" name="Freeform 165"/>
              <p:cNvSpPr>
                <a:spLocks/>
              </p:cNvSpPr>
              <p:nvPr/>
            </p:nvSpPr>
            <p:spPr bwMode="auto">
              <a:xfrm>
                <a:off x="1434949" y="3619295"/>
                <a:ext cx="106646" cy="104470"/>
              </a:xfrm>
              <a:custGeom>
                <a:avLst/>
                <a:gdLst>
                  <a:gd name="T0" fmla="*/ 56303808 w 101"/>
                  <a:gd name="T1" fmla="*/ 0 h 102"/>
                  <a:gd name="T2" fmla="*/ 112607616 w 101"/>
                  <a:gd name="T3" fmla="*/ 53499906 h 102"/>
                  <a:gd name="T4" fmla="*/ 56303808 w 101"/>
                  <a:gd name="T5" fmla="*/ 106999813 h 102"/>
                  <a:gd name="T6" fmla="*/ 0 w 101"/>
                  <a:gd name="T7" fmla="*/ 53499906 h 102"/>
                  <a:gd name="T8" fmla="*/ 17838394 w 101"/>
                  <a:gd name="T9" fmla="*/ 0 h 102"/>
                  <a:gd name="T10" fmla="*/ 0 w 101"/>
                  <a:gd name="T11" fmla="*/ 23078653 h 102"/>
                  <a:gd name="T12" fmla="*/ 74699726 w 101"/>
                  <a:gd name="T13" fmla="*/ 106999813 h 102"/>
                  <a:gd name="T14" fmla="*/ 112607616 w 101"/>
                  <a:gd name="T15" fmla="*/ 106999813 h 102"/>
                  <a:gd name="T16" fmla="*/ 17838394 w 101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02"/>
                  <a:gd name="T29" fmla="*/ 101 w 101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02">
                    <a:moveTo>
                      <a:pt x="16" y="0"/>
                    </a:moveTo>
                    <a:lnTo>
                      <a:pt x="0" y="22"/>
                    </a:lnTo>
                    <a:lnTo>
                      <a:pt x="67" y="102"/>
                    </a:lnTo>
                    <a:lnTo>
                      <a:pt x="101" y="10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5" name="Freeform 166"/>
              <p:cNvSpPr>
                <a:spLocks/>
              </p:cNvSpPr>
              <p:nvPr/>
            </p:nvSpPr>
            <p:spPr bwMode="auto">
              <a:xfrm>
                <a:off x="1443398" y="3608030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14493034 w 110"/>
                  <a:gd name="T9" fmla="*/ 0 h 113"/>
                  <a:gd name="T10" fmla="*/ 0 w 110"/>
                  <a:gd name="T11" fmla="*/ 23077356 h 113"/>
                  <a:gd name="T12" fmla="*/ 84731358 w 110"/>
                  <a:gd name="T13" fmla="*/ 118536197 h 113"/>
                  <a:gd name="T14" fmla="*/ 122637505 w 110"/>
                  <a:gd name="T15" fmla="*/ 118536197 h 113"/>
                  <a:gd name="T16" fmla="*/ 14493034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3" y="0"/>
                    </a:moveTo>
                    <a:lnTo>
                      <a:pt x="0" y="22"/>
                    </a:lnTo>
                    <a:lnTo>
                      <a:pt x="76" y="113"/>
                    </a:lnTo>
                    <a:lnTo>
                      <a:pt x="110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6" name="Freeform 167"/>
              <p:cNvSpPr>
                <a:spLocks/>
              </p:cNvSpPr>
              <p:nvPr/>
            </p:nvSpPr>
            <p:spPr bwMode="auto">
              <a:xfrm>
                <a:off x="1452899" y="3596764"/>
                <a:ext cx="120371" cy="127001"/>
              </a:xfrm>
              <a:custGeom>
                <a:avLst/>
                <a:gdLst>
                  <a:gd name="T0" fmla="*/ 62996948 w 115"/>
                  <a:gd name="T1" fmla="*/ 0 h 124"/>
                  <a:gd name="T2" fmla="*/ 125992848 w 115"/>
                  <a:gd name="T3" fmla="*/ 65037827 h 124"/>
                  <a:gd name="T4" fmla="*/ 62996948 w 115"/>
                  <a:gd name="T5" fmla="*/ 130074629 h 124"/>
                  <a:gd name="T6" fmla="*/ 0 w 115"/>
                  <a:gd name="T7" fmla="*/ 65037827 h 124"/>
                  <a:gd name="T8" fmla="*/ 14242506 w 115"/>
                  <a:gd name="T9" fmla="*/ 0 h 124"/>
                  <a:gd name="T10" fmla="*/ 0 w 115"/>
                  <a:gd name="T11" fmla="*/ 23077313 h 124"/>
                  <a:gd name="T12" fmla="*/ 93125294 w 115"/>
                  <a:gd name="T13" fmla="*/ 130074629 h 124"/>
                  <a:gd name="T14" fmla="*/ 125992848 w 115"/>
                  <a:gd name="T15" fmla="*/ 130074629 h 124"/>
                  <a:gd name="T16" fmla="*/ 14242506 w 115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24"/>
                  <a:gd name="T29" fmla="*/ 115 w 115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24">
                    <a:moveTo>
                      <a:pt x="13" y="0"/>
                    </a:moveTo>
                    <a:lnTo>
                      <a:pt x="0" y="22"/>
                    </a:lnTo>
                    <a:lnTo>
                      <a:pt x="85" y="124"/>
                    </a:lnTo>
                    <a:lnTo>
                      <a:pt x="115" y="12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7" name="Freeform 168"/>
              <p:cNvSpPr>
                <a:spLocks/>
              </p:cNvSpPr>
              <p:nvPr/>
            </p:nvSpPr>
            <p:spPr bwMode="auto">
              <a:xfrm>
                <a:off x="1457123" y="3584475"/>
                <a:ext cx="133045" cy="139290"/>
              </a:xfrm>
              <a:custGeom>
                <a:avLst/>
                <a:gdLst>
                  <a:gd name="T0" fmla="*/ 69689406 w 127"/>
                  <a:gd name="T1" fmla="*/ 0 h 135"/>
                  <a:gd name="T2" fmla="*/ 139377764 w 127"/>
                  <a:gd name="T3" fmla="*/ 71858163 h 135"/>
                  <a:gd name="T4" fmla="*/ 69689406 w 127"/>
                  <a:gd name="T5" fmla="*/ 143716326 h 135"/>
                  <a:gd name="T6" fmla="*/ 0 w 127"/>
                  <a:gd name="T7" fmla="*/ 71858163 h 135"/>
                  <a:gd name="T8" fmla="*/ 18656684 w 127"/>
                  <a:gd name="T9" fmla="*/ 0 h 135"/>
                  <a:gd name="T10" fmla="*/ 0 w 127"/>
                  <a:gd name="T11" fmla="*/ 23420321 h 135"/>
                  <a:gd name="T12" fmla="*/ 106453816 w 127"/>
                  <a:gd name="T13" fmla="*/ 143716326 h 135"/>
                  <a:gd name="T14" fmla="*/ 139377764 w 127"/>
                  <a:gd name="T15" fmla="*/ 143716326 h 135"/>
                  <a:gd name="T16" fmla="*/ 18656684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17" y="0"/>
                    </a:moveTo>
                    <a:lnTo>
                      <a:pt x="0" y="22"/>
                    </a:lnTo>
                    <a:lnTo>
                      <a:pt x="97" y="135"/>
                    </a:lnTo>
                    <a:lnTo>
                      <a:pt x="127" y="13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8" name="Freeform 169"/>
              <p:cNvSpPr>
                <a:spLocks/>
              </p:cNvSpPr>
              <p:nvPr/>
            </p:nvSpPr>
            <p:spPr bwMode="auto">
              <a:xfrm>
                <a:off x="1465572" y="3573210"/>
                <a:ext cx="144658" cy="150555"/>
              </a:xfrm>
              <a:custGeom>
                <a:avLst/>
                <a:gdLst>
                  <a:gd name="T0" fmla="*/ 76933590 w 136"/>
                  <a:gd name="T1" fmla="*/ 0 h 146"/>
                  <a:gd name="T2" fmla="*/ 153867181 w 136"/>
                  <a:gd name="T3" fmla="*/ 77626570 h 146"/>
                  <a:gd name="T4" fmla="*/ 76933590 w 136"/>
                  <a:gd name="T5" fmla="*/ 155252109 h 146"/>
                  <a:gd name="T6" fmla="*/ 0 w 136"/>
                  <a:gd name="T7" fmla="*/ 77626570 h 146"/>
                  <a:gd name="T8" fmla="*/ 19233132 w 136"/>
                  <a:gd name="T9" fmla="*/ 0 h 146"/>
                  <a:gd name="T10" fmla="*/ 0 w 136"/>
                  <a:gd name="T11" fmla="*/ 23393770 h 146"/>
                  <a:gd name="T12" fmla="*/ 115399837 w 136"/>
                  <a:gd name="T13" fmla="*/ 155252109 h 146"/>
                  <a:gd name="T14" fmla="*/ 153867181 w 136"/>
                  <a:gd name="T15" fmla="*/ 155252109 h 146"/>
                  <a:gd name="T16" fmla="*/ 19233132 w 136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6"/>
                  <a:gd name="T29" fmla="*/ 136 w 136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6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6"/>
                    </a:lnTo>
                    <a:lnTo>
                      <a:pt x="136" y="1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09" name="Freeform 170"/>
              <p:cNvSpPr>
                <a:spLocks/>
              </p:cNvSpPr>
              <p:nvPr/>
            </p:nvSpPr>
            <p:spPr bwMode="auto">
              <a:xfrm>
                <a:off x="1475073" y="3561935"/>
                <a:ext cx="147821" cy="161821"/>
              </a:xfrm>
              <a:custGeom>
                <a:avLst/>
                <a:gdLst>
                  <a:gd name="T0" fmla="*/ 78601423 w 139"/>
                  <a:gd name="T1" fmla="*/ 0 h 157"/>
                  <a:gd name="T2" fmla="*/ 157201782 w 139"/>
                  <a:gd name="T3" fmla="*/ 83395534 h 157"/>
                  <a:gd name="T4" fmla="*/ 78601423 w 139"/>
                  <a:gd name="T5" fmla="*/ 166790038 h 157"/>
                  <a:gd name="T6" fmla="*/ 0 w 139"/>
                  <a:gd name="T7" fmla="*/ 83395534 h 157"/>
                  <a:gd name="T8" fmla="*/ 13571880 w 139"/>
                  <a:gd name="T9" fmla="*/ 0 h 157"/>
                  <a:gd name="T10" fmla="*/ 0 w 139"/>
                  <a:gd name="T11" fmla="*/ 23372311 h 157"/>
                  <a:gd name="T12" fmla="*/ 124404643 w 139"/>
                  <a:gd name="T13" fmla="*/ 166790038 h 157"/>
                  <a:gd name="T14" fmla="*/ 157201782 w 139"/>
                  <a:gd name="T15" fmla="*/ 166790038 h 157"/>
                  <a:gd name="T16" fmla="*/ 13571880 w 139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57"/>
                  <a:gd name="T29" fmla="*/ 139 w 139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57">
                    <a:moveTo>
                      <a:pt x="12" y="0"/>
                    </a:moveTo>
                    <a:lnTo>
                      <a:pt x="0" y="22"/>
                    </a:lnTo>
                    <a:lnTo>
                      <a:pt x="110" y="157"/>
                    </a:lnTo>
                    <a:lnTo>
                      <a:pt x="139" y="15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0" name="Freeform 171"/>
              <p:cNvSpPr>
                <a:spLocks/>
              </p:cNvSpPr>
              <p:nvPr/>
            </p:nvSpPr>
            <p:spPr bwMode="auto">
              <a:xfrm>
                <a:off x="1484583" y="3555790"/>
                <a:ext cx="155219" cy="167966"/>
              </a:xfrm>
              <a:custGeom>
                <a:avLst/>
                <a:gdLst>
                  <a:gd name="T0" fmla="*/ 81395584 w 148"/>
                  <a:gd name="T1" fmla="*/ 0 h 164"/>
                  <a:gd name="T2" fmla="*/ 162790120 w 148"/>
                  <a:gd name="T3" fmla="*/ 86013955 h 164"/>
                  <a:gd name="T4" fmla="*/ 81395584 w 148"/>
                  <a:gd name="T5" fmla="*/ 172027909 h 164"/>
                  <a:gd name="T6" fmla="*/ 0 w 148"/>
                  <a:gd name="T7" fmla="*/ 86013955 h 164"/>
                  <a:gd name="T8" fmla="*/ 14299024 w 148"/>
                  <a:gd name="T9" fmla="*/ 0 h 164"/>
                  <a:gd name="T10" fmla="*/ 0 w 148"/>
                  <a:gd name="T11" fmla="*/ 18880813 h 164"/>
                  <a:gd name="T12" fmla="*/ 130891547 w 148"/>
                  <a:gd name="T13" fmla="*/ 172027909 h 164"/>
                  <a:gd name="T14" fmla="*/ 162790120 w 148"/>
                  <a:gd name="T15" fmla="*/ 172027909 h 164"/>
                  <a:gd name="T16" fmla="*/ 14299024 w 148"/>
                  <a:gd name="T17" fmla="*/ 0 h 16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4"/>
                  <a:gd name="T29" fmla="*/ 148 w 148"/>
                  <a:gd name="T30" fmla="*/ 164 h 1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4">
                    <a:moveTo>
                      <a:pt x="13" y="0"/>
                    </a:moveTo>
                    <a:lnTo>
                      <a:pt x="0" y="18"/>
                    </a:lnTo>
                    <a:lnTo>
                      <a:pt x="119" y="164"/>
                    </a:lnTo>
                    <a:lnTo>
                      <a:pt x="148" y="16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1" name="Freeform 172"/>
              <p:cNvSpPr>
                <a:spLocks/>
              </p:cNvSpPr>
              <p:nvPr/>
            </p:nvSpPr>
            <p:spPr bwMode="auto">
              <a:xfrm>
                <a:off x="1487747" y="3544525"/>
                <a:ext cx="169996" cy="179231"/>
              </a:xfrm>
              <a:custGeom>
                <a:avLst/>
                <a:gdLst>
                  <a:gd name="T0" fmla="*/ 89747328 w 161"/>
                  <a:gd name="T1" fmla="*/ 0 h 175"/>
                  <a:gd name="T2" fmla="*/ 179494656 w 161"/>
                  <a:gd name="T3" fmla="*/ 91782659 h 175"/>
                  <a:gd name="T4" fmla="*/ 89747328 w 161"/>
                  <a:gd name="T5" fmla="*/ 183564293 h 175"/>
                  <a:gd name="T6" fmla="*/ 0 w 161"/>
                  <a:gd name="T7" fmla="*/ 91782659 h 175"/>
                  <a:gd name="T8" fmla="*/ 18952971 w 161"/>
                  <a:gd name="T9" fmla="*/ 0 h 175"/>
                  <a:gd name="T10" fmla="*/ 0 w 161"/>
                  <a:gd name="T11" fmla="*/ 18880707 h 175"/>
                  <a:gd name="T12" fmla="*/ 141588730 w 161"/>
                  <a:gd name="T13" fmla="*/ 183564293 h 175"/>
                  <a:gd name="T14" fmla="*/ 179494656 w 161"/>
                  <a:gd name="T15" fmla="*/ 183564293 h 175"/>
                  <a:gd name="T16" fmla="*/ 18952971 w 161"/>
                  <a:gd name="T17" fmla="*/ 0 h 17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5"/>
                  <a:gd name="T29" fmla="*/ 161 w 161"/>
                  <a:gd name="T30" fmla="*/ 175 h 1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5">
                    <a:moveTo>
                      <a:pt x="17" y="0"/>
                    </a:moveTo>
                    <a:lnTo>
                      <a:pt x="0" y="18"/>
                    </a:lnTo>
                    <a:lnTo>
                      <a:pt x="127" y="175"/>
                    </a:lnTo>
                    <a:lnTo>
                      <a:pt x="161" y="17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2" name="Freeform 173"/>
              <p:cNvSpPr>
                <a:spLocks/>
              </p:cNvSpPr>
              <p:nvPr/>
            </p:nvSpPr>
            <p:spPr bwMode="auto">
              <a:xfrm>
                <a:off x="1497247" y="3533259"/>
                <a:ext cx="179496" cy="190496"/>
              </a:xfrm>
              <a:custGeom>
                <a:avLst/>
                <a:gdLst>
                  <a:gd name="T0" fmla="*/ 95321934 w 169"/>
                  <a:gd name="T1" fmla="*/ 0 h 186"/>
                  <a:gd name="T2" fmla="*/ 190643867 w 169"/>
                  <a:gd name="T3" fmla="*/ 97550339 h 186"/>
                  <a:gd name="T4" fmla="*/ 95321934 w 169"/>
                  <a:gd name="T5" fmla="*/ 195100677 h 186"/>
                  <a:gd name="T6" fmla="*/ 0 w 169"/>
                  <a:gd name="T7" fmla="*/ 97550339 h 186"/>
                  <a:gd name="T8" fmla="*/ 14664503 w 169"/>
                  <a:gd name="T9" fmla="*/ 0 h 186"/>
                  <a:gd name="T10" fmla="*/ 0 w 169"/>
                  <a:gd name="T11" fmla="*/ 23076645 h 186"/>
                  <a:gd name="T12" fmla="*/ 152289091 w 169"/>
                  <a:gd name="T13" fmla="*/ 195100677 h 186"/>
                  <a:gd name="T14" fmla="*/ 190643867 w 169"/>
                  <a:gd name="T15" fmla="*/ 195100677 h 186"/>
                  <a:gd name="T16" fmla="*/ 14664503 w 169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6"/>
                  <a:gd name="T29" fmla="*/ 169 w 169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6">
                    <a:moveTo>
                      <a:pt x="13" y="0"/>
                    </a:moveTo>
                    <a:lnTo>
                      <a:pt x="0" y="22"/>
                    </a:lnTo>
                    <a:lnTo>
                      <a:pt x="135" y="186"/>
                    </a:lnTo>
                    <a:lnTo>
                      <a:pt x="169" y="18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3" name="Freeform 174"/>
              <p:cNvSpPr>
                <a:spLocks/>
              </p:cNvSpPr>
              <p:nvPr/>
            </p:nvSpPr>
            <p:spPr bwMode="auto">
              <a:xfrm>
                <a:off x="1504645" y="3520970"/>
                <a:ext cx="183721" cy="202786"/>
              </a:xfrm>
              <a:custGeom>
                <a:avLst/>
                <a:gdLst>
                  <a:gd name="T0" fmla="*/ 96993072 w 174"/>
                  <a:gd name="T1" fmla="*/ 0 h 197"/>
                  <a:gd name="T2" fmla="*/ 193985089 w 174"/>
                  <a:gd name="T3" fmla="*/ 104370969 h 197"/>
                  <a:gd name="T4" fmla="*/ 96993072 w 174"/>
                  <a:gd name="T5" fmla="*/ 208741938 h 197"/>
                  <a:gd name="T6" fmla="*/ 0 w 174"/>
                  <a:gd name="T7" fmla="*/ 104370969 h 197"/>
                  <a:gd name="T8" fmla="*/ 14492841 w 174"/>
                  <a:gd name="T9" fmla="*/ 0 h 197"/>
                  <a:gd name="T10" fmla="*/ 0 w 174"/>
                  <a:gd name="T11" fmla="*/ 23311126 h 197"/>
                  <a:gd name="T12" fmla="*/ 160539432 w 174"/>
                  <a:gd name="T13" fmla="*/ 208741938 h 197"/>
                  <a:gd name="T14" fmla="*/ 193985089 w 174"/>
                  <a:gd name="T15" fmla="*/ 208741938 h 197"/>
                  <a:gd name="T16" fmla="*/ 14492841 w 174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7"/>
                  <a:gd name="T29" fmla="*/ 174 w 174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7">
                    <a:moveTo>
                      <a:pt x="13" y="0"/>
                    </a:moveTo>
                    <a:lnTo>
                      <a:pt x="0" y="22"/>
                    </a:lnTo>
                    <a:lnTo>
                      <a:pt x="144" y="197"/>
                    </a:lnTo>
                    <a:lnTo>
                      <a:pt x="174" y="19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4" name="Freeform 175"/>
              <p:cNvSpPr>
                <a:spLocks/>
              </p:cNvSpPr>
              <p:nvPr/>
            </p:nvSpPr>
            <p:spPr bwMode="auto">
              <a:xfrm>
                <a:off x="1510972" y="3509704"/>
                <a:ext cx="196394" cy="214051"/>
              </a:xfrm>
              <a:custGeom>
                <a:avLst/>
                <a:gdLst>
                  <a:gd name="T0" fmla="*/ 103684416 w 186"/>
                  <a:gd name="T1" fmla="*/ 0 h 208"/>
                  <a:gd name="T2" fmla="*/ 207368833 w 186"/>
                  <a:gd name="T3" fmla="*/ 110139530 h 208"/>
                  <a:gd name="T4" fmla="*/ 103684416 w 186"/>
                  <a:gd name="T5" fmla="*/ 220278031 h 208"/>
                  <a:gd name="T6" fmla="*/ 0 w 186"/>
                  <a:gd name="T7" fmla="*/ 110139530 h 208"/>
                  <a:gd name="T8" fmla="*/ 18953079 w 186"/>
                  <a:gd name="T9" fmla="*/ 0 h 208"/>
                  <a:gd name="T10" fmla="*/ 0 w 186"/>
                  <a:gd name="T11" fmla="*/ 23298629 h 208"/>
                  <a:gd name="T12" fmla="*/ 173922734 w 186"/>
                  <a:gd name="T13" fmla="*/ 220278031 h 208"/>
                  <a:gd name="T14" fmla="*/ 207368833 w 186"/>
                  <a:gd name="T15" fmla="*/ 220278031 h 208"/>
                  <a:gd name="T16" fmla="*/ 18953079 w 186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8"/>
                  <a:gd name="T29" fmla="*/ 186 w 186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8">
                    <a:moveTo>
                      <a:pt x="17" y="0"/>
                    </a:moveTo>
                    <a:lnTo>
                      <a:pt x="0" y="22"/>
                    </a:lnTo>
                    <a:lnTo>
                      <a:pt x="156" y="208"/>
                    </a:lnTo>
                    <a:lnTo>
                      <a:pt x="186" y="20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5" name="Freeform 176"/>
              <p:cNvSpPr>
                <a:spLocks/>
              </p:cNvSpPr>
              <p:nvPr/>
            </p:nvSpPr>
            <p:spPr bwMode="auto">
              <a:xfrm>
                <a:off x="1519421" y="3500487"/>
                <a:ext cx="205895" cy="224302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5393090 h 218"/>
                  <a:gd name="T4" fmla="*/ 108699889 w 195"/>
                  <a:gd name="T5" fmla="*/ 230786180 h 218"/>
                  <a:gd name="T6" fmla="*/ 0 w 195"/>
                  <a:gd name="T7" fmla="*/ 115393090 h 218"/>
                  <a:gd name="T8" fmla="*/ 18952901 w 195"/>
                  <a:gd name="T9" fmla="*/ 0 h 218"/>
                  <a:gd name="T10" fmla="*/ 0 w 195"/>
                  <a:gd name="T11" fmla="*/ 22231623 h 218"/>
                  <a:gd name="T12" fmla="*/ 179492936 w 195"/>
                  <a:gd name="T13" fmla="*/ 230786180 h 218"/>
                  <a:gd name="T14" fmla="*/ 217398721 w 195"/>
                  <a:gd name="T15" fmla="*/ 230786180 h 218"/>
                  <a:gd name="T16" fmla="*/ 18952901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17" y="0"/>
                    </a:moveTo>
                    <a:lnTo>
                      <a:pt x="0" y="21"/>
                    </a:lnTo>
                    <a:lnTo>
                      <a:pt x="161" y="218"/>
                    </a:lnTo>
                    <a:lnTo>
                      <a:pt x="195" y="2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6" name="Freeform 177"/>
              <p:cNvSpPr>
                <a:spLocks/>
              </p:cNvSpPr>
              <p:nvPr/>
            </p:nvSpPr>
            <p:spPr bwMode="auto">
              <a:xfrm>
                <a:off x="1528922" y="3489222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3379078 w 203"/>
                  <a:gd name="T9" fmla="*/ 0 h 229"/>
                  <a:gd name="T10" fmla="*/ 0 w 203"/>
                  <a:gd name="T11" fmla="*/ 22028608 h 229"/>
                  <a:gd name="T12" fmla="*/ 188415777 w 203"/>
                  <a:gd name="T13" fmla="*/ 240220170 h 229"/>
                  <a:gd name="T14" fmla="*/ 226321921 w 203"/>
                  <a:gd name="T15" fmla="*/ 240220170 h 229"/>
                  <a:gd name="T16" fmla="*/ 13379078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2" y="0"/>
                    </a:moveTo>
                    <a:lnTo>
                      <a:pt x="0" y="21"/>
                    </a:lnTo>
                    <a:lnTo>
                      <a:pt x="169" y="229"/>
                    </a:lnTo>
                    <a:lnTo>
                      <a:pt x="203" y="2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7" name="Freeform 178"/>
              <p:cNvSpPr>
                <a:spLocks/>
              </p:cNvSpPr>
              <p:nvPr/>
            </p:nvSpPr>
            <p:spPr bwMode="auto">
              <a:xfrm>
                <a:off x="1536320" y="3481029"/>
                <a:ext cx="220681" cy="242736"/>
              </a:xfrm>
              <a:custGeom>
                <a:avLst/>
                <a:gdLst>
                  <a:gd name="T0" fmla="*/ 117068086 w 208"/>
                  <a:gd name="T1" fmla="*/ 0 h 237"/>
                  <a:gd name="T2" fmla="*/ 234135112 w 208"/>
                  <a:gd name="T3" fmla="*/ 124305413 h 237"/>
                  <a:gd name="T4" fmla="*/ 117068086 w 208"/>
                  <a:gd name="T5" fmla="*/ 248610826 h 237"/>
                  <a:gd name="T6" fmla="*/ 0 w 208"/>
                  <a:gd name="T7" fmla="*/ 124305413 h 237"/>
                  <a:gd name="T8" fmla="*/ 14633909 w 208"/>
                  <a:gd name="T9" fmla="*/ 0 h 237"/>
                  <a:gd name="T10" fmla="*/ 0 w 208"/>
                  <a:gd name="T11" fmla="*/ 19930984 h 237"/>
                  <a:gd name="T12" fmla="*/ 200365624 w 208"/>
                  <a:gd name="T13" fmla="*/ 248610826 h 237"/>
                  <a:gd name="T14" fmla="*/ 234135112 w 208"/>
                  <a:gd name="T15" fmla="*/ 248610826 h 237"/>
                  <a:gd name="T16" fmla="*/ 14633909 w 208"/>
                  <a:gd name="T17" fmla="*/ 0 h 2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7"/>
                  <a:gd name="T29" fmla="*/ 208 w 208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7">
                    <a:moveTo>
                      <a:pt x="13" y="0"/>
                    </a:moveTo>
                    <a:lnTo>
                      <a:pt x="0" y="19"/>
                    </a:lnTo>
                    <a:lnTo>
                      <a:pt x="178" y="237"/>
                    </a:lnTo>
                    <a:lnTo>
                      <a:pt x="208" y="23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8" name="Freeform 179"/>
              <p:cNvSpPr>
                <a:spLocks/>
              </p:cNvSpPr>
              <p:nvPr/>
            </p:nvSpPr>
            <p:spPr bwMode="auto">
              <a:xfrm>
                <a:off x="1541596" y="3469763"/>
                <a:ext cx="233354" cy="254002"/>
              </a:xfrm>
              <a:custGeom>
                <a:avLst/>
                <a:gdLst>
                  <a:gd name="T0" fmla="*/ 123199296 w 221"/>
                  <a:gd name="T1" fmla="*/ 0 h 248"/>
                  <a:gd name="T2" fmla="*/ 246398592 w 221"/>
                  <a:gd name="T3" fmla="*/ 130074629 h 248"/>
                  <a:gd name="T4" fmla="*/ 123199296 w 221"/>
                  <a:gd name="T5" fmla="*/ 260149258 h 248"/>
                  <a:gd name="T6" fmla="*/ 0 w 221"/>
                  <a:gd name="T7" fmla="*/ 130074629 h 248"/>
                  <a:gd name="T8" fmla="*/ 18953416 w 221"/>
                  <a:gd name="T9" fmla="*/ 0 h 248"/>
                  <a:gd name="T10" fmla="*/ 0 w 221"/>
                  <a:gd name="T11" fmla="*/ 19930966 h 248"/>
                  <a:gd name="T12" fmla="*/ 212950843 w 221"/>
                  <a:gd name="T13" fmla="*/ 260149258 h 248"/>
                  <a:gd name="T14" fmla="*/ 246398592 w 221"/>
                  <a:gd name="T15" fmla="*/ 260149258 h 248"/>
                  <a:gd name="T16" fmla="*/ 18953416 w 221"/>
                  <a:gd name="T17" fmla="*/ 0 h 2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48"/>
                  <a:gd name="T29" fmla="*/ 221 w 221"/>
                  <a:gd name="T30" fmla="*/ 248 h 2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48">
                    <a:moveTo>
                      <a:pt x="17" y="0"/>
                    </a:moveTo>
                    <a:lnTo>
                      <a:pt x="0" y="19"/>
                    </a:lnTo>
                    <a:lnTo>
                      <a:pt x="191" y="248"/>
                    </a:lnTo>
                    <a:lnTo>
                      <a:pt x="221" y="24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19" name="Freeform 180"/>
              <p:cNvSpPr>
                <a:spLocks/>
              </p:cNvSpPr>
              <p:nvPr/>
            </p:nvSpPr>
            <p:spPr bwMode="auto">
              <a:xfrm>
                <a:off x="1551096" y="3459522"/>
                <a:ext cx="232294" cy="265267"/>
              </a:xfrm>
              <a:custGeom>
                <a:avLst/>
                <a:gdLst>
                  <a:gd name="T0" fmla="*/ 122637505 w 220"/>
                  <a:gd name="T1" fmla="*/ 0 h 258"/>
                  <a:gd name="T2" fmla="*/ 245275009 w 220"/>
                  <a:gd name="T3" fmla="*/ 136369857 h 258"/>
                  <a:gd name="T4" fmla="*/ 122637505 w 220"/>
                  <a:gd name="T5" fmla="*/ 272738687 h 258"/>
                  <a:gd name="T6" fmla="*/ 0 w 220"/>
                  <a:gd name="T7" fmla="*/ 136369857 h 258"/>
                  <a:gd name="T8" fmla="*/ 18953082 w 220"/>
                  <a:gd name="T9" fmla="*/ 0 h 258"/>
                  <a:gd name="T10" fmla="*/ 0 w 220"/>
                  <a:gd name="T11" fmla="*/ 22199144 h 258"/>
                  <a:gd name="T12" fmla="*/ 217402904 w 220"/>
                  <a:gd name="T13" fmla="*/ 272738687 h 258"/>
                  <a:gd name="T14" fmla="*/ 236355978 w 220"/>
                  <a:gd name="T15" fmla="*/ 272738687 h 258"/>
                  <a:gd name="T16" fmla="*/ 245275009 w 220"/>
                  <a:gd name="T17" fmla="*/ 264281956 h 258"/>
                  <a:gd name="T18" fmla="*/ 18953082 w 220"/>
                  <a:gd name="T19" fmla="*/ 0 h 25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0"/>
                  <a:gd name="T31" fmla="*/ 0 h 258"/>
                  <a:gd name="T32" fmla="*/ 220 w 220"/>
                  <a:gd name="T33" fmla="*/ 258 h 2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0" h="258">
                    <a:moveTo>
                      <a:pt x="17" y="0"/>
                    </a:moveTo>
                    <a:lnTo>
                      <a:pt x="0" y="21"/>
                    </a:lnTo>
                    <a:lnTo>
                      <a:pt x="195" y="258"/>
                    </a:lnTo>
                    <a:lnTo>
                      <a:pt x="212" y="258"/>
                    </a:lnTo>
                    <a:lnTo>
                      <a:pt x="220" y="25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0" name="Freeform 181"/>
              <p:cNvSpPr>
                <a:spLocks/>
              </p:cNvSpPr>
              <p:nvPr/>
            </p:nvSpPr>
            <p:spPr bwMode="auto">
              <a:xfrm>
                <a:off x="1558494" y="3448257"/>
                <a:ext cx="233354" cy="276532"/>
              </a:xfrm>
              <a:custGeom>
                <a:avLst/>
                <a:gdLst>
                  <a:gd name="T0" fmla="*/ 123199296 w 221"/>
                  <a:gd name="T1" fmla="*/ 0 h 269"/>
                  <a:gd name="T2" fmla="*/ 246398592 w 221"/>
                  <a:gd name="T3" fmla="*/ 142137448 h 269"/>
                  <a:gd name="T4" fmla="*/ 123199296 w 221"/>
                  <a:gd name="T5" fmla="*/ 284274895 h 269"/>
                  <a:gd name="T6" fmla="*/ 0 w 221"/>
                  <a:gd name="T7" fmla="*/ 142137448 h 269"/>
                  <a:gd name="T8" fmla="*/ 0 w 221"/>
                  <a:gd name="T9" fmla="*/ 22192462 h 269"/>
                  <a:gd name="T10" fmla="*/ 14494346 w 221"/>
                  <a:gd name="T11" fmla="*/ 0 h 269"/>
                  <a:gd name="T12" fmla="*/ 246398592 w 221"/>
                  <a:gd name="T13" fmla="*/ 265252728 h 269"/>
                  <a:gd name="T14" fmla="*/ 227445184 w 221"/>
                  <a:gd name="T15" fmla="*/ 284274895 h 269"/>
                  <a:gd name="T16" fmla="*/ 0 w 221"/>
                  <a:gd name="T17" fmla="*/ 22192462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69"/>
                  <a:gd name="T29" fmla="*/ 221 w 221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69">
                    <a:moveTo>
                      <a:pt x="0" y="21"/>
                    </a:moveTo>
                    <a:lnTo>
                      <a:pt x="13" y="0"/>
                    </a:lnTo>
                    <a:lnTo>
                      <a:pt x="221" y="251"/>
                    </a:lnTo>
                    <a:lnTo>
                      <a:pt x="204" y="26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1" name="Freeform 182"/>
              <p:cNvSpPr>
                <a:spLocks/>
              </p:cNvSpPr>
              <p:nvPr/>
            </p:nvSpPr>
            <p:spPr bwMode="auto">
              <a:xfrm>
                <a:off x="1567994" y="3448257"/>
                <a:ext cx="229130" cy="266291"/>
              </a:xfrm>
              <a:custGeom>
                <a:avLst/>
                <a:gdLst>
                  <a:gd name="T0" fmla="*/ 121529066 w 216"/>
                  <a:gd name="T1" fmla="*/ 0 h 261"/>
                  <a:gd name="T2" fmla="*/ 243058131 w 216"/>
                  <a:gd name="T3" fmla="*/ 135845140 h 261"/>
                  <a:gd name="T4" fmla="*/ 121529066 w 216"/>
                  <a:gd name="T5" fmla="*/ 271689260 h 261"/>
                  <a:gd name="T6" fmla="*/ 0 w 216"/>
                  <a:gd name="T7" fmla="*/ 135845140 h 261"/>
                  <a:gd name="T8" fmla="*/ 0 w 216"/>
                  <a:gd name="T9" fmla="*/ 11450512 h 261"/>
                  <a:gd name="T10" fmla="*/ 4500920 w 216"/>
                  <a:gd name="T11" fmla="*/ 0 h 261"/>
                  <a:gd name="T12" fmla="*/ 23631154 w 216"/>
                  <a:gd name="T13" fmla="*/ 0 h 261"/>
                  <a:gd name="T14" fmla="*/ 243058131 w 216"/>
                  <a:gd name="T15" fmla="*/ 249828858 h 261"/>
                  <a:gd name="T16" fmla="*/ 228429882 w 216"/>
                  <a:gd name="T17" fmla="*/ 271689260 h 261"/>
                  <a:gd name="T18" fmla="*/ 0 w 216"/>
                  <a:gd name="T19" fmla="*/ 11450512 h 26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6"/>
                  <a:gd name="T31" fmla="*/ 0 h 261"/>
                  <a:gd name="T32" fmla="*/ 216 w 216"/>
                  <a:gd name="T33" fmla="*/ 261 h 2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6" h="261">
                    <a:moveTo>
                      <a:pt x="0" y="11"/>
                    </a:moveTo>
                    <a:lnTo>
                      <a:pt x="4" y="0"/>
                    </a:lnTo>
                    <a:lnTo>
                      <a:pt x="21" y="0"/>
                    </a:lnTo>
                    <a:lnTo>
                      <a:pt x="216" y="240"/>
                    </a:lnTo>
                    <a:lnTo>
                      <a:pt x="203" y="26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2" name="Freeform 183"/>
              <p:cNvSpPr>
                <a:spLocks/>
              </p:cNvSpPr>
              <p:nvPr/>
            </p:nvSpPr>
            <p:spPr bwMode="auto">
              <a:xfrm>
                <a:off x="1573270" y="3448257"/>
                <a:ext cx="232294" cy="257074"/>
              </a:xfrm>
              <a:custGeom>
                <a:avLst/>
                <a:gdLst>
                  <a:gd name="T0" fmla="*/ 122637505 w 220"/>
                  <a:gd name="T1" fmla="*/ 0 h 251"/>
                  <a:gd name="T2" fmla="*/ 245275009 w 220"/>
                  <a:gd name="T3" fmla="*/ 131647493 h 251"/>
                  <a:gd name="T4" fmla="*/ 122637505 w 220"/>
                  <a:gd name="T5" fmla="*/ 263294986 h 251"/>
                  <a:gd name="T6" fmla="*/ 0 w 220"/>
                  <a:gd name="T7" fmla="*/ 131647493 h 251"/>
                  <a:gd name="T8" fmla="*/ 37906163 w 220"/>
                  <a:gd name="T9" fmla="*/ 0 h 251"/>
                  <a:gd name="T10" fmla="*/ 0 w 220"/>
                  <a:gd name="T11" fmla="*/ 0 h 251"/>
                  <a:gd name="T12" fmla="*/ 231895934 w 220"/>
                  <a:gd name="T13" fmla="*/ 263294986 h 251"/>
                  <a:gd name="T14" fmla="*/ 245275009 w 220"/>
                  <a:gd name="T15" fmla="*/ 240217735 h 251"/>
                  <a:gd name="T16" fmla="*/ 37906163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34" y="0"/>
                    </a:moveTo>
                    <a:lnTo>
                      <a:pt x="0" y="0"/>
                    </a:lnTo>
                    <a:lnTo>
                      <a:pt x="208" y="251"/>
                    </a:lnTo>
                    <a:lnTo>
                      <a:pt x="220" y="2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3" name="Freeform 184"/>
              <p:cNvSpPr>
                <a:spLocks/>
              </p:cNvSpPr>
              <p:nvPr/>
            </p:nvSpPr>
            <p:spPr bwMode="auto">
              <a:xfrm>
                <a:off x="1590169" y="3448257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8681240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4" name="Freeform 185"/>
              <p:cNvSpPr>
                <a:spLocks/>
              </p:cNvSpPr>
              <p:nvPr/>
            </p:nvSpPr>
            <p:spPr bwMode="auto">
              <a:xfrm>
                <a:off x="1610230" y="3448257"/>
                <a:ext cx="209068" cy="234543"/>
              </a:xfrm>
              <a:custGeom>
                <a:avLst/>
                <a:gdLst>
                  <a:gd name="T0" fmla="*/ 109822684 w 199"/>
                  <a:gd name="T1" fmla="*/ 0 h 229"/>
                  <a:gd name="T2" fmla="*/ 219645368 w 199"/>
                  <a:gd name="T3" fmla="*/ 120110597 h 229"/>
                  <a:gd name="T4" fmla="*/ 109822684 w 199"/>
                  <a:gd name="T5" fmla="*/ 240220170 h 229"/>
                  <a:gd name="T6" fmla="*/ 0 w 199"/>
                  <a:gd name="T7" fmla="*/ 120110597 h 229"/>
                  <a:gd name="T8" fmla="*/ 32008414 w 199"/>
                  <a:gd name="T9" fmla="*/ 0 h 229"/>
                  <a:gd name="T10" fmla="*/ 0 w 199"/>
                  <a:gd name="T11" fmla="*/ 0 h 229"/>
                  <a:gd name="T12" fmla="*/ 205296374 w 199"/>
                  <a:gd name="T13" fmla="*/ 240220170 h 229"/>
                  <a:gd name="T14" fmla="*/ 219645368 w 199"/>
                  <a:gd name="T15" fmla="*/ 217141759 h 229"/>
                  <a:gd name="T16" fmla="*/ 32008414 w 199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9"/>
                  <a:gd name="T29" fmla="*/ 199 w 199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9">
                    <a:moveTo>
                      <a:pt x="29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199" y="20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5" name="Freeform 186"/>
              <p:cNvSpPr>
                <a:spLocks/>
              </p:cNvSpPr>
              <p:nvPr/>
            </p:nvSpPr>
            <p:spPr bwMode="auto">
              <a:xfrm>
                <a:off x="1627129" y="3448257"/>
                <a:ext cx="199558" cy="224302"/>
              </a:xfrm>
              <a:custGeom>
                <a:avLst/>
                <a:gdLst>
                  <a:gd name="T0" fmla="*/ 104798408 w 190"/>
                  <a:gd name="T1" fmla="*/ 0 h 218"/>
                  <a:gd name="T2" fmla="*/ 209596816 w 190"/>
                  <a:gd name="T3" fmla="*/ 115393090 h 218"/>
                  <a:gd name="T4" fmla="*/ 104798408 w 190"/>
                  <a:gd name="T5" fmla="*/ 230786180 h 218"/>
                  <a:gd name="T6" fmla="*/ 0 w 190"/>
                  <a:gd name="T7" fmla="*/ 115393090 h 218"/>
                  <a:gd name="T8" fmla="*/ 31991246 w 190"/>
                  <a:gd name="T9" fmla="*/ 0 h 218"/>
                  <a:gd name="T10" fmla="*/ 0 w 190"/>
                  <a:gd name="T11" fmla="*/ 0 h 218"/>
                  <a:gd name="T12" fmla="*/ 196358773 w 190"/>
                  <a:gd name="T13" fmla="*/ 230786180 h 218"/>
                  <a:gd name="T14" fmla="*/ 209596816 w 190"/>
                  <a:gd name="T15" fmla="*/ 207495819 h 218"/>
                  <a:gd name="T16" fmla="*/ 31991246 w 190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8"/>
                  <a:gd name="T29" fmla="*/ 190 w 190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8">
                    <a:moveTo>
                      <a:pt x="29" y="0"/>
                    </a:moveTo>
                    <a:lnTo>
                      <a:pt x="0" y="0"/>
                    </a:lnTo>
                    <a:lnTo>
                      <a:pt x="178" y="218"/>
                    </a:lnTo>
                    <a:lnTo>
                      <a:pt x="190" y="19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6" name="Freeform 187"/>
              <p:cNvSpPr>
                <a:spLocks/>
              </p:cNvSpPr>
              <p:nvPr/>
            </p:nvSpPr>
            <p:spPr bwMode="auto">
              <a:xfrm>
                <a:off x="1639793" y="3448257"/>
                <a:ext cx="196394" cy="213027"/>
              </a:xfrm>
              <a:custGeom>
                <a:avLst/>
                <a:gdLst>
                  <a:gd name="T0" fmla="*/ 103129954 w 187"/>
                  <a:gd name="T1" fmla="*/ 0 h 207"/>
                  <a:gd name="T2" fmla="*/ 206259909 w 187"/>
                  <a:gd name="T3" fmla="*/ 109615255 h 207"/>
                  <a:gd name="T4" fmla="*/ 103129954 w 187"/>
                  <a:gd name="T5" fmla="*/ 219229481 h 207"/>
                  <a:gd name="T6" fmla="*/ 0 w 187"/>
                  <a:gd name="T7" fmla="*/ 109615255 h 207"/>
                  <a:gd name="T8" fmla="*/ 37501806 w 187"/>
                  <a:gd name="T9" fmla="*/ 0 h 207"/>
                  <a:gd name="T10" fmla="*/ 0 w 187"/>
                  <a:gd name="T11" fmla="*/ 0 h 207"/>
                  <a:gd name="T12" fmla="*/ 187509014 w 187"/>
                  <a:gd name="T13" fmla="*/ 219229481 h 207"/>
                  <a:gd name="T14" fmla="*/ 206259909 w 187"/>
                  <a:gd name="T15" fmla="*/ 200166143 h 207"/>
                  <a:gd name="T16" fmla="*/ 37501806 w 187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7"/>
                  <a:gd name="T29" fmla="*/ 187 w 187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7">
                    <a:moveTo>
                      <a:pt x="34" y="0"/>
                    </a:moveTo>
                    <a:lnTo>
                      <a:pt x="0" y="0"/>
                    </a:lnTo>
                    <a:lnTo>
                      <a:pt x="170" y="207"/>
                    </a:lnTo>
                    <a:lnTo>
                      <a:pt x="187" y="18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7" name="Freeform 188"/>
              <p:cNvSpPr>
                <a:spLocks/>
              </p:cNvSpPr>
              <p:nvPr/>
            </p:nvSpPr>
            <p:spPr bwMode="auto">
              <a:xfrm>
                <a:off x="1657743" y="3448257"/>
                <a:ext cx="189006" cy="199714"/>
              </a:xfrm>
              <a:custGeom>
                <a:avLst/>
                <a:gdLst>
                  <a:gd name="T0" fmla="*/ 100346257 w 178"/>
                  <a:gd name="T1" fmla="*/ 0 h 196"/>
                  <a:gd name="T2" fmla="*/ 200692515 w 178"/>
                  <a:gd name="T3" fmla="*/ 101749188 h 196"/>
                  <a:gd name="T4" fmla="*/ 100346257 w 178"/>
                  <a:gd name="T5" fmla="*/ 203498377 h 196"/>
                  <a:gd name="T6" fmla="*/ 0 w 178"/>
                  <a:gd name="T7" fmla="*/ 101749188 h 196"/>
                  <a:gd name="T8" fmla="*/ 33824638 w 178"/>
                  <a:gd name="T9" fmla="*/ 0 h 196"/>
                  <a:gd name="T10" fmla="*/ 0 w 178"/>
                  <a:gd name="T11" fmla="*/ 0 h 196"/>
                  <a:gd name="T12" fmla="*/ 181525401 w 178"/>
                  <a:gd name="T13" fmla="*/ 203498377 h 196"/>
                  <a:gd name="T14" fmla="*/ 200692515 w 178"/>
                  <a:gd name="T15" fmla="*/ 184809839 h 196"/>
                  <a:gd name="T16" fmla="*/ 33824638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30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78" y="17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8" name="Freeform 189"/>
              <p:cNvSpPr>
                <a:spLocks/>
              </p:cNvSpPr>
              <p:nvPr/>
            </p:nvSpPr>
            <p:spPr bwMode="auto">
              <a:xfrm>
                <a:off x="1676753" y="3448257"/>
                <a:ext cx="174220" cy="193569"/>
              </a:xfrm>
              <a:custGeom>
                <a:avLst/>
                <a:gdLst>
                  <a:gd name="T0" fmla="*/ 91423518 w 166"/>
                  <a:gd name="T1" fmla="*/ 0 h 189"/>
                  <a:gd name="T2" fmla="*/ 182847037 w 166"/>
                  <a:gd name="T3" fmla="*/ 99124739 h 189"/>
                  <a:gd name="T4" fmla="*/ 91423518 w 166"/>
                  <a:gd name="T5" fmla="*/ 198248454 h 189"/>
                  <a:gd name="T6" fmla="*/ 0 w 166"/>
                  <a:gd name="T7" fmla="*/ 99124739 h 189"/>
                  <a:gd name="T8" fmla="*/ 33045122 w 166"/>
                  <a:gd name="T9" fmla="*/ 0 h 189"/>
                  <a:gd name="T10" fmla="*/ 0 w 166"/>
                  <a:gd name="T11" fmla="*/ 0 h 189"/>
                  <a:gd name="T12" fmla="*/ 168527418 w 166"/>
                  <a:gd name="T13" fmla="*/ 198248454 h 189"/>
                  <a:gd name="T14" fmla="*/ 182847037 w 166"/>
                  <a:gd name="T15" fmla="*/ 175171759 h 189"/>
                  <a:gd name="T16" fmla="*/ 33045122 w 166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9"/>
                  <a:gd name="T29" fmla="*/ 166 w 166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9">
                    <a:moveTo>
                      <a:pt x="30" y="0"/>
                    </a:moveTo>
                    <a:lnTo>
                      <a:pt x="0" y="0"/>
                    </a:lnTo>
                    <a:lnTo>
                      <a:pt x="153" y="189"/>
                    </a:lnTo>
                    <a:lnTo>
                      <a:pt x="166" y="16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29" name="Freeform 190"/>
              <p:cNvSpPr>
                <a:spLocks/>
              </p:cNvSpPr>
              <p:nvPr/>
            </p:nvSpPr>
            <p:spPr bwMode="auto">
              <a:xfrm>
                <a:off x="1689427" y="3448257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37905943 w 161"/>
                  <a:gd name="T9" fmla="*/ 0 h 178"/>
                  <a:gd name="T10" fmla="*/ 0 w 161"/>
                  <a:gd name="T11" fmla="*/ 0 h 178"/>
                  <a:gd name="T12" fmla="*/ 165001711 w 161"/>
                  <a:gd name="T13" fmla="*/ 186710021 h 178"/>
                  <a:gd name="T14" fmla="*/ 179494656 w 161"/>
                  <a:gd name="T15" fmla="*/ 163633337 h 178"/>
                  <a:gd name="T16" fmla="*/ 37905943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8" y="178"/>
                    </a:lnTo>
                    <a:lnTo>
                      <a:pt x="161" y="1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0" name="Freeform 191"/>
              <p:cNvSpPr>
                <a:spLocks/>
              </p:cNvSpPr>
              <p:nvPr/>
            </p:nvSpPr>
            <p:spPr bwMode="auto">
              <a:xfrm>
                <a:off x="1708428" y="3448257"/>
                <a:ext cx="160495" cy="171038"/>
              </a:xfrm>
              <a:custGeom>
                <a:avLst/>
                <a:gdLst>
                  <a:gd name="T0" fmla="*/ 84179102 w 153"/>
                  <a:gd name="T1" fmla="*/ 0 h 167"/>
                  <a:gd name="T2" fmla="*/ 168357155 w 153"/>
                  <a:gd name="T3" fmla="*/ 87586819 h 167"/>
                  <a:gd name="T4" fmla="*/ 84179102 w 153"/>
                  <a:gd name="T5" fmla="*/ 175173637 h 167"/>
                  <a:gd name="T6" fmla="*/ 0 w 153"/>
                  <a:gd name="T7" fmla="*/ 87586819 h 167"/>
                  <a:gd name="T8" fmla="*/ 37413169 w 153"/>
                  <a:gd name="T9" fmla="*/ 0 h 167"/>
                  <a:gd name="T10" fmla="*/ 0 w 153"/>
                  <a:gd name="T11" fmla="*/ 0 h 167"/>
                  <a:gd name="T12" fmla="*/ 149650579 w 153"/>
                  <a:gd name="T13" fmla="*/ 175173637 h 167"/>
                  <a:gd name="T14" fmla="*/ 168357155 w 153"/>
                  <a:gd name="T15" fmla="*/ 152096830 h 167"/>
                  <a:gd name="T16" fmla="*/ 37413169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34" y="0"/>
                    </a:moveTo>
                    <a:lnTo>
                      <a:pt x="0" y="0"/>
                    </a:lnTo>
                    <a:lnTo>
                      <a:pt x="136" y="167"/>
                    </a:lnTo>
                    <a:lnTo>
                      <a:pt x="153" y="14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1" name="Freeform 192"/>
              <p:cNvSpPr>
                <a:spLocks/>
              </p:cNvSpPr>
              <p:nvPr/>
            </p:nvSpPr>
            <p:spPr bwMode="auto">
              <a:xfrm>
                <a:off x="1725326" y="3448257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33445891 w 144"/>
                  <a:gd name="T9" fmla="*/ 0 h 156"/>
                  <a:gd name="T10" fmla="*/ 0 w 144"/>
                  <a:gd name="T11" fmla="*/ 0 h 156"/>
                  <a:gd name="T12" fmla="*/ 141588620 w 144"/>
                  <a:gd name="T13" fmla="*/ 165741507 h 156"/>
                  <a:gd name="T14" fmla="*/ 160541568 w 144"/>
                  <a:gd name="T15" fmla="*/ 142368229 h 156"/>
                  <a:gd name="T16" fmla="*/ 33445891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30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4" y="13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2" name="Freeform 193"/>
              <p:cNvSpPr>
                <a:spLocks/>
              </p:cNvSpPr>
              <p:nvPr/>
            </p:nvSpPr>
            <p:spPr bwMode="auto">
              <a:xfrm>
                <a:off x="1743276" y="3448257"/>
                <a:ext cx="138321" cy="149531"/>
              </a:xfrm>
              <a:custGeom>
                <a:avLst/>
                <a:gdLst>
                  <a:gd name="T0" fmla="*/ 73026096 w 131"/>
                  <a:gd name="T1" fmla="*/ 0 h 145"/>
                  <a:gd name="T2" fmla="*/ 146051136 w 131"/>
                  <a:gd name="T3" fmla="*/ 77102308 h 145"/>
                  <a:gd name="T4" fmla="*/ 73026096 w 131"/>
                  <a:gd name="T5" fmla="*/ 154203585 h 145"/>
                  <a:gd name="T6" fmla="*/ 0 w 131"/>
                  <a:gd name="T7" fmla="*/ 77102308 h 145"/>
                  <a:gd name="T8" fmla="*/ 33447278 w 131"/>
                  <a:gd name="T9" fmla="*/ 0 h 145"/>
                  <a:gd name="T10" fmla="*/ 0 w 131"/>
                  <a:gd name="T11" fmla="*/ 0 h 145"/>
                  <a:gd name="T12" fmla="*/ 132671984 w 131"/>
                  <a:gd name="T13" fmla="*/ 154203585 h 145"/>
                  <a:gd name="T14" fmla="*/ 146051136 w 131"/>
                  <a:gd name="T15" fmla="*/ 130807633 h 145"/>
                  <a:gd name="T16" fmla="*/ 33447278 w 131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5"/>
                  <a:gd name="T29" fmla="*/ 131 w 131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5">
                    <a:moveTo>
                      <a:pt x="30" y="0"/>
                    </a:moveTo>
                    <a:lnTo>
                      <a:pt x="0" y="0"/>
                    </a:lnTo>
                    <a:lnTo>
                      <a:pt x="119" y="145"/>
                    </a:lnTo>
                    <a:lnTo>
                      <a:pt x="131" y="12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3" name="Freeform 194"/>
              <p:cNvSpPr>
                <a:spLocks/>
              </p:cNvSpPr>
              <p:nvPr/>
            </p:nvSpPr>
            <p:spPr bwMode="auto">
              <a:xfrm>
                <a:off x="1757001" y="3448257"/>
                <a:ext cx="133045" cy="136218"/>
              </a:xfrm>
              <a:custGeom>
                <a:avLst/>
                <a:gdLst>
                  <a:gd name="T0" fmla="*/ 69689406 w 127"/>
                  <a:gd name="T1" fmla="*/ 0 h 134"/>
                  <a:gd name="T2" fmla="*/ 139377764 w 127"/>
                  <a:gd name="T3" fmla="*/ 69236357 h 134"/>
                  <a:gd name="T4" fmla="*/ 69689406 w 127"/>
                  <a:gd name="T5" fmla="*/ 138472713 h 134"/>
                  <a:gd name="T6" fmla="*/ 0 w 127"/>
                  <a:gd name="T7" fmla="*/ 69236357 h 134"/>
                  <a:gd name="T8" fmla="*/ 37313368 w 127"/>
                  <a:gd name="T9" fmla="*/ 0 h 134"/>
                  <a:gd name="T10" fmla="*/ 0 w 127"/>
                  <a:gd name="T11" fmla="*/ 0 h 134"/>
                  <a:gd name="T12" fmla="*/ 125110492 w 127"/>
                  <a:gd name="T13" fmla="*/ 138472713 h 134"/>
                  <a:gd name="T14" fmla="*/ 139377764 w 127"/>
                  <a:gd name="T15" fmla="*/ 115738518 h 134"/>
                  <a:gd name="T16" fmla="*/ 37313368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34" y="0"/>
                    </a:moveTo>
                    <a:lnTo>
                      <a:pt x="0" y="0"/>
                    </a:lnTo>
                    <a:lnTo>
                      <a:pt x="114" y="134"/>
                    </a:lnTo>
                    <a:lnTo>
                      <a:pt x="127" y="1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4" name="Freeform 195"/>
              <p:cNvSpPr>
                <a:spLocks/>
              </p:cNvSpPr>
              <p:nvPr/>
            </p:nvSpPr>
            <p:spPr bwMode="auto">
              <a:xfrm>
                <a:off x="1774950" y="3448257"/>
                <a:ext cx="125647" cy="124952"/>
              </a:xfrm>
              <a:custGeom>
                <a:avLst/>
                <a:gdLst>
                  <a:gd name="T0" fmla="*/ 66895314 w 118"/>
                  <a:gd name="T1" fmla="*/ 0 h 123"/>
                  <a:gd name="T2" fmla="*/ 133789563 w 118"/>
                  <a:gd name="T3" fmla="*/ 63467489 h 123"/>
                  <a:gd name="T4" fmla="*/ 66895314 w 118"/>
                  <a:gd name="T5" fmla="*/ 126934978 h 123"/>
                  <a:gd name="T6" fmla="*/ 0 w 118"/>
                  <a:gd name="T7" fmla="*/ 63467489 h 123"/>
                  <a:gd name="T8" fmla="*/ 37416193 w 118"/>
                  <a:gd name="T9" fmla="*/ 0 h 123"/>
                  <a:gd name="T10" fmla="*/ 0 w 118"/>
                  <a:gd name="T11" fmla="*/ 0 h 123"/>
                  <a:gd name="T12" fmla="*/ 114514466 w 118"/>
                  <a:gd name="T13" fmla="*/ 126934978 h 123"/>
                  <a:gd name="T14" fmla="*/ 133789563 w 118"/>
                  <a:gd name="T15" fmla="*/ 108358786 h 123"/>
                  <a:gd name="T16" fmla="*/ 37416193 w 118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3"/>
                  <a:gd name="T29" fmla="*/ 118 w 118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3">
                    <a:moveTo>
                      <a:pt x="33" y="0"/>
                    </a:moveTo>
                    <a:lnTo>
                      <a:pt x="0" y="0"/>
                    </a:lnTo>
                    <a:lnTo>
                      <a:pt x="101" y="123"/>
                    </a:lnTo>
                    <a:lnTo>
                      <a:pt x="118" y="10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5" name="Freeform 196"/>
              <p:cNvSpPr>
                <a:spLocks/>
              </p:cNvSpPr>
              <p:nvPr/>
            </p:nvSpPr>
            <p:spPr bwMode="auto">
              <a:xfrm>
                <a:off x="1791839" y="3448257"/>
                <a:ext cx="110871" cy="114711"/>
              </a:xfrm>
              <a:custGeom>
                <a:avLst/>
                <a:gdLst>
                  <a:gd name="T0" fmla="*/ 58535664 w 105"/>
                  <a:gd name="T1" fmla="*/ 0 h 112"/>
                  <a:gd name="T2" fmla="*/ 117070272 w 105"/>
                  <a:gd name="T3" fmla="*/ 58744322 h 112"/>
                  <a:gd name="T4" fmla="*/ 58535664 w 105"/>
                  <a:gd name="T5" fmla="*/ 117487621 h 112"/>
                  <a:gd name="T6" fmla="*/ 0 w 105"/>
                  <a:gd name="T7" fmla="*/ 58744322 h 112"/>
                  <a:gd name="T8" fmla="*/ 32334206 w 105"/>
                  <a:gd name="T9" fmla="*/ 0 h 112"/>
                  <a:gd name="T10" fmla="*/ 0 w 105"/>
                  <a:gd name="T11" fmla="*/ 0 h 112"/>
                  <a:gd name="T12" fmla="*/ 103690786 w 105"/>
                  <a:gd name="T13" fmla="*/ 117487621 h 112"/>
                  <a:gd name="T14" fmla="*/ 117070272 w 105"/>
                  <a:gd name="T15" fmla="*/ 98605376 h 112"/>
                  <a:gd name="T16" fmla="*/ 32334206 w 105"/>
                  <a:gd name="T17" fmla="*/ 0 h 11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5"/>
                  <a:gd name="T28" fmla="*/ 0 h 112"/>
                  <a:gd name="T29" fmla="*/ 105 w 105"/>
                  <a:gd name="T30" fmla="*/ 112 h 1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5" h="112">
                    <a:moveTo>
                      <a:pt x="29" y="0"/>
                    </a:moveTo>
                    <a:lnTo>
                      <a:pt x="0" y="0"/>
                    </a:lnTo>
                    <a:lnTo>
                      <a:pt x="93" y="112"/>
                    </a:lnTo>
                    <a:lnTo>
                      <a:pt x="105" y="9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6" name="Freeform 197"/>
              <p:cNvSpPr>
                <a:spLocks/>
              </p:cNvSpPr>
              <p:nvPr/>
            </p:nvSpPr>
            <p:spPr bwMode="auto">
              <a:xfrm>
                <a:off x="1809789" y="3448257"/>
                <a:ext cx="103473" cy="107542"/>
              </a:xfrm>
              <a:custGeom>
                <a:avLst/>
                <a:gdLst>
                  <a:gd name="T0" fmla="*/ 54626353 w 98"/>
                  <a:gd name="T1" fmla="*/ 0 h 105"/>
                  <a:gd name="T2" fmla="*/ 109251649 w 98"/>
                  <a:gd name="T3" fmla="*/ 55072770 h 105"/>
                  <a:gd name="T4" fmla="*/ 54626353 w 98"/>
                  <a:gd name="T5" fmla="*/ 110145541 h 105"/>
                  <a:gd name="T6" fmla="*/ 0 w 98"/>
                  <a:gd name="T7" fmla="*/ 55072770 h 105"/>
                  <a:gd name="T8" fmla="*/ 33443950 w 98"/>
                  <a:gd name="T9" fmla="*/ 0 h 105"/>
                  <a:gd name="T10" fmla="*/ 0 w 98"/>
                  <a:gd name="T11" fmla="*/ 0 h 105"/>
                  <a:gd name="T12" fmla="*/ 94759099 w 98"/>
                  <a:gd name="T13" fmla="*/ 110145541 h 105"/>
                  <a:gd name="T14" fmla="*/ 109251649 w 98"/>
                  <a:gd name="T15" fmla="*/ 87067034 h 105"/>
                  <a:gd name="T16" fmla="*/ 33443950 w 98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5"/>
                  <a:gd name="T29" fmla="*/ 98 w 98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5">
                    <a:moveTo>
                      <a:pt x="30" y="0"/>
                    </a:moveTo>
                    <a:lnTo>
                      <a:pt x="0" y="0"/>
                    </a:lnTo>
                    <a:lnTo>
                      <a:pt x="85" y="105"/>
                    </a:lnTo>
                    <a:lnTo>
                      <a:pt x="98" y="8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7" name="Freeform 198"/>
              <p:cNvSpPr>
                <a:spLocks/>
              </p:cNvSpPr>
              <p:nvPr/>
            </p:nvSpPr>
            <p:spPr bwMode="auto">
              <a:xfrm>
                <a:off x="1823523" y="3448257"/>
                <a:ext cx="98197" cy="97301"/>
              </a:xfrm>
              <a:custGeom>
                <a:avLst/>
                <a:gdLst>
                  <a:gd name="T0" fmla="*/ 51842736 w 93"/>
                  <a:gd name="T1" fmla="*/ 0 h 94"/>
                  <a:gd name="T2" fmla="*/ 103684416 w 93"/>
                  <a:gd name="T3" fmla="*/ 50359478 h 94"/>
                  <a:gd name="T4" fmla="*/ 51842736 w 93"/>
                  <a:gd name="T5" fmla="*/ 100717921 h 94"/>
                  <a:gd name="T6" fmla="*/ 0 w 93"/>
                  <a:gd name="T7" fmla="*/ 50359478 h 94"/>
                  <a:gd name="T8" fmla="*/ 37906158 w 93"/>
                  <a:gd name="T9" fmla="*/ 0 h 94"/>
                  <a:gd name="T10" fmla="*/ 0 w 93"/>
                  <a:gd name="T11" fmla="*/ 0 h 94"/>
                  <a:gd name="T12" fmla="*/ 84731346 w 93"/>
                  <a:gd name="T13" fmla="*/ 100717921 h 94"/>
                  <a:gd name="T14" fmla="*/ 103684416 w 93"/>
                  <a:gd name="T15" fmla="*/ 77145209 h 94"/>
                  <a:gd name="T16" fmla="*/ 37906158 w 93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4"/>
                  <a:gd name="T29" fmla="*/ 93 w 93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4">
                    <a:moveTo>
                      <a:pt x="34" y="0"/>
                    </a:moveTo>
                    <a:lnTo>
                      <a:pt x="0" y="0"/>
                    </a:lnTo>
                    <a:lnTo>
                      <a:pt x="76" y="94"/>
                    </a:lnTo>
                    <a:lnTo>
                      <a:pt x="93" y="7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8" name="Freeform 199"/>
              <p:cNvSpPr>
                <a:spLocks/>
              </p:cNvSpPr>
              <p:nvPr/>
            </p:nvSpPr>
            <p:spPr bwMode="auto">
              <a:xfrm>
                <a:off x="1841473" y="3448257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38806428 w 85"/>
                  <a:gd name="T9" fmla="*/ 0 h 83"/>
                  <a:gd name="T10" fmla="*/ 0 w 85"/>
                  <a:gd name="T11" fmla="*/ 0 h 83"/>
                  <a:gd name="T12" fmla="*/ 77611787 w 85"/>
                  <a:gd name="T13" fmla="*/ 89180978 h 83"/>
                  <a:gd name="T14" fmla="*/ 97014992 w 85"/>
                  <a:gd name="T15" fmla="*/ 65543114 h 83"/>
                  <a:gd name="T16" fmla="*/ 38806428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34" y="0"/>
                    </a:moveTo>
                    <a:lnTo>
                      <a:pt x="0" y="0"/>
                    </a:lnTo>
                    <a:lnTo>
                      <a:pt x="68" y="83"/>
                    </a:lnTo>
                    <a:lnTo>
                      <a:pt x="85" y="6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39" name="Freeform 200"/>
              <p:cNvSpPr>
                <a:spLocks/>
              </p:cNvSpPr>
              <p:nvPr/>
            </p:nvSpPr>
            <p:spPr bwMode="auto">
              <a:xfrm>
                <a:off x="1859423" y="3448257"/>
                <a:ext cx="76023" cy="72722"/>
              </a:xfrm>
              <a:custGeom>
                <a:avLst/>
                <a:gdLst>
                  <a:gd name="T0" fmla="*/ 40135920 w 72"/>
                  <a:gd name="T1" fmla="*/ 0 h 72"/>
                  <a:gd name="T2" fmla="*/ 80270784 w 72"/>
                  <a:gd name="T3" fmla="*/ 36725620 h 72"/>
                  <a:gd name="T4" fmla="*/ 40135920 w 72"/>
                  <a:gd name="T5" fmla="*/ 73451240 h 72"/>
                  <a:gd name="T6" fmla="*/ 0 w 72"/>
                  <a:gd name="T7" fmla="*/ 36725620 h 72"/>
                  <a:gd name="T8" fmla="*/ 33445891 w 72"/>
                  <a:gd name="T9" fmla="*/ 0 h 72"/>
                  <a:gd name="T10" fmla="*/ 0 w 72"/>
                  <a:gd name="T11" fmla="*/ 0 h 72"/>
                  <a:gd name="T12" fmla="*/ 65777833 w 72"/>
                  <a:gd name="T13" fmla="*/ 73451240 h 72"/>
                  <a:gd name="T14" fmla="*/ 80270784 w 72"/>
                  <a:gd name="T15" fmla="*/ 52027535 h 72"/>
                  <a:gd name="T16" fmla="*/ 33445891 w 72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2"/>
                  <a:gd name="T29" fmla="*/ 72 w 72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2">
                    <a:moveTo>
                      <a:pt x="30" y="0"/>
                    </a:moveTo>
                    <a:lnTo>
                      <a:pt x="0" y="0"/>
                    </a:lnTo>
                    <a:lnTo>
                      <a:pt x="59" y="72"/>
                    </a:lnTo>
                    <a:lnTo>
                      <a:pt x="72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40" name="Freeform 201"/>
              <p:cNvSpPr>
                <a:spLocks/>
              </p:cNvSpPr>
              <p:nvPr/>
            </p:nvSpPr>
            <p:spPr bwMode="auto">
              <a:xfrm>
                <a:off x="1878424" y="3448257"/>
                <a:ext cx="66522" cy="61447"/>
              </a:xfrm>
              <a:custGeom>
                <a:avLst/>
                <a:gdLst>
                  <a:gd name="T0" fmla="*/ 34571691 w 64"/>
                  <a:gd name="T1" fmla="*/ 0 h 61"/>
                  <a:gd name="T2" fmla="*/ 69143382 w 64"/>
                  <a:gd name="T3" fmla="*/ 30949142 h 61"/>
                  <a:gd name="T4" fmla="*/ 34571691 w 64"/>
                  <a:gd name="T5" fmla="*/ 61897276 h 61"/>
                  <a:gd name="T6" fmla="*/ 0 w 64"/>
                  <a:gd name="T7" fmla="*/ 30949142 h 61"/>
                  <a:gd name="T8" fmla="*/ 32410758 w 64"/>
                  <a:gd name="T9" fmla="*/ 0 h 61"/>
                  <a:gd name="T10" fmla="*/ 0 w 64"/>
                  <a:gd name="T11" fmla="*/ 0 h 61"/>
                  <a:gd name="T12" fmla="*/ 55098915 w 64"/>
                  <a:gd name="T13" fmla="*/ 61897276 h 61"/>
                  <a:gd name="T14" fmla="*/ 69143382 w 64"/>
                  <a:gd name="T15" fmla="*/ 40588267 h 61"/>
                  <a:gd name="T16" fmla="*/ 32410758 w 64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1"/>
                  <a:gd name="T29" fmla="*/ 64 w 64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1">
                    <a:moveTo>
                      <a:pt x="30" y="0"/>
                    </a:moveTo>
                    <a:lnTo>
                      <a:pt x="0" y="0"/>
                    </a:lnTo>
                    <a:lnTo>
                      <a:pt x="51" y="61"/>
                    </a:lnTo>
                    <a:lnTo>
                      <a:pt x="64" y="4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41" name="Freeform 202"/>
              <p:cNvSpPr>
                <a:spLocks/>
              </p:cNvSpPr>
              <p:nvPr/>
            </p:nvSpPr>
            <p:spPr bwMode="auto">
              <a:xfrm>
                <a:off x="1891098" y="3448257"/>
                <a:ext cx="63349" cy="52230"/>
              </a:xfrm>
              <a:custGeom>
                <a:avLst/>
                <a:gdLst>
                  <a:gd name="T0" fmla="*/ 34009823 w 59"/>
                  <a:gd name="T1" fmla="*/ 0 h 51"/>
                  <a:gd name="T2" fmla="*/ 68018572 w 59"/>
                  <a:gd name="T3" fmla="*/ 26744832 h 51"/>
                  <a:gd name="T4" fmla="*/ 34009823 w 59"/>
                  <a:gd name="T5" fmla="*/ 53489665 h 51"/>
                  <a:gd name="T6" fmla="*/ 0 w 59"/>
                  <a:gd name="T7" fmla="*/ 26744832 h 51"/>
                  <a:gd name="T8" fmla="*/ 39196932 w 59"/>
                  <a:gd name="T9" fmla="*/ 0 h 51"/>
                  <a:gd name="T10" fmla="*/ 0 w 59"/>
                  <a:gd name="T11" fmla="*/ 0 h 51"/>
                  <a:gd name="T12" fmla="*/ 48420114 w 59"/>
                  <a:gd name="T13" fmla="*/ 53489665 h 51"/>
                  <a:gd name="T14" fmla="*/ 68018572 w 59"/>
                  <a:gd name="T15" fmla="*/ 33562389 h 51"/>
                  <a:gd name="T16" fmla="*/ 39196932 w 5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1"/>
                  <a:gd name="T29" fmla="*/ 59 w 5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1">
                    <a:moveTo>
                      <a:pt x="34" y="0"/>
                    </a:moveTo>
                    <a:lnTo>
                      <a:pt x="0" y="0"/>
                    </a:lnTo>
                    <a:lnTo>
                      <a:pt x="42" y="51"/>
                    </a:lnTo>
                    <a:lnTo>
                      <a:pt x="59" y="3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42" name="Freeform 203"/>
              <p:cNvSpPr>
                <a:spLocks/>
              </p:cNvSpPr>
              <p:nvPr/>
            </p:nvSpPr>
            <p:spPr bwMode="auto">
              <a:xfrm>
                <a:off x="1910099" y="3448257"/>
                <a:ext cx="53849" cy="40965"/>
              </a:xfrm>
              <a:custGeom>
                <a:avLst/>
                <a:gdLst>
                  <a:gd name="T0" fmla="*/ 28429104 w 51"/>
                  <a:gd name="T1" fmla="*/ 0 h 40"/>
                  <a:gd name="T2" fmla="*/ 56857152 w 51"/>
                  <a:gd name="T3" fmla="*/ 20977152 h 40"/>
                  <a:gd name="T4" fmla="*/ 28429104 w 51"/>
                  <a:gd name="T5" fmla="*/ 41953281 h 40"/>
                  <a:gd name="T6" fmla="*/ 0 w 51"/>
                  <a:gd name="T7" fmla="*/ 20977152 h 40"/>
                  <a:gd name="T8" fmla="*/ 32330516 w 51"/>
                  <a:gd name="T9" fmla="*/ 0 h 40"/>
                  <a:gd name="T10" fmla="*/ 0 w 51"/>
                  <a:gd name="T11" fmla="*/ 0 h 40"/>
                  <a:gd name="T12" fmla="*/ 37904422 w 51"/>
                  <a:gd name="T13" fmla="*/ 41953281 h 40"/>
                  <a:gd name="T14" fmla="*/ 56857152 w 51"/>
                  <a:gd name="T15" fmla="*/ 22025856 h 40"/>
                  <a:gd name="T16" fmla="*/ 32330516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29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51" y="2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43" name="Freeform 204"/>
              <p:cNvSpPr>
                <a:spLocks/>
              </p:cNvSpPr>
              <p:nvPr/>
            </p:nvSpPr>
            <p:spPr bwMode="auto">
              <a:xfrm>
                <a:off x="1926997" y="3448257"/>
                <a:ext cx="40123" cy="33796"/>
              </a:xfrm>
              <a:custGeom>
                <a:avLst/>
                <a:gdLst>
                  <a:gd name="T0" fmla="*/ 21182832 w 38"/>
                  <a:gd name="T1" fmla="*/ 0 h 32"/>
                  <a:gd name="T2" fmla="*/ 42364608 w 38"/>
                  <a:gd name="T3" fmla="*/ 17846400 h 32"/>
                  <a:gd name="T4" fmla="*/ 21182832 w 38"/>
                  <a:gd name="T5" fmla="*/ 35692800 h 32"/>
                  <a:gd name="T6" fmla="*/ 0 w 38"/>
                  <a:gd name="T7" fmla="*/ 17846400 h 32"/>
                  <a:gd name="T8" fmla="*/ 32330686 w 38"/>
                  <a:gd name="T9" fmla="*/ 0 h 32"/>
                  <a:gd name="T10" fmla="*/ 0 w 38"/>
                  <a:gd name="T11" fmla="*/ 0 h 32"/>
                  <a:gd name="T12" fmla="*/ 27871756 w 38"/>
                  <a:gd name="T13" fmla="*/ 35692800 h 32"/>
                  <a:gd name="T14" fmla="*/ 42364608 w 38"/>
                  <a:gd name="T15" fmla="*/ 12269002 h 32"/>
                  <a:gd name="T16" fmla="*/ 32330686 w 38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2"/>
                  <a:gd name="T29" fmla="*/ 38 w 38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2">
                    <a:moveTo>
                      <a:pt x="29" y="0"/>
                    </a:moveTo>
                    <a:lnTo>
                      <a:pt x="0" y="0"/>
                    </a:lnTo>
                    <a:lnTo>
                      <a:pt x="25" y="32"/>
                    </a:lnTo>
                    <a:lnTo>
                      <a:pt x="38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44" name="Freeform 205"/>
              <p:cNvSpPr>
                <a:spLocks/>
              </p:cNvSpPr>
              <p:nvPr/>
            </p:nvSpPr>
            <p:spPr bwMode="auto">
              <a:xfrm>
                <a:off x="1939670" y="3448257"/>
                <a:ext cx="36960" cy="22530"/>
              </a:xfrm>
              <a:custGeom>
                <a:avLst/>
                <a:gdLst>
                  <a:gd name="T0" fmla="*/ 20088847 w 34"/>
                  <a:gd name="T1" fmla="*/ 0 h 21"/>
                  <a:gd name="T2" fmla="*/ 40177693 w 34"/>
                  <a:gd name="T3" fmla="*/ 12085736 h 21"/>
                  <a:gd name="T4" fmla="*/ 20088847 w 34"/>
                  <a:gd name="T5" fmla="*/ 24171471 h 21"/>
                  <a:gd name="T6" fmla="*/ 0 w 34"/>
                  <a:gd name="T7" fmla="*/ 12085736 h 21"/>
                  <a:gd name="T8" fmla="*/ 0 w 34"/>
                  <a:gd name="T9" fmla="*/ 0 h 21"/>
                  <a:gd name="T10" fmla="*/ 40177693 w 34"/>
                  <a:gd name="T11" fmla="*/ 0 h 21"/>
                  <a:gd name="T12" fmla="*/ 25997009 w 34"/>
                  <a:gd name="T13" fmla="*/ 24171471 h 21"/>
                  <a:gd name="T14" fmla="*/ 0 w 34"/>
                  <a:gd name="T15" fmla="*/ 0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1"/>
                  <a:gd name="T26" fmla="*/ 34 w 34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1">
                    <a:moveTo>
                      <a:pt x="0" y="0"/>
                    </a:moveTo>
                    <a:lnTo>
                      <a:pt x="34" y="0"/>
                    </a:lnTo>
                    <a:lnTo>
                      <a:pt x="2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45" name="Freeform 206"/>
              <p:cNvSpPr>
                <a:spLocks/>
              </p:cNvSpPr>
              <p:nvPr/>
            </p:nvSpPr>
            <p:spPr bwMode="auto">
              <a:xfrm>
                <a:off x="1957620" y="3448257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7146" name="Freeform 207"/>
              <p:cNvSpPr>
                <a:spLocks/>
              </p:cNvSpPr>
              <p:nvPr/>
            </p:nvSpPr>
            <p:spPr bwMode="auto">
              <a:xfrm>
                <a:off x="1389549" y="3596764"/>
                <a:ext cx="38011" cy="22530"/>
              </a:xfrm>
              <a:custGeom>
                <a:avLst/>
                <a:gdLst>
                  <a:gd name="T0" fmla="*/ 21248148 w 34"/>
                  <a:gd name="T1" fmla="*/ 0 h 22"/>
                  <a:gd name="T2" fmla="*/ 42495178 w 34"/>
                  <a:gd name="T3" fmla="*/ 11536384 h 22"/>
                  <a:gd name="T4" fmla="*/ 21248148 w 34"/>
                  <a:gd name="T5" fmla="*/ 23072768 h 22"/>
                  <a:gd name="T6" fmla="*/ 0 w 34"/>
                  <a:gd name="T7" fmla="*/ 11536384 h 22"/>
                  <a:gd name="T8" fmla="*/ 16248582 w 34"/>
                  <a:gd name="T9" fmla="*/ 0 h 22"/>
                  <a:gd name="T10" fmla="*/ 0 w 34"/>
                  <a:gd name="T11" fmla="*/ 23072768 h 22"/>
                  <a:gd name="T12" fmla="*/ 42495178 w 34"/>
                  <a:gd name="T13" fmla="*/ 23072768 h 22"/>
                  <a:gd name="T14" fmla="*/ 16248582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3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68" name="Group 208"/>
            <p:cNvGrpSpPr>
              <a:grpSpLocks/>
            </p:cNvGrpSpPr>
            <p:nvPr/>
          </p:nvGrpSpPr>
          <p:grpSpPr bwMode="auto">
            <a:xfrm>
              <a:off x="1399050" y="3232147"/>
              <a:ext cx="2711524" cy="493667"/>
              <a:chOff x="1399050" y="3232147"/>
              <a:chExt cx="2711524" cy="493667"/>
            </a:xfrm>
          </p:grpSpPr>
          <p:sp>
            <p:nvSpPr>
              <p:cNvPr id="196747" name="Freeform 209"/>
              <p:cNvSpPr>
                <a:spLocks/>
              </p:cNvSpPr>
              <p:nvPr/>
            </p:nvSpPr>
            <p:spPr bwMode="auto">
              <a:xfrm>
                <a:off x="1399050" y="3586523"/>
                <a:ext cx="40123" cy="34820"/>
              </a:xfrm>
              <a:custGeom>
                <a:avLst/>
                <a:gdLst>
                  <a:gd name="T0" fmla="*/ 21182832 w 38"/>
                  <a:gd name="T1" fmla="*/ 0 h 33"/>
                  <a:gd name="T2" fmla="*/ 42364608 w 38"/>
                  <a:gd name="T3" fmla="*/ 18370188 h 33"/>
                  <a:gd name="T4" fmla="*/ 21182832 w 38"/>
                  <a:gd name="T5" fmla="*/ 36740375 h 33"/>
                  <a:gd name="T6" fmla="*/ 0 w 38"/>
                  <a:gd name="T7" fmla="*/ 18370188 h 33"/>
                  <a:gd name="T8" fmla="*/ 13377852 w 38"/>
                  <a:gd name="T9" fmla="*/ 0 h 33"/>
                  <a:gd name="T10" fmla="*/ 0 w 38"/>
                  <a:gd name="T11" fmla="*/ 24493229 h 33"/>
                  <a:gd name="T12" fmla="*/ 8918921 w 38"/>
                  <a:gd name="T13" fmla="*/ 36740375 h 33"/>
                  <a:gd name="T14" fmla="*/ 42364608 w 38"/>
                  <a:gd name="T15" fmla="*/ 36740375 h 33"/>
                  <a:gd name="T16" fmla="*/ 13377852 w 38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3"/>
                  <a:gd name="T29" fmla="*/ 38 w 38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3">
                    <a:moveTo>
                      <a:pt x="12" y="0"/>
                    </a:moveTo>
                    <a:lnTo>
                      <a:pt x="0" y="22"/>
                    </a:lnTo>
                    <a:lnTo>
                      <a:pt x="8" y="33"/>
                    </a:lnTo>
                    <a:lnTo>
                      <a:pt x="38" y="3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48" name="Freeform 210"/>
              <p:cNvSpPr>
                <a:spLocks/>
              </p:cNvSpPr>
              <p:nvPr/>
            </p:nvSpPr>
            <p:spPr bwMode="auto">
              <a:xfrm>
                <a:off x="1403274" y="3578330"/>
                <a:ext cx="53849" cy="40965"/>
              </a:xfrm>
              <a:custGeom>
                <a:avLst/>
                <a:gdLst>
                  <a:gd name="T0" fmla="*/ 28429104 w 51"/>
                  <a:gd name="T1" fmla="*/ 0 h 40"/>
                  <a:gd name="T2" fmla="*/ 56857152 w 51"/>
                  <a:gd name="T3" fmla="*/ 20977152 h 40"/>
                  <a:gd name="T4" fmla="*/ 28429104 w 51"/>
                  <a:gd name="T5" fmla="*/ 41953281 h 40"/>
                  <a:gd name="T6" fmla="*/ 0 w 51"/>
                  <a:gd name="T7" fmla="*/ 20977152 h 40"/>
                  <a:gd name="T8" fmla="*/ 18952739 w 51"/>
                  <a:gd name="T9" fmla="*/ 0 h 40"/>
                  <a:gd name="T10" fmla="*/ 0 w 51"/>
                  <a:gd name="T11" fmla="*/ 18878721 h 40"/>
                  <a:gd name="T12" fmla="*/ 23411646 w 51"/>
                  <a:gd name="T13" fmla="*/ 41953281 h 40"/>
                  <a:gd name="T14" fmla="*/ 56857152 w 51"/>
                  <a:gd name="T15" fmla="*/ 41953281 h 40"/>
                  <a:gd name="T16" fmla="*/ 18952739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17" y="0"/>
                    </a:moveTo>
                    <a:lnTo>
                      <a:pt x="0" y="18"/>
                    </a:lnTo>
                    <a:lnTo>
                      <a:pt x="21" y="40"/>
                    </a:lnTo>
                    <a:lnTo>
                      <a:pt x="51" y="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49" name="Freeform 211"/>
              <p:cNvSpPr>
                <a:spLocks/>
              </p:cNvSpPr>
              <p:nvPr/>
            </p:nvSpPr>
            <p:spPr bwMode="auto">
              <a:xfrm>
                <a:off x="1411723" y="3567065"/>
                <a:ext cx="63349" cy="52230"/>
              </a:xfrm>
              <a:custGeom>
                <a:avLst/>
                <a:gdLst>
                  <a:gd name="T0" fmla="*/ 33442993 w 60"/>
                  <a:gd name="T1" fmla="*/ 0 h 51"/>
                  <a:gd name="T2" fmla="*/ 66884930 w 60"/>
                  <a:gd name="T3" fmla="*/ 26744832 h 51"/>
                  <a:gd name="T4" fmla="*/ 33442993 w 60"/>
                  <a:gd name="T5" fmla="*/ 53489665 h 51"/>
                  <a:gd name="T6" fmla="*/ 0 w 60"/>
                  <a:gd name="T7" fmla="*/ 26744832 h 51"/>
                  <a:gd name="T8" fmla="*/ 18950857 w 60"/>
                  <a:gd name="T9" fmla="*/ 0 h 51"/>
                  <a:gd name="T10" fmla="*/ 0 w 60"/>
                  <a:gd name="T11" fmla="*/ 18878587 h 51"/>
                  <a:gd name="T12" fmla="*/ 28983224 w 60"/>
                  <a:gd name="T13" fmla="*/ 53489665 h 51"/>
                  <a:gd name="T14" fmla="*/ 66884930 w 60"/>
                  <a:gd name="T15" fmla="*/ 53489665 h 51"/>
                  <a:gd name="T16" fmla="*/ 18950857 w 60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1"/>
                  <a:gd name="T29" fmla="*/ 60 w 60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1">
                    <a:moveTo>
                      <a:pt x="17" y="0"/>
                    </a:moveTo>
                    <a:lnTo>
                      <a:pt x="0" y="18"/>
                    </a:lnTo>
                    <a:lnTo>
                      <a:pt x="26" y="51"/>
                    </a:lnTo>
                    <a:lnTo>
                      <a:pt x="60" y="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0" name="Freeform 212"/>
              <p:cNvSpPr>
                <a:spLocks/>
              </p:cNvSpPr>
              <p:nvPr/>
            </p:nvSpPr>
            <p:spPr bwMode="auto">
              <a:xfrm>
                <a:off x="1421224" y="3555790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14492635 w 68"/>
                  <a:gd name="T9" fmla="*/ 0 h 62"/>
                  <a:gd name="T10" fmla="*/ 0 w 68"/>
                  <a:gd name="T11" fmla="*/ 23073266 h 62"/>
                  <a:gd name="T12" fmla="*/ 37904064 w 68"/>
                  <a:gd name="T13" fmla="*/ 65026049 h 62"/>
                  <a:gd name="T14" fmla="*/ 75808128 w 68"/>
                  <a:gd name="T15" fmla="*/ 65026049 h 62"/>
                  <a:gd name="T16" fmla="*/ 14492635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13" y="0"/>
                    </a:moveTo>
                    <a:lnTo>
                      <a:pt x="0" y="22"/>
                    </a:lnTo>
                    <a:lnTo>
                      <a:pt x="34" y="62"/>
                    </a:lnTo>
                    <a:lnTo>
                      <a:pt x="68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1" name="Freeform 213"/>
              <p:cNvSpPr>
                <a:spLocks/>
              </p:cNvSpPr>
              <p:nvPr/>
            </p:nvSpPr>
            <p:spPr bwMode="auto">
              <a:xfrm>
                <a:off x="1428621" y="3544525"/>
                <a:ext cx="76023" cy="74770"/>
              </a:xfrm>
              <a:custGeom>
                <a:avLst/>
                <a:gdLst>
                  <a:gd name="T0" fmla="*/ 40135920 w 72"/>
                  <a:gd name="T1" fmla="*/ 0 h 73"/>
                  <a:gd name="T2" fmla="*/ 80270784 w 72"/>
                  <a:gd name="T3" fmla="*/ 38291458 h 73"/>
                  <a:gd name="T4" fmla="*/ 40135920 w 72"/>
                  <a:gd name="T5" fmla="*/ 76582916 h 73"/>
                  <a:gd name="T6" fmla="*/ 0 w 72"/>
                  <a:gd name="T7" fmla="*/ 38291458 h 73"/>
                  <a:gd name="T8" fmla="*/ 14492938 w 72"/>
                  <a:gd name="T9" fmla="*/ 0 h 73"/>
                  <a:gd name="T10" fmla="*/ 0 w 72"/>
                  <a:gd name="T11" fmla="*/ 23079346 h 73"/>
                  <a:gd name="T12" fmla="*/ 47939889 w 72"/>
                  <a:gd name="T13" fmla="*/ 76582916 h 73"/>
                  <a:gd name="T14" fmla="*/ 80270784 w 72"/>
                  <a:gd name="T15" fmla="*/ 76582916 h 73"/>
                  <a:gd name="T16" fmla="*/ 14492938 w 72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3"/>
                  <a:gd name="T29" fmla="*/ 72 w 7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3">
                    <a:moveTo>
                      <a:pt x="13" y="0"/>
                    </a:moveTo>
                    <a:lnTo>
                      <a:pt x="0" y="22"/>
                    </a:lnTo>
                    <a:lnTo>
                      <a:pt x="43" y="73"/>
                    </a:lnTo>
                    <a:lnTo>
                      <a:pt x="72" y="7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2" name="Freeform 214"/>
              <p:cNvSpPr>
                <a:spLocks/>
              </p:cNvSpPr>
              <p:nvPr/>
            </p:nvSpPr>
            <p:spPr bwMode="auto">
              <a:xfrm>
                <a:off x="1434949" y="3533259"/>
                <a:ext cx="87636" cy="86035"/>
              </a:xfrm>
              <a:custGeom>
                <a:avLst/>
                <a:gdLst>
                  <a:gd name="T0" fmla="*/ 45714693 w 84"/>
                  <a:gd name="T1" fmla="*/ 0 h 84"/>
                  <a:gd name="T2" fmla="*/ 91429386 w 84"/>
                  <a:gd name="T3" fmla="*/ 44060162 h 84"/>
                  <a:gd name="T4" fmla="*/ 45714693 w 84"/>
                  <a:gd name="T5" fmla="*/ 88119300 h 84"/>
                  <a:gd name="T6" fmla="*/ 0 w 84"/>
                  <a:gd name="T7" fmla="*/ 44060162 h 84"/>
                  <a:gd name="T8" fmla="*/ 17415570 w 84"/>
                  <a:gd name="T9" fmla="*/ 0 h 84"/>
                  <a:gd name="T10" fmla="*/ 0 w 84"/>
                  <a:gd name="T11" fmla="*/ 23078888 h 84"/>
                  <a:gd name="T12" fmla="*/ 59864772 w 84"/>
                  <a:gd name="T13" fmla="*/ 88119300 h 84"/>
                  <a:gd name="T14" fmla="*/ 91429386 w 84"/>
                  <a:gd name="T15" fmla="*/ 88119300 h 84"/>
                  <a:gd name="T16" fmla="*/ 17415570 w 84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84"/>
                  <a:gd name="T29" fmla="*/ 84 w 84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84">
                    <a:moveTo>
                      <a:pt x="16" y="0"/>
                    </a:moveTo>
                    <a:lnTo>
                      <a:pt x="0" y="22"/>
                    </a:lnTo>
                    <a:lnTo>
                      <a:pt x="55" y="84"/>
                    </a:lnTo>
                    <a:lnTo>
                      <a:pt x="84" y="8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3" name="Freeform 215"/>
              <p:cNvSpPr>
                <a:spLocks/>
              </p:cNvSpPr>
              <p:nvPr/>
            </p:nvSpPr>
            <p:spPr bwMode="auto">
              <a:xfrm>
                <a:off x="1443398" y="3523018"/>
                <a:ext cx="98197" cy="98325"/>
              </a:xfrm>
              <a:custGeom>
                <a:avLst/>
                <a:gdLst>
                  <a:gd name="T0" fmla="*/ 51842736 w 93"/>
                  <a:gd name="T1" fmla="*/ 0 h 95"/>
                  <a:gd name="T2" fmla="*/ 103684416 w 93"/>
                  <a:gd name="T3" fmla="*/ 50883705 h 95"/>
                  <a:gd name="T4" fmla="*/ 51842736 w 93"/>
                  <a:gd name="T5" fmla="*/ 101766375 h 95"/>
                  <a:gd name="T6" fmla="*/ 0 w 93"/>
                  <a:gd name="T7" fmla="*/ 50883705 h 95"/>
                  <a:gd name="T8" fmla="*/ 18953079 w 93"/>
                  <a:gd name="T9" fmla="*/ 0 h 95"/>
                  <a:gd name="T10" fmla="*/ 0 w 93"/>
                  <a:gd name="T11" fmla="*/ 23566951 h 95"/>
                  <a:gd name="T12" fmla="*/ 65778258 w 93"/>
                  <a:gd name="T13" fmla="*/ 101766375 h 95"/>
                  <a:gd name="T14" fmla="*/ 103684416 w 93"/>
                  <a:gd name="T15" fmla="*/ 101766375 h 95"/>
                  <a:gd name="T16" fmla="*/ 18953079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17" y="0"/>
                    </a:moveTo>
                    <a:lnTo>
                      <a:pt x="0" y="22"/>
                    </a:lnTo>
                    <a:lnTo>
                      <a:pt x="59" y="95"/>
                    </a:lnTo>
                    <a:lnTo>
                      <a:pt x="93" y="9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4" name="Freeform 216"/>
              <p:cNvSpPr>
                <a:spLocks/>
              </p:cNvSpPr>
              <p:nvPr/>
            </p:nvSpPr>
            <p:spPr bwMode="auto">
              <a:xfrm>
                <a:off x="1450796" y="3511753"/>
                <a:ext cx="106646" cy="107542"/>
              </a:xfrm>
              <a:custGeom>
                <a:avLst/>
                <a:gdLst>
                  <a:gd name="T0" fmla="*/ 55751810 w 102"/>
                  <a:gd name="T1" fmla="*/ 0 h 106"/>
                  <a:gd name="T2" fmla="*/ 111503620 w 102"/>
                  <a:gd name="T3" fmla="*/ 54553216 h 106"/>
                  <a:gd name="T4" fmla="*/ 55751810 w 102"/>
                  <a:gd name="T5" fmla="*/ 109106432 h 106"/>
                  <a:gd name="T6" fmla="*/ 0 w 102"/>
                  <a:gd name="T7" fmla="*/ 54553216 h 106"/>
                  <a:gd name="T8" fmla="*/ 14211102 w 102"/>
                  <a:gd name="T9" fmla="*/ 0 h 106"/>
                  <a:gd name="T10" fmla="*/ 0 w 102"/>
                  <a:gd name="T11" fmla="*/ 22644694 h 106"/>
                  <a:gd name="T12" fmla="*/ 74335409 w 102"/>
                  <a:gd name="T13" fmla="*/ 109106432 h 106"/>
                  <a:gd name="T14" fmla="*/ 111503620 w 102"/>
                  <a:gd name="T15" fmla="*/ 109106432 h 106"/>
                  <a:gd name="T16" fmla="*/ 14211102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13" y="0"/>
                    </a:moveTo>
                    <a:lnTo>
                      <a:pt x="0" y="22"/>
                    </a:lnTo>
                    <a:lnTo>
                      <a:pt x="68" y="106"/>
                    </a:lnTo>
                    <a:lnTo>
                      <a:pt x="102" y="10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5" name="Freeform 217"/>
              <p:cNvSpPr>
                <a:spLocks/>
              </p:cNvSpPr>
              <p:nvPr/>
            </p:nvSpPr>
            <p:spPr bwMode="auto">
              <a:xfrm>
                <a:off x="1460296" y="3500487"/>
                <a:ext cx="112983" cy="118807"/>
              </a:xfrm>
              <a:custGeom>
                <a:avLst/>
                <a:gdLst>
                  <a:gd name="T0" fmla="*/ 60213543 w 106"/>
                  <a:gd name="T1" fmla="*/ 0 h 116"/>
                  <a:gd name="T2" fmla="*/ 120426020 w 106"/>
                  <a:gd name="T3" fmla="*/ 60841474 h 116"/>
                  <a:gd name="T4" fmla="*/ 60213543 w 106"/>
                  <a:gd name="T5" fmla="*/ 121681925 h 116"/>
                  <a:gd name="T6" fmla="*/ 0 w 106"/>
                  <a:gd name="T7" fmla="*/ 60841474 h 116"/>
                  <a:gd name="T8" fmla="*/ 14768797 w 106"/>
                  <a:gd name="T9" fmla="*/ 0 h 116"/>
                  <a:gd name="T10" fmla="*/ 0 w 106"/>
                  <a:gd name="T11" fmla="*/ 22028459 h 116"/>
                  <a:gd name="T12" fmla="*/ 86343536 w 106"/>
                  <a:gd name="T13" fmla="*/ 121681925 h 116"/>
                  <a:gd name="T14" fmla="*/ 120426020 w 106"/>
                  <a:gd name="T15" fmla="*/ 121681925 h 116"/>
                  <a:gd name="T16" fmla="*/ 14768797 w 106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6"/>
                  <a:gd name="T29" fmla="*/ 106 w 10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6">
                    <a:moveTo>
                      <a:pt x="13" y="0"/>
                    </a:moveTo>
                    <a:lnTo>
                      <a:pt x="0" y="21"/>
                    </a:lnTo>
                    <a:lnTo>
                      <a:pt x="76" y="116"/>
                    </a:lnTo>
                    <a:lnTo>
                      <a:pt x="106" y="1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6" name="Freeform 218"/>
              <p:cNvSpPr>
                <a:spLocks/>
              </p:cNvSpPr>
              <p:nvPr/>
            </p:nvSpPr>
            <p:spPr bwMode="auto">
              <a:xfrm>
                <a:off x="1465572" y="3489222"/>
                <a:ext cx="125647" cy="130073"/>
              </a:xfrm>
              <a:custGeom>
                <a:avLst/>
                <a:gdLst>
                  <a:gd name="T0" fmla="*/ 66333169 w 119"/>
                  <a:gd name="T1" fmla="*/ 0 h 127"/>
                  <a:gd name="T2" fmla="*/ 132665281 w 119"/>
                  <a:gd name="T3" fmla="*/ 66610691 h 127"/>
                  <a:gd name="T4" fmla="*/ 66333169 w 119"/>
                  <a:gd name="T5" fmla="*/ 133220357 h 127"/>
                  <a:gd name="T6" fmla="*/ 0 w 119"/>
                  <a:gd name="T7" fmla="*/ 66610691 h 127"/>
                  <a:gd name="T8" fmla="*/ 18952639 w 119"/>
                  <a:gd name="T9" fmla="*/ 0 h 127"/>
                  <a:gd name="T10" fmla="*/ 0 w 119"/>
                  <a:gd name="T11" fmla="*/ 22028429 h 127"/>
                  <a:gd name="T12" fmla="*/ 99219959 w 119"/>
                  <a:gd name="T13" fmla="*/ 133220357 h 127"/>
                  <a:gd name="T14" fmla="*/ 132665281 w 119"/>
                  <a:gd name="T15" fmla="*/ 133220357 h 127"/>
                  <a:gd name="T16" fmla="*/ 18952639 w 119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7"/>
                  <a:gd name="T29" fmla="*/ 119 w 119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7">
                    <a:moveTo>
                      <a:pt x="17" y="0"/>
                    </a:moveTo>
                    <a:lnTo>
                      <a:pt x="0" y="21"/>
                    </a:lnTo>
                    <a:lnTo>
                      <a:pt x="89" y="127"/>
                    </a:lnTo>
                    <a:lnTo>
                      <a:pt x="119" y="1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7" name="Freeform 219"/>
              <p:cNvSpPr>
                <a:spLocks/>
              </p:cNvSpPr>
              <p:nvPr/>
            </p:nvSpPr>
            <p:spPr bwMode="auto">
              <a:xfrm>
                <a:off x="1475073" y="3477956"/>
                <a:ext cx="133045" cy="141338"/>
              </a:xfrm>
              <a:custGeom>
                <a:avLst/>
                <a:gdLst>
                  <a:gd name="T0" fmla="*/ 69689406 w 127"/>
                  <a:gd name="T1" fmla="*/ 0 h 138"/>
                  <a:gd name="T2" fmla="*/ 139377764 w 127"/>
                  <a:gd name="T3" fmla="*/ 72378370 h 138"/>
                  <a:gd name="T4" fmla="*/ 69689406 w 127"/>
                  <a:gd name="T5" fmla="*/ 144756741 h 138"/>
                  <a:gd name="T6" fmla="*/ 0 w 127"/>
                  <a:gd name="T7" fmla="*/ 72378370 h 138"/>
                  <a:gd name="T8" fmla="*/ 18656684 w 127"/>
                  <a:gd name="T9" fmla="*/ 0 h 138"/>
                  <a:gd name="T10" fmla="*/ 0 w 127"/>
                  <a:gd name="T11" fmla="*/ 23077011 h 138"/>
                  <a:gd name="T12" fmla="*/ 102064380 w 127"/>
                  <a:gd name="T13" fmla="*/ 144756741 h 138"/>
                  <a:gd name="T14" fmla="*/ 139377764 w 127"/>
                  <a:gd name="T15" fmla="*/ 144756741 h 138"/>
                  <a:gd name="T16" fmla="*/ 18656684 w 127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8"/>
                  <a:gd name="T29" fmla="*/ 127 w 127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8">
                    <a:moveTo>
                      <a:pt x="17" y="0"/>
                    </a:moveTo>
                    <a:lnTo>
                      <a:pt x="0" y="22"/>
                    </a:lnTo>
                    <a:lnTo>
                      <a:pt x="93" y="138"/>
                    </a:lnTo>
                    <a:lnTo>
                      <a:pt x="127" y="1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8" name="Freeform 220"/>
              <p:cNvSpPr>
                <a:spLocks/>
              </p:cNvSpPr>
              <p:nvPr/>
            </p:nvSpPr>
            <p:spPr bwMode="auto">
              <a:xfrm>
                <a:off x="1482471" y="3469763"/>
                <a:ext cx="144658" cy="149531"/>
              </a:xfrm>
              <a:custGeom>
                <a:avLst/>
                <a:gdLst>
                  <a:gd name="T0" fmla="*/ 76933590 w 136"/>
                  <a:gd name="T1" fmla="*/ 0 h 146"/>
                  <a:gd name="T2" fmla="*/ 153867181 w 136"/>
                  <a:gd name="T3" fmla="*/ 76574211 h 146"/>
                  <a:gd name="T4" fmla="*/ 76933590 w 136"/>
                  <a:gd name="T5" fmla="*/ 153147397 h 146"/>
                  <a:gd name="T6" fmla="*/ 0 w 136"/>
                  <a:gd name="T7" fmla="*/ 76574211 h 146"/>
                  <a:gd name="T8" fmla="*/ 14708312 w 136"/>
                  <a:gd name="T9" fmla="*/ 0 h 146"/>
                  <a:gd name="T10" fmla="*/ 0 w 136"/>
                  <a:gd name="T11" fmla="*/ 19930638 h 146"/>
                  <a:gd name="T12" fmla="*/ 115399837 w 136"/>
                  <a:gd name="T13" fmla="*/ 153147397 h 146"/>
                  <a:gd name="T14" fmla="*/ 153867181 w 136"/>
                  <a:gd name="T15" fmla="*/ 153147397 h 146"/>
                  <a:gd name="T16" fmla="*/ 14708312 w 136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6"/>
                  <a:gd name="T29" fmla="*/ 136 w 136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6">
                    <a:moveTo>
                      <a:pt x="13" y="0"/>
                    </a:moveTo>
                    <a:lnTo>
                      <a:pt x="0" y="19"/>
                    </a:lnTo>
                    <a:lnTo>
                      <a:pt x="102" y="146"/>
                    </a:lnTo>
                    <a:lnTo>
                      <a:pt x="136" y="14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59" name="Freeform 221"/>
              <p:cNvSpPr>
                <a:spLocks/>
              </p:cNvSpPr>
              <p:nvPr/>
            </p:nvSpPr>
            <p:spPr bwMode="auto">
              <a:xfrm>
                <a:off x="1491971" y="3459522"/>
                <a:ext cx="147821" cy="161821"/>
              </a:xfrm>
              <a:custGeom>
                <a:avLst/>
                <a:gdLst>
                  <a:gd name="T0" fmla="*/ 78601423 w 139"/>
                  <a:gd name="T1" fmla="*/ 0 h 156"/>
                  <a:gd name="T2" fmla="*/ 157201782 w 139"/>
                  <a:gd name="T3" fmla="*/ 83930121 h 156"/>
                  <a:gd name="T4" fmla="*/ 78601423 w 139"/>
                  <a:gd name="T5" fmla="*/ 167859205 h 156"/>
                  <a:gd name="T6" fmla="*/ 0 w 139"/>
                  <a:gd name="T7" fmla="*/ 83930121 h 156"/>
                  <a:gd name="T8" fmla="*/ 13571880 w 139"/>
                  <a:gd name="T9" fmla="*/ 0 h 156"/>
                  <a:gd name="T10" fmla="*/ 0 w 139"/>
                  <a:gd name="T11" fmla="*/ 19368729 h 156"/>
                  <a:gd name="T12" fmla="*/ 124404643 w 139"/>
                  <a:gd name="T13" fmla="*/ 167859205 h 156"/>
                  <a:gd name="T14" fmla="*/ 157201782 w 139"/>
                  <a:gd name="T15" fmla="*/ 167859205 h 156"/>
                  <a:gd name="T16" fmla="*/ 13571880 w 139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56"/>
                  <a:gd name="T29" fmla="*/ 139 w 139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56">
                    <a:moveTo>
                      <a:pt x="12" y="0"/>
                    </a:moveTo>
                    <a:lnTo>
                      <a:pt x="0" y="18"/>
                    </a:lnTo>
                    <a:lnTo>
                      <a:pt x="110" y="156"/>
                    </a:lnTo>
                    <a:lnTo>
                      <a:pt x="139" y="15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0" name="Freeform 222"/>
              <p:cNvSpPr>
                <a:spLocks/>
              </p:cNvSpPr>
              <p:nvPr/>
            </p:nvSpPr>
            <p:spPr bwMode="auto">
              <a:xfrm>
                <a:off x="1497247" y="3448257"/>
                <a:ext cx="160495" cy="171038"/>
              </a:xfrm>
              <a:custGeom>
                <a:avLst/>
                <a:gdLst>
                  <a:gd name="T0" fmla="*/ 84732912 w 152"/>
                  <a:gd name="T1" fmla="*/ 0 h 167"/>
                  <a:gd name="T2" fmla="*/ 169464768 w 152"/>
                  <a:gd name="T3" fmla="*/ 87586819 h 167"/>
                  <a:gd name="T4" fmla="*/ 84732912 w 152"/>
                  <a:gd name="T5" fmla="*/ 175173637 h 167"/>
                  <a:gd name="T6" fmla="*/ 0 w 152"/>
                  <a:gd name="T7" fmla="*/ 87586819 h 167"/>
                  <a:gd name="T8" fmla="*/ 18953193 w 152"/>
                  <a:gd name="T9" fmla="*/ 0 h 167"/>
                  <a:gd name="T10" fmla="*/ 0 w 152"/>
                  <a:gd name="T11" fmla="*/ 22028056 h 167"/>
                  <a:gd name="T12" fmla="*/ 137132397 w 152"/>
                  <a:gd name="T13" fmla="*/ 175173637 h 167"/>
                  <a:gd name="T14" fmla="*/ 169464768 w 152"/>
                  <a:gd name="T15" fmla="*/ 175173637 h 167"/>
                  <a:gd name="T16" fmla="*/ 18953193 w 152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67"/>
                  <a:gd name="T29" fmla="*/ 152 w 152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67">
                    <a:moveTo>
                      <a:pt x="17" y="0"/>
                    </a:moveTo>
                    <a:lnTo>
                      <a:pt x="0" y="21"/>
                    </a:lnTo>
                    <a:lnTo>
                      <a:pt x="123" y="167"/>
                    </a:lnTo>
                    <a:lnTo>
                      <a:pt x="152" y="16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1" name="Freeform 223"/>
              <p:cNvSpPr>
                <a:spLocks/>
              </p:cNvSpPr>
              <p:nvPr/>
            </p:nvSpPr>
            <p:spPr bwMode="auto">
              <a:xfrm>
                <a:off x="1504645" y="3436991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18952971 w 161"/>
                  <a:gd name="T9" fmla="*/ 0 h 178"/>
                  <a:gd name="T10" fmla="*/ 0 w 161"/>
                  <a:gd name="T11" fmla="*/ 23076692 h 178"/>
                  <a:gd name="T12" fmla="*/ 141588730 w 161"/>
                  <a:gd name="T13" fmla="*/ 186710021 h 178"/>
                  <a:gd name="T14" fmla="*/ 179494656 w 161"/>
                  <a:gd name="T15" fmla="*/ 186710021 h 178"/>
                  <a:gd name="T16" fmla="*/ 18952971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17" y="0"/>
                    </a:moveTo>
                    <a:lnTo>
                      <a:pt x="0" y="22"/>
                    </a:lnTo>
                    <a:lnTo>
                      <a:pt x="127" y="178"/>
                    </a:lnTo>
                    <a:lnTo>
                      <a:pt x="161" y="17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2" name="Freeform 224"/>
              <p:cNvSpPr>
                <a:spLocks/>
              </p:cNvSpPr>
              <p:nvPr/>
            </p:nvSpPr>
            <p:spPr bwMode="auto">
              <a:xfrm>
                <a:off x="1513085" y="3425726"/>
                <a:ext cx="180557" cy="193569"/>
              </a:xfrm>
              <a:custGeom>
                <a:avLst/>
                <a:gdLst>
                  <a:gd name="T0" fmla="*/ 96452693 w 169"/>
                  <a:gd name="T1" fmla="*/ 0 h 189"/>
                  <a:gd name="T2" fmla="*/ 192904318 w 169"/>
                  <a:gd name="T3" fmla="*/ 99124739 h 189"/>
                  <a:gd name="T4" fmla="*/ 96452693 w 169"/>
                  <a:gd name="T5" fmla="*/ 198248454 h 189"/>
                  <a:gd name="T6" fmla="*/ 0 w 169"/>
                  <a:gd name="T7" fmla="*/ 99124739 h 189"/>
                  <a:gd name="T8" fmla="*/ 14838793 w 169"/>
                  <a:gd name="T9" fmla="*/ 0 h 189"/>
                  <a:gd name="T10" fmla="*/ 0 w 169"/>
                  <a:gd name="T11" fmla="*/ 23076703 h 189"/>
                  <a:gd name="T12" fmla="*/ 154095261 w 169"/>
                  <a:gd name="T13" fmla="*/ 198248454 h 189"/>
                  <a:gd name="T14" fmla="*/ 192904318 w 169"/>
                  <a:gd name="T15" fmla="*/ 198248454 h 189"/>
                  <a:gd name="T16" fmla="*/ 14838793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13" y="0"/>
                    </a:moveTo>
                    <a:lnTo>
                      <a:pt x="0" y="22"/>
                    </a:lnTo>
                    <a:lnTo>
                      <a:pt x="135" y="189"/>
                    </a:lnTo>
                    <a:lnTo>
                      <a:pt x="169" y="18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3" name="Freeform 225"/>
              <p:cNvSpPr>
                <a:spLocks/>
              </p:cNvSpPr>
              <p:nvPr/>
            </p:nvSpPr>
            <p:spPr bwMode="auto">
              <a:xfrm>
                <a:off x="1522594" y="3414451"/>
                <a:ext cx="189006" cy="204834"/>
              </a:xfrm>
              <a:custGeom>
                <a:avLst/>
                <a:gdLst>
                  <a:gd name="T0" fmla="*/ 100346257 w 178"/>
                  <a:gd name="T1" fmla="*/ 0 h 200"/>
                  <a:gd name="T2" fmla="*/ 200692515 w 178"/>
                  <a:gd name="T3" fmla="*/ 104892419 h 200"/>
                  <a:gd name="T4" fmla="*/ 100346257 w 178"/>
                  <a:gd name="T5" fmla="*/ 209784838 h 200"/>
                  <a:gd name="T6" fmla="*/ 0 w 178"/>
                  <a:gd name="T7" fmla="*/ 104892419 h 200"/>
                  <a:gd name="T8" fmla="*/ 14657521 w 178"/>
                  <a:gd name="T9" fmla="*/ 0 h 200"/>
                  <a:gd name="T10" fmla="*/ 0 w 178"/>
                  <a:gd name="T11" fmla="*/ 23076599 h 200"/>
                  <a:gd name="T12" fmla="*/ 162358288 w 178"/>
                  <a:gd name="T13" fmla="*/ 209784838 h 200"/>
                  <a:gd name="T14" fmla="*/ 200692515 w 178"/>
                  <a:gd name="T15" fmla="*/ 209784838 h 200"/>
                  <a:gd name="T16" fmla="*/ 14657521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13" y="0"/>
                    </a:moveTo>
                    <a:lnTo>
                      <a:pt x="0" y="22"/>
                    </a:lnTo>
                    <a:lnTo>
                      <a:pt x="144" y="200"/>
                    </a:lnTo>
                    <a:lnTo>
                      <a:pt x="178" y="20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4" name="Freeform 226"/>
              <p:cNvSpPr>
                <a:spLocks/>
              </p:cNvSpPr>
              <p:nvPr/>
            </p:nvSpPr>
            <p:spPr bwMode="auto">
              <a:xfrm>
                <a:off x="1528922" y="3403186"/>
                <a:ext cx="196394" cy="216109"/>
              </a:xfrm>
              <a:custGeom>
                <a:avLst/>
                <a:gdLst>
                  <a:gd name="T0" fmla="*/ 103684416 w 186"/>
                  <a:gd name="T1" fmla="*/ 0 h 211"/>
                  <a:gd name="T2" fmla="*/ 207368833 w 186"/>
                  <a:gd name="T3" fmla="*/ 110671365 h 211"/>
                  <a:gd name="T4" fmla="*/ 103684416 w 186"/>
                  <a:gd name="T5" fmla="*/ 221341706 h 211"/>
                  <a:gd name="T6" fmla="*/ 0 w 186"/>
                  <a:gd name="T7" fmla="*/ 110671365 h 211"/>
                  <a:gd name="T8" fmla="*/ 17838068 w 186"/>
                  <a:gd name="T9" fmla="*/ 0 h 211"/>
                  <a:gd name="T10" fmla="*/ 0 w 186"/>
                  <a:gd name="T11" fmla="*/ 23078599 h 211"/>
                  <a:gd name="T12" fmla="*/ 173922734 w 186"/>
                  <a:gd name="T13" fmla="*/ 221341706 h 211"/>
                  <a:gd name="T14" fmla="*/ 207368833 w 186"/>
                  <a:gd name="T15" fmla="*/ 221341706 h 211"/>
                  <a:gd name="T16" fmla="*/ 17838068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16" y="0"/>
                    </a:moveTo>
                    <a:lnTo>
                      <a:pt x="0" y="22"/>
                    </a:lnTo>
                    <a:lnTo>
                      <a:pt x="156" y="211"/>
                    </a:lnTo>
                    <a:lnTo>
                      <a:pt x="186" y="21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5" name="Freeform 227"/>
              <p:cNvSpPr>
                <a:spLocks/>
              </p:cNvSpPr>
              <p:nvPr/>
            </p:nvSpPr>
            <p:spPr bwMode="auto">
              <a:xfrm>
                <a:off x="1535259" y="3392945"/>
                <a:ext cx="204843" cy="228398"/>
              </a:xfrm>
              <a:custGeom>
                <a:avLst/>
                <a:gdLst>
                  <a:gd name="T0" fmla="*/ 107591947 w 195"/>
                  <a:gd name="T1" fmla="*/ 0 h 222"/>
                  <a:gd name="T2" fmla="*/ 215182843 w 195"/>
                  <a:gd name="T3" fmla="*/ 117490194 h 222"/>
                  <a:gd name="T4" fmla="*/ 107591947 w 195"/>
                  <a:gd name="T5" fmla="*/ 234980389 h 222"/>
                  <a:gd name="T6" fmla="*/ 0 w 195"/>
                  <a:gd name="T7" fmla="*/ 117490194 h 222"/>
                  <a:gd name="T8" fmla="*/ 18759419 w 195"/>
                  <a:gd name="T9" fmla="*/ 0 h 222"/>
                  <a:gd name="T10" fmla="*/ 0 w 195"/>
                  <a:gd name="T11" fmla="*/ 23286309 h 222"/>
                  <a:gd name="T12" fmla="*/ 182078123 w 195"/>
                  <a:gd name="T13" fmla="*/ 234980389 h 222"/>
                  <a:gd name="T14" fmla="*/ 215182843 w 195"/>
                  <a:gd name="T15" fmla="*/ 234980389 h 222"/>
                  <a:gd name="T16" fmla="*/ 18759419 w 195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22"/>
                  <a:gd name="T29" fmla="*/ 195 w 195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22">
                    <a:moveTo>
                      <a:pt x="17" y="0"/>
                    </a:moveTo>
                    <a:lnTo>
                      <a:pt x="0" y="22"/>
                    </a:lnTo>
                    <a:lnTo>
                      <a:pt x="165" y="222"/>
                    </a:lnTo>
                    <a:lnTo>
                      <a:pt x="195" y="2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6" name="Freeform 228"/>
              <p:cNvSpPr>
                <a:spLocks/>
              </p:cNvSpPr>
              <p:nvPr/>
            </p:nvSpPr>
            <p:spPr bwMode="auto">
              <a:xfrm>
                <a:off x="1544769" y="3381679"/>
                <a:ext cx="214344" cy="237615"/>
              </a:xfrm>
              <a:custGeom>
                <a:avLst/>
                <a:gdLst>
                  <a:gd name="T0" fmla="*/ 112606250 w 204"/>
                  <a:gd name="T1" fmla="*/ 0 h 233"/>
                  <a:gd name="T2" fmla="*/ 225212500 w 204"/>
                  <a:gd name="T3" fmla="*/ 121161214 h 233"/>
                  <a:gd name="T4" fmla="*/ 112606250 w 204"/>
                  <a:gd name="T5" fmla="*/ 242321409 h 233"/>
                  <a:gd name="T6" fmla="*/ 0 w 204"/>
                  <a:gd name="T7" fmla="*/ 121161214 h 233"/>
                  <a:gd name="T8" fmla="*/ 14351591 w 204"/>
                  <a:gd name="T9" fmla="*/ 0 h 233"/>
                  <a:gd name="T10" fmla="*/ 0 w 204"/>
                  <a:gd name="T11" fmla="*/ 22880389 h 233"/>
                  <a:gd name="T12" fmla="*/ 187677094 w 204"/>
                  <a:gd name="T13" fmla="*/ 242321409 h 233"/>
                  <a:gd name="T14" fmla="*/ 225212500 w 204"/>
                  <a:gd name="T15" fmla="*/ 242321409 h 233"/>
                  <a:gd name="T16" fmla="*/ 14351591 w 204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33"/>
                  <a:gd name="T29" fmla="*/ 204 w 204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33">
                    <a:moveTo>
                      <a:pt x="13" y="0"/>
                    </a:moveTo>
                    <a:lnTo>
                      <a:pt x="0" y="22"/>
                    </a:lnTo>
                    <a:lnTo>
                      <a:pt x="170" y="233"/>
                    </a:lnTo>
                    <a:lnTo>
                      <a:pt x="204" y="2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7" name="Freeform 229"/>
              <p:cNvSpPr>
                <a:spLocks/>
              </p:cNvSpPr>
              <p:nvPr/>
            </p:nvSpPr>
            <p:spPr bwMode="auto">
              <a:xfrm>
                <a:off x="1554269" y="3373486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4492908 w 212"/>
                  <a:gd name="T9" fmla="*/ 0 h 240"/>
                  <a:gd name="T10" fmla="*/ 0 w 212"/>
                  <a:gd name="T11" fmla="*/ 18882231 h 240"/>
                  <a:gd name="T12" fmla="*/ 198445992 w 212"/>
                  <a:gd name="T13" fmla="*/ 251758602 h 240"/>
                  <a:gd name="T14" fmla="*/ 236351809 w 212"/>
                  <a:gd name="T15" fmla="*/ 251758602 h 240"/>
                  <a:gd name="T16" fmla="*/ 14492908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3" y="0"/>
                    </a:moveTo>
                    <a:lnTo>
                      <a:pt x="0" y="18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8" name="Freeform 230"/>
              <p:cNvSpPr>
                <a:spLocks/>
              </p:cNvSpPr>
              <p:nvPr/>
            </p:nvSpPr>
            <p:spPr bwMode="auto">
              <a:xfrm>
                <a:off x="1557433" y="3362221"/>
                <a:ext cx="233354" cy="257074"/>
              </a:xfrm>
              <a:custGeom>
                <a:avLst/>
                <a:gdLst>
                  <a:gd name="T0" fmla="*/ 123199296 w 221"/>
                  <a:gd name="T1" fmla="*/ 0 h 251"/>
                  <a:gd name="T2" fmla="*/ 246398592 w 221"/>
                  <a:gd name="T3" fmla="*/ 131647493 h 251"/>
                  <a:gd name="T4" fmla="*/ 123199296 w 221"/>
                  <a:gd name="T5" fmla="*/ 263294986 h 251"/>
                  <a:gd name="T6" fmla="*/ 0 w 221"/>
                  <a:gd name="T7" fmla="*/ 131647493 h 251"/>
                  <a:gd name="T8" fmla="*/ 18953416 w 221"/>
                  <a:gd name="T9" fmla="*/ 0 h 251"/>
                  <a:gd name="T10" fmla="*/ 0 w 221"/>
                  <a:gd name="T11" fmla="*/ 18882140 h 251"/>
                  <a:gd name="T12" fmla="*/ 212950843 w 221"/>
                  <a:gd name="T13" fmla="*/ 263294986 h 251"/>
                  <a:gd name="T14" fmla="*/ 246398592 w 221"/>
                  <a:gd name="T15" fmla="*/ 263294986 h 251"/>
                  <a:gd name="T16" fmla="*/ 18953416 w 221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51"/>
                  <a:gd name="T29" fmla="*/ 221 w 221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51">
                    <a:moveTo>
                      <a:pt x="17" y="0"/>
                    </a:moveTo>
                    <a:lnTo>
                      <a:pt x="0" y="18"/>
                    </a:lnTo>
                    <a:lnTo>
                      <a:pt x="191" y="251"/>
                    </a:lnTo>
                    <a:lnTo>
                      <a:pt x="221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69" name="Freeform 231"/>
              <p:cNvSpPr>
                <a:spLocks/>
              </p:cNvSpPr>
              <p:nvPr/>
            </p:nvSpPr>
            <p:spPr bwMode="auto">
              <a:xfrm>
                <a:off x="1566943" y="3350955"/>
                <a:ext cx="236518" cy="268339"/>
              </a:xfrm>
              <a:custGeom>
                <a:avLst/>
                <a:gdLst>
                  <a:gd name="T0" fmla="*/ 124867776 w 224"/>
                  <a:gd name="T1" fmla="*/ 0 h 262"/>
                  <a:gd name="T2" fmla="*/ 249735553 w 224"/>
                  <a:gd name="T3" fmla="*/ 137416197 h 262"/>
                  <a:gd name="T4" fmla="*/ 124867776 w 224"/>
                  <a:gd name="T5" fmla="*/ 274831370 h 262"/>
                  <a:gd name="T6" fmla="*/ 0 w 224"/>
                  <a:gd name="T7" fmla="*/ 137416197 h 262"/>
                  <a:gd name="T8" fmla="*/ 13379106 w 224"/>
                  <a:gd name="T9" fmla="*/ 0 h 262"/>
                  <a:gd name="T10" fmla="*/ 0 w 224"/>
                  <a:gd name="T11" fmla="*/ 23077151 h 262"/>
                  <a:gd name="T12" fmla="*/ 221863392 w 224"/>
                  <a:gd name="T13" fmla="*/ 274831370 h 262"/>
                  <a:gd name="T14" fmla="*/ 240816504 w 224"/>
                  <a:gd name="T15" fmla="*/ 274831370 h 262"/>
                  <a:gd name="T16" fmla="*/ 249735553 w 224"/>
                  <a:gd name="T17" fmla="*/ 267488858 h 262"/>
                  <a:gd name="T18" fmla="*/ 13379106 w 224"/>
                  <a:gd name="T19" fmla="*/ 0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4"/>
                  <a:gd name="T31" fmla="*/ 0 h 262"/>
                  <a:gd name="T32" fmla="*/ 224 w 224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4" h="262">
                    <a:moveTo>
                      <a:pt x="12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16" y="262"/>
                    </a:lnTo>
                    <a:lnTo>
                      <a:pt x="224" y="25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0" name="Freeform 232"/>
              <p:cNvSpPr>
                <a:spLocks/>
              </p:cNvSpPr>
              <p:nvPr/>
            </p:nvSpPr>
            <p:spPr bwMode="auto">
              <a:xfrm>
                <a:off x="1576443" y="3342762"/>
                <a:ext cx="233354" cy="276532"/>
              </a:xfrm>
              <a:custGeom>
                <a:avLst/>
                <a:gdLst>
                  <a:gd name="T0" fmla="*/ 123759293 w 220"/>
                  <a:gd name="T1" fmla="*/ 0 h 269"/>
                  <a:gd name="T2" fmla="*/ 247518585 w 220"/>
                  <a:gd name="T3" fmla="*/ 142137448 h 269"/>
                  <a:gd name="T4" fmla="*/ 123759293 w 220"/>
                  <a:gd name="T5" fmla="*/ 284274895 h 269"/>
                  <a:gd name="T6" fmla="*/ 0 w 220"/>
                  <a:gd name="T7" fmla="*/ 142137448 h 269"/>
                  <a:gd name="T8" fmla="*/ 0 w 220"/>
                  <a:gd name="T9" fmla="*/ 19022111 h 269"/>
                  <a:gd name="T10" fmla="*/ 14625992 w 220"/>
                  <a:gd name="T11" fmla="*/ 0 h 269"/>
                  <a:gd name="T12" fmla="*/ 19126545 w 220"/>
                  <a:gd name="T13" fmla="*/ 0 h 269"/>
                  <a:gd name="T14" fmla="*/ 247518585 w 220"/>
                  <a:gd name="T15" fmla="*/ 265252728 h 269"/>
                  <a:gd name="T16" fmla="*/ 234018000 w 220"/>
                  <a:gd name="T17" fmla="*/ 284274895 h 269"/>
                  <a:gd name="T18" fmla="*/ 229517451 w 220"/>
                  <a:gd name="T19" fmla="*/ 284274895 h 269"/>
                  <a:gd name="T20" fmla="*/ 0 w 220"/>
                  <a:gd name="T21" fmla="*/ 19022111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0"/>
                  <a:gd name="T34" fmla="*/ 0 h 269"/>
                  <a:gd name="T35" fmla="*/ 220 w 220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0" h="269">
                    <a:moveTo>
                      <a:pt x="0" y="18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0" y="251"/>
                    </a:lnTo>
                    <a:lnTo>
                      <a:pt x="208" y="269"/>
                    </a:lnTo>
                    <a:lnTo>
                      <a:pt x="204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1" name="Freeform 233"/>
              <p:cNvSpPr>
                <a:spLocks/>
              </p:cNvSpPr>
              <p:nvPr/>
            </p:nvSpPr>
            <p:spPr bwMode="auto">
              <a:xfrm>
                <a:off x="1579607" y="3342762"/>
                <a:ext cx="239682" cy="269363"/>
              </a:xfrm>
              <a:custGeom>
                <a:avLst/>
                <a:gdLst>
                  <a:gd name="T0" fmla="*/ 127661023 w 225"/>
                  <a:gd name="T1" fmla="*/ 0 h 262"/>
                  <a:gd name="T2" fmla="*/ 255322047 w 225"/>
                  <a:gd name="T3" fmla="*/ 138466975 h 262"/>
                  <a:gd name="T4" fmla="*/ 127661023 w 225"/>
                  <a:gd name="T5" fmla="*/ 276932922 h 262"/>
                  <a:gd name="T6" fmla="*/ 0 w 225"/>
                  <a:gd name="T7" fmla="*/ 138466975 h 262"/>
                  <a:gd name="T8" fmla="*/ 0 w 225"/>
                  <a:gd name="T9" fmla="*/ 7399256 h 262"/>
                  <a:gd name="T10" fmla="*/ 10212585 w 225"/>
                  <a:gd name="T11" fmla="*/ 0 h 262"/>
                  <a:gd name="T12" fmla="*/ 34043365 w 225"/>
                  <a:gd name="T13" fmla="*/ 0 h 262"/>
                  <a:gd name="T14" fmla="*/ 255322047 w 225"/>
                  <a:gd name="T15" fmla="*/ 253679234 h 262"/>
                  <a:gd name="T16" fmla="*/ 240570423 w 225"/>
                  <a:gd name="T17" fmla="*/ 276932922 h 262"/>
                  <a:gd name="T18" fmla="*/ 0 w 225"/>
                  <a:gd name="T19" fmla="*/ 7399256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5"/>
                  <a:gd name="T31" fmla="*/ 0 h 262"/>
                  <a:gd name="T32" fmla="*/ 225 w 225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5" h="262">
                    <a:moveTo>
                      <a:pt x="0" y="7"/>
                    </a:moveTo>
                    <a:lnTo>
                      <a:pt x="9" y="0"/>
                    </a:lnTo>
                    <a:lnTo>
                      <a:pt x="30" y="0"/>
                    </a:lnTo>
                    <a:lnTo>
                      <a:pt x="225" y="240"/>
                    </a:lnTo>
                    <a:lnTo>
                      <a:pt x="212" y="26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2" name="Freeform 234"/>
              <p:cNvSpPr>
                <a:spLocks/>
              </p:cNvSpPr>
              <p:nvPr/>
            </p:nvSpPr>
            <p:spPr bwMode="auto">
              <a:xfrm>
                <a:off x="1595445" y="3342762"/>
                <a:ext cx="232294" cy="259122"/>
              </a:xfrm>
              <a:custGeom>
                <a:avLst/>
                <a:gdLst>
                  <a:gd name="T0" fmla="*/ 122637505 w 220"/>
                  <a:gd name="T1" fmla="*/ 0 h 251"/>
                  <a:gd name="T2" fmla="*/ 245275009 w 220"/>
                  <a:gd name="T3" fmla="*/ 133753408 h 251"/>
                  <a:gd name="T4" fmla="*/ 122637505 w 220"/>
                  <a:gd name="T5" fmla="*/ 267506816 h 251"/>
                  <a:gd name="T6" fmla="*/ 0 w 220"/>
                  <a:gd name="T7" fmla="*/ 133753408 h 251"/>
                  <a:gd name="T8" fmla="*/ 33446111 w 220"/>
                  <a:gd name="T9" fmla="*/ 0 h 251"/>
                  <a:gd name="T10" fmla="*/ 0 w 220"/>
                  <a:gd name="T11" fmla="*/ 0 h 251"/>
                  <a:gd name="T12" fmla="*/ 226321936 w 220"/>
                  <a:gd name="T13" fmla="*/ 267506816 h 251"/>
                  <a:gd name="T14" fmla="*/ 245275009 w 220"/>
                  <a:gd name="T15" fmla="*/ 244059894 h 251"/>
                  <a:gd name="T16" fmla="*/ 33446111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30" y="0"/>
                    </a:moveTo>
                    <a:lnTo>
                      <a:pt x="0" y="0"/>
                    </a:lnTo>
                    <a:lnTo>
                      <a:pt x="203" y="251"/>
                    </a:lnTo>
                    <a:lnTo>
                      <a:pt x="220" y="2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3" name="Freeform 235"/>
              <p:cNvSpPr>
                <a:spLocks/>
              </p:cNvSpPr>
              <p:nvPr/>
            </p:nvSpPr>
            <p:spPr bwMode="auto">
              <a:xfrm>
                <a:off x="1613394" y="3342762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3445820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8681240 h 240"/>
                  <a:gd name="T16" fmla="*/ 33445820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0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4" name="Freeform 236"/>
              <p:cNvSpPr>
                <a:spLocks/>
              </p:cNvSpPr>
              <p:nvPr/>
            </p:nvSpPr>
            <p:spPr bwMode="auto">
              <a:xfrm>
                <a:off x="1627129" y="3342762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11828892 w 203"/>
                  <a:gd name="T13" fmla="*/ 240220170 h 229"/>
                  <a:gd name="T14" fmla="*/ 226321921 w 203"/>
                  <a:gd name="T15" fmla="*/ 217141759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0" y="229"/>
                    </a:lnTo>
                    <a:lnTo>
                      <a:pt x="203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5" name="Freeform 237"/>
              <p:cNvSpPr>
                <a:spLocks/>
              </p:cNvSpPr>
              <p:nvPr/>
            </p:nvSpPr>
            <p:spPr bwMode="auto">
              <a:xfrm>
                <a:off x="1645078" y="3342762"/>
                <a:ext cx="205895" cy="224302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5393090 h 218"/>
                  <a:gd name="T4" fmla="*/ 108699889 w 195"/>
                  <a:gd name="T5" fmla="*/ 230786180 h 218"/>
                  <a:gd name="T6" fmla="*/ 0 w 195"/>
                  <a:gd name="T7" fmla="*/ 115393090 h 218"/>
                  <a:gd name="T8" fmla="*/ 37905802 w 195"/>
                  <a:gd name="T9" fmla="*/ 0 h 218"/>
                  <a:gd name="T10" fmla="*/ 0 w 195"/>
                  <a:gd name="T11" fmla="*/ 0 h 218"/>
                  <a:gd name="T12" fmla="*/ 202905829 w 195"/>
                  <a:gd name="T13" fmla="*/ 230786180 h 218"/>
                  <a:gd name="T14" fmla="*/ 217398721 w 195"/>
                  <a:gd name="T15" fmla="*/ 211730804 h 218"/>
                  <a:gd name="T16" fmla="*/ 37905802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34" y="0"/>
                    </a:moveTo>
                    <a:lnTo>
                      <a:pt x="0" y="0"/>
                    </a:lnTo>
                    <a:lnTo>
                      <a:pt x="182" y="218"/>
                    </a:lnTo>
                    <a:lnTo>
                      <a:pt x="195" y="20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6" name="Freeform 238"/>
              <p:cNvSpPr>
                <a:spLocks/>
              </p:cNvSpPr>
              <p:nvPr/>
            </p:nvSpPr>
            <p:spPr bwMode="auto">
              <a:xfrm>
                <a:off x="1661967" y="3342762"/>
                <a:ext cx="195343" cy="213027"/>
              </a:xfrm>
              <a:custGeom>
                <a:avLst/>
                <a:gdLst>
                  <a:gd name="T0" fmla="*/ 102578179 w 186"/>
                  <a:gd name="T1" fmla="*/ 0 h 207"/>
                  <a:gd name="T2" fmla="*/ 205155308 w 186"/>
                  <a:gd name="T3" fmla="*/ 109615255 h 207"/>
                  <a:gd name="T4" fmla="*/ 102578179 w 186"/>
                  <a:gd name="T5" fmla="*/ 219229481 h 207"/>
                  <a:gd name="T6" fmla="*/ 0 w 186"/>
                  <a:gd name="T7" fmla="*/ 109615255 h 207"/>
                  <a:gd name="T8" fmla="*/ 31986889 w 186"/>
                  <a:gd name="T9" fmla="*/ 0 h 207"/>
                  <a:gd name="T10" fmla="*/ 0 w 186"/>
                  <a:gd name="T11" fmla="*/ 0 h 207"/>
                  <a:gd name="T12" fmla="*/ 186404487 w 186"/>
                  <a:gd name="T13" fmla="*/ 219229481 h 207"/>
                  <a:gd name="T14" fmla="*/ 205155308 w 186"/>
                  <a:gd name="T15" fmla="*/ 200166143 h 207"/>
                  <a:gd name="T16" fmla="*/ 31986889 w 186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7"/>
                  <a:gd name="T29" fmla="*/ 186 w 186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7">
                    <a:moveTo>
                      <a:pt x="29" y="0"/>
                    </a:moveTo>
                    <a:lnTo>
                      <a:pt x="0" y="0"/>
                    </a:lnTo>
                    <a:lnTo>
                      <a:pt x="169" y="207"/>
                    </a:lnTo>
                    <a:lnTo>
                      <a:pt x="186" y="18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7" name="Freeform 239"/>
              <p:cNvSpPr>
                <a:spLocks/>
              </p:cNvSpPr>
              <p:nvPr/>
            </p:nvSpPr>
            <p:spPr bwMode="auto">
              <a:xfrm>
                <a:off x="1680978" y="3342762"/>
                <a:ext cx="185833" cy="205858"/>
              </a:xfrm>
              <a:custGeom>
                <a:avLst/>
                <a:gdLst>
                  <a:gd name="T0" fmla="*/ 97005869 w 178"/>
                  <a:gd name="T1" fmla="*/ 0 h 200"/>
                  <a:gd name="T2" fmla="*/ 194010695 w 178"/>
                  <a:gd name="T3" fmla="*/ 105943790 h 200"/>
                  <a:gd name="T4" fmla="*/ 97005869 w 178"/>
                  <a:gd name="T5" fmla="*/ 211887580 h 200"/>
                  <a:gd name="T6" fmla="*/ 0 w 178"/>
                  <a:gd name="T7" fmla="*/ 105943790 h 200"/>
                  <a:gd name="T8" fmla="*/ 31608311 w 178"/>
                  <a:gd name="T9" fmla="*/ 0 h 200"/>
                  <a:gd name="T10" fmla="*/ 0 w 178"/>
                  <a:gd name="T11" fmla="*/ 0 h 200"/>
                  <a:gd name="T12" fmla="*/ 175481689 w 178"/>
                  <a:gd name="T13" fmla="*/ 211887580 h 200"/>
                  <a:gd name="T14" fmla="*/ 194010695 w 178"/>
                  <a:gd name="T15" fmla="*/ 188580345 h 200"/>
                  <a:gd name="T16" fmla="*/ 31608311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29" y="0"/>
                    </a:moveTo>
                    <a:lnTo>
                      <a:pt x="0" y="0"/>
                    </a:lnTo>
                    <a:lnTo>
                      <a:pt x="161" y="200"/>
                    </a:lnTo>
                    <a:lnTo>
                      <a:pt x="178" y="17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8" name="Freeform 240"/>
              <p:cNvSpPr>
                <a:spLocks/>
              </p:cNvSpPr>
              <p:nvPr/>
            </p:nvSpPr>
            <p:spPr bwMode="auto">
              <a:xfrm>
                <a:off x="1693642" y="3342762"/>
                <a:ext cx="179496" cy="193569"/>
              </a:xfrm>
              <a:custGeom>
                <a:avLst/>
                <a:gdLst>
                  <a:gd name="T0" fmla="*/ 94761217 w 170"/>
                  <a:gd name="T1" fmla="*/ 0 h 189"/>
                  <a:gd name="T2" fmla="*/ 189522433 w 170"/>
                  <a:gd name="T3" fmla="*/ 99124739 h 189"/>
                  <a:gd name="T4" fmla="*/ 94761217 w 170"/>
                  <a:gd name="T5" fmla="*/ 198248454 h 189"/>
                  <a:gd name="T6" fmla="*/ 0 w 170"/>
                  <a:gd name="T7" fmla="*/ 99124739 h 189"/>
                  <a:gd name="T8" fmla="*/ 37904279 w 170"/>
                  <a:gd name="T9" fmla="*/ 0 h 189"/>
                  <a:gd name="T10" fmla="*/ 0 w 170"/>
                  <a:gd name="T11" fmla="*/ 0 h 189"/>
                  <a:gd name="T12" fmla="*/ 175029720 w 170"/>
                  <a:gd name="T13" fmla="*/ 198248454 h 189"/>
                  <a:gd name="T14" fmla="*/ 189522433 w 170"/>
                  <a:gd name="T15" fmla="*/ 175171759 h 189"/>
                  <a:gd name="T16" fmla="*/ 37904279 w 170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9"/>
                  <a:gd name="T29" fmla="*/ 170 w 170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7" y="189"/>
                    </a:lnTo>
                    <a:lnTo>
                      <a:pt x="170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79" name="Freeform 241"/>
              <p:cNvSpPr>
                <a:spLocks/>
              </p:cNvSpPr>
              <p:nvPr/>
            </p:nvSpPr>
            <p:spPr bwMode="auto">
              <a:xfrm>
                <a:off x="1711592" y="3342762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37905943 w 161"/>
                  <a:gd name="T9" fmla="*/ 0 h 178"/>
                  <a:gd name="T10" fmla="*/ 0 w 161"/>
                  <a:gd name="T11" fmla="*/ 0 h 178"/>
                  <a:gd name="T12" fmla="*/ 166115660 w 161"/>
                  <a:gd name="T13" fmla="*/ 186710021 h 178"/>
                  <a:gd name="T14" fmla="*/ 179494656 w 161"/>
                  <a:gd name="T15" fmla="*/ 163633337 h 178"/>
                  <a:gd name="T16" fmla="*/ 37905943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9" y="178"/>
                    </a:lnTo>
                    <a:lnTo>
                      <a:pt x="161" y="1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0" name="Freeform 242"/>
              <p:cNvSpPr>
                <a:spLocks/>
              </p:cNvSpPr>
              <p:nvPr/>
            </p:nvSpPr>
            <p:spPr bwMode="auto">
              <a:xfrm>
                <a:off x="1728490" y="3342762"/>
                <a:ext cx="160495" cy="171038"/>
              </a:xfrm>
              <a:custGeom>
                <a:avLst/>
                <a:gdLst>
                  <a:gd name="T0" fmla="*/ 84179102 w 153"/>
                  <a:gd name="T1" fmla="*/ 0 h 167"/>
                  <a:gd name="T2" fmla="*/ 168357155 w 153"/>
                  <a:gd name="T3" fmla="*/ 87586819 h 167"/>
                  <a:gd name="T4" fmla="*/ 84179102 w 153"/>
                  <a:gd name="T5" fmla="*/ 175173637 h 167"/>
                  <a:gd name="T6" fmla="*/ 0 w 153"/>
                  <a:gd name="T7" fmla="*/ 87586819 h 167"/>
                  <a:gd name="T8" fmla="*/ 33011614 w 153"/>
                  <a:gd name="T9" fmla="*/ 0 h 167"/>
                  <a:gd name="T10" fmla="*/ 0 w 153"/>
                  <a:gd name="T11" fmla="*/ 0 h 167"/>
                  <a:gd name="T12" fmla="*/ 149650579 w 153"/>
                  <a:gd name="T13" fmla="*/ 175173637 h 167"/>
                  <a:gd name="T14" fmla="*/ 168357155 w 153"/>
                  <a:gd name="T15" fmla="*/ 152096830 h 167"/>
                  <a:gd name="T16" fmla="*/ 33011614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30" y="0"/>
                    </a:moveTo>
                    <a:lnTo>
                      <a:pt x="0" y="0"/>
                    </a:lnTo>
                    <a:lnTo>
                      <a:pt x="136" y="167"/>
                    </a:lnTo>
                    <a:lnTo>
                      <a:pt x="153" y="14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1" name="Freeform 243"/>
              <p:cNvSpPr>
                <a:spLocks/>
              </p:cNvSpPr>
              <p:nvPr/>
            </p:nvSpPr>
            <p:spPr bwMode="auto">
              <a:xfrm>
                <a:off x="1746439" y="3342762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33445891 w 144"/>
                  <a:gd name="T9" fmla="*/ 0 h 156"/>
                  <a:gd name="T10" fmla="*/ 0 w 144"/>
                  <a:gd name="T11" fmla="*/ 0 h 156"/>
                  <a:gd name="T12" fmla="*/ 141588620 w 144"/>
                  <a:gd name="T13" fmla="*/ 165741507 h 156"/>
                  <a:gd name="T14" fmla="*/ 160541568 w 144"/>
                  <a:gd name="T15" fmla="*/ 142368229 h 156"/>
                  <a:gd name="T16" fmla="*/ 33445891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30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4" y="13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2" name="Freeform 244"/>
              <p:cNvSpPr>
                <a:spLocks/>
              </p:cNvSpPr>
              <p:nvPr/>
            </p:nvSpPr>
            <p:spPr bwMode="auto">
              <a:xfrm>
                <a:off x="1759113" y="3342762"/>
                <a:ext cx="142545" cy="149531"/>
              </a:xfrm>
              <a:custGeom>
                <a:avLst/>
                <a:gdLst>
                  <a:gd name="T0" fmla="*/ 75256368 w 135"/>
                  <a:gd name="T1" fmla="*/ 0 h 145"/>
                  <a:gd name="T2" fmla="*/ 150511680 w 135"/>
                  <a:gd name="T3" fmla="*/ 77102308 h 145"/>
                  <a:gd name="T4" fmla="*/ 75256368 w 135"/>
                  <a:gd name="T5" fmla="*/ 154203585 h 145"/>
                  <a:gd name="T6" fmla="*/ 0 w 135"/>
                  <a:gd name="T7" fmla="*/ 77102308 h 145"/>
                  <a:gd name="T8" fmla="*/ 37906410 w 135"/>
                  <a:gd name="T9" fmla="*/ 0 h 145"/>
                  <a:gd name="T10" fmla="*/ 0 w 135"/>
                  <a:gd name="T11" fmla="*/ 0 h 145"/>
                  <a:gd name="T12" fmla="*/ 137132485 w 135"/>
                  <a:gd name="T13" fmla="*/ 154203585 h 145"/>
                  <a:gd name="T14" fmla="*/ 150511680 w 135"/>
                  <a:gd name="T15" fmla="*/ 130807633 h 145"/>
                  <a:gd name="T16" fmla="*/ 37906410 w 135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5"/>
                  <a:gd name="T29" fmla="*/ 135 w 135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5">
                    <a:moveTo>
                      <a:pt x="34" y="0"/>
                    </a:moveTo>
                    <a:lnTo>
                      <a:pt x="0" y="0"/>
                    </a:lnTo>
                    <a:lnTo>
                      <a:pt x="123" y="145"/>
                    </a:lnTo>
                    <a:lnTo>
                      <a:pt x="135" y="12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3" name="Freeform 245"/>
              <p:cNvSpPr>
                <a:spLocks/>
              </p:cNvSpPr>
              <p:nvPr/>
            </p:nvSpPr>
            <p:spPr bwMode="auto">
              <a:xfrm>
                <a:off x="1778114" y="3342762"/>
                <a:ext cx="135157" cy="138266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71333906 h 134"/>
                  <a:gd name="T4" fmla="*/ 71919503 w 127"/>
                  <a:gd name="T5" fmla="*/ 142667811 h 134"/>
                  <a:gd name="T6" fmla="*/ 0 w 127"/>
                  <a:gd name="T7" fmla="*/ 71333906 h 134"/>
                  <a:gd name="T8" fmla="*/ 38508046 w 127"/>
                  <a:gd name="T9" fmla="*/ 0 h 134"/>
                  <a:gd name="T10" fmla="*/ 0 w 127"/>
                  <a:gd name="T11" fmla="*/ 0 h 134"/>
                  <a:gd name="T12" fmla="*/ 129114314 w 127"/>
                  <a:gd name="T13" fmla="*/ 142667811 h 134"/>
                  <a:gd name="T14" fmla="*/ 143837943 w 127"/>
                  <a:gd name="T15" fmla="*/ 120308939 h 134"/>
                  <a:gd name="T16" fmla="*/ 38508046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34" y="0"/>
                    </a:moveTo>
                    <a:lnTo>
                      <a:pt x="0" y="0"/>
                    </a:lnTo>
                    <a:lnTo>
                      <a:pt x="114" y="134"/>
                    </a:lnTo>
                    <a:lnTo>
                      <a:pt x="127" y="1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4" name="Freeform 246"/>
              <p:cNvSpPr>
                <a:spLocks/>
              </p:cNvSpPr>
              <p:nvPr/>
            </p:nvSpPr>
            <p:spPr bwMode="auto">
              <a:xfrm>
                <a:off x="1797125" y="3342762"/>
                <a:ext cx="123535" cy="127001"/>
              </a:xfrm>
              <a:custGeom>
                <a:avLst/>
                <a:gdLst>
                  <a:gd name="T0" fmla="*/ 64665338 w 118"/>
                  <a:gd name="T1" fmla="*/ 0 h 123"/>
                  <a:gd name="T2" fmla="*/ 129329628 w 118"/>
                  <a:gd name="T3" fmla="*/ 65566589 h 123"/>
                  <a:gd name="T4" fmla="*/ 64665338 w 118"/>
                  <a:gd name="T5" fmla="*/ 131132146 h 123"/>
                  <a:gd name="T6" fmla="*/ 0 w 118"/>
                  <a:gd name="T7" fmla="*/ 65566589 h 123"/>
                  <a:gd name="T8" fmla="*/ 37264654 w 118"/>
                  <a:gd name="T9" fmla="*/ 0 h 123"/>
                  <a:gd name="T10" fmla="*/ 0 w 118"/>
                  <a:gd name="T11" fmla="*/ 0 h 123"/>
                  <a:gd name="T12" fmla="*/ 110697833 w 118"/>
                  <a:gd name="T13" fmla="*/ 131132146 h 123"/>
                  <a:gd name="T14" fmla="*/ 129329628 w 118"/>
                  <a:gd name="T15" fmla="*/ 108743837 h 123"/>
                  <a:gd name="T16" fmla="*/ 37264654 w 118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3"/>
                  <a:gd name="T29" fmla="*/ 118 w 118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3">
                    <a:moveTo>
                      <a:pt x="34" y="0"/>
                    </a:moveTo>
                    <a:lnTo>
                      <a:pt x="0" y="0"/>
                    </a:lnTo>
                    <a:lnTo>
                      <a:pt x="101" y="123"/>
                    </a:lnTo>
                    <a:lnTo>
                      <a:pt x="118" y="10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5" name="Freeform 247"/>
              <p:cNvSpPr>
                <a:spLocks/>
              </p:cNvSpPr>
              <p:nvPr/>
            </p:nvSpPr>
            <p:spPr bwMode="auto">
              <a:xfrm>
                <a:off x="1812962" y="3342762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32924511 w 110"/>
                  <a:gd name="T9" fmla="*/ 0 h 113"/>
                  <a:gd name="T10" fmla="*/ 0 w 110"/>
                  <a:gd name="T11" fmla="*/ 0 h 113"/>
                  <a:gd name="T12" fmla="*/ 105585397 w 110"/>
                  <a:gd name="T13" fmla="*/ 118536197 h 113"/>
                  <a:gd name="T14" fmla="*/ 124886188 w 110"/>
                  <a:gd name="T15" fmla="*/ 98605201 h 113"/>
                  <a:gd name="T16" fmla="*/ 32924511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29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0" y="9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6" name="Freeform 248"/>
              <p:cNvSpPr>
                <a:spLocks/>
              </p:cNvSpPr>
              <p:nvPr/>
            </p:nvSpPr>
            <p:spPr bwMode="auto">
              <a:xfrm>
                <a:off x="1831963" y="3342762"/>
                <a:ext cx="103473" cy="104470"/>
              </a:xfrm>
              <a:custGeom>
                <a:avLst/>
                <a:gdLst>
                  <a:gd name="T0" fmla="*/ 55189511 w 97"/>
                  <a:gd name="T1" fmla="*/ 0 h 102"/>
                  <a:gd name="T2" fmla="*/ 110377955 w 97"/>
                  <a:gd name="T3" fmla="*/ 53499906 h 102"/>
                  <a:gd name="T4" fmla="*/ 55189511 w 97"/>
                  <a:gd name="T5" fmla="*/ 106999813 h 102"/>
                  <a:gd name="T6" fmla="*/ 0 w 97"/>
                  <a:gd name="T7" fmla="*/ 53499906 h 102"/>
                  <a:gd name="T8" fmla="*/ 32999351 w 97"/>
                  <a:gd name="T9" fmla="*/ 0 h 102"/>
                  <a:gd name="T10" fmla="*/ 0 w 97"/>
                  <a:gd name="T11" fmla="*/ 0 h 102"/>
                  <a:gd name="T12" fmla="*/ 95584520 w 97"/>
                  <a:gd name="T13" fmla="*/ 106999813 h 102"/>
                  <a:gd name="T14" fmla="*/ 110377955 w 97"/>
                  <a:gd name="T15" fmla="*/ 87068581 h 102"/>
                  <a:gd name="T16" fmla="*/ 32999351 w 97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02"/>
                  <a:gd name="T29" fmla="*/ 97 w 97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02">
                    <a:moveTo>
                      <a:pt x="29" y="0"/>
                    </a:moveTo>
                    <a:lnTo>
                      <a:pt x="0" y="0"/>
                    </a:lnTo>
                    <a:lnTo>
                      <a:pt x="84" y="102"/>
                    </a:lnTo>
                    <a:lnTo>
                      <a:pt x="97" y="8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7" name="Freeform 249"/>
              <p:cNvSpPr>
                <a:spLocks/>
              </p:cNvSpPr>
              <p:nvPr/>
            </p:nvSpPr>
            <p:spPr bwMode="auto">
              <a:xfrm>
                <a:off x="1844637" y="3342762"/>
                <a:ext cx="100309" cy="97301"/>
              </a:xfrm>
              <a:custGeom>
                <a:avLst/>
                <a:gdLst>
                  <a:gd name="T0" fmla="*/ 53521253 w 94"/>
                  <a:gd name="T1" fmla="*/ 0 h 94"/>
                  <a:gd name="T2" fmla="*/ 107041440 w 94"/>
                  <a:gd name="T3" fmla="*/ 50359478 h 94"/>
                  <a:gd name="T4" fmla="*/ 53521253 w 94"/>
                  <a:gd name="T5" fmla="*/ 100717921 h 94"/>
                  <a:gd name="T6" fmla="*/ 0 w 94"/>
                  <a:gd name="T7" fmla="*/ 50359478 h 94"/>
                  <a:gd name="T8" fmla="*/ 38717144 w 94"/>
                  <a:gd name="T9" fmla="*/ 0 h 94"/>
                  <a:gd name="T10" fmla="*/ 0 w 94"/>
                  <a:gd name="T11" fmla="*/ 0 h 94"/>
                  <a:gd name="T12" fmla="*/ 92237330 w 94"/>
                  <a:gd name="T13" fmla="*/ 100717921 h 94"/>
                  <a:gd name="T14" fmla="*/ 107041440 w 94"/>
                  <a:gd name="T15" fmla="*/ 78217590 h 94"/>
                  <a:gd name="T16" fmla="*/ 38717144 w 94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4"/>
                  <a:gd name="T29" fmla="*/ 94 w 94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4">
                    <a:moveTo>
                      <a:pt x="34" y="0"/>
                    </a:moveTo>
                    <a:lnTo>
                      <a:pt x="0" y="0"/>
                    </a:lnTo>
                    <a:lnTo>
                      <a:pt x="81" y="94"/>
                    </a:lnTo>
                    <a:lnTo>
                      <a:pt x="94" y="7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8" name="Freeform 250"/>
              <p:cNvSpPr>
                <a:spLocks/>
              </p:cNvSpPr>
              <p:nvPr/>
            </p:nvSpPr>
            <p:spPr bwMode="auto">
              <a:xfrm>
                <a:off x="1863647" y="3342762"/>
                <a:ext cx="88696" cy="86035"/>
              </a:xfrm>
              <a:custGeom>
                <a:avLst/>
                <a:gdLst>
                  <a:gd name="T0" fmla="*/ 46276355 w 85"/>
                  <a:gd name="T1" fmla="*/ 0 h 83"/>
                  <a:gd name="T2" fmla="*/ 92552710 w 85"/>
                  <a:gd name="T3" fmla="*/ 44591007 h 83"/>
                  <a:gd name="T4" fmla="*/ 46276355 w 85"/>
                  <a:gd name="T5" fmla="*/ 89180978 h 83"/>
                  <a:gd name="T6" fmla="*/ 0 w 85"/>
                  <a:gd name="T7" fmla="*/ 44591007 h 83"/>
                  <a:gd name="T8" fmla="*/ 37020670 w 85"/>
                  <a:gd name="T9" fmla="*/ 0 h 83"/>
                  <a:gd name="T10" fmla="*/ 0 w 85"/>
                  <a:gd name="T11" fmla="*/ 0 h 83"/>
                  <a:gd name="T12" fmla="*/ 74042383 w 85"/>
                  <a:gd name="T13" fmla="*/ 89180978 h 83"/>
                  <a:gd name="T14" fmla="*/ 92552710 w 85"/>
                  <a:gd name="T15" fmla="*/ 66616996 h 83"/>
                  <a:gd name="T16" fmla="*/ 37020670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34" y="0"/>
                    </a:moveTo>
                    <a:lnTo>
                      <a:pt x="0" y="0"/>
                    </a:lnTo>
                    <a:lnTo>
                      <a:pt x="68" y="83"/>
                    </a:lnTo>
                    <a:lnTo>
                      <a:pt x="85" y="6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89" name="Freeform 251"/>
              <p:cNvSpPr>
                <a:spLocks/>
              </p:cNvSpPr>
              <p:nvPr/>
            </p:nvSpPr>
            <p:spPr bwMode="auto">
              <a:xfrm>
                <a:off x="1881597" y="3342762"/>
                <a:ext cx="81299" cy="75785"/>
              </a:xfrm>
              <a:custGeom>
                <a:avLst/>
                <a:gdLst>
                  <a:gd name="T0" fmla="*/ 42919536 w 77"/>
                  <a:gd name="T1" fmla="*/ 0 h 73"/>
                  <a:gd name="T2" fmla="*/ 85838017 w 77"/>
                  <a:gd name="T3" fmla="*/ 39338644 h 73"/>
                  <a:gd name="T4" fmla="*/ 42919536 w 77"/>
                  <a:gd name="T5" fmla="*/ 78676249 h 73"/>
                  <a:gd name="T6" fmla="*/ 0 w 77"/>
                  <a:gd name="T7" fmla="*/ 39338644 h 73"/>
                  <a:gd name="T8" fmla="*/ 33443447 w 77"/>
                  <a:gd name="T9" fmla="*/ 0 h 73"/>
                  <a:gd name="T10" fmla="*/ 0 w 77"/>
                  <a:gd name="T11" fmla="*/ 0 h 73"/>
                  <a:gd name="T12" fmla="*/ 66886895 w 77"/>
                  <a:gd name="T13" fmla="*/ 78676249 h 73"/>
                  <a:gd name="T14" fmla="*/ 85838017 w 77"/>
                  <a:gd name="T15" fmla="*/ 54965919 h 73"/>
                  <a:gd name="T16" fmla="*/ 33443447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30" y="0"/>
                    </a:moveTo>
                    <a:lnTo>
                      <a:pt x="0" y="0"/>
                    </a:lnTo>
                    <a:lnTo>
                      <a:pt x="60" y="73"/>
                    </a:lnTo>
                    <a:lnTo>
                      <a:pt x="77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0" name="Freeform 252"/>
              <p:cNvSpPr>
                <a:spLocks/>
              </p:cNvSpPr>
              <p:nvPr/>
            </p:nvSpPr>
            <p:spPr bwMode="auto">
              <a:xfrm>
                <a:off x="1898486" y="3342762"/>
                <a:ext cx="68634" cy="63495"/>
              </a:xfrm>
              <a:custGeom>
                <a:avLst/>
                <a:gdLst>
                  <a:gd name="T0" fmla="*/ 36801764 w 64"/>
                  <a:gd name="T1" fmla="*/ 0 h 62"/>
                  <a:gd name="T2" fmla="*/ 73603529 w 64"/>
                  <a:gd name="T3" fmla="*/ 32513536 h 62"/>
                  <a:gd name="T4" fmla="*/ 36801764 w 64"/>
                  <a:gd name="T5" fmla="*/ 65026049 h 62"/>
                  <a:gd name="T6" fmla="*/ 0 w 64"/>
                  <a:gd name="T7" fmla="*/ 32513536 h 62"/>
                  <a:gd name="T8" fmla="*/ 34501446 w 64"/>
                  <a:gd name="T9" fmla="*/ 0 h 62"/>
                  <a:gd name="T10" fmla="*/ 0 w 64"/>
                  <a:gd name="T11" fmla="*/ 0 h 62"/>
                  <a:gd name="T12" fmla="*/ 58653104 w 64"/>
                  <a:gd name="T13" fmla="*/ 65026049 h 62"/>
                  <a:gd name="T14" fmla="*/ 73603529 w 64"/>
                  <a:gd name="T15" fmla="*/ 41952791 h 62"/>
                  <a:gd name="T16" fmla="*/ 34501446 w 64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2"/>
                  <a:gd name="T29" fmla="*/ 64 w 64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2">
                    <a:moveTo>
                      <a:pt x="30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4" y="4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1" name="Freeform 253"/>
              <p:cNvSpPr>
                <a:spLocks/>
              </p:cNvSpPr>
              <p:nvPr/>
            </p:nvSpPr>
            <p:spPr bwMode="auto">
              <a:xfrm>
                <a:off x="1913272" y="3342762"/>
                <a:ext cx="62298" cy="52230"/>
              </a:xfrm>
              <a:custGeom>
                <a:avLst/>
                <a:gdLst>
                  <a:gd name="T0" fmla="*/ 32890176 w 59"/>
                  <a:gd name="T1" fmla="*/ 0 h 51"/>
                  <a:gd name="T2" fmla="*/ 65780352 w 59"/>
                  <a:gd name="T3" fmla="*/ 26744832 h 51"/>
                  <a:gd name="T4" fmla="*/ 32890176 w 59"/>
                  <a:gd name="T5" fmla="*/ 53489665 h 51"/>
                  <a:gd name="T6" fmla="*/ 0 w 59"/>
                  <a:gd name="T7" fmla="*/ 26744832 h 51"/>
                  <a:gd name="T8" fmla="*/ 37907812 w 59"/>
                  <a:gd name="T9" fmla="*/ 0 h 51"/>
                  <a:gd name="T10" fmla="*/ 0 w 59"/>
                  <a:gd name="T11" fmla="*/ 0 h 51"/>
                  <a:gd name="T12" fmla="*/ 52401068 w 59"/>
                  <a:gd name="T13" fmla="*/ 53489665 h 51"/>
                  <a:gd name="T14" fmla="*/ 65780352 w 59"/>
                  <a:gd name="T15" fmla="*/ 30415269 h 51"/>
                  <a:gd name="T16" fmla="*/ 37907812 w 5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1"/>
                  <a:gd name="T29" fmla="*/ 59 w 5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1">
                    <a:moveTo>
                      <a:pt x="34" y="0"/>
                    </a:moveTo>
                    <a:lnTo>
                      <a:pt x="0" y="0"/>
                    </a:lnTo>
                    <a:lnTo>
                      <a:pt x="47" y="51"/>
                    </a:lnTo>
                    <a:lnTo>
                      <a:pt x="59" y="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2" name="Freeform 254"/>
              <p:cNvSpPr>
                <a:spLocks/>
              </p:cNvSpPr>
              <p:nvPr/>
            </p:nvSpPr>
            <p:spPr bwMode="auto">
              <a:xfrm>
                <a:off x="1930161" y="3342762"/>
                <a:ext cx="52797" cy="40965"/>
              </a:xfrm>
              <a:custGeom>
                <a:avLst/>
                <a:gdLst>
                  <a:gd name="T0" fmla="*/ 27329176 w 51"/>
                  <a:gd name="T1" fmla="*/ 0 h 40"/>
                  <a:gd name="T2" fmla="*/ 54657318 w 51"/>
                  <a:gd name="T3" fmla="*/ 20977152 h 40"/>
                  <a:gd name="T4" fmla="*/ 27329176 w 51"/>
                  <a:gd name="T5" fmla="*/ 41953281 h 40"/>
                  <a:gd name="T6" fmla="*/ 0 w 51"/>
                  <a:gd name="T7" fmla="*/ 20977152 h 40"/>
                  <a:gd name="T8" fmla="*/ 36438217 w 51"/>
                  <a:gd name="T9" fmla="*/ 0 h 40"/>
                  <a:gd name="T10" fmla="*/ 0 w 51"/>
                  <a:gd name="T11" fmla="*/ 0 h 40"/>
                  <a:gd name="T12" fmla="*/ 36438217 w 51"/>
                  <a:gd name="T13" fmla="*/ 41953281 h 40"/>
                  <a:gd name="T14" fmla="*/ 54657318 w 51"/>
                  <a:gd name="T15" fmla="*/ 18878721 h 40"/>
                  <a:gd name="T16" fmla="*/ 36438217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34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51" y="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3" name="Freeform 255"/>
              <p:cNvSpPr>
                <a:spLocks/>
              </p:cNvSpPr>
              <p:nvPr/>
            </p:nvSpPr>
            <p:spPr bwMode="auto">
              <a:xfrm>
                <a:off x="1949171" y="3342762"/>
                <a:ext cx="40123" cy="28675"/>
              </a:xfrm>
              <a:custGeom>
                <a:avLst/>
                <a:gdLst>
                  <a:gd name="T0" fmla="*/ 21182832 w 38"/>
                  <a:gd name="T1" fmla="*/ 0 h 29"/>
                  <a:gd name="T2" fmla="*/ 42364608 w 38"/>
                  <a:gd name="T3" fmla="*/ 14177316 h 29"/>
                  <a:gd name="T4" fmla="*/ 21182832 w 38"/>
                  <a:gd name="T5" fmla="*/ 28353643 h 29"/>
                  <a:gd name="T6" fmla="*/ 0 w 38"/>
                  <a:gd name="T7" fmla="*/ 14177316 h 29"/>
                  <a:gd name="T8" fmla="*/ 32330686 w 38"/>
                  <a:gd name="T9" fmla="*/ 0 h 29"/>
                  <a:gd name="T10" fmla="*/ 0 w 38"/>
                  <a:gd name="T11" fmla="*/ 0 h 29"/>
                  <a:gd name="T12" fmla="*/ 27871756 w 38"/>
                  <a:gd name="T13" fmla="*/ 28353643 h 29"/>
                  <a:gd name="T14" fmla="*/ 42364608 w 38"/>
                  <a:gd name="T15" fmla="*/ 6844426 h 29"/>
                  <a:gd name="T16" fmla="*/ 32330686 w 38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29"/>
                  <a:gd name="T29" fmla="*/ 38 w 38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29">
                    <a:moveTo>
                      <a:pt x="29" y="0"/>
                    </a:moveTo>
                    <a:lnTo>
                      <a:pt x="0" y="0"/>
                    </a:lnTo>
                    <a:lnTo>
                      <a:pt x="25" y="29"/>
                    </a:lnTo>
                    <a:lnTo>
                      <a:pt x="38" y="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4" name="Freeform 256"/>
              <p:cNvSpPr>
                <a:spLocks/>
              </p:cNvSpPr>
              <p:nvPr/>
            </p:nvSpPr>
            <p:spPr bwMode="auto">
              <a:xfrm>
                <a:off x="1967121" y="3342762"/>
                <a:ext cx="30623" cy="19458"/>
              </a:xfrm>
              <a:custGeom>
                <a:avLst/>
                <a:gdLst>
                  <a:gd name="T0" fmla="*/ 16168944 w 29"/>
                  <a:gd name="T1" fmla="*/ 0 h 18"/>
                  <a:gd name="T2" fmla="*/ 32336832 w 29"/>
                  <a:gd name="T3" fmla="*/ 10517049 h 18"/>
                  <a:gd name="T4" fmla="*/ 16168944 w 29"/>
                  <a:gd name="T5" fmla="*/ 21034098 h 18"/>
                  <a:gd name="T6" fmla="*/ 0 w 29"/>
                  <a:gd name="T7" fmla="*/ 10517049 h 18"/>
                  <a:gd name="T8" fmla="*/ 0 w 29"/>
                  <a:gd name="T9" fmla="*/ 0 h 18"/>
                  <a:gd name="T10" fmla="*/ 32336832 w 29"/>
                  <a:gd name="T11" fmla="*/ 0 h 18"/>
                  <a:gd name="T12" fmla="*/ 18955640 w 29"/>
                  <a:gd name="T13" fmla="*/ 21034098 h 18"/>
                  <a:gd name="T14" fmla="*/ 0 w 29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18"/>
                  <a:gd name="T26" fmla="*/ 29 w 29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18">
                    <a:moveTo>
                      <a:pt x="0" y="0"/>
                    </a:moveTo>
                    <a:lnTo>
                      <a:pt x="29" y="0"/>
                    </a:lnTo>
                    <a:lnTo>
                      <a:pt x="1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5" name="Freeform 257"/>
              <p:cNvSpPr>
                <a:spLocks/>
              </p:cNvSpPr>
              <p:nvPr/>
            </p:nvSpPr>
            <p:spPr bwMode="auto">
              <a:xfrm>
                <a:off x="1979794" y="3342762"/>
                <a:ext cx="17949" cy="8193"/>
              </a:xfrm>
              <a:custGeom>
                <a:avLst/>
                <a:gdLst>
                  <a:gd name="T0" fmla="*/ 9476016 w 17"/>
                  <a:gd name="T1" fmla="*/ 0 h 7"/>
                  <a:gd name="T2" fmla="*/ 18950976 w 17"/>
                  <a:gd name="T3" fmla="*/ 4795247 h 7"/>
                  <a:gd name="T4" fmla="*/ 9476016 w 17"/>
                  <a:gd name="T5" fmla="*/ 9589323 h 7"/>
                  <a:gd name="T6" fmla="*/ 0 w 17"/>
                  <a:gd name="T7" fmla="*/ 4795247 h 7"/>
                  <a:gd name="T8" fmla="*/ 0 w 17"/>
                  <a:gd name="T9" fmla="*/ 0 h 7"/>
                  <a:gd name="T10" fmla="*/ 18950976 w 17"/>
                  <a:gd name="T11" fmla="*/ 0 h 7"/>
                  <a:gd name="T12" fmla="*/ 10032435 w 17"/>
                  <a:gd name="T13" fmla="*/ 9589323 h 7"/>
                  <a:gd name="T14" fmla="*/ 0 w 17"/>
                  <a:gd name="T15" fmla="*/ 0 h 7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7"/>
                  <a:gd name="T26" fmla="*/ 17 w 17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7">
                    <a:moveTo>
                      <a:pt x="0" y="0"/>
                    </a:moveTo>
                    <a:lnTo>
                      <a:pt x="17" y="0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6" name="Freeform 258"/>
              <p:cNvSpPr>
                <a:spLocks/>
              </p:cNvSpPr>
              <p:nvPr/>
            </p:nvSpPr>
            <p:spPr bwMode="auto">
              <a:xfrm>
                <a:off x="3509778" y="3702259"/>
                <a:ext cx="31674" cy="23554"/>
              </a:xfrm>
              <a:custGeom>
                <a:avLst/>
                <a:gdLst>
                  <a:gd name="T0" fmla="*/ 17297280 w 29"/>
                  <a:gd name="T1" fmla="*/ 0 h 22"/>
                  <a:gd name="T2" fmla="*/ 34594561 w 29"/>
                  <a:gd name="T3" fmla="*/ 12608884 h 22"/>
                  <a:gd name="T4" fmla="*/ 17297280 w 29"/>
                  <a:gd name="T5" fmla="*/ 25217769 h 22"/>
                  <a:gd name="T6" fmla="*/ 0 w 29"/>
                  <a:gd name="T7" fmla="*/ 12608884 h 22"/>
                  <a:gd name="T8" fmla="*/ 14314464 w 29"/>
                  <a:gd name="T9" fmla="*/ 0 h 22"/>
                  <a:gd name="T10" fmla="*/ 0 w 29"/>
                  <a:gd name="T11" fmla="*/ 25217769 h 22"/>
                  <a:gd name="T12" fmla="*/ 34594561 w 29"/>
                  <a:gd name="T13" fmla="*/ 25217769 h 22"/>
                  <a:gd name="T14" fmla="*/ 14314464 w 29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22"/>
                  <a:gd name="T26" fmla="*/ 29 w 29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22">
                    <a:moveTo>
                      <a:pt x="12" y="0"/>
                    </a:moveTo>
                    <a:lnTo>
                      <a:pt x="0" y="22"/>
                    </a:lnTo>
                    <a:lnTo>
                      <a:pt x="29" y="2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7" name="Freeform 259"/>
              <p:cNvSpPr>
                <a:spLocks/>
              </p:cNvSpPr>
              <p:nvPr/>
            </p:nvSpPr>
            <p:spPr bwMode="auto">
              <a:xfrm>
                <a:off x="3519278" y="3690984"/>
                <a:ext cx="40123" cy="34820"/>
              </a:xfrm>
              <a:custGeom>
                <a:avLst/>
                <a:gdLst>
                  <a:gd name="T0" fmla="*/ 21182832 w 38"/>
                  <a:gd name="T1" fmla="*/ 0 h 33"/>
                  <a:gd name="T2" fmla="*/ 42364608 w 38"/>
                  <a:gd name="T3" fmla="*/ 18370188 h 33"/>
                  <a:gd name="T4" fmla="*/ 21182832 w 38"/>
                  <a:gd name="T5" fmla="*/ 36740375 h 33"/>
                  <a:gd name="T6" fmla="*/ 0 w 38"/>
                  <a:gd name="T7" fmla="*/ 18370188 h 33"/>
                  <a:gd name="T8" fmla="*/ 14492848 w 38"/>
                  <a:gd name="T9" fmla="*/ 0 h 33"/>
                  <a:gd name="T10" fmla="*/ 0 w 38"/>
                  <a:gd name="T11" fmla="*/ 24493229 h 33"/>
                  <a:gd name="T12" fmla="*/ 10033918 w 38"/>
                  <a:gd name="T13" fmla="*/ 36740375 h 33"/>
                  <a:gd name="T14" fmla="*/ 42364608 w 38"/>
                  <a:gd name="T15" fmla="*/ 36740375 h 33"/>
                  <a:gd name="T16" fmla="*/ 14492848 w 38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3"/>
                  <a:gd name="T29" fmla="*/ 38 w 38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3">
                    <a:moveTo>
                      <a:pt x="13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38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8" name="Freeform 260"/>
              <p:cNvSpPr>
                <a:spLocks/>
              </p:cNvSpPr>
              <p:nvPr/>
            </p:nvSpPr>
            <p:spPr bwMode="auto">
              <a:xfrm>
                <a:off x="3522442" y="3679719"/>
                <a:ext cx="52797" cy="44037"/>
              </a:xfrm>
              <a:custGeom>
                <a:avLst/>
                <a:gdLst>
                  <a:gd name="T0" fmla="*/ 27329176 w 51"/>
                  <a:gd name="T1" fmla="*/ 0 h 44"/>
                  <a:gd name="T2" fmla="*/ 54657318 w 51"/>
                  <a:gd name="T3" fmla="*/ 22037516 h 44"/>
                  <a:gd name="T4" fmla="*/ 27329176 w 51"/>
                  <a:gd name="T5" fmla="*/ 44074031 h 44"/>
                  <a:gd name="T6" fmla="*/ 0 w 51"/>
                  <a:gd name="T7" fmla="*/ 22037516 h 44"/>
                  <a:gd name="T8" fmla="*/ 18219109 w 51"/>
                  <a:gd name="T9" fmla="*/ 0 h 44"/>
                  <a:gd name="T10" fmla="*/ 0 w 51"/>
                  <a:gd name="T11" fmla="*/ 22037516 h 44"/>
                  <a:gd name="T12" fmla="*/ 18219109 w 51"/>
                  <a:gd name="T13" fmla="*/ 44074031 h 44"/>
                  <a:gd name="T14" fmla="*/ 54657318 w 51"/>
                  <a:gd name="T15" fmla="*/ 44074031 h 44"/>
                  <a:gd name="T16" fmla="*/ 18219109 w 51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4"/>
                  <a:gd name="T29" fmla="*/ 51 w 51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4">
                    <a:moveTo>
                      <a:pt x="17" y="0"/>
                    </a:moveTo>
                    <a:lnTo>
                      <a:pt x="0" y="22"/>
                    </a:lnTo>
                    <a:lnTo>
                      <a:pt x="17" y="44"/>
                    </a:lnTo>
                    <a:lnTo>
                      <a:pt x="51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99" name="Freeform 261"/>
              <p:cNvSpPr>
                <a:spLocks/>
              </p:cNvSpPr>
              <p:nvPr/>
            </p:nvSpPr>
            <p:spPr bwMode="auto">
              <a:xfrm>
                <a:off x="3531952" y="3667429"/>
                <a:ext cx="62298" cy="58375"/>
              </a:xfrm>
              <a:custGeom>
                <a:avLst/>
                <a:gdLst>
                  <a:gd name="T0" fmla="*/ 32890176 w 59"/>
                  <a:gd name="T1" fmla="*/ 0 h 55"/>
                  <a:gd name="T2" fmla="*/ 65780352 w 59"/>
                  <a:gd name="T3" fmla="*/ 30979082 h 55"/>
                  <a:gd name="T4" fmla="*/ 32890176 w 59"/>
                  <a:gd name="T5" fmla="*/ 61957102 h 55"/>
                  <a:gd name="T6" fmla="*/ 0 w 59"/>
                  <a:gd name="T7" fmla="*/ 30979082 h 55"/>
                  <a:gd name="T8" fmla="*/ 18953378 w 59"/>
                  <a:gd name="T9" fmla="*/ 0 h 55"/>
                  <a:gd name="T10" fmla="*/ 0 w 59"/>
                  <a:gd name="T11" fmla="*/ 24782842 h 55"/>
                  <a:gd name="T12" fmla="*/ 27872549 w 59"/>
                  <a:gd name="T13" fmla="*/ 61957102 h 55"/>
                  <a:gd name="T14" fmla="*/ 65780352 w 59"/>
                  <a:gd name="T15" fmla="*/ 61957102 h 55"/>
                  <a:gd name="T16" fmla="*/ 18953378 w 59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5"/>
                  <a:gd name="T29" fmla="*/ 59 w 5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5">
                    <a:moveTo>
                      <a:pt x="17" y="0"/>
                    </a:moveTo>
                    <a:lnTo>
                      <a:pt x="0" y="22"/>
                    </a:lnTo>
                    <a:lnTo>
                      <a:pt x="25" y="55"/>
                    </a:lnTo>
                    <a:lnTo>
                      <a:pt x="59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0" name="Freeform 262"/>
              <p:cNvSpPr>
                <a:spLocks/>
              </p:cNvSpPr>
              <p:nvPr/>
            </p:nvSpPr>
            <p:spPr bwMode="auto">
              <a:xfrm>
                <a:off x="3541452" y="3656164"/>
                <a:ext cx="65461" cy="69640"/>
              </a:xfrm>
              <a:custGeom>
                <a:avLst/>
                <a:gdLst>
                  <a:gd name="T0" fmla="*/ 33478179 w 64"/>
                  <a:gd name="T1" fmla="*/ 0 h 66"/>
                  <a:gd name="T2" fmla="*/ 66955336 w 64"/>
                  <a:gd name="T3" fmla="*/ 36740375 h 66"/>
                  <a:gd name="T4" fmla="*/ 33478179 w 64"/>
                  <a:gd name="T5" fmla="*/ 73480751 h 66"/>
                  <a:gd name="T6" fmla="*/ 0 w 64"/>
                  <a:gd name="T7" fmla="*/ 36740375 h 66"/>
                  <a:gd name="T8" fmla="*/ 13600543 w 64"/>
                  <a:gd name="T9" fmla="*/ 0 h 66"/>
                  <a:gd name="T10" fmla="*/ 0 w 64"/>
                  <a:gd name="T11" fmla="*/ 24493229 h 66"/>
                  <a:gd name="T12" fmla="*/ 35569870 w 64"/>
                  <a:gd name="T13" fmla="*/ 73480751 h 66"/>
                  <a:gd name="T14" fmla="*/ 66955336 w 64"/>
                  <a:gd name="T15" fmla="*/ 73480751 h 66"/>
                  <a:gd name="T16" fmla="*/ 13600543 w 64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6"/>
                  <a:gd name="T29" fmla="*/ 64 w 64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6">
                    <a:moveTo>
                      <a:pt x="13" y="0"/>
                    </a:moveTo>
                    <a:lnTo>
                      <a:pt x="0" y="22"/>
                    </a:lnTo>
                    <a:lnTo>
                      <a:pt x="34" y="66"/>
                    </a:lnTo>
                    <a:lnTo>
                      <a:pt x="64" y="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1" name="Freeform 263"/>
              <p:cNvSpPr>
                <a:spLocks/>
              </p:cNvSpPr>
              <p:nvPr/>
            </p:nvSpPr>
            <p:spPr bwMode="auto">
              <a:xfrm>
                <a:off x="3549901" y="3651043"/>
                <a:ext cx="76023" cy="74770"/>
              </a:xfrm>
              <a:custGeom>
                <a:avLst/>
                <a:gdLst>
                  <a:gd name="T0" fmla="*/ 40135920 w 72"/>
                  <a:gd name="T1" fmla="*/ 0 h 73"/>
                  <a:gd name="T2" fmla="*/ 80270784 w 72"/>
                  <a:gd name="T3" fmla="*/ 38291458 h 73"/>
                  <a:gd name="T4" fmla="*/ 40135920 w 72"/>
                  <a:gd name="T5" fmla="*/ 76582916 h 73"/>
                  <a:gd name="T6" fmla="*/ 0 w 72"/>
                  <a:gd name="T7" fmla="*/ 38291458 h 73"/>
                  <a:gd name="T8" fmla="*/ 14492938 w 72"/>
                  <a:gd name="T9" fmla="*/ 0 h 73"/>
                  <a:gd name="T10" fmla="*/ 0 w 72"/>
                  <a:gd name="T11" fmla="*/ 18883010 h 73"/>
                  <a:gd name="T12" fmla="*/ 46824885 w 72"/>
                  <a:gd name="T13" fmla="*/ 76582916 h 73"/>
                  <a:gd name="T14" fmla="*/ 80270784 w 72"/>
                  <a:gd name="T15" fmla="*/ 76582916 h 73"/>
                  <a:gd name="T16" fmla="*/ 14492938 w 72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3"/>
                  <a:gd name="T29" fmla="*/ 72 w 7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3">
                    <a:moveTo>
                      <a:pt x="13" y="0"/>
                    </a:moveTo>
                    <a:lnTo>
                      <a:pt x="0" y="18"/>
                    </a:lnTo>
                    <a:lnTo>
                      <a:pt x="42" y="73"/>
                    </a:lnTo>
                    <a:lnTo>
                      <a:pt x="72" y="7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2" name="Freeform 264"/>
              <p:cNvSpPr>
                <a:spLocks/>
              </p:cNvSpPr>
              <p:nvPr/>
            </p:nvSpPr>
            <p:spPr bwMode="auto">
              <a:xfrm>
                <a:off x="3553065" y="3638754"/>
                <a:ext cx="91860" cy="87060"/>
              </a:xfrm>
              <a:custGeom>
                <a:avLst/>
                <a:gdLst>
                  <a:gd name="T0" fmla="*/ 49636820 w 85"/>
                  <a:gd name="T1" fmla="*/ 0 h 84"/>
                  <a:gd name="T2" fmla="*/ 99273640 w 85"/>
                  <a:gd name="T3" fmla="*/ 45115736 h 84"/>
                  <a:gd name="T4" fmla="*/ 49636820 w 85"/>
                  <a:gd name="T5" fmla="*/ 90231471 h 84"/>
                  <a:gd name="T6" fmla="*/ 0 w 85"/>
                  <a:gd name="T7" fmla="*/ 45115736 h 84"/>
                  <a:gd name="T8" fmla="*/ 19854730 w 85"/>
                  <a:gd name="T9" fmla="*/ 0 h 84"/>
                  <a:gd name="T10" fmla="*/ 0 w 85"/>
                  <a:gd name="T11" fmla="*/ 19335613 h 84"/>
                  <a:gd name="T12" fmla="*/ 59564181 w 85"/>
                  <a:gd name="T13" fmla="*/ 90231471 h 84"/>
                  <a:gd name="T14" fmla="*/ 99273640 w 85"/>
                  <a:gd name="T15" fmla="*/ 90231471 h 84"/>
                  <a:gd name="T16" fmla="*/ 19854730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17" y="0"/>
                    </a:moveTo>
                    <a:lnTo>
                      <a:pt x="0" y="18"/>
                    </a:lnTo>
                    <a:lnTo>
                      <a:pt x="51" y="84"/>
                    </a:lnTo>
                    <a:lnTo>
                      <a:pt x="85" y="8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3" name="Freeform 265"/>
              <p:cNvSpPr>
                <a:spLocks/>
              </p:cNvSpPr>
              <p:nvPr/>
            </p:nvSpPr>
            <p:spPr bwMode="auto">
              <a:xfrm>
                <a:off x="3562566" y="3627488"/>
                <a:ext cx="98197" cy="98325"/>
              </a:xfrm>
              <a:custGeom>
                <a:avLst/>
                <a:gdLst>
                  <a:gd name="T0" fmla="*/ 51842736 w 93"/>
                  <a:gd name="T1" fmla="*/ 0 h 95"/>
                  <a:gd name="T2" fmla="*/ 103684416 w 93"/>
                  <a:gd name="T3" fmla="*/ 50883705 h 95"/>
                  <a:gd name="T4" fmla="*/ 51842736 w 93"/>
                  <a:gd name="T5" fmla="*/ 101766375 h 95"/>
                  <a:gd name="T6" fmla="*/ 0 w 93"/>
                  <a:gd name="T7" fmla="*/ 50883705 h 95"/>
                  <a:gd name="T8" fmla="*/ 13379077 w 93"/>
                  <a:gd name="T9" fmla="*/ 0 h 95"/>
                  <a:gd name="T10" fmla="*/ 0 w 93"/>
                  <a:gd name="T11" fmla="*/ 23566951 h 95"/>
                  <a:gd name="T12" fmla="*/ 65778258 w 93"/>
                  <a:gd name="T13" fmla="*/ 101766375 h 95"/>
                  <a:gd name="T14" fmla="*/ 103684416 w 93"/>
                  <a:gd name="T15" fmla="*/ 101766375 h 95"/>
                  <a:gd name="T16" fmla="*/ 13379077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12" y="0"/>
                    </a:moveTo>
                    <a:lnTo>
                      <a:pt x="0" y="22"/>
                    </a:lnTo>
                    <a:lnTo>
                      <a:pt x="59" y="95"/>
                    </a:lnTo>
                    <a:lnTo>
                      <a:pt x="93" y="9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4" name="Freeform 266"/>
              <p:cNvSpPr>
                <a:spLocks/>
              </p:cNvSpPr>
              <p:nvPr/>
            </p:nvSpPr>
            <p:spPr bwMode="auto">
              <a:xfrm>
                <a:off x="3572076" y="3616223"/>
                <a:ext cx="104534" cy="107542"/>
              </a:xfrm>
              <a:custGeom>
                <a:avLst/>
                <a:gdLst>
                  <a:gd name="T0" fmla="*/ 55751822 w 98"/>
                  <a:gd name="T1" fmla="*/ 0 h 106"/>
                  <a:gd name="T2" fmla="*/ 111503643 w 98"/>
                  <a:gd name="T3" fmla="*/ 54553216 h 106"/>
                  <a:gd name="T4" fmla="*/ 55751822 w 98"/>
                  <a:gd name="T5" fmla="*/ 109106432 h 106"/>
                  <a:gd name="T6" fmla="*/ 0 w 98"/>
                  <a:gd name="T7" fmla="*/ 54553216 h 106"/>
                  <a:gd name="T8" fmla="*/ 14791561 w 98"/>
                  <a:gd name="T9" fmla="*/ 0 h 106"/>
                  <a:gd name="T10" fmla="*/ 0 w 98"/>
                  <a:gd name="T11" fmla="*/ 22644694 h 106"/>
                  <a:gd name="T12" fmla="*/ 77370103 w 98"/>
                  <a:gd name="T13" fmla="*/ 109106432 h 106"/>
                  <a:gd name="T14" fmla="*/ 111503643 w 98"/>
                  <a:gd name="T15" fmla="*/ 109106432 h 106"/>
                  <a:gd name="T16" fmla="*/ 14791561 w 98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6"/>
                  <a:gd name="T29" fmla="*/ 98 w 98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6">
                    <a:moveTo>
                      <a:pt x="13" y="0"/>
                    </a:moveTo>
                    <a:lnTo>
                      <a:pt x="0" y="22"/>
                    </a:lnTo>
                    <a:lnTo>
                      <a:pt x="68" y="106"/>
                    </a:lnTo>
                    <a:lnTo>
                      <a:pt x="98" y="10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5" name="Freeform 267"/>
              <p:cNvSpPr>
                <a:spLocks/>
              </p:cNvSpPr>
              <p:nvPr/>
            </p:nvSpPr>
            <p:spPr bwMode="auto">
              <a:xfrm>
                <a:off x="3575239" y="3603933"/>
                <a:ext cx="117207" cy="121880"/>
              </a:xfrm>
              <a:custGeom>
                <a:avLst/>
                <a:gdLst>
                  <a:gd name="T0" fmla="*/ 62443627 w 110"/>
                  <a:gd name="T1" fmla="*/ 0 h 117"/>
                  <a:gd name="T2" fmla="*/ 124886188 w 110"/>
                  <a:gd name="T3" fmla="*/ 63481771 h 117"/>
                  <a:gd name="T4" fmla="*/ 62443627 w 110"/>
                  <a:gd name="T5" fmla="*/ 126963541 h 117"/>
                  <a:gd name="T6" fmla="*/ 0 w 110"/>
                  <a:gd name="T7" fmla="*/ 63481771 h 117"/>
                  <a:gd name="T8" fmla="*/ 19300799 w 110"/>
                  <a:gd name="T9" fmla="*/ 0 h 117"/>
                  <a:gd name="T10" fmla="*/ 0 w 110"/>
                  <a:gd name="T11" fmla="*/ 23873898 h 117"/>
                  <a:gd name="T12" fmla="*/ 91961686 w 110"/>
                  <a:gd name="T13" fmla="*/ 126963541 h 117"/>
                  <a:gd name="T14" fmla="*/ 124886188 w 110"/>
                  <a:gd name="T15" fmla="*/ 126963541 h 117"/>
                  <a:gd name="T16" fmla="*/ 19300799 w 110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7"/>
                  <a:gd name="T29" fmla="*/ 110 w 110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7">
                    <a:moveTo>
                      <a:pt x="17" y="0"/>
                    </a:moveTo>
                    <a:lnTo>
                      <a:pt x="0" y="22"/>
                    </a:lnTo>
                    <a:lnTo>
                      <a:pt x="81" y="117"/>
                    </a:lnTo>
                    <a:lnTo>
                      <a:pt x="110" y="11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6" name="Freeform 268"/>
              <p:cNvSpPr>
                <a:spLocks/>
              </p:cNvSpPr>
              <p:nvPr/>
            </p:nvSpPr>
            <p:spPr bwMode="auto">
              <a:xfrm>
                <a:off x="3584740" y="3592668"/>
                <a:ext cx="126708" cy="133145"/>
              </a:xfrm>
              <a:custGeom>
                <a:avLst/>
                <a:gdLst>
                  <a:gd name="T0" fmla="*/ 68029310 w 118"/>
                  <a:gd name="T1" fmla="*/ 0 h 128"/>
                  <a:gd name="T2" fmla="*/ 136058619 w 118"/>
                  <a:gd name="T3" fmla="*/ 69248922 h 128"/>
                  <a:gd name="T4" fmla="*/ 68029310 w 118"/>
                  <a:gd name="T5" fmla="*/ 138496804 h 128"/>
                  <a:gd name="T6" fmla="*/ 0 w 118"/>
                  <a:gd name="T7" fmla="*/ 69248922 h 128"/>
                  <a:gd name="T8" fmla="*/ 19602160 w 118"/>
                  <a:gd name="T9" fmla="*/ 0 h 128"/>
                  <a:gd name="T10" fmla="*/ 0 w 118"/>
                  <a:gd name="T11" fmla="*/ 23803826 h 128"/>
                  <a:gd name="T12" fmla="*/ 98008646 w 118"/>
                  <a:gd name="T13" fmla="*/ 138496804 h 128"/>
                  <a:gd name="T14" fmla="*/ 136058619 w 118"/>
                  <a:gd name="T15" fmla="*/ 138496804 h 128"/>
                  <a:gd name="T16" fmla="*/ 19602160 w 118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8"/>
                  <a:gd name="T29" fmla="*/ 118 w 118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8">
                    <a:moveTo>
                      <a:pt x="17" y="0"/>
                    </a:moveTo>
                    <a:lnTo>
                      <a:pt x="0" y="22"/>
                    </a:lnTo>
                    <a:lnTo>
                      <a:pt x="85" y="128"/>
                    </a:lnTo>
                    <a:lnTo>
                      <a:pt x="118" y="12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7" name="Freeform 269"/>
              <p:cNvSpPr>
                <a:spLocks/>
              </p:cNvSpPr>
              <p:nvPr/>
            </p:nvSpPr>
            <p:spPr bwMode="auto">
              <a:xfrm>
                <a:off x="3594250" y="3584475"/>
                <a:ext cx="129872" cy="141338"/>
              </a:xfrm>
              <a:custGeom>
                <a:avLst/>
                <a:gdLst>
                  <a:gd name="T0" fmla="*/ 68563969 w 123"/>
                  <a:gd name="T1" fmla="*/ 0 h 138"/>
                  <a:gd name="T2" fmla="*/ 137127937 w 123"/>
                  <a:gd name="T3" fmla="*/ 72378370 h 138"/>
                  <a:gd name="T4" fmla="*/ 68563969 w 123"/>
                  <a:gd name="T5" fmla="*/ 144756741 h 138"/>
                  <a:gd name="T6" fmla="*/ 0 w 123"/>
                  <a:gd name="T7" fmla="*/ 72378370 h 138"/>
                  <a:gd name="T8" fmla="*/ 14492871 w 123"/>
                  <a:gd name="T9" fmla="*/ 0 h 138"/>
                  <a:gd name="T10" fmla="*/ 0 w 123"/>
                  <a:gd name="T11" fmla="*/ 22028242 h 138"/>
                  <a:gd name="T12" fmla="*/ 103682210 w 123"/>
                  <a:gd name="T13" fmla="*/ 144756741 h 138"/>
                  <a:gd name="T14" fmla="*/ 137127937 w 123"/>
                  <a:gd name="T15" fmla="*/ 144756741 h 138"/>
                  <a:gd name="T16" fmla="*/ 14492871 w 123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8"/>
                  <a:gd name="T29" fmla="*/ 123 w 12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8">
                    <a:moveTo>
                      <a:pt x="13" y="0"/>
                    </a:moveTo>
                    <a:lnTo>
                      <a:pt x="0" y="21"/>
                    </a:lnTo>
                    <a:lnTo>
                      <a:pt x="93" y="138"/>
                    </a:lnTo>
                    <a:lnTo>
                      <a:pt x="123" y="13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8" name="Freeform 270"/>
              <p:cNvSpPr>
                <a:spLocks/>
              </p:cNvSpPr>
              <p:nvPr/>
            </p:nvSpPr>
            <p:spPr bwMode="auto">
              <a:xfrm>
                <a:off x="3603750" y="3575258"/>
                <a:ext cx="139372" cy="150555"/>
              </a:xfrm>
              <a:custGeom>
                <a:avLst/>
                <a:gdLst>
                  <a:gd name="T0" fmla="*/ 74139519 w 131"/>
                  <a:gd name="T1" fmla="*/ 0 h 146"/>
                  <a:gd name="T2" fmla="*/ 148279039 w 131"/>
                  <a:gd name="T3" fmla="*/ 77626570 h 146"/>
                  <a:gd name="T4" fmla="*/ 74139519 w 131"/>
                  <a:gd name="T5" fmla="*/ 155252109 h 146"/>
                  <a:gd name="T6" fmla="*/ 0 w 131"/>
                  <a:gd name="T7" fmla="*/ 77626570 h 146"/>
                  <a:gd name="T8" fmla="*/ 13582916 w 131"/>
                  <a:gd name="T9" fmla="*/ 0 h 146"/>
                  <a:gd name="T10" fmla="*/ 0 w 131"/>
                  <a:gd name="T11" fmla="*/ 19141109 h 146"/>
                  <a:gd name="T12" fmla="*/ 114322257 w 131"/>
                  <a:gd name="T13" fmla="*/ 155252109 h 146"/>
                  <a:gd name="T14" fmla="*/ 148279039 w 131"/>
                  <a:gd name="T15" fmla="*/ 155252109 h 146"/>
                  <a:gd name="T16" fmla="*/ 13582916 w 131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6"/>
                  <a:gd name="T29" fmla="*/ 131 w 131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6">
                    <a:moveTo>
                      <a:pt x="12" y="0"/>
                    </a:moveTo>
                    <a:lnTo>
                      <a:pt x="0" y="18"/>
                    </a:lnTo>
                    <a:lnTo>
                      <a:pt x="101" y="146"/>
                    </a:lnTo>
                    <a:lnTo>
                      <a:pt x="131" y="14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09" name="Freeform 271"/>
              <p:cNvSpPr>
                <a:spLocks/>
              </p:cNvSpPr>
              <p:nvPr/>
            </p:nvSpPr>
            <p:spPr bwMode="auto">
              <a:xfrm>
                <a:off x="3606914" y="3563992"/>
                <a:ext cx="152046" cy="161821"/>
              </a:xfrm>
              <a:custGeom>
                <a:avLst/>
                <a:gdLst>
                  <a:gd name="T0" fmla="*/ 80270784 w 144"/>
                  <a:gd name="T1" fmla="*/ 0 h 157"/>
                  <a:gd name="T2" fmla="*/ 160541568 w 144"/>
                  <a:gd name="T3" fmla="*/ 83395534 h 157"/>
                  <a:gd name="T4" fmla="*/ 80270784 w 144"/>
                  <a:gd name="T5" fmla="*/ 166790038 h 157"/>
                  <a:gd name="T6" fmla="*/ 0 w 144"/>
                  <a:gd name="T7" fmla="*/ 83395534 h 157"/>
                  <a:gd name="T8" fmla="*/ 18952956 w 144"/>
                  <a:gd name="T9" fmla="*/ 0 h 157"/>
                  <a:gd name="T10" fmla="*/ 0 w 144"/>
                  <a:gd name="T11" fmla="*/ 20184336 h 157"/>
                  <a:gd name="T12" fmla="*/ 122635639 w 144"/>
                  <a:gd name="T13" fmla="*/ 166790038 h 157"/>
                  <a:gd name="T14" fmla="*/ 160541568 w 144"/>
                  <a:gd name="T15" fmla="*/ 166790038 h 157"/>
                  <a:gd name="T16" fmla="*/ 18952956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17" y="0"/>
                    </a:moveTo>
                    <a:lnTo>
                      <a:pt x="0" y="19"/>
                    </a:lnTo>
                    <a:lnTo>
                      <a:pt x="110" y="157"/>
                    </a:lnTo>
                    <a:lnTo>
                      <a:pt x="144" y="1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0" name="Freeform 272"/>
              <p:cNvSpPr>
                <a:spLocks/>
              </p:cNvSpPr>
              <p:nvPr/>
            </p:nvSpPr>
            <p:spPr bwMode="auto">
              <a:xfrm>
                <a:off x="3616424" y="3552727"/>
                <a:ext cx="160495" cy="171038"/>
              </a:xfrm>
              <a:custGeom>
                <a:avLst/>
                <a:gdLst>
                  <a:gd name="T0" fmla="*/ 84179102 w 153"/>
                  <a:gd name="T1" fmla="*/ 0 h 168"/>
                  <a:gd name="T2" fmla="*/ 168357155 w 153"/>
                  <a:gd name="T3" fmla="*/ 87065469 h 168"/>
                  <a:gd name="T4" fmla="*/ 84179102 w 153"/>
                  <a:gd name="T5" fmla="*/ 174130938 h 168"/>
                  <a:gd name="T6" fmla="*/ 0 w 153"/>
                  <a:gd name="T7" fmla="*/ 87065469 h 168"/>
                  <a:gd name="T8" fmla="*/ 18706585 w 153"/>
                  <a:gd name="T9" fmla="*/ 0 h 168"/>
                  <a:gd name="T10" fmla="*/ 0 w 153"/>
                  <a:gd name="T11" fmla="*/ 22803030 h 168"/>
                  <a:gd name="T12" fmla="*/ 130943970 w 153"/>
                  <a:gd name="T13" fmla="*/ 174130938 h 168"/>
                  <a:gd name="T14" fmla="*/ 168357155 w 153"/>
                  <a:gd name="T15" fmla="*/ 174130938 h 168"/>
                  <a:gd name="T16" fmla="*/ 18706585 w 153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8"/>
                  <a:gd name="T29" fmla="*/ 153 w 153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8">
                    <a:moveTo>
                      <a:pt x="17" y="0"/>
                    </a:moveTo>
                    <a:lnTo>
                      <a:pt x="0" y="22"/>
                    </a:lnTo>
                    <a:lnTo>
                      <a:pt x="119" y="168"/>
                    </a:lnTo>
                    <a:lnTo>
                      <a:pt x="153" y="16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1" name="Freeform 273"/>
              <p:cNvSpPr>
                <a:spLocks/>
              </p:cNvSpPr>
              <p:nvPr/>
            </p:nvSpPr>
            <p:spPr bwMode="auto">
              <a:xfrm>
                <a:off x="3625925" y="3541452"/>
                <a:ext cx="166832" cy="182303"/>
              </a:xfrm>
              <a:custGeom>
                <a:avLst/>
                <a:gdLst>
                  <a:gd name="T0" fmla="*/ 88639859 w 157"/>
                  <a:gd name="T1" fmla="*/ 0 h 178"/>
                  <a:gd name="T2" fmla="*/ 177279719 w 157"/>
                  <a:gd name="T3" fmla="*/ 93355523 h 178"/>
                  <a:gd name="T4" fmla="*/ 88639859 w 157"/>
                  <a:gd name="T5" fmla="*/ 186710021 h 178"/>
                  <a:gd name="T6" fmla="*/ 0 w 157"/>
                  <a:gd name="T7" fmla="*/ 93355523 h 178"/>
                  <a:gd name="T8" fmla="*/ 14679089 w 157"/>
                  <a:gd name="T9" fmla="*/ 0 h 178"/>
                  <a:gd name="T10" fmla="*/ 0 w 157"/>
                  <a:gd name="T11" fmla="*/ 22027938 h 178"/>
                  <a:gd name="T12" fmla="*/ 143404335 w 157"/>
                  <a:gd name="T13" fmla="*/ 186710021 h 178"/>
                  <a:gd name="T14" fmla="*/ 177279719 w 157"/>
                  <a:gd name="T15" fmla="*/ 186710021 h 178"/>
                  <a:gd name="T16" fmla="*/ 14679089 w 157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8"/>
                  <a:gd name="T29" fmla="*/ 157 w 157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8">
                    <a:moveTo>
                      <a:pt x="13" y="0"/>
                    </a:moveTo>
                    <a:lnTo>
                      <a:pt x="0" y="21"/>
                    </a:lnTo>
                    <a:lnTo>
                      <a:pt x="127" y="178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2" name="Freeform 274"/>
              <p:cNvSpPr>
                <a:spLocks/>
              </p:cNvSpPr>
              <p:nvPr/>
            </p:nvSpPr>
            <p:spPr bwMode="auto">
              <a:xfrm>
                <a:off x="3635425" y="3530187"/>
                <a:ext cx="173169" cy="193569"/>
              </a:xfrm>
              <a:custGeom>
                <a:avLst/>
                <a:gdLst>
                  <a:gd name="T0" fmla="*/ 90324324 w 166"/>
                  <a:gd name="T1" fmla="*/ 0 h 189"/>
                  <a:gd name="T2" fmla="*/ 180647605 w 166"/>
                  <a:gd name="T3" fmla="*/ 99124739 h 189"/>
                  <a:gd name="T4" fmla="*/ 90324324 w 166"/>
                  <a:gd name="T5" fmla="*/ 198248454 h 189"/>
                  <a:gd name="T6" fmla="*/ 0 w 166"/>
                  <a:gd name="T7" fmla="*/ 99124739 h 189"/>
                  <a:gd name="T8" fmla="*/ 14146654 w 166"/>
                  <a:gd name="T9" fmla="*/ 0 h 189"/>
                  <a:gd name="T10" fmla="*/ 0 w 166"/>
                  <a:gd name="T11" fmla="*/ 22027948 h 189"/>
                  <a:gd name="T12" fmla="*/ 148000044 w 166"/>
                  <a:gd name="T13" fmla="*/ 198248454 h 189"/>
                  <a:gd name="T14" fmla="*/ 180647605 w 166"/>
                  <a:gd name="T15" fmla="*/ 198248454 h 189"/>
                  <a:gd name="T16" fmla="*/ 14146654 w 166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9"/>
                  <a:gd name="T29" fmla="*/ 166 w 166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9">
                    <a:moveTo>
                      <a:pt x="13" y="0"/>
                    </a:moveTo>
                    <a:lnTo>
                      <a:pt x="0" y="21"/>
                    </a:lnTo>
                    <a:lnTo>
                      <a:pt x="136" y="189"/>
                    </a:lnTo>
                    <a:lnTo>
                      <a:pt x="166" y="18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3" name="Freeform 275"/>
              <p:cNvSpPr>
                <a:spLocks/>
              </p:cNvSpPr>
              <p:nvPr/>
            </p:nvSpPr>
            <p:spPr bwMode="auto">
              <a:xfrm>
                <a:off x="3638589" y="3519946"/>
                <a:ext cx="185833" cy="205858"/>
              </a:xfrm>
              <a:custGeom>
                <a:avLst/>
                <a:gdLst>
                  <a:gd name="T0" fmla="*/ 97005869 w 178"/>
                  <a:gd name="T1" fmla="*/ 0 h 200"/>
                  <a:gd name="T2" fmla="*/ 194010695 w 178"/>
                  <a:gd name="T3" fmla="*/ 105943790 h 200"/>
                  <a:gd name="T4" fmla="*/ 97005869 w 178"/>
                  <a:gd name="T5" fmla="*/ 211887580 h 200"/>
                  <a:gd name="T6" fmla="*/ 0 w 178"/>
                  <a:gd name="T7" fmla="*/ 105943790 h 200"/>
                  <a:gd name="T8" fmla="*/ 18529014 w 178"/>
                  <a:gd name="T9" fmla="*/ 0 h 200"/>
                  <a:gd name="T10" fmla="*/ 0 w 178"/>
                  <a:gd name="T11" fmla="*/ 23307244 h 200"/>
                  <a:gd name="T12" fmla="*/ 156952684 w 178"/>
                  <a:gd name="T13" fmla="*/ 211887580 h 200"/>
                  <a:gd name="T14" fmla="*/ 194010695 w 178"/>
                  <a:gd name="T15" fmla="*/ 211887580 h 200"/>
                  <a:gd name="T16" fmla="*/ 18529014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17" y="0"/>
                    </a:moveTo>
                    <a:lnTo>
                      <a:pt x="0" y="22"/>
                    </a:lnTo>
                    <a:lnTo>
                      <a:pt x="144" y="200"/>
                    </a:lnTo>
                    <a:lnTo>
                      <a:pt x="178" y="20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4" name="Freeform 276"/>
              <p:cNvSpPr>
                <a:spLocks/>
              </p:cNvSpPr>
              <p:nvPr/>
            </p:nvSpPr>
            <p:spPr bwMode="auto">
              <a:xfrm>
                <a:off x="3648099" y="3508680"/>
                <a:ext cx="198507" cy="217133"/>
              </a:xfrm>
              <a:custGeom>
                <a:avLst/>
                <a:gdLst>
                  <a:gd name="T0" fmla="*/ 105361570 w 187"/>
                  <a:gd name="T1" fmla="*/ 0 h 211"/>
                  <a:gd name="T2" fmla="*/ 210722078 w 187"/>
                  <a:gd name="T3" fmla="*/ 111722646 h 211"/>
                  <a:gd name="T4" fmla="*/ 105361570 w 187"/>
                  <a:gd name="T5" fmla="*/ 223444264 h 211"/>
                  <a:gd name="T6" fmla="*/ 0 w 187"/>
                  <a:gd name="T7" fmla="*/ 111722646 h 211"/>
                  <a:gd name="T8" fmla="*/ 14649179 w 187"/>
                  <a:gd name="T9" fmla="*/ 0 h 211"/>
                  <a:gd name="T10" fmla="*/ 0 w 187"/>
                  <a:gd name="T11" fmla="*/ 23297034 h 211"/>
                  <a:gd name="T12" fmla="*/ 172409178 w 187"/>
                  <a:gd name="T13" fmla="*/ 223444264 h 211"/>
                  <a:gd name="T14" fmla="*/ 210722078 w 187"/>
                  <a:gd name="T15" fmla="*/ 219208628 h 211"/>
                  <a:gd name="T16" fmla="*/ 14649179 w 187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11"/>
                  <a:gd name="T29" fmla="*/ 187 w 187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11">
                    <a:moveTo>
                      <a:pt x="13" y="0"/>
                    </a:moveTo>
                    <a:lnTo>
                      <a:pt x="0" y="22"/>
                    </a:lnTo>
                    <a:lnTo>
                      <a:pt x="153" y="211"/>
                    </a:lnTo>
                    <a:lnTo>
                      <a:pt x="187" y="20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5" name="Freeform 277"/>
              <p:cNvSpPr>
                <a:spLocks/>
              </p:cNvSpPr>
              <p:nvPr/>
            </p:nvSpPr>
            <p:spPr bwMode="auto">
              <a:xfrm>
                <a:off x="3657600" y="3497415"/>
                <a:ext cx="201670" cy="228398"/>
              </a:xfrm>
              <a:custGeom>
                <a:avLst/>
                <a:gdLst>
                  <a:gd name="T0" fmla="*/ 107028391 w 190"/>
                  <a:gd name="T1" fmla="*/ 0 h 222"/>
                  <a:gd name="T2" fmla="*/ 214056781 w 190"/>
                  <a:gd name="T3" fmla="*/ 117490194 h 222"/>
                  <a:gd name="T4" fmla="*/ 107028391 w 190"/>
                  <a:gd name="T5" fmla="*/ 234980389 h 222"/>
                  <a:gd name="T6" fmla="*/ 0 w 190"/>
                  <a:gd name="T7" fmla="*/ 117490194 h 222"/>
                  <a:gd name="T8" fmla="*/ 13519320 w 190"/>
                  <a:gd name="T9" fmla="*/ 0 h 222"/>
                  <a:gd name="T10" fmla="*/ 0 w 190"/>
                  <a:gd name="T11" fmla="*/ 23286309 h 222"/>
                  <a:gd name="T12" fmla="*/ 181385190 w 190"/>
                  <a:gd name="T13" fmla="*/ 234980389 h 222"/>
                  <a:gd name="T14" fmla="*/ 214056781 w 190"/>
                  <a:gd name="T15" fmla="*/ 230746797 h 222"/>
                  <a:gd name="T16" fmla="*/ 13519320 w 190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22"/>
                  <a:gd name="T29" fmla="*/ 190 w 190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22">
                    <a:moveTo>
                      <a:pt x="12" y="0"/>
                    </a:moveTo>
                    <a:lnTo>
                      <a:pt x="0" y="22"/>
                    </a:lnTo>
                    <a:lnTo>
                      <a:pt x="161" y="222"/>
                    </a:lnTo>
                    <a:lnTo>
                      <a:pt x="190" y="2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6" name="Freeform 278"/>
              <p:cNvSpPr>
                <a:spLocks/>
              </p:cNvSpPr>
              <p:nvPr/>
            </p:nvSpPr>
            <p:spPr bwMode="auto">
              <a:xfrm>
                <a:off x="3662876" y="3489222"/>
                <a:ext cx="214344" cy="230447"/>
              </a:xfrm>
              <a:custGeom>
                <a:avLst/>
                <a:gdLst>
                  <a:gd name="T0" fmla="*/ 113160960 w 203"/>
                  <a:gd name="T1" fmla="*/ 0 h 225"/>
                  <a:gd name="T2" fmla="*/ 226321921 w 203"/>
                  <a:gd name="T3" fmla="*/ 118013445 h 225"/>
                  <a:gd name="T4" fmla="*/ 113160960 w 203"/>
                  <a:gd name="T5" fmla="*/ 236025866 h 225"/>
                  <a:gd name="T6" fmla="*/ 0 w 203"/>
                  <a:gd name="T7" fmla="*/ 118013445 h 225"/>
                  <a:gd name="T8" fmla="*/ 18953080 w 203"/>
                  <a:gd name="T9" fmla="*/ 0 h 225"/>
                  <a:gd name="T10" fmla="*/ 0 w 203"/>
                  <a:gd name="T11" fmla="*/ 18882318 h 225"/>
                  <a:gd name="T12" fmla="*/ 193989775 w 203"/>
                  <a:gd name="T13" fmla="*/ 236025866 h 225"/>
                  <a:gd name="T14" fmla="*/ 226321921 w 203"/>
                  <a:gd name="T15" fmla="*/ 236025866 h 225"/>
                  <a:gd name="T16" fmla="*/ 18953080 w 203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5"/>
                  <a:gd name="T29" fmla="*/ 203 w 203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5">
                    <a:moveTo>
                      <a:pt x="17" y="0"/>
                    </a:moveTo>
                    <a:lnTo>
                      <a:pt x="0" y="18"/>
                    </a:lnTo>
                    <a:lnTo>
                      <a:pt x="174" y="225"/>
                    </a:lnTo>
                    <a:lnTo>
                      <a:pt x="203" y="2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7" name="Freeform 279"/>
              <p:cNvSpPr>
                <a:spLocks/>
              </p:cNvSpPr>
              <p:nvPr/>
            </p:nvSpPr>
            <p:spPr bwMode="auto">
              <a:xfrm>
                <a:off x="3670273" y="3477956"/>
                <a:ext cx="223845" cy="241712"/>
              </a:xfrm>
              <a:custGeom>
                <a:avLst/>
                <a:gdLst>
                  <a:gd name="T0" fmla="*/ 118176433 w 212"/>
                  <a:gd name="T1" fmla="*/ 0 h 236"/>
                  <a:gd name="T2" fmla="*/ 236351809 w 212"/>
                  <a:gd name="T3" fmla="*/ 123781125 h 236"/>
                  <a:gd name="T4" fmla="*/ 118176433 w 212"/>
                  <a:gd name="T5" fmla="*/ 247562250 h 236"/>
                  <a:gd name="T6" fmla="*/ 0 w 212"/>
                  <a:gd name="T7" fmla="*/ 123781125 h 236"/>
                  <a:gd name="T8" fmla="*/ 18952917 w 212"/>
                  <a:gd name="T9" fmla="*/ 0 h 236"/>
                  <a:gd name="T10" fmla="*/ 0 w 212"/>
                  <a:gd name="T11" fmla="*/ 18882217 h 236"/>
                  <a:gd name="T12" fmla="*/ 198445992 w 212"/>
                  <a:gd name="T13" fmla="*/ 247562250 h 236"/>
                  <a:gd name="T14" fmla="*/ 236351809 w 212"/>
                  <a:gd name="T15" fmla="*/ 247562250 h 236"/>
                  <a:gd name="T16" fmla="*/ 18952917 w 212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36"/>
                  <a:gd name="T29" fmla="*/ 212 w 212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36">
                    <a:moveTo>
                      <a:pt x="17" y="0"/>
                    </a:moveTo>
                    <a:lnTo>
                      <a:pt x="0" y="18"/>
                    </a:lnTo>
                    <a:lnTo>
                      <a:pt x="178" y="236"/>
                    </a:lnTo>
                    <a:lnTo>
                      <a:pt x="212" y="2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8" name="Freeform 280"/>
              <p:cNvSpPr>
                <a:spLocks/>
              </p:cNvSpPr>
              <p:nvPr/>
            </p:nvSpPr>
            <p:spPr bwMode="auto">
              <a:xfrm>
                <a:off x="3679774" y="3466691"/>
                <a:ext cx="233354" cy="251953"/>
              </a:xfrm>
              <a:custGeom>
                <a:avLst/>
                <a:gdLst>
                  <a:gd name="T0" fmla="*/ 123759293 w 220"/>
                  <a:gd name="T1" fmla="*/ 0 h 247"/>
                  <a:gd name="T2" fmla="*/ 247518585 w 220"/>
                  <a:gd name="T3" fmla="*/ 128503170 h 247"/>
                  <a:gd name="T4" fmla="*/ 123759293 w 220"/>
                  <a:gd name="T5" fmla="*/ 257005321 h 247"/>
                  <a:gd name="T6" fmla="*/ 0 w 220"/>
                  <a:gd name="T7" fmla="*/ 128503170 h 247"/>
                  <a:gd name="T8" fmla="*/ 13500590 w 220"/>
                  <a:gd name="T9" fmla="*/ 0 h 247"/>
                  <a:gd name="T10" fmla="*/ 0 w 220"/>
                  <a:gd name="T11" fmla="*/ 22891003 h 247"/>
                  <a:gd name="T12" fmla="*/ 209265511 w 220"/>
                  <a:gd name="T13" fmla="*/ 257005321 h 247"/>
                  <a:gd name="T14" fmla="*/ 247518585 w 220"/>
                  <a:gd name="T15" fmla="*/ 257005321 h 247"/>
                  <a:gd name="T16" fmla="*/ 13500590 w 220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47"/>
                  <a:gd name="T29" fmla="*/ 220 w 220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47">
                    <a:moveTo>
                      <a:pt x="12" y="0"/>
                    </a:moveTo>
                    <a:lnTo>
                      <a:pt x="0" y="22"/>
                    </a:lnTo>
                    <a:lnTo>
                      <a:pt x="186" y="247"/>
                    </a:lnTo>
                    <a:lnTo>
                      <a:pt x="220" y="2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19" name="Freeform 281"/>
              <p:cNvSpPr>
                <a:spLocks/>
              </p:cNvSpPr>
              <p:nvPr/>
            </p:nvSpPr>
            <p:spPr bwMode="auto">
              <a:xfrm>
                <a:off x="3689274" y="3456450"/>
                <a:ext cx="227018" cy="263219"/>
              </a:xfrm>
              <a:custGeom>
                <a:avLst/>
                <a:gdLst>
                  <a:gd name="T0" fmla="*/ 119299009 w 216"/>
                  <a:gd name="T1" fmla="*/ 0 h 258"/>
                  <a:gd name="T2" fmla="*/ 238598018 w 216"/>
                  <a:gd name="T3" fmla="*/ 134272297 h 258"/>
                  <a:gd name="T4" fmla="*/ 119299009 w 216"/>
                  <a:gd name="T5" fmla="*/ 268543574 h 258"/>
                  <a:gd name="T6" fmla="*/ 0 w 216"/>
                  <a:gd name="T7" fmla="*/ 134272297 h 258"/>
                  <a:gd name="T8" fmla="*/ 14359940 w 216"/>
                  <a:gd name="T9" fmla="*/ 0 h 258"/>
                  <a:gd name="T10" fmla="*/ 0 w 216"/>
                  <a:gd name="T11" fmla="*/ 22899030 h 258"/>
                  <a:gd name="T12" fmla="*/ 215401199 w 216"/>
                  <a:gd name="T13" fmla="*/ 268543574 h 258"/>
                  <a:gd name="T14" fmla="*/ 234179577 w 216"/>
                  <a:gd name="T15" fmla="*/ 268543574 h 258"/>
                  <a:gd name="T16" fmla="*/ 238598018 w 216"/>
                  <a:gd name="T17" fmla="*/ 261257040 h 258"/>
                  <a:gd name="T18" fmla="*/ 14359940 w 216"/>
                  <a:gd name="T19" fmla="*/ 0 h 25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6"/>
                  <a:gd name="T31" fmla="*/ 0 h 258"/>
                  <a:gd name="T32" fmla="*/ 216 w 216"/>
                  <a:gd name="T33" fmla="*/ 258 h 2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6" h="258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58"/>
                    </a:lnTo>
                    <a:lnTo>
                      <a:pt x="212" y="258"/>
                    </a:lnTo>
                    <a:lnTo>
                      <a:pt x="216" y="2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0" name="Freeform 282"/>
              <p:cNvSpPr>
                <a:spLocks/>
              </p:cNvSpPr>
              <p:nvPr/>
            </p:nvSpPr>
            <p:spPr bwMode="auto">
              <a:xfrm>
                <a:off x="3692447" y="3445184"/>
                <a:ext cx="233354" cy="274484"/>
              </a:xfrm>
              <a:custGeom>
                <a:avLst/>
                <a:gdLst>
                  <a:gd name="T0" fmla="*/ 123199296 w 221"/>
                  <a:gd name="T1" fmla="*/ 0 h 269"/>
                  <a:gd name="T2" fmla="*/ 246398592 w 221"/>
                  <a:gd name="T3" fmla="*/ 140039900 h 269"/>
                  <a:gd name="T4" fmla="*/ 123199296 w 221"/>
                  <a:gd name="T5" fmla="*/ 280079801 h 269"/>
                  <a:gd name="T6" fmla="*/ 0 w 221"/>
                  <a:gd name="T7" fmla="*/ 140039900 h 269"/>
                  <a:gd name="T8" fmla="*/ 0 w 221"/>
                  <a:gd name="T9" fmla="*/ 22906657 h 269"/>
                  <a:gd name="T10" fmla="*/ 18953416 w 221"/>
                  <a:gd name="T11" fmla="*/ 0 h 269"/>
                  <a:gd name="T12" fmla="*/ 246398592 w 221"/>
                  <a:gd name="T13" fmla="*/ 261338304 h 269"/>
                  <a:gd name="T14" fmla="*/ 231904251 w 221"/>
                  <a:gd name="T15" fmla="*/ 280079801 h 269"/>
                  <a:gd name="T16" fmla="*/ 0 w 221"/>
                  <a:gd name="T17" fmla="*/ 22906657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69"/>
                  <a:gd name="T29" fmla="*/ 221 w 221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69">
                    <a:moveTo>
                      <a:pt x="0" y="22"/>
                    </a:moveTo>
                    <a:lnTo>
                      <a:pt x="17" y="0"/>
                    </a:lnTo>
                    <a:lnTo>
                      <a:pt x="221" y="251"/>
                    </a:lnTo>
                    <a:lnTo>
                      <a:pt x="208" y="26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1" name="Freeform 283"/>
              <p:cNvSpPr>
                <a:spLocks/>
              </p:cNvSpPr>
              <p:nvPr/>
            </p:nvSpPr>
            <p:spPr bwMode="auto">
              <a:xfrm>
                <a:off x="3701948" y="3445184"/>
                <a:ext cx="233354" cy="269363"/>
              </a:xfrm>
              <a:custGeom>
                <a:avLst/>
                <a:gdLst>
                  <a:gd name="T0" fmla="*/ 123759293 w 220"/>
                  <a:gd name="T1" fmla="*/ 0 h 262"/>
                  <a:gd name="T2" fmla="*/ 247518585 w 220"/>
                  <a:gd name="T3" fmla="*/ 138466975 h 262"/>
                  <a:gd name="T4" fmla="*/ 123759293 w 220"/>
                  <a:gd name="T5" fmla="*/ 276932922 h 262"/>
                  <a:gd name="T6" fmla="*/ 0 w 220"/>
                  <a:gd name="T7" fmla="*/ 138466975 h 262"/>
                  <a:gd name="T8" fmla="*/ 0 w 220"/>
                  <a:gd name="T9" fmla="*/ 11626816 h 262"/>
                  <a:gd name="T10" fmla="*/ 9001102 w 220"/>
                  <a:gd name="T11" fmla="*/ 0 h 262"/>
                  <a:gd name="T12" fmla="*/ 28127643 w 220"/>
                  <a:gd name="T13" fmla="*/ 0 h 262"/>
                  <a:gd name="T14" fmla="*/ 247518585 w 220"/>
                  <a:gd name="T15" fmla="*/ 253679234 h 262"/>
                  <a:gd name="T16" fmla="*/ 228392048 w 220"/>
                  <a:gd name="T17" fmla="*/ 276932922 h 262"/>
                  <a:gd name="T18" fmla="*/ 0 w 220"/>
                  <a:gd name="T19" fmla="*/ 11626816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0"/>
                  <a:gd name="T31" fmla="*/ 0 h 262"/>
                  <a:gd name="T32" fmla="*/ 220 w 220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0" h="262">
                    <a:moveTo>
                      <a:pt x="0" y="11"/>
                    </a:moveTo>
                    <a:lnTo>
                      <a:pt x="8" y="0"/>
                    </a:lnTo>
                    <a:lnTo>
                      <a:pt x="25" y="0"/>
                    </a:lnTo>
                    <a:lnTo>
                      <a:pt x="220" y="240"/>
                    </a:lnTo>
                    <a:lnTo>
                      <a:pt x="203" y="26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2" name="Freeform 284"/>
              <p:cNvSpPr>
                <a:spLocks/>
              </p:cNvSpPr>
              <p:nvPr/>
            </p:nvSpPr>
            <p:spPr bwMode="auto">
              <a:xfrm>
                <a:off x="3711449" y="3445184"/>
                <a:ext cx="233354" cy="257074"/>
              </a:xfrm>
              <a:custGeom>
                <a:avLst/>
                <a:gdLst>
                  <a:gd name="T0" fmla="*/ 123199296 w 221"/>
                  <a:gd name="T1" fmla="*/ 0 h 251"/>
                  <a:gd name="T2" fmla="*/ 246398592 w 221"/>
                  <a:gd name="T3" fmla="*/ 131647493 h 251"/>
                  <a:gd name="T4" fmla="*/ 123199296 w 221"/>
                  <a:gd name="T5" fmla="*/ 263294986 h 251"/>
                  <a:gd name="T6" fmla="*/ 0 w 221"/>
                  <a:gd name="T7" fmla="*/ 131647493 h 251"/>
                  <a:gd name="T8" fmla="*/ 33447758 w 221"/>
                  <a:gd name="T9" fmla="*/ 0 h 251"/>
                  <a:gd name="T10" fmla="*/ 0 w 221"/>
                  <a:gd name="T11" fmla="*/ 0 h 251"/>
                  <a:gd name="T12" fmla="*/ 227445184 w 221"/>
                  <a:gd name="T13" fmla="*/ 263294986 h 251"/>
                  <a:gd name="T14" fmla="*/ 246398592 w 221"/>
                  <a:gd name="T15" fmla="*/ 240217735 h 251"/>
                  <a:gd name="T16" fmla="*/ 33447758 w 221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1"/>
                  <a:gd name="T28" fmla="*/ 0 h 251"/>
                  <a:gd name="T29" fmla="*/ 221 w 221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1" h="251">
                    <a:moveTo>
                      <a:pt x="30" y="0"/>
                    </a:moveTo>
                    <a:lnTo>
                      <a:pt x="0" y="0"/>
                    </a:lnTo>
                    <a:lnTo>
                      <a:pt x="204" y="251"/>
                    </a:lnTo>
                    <a:lnTo>
                      <a:pt x="221" y="2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3" name="Freeform 285"/>
              <p:cNvSpPr>
                <a:spLocks/>
              </p:cNvSpPr>
              <p:nvPr/>
            </p:nvSpPr>
            <p:spPr bwMode="auto">
              <a:xfrm>
                <a:off x="3729398" y="3445184"/>
                <a:ext cx="218569" cy="245809"/>
              </a:xfrm>
              <a:custGeom>
                <a:avLst/>
                <a:gdLst>
                  <a:gd name="T0" fmla="*/ 114838043 w 208"/>
                  <a:gd name="T1" fmla="*/ 0 h 240"/>
                  <a:gd name="T2" fmla="*/ 229675036 w 208"/>
                  <a:gd name="T3" fmla="*/ 125879813 h 240"/>
                  <a:gd name="T4" fmla="*/ 114838043 w 208"/>
                  <a:gd name="T5" fmla="*/ 251758602 h 240"/>
                  <a:gd name="T6" fmla="*/ 0 w 208"/>
                  <a:gd name="T7" fmla="*/ 125879813 h 240"/>
                  <a:gd name="T8" fmla="*/ 33125812 w 208"/>
                  <a:gd name="T9" fmla="*/ 0 h 240"/>
                  <a:gd name="T10" fmla="*/ 0 w 208"/>
                  <a:gd name="T11" fmla="*/ 0 h 240"/>
                  <a:gd name="T12" fmla="*/ 215319890 w 208"/>
                  <a:gd name="T13" fmla="*/ 251758602 h 240"/>
                  <a:gd name="T14" fmla="*/ 229675036 w 208"/>
                  <a:gd name="T15" fmla="*/ 228681240 h 240"/>
                  <a:gd name="T16" fmla="*/ 33125812 w 208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40"/>
                  <a:gd name="T29" fmla="*/ 208 w 208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40">
                    <a:moveTo>
                      <a:pt x="30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08" y="2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4" name="Freeform 286"/>
              <p:cNvSpPr>
                <a:spLocks/>
              </p:cNvSpPr>
              <p:nvPr/>
            </p:nvSpPr>
            <p:spPr bwMode="auto">
              <a:xfrm>
                <a:off x="3743123" y="3445184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12942847 w 203"/>
                  <a:gd name="T13" fmla="*/ 240220170 h 229"/>
                  <a:gd name="T14" fmla="*/ 226321921 w 203"/>
                  <a:gd name="T15" fmla="*/ 217141759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1" y="229"/>
                    </a:lnTo>
                    <a:lnTo>
                      <a:pt x="203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5" name="Freeform 287"/>
              <p:cNvSpPr>
                <a:spLocks/>
              </p:cNvSpPr>
              <p:nvPr/>
            </p:nvSpPr>
            <p:spPr bwMode="auto">
              <a:xfrm>
                <a:off x="3761073" y="3445184"/>
                <a:ext cx="205895" cy="222254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3295506 h 218"/>
                  <a:gd name="T4" fmla="*/ 108699889 w 195"/>
                  <a:gd name="T5" fmla="*/ 226591012 h 218"/>
                  <a:gd name="T6" fmla="*/ 0 w 195"/>
                  <a:gd name="T7" fmla="*/ 113295506 h 218"/>
                  <a:gd name="T8" fmla="*/ 37905802 w 195"/>
                  <a:gd name="T9" fmla="*/ 0 h 218"/>
                  <a:gd name="T10" fmla="*/ 0 w 195"/>
                  <a:gd name="T11" fmla="*/ 0 h 218"/>
                  <a:gd name="T12" fmla="*/ 198445828 w 195"/>
                  <a:gd name="T13" fmla="*/ 226591012 h 218"/>
                  <a:gd name="T14" fmla="*/ 217398721 w 195"/>
                  <a:gd name="T15" fmla="*/ 207881920 h 218"/>
                  <a:gd name="T16" fmla="*/ 37905802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34" y="0"/>
                    </a:moveTo>
                    <a:lnTo>
                      <a:pt x="0" y="0"/>
                    </a:lnTo>
                    <a:lnTo>
                      <a:pt x="178" y="218"/>
                    </a:lnTo>
                    <a:lnTo>
                      <a:pt x="195" y="20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6" name="Freeform 288"/>
              <p:cNvSpPr>
                <a:spLocks/>
              </p:cNvSpPr>
              <p:nvPr/>
            </p:nvSpPr>
            <p:spPr bwMode="auto">
              <a:xfrm>
                <a:off x="3776910" y="3445184"/>
                <a:ext cx="193231" cy="210979"/>
              </a:xfrm>
              <a:custGeom>
                <a:avLst/>
                <a:gdLst>
                  <a:gd name="T0" fmla="*/ 102578055 w 182"/>
                  <a:gd name="T1" fmla="*/ 0 h 207"/>
                  <a:gd name="T2" fmla="*/ 205155049 w 182"/>
                  <a:gd name="T3" fmla="*/ 107517752 h 207"/>
                  <a:gd name="T4" fmla="*/ 102578055 w 182"/>
                  <a:gd name="T5" fmla="*/ 215034486 h 207"/>
                  <a:gd name="T6" fmla="*/ 0 w 182"/>
                  <a:gd name="T7" fmla="*/ 107517752 h 207"/>
                  <a:gd name="T8" fmla="*/ 33816484 w 182"/>
                  <a:gd name="T9" fmla="*/ 0 h 207"/>
                  <a:gd name="T10" fmla="*/ 0 w 182"/>
                  <a:gd name="T11" fmla="*/ 0 h 207"/>
                  <a:gd name="T12" fmla="*/ 190501349 w 182"/>
                  <a:gd name="T13" fmla="*/ 215034486 h 207"/>
                  <a:gd name="T14" fmla="*/ 205155049 w 182"/>
                  <a:gd name="T15" fmla="*/ 196335840 h 207"/>
                  <a:gd name="T16" fmla="*/ 33816484 w 182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7"/>
                  <a:gd name="T29" fmla="*/ 182 w 182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7">
                    <a:moveTo>
                      <a:pt x="30" y="0"/>
                    </a:moveTo>
                    <a:lnTo>
                      <a:pt x="0" y="0"/>
                    </a:lnTo>
                    <a:lnTo>
                      <a:pt x="169" y="207"/>
                    </a:lnTo>
                    <a:lnTo>
                      <a:pt x="182" y="18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7" name="Freeform 289"/>
              <p:cNvSpPr>
                <a:spLocks/>
              </p:cNvSpPr>
              <p:nvPr/>
            </p:nvSpPr>
            <p:spPr bwMode="auto">
              <a:xfrm>
                <a:off x="3795921" y="3445184"/>
                <a:ext cx="183721" cy="205858"/>
              </a:xfrm>
              <a:custGeom>
                <a:avLst/>
                <a:gdLst>
                  <a:gd name="T0" fmla="*/ 96993072 w 174"/>
                  <a:gd name="T1" fmla="*/ 0 h 200"/>
                  <a:gd name="T2" fmla="*/ 193985089 w 174"/>
                  <a:gd name="T3" fmla="*/ 105943790 h 200"/>
                  <a:gd name="T4" fmla="*/ 96993072 w 174"/>
                  <a:gd name="T5" fmla="*/ 211887580 h 200"/>
                  <a:gd name="T6" fmla="*/ 0 w 174"/>
                  <a:gd name="T7" fmla="*/ 105943790 h 200"/>
                  <a:gd name="T8" fmla="*/ 33445665 w 174"/>
                  <a:gd name="T9" fmla="*/ 0 h 200"/>
                  <a:gd name="T10" fmla="*/ 0 w 174"/>
                  <a:gd name="T11" fmla="*/ 0 h 200"/>
                  <a:gd name="T12" fmla="*/ 179492252 w 174"/>
                  <a:gd name="T13" fmla="*/ 211887580 h 200"/>
                  <a:gd name="T14" fmla="*/ 193985089 w 174"/>
                  <a:gd name="T15" fmla="*/ 188580345 h 200"/>
                  <a:gd name="T16" fmla="*/ 33445665 w 174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200"/>
                  <a:gd name="T29" fmla="*/ 174 w 174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200">
                    <a:moveTo>
                      <a:pt x="30" y="0"/>
                    </a:moveTo>
                    <a:lnTo>
                      <a:pt x="0" y="0"/>
                    </a:lnTo>
                    <a:lnTo>
                      <a:pt x="161" y="200"/>
                    </a:lnTo>
                    <a:lnTo>
                      <a:pt x="174" y="17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8" name="Freeform 290"/>
              <p:cNvSpPr>
                <a:spLocks/>
              </p:cNvSpPr>
              <p:nvPr/>
            </p:nvSpPr>
            <p:spPr bwMode="auto">
              <a:xfrm>
                <a:off x="3808594" y="3445184"/>
                <a:ext cx="180557" cy="193569"/>
              </a:xfrm>
              <a:custGeom>
                <a:avLst/>
                <a:gdLst>
                  <a:gd name="T0" fmla="*/ 96452693 w 169"/>
                  <a:gd name="T1" fmla="*/ 0 h 189"/>
                  <a:gd name="T2" fmla="*/ 192904318 w 169"/>
                  <a:gd name="T3" fmla="*/ 99124739 h 189"/>
                  <a:gd name="T4" fmla="*/ 96452693 w 169"/>
                  <a:gd name="T5" fmla="*/ 198248454 h 189"/>
                  <a:gd name="T6" fmla="*/ 0 w 169"/>
                  <a:gd name="T7" fmla="*/ 99124739 h 189"/>
                  <a:gd name="T8" fmla="*/ 38809074 w 169"/>
                  <a:gd name="T9" fmla="*/ 0 h 189"/>
                  <a:gd name="T10" fmla="*/ 0 w 169"/>
                  <a:gd name="T11" fmla="*/ 0 h 189"/>
                  <a:gd name="T12" fmla="*/ 173499255 w 169"/>
                  <a:gd name="T13" fmla="*/ 198248454 h 189"/>
                  <a:gd name="T14" fmla="*/ 192904318 w 169"/>
                  <a:gd name="T15" fmla="*/ 175171759 h 189"/>
                  <a:gd name="T16" fmla="*/ 38809074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2" y="189"/>
                    </a:lnTo>
                    <a:lnTo>
                      <a:pt x="169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29" name="Freeform 291"/>
              <p:cNvSpPr>
                <a:spLocks/>
              </p:cNvSpPr>
              <p:nvPr/>
            </p:nvSpPr>
            <p:spPr bwMode="auto">
              <a:xfrm>
                <a:off x="3827596" y="3445184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32330912 w 161"/>
                  <a:gd name="T9" fmla="*/ 0 h 178"/>
                  <a:gd name="T10" fmla="*/ 0 w 161"/>
                  <a:gd name="T11" fmla="*/ 0 h 178"/>
                  <a:gd name="T12" fmla="*/ 160541693 w 161"/>
                  <a:gd name="T13" fmla="*/ 186710021 h 178"/>
                  <a:gd name="T14" fmla="*/ 179494656 w 161"/>
                  <a:gd name="T15" fmla="*/ 163633337 h 178"/>
                  <a:gd name="T16" fmla="*/ 32330912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29" y="0"/>
                    </a:moveTo>
                    <a:lnTo>
                      <a:pt x="0" y="0"/>
                    </a:lnTo>
                    <a:lnTo>
                      <a:pt x="144" y="178"/>
                    </a:lnTo>
                    <a:lnTo>
                      <a:pt x="161" y="15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0" name="Freeform 292"/>
              <p:cNvSpPr>
                <a:spLocks/>
              </p:cNvSpPr>
              <p:nvPr/>
            </p:nvSpPr>
            <p:spPr bwMode="auto">
              <a:xfrm>
                <a:off x="3846606" y="3445184"/>
                <a:ext cx="154158" cy="171038"/>
              </a:xfrm>
              <a:custGeom>
                <a:avLst/>
                <a:gdLst>
                  <a:gd name="T0" fmla="*/ 80286111 w 148"/>
                  <a:gd name="T1" fmla="*/ 0 h 167"/>
                  <a:gd name="T2" fmla="*/ 160572222 w 148"/>
                  <a:gd name="T3" fmla="*/ 87586819 h 167"/>
                  <a:gd name="T4" fmla="*/ 80286111 w 148"/>
                  <a:gd name="T5" fmla="*/ 175173637 h 167"/>
                  <a:gd name="T6" fmla="*/ 0 w 148"/>
                  <a:gd name="T7" fmla="*/ 87586819 h 167"/>
                  <a:gd name="T8" fmla="*/ 31463851 w 148"/>
                  <a:gd name="T9" fmla="*/ 0 h 167"/>
                  <a:gd name="T10" fmla="*/ 0 w 148"/>
                  <a:gd name="T11" fmla="*/ 0 h 167"/>
                  <a:gd name="T12" fmla="*/ 146467812 w 148"/>
                  <a:gd name="T13" fmla="*/ 175173637 h 167"/>
                  <a:gd name="T14" fmla="*/ 160572222 w 148"/>
                  <a:gd name="T15" fmla="*/ 152096830 h 167"/>
                  <a:gd name="T16" fmla="*/ 31463851 w 148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7"/>
                  <a:gd name="T29" fmla="*/ 148 w 148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7">
                    <a:moveTo>
                      <a:pt x="29" y="0"/>
                    </a:moveTo>
                    <a:lnTo>
                      <a:pt x="0" y="0"/>
                    </a:lnTo>
                    <a:lnTo>
                      <a:pt x="135" y="167"/>
                    </a:lnTo>
                    <a:lnTo>
                      <a:pt x="148" y="14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1" name="Freeform 293"/>
              <p:cNvSpPr>
                <a:spLocks/>
              </p:cNvSpPr>
              <p:nvPr/>
            </p:nvSpPr>
            <p:spPr bwMode="auto">
              <a:xfrm>
                <a:off x="3859270" y="3445184"/>
                <a:ext cx="150994" cy="158748"/>
              </a:xfrm>
              <a:custGeom>
                <a:avLst/>
                <a:gdLst>
                  <a:gd name="T0" fmla="*/ 79163847 w 144"/>
                  <a:gd name="T1" fmla="*/ 0 h 156"/>
                  <a:gd name="T2" fmla="*/ 158327693 w 144"/>
                  <a:gd name="T3" fmla="*/ 80772204 h 156"/>
                  <a:gd name="T4" fmla="*/ 79163847 w 144"/>
                  <a:gd name="T5" fmla="*/ 161544407 h 156"/>
                  <a:gd name="T6" fmla="*/ 0 w 144"/>
                  <a:gd name="T7" fmla="*/ 80772204 h 156"/>
                  <a:gd name="T8" fmla="*/ 37382550 w 144"/>
                  <a:gd name="T9" fmla="*/ 0 h 156"/>
                  <a:gd name="T10" fmla="*/ 0 w 144"/>
                  <a:gd name="T11" fmla="*/ 0 h 156"/>
                  <a:gd name="T12" fmla="*/ 145133549 w 144"/>
                  <a:gd name="T13" fmla="*/ 161544407 h 156"/>
                  <a:gd name="T14" fmla="*/ 158327693 w 144"/>
                  <a:gd name="T15" fmla="*/ 139797975 h 156"/>
                  <a:gd name="T16" fmla="*/ 37382550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34" y="0"/>
                    </a:moveTo>
                    <a:lnTo>
                      <a:pt x="0" y="0"/>
                    </a:lnTo>
                    <a:lnTo>
                      <a:pt x="132" y="156"/>
                    </a:lnTo>
                    <a:lnTo>
                      <a:pt x="144" y="13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2" name="Freeform 294"/>
              <p:cNvSpPr>
                <a:spLocks/>
              </p:cNvSpPr>
              <p:nvPr/>
            </p:nvSpPr>
            <p:spPr bwMode="auto">
              <a:xfrm>
                <a:off x="3875117" y="3445184"/>
                <a:ext cx="141485" cy="147483"/>
              </a:xfrm>
              <a:custGeom>
                <a:avLst/>
                <a:gdLst>
                  <a:gd name="T0" fmla="*/ 73596127 w 136"/>
                  <a:gd name="T1" fmla="*/ 0 h 145"/>
                  <a:gd name="T2" fmla="*/ 147191214 w 136"/>
                  <a:gd name="T3" fmla="*/ 75004768 h 145"/>
                  <a:gd name="T4" fmla="*/ 73596127 w 136"/>
                  <a:gd name="T5" fmla="*/ 150008520 h 145"/>
                  <a:gd name="T6" fmla="*/ 0 w 136"/>
                  <a:gd name="T7" fmla="*/ 75004768 h 145"/>
                  <a:gd name="T8" fmla="*/ 36797543 w 136"/>
                  <a:gd name="T9" fmla="*/ 0 h 145"/>
                  <a:gd name="T10" fmla="*/ 0 w 136"/>
                  <a:gd name="T11" fmla="*/ 0 h 145"/>
                  <a:gd name="T12" fmla="*/ 128791898 w 136"/>
                  <a:gd name="T13" fmla="*/ 150008520 h 145"/>
                  <a:gd name="T14" fmla="*/ 147191214 w 136"/>
                  <a:gd name="T15" fmla="*/ 131386987 h 145"/>
                  <a:gd name="T16" fmla="*/ 36797543 w 136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5"/>
                  <a:gd name="T29" fmla="*/ 136 w 136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5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5"/>
                    </a:lnTo>
                    <a:lnTo>
                      <a:pt x="136" y="12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3" name="Freeform 295"/>
              <p:cNvSpPr>
                <a:spLocks/>
              </p:cNvSpPr>
              <p:nvPr/>
            </p:nvSpPr>
            <p:spPr bwMode="auto">
              <a:xfrm>
                <a:off x="3894118" y="3445184"/>
                <a:ext cx="135157" cy="139290"/>
              </a:xfrm>
              <a:custGeom>
                <a:avLst/>
                <a:gdLst>
                  <a:gd name="T0" fmla="*/ 71919503 w 127"/>
                  <a:gd name="T1" fmla="*/ 0 h 135"/>
                  <a:gd name="T2" fmla="*/ 143837943 w 127"/>
                  <a:gd name="T3" fmla="*/ 71858163 h 135"/>
                  <a:gd name="T4" fmla="*/ 71919503 w 127"/>
                  <a:gd name="T5" fmla="*/ 143716326 h 135"/>
                  <a:gd name="T6" fmla="*/ 0 w 127"/>
                  <a:gd name="T7" fmla="*/ 71858163 h 135"/>
                  <a:gd name="T8" fmla="*/ 33977619 w 127"/>
                  <a:gd name="T9" fmla="*/ 0 h 135"/>
                  <a:gd name="T10" fmla="*/ 0 w 127"/>
                  <a:gd name="T11" fmla="*/ 0 h 135"/>
                  <a:gd name="T12" fmla="*/ 124583895 w 127"/>
                  <a:gd name="T13" fmla="*/ 143716326 h 135"/>
                  <a:gd name="T14" fmla="*/ 143837943 w 127"/>
                  <a:gd name="T15" fmla="*/ 123489332 h 135"/>
                  <a:gd name="T16" fmla="*/ 33977619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0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4" name="Freeform 296"/>
              <p:cNvSpPr>
                <a:spLocks/>
              </p:cNvSpPr>
              <p:nvPr/>
            </p:nvSpPr>
            <p:spPr bwMode="auto">
              <a:xfrm>
                <a:off x="3913129" y="3445184"/>
                <a:ext cx="119310" cy="130073"/>
              </a:xfrm>
              <a:custGeom>
                <a:avLst/>
                <a:gdLst>
                  <a:gd name="T0" fmla="*/ 61890765 w 115"/>
                  <a:gd name="T1" fmla="*/ 0 h 127"/>
                  <a:gd name="T2" fmla="*/ 123781531 w 115"/>
                  <a:gd name="T3" fmla="*/ 66610691 h 127"/>
                  <a:gd name="T4" fmla="*/ 61890765 w 115"/>
                  <a:gd name="T5" fmla="*/ 133220357 h 127"/>
                  <a:gd name="T6" fmla="*/ 0 w 115"/>
                  <a:gd name="T7" fmla="*/ 66610691 h 127"/>
                  <a:gd name="T8" fmla="*/ 32290473 w 115"/>
                  <a:gd name="T9" fmla="*/ 0 h 127"/>
                  <a:gd name="T10" fmla="*/ 0 w 115"/>
                  <a:gd name="T11" fmla="*/ 0 h 127"/>
                  <a:gd name="T12" fmla="*/ 109789065 w 115"/>
                  <a:gd name="T13" fmla="*/ 133220357 h 127"/>
                  <a:gd name="T14" fmla="*/ 123781531 w 115"/>
                  <a:gd name="T15" fmla="*/ 110143159 h 127"/>
                  <a:gd name="T16" fmla="*/ 32290473 w 115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27"/>
                  <a:gd name="T29" fmla="*/ 115 w 115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27">
                    <a:moveTo>
                      <a:pt x="30" y="0"/>
                    </a:moveTo>
                    <a:lnTo>
                      <a:pt x="0" y="0"/>
                    </a:lnTo>
                    <a:lnTo>
                      <a:pt x="102" y="127"/>
                    </a:lnTo>
                    <a:lnTo>
                      <a:pt x="115" y="10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5" name="Freeform 297"/>
              <p:cNvSpPr>
                <a:spLocks/>
              </p:cNvSpPr>
              <p:nvPr/>
            </p:nvSpPr>
            <p:spPr bwMode="auto">
              <a:xfrm>
                <a:off x="3925793" y="3445184"/>
                <a:ext cx="116147" cy="118807"/>
              </a:xfrm>
              <a:custGeom>
                <a:avLst/>
                <a:gdLst>
                  <a:gd name="T0" fmla="*/ 61319280 w 110"/>
                  <a:gd name="T1" fmla="*/ 0 h 116"/>
                  <a:gd name="T2" fmla="*/ 122637505 w 110"/>
                  <a:gd name="T3" fmla="*/ 60841474 h 116"/>
                  <a:gd name="T4" fmla="*/ 61319280 w 110"/>
                  <a:gd name="T5" fmla="*/ 121681925 h 116"/>
                  <a:gd name="T6" fmla="*/ 0 w 110"/>
                  <a:gd name="T7" fmla="*/ 60841474 h 116"/>
                  <a:gd name="T8" fmla="*/ 37906163 w 110"/>
                  <a:gd name="T9" fmla="*/ 0 h 116"/>
                  <a:gd name="T10" fmla="*/ 0 w 110"/>
                  <a:gd name="T11" fmla="*/ 0 h 116"/>
                  <a:gd name="T12" fmla="*/ 108144475 w 110"/>
                  <a:gd name="T13" fmla="*/ 121681925 h 116"/>
                  <a:gd name="T14" fmla="*/ 122637505 w 110"/>
                  <a:gd name="T15" fmla="*/ 99653474 h 116"/>
                  <a:gd name="T16" fmla="*/ 37906163 w 110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6"/>
                  <a:gd name="T29" fmla="*/ 110 w 110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6">
                    <a:moveTo>
                      <a:pt x="34" y="0"/>
                    </a:moveTo>
                    <a:lnTo>
                      <a:pt x="0" y="0"/>
                    </a:lnTo>
                    <a:lnTo>
                      <a:pt x="97" y="116"/>
                    </a:lnTo>
                    <a:lnTo>
                      <a:pt x="110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6" name="Freeform 298"/>
              <p:cNvSpPr>
                <a:spLocks/>
              </p:cNvSpPr>
              <p:nvPr/>
            </p:nvSpPr>
            <p:spPr bwMode="auto">
              <a:xfrm>
                <a:off x="3944803" y="3445184"/>
                <a:ext cx="106646" cy="107542"/>
              </a:xfrm>
              <a:custGeom>
                <a:avLst/>
                <a:gdLst>
                  <a:gd name="T0" fmla="*/ 56303808 w 101"/>
                  <a:gd name="T1" fmla="*/ 0 h 105"/>
                  <a:gd name="T2" fmla="*/ 112607616 w 101"/>
                  <a:gd name="T3" fmla="*/ 55072770 h 105"/>
                  <a:gd name="T4" fmla="*/ 56303808 w 101"/>
                  <a:gd name="T5" fmla="*/ 110145541 h 105"/>
                  <a:gd name="T6" fmla="*/ 0 w 101"/>
                  <a:gd name="T7" fmla="*/ 55072770 h 105"/>
                  <a:gd name="T8" fmla="*/ 37907906 w 101"/>
                  <a:gd name="T9" fmla="*/ 0 h 105"/>
                  <a:gd name="T10" fmla="*/ 0 w 101"/>
                  <a:gd name="T11" fmla="*/ 0 h 105"/>
                  <a:gd name="T12" fmla="*/ 94769230 w 101"/>
                  <a:gd name="T13" fmla="*/ 110145541 h 105"/>
                  <a:gd name="T14" fmla="*/ 112607616 w 101"/>
                  <a:gd name="T15" fmla="*/ 88116849 h 105"/>
                  <a:gd name="T16" fmla="*/ 37907906 w 101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05"/>
                  <a:gd name="T29" fmla="*/ 101 w 101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05">
                    <a:moveTo>
                      <a:pt x="34" y="0"/>
                    </a:moveTo>
                    <a:lnTo>
                      <a:pt x="0" y="0"/>
                    </a:lnTo>
                    <a:lnTo>
                      <a:pt x="85" y="105"/>
                    </a:lnTo>
                    <a:lnTo>
                      <a:pt x="101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7" name="Freeform 299"/>
              <p:cNvSpPr>
                <a:spLocks/>
              </p:cNvSpPr>
              <p:nvPr/>
            </p:nvSpPr>
            <p:spPr bwMode="auto">
              <a:xfrm>
                <a:off x="3962753" y="3445184"/>
                <a:ext cx="93972" cy="98325"/>
              </a:xfrm>
              <a:custGeom>
                <a:avLst/>
                <a:gdLst>
                  <a:gd name="T0" fmla="*/ 49610880 w 89"/>
                  <a:gd name="T1" fmla="*/ 0 h 95"/>
                  <a:gd name="T2" fmla="*/ 99221761 w 89"/>
                  <a:gd name="T3" fmla="*/ 50883705 h 95"/>
                  <a:gd name="T4" fmla="*/ 49610880 w 89"/>
                  <a:gd name="T5" fmla="*/ 101766375 h 95"/>
                  <a:gd name="T6" fmla="*/ 0 w 89"/>
                  <a:gd name="T7" fmla="*/ 50883705 h 95"/>
                  <a:gd name="T8" fmla="*/ 32330589 w 89"/>
                  <a:gd name="T9" fmla="*/ 0 h 95"/>
                  <a:gd name="T10" fmla="*/ 0 w 89"/>
                  <a:gd name="T11" fmla="*/ 0 h 95"/>
                  <a:gd name="T12" fmla="*/ 84728960 w 89"/>
                  <a:gd name="T13" fmla="*/ 101766375 h 95"/>
                  <a:gd name="T14" fmla="*/ 99221761 w 89"/>
                  <a:gd name="T15" fmla="*/ 78199432 h 95"/>
                  <a:gd name="T16" fmla="*/ 32330589 w 89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5"/>
                  <a:gd name="T29" fmla="*/ 89 w 89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5">
                    <a:moveTo>
                      <a:pt x="29" y="0"/>
                    </a:moveTo>
                    <a:lnTo>
                      <a:pt x="0" y="0"/>
                    </a:lnTo>
                    <a:lnTo>
                      <a:pt x="76" y="95"/>
                    </a:lnTo>
                    <a:lnTo>
                      <a:pt x="89" y="7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8" name="Freeform 300"/>
              <p:cNvSpPr>
                <a:spLocks/>
              </p:cNvSpPr>
              <p:nvPr/>
            </p:nvSpPr>
            <p:spPr bwMode="auto">
              <a:xfrm>
                <a:off x="3979642" y="3445184"/>
                <a:ext cx="84472" cy="87060"/>
              </a:xfrm>
              <a:custGeom>
                <a:avLst/>
                <a:gdLst>
                  <a:gd name="T0" fmla="*/ 44596992 w 80"/>
                  <a:gd name="T1" fmla="*/ 0 h 84"/>
                  <a:gd name="T2" fmla="*/ 89193984 w 80"/>
                  <a:gd name="T3" fmla="*/ 45115736 h 84"/>
                  <a:gd name="T4" fmla="*/ 44596992 w 80"/>
                  <a:gd name="T5" fmla="*/ 90231471 h 84"/>
                  <a:gd name="T6" fmla="*/ 0 w 80"/>
                  <a:gd name="T7" fmla="*/ 45115736 h 84"/>
                  <a:gd name="T8" fmla="*/ 32332710 w 80"/>
                  <a:gd name="T9" fmla="*/ 0 h 84"/>
                  <a:gd name="T10" fmla="*/ 0 w 80"/>
                  <a:gd name="T11" fmla="*/ 0 h 84"/>
                  <a:gd name="T12" fmla="*/ 74699650 w 80"/>
                  <a:gd name="T13" fmla="*/ 90231471 h 84"/>
                  <a:gd name="T14" fmla="*/ 89193984 w 80"/>
                  <a:gd name="T15" fmla="*/ 66599856 h 84"/>
                  <a:gd name="T16" fmla="*/ 32332710 w 80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84"/>
                  <a:gd name="T29" fmla="*/ 80 w 80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84">
                    <a:moveTo>
                      <a:pt x="29" y="0"/>
                    </a:moveTo>
                    <a:lnTo>
                      <a:pt x="0" y="0"/>
                    </a:lnTo>
                    <a:lnTo>
                      <a:pt x="67" y="84"/>
                    </a:lnTo>
                    <a:lnTo>
                      <a:pt x="80" y="6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39" name="Freeform 301"/>
              <p:cNvSpPr>
                <a:spLocks/>
              </p:cNvSpPr>
              <p:nvPr/>
            </p:nvSpPr>
            <p:spPr bwMode="auto">
              <a:xfrm>
                <a:off x="3992316" y="3445184"/>
                <a:ext cx="81299" cy="74770"/>
              </a:xfrm>
              <a:custGeom>
                <a:avLst/>
                <a:gdLst>
                  <a:gd name="T0" fmla="*/ 42919536 w 77"/>
                  <a:gd name="T1" fmla="*/ 0 h 73"/>
                  <a:gd name="T2" fmla="*/ 85838017 w 77"/>
                  <a:gd name="T3" fmla="*/ 38291458 h 73"/>
                  <a:gd name="T4" fmla="*/ 42919536 w 77"/>
                  <a:gd name="T5" fmla="*/ 76582916 h 73"/>
                  <a:gd name="T6" fmla="*/ 0 w 77"/>
                  <a:gd name="T7" fmla="*/ 38291458 h 73"/>
                  <a:gd name="T8" fmla="*/ 37902229 w 77"/>
                  <a:gd name="T9" fmla="*/ 0 h 73"/>
                  <a:gd name="T10" fmla="*/ 0 w 77"/>
                  <a:gd name="T11" fmla="*/ 0 h 73"/>
                  <a:gd name="T12" fmla="*/ 66886895 w 77"/>
                  <a:gd name="T13" fmla="*/ 76582916 h 73"/>
                  <a:gd name="T14" fmla="*/ 85838017 w 77"/>
                  <a:gd name="T15" fmla="*/ 53503562 h 73"/>
                  <a:gd name="T16" fmla="*/ 37902229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34" y="0"/>
                    </a:moveTo>
                    <a:lnTo>
                      <a:pt x="0" y="0"/>
                    </a:lnTo>
                    <a:lnTo>
                      <a:pt x="60" y="73"/>
                    </a:lnTo>
                    <a:lnTo>
                      <a:pt x="77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0" name="Freeform 302"/>
              <p:cNvSpPr>
                <a:spLocks/>
              </p:cNvSpPr>
              <p:nvPr/>
            </p:nvSpPr>
            <p:spPr bwMode="auto">
              <a:xfrm>
                <a:off x="4010265" y="3445184"/>
                <a:ext cx="72859" cy="63495"/>
              </a:xfrm>
              <a:custGeom>
                <a:avLst/>
                <a:gdLst>
                  <a:gd name="T0" fmla="*/ 39033137 w 68"/>
                  <a:gd name="T1" fmla="*/ 0 h 62"/>
                  <a:gd name="T2" fmla="*/ 78065203 w 68"/>
                  <a:gd name="T3" fmla="*/ 32513536 h 62"/>
                  <a:gd name="T4" fmla="*/ 39033137 w 68"/>
                  <a:gd name="T5" fmla="*/ 65026049 h 62"/>
                  <a:gd name="T6" fmla="*/ 0 w 68"/>
                  <a:gd name="T7" fmla="*/ 32513536 h 62"/>
                  <a:gd name="T8" fmla="*/ 39033137 w 68"/>
                  <a:gd name="T9" fmla="*/ 0 h 62"/>
                  <a:gd name="T10" fmla="*/ 0 w 68"/>
                  <a:gd name="T11" fmla="*/ 0 h 62"/>
                  <a:gd name="T12" fmla="*/ 58548626 w 68"/>
                  <a:gd name="T13" fmla="*/ 65026049 h 62"/>
                  <a:gd name="T14" fmla="*/ 78065203 w 68"/>
                  <a:gd name="T15" fmla="*/ 46147556 h 62"/>
                  <a:gd name="T16" fmla="*/ 39033137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34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8" y="4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1" name="Freeform 303"/>
              <p:cNvSpPr>
                <a:spLocks/>
              </p:cNvSpPr>
              <p:nvPr/>
            </p:nvSpPr>
            <p:spPr bwMode="auto">
              <a:xfrm>
                <a:off x="4029276" y="3445184"/>
                <a:ext cx="57021" cy="52230"/>
              </a:xfrm>
              <a:custGeom>
                <a:avLst/>
                <a:gdLst>
                  <a:gd name="T0" fmla="*/ 29558650 w 55"/>
                  <a:gd name="T1" fmla="*/ 0 h 51"/>
                  <a:gd name="T2" fmla="*/ 59116262 w 55"/>
                  <a:gd name="T3" fmla="*/ 26744832 h 51"/>
                  <a:gd name="T4" fmla="*/ 29558650 w 55"/>
                  <a:gd name="T5" fmla="*/ 53489665 h 51"/>
                  <a:gd name="T6" fmla="*/ 0 w 55"/>
                  <a:gd name="T7" fmla="*/ 26744832 h 51"/>
                  <a:gd name="T8" fmla="*/ 32244856 w 55"/>
                  <a:gd name="T9" fmla="*/ 0 h 51"/>
                  <a:gd name="T10" fmla="*/ 0 w 55"/>
                  <a:gd name="T11" fmla="*/ 0 h 51"/>
                  <a:gd name="T12" fmla="*/ 46218116 w 55"/>
                  <a:gd name="T13" fmla="*/ 53489665 h 51"/>
                  <a:gd name="T14" fmla="*/ 59116262 w 55"/>
                  <a:gd name="T15" fmla="*/ 34611086 h 51"/>
                  <a:gd name="T16" fmla="*/ 32244856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30" y="0"/>
                    </a:moveTo>
                    <a:lnTo>
                      <a:pt x="0" y="0"/>
                    </a:lnTo>
                    <a:lnTo>
                      <a:pt x="43" y="51"/>
                    </a:lnTo>
                    <a:lnTo>
                      <a:pt x="55" y="3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2" name="Freeform 304"/>
              <p:cNvSpPr>
                <a:spLocks/>
              </p:cNvSpPr>
              <p:nvPr/>
            </p:nvSpPr>
            <p:spPr bwMode="auto">
              <a:xfrm>
                <a:off x="4045113" y="3445184"/>
                <a:ext cx="50685" cy="44037"/>
              </a:xfrm>
              <a:custGeom>
                <a:avLst/>
                <a:gdLst>
                  <a:gd name="T0" fmla="*/ 27329999 w 47"/>
                  <a:gd name="T1" fmla="*/ 0 h 44"/>
                  <a:gd name="T2" fmla="*/ 54658919 w 47"/>
                  <a:gd name="T3" fmla="*/ 22037516 h 44"/>
                  <a:gd name="T4" fmla="*/ 27329999 w 47"/>
                  <a:gd name="T5" fmla="*/ 44074031 h 44"/>
                  <a:gd name="T6" fmla="*/ 0 w 47"/>
                  <a:gd name="T7" fmla="*/ 22037516 h 44"/>
                  <a:gd name="T8" fmla="*/ 34888532 w 47"/>
                  <a:gd name="T9" fmla="*/ 0 h 44"/>
                  <a:gd name="T10" fmla="*/ 0 w 47"/>
                  <a:gd name="T11" fmla="*/ 0 h 44"/>
                  <a:gd name="T12" fmla="*/ 39540774 w 47"/>
                  <a:gd name="T13" fmla="*/ 44074031 h 44"/>
                  <a:gd name="T14" fmla="*/ 54658919 w 47"/>
                  <a:gd name="T15" fmla="*/ 22037516 h 44"/>
                  <a:gd name="T16" fmla="*/ 34888532 w 47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4"/>
                  <a:gd name="T29" fmla="*/ 47 w 47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4">
                    <a:moveTo>
                      <a:pt x="30" y="0"/>
                    </a:moveTo>
                    <a:lnTo>
                      <a:pt x="0" y="0"/>
                    </a:lnTo>
                    <a:lnTo>
                      <a:pt x="34" y="44"/>
                    </a:lnTo>
                    <a:lnTo>
                      <a:pt x="47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3" name="Freeform 305"/>
              <p:cNvSpPr>
                <a:spLocks/>
              </p:cNvSpPr>
              <p:nvPr/>
            </p:nvSpPr>
            <p:spPr bwMode="auto">
              <a:xfrm>
                <a:off x="4060950" y="3445184"/>
                <a:ext cx="44348" cy="34820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8370188 h 33"/>
                  <a:gd name="T4" fmla="*/ 23413632 w 42"/>
                  <a:gd name="T5" fmla="*/ 36740375 h 33"/>
                  <a:gd name="T6" fmla="*/ 0 w 42"/>
                  <a:gd name="T7" fmla="*/ 18370188 h 33"/>
                  <a:gd name="T8" fmla="*/ 37908040 w 42"/>
                  <a:gd name="T9" fmla="*/ 0 h 33"/>
                  <a:gd name="T10" fmla="*/ 0 w 42"/>
                  <a:gd name="T11" fmla="*/ 0 h 33"/>
                  <a:gd name="T12" fmla="*/ 27873772 w 42"/>
                  <a:gd name="T13" fmla="*/ 36740375 h 33"/>
                  <a:gd name="T14" fmla="*/ 46827264 w 42"/>
                  <a:gd name="T15" fmla="*/ 12247142 h 33"/>
                  <a:gd name="T16" fmla="*/ 37908040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34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42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4" name="Freeform 306"/>
              <p:cNvSpPr>
                <a:spLocks/>
              </p:cNvSpPr>
              <p:nvPr/>
            </p:nvSpPr>
            <p:spPr bwMode="auto">
              <a:xfrm>
                <a:off x="4076788" y="3445184"/>
                <a:ext cx="31674" cy="23554"/>
              </a:xfrm>
              <a:custGeom>
                <a:avLst/>
                <a:gdLst>
                  <a:gd name="T0" fmla="*/ 16720704 w 30"/>
                  <a:gd name="T1" fmla="*/ 0 h 22"/>
                  <a:gd name="T2" fmla="*/ 33441409 w 30"/>
                  <a:gd name="T3" fmla="*/ 12608884 h 22"/>
                  <a:gd name="T4" fmla="*/ 16720704 w 30"/>
                  <a:gd name="T5" fmla="*/ 25217769 h 22"/>
                  <a:gd name="T6" fmla="*/ 0 w 30"/>
                  <a:gd name="T7" fmla="*/ 12608884 h 22"/>
                  <a:gd name="T8" fmla="*/ 0 w 30"/>
                  <a:gd name="T9" fmla="*/ 0 h 22"/>
                  <a:gd name="T10" fmla="*/ 33441409 w 30"/>
                  <a:gd name="T11" fmla="*/ 0 h 22"/>
                  <a:gd name="T12" fmla="*/ 18950558 w 30"/>
                  <a:gd name="T13" fmla="*/ 25217769 h 22"/>
                  <a:gd name="T14" fmla="*/ 0 w 30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22"/>
                  <a:gd name="T26" fmla="*/ 30 w 30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22">
                    <a:moveTo>
                      <a:pt x="0" y="0"/>
                    </a:moveTo>
                    <a:lnTo>
                      <a:pt x="30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5" name="Freeform 307"/>
              <p:cNvSpPr>
                <a:spLocks/>
              </p:cNvSpPr>
              <p:nvPr/>
            </p:nvSpPr>
            <p:spPr bwMode="auto">
              <a:xfrm>
                <a:off x="4095789" y="3445184"/>
                <a:ext cx="14785" cy="11265"/>
              </a:xfrm>
              <a:custGeom>
                <a:avLst/>
                <a:gdLst>
                  <a:gd name="T0" fmla="*/ 8408116 w 13"/>
                  <a:gd name="T1" fmla="*/ 0 h 11"/>
                  <a:gd name="T2" fmla="*/ 16815094 w 13"/>
                  <a:gd name="T3" fmla="*/ 5768704 h 11"/>
                  <a:gd name="T4" fmla="*/ 8408116 w 13"/>
                  <a:gd name="T5" fmla="*/ 11536384 h 11"/>
                  <a:gd name="T6" fmla="*/ 0 w 13"/>
                  <a:gd name="T7" fmla="*/ 5768704 h 11"/>
                  <a:gd name="T8" fmla="*/ 0 w 13"/>
                  <a:gd name="T9" fmla="*/ 0 h 11"/>
                  <a:gd name="T10" fmla="*/ 16815094 w 13"/>
                  <a:gd name="T11" fmla="*/ 0 h 11"/>
                  <a:gd name="T12" fmla="*/ 10347227 w 13"/>
                  <a:gd name="T13" fmla="*/ 11536384 h 11"/>
                  <a:gd name="T14" fmla="*/ 0 w 13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1"/>
                  <a:gd name="T26" fmla="*/ 13 w 13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1">
                    <a:moveTo>
                      <a:pt x="0" y="0"/>
                    </a:moveTo>
                    <a:lnTo>
                      <a:pt x="13" y="0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6" name="Freeform 308"/>
              <p:cNvSpPr>
                <a:spLocks/>
              </p:cNvSpPr>
              <p:nvPr/>
            </p:nvSpPr>
            <p:spPr bwMode="auto">
              <a:xfrm>
                <a:off x="3487603" y="3596764"/>
                <a:ext cx="31674" cy="19458"/>
              </a:xfrm>
              <a:custGeom>
                <a:avLst/>
                <a:gdLst>
                  <a:gd name="T0" fmla="*/ 17297280 w 29"/>
                  <a:gd name="T1" fmla="*/ 0 h 18"/>
                  <a:gd name="T2" fmla="*/ 34594561 w 29"/>
                  <a:gd name="T3" fmla="*/ 10517049 h 18"/>
                  <a:gd name="T4" fmla="*/ 17297280 w 29"/>
                  <a:gd name="T5" fmla="*/ 21034098 h 18"/>
                  <a:gd name="T6" fmla="*/ 0 w 29"/>
                  <a:gd name="T7" fmla="*/ 10517049 h 18"/>
                  <a:gd name="T8" fmla="*/ 14314464 w 29"/>
                  <a:gd name="T9" fmla="*/ 0 h 18"/>
                  <a:gd name="T10" fmla="*/ 0 w 29"/>
                  <a:gd name="T11" fmla="*/ 21034098 h 18"/>
                  <a:gd name="T12" fmla="*/ 34594561 w 29"/>
                  <a:gd name="T13" fmla="*/ 21034098 h 18"/>
                  <a:gd name="T14" fmla="*/ 14314464 w 29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18"/>
                  <a:gd name="T26" fmla="*/ 29 w 29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18">
                    <a:moveTo>
                      <a:pt x="12" y="0"/>
                    </a:moveTo>
                    <a:lnTo>
                      <a:pt x="0" y="18"/>
                    </a:lnTo>
                    <a:lnTo>
                      <a:pt x="29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7" name="Freeform 309"/>
              <p:cNvSpPr>
                <a:spLocks/>
              </p:cNvSpPr>
              <p:nvPr/>
            </p:nvSpPr>
            <p:spPr bwMode="auto">
              <a:xfrm>
                <a:off x="3492879" y="3586523"/>
                <a:ext cx="44348" cy="29699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5207936 h 29"/>
                  <a:gd name="T4" fmla="*/ 23413632 w 42"/>
                  <a:gd name="T5" fmla="*/ 30414848 h 29"/>
                  <a:gd name="T6" fmla="*/ 0 w 42"/>
                  <a:gd name="T7" fmla="*/ 15207936 h 29"/>
                  <a:gd name="T8" fmla="*/ 18953492 w 42"/>
                  <a:gd name="T9" fmla="*/ 0 h 29"/>
                  <a:gd name="T10" fmla="*/ 0 w 42"/>
                  <a:gd name="T11" fmla="*/ 18878326 h 29"/>
                  <a:gd name="T12" fmla="*/ 8919228 w 42"/>
                  <a:gd name="T13" fmla="*/ 30414848 h 29"/>
                  <a:gd name="T14" fmla="*/ 46827264 w 42"/>
                  <a:gd name="T15" fmla="*/ 30414848 h 29"/>
                  <a:gd name="T16" fmla="*/ 18953492 w 4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9"/>
                  <a:gd name="T29" fmla="*/ 42 w 4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9">
                    <a:moveTo>
                      <a:pt x="17" y="0"/>
                    </a:moveTo>
                    <a:lnTo>
                      <a:pt x="0" y="18"/>
                    </a:lnTo>
                    <a:lnTo>
                      <a:pt x="8" y="29"/>
                    </a:lnTo>
                    <a:lnTo>
                      <a:pt x="42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8" name="Freeform 310"/>
              <p:cNvSpPr>
                <a:spLocks/>
              </p:cNvSpPr>
              <p:nvPr/>
            </p:nvSpPr>
            <p:spPr bwMode="auto">
              <a:xfrm>
                <a:off x="3500268" y="3575258"/>
                <a:ext cx="52797" cy="40965"/>
              </a:xfrm>
              <a:custGeom>
                <a:avLst/>
                <a:gdLst>
                  <a:gd name="T0" fmla="*/ 27329176 w 51"/>
                  <a:gd name="T1" fmla="*/ 0 h 40"/>
                  <a:gd name="T2" fmla="*/ 54657318 w 51"/>
                  <a:gd name="T3" fmla="*/ 20977152 h 40"/>
                  <a:gd name="T4" fmla="*/ 27329176 w 51"/>
                  <a:gd name="T5" fmla="*/ 41953281 h 40"/>
                  <a:gd name="T6" fmla="*/ 0 w 51"/>
                  <a:gd name="T7" fmla="*/ 20977152 h 40"/>
                  <a:gd name="T8" fmla="*/ 18219109 w 51"/>
                  <a:gd name="T9" fmla="*/ 0 h 40"/>
                  <a:gd name="T10" fmla="*/ 0 w 51"/>
                  <a:gd name="T11" fmla="*/ 23074560 h 40"/>
                  <a:gd name="T12" fmla="*/ 18219109 w 51"/>
                  <a:gd name="T13" fmla="*/ 41953281 h 40"/>
                  <a:gd name="T14" fmla="*/ 54657318 w 51"/>
                  <a:gd name="T15" fmla="*/ 41953281 h 40"/>
                  <a:gd name="T16" fmla="*/ 18219109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17" y="0"/>
                    </a:moveTo>
                    <a:lnTo>
                      <a:pt x="0" y="22"/>
                    </a:lnTo>
                    <a:lnTo>
                      <a:pt x="17" y="40"/>
                    </a:lnTo>
                    <a:lnTo>
                      <a:pt x="51" y="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49" name="Freeform 311"/>
              <p:cNvSpPr>
                <a:spLocks/>
              </p:cNvSpPr>
              <p:nvPr/>
            </p:nvSpPr>
            <p:spPr bwMode="auto">
              <a:xfrm>
                <a:off x="3509778" y="3563992"/>
                <a:ext cx="59134" cy="52230"/>
              </a:xfrm>
              <a:custGeom>
                <a:avLst/>
                <a:gdLst>
                  <a:gd name="T0" fmla="*/ 31789363 w 55"/>
                  <a:gd name="T1" fmla="*/ 0 h 51"/>
                  <a:gd name="T2" fmla="*/ 63578726 w 55"/>
                  <a:gd name="T3" fmla="*/ 26744832 h 51"/>
                  <a:gd name="T4" fmla="*/ 31789363 w 55"/>
                  <a:gd name="T5" fmla="*/ 53489665 h 51"/>
                  <a:gd name="T6" fmla="*/ 0 w 55"/>
                  <a:gd name="T7" fmla="*/ 26744832 h 51"/>
                  <a:gd name="T8" fmla="*/ 13871762 w 55"/>
                  <a:gd name="T9" fmla="*/ 0 h 51"/>
                  <a:gd name="T10" fmla="*/ 0 w 55"/>
                  <a:gd name="T11" fmla="*/ 23074396 h 51"/>
                  <a:gd name="T12" fmla="*/ 28899324 w 55"/>
                  <a:gd name="T13" fmla="*/ 53489665 h 51"/>
                  <a:gd name="T14" fmla="*/ 63578726 w 55"/>
                  <a:gd name="T15" fmla="*/ 53489665 h 51"/>
                  <a:gd name="T16" fmla="*/ 13871762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12" y="0"/>
                    </a:moveTo>
                    <a:lnTo>
                      <a:pt x="0" y="22"/>
                    </a:lnTo>
                    <a:lnTo>
                      <a:pt x="25" y="51"/>
                    </a:lnTo>
                    <a:lnTo>
                      <a:pt x="55" y="5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0" name="Freeform 312"/>
              <p:cNvSpPr>
                <a:spLocks/>
              </p:cNvSpPr>
              <p:nvPr/>
            </p:nvSpPr>
            <p:spPr bwMode="auto">
              <a:xfrm>
                <a:off x="3519278" y="3552727"/>
                <a:ext cx="65461" cy="63495"/>
              </a:xfrm>
              <a:custGeom>
                <a:avLst/>
                <a:gdLst>
                  <a:gd name="T0" fmla="*/ 33478179 w 64"/>
                  <a:gd name="T1" fmla="*/ 0 h 62"/>
                  <a:gd name="T2" fmla="*/ 66955336 w 64"/>
                  <a:gd name="T3" fmla="*/ 32513536 h 62"/>
                  <a:gd name="T4" fmla="*/ 33478179 w 64"/>
                  <a:gd name="T5" fmla="*/ 65026049 h 62"/>
                  <a:gd name="T6" fmla="*/ 0 w 64"/>
                  <a:gd name="T7" fmla="*/ 32513536 h 62"/>
                  <a:gd name="T8" fmla="*/ 13600543 w 64"/>
                  <a:gd name="T9" fmla="*/ 0 h 62"/>
                  <a:gd name="T10" fmla="*/ 0 w 64"/>
                  <a:gd name="T11" fmla="*/ 23073266 h 62"/>
                  <a:gd name="T12" fmla="*/ 35569870 w 64"/>
                  <a:gd name="T13" fmla="*/ 65026049 h 62"/>
                  <a:gd name="T14" fmla="*/ 66955336 w 64"/>
                  <a:gd name="T15" fmla="*/ 65026049 h 62"/>
                  <a:gd name="T16" fmla="*/ 13600543 w 64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2"/>
                  <a:gd name="T29" fmla="*/ 64 w 64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2">
                    <a:moveTo>
                      <a:pt x="13" y="0"/>
                    </a:moveTo>
                    <a:lnTo>
                      <a:pt x="0" y="22"/>
                    </a:lnTo>
                    <a:lnTo>
                      <a:pt x="34" y="62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1" name="Freeform 313"/>
              <p:cNvSpPr>
                <a:spLocks/>
              </p:cNvSpPr>
              <p:nvPr/>
            </p:nvSpPr>
            <p:spPr bwMode="auto">
              <a:xfrm>
                <a:off x="3522442" y="3541452"/>
                <a:ext cx="81299" cy="74770"/>
              </a:xfrm>
              <a:custGeom>
                <a:avLst/>
                <a:gdLst>
                  <a:gd name="T0" fmla="*/ 42919536 w 77"/>
                  <a:gd name="T1" fmla="*/ 0 h 72"/>
                  <a:gd name="T2" fmla="*/ 85838017 w 77"/>
                  <a:gd name="T3" fmla="*/ 38823284 h 72"/>
                  <a:gd name="T4" fmla="*/ 42919536 w 77"/>
                  <a:gd name="T5" fmla="*/ 77646568 h 72"/>
                  <a:gd name="T6" fmla="*/ 0 w 77"/>
                  <a:gd name="T7" fmla="*/ 38823284 h 72"/>
                  <a:gd name="T8" fmla="*/ 18951114 w 77"/>
                  <a:gd name="T9" fmla="*/ 0 h 72"/>
                  <a:gd name="T10" fmla="*/ 0 w 77"/>
                  <a:gd name="T11" fmla="*/ 22647001 h 72"/>
                  <a:gd name="T12" fmla="*/ 47935788 w 77"/>
                  <a:gd name="T13" fmla="*/ 77646568 h 72"/>
                  <a:gd name="T14" fmla="*/ 85838017 w 77"/>
                  <a:gd name="T15" fmla="*/ 77646568 h 72"/>
                  <a:gd name="T16" fmla="*/ 18951114 w 77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2"/>
                  <a:gd name="T29" fmla="*/ 77 w 77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2">
                    <a:moveTo>
                      <a:pt x="17" y="0"/>
                    </a:moveTo>
                    <a:lnTo>
                      <a:pt x="0" y="21"/>
                    </a:lnTo>
                    <a:lnTo>
                      <a:pt x="43" y="72"/>
                    </a:lnTo>
                    <a:lnTo>
                      <a:pt x="77" y="7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2" name="Freeform 314"/>
              <p:cNvSpPr>
                <a:spLocks/>
              </p:cNvSpPr>
              <p:nvPr/>
            </p:nvSpPr>
            <p:spPr bwMode="auto">
              <a:xfrm>
                <a:off x="3531952" y="3530187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19403214 w 85"/>
                  <a:gd name="T9" fmla="*/ 0 h 83"/>
                  <a:gd name="T10" fmla="*/ 0 w 85"/>
                  <a:gd name="T11" fmla="*/ 22563974 h 83"/>
                  <a:gd name="T12" fmla="*/ 58208565 w 85"/>
                  <a:gd name="T13" fmla="*/ 89180978 h 83"/>
                  <a:gd name="T14" fmla="*/ 97014992 w 85"/>
                  <a:gd name="T15" fmla="*/ 89180978 h 83"/>
                  <a:gd name="T16" fmla="*/ 19403214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17" y="0"/>
                    </a:moveTo>
                    <a:lnTo>
                      <a:pt x="0" y="21"/>
                    </a:lnTo>
                    <a:lnTo>
                      <a:pt x="51" y="83"/>
                    </a:lnTo>
                    <a:lnTo>
                      <a:pt x="85" y="8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3" name="Freeform 315"/>
              <p:cNvSpPr>
                <a:spLocks/>
              </p:cNvSpPr>
              <p:nvPr/>
            </p:nvSpPr>
            <p:spPr bwMode="auto">
              <a:xfrm>
                <a:off x="3541452" y="3519946"/>
                <a:ext cx="97145" cy="98325"/>
              </a:xfrm>
              <a:custGeom>
                <a:avLst/>
                <a:gdLst>
                  <a:gd name="T0" fmla="*/ 50198128 w 94"/>
                  <a:gd name="T1" fmla="*/ 0 h 94"/>
                  <a:gd name="T2" fmla="*/ 100395223 w 94"/>
                  <a:gd name="T3" fmla="*/ 51425021 h 94"/>
                  <a:gd name="T4" fmla="*/ 50198128 w 94"/>
                  <a:gd name="T5" fmla="*/ 102848995 h 94"/>
                  <a:gd name="T6" fmla="*/ 0 w 94"/>
                  <a:gd name="T7" fmla="*/ 51425021 h 94"/>
                  <a:gd name="T8" fmla="*/ 13884500 w 94"/>
                  <a:gd name="T9" fmla="*/ 0 h 94"/>
                  <a:gd name="T10" fmla="*/ 0 w 94"/>
                  <a:gd name="T11" fmla="*/ 24070797 h 94"/>
                  <a:gd name="T12" fmla="*/ 64081591 w 94"/>
                  <a:gd name="T13" fmla="*/ 102848995 h 94"/>
                  <a:gd name="T14" fmla="*/ 100395223 w 94"/>
                  <a:gd name="T15" fmla="*/ 102848995 h 94"/>
                  <a:gd name="T16" fmla="*/ 13884500 w 94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4"/>
                  <a:gd name="T29" fmla="*/ 94 w 94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4">
                    <a:moveTo>
                      <a:pt x="13" y="0"/>
                    </a:moveTo>
                    <a:lnTo>
                      <a:pt x="0" y="22"/>
                    </a:lnTo>
                    <a:lnTo>
                      <a:pt x="60" y="94"/>
                    </a:lnTo>
                    <a:lnTo>
                      <a:pt x="94" y="9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4" name="Freeform 316"/>
              <p:cNvSpPr>
                <a:spLocks/>
              </p:cNvSpPr>
              <p:nvPr/>
            </p:nvSpPr>
            <p:spPr bwMode="auto">
              <a:xfrm>
                <a:off x="3549901" y="3508680"/>
                <a:ext cx="103473" cy="107542"/>
              </a:xfrm>
              <a:custGeom>
                <a:avLst/>
                <a:gdLst>
                  <a:gd name="T0" fmla="*/ 55189511 w 97"/>
                  <a:gd name="T1" fmla="*/ 0 h 105"/>
                  <a:gd name="T2" fmla="*/ 110377955 w 97"/>
                  <a:gd name="T3" fmla="*/ 55072770 h 105"/>
                  <a:gd name="T4" fmla="*/ 55189511 w 97"/>
                  <a:gd name="T5" fmla="*/ 110145541 h 105"/>
                  <a:gd name="T6" fmla="*/ 0 w 97"/>
                  <a:gd name="T7" fmla="*/ 55072770 h 105"/>
                  <a:gd name="T8" fmla="*/ 14793438 w 97"/>
                  <a:gd name="T9" fmla="*/ 0 h 105"/>
                  <a:gd name="T10" fmla="*/ 0 w 97"/>
                  <a:gd name="T11" fmla="*/ 23078514 h 105"/>
                  <a:gd name="T12" fmla="*/ 77378612 w 97"/>
                  <a:gd name="T13" fmla="*/ 110145541 h 105"/>
                  <a:gd name="T14" fmla="*/ 110377955 w 97"/>
                  <a:gd name="T15" fmla="*/ 110145541 h 105"/>
                  <a:gd name="T16" fmla="*/ 14793438 w 97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05"/>
                  <a:gd name="T29" fmla="*/ 97 w 97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05">
                    <a:moveTo>
                      <a:pt x="13" y="0"/>
                    </a:moveTo>
                    <a:lnTo>
                      <a:pt x="0" y="22"/>
                    </a:lnTo>
                    <a:lnTo>
                      <a:pt x="68" y="105"/>
                    </a:lnTo>
                    <a:lnTo>
                      <a:pt x="97" y="10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5" name="Freeform 317"/>
              <p:cNvSpPr>
                <a:spLocks/>
              </p:cNvSpPr>
              <p:nvPr/>
            </p:nvSpPr>
            <p:spPr bwMode="auto">
              <a:xfrm>
                <a:off x="3553065" y="3497415"/>
                <a:ext cx="117207" cy="118807"/>
              </a:xfrm>
              <a:custGeom>
                <a:avLst/>
                <a:gdLst>
                  <a:gd name="T0" fmla="*/ 62443627 w 110"/>
                  <a:gd name="T1" fmla="*/ 0 h 116"/>
                  <a:gd name="T2" fmla="*/ 124886188 w 110"/>
                  <a:gd name="T3" fmla="*/ 60841474 h 116"/>
                  <a:gd name="T4" fmla="*/ 62443627 w 110"/>
                  <a:gd name="T5" fmla="*/ 121681925 h 116"/>
                  <a:gd name="T6" fmla="*/ 0 w 110"/>
                  <a:gd name="T7" fmla="*/ 60841474 h 116"/>
                  <a:gd name="T8" fmla="*/ 19300799 w 110"/>
                  <a:gd name="T9" fmla="*/ 0 h 116"/>
                  <a:gd name="T10" fmla="*/ 0 w 110"/>
                  <a:gd name="T11" fmla="*/ 23077237 h 116"/>
                  <a:gd name="T12" fmla="*/ 91961686 w 110"/>
                  <a:gd name="T13" fmla="*/ 121681925 h 116"/>
                  <a:gd name="T14" fmla="*/ 124886188 w 110"/>
                  <a:gd name="T15" fmla="*/ 121681925 h 116"/>
                  <a:gd name="T16" fmla="*/ 19300799 w 110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6"/>
                  <a:gd name="T29" fmla="*/ 110 w 110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6">
                    <a:moveTo>
                      <a:pt x="17" y="0"/>
                    </a:moveTo>
                    <a:lnTo>
                      <a:pt x="0" y="22"/>
                    </a:lnTo>
                    <a:lnTo>
                      <a:pt x="81" y="116"/>
                    </a:lnTo>
                    <a:lnTo>
                      <a:pt x="110" y="11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6" name="Freeform 318"/>
              <p:cNvSpPr>
                <a:spLocks/>
              </p:cNvSpPr>
              <p:nvPr/>
            </p:nvSpPr>
            <p:spPr bwMode="auto">
              <a:xfrm>
                <a:off x="3562566" y="3489222"/>
                <a:ext cx="126708" cy="127001"/>
              </a:xfrm>
              <a:custGeom>
                <a:avLst/>
                <a:gdLst>
                  <a:gd name="T0" fmla="*/ 68029310 w 118"/>
                  <a:gd name="T1" fmla="*/ 0 h 123"/>
                  <a:gd name="T2" fmla="*/ 136058619 w 118"/>
                  <a:gd name="T3" fmla="*/ 65566589 h 123"/>
                  <a:gd name="T4" fmla="*/ 68029310 w 118"/>
                  <a:gd name="T5" fmla="*/ 131132146 h 123"/>
                  <a:gd name="T6" fmla="*/ 0 w 118"/>
                  <a:gd name="T7" fmla="*/ 65566589 h 123"/>
                  <a:gd name="T8" fmla="*/ 13836944 w 118"/>
                  <a:gd name="T9" fmla="*/ 0 h 123"/>
                  <a:gd name="T10" fmla="*/ 0 w 118"/>
                  <a:gd name="T11" fmla="*/ 19190577 h 123"/>
                  <a:gd name="T12" fmla="*/ 96855389 w 118"/>
                  <a:gd name="T13" fmla="*/ 131132146 h 123"/>
                  <a:gd name="T14" fmla="*/ 136058619 w 118"/>
                  <a:gd name="T15" fmla="*/ 131132146 h 123"/>
                  <a:gd name="T16" fmla="*/ 13836944 w 118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3"/>
                  <a:gd name="T29" fmla="*/ 118 w 118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3">
                    <a:moveTo>
                      <a:pt x="12" y="0"/>
                    </a:moveTo>
                    <a:lnTo>
                      <a:pt x="0" y="18"/>
                    </a:lnTo>
                    <a:lnTo>
                      <a:pt x="84" y="123"/>
                    </a:lnTo>
                    <a:lnTo>
                      <a:pt x="118" y="12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7" name="Freeform 319"/>
              <p:cNvSpPr>
                <a:spLocks/>
              </p:cNvSpPr>
              <p:nvPr/>
            </p:nvSpPr>
            <p:spPr bwMode="auto">
              <a:xfrm>
                <a:off x="3572076" y="3477956"/>
                <a:ext cx="135157" cy="138266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71333906 h 134"/>
                  <a:gd name="T4" fmla="*/ 71919503 w 127"/>
                  <a:gd name="T5" fmla="*/ 142667811 h 134"/>
                  <a:gd name="T6" fmla="*/ 0 w 127"/>
                  <a:gd name="T7" fmla="*/ 71333906 h 134"/>
                  <a:gd name="T8" fmla="*/ 14723600 w 127"/>
                  <a:gd name="T9" fmla="*/ 0 h 134"/>
                  <a:gd name="T10" fmla="*/ 0 w 127"/>
                  <a:gd name="T11" fmla="*/ 19164286 h 134"/>
                  <a:gd name="T12" fmla="*/ 105329880 w 127"/>
                  <a:gd name="T13" fmla="*/ 142667811 h 134"/>
                  <a:gd name="T14" fmla="*/ 143837943 w 127"/>
                  <a:gd name="T15" fmla="*/ 142667811 h 134"/>
                  <a:gd name="T16" fmla="*/ 14723600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13" y="0"/>
                    </a:moveTo>
                    <a:lnTo>
                      <a:pt x="0" y="18"/>
                    </a:lnTo>
                    <a:lnTo>
                      <a:pt x="93" y="134"/>
                    </a:lnTo>
                    <a:lnTo>
                      <a:pt x="127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8" name="Freeform 320"/>
              <p:cNvSpPr>
                <a:spLocks/>
              </p:cNvSpPr>
              <p:nvPr/>
            </p:nvSpPr>
            <p:spPr bwMode="auto">
              <a:xfrm>
                <a:off x="3575239" y="3466691"/>
                <a:ext cx="145709" cy="149531"/>
              </a:xfrm>
              <a:custGeom>
                <a:avLst/>
                <a:gdLst>
                  <a:gd name="T0" fmla="*/ 78056095 w 136"/>
                  <a:gd name="T1" fmla="*/ 0 h 145"/>
                  <a:gd name="T2" fmla="*/ 156111120 w 136"/>
                  <a:gd name="T3" fmla="*/ 77102308 h 145"/>
                  <a:gd name="T4" fmla="*/ 78056095 w 136"/>
                  <a:gd name="T5" fmla="*/ 154203585 h 145"/>
                  <a:gd name="T6" fmla="*/ 0 w 136"/>
                  <a:gd name="T7" fmla="*/ 77102308 h 145"/>
                  <a:gd name="T8" fmla="*/ 19514292 w 136"/>
                  <a:gd name="T9" fmla="*/ 0 h 145"/>
                  <a:gd name="T10" fmla="*/ 0 w 136"/>
                  <a:gd name="T11" fmla="*/ 23395928 h 145"/>
                  <a:gd name="T12" fmla="*/ 121674494 w 136"/>
                  <a:gd name="T13" fmla="*/ 154203585 h 145"/>
                  <a:gd name="T14" fmla="*/ 156111120 w 136"/>
                  <a:gd name="T15" fmla="*/ 154203585 h 145"/>
                  <a:gd name="T16" fmla="*/ 19514292 w 136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5"/>
                  <a:gd name="T29" fmla="*/ 136 w 136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5">
                    <a:moveTo>
                      <a:pt x="17" y="0"/>
                    </a:moveTo>
                    <a:lnTo>
                      <a:pt x="0" y="22"/>
                    </a:lnTo>
                    <a:lnTo>
                      <a:pt x="106" y="145"/>
                    </a:lnTo>
                    <a:lnTo>
                      <a:pt x="136" y="14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59" name="Freeform 321"/>
              <p:cNvSpPr>
                <a:spLocks/>
              </p:cNvSpPr>
              <p:nvPr/>
            </p:nvSpPr>
            <p:spPr bwMode="auto">
              <a:xfrm>
                <a:off x="3584740" y="3456450"/>
                <a:ext cx="152046" cy="161821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3930121 h 156"/>
                  <a:gd name="T4" fmla="*/ 80270784 w 144"/>
                  <a:gd name="T5" fmla="*/ 167859205 h 156"/>
                  <a:gd name="T6" fmla="*/ 0 w 144"/>
                  <a:gd name="T7" fmla="*/ 83930121 h 156"/>
                  <a:gd name="T8" fmla="*/ 18952956 w 144"/>
                  <a:gd name="T9" fmla="*/ 0 h 156"/>
                  <a:gd name="T10" fmla="*/ 0 w 144"/>
                  <a:gd name="T11" fmla="*/ 23672544 h 156"/>
                  <a:gd name="T12" fmla="*/ 127095653 w 144"/>
                  <a:gd name="T13" fmla="*/ 167859205 h 156"/>
                  <a:gd name="T14" fmla="*/ 160541568 w 144"/>
                  <a:gd name="T15" fmla="*/ 167859205 h 156"/>
                  <a:gd name="T16" fmla="*/ 18952956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17" y="0"/>
                    </a:moveTo>
                    <a:lnTo>
                      <a:pt x="0" y="22"/>
                    </a:lnTo>
                    <a:lnTo>
                      <a:pt x="114" y="156"/>
                    </a:lnTo>
                    <a:lnTo>
                      <a:pt x="144" y="15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0" name="Freeform 322"/>
              <p:cNvSpPr>
                <a:spLocks/>
              </p:cNvSpPr>
              <p:nvPr/>
            </p:nvSpPr>
            <p:spPr bwMode="auto">
              <a:xfrm>
                <a:off x="3594250" y="3445184"/>
                <a:ext cx="161547" cy="171038"/>
              </a:xfrm>
              <a:custGeom>
                <a:avLst/>
                <a:gdLst>
                  <a:gd name="T0" fmla="*/ 85286256 w 153"/>
                  <a:gd name="T1" fmla="*/ 0 h 167"/>
                  <a:gd name="T2" fmla="*/ 170571457 w 153"/>
                  <a:gd name="T3" fmla="*/ 87586819 h 167"/>
                  <a:gd name="T4" fmla="*/ 85286256 w 153"/>
                  <a:gd name="T5" fmla="*/ 175173637 h 167"/>
                  <a:gd name="T6" fmla="*/ 0 w 153"/>
                  <a:gd name="T7" fmla="*/ 87586819 h 167"/>
                  <a:gd name="T8" fmla="*/ 14492770 w 153"/>
                  <a:gd name="T9" fmla="*/ 0 h 167"/>
                  <a:gd name="T10" fmla="*/ 0 w 153"/>
                  <a:gd name="T11" fmla="*/ 23076815 h 167"/>
                  <a:gd name="T12" fmla="*/ 132667022 w 153"/>
                  <a:gd name="T13" fmla="*/ 175173637 h 167"/>
                  <a:gd name="T14" fmla="*/ 170571457 w 153"/>
                  <a:gd name="T15" fmla="*/ 175173637 h 167"/>
                  <a:gd name="T16" fmla="*/ 14492770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13" y="0"/>
                    </a:moveTo>
                    <a:lnTo>
                      <a:pt x="0" y="22"/>
                    </a:lnTo>
                    <a:lnTo>
                      <a:pt x="119" y="167"/>
                    </a:lnTo>
                    <a:lnTo>
                      <a:pt x="153" y="16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1" name="Freeform 323"/>
              <p:cNvSpPr>
                <a:spLocks/>
              </p:cNvSpPr>
              <p:nvPr/>
            </p:nvSpPr>
            <p:spPr bwMode="auto">
              <a:xfrm>
                <a:off x="3603750" y="3433919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13379001 w 161"/>
                  <a:gd name="T9" fmla="*/ 0 h 178"/>
                  <a:gd name="T10" fmla="*/ 0 w 161"/>
                  <a:gd name="T11" fmla="*/ 23076692 h 178"/>
                  <a:gd name="T12" fmla="*/ 141588730 w 161"/>
                  <a:gd name="T13" fmla="*/ 186710021 h 178"/>
                  <a:gd name="T14" fmla="*/ 179494656 w 161"/>
                  <a:gd name="T15" fmla="*/ 186710021 h 178"/>
                  <a:gd name="T16" fmla="*/ 13379001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12" y="0"/>
                    </a:moveTo>
                    <a:lnTo>
                      <a:pt x="0" y="22"/>
                    </a:lnTo>
                    <a:lnTo>
                      <a:pt x="127" y="178"/>
                    </a:lnTo>
                    <a:lnTo>
                      <a:pt x="161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2" name="Freeform 324"/>
              <p:cNvSpPr>
                <a:spLocks/>
              </p:cNvSpPr>
              <p:nvPr/>
            </p:nvSpPr>
            <p:spPr bwMode="auto">
              <a:xfrm>
                <a:off x="3606914" y="3420605"/>
                <a:ext cx="176332" cy="195617"/>
              </a:xfrm>
              <a:custGeom>
                <a:avLst/>
                <a:gdLst>
                  <a:gd name="T0" fmla="*/ 91991047 w 169"/>
                  <a:gd name="T1" fmla="*/ 0 h 189"/>
                  <a:gd name="T2" fmla="*/ 183982095 w 169"/>
                  <a:gd name="T3" fmla="*/ 101233350 h 189"/>
                  <a:gd name="T4" fmla="*/ 91991047 w 169"/>
                  <a:gd name="T5" fmla="*/ 202465664 h 189"/>
                  <a:gd name="T6" fmla="*/ 0 w 169"/>
                  <a:gd name="T7" fmla="*/ 101233350 h 189"/>
                  <a:gd name="T8" fmla="*/ 18507558 w 169"/>
                  <a:gd name="T9" fmla="*/ 0 h 189"/>
                  <a:gd name="T10" fmla="*/ 0 w 169"/>
                  <a:gd name="T11" fmla="*/ 23567191 h 189"/>
                  <a:gd name="T12" fmla="*/ 152411374 w 169"/>
                  <a:gd name="T13" fmla="*/ 202465664 h 189"/>
                  <a:gd name="T14" fmla="*/ 183982095 w 169"/>
                  <a:gd name="T15" fmla="*/ 202465664 h 189"/>
                  <a:gd name="T16" fmla="*/ 18507558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89"/>
                    </a:lnTo>
                    <a:lnTo>
                      <a:pt x="169" y="18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3" name="Freeform 325"/>
              <p:cNvSpPr>
                <a:spLocks/>
              </p:cNvSpPr>
              <p:nvPr/>
            </p:nvSpPr>
            <p:spPr bwMode="auto">
              <a:xfrm>
                <a:off x="3616424" y="3410364"/>
                <a:ext cx="189006" cy="205858"/>
              </a:xfrm>
              <a:custGeom>
                <a:avLst/>
                <a:gdLst>
                  <a:gd name="T0" fmla="*/ 100346257 w 178"/>
                  <a:gd name="T1" fmla="*/ 0 h 200"/>
                  <a:gd name="T2" fmla="*/ 200692515 w 178"/>
                  <a:gd name="T3" fmla="*/ 105943790 h 200"/>
                  <a:gd name="T4" fmla="*/ 100346257 w 178"/>
                  <a:gd name="T5" fmla="*/ 211887580 h 200"/>
                  <a:gd name="T6" fmla="*/ 0 w 178"/>
                  <a:gd name="T7" fmla="*/ 105943790 h 200"/>
                  <a:gd name="T8" fmla="*/ 19167121 w 178"/>
                  <a:gd name="T9" fmla="*/ 0 h 200"/>
                  <a:gd name="T10" fmla="*/ 0 w 178"/>
                  <a:gd name="T11" fmla="*/ 23307244 h 200"/>
                  <a:gd name="T12" fmla="*/ 167995550 w 178"/>
                  <a:gd name="T13" fmla="*/ 211887580 h 200"/>
                  <a:gd name="T14" fmla="*/ 200692515 w 178"/>
                  <a:gd name="T15" fmla="*/ 211887580 h 200"/>
                  <a:gd name="T16" fmla="*/ 19167121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17" y="0"/>
                    </a:moveTo>
                    <a:lnTo>
                      <a:pt x="0" y="22"/>
                    </a:lnTo>
                    <a:lnTo>
                      <a:pt x="149" y="200"/>
                    </a:lnTo>
                    <a:lnTo>
                      <a:pt x="178" y="20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4" name="Freeform 326"/>
              <p:cNvSpPr>
                <a:spLocks/>
              </p:cNvSpPr>
              <p:nvPr/>
            </p:nvSpPr>
            <p:spPr bwMode="auto">
              <a:xfrm>
                <a:off x="3625925" y="3399089"/>
                <a:ext cx="195343" cy="217133"/>
              </a:xfrm>
              <a:custGeom>
                <a:avLst/>
                <a:gdLst>
                  <a:gd name="T0" fmla="*/ 102578179 w 186"/>
                  <a:gd name="T1" fmla="*/ 0 h 211"/>
                  <a:gd name="T2" fmla="*/ 205155308 w 186"/>
                  <a:gd name="T3" fmla="*/ 111722646 h 211"/>
                  <a:gd name="T4" fmla="*/ 102578179 w 186"/>
                  <a:gd name="T5" fmla="*/ 223444264 h 211"/>
                  <a:gd name="T6" fmla="*/ 0 w 186"/>
                  <a:gd name="T7" fmla="*/ 111722646 h 211"/>
                  <a:gd name="T8" fmla="*/ 14338806 w 186"/>
                  <a:gd name="T9" fmla="*/ 0 h 211"/>
                  <a:gd name="T10" fmla="*/ 0 w 186"/>
                  <a:gd name="T11" fmla="*/ 23297034 h 211"/>
                  <a:gd name="T12" fmla="*/ 167653665 w 186"/>
                  <a:gd name="T13" fmla="*/ 223444264 h 211"/>
                  <a:gd name="T14" fmla="*/ 205155308 w 186"/>
                  <a:gd name="T15" fmla="*/ 223444264 h 211"/>
                  <a:gd name="T16" fmla="*/ 14338806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13" y="0"/>
                    </a:moveTo>
                    <a:lnTo>
                      <a:pt x="0" y="22"/>
                    </a:lnTo>
                    <a:lnTo>
                      <a:pt x="152" y="211"/>
                    </a:lnTo>
                    <a:lnTo>
                      <a:pt x="186" y="2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5" name="Freeform 327"/>
              <p:cNvSpPr>
                <a:spLocks/>
              </p:cNvSpPr>
              <p:nvPr/>
            </p:nvSpPr>
            <p:spPr bwMode="auto">
              <a:xfrm>
                <a:off x="3635425" y="3392945"/>
                <a:ext cx="204843" cy="225326"/>
              </a:xfrm>
              <a:custGeom>
                <a:avLst/>
                <a:gdLst>
                  <a:gd name="T0" fmla="*/ 107591947 w 195"/>
                  <a:gd name="T1" fmla="*/ 0 h 218"/>
                  <a:gd name="T2" fmla="*/ 215182843 w 195"/>
                  <a:gd name="T3" fmla="*/ 116449097 h 218"/>
                  <a:gd name="T4" fmla="*/ 107591947 w 195"/>
                  <a:gd name="T5" fmla="*/ 232898193 h 218"/>
                  <a:gd name="T6" fmla="*/ 0 w 195"/>
                  <a:gd name="T7" fmla="*/ 116449097 h 218"/>
                  <a:gd name="T8" fmla="*/ 14345312 w 195"/>
                  <a:gd name="T9" fmla="*/ 0 h 218"/>
                  <a:gd name="T10" fmla="*/ 0 w 195"/>
                  <a:gd name="T11" fmla="*/ 19230233 h 218"/>
                  <a:gd name="T12" fmla="*/ 177664021 w 195"/>
                  <a:gd name="T13" fmla="*/ 232898193 h 218"/>
                  <a:gd name="T14" fmla="*/ 215182843 w 195"/>
                  <a:gd name="T15" fmla="*/ 232898193 h 218"/>
                  <a:gd name="T16" fmla="*/ 14345312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13" y="0"/>
                    </a:moveTo>
                    <a:lnTo>
                      <a:pt x="0" y="18"/>
                    </a:lnTo>
                    <a:lnTo>
                      <a:pt x="161" y="218"/>
                    </a:lnTo>
                    <a:lnTo>
                      <a:pt x="195" y="21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6" name="Freeform 328"/>
              <p:cNvSpPr>
                <a:spLocks/>
              </p:cNvSpPr>
              <p:nvPr/>
            </p:nvSpPr>
            <p:spPr bwMode="auto">
              <a:xfrm>
                <a:off x="3638589" y="3381679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8953080 w 203"/>
                  <a:gd name="T9" fmla="*/ 0 h 229"/>
                  <a:gd name="T10" fmla="*/ 0 w 203"/>
                  <a:gd name="T11" fmla="*/ 18882251 h 229"/>
                  <a:gd name="T12" fmla="*/ 192875820 w 203"/>
                  <a:gd name="T13" fmla="*/ 240220170 h 229"/>
                  <a:gd name="T14" fmla="*/ 226321921 w 203"/>
                  <a:gd name="T15" fmla="*/ 240220170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18"/>
                    </a:lnTo>
                    <a:lnTo>
                      <a:pt x="173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7" name="Freeform 329"/>
              <p:cNvSpPr>
                <a:spLocks/>
              </p:cNvSpPr>
              <p:nvPr/>
            </p:nvSpPr>
            <p:spPr bwMode="auto">
              <a:xfrm>
                <a:off x="3648099" y="3370414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8952917 w 212"/>
                  <a:gd name="T9" fmla="*/ 0 h 240"/>
                  <a:gd name="T10" fmla="*/ 0 w 212"/>
                  <a:gd name="T11" fmla="*/ 23077370 h 240"/>
                  <a:gd name="T12" fmla="*/ 202905997 w 212"/>
                  <a:gd name="T13" fmla="*/ 251758602 h 240"/>
                  <a:gd name="T14" fmla="*/ 236351809 w 212"/>
                  <a:gd name="T15" fmla="*/ 251758602 h 240"/>
                  <a:gd name="T16" fmla="*/ 1895291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7" y="0"/>
                    </a:moveTo>
                    <a:lnTo>
                      <a:pt x="0" y="22"/>
                    </a:lnTo>
                    <a:lnTo>
                      <a:pt x="182" y="240"/>
                    </a:lnTo>
                    <a:lnTo>
                      <a:pt x="212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8" name="Freeform 330"/>
              <p:cNvSpPr>
                <a:spLocks/>
              </p:cNvSpPr>
              <p:nvPr/>
            </p:nvSpPr>
            <p:spPr bwMode="auto">
              <a:xfrm>
                <a:off x="3657600" y="3357100"/>
                <a:ext cx="233354" cy="259122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3753408 h 251"/>
                  <a:gd name="T4" fmla="*/ 123759293 w 220"/>
                  <a:gd name="T5" fmla="*/ 267506816 h 251"/>
                  <a:gd name="T6" fmla="*/ 0 w 220"/>
                  <a:gd name="T7" fmla="*/ 133753408 h 251"/>
                  <a:gd name="T8" fmla="*/ 13500590 w 220"/>
                  <a:gd name="T9" fmla="*/ 0 h 251"/>
                  <a:gd name="T10" fmla="*/ 0 w 220"/>
                  <a:gd name="T11" fmla="*/ 23446930 h 251"/>
                  <a:gd name="T12" fmla="*/ 209265511 w 220"/>
                  <a:gd name="T13" fmla="*/ 267506816 h 251"/>
                  <a:gd name="T14" fmla="*/ 247518585 w 220"/>
                  <a:gd name="T15" fmla="*/ 267506816 h 251"/>
                  <a:gd name="T16" fmla="*/ 13500590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2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69" name="Freeform 331"/>
              <p:cNvSpPr>
                <a:spLocks/>
              </p:cNvSpPr>
              <p:nvPr/>
            </p:nvSpPr>
            <p:spPr bwMode="auto">
              <a:xfrm>
                <a:off x="3667100" y="3346859"/>
                <a:ext cx="232294" cy="269363"/>
              </a:xfrm>
              <a:custGeom>
                <a:avLst/>
                <a:gdLst>
                  <a:gd name="T0" fmla="*/ 122637505 w 220"/>
                  <a:gd name="T1" fmla="*/ 0 h 262"/>
                  <a:gd name="T2" fmla="*/ 245275009 w 220"/>
                  <a:gd name="T3" fmla="*/ 138466975 h 262"/>
                  <a:gd name="T4" fmla="*/ 122637505 w 220"/>
                  <a:gd name="T5" fmla="*/ 276932922 h 262"/>
                  <a:gd name="T6" fmla="*/ 0 w 220"/>
                  <a:gd name="T7" fmla="*/ 138466975 h 262"/>
                  <a:gd name="T8" fmla="*/ 14493034 w 220"/>
                  <a:gd name="T9" fmla="*/ 0 h 262"/>
                  <a:gd name="T10" fmla="*/ 0 w 220"/>
                  <a:gd name="T11" fmla="*/ 23253632 h 262"/>
                  <a:gd name="T12" fmla="*/ 217402904 w 220"/>
                  <a:gd name="T13" fmla="*/ 276932922 h 262"/>
                  <a:gd name="T14" fmla="*/ 240814965 w 220"/>
                  <a:gd name="T15" fmla="*/ 276932922 h 262"/>
                  <a:gd name="T16" fmla="*/ 245275009 w 220"/>
                  <a:gd name="T17" fmla="*/ 269533668 h 262"/>
                  <a:gd name="T18" fmla="*/ 14493034 w 220"/>
                  <a:gd name="T19" fmla="*/ 0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0"/>
                  <a:gd name="T31" fmla="*/ 0 h 262"/>
                  <a:gd name="T32" fmla="*/ 220 w 220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0" h="262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62"/>
                    </a:lnTo>
                    <a:lnTo>
                      <a:pt x="216" y="262"/>
                    </a:lnTo>
                    <a:lnTo>
                      <a:pt x="220" y="25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0" name="Freeform 332"/>
              <p:cNvSpPr>
                <a:spLocks/>
              </p:cNvSpPr>
              <p:nvPr/>
            </p:nvSpPr>
            <p:spPr bwMode="auto">
              <a:xfrm>
                <a:off x="3670273" y="3339690"/>
                <a:ext cx="238630" cy="276532"/>
              </a:xfrm>
              <a:custGeom>
                <a:avLst/>
                <a:gdLst>
                  <a:gd name="T0" fmla="*/ 126542836 w 225"/>
                  <a:gd name="T1" fmla="*/ 0 h 269"/>
                  <a:gd name="T2" fmla="*/ 253085673 w 225"/>
                  <a:gd name="T3" fmla="*/ 142137448 h 269"/>
                  <a:gd name="T4" fmla="*/ 126542836 w 225"/>
                  <a:gd name="T5" fmla="*/ 284274895 h 269"/>
                  <a:gd name="T6" fmla="*/ 0 w 225"/>
                  <a:gd name="T7" fmla="*/ 142137448 h 269"/>
                  <a:gd name="T8" fmla="*/ 0 w 225"/>
                  <a:gd name="T9" fmla="*/ 19022111 h 269"/>
                  <a:gd name="T10" fmla="*/ 14623247 w 225"/>
                  <a:gd name="T11" fmla="*/ 0 h 269"/>
                  <a:gd name="T12" fmla="*/ 19122220 w 225"/>
                  <a:gd name="T13" fmla="*/ 0 h 269"/>
                  <a:gd name="T14" fmla="*/ 253085673 w 225"/>
                  <a:gd name="T15" fmla="*/ 265252728 h 269"/>
                  <a:gd name="T16" fmla="*/ 238462430 w 225"/>
                  <a:gd name="T17" fmla="*/ 284274895 h 269"/>
                  <a:gd name="T18" fmla="*/ 233963461 w 225"/>
                  <a:gd name="T19" fmla="*/ 284274895 h 269"/>
                  <a:gd name="T20" fmla="*/ 0 w 225"/>
                  <a:gd name="T21" fmla="*/ 19022111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"/>
                  <a:gd name="T34" fmla="*/ 0 h 269"/>
                  <a:gd name="T35" fmla="*/ 225 w 225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" h="269">
                    <a:moveTo>
                      <a:pt x="0" y="18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5" y="251"/>
                    </a:lnTo>
                    <a:lnTo>
                      <a:pt x="212" y="269"/>
                    </a:lnTo>
                    <a:lnTo>
                      <a:pt x="208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1" name="Freeform 333"/>
              <p:cNvSpPr>
                <a:spLocks/>
              </p:cNvSpPr>
              <p:nvPr/>
            </p:nvSpPr>
            <p:spPr bwMode="auto">
              <a:xfrm>
                <a:off x="3679774" y="3339690"/>
                <a:ext cx="236518" cy="268339"/>
              </a:xfrm>
              <a:custGeom>
                <a:avLst/>
                <a:gdLst>
                  <a:gd name="T0" fmla="*/ 124867776 w 224"/>
                  <a:gd name="T1" fmla="*/ 0 h 262"/>
                  <a:gd name="T2" fmla="*/ 249735553 w 224"/>
                  <a:gd name="T3" fmla="*/ 137416197 h 262"/>
                  <a:gd name="T4" fmla="*/ 124867776 w 224"/>
                  <a:gd name="T5" fmla="*/ 274831370 h 262"/>
                  <a:gd name="T6" fmla="*/ 0 w 224"/>
                  <a:gd name="T7" fmla="*/ 137416197 h 262"/>
                  <a:gd name="T8" fmla="*/ 0 w 224"/>
                  <a:gd name="T9" fmla="*/ 7342450 h 262"/>
                  <a:gd name="T10" fmla="*/ 4460055 w 224"/>
                  <a:gd name="T11" fmla="*/ 0 h 262"/>
                  <a:gd name="T12" fmla="*/ 27872169 w 224"/>
                  <a:gd name="T13" fmla="*/ 0 h 262"/>
                  <a:gd name="T14" fmla="*/ 249735553 w 224"/>
                  <a:gd name="T15" fmla="*/ 251754163 h 262"/>
                  <a:gd name="T16" fmla="*/ 230782442 w 224"/>
                  <a:gd name="T17" fmla="*/ 274831370 h 262"/>
                  <a:gd name="T18" fmla="*/ 0 w 224"/>
                  <a:gd name="T19" fmla="*/ 7342450 h 2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4"/>
                  <a:gd name="T31" fmla="*/ 0 h 262"/>
                  <a:gd name="T32" fmla="*/ 224 w 224"/>
                  <a:gd name="T33" fmla="*/ 262 h 2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4" h="262">
                    <a:moveTo>
                      <a:pt x="0" y="7"/>
                    </a:moveTo>
                    <a:lnTo>
                      <a:pt x="4" y="0"/>
                    </a:lnTo>
                    <a:lnTo>
                      <a:pt x="25" y="0"/>
                    </a:lnTo>
                    <a:lnTo>
                      <a:pt x="224" y="240"/>
                    </a:lnTo>
                    <a:lnTo>
                      <a:pt x="207" y="26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2" name="Freeform 334"/>
              <p:cNvSpPr>
                <a:spLocks/>
              </p:cNvSpPr>
              <p:nvPr/>
            </p:nvSpPr>
            <p:spPr bwMode="auto">
              <a:xfrm>
                <a:off x="3689274" y="3339690"/>
                <a:ext cx="236518" cy="257074"/>
              </a:xfrm>
              <a:custGeom>
                <a:avLst/>
                <a:gdLst>
                  <a:gd name="T0" fmla="*/ 124312809 w 225"/>
                  <a:gd name="T1" fmla="*/ 0 h 251"/>
                  <a:gd name="T2" fmla="*/ 248625617 w 225"/>
                  <a:gd name="T3" fmla="*/ 131647493 h 251"/>
                  <a:gd name="T4" fmla="*/ 124312809 w 225"/>
                  <a:gd name="T5" fmla="*/ 263294986 h 251"/>
                  <a:gd name="T6" fmla="*/ 0 w 225"/>
                  <a:gd name="T7" fmla="*/ 131647493 h 251"/>
                  <a:gd name="T8" fmla="*/ 37570628 w 225"/>
                  <a:gd name="T9" fmla="*/ 0 h 251"/>
                  <a:gd name="T10" fmla="*/ 0 w 225"/>
                  <a:gd name="T11" fmla="*/ 0 h 251"/>
                  <a:gd name="T12" fmla="*/ 229840837 w 225"/>
                  <a:gd name="T13" fmla="*/ 263294986 h 251"/>
                  <a:gd name="T14" fmla="*/ 248625617 w 225"/>
                  <a:gd name="T15" fmla="*/ 240217735 h 251"/>
                  <a:gd name="T16" fmla="*/ 37570628 w 225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1"/>
                  <a:gd name="T29" fmla="*/ 225 w 225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1">
                    <a:moveTo>
                      <a:pt x="34" y="0"/>
                    </a:moveTo>
                    <a:lnTo>
                      <a:pt x="0" y="0"/>
                    </a:lnTo>
                    <a:lnTo>
                      <a:pt x="208" y="251"/>
                    </a:lnTo>
                    <a:lnTo>
                      <a:pt x="225" y="2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3" name="Freeform 335"/>
              <p:cNvSpPr>
                <a:spLocks/>
              </p:cNvSpPr>
              <p:nvPr/>
            </p:nvSpPr>
            <p:spPr bwMode="auto">
              <a:xfrm>
                <a:off x="3707224" y="3339690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21858906 w 212"/>
                  <a:gd name="T13" fmla="*/ 251758602 h 240"/>
                  <a:gd name="T14" fmla="*/ 236351809 w 212"/>
                  <a:gd name="T15" fmla="*/ 232876379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9" y="240"/>
                    </a:lnTo>
                    <a:lnTo>
                      <a:pt x="212" y="2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4" name="Freeform 336"/>
              <p:cNvSpPr>
                <a:spLocks/>
              </p:cNvSpPr>
              <p:nvPr/>
            </p:nvSpPr>
            <p:spPr bwMode="auto">
              <a:xfrm>
                <a:off x="3724122" y="3339690"/>
                <a:ext cx="214344" cy="234543"/>
              </a:xfrm>
              <a:custGeom>
                <a:avLst/>
                <a:gdLst>
                  <a:gd name="T0" fmla="*/ 112606250 w 204"/>
                  <a:gd name="T1" fmla="*/ 0 h 229"/>
                  <a:gd name="T2" fmla="*/ 225212500 w 204"/>
                  <a:gd name="T3" fmla="*/ 120110597 h 229"/>
                  <a:gd name="T4" fmla="*/ 112606250 w 204"/>
                  <a:gd name="T5" fmla="*/ 240220170 h 229"/>
                  <a:gd name="T6" fmla="*/ 0 w 204"/>
                  <a:gd name="T7" fmla="*/ 120110597 h 229"/>
                  <a:gd name="T8" fmla="*/ 37535422 w 204"/>
                  <a:gd name="T9" fmla="*/ 0 h 229"/>
                  <a:gd name="T10" fmla="*/ 0 w 204"/>
                  <a:gd name="T11" fmla="*/ 0 h 229"/>
                  <a:gd name="T12" fmla="*/ 210860913 w 204"/>
                  <a:gd name="T13" fmla="*/ 240220170 h 229"/>
                  <a:gd name="T14" fmla="*/ 225212500 w 204"/>
                  <a:gd name="T15" fmla="*/ 221337927 h 229"/>
                  <a:gd name="T16" fmla="*/ 37535422 w 204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9"/>
                  <a:gd name="T29" fmla="*/ 204 w 204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1" y="229"/>
                    </a:lnTo>
                    <a:lnTo>
                      <a:pt x="204" y="2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5" name="Freeform 337"/>
              <p:cNvSpPr>
                <a:spLocks/>
              </p:cNvSpPr>
              <p:nvPr/>
            </p:nvSpPr>
            <p:spPr bwMode="auto">
              <a:xfrm>
                <a:off x="3743123" y="3339690"/>
                <a:ext cx="204843" cy="227374"/>
              </a:xfrm>
              <a:custGeom>
                <a:avLst/>
                <a:gdLst>
                  <a:gd name="T0" fmla="*/ 107591947 w 195"/>
                  <a:gd name="T1" fmla="*/ 0 h 222"/>
                  <a:gd name="T2" fmla="*/ 215182843 w 195"/>
                  <a:gd name="T3" fmla="*/ 116439045 h 222"/>
                  <a:gd name="T4" fmla="*/ 107591947 w 195"/>
                  <a:gd name="T5" fmla="*/ 232878090 h 222"/>
                  <a:gd name="T6" fmla="*/ 0 w 195"/>
                  <a:gd name="T7" fmla="*/ 116439045 h 222"/>
                  <a:gd name="T8" fmla="*/ 33104728 w 195"/>
                  <a:gd name="T9" fmla="*/ 0 h 222"/>
                  <a:gd name="T10" fmla="*/ 0 w 195"/>
                  <a:gd name="T11" fmla="*/ 0 h 222"/>
                  <a:gd name="T12" fmla="*/ 196423432 w 195"/>
                  <a:gd name="T13" fmla="*/ 232878090 h 222"/>
                  <a:gd name="T14" fmla="*/ 215182843 w 195"/>
                  <a:gd name="T15" fmla="*/ 209799635 h 222"/>
                  <a:gd name="T16" fmla="*/ 33104728 w 195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22"/>
                  <a:gd name="T29" fmla="*/ 195 w 195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22">
                    <a:moveTo>
                      <a:pt x="30" y="0"/>
                    </a:moveTo>
                    <a:lnTo>
                      <a:pt x="0" y="0"/>
                    </a:lnTo>
                    <a:lnTo>
                      <a:pt x="178" y="222"/>
                    </a:lnTo>
                    <a:lnTo>
                      <a:pt x="195" y="20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6" name="Freeform 338"/>
              <p:cNvSpPr>
                <a:spLocks/>
              </p:cNvSpPr>
              <p:nvPr/>
            </p:nvSpPr>
            <p:spPr bwMode="auto">
              <a:xfrm>
                <a:off x="3761073" y="3339690"/>
                <a:ext cx="196394" cy="216109"/>
              </a:xfrm>
              <a:custGeom>
                <a:avLst/>
                <a:gdLst>
                  <a:gd name="T0" fmla="*/ 103684416 w 186"/>
                  <a:gd name="T1" fmla="*/ 0 h 211"/>
                  <a:gd name="T2" fmla="*/ 207368833 w 186"/>
                  <a:gd name="T3" fmla="*/ 110671365 h 211"/>
                  <a:gd name="T4" fmla="*/ 103684416 w 186"/>
                  <a:gd name="T5" fmla="*/ 221341706 h 211"/>
                  <a:gd name="T6" fmla="*/ 0 w 186"/>
                  <a:gd name="T7" fmla="*/ 110671365 h 211"/>
                  <a:gd name="T8" fmla="*/ 33446107 w 186"/>
                  <a:gd name="T9" fmla="*/ 0 h 211"/>
                  <a:gd name="T10" fmla="*/ 0 w 186"/>
                  <a:gd name="T11" fmla="*/ 0 h 211"/>
                  <a:gd name="T12" fmla="*/ 189530773 w 186"/>
                  <a:gd name="T13" fmla="*/ 221341706 h 211"/>
                  <a:gd name="T14" fmla="*/ 207368833 w 186"/>
                  <a:gd name="T15" fmla="*/ 198263115 h 211"/>
                  <a:gd name="T16" fmla="*/ 33446107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30" y="0"/>
                    </a:moveTo>
                    <a:lnTo>
                      <a:pt x="0" y="0"/>
                    </a:lnTo>
                    <a:lnTo>
                      <a:pt x="170" y="211"/>
                    </a:lnTo>
                    <a:lnTo>
                      <a:pt x="186" y="18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7" name="Freeform 339"/>
              <p:cNvSpPr>
                <a:spLocks/>
              </p:cNvSpPr>
              <p:nvPr/>
            </p:nvSpPr>
            <p:spPr bwMode="auto">
              <a:xfrm>
                <a:off x="3773747" y="3339690"/>
                <a:ext cx="189006" cy="204834"/>
              </a:xfrm>
              <a:custGeom>
                <a:avLst/>
                <a:gdLst>
                  <a:gd name="T0" fmla="*/ 100346257 w 178"/>
                  <a:gd name="T1" fmla="*/ 0 h 200"/>
                  <a:gd name="T2" fmla="*/ 200692515 w 178"/>
                  <a:gd name="T3" fmla="*/ 104892419 h 200"/>
                  <a:gd name="T4" fmla="*/ 100346257 w 178"/>
                  <a:gd name="T5" fmla="*/ 209784838 h 200"/>
                  <a:gd name="T6" fmla="*/ 0 w 178"/>
                  <a:gd name="T7" fmla="*/ 104892419 h 200"/>
                  <a:gd name="T8" fmla="*/ 38334243 w 178"/>
                  <a:gd name="T9" fmla="*/ 0 h 200"/>
                  <a:gd name="T10" fmla="*/ 0 w 178"/>
                  <a:gd name="T11" fmla="*/ 0 h 200"/>
                  <a:gd name="T12" fmla="*/ 186034998 w 178"/>
                  <a:gd name="T13" fmla="*/ 209784838 h 200"/>
                  <a:gd name="T14" fmla="*/ 200692515 w 178"/>
                  <a:gd name="T15" fmla="*/ 186708246 h 200"/>
                  <a:gd name="T16" fmla="*/ 38334243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34" y="0"/>
                    </a:moveTo>
                    <a:lnTo>
                      <a:pt x="0" y="0"/>
                    </a:lnTo>
                    <a:lnTo>
                      <a:pt x="165" y="200"/>
                    </a:lnTo>
                    <a:lnTo>
                      <a:pt x="178" y="17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8" name="Freeform 340"/>
              <p:cNvSpPr>
                <a:spLocks/>
              </p:cNvSpPr>
              <p:nvPr/>
            </p:nvSpPr>
            <p:spPr bwMode="auto">
              <a:xfrm>
                <a:off x="3792757" y="3339690"/>
                <a:ext cx="177384" cy="193569"/>
              </a:xfrm>
              <a:custGeom>
                <a:avLst/>
                <a:gdLst>
                  <a:gd name="T0" fmla="*/ 93091962 w 169"/>
                  <a:gd name="T1" fmla="*/ 0 h 189"/>
                  <a:gd name="T2" fmla="*/ 186183924 w 169"/>
                  <a:gd name="T3" fmla="*/ 99124739 h 189"/>
                  <a:gd name="T4" fmla="*/ 93091962 w 169"/>
                  <a:gd name="T5" fmla="*/ 198248454 h 189"/>
                  <a:gd name="T6" fmla="*/ 0 w 169"/>
                  <a:gd name="T7" fmla="*/ 99124739 h 189"/>
                  <a:gd name="T8" fmla="*/ 37457416 w 169"/>
                  <a:gd name="T9" fmla="*/ 0 h 189"/>
                  <a:gd name="T10" fmla="*/ 0 w 169"/>
                  <a:gd name="T11" fmla="*/ 0 h 189"/>
                  <a:gd name="T12" fmla="*/ 171862008 w 169"/>
                  <a:gd name="T13" fmla="*/ 198248454 h 189"/>
                  <a:gd name="T14" fmla="*/ 186183924 w 169"/>
                  <a:gd name="T15" fmla="*/ 175171759 h 189"/>
                  <a:gd name="T16" fmla="*/ 37457416 w 169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9"/>
                  <a:gd name="T29" fmla="*/ 169 w 169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6" y="189"/>
                    </a:lnTo>
                    <a:lnTo>
                      <a:pt x="169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79" name="Freeform 341"/>
              <p:cNvSpPr>
                <a:spLocks/>
              </p:cNvSpPr>
              <p:nvPr/>
            </p:nvSpPr>
            <p:spPr bwMode="auto">
              <a:xfrm>
                <a:off x="3808594" y="3339690"/>
                <a:ext cx="171056" cy="182303"/>
              </a:xfrm>
              <a:custGeom>
                <a:avLst/>
                <a:gdLst>
                  <a:gd name="T0" fmla="*/ 90870046 w 161"/>
                  <a:gd name="T1" fmla="*/ 0 h 178"/>
                  <a:gd name="T2" fmla="*/ 181740092 w 161"/>
                  <a:gd name="T3" fmla="*/ 93355523 h 178"/>
                  <a:gd name="T4" fmla="*/ 90870046 w 161"/>
                  <a:gd name="T5" fmla="*/ 186710021 h 178"/>
                  <a:gd name="T6" fmla="*/ 0 w 161"/>
                  <a:gd name="T7" fmla="*/ 93355523 h 178"/>
                  <a:gd name="T8" fmla="*/ 32735439 w 161"/>
                  <a:gd name="T9" fmla="*/ 0 h 178"/>
                  <a:gd name="T10" fmla="*/ 0 w 161"/>
                  <a:gd name="T11" fmla="*/ 0 h 178"/>
                  <a:gd name="T12" fmla="*/ 162549953 w 161"/>
                  <a:gd name="T13" fmla="*/ 186710021 h 178"/>
                  <a:gd name="T14" fmla="*/ 181740092 w 161"/>
                  <a:gd name="T15" fmla="*/ 164682091 h 178"/>
                  <a:gd name="T16" fmla="*/ 32735439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29" y="0"/>
                    </a:moveTo>
                    <a:lnTo>
                      <a:pt x="0" y="0"/>
                    </a:lnTo>
                    <a:lnTo>
                      <a:pt x="144" y="178"/>
                    </a:lnTo>
                    <a:lnTo>
                      <a:pt x="161" y="15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0" name="Freeform 342"/>
              <p:cNvSpPr>
                <a:spLocks/>
              </p:cNvSpPr>
              <p:nvPr/>
            </p:nvSpPr>
            <p:spPr bwMode="auto">
              <a:xfrm>
                <a:off x="3827596" y="3339690"/>
                <a:ext cx="157322" cy="171038"/>
              </a:xfrm>
              <a:custGeom>
                <a:avLst/>
                <a:gdLst>
                  <a:gd name="T0" fmla="*/ 83615579 w 148"/>
                  <a:gd name="T1" fmla="*/ 0 h 167"/>
                  <a:gd name="T2" fmla="*/ 167231157 w 148"/>
                  <a:gd name="T3" fmla="*/ 87586819 h 167"/>
                  <a:gd name="T4" fmla="*/ 83615579 w 148"/>
                  <a:gd name="T5" fmla="*/ 175173637 h 167"/>
                  <a:gd name="T6" fmla="*/ 0 w 148"/>
                  <a:gd name="T7" fmla="*/ 87586819 h 167"/>
                  <a:gd name="T8" fmla="*/ 32768679 w 148"/>
                  <a:gd name="T9" fmla="*/ 0 h 167"/>
                  <a:gd name="T10" fmla="*/ 0 w 148"/>
                  <a:gd name="T11" fmla="*/ 0 h 167"/>
                  <a:gd name="T12" fmla="*/ 152541753 w 148"/>
                  <a:gd name="T13" fmla="*/ 175173637 h 167"/>
                  <a:gd name="T14" fmla="*/ 167231157 w 148"/>
                  <a:gd name="T15" fmla="*/ 153145590 h 167"/>
                  <a:gd name="T16" fmla="*/ 32768679 w 148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7"/>
                  <a:gd name="T29" fmla="*/ 148 w 148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7">
                    <a:moveTo>
                      <a:pt x="29" y="0"/>
                    </a:moveTo>
                    <a:lnTo>
                      <a:pt x="0" y="0"/>
                    </a:lnTo>
                    <a:lnTo>
                      <a:pt x="135" y="167"/>
                    </a:lnTo>
                    <a:lnTo>
                      <a:pt x="148" y="14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1" name="Freeform 343"/>
              <p:cNvSpPr>
                <a:spLocks/>
              </p:cNvSpPr>
              <p:nvPr/>
            </p:nvSpPr>
            <p:spPr bwMode="auto">
              <a:xfrm>
                <a:off x="3840269" y="3339690"/>
                <a:ext cx="152046" cy="160797"/>
              </a:xfrm>
              <a:custGeom>
                <a:avLst/>
                <a:gdLst>
                  <a:gd name="T0" fmla="*/ 80270784 w 144"/>
                  <a:gd name="T1" fmla="*/ 0 h 157"/>
                  <a:gd name="T2" fmla="*/ 160541568 w 144"/>
                  <a:gd name="T3" fmla="*/ 82343427 h 157"/>
                  <a:gd name="T4" fmla="*/ 80270784 w 144"/>
                  <a:gd name="T5" fmla="*/ 164685829 h 157"/>
                  <a:gd name="T6" fmla="*/ 0 w 144"/>
                  <a:gd name="T7" fmla="*/ 82343427 h 157"/>
                  <a:gd name="T8" fmla="*/ 37905913 w 144"/>
                  <a:gd name="T9" fmla="*/ 0 h 157"/>
                  <a:gd name="T10" fmla="*/ 0 w 144"/>
                  <a:gd name="T11" fmla="*/ 0 h 157"/>
                  <a:gd name="T12" fmla="*/ 147163638 w 144"/>
                  <a:gd name="T13" fmla="*/ 164685829 h 157"/>
                  <a:gd name="T14" fmla="*/ 160541568 w 144"/>
                  <a:gd name="T15" fmla="*/ 141608908 h 157"/>
                  <a:gd name="T16" fmla="*/ 37905913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34" y="0"/>
                    </a:moveTo>
                    <a:lnTo>
                      <a:pt x="0" y="0"/>
                    </a:lnTo>
                    <a:lnTo>
                      <a:pt x="132" y="157"/>
                    </a:lnTo>
                    <a:lnTo>
                      <a:pt x="144" y="13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2" name="Freeform 344"/>
              <p:cNvSpPr>
                <a:spLocks/>
              </p:cNvSpPr>
              <p:nvPr/>
            </p:nvSpPr>
            <p:spPr bwMode="auto">
              <a:xfrm>
                <a:off x="3859270" y="3339690"/>
                <a:ext cx="141485" cy="149531"/>
              </a:xfrm>
              <a:custGeom>
                <a:avLst/>
                <a:gdLst>
                  <a:gd name="T0" fmla="*/ 73596127 w 136"/>
                  <a:gd name="T1" fmla="*/ 0 h 146"/>
                  <a:gd name="T2" fmla="*/ 147191214 w 136"/>
                  <a:gd name="T3" fmla="*/ 76574211 h 146"/>
                  <a:gd name="T4" fmla="*/ 73596127 w 136"/>
                  <a:gd name="T5" fmla="*/ 153147397 h 146"/>
                  <a:gd name="T6" fmla="*/ 0 w 136"/>
                  <a:gd name="T7" fmla="*/ 76574211 h 146"/>
                  <a:gd name="T8" fmla="*/ 36797543 w 136"/>
                  <a:gd name="T9" fmla="*/ 0 h 146"/>
                  <a:gd name="T10" fmla="*/ 0 w 136"/>
                  <a:gd name="T11" fmla="*/ 0 h 146"/>
                  <a:gd name="T12" fmla="*/ 128791898 w 136"/>
                  <a:gd name="T13" fmla="*/ 153147397 h 146"/>
                  <a:gd name="T14" fmla="*/ 147191214 w 136"/>
                  <a:gd name="T15" fmla="*/ 130070440 h 146"/>
                  <a:gd name="T16" fmla="*/ 36797543 w 136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6"/>
                  <a:gd name="T29" fmla="*/ 136 w 136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6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6"/>
                    </a:lnTo>
                    <a:lnTo>
                      <a:pt x="136" y="1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3" name="Freeform 345"/>
              <p:cNvSpPr>
                <a:spLocks/>
              </p:cNvSpPr>
              <p:nvPr/>
            </p:nvSpPr>
            <p:spPr bwMode="auto">
              <a:xfrm>
                <a:off x="3875117" y="3339690"/>
                <a:ext cx="131984" cy="138266"/>
              </a:xfrm>
              <a:custGeom>
                <a:avLst/>
                <a:gdLst>
                  <a:gd name="T0" fmla="*/ 68581812 w 127"/>
                  <a:gd name="T1" fmla="*/ 0 h 135"/>
                  <a:gd name="T2" fmla="*/ 137163625 w 127"/>
                  <a:gd name="T3" fmla="*/ 70805506 h 135"/>
                  <a:gd name="T4" fmla="*/ 68581812 w 127"/>
                  <a:gd name="T5" fmla="*/ 141611013 h 135"/>
                  <a:gd name="T6" fmla="*/ 0 w 127"/>
                  <a:gd name="T7" fmla="*/ 70805506 h 135"/>
                  <a:gd name="T8" fmla="*/ 32400513 w 127"/>
                  <a:gd name="T9" fmla="*/ 0 h 135"/>
                  <a:gd name="T10" fmla="*/ 0 w 127"/>
                  <a:gd name="T11" fmla="*/ 0 h 135"/>
                  <a:gd name="T12" fmla="*/ 118803271 w 127"/>
                  <a:gd name="T13" fmla="*/ 141611013 h 135"/>
                  <a:gd name="T14" fmla="*/ 137163625 w 127"/>
                  <a:gd name="T15" fmla="*/ 122729999 h 135"/>
                  <a:gd name="T16" fmla="*/ 32400513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0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1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4" name="Freeform 346"/>
              <p:cNvSpPr>
                <a:spLocks/>
              </p:cNvSpPr>
              <p:nvPr/>
            </p:nvSpPr>
            <p:spPr bwMode="auto">
              <a:xfrm>
                <a:off x="3894118" y="3339690"/>
                <a:ext cx="122483" cy="127001"/>
              </a:xfrm>
              <a:custGeom>
                <a:avLst/>
                <a:gdLst>
                  <a:gd name="T0" fmla="*/ 65226990 w 115"/>
                  <a:gd name="T1" fmla="*/ 0 h 124"/>
                  <a:gd name="T2" fmla="*/ 130452914 w 115"/>
                  <a:gd name="T3" fmla="*/ 65037827 h 124"/>
                  <a:gd name="T4" fmla="*/ 65226990 w 115"/>
                  <a:gd name="T5" fmla="*/ 130074629 h 124"/>
                  <a:gd name="T6" fmla="*/ 0 w 115"/>
                  <a:gd name="T7" fmla="*/ 65037827 h 124"/>
                  <a:gd name="T8" fmla="*/ 34031102 w 115"/>
                  <a:gd name="T9" fmla="*/ 0 h 124"/>
                  <a:gd name="T10" fmla="*/ 0 w 115"/>
                  <a:gd name="T11" fmla="*/ 0 h 124"/>
                  <a:gd name="T12" fmla="*/ 115705965 w 115"/>
                  <a:gd name="T13" fmla="*/ 130074629 h 124"/>
                  <a:gd name="T14" fmla="*/ 130452914 w 115"/>
                  <a:gd name="T15" fmla="*/ 111192453 h 124"/>
                  <a:gd name="T16" fmla="*/ 34031102 w 115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24"/>
                  <a:gd name="T29" fmla="*/ 115 w 115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24">
                    <a:moveTo>
                      <a:pt x="30" y="0"/>
                    </a:moveTo>
                    <a:lnTo>
                      <a:pt x="0" y="0"/>
                    </a:lnTo>
                    <a:lnTo>
                      <a:pt x="102" y="124"/>
                    </a:lnTo>
                    <a:lnTo>
                      <a:pt x="115" y="10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5" name="Freeform 347"/>
              <p:cNvSpPr>
                <a:spLocks/>
              </p:cNvSpPr>
              <p:nvPr/>
            </p:nvSpPr>
            <p:spPr bwMode="auto">
              <a:xfrm>
                <a:off x="3908904" y="3339690"/>
                <a:ext cx="116147" cy="118807"/>
              </a:xfrm>
              <a:custGeom>
                <a:avLst/>
                <a:gdLst>
                  <a:gd name="T0" fmla="*/ 61319280 w 110"/>
                  <a:gd name="T1" fmla="*/ 0 h 117"/>
                  <a:gd name="T2" fmla="*/ 122637505 w 110"/>
                  <a:gd name="T3" fmla="*/ 60321462 h 117"/>
                  <a:gd name="T4" fmla="*/ 61319280 w 110"/>
                  <a:gd name="T5" fmla="*/ 120641908 h 117"/>
                  <a:gd name="T6" fmla="*/ 0 w 110"/>
                  <a:gd name="T7" fmla="*/ 60321462 h 117"/>
                  <a:gd name="T8" fmla="*/ 37906163 w 110"/>
                  <a:gd name="T9" fmla="*/ 0 h 117"/>
                  <a:gd name="T10" fmla="*/ 0 w 110"/>
                  <a:gd name="T11" fmla="*/ 0 h 117"/>
                  <a:gd name="T12" fmla="*/ 108144475 w 110"/>
                  <a:gd name="T13" fmla="*/ 120641908 h 117"/>
                  <a:gd name="T14" fmla="*/ 122637505 w 110"/>
                  <a:gd name="T15" fmla="*/ 97956885 h 117"/>
                  <a:gd name="T16" fmla="*/ 37906163 w 110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7"/>
                  <a:gd name="T29" fmla="*/ 110 w 110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7">
                    <a:moveTo>
                      <a:pt x="34" y="0"/>
                    </a:moveTo>
                    <a:lnTo>
                      <a:pt x="0" y="0"/>
                    </a:lnTo>
                    <a:lnTo>
                      <a:pt x="97" y="117"/>
                    </a:lnTo>
                    <a:lnTo>
                      <a:pt x="110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6" name="Freeform 348"/>
              <p:cNvSpPr>
                <a:spLocks/>
              </p:cNvSpPr>
              <p:nvPr/>
            </p:nvSpPr>
            <p:spPr bwMode="auto">
              <a:xfrm>
                <a:off x="3925793" y="3339690"/>
                <a:ext cx="106646" cy="107542"/>
              </a:xfrm>
              <a:custGeom>
                <a:avLst/>
                <a:gdLst>
                  <a:gd name="T0" fmla="*/ 55751810 w 102"/>
                  <a:gd name="T1" fmla="*/ 0 h 106"/>
                  <a:gd name="T2" fmla="*/ 111503620 w 102"/>
                  <a:gd name="T3" fmla="*/ 54553216 h 106"/>
                  <a:gd name="T4" fmla="*/ 55751810 w 102"/>
                  <a:gd name="T5" fmla="*/ 109106432 h 106"/>
                  <a:gd name="T6" fmla="*/ 0 w 102"/>
                  <a:gd name="T7" fmla="*/ 54553216 h 106"/>
                  <a:gd name="T8" fmla="*/ 37168227 w 102"/>
                  <a:gd name="T9" fmla="*/ 0 h 106"/>
                  <a:gd name="T10" fmla="*/ 0 w 102"/>
                  <a:gd name="T11" fmla="*/ 0 h 106"/>
                  <a:gd name="T12" fmla="*/ 92920037 w 102"/>
                  <a:gd name="T13" fmla="*/ 109106432 h 106"/>
                  <a:gd name="T14" fmla="*/ 111503620 w 102"/>
                  <a:gd name="T15" fmla="*/ 86461746 h 106"/>
                  <a:gd name="T16" fmla="*/ 37168227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34" y="0"/>
                    </a:moveTo>
                    <a:lnTo>
                      <a:pt x="0" y="0"/>
                    </a:lnTo>
                    <a:lnTo>
                      <a:pt x="85" y="106"/>
                    </a:lnTo>
                    <a:lnTo>
                      <a:pt x="102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7" name="Freeform 349"/>
              <p:cNvSpPr>
                <a:spLocks/>
              </p:cNvSpPr>
              <p:nvPr/>
            </p:nvSpPr>
            <p:spPr bwMode="auto">
              <a:xfrm>
                <a:off x="3944803" y="3339690"/>
                <a:ext cx="97145" cy="97301"/>
              </a:xfrm>
              <a:custGeom>
                <a:avLst/>
                <a:gdLst>
                  <a:gd name="T0" fmla="*/ 50737893 w 93"/>
                  <a:gd name="T1" fmla="*/ 0 h 95"/>
                  <a:gd name="T2" fmla="*/ 101474742 w 93"/>
                  <a:gd name="T3" fmla="*/ 49829378 h 95"/>
                  <a:gd name="T4" fmla="*/ 50737893 w 93"/>
                  <a:gd name="T5" fmla="*/ 99657733 h 95"/>
                  <a:gd name="T6" fmla="*/ 0 w 93"/>
                  <a:gd name="T7" fmla="*/ 49829378 h 95"/>
                  <a:gd name="T8" fmla="*/ 31643154 w 93"/>
                  <a:gd name="T9" fmla="*/ 0 h 95"/>
                  <a:gd name="T10" fmla="*/ 0 w 93"/>
                  <a:gd name="T11" fmla="*/ 0 h 95"/>
                  <a:gd name="T12" fmla="*/ 82925275 w 93"/>
                  <a:gd name="T13" fmla="*/ 99657733 h 95"/>
                  <a:gd name="T14" fmla="*/ 101474742 w 93"/>
                  <a:gd name="T15" fmla="*/ 76578967 h 95"/>
                  <a:gd name="T16" fmla="*/ 31643154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29" y="0"/>
                    </a:moveTo>
                    <a:lnTo>
                      <a:pt x="0" y="0"/>
                    </a:lnTo>
                    <a:lnTo>
                      <a:pt x="76" y="95"/>
                    </a:lnTo>
                    <a:lnTo>
                      <a:pt x="93" y="7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8" name="Freeform 350"/>
              <p:cNvSpPr>
                <a:spLocks/>
              </p:cNvSpPr>
              <p:nvPr/>
            </p:nvSpPr>
            <p:spPr bwMode="auto">
              <a:xfrm>
                <a:off x="3962753" y="3339690"/>
                <a:ext cx="84472" cy="86035"/>
              </a:xfrm>
              <a:custGeom>
                <a:avLst/>
                <a:gdLst>
                  <a:gd name="T0" fmla="*/ 44596992 w 80"/>
                  <a:gd name="T1" fmla="*/ 0 h 84"/>
                  <a:gd name="T2" fmla="*/ 89193984 w 80"/>
                  <a:gd name="T3" fmla="*/ 44060162 h 84"/>
                  <a:gd name="T4" fmla="*/ 44596992 w 80"/>
                  <a:gd name="T5" fmla="*/ 88119300 h 84"/>
                  <a:gd name="T6" fmla="*/ 0 w 80"/>
                  <a:gd name="T7" fmla="*/ 44060162 h 84"/>
                  <a:gd name="T8" fmla="*/ 32332710 w 80"/>
                  <a:gd name="T9" fmla="*/ 0 h 84"/>
                  <a:gd name="T10" fmla="*/ 0 w 80"/>
                  <a:gd name="T11" fmla="*/ 0 h 84"/>
                  <a:gd name="T12" fmla="*/ 75814680 w 80"/>
                  <a:gd name="T13" fmla="*/ 88119300 h 84"/>
                  <a:gd name="T14" fmla="*/ 89193984 w 80"/>
                  <a:gd name="T15" fmla="*/ 65040404 h 84"/>
                  <a:gd name="T16" fmla="*/ 32332710 w 80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84"/>
                  <a:gd name="T29" fmla="*/ 80 w 80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84">
                    <a:moveTo>
                      <a:pt x="29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0" y="6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89" name="Freeform 351"/>
              <p:cNvSpPr>
                <a:spLocks/>
              </p:cNvSpPr>
              <p:nvPr/>
            </p:nvSpPr>
            <p:spPr bwMode="auto">
              <a:xfrm>
                <a:off x="3975418" y="3339690"/>
                <a:ext cx="81299" cy="74770"/>
              </a:xfrm>
              <a:custGeom>
                <a:avLst/>
                <a:gdLst>
                  <a:gd name="T0" fmla="*/ 42919536 w 77"/>
                  <a:gd name="T1" fmla="*/ 0 h 73"/>
                  <a:gd name="T2" fmla="*/ 85838017 w 77"/>
                  <a:gd name="T3" fmla="*/ 38291458 h 73"/>
                  <a:gd name="T4" fmla="*/ 42919536 w 77"/>
                  <a:gd name="T5" fmla="*/ 76582916 h 73"/>
                  <a:gd name="T6" fmla="*/ 0 w 77"/>
                  <a:gd name="T7" fmla="*/ 38291458 h 73"/>
                  <a:gd name="T8" fmla="*/ 37902229 w 77"/>
                  <a:gd name="T9" fmla="*/ 0 h 73"/>
                  <a:gd name="T10" fmla="*/ 0 w 77"/>
                  <a:gd name="T11" fmla="*/ 0 h 73"/>
                  <a:gd name="T12" fmla="*/ 71345684 w 77"/>
                  <a:gd name="T13" fmla="*/ 76582916 h 73"/>
                  <a:gd name="T14" fmla="*/ 85838017 w 77"/>
                  <a:gd name="T15" fmla="*/ 53503562 h 73"/>
                  <a:gd name="T16" fmla="*/ 37902229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34" y="0"/>
                    </a:moveTo>
                    <a:lnTo>
                      <a:pt x="0" y="0"/>
                    </a:lnTo>
                    <a:lnTo>
                      <a:pt x="64" y="73"/>
                    </a:lnTo>
                    <a:lnTo>
                      <a:pt x="77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0" name="Freeform 352"/>
              <p:cNvSpPr>
                <a:spLocks/>
              </p:cNvSpPr>
              <p:nvPr/>
            </p:nvSpPr>
            <p:spPr bwMode="auto">
              <a:xfrm>
                <a:off x="3992316" y="3339690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37904064 w 68"/>
                  <a:gd name="T9" fmla="*/ 0 h 62"/>
                  <a:gd name="T10" fmla="*/ 0 w 68"/>
                  <a:gd name="T11" fmla="*/ 0 h 62"/>
                  <a:gd name="T12" fmla="*/ 56855560 w 68"/>
                  <a:gd name="T13" fmla="*/ 65026049 h 62"/>
                  <a:gd name="T14" fmla="*/ 75808128 w 68"/>
                  <a:gd name="T15" fmla="*/ 41952791 h 62"/>
                  <a:gd name="T16" fmla="*/ 37904064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34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8" y="4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1" name="Freeform 353"/>
              <p:cNvSpPr>
                <a:spLocks/>
              </p:cNvSpPr>
              <p:nvPr/>
            </p:nvSpPr>
            <p:spPr bwMode="auto">
              <a:xfrm>
                <a:off x="4010265" y="3339690"/>
                <a:ext cx="63349" cy="52230"/>
              </a:xfrm>
              <a:custGeom>
                <a:avLst/>
                <a:gdLst>
                  <a:gd name="T0" fmla="*/ 33442993 w 60"/>
                  <a:gd name="T1" fmla="*/ 0 h 51"/>
                  <a:gd name="T2" fmla="*/ 66884930 w 60"/>
                  <a:gd name="T3" fmla="*/ 26744832 h 51"/>
                  <a:gd name="T4" fmla="*/ 33442993 w 60"/>
                  <a:gd name="T5" fmla="*/ 53489665 h 51"/>
                  <a:gd name="T6" fmla="*/ 0 w 60"/>
                  <a:gd name="T7" fmla="*/ 26744832 h 51"/>
                  <a:gd name="T8" fmla="*/ 37901714 w 60"/>
                  <a:gd name="T9" fmla="*/ 0 h 51"/>
                  <a:gd name="T10" fmla="*/ 0 w 60"/>
                  <a:gd name="T11" fmla="*/ 0 h 51"/>
                  <a:gd name="T12" fmla="*/ 47934081 w 60"/>
                  <a:gd name="T13" fmla="*/ 53489665 h 51"/>
                  <a:gd name="T14" fmla="*/ 66884930 w 60"/>
                  <a:gd name="T15" fmla="*/ 30415269 h 51"/>
                  <a:gd name="T16" fmla="*/ 37901714 w 60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1"/>
                  <a:gd name="T29" fmla="*/ 60 w 60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1">
                    <a:moveTo>
                      <a:pt x="34" y="0"/>
                    </a:moveTo>
                    <a:lnTo>
                      <a:pt x="0" y="0"/>
                    </a:lnTo>
                    <a:lnTo>
                      <a:pt x="43" y="51"/>
                    </a:lnTo>
                    <a:lnTo>
                      <a:pt x="60" y="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2" name="Freeform 354"/>
              <p:cNvSpPr>
                <a:spLocks/>
              </p:cNvSpPr>
              <p:nvPr/>
            </p:nvSpPr>
            <p:spPr bwMode="auto">
              <a:xfrm>
                <a:off x="4029276" y="3339690"/>
                <a:ext cx="49624" cy="40965"/>
              </a:xfrm>
              <a:custGeom>
                <a:avLst/>
                <a:gdLst>
                  <a:gd name="T0" fmla="*/ 26197248 w 47"/>
                  <a:gd name="T1" fmla="*/ 0 h 40"/>
                  <a:gd name="T2" fmla="*/ 52394497 w 47"/>
                  <a:gd name="T3" fmla="*/ 20977152 h 40"/>
                  <a:gd name="T4" fmla="*/ 26197248 w 47"/>
                  <a:gd name="T5" fmla="*/ 41953281 h 40"/>
                  <a:gd name="T6" fmla="*/ 0 w 47"/>
                  <a:gd name="T7" fmla="*/ 20977152 h 40"/>
                  <a:gd name="T8" fmla="*/ 33443406 w 47"/>
                  <a:gd name="T9" fmla="*/ 0 h 40"/>
                  <a:gd name="T10" fmla="*/ 0 w 47"/>
                  <a:gd name="T11" fmla="*/ 0 h 40"/>
                  <a:gd name="T12" fmla="*/ 37902182 w 47"/>
                  <a:gd name="T13" fmla="*/ 41953281 h 40"/>
                  <a:gd name="T14" fmla="*/ 52394497 w 47"/>
                  <a:gd name="T15" fmla="*/ 23074560 h 40"/>
                  <a:gd name="T16" fmla="*/ 33443406 w 47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0"/>
                  <a:gd name="T29" fmla="*/ 47 w 47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0">
                    <a:moveTo>
                      <a:pt x="30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47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3" name="Freeform 355"/>
              <p:cNvSpPr>
                <a:spLocks/>
              </p:cNvSpPr>
              <p:nvPr/>
            </p:nvSpPr>
            <p:spPr bwMode="auto">
              <a:xfrm>
                <a:off x="4045113" y="3339690"/>
                <a:ext cx="41175" cy="29699"/>
              </a:xfrm>
              <a:custGeom>
                <a:avLst/>
                <a:gdLst>
                  <a:gd name="T0" fmla="*/ 22308181 w 38"/>
                  <a:gd name="T1" fmla="*/ 0 h 29"/>
                  <a:gd name="T2" fmla="*/ 44615279 w 38"/>
                  <a:gd name="T3" fmla="*/ 15207936 h 29"/>
                  <a:gd name="T4" fmla="*/ 22308181 w 38"/>
                  <a:gd name="T5" fmla="*/ 30414848 h 29"/>
                  <a:gd name="T6" fmla="*/ 0 w 38"/>
                  <a:gd name="T7" fmla="*/ 15207936 h 29"/>
                  <a:gd name="T8" fmla="*/ 35223040 w 38"/>
                  <a:gd name="T9" fmla="*/ 0 h 29"/>
                  <a:gd name="T10" fmla="*/ 0 w 38"/>
                  <a:gd name="T11" fmla="*/ 0 h 29"/>
                  <a:gd name="T12" fmla="*/ 30525841 w 38"/>
                  <a:gd name="T13" fmla="*/ 30414848 h 29"/>
                  <a:gd name="T14" fmla="*/ 44615279 w 38"/>
                  <a:gd name="T15" fmla="*/ 11536526 h 29"/>
                  <a:gd name="T16" fmla="*/ 35223040 w 38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29"/>
                  <a:gd name="T29" fmla="*/ 38 w 38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29">
                    <a:moveTo>
                      <a:pt x="30" y="0"/>
                    </a:moveTo>
                    <a:lnTo>
                      <a:pt x="0" y="0"/>
                    </a:lnTo>
                    <a:lnTo>
                      <a:pt x="26" y="29"/>
                    </a:lnTo>
                    <a:lnTo>
                      <a:pt x="38" y="1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4" name="Freeform 356"/>
              <p:cNvSpPr>
                <a:spLocks/>
              </p:cNvSpPr>
              <p:nvPr/>
            </p:nvSpPr>
            <p:spPr bwMode="auto">
              <a:xfrm>
                <a:off x="4060950" y="3339690"/>
                <a:ext cx="34847" cy="22530"/>
              </a:xfrm>
              <a:custGeom>
                <a:avLst/>
                <a:gdLst>
                  <a:gd name="T0" fmla="*/ 17858063 w 34"/>
                  <a:gd name="T1" fmla="*/ 0 h 22"/>
                  <a:gd name="T2" fmla="*/ 35715100 w 34"/>
                  <a:gd name="T3" fmla="*/ 11536384 h 22"/>
                  <a:gd name="T4" fmla="*/ 17858063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35715100 w 34"/>
                  <a:gd name="T11" fmla="*/ 0 h 22"/>
                  <a:gd name="T12" fmla="*/ 17857038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5" name="Freeform 357"/>
              <p:cNvSpPr>
                <a:spLocks/>
              </p:cNvSpPr>
              <p:nvPr/>
            </p:nvSpPr>
            <p:spPr bwMode="auto">
              <a:xfrm>
                <a:off x="4076788" y="3339690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0003733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6" name="Freeform 358"/>
              <p:cNvSpPr>
                <a:spLocks/>
              </p:cNvSpPr>
              <p:nvPr/>
            </p:nvSpPr>
            <p:spPr bwMode="auto">
              <a:xfrm>
                <a:off x="3443255" y="3489222"/>
                <a:ext cx="34847" cy="22530"/>
              </a:xfrm>
              <a:custGeom>
                <a:avLst/>
                <a:gdLst>
                  <a:gd name="T0" fmla="*/ 17858063 w 34"/>
                  <a:gd name="T1" fmla="*/ 0 h 21"/>
                  <a:gd name="T2" fmla="*/ 35715100 w 34"/>
                  <a:gd name="T3" fmla="*/ 12085736 h 21"/>
                  <a:gd name="T4" fmla="*/ 17858063 w 34"/>
                  <a:gd name="T5" fmla="*/ 24171471 h 21"/>
                  <a:gd name="T6" fmla="*/ 0 w 34"/>
                  <a:gd name="T7" fmla="*/ 12085736 h 21"/>
                  <a:gd name="T8" fmla="*/ 17857038 w 34"/>
                  <a:gd name="T9" fmla="*/ 0 h 21"/>
                  <a:gd name="T10" fmla="*/ 0 w 34"/>
                  <a:gd name="T11" fmla="*/ 24171471 h 21"/>
                  <a:gd name="T12" fmla="*/ 35715100 w 34"/>
                  <a:gd name="T13" fmla="*/ 24171471 h 21"/>
                  <a:gd name="T14" fmla="*/ 17857038 w 34"/>
                  <a:gd name="T15" fmla="*/ 0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1"/>
                  <a:gd name="T26" fmla="*/ 34 w 34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1">
                    <a:moveTo>
                      <a:pt x="17" y="0"/>
                    </a:moveTo>
                    <a:lnTo>
                      <a:pt x="0" y="21"/>
                    </a:lnTo>
                    <a:lnTo>
                      <a:pt x="34" y="2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7" name="Freeform 359"/>
              <p:cNvSpPr>
                <a:spLocks/>
              </p:cNvSpPr>
              <p:nvPr/>
            </p:nvSpPr>
            <p:spPr bwMode="auto">
              <a:xfrm>
                <a:off x="3452756" y="3477956"/>
                <a:ext cx="44348" cy="33796"/>
              </a:xfrm>
              <a:custGeom>
                <a:avLst/>
                <a:gdLst>
                  <a:gd name="T0" fmla="*/ 23413632 w 42"/>
                  <a:gd name="T1" fmla="*/ 0 h 32"/>
                  <a:gd name="T2" fmla="*/ 46827264 w 42"/>
                  <a:gd name="T3" fmla="*/ 17846400 h 32"/>
                  <a:gd name="T4" fmla="*/ 23413632 w 42"/>
                  <a:gd name="T5" fmla="*/ 35692800 h 32"/>
                  <a:gd name="T6" fmla="*/ 0 w 42"/>
                  <a:gd name="T7" fmla="*/ 17846400 h 32"/>
                  <a:gd name="T8" fmla="*/ 13379369 w 42"/>
                  <a:gd name="T9" fmla="*/ 0 h 32"/>
                  <a:gd name="T10" fmla="*/ 0 w 42"/>
                  <a:gd name="T11" fmla="*/ 24539061 h 32"/>
                  <a:gd name="T12" fmla="*/ 8919228 w 42"/>
                  <a:gd name="T13" fmla="*/ 35692800 h 32"/>
                  <a:gd name="T14" fmla="*/ 46827264 w 42"/>
                  <a:gd name="T15" fmla="*/ 35692800 h 32"/>
                  <a:gd name="T16" fmla="*/ 13379369 w 42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2"/>
                  <a:gd name="T29" fmla="*/ 42 w 42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2">
                    <a:moveTo>
                      <a:pt x="12" y="0"/>
                    </a:moveTo>
                    <a:lnTo>
                      <a:pt x="0" y="22"/>
                    </a:lnTo>
                    <a:lnTo>
                      <a:pt x="8" y="32"/>
                    </a:lnTo>
                    <a:lnTo>
                      <a:pt x="42" y="3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8" name="Freeform 360"/>
              <p:cNvSpPr>
                <a:spLocks/>
              </p:cNvSpPr>
              <p:nvPr/>
            </p:nvSpPr>
            <p:spPr bwMode="auto">
              <a:xfrm>
                <a:off x="3461205" y="3466691"/>
                <a:ext cx="49624" cy="44037"/>
              </a:xfrm>
              <a:custGeom>
                <a:avLst/>
                <a:gdLst>
                  <a:gd name="T0" fmla="*/ 26197248 w 47"/>
                  <a:gd name="T1" fmla="*/ 0 h 43"/>
                  <a:gd name="T2" fmla="*/ 52394497 w 47"/>
                  <a:gd name="T3" fmla="*/ 22550016 h 43"/>
                  <a:gd name="T4" fmla="*/ 26197248 w 47"/>
                  <a:gd name="T5" fmla="*/ 45099009 h 43"/>
                  <a:gd name="T6" fmla="*/ 0 w 47"/>
                  <a:gd name="T7" fmla="*/ 22550016 h 43"/>
                  <a:gd name="T8" fmla="*/ 14492319 w 47"/>
                  <a:gd name="T9" fmla="*/ 0 h 43"/>
                  <a:gd name="T10" fmla="*/ 0 w 47"/>
                  <a:gd name="T11" fmla="*/ 23074364 h 43"/>
                  <a:gd name="T12" fmla="*/ 18951091 w 47"/>
                  <a:gd name="T13" fmla="*/ 45099009 h 43"/>
                  <a:gd name="T14" fmla="*/ 52394497 w 47"/>
                  <a:gd name="T15" fmla="*/ 45099009 h 43"/>
                  <a:gd name="T16" fmla="*/ 14492319 w 47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43"/>
                  <a:gd name="T29" fmla="*/ 47 w 47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43">
                    <a:moveTo>
                      <a:pt x="13" y="0"/>
                    </a:moveTo>
                    <a:lnTo>
                      <a:pt x="0" y="22"/>
                    </a:lnTo>
                    <a:lnTo>
                      <a:pt x="17" y="43"/>
                    </a:lnTo>
                    <a:lnTo>
                      <a:pt x="47" y="4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899" name="Freeform 361"/>
              <p:cNvSpPr>
                <a:spLocks/>
              </p:cNvSpPr>
              <p:nvPr/>
            </p:nvSpPr>
            <p:spPr bwMode="auto">
              <a:xfrm>
                <a:off x="3465429" y="3456450"/>
                <a:ext cx="63349" cy="55302"/>
              </a:xfrm>
              <a:custGeom>
                <a:avLst/>
                <a:gdLst>
                  <a:gd name="T0" fmla="*/ 33442993 w 60"/>
                  <a:gd name="T1" fmla="*/ 0 h 54"/>
                  <a:gd name="T2" fmla="*/ 66884930 w 60"/>
                  <a:gd name="T3" fmla="*/ 28317696 h 54"/>
                  <a:gd name="T4" fmla="*/ 33442993 w 60"/>
                  <a:gd name="T5" fmla="*/ 56635393 h 54"/>
                  <a:gd name="T6" fmla="*/ 0 w 60"/>
                  <a:gd name="T7" fmla="*/ 28317696 h 54"/>
                  <a:gd name="T8" fmla="*/ 18950857 w 60"/>
                  <a:gd name="T9" fmla="*/ 0 h 54"/>
                  <a:gd name="T10" fmla="*/ 0 w 60"/>
                  <a:gd name="T11" fmla="*/ 23073225 h 54"/>
                  <a:gd name="T12" fmla="*/ 33442993 w 60"/>
                  <a:gd name="T13" fmla="*/ 56635393 h 54"/>
                  <a:gd name="T14" fmla="*/ 66884930 w 60"/>
                  <a:gd name="T15" fmla="*/ 56635393 h 54"/>
                  <a:gd name="T16" fmla="*/ 18950857 w 60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4"/>
                  <a:gd name="T29" fmla="*/ 60 w 60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4">
                    <a:moveTo>
                      <a:pt x="17" y="0"/>
                    </a:moveTo>
                    <a:lnTo>
                      <a:pt x="0" y="22"/>
                    </a:lnTo>
                    <a:lnTo>
                      <a:pt x="30" y="54"/>
                    </a:lnTo>
                    <a:lnTo>
                      <a:pt x="60" y="5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0" name="Freeform 362"/>
              <p:cNvSpPr>
                <a:spLocks/>
              </p:cNvSpPr>
              <p:nvPr/>
            </p:nvSpPr>
            <p:spPr bwMode="auto">
              <a:xfrm>
                <a:off x="3474930" y="3445184"/>
                <a:ext cx="71798" cy="66577"/>
              </a:xfrm>
              <a:custGeom>
                <a:avLst/>
                <a:gdLst>
                  <a:gd name="T0" fmla="*/ 37904064 w 68"/>
                  <a:gd name="T1" fmla="*/ 0 h 65"/>
                  <a:gd name="T2" fmla="*/ 75808128 w 68"/>
                  <a:gd name="T3" fmla="*/ 34096642 h 65"/>
                  <a:gd name="T4" fmla="*/ 37904064 w 68"/>
                  <a:gd name="T5" fmla="*/ 68192260 h 65"/>
                  <a:gd name="T6" fmla="*/ 0 w 68"/>
                  <a:gd name="T7" fmla="*/ 34096642 h 65"/>
                  <a:gd name="T8" fmla="*/ 18951504 w 68"/>
                  <a:gd name="T9" fmla="*/ 0 h 65"/>
                  <a:gd name="T10" fmla="*/ 0 w 68"/>
                  <a:gd name="T11" fmla="*/ 23080707 h 65"/>
                  <a:gd name="T12" fmla="*/ 37904064 w 68"/>
                  <a:gd name="T13" fmla="*/ 68192260 h 65"/>
                  <a:gd name="T14" fmla="*/ 75808128 w 68"/>
                  <a:gd name="T15" fmla="*/ 68192260 h 65"/>
                  <a:gd name="T16" fmla="*/ 18951504 w 68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5"/>
                  <a:gd name="T29" fmla="*/ 68 w 68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5">
                    <a:moveTo>
                      <a:pt x="17" y="0"/>
                    </a:moveTo>
                    <a:lnTo>
                      <a:pt x="0" y="22"/>
                    </a:lnTo>
                    <a:lnTo>
                      <a:pt x="34" y="65"/>
                    </a:lnTo>
                    <a:lnTo>
                      <a:pt x="68" y="6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1" name="Freeform 363"/>
              <p:cNvSpPr>
                <a:spLocks/>
              </p:cNvSpPr>
              <p:nvPr/>
            </p:nvSpPr>
            <p:spPr bwMode="auto">
              <a:xfrm>
                <a:off x="3483379" y="3433919"/>
                <a:ext cx="81299" cy="77842"/>
              </a:xfrm>
              <a:custGeom>
                <a:avLst/>
                <a:gdLst>
                  <a:gd name="T0" fmla="*/ 42919536 w 77"/>
                  <a:gd name="T1" fmla="*/ 0 h 76"/>
                  <a:gd name="T2" fmla="*/ 85838017 w 77"/>
                  <a:gd name="T3" fmla="*/ 39864322 h 76"/>
                  <a:gd name="T4" fmla="*/ 42919536 w 77"/>
                  <a:gd name="T5" fmla="*/ 79728644 h 76"/>
                  <a:gd name="T6" fmla="*/ 0 w 77"/>
                  <a:gd name="T7" fmla="*/ 39864322 h 76"/>
                  <a:gd name="T8" fmla="*/ 14492337 w 77"/>
                  <a:gd name="T9" fmla="*/ 0 h 76"/>
                  <a:gd name="T10" fmla="*/ 0 w 77"/>
                  <a:gd name="T11" fmla="*/ 23079127 h 76"/>
                  <a:gd name="T12" fmla="*/ 47935788 w 77"/>
                  <a:gd name="T13" fmla="*/ 79728644 h 76"/>
                  <a:gd name="T14" fmla="*/ 85838017 w 77"/>
                  <a:gd name="T15" fmla="*/ 79728644 h 76"/>
                  <a:gd name="T16" fmla="*/ 14492337 w 77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6"/>
                  <a:gd name="T29" fmla="*/ 77 w 7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6">
                    <a:moveTo>
                      <a:pt x="13" y="0"/>
                    </a:moveTo>
                    <a:lnTo>
                      <a:pt x="0" y="22"/>
                    </a:lnTo>
                    <a:lnTo>
                      <a:pt x="43" y="76"/>
                    </a:lnTo>
                    <a:lnTo>
                      <a:pt x="77" y="7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2" name="Freeform 364"/>
              <p:cNvSpPr>
                <a:spLocks/>
              </p:cNvSpPr>
              <p:nvPr/>
            </p:nvSpPr>
            <p:spPr bwMode="auto">
              <a:xfrm>
                <a:off x="3492879" y="3420605"/>
                <a:ext cx="88696" cy="90132"/>
              </a:xfrm>
              <a:custGeom>
                <a:avLst/>
                <a:gdLst>
                  <a:gd name="T0" fmla="*/ 46276355 w 85"/>
                  <a:gd name="T1" fmla="*/ 0 h 87"/>
                  <a:gd name="T2" fmla="*/ 92552710 w 85"/>
                  <a:gd name="T3" fmla="*/ 46688376 h 87"/>
                  <a:gd name="T4" fmla="*/ 46276355 w 85"/>
                  <a:gd name="T5" fmla="*/ 93376752 h 87"/>
                  <a:gd name="T6" fmla="*/ 0 w 85"/>
                  <a:gd name="T7" fmla="*/ 46688376 h 87"/>
                  <a:gd name="T8" fmla="*/ 14154837 w 85"/>
                  <a:gd name="T9" fmla="*/ 0 h 87"/>
                  <a:gd name="T10" fmla="*/ 0 w 85"/>
                  <a:gd name="T11" fmla="*/ 23612512 h 87"/>
                  <a:gd name="T12" fmla="*/ 55532040 w 85"/>
                  <a:gd name="T13" fmla="*/ 93376752 h 87"/>
                  <a:gd name="T14" fmla="*/ 92552710 w 85"/>
                  <a:gd name="T15" fmla="*/ 93376752 h 87"/>
                  <a:gd name="T16" fmla="*/ 14154837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13" y="0"/>
                    </a:moveTo>
                    <a:lnTo>
                      <a:pt x="0" y="22"/>
                    </a:lnTo>
                    <a:lnTo>
                      <a:pt x="51" y="87"/>
                    </a:lnTo>
                    <a:lnTo>
                      <a:pt x="85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3" name="Freeform 365"/>
              <p:cNvSpPr>
                <a:spLocks/>
              </p:cNvSpPr>
              <p:nvPr/>
            </p:nvSpPr>
            <p:spPr bwMode="auto">
              <a:xfrm>
                <a:off x="3497104" y="3410364"/>
                <a:ext cx="100309" cy="101397"/>
              </a:xfrm>
              <a:custGeom>
                <a:avLst/>
                <a:gdLst>
                  <a:gd name="T0" fmla="*/ 51865958 w 97"/>
                  <a:gd name="T1" fmla="*/ 0 h 98"/>
                  <a:gd name="T2" fmla="*/ 103730881 w 97"/>
                  <a:gd name="T3" fmla="*/ 52456393 h 98"/>
                  <a:gd name="T4" fmla="*/ 51865958 w 97"/>
                  <a:gd name="T5" fmla="*/ 104911751 h 98"/>
                  <a:gd name="T6" fmla="*/ 0 w 97"/>
                  <a:gd name="T7" fmla="*/ 52456393 h 98"/>
                  <a:gd name="T8" fmla="*/ 18179716 w 97"/>
                  <a:gd name="T9" fmla="*/ 0 h 98"/>
                  <a:gd name="T10" fmla="*/ 0 w 97"/>
                  <a:gd name="T11" fmla="*/ 23552041 h 98"/>
                  <a:gd name="T12" fmla="*/ 68440738 w 97"/>
                  <a:gd name="T13" fmla="*/ 104911751 h 98"/>
                  <a:gd name="T14" fmla="*/ 103730881 w 97"/>
                  <a:gd name="T15" fmla="*/ 104911751 h 98"/>
                  <a:gd name="T16" fmla="*/ 18179716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17" y="0"/>
                    </a:moveTo>
                    <a:lnTo>
                      <a:pt x="0" y="22"/>
                    </a:lnTo>
                    <a:lnTo>
                      <a:pt x="64" y="98"/>
                    </a:lnTo>
                    <a:lnTo>
                      <a:pt x="97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4" name="Freeform 366"/>
              <p:cNvSpPr>
                <a:spLocks/>
              </p:cNvSpPr>
              <p:nvPr/>
            </p:nvSpPr>
            <p:spPr bwMode="auto">
              <a:xfrm>
                <a:off x="3506605" y="3403186"/>
                <a:ext cx="106646" cy="107542"/>
              </a:xfrm>
              <a:custGeom>
                <a:avLst/>
                <a:gdLst>
                  <a:gd name="T0" fmla="*/ 56303808 w 101"/>
                  <a:gd name="T1" fmla="*/ 0 h 105"/>
                  <a:gd name="T2" fmla="*/ 112607616 w 101"/>
                  <a:gd name="T3" fmla="*/ 55072770 h 105"/>
                  <a:gd name="T4" fmla="*/ 56303808 w 101"/>
                  <a:gd name="T5" fmla="*/ 110145541 h 105"/>
                  <a:gd name="T6" fmla="*/ 0 w 101"/>
                  <a:gd name="T7" fmla="*/ 55072770 h 105"/>
                  <a:gd name="T8" fmla="*/ 17838394 w 101"/>
                  <a:gd name="T9" fmla="*/ 0 h 105"/>
                  <a:gd name="T10" fmla="*/ 0 w 101"/>
                  <a:gd name="T11" fmla="*/ 18882329 h 105"/>
                  <a:gd name="T12" fmla="*/ 80274882 w 101"/>
                  <a:gd name="T13" fmla="*/ 110145541 h 105"/>
                  <a:gd name="T14" fmla="*/ 112607616 w 101"/>
                  <a:gd name="T15" fmla="*/ 110145541 h 105"/>
                  <a:gd name="T16" fmla="*/ 17838394 w 101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05"/>
                  <a:gd name="T29" fmla="*/ 101 w 101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05">
                    <a:moveTo>
                      <a:pt x="16" y="0"/>
                    </a:moveTo>
                    <a:lnTo>
                      <a:pt x="0" y="18"/>
                    </a:lnTo>
                    <a:lnTo>
                      <a:pt x="72" y="105"/>
                    </a:lnTo>
                    <a:lnTo>
                      <a:pt x="101" y="10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5" name="Freeform 367"/>
              <p:cNvSpPr>
                <a:spLocks/>
              </p:cNvSpPr>
              <p:nvPr/>
            </p:nvSpPr>
            <p:spPr bwMode="auto">
              <a:xfrm>
                <a:off x="3515054" y="3392945"/>
                <a:ext cx="116147" cy="118807"/>
              </a:xfrm>
              <a:custGeom>
                <a:avLst/>
                <a:gdLst>
                  <a:gd name="T0" fmla="*/ 61319280 w 110"/>
                  <a:gd name="T1" fmla="*/ 0 h 116"/>
                  <a:gd name="T2" fmla="*/ 122637505 w 110"/>
                  <a:gd name="T3" fmla="*/ 60841474 h 116"/>
                  <a:gd name="T4" fmla="*/ 61319280 w 110"/>
                  <a:gd name="T5" fmla="*/ 121681925 h 116"/>
                  <a:gd name="T6" fmla="*/ 0 w 110"/>
                  <a:gd name="T7" fmla="*/ 60841474 h 116"/>
                  <a:gd name="T8" fmla="*/ 18953082 w 110"/>
                  <a:gd name="T9" fmla="*/ 0 h 116"/>
                  <a:gd name="T10" fmla="*/ 0 w 110"/>
                  <a:gd name="T11" fmla="*/ 18882122 h 116"/>
                  <a:gd name="T12" fmla="*/ 89191401 w 110"/>
                  <a:gd name="T13" fmla="*/ 121681925 h 116"/>
                  <a:gd name="T14" fmla="*/ 122637505 w 110"/>
                  <a:gd name="T15" fmla="*/ 121681925 h 116"/>
                  <a:gd name="T16" fmla="*/ 18953082 w 110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6"/>
                  <a:gd name="T29" fmla="*/ 110 w 110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6">
                    <a:moveTo>
                      <a:pt x="17" y="0"/>
                    </a:moveTo>
                    <a:lnTo>
                      <a:pt x="0" y="18"/>
                    </a:lnTo>
                    <a:lnTo>
                      <a:pt x="80" y="116"/>
                    </a:lnTo>
                    <a:lnTo>
                      <a:pt x="110" y="11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6" name="Freeform 368"/>
              <p:cNvSpPr>
                <a:spLocks/>
              </p:cNvSpPr>
              <p:nvPr/>
            </p:nvSpPr>
            <p:spPr bwMode="auto">
              <a:xfrm>
                <a:off x="3522442" y="3381679"/>
                <a:ext cx="125647" cy="130073"/>
              </a:xfrm>
              <a:custGeom>
                <a:avLst/>
                <a:gdLst>
                  <a:gd name="T0" fmla="*/ 66333169 w 119"/>
                  <a:gd name="T1" fmla="*/ 0 h 127"/>
                  <a:gd name="T2" fmla="*/ 132665281 w 119"/>
                  <a:gd name="T3" fmla="*/ 66610691 h 127"/>
                  <a:gd name="T4" fmla="*/ 66333169 w 119"/>
                  <a:gd name="T5" fmla="*/ 133220357 h 127"/>
                  <a:gd name="T6" fmla="*/ 0 w 119"/>
                  <a:gd name="T7" fmla="*/ 66610691 h 127"/>
                  <a:gd name="T8" fmla="*/ 14492696 w 119"/>
                  <a:gd name="T9" fmla="*/ 0 h 127"/>
                  <a:gd name="T10" fmla="*/ 0 w 119"/>
                  <a:gd name="T11" fmla="*/ 23077206 h 127"/>
                  <a:gd name="T12" fmla="*/ 94761076 w 119"/>
                  <a:gd name="T13" fmla="*/ 133220357 h 127"/>
                  <a:gd name="T14" fmla="*/ 132665281 w 119"/>
                  <a:gd name="T15" fmla="*/ 133220357 h 127"/>
                  <a:gd name="T16" fmla="*/ 14492696 w 119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7"/>
                  <a:gd name="T29" fmla="*/ 119 w 119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7">
                    <a:moveTo>
                      <a:pt x="13" y="0"/>
                    </a:moveTo>
                    <a:lnTo>
                      <a:pt x="0" y="22"/>
                    </a:lnTo>
                    <a:lnTo>
                      <a:pt x="85" y="127"/>
                    </a:lnTo>
                    <a:lnTo>
                      <a:pt x="119" y="1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7" name="Freeform 369"/>
              <p:cNvSpPr>
                <a:spLocks/>
              </p:cNvSpPr>
              <p:nvPr/>
            </p:nvSpPr>
            <p:spPr bwMode="auto">
              <a:xfrm>
                <a:off x="3531952" y="3370414"/>
                <a:ext cx="135157" cy="141338"/>
              </a:xfrm>
              <a:custGeom>
                <a:avLst/>
                <a:gdLst>
                  <a:gd name="T0" fmla="*/ 71919503 w 127"/>
                  <a:gd name="T1" fmla="*/ 0 h 138"/>
                  <a:gd name="T2" fmla="*/ 143837943 w 127"/>
                  <a:gd name="T3" fmla="*/ 72378370 h 138"/>
                  <a:gd name="T4" fmla="*/ 71919503 w 127"/>
                  <a:gd name="T5" fmla="*/ 144756741 h 138"/>
                  <a:gd name="T6" fmla="*/ 0 w 127"/>
                  <a:gd name="T7" fmla="*/ 72378370 h 138"/>
                  <a:gd name="T8" fmla="*/ 14723600 w 127"/>
                  <a:gd name="T9" fmla="*/ 0 h 138"/>
                  <a:gd name="T10" fmla="*/ 0 w 127"/>
                  <a:gd name="T11" fmla="*/ 23077011 h 138"/>
                  <a:gd name="T12" fmla="*/ 105329880 w 127"/>
                  <a:gd name="T13" fmla="*/ 144756741 h 138"/>
                  <a:gd name="T14" fmla="*/ 143837943 w 127"/>
                  <a:gd name="T15" fmla="*/ 144756741 h 138"/>
                  <a:gd name="T16" fmla="*/ 14723600 w 127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8"/>
                  <a:gd name="T29" fmla="*/ 127 w 127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8">
                    <a:moveTo>
                      <a:pt x="13" y="0"/>
                    </a:moveTo>
                    <a:lnTo>
                      <a:pt x="0" y="22"/>
                    </a:lnTo>
                    <a:lnTo>
                      <a:pt x="93" y="138"/>
                    </a:lnTo>
                    <a:lnTo>
                      <a:pt x="127" y="13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8" name="Freeform 370"/>
              <p:cNvSpPr>
                <a:spLocks/>
              </p:cNvSpPr>
              <p:nvPr/>
            </p:nvSpPr>
            <p:spPr bwMode="auto">
              <a:xfrm>
                <a:off x="3537228" y="3357100"/>
                <a:ext cx="147821" cy="153628"/>
              </a:xfrm>
              <a:custGeom>
                <a:avLst/>
                <a:gdLst>
                  <a:gd name="T0" fmla="*/ 78039984 w 140"/>
                  <a:gd name="T1" fmla="*/ 0 h 149"/>
                  <a:gd name="T2" fmla="*/ 156078913 w 140"/>
                  <a:gd name="T3" fmla="*/ 79199874 h 149"/>
                  <a:gd name="T4" fmla="*/ 78039984 w 140"/>
                  <a:gd name="T5" fmla="*/ 158399747 h 149"/>
                  <a:gd name="T6" fmla="*/ 0 w 140"/>
                  <a:gd name="T7" fmla="*/ 79199874 h 149"/>
                  <a:gd name="T8" fmla="*/ 18952764 w 140"/>
                  <a:gd name="T9" fmla="*/ 0 h 149"/>
                  <a:gd name="T10" fmla="*/ 0 w 140"/>
                  <a:gd name="T11" fmla="*/ 23387542 h 149"/>
                  <a:gd name="T12" fmla="*/ 118174424 w 140"/>
                  <a:gd name="T13" fmla="*/ 158399747 h 149"/>
                  <a:gd name="T14" fmla="*/ 156078913 w 140"/>
                  <a:gd name="T15" fmla="*/ 158399747 h 149"/>
                  <a:gd name="T16" fmla="*/ 18952764 w 140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9"/>
                  <a:gd name="T29" fmla="*/ 140 w 140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9">
                    <a:moveTo>
                      <a:pt x="17" y="0"/>
                    </a:moveTo>
                    <a:lnTo>
                      <a:pt x="0" y="22"/>
                    </a:lnTo>
                    <a:lnTo>
                      <a:pt x="106" y="149"/>
                    </a:lnTo>
                    <a:lnTo>
                      <a:pt x="140" y="14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09" name="Freeform 371"/>
              <p:cNvSpPr>
                <a:spLocks/>
              </p:cNvSpPr>
              <p:nvPr/>
            </p:nvSpPr>
            <p:spPr bwMode="auto">
              <a:xfrm>
                <a:off x="3546728" y="3346859"/>
                <a:ext cx="155219" cy="164893"/>
              </a:xfrm>
              <a:custGeom>
                <a:avLst/>
                <a:gdLst>
                  <a:gd name="T0" fmla="*/ 81395584 w 148"/>
                  <a:gd name="T1" fmla="*/ 0 h 160"/>
                  <a:gd name="T2" fmla="*/ 162790120 w 148"/>
                  <a:gd name="T3" fmla="*/ 84968332 h 160"/>
                  <a:gd name="T4" fmla="*/ 81395584 w 148"/>
                  <a:gd name="T5" fmla="*/ 169935634 h 160"/>
                  <a:gd name="T6" fmla="*/ 0 w 148"/>
                  <a:gd name="T7" fmla="*/ 84968332 h 160"/>
                  <a:gd name="T8" fmla="*/ 18698646 w 148"/>
                  <a:gd name="T9" fmla="*/ 0 h 160"/>
                  <a:gd name="T10" fmla="*/ 0 w 148"/>
                  <a:gd name="T11" fmla="*/ 23366368 h 160"/>
                  <a:gd name="T12" fmla="*/ 125392811 w 148"/>
                  <a:gd name="T13" fmla="*/ 169935634 h 160"/>
                  <a:gd name="T14" fmla="*/ 162790120 w 148"/>
                  <a:gd name="T15" fmla="*/ 169935634 h 160"/>
                  <a:gd name="T16" fmla="*/ 18698646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2"/>
                    </a:lnTo>
                    <a:lnTo>
                      <a:pt x="114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0" name="Freeform 372"/>
              <p:cNvSpPr>
                <a:spLocks/>
              </p:cNvSpPr>
              <p:nvPr/>
            </p:nvSpPr>
            <p:spPr bwMode="auto">
              <a:xfrm>
                <a:off x="3553065" y="3336618"/>
                <a:ext cx="161547" cy="174110"/>
              </a:xfrm>
              <a:custGeom>
                <a:avLst/>
                <a:gdLst>
                  <a:gd name="T0" fmla="*/ 85286256 w 153"/>
                  <a:gd name="T1" fmla="*/ 0 h 170"/>
                  <a:gd name="T2" fmla="*/ 170571457 w 153"/>
                  <a:gd name="T3" fmla="*/ 89159683 h 170"/>
                  <a:gd name="T4" fmla="*/ 85286256 w 153"/>
                  <a:gd name="T5" fmla="*/ 178319365 h 170"/>
                  <a:gd name="T6" fmla="*/ 0 w 153"/>
                  <a:gd name="T7" fmla="*/ 89159683 h 170"/>
                  <a:gd name="T8" fmla="*/ 14492770 w 153"/>
                  <a:gd name="T9" fmla="*/ 0 h 170"/>
                  <a:gd name="T10" fmla="*/ 0 w 153"/>
                  <a:gd name="T11" fmla="*/ 22027988 h 170"/>
                  <a:gd name="T12" fmla="*/ 137125929 w 153"/>
                  <a:gd name="T13" fmla="*/ 178319365 h 170"/>
                  <a:gd name="T14" fmla="*/ 170571457 w 153"/>
                  <a:gd name="T15" fmla="*/ 178319365 h 170"/>
                  <a:gd name="T16" fmla="*/ 14492770 w 153"/>
                  <a:gd name="T17" fmla="*/ 0 h 1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70"/>
                  <a:gd name="T29" fmla="*/ 153 w 153"/>
                  <a:gd name="T30" fmla="*/ 170 h 1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70">
                    <a:moveTo>
                      <a:pt x="13" y="0"/>
                    </a:moveTo>
                    <a:lnTo>
                      <a:pt x="0" y="21"/>
                    </a:lnTo>
                    <a:lnTo>
                      <a:pt x="123" y="170"/>
                    </a:lnTo>
                    <a:lnTo>
                      <a:pt x="153" y="17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1" name="Freeform 373"/>
              <p:cNvSpPr>
                <a:spLocks/>
              </p:cNvSpPr>
              <p:nvPr/>
            </p:nvSpPr>
            <p:spPr bwMode="auto">
              <a:xfrm>
                <a:off x="3562566" y="3325352"/>
                <a:ext cx="171056" cy="185376"/>
              </a:xfrm>
              <a:custGeom>
                <a:avLst/>
                <a:gdLst>
                  <a:gd name="T0" fmla="*/ 90870046 w 161"/>
                  <a:gd name="T1" fmla="*/ 0 h 181"/>
                  <a:gd name="T2" fmla="*/ 181740092 w 161"/>
                  <a:gd name="T3" fmla="*/ 94928899 h 181"/>
                  <a:gd name="T4" fmla="*/ 90870046 w 161"/>
                  <a:gd name="T5" fmla="*/ 189857798 h 181"/>
                  <a:gd name="T6" fmla="*/ 0 w 161"/>
                  <a:gd name="T7" fmla="*/ 94928899 h 181"/>
                  <a:gd name="T8" fmla="*/ 13546359 w 161"/>
                  <a:gd name="T9" fmla="*/ 0 h 181"/>
                  <a:gd name="T10" fmla="*/ 0 w 161"/>
                  <a:gd name="T11" fmla="*/ 22027995 h 181"/>
                  <a:gd name="T12" fmla="*/ 147875266 w 161"/>
                  <a:gd name="T13" fmla="*/ 189857798 h 181"/>
                  <a:gd name="T14" fmla="*/ 181740092 w 161"/>
                  <a:gd name="T15" fmla="*/ 189857798 h 181"/>
                  <a:gd name="T16" fmla="*/ 13546359 w 161"/>
                  <a:gd name="T17" fmla="*/ 0 h 18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81"/>
                  <a:gd name="T29" fmla="*/ 161 w 161"/>
                  <a:gd name="T30" fmla="*/ 181 h 1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81">
                    <a:moveTo>
                      <a:pt x="12" y="0"/>
                    </a:moveTo>
                    <a:lnTo>
                      <a:pt x="0" y="21"/>
                    </a:lnTo>
                    <a:lnTo>
                      <a:pt x="131" y="181"/>
                    </a:lnTo>
                    <a:lnTo>
                      <a:pt x="161" y="18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2" name="Freeform 374"/>
              <p:cNvSpPr>
                <a:spLocks/>
              </p:cNvSpPr>
              <p:nvPr/>
            </p:nvSpPr>
            <p:spPr bwMode="auto">
              <a:xfrm>
                <a:off x="3568903" y="3315111"/>
                <a:ext cx="183721" cy="196641"/>
              </a:xfrm>
              <a:custGeom>
                <a:avLst/>
                <a:gdLst>
                  <a:gd name="T0" fmla="*/ 96993072 w 174"/>
                  <a:gd name="T1" fmla="*/ 0 h 192"/>
                  <a:gd name="T2" fmla="*/ 193985089 w 174"/>
                  <a:gd name="T3" fmla="*/ 100697603 h 192"/>
                  <a:gd name="T4" fmla="*/ 96993072 w 174"/>
                  <a:gd name="T5" fmla="*/ 201394182 h 192"/>
                  <a:gd name="T6" fmla="*/ 0 w 174"/>
                  <a:gd name="T7" fmla="*/ 100697603 h 192"/>
                  <a:gd name="T8" fmla="*/ 18952829 w 174"/>
                  <a:gd name="T9" fmla="*/ 0 h 192"/>
                  <a:gd name="T10" fmla="*/ 0 w 174"/>
                  <a:gd name="T11" fmla="*/ 23076641 h 192"/>
                  <a:gd name="T12" fmla="*/ 156080504 w 174"/>
                  <a:gd name="T13" fmla="*/ 201394182 h 192"/>
                  <a:gd name="T14" fmla="*/ 193985089 w 174"/>
                  <a:gd name="T15" fmla="*/ 201394182 h 192"/>
                  <a:gd name="T16" fmla="*/ 18952829 w 174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2"/>
                  <a:gd name="T29" fmla="*/ 174 w 174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2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92"/>
                    </a:lnTo>
                    <a:lnTo>
                      <a:pt x="174" y="19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3" name="Freeform 375"/>
              <p:cNvSpPr>
                <a:spLocks/>
              </p:cNvSpPr>
              <p:nvPr/>
            </p:nvSpPr>
            <p:spPr bwMode="auto">
              <a:xfrm>
                <a:off x="3575239" y="3303846"/>
                <a:ext cx="193231" cy="207907"/>
              </a:xfrm>
              <a:custGeom>
                <a:avLst/>
                <a:gdLst>
                  <a:gd name="T0" fmla="*/ 102017520 w 183"/>
                  <a:gd name="T1" fmla="*/ 0 h 203"/>
                  <a:gd name="T2" fmla="*/ 204033984 w 183"/>
                  <a:gd name="T3" fmla="*/ 106466819 h 203"/>
                  <a:gd name="T4" fmla="*/ 102017520 w 183"/>
                  <a:gd name="T5" fmla="*/ 212932614 h 203"/>
                  <a:gd name="T6" fmla="*/ 0 w 183"/>
                  <a:gd name="T7" fmla="*/ 106466819 h 203"/>
                  <a:gd name="T8" fmla="*/ 18953534 w 183"/>
                  <a:gd name="T9" fmla="*/ 0 h 203"/>
                  <a:gd name="T10" fmla="*/ 0 w 183"/>
                  <a:gd name="T11" fmla="*/ 23076654 h 203"/>
                  <a:gd name="T12" fmla="*/ 166125875 w 183"/>
                  <a:gd name="T13" fmla="*/ 212932614 h 203"/>
                  <a:gd name="T14" fmla="*/ 204033984 w 183"/>
                  <a:gd name="T15" fmla="*/ 212932614 h 203"/>
                  <a:gd name="T16" fmla="*/ 18953534 w 183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203"/>
                  <a:gd name="T29" fmla="*/ 183 w 183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203">
                    <a:moveTo>
                      <a:pt x="17" y="0"/>
                    </a:moveTo>
                    <a:lnTo>
                      <a:pt x="0" y="22"/>
                    </a:lnTo>
                    <a:lnTo>
                      <a:pt x="149" y="203"/>
                    </a:lnTo>
                    <a:lnTo>
                      <a:pt x="183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4" name="Freeform 376"/>
              <p:cNvSpPr>
                <a:spLocks/>
              </p:cNvSpPr>
              <p:nvPr/>
            </p:nvSpPr>
            <p:spPr bwMode="auto">
              <a:xfrm>
                <a:off x="3584740" y="3290532"/>
                <a:ext cx="198507" cy="220205"/>
              </a:xfrm>
              <a:custGeom>
                <a:avLst/>
                <a:gdLst>
                  <a:gd name="T0" fmla="*/ 103697967 w 190"/>
                  <a:gd name="T1" fmla="*/ 0 h 214"/>
                  <a:gd name="T2" fmla="*/ 207394888 w 190"/>
                  <a:gd name="T3" fmla="*/ 113295472 h 214"/>
                  <a:gd name="T4" fmla="*/ 103697967 w 190"/>
                  <a:gd name="T5" fmla="*/ 226589916 h 214"/>
                  <a:gd name="T6" fmla="*/ 0 w 190"/>
                  <a:gd name="T7" fmla="*/ 113295472 h 214"/>
                  <a:gd name="T8" fmla="*/ 13098328 w 190"/>
                  <a:gd name="T9" fmla="*/ 0 h 214"/>
                  <a:gd name="T10" fmla="*/ 0 w 190"/>
                  <a:gd name="T11" fmla="*/ 23294398 h 214"/>
                  <a:gd name="T12" fmla="*/ 171373193 w 190"/>
                  <a:gd name="T13" fmla="*/ 226589916 h 214"/>
                  <a:gd name="T14" fmla="*/ 207394888 w 190"/>
                  <a:gd name="T15" fmla="*/ 226589916 h 214"/>
                  <a:gd name="T16" fmla="*/ 13098328 w 190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4"/>
                  <a:gd name="T29" fmla="*/ 190 w 190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4">
                    <a:moveTo>
                      <a:pt x="12" y="0"/>
                    </a:moveTo>
                    <a:lnTo>
                      <a:pt x="0" y="22"/>
                    </a:lnTo>
                    <a:lnTo>
                      <a:pt x="157" y="214"/>
                    </a:lnTo>
                    <a:lnTo>
                      <a:pt x="190" y="21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5" name="Freeform 377"/>
              <p:cNvSpPr>
                <a:spLocks/>
              </p:cNvSpPr>
              <p:nvPr/>
            </p:nvSpPr>
            <p:spPr bwMode="auto">
              <a:xfrm>
                <a:off x="3594250" y="3279266"/>
                <a:ext cx="211180" cy="231471"/>
              </a:xfrm>
              <a:custGeom>
                <a:avLst/>
                <a:gdLst>
                  <a:gd name="T0" fmla="*/ 112052744 w 199"/>
                  <a:gd name="T1" fmla="*/ 0 h 225"/>
                  <a:gd name="T2" fmla="*/ 224105487 w 199"/>
                  <a:gd name="T3" fmla="*/ 119064567 h 225"/>
                  <a:gd name="T4" fmla="*/ 112052744 w 199"/>
                  <a:gd name="T5" fmla="*/ 238128106 h 225"/>
                  <a:gd name="T6" fmla="*/ 0 w 199"/>
                  <a:gd name="T7" fmla="*/ 119064567 h 225"/>
                  <a:gd name="T8" fmla="*/ 14640398 w 199"/>
                  <a:gd name="T9" fmla="*/ 0 h 225"/>
                  <a:gd name="T10" fmla="*/ 0 w 199"/>
                  <a:gd name="T11" fmla="*/ 23283927 h 225"/>
                  <a:gd name="T12" fmla="*/ 186942063 w 199"/>
                  <a:gd name="T13" fmla="*/ 238128106 h 225"/>
                  <a:gd name="T14" fmla="*/ 224105487 w 199"/>
                  <a:gd name="T15" fmla="*/ 238128106 h 225"/>
                  <a:gd name="T16" fmla="*/ 14640398 w 199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5"/>
                  <a:gd name="T29" fmla="*/ 199 w 199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5">
                    <a:moveTo>
                      <a:pt x="13" y="0"/>
                    </a:moveTo>
                    <a:lnTo>
                      <a:pt x="0" y="22"/>
                    </a:lnTo>
                    <a:lnTo>
                      <a:pt x="166" y="225"/>
                    </a:lnTo>
                    <a:lnTo>
                      <a:pt x="199" y="22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6" name="Freeform 378"/>
              <p:cNvSpPr>
                <a:spLocks/>
              </p:cNvSpPr>
              <p:nvPr/>
            </p:nvSpPr>
            <p:spPr bwMode="auto">
              <a:xfrm>
                <a:off x="3597414" y="3269016"/>
                <a:ext cx="217517" cy="242736"/>
              </a:xfrm>
              <a:custGeom>
                <a:avLst/>
                <a:gdLst>
                  <a:gd name="T0" fmla="*/ 113735246 w 208"/>
                  <a:gd name="T1" fmla="*/ 0 h 236"/>
                  <a:gd name="T2" fmla="*/ 227469447 w 208"/>
                  <a:gd name="T3" fmla="*/ 124832131 h 236"/>
                  <a:gd name="T4" fmla="*/ 113735246 w 208"/>
                  <a:gd name="T5" fmla="*/ 249664261 h 236"/>
                  <a:gd name="T6" fmla="*/ 0 w 208"/>
                  <a:gd name="T7" fmla="*/ 124832131 h 236"/>
                  <a:gd name="T8" fmla="*/ 18591432 w 208"/>
                  <a:gd name="T9" fmla="*/ 0 h 236"/>
                  <a:gd name="T10" fmla="*/ 0 w 208"/>
                  <a:gd name="T11" fmla="*/ 23273859 h 236"/>
                  <a:gd name="T12" fmla="*/ 194660991 w 208"/>
                  <a:gd name="T13" fmla="*/ 249664261 h 236"/>
                  <a:gd name="T14" fmla="*/ 227469447 w 208"/>
                  <a:gd name="T15" fmla="*/ 249664261 h 236"/>
                  <a:gd name="T16" fmla="*/ 18591432 w 208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6"/>
                  <a:gd name="T29" fmla="*/ 208 w 208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6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36"/>
                    </a:lnTo>
                    <a:lnTo>
                      <a:pt x="208" y="2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7" name="Freeform 379"/>
              <p:cNvSpPr>
                <a:spLocks/>
              </p:cNvSpPr>
              <p:nvPr/>
            </p:nvSpPr>
            <p:spPr bwMode="auto">
              <a:xfrm>
                <a:off x="3606914" y="3257751"/>
                <a:ext cx="230181" cy="254002"/>
              </a:xfrm>
              <a:custGeom>
                <a:avLst/>
                <a:gdLst>
                  <a:gd name="T0" fmla="*/ 122647042 w 216"/>
                  <a:gd name="T1" fmla="*/ 0 h 247"/>
                  <a:gd name="T2" fmla="*/ 245293019 w 216"/>
                  <a:gd name="T3" fmla="*/ 130601247 h 247"/>
                  <a:gd name="T4" fmla="*/ 122647042 w 216"/>
                  <a:gd name="T5" fmla="*/ 261202494 h 247"/>
                  <a:gd name="T6" fmla="*/ 0 w 216"/>
                  <a:gd name="T7" fmla="*/ 130601247 h 247"/>
                  <a:gd name="T8" fmla="*/ 19305369 w 216"/>
                  <a:gd name="T9" fmla="*/ 0 h 247"/>
                  <a:gd name="T10" fmla="*/ 0 w 216"/>
                  <a:gd name="T11" fmla="*/ 23265351 h 247"/>
                  <a:gd name="T12" fmla="*/ 211224110 w 216"/>
                  <a:gd name="T13" fmla="*/ 261202494 h 247"/>
                  <a:gd name="T14" fmla="*/ 245293019 w 216"/>
                  <a:gd name="T15" fmla="*/ 261202494 h 247"/>
                  <a:gd name="T16" fmla="*/ 19305369 w 216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7"/>
                  <a:gd name="T29" fmla="*/ 216 w 216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7">
                    <a:moveTo>
                      <a:pt x="17" y="0"/>
                    </a:moveTo>
                    <a:lnTo>
                      <a:pt x="0" y="22"/>
                    </a:lnTo>
                    <a:lnTo>
                      <a:pt x="186" y="247"/>
                    </a:lnTo>
                    <a:lnTo>
                      <a:pt x="216" y="2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8" name="Freeform 380"/>
              <p:cNvSpPr>
                <a:spLocks/>
              </p:cNvSpPr>
              <p:nvPr/>
            </p:nvSpPr>
            <p:spPr bwMode="auto">
              <a:xfrm>
                <a:off x="3616424" y="3246485"/>
                <a:ext cx="238630" cy="265267"/>
              </a:xfrm>
              <a:custGeom>
                <a:avLst/>
                <a:gdLst>
                  <a:gd name="T0" fmla="*/ 126542836 w 225"/>
                  <a:gd name="T1" fmla="*/ 0 h 258"/>
                  <a:gd name="T2" fmla="*/ 253085673 w 225"/>
                  <a:gd name="T3" fmla="*/ 136369857 h 258"/>
                  <a:gd name="T4" fmla="*/ 126542836 w 225"/>
                  <a:gd name="T5" fmla="*/ 272738687 h 258"/>
                  <a:gd name="T6" fmla="*/ 0 w 225"/>
                  <a:gd name="T7" fmla="*/ 136369857 h 258"/>
                  <a:gd name="T8" fmla="*/ 19122220 w 225"/>
                  <a:gd name="T9" fmla="*/ 0 h 258"/>
                  <a:gd name="T10" fmla="*/ 0 w 225"/>
                  <a:gd name="T11" fmla="*/ 23257127 h 258"/>
                  <a:gd name="T12" fmla="*/ 214841248 w 225"/>
                  <a:gd name="T13" fmla="*/ 272738687 h 258"/>
                  <a:gd name="T14" fmla="*/ 253085673 w 225"/>
                  <a:gd name="T15" fmla="*/ 272738687 h 258"/>
                  <a:gd name="T16" fmla="*/ 19122220 w 225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8"/>
                  <a:gd name="T29" fmla="*/ 225 w 225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8">
                    <a:moveTo>
                      <a:pt x="17" y="0"/>
                    </a:moveTo>
                    <a:lnTo>
                      <a:pt x="0" y="22"/>
                    </a:lnTo>
                    <a:lnTo>
                      <a:pt x="191" y="258"/>
                    </a:lnTo>
                    <a:lnTo>
                      <a:pt x="225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19" name="Freeform 381"/>
              <p:cNvSpPr>
                <a:spLocks/>
              </p:cNvSpPr>
              <p:nvPr/>
            </p:nvSpPr>
            <p:spPr bwMode="auto">
              <a:xfrm>
                <a:off x="3625925" y="3235220"/>
                <a:ext cx="242855" cy="276532"/>
              </a:xfrm>
              <a:custGeom>
                <a:avLst/>
                <a:gdLst>
                  <a:gd name="T0" fmla="*/ 128774658 w 229"/>
                  <a:gd name="T1" fmla="*/ 0 h 269"/>
                  <a:gd name="T2" fmla="*/ 257548255 w 229"/>
                  <a:gd name="T3" fmla="*/ 142137448 h 269"/>
                  <a:gd name="T4" fmla="*/ 128774658 w 229"/>
                  <a:gd name="T5" fmla="*/ 284274895 h 269"/>
                  <a:gd name="T6" fmla="*/ 0 w 229"/>
                  <a:gd name="T7" fmla="*/ 142137448 h 269"/>
                  <a:gd name="T8" fmla="*/ 14621144 w 229"/>
                  <a:gd name="T9" fmla="*/ 0 h 269"/>
                  <a:gd name="T10" fmla="*/ 0 w 229"/>
                  <a:gd name="T11" fmla="*/ 23249245 h 269"/>
                  <a:gd name="T12" fmla="*/ 223808387 w 229"/>
                  <a:gd name="T13" fmla="*/ 284274895 h 269"/>
                  <a:gd name="T14" fmla="*/ 257548255 w 229"/>
                  <a:gd name="T15" fmla="*/ 284274895 h 269"/>
                  <a:gd name="T16" fmla="*/ 257548255 w 229"/>
                  <a:gd name="T17" fmla="*/ 281104545 h 269"/>
                  <a:gd name="T18" fmla="*/ 14621144 w 229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9"/>
                  <a:gd name="T31" fmla="*/ 0 h 269"/>
                  <a:gd name="T32" fmla="*/ 229 w 229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9" h="269">
                    <a:moveTo>
                      <a:pt x="13" y="0"/>
                    </a:moveTo>
                    <a:lnTo>
                      <a:pt x="0" y="22"/>
                    </a:lnTo>
                    <a:lnTo>
                      <a:pt x="199" y="269"/>
                    </a:lnTo>
                    <a:lnTo>
                      <a:pt x="229" y="269"/>
                    </a:lnTo>
                    <a:lnTo>
                      <a:pt x="229" y="2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0" name="Freeform 382"/>
              <p:cNvSpPr>
                <a:spLocks/>
              </p:cNvSpPr>
              <p:nvPr/>
            </p:nvSpPr>
            <p:spPr bwMode="auto">
              <a:xfrm>
                <a:off x="3635425" y="3235220"/>
                <a:ext cx="241794" cy="276532"/>
              </a:xfrm>
              <a:custGeom>
                <a:avLst/>
                <a:gdLst>
                  <a:gd name="T0" fmla="*/ 127651393 w 229"/>
                  <a:gd name="T1" fmla="*/ 0 h 269"/>
                  <a:gd name="T2" fmla="*/ 255302786 w 229"/>
                  <a:gd name="T3" fmla="*/ 142137448 h 269"/>
                  <a:gd name="T4" fmla="*/ 127651393 w 229"/>
                  <a:gd name="T5" fmla="*/ 284274895 h 269"/>
                  <a:gd name="T6" fmla="*/ 0 w 229"/>
                  <a:gd name="T7" fmla="*/ 142137448 h 269"/>
                  <a:gd name="T8" fmla="*/ 0 w 229"/>
                  <a:gd name="T9" fmla="*/ 11624623 h 269"/>
                  <a:gd name="T10" fmla="*/ 10033925 w 229"/>
                  <a:gd name="T11" fmla="*/ 0 h 269"/>
                  <a:gd name="T12" fmla="*/ 24526783 w 229"/>
                  <a:gd name="T13" fmla="*/ 0 h 269"/>
                  <a:gd name="T14" fmla="*/ 255302786 w 229"/>
                  <a:gd name="T15" fmla="*/ 269479862 h 269"/>
                  <a:gd name="T16" fmla="*/ 246383863 w 229"/>
                  <a:gd name="T17" fmla="*/ 284274895 h 269"/>
                  <a:gd name="T18" fmla="*/ 231891009 w 229"/>
                  <a:gd name="T19" fmla="*/ 284274895 h 269"/>
                  <a:gd name="T20" fmla="*/ 0 w 229"/>
                  <a:gd name="T21" fmla="*/ 11624623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9"/>
                  <a:gd name="T34" fmla="*/ 0 h 269"/>
                  <a:gd name="T35" fmla="*/ 229 w 229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9" h="269">
                    <a:moveTo>
                      <a:pt x="0" y="11"/>
                    </a:moveTo>
                    <a:lnTo>
                      <a:pt x="9" y="0"/>
                    </a:lnTo>
                    <a:lnTo>
                      <a:pt x="22" y="0"/>
                    </a:lnTo>
                    <a:lnTo>
                      <a:pt x="229" y="255"/>
                    </a:lnTo>
                    <a:lnTo>
                      <a:pt x="221" y="269"/>
                    </a:lnTo>
                    <a:lnTo>
                      <a:pt x="208" y="26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1" name="Freeform 383"/>
              <p:cNvSpPr>
                <a:spLocks/>
              </p:cNvSpPr>
              <p:nvPr/>
            </p:nvSpPr>
            <p:spPr bwMode="auto">
              <a:xfrm>
                <a:off x="3638589" y="3235220"/>
                <a:ext cx="246019" cy="273460"/>
              </a:xfrm>
              <a:custGeom>
                <a:avLst/>
                <a:gdLst>
                  <a:gd name="T0" fmla="*/ 129883249 w 233"/>
                  <a:gd name="T1" fmla="*/ 0 h 266"/>
                  <a:gd name="T2" fmla="*/ 259765442 w 233"/>
                  <a:gd name="T3" fmla="*/ 140564608 h 266"/>
                  <a:gd name="T4" fmla="*/ 129883249 w 233"/>
                  <a:gd name="T5" fmla="*/ 281129216 h 266"/>
                  <a:gd name="T6" fmla="*/ 0 w 233"/>
                  <a:gd name="T7" fmla="*/ 140564608 h 266"/>
                  <a:gd name="T8" fmla="*/ 0 w 233"/>
                  <a:gd name="T9" fmla="*/ 0 h 266"/>
                  <a:gd name="T10" fmla="*/ 4460019 w 233"/>
                  <a:gd name="T11" fmla="*/ 0 h 266"/>
                  <a:gd name="T12" fmla="*/ 32330909 w 233"/>
                  <a:gd name="T13" fmla="*/ 0 h 266"/>
                  <a:gd name="T14" fmla="*/ 259765442 w 233"/>
                  <a:gd name="T15" fmla="*/ 257877866 h 266"/>
                  <a:gd name="T16" fmla="*/ 240812481 w 233"/>
                  <a:gd name="T17" fmla="*/ 281129216 h 266"/>
                  <a:gd name="T18" fmla="*/ 0 w 233"/>
                  <a:gd name="T19" fmla="*/ 0 h 26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3"/>
                  <a:gd name="T31" fmla="*/ 0 h 266"/>
                  <a:gd name="T32" fmla="*/ 233 w 233"/>
                  <a:gd name="T33" fmla="*/ 266 h 2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3" h="266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233" y="244"/>
                    </a:lnTo>
                    <a:lnTo>
                      <a:pt x="216" y="2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2" name="Freeform 384"/>
              <p:cNvSpPr>
                <a:spLocks/>
              </p:cNvSpPr>
              <p:nvPr/>
            </p:nvSpPr>
            <p:spPr bwMode="auto">
              <a:xfrm>
                <a:off x="3657600" y="3235220"/>
                <a:ext cx="236518" cy="262195"/>
              </a:xfrm>
              <a:custGeom>
                <a:avLst/>
                <a:gdLst>
                  <a:gd name="T0" fmla="*/ 124867776 w 224"/>
                  <a:gd name="T1" fmla="*/ 0 h 255"/>
                  <a:gd name="T2" fmla="*/ 249735553 w 224"/>
                  <a:gd name="T3" fmla="*/ 134797052 h 255"/>
                  <a:gd name="T4" fmla="*/ 124867776 w 224"/>
                  <a:gd name="T5" fmla="*/ 269593076 h 255"/>
                  <a:gd name="T6" fmla="*/ 0 w 224"/>
                  <a:gd name="T7" fmla="*/ 134797052 h 255"/>
                  <a:gd name="T8" fmla="*/ 32332221 w 224"/>
                  <a:gd name="T9" fmla="*/ 0 h 255"/>
                  <a:gd name="T10" fmla="*/ 0 w 224"/>
                  <a:gd name="T11" fmla="*/ 0 h 255"/>
                  <a:gd name="T12" fmla="*/ 230782442 w 224"/>
                  <a:gd name="T13" fmla="*/ 269593076 h 255"/>
                  <a:gd name="T14" fmla="*/ 249735553 w 224"/>
                  <a:gd name="T15" fmla="*/ 246333750 h 255"/>
                  <a:gd name="T16" fmla="*/ 32332221 w 224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5"/>
                  <a:gd name="T29" fmla="*/ 224 w 224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5">
                    <a:moveTo>
                      <a:pt x="29" y="0"/>
                    </a:moveTo>
                    <a:lnTo>
                      <a:pt x="0" y="0"/>
                    </a:lnTo>
                    <a:lnTo>
                      <a:pt x="207" y="255"/>
                    </a:lnTo>
                    <a:lnTo>
                      <a:pt x="224" y="23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3" name="Freeform 385"/>
              <p:cNvSpPr>
                <a:spLocks/>
              </p:cNvSpPr>
              <p:nvPr/>
            </p:nvSpPr>
            <p:spPr bwMode="auto">
              <a:xfrm>
                <a:off x="3670273" y="3235220"/>
                <a:ext cx="229130" cy="250929"/>
              </a:xfrm>
              <a:custGeom>
                <a:avLst/>
                <a:gdLst>
                  <a:gd name="T0" fmla="*/ 121529066 w 216"/>
                  <a:gd name="T1" fmla="*/ 0 h 244"/>
                  <a:gd name="T2" fmla="*/ 243058131 w 216"/>
                  <a:gd name="T3" fmla="*/ 129027897 h 244"/>
                  <a:gd name="T4" fmla="*/ 121529066 w 216"/>
                  <a:gd name="T5" fmla="*/ 258054766 h 244"/>
                  <a:gd name="T6" fmla="*/ 0 w 216"/>
                  <a:gd name="T7" fmla="*/ 129027897 h 244"/>
                  <a:gd name="T8" fmla="*/ 38259412 w 216"/>
                  <a:gd name="T9" fmla="*/ 0 h 244"/>
                  <a:gd name="T10" fmla="*/ 0 w 216"/>
                  <a:gd name="T11" fmla="*/ 0 h 244"/>
                  <a:gd name="T12" fmla="*/ 229555377 w 216"/>
                  <a:gd name="T13" fmla="*/ 258054766 h 244"/>
                  <a:gd name="T14" fmla="*/ 243058131 w 216"/>
                  <a:gd name="T15" fmla="*/ 234787278 h 244"/>
                  <a:gd name="T16" fmla="*/ 38259412 w 216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4"/>
                  <a:gd name="T29" fmla="*/ 216 w 216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4">
                    <a:moveTo>
                      <a:pt x="34" y="0"/>
                    </a:moveTo>
                    <a:lnTo>
                      <a:pt x="0" y="0"/>
                    </a:lnTo>
                    <a:lnTo>
                      <a:pt x="204" y="244"/>
                    </a:lnTo>
                    <a:lnTo>
                      <a:pt x="216" y="2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4" name="Freeform 386"/>
              <p:cNvSpPr>
                <a:spLocks/>
              </p:cNvSpPr>
              <p:nvPr/>
            </p:nvSpPr>
            <p:spPr bwMode="auto">
              <a:xfrm>
                <a:off x="3689274" y="3235220"/>
                <a:ext cx="217517" cy="237615"/>
              </a:xfrm>
              <a:custGeom>
                <a:avLst/>
                <a:gdLst>
                  <a:gd name="T0" fmla="*/ 113735246 w 208"/>
                  <a:gd name="T1" fmla="*/ 0 h 233"/>
                  <a:gd name="T2" fmla="*/ 227469447 w 208"/>
                  <a:gd name="T3" fmla="*/ 121161214 h 233"/>
                  <a:gd name="T4" fmla="*/ 113735246 w 208"/>
                  <a:gd name="T5" fmla="*/ 242321409 h 233"/>
                  <a:gd name="T6" fmla="*/ 0 w 208"/>
                  <a:gd name="T7" fmla="*/ 121161214 h 233"/>
                  <a:gd name="T8" fmla="*/ 37182863 w 208"/>
                  <a:gd name="T9" fmla="*/ 0 h 233"/>
                  <a:gd name="T10" fmla="*/ 0 w 208"/>
                  <a:gd name="T11" fmla="*/ 0 h 233"/>
                  <a:gd name="T12" fmla="*/ 213252415 w 208"/>
                  <a:gd name="T13" fmla="*/ 242321409 h 233"/>
                  <a:gd name="T14" fmla="*/ 227469447 w 208"/>
                  <a:gd name="T15" fmla="*/ 219441028 h 233"/>
                  <a:gd name="T16" fmla="*/ 37182863 w 208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3"/>
                  <a:gd name="T29" fmla="*/ 208 w 208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3">
                    <a:moveTo>
                      <a:pt x="34" y="0"/>
                    </a:moveTo>
                    <a:lnTo>
                      <a:pt x="0" y="0"/>
                    </a:lnTo>
                    <a:lnTo>
                      <a:pt x="195" y="233"/>
                    </a:lnTo>
                    <a:lnTo>
                      <a:pt x="208" y="2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5" name="Freeform 387"/>
              <p:cNvSpPr>
                <a:spLocks/>
              </p:cNvSpPr>
              <p:nvPr/>
            </p:nvSpPr>
            <p:spPr bwMode="auto">
              <a:xfrm>
                <a:off x="3707224" y="3235220"/>
                <a:ext cx="209068" cy="227374"/>
              </a:xfrm>
              <a:custGeom>
                <a:avLst/>
                <a:gdLst>
                  <a:gd name="T0" fmla="*/ 109822684 w 199"/>
                  <a:gd name="T1" fmla="*/ 0 h 222"/>
                  <a:gd name="T2" fmla="*/ 219645368 w 199"/>
                  <a:gd name="T3" fmla="*/ 116439045 h 222"/>
                  <a:gd name="T4" fmla="*/ 109822684 w 199"/>
                  <a:gd name="T5" fmla="*/ 232878090 h 222"/>
                  <a:gd name="T6" fmla="*/ 0 w 199"/>
                  <a:gd name="T7" fmla="*/ 116439045 h 222"/>
                  <a:gd name="T8" fmla="*/ 37527186 w 199"/>
                  <a:gd name="T9" fmla="*/ 0 h 222"/>
                  <a:gd name="T10" fmla="*/ 0 w 199"/>
                  <a:gd name="T11" fmla="*/ 0 h 222"/>
                  <a:gd name="T12" fmla="*/ 200881784 w 199"/>
                  <a:gd name="T13" fmla="*/ 232878090 h 222"/>
                  <a:gd name="T14" fmla="*/ 219645368 w 199"/>
                  <a:gd name="T15" fmla="*/ 209799635 h 222"/>
                  <a:gd name="T16" fmla="*/ 37527186 w 199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2"/>
                  <a:gd name="T29" fmla="*/ 199 w 199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2">
                    <a:moveTo>
                      <a:pt x="34" y="0"/>
                    </a:moveTo>
                    <a:lnTo>
                      <a:pt x="0" y="0"/>
                    </a:lnTo>
                    <a:lnTo>
                      <a:pt x="182" y="222"/>
                    </a:lnTo>
                    <a:lnTo>
                      <a:pt x="199" y="20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6" name="Freeform 388"/>
              <p:cNvSpPr>
                <a:spLocks/>
              </p:cNvSpPr>
              <p:nvPr/>
            </p:nvSpPr>
            <p:spPr bwMode="auto">
              <a:xfrm>
                <a:off x="3724122" y="3235220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37904462 w 191"/>
                  <a:gd name="T9" fmla="*/ 0 h 211"/>
                  <a:gd name="T10" fmla="*/ 0 w 191"/>
                  <a:gd name="T11" fmla="*/ 0 h 211"/>
                  <a:gd name="T12" fmla="*/ 193983315 w 191"/>
                  <a:gd name="T13" fmla="*/ 221341706 h 211"/>
                  <a:gd name="T14" fmla="*/ 212936065 w 191"/>
                  <a:gd name="T15" fmla="*/ 198263115 h 211"/>
                  <a:gd name="T16" fmla="*/ 37904462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34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1" y="18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7" name="Freeform 389"/>
              <p:cNvSpPr>
                <a:spLocks/>
              </p:cNvSpPr>
              <p:nvPr/>
            </p:nvSpPr>
            <p:spPr bwMode="auto">
              <a:xfrm>
                <a:off x="3743123" y="3235220"/>
                <a:ext cx="185833" cy="204834"/>
              </a:xfrm>
              <a:custGeom>
                <a:avLst/>
                <a:gdLst>
                  <a:gd name="T0" fmla="*/ 97005869 w 178"/>
                  <a:gd name="T1" fmla="*/ 0 h 200"/>
                  <a:gd name="T2" fmla="*/ 194010695 w 178"/>
                  <a:gd name="T3" fmla="*/ 104892419 h 200"/>
                  <a:gd name="T4" fmla="*/ 97005869 w 178"/>
                  <a:gd name="T5" fmla="*/ 209784838 h 200"/>
                  <a:gd name="T6" fmla="*/ 0 w 178"/>
                  <a:gd name="T7" fmla="*/ 104892419 h 200"/>
                  <a:gd name="T8" fmla="*/ 32698253 w 178"/>
                  <a:gd name="T9" fmla="*/ 0 h 200"/>
                  <a:gd name="T10" fmla="*/ 0 w 178"/>
                  <a:gd name="T11" fmla="*/ 0 h 200"/>
                  <a:gd name="T12" fmla="*/ 179841455 w 178"/>
                  <a:gd name="T13" fmla="*/ 209784838 h 200"/>
                  <a:gd name="T14" fmla="*/ 194010695 w 178"/>
                  <a:gd name="T15" fmla="*/ 187756996 h 200"/>
                  <a:gd name="T16" fmla="*/ 32698253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30" y="0"/>
                    </a:moveTo>
                    <a:lnTo>
                      <a:pt x="0" y="0"/>
                    </a:lnTo>
                    <a:lnTo>
                      <a:pt x="165" y="200"/>
                    </a:lnTo>
                    <a:lnTo>
                      <a:pt x="178" y="17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8" name="Freeform 390"/>
              <p:cNvSpPr>
                <a:spLocks/>
              </p:cNvSpPr>
              <p:nvPr/>
            </p:nvSpPr>
            <p:spPr bwMode="auto">
              <a:xfrm>
                <a:off x="3761073" y="3235220"/>
                <a:ext cx="179496" cy="193569"/>
              </a:xfrm>
              <a:custGeom>
                <a:avLst/>
                <a:gdLst>
                  <a:gd name="T0" fmla="*/ 94761217 w 170"/>
                  <a:gd name="T1" fmla="*/ 0 h 189"/>
                  <a:gd name="T2" fmla="*/ 189522433 w 170"/>
                  <a:gd name="T3" fmla="*/ 99124739 h 189"/>
                  <a:gd name="T4" fmla="*/ 94761217 w 170"/>
                  <a:gd name="T5" fmla="*/ 198248454 h 189"/>
                  <a:gd name="T6" fmla="*/ 0 w 170"/>
                  <a:gd name="T7" fmla="*/ 99124739 h 189"/>
                  <a:gd name="T8" fmla="*/ 33445380 w 170"/>
                  <a:gd name="T9" fmla="*/ 0 h 189"/>
                  <a:gd name="T10" fmla="*/ 0 w 170"/>
                  <a:gd name="T11" fmla="*/ 0 h 189"/>
                  <a:gd name="T12" fmla="*/ 175029720 w 170"/>
                  <a:gd name="T13" fmla="*/ 198248454 h 189"/>
                  <a:gd name="T14" fmla="*/ 189522433 w 170"/>
                  <a:gd name="T15" fmla="*/ 176220513 h 189"/>
                  <a:gd name="T16" fmla="*/ 33445380 w 170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9"/>
                  <a:gd name="T29" fmla="*/ 170 w 170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9">
                    <a:moveTo>
                      <a:pt x="30" y="0"/>
                    </a:moveTo>
                    <a:lnTo>
                      <a:pt x="0" y="0"/>
                    </a:lnTo>
                    <a:lnTo>
                      <a:pt x="157" y="189"/>
                    </a:lnTo>
                    <a:lnTo>
                      <a:pt x="170" y="16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29" name="Freeform 391"/>
              <p:cNvSpPr>
                <a:spLocks/>
              </p:cNvSpPr>
              <p:nvPr/>
            </p:nvSpPr>
            <p:spPr bwMode="auto">
              <a:xfrm>
                <a:off x="3773747" y="3235220"/>
                <a:ext cx="174220" cy="184352"/>
              </a:xfrm>
              <a:custGeom>
                <a:avLst/>
                <a:gdLst>
                  <a:gd name="T0" fmla="*/ 91977600 w 165"/>
                  <a:gd name="T1" fmla="*/ 0 h 179"/>
                  <a:gd name="T2" fmla="*/ 183955200 w 165"/>
                  <a:gd name="T3" fmla="*/ 94932011 h 179"/>
                  <a:gd name="T4" fmla="*/ 91977600 w 165"/>
                  <a:gd name="T5" fmla="*/ 189864021 h 179"/>
                  <a:gd name="T6" fmla="*/ 0 w 165"/>
                  <a:gd name="T7" fmla="*/ 94932011 h 179"/>
                  <a:gd name="T8" fmla="*/ 37906051 w 165"/>
                  <a:gd name="T9" fmla="*/ 0 h 179"/>
                  <a:gd name="T10" fmla="*/ 0 w 165"/>
                  <a:gd name="T11" fmla="*/ 0 h 179"/>
                  <a:gd name="T12" fmla="*/ 165002183 w 165"/>
                  <a:gd name="T13" fmla="*/ 189864021 h 179"/>
                  <a:gd name="T14" fmla="*/ 183955200 w 165"/>
                  <a:gd name="T15" fmla="*/ 169710956 h 179"/>
                  <a:gd name="T16" fmla="*/ 37906051 w 165"/>
                  <a:gd name="T17" fmla="*/ 0 h 17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79"/>
                  <a:gd name="T29" fmla="*/ 165 w 165"/>
                  <a:gd name="T30" fmla="*/ 179 h 1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79">
                    <a:moveTo>
                      <a:pt x="34" y="0"/>
                    </a:moveTo>
                    <a:lnTo>
                      <a:pt x="0" y="0"/>
                    </a:lnTo>
                    <a:lnTo>
                      <a:pt x="148" y="179"/>
                    </a:lnTo>
                    <a:lnTo>
                      <a:pt x="165" y="16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0" name="Freeform 392"/>
              <p:cNvSpPr>
                <a:spLocks/>
              </p:cNvSpPr>
              <p:nvPr/>
            </p:nvSpPr>
            <p:spPr bwMode="auto">
              <a:xfrm>
                <a:off x="3792757" y="3235220"/>
                <a:ext cx="164720" cy="171038"/>
              </a:xfrm>
              <a:custGeom>
                <a:avLst/>
                <a:gdLst>
                  <a:gd name="T0" fmla="*/ 86963712 w 156"/>
                  <a:gd name="T1" fmla="*/ 0 h 168"/>
                  <a:gd name="T2" fmla="*/ 173927424 w 156"/>
                  <a:gd name="T3" fmla="*/ 87065469 h 168"/>
                  <a:gd name="T4" fmla="*/ 86963712 w 156"/>
                  <a:gd name="T5" fmla="*/ 174130938 h 168"/>
                  <a:gd name="T6" fmla="*/ 0 w 156"/>
                  <a:gd name="T7" fmla="*/ 87065469 h 168"/>
                  <a:gd name="T8" fmla="*/ 37907776 w 156"/>
                  <a:gd name="T9" fmla="*/ 0 h 168"/>
                  <a:gd name="T10" fmla="*/ 0 w 156"/>
                  <a:gd name="T11" fmla="*/ 0 h 168"/>
                  <a:gd name="T12" fmla="*/ 156089099 w 156"/>
                  <a:gd name="T13" fmla="*/ 174130938 h 168"/>
                  <a:gd name="T14" fmla="*/ 173927424 w 156"/>
                  <a:gd name="T15" fmla="*/ 154437141 h 168"/>
                  <a:gd name="T16" fmla="*/ 37907776 w 156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68"/>
                  <a:gd name="T29" fmla="*/ 156 w 156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68">
                    <a:moveTo>
                      <a:pt x="34" y="0"/>
                    </a:moveTo>
                    <a:lnTo>
                      <a:pt x="0" y="0"/>
                    </a:lnTo>
                    <a:lnTo>
                      <a:pt x="140" y="168"/>
                    </a:lnTo>
                    <a:lnTo>
                      <a:pt x="156" y="1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1" name="Freeform 393"/>
              <p:cNvSpPr>
                <a:spLocks/>
              </p:cNvSpPr>
              <p:nvPr/>
            </p:nvSpPr>
            <p:spPr bwMode="auto">
              <a:xfrm>
                <a:off x="3808594" y="3235220"/>
                <a:ext cx="152046" cy="163869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3916291 h 160"/>
                  <a:gd name="T4" fmla="*/ 80270784 w 144"/>
                  <a:gd name="T5" fmla="*/ 167831557 h 160"/>
                  <a:gd name="T6" fmla="*/ 0 w 144"/>
                  <a:gd name="T7" fmla="*/ 83916291 h 160"/>
                  <a:gd name="T8" fmla="*/ 37905913 w 144"/>
                  <a:gd name="T9" fmla="*/ 0 h 160"/>
                  <a:gd name="T10" fmla="*/ 0 w 144"/>
                  <a:gd name="T11" fmla="*/ 0 h 160"/>
                  <a:gd name="T12" fmla="*/ 146048634 w 144"/>
                  <a:gd name="T13" fmla="*/ 167831557 h 160"/>
                  <a:gd name="T14" fmla="*/ 160541568 w 144"/>
                  <a:gd name="T15" fmla="*/ 145803475 h 160"/>
                  <a:gd name="T16" fmla="*/ 37905913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34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4" y="13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2" name="Freeform 394"/>
              <p:cNvSpPr>
                <a:spLocks/>
              </p:cNvSpPr>
              <p:nvPr/>
            </p:nvSpPr>
            <p:spPr bwMode="auto">
              <a:xfrm>
                <a:off x="3827596" y="3235220"/>
                <a:ext cx="142545" cy="152604"/>
              </a:xfrm>
              <a:custGeom>
                <a:avLst/>
                <a:gdLst>
                  <a:gd name="T0" fmla="*/ 75256368 w 135"/>
                  <a:gd name="T1" fmla="*/ 0 h 149"/>
                  <a:gd name="T2" fmla="*/ 150511680 w 135"/>
                  <a:gd name="T3" fmla="*/ 78147587 h 149"/>
                  <a:gd name="T4" fmla="*/ 75256368 w 135"/>
                  <a:gd name="T5" fmla="*/ 156295173 h 149"/>
                  <a:gd name="T6" fmla="*/ 0 w 135"/>
                  <a:gd name="T7" fmla="*/ 78147587 h 149"/>
                  <a:gd name="T8" fmla="*/ 37906410 w 135"/>
                  <a:gd name="T9" fmla="*/ 0 h 149"/>
                  <a:gd name="T10" fmla="*/ 0 w 135"/>
                  <a:gd name="T11" fmla="*/ 0 h 149"/>
                  <a:gd name="T12" fmla="*/ 136017466 w 135"/>
                  <a:gd name="T13" fmla="*/ 156295173 h 149"/>
                  <a:gd name="T14" fmla="*/ 150511680 w 135"/>
                  <a:gd name="T15" fmla="*/ 134266949 h 149"/>
                  <a:gd name="T16" fmla="*/ 37906410 w 135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9"/>
                  <a:gd name="T29" fmla="*/ 135 w 135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9">
                    <a:moveTo>
                      <a:pt x="34" y="0"/>
                    </a:moveTo>
                    <a:lnTo>
                      <a:pt x="0" y="0"/>
                    </a:lnTo>
                    <a:lnTo>
                      <a:pt x="122" y="149"/>
                    </a:lnTo>
                    <a:lnTo>
                      <a:pt x="135" y="12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3" name="Freeform 395"/>
              <p:cNvSpPr>
                <a:spLocks/>
              </p:cNvSpPr>
              <p:nvPr/>
            </p:nvSpPr>
            <p:spPr bwMode="auto">
              <a:xfrm>
                <a:off x="3846606" y="3235220"/>
                <a:ext cx="133045" cy="142362"/>
              </a:xfrm>
              <a:custGeom>
                <a:avLst/>
                <a:gdLst>
                  <a:gd name="T0" fmla="*/ 69689406 w 127"/>
                  <a:gd name="T1" fmla="*/ 0 h 139"/>
                  <a:gd name="T2" fmla="*/ 139377764 w 127"/>
                  <a:gd name="T3" fmla="*/ 72902658 h 139"/>
                  <a:gd name="T4" fmla="*/ 69689406 w 127"/>
                  <a:gd name="T5" fmla="*/ 145805317 h 139"/>
                  <a:gd name="T6" fmla="*/ 0 w 127"/>
                  <a:gd name="T7" fmla="*/ 72902658 h 139"/>
                  <a:gd name="T8" fmla="*/ 31826041 w 127"/>
                  <a:gd name="T9" fmla="*/ 0 h 139"/>
                  <a:gd name="T10" fmla="*/ 0 w 127"/>
                  <a:gd name="T11" fmla="*/ 0 h 139"/>
                  <a:gd name="T12" fmla="*/ 120721056 w 127"/>
                  <a:gd name="T13" fmla="*/ 145805317 h 139"/>
                  <a:gd name="T14" fmla="*/ 139377764 w 127"/>
                  <a:gd name="T15" fmla="*/ 122728312 h 139"/>
                  <a:gd name="T16" fmla="*/ 31826041 w 127"/>
                  <a:gd name="T17" fmla="*/ 0 h 13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9"/>
                  <a:gd name="T29" fmla="*/ 127 w 127"/>
                  <a:gd name="T30" fmla="*/ 139 h 1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9">
                    <a:moveTo>
                      <a:pt x="29" y="0"/>
                    </a:moveTo>
                    <a:lnTo>
                      <a:pt x="0" y="0"/>
                    </a:lnTo>
                    <a:lnTo>
                      <a:pt x="110" y="139"/>
                    </a:lnTo>
                    <a:lnTo>
                      <a:pt x="127" y="11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4" name="Freeform 396"/>
              <p:cNvSpPr>
                <a:spLocks/>
              </p:cNvSpPr>
              <p:nvPr/>
            </p:nvSpPr>
            <p:spPr bwMode="auto">
              <a:xfrm>
                <a:off x="3862443" y="3235220"/>
                <a:ext cx="126708" cy="132121"/>
              </a:xfrm>
              <a:custGeom>
                <a:avLst/>
                <a:gdLst>
                  <a:gd name="T0" fmla="*/ 68029310 w 118"/>
                  <a:gd name="T1" fmla="*/ 0 h 128"/>
                  <a:gd name="T2" fmla="*/ 136058619 w 118"/>
                  <a:gd name="T3" fmla="*/ 68187854 h 128"/>
                  <a:gd name="T4" fmla="*/ 68029310 w 118"/>
                  <a:gd name="T5" fmla="*/ 136374676 h 128"/>
                  <a:gd name="T6" fmla="*/ 0 w 118"/>
                  <a:gd name="T7" fmla="*/ 68187854 h 128"/>
                  <a:gd name="T8" fmla="*/ 33438026 w 118"/>
                  <a:gd name="T9" fmla="*/ 0 h 128"/>
                  <a:gd name="T10" fmla="*/ 0 w 118"/>
                  <a:gd name="T11" fmla="*/ 0 h 128"/>
                  <a:gd name="T12" fmla="*/ 116456467 w 118"/>
                  <a:gd name="T13" fmla="*/ 136374676 h 128"/>
                  <a:gd name="T14" fmla="*/ 136058619 w 118"/>
                  <a:gd name="T15" fmla="*/ 112935564 h 128"/>
                  <a:gd name="T16" fmla="*/ 33438026 w 118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8"/>
                  <a:gd name="T29" fmla="*/ 118 w 118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8">
                    <a:moveTo>
                      <a:pt x="29" y="0"/>
                    </a:moveTo>
                    <a:lnTo>
                      <a:pt x="0" y="0"/>
                    </a:lnTo>
                    <a:lnTo>
                      <a:pt x="101" y="128"/>
                    </a:lnTo>
                    <a:lnTo>
                      <a:pt x="118" y="10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5" name="Freeform 397"/>
              <p:cNvSpPr>
                <a:spLocks/>
              </p:cNvSpPr>
              <p:nvPr/>
            </p:nvSpPr>
            <p:spPr bwMode="auto">
              <a:xfrm>
                <a:off x="3875117" y="3235220"/>
                <a:ext cx="120371" cy="120856"/>
              </a:xfrm>
              <a:custGeom>
                <a:avLst/>
                <a:gdLst>
                  <a:gd name="T0" fmla="*/ 62996948 w 115"/>
                  <a:gd name="T1" fmla="*/ 0 h 117"/>
                  <a:gd name="T2" fmla="*/ 125992848 w 115"/>
                  <a:gd name="T3" fmla="*/ 62419541 h 117"/>
                  <a:gd name="T4" fmla="*/ 62996948 w 115"/>
                  <a:gd name="T5" fmla="*/ 124839083 h 117"/>
                  <a:gd name="T6" fmla="*/ 0 w 115"/>
                  <a:gd name="T7" fmla="*/ 62419541 h 117"/>
                  <a:gd name="T8" fmla="*/ 37250121 w 115"/>
                  <a:gd name="T9" fmla="*/ 0 h 117"/>
                  <a:gd name="T10" fmla="*/ 0 w 115"/>
                  <a:gd name="T11" fmla="*/ 0 h 117"/>
                  <a:gd name="T12" fmla="*/ 107367796 w 115"/>
                  <a:gd name="T13" fmla="*/ 124839083 h 117"/>
                  <a:gd name="T14" fmla="*/ 125992848 w 115"/>
                  <a:gd name="T15" fmla="*/ 101365135 h 117"/>
                  <a:gd name="T16" fmla="*/ 37250121 w 115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17"/>
                  <a:gd name="T29" fmla="*/ 115 w 115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17">
                    <a:moveTo>
                      <a:pt x="34" y="0"/>
                    </a:moveTo>
                    <a:lnTo>
                      <a:pt x="0" y="0"/>
                    </a:lnTo>
                    <a:lnTo>
                      <a:pt x="98" y="117"/>
                    </a:lnTo>
                    <a:lnTo>
                      <a:pt x="115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6" name="Freeform 398"/>
              <p:cNvSpPr>
                <a:spLocks/>
              </p:cNvSpPr>
              <p:nvPr/>
            </p:nvSpPr>
            <p:spPr bwMode="auto">
              <a:xfrm>
                <a:off x="3894118" y="3235220"/>
                <a:ext cx="106646" cy="107542"/>
              </a:xfrm>
              <a:custGeom>
                <a:avLst/>
                <a:gdLst>
                  <a:gd name="T0" fmla="*/ 55751810 w 102"/>
                  <a:gd name="T1" fmla="*/ 0 h 106"/>
                  <a:gd name="T2" fmla="*/ 111503620 w 102"/>
                  <a:gd name="T3" fmla="*/ 54553216 h 106"/>
                  <a:gd name="T4" fmla="*/ 55751810 w 102"/>
                  <a:gd name="T5" fmla="*/ 109106432 h 106"/>
                  <a:gd name="T6" fmla="*/ 0 w 102"/>
                  <a:gd name="T7" fmla="*/ 54553216 h 106"/>
                  <a:gd name="T8" fmla="*/ 37168227 w 102"/>
                  <a:gd name="T9" fmla="*/ 0 h 106"/>
                  <a:gd name="T10" fmla="*/ 0 w 102"/>
                  <a:gd name="T11" fmla="*/ 0 h 106"/>
                  <a:gd name="T12" fmla="*/ 97292522 w 102"/>
                  <a:gd name="T13" fmla="*/ 109106432 h 106"/>
                  <a:gd name="T14" fmla="*/ 111503620 w 102"/>
                  <a:gd name="T15" fmla="*/ 86461746 h 106"/>
                  <a:gd name="T16" fmla="*/ 37168227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34" y="0"/>
                    </a:moveTo>
                    <a:lnTo>
                      <a:pt x="0" y="0"/>
                    </a:lnTo>
                    <a:lnTo>
                      <a:pt x="89" y="106"/>
                    </a:lnTo>
                    <a:lnTo>
                      <a:pt x="102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7" name="Freeform 399"/>
              <p:cNvSpPr>
                <a:spLocks/>
              </p:cNvSpPr>
              <p:nvPr/>
            </p:nvSpPr>
            <p:spPr bwMode="auto">
              <a:xfrm>
                <a:off x="3913129" y="3232147"/>
                <a:ext cx="97145" cy="100373"/>
              </a:xfrm>
              <a:custGeom>
                <a:avLst/>
                <a:gdLst>
                  <a:gd name="T0" fmla="*/ 50737893 w 93"/>
                  <a:gd name="T1" fmla="*/ 0 h 98"/>
                  <a:gd name="T2" fmla="*/ 101474742 w 93"/>
                  <a:gd name="T3" fmla="*/ 51402242 h 98"/>
                  <a:gd name="T4" fmla="*/ 50737893 w 93"/>
                  <a:gd name="T5" fmla="*/ 102803460 h 98"/>
                  <a:gd name="T6" fmla="*/ 0 w 93"/>
                  <a:gd name="T7" fmla="*/ 51402242 h 98"/>
                  <a:gd name="T8" fmla="*/ 37097904 w 93"/>
                  <a:gd name="T9" fmla="*/ 0 h 98"/>
                  <a:gd name="T10" fmla="*/ 0 w 93"/>
                  <a:gd name="T11" fmla="*/ 3147411 h 98"/>
                  <a:gd name="T12" fmla="*/ 88381062 w 93"/>
                  <a:gd name="T13" fmla="*/ 102803460 h 98"/>
                  <a:gd name="T14" fmla="*/ 101474742 w 93"/>
                  <a:gd name="T15" fmla="*/ 79724847 h 98"/>
                  <a:gd name="T16" fmla="*/ 37097904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34" y="0"/>
                    </a:moveTo>
                    <a:lnTo>
                      <a:pt x="0" y="3"/>
                    </a:lnTo>
                    <a:lnTo>
                      <a:pt x="81" y="98"/>
                    </a:lnTo>
                    <a:lnTo>
                      <a:pt x="93" y="7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8" name="Freeform 400"/>
              <p:cNvSpPr>
                <a:spLocks/>
              </p:cNvSpPr>
              <p:nvPr/>
            </p:nvSpPr>
            <p:spPr bwMode="auto">
              <a:xfrm>
                <a:off x="3931078" y="3232147"/>
                <a:ext cx="88696" cy="89108"/>
              </a:xfrm>
              <a:custGeom>
                <a:avLst/>
                <a:gdLst>
                  <a:gd name="T0" fmla="*/ 46276355 w 85"/>
                  <a:gd name="T1" fmla="*/ 0 h 87"/>
                  <a:gd name="T2" fmla="*/ 92552710 w 85"/>
                  <a:gd name="T3" fmla="*/ 45633538 h 87"/>
                  <a:gd name="T4" fmla="*/ 46276355 w 85"/>
                  <a:gd name="T5" fmla="*/ 91267077 h 87"/>
                  <a:gd name="T6" fmla="*/ 0 w 85"/>
                  <a:gd name="T7" fmla="*/ 45633538 h 87"/>
                  <a:gd name="T8" fmla="*/ 32665168 w 85"/>
                  <a:gd name="T9" fmla="*/ 0 h 87"/>
                  <a:gd name="T10" fmla="*/ 0 w 85"/>
                  <a:gd name="T11" fmla="*/ 3147458 h 87"/>
                  <a:gd name="T12" fmla="*/ 74042383 w 85"/>
                  <a:gd name="T13" fmla="*/ 91267077 h 87"/>
                  <a:gd name="T14" fmla="*/ 92552710 w 85"/>
                  <a:gd name="T15" fmla="*/ 68188113 h 87"/>
                  <a:gd name="T16" fmla="*/ 32665168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30" y="0"/>
                    </a:moveTo>
                    <a:lnTo>
                      <a:pt x="0" y="3"/>
                    </a:lnTo>
                    <a:lnTo>
                      <a:pt x="68" y="87"/>
                    </a:lnTo>
                    <a:lnTo>
                      <a:pt x="85" y="6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39" name="Freeform 401"/>
              <p:cNvSpPr>
                <a:spLocks/>
              </p:cNvSpPr>
              <p:nvPr/>
            </p:nvSpPr>
            <p:spPr bwMode="auto">
              <a:xfrm>
                <a:off x="3947967" y="3232147"/>
                <a:ext cx="81299" cy="77842"/>
              </a:xfrm>
              <a:custGeom>
                <a:avLst/>
                <a:gdLst>
                  <a:gd name="T0" fmla="*/ 43484267 w 76"/>
                  <a:gd name="T1" fmla="*/ 0 h 76"/>
                  <a:gd name="T2" fmla="*/ 86967464 w 76"/>
                  <a:gd name="T3" fmla="*/ 39864322 h 76"/>
                  <a:gd name="T4" fmla="*/ 43484267 w 76"/>
                  <a:gd name="T5" fmla="*/ 79728644 h 76"/>
                  <a:gd name="T6" fmla="*/ 0 w 76"/>
                  <a:gd name="T7" fmla="*/ 39864322 h 76"/>
                  <a:gd name="T8" fmla="*/ 34329567 w 76"/>
                  <a:gd name="T9" fmla="*/ 0 h 76"/>
                  <a:gd name="T10" fmla="*/ 0 w 76"/>
                  <a:gd name="T11" fmla="*/ 0 h 76"/>
                  <a:gd name="T12" fmla="*/ 67514530 w 76"/>
                  <a:gd name="T13" fmla="*/ 79728644 h 76"/>
                  <a:gd name="T14" fmla="*/ 86967464 w 76"/>
                  <a:gd name="T15" fmla="*/ 56649509 h 76"/>
                  <a:gd name="T16" fmla="*/ 34329567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30" y="0"/>
                    </a:moveTo>
                    <a:lnTo>
                      <a:pt x="0" y="0"/>
                    </a:lnTo>
                    <a:lnTo>
                      <a:pt x="59" y="76"/>
                    </a:lnTo>
                    <a:lnTo>
                      <a:pt x="76" y="5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40" name="Freeform 402"/>
              <p:cNvSpPr>
                <a:spLocks/>
              </p:cNvSpPr>
              <p:nvPr/>
            </p:nvSpPr>
            <p:spPr bwMode="auto">
              <a:xfrm>
                <a:off x="3962753" y="3232147"/>
                <a:ext cx="71798" cy="66577"/>
              </a:xfrm>
              <a:custGeom>
                <a:avLst/>
                <a:gdLst>
                  <a:gd name="T0" fmla="*/ 37904064 w 68"/>
                  <a:gd name="T1" fmla="*/ 0 h 65"/>
                  <a:gd name="T2" fmla="*/ 75808128 w 68"/>
                  <a:gd name="T3" fmla="*/ 34096642 h 65"/>
                  <a:gd name="T4" fmla="*/ 37904064 w 68"/>
                  <a:gd name="T5" fmla="*/ 68192260 h 65"/>
                  <a:gd name="T6" fmla="*/ 0 w 68"/>
                  <a:gd name="T7" fmla="*/ 34096642 h 65"/>
                  <a:gd name="T8" fmla="*/ 37904064 w 68"/>
                  <a:gd name="T9" fmla="*/ 0 h 65"/>
                  <a:gd name="T10" fmla="*/ 0 w 68"/>
                  <a:gd name="T11" fmla="*/ 0 h 65"/>
                  <a:gd name="T12" fmla="*/ 61315481 w 68"/>
                  <a:gd name="T13" fmla="*/ 68192260 h 65"/>
                  <a:gd name="T14" fmla="*/ 75808128 w 68"/>
                  <a:gd name="T15" fmla="*/ 45111546 h 65"/>
                  <a:gd name="T16" fmla="*/ 37904064 w 68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5"/>
                  <a:gd name="T29" fmla="*/ 68 w 68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5">
                    <a:moveTo>
                      <a:pt x="34" y="0"/>
                    </a:moveTo>
                    <a:lnTo>
                      <a:pt x="0" y="0"/>
                    </a:lnTo>
                    <a:lnTo>
                      <a:pt x="55" y="65"/>
                    </a:lnTo>
                    <a:lnTo>
                      <a:pt x="68" y="4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41" name="Freeform 403"/>
              <p:cNvSpPr>
                <a:spLocks/>
              </p:cNvSpPr>
              <p:nvPr/>
            </p:nvSpPr>
            <p:spPr bwMode="auto">
              <a:xfrm>
                <a:off x="3979642" y="3232147"/>
                <a:ext cx="62298" cy="55302"/>
              </a:xfrm>
              <a:custGeom>
                <a:avLst/>
                <a:gdLst>
                  <a:gd name="T0" fmla="*/ 32890176 w 59"/>
                  <a:gd name="T1" fmla="*/ 0 h 54"/>
                  <a:gd name="T2" fmla="*/ 65780352 w 59"/>
                  <a:gd name="T3" fmla="*/ 28317696 h 54"/>
                  <a:gd name="T4" fmla="*/ 32890176 w 59"/>
                  <a:gd name="T5" fmla="*/ 56635393 h 54"/>
                  <a:gd name="T6" fmla="*/ 0 w 59"/>
                  <a:gd name="T7" fmla="*/ 28317696 h 54"/>
                  <a:gd name="T8" fmla="*/ 37907812 w 59"/>
                  <a:gd name="T9" fmla="*/ 0 h 54"/>
                  <a:gd name="T10" fmla="*/ 0 w 59"/>
                  <a:gd name="T11" fmla="*/ 0 h 54"/>
                  <a:gd name="T12" fmla="*/ 51286040 w 59"/>
                  <a:gd name="T13" fmla="*/ 56635393 h 54"/>
                  <a:gd name="T14" fmla="*/ 65780352 w 59"/>
                  <a:gd name="T15" fmla="*/ 33562176 h 54"/>
                  <a:gd name="T16" fmla="*/ 37907812 w 59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4"/>
                  <a:gd name="T29" fmla="*/ 59 w 59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4">
                    <a:moveTo>
                      <a:pt x="34" y="0"/>
                    </a:moveTo>
                    <a:lnTo>
                      <a:pt x="0" y="0"/>
                    </a:lnTo>
                    <a:lnTo>
                      <a:pt x="46" y="54"/>
                    </a:lnTo>
                    <a:lnTo>
                      <a:pt x="59" y="3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42" name="Freeform 404"/>
              <p:cNvSpPr>
                <a:spLocks/>
              </p:cNvSpPr>
              <p:nvPr/>
            </p:nvSpPr>
            <p:spPr bwMode="auto">
              <a:xfrm>
                <a:off x="3997592" y="3232147"/>
                <a:ext cx="53849" cy="44037"/>
              </a:xfrm>
              <a:custGeom>
                <a:avLst/>
                <a:gdLst>
                  <a:gd name="T0" fmla="*/ 28997686 w 50"/>
                  <a:gd name="T1" fmla="*/ 0 h 43"/>
                  <a:gd name="T2" fmla="*/ 57994295 w 50"/>
                  <a:gd name="T3" fmla="*/ 22550016 h 43"/>
                  <a:gd name="T4" fmla="*/ 28997686 w 50"/>
                  <a:gd name="T5" fmla="*/ 45099009 h 43"/>
                  <a:gd name="T6" fmla="*/ 0 w 50"/>
                  <a:gd name="T7" fmla="*/ 22550016 h 43"/>
                  <a:gd name="T8" fmla="*/ 39435781 w 50"/>
                  <a:gd name="T9" fmla="*/ 0 h 43"/>
                  <a:gd name="T10" fmla="*/ 0 w 50"/>
                  <a:gd name="T11" fmla="*/ 0 h 43"/>
                  <a:gd name="T12" fmla="*/ 39435781 w 50"/>
                  <a:gd name="T13" fmla="*/ 45099009 h 43"/>
                  <a:gd name="T14" fmla="*/ 57994295 w 50"/>
                  <a:gd name="T15" fmla="*/ 23074364 h 43"/>
                  <a:gd name="T16" fmla="*/ 39435781 w 5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43"/>
                  <a:gd name="T29" fmla="*/ 50 w 5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43">
                    <a:moveTo>
                      <a:pt x="34" y="0"/>
                    </a:moveTo>
                    <a:lnTo>
                      <a:pt x="0" y="0"/>
                    </a:lnTo>
                    <a:lnTo>
                      <a:pt x="34" y="43"/>
                    </a:lnTo>
                    <a:lnTo>
                      <a:pt x="50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43" name="Freeform 405"/>
              <p:cNvSpPr>
                <a:spLocks/>
              </p:cNvSpPr>
              <p:nvPr/>
            </p:nvSpPr>
            <p:spPr bwMode="auto">
              <a:xfrm>
                <a:off x="4016602" y="3232147"/>
                <a:ext cx="44348" cy="33796"/>
              </a:xfrm>
              <a:custGeom>
                <a:avLst/>
                <a:gdLst>
                  <a:gd name="T0" fmla="*/ 23413632 w 42"/>
                  <a:gd name="T1" fmla="*/ 0 h 32"/>
                  <a:gd name="T2" fmla="*/ 46827264 w 42"/>
                  <a:gd name="T3" fmla="*/ 17846400 h 32"/>
                  <a:gd name="T4" fmla="*/ 23413632 w 42"/>
                  <a:gd name="T5" fmla="*/ 35692800 h 32"/>
                  <a:gd name="T6" fmla="*/ 0 w 42"/>
                  <a:gd name="T7" fmla="*/ 17846400 h 32"/>
                  <a:gd name="T8" fmla="*/ 36793005 w 42"/>
                  <a:gd name="T9" fmla="*/ 0 h 32"/>
                  <a:gd name="T10" fmla="*/ 0 w 42"/>
                  <a:gd name="T11" fmla="*/ 0 h 32"/>
                  <a:gd name="T12" fmla="*/ 27873772 w 42"/>
                  <a:gd name="T13" fmla="*/ 35692800 h 32"/>
                  <a:gd name="T14" fmla="*/ 46827264 w 42"/>
                  <a:gd name="T15" fmla="*/ 12269002 h 32"/>
                  <a:gd name="T16" fmla="*/ 36793005 w 42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2"/>
                  <a:gd name="T29" fmla="*/ 42 w 42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2">
                    <a:moveTo>
                      <a:pt x="33" y="0"/>
                    </a:moveTo>
                    <a:lnTo>
                      <a:pt x="0" y="0"/>
                    </a:lnTo>
                    <a:lnTo>
                      <a:pt x="25" y="32"/>
                    </a:lnTo>
                    <a:lnTo>
                      <a:pt x="42" y="1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44" name="Freeform 406"/>
              <p:cNvSpPr>
                <a:spLocks/>
              </p:cNvSpPr>
              <p:nvPr/>
            </p:nvSpPr>
            <p:spPr bwMode="auto">
              <a:xfrm>
                <a:off x="4032439" y="3232147"/>
                <a:ext cx="31674" cy="22530"/>
              </a:xfrm>
              <a:custGeom>
                <a:avLst/>
                <a:gdLst>
                  <a:gd name="T0" fmla="*/ 17297280 w 29"/>
                  <a:gd name="T1" fmla="*/ 0 h 22"/>
                  <a:gd name="T2" fmla="*/ 34594561 w 29"/>
                  <a:gd name="T3" fmla="*/ 11536384 h 22"/>
                  <a:gd name="T4" fmla="*/ 17297280 w 29"/>
                  <a:gd name="T5" fmla="*/ 23072768 h 22"/>
                  <a:gd name="T6" fmla="*/ 0 w 29"/>
                  <a:gd name="T7" fmla="*/ 11536384 h 22"/>
                  <a:gd name="T8" fmla="*/ 0 w 29"/>
                  <a:gd name="T9" fmla="*/ 0 h 22"/>
                  <a:gd name="T10" fmla="*/ 34594561 w 29"/>
                  <a:gd name="T11" fmla="*/ 0 h 22"/>
                  <a:gd name="T12" fmla="*/ 19086319 w 29"/>
                  <a:gd name="T13" fmla="*/ 23072768 h 22"/>
                  <a:gd name="T14" fmla="*/ 0 w 29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22"/>
                  <a:gd name="T26" fmla="*/ 29 w 29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22">
                    <a:moveTo>
                      <a:pt x="0" y="0"/>
                    </a:moveTo>
                    <a:lnTo>
                      <a:pt x="29" y="0"/>
                    </a:lnTo>
                    <a:lnTo>
                      <a:pt x="16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45" name="Freeform 407"/>
              <p:cNvSpPr>
                <a:spLocks/>
              </p:cNvSpPr>
              <p:nvPr/>
            </p:nvSpPr>
            <p:spPr bwMode="auto">
              <a:xfrm>
                <a:off x="4051450" y="3232147"/>
                <a:ext cx="12673" cy="11265"/>
              </a:xfrm>
              <a:custGeom>
                <a:avLst/>
                <a:gdLst>
                  <a:gd name="T0" fmla="*/ 6177600 w 13"/>
                  <a:gd name="T1" fmla="*/ 0 h 11"/>
                  <a:gd name="T2" fmla="*/ 12354225 w 13"/>
                  <a:gd name="T3" fmla="*/ 5768704 h 11"/>
                  <a:gd name="T4" fmla="*/ 6177600 w 13"/>
                  <a:gd name="T5" fmla="*/ 11536384 h 11"/>
                  <a:gd name="T6" fmla="*/ 0 w 13"/>
                  <a:gd name="T7" fmla="*/ 5768704 h 11"/>
                  <a:gd name="T8" fmla="*/ 0 w 13"/>
                  <a:gd name="T9" fmla="*/ 0 h 11"/>
                  <a:gd name="T10" fmla="*/ 12354225 w 13"/>
                  <a:gd name="T11" fmla="*/ 0 h 11"/>
                  <a:gd name="T12" fmla="*/ 8553301 w 13"/>
                  <a:gd name="T13" fmla="*/ 11536384 h 11"/>
                  <a:gd name="T14" fmla="*/ 0 w 13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1"/>
                  <a:gd name="T26" fmla="*/ 13 w 13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1">
                    <a:moveTo>
                      <a:pt x="0" y="0"/>
                    </a:moveTo>
                    <a:lnTo>
                      <a:pt x="13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946" name="Freeform 408"/>
              <p:cNvSpPr>
                <a:spLocks/>
              </p:cNvSpPr>
              <p:nvPr/>
            </p:nvSpPr>
            <p:spPr bwMode="auto">
              <a:xfrm>
                <a:off x="1415948" y="3492294"/>
                <a:ext cx="34847" cy="22530"/>
              </a:xfrm>
              <a:custGeom>
                <a:avLst/>
                <a:gdLst>
                  <a:gd name="T0" fmla="*/ 18399216 w 33"/>
                  <a:gd name="T1" fmla="*/ 0 h 22"/>
                  <a:gd name="T2" fmla="*/ 36797376 w 33"/>
                  <a:gd name="T3" fmla="*/ 11536384 h 22"/>
                  <a:gd name="T4" fmla="*/ 18399216 w 33"/>
                  <a:gd name="T5" fmla="*/ 23072768 h 22"/>
                  <a:gd name="T6" fmla="*/ 0 w 33"/>
                  <a:gd name="T7" fmla="*/ 11536384 h 22"/>
                  <a:gd name="T8" fmla="*/ 18955712 w 33"/>
                  <a:gd name="T9" fmla="*/ 0 h 22"/>
                  <a:gd name="T10" fmla="*/ 0 w 33"/>
                  <a:gd name="T11" fmla="*/ 23072768 h 22"/>
                  <a:gd name="T12" fmla="*/ 36797376 w 33"/>
                  <a:gd name="T13" fmla="*/ 23072768 h 22"/>
                  <a:gd name="T14" fmla="*/ 18955712 w 33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22"/>
                  <a:gd name="T26" fmla="*/ 33 w 33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22">
                    <a:moveTo>
                      <a:pt x="17" y="0"/>
                    </a:moveTo>
                    <a:lnTo>
                      <a:pt x="0" y="22"/>
                    </a:lnTo>
                    <a:lnTo>
                      <a:pt x="33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69" name="Group 409"/>
            <p:cNvGrpSpPr>
              <a:grpSpLocks/>
            </p:cNvGrpSpPr>
            <p:nvPr/>
          </p:nvGrpSpPr>
          <p:grpSpPr bwMode="auto">
            <a:xfrm>
              <a:off x="1425449" y="3127677"/>
              <a:ext cx="2599602" cy="441427"/>
              <a:chOff x="1425449" y="3127677"/>
              <a:chExt cx="2599602" cy="441427"/>
            </a:xfrm>
          </p:grpSpPr>
          <p:sp>
            <p:nvSpPr>
              <p:cNvPr id="196547" name="Freeform 410"/>
              <p:cNvSpPr>
                <a:spLocks/>
              </p:cNvSpPr>
              <p:nvPr/>
            </p:nvSpPr>
            <p:spPr bwMode="auto">
              <a:xfrm>
                <a:off x="1425449" y="3481029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18953492 w 42"/>
                  <a:gd name="T9" fmla="*/ 0 h 33"/>
                  <a:gd name="T10" fmla="*/ 0 w 42"/>
                  <a:gd name="T11" fmla="*/ 23074472 h 33"/>
                  <a:gd name="T12" fmla="*/ 10034263 w 42"/>
                  <a:gd name="T13" fmla="*/ 34611200 h 33"/>
                  <a:gd name="T14" fmla="*/ 46827264 w 42"/>
                  <a:gd name="T15" fmla="*/ 34611200 h 33"/>
                  <a:gd name="T16" fmla="*/ 18953492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17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2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48" name="Freeform 411"/>
              <p:cNvSpPr>
                <a:spLocks/>
              </p:cNvSpPr>
              <p:nvPr/>
            </p:nvSpPr>
            <p:spPr bwMode="auto">
              <a:xfrm>
                <a:off x="1434949" y="3470788"/>
                <a:ext cx="52797" cy="44037"/>
              </a:xfrm>
              <a:custGeom>
                <a:avLst/>
                <a:gdLst>
                  <a:gd name="T0" fmla="*/ 27875760 w 50"/>
                  <a:gd name="T1" fmla="*/ 0 h 44"/>
                  <a:gd name="T2" fmla="*/ 55750464 w 50"/>
                  <a:gd name="T3" fmla="*/ 22037516 h 44"/>
                  <a:gd name="T4" fmla="*/ 27875760 w 50"/>
                  <a:gd name="T5" fmla="*/ 44074031 h 44"/>
                  <a:gd name="T6" fmla="*/ 0 w 50"/>
                  <a:gd name="T7" fmla="*/ 22037516 h 44"/>
                  <a:gd name="T8" fmla="*/ 13379816 w 50"/>
                  <a:gd name="T9" fmla="*/ 0 h 44"/>
                  <a:gd name="T10" fmla="*/ 0 w 50"/>
                  <a:gd name="T11" fmla="*/ 22037516 h 44"/>
                  <a:gd name="T12" fmla="*/ 17840109 w 50"/>
                  <a:gd name="T13" fmla="*/ 44074031 h 44"/>
                  <a:gd name="T14" fmla="*/ 55750464 w 50"/>
                  <a:gd name="T15" fmla="*/ 44074031 h 44"/>
                  <a:gd name="T16" fmla="*/ 13379816 w 5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44"/>
                  <a:gd name="T29" fmla="*/ 50 w 5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44">
                    <a:moveTo>
                      <a:pt x="12" y="0"/>
                    </a:moveTo>
                    <a:lnTo>
                      <a:pt x="0" y="22"/>
                    </a:lnTo>
                    <a:lnTo>
                      <a:pt x="16" y="44"/>
                    </a:lnTo>
                    <a:lnTo>
                      <a:pt x="50" y="4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49" name="Freeform 412"/>
              <p:cNvSpPr>
                <a:spLocks/>
              </p:cNvSpPr>
              <p:nvPr/>
            </p:nvSpPr>
            <p:spPr bwMode="auto">
              <a:xfrm>
                <a:off x="1443398" y="3459522"/>
                <a:ext cx="60185" cy="55302"/>
              </a:xfrm>
              <a:custGeom>
                <a:avLst/>
                <a:gdLst>
                  <a:gd name="T0" fmla="*/ 32929949 w 55"/>
                  <a:gd name="T1" fmla="*/ 0 h 54"/>
                  <a:gd name="T2" fmla="*/ 65858803 w 55"/>
                  <a:gd name="T3" fmla="*/ 28317696 h 54"/>
                  <a:gd name="T4" fmla="*/ 32929949 w 55"/>
                  <a:gd name="T5" fmla="*/ 56635393 h 54"/>
                  <a:gd name="T6" fmla="*/ 0 w 55"/>
                  <a:gd name="T7" fmla="*/ 28317696 h 54"/>
                  <a:gd name="T8" fmla="*/ 15567124 w 55"/>
                  <a:gd name="T9" fmla="*/ 0 h 54"/>
                  <a:gd name="T10" fmla="*/ 0 w 55"/>
                  <a:gd name="T11" fmla="*/ 22024535 h 54"/>
                  <a:gd name="T12" fmla="*/ 29936019 w 55"/>
                  <a:gd name="T13" fmla="*/ 56635393 h 54"/>
                  <a:gd name="T14" fmla="*/ 65858803 w 55"/>
                  <a:gd name="T15" fmla="*/ 56635393 h 54"/>
                  <a:gd name="T16" fmla="*/ 15567124 w 55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4"/>
                  <a:gd name="T29" fmla="*/ 55 w 5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4">
                    <a:moveTo>
                      <a:pt x="13" y="0"/>
                    </a:moveTo>
                    <a:lnTo>
                      <a:pt x="0" y="21"/>
                    </a:lnTo>
                    <a:lnTo>
                      <a:pt x="25" y="54"/>
                    </a:lnTo>
                    <a:lnTo>
                      <a:pt x="55" y="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0" name="Freeform 413"/>
              <p:cNvSpPr>
                <a:spLocks/>
              </p:cNvSpPr>
              <p:nvPr/>
            </p:nvSpPr>
            <p:spPr bwMode="auto">
              <a:xfrm>
                <a:off x="1447623" y="3448257"/>
                <a:ext cx="71798" cy="66577"/>
              </a:xfrm>
              <a:custGeom>
                <a:avLst/>
                <a:gdLst>
                  <a:gd name="T0" fmla="*/ 37904064 w 68"/>
                  <a:gd name="T1" fmla="*/ 0 h 65"/>
                  <a:gd name="T2" fmla="*/ 75808128 w 68"/>
                  <a:gd name="T3" fmla="*/ 34096642 h 65"/>
                  <a:gd name="T4" fmla="*/ 37904064 w 68"/>
                  <a:gd name="T5" fmla="*/ 68192260 h 65"/>
                  <a:gd name="T6" fmla="*/ 0 w 68"/>
                  <a:gd name="T7" fmla="*/ 34096642 h 65"/>
                  <a:gd name="T8" fmla="*/ 18951504 w 68"/>
                  <a:gd name="T9" fmla="*/ 0 h 65"/>
                  <a:gd name="T10" fmla="*/ 0 w 68"/>
                  <a:gd name="T11" fmla="*/ 22030839 h 65"/>
                  <a:gd name="T12" fmla="*/ 42362929 w 68"/>
                  <a:gd name="T13" fmla="*/ 68192260 h 65"/>
                  <a:gd name="T14" fmla="*/ 75808128 w 68"/>
                  <a:gd name="T15" fmla="*/ 68192260 h 65"/>
                  <a:gd name="T16" fmla="*/ 18951504 w 68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5"/>
                  <a:gd name="T29" fmla="*/ 68 w 68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5">
                    <a:moveTo>
                      <a:pt x="17" y="0"/>
                    </a:moveTo>
                    <a:lnTo>
                      <a:pt x="0" y="21"/>
                    </a:lnTo>
                    <a:lnTo>
                      <a:pt x="38" y="65"/>
                    </a:lnTo>
                    <a:lnTo>
                      <a:pt x="68" y="6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1" name="Freeform 414"/>
              <p:cNvSpPr>
                <a:spLocks/>
              </p:cNvSpPr>
              <p:nvPr/>
            </p:nvSpPr>
            <p:spPr bwMode="auto">
              <a:xfrm>
                <a:off x="1457123" y="3436991"/>
                <a:ext cx="79196" cy="77842"/>
              </a:xfrm>
              <a:custGeom>
                <a:avLst/>
                <a:gdLst>
                  <a:gd name="T0" fmla="*/ 41263200 w 76"/>
                  <a:gd name="T1" fmla="*/ 0 h 76"/>
                  <a:gd name="T2" fmla="*/ 82526400 w 76"/>
                  <a:gd name="T3" fmla="*/ 39864322 h 76"/>
                  <a:gd name="T4" fmla="*/ 41263200 w 76"/>
                  <a:gd name="T5" fmla="*/ 79728644 h 76"/>
                  <a:gd name="T6" fmla="*/ 0 w 76"/>
                  <a:gd name="T7" fmla="*/ 39864322 h 76"/>
                  <a:gd name="T8" fmla="*/ 18459963 w 76"/>
                  <a:gd name="T9" fmla="*/ 0 h 76"/>
                  <a:gd name="T10" fmla="*/ 0 w 76"/>
                  <a:gd name="T11" fmla="*/ 23079127 h 76"/>
                  <a:gd name="T12" fmla="*/ 45606473 w 76"/>
                  <a:gd name="T13" fmla="*/ 79728644 h 76"/>
                  <a:gd name="T14" fmla="*/ 82526400 w 76"/>
                  <a:gd name="T15" fmla="*/ 79728644 h 76"/>
                  <a:gd name="T16" fmla="*/ 18459963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17" y="0"/>
                    </a:moveTo>
                    <a:lnTo>
                      <a:pt x="0" y="22"/>
                    </a:lnTo>
                    <a:lnTo>
                      <a:pt x="42" y="76"/>
                    </a:lnTo>
                    <a:lnTo>
                      <a:pt x="76" y="7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2" name="Freeform 415"/>
              <p:cNvSpPr>
                <a:spLocks/>
              </p:cNvSpPr>
              <p:nvPr/>
            </p:nvSpPr>
            <p:spPr bwMode="auto">
              <a:xfrm>
                <a:off x="1465572" y="3425726"/>
                <a:ext cx="90809" cy="89108"/>
              </a:xfrm>
              <a:custGeom>
                <a:avLst/>
                <a:gdLst>
                  <a:gd name="T0" fmla="*/ 48508030 w 85"/>
                  <a:gd name="T1" fmla="*/ 0 h 87"/>
                  <a:gd name="T2" fmla="*/ 97014992 w 85"/>
                  <a:gd name="T3" fmla="*/ 45633538 h 87"/>
                  <a:gd name="T4" fmla="*/ 48508030 w 85"/>
                  <a:gd name="T5" fmla="*/ 91267077 h 87"/>
                  <a:gd name="T6" fmla="*/ 0 w 85"/>
                  <a:gd name="T7" fmla="*/ 45633538 h 87"/>
                  <a:gd name="T8" fmla="*/ 14837121 w 85"/>
                  <a:gd name="T9" fmla="*/ 0 h 87"/>
                  <a:gd name="T10" fmla="*/ 0 w 85"/>
                  <a:gd name="T11" fmla="*/ 23078972 h 87"/>
                  <a:gd name="T12" fmla="*/ 58208565 w 85"/>
                  <a:gd name="T13" fmla="*/ 91267077 h 87"/>
                  <a:gd name="T14" fmla="*/ 97014992 w 85"/>
                  <a:gd name="T15" fmla="*/ 91267077 h 87"/>
                  <a:gd name="T16" fmla="*/ 14837121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13" y="0"/>
                    </a:moveTo>
                    <a:lnTo>
                      <a:pt x="0" y="22"/>
                    </a:lnTo>
                    <a:lnTo>
                      <a:pt x="51" y="87"/>
                    </a:lnTo>
                    <a:lnTo>
                      <a:pt x="85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3" name="Freeform 416"/>
              <p:cNvSpPr>
                <a:spLocks/>
              </p:cNvSpPr>
              <p:nvPr/>
            </p:nvSpPr>
            <p:spPr bwMode="auto">
              <a:xfrm>
                <a:off x="1475073" y="3414451"/>
                <a:ext cx="98197" cy="100373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1402242 h 98"/>
                  <a:gd name="T4" fmla="*/ 51842736 w 93"/>
                  <a:gd name="T5" fmla="*/ 102803460 h 98"/>
                  <a:gd name="T6" fmla="*/ 0 w 93"/>
                  <a:gd name="T7" fmla="*/ 51402242 h 98"/>
                  <a:gd name="T8" fmla="*/ 13379077 w 93"/>
                  <a:gd name="T9" fmla="*/ 0 h 98"/>
                  <a:gd name="T10" fmla="*/ 0 w 93"/>
                  <a:gd name="T11" fmla="*/ 23078621 h 98"/>
                  <a:gd name="T12" fmla="*/ 65778258 w 93"/>
                  <a:gd name="T13" fmla="*/ 102803460 h 98"/>
                  <a:gd name="T14" fmla="*/ 103684416 w 93"/>
                  <a:gd name="T15" fmla="*/ 102803460 h 98"/>
                  <a:gd name="T16" fmla="*/ 13379077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12" y="0"/>
                    </a:moveTo>
                    <a:lnTo>
                      <a:pt x="0" y="22"/>
                    </a:lnTo>
                    <a:lnTo>
                      <a:pt x="59" y="98"/>
                    </a:lnTo>
                    <a:lnTo>
                      <a:pt x="93" y="9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4" name="Freeform 417"/>
              <p:cNvSpPr>
                <a:spLocks/>
              </p:cNvSpPr>
              <p:nvPr/>
            </p:nvSpPr>
            <p:spPr bwMode="auto">
              <a:xfrm>
                <a:off x="1479298" y="3403186"/>
                <a:ext cx="110871" cy="111639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7171459 h 109"/>
                  <a:gd name="T4" fmla="*/ 57983441 w 106"/>
                  <a:gd name="T5" fmla="*/ 114341893 h 109"/>
                  <a:gd name="T6" fmla="*/ 0 w 106"/>
                  <a:gd name="T7" fmla="*/ 57171459 h 109"/>
                  <a:gd name="T8" fmla="*/ 18598090 w 106"/>
                  <a:gd name="T9" fmla="*/ 0 h 109"/>
                  <a:gd name="T10" fmla="*/ 0 w 106"/>
                  <a:gd name="T11" fmla="*/ 23078548 h 109"/>
                  <a:gd name="T12" fmla="*/ 78769672 w 106"/>
                  <a:gd name="T13" fmla="*/ 114341893 h 109"/>
                  <a:gd name="T14" fmla="*/ 115965836 w 106"/>
                  <a:gd name="T15" fmla="*/ 114341893 h 109"/>
                  <a:gd name="T16" fmla="*/ 1859809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2"/>
                    </a:lnTo>
                    <a:lnTo>
                      <a:pt x="72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5" name="Freeform 418"/>
              <p:cNvSpPr>
                <a:spLocks/>
              </p:cNvSpPr>
              <p:nvPr/>
            </p:nvSpPr>
            <p:spPr bwMode="auto">
              <a:xfrm>
                <a:off x="1487747" y="3392945"/>
                <a:ext cx="117207" cy="121880"/>
              </a:xfrm>
              <a:custGeom>
                <a:avLst/>
                <a:gdLst>
                  <a:gd name="T0" fmla="*/ 61881072 w 111"/>
                  <a:gd name="T1" fmla="*/ 0 h 120"/>
                  <a:gd name="T2" fmla="*/ 123761088 w 111"/>
                  <a:gd name="T3" fmla="*/ 61894727 h 120"/>
                  <a:gd name="T4" fmla="*/ 61881072 w 111"/>
                  <a:gd name="T5" fmla="*/ 123789454 h 120"/>
                  <a:gd name="T6" fmla="*/ 0 w 111"/>
                  <a:gd name="T7" fmla="*/ 61894727 h 120"/>
                  <a:gd name="T8" fmla="*/ 18954804 w 111"/>
                  <a:gd name="T9" fmla="*/ 0 h 120"/>
                  <a:gd name="T10" fmla="*/ 0 w 111"/>
                  <a:gd name="T11" fmla="*/ 22695074 h 120"/>
                  <a:gd name="T12" fmla="*/ 90311697 w 111"/>
                  <a:gd name="T13" fmla="*/ 123789454 h 120"/>
                  <a:gd name="T14" fmla="*/ 123761088 w 111"/>
                  <a:gd name="T15" fmla="*/ 123789454 h 120"/>
                  <a:gd name="T16" fmla="*/ 18954804 w 111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20"/>
                  <a:gd name="T29" fmla="*/ 111 w 111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20">
                    <a:moveTo>
                      <a:pt x="17" y="0"/>
                    </a:moveTo>
                    <a:lnTo>
                      <a:pt x="0" y="22"/>
                    </a:lnTo>
                    <a:lnTo>
                      <a:pt x="81" y="120"/>
                    </a:lnTo>
                    <a:lnTo>
                      <a:pt x="111" y="12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6" name="Freeform 419"/>
              <p:cNvSpPr>
                <a:spLocks/>
              </p:cNvSpPr>
              <p:nvPr/>
            </p:nvSpPr>
            <p:spPr bwMode="auto">
              <a:xfrm>
                <a:off x="1497247" y="3379631"/>
                <a:ext cx="125647" cy="135194"/>
              </a:xfrm>
              <a:custGeom>
                <a:avLst/>
                <a:gdLst>
                  <a:gd name="T0" fmla="*/ 66895314 w 118"/>
                  <a:gd name="T1" fmla="*/ 0 h 131"/>
                  <a:gd name="T2" fmla="*/ 133789563 w 118"/>
                  <a:gd name="T3" fmla="*/ 69761136 h 131"/>
                  <a:gd name="T4" fmla="*/ 66895314 w 118"/>
                  <a:gd name="T5" fmla="*/ 139522272 h 131"/>
                  <a:gd name="T6" fmla="*/ 0 w 118"/>
                  <a:gd name="T7" fmla="*/ 69761136 h 131"/>
                  <a:gd name="T8" fmla="*/ 14739032 w 118"/>
                  <a:gd name="T9" fmla="*/ 0 h 131"/>
                  <a:gd name="T10" fmla="*/ 0 w 118"/>
                  <a:gd name="T11" fmla="*/ 23430872 h 131"/>
                  <a:gd name="T12" fmla="*/ 100909455 w 118"/>
                  <a:gd name="T13" fmla="*/ 139522272 h 131"/>
                  <a:gd name="T14" fmla="*/ 133789563 w 118"/>
                  <a:gd name="T15" fmla="*/ 139522272 h 131"/>
                  <a:gd name="T16" fmla="*/ 14739032 w 118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31"/>
                  <a:gd name="T29" fmla="*/ 118 w 118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31">
                    <a:moveTo>
                      <a:pt x="13" y="0"/>
                    </a:moveTo>
                    <a:lnTo>
                      <a:pt x="0" y="22"/>
                    </a:lnTo>
                    <a:lnTo>
                      <a:pt x="89" y="131"/>
                    </a:lnTo>
                    <a:lnTo>
                      <a:pt x="118" y="13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7" name="Freeform 420"/>
              <p:cNvSpPr>
                <a:spLocks/>
              </p:cNvSpPr>
              <p:nvPr/>
            </p:nvSpPr>
            <p:spPr bwMode="auto">
              <a:xfrm>
                <a:off x="1506757" y="3368366"/>
                <a:ext cx="133045" cy="146459"/>
              </a:xfrm>
              <a:custGeom>
                <a:avLst/>
                <a:gdLst>
                  <a:gd name="T0" fmla="*/ 69689406 w 127"/>
                  <a:gd name="T1" fmla="*/ 0 h 142"/>
                  <a:gd name="T2" fmla="*/ 139377764 w 127"/>
                  <a:gd name="T3" fmla="*/ 75529525 h 142"/>
                  <a:gd name="T4" fmla="*/ 69689406 w 127"/>
                  <a:gd name="T5" fmla="*/ 151058018 h 142"/>
                  <a:gd name="T6" fmla="*/ 0 w 127"/>
                  <a:gd name="T7" fmla="*/ 75529525 h 142"/>
                  <a:gd name="T8" fmla="*/ 14267244 w 127"/>
                  <a:gd name="T9" fmla="*/ 0 h 142"/>
                  <a:gd name="T10" fmla="*/ 0 w 127"/>
                  <a:gd name="T11" fmla="*/ 23403527 h 142"/>
                  <a:gd name="T12" fmla="*/ 103161215 w 127"/>
                  <a:gd name="T13" fmla="*/ 151058018 h 142"/>
                  <a:gd name="T14" fmla="*/ 139377764 w 127"/>
                  <a:gd name="T15" fmla="*/ 151058018 h 142"/>
                  <a:gd name="T16" fmla="*/ 14267244 w 127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42"/>
                  <a:gd name="T29" fmla="*/ 127 w 127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42">
                    <a:moveTo>
                      <a:pt x="13" y="0"/>
                    </a:moveTo>
                    <a:lnTo>
                      <a:pt x="0" y="22"/>
                    </a:lnTo>
                    <a:lnTo>
                      <a:pt x="94" y="142"/>
                    </a:lnTo>
                    <a:lnTo>
                      <a:pt x="127" y="14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8" name="Freeform 421"/>
              <p:cNvSpPr>
                <a:spLocks/>
              </p:cNvSpPr>
              <p:nvPr/>
            </p:nvSpPr>
            <p:spPr bwMode="auto">
              <a:xfrm>
                <a:off x="1510972" y="3362221"/>
                <a:ext cx="145709" cy="152604"/>
              </a:xfrm>
              <a:custGeom>
                <a:avLst/>
                <a:gdLst>
                  <a:gd name="T0" fmla="*/ 76371432 w 139"/>
                  <a:gd name="T1" fmla="*/ 0 h 149"/>
                  <a:gd name="T2" fmla="*/ 152741816 w 139"/>
                  <a:gd name="T3" fmla="*/ 78147587 h 149"/>
                  <a:gd name="T4" fmla="*/ 76371432 w 139"/>
                  <a:gd name="T5" fmla="*/ 156295173 h 149"/>
                  <a:gd name="T6" fmla="*/ 0 w 139"/>
                  <a:gd name="T7" fmla="*/ 78147587 h 149"/>
                  <a:gd name="T8" fmla="*/ 18681152 w 139"/>
                  <a:gd name="T9" fmla="*/ 0 h 149"/>
                  <a:gd name="T10" fmla="*/ 0 w 139"/>
                  <a:gd name="T11" fmla="*/ 18880905 h 149"/>
                  <a:gd name="T12" fmla="*/ 115380545 w 139"/>
                  <a:gd name="T13" fmla="*/ 156295173 h 149"/>
                  <a:gd name="T14" fmla="*/ 152741816 w 139"/>
                  <a:gd name="T15" fmla="*/ 156295173 h 149"/>
                  <a:gd name="T16" fmla="*/ 18681152 w 139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49"/>
                  <a:gd name="T29" fmla="*/ 139 w 139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49">
                    <a:moveTo>
                      <a:pt x="17" y="0"/>
                    </a:moveTo>
                    <a:lnTo>
                      <a:pt x="0" y="18"/>
                    </a:lnTo>
                    <a:lnTo>
                      <a:pt x="105" y="149"/>
                    </a:lnTo>
                    <a:lnTo>
                      <a:pt x="139" y="14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59" name="Freeform 422"/>
              <p:cNvSpPr>
                <a:spLocks/>
              </p:cNvSpPr>
              <p:nvPr/>
            </p:nvSpPr>
            <p:spPr bwMode="auto">
              <a:xfrm>
                <a:off x="1519421" y="3350955"/>
                <a:ext cx="157322" cy="163869"/>
              </a:xfrm>
              <a:custGeom>
                <a:avLst/>
                <a:gdLst>
                  <a:gd name="T0" fmla="*/ 83615579 w 148"/>
                  <a:gd name="T1" fmla="*/ 0 h 160"/>
                  <a:gd name="T2" fmla="*/ 167231157 w 148"/>
                  <a:gd name="T3" fmla="*/ 83916291 h 160"/>
                  <a:gd name="T4" fmla="*/ 83615579 w 148"/>
                  <a:gd name="T5" fmla="*/ 167831557 h 160"/>
                  <a:gd name="T6" fmla="*/ 0 w 148"/>
                  <a:gd name="T7" fmla="*/ 83916291 h 160"/>
                  <a:gd name="T8" fmla="*/ 19209229 w 148"/>
                  <a:gd name="T9" fmla="*/ 0 h 160"/>
                  <a:gd name="T10" fmla="*/ 0 w 148"/>
                  <a:gd name="T11" fmla="*/ 18880782 h 160"/>
                  <a:gd name="T12" fmla="*/ 128812683 w 148"/>
                  <a:gd name="T13" fmla="*/ 167831557 h 160"/>
                  <a:gd name="T14" fmla="*/ 167231157 w 148"/>
                  <a:gd name="T15" fmla="*/ 167831557 h 160"/>
                  <a:gd name="T16" fmla="*/ 19209229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18"/>
                    </a:lnTo>
                    <a:lnTo>
                      <a:pt x="114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0" name="Freeform 423"/>
              <p:cNvSpPr>
                <a:spLocks/>
              </p:cNvSpPr>
              <p:nvPr/>
            </p:nvSpPr>
            <p:spPr bwMode="auto">
              <a:xfrm>
                <a:off x="1528922" y="3339690"/>
                <a:ext cx="164720" cy="175135"/>
              </a:xfrm>
              <a:custGeom>
                <a:avLst/>
                <a:gdLst>
                  <a:gd name="T0" fmla="*/ 86963712 w 156"/>
                  <a:gd name="T1" fmla="*/ 0 h 171"/>
                  <a:gd name="T2" fmla="*/ 173927424 w 156"/>
                  <a:gd name="T3" fmla="*/ 89685507 h 171"/>
                  <a:gd name="T4" fmla="*/ 86963712 w 156"/>
                  <a:gd name="T5" fmla="*/ 179369990 h 171"/>
                  <a:gd name="T6" fmla="*/ 0 w 156"/>
                  <a:gd name="T7" fmla="*/ 89685507 h 171"/>
                  <a:gd name="T8" fmla="*/ 17838333 w 156"/>
                  <a:gd name="T9" fmla="*/ 0 h 171"/>
                  <a:gd name="T10" fmla="*/ 0 w 156"/>
                  <a:gd name="T11" fmla="*/ 23076853 h 171"/>
                  <a:gd name="T12" fmla="*/ 136019632 w 156"/>
                  <a:gd name="T13" fmla="*/ 179369990 h 171"/>
                  <a:gd name="T14" fmla="*/ 173927424 w 156"/>
                  <a:gd name="T15" fmla="*/ 179369990 h 171"/>
                  <a:gd name="T16" fmla="*/ 17838333 w 156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71"/>
                  <a:gd name="T29" fmla="*/ 156 w 156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71">
                    <a:moveTo>
                      <a:pt x="16" y="0"/>
                    </a:moveTo>
                    <a:lnTo>
                      <a:pt x="0" y="22"/>
                    </a:lnTo>
                    <a:lnTo>
                      <a:pt x="122" y="171"/>
                    </a:lnTo>
                    <a:lnTo>
                      <a:pt x="156" y="17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1" name="Freeform 424"/>
              <p:cNvSpPr>
                <a:spLocks/>
              </p:cNvSpPr>
              <p:nvPr/>
            </p:nvSpPr>
            <p:spPr bwMode="auto">
              <a:xfrm>
                <a:off x="1536320" y="3329449"/>
                <a:ext cx="171056" cy="185376"/>
              </a:xfrm>
              <a:custGeom>
                <a:avLst/>
                <a:gdLst>
                  <a:gd name="T0" fmla="*/ 90870046 w 161"/>
                  <a:gd name="T1" fmla="*/ 0 h 182"/>
                  <a:gd name="T2" fmla="*/ 181740092 w 161"/>
                  <a:gd name="T3" fmla="*/ 94407312 h 182"/>
                  <a:gd name="T4" fmla="*/ 90870046 w 161"/>
                  <a:gd name="T5" fmla="*/ 188814623 h 182"/>
                  <a:gd name="T6" fmla="*/ 0 w 161"/>
                  <a:gd name="T7" fmla="*/ 94407312 h 182"/>
                  <a:gd name="T8" fmla="*/ 14674691 w 161"/>
                  <a:gd name="T9" fmla="*/ 0 h 182"/>
                  <a:gd name="T10" fmla="*/ 0 w 161"/>
                  <a:gd name="T11" fmla="*/ 22823656 h 182"/>
                  <a:gd name="T12" fmla="*/ 147875266 w 161"/>
                  <a:gd name="T13" fmla="*/ 188814623 h 182"/>
                  <a:gd name="T14" fmla="*/ 181740092 w 161"/>
                  <a:gd name="T15" fmla="*/ 188814623 h 182"/>
                  <a:gd name="T16" fmla="*/ 14674691 w 161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82"/>
                  <a:gd name="T29" fmla="*/ 161 w 161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82">
                    <a:moveTo>
                      <a:pt x="13" y="0"/>
                    </a:moveTo>
                    <a:lnTo>
                      <a:pt x="0" y="22"/>
                    </a:lnTo>
                    <a:lnTo>
                      <a:pt x="131" y="182"/>
                    </a:lnTo>
                    <a:lnTo>
                      <a:pt x="161" y="18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2" name="Freeform 425"/>
              <p:cNvSpPr>
                <a:spLocks/>
              </p:cNvSpPr>
              <p:nvPr/>
            </p:nvSpPr>
            <p:spPr bwMode="auto">
              <a:xfrm>
                <a:off x="1545820" y="3316135"/>
                <a:ext cx="179496" cy="198689"/>
              </a:xfrm>
              <a:custGeom>
                <a:avLst/>
                <a:gdLst>
                  <a:gd name="T0" fmla="*/ 94761217 w 170"/>
                  <a:gd name="T1" fmla="*/ 0 h 193"/>
                  <a:gd name="T2" fmla="*/ 189522433 w 170"/>
                  <a:gd name="T3" fmla="*/ 102273361 h 193"/>
                  <a:gd name="T4" fmla="*/ 94761217 w 170"/>
                  <a:gd name="T5" fmla="*/ 204545693 h 193"/>
                  <a:gd name="T6" fmla="*/ 0 w 170"/>
                  <a:gd name="T7" fmla="*/ 102273361 h 193"/>
                  <a:gd name="T8" fmla="*/ 14492717 w 170"/>
                  <a:gd name="T9" fmla="*/ 0 h 193"/>
                  <a:gd name="T10" fmla="*/ 0 w 170"/>
                  <a:gd name="T11" fmla="*/ 23315589 h 193"/>
                  <a:gd name="T12" fmla="*/ 156077061 w 170"/>
                  <a:gd name="T13" fmla="*/ 204545693 h 193"/>
                  <a:gd name="T14" fmla="*/ 189522433 w 170"/>
                  <a:gd name="T15" fmla="*/ 204545693 h 193"/>
                  <a:gd name="T16" fmla="*/ 14492717 w 170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93"/>
                  <a:gd name="T29" fmla="*/ 170 w 170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93">
                    <a:moveTo>
                      <a:pt x="13" y="0"/>
                    </a:moveTo>
                    <a:lnTo>
                      <a:pt x="0" y="22"/>
                    </a:lnTo>
                    <a:lnTo>
                      <a:pt x="140" y="193"/>
                    </a:lnTo>
                    <a:lnTo>
                      <a:pt x="170" y="19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3" name="Freeform 426"/>
              <p:cNvSpPr>
                <a:spLocks/>
              </p:cNvSpPr>
              <p:nvPr/>
            </p:nvSpPr>
            <p:spPr bwMode="auto">
              <a:xfrm>
                <a:off x="1551096" y="3304870"/>
                <a:ext cx="192170" cy="209964"/>
              </a:xfrm>
              <a:custGeom>
                <a:avLst/>
                <a:gdLst>
                  <a:gd name="T0" fmla="*/ 101454144 w 182"/>
                  <a:gd name="T1" fmla="*/ 0 h 204"/>
                  <a:gd name="T2" fmla="*/ 202908289 w 182"/>
                  <a:gd name="T3" fmla="*/ 108051179 h 204"/>
                  <a:gd name="T4" fmla="*/ 101454144 w 182"/>
                  <a:gd name="T5" fmla="*/ 216102359 h 204"/>
                  <a:gd name="T6" fmla="*/ 0 w 182"/>
                  <a:gd name="T7" fmla="*/ 108051179 h 204"/>
                  <a:gd name="T8" fmla="*/ 18953032 w 182"/>
                  <a:gd name="T9" fmla="*/ 0 h 204"/>
                  <a:gd name="T10" fmla="*/ 0 w 182"/>
                  <a:gd name="T11" fmla="*/ 23304976 h 204"/>
                  <a:gd name="T12" fmla="*/ 165002241 w 182"/>
                  <a:gd name="T13" fmla="*/ 216102359 h 204"/>
                  <a:gd name="T14" fmla="*/ 202908289 w 182"/>
                  <a:gd name="T15" fmla="*/ 216102359 h 204"/>
                  <a:gd name="T16" fmla="*/ 18953032 w 182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4"/>
                  <a:gd name="T29" fmla="*/ 182 w 182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4">
                    <a:moveTo>
                      <a:pt x="17" y="0"/>
                    </a:moveTo>
                    <a:lnTo>
                      <a:pt x="0" y="22"/>
                    </a:lnTo>
                    <a:lnTo>
                      <a:pt x="148" y="204"/>
                    </a:lnTo>
                    <a:lnTo>
                      <a:pt x="182" y="20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4" name="Freeform 427"/>
              <p:cNvSpPr>
                <a:spLocks/>
              </p:cNvSpPr>
              <p:nvPr/>
            </p:nvSpPr>
            <p:spPr bwMode="auto">
              <a:xfrm>
                <a:off x="1558494" y="3295653"/>
                <a:ext cx="201670" cy="219172"/>
              </a:xfrm>
              <a:custGeom>
                <a:avLst/>
                <a:gdLst>
                  <a:gd name="T0" fmla="*/ 106468033 w 191"/>
                  <a:gd name="T1" fmla="*/ 0 h 214"/>
                  <a:gd name="T2" fmla="*/ 212936065 w 191"/>
                  <a:gd name="T3" fmla="*/ 112234499 h 214"/>
                  <a:gd name="T4" fmla="*/ 106468033 w 191"/>
                  <a:gd name="T5" fmla="*/ 224468998 h 214"/>
                  <a:gd name="T6" fmla="*/ 0 w 191"/>
                  <a:gd name="T7" fmla="*/ 112234499 h 214"/>
                  <a:gd name="T8" fmla="*/ 18952759 w 191"/>
                  <a:gd name="T9" fmla="*/ 0 h 214"/>
                  <a:gd name="T10" fmla="*/ 0 w 191"/>
                  <a:gd name="T11" fmla="*/ 22027812 h 214"/>
                  <a:gd name="T12" fmla="*/ 175031620 w 191"/>
                  <a:gd name="T13" fmla="*/ 224468998 h 214"/>
                  <a:gd name="T14" fmla="*/ 212936065 w 191"/>
                  <a:gd name="T15" fmla="*/ 224468998 h 214"/>
                  <a:gd name="T16" fmla="*/ 18952759 w 191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4"/>
                  <a:gd name="T29" fmla="*/ 191 w 191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4">
                    <a:moveTo>
                      <a:pt x="17" y="0"/>
                    </a:moveTo>
                    <a:lnTo>
                      <a:pt x="0" y="21"/>
                    </a:lnTo>
                    <a:lnTo>
                      <a:pt x="157" y="214"/>
                    </a:lnTo>
                    <a:lnTo>
                      <a:pt x="191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5" name="Freeform 428"/>
              <p:cNvSpPr>
                <a:spLocks/>
              </p:cNvSpPr>
              <p:nvPr/>
            </p:nvSpPr>
            <p:spPr bwMode="auto">
              <a:xfrm>
                <a:off x="1567994" y="3284387"/>
                <a:ext cx="211180" cy="230447"/>
              </a:xfrm>
              <a:custGeom>
                <a:avLst/>
                <a:gdLst>
                  <a:gd name="T0" fmla="*/ 112052744 w 199"/>
                  <a:gd name="T1" fmla="*/ 0 h 225"/>
                  <a:gd name="T2" fmla="*/ 224105487 w 199"/>
                  <a:gd name="T3" fmla="*/ 118013445 h 225"/>
                  <a:gd name="T4" fmla="*/ 112052744 w 199"/>
                  <a:gd name="T5" fmla="*/ 236025866 h 225"/>
                  <a:gd name="T6" fmla="*/ 0 w 199"/>
                  <a:gd name="T7" fmla="*/ 118013445 h 225"/>
                  <a:gd name="T8" fmla="*/ 13513398 w 199"/>
                  <a:gd name="T9" fmla="*/ 0 h 225"/>
                  <a:gd name="T10" fmla="*/ 0 w 199"/>
                  <a:gd name="T11" fmla="*/ 22028687 h 225"/>
                  <a:gd name="T12" fmla="*/ 185816124 w 199"/>
                  <a:gd name="T13" fmla="*/ 236025866 h 225"/>
                  <a:gd name="T14" fmla="*/ 224105487 w 199"/>
                  <a:gd name="T15" fmla="*/ 236025866 h 225"/>
                  <a:gd name="T16" fmla="*/ 13513398 w 199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5"/>
                  <a:gd name="T29" fmla="*/ 199 w 199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5">
                    <a:moveTo>
                      <a:pt x="12" y="0"/>
                    </a:moveTo>
                    <a:lnTo>
                      <a:pt x="0" y="21"/>
                    </a:lnTo>
                    <a:lnTo>
                      <a:pt x="165" y="225"/>
                    </a:lnTo>
                    <a:lnTo>
                      <a:pt x="199" y="22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6" name="Freeform 429"/>
              <p:cNvSpPr>
                <a:spLocks/>
              </p:cNvSpPr>
              <p:nvPr/>
            </p:nvSpPr>
            <p:spPr bwMode="auto">
              <a:xfrm>
                <a:off x="1577495" y="3273113"/>
                <a:ext cx="217517" cy="241712"/>
              </a:xfrm>
              <a:custGeom>
                <a:avLst/>
                <a:gdLst>
                  <a:gd name="T0" fmla="*/ 113735246 w 208"/>
                  <a:gd name="T1" fmla="*/ 0 h 236"/>
                  <a:gd name="T2" fmla="*/ 227469447 w 208"/>
                  <a:gd name="T3" fmla="*/ 123781125 h 236"/>
                  <a:gd name="T4" fmla="*/ 113735246 w 208"/>
                  <a:gd name="T5" fmla="*/ 247562250 h 236"/>
                  <a:gd name="T6" fmla="*/ 0 w 208"/>
                  <a:gd name="T7" fmla="*/ 123781125 h 236"/>
                  <a:gd name="T8" fmla="*/ 14217037 w 208"/>
                  <a:gd name="T9" fmla="*/ 0 h 236"/>
                  <a:gd name="T10" fmla="*/ 0 w 208"/>
                  <a:gd name="T11" fmla="*/ 23077353 h 236"/>
                  <a:gd name="T12" fmla="*/ 190286600 w 208"/>
                  <a:gd name="T13" fmla="*/ 247562250 h 236"/>
                  <a:gd name="T14" fmla="*/ 227469447 w 208"/>
                  <a:gd name="T15" fmla="*/ 247562250 h 236"/>
                  <a:gd name="T16" fmla="*/ 14217037 w 208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6"/>
                  <a:gd name="T29" fmla="*/ 208 w 208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6">
                    <a:moveTo>
                      <a:pt x="13" y="0"/>
                    </a:moveTo>
                    <a:lnTo>
                      <a:pt x="0" y="22"/>
                    </a:lnTo>
                    <a:lnTo>
                      <a:pt x="174" y="236"/>
                    </a:lnTo>
                    <a:lnTo>
                      <a:pt x="208" y="2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7" name="Freeform 430"/>
              <p:cNvSpPr>
                <a:spLocks/>
              </p:cNvSpPr>
              <p:nvPr/>
            </p:nvSpPr>
            <p:spPr bwMode="auto">
              <a:xfrm>
                <a:off x="1580668" y="3261847"/>
                <a:ext cx="229130" cy="250929"/>
              </a:xfrm>
              <a:custGeom>
                <a:avLst/>
                <a:gdLst>
                  <a:gd name="T0" fmla="*/ 121529066 w 216"/>
                  <a:gd name="T1" fmla="*/ 0 h 247"/>
                  <a:gd name="T2" fmla="*/ 243058131 w 216"/>
                  <a:gd name="T3" fmla="*/ 127460757 h 247"/>
                  <a:gd name="T4" fmla="*/ 121529066 w 216"/>
                  <a:gd name="T5" fmla="*/ 254920499 h 247"/>
                  <a:gd name="T6" fmla="*/ 0 w 216"/>
                  <a:gd name="T7" fmla="*/ 127460757 h 247"/>
                  <a:gd name="T8" fmla="*/ 19129176 w 216"/>
                  <a:gd name="T9" fmla="*/ 0 h 247"/>
                  <a:gd name="T10" fmla="*/ 0 w 216"/>
                  <a:gd name="T11" fmla="*/ 22705521 h 247"/>
                  <a:gd name="T12" fmla="*/ 210425149 w 216"/>
                  <a:gd name="T13" fmla="*/ 254920499 h 247"/>
                  <a:gd name="T14" fmla="*/ 243058131 w 216"/>
                  <a:gd name="T15" fmla="*/ 254920499 h 247"/>
                  <a:gd name="T16" fmla="*/ 19129176 w 216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7"/>
                  <a:gd name="T29" fmla="*/ 216 w 216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7">
                    <a:moveTo>
                      <a:pt x="17" y="0"/>
                    </a:moveTo>
                    <a:lnTo>
                      <a:pt x="0" y="22"/>
                    </a:lnTo>
                    <a:lnTo>
                      <a:pt x="187" y="247"/>
                    </a:lnTo>
                    <a:lnTo>
                      <a:pt x="216" y="2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8" name="Freeform 431"/>
              <p:cNvSpPr>
                <a:spLocks/>
              </p:cNvSpPr>
              <p:nvPr/>
            </p:nvSpPr>
            <p:spPr bwMode="auto">
              <a:xfrm>
                <a:off x="1590169" y="3249558"/>
                <a:ext cx="236518" cy="265267"/>
              </a:xfrm>
              <a:custGeom>
                <a:avLst/>
                <a:gdLst>
                  <a:gd name="T0" fmla="*/ 124867776 w 224"/>
                  <a:gd name="T1" fmla="*/ 0 h 258"/>
                  <a:gd name="T2" fmla="*/ 249735553 w 224"/>
                  <a:gd name="T3" fmla="*/ 136369857 h 258"/>
                  <a:gd name="T4" fmla="*/ 124867776 w 224"/>
                  <a:gd name="T5" fmla="*/ 272738687 h 258"/>
                  <a:gd name="T6" fmla="*/ 0 w 224"/>
                  <a:gd name="T7" fmla="*/ 136369857 h 258"/>
                  <a:gd name="T8" fmla="*/ 18953120 w 224"/>
                  <a:gd name="T9" fmla="*/ 0 h 258"/>
                  <a:gd name="T10" fmla="*/ 0 w 224"/>
                  <a:gd name="T11" fmla="*/ 23257127 h 258"/>
                  <a:gd name="T12" fmla="*/ 217403340 w 224"/>
                  <a:gd name="T13" fmla="*/ 272738687 h 258"/>
                  <a:gd name="T14" fmla="*/ 249735553 w 224"/>
                  <a:gd name="T15" fmla="*/ 272738687 h 258"/>
                  <a:gd name="T16" fmla="*/ 18953120 w 224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8"/>
                  <a:gd name="T29" fmla="*/ 224 w 224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8">
                    <a:moveTo>
                      <a:pt x="17" y="0"/>
                    </a:moveTo>
                    <a:lnTo>
                      <a:pt x="0" y="22"/>
                    </a:lnTo>
                    <a:lnTo>
                      <a:pt x="195" y="258"/>
                    </a:lnTo>
                    <a:lnTo>
                      <a:pt x="224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69" name="Freeform 432"/>
              <p:cNvSpPr>
                <a:spLocks/>
              </p:cNvSpPr>
              <p:nvPr/>
            </p:nvSpPr>
            <p:spPr bwMode="auto">
              <a:xfrm>
                <a:off x="1600730" y="3238292"/>
                <a:ext cx="242855" cy="276532"/>
              </a:xfrm>
              <a:custGeom>
                <a:avLst/>
                <a:gdLst>
                  <a:gd name="T0" fmla="*/ 128774658 w 229"/>
                  <a:gd name="T1" fmla="*/ 0 h 269"/>
                  <a:gd name="T2" fmla="*/ 257548255 w 229"/>
                  <a:gd name="T3" fmla="*/ 142137448 h 269"/>
                  <a:gd name="T4" fmla="*/ 128774658 w 229"/>
                  <a:gd name="T5" fmla="*/ 284274895 h 269"/>
                  <a:gd name="T6" fmla="*/ 0 w 229"/>
                  <a:gd name="T7" fmla="*/ 142137448 h 269"/>
                  <a:gd name="T8" fmla="*/ 14621144 w 229"/>
                  <a:gd name="T9" fmla="*/ 0 h 269"/>
                  <a:gd name="T10" fmla="*/ 0 w 229"/>
                  <a:gd name="T11" fmla="*/ 23249245 h 269"/>
                  <a:gd name="T12" fmla="*/ 223808387 w 229"/>
                  <a:gd name="T13" fmla="*/ 284274895 h 269"/>
                  <a:gd name="T14" fmla="*/ 257548255 w 229"/>
                  <a:gd name="T15" fmla="*/ 284274895 h 269"/>
                  <a:gd name="T16" fmla="*/ 257548255 w 229"/>
                  <a:gd name="T17" fmla="*/ 280047761 h 269"/>
                  <a:gd name="T18" fmla="*/ 14621144 w 229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9"/>
                  <a:gd name="T31" fmla="*/ 0 h 269"/>
                  <a:gd name="T32" fmla="*/ 229 w 229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9" h="269">
                    <a:moveTo>
                      <a:pt x="13" y="0"/>
                    </a:moveTo>
                    <a:lnTo>
                      <a:pt x="0" y="22"/>
                    </a:lnTo>
                    <a:lnTo>
                      <a:pt x="199" y="269"/>
                    </a:lnTo>
                    <a:lnTo>
                      <a:pt x="229" y="269"/>
                    </a:lnTo>
                    <a:lnTo>
                      <a:pt x="229" y="2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0" name="Freeform 433"/>
              <p:cNvSpPr>
                <a:spLocks/>
              </p:cNvSpPr>
              <p:nvPr/>
            </p:nvSpPr>
            <p:spPr bwMode="auto">
              <a:xfrm>
                <a:off x="1610230" y="3235220"/>
                <a:ext cx="242855" cy="279605"/>
              </a:xfrm>
              <a:custGeom>
                <a:avLst/>
                <a:gdLst>
                  <a:gd name="T0" fmla="*/ 128774658 w 229"/>
                  <a:gd name="T1" fmla="*/ 0 h 273"/>
                  <a:gd name="T2" fmla="*/ 257548255 w 229"/>
                  <a:gd name="T3" fmla="*/ 143185413 h 273"/>
                  <a:gd name="T4" fmla="*/ 128774658 w 229"/>
                  <a:gd name="T5" fmla="*/ 286369802 h 273"/>
                  <a:gd name="T6" fmla="*/ 0 w 229"/>
                  <a:gd name="T7" fmla="*/ 143185413 h 273"/>
                  <a:gd name="T8" fmla="*/ 0 w 229"/>
                  <a:gd name="T9" fmla="*/ 15734692 h 273"/>
                  <a:gd name="T10" fmla="*/ 8997302 w 229"/>
                  <a:gd name="T11" fmla="*/ 0 h 273"/>
                  <a:gd name="T12" fmla="*/ 23618446 w 229"/>
                  <a:gd name="T13" fmla="*/ 0 h 273"/>
                  <a:gd name="T14" fmla="*/ 257548255 w 229"/>
                  <a:gd name="T15" fmla="*/ 271683889 h 273"/>
                  <a:gd name="T16" fmla="*/ 247425765 w 229"/>
                  <a:gd name="T17" fmla="*/ 286369802 h 273"/>
                  <a:gd name="T18" fmla="*/ 232805686 w 229"/>
                  <a:gd name="T19" fmla="*/ 286369802 h 273"/>
                  <a:gd name="T20" fmla="*/ 0 w 229"/>
                  <a:gd name="T21" fmla="*/ 15734692 h 2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9"/>
                  <a:gd name="T34" fmla="*/ 0 h 273"/>
                  <a:gd name="T35" fmla="*/ 229 w 229"/>
                  <a:gd name="T36" fmla="*/ 273 h 2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9" h="273">
                    <a:moveTo>
                      <a:pt x="0" y="15"/>
                    </a:moveTo>
                    <a:lnTo>
                      <a:pt x="8" y="0"/>
                    </a:lnTo>
                    <a:lnTo>
                      <a:pt x="21" y="0"/>
                    </a:lnTo>
                    <a:lnTo>
                      <a:pt x="229" y="259"/>
                    </a:lnTo>
                    <a:lnTo>
                      <a:pt x="220" y="273"/>
                    </a:lnTo>
                    <a:lnTo>
                      <a:pt x="207" y="27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1" name="Freeform 434"/>
              <p:cNvSpPr>
                <a:spLocks/>
              </p:cNvSpPr>
              <p:nvPr/>
            </p:nvSpPr>
            <p:spPr bwMode="auto">
              <a:xfrm>
                <a:off x="1613394" y="3235220"/>
                <a:ext cx="246019" cy="274484"/>
              </a:xfrm>
              <a:custGeom>
                <a:avLst/>
                <a:gdLst>
                  <a:gd name="T0" fmla="*/ 129883249 w 233"/>
                  <a:gd name="T1" fmla="*/ 0 h 269"/>
                  <a:gd name="T2" fmla="*/ 259765442 w 233"/>
                  <a:gd name="T3" fmla="*/ 140039900 h 269"/>
                  <a:gd name="T4" fmla="*/ 129883249 w 233"/>
                  <a:gd name="T5" fmla="*/ 280079801 h 269"/>
                  <a:gd name="T6" fmla="*/ 0 w 233"/>
                  <a:gd name="T7" fmla="*/ 140039900 h 269"/>
                  <a:gd name="T8" fmla="*/ 0 w 233"/>
                  <a:gd name="T9" fmla="*/ 4165217 h 269"/>
                  <a:gd name="T10" fmla="*/ 4460019 w 233"/>
                  <a:gd name="T11" fmla="*/ 0 h 269"/>
                  <a:gd name="T12" fmla="*/ 37905938 w 233"/>
                  <a:gd name="T13" fmla="*/ 0 h 269"/>
                  <a:gd name="T14" fmla="*/ 259765442 w 233"/>
                  <a:gd name="T15" fmla="*/ 258214902 h 269"/>
                  <a:gd name="T16" fmla="*/ 240812481 w 233"/>
                  <a:gd name="T17" fmla="*/ 280079801 h 269"/>
                  <a:gd name="T18" fmla="*/ 0 w 233"/>
                  <a:gd name="T19" fmla="*/ 416521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3"/>
                  <a:gd name="T31" fmla="*/ 0 h 269"/>
                  <a:gd name="T32" fmla="*/ 233 w 233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3" h="269">
                    <a:moveTo>
                      <a:pt x="0" y="4"/>
                    </a:moveTo>
                    <a:lnTo>
                      <a:pt x="4" y="0"/>
                    </a:lnTo>
                    <a:lnTo>
                      <a:pt x="34" y="0"/>
                    </a:lnTo>
                    <a:lnTo>
                      <a:pt x="233" y="248"/>
                    </a:lnTo>
                    <a:lnTo>
                      <a:pt x="216" y="26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2" name="Freeform 435"/>
              <p:cNvSpPr>
                <a:spLocks/>
              </p:cNvSpPr>
              <p:nvPr/>
            </p:nvSpPr>
            <p:spPr bwMode="auto">
              <a:xfrm>
                <a:off x="1632405" y="3235220"/>
                <a:ext cx="236518" cy="265267"/>
              </a:xfrm>
              <a:custGeom>
                <a:avLst/>
                <a:gdLst>
                  <a:gd name="T0" fmla="*/ 124312809 w 225"/>
                  <a:gd name="T1" fmla="*/ 0 h 259"/>
                  <a:gd name="T2" fmla="*/ 248625617 w 225"/>
                  <a:gd name="T3" fmla="*/ 135843333 h 259"/>
                  <a:gd name="T4" fmla="*/ 124312809 w 225"/>
                  <a:gd name="T5" fmla="*/ 271685642 h 259"/>
                  <a:gd name="T6" fmla="*/ 0 w 225"/>
                  <a:gd name="T7" fmla="*/ 135843333 h 259"/>
                  <a:gd name="T8" fmla="*/ 33150362 w 225"/>
                  <a:gd name="T9" fmla="*/ 0 h 259"/>
                  <a:gd name="T10" fmla="*/ 0 w 225"/>
                  <a:gd name="T11" fmla="*/ 0 h 259"/>
                  <a:gd name="T12" fmla="*/ 229840837 w 225"/>
                  <a:gd name="T13" fmla="*/ 271685642 h 259"/>
                  <a:gd name="T14" fmla="*/ 248625617 w 225"/>
                  <a:gd name="T15" fmla="*/ 248608384 h 259"/>
                  <a:gd name="T16" fmla="*/ 33150362 w 225"/>
                  <a:gd name="T17" fmla="*/ 0 h 2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9"/>
                  <a:gd name="T29" fmla="*/ 225 w 225"/>
                  <a:gd name="T30" fmla="*/ 259 h 2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9">
                    <a:moveTo>
                      <a:pt x="30" y="0"/>
                    </a:moveTo>
                    <a:lnTo>
                      <a:pt x="0" y="0"/>
                    </a:lnTo>
                    <a:lnTo>
                      <a:pt x="208" y="259"/>
                    </a:lnTo>
                    <a:lnTo>
                      <a:pt x="225" y="23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3" name="Freeform 436"/>
              <p:cNvSpPr>
                <a:spLocks/>
              </p:cNvSpPr>
              <p:nvPr/>
            </p:nvSpPr>
            <p:spPr bwMode="auto">
              <a:xfrm>
                <a:off x="1649294" y="3235220"/>
                <a:ext cx="229130" cy="254002"/>
              </a:xfrm>
              <a:custGeom>
                <a:avLst/>
                <a:gdLst>
                  <a:gd name="T0" fmla="*/ 121529066 w 216"/>
                  <a:gd name="T1" fmla="*/ 0 h 248"/>
                  <a:gd name="T2" fmla="*/ 243058131 w 216"/>
                  <a:gd name="T3" fmla="*/ 130074629 h 248"/>
                  <a:gd name="T4" fmla="*/ 121529066 w 216"/>
                  <a:gd name="T5" fmla="*/ 260149258 h 248"/>
                  <a:gd name="T6" fmla="*/ 0 w 216"/>
                  <a:gd name="T7" fmla="*/ 130074629 h 248"/>
                  <a:gd name="T8" fmla="*/ 33758485 w 216"/>
                  <a:gd name="T9" fmla="*/ 0 h 248"/>
                  <a:gd name="T10" fmla="*/ 0 w 216"/>
                  <a:gd name="T11" fmla="*/ 0 h 248"/>
                  <a:gd name="T12" fmla="*/ 223928964 w 216"/>
                  <a:gd name="T13" fmla="*/ 260149258 h 248"/>
                  <a:gd name="T14" fmla="*/ 243058131 w 216"/>
                  <a:gd name="T15" fmla="*/ 237071953 h 248"/>
                  <a:gd name="T16" fmla="*/ 33758485 w 216"/>
                  <a:gd name="T17" fmla="*/ 0 h 2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8"/>
                  <a:gd name="T29" fmla="*/ 216 w 216"/>
                  <a:gd name="T30" fmla="*/ 248 h 2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8">
                    <a:moveTo>
                      <a:pt x="30" y="0"/>
                    </a:moveTo>
                    <a:lnTo>
                      <a:pt x="0" y="0"/>
                    </a:lnTo>
                    <a:lnTo>
                      <a:pt x="199" y="248"/>
                    </a:lnTo>
                    <a:lnTo>
                      <a:pt x="216" y="2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4" name="Freeform 437"/>
              <p:cNvSpPr>
                <a:spLocks/>
              </p:cNvSpPr>
              <p:nvPr/>
            </p:nvSpPr>
            <p:spPr bwMode="auto">
              <a:xfrm>
                <a:off x="1664079" y="3235220"/>
                <a:ext cx="217517" cy="242736"/>
              </a:xfrm>
              <a:custGeom>
                <a:avLst/>
                <a:gdLst>
                  <a:gd name="T0" fmla="*/ 114284692 w 207"/>
                  <a:gd name="T1" fmla="*/ 0 h 237"/>
                  <a:gd name="T2" fmla="*/ 228568333 w 207"/>
                  <a:gd name="T3" fmla="*/ 124305413 h 237"/>
                  <a:gd name="T4" fmla="*/ 114284692 w 207"/>
                  <a:gd name="T5" fmla="*/ 248610826 h 237"/>
                  <a:gd name="T6" fmla="*/ 0 w 207"/>
                  <a:gd name="T7" fmla="*/ 124305413 h 237"/>
                  <a:gd name="T8" fmla="*/ 37542179 w 207"/>
                  <a:gd name="T9" fmla="*/ 0 h 237"/>
                  <a:gd name="T10" fmla="*/ 0 w 207"/>
                  <a:gd name="T11" fmla="*/ 0 h 237"/>
                  <a:gd name="T12" fmla="*/ 215317664 w 207"/>
                  <a:gd name="T13" fmla="*/ 248610826 h 237"/>
                  <a:gd name="T14" fmla="*/ 228568333 w 207"/>
                  <a:gd name="T15" fmla="*/ 225533500 h 237"/>
                  <a:gd name="T16" fmla="*/ 37542179 w 207"/>
                  <a:gd name="T17" fmla="*/ 0 h 2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7"/>
                  <a:gd name="T29" fmla="*/ 207 w 207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7">
                    <a:moveTo>
                      <a:pt x="34" y="0"/>
                    </a:moveTo>
                    <a:lnTo>
                      <a:pt x="0" y="0"/>
                    </a:lnTo>
                    <a:lnTo>
                      <a:pt x="195" y="237"/>
                    </a:lnTo>
                    <a:lnTo>
                      <a:pt x="207" y="2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5" name="Freeform 438"/>
              <p:cNvSpPr>
                <a:spLocks/>
              </p:cNvSpPr>
              <p:nvPr/>
            </p:nvSpPr>
            <p:spPr bwMode="auto">
              <a:xfrm>
                <a:off x="1680978" y="3235220"/>
                <a:ext cx="209068" cy="231471"/>
              </a:xfrm>
              <a:custGeom>
                <a:avLst/>
                <a:gdLst>
                  <a:gd name="T0" fmla="*/ 109822684 w 199"/>
                  <a:gd name="T1" fmla="*/ 0 h 226"/>
                  <a:gd name="T2" fmla="*/ 219645368 w 199"/>
                  <a:gd name="T3" fmla="*/ 118537733 h 226"/>
                  <a:gd name="T4" fmla="*/ 109822684 w 199"/>
                  <a:gd name="T5" fmla="*/ 237074442 h 226"/>
                  <a:gd name="T6" fmla="*/ 0 w 199"/>
                  <a:gd name="T7" fmla="*/ 118537733 h 226"/>
                  <a:gd name="T8" fmla="*/ 36424063 w 199"/>
                  <a:gd name="T9" fmla="*/ 0 h 226"/>
                  <a:gd name="T10" fmla="*/ 0 w 199"/>
                  <a:gd name="T11" fmla="*/ 0 h 226"/>
                  <a:gd name="T12" fmla="*/ 205296374 w 199"/>
                  <a:gd name="T13" fmla="*/ 237074442 h 226"/>
                  <a:gd name="T14" fmla="*/ 219645368 w 199"/>
                  <a:gd name="T15" fmla="*/ 213995970 h 226"/>
                  <a:gd name="T16" fmla="*/ 36424063 w 199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6"/>
                  <a:gd name="T29" fmla="*/ 199 w 199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6">
                    <a:moveTo>
                      <a:pt x="33" y="0"/>
                    </a:moveTo>
                    <a:lnTo>
                      <a:pt x="0" y="0"/>
                    </a:lnTo>
                    <a:lnTo>
                      <a:pt x="186" y="226"/>
                    </a:lnTo>
                    <a:lnTo>
                      <a:pt x="199" y="20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6" name="Freeform 439"/>
              <p:cNvSpPr>
                <a:spLocks/>
              </p:cNvSpPr>
              <p:nvPr/>
            </p:nvSpPr>
            <p:spPr bwMode="auto">
              <a:xfrm>
                <a:off x="1698927" y="3235220"/>
                <a:ext cx="201670" cy="220205"/>
              </a:xfrm>
              <a:custGeom>
                <a:avLst/>
                <a:gdLst>
                  <a:gd name="T0" fmla="*/ 107028391 w 190"/>
                  <a:gd name="T1" fmla="*/ 0 h 215"/>
                  <a:gd name="T2" fmla="*/ 214056781 w 190"/>
                  <a:gd name="T3" fmla="*/ 112768517 h 215"/>
                  <a:gd name="T4" fmla="*/ 107028391 w 190"/>
                  <a:gd name="T5" fmla="*/ 225536009 h 215"/>
                  <a:gd name="T6" fmla="*/ 0 w 190"/>
                  <a:gd name="T7" fmla="*/ 112768517 h 215"/>
                  <a:gd name="T8" fmla="*/ 37178400 w 190"/>
                  <a:gd name="T9" fmla="*/ 0 h 215"/>
                  <a:gd name="T10" fmla="*/ 0 w 190"/>
                  <a:gd name="T11" fmla="*/ 0 h 215"/>
                  <a:gd name="T12" fmla="*/ 194904506 w 190"/>
                  <a:gd name="T13" fmla="*/ 225536009 h 215"/>
                  <a:gd name="T14" fmla="*/ 214056781 w 190"/>
                  <a:gd name="T15" fmla="*/ 202457508 h 215"/>
                  <a:gd name="T16" fmla="*/ 37178400 w 190"/>
                  <a:gd name="T17" fmla="*/ 0 h 2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5"/>
                  <a:gd name="T29" fmla="*/ 190 w 190"/>
                  <a:gd name="T30" fmla="*/ 215 h 2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5">
                    <a:moveTo>
                      <a:pt x="33" y="0"/>
                    </a:moveTo>
                    <a:lnTo>
                      <a:pt x="0" y="0"/>
                    </a:lnTo>
                    <a:lnTo>
                      <a:pt x="173" y="215"/>
                    </a:lnTo>
                    <a:lnTo>
                      <a:pt x="190" y="19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7" name="Freeform 440"/>
              <p:cNvSpPr>
                <a:spLocks/>
              </p:cNvSpPr>
              <p:nvPr/>
            </p:nvSpPr>
            <p:spPr bwMode="auto">
              <a:xfrm>
                <a:off x="1715816" y="3235220"/>
                <a:ext cx="193231" cy="209964"/>
              </a:xfrm>
              <a:custGeom>
                <a:avLst/>
                <a:gdLst>
                  <a:gd name="T0" fmla="*/ 102017520 w 183"/>
                  <a:gd name="T1" fmla="*/ 0 h 204"/>
                  <a:gd name="T2" fmla="*/ 204033984 w 183"/>
                  <a:gd name="T3" fmla="*/ 108051179 h 204"/>
                  <a:gd name="T4" fmla="*/ 102017520 w 183"/>
                  <a:gd name="T5" fmla="*/ 216102359 h 204"/>
                  <a:gd name="T6" fmla="*/ 0 w 183"/>
                  <a:gd name="T7" fmla="*/ 108051179 h 204"/>
                  <a:gd name="T8" fmla="*/ 37908125 w 183"/>
                  <a:gd name="T9" fmla="*/ 0 h 204"/>
                  <a:gd name="T10" fmla="*/ 0 w 183"/>
                  <a:gd name="T11" fmla="*/ 0 h 204"/>
                  <a:gd name="T12" fmla="*/ 185080457 w 183"/>
                  <a:gd name="T13" fmla="*/ 216102359 h 204"/>
                  <a:gd name="T14" fmla="*/ 204033984 w 183"/>
                  <a:gd name="T15" fmla="*/ 192797391 h 204"/>
                  <a:gd name="T16" fmla="*/ 37908125 w 183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204"/>
                  <a:gd name="T29" fmla="*/ 183 w 183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204">
                    <a:moveTo>
                      <a:pt x="34" y="0"/>
                    </a:moveTo>
                    <a:lnTo>
                      <a:pt x="0" y="0"/>
                    </a:lnTo>
                    <a:lnTo>
                      <a:pt x="166" y="204"/>
                    </a:lnTo>
                    <a:lnTo>
                      <a:pt x="183" y="18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8" name="Freeform 441"/>
              <p:cNvSpPr>
                <a:spLocks/>
              </p:cNvSpPr>
              <p:nvPr/>
            </p:nvSpPr>
            <p:spPr bwMode="auto">
              <a:xfrm>
                <a:off x="1733766" y="3235220"/>
                <a:ext cx="179496" cy="196641"/>
              </a:xfrm>
              <a:custGeom>
                <a:avLst/>
                <a:gdLst>
                  <a:gd name="T0" fmla="*/ 94761217 w 170"/>
                  <a:gd name="T1" fmla="*/ 0 h 193"/>
                  <a:gd name="T2" fmla="*/ 189522433 w 170"/>
                  <a:gd name="T3" fmla="*/ 100175854 h 193"/>
                  <a:gd name="T4" fmla="*/ 94761217 w 170"/>
                  <a:gd name="T5" fmla="*/ 200350689 h 193"/>
                  <a:gd name="T6" fmla="*/ 0 w 170"/>
                  <a:gd name="T7" fmla="*/ 100175854 h 193"/>
                  <a:gd name="T8" fmla="*/ 33445380 w 170"/>
                  <a:gd name="T9" fmla="*/ 0 h 193"/>
                  <a:gd name="T10" fmla="*/ 0 w 170"/>
                  <a:gd name="T11" fmla="*/ 0 h 193"/>
                  <a:gd name="T12" fmla="*/ 175029720 w 170"/>
                  <a:gd name="T13" fmla="*/ 200350689 h 193"/>
                  <a:gd name="T14" fmla="*/ 189522433 w 170"/>
                  <a:gd name="T15" fmla="*/ 177512831 h 193"/>
                  <a:gd name="T16" fmla="*/ 33445380 w 170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93"/>
                  <a:gd name="T29" fmla="*/ 170 w 170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93">
                    <a:moveTo>
                      <a:pt x="30" y="0"/>
                    </a:moveTo>
                    <a:lnTo>
                      <a:pt x="0" y="0"/>
                    </a:lnTo>
                    <a:lnTo>
                      <a:pt x="157" y="193"/>
                    </a:lnTo>
                    <a:lnTo>
                      <a:pt x="170" y="17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79" name="Freeform 442"/>
              <p:cNvSpPr>
                <a:spLocks/>
              </p:cNvSpPr>
              <p:nvPr/>
            </p:nvSpPr>
            <p:spPr bwMode="auto">
              <a:xfrm>
                <a:off x="1750664" y="3235220"/>
                <a:ext cx="171056" cy="185376"/>
              </a:xfrm>
              <a:custGeom>
                <a:avLst/>
                <a:gdLst>
                  <a:gd name="T0" fmla="*/ 90870046 w 161"/>
                  <a:gd name="T1" fmla="*/ 0 h 182"/>
                  <a:gd name="T2" fmla="*/ 181740092 w 161"/>
                  <a:gd name="T3" fmla="*/ 94407312 h 182"/>
                  <a:gd name="T4" fmla="*/ 90870046 w 161"/>
                  <a:gd name="T5" fmla="*/ 188814623 h 182"/>
                  <a:gd name="T6" fmla="*/ 0 w 161"/>
                  <a:gd name="T7" fmla="*/ 94407312 h 182"/>
                  <a:gd name="T8" fmla="*/ 33864834 w 161"/>
                  <a:gd name="T9" fmla="*/ 0 h 182"/>
                  <a:gd name="T10" fmla="*/ 0 w 161"/>
                  <a:gd name="T11" fmla="*/ 0 h 182"/>
                  <a:gd name="T12" fmla="*/ 168193736 w 161"/>
                  <a:gd name="T13" fmla="*/ 188814623 h 182"/>
                  <a:gd name="T14" fmla="*/ 181740092 w 161"/>
                  <a:gd name="T15" fmla="*/ 165990975 h 182"/>
                  <a:gd name="T16" fmla="*/ 33864834 w 161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82"/>
                  <a:gd name="T29" fmla="*/ 161 w 161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82">
                    <a:moveTo>
                      <a:pt x="30" y="0"/>
                    </a:moveTo>
                    <a:lnTo>
                      <a:pt x="0" y="0"/>
                    </a:lnTo>
                    <a:lnTo>
                      <a:pt x="149" y="182"/>
                    </a:lnTo>
                    <a:lnTo>
                      <a:pt x="161" y="16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0" name="Freeform 443"/>
              <p:cNvSpPr>
                <a:spLocks/>
              </p:cNvSpPr>
              <p:nvPr/>
            </p:nvSpPr>
            <p:spPr bwMode="auto">
              <a:xfrm>
                <a:off x="1765450" y="3235220"/>
                <a:ext cx="164720" cy="175135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9685507 h 171"/>
                  <a:gd name="T4" fmla="*/ 86409803 w 157"/>
                  <a:gd name="T5" fmla="*/ 179369990 h 171"/>
                  <a:gd name="T6" fmla="*/ 0 w 157"/>
                  <a:gd name="T7" fmla="*/ 89685507 h 171"/>
                  <a:gd name="T8" fmla="*/ 37426065 w 157"/>
                  <a:gd name="T9" fmla="*/ 0 h 171"/>
                  <a:gd name="T10" fmla="*/ 0 w 157"/>
                  <a:gd name="T11" fmla="*/ 0 h 171"/>
                  <a:gd name="T12" fmla="*/ 154106582 w 157"/>
                  <a:gd name="T13" fmla="*/ 179369990 h 171"/>
                  <a:gd name="T14" fmla="*/ 172819606 w 157"/>
                  <a:gd name="T15" fmla="*/ 156293145 h 171"/>
                  <a:gd name="T16" fmla="*/ 37426065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4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1" name="Freeform 444"/>
              <p:cNvSpPr>
                <a:spLocks/>
              </p:cNvSpPr>
              <p:nvPr/>
            </p:nvSpPr>
            <p:spPr bwMode="auto">
              <a:xfrm>
                <a:off x="1782339" y="3235220"/>
                <a:ext cx="157322" cy="163869"/>
              </a:xfrm>
              <a:custGeom>
                <a:avLst/>
                <a:gdLst>
                  <a:gd name="T0" fmla="*/ 83615579 w 148"/>
                  <a:gd name="T1" fmla="*/ 0 h 160"/>
                  <a:gd name="T2" fmla="*/ 167231157 w 148"/>
                  <a:gd name="T3" fmla="*/ 83916291 h 160"/>
                  <a:gd name="T4" fmla="*/ 83615579 w 148"/>
                  <a:gd name="T5" fmla="*/ 167831557 h 160"/>
                  <a:gd name="T6" fmla="*/ 0 w 148"/>
                  <a:gd name="T7" fmla="*/ 83916291 h 160"/>
                  <a:gd name="T8" fmla="*/ 38418458 w 148"/>
                  <a:gd name="T9" fmla="*/ 0 h 160"/>
                  <a:gd name="T10" fmla="*/ 0 w 148"/>
                  <a:gd name="T11" fmla="*/ 0 h 160"/>
                  <a:gd name="T12" fmla="*/ 148021937 w 148"/>
                  <a:gd name="T13" fmla="*/ 167831557 h 160"/>
                  <a:gd name="T14" fmla="*/ 167231157 w 148"/>
                  <a:gd name="T15" fmla="*/ 145803475 h 160"/>
                  <a:gd name="T16" fmla="*/ 38418458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34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8" y="13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2" name="Freeform 445"/>
              <p:cNvSpPr>
                <a:spLocks/>
              </p:cNvSpPr>
              <p:nvPr/>
            </p:nvSpPr>
            <p:spPr bwMode="auto">
              <a:xfrm>
                <a:off x="1801349" y="3235220"/>
                <a:ext cx="141485" cy="152604"/>
              </a:xfrm>
              <a:custGeom>
                <a:avLst/>
                <a:gdLst>
                  <a:gd name="T0" fmla="*/ 73596127 w 136"/>
                  <a:gd name="T1" fmla="*/ 0 h 149"/>
                  <a:gd name="T2" fmla="*/ 147191214 w 136"/>
                  <a:gd name="T3" fmla="*/ 78147587 h 149"/>
                  <a:gd name="T4" fmla="*/ 73596127 w 136"/>
                  <a:gd name="T5" fmla="*/ 156295173 h 149"/>
                  <a:gd name="T6" fmla="*/ 0 w 136"/>
                  <a:gd name="T7" fmla="*/ 78147587 h 149"/>
                  <a:gd name="T8" fmla="*/ 36797543 w 136"/>
                  <a:gd name="T9" fmla="*/ 0 h 149"/>
                  <a:gd name="T10" fmla="*/ 0 w 136"/>
                  <a:gd name="T11" fmla="*/ 0 h 149"/>
                  <a:gd name="T12" fmla="*/ 133121753 w 136"/>
                  <a:gd name="T13" fmla="*/ 156295173 h 149"/>
                  <a:gd name="T14" fmla="*/ 147191214 w 136"/>
                  <a:gd name="T15" fmla="*/ 137414277 h 149"/>
                  <a:gd name="T16" fmla="*/ 36797543 w 136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9"/>
                  <a:gd name="T29" fmla="*/ 136 w 136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9">
                    <a:moveTo>
                      <a:pt x="34" y="0"/>
                    </a:moveTo>
                    <a:lnTo>
                      <a:pt x="0" y="0"/>
                    </a:lnTo>
                    <a:lnTo>
                      <a:pt x="123" y="149"/>
                    </a:lnTo>
                    <a:lnTo>
                      <a:pt x="136" y="1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3" name="Freeform 446"/>
              <p:cNvSpPr>
                <a:spLocks/>
              </p:cNvSpPr>
              <p:nvPr/>
            </p:nvSpPr>
            <p:spPr bwMode="auto">
              <a:xfrm>
                <a:off x="1819299" y="3235220"/>
                <a:ext cx="133045" cy="143387"/>
              </a:xfrm>
              <a:custGeom>
                <a:avLst/>
                <a:gdLst>
                  <a:gd name="T0" fmla="*/ 69689406 w 127"/>
                  <a:gd name="T1" fmla="*/ 0 h 139"/>
                  <a:gd name="T2" fmla="*/ 139377764 w 127"/>
                  <a:gd name="T3" fmla="*/ 73956745 h 139"/>
                  <a:gd name="T4" fmla="*/ 69689406 w 127"/>
                  <a:gd name="T5" fmla="*/ 147912458 h 139"/>
                  <a:gd name="T6" fmla="*/ 0 w 127"/>
                  <a:gd name="T7" fmla="*/ 73956745 h 139"/>
                  <a:gd name="T8" fmla="*/ 37313368 w 127"/>
                  <a:gd name="T9" fmla="*/ 0 h 139"/>
                  <a:gd name="T10" fmla="*/ 0 w 127"/>
                  <a:gd name="T11" fmla="*/ 0 h 139"/>
                  <a:gd name="T12" fmla="*/ 125110492 w 127"/>
                  <a:gd name="T13" fmla="*/ 147912458 h 139"/>
                  <a:gd name="T14" fmla="*/ 139377764 w 127"/>
                  <a:gd name="T15" fmla="*/ 127693836 h 139"/>
                  <a:gd name="T16" fmla="*/ 37313368 w 127"/>
                  <a:gd name="T17" fmla="*/ 0 h 13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9"/>
                  <a:gd name="T29" fmla="*/ 127 w 127"/>
                  <a:gd name="T30" fmla="*/ 139 h 1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9">
                    <a:moveTo>
                      <a:pt x="34" y="0"/>
                    </a:moveTo>
                    <a:lnTo>
                      <a:pt x="0" y="0"/>
                    </a:lnTo>
                    <a:lnTo>
                      <a:pt x="114" y="139"/>
                    </a:lnTo>
                    <a:lnTo>
                      <a:pt x="127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4" name="Freeform 447"/>
              <p:cNvSpPr>
                <a:spLocks/>
              </p:cNvSpPr>
              <p:nvPr/>
            </p:nvSpPr>
            <p:spPr bwMode="auto">
              <a:xfrm>
                <a:off x="1837249" y="3235220"/>
                <a:ext cx="125647" cy="133145"/>
              </a:xfrm>
              <a:custGeom>
                <a:avLst/>
                <a:gdLst>
                  <a:gd name="T0" fmla="*/ 66333169 w 119"/>
                  <a:gd name="T1" fmla="*/ 0 h 131"/>
                  <a:gd name="T2" fmla="*/ 132665281 w 119"/>
                  <a:gd name="T3" fmla="*/ 67663070 h 131"/>
                  <a:gd name="T4" fmla="*/ 66333169 w 119"/>
                  <a:gd name="T5" fmla="*/ 135325123 h 131"/>
                  <a:gd name="T6" fmla="*/ 0 w 119"/>
                  <a:gd name="T7" fmla="*/ 67663070 h 131"/>
                  <a:gd name="T8" fmla="*/ 33445331 w 119"/>
                  <a:gd name="T9" fmla="*/ 0 h 131"/>
                  <a:gd name="T10" fmla="*/ 0 w 119"/>
                  <a:gd name="T11" fmla="*/ 0 h 131"/>
                  <a:gd name="T12" fmla="*/ 113712651 w 119"/>
                  <a:gd name="T13" fmla="*/ 135325123 h 131"/>
                  <a:gd name="T14" fmla="*/ 132665281 w 119"/>
                  <a:gd name="T15" fmla="*/ 112598978 h 131"/>
                  <a:gd name="T16" fmla="*/ 33445331 w 119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31"/>
                  <a:gd name="T29" fmla="*/ 119 w 119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31">
                    <a:moveTo>
                      <a:pt x="30" y="0"/>
                    </a:moveTo>
                    <a:lnTo>
                      <a:pt x="0" y="0"/>
                    </a:lnTo>
                    <a:lnTo>
                      <a:pt x="102" y="131"/>
                    </a:lnTo>
                    <a:lnTo>
                      <a:pt x="119" y="10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5" name="Freeform 448"/>
              <p:cNvSpPr>
                <a:spLocks/>
              </p:cNvSpPr>
              <p:nvPr/>
            </p:nvSpPr>
            <p:spPr bwMode="auto">
              <a:xfrm>
                <a:off x="1856250" y="3235220"/>
                <a:ext cx="116147" cy="121880"/>
              </a:xfrm>
              <a:custGeom>
                <a:avLst/>
                <a:gdLst>
                  <a:gd name="T0" fmla="*/ 61319280 w 110"/>
                  <a:gd name="T1" fmla="*/ 0 h 120"/>
                  <a:gd name="T2" fmla="*/ 122637505 w 110"/>
                  <a:gd name="T3" fmla="*/ 61894727 h 120"/>
                  <a:gd name="T4" fmla="*/ 61319280 w 110"/>
                  <a:gd name="T5" fmla="*/ 123789454 h 120"/>
                  <a:gd name="T6" fmla="*/ 0 w 110"/>
                  <a:gd name="T7" fmla="*/ 61894727 h 120"/>
                  <a:gd name="T8" fmla="*/ 33446111 w 110"/>
                  <a:gd name="T9" fmla="*/ 0 h 120"/>
                  <a:gd name="T10" fmla="*/ 0 w 110"/>
                  <a:gd name="T11" fmla="*/ 0 h 120"/>
                  <a:gd name="T12" fmla="*/ 103684431 w 110"/>
                  <a:gd name="T13" fmla="*/ 123789454 h 120"/>
                  <a:gd name="T14" fmla="*/ 122637505 w 110"/>
                  <a:gd name="T15" fmla="*/ 102126305 h 120"/>
                  <a:gd name="T16" fmla="*/ 33446111 w 110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20"/>
                  <a:gd name="T29" fmla="*/ 110 w 110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20">
                    <a:moveTo>
                      <a:pt x="30" y="0"/>
                    </a:moveTo>
                    <a:lnTo>
                      <a:pt x="0" y="0"/>
                    </a:lnTo>
                    <a:lnTo>
                      <a:pt x="93" y="120"/>
                    </a:lnTo>
                    <a:lnTo>
                      <a:pt x="110" y="9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6" name="Freeform 449"/>
              <p:cNvSpPr>
                <a:spLocks/>
              </p:cNvSpPr>
              <p:nvPr/>
            </p:nvSpPr>
            <p:spPr bwMode="auto">
              <a:xfrm>
                <a:off x="1868923" y="3235220"/>
                <a:ext cx="110871" cy="111639"/>
              </a:xfrm>
              <a:custGeom>
                <a:avLst/>
                <a:gdLst>
                  <a:gd name="T0" fmla="*/ 58535664 w 105"/>
                  <a:gd name="T1" fmla="*/ 0 h 109"/>
                  <a:gd name="T2" fmla="*/ 117070272 w 105"/>
                  <a:gd name="T3" fmla="*/ 57171459 h 109"/>
                  <a:gd name="T4" fmla="*/ 58535664 w 105"/>
                  <a:gd name="T5" fmla="*/ 114341893 h 109"/>
                  <a:gd name="T6" fmla="*/ 0 w 105"/>
                  <a:gd name="T7" fmla="*/ 57171459 h 109"/>
                  <a:gd name="T8" fmla="*/ 36793339 w 105"/>
                  <a:gd name="T9" fmla="*/ 0 h 109"/>
                  <a:gd name="T10" fmla="*/ 0 w 105"/>
                  <a:gd name="T11" fmla="*/ 0 h 109"/>
                  <a:gd name="T12" fmla="*/ 99230605 w 105"/>
                  <a:gd name="T13" fmla="*/ 114341893 h 109"/>
                  <a:gd name="T14" fmla="*/ 117070272 w 105"/>
                  <a:gd name="T15" fmla="*/ 92313169 h 109"/>
                  <a:gd name="T16" fmla="*/ 36793339 w 105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5"/>
                  <a:gd name="T28" fmla="*/ 0 h 109"/>
                  <a:gd name="T29" fmla="*/ 105 w 105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5" h="109">
                    <a:moveTo>
                      <a:pt x="33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5" y="8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7" name="Freeform 450"/>
              <p:cNvSpPr>
                <a:spLocks/>
              </p:cNvSpPr>
              <p:nvPr/>
            </p:nvSpPr>
            <p:spPr bwMode="auto">
              <a:xfrm>
                <a:off x="1887925" y="3235220"/>
                <a:ext cx="97145" cy="101397"/>
              </a:xfrm>
              <a:custGeom>
                <a:avLst/>
                <a:gdLst>
                  <a:gd name="T0" fmla="*/ 50737893 w 93"/>
                  <a:gd name="T1" fmla="*/ 0 h 99"/>
                  <a:gd name="T2" fmla="*/ 101474742 w 93"/>
                  <a:gd name="T3" fmla="*/ 51926530 h 99"/>
                  <a:gd name="T4" fmla="*/ 50737893 w 93"/>
                  <a:gd name="T5" fmla="*/ 103852036 h 99"/>
                  <a:gd name="T6" fmla="*/ 0 w 93"/>
                  <a:gd name="T7" fmla="*/ 51926530 h 99"/>
                  <a:gd name="T8" fmla="*/ 36007373 w 93"/>
                  <a:gd name="T9" fmla="*/ 0 h 99"/>
                  <a:gd name="T10" fmla="*/ 0 w 93"/>
                  <a:gd name="T11" fmla="*/ 0 h 99"/>
                  <a:gd name="T12" fmla="*/ 87290532 w 93"/>
                  <a:gd name="T13" fmla="*/ 103852036 h 99"/>
                  <a:gd name="T14" fmla="*/ 101474742 w 93"/>
                  <a:gd name="T15" fmla="*/ 80773472 h 99"/>
                  <a:gd name="T16" fmla="*/ 36007373 w 93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9"/>
                  <a:gd name="T29" fmla="*/ 93 w 93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9">
                    <a:moveTo>
                      <a:pt x="33" y="0"/>
                    </a:moveTo>
                    <a:lnTo>
                      <a:pt x="0" y="0"/>
                    </a:lnTo>
                    <a:lnTo>
                      <a:pt x="80" y="99"/>
                    </a:lnTo>
                    <a:lnTo>
                      <a:pt x="93" y="7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8" name="Freeform 451"/>
              <p:cNvSpPr>
                <a:spLocks/>
              </p:cNvSpPr>
              <p:nvPr/>
            </p:nvSpPr>
            <p:spPr bwMode="auto">
              <a:xfrm>
                <a:off x="1903771" y="3235220"/>
                <a:ext cx="90809" cy="90132"/>
              </a:xfrm>
              <a:custGeom>
                <a:avLst/>
                <a:gdLst>
                  <a:gd name="T0" fmla="*/ 48508030 w 85"/>
                  <a:gd name="T1" fmla="*/ 0 h 88"/>
                  <a:gd name="T2" fmla="*/ 97014992 w 85"/>
                  <a:gd name="T3" fmla="*/ 46157826 h 88"/>
                  <a:gd name="T4" fmla="*/ 48508030 w 85"/>
                  <a:gd name="T5" fmla="*/ 92315653 h 88"/>
                  <a:gd name="T6" fmla="*/ 0 w 85"/>
                  <a:gd name="T7" fmla="*/ 46157826 h 88"/>
                  <a:gd name="T8" fmla="*/ 38806428 w 85"/>
                  <a:gd name="T9" fmla="*/ 0 h 88"/>
                  <a:gd name="T10" fmla="*/ 0 w 85"/>
                  <a:gd name="T11" fmla="*/ 0 h 88"/>
                  <a:gd name="T12" fmla="*/ 82177876 w 85"/>
                  <a:gd name="T13" fmla="*/ 92315653 h 88"/>
                  <a:gd name="T14" fmla="*/ 97014992 w 85"/>
                  <a:gd name="T15" fmla="*/ 69236747 h 88"/>
                  <a:gd name="T16" fmla="*/ 38806428 w 85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8"/>
                  <a:gd name="T29" fmla="*/ 85 w 85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8">
                    <a:moveTo>
                      <a:pt x="34" y="0"/>
                    </a:moveTo>
                    <a:lnTo>
                      <a:pt x="0" y="0"/>
                    </a:lnTo>
                    <a:lnTo>
                      <a:pt x="72" y="88"/>
                    </a:lnTo>
                    <a:lnTo>
                      <a:pt x="85" y="6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89" name="Freeform 452"/>
              <p:cNvSpPr>
                <a:spLocks/>
              </p:cNvSpPr>
              <p:nvPr/>
            </p:nvSpPr>
            <p:spPr bwMode="auto">
              <a:xfrm>
                <a:off x="1922772" y="3235220"/>
                <a:ext cx="81299" cy="79891"/>
              </a:xfrm>
              <a:custGeom>
                <a:avLst/>
                <a:gdLst>
                  <a:gd name="T0" fmla="*/ 42919536 w 77"/>
                  <a:gd name="T1" fmla="*/ 0 h 77"/>
                  <a:gd name="T2" fmla="*/ 85838017 w 77"/>
                  <a:gd name="T3" fmla="*/ 41445791 h 77"/>
                  <a:gd name="T4" fmla="*/ 42919536 w 77"/>
                  <a:gd name="T5" fmla="*/ 82890543 h 77"/>
                  <a:gd name="T6" fmla="*/ 0 w 77"/>
                  <a:gd name="T7" fmla="*/ 41445791 h 77"/>
                  <a:gd name="T8" fmla="*/ 37902229 w 77"/>
                  <a:gd name="T9" fmla="*/ 0 h 77"/>
                  <a:gd name="T10" fmla="*/ 0 w 77"/>
                  <a:gd name="T11" fmla="*/ 0 h 77"/>
                  <a:gd name="T12" fmla="*/ 66886895 w 77"/>
                  <a:gd name="T13" fmla="*/ 82890543 h 77"/>
                  <a:gd name="T14" fmla="*/ 85838017 w 77"/>
                  <a:gd name="T15" fmla="*/ 59207524 h 77"/>
                  <a:gd name="T16" fmla="*/ 37902229 w 77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7"/>
                  <a:gd name="T29" fmla="*/ 77 w 77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7">
                    <a:moveTo>
                      <a:pt x="34" y="0"/>
                    </a:moveTo>
                    <a:lnTo>
                      <a:pt x="0" y="0"/>
                    </a:lnTo>
                    <a:lnTo>
                      <a:pt x="60" y="77"/>
                    </a:lnTo>
                    <a:lnTo>
                      <a:pt x="77" y="5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0" name="Freeform 453"/>
              <p:cNvSpPr>
                <a:spLocks/>
              </p:cNvSpPr>
              <p:nvPr/>
            </p:nvSpPr>
            <p:spPr bwMode="auto">
              <a:xfrm>
                <a:off x="1939670" y="3235220"/>
                <a:ext cx="71798" cy="66577"/>
              </a:xfrm>
              <a:custGeom>
                <a:avLst/>
                <a:gdLst>
                  <a:gd name="T0" fmla="*/ 37904064 w 68"/>
                  <a:gd name="T1" fmla="*/ 0 h 66"/>
                  <a:gd name="T2" fmla="*/ 75808128 w 68"/>
                  <a:gd name="T3" fmla="*/ 33580027 h 66"/>
                  <a:gd name="T4" fmla="*/ 37904064 w 68"/>
                  <a:gd name="T5" fmla="*/ 67159045 h 66"/>
                  <a:gd name="T6" fmla="*/ 0 w 68"/>
                  <a:gd name="T7" fmla="*/ 33580027 h 66"/>
                  <a:gd name="T8" fmla="*/ 33445191 w 68"/>
                  <a:gd name="T9" fmla="*/ 0 h 66"/>
                  <a:gd name="T10" fmla="*/ 0 w 68"/>
                  <a:gd name="T11" fmla="*/ 0 h 66"/>
                  <a:gd name="T12" fmla="*/ 56855560 w 68"/>
                  <a:gd name="T13" fmla="*/ 67159045 h 66"/>
                  <a:gd name="T14" fmla="*/ 75808128 w 68"/>
                  <a:gd name="T15" fmla="*/ 44773028 h 66"/>
                  <a:gd name="T16" fmla="*/ 33445191 w 68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6"/>
                  <a:gd name="T29" fmla="*/ 68 w 68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6">
                    <a:moveTo>
                      <a:pt x="30" y="0"/>
                    </a:moveTo>
                    <a:lnTo>
                      <a:pt x="0" y="0"/>
                    </a:lnTo>
                    <a:lnTo>
                      <a:pt x="51" y="66"/>
                    </a:lnTo>
                    <a:lnTo>
                      <a:pt x="68" y="4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1" name="Freeform 454"/>
              <p:cNvSpPr>
                <a:spLocks/>
              </p:cNvSpPr>
              <p:nvPr/>
            </p:nvSpPr>
            <p:spPr bwMode="auto">
              <a:xfrm>
                <a:off x="1957620" y="3235220"/>
                <a:ext cx="59134" cy="55302"/>
              </a:xfrm>
              <a:custGeom>
                <a:avLst/>
                <a:gdLst>
                  <a:gd name="T0" fmla="*/ 31789363 w 55"/>
                  <a:gd name="T1" fmla="*/ 0 h 55"/>
                  <a:gd name="T2" fmla="*/ 63578726 w 55"/>
                  <a:gd name="T3" fmla="*/ 27802829 h 55"/>
                  <a:gd name="T4" fmla="*/ 31789363 w 55"/>
                  <a:gd name="T5" fmla="*/ 55605659 h 55"/>
                  <a:gd name="T6" fmla="*/ 0 w 55"/>
                  <a:gd name="T7" fmla="*/ 27802829 h 55"/>
                  <a:gd name="T8" fmla="*/ 34679402 w 55"/>
                  <a:gd name="T9" fmla="*/ 0 h 55"/>
                  <a:gd name="T10" fmla="*/ 0 w 55"/>
                  <a:gd name="T11" fmla="*/ 0 h 55"/>
                  <a:gd name="T12" fmla="*/ 49706968 w 55"/>
                  <a:gd name="T13" fmla="*/ 55605659 h 55"/>
                  <a:gd name="T14" fmla="*/ 63578726 w 55"/>
                  <a:gd name="T15" fmla="*/ 33363200 h 55"/>
                  <a:gd name="T16" fmla="*/ 34679402 w 55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5"/>
                  <a:gd name="T29" fmla="*/ 55 w 55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5">
                    <a:moveTo>
                      <a:pt x="30" y="0"/>
                    </a:moveTo>
                    <a:lnTo>
                      <a:pt x="0" y="0"/>
                    </a:lnTo>
                    <a:lnTo>
                      <a:pt x="43" y="55"/>
                    </a:lnTo>
                    <a:lnTo>
                      <a:pt x="55" y="3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2" name="Freeform 455"/>
              <p:cNvSpPr>
                <a:spLocks/>
              </p:cNvSpPr>
              <p:nvPr/>
            </p:nvSpPr>
            <p:spPr bwMode="auto">
              <a:xfrm>
                <a:off x="1971345" y="3235220"/>
                <a:ext cx="53849" cy="44037"/>
              </a:xfrm>
              <a:custGeom>
                <a:avLst/>
                <a:gdLst>
                  <a:gd name="T0" fmla="*/ 28429104 w 51"/>
                  <a:gd name="T1" fmla="*/ 0 h 44"/>
                  <a:gd name="T2" fmla="*/ 56857152 w 51"/>
                  <a:gd name="T3" fmla="*/ 22037516 h 44"/>
                  <a:gd name="T4" fmla="*/ 28429104 w 51"/>
                  <a:gd name="T5" fmla="*/ 44074031 h 44"/>
                  <a:gd name="T6" fmla="*/ 0 w 51"/>
                  <a:gd name="T7" fmla="*/ 22037516 h 44"/>
                  <a:gd name="T8" fmla="*/ 37904422 w 51"/>
                  <a:gd name="T9" fmla="*/ 0 h 44"/>
                  <a:gd name="T10" fmla="*/ 0 w 51"/>
                  <a:gd name="T11" fmla="*/ 0 h 44"/>
                  <a:gd name="T12" fmla="*/ 42364385 w 51"/>
                  <a:gd name="T13" fmla="*/ 44074031 h 44"/>
                  <a:gd name="T14" fmla="*/ 56857152 w 51"/>
                  <a:gd name="T15" fmla="*/ 22037516 h 44"/>
                  <a:gd name="T16" fmla="*/ 37904422 w 51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4"/>
                  <a:gd name="T29" fmla="*/ 51 w 51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4">
                    <a:moveTo>
                      <a:pt x="34" y="0"/>
                    </a:moveTo>
                    <a:lnTo>
                      <a:pt x="0" y="0"/>
                    </a:lnTo>
                    <a:lnTo>
                      <a:pt x="38" y="44"/>
                    </a:lnTo>
                    <a:lnTo>
                      <a:pt x="51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3" name="Freeform 456"/>
              <p:cNvSpPr>
                <a:spLocks/>
              </p:cNvSpPr>
              <p:nvPr/>
            </p:nvSpPr>
            <p:spPr bwMode="auto">
              <a:xfrm>
                <a:off x="1989295" y="3235220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37908040 w 42"/>
                  <a:gd name="T9" fmla="*/ 0 h 33"/>
                  <a:gd name="T10" fmla="*/ 0 w 42"/>
                  <a:gd name="T11" fmla="*/ 0 h 33"/>
                  <a:gd name="T12" fmla="*/ 27873772 w 42"/>
                  <a:gd name="T13" fmla="*/ 34611200 h 33"/>
                  <a:gd name="T14" fmla="*/ 46827264 w 42"/>
                  <a:gd name="T15" fmla="*/ 11536724 h 33"/>
                  <a:gd name="T16" fmla="*/ 37908040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34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42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4" name="Freeform 457"/>
              <p:cNvSpPr>
                <a:spLocks/>
              </p:cNvSpPr>
              <p:nvPr/>
            </p:nvSpPr>
            <p:spPr bwMode="auto">
              <a:xfrm>
                <a:off x="2006184" y="3235220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0088847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5" name="Freeform 458"/>
              <p:cNvSpPr>
                <a:spLocks/>
              </p:cNvSpPr>
              <p:nvPr/>
            </p:nvSpPr>
            <p:spPr bwMode="auto">
              <a:xfrm>
                <a:off x="2025194" y="3235220"/>
                <a:ext cx="17949" cy="11265"/>
              </a:xfrm>
              <a:custGeom>
                <a:avLst/>
                <a:gdLst>
                  <a:gd name="T0" fmla="*/ 9476016 w 17"/>
                  <a:gd name="T1" fmla="*/ 0 h 11"/>
                  <a:gd name="T2" fmla="*/ 18950976 w 17"/>
                  <a:gd name="T3" fmla="*/ 5768704 h 11"/>
                  <a:gd name="T4" fmla="*/ 947601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18950976 w 17"/>
                  <a:gd name="T11" fmla="*/ 0 h 11"/>
                  <a:gd name="T12" fmla="*/ 8918541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6" name="Freeform 459"/>
              <p:cNvSpPr>
                <a:spLocks/>
              </p:cNvSpPr>
              <p:nvPr/>
            </p:nvSpPr>
            <p:spPr bwMode="auto">
              <a:xfrm>
                <a:off x="1819299" y="3551694"/>
                <a:ext cx="8449" cy="17410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10103605 h 15"/>
                  <a:gd name="T4" fmla="*/ 4462128 w 8"/>
                  <a:gd name="T5" fmla="*/ 20207211 h 15"/>
                  <a:gd name="T6" fmla="*/ 0 w 8"/>
                  <a:gd name="T7" fmla="*/ 10103605 h 15"/>
                  <a:gd name="T8" fmla="*/ 8923200 w 8"/>
                  <a:gd name="T9" fmla="*/ 0 h 15"/>
                  <a:gd name="T10" fmla="*/ 0 w 8"/>
                  <a:gd name="T11" fmla="*/ 20207211 h 15"/>
                  <a:gd name="T12" fmla="*/ 0 w 8"/>
                  <a:gd name="T13" fmla="*/ 14818232 h 15"/>
                  <a:gd name="T14" fmla="*/ 0 w 8"/>
                  <a:gd name="T15" fmla="*/ 10776792 h 15"/>
                  <a:gd name="T16" fmla="*/ 4462128 w 8"/>
                  <a:gd name="T17" fmla="*/ 5388976 h 15"/>
                  <a:gd name="T18" fmla="*/ 4462128 w 8"/>
                  <a:gd name="T19" fmla="*/ 0 h 15"/>
                  <a:gd name="T20" fmla="*/ 8923200 w 8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7" name="Freeform 460"/>
              <p:cNvSpPr>
                <a:spLocks/>
              </p:cNvSpPr>
              <p:nvPr/>
            </p:nvSpPr>
            <p:spPr bwMode="auto">
              <a:xfrm>
                <a:off x="1819299" y="3544525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5173613 w 13"/>
                  <a:gd name="T9" fmla="*/ 13703305 h 15"/>
                  <a:gd name="T10" fmla="*/ 16815094 w 13"/>
                  <a:gd name="T11" fmla="*/ 3654023 h 15"/>
                  <a:gd name="T12" fmla="*/ 10347227 w 13"/>
                  <a:gd name="T13" fmla="*/ 0 h 15"/>
                  <a:gd name="T14" fmla="*/ 5173613 w 13"/>
                  <a:gd name="T15" fmla="*/ 3654023 h 15"/>
                  <a:gd name="T16" fmla="*/ 5173613 w 13"/>
                  <a:gd name="T17" fmla="*/ 6395258 h 15"/>
                  <a:gd name="T18" fmla="*/ 5173613 w 13"/>
                  <a:gd name="T19" fmla="*/ 10049282 h 15"/>
                  <a:gd name="T20" fmla="*/ 0 w 13"/>
                  <a:gd name="T21" fmla="*/ 13703305 h 15"/>
                  <a:gd name="T22" fmla="*/ 5173613 w 13"/>
                  <a:gd name="T23" fmla="*/ 13703305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4" y="15"/>
                    </a:moveTo>
                    <a:lnTo>
                      <a:pt x="13" y="4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8" name="Freeform 461"/>
              <p:cNvSpPr>
                <a:spLocks/>
              </p:cNvSpPr>
              <p:nvPr/>
            </p:nvSpPr>
            <p:spPr bwMode="auto">
              <a:xfrm>
                <a:off x="1823523" y="3534284"/>
                <a:ext cx="12673" cy="17410"/>
              </a:xfrm>
              <a:custGeom>
                <a:avLst/>
                <a:gdLst>
                  <a:gd name="T0" fmla="*/ 6177600 w 13"/>
                  <a:gd name="T1" fmla="*/ 0 h 18"/>
                  <a:gd name="T2" fmla="*/ 12354225 w 13"/>
                  <a:gd name="T3" fmla="*/ 8419670 h 18"/>
                  <a:gd name="T4" fmla="*/ 6177600 w 13"/>
                  <a:gd name="T5" fmla="*/ 16839339 h 18"/>
                  <a:gd name="T6" fmla="*/ 0 w 13"/>
                  <a:gd name="T7" fmla="*/ 8419670 h 18"/>
                  <a:gd name="T8" fmla="*/ 3800925 w 13"/>
                  <a:gd name="T9" fmla="*/ 16839339 h 18"/>
                  <a:gd name="T10" fmla="*/ 12354225 w 13"/>
                  <a:gd name="T11" fmla="*/ 7484364 h 18"/>
                  <a:gd name="T12" fmla="*/ 8553301 w 13"/>
                  <a:gd name="T13" fmla="*/ 0 h 18"/>
                  <a:gd name="T14" fmla="*/ 8553301 w 13"/>
                  <a:gd name="T15" fmla="*/ 3742182 h 18"/>
                  <a:gd name="T16" fmla="*/ 3800925 w 13"/>
                  <a:gd name="T17" fmla="*/ 3742182 h 18"/>
                  <a:gd name="T18" fmla="*/ 3800925 w 13"/>
                  <a:gd name="T19" fmla="*/ 7484364 h 18"/>
                  <a:gd name="T20" fmla="*/ 3800925 w 13"/>
                  <a:gd name="T21" fmla="*/ 10290277 h 18"/>
                  <a:gd name="T22" fmla="*/ 0 w 13"/>
                  <a:gd name="T23" fmla="*/ 14032458 h 18"/>
                  <a:gd name="T24" fmla="*/ 0 w 13"/>
                  <a:gd name="T25" fmla="*/ 16839339 h 18"/>
                  <a:gd name="T26" fmla="*/ 3800925 w 13"/>
                  <a:gd name="T27" fmla="*/ 16839339 h 18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8"/>
                  <a:gd name="T44" fmla="*/ 13 w 13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8">
                    <a:moveTo>
                      <a:pt x="4" y="18"/>
                    </a:moveTo>
                    <a:lnTo>
                      <a:pt x="13" y="8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99" name="Freeform 462"/>
              <p:cNvSpPr>
                <a:spLocks/>
              </p:cNvSpPr>
              <p:nvPr/>
            </p:nvSpPr>
            <p:spPr bwMode="auto">
              <a:xfrm>
                <a:off x="1826687" y="3526090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6467869 w 13"/>
                  <a:gd name="T9" fmla="*/ 23072768 h 22"/>
                  <a:gd name="T10" fmla="*/ 16815094 w 13"/>
                  <a:gd name="T11" fmla="*/ 7341707 h 22"/>
                  <a:gd name="T12" fmla="*/ 6467869 w 13"/>
                  <a:gd name="T13" fmla="*/ 0 h 22"/>
                  <a:gd name="T14" fmla="*/ 6467869 w 13"/>
                  <a:gd name="T15" fmla="*/ 4194677 h 22"/>
                  <a:gd name="T16" fmla="*/ 6467869 w 13"/>
                  <a:gd name="T17" fmla="*/ 7341707 h 22"/>
                  <a:gd name="T18" fmla="*/ 6467869 w 13"/>
                  <a:gd name="T19" fmla="*/ 11536384 h 22"/>
                  <a:gd name="T20" fmla="*/ 0 w 13"/>
                  <a:gd name="T21" fmla="*/ 11536384 h 22"/>
                  <a:gd name="T22" fmla="*/ 0 w 13"/>
                  <a:gd name="T23" fmla="*/ 15731059 h 22"/>
                  <a:gd name="T24" fmla="*/ 0 w 13"/>
                  <a:gd name="T25" fmla="*/ 18878093 h 22"/>
                  <a:gd name="T26" fmla="*/ 6467869 w 13"/>
                  <a:gd name="T27" fmla="*/ 23072768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2"/>
                  <a:gd name="T44" fmla="*/ 13 w 13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2">
                    <a:moveTo>
                      <a:pt x="5" y="22"/>
                    </a:moveTo>
                    <a:lnTo>
                      <a:pt x="13" y="7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0" name="Freeform 463"/>
              <p:cNvSpPr>
                <a:spLocks/>
              </p:cNvSpPr>
              <p:nvPr/>
            </p:nvSpPr>
            <p:spPr bwMode="auto">
              <a:xfrm>
                <a:off x="1834076" y="3519946"/>
                <a:ext cx="12673" cy="23554"/>
              </a:xfrm>
              <a:custGeom>
                <a:avLst/>
                <a:gdLst>
                  <a:gd name="T0" fmla="*/ 6692400 w 12"/>
                  <a:gd name="T1" fmla="*/ 0 h 22"/>
                  <a:gd name="T2" fmla="*/ 13383744 w 12"/>
                  <a:gd name="T3" fmla="*/ 12608884 h 22"/>
                  <a:gd name="T4" fmla="*/ 6692400 w 12"/>
                  <a:gd name="T5" fmla="*/ 25217769 h 22"/>
                  <a:gd name="T6" fmla="*/ 0 w 12"/>
                  <a:gd name="T7" fmla="*/ 12608884 h 22"/>
                  <a:gd name="T8" fmla="*/ 4460897 w 12"/>
                  <a:gd name="T9" fmla="*/ 25217769 h 22"/>
                  <a:gd name="T10" fmla="*/ 13383744 w 12"/>
                  <a:gd name="T11" fmla="*/ 12608884 h 22"/>
                  <a:gd name="T12" fmla="*/ 4460897 w 12"/>
                  <a:gd name="T13" fmla="*/ 0 h 22"/>
                  <a:gd name="T14" fmla="*/ 4460897 w 12"/>
                  <a:gd name="T15" fmla="*/ 3438884 h 22"/>
                  <a:gd name="T16" fmla="*/ 4460897 w 12"/>
                  <a:gd name="T17" fmla="*/ 8023348 h 22"/>
                  <a:gd name="T18" fmla="*/ 0 w 12"/>
                  <a:gd name="T19" fmla="*/ 12608884 h 22"/>
                  <a:gd name="T20" fmla="*/ 0 w 12"/>
                  <a:gd name="T21" fmla="*/ 16047767 h 22"/>
                  <a:gd name="T22" fmla="*/ 4460897 w 12"/>
                  <a:gd name="T23" fmla="*/ 25217769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22"/>
                  <a:gd name="T38" fmla="*/ 12 w 12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22">
                    <a:moveTo>
                      <a:pt x="4" y="22"/>
                    </a:moveTo>
                    <a:lnTo>
                      <a:pt x="12" y="11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1" name="Freeform 464"/>
              <p:cNvSpPr>
                <a:spLocks/>
              </p:cNvSpPr>
              <p:nvPr/>
            </p:nvSpPr>
            <p:spPr bwMode="auto">
              <a:xfrm>
                <a:off x="1834076" y="3509704"/>
                <a:ext cx="19010" cy="23554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2608884 h 22"/>
                  <a:gd name="T4" fmla="*/ 10628826 w 17"/>
                  <a:gd name="T5" fmla="*/ 25217769 h 22"/>
                  <a:gd name="T6" fmla="*/ 0 w 17"/>
                  <a:gd name="T7" fmla="*/ 12608884 h 22"/>
                  <a:gd name="T8" fmla="*/ 10003733 w 17"/>
                  <a:gd name="T9" fmla="*/ 0 h 22"/>
                  <a:gd name="T10" fmla="*/ 10003733 w 17"/>
                  <a:gd name="T11" fmla="*/ 4585536 h 22"/>
                  <a:gd name="T12" fmla="*/ 5001866 w 17"/>
                  <a:gd name="T13" fmla="*/ 9170001 h 22"/>
                  <a:gd name="T14" fmla="*/ 5001866 w 17"/>
                  <a:gd name="T15" fmla="*/ 12608884 h 22"/>
                  <a:gd name="T16" fmla="*/ 5001866 w 17"/>
                  <a:gd name="T17" fmla="*/ 17194418 h 22"/>
                  <a:gd name="T18" fmla="*/ 0 w 17"/>
                  <a:gd name="T19" fmla="*/ 17194418 h 22"/>
                  <a:gd name="T20" fmla="*/ 10003733 w 17"/>
                  <a:gd name="T21" fmla="*/ 25217769 h 22"/>
                  <a:gd name="T22" fmla="*/ 21257652 w 17"/>
                  <a:gd name="T23" fmla="*/ 12608884 h 22"/>
                  <a:gd name="T24" fmla="*/ 10003733 w 17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2"/>
                  <a:gd name="T41" fmla="*/ 17 w 17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2">
                    <a:moveTo>
                      <a:pt x="8" y="0"/>
                    </a:moveTo>
                    <a:lnTo>
                      <a:pt x="8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2" name="Freeform 465"/>
              <p:cNvSpPr>
                <a:spLocks/>
              </p:cNvSpPr>
              <p:nvPr/>
            </p:nvSpPr>
            <p:spPr bwMode="auto">
              <a:xfrm>
                <a:off x="1837249" y="3508680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5001866 w 17"/>
                  <a:gd name="T11" fmla="*/ 7341707 h 22"/>
                  <a:gd name="T12" fmla="*/ 0 w 17"/>
                  <a:gd name="T13" fmla="*/ 11536384 h 22"/>
                  <a:gd name="T14" fmla="*/ 10003733 w 17"/>
                  <a:gd name="T15" fmla="*/ 23072768 h 22"/>
                  <a:gd name="T16" fmla="*/ 21257652 w 17"/>
                  <a:gd name="T17" fmla="*/ 7341707 h 22"/>
                  <a:gd name="T18" fmla="*/ 10003733 w 17"/>
                  <a:gd name="T19" fmla="*/ 0 h 2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22"/>
                  <a:gd name="T32" fmla="*/ 17 w 17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22">
                    <a:moveTo>
                      <a:pt x="8" y="0"/>
                    </a:moveTo>
                    <a:lnTo>
                      <a:pt x="4" y="7"/>
                    </a:ln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3" name="Freeform 466"/>
              <p:cNvSpPr>
                <a:spLocks/>
              </p:cNvSpPr>
              <p:nvPr/>
            </p:nvSpPr>
            <p:spPr bwMode="auto">
              <a:xfrm>
                <a:off x="1841473" y="3500487"/>
                <a:ext cx="17949" cy="22530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12085736 h 21"/>
                  <a:gd name="T4" fmla="*/ 9476016 w 17"/>
                  <a:gd name="T5" fmla="*/ 24171471 h 21"/>
                  <a:gd name="T6" fmla="*/ 0 w 17"/>
                  <a:gd name="T7" fmla="*/ 12085736 h 21"/>
                  <a:gd name="T8" fmla="*/ 10032435 w 17"/>
                  <a:gd name="T9" fmla="*/ 0 h 21"/>
                  <a:gd name="T10" fmla="*/ 0 w 17"/>
                  <a:gd name="T11" fmla="*/ 11510684 h 21"/>
                  <a:gd name="T12" fmla="*/ 10032435 w 17"/>
                  <a:gd name="T13" fmla="*/ 24171471 h 21"/>
                  <a:gd name="T14" fmla="*/ 18950976 w 17"/>
                  <a:gd name="T15" fmla="*/ 8057156 h 21"/>
                  <a:gd name="T16" fmla="*/ 10032435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9" y="0"/>
                    </a:moveTo>
                    <a:lnTo>
                      <a:pt x="0" y="10"/>
                    </a:lnTo>
                    <a:lnTo>
                      <a:pt x="9" y="21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4" name="Freeform 467"/>
              <p:cNvSpPr>
                <a:spLocks/>
              </p:cNvSpPr>
              <p:nvPr/>
            </p:nvSpPr>
            <p:spPr bwMode="auto">
              <a:xfrm>
                <a:off x="1846749" y="3492294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5731059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5" name="Freeform 468"/>
              <p:cNvSpPr>
                <a:spLocks/>
              </p:cNvSpPr>
              <p:nvPr/>
            </p:nvSpPr>
            <p:spPr bwMode="auto">
              <a:xfrm>
                <a:off x="1850974" y="3484101"/>
                <a:ext cx="17949" cy="23554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2608884 h 22"/>
                  <a:gd name="T4" fmla="*/ 9476016 w 17"/>
                  <a:gd name="T5" fmla="*/ 25217769 h 22"/>
                  <a:gd name="T6" fmla="*/ 0 w 17"/>
                  <a:gd name="T7" fmla="*/ 12608884 h 22"/>
                  <a:gd name="T8" fmla="*/ 8918541 w 17"/>
                  <a:gd name="T9" fmla="*/ 0 h 22"/>
                  <a:gd name="T10" fmla="*/ 0 w 17"/>
                  <a:gd name="T11" fmla="*/ 17194418 h 22"/>
                  <a:gd name="T12" fmla="*/ 8918541 w 17"/>
                  <a:gd name="T13" fmla="*/ 25217769 h 22"/>
                  <a:gd name="T14" fmla="*/ 18950976 w 17"/>
                  <a:gd name="T15" fmla="*/ 12608884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6" name="Freeform 469"/>
              <p:cNvSpPr>
                <a:spLocks/>
              </p:cNvSpPr>
              <p:nvPr/>
            </p:nvSpPr>
            <p:spPr bwMode="auto">
              <a:xfrm>
                <a:off x="1856250" y="3481029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1536384 h 22"/>
                  <a:gd name="T12" fmla="*/ 10003733 w 17"/>
                  <a:gd name="T13" fmla="*/ 23072768 h 22"/>
                  <a:gd name="T14" fmla="*/ 21257652 w 17"/>
                  <a:gd name="T15" fmla="*/ 8390378 h 22"/>
                  <a:gd name="T16" fmla="*/ 10003733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7" name="Freeform 470"/>
              <p:cNvSpPr>
                <a:spLocks/>
              </p:cNvSpPr>
              <p:nvPr/>
            </p:nvSpPr>
            <p:spPr bwMode="auto">
              <a:xfrm>
                <a:off x="1859423" y="3473860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1536384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8" name="Freeform 471"/>
              <p:cNvSpPr>
                <a:spLocks/>
              </p:cNvSpPr>
              <p:nvPr/>
            </p:nvSpPr>
            <p:spPr bwMode="auto">
              <a:xfrm>
                <a:off x="1863647" y="3466691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4682390 h 22"/>
                  <a:gd name="T12" fmla="*/ 10032435 w 17"/>
                  <a:gd name="T13" fmla="*/ 23072768 h 22"/>
                  <a:gd name="T14" fmla="*/ 18950976 w 17"/>
                  <a:gd name="T15" fmla="*/ 115363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4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09" name="Freeform 472"/>
              <p:cNvSpPr>
                <a:spLocks/>
              </p:cNvSpPr>
              <p:nvPr/>
            </p:nvSpPr>
            <p:spPr bwMode="auto">
              <a:xfrm>
                <a:off x="1868923" y="3462595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1536384 h 22"/>
                  <a:gd name="T12" fmla="*/ 10003733 w 17"/>
                  <a:gd name="T13" fmla="*/ 23072768 h 22"/>
                  <a:gd name="T14" fmla="*/ 21257652 w 17"/>
                  <a:gd name="T15" fmla="*/ 7341707 h 22"/>
                  <a:gd name="T16" fmla="*/ 10003733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0" name="Freeform 473"/>
              <p:cNvSpPr>
                <a:spLocks/>
              </p:cNvSpPr>
              <p:nvPr/>
            </p:nvSpPr>
            <p:spPr bwMode="auto">
              <a:xfrm>
                <a:off x="1873148" y="345645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7341707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1" name="Freeform 474"/>
              <p:cNvSpPr>
                <a:spLocks/>
              </p:cNvSpPr>
              <p:nvPr/>
            </p:nvSpPr>
            <p:spPr bwMode="auto">
              <a:xfrm>
                <a:off x="1878424" y="3448257"/>
                <a:ext cx="19010" cy="22530"/>
              </a:xfrm>
              <a:custGeom>
                <a:avLst/>
                <a:gdLst>
                  <a:gd name="T0" fmla="*/ 10628826 w 17"/>
                  <a:gd name="T1" fmla="*/ 0 h 21"/>
                  <a:gd name="T2" fmla="*/ 21257652 w 17"/>
                  <a:gd name="T3" fmla="*/ 12085736 h 21"/>
                  <a:gd name="T4" fmla="*/ 10628826 w 17"/>
                  <a:gd name="T5" fmla="*/ 24171471 h 21"/>
                  <a:gd name="T6" fmla="*/ 0 w 17"/>
                  <a:gd name="T7" fmla="*/ 12085736 h 21"/>
                  <a:gd name="T8" fmla="*/ 11253919 w 17"/>
                  <a:gd name="T9" fmla="*/ 0 h 21"/>
                  <a:gd name="T10" fmla="*/ 0 w 17"/>
                  <a:gd name="T11" fmla="*/ 16114313 h 21"/>
                  <a:gd name="T12" fmla="*/ 11253919 w 17"/>
                  <a:gd name="T13" fmla="*/ 24171471 h 21"/>
                  <a:gd name="T14" fmla="*/ 21257652 w 17"/>
                  <a:gd name="T15" fmla="*/ 12660787 h 21"/>
                  <a:gd name="T16" fmla="*/ 11253919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9" y="0"/>
                    </a:moveTo>
                    <a:lnTo>
                      <a:pt x="0" y="14"/>
                    </a:lnTo>
                    <a:lnTo>
                      <a:pt x="9" y="21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2" name="Freeform 475"/>
              <p:cNvSpPr>
                <a:spLocks/>
              </p:cNvSpPr>
              <p:nvPr/>
            </p:nvSpPr>
            <p:spPr bwMode="auto">
              <a:xfrm>
                <a:off x="1881597" y="3440064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6255784 w 17"/>
                  <a:gd name="T9" fmla="*/ 0 h 22"/>
                  <a:gd name="T10" fmla="*/ 0 w 17"/>
                  <a:gd name="T11" fmla="*/ 15731059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6255784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13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3" name="Freeform 476"/>
              <p:cNvSpPr>
                <a:spLocks/>
              </p:cNvSpPr>
              <p:nvPr/>
            </p:nvSpPr>
            <p:spPr bwMode="auto">
              <a:xfrm>
                <a:off x="1887925" y="3436991"/>
                <a:ext cx="15837" cy="22530"/>
              </a:xfrm>
              <a:custGeom>
                <a:avLst/>
                <a:gdLst>
                  <a:gd name="T0" fmla="*/ 7838323 w 16"/>
                  <a:gd name="T1" fmla="*/ 0 h 22"/>
                  <a:gd name="T2" fmla="*/ 15675657 w 16"/>
                  <a:gd name="T3" fmla="*/ 11536384 h 22"/>
                  <a:gd name="T4" fmla="*/ 7838323 w 16"/>
                  <a:gd name="T5" fmla="*/ 23072768 h 22"/>
                  <a:gd name="T6" fmla="*/ 0 w 16"/>
                  <a:gd name="T7" fmla="*/ 11536384 h 22"/>
                  <a:gd name="T8" fmla="*/ 11756991 w 16"/>
                  <a:gd name="T9" fmla="*/ 0 h 22"/>
                  <a:gd name="T10" fmla="*/ 0 w 16"/>
                  <a:gd name="T11" fmla="*/ 11536384 h 22"/>
                  <a:gd name="T12" fmla="*/ 7838323 w 16"/>
                  <a:gd name="T13" fmla="*/ 23072768 h 22"/>
                  <a:gd name="T14" fmla="*/ 15675657 w 16"/>
                  <a:gd name="T15" fmla="*/ 7341707 h 22"/>
                  <a:gd name="T16" fmla="*/ 11756991 w 16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22"/>
                  <a:gd name="T29" fmla="*/ 16 w 16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22">
                    <a:moveTo>
                      <a:pt x="12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6" y="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4" name="Freeform 477"/>
              <p:cNvSpPr>
                <a:spLocks/>
              </p:cNvSpPr>
              <p:nvPr/>
            </p:nvSpPr>
            <p:spPr bwMode="auto">
              <a:xfrm>
                <a:off x="1895322" y="3428798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10347227 w 13"/>
                  <a:gd name="T9" fmla="*/ 0 h 22"/>
                  <a:gd name="T10" fmla="*/ 0 w 13"/>
                  <a:gd name="T11" fmla="*/ 11536384 h 22"/>
                  <a:gd name="T12" fmla="*/ 5173613 w 13"/>
                  <a:gd name="T13" fmla="*/ 23072768 h 22"/>
                  <a:gd name="T14" fmla="*/ 16815094 w 13"/>
                  <a:gd name="T15" fmla="*/ 8390378 h 22"/>
                  <a:gd name="T16" fmla="*/ 10347227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8" y="0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13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5" name="Freeform 478"/>
              <p:cNvSpPr>
                <a:spLocks/>
              </p:cNvSpPr>
              <p:nvPr/>
            </p:nvSpPr>
            <p:spPr bwMode="auto">
              <a:xfrm>
                <a:off x="1900598" y="3420596"/>
                <a:ext cx="12673" cy="23554"/>
              </a:xfrm>
              <a:custGeom>
                <a:avLst/>
                <a:gdLst>
                  <a:gd name="T0" fmla="*/ 6177600 w 13"/>
                  <a:gd name="T1" fmla="*/ 0 h 22"/>
                  <a:gd name="T2" fmla="*/ 12354225 w 13"/>
                  <a:gd name="T3" fmla="*/ 12608884 h 22"/>
                  <a:gd name="T4" fmla="*/ 6177600 w 13"/>
                  <a:gd name="T5" fmla="*/ 25217769 h 22"/>
                  <a:gd name="T6" fmla="*/ 0 w 13"/>
                  <a:gd name="T7" fmla="*/ 12608884 h 22"/>
                  <a:gd name="T8" fmla="*/ 8553301 w 13"/>
                  <a:gd name="T9" fmla="*/ 0 h 22"/>
                  <a:gd name="T10" fmla="*/ 0 w 13"/>
                  <a:gd name="T11" fmla="*/ 17194418 h 22"/>
                  <a:gd name="T12" fmla="*/ 3800925 w 13"/>
                  <a:gd name="T13" fmla="*/ 25217769 h 22"/>
                  <a:gd name="T14" fmla="*/ 12354225 w 13"/>
                  <a:gd name="T15" fmla="*/ 12608884 h 22"/>
                  <a:gd name="T16" fmla="*/ 8553301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9" y="0"/>
                    </a:moveTo>
                    <a:lnTo>
                      <a:pt x="0" y="15"/>
                    </a:lnTo>
                    <a:lnTo>
                      <a:pt x="4" y="22"/>
                    </a:lnTo>
                    <a:lnTo>
                      <a:pt x="13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6" name="Freeform 479"/>
              <p:cNvSpPr>
                <a:spLocks/>
              </p:cNvSpPr>
              <p:nvPr/>
            </p:nvSpPr>
            <p:spPr bwMode="auto">
              <a:xfrm>
                <a:off x="1903771" y="3414451"/>
                <a:ext cx="15837" cy="22530"/>
              </a:xfrm>
              <a:custGeom>
                <a:avLst/>
                <a:gdLst>
                  <a:gd name="T0" fmla="*/ 9647169 w 13"/>
                  <a:gd name="T1" fmla="*/ 0 h 22"/>
                  <a:gd name="T2" fmla="*/ 19293120 w 13"/>
                  <a:gd name="T3" fmla="*/ 11536384 h 22"/>
                  <a:gd name="T4" fmla="*/ 9647169 w 13"/>
                  <a:gd name="T5" fmla="*/ 23072768 h 22"/>
                  <a:gd name="T6" fmla="*/ 0 w 13"/>
                  <a:gd name="T7" fmla="*/ 11536384 h 22"/>
                  <a:gd name="T8" fmla="*/ 13356683 w 13"/>
                  <a:gd name="T9" fmla="*/ 0 h 22"/>
                  <a:gd name="T10" fmla="*/ 0 w 13"/>
                  <a:gd name="T11" fmla="*/ 14682390 h 22"/>
                  <a:gd name="T12" fmla="*/ 7420244 w 13"/>
                  <a:gd name="T13" fmla="*/ 23072768 h 22"/>
                  <a:gd name="T14" fmla="*/ 19293120 w 13"/>
                  <a:gd name="T15" fmla="*/ 11536384 h 22"/>
                  <a:gd name="T16" fmla="*/ 13356683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9" y="0"/>
                    </a:moveTo>
                    <a:lnTo>
                      <a:pt x="0" y="14"/>
                    </a:lnTo>
                    <a:lnTo>
                      <a:pt x="5" y="22"/>
                    </a:lnTo>
                    <a:lnTo>
                      <a:pt x="13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7" name="Freeform 480"/>
              <p:cNvSpPr>
                <a:spLocks/>
              </p:cNvSpPr>
              <p:nvPr/>
            </p:nvSpPr>
            <p:spPr bwMode="auto">
              <a:xfrm>
                <a:off x="1910099" y="3410355"/>
                <a:ext cx="12673" cy="22530"/>
              </a:xfrm>
              <a:custGeom>
                <a:avLst/>
                <a:gdLst>
                  <a:gd name="T0" fmla="*/ 6692400 w 12"/>
                  <a:gd name="T1" fmla="*/ 0 h 22"/>
                  <a:gd name="T2" fmla="*/ 13383744 w 12"/>
                  <a:gd name="T3" fmla="*/ 11536384 h 22"/>
                  <a:gd name="T4" fmla="*/ 6692400 w 12"/>
                  <a:gd name="T5" fmla="*/ 23072768 h 22"/>
                  <a:gd name="T6" fmla="*/ 0 w 12"/>
                  <a:gd name="T7" fmla="*/ 11536384 h 22"/>
                  <a:gd name="T8" fmla="*/ 8922849 w 12"/>
                  <a:gd name="T9" fmla="*/ 0 h 22"/>
                  <a:gd name="T10" fmla="*/ 0 w 12"/>
                  <a:gd name="T11" fmla="*/ 11536384 h 22"/>
                  <a:gd name="T12" fmla="*/ 4460897 w 12"/>
                  <a:gd name="T13" fmla="*/ 23072768 h 22"/>
                  <a:gd name="T14" fmla="*/ 13383744 w 12"/>
                  <a:gd name="T15" fmla="*/ 8390378 h 22"/>
                  <a:gd name="T16" fmla="*/ 8922849 w 12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2"/>
                  <a:gd name="T29" fmla="*/ 12 w 12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2">
                    <a:moveTo>
                      <a:pt x="8" y="0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12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8" name="Freeform 481"/>
              <p:cNvSpPr>
                <a:spLocks/>
              </p:cNvSpPr>
              <p:nvPr/>
            </p:nvSpPr>
            <p:spPr bwMode="auto">
              <a:xfrm>
                <a:off x="1913272" y="3403186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10347227 w 13"/>
                  <a:gd name="T9" fmla="*/ 0 h 22"/>
                  <a:gd name="T10" fmla="*/ 0 w 13"/>
                  <a:gd name="T11" fmla="*/ 11536384 h 22"/>
                  <a:gd name="T12" fmla="*/ 5173613 w 13"/>
                  <a:gd name="T13" fmla="*/ 23072768 h 22"/>
                  <a:gd name="T14" fmla="*/ 16815094 w 13"/>
                  <a:gd name="T15" fmla="*/ 11536384 h 22"/>
                  <a:gd name="T16" fmla="*/ 10347227 w 13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2"/>
                  <a:gd name="T29" fmla="*/ 13 w 1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2">
                    <a:moveTo>
                      <a:pt x="8" y="0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13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19" name="Freeform 482"/>
              <p:cNvSpPr>
                <a:spLocks/>
              </p:cNvSpPr>
              <p:nvPr/>
            </p:nvSpPr>
            <p:spPr bwMode="auto">
              <a:xfrm>
                <a:off x="1917496" y="3396017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4682390 h 22"/>
                  <a:gd name="T12" fmla="*/ 4458743 w 17"/>
                  <a:gd name="T13" fmla="*/ 23072768 h 22"/>
                  <a:gd name="T14" fmla="*/ 18950976 w 17"/>
                  <a:gd name="T15" fmla="*/ 115363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4"/>
                    </a:lnTo>
                    <a:lnTo>
                      <a:pt x="4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0" name="Freeform 483"/>
              <p:cNvSpPr>
                <a:spLocks/>
              </p:cNvSpPr>
              <p:nvPr/>
            </p:nvSpPr>
            <p:spPr bwMode="auto">
              <a:xfrm>
                <a:off x="1922772" y="3392945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1536384 h 22"/>
                  <a:gd name="T12" fmla="*/ 5573692 w 17"/>
                  <a:gd name="T13" fmla="*/ 23072768 h 22"/>
                  <a:gd name="T14" fmla="*/ 18950976 w 17"/>
                  <a:gd name="T15" fmla="*/ 7341707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5" y="22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1" name="Freeform 484"/>
              <p:cNvSpPr>
                <a:spLocks/>
              </p:cNvSpPr>
              <p:nvPr/>
            </p:nvSpPr>
            <p:spPr bwMode="auto">
              <a:xfrm>
                <a:off x="1926997" y="3384752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7341707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2" name="Freeform 485"/>
              <p:cNvSpPr>
                <a:spLocks/>
              </p:cNvSpPr>
              <p:nvPr/>
            </p:nvSpPr>
            <p:spPr bwMode="auto">
              <a:xfrm>
                <a:off x="1930161" y="3378607"/>
                <a:ext cx="19010" cy="20482"/>
              </a:xfrm>
              <a:custGeom>
                <a:avLst/>
                <a:gdLst>
                  <a:gd name="T0" fmla="*/ 10628826 w 17"/>
                  <a:gd name="T1" fmla="*/ 0 h 21"/>
                  <a:gd name="T2" fmla="*/ 21257652 w 17"/>
                  <a:gd name="T3" fmla="*/ 9988389 h 21"/>
                  <a:gd name="T4" fmla="*/ 10628826 w 17"/>
                  <a:gd name="T5" fmla="*/ 19976778 h 21"/>
                  <a:gd name="T6" fmla="*/ 0 w 17"/>
                  <a:gd name="T7" fmla="*/ 9988389 h 21"/>
                  <a:gd name="T8" fmla="*/ 10003733 w 17"/>
                  <a:gd name="T9" fmla="*/ 0 h 21"/>
                  <a:gd name="T10" fmla="*/ 0 w 17"/>
                  <a:gd name="T11" fmla="*/ 13318176 h 21"/>
                  <a:gd name="T12" fmla="*/ 10003733 w 17"/>
                  <a:gd name="T13" fmla="*/ 19976778 h 21"/>
                  <a:gd name="T14" fmla="*/ 21257652 w 17"/>
                  <a:gd name="T15" fmla="*/ 9512426 h 21"/>
                  <a:gd name="T16" fmla="*/ 10003733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8" y="0"/>
                    </a:moveTo>
                    <a:lnTo>
                      <a:pt x="0" y="14"/>
                    </a:lnTo>
                    <a:lnTo>
                      <a:pt x="8" y="21"/>
                    </a:lnTo>
                    <a:lnTo>
                      <a:pt x="17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3" name="Freeform 486"/>
              <p:cNvSpPr>
                <a:spLocks/>
              </p:cNvSpPr>
              <p:nvPr/>
            </p:nvSpPr>
            <p:spPr bwMode="auto">
              <a:xfrm>
                <a:off x="1935446" y="3368366"/>
                <a:ext cx="17949" cy="23554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2608884 h 22"/>
                  <a:gd name="T4" fmla="*/ 9476016 w 17"/>
                  <a:gd name="T5" fmla="*/ 25217769 h 22"/>
                  <a:gd name="T6" fmla="*/ 0 w 17"/>
                  <a:gd name="T7" fmla="*/ 12608884 h 22"/>
                  <a:gd name="T8" fmla="*/ 10032435 w 17"/>
                  <a:gd name="T9" fmla="*/ 0 h 22"/>
                  <a:gd name="T10" fmla="*/ 0 w 17"/>
                  <a:gd name="T11" fmla="*/ 17194418 h 22"/>
                  <a:gd name="T12" fmla="*/ 10032435 w 17"/>
                  <a:gd name="T13" fmla="*/ 25217769 h 22"/>
                  <a:gd name="T14" fmla="*/ 18950976 w 17"/>
                  <a:gd name="T15" fmla="*/ 126088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4" name="Freeform 487"/>
              <p:cNvSpPr>
                <a:spLocks/>
              </p:cNvSpPr>
              <p:nvPr/>
            </p:nvSpPr>
            <p:spPr bwMode="auto">
              <a:xfrm>
                <a:off x="1939670" y="3365293"/>
                <a:ext cx="17949" cy="22530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12085736 h 21"/>
                  <a:gd name="T4" fmla="*/ 9476016 w 17"/>
                  <a:gd name="T5" fmla="*/ 24171471 h 21"/>
                  <a:gd name="T6" fmla="*/ 0 w 17"/>
                  <a:gd name="T7" fmla="*/ 12085736 h 21"/>
                  <a:gd name="T8" fmla="*/ 10032435 w 17"/>
                  <a:gd name="T9" fmla="*/ 0 h 21"/>
                  <a:gd name="T10" fmla="*/ 0 w 17"/>
                  <a:gd name="T11" fmla="*/ 12660787 h 21"/>
                  <a:gd name="T12" fmla="*/ 10032435 w 17"/>
                  <a:gd name="T13" fmla="*/ 24171471 h 21"/>
                  <a:gd name="T14" fmla="*/ 18950976 w 17"/>
                  <a:gd name="T15" fmla="*/ 8057156 h 21"/>
                  <a:gd name="T16" fmla="*/ 10032435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9" y="0"/>
                    </a:moveTo>
                    <a:lnTo>
                      <a:pt x="0" y="11"/>
                    </a:lnTo>
                    <a:lnTo>
                      <a:pt x="9" y="21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5" name="Freeform 488"/>
              <p:cNvSpPr>
                <a:spLocks/>
              </p:cNvSpPr>
              <p:nvPr/>
            </p:nvSpPr>
            <p:spPr bwMode="auto">
              <a:xfrm>
                <a:off x="1944947" y="335710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8390378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6" name="Freeform 489"/>
              <p:cNvSpPr>
                <a:spLocks/>
              </p:cNvSpPr>
              <p:nvPr/>
            </p:nvSpPr>
            <p:spPr bwMode="auto">
              <a:xfrm>
                <a:off x="1949171" y="3350955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5731059 h 22"/>
                  <a:gd name="T12" fmla="*/ 8918541 w 17"/>
                  <a:gd name="T13" fmla="*/ 23072768 h 22"/>
                  <a:gd name="T14" fmla="*/ 18950976 w 17"/>
                  <a:gd name="T15" fmla="*/ 11536384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7" name="Freeform 490"/>
              <p:cNvSpPr>
                <a:spLocks/>
              </p:cNvSpPr>
              <p:nvPr/>
            </p:nvSpPr>
            <p:spPr bwMode="auto">
              <a:xfrm>
                <a:off x="1952335" y="3346859"/>
                <a:ext cx="19010" cy="19458"/>
              </a:xfrm>
              <a:custGeom>
                <a:avLst/>
                <a:gdLst>
                  <a:gd name="T0" fmla="*/ 10628826 w 17"/>
                  <a:gd name="T1" fmla="*/ 0 h 19"/>
                  <a:gd name="T2" fmla="*/ 21257652 w 17"/>
                  <a:gd name="T3" fmla="*/ 9963520 h 19"/>
                  <a:gd name="T4" fmla="*/ 10628826 w 17"/>
                  <a:gd name="T5" fmla="*/ 19927040 h 19"/>
                  <a:gd name="T6" fmla="*/ 0 w 17"/>
                  <a:gd name="T7" fmla="*/ 9963520 h 19"/>
                  <a:gd name="T8" fmla="*/ 11253919 w 17"/>
                  <a:gd name="T9" fmla="*/ 0 h 19"/>
                  <a:gd name="T10" fmla="*/ 0 w 17"/>
                  <a:gd name="T11" fmla="*/ 11536545 h 19"/>
                  <a:gd name="T12" fmla="*/ 11253919 w 17"/>
                  <a:gd name="T13" fmla="*/ 19927040 h 19"/>
                  <a:gd name="T14" fmla="*/ 21257652 w 17"/>
                  <a:gd name="T15" fmla="*/ 8390495 h 19"/>
                  <a:gd name="T16" fmla="*/ 11253919 w 17"/>
                  <a:gd name="T17" fmla="*/ 0 h 1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9"/>
                  <a:gd name="T29" fmla="*/ 17 w 1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9">
                    <a:moveTo>
                      <a:pt x="9" y="0"/>
                    </a:moveTo>
                    <a:lnTo>
                      <a:pt x="0" y="11"/>
                    </a:lnTo>
                    <a:lnTo>
                      <a:pt x="9" y="19"/>
                    </a:lnTo>
                    <a:lnTo>
                      <a:pt x="17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8" name="Freeform 491"/>
              <p:cNvSpPr>
                <a:spLocks/>
              </p:cNvSpPr>
              <p:nvPr/>
            </p:nvSpPr>
            <p:spPr bwMode="auto">
              <a:xfrm>
                <a:off x="1957620" y="333969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1536384 h 22"/>
                  <a:gd name="T12" fmla="*/ 10032435 w 17"/>
                  <a:gd name="T13" fmla="*/ 23072768 h 22"/>
                  <a:gd name="T14" fmla="*/ 18950976 w 17"/>
                  <a:gd name="T15" fmla="*/ 7341707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29" name="Freeform 492"/>
              <p:cNvSpPr>
                <a:spLocks/>
              </p:cNvSpPr>
              <p:nvPr/>
            </p:nvSpPr>
            <p:spPr bwMode="auto">
              <a:xfrm>
                <a:off x="1961845" y="3332521"/>
                <a:ext cx="17949" cy="22530"/>
              </a:xfrm>
              <a:custGeom>
                <a:avLst/>
                <a:gdLst>
                  <a:gd name="T0" fmla="*/ 10068267 w 16"/>
                  <a:gd name="T1" fmla="*/ 0 h 22"/>
                  <a:gd name="T2" fmla="*/ 20135412 w 16"/>
                  <a:gd name="T3" fmla="*/ 11536384 h 22"/>
                  <a:gd name="T4" fmla="*/ 10068267 w 16"/>
                  <a:gd name="T5" fmla="*/ 23072768 h 22"/>
                  <a:gd name="T6" fmla="*/ 0 w 16"/>
                  <a:gd name="T7" fmla="*/ 11536384 h 22"/>
                  <a:gd name="T8" fmla="*/ 10068267 w 16"/>
                  <a:gd name="T9" fmla="*/ 0 h 22"/>
                  <a:gd name="T10" fmla="*/ 0 w 16"/>
                  <a:gd name="T11" fmla="*/ 14682390 h 22"/>
                  <a:gd name="T12" fmla="*/ 10068267 w 16"/>
                  <a:gd name="T13" fmla="*/ 23072768 h 22"/>
                  <a:gd name="T14" fmla="*/ 20135412 w 16"/>
                  <a:gd name="T15" fmla="*/ 11536384 h 22"/>
                  <a:gd name="T16" fmla="*/ 10068267 w 16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22"/>
                  <a:gd name="T29" fmla="*/ 16 w 16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22">
                    <a:moveTo>
                      <a:pt x="8" y="0"/>
                    </a:moveTo>
                    <a:lnTo>
                      <a:pt x="0" y="14"/>
                    </a:lnTo>
                    <a:lnTo>
                      <a:pt x="8" y="22"/>
                    </a:lnTo>
                    <a:lnTo>
                      <a:pt x="16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0" name="Freeform 493"/>
              <p:cNvSpPr>
                <a:spLocks/>
              </p:cNvSpPr>
              <p:nvPr/>
            </p:nvSpPr>
            <p:spPr bwMode="auto">
              <a:xfrm>
                <a:off x="1967121" y="3325352"/>
                <a:ext cx="17949" cy="20482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9988389 h 21"/>
                  <a:gd name="T4" fmla="*/ 9476016 w 17"/>
                  <a:gd name="T5" fmla="*/ 19976778 h 21"/>
                  <a:gd name="T6" fmla="*/ 0 w 17"/>
                  <a:gd name="T7" fmla="*/ 9988389 h 21"/>
                  <a:gd name="T8" fmla="*/ 8918541 w 17"/>
                  <a:gd name="T9" fmla="*/ 0 h 21"/>
                  <a:gd name="T10" fmla="*/ 0 w 17"/>
                  <a:gd name="T11" fmla="*/ 13318176 h 21"/>
                  <a:gd name="T12" fmla="*/ 8918541 w 17"/>
                  <a:gd name="T13" fmla="*/ 19976778 h 21"/>
                  <a:gd name="T14" fmla="*/ 18950976 w 17"/>
                  <a:gd name="T15" fmla="*/ 10464351 h 21"/>
                  <a:gd name="T16" fmla="*/ 8918541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8" y="0"/>
                    </a:moveTo>
                    <a:lnTo>
                      <a:pt x="0" y="14"/>
                    </a:lnTo>
                    <a:lnTo>
                      <a:pt x="8" y="21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1" name="Freeform 494"/>
              <p:cNvSpPr>
                <a:spLocks/>
              </p:cNvSpPr>
              <p:nvPr/>
            </p:nvSpPr>
            <p:spPr bwMode="auto">
              <a:xfrm>
                <a:off x="1971345" y="3321256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8950976 w 17"/>
                  <a:gd name="T15" fmla="*/ 7341707 h 22"/>
                  <a:gd name="T16" fmla="*/ 8918541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2" name="Freeform 495"/>
              <p:cNvSpPr>
                <a:spLocks/>
              </p:cNvSpPr>
              <p:nvPr/>
            </p:nvSpPr>
            <p:spPr bwMode="auto">
              <a:xfrm>
                <a:off x="1974509" y="3315111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1536384 h 22"/>
                  <a:gd name="T12" fmla="*/ 11253919 w 17"/>
                  <a:gd name="T13" fmla="*/ 23072768 h 22"/>
                  <a:gd name="T14" fmla="*/ 21257652 w 17"/>
                  <a:gd name="T15" fmla="*/ 7341707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3" name="Freeform 496"/>
              <p:cNvSpPr>
                <a:spLocks/>
              </p:cNvSpPr>
              <p:nvPr/>
            </p:nvSpPr>
            <p:spPr bwMode="auto">
              <a:xfrm>
                <a:off x="1979794" y="3304870"/>
                <a:ext cx="17949" cy="23554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2608884 h 22"/>
                  <a:gd name="T4" fmla="*/ 9476016 w 17"/>
                  <a:gd name="T5" fmla="*/ 25217769 h 22"/>
                  <a:gd name="T6" fmla="*/ 0 w 17"/>
                  <a:gd name="T7" fmla="*/ 12608884 h 22"/>
                  <a:gd name="T8" fmla="*/ 10032435 w 17"/>
                  <a:gd name="T9" fmla="*/ 0 h 22"/>
                  <a:gd name="T10" fmla="*/ 0 w 17"/>
                  <a:gd name="T11" fmla="*/ 17194418 h 22"/>
                  <a:gd name="T12" fmla="*/ 10032435 w 17"/>
                  <a:gd name="T13" fmla="*/ 25217769 h 22"/>
                  <a:gd name="T14" fmla="*/ 18950976 w 17"/>
                  <a:gd name="T15" fmla="*/ 126088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4" name="Freeform 497"/>
              <p:cNvSpPr>
                <a:spLocks/>
              </p:cNvSpPr>
              <p:nvPr/>
            </p:nvSpPr>
            <p:spPr bwMode="auto">
              <a:xfrm>
                <a:off x="1984019" y="3298725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5731059 h 22"/>
                  <a:gd name="T12" fmla="*/ 10003733 w 17"/>
                  <a:gd name="T13" fmla="*/ 23072768 h 22"/>
                  <a:gd name="T14" fmla="*/ 21257652 w 17"/>
                  <a:gd name="T15" fmla="*/ 11536384 h 22"/>
                  <a:gd name="T16" fmla="*/ 10003733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5" name="Freeform 498"/>
              <p:cNvSpPr>
                <a:spLocks/>
              </p:cNvSpPr>
              <p:nvPr/>
            </p:nvSpPr>
            <p:spPr bwMode="auto">
              <a:xfrm>
                <a:off x="1989295" y="3295653"/>
                <a:ext cx="17949" cy="20482"/>
              </a:xfrm>
              <a:custGeom>
                <a:avLst/>
                <a:gdLst>
                  <a:gd name="T0" fmla="*/ 9476016 w 17"/>
                  <a:gd name="T1" fmla="*/ 0 h 21"/>
                  <a:gd name="T2" fmla="*/ 18950976 w 17"/>
                  <a:gd name="T3" fmla="*/ 9988389 h 21"/>
                  <a:gd name="T4" fmla="*/ 9476016 w 17"/>
                  <a:gd name="T5" fmla="*/ 19976778 h 21"/>
                  <a:gd name="T6" fmla="*/ 0 w 17"/>
                  <a:gd name="T7" fmla="*/ 9988389 h 21"/>
                  <a:gd name="T8" fmla="*/ 8918541 w 17"/>
                  <a:gd name="T9" fmla="*/ 0 h 21"/>
                  <a:gd name="T10" fmla="*/ 0 w 17"/>
                  <a:gd name="T11" fmla="*/ 9512426 h 21"/>
                  <a:gd name="T12" fmla="*/ 8918541 w 17"/>
                  <a:gd name="T13" fmla="*/ 19976778 h 21"/>
                  <a:gd name="T14" fmla="*/ 18950976 w 17"/>
                  <a:gd name="T15" fmla="*/ 6658600 h 21"/>
                  <a:gd name="T16" fmla="*/ 8918541 w 17"/>
                  <a:gd name="T17" fmla="*/ 0 h 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8" y="0"/>
                    </a:moveTo>
                    <a:lnTo>
                      <a:pt x="0" y="10"/>
                    </a:lnTo>
                    <a:lnTo>
                      <a:pt x="8" y="21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6" name="Freeform 499"/>
              <p:cNvSpPr>
                <a:spLocks/>
              </p:cNvSpPr>
              <p:nvPr/>
            </p:nvSpPr>
            <p:spPr bwMode="auto">
              <a:xfrm>
                <a:off x="1993520" y="3287460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10032435 w 17"/>
                  <a:gd name="T9" fmla="*/ 0 h 22"/>
                  <a:gd name="T10" fmla="*/ 0 w 17"/>
                  <a:gd name="T11" fmla="*/ 11536384 h 22"/>
                  <a:gd name="T12" fmla="*/ 10032435 w 17"/>
                  <a:gd name="T13" fmla="*/ 23072768 h 22"/>
                  <a:gd name="T14" fmla="*/ 18950976 w 17"/>
                  <a:gd name="T15" fmla="*/ 11536384 h 22"/>
                  <a:gd name="T16" fmla="*/ 10032435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7" name="Freeform 500"/>
              <p:cNvSpPr>
                <a:spLocks/>
              </p:cNvSpPr>
              <p:nvPr/>
            </p:nvSpPr>
            <p:spPr bwMode="auto">
              <a:xfrm>
                <a:off x="1996683" y="3280291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5731059 h 22"/>
                  <a:gd name="T12" fmla="*/ 11253919 w 17"/>
                  <a:gd name="T13" fmla="*/ 23072768 h 22"/>
                  <a:gd name="T14" fmla="*/ 21257652 w 17"/>
                  <a:gd name="T15" fmla="*/ 11536384 h 22"/>
                  <a:gd name="T16" fmla="*/ 11253919 w 17"/>
                  <a:gd name="T17" fmla="*/ 0 h 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2"/>
                  <a:gd name="T29" fmla="*/ 17 w 1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8" name="Freeform 501"/>
              <p:cNvSpPr>
                <a:spLocks/>
              </p:cNvSpPr>
              <p:nvPr/>
            </p:nvSpPr>
            <p:spPr bwMode="auto">
              <a:xfrm>
                <a:off x="2003020" y="3276185"/>
                <a:ext cx="17949" cy="22530"/>
              </a:xfrm>
              <a:custGeom>
                <a:avLst/>
                <a:gdLst>
                  <a:gd name="T0" fmla="*/ 9476016 w 17"/>
                  <a:gd name="T1" fmla="*/ 0 h 22"/>
                  <a:gd name="T2" fmla="*/ 18950976 w 17"/>
                  <a:gd name="T3" fmla="*/ 11536384 h 22"/>
                  <a:gd name="T4" fmla="*/ 9476016 w 17"/>
                  <a:gd name="T5" fmla="*/ 23072768 h 22"/>
                  <a:gd name="T6" fmla="*/ 0 w 17"/>
                  <a:gd name="T7" fmla="*/ 11536384 h 22"/>
                  <a:gd name="T8" fmla="*/ 8918541 w 17"/>
                  <a:gd name="T9" fmla="*/ 0 h 22"/>
                  <a:gd name="T10" fmla="*/ 0 w 17"/>
                  <a:gd name="T11" fmla="*/ 11536384 h 22"/>
                  <a:gd name="T12" fmla="*/ 8918541 w 17"/>
                  <a:gd name="T13" fmla="*/ 23072768 h 22"/>
                  <a:gd name="T14" fmla="*/ 13377282 w 17"/>
                  <a:gd name="T15" fmla="*/ 15731059 h 22"/>
                  <a:gd name="T16" fmla="*/ 13377282 w 17"/>
                  <a:gd name="T17" fmla="*/ 11536384 h 22"/>
                  <a:gd name="T18" fmla="*/ 18950976 w 17"/>
                  <a:gd name="T19" fmla="*/ 11536384 h 22"/>
                  <a:gd name="T20" fmla="*/ 18950976 w 17"/>
                  <a:gd name="T21" fmla="*/ 8390378 h 22"/>
                  <a:gd name="T22" fmla="*/ 8918541 w 17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22"/>
                  <a:gd name="T38" fmla="*/ 17 w 1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2" y="15"/>
                    </a:lnTo>
                    <a:lnTo>
                      <a:pt x="12" y="11"/>
                    </a:lnTo>
                    <a:lnTo>
                      <a:pt x="17" y="11"/>
                    </a:lnTo>
                    <a:lnTo>
                      <a:pt x="17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39" name="Freeform 502"/>
              <p:cNvSpPr>
                <a:spLocks/>
              </p:cNvSpPr>
              <p:nvPr/>
            </p:nvSpPr>
            <p:spPr bwMode="auto">
              <a:xfrm>
                <a:off x="2006184" y="3269016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6255784 w 17"/>
                  <a:gd name="T9" fmla="*/ 0 h 22"/>
                  <a:gd name="T10" fmla="*/ 0 w 17"/>
                  <a:gd name="T11" fmla="*/ 11536384 h 22"/>
                  <a:gd name="T12" fmla="*/ 10003733 w 17"/>
                  <a:gd name="T13" fmla="*/ 23072768 h 22"/>
                  <a:gd name="T14" fmla="*/ 10003733 w 17"/>
                  <a:gd name="T15" fmla="*/ 18878093 h 22"/>
                  <a:gd name="T16" fmla="*/ 16255784 w 17"/>
                  <a:gd name="T17" fmla="*/ 18878093 h 22"/>
                  <a:gd name="T18" fmla="*/ 16255784 w 17"/>
                  <a:gd name="T19" fmla="*/ 15731059 h 22"/>
                  <a:gd name="T20" fmla="*/ 16255784 w 17"/>
                  <a:gd name="T21" fmla="*/ 11536384 h 22"/>
                  <a:gd name="T22" fmla="*/ 16255784 w 17"/>
                  <a:gd name="T23" fmla="*/ 7341707 h 22"/>
                  <a:gd name="T24" fmla="*/ 21257652 w 17"/>
                  <a:gd name="T25" fmla="*/ 7341707 h 22"/>
                  <a:gd name="T26" fmla="*/ 16255784 w 17"/>
                  <a:gd name="T27" fmla="*/ 0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"/>
                  <a:gd name="T43" fmla="*/ 0 h 22"/>
                  <a:gd name="T44" fmla="*/ 17 w 17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" h="22">
                    <a:moveTo>
                      <a:pt x="13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8" y="18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0" name="Freeform 503"/>
              <p:cNvSpPr>
                <a:spLocks/>
              </p:cNvSpPr>
              <p:nvPr/>
            </p:nvSpPr>
            <p:spPr bwMode="auto">
              <a:xfrm>
                <a:off x="2011469" y="3261847"/>
                <a:ext cx="14785" cy="22530"/>
              </a:xfrm>
              <a:custGeom>
                <a:avLst/>
                <a:gdLst>
                  <a:gd name="T0" fmla="*/ 8408116 w 13"/>
                  <a:gd name="T1" fmla="*/ 0 h 22"/>
                  <a:gd name="T2" fmla="*/ 16815094 w 13"/>
                  <a:gd name="T3" fmla="*/ 11536384 h 22"/>
                  <a:gd name="T4" fmla="*/ 8408116 w 13"/>
                  <a:gd name="T5" fmla="*/ 23072768 h 22"/>
                  <a:gd name="T6" fmla="*/ 0 w 13"/>
                  <a:gd name="T7" fmla="*/ 11536384 h 22"/>
                  <a:gd name="T8" fmla="*/ 16815094 w 13"/>
                  <a:gd name="T9" fmla="*/ 0 h 22"/>
                  <a:gd name="T10" fmla="*/ 0 w 13"/>
                  <a:gd name="T11" fmla="*/ 14682390 h 22"/>
                  <a:gd name="T12" fmla="*/ 11641483 w 13"/>
                  <a:gd name="T13" fmla="*/ 23072768 h 22"/>
                  <a:gd name="T14" fmla="*/ 11641483 w 13"/>
                  <a:gd name="T15" fmla="*/ 18878093 h 22"/>
                  <a:gd name="T16" fmla="*/ 11641483 w 13"/>
                  <a:gd name="T17" fmla="*/ 14682390 h 22"/>
                  <a:gd name="T18" fmla="*/ 16815094 w 13"/>
                  <a:gd name="T19" fmla="*/ 14682390 h 22"/>
                  <a:gd name="T20" fmla="*/ 16815094 w 13"/>
                  <a:gd name="T21" fmla="*/ 11536384 h 22"/>
                  <a:gd name="T22" fmla="*/ 16815094 w 13"/>
                  <a:gd name="T23" fmla="*/ 7341707 h 22"/>
                  <a:gd name="T24" fmla="*/ 16815094 w 13"/>
                  <a:gd name="T25" fmla="*/ 3146007 h 22"/>
                  <a:gd name="T26" fmla="*/ 16815094 w 13"/>
                  <a:gd name="T27" fmla="*/ 0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2"/>
                  <a:gd name="T44" fmla="*/ 13 w 13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2">
                    <a:moveTo>
                      <a:pt x="13" y="0"/>
                    </a:moveTo>
                    <a:lnTo>
                      <a:pt x="0" y="14"/>
                    </a:lnTo>
                    <a:lnTo>
                      <a:pt x="9" y="22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1" name="Freeform 504"/>
              <p:cNvSpPr>
                <a:spLocks/>
              </p:cNvSpPr>
              <p:nvPr/>
            </p:nvSpPr>
            <p:spPr bwMode="auto">
              <a:xfrm>
                <a:off x="2020970" y="3254678"/>
                <a:ext cx="8449" cy="22530"/>
              </a:xfrm>
              <a:custGeom>
                <a:avLst/>
                <a:gdLst>
                  <a:gd name="T0" fmla="*/ 4462128 w 8"/>
                  <a:gd name="T1" fmla="*/ 0 h 21"/>
                  <a:gd name="T2" fmla="*/ 8923200 w 8"/>
                  <a:gd name="T3" fmla="*/ 12085736 h 21"/>
                  <a:gd name="T4" fmla="*/ 4462128 w 8"/>
                  <a:gd name="T5" fmla="*/ 24171471 h 21"/>
                  <a:gd name="T6" fmla="*/ 0 w 8"/>
                  <a:gd name="T7" fmla="*/ 12085736 h 21"/>
                  <a:gd name="T8" fmla="*/ 8923200 w 8"/>
                  <a:gd name="T9" fmla="*/ 0 h 21"/>
                  <a:gd name="T10" fmla="*/ 0 w 8"/>
                  <a:gd name="T11" fmla="*/ 16114313 h 21"/>
                  <a:gd name="T12" fmla="*/ 4462128 w 8"/>
                  <a:gd name="T13" fmla="*/ 24171471 h 21"/>
                  <a:gd name="T14" fmla="*/ 4462128 w 8"/>
                  <a:gd name="T15" fmla="*/ 20717945 h 21"/>
                  <a:gd name="T16" fmla="*/ 4462128 w 8"/>
                  <a:gd name="T17" fmla="*/ 16114313 h 21"/>
                  <a:gd name="T18" fmla="*/ 8923200 w 8"/>
                  <a:gd name="T19" fmla="*/ 11510684 h 21"/>
                  <a:gd name="T20" fmla="*/ 8923200 w 8"/>
                  <a:gd name="T21" fmla="*/ 8057156 h 21"/>
                  <a:gd name="T22" fmla="*/ 8923200 w 8"/>
                  <a:gd name="T23" fmla="*/ 3453527 h 21"/>
                  <a:gd name="T24" fmla="*/ 8923200 w 8"/>
                  <a:gd name="T25" fmla="*/ 0 h 21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"/>
                  <a:gd name="T40" fmla="*/ 0 h 21"/>
                  <a:gd name="T41" fmla="*/ 8 w 8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" h="21">
                    <a:moveTo>
                      <a:pt x="8" y="0"/>
                    </a:moveTo>
                    <a:lnTo>
                      <a:pt x="0" y="1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2" name="Freeform 505"/>
              <p:cNvSpPr>
                <a:spLocks/>
              </p:cNvSpPr>
              <p:nvPr/>
            </p:nvSpPr>
            <p:spPr bwMode="auto">
              <a:xfrm>
                <a:off x="2025194" y="3249558"/>
                <a:ext cx="8449" cy="16386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9589323 h 14"/>
                  <a:gd name="T4" fmla="*/ 4462128 w 8"/>
                  <a:gd name="T5" fmla="*/ 19178646 h 14"/>
                  <a:gd name="T6" fmla="*/ 0 w 8"/>
                  <a:gd name="T7" fmla="*/ 9589323 h 14"/>
                  <a:gd name="T8" fmla="*/ 8923200 w 8"/>
                  <a:gd name="T9" fmla="*/ 0 h 14"/>
                  <a:gd name="T10" fmla="*/ 0 w 8"/>
                  <a:gd name="T11" fmla="*/ 15069268 h 14"/>
                  <a:gd name="T12" fmla="*/ 0 w 8"/>
                  <a:gd name="T13" fmla="*/ 19178646 h 14"/>
                  <a:gd name="T14" fmla="*/ 4462128 w 8"/>
                  <a:gd name="T15" fmla="*/ 19178646 h 14"/>
                  <a:gd name="T16" fmla="*/ 4462128 w 8"/>
                  <a:gd name="T17" fmla="*/ 15069268 h 14"/>
                  <a:gd name="T18" fmla="*/ 4462128 w 8"/>
                  <a:gd name="T19" fmla="*/ 9589323 h 14"/>
                  <a:gd name="T20" fmla="*/ 8923200 w 8"/>
                  <a:gd name="T21" fmla="*/ 9589323 h 14"/>
                  <a:gd name="T22" fmla="*/ 8923200 w 8"/>
                  <a:gd name="T23" fmla="*/ 5479947 h 14"/>
                  <a:gd name="T24" fmla="*/ 8923200 w 8"/>
                  <a:gd name="T25" fmla="*/ 0 h 14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"/>
                  <a:gd name="T40" fmla="*/ 0 h 14"/>
                  <a:gd name="T41" fmla="*/ 8 w 8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3" name="Freeform 506"/>
              <p:cNvSpPr>
                <a:spLocks/>
              </p:cNvSpPr>
              <p:nvPr/>
            </p:nvSpPr>
            <p:spPr bwMode="auto">
              <a:xfrm>
                <a:off x="2028358" y="32434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4456556 w 9"/>
                  <a:gd name="T15" fmla="*/ 14682112 h 14"/>
                  <a:gd name="T16" fmla="*/ 4456556 w 9"/>
                  <a:gd name="T17" fmla="*/ 11536165 h 14"/>
                  <a:gd name="T18" fmla="*/ 4456556 w 9"/>
                  <a:gd name="T19" fmla="*/ 7341568 h 14"/>
                  <a:gd name="T20" fmla="*/ 4456556 w 9"/>
                  <a:gd name="T21" fmla="*/ 3145948 h 14"/>
                  <a:gd name="T22" fmla="*/ 10027778 w 9"/>
                  <a:gd name="T23" fmla="*/ 3145948 h 14"/>
                  <a:gd name="T24" fmla="*/ 10027778 w 9"/>
                  <a:gd name="T25" fmla="*/ 0 h 14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14"/>
                  <a:gd name="T41" fmla="*/ 9 w 9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4" name="Freeform 507"/>
              <p:cNvSpPr>
                <a:spLocks/>
              </p:cNvSpPr>
              <p:nvPr/>
            </p:nvSpPr>
            <p:spPr bwMode="auto">
              <a:xfrm>
                <a:off x="2033643" y="3235220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0 w 9"/>
                  <a:gd name="T9" fmla="*/ 13703305 h 15"/>
                  <a:gd name="T10" fmla="*/ 10027778 w 9"/>
                  <a:gd name="T11" fmla="*/ 0 h 15"/>
                  <a:gd name="T12" fmla="*/ 5571222 w 9"/>
                  <a:gd name="T13" fmla="*/ 3654023 h 15"/>
                  <a:gd name="T14" fmla="*/ 5571222 w 9"/>
                  <a:gd name="T15" fmla="*/ 7308047 h 15"/>
                  <a:gd name="T16" fmla="*/ 5571222 w 9"/>
                  <a:gd name="T17" fmla="*/ 10049282 h 15"/>
                  <a:gd name="T18" fmla="*/ 0 w 9"/>
                  <a:gd name="T19" fmla="*/ 10049282 h 15"/>
                  <a:gd name="T20" fmla="*/ 0 w 9"/>
                  <a:gd name="T21" fmla="*/ 13703305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15"/>
                  <a:gd name="T35" fmla="*/ 9 w 9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15">
                    <a:moveTo>
                      <a:pt x="0" y="15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5" name="Freeform 508"/>
              <p:cNvSpPr>
                <a:spLocks/>
              </p:cNvSpPr>
              <p:nvPr/>
            </p:nvSpPr>
            <p:spPr bwMode="auto">
              <a:xfrm>
                <a:off x="2037868" y="3235220"/>
                <a:ext cx="5276" cy="8193"/>
              </a:xfrm>
              <a:custGeom>
                <a:avLst/>
                <a:gdLst>
                  <a:gd name="T0" fmla="*/ 3479522 w 4"/>
                  <a:gd name="T1" fmla="*/ 0 h 8"/>
                  <a:gd name="T2" fmla="*/ 6959043 w 4"/>
                  <a:gd name="T3" fmla="*/ 4195840 h 8"/>
                  <a:gd name="T4" fmla="*/ 3479522 w 4"/>
                  <a:gd name="T5" fmla="*/ 8390656 h 8"/>
                  <a:gd name="T6" fmla="*/ 0 w 4"/>
                  <a:gd name="T7" fmla="*/ 4195840 h 8"/>
                  <a:gd name="T8" fmla="*/ 0 w 4"/>
                  <a:gd name="T9" fmla="*/ 8390656 h 8"/>
                  <a:gd name="T10" fmla="*/ 6959043 w 4"/>
                  <a:gd name="T11" fmla="*/ 0 h 8"/>
                  <a:gd name="T12" fmla="*/ 0 w 4"/>
                  <a:gd name="T13" fmla="*/ 4195840 h 8"/>
                  <a:gd name="T14" fmla="*/ 0 w 4"/>
                  <a:gd name="T15" fmla="*/ 8390656 h 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8"/>
                  <a:gd name="T26" fmla="*/ 4 w 4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8">
                    <a:moveTo>
                      <a:pt x="0" y="8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6" name="Freeform 509"/>
              <p:cNvSpPr>
                <a:spLocks/>
              </p:cNvSpPr>
              <p:nvPr/>
            </p:nvSpPr>
            <p:spPr bwMode="auto">
              <a:xfrm>
                <a:off x="1868923" y="3448257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13383744 w 12"/>
                  <a:gd name="T9" fmla="*/ 0 h 14"/>
                  <a:gd name="T10" fmla="*/ 0 w 12"/>
                  <a:gd name="T11" fmla="*/ 14682112 h 14"/>
                  <a:gd name="T12" fmla="*/ 4460897 w 12"/>
                  <a:gd name="T13" fmla="*/ 11536165 h 14"/>
                  <a:gd name="T14" fmla="*/ 4460897 w 12"/>
                  <a:gd name="T15" fmla="*/ 7341568 h 14"/>
                  <a:gd name="T16" fmla="*/ 8922849 w 12"/>
                  <a:gd name="T17" fmla="*/ 3145948 h 14"/>
                  <a:gd name="T18" fmla="*/ 8922849 w 12"/>
                  <a:gd name="T19" fmla="*/ 0 h 14"/>
                  <a:gd name="T20" fmla="*/ 13383744 w 12"/>
                  <a:gd name="T21" fmla="*/ 0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4"/>
                  <a:gd name="T35" fmla="*/ 12 w 12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4">
                    <a:moveTo>
                      <a:pt x="12" y="0"/>
                    </a:moveTo>
                    <a:lnTo>
                      <a:pt x="0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7" name="Freeform 510"/>
              <p:cNvSpPr>
                <a:spLocks/>
              </p:cNvSpPr>
              <p:nvPr/>
            </p:nvSpPr>
            <p:spPr bwMode="auto">
              <a:xfrm>
                <a:off x="1873148" y="3440064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0 w 13"/>
                  <a:gd name="T9" fmla="*/ 17900070 h 15"/>
                  <a:gd name="T10" fmla="*/ 16815094 w 13"/>
                  <a:gd name="T11" fmla="*/ 0 h 15"/>
                  <a:gd name="T12" fmla="*/ 10347227 w 13"/>
                  <a:gd name="T13" fmla="*/ 0 h 15"/>
                  <a:gd name="T14" fmla="*/ 10347227 w 13"/>
                  <a:gd name="T15" fmla="*/ 4773789 h 15"/>
                  <a:gd name="T16" fmla="*/ 5173613 w 13"/>
                  <a:gd name="T17" fmla="*/ 9546485 h 15"/>
                  <a:gd name="T18" fmla="*/ 5173613 w 13"/>
                  <a:gd name="T19" fmla="*/ 13126279 h 15"/>
                  <a:gd name="T20" fmla="*/ 0 w 13"/>
                  <a:gd name="T21" fmla="*/ 1790007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0" y="15"/>
                    </a:move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8" name="Freeform 511"/>
              <p:cNvSpPr>
                <a:spLocks/>
              </p:cNvSpPr>
              <p:nvPr/>
            </p:nvSpPr>
            <p:spPr bwMode="auto">
              <a:xfrm>
                <a:off x="1878424" y="3431871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3800925 w 13"/>
                  <a:gd name="T9" fmla="*/ 17900070 h 15"/>
                  <a:gd name="T10" fmla="*/ 12354225 w 13"/>
                  <a:gd name="T11" fmla="*/ 0 h 15"/>
                  <a:gd name="T12" fmla="*/ 8553301 w 13"/>
                  <a:gd name="T13" fmla="*/ 0 h 15"/>
                  <a:gd name="T14" fmla="*/ 8553301 w 13"/>
                  <a:gd name="T15" fmla="*/ 4773789 h 15"/>
                  <a:gd name="T16" fmla="*/ 3800925 w 13"/>
                  <a:gd name="T17" fmla="*/ 8353583 h 15"/>
                  <a:gd name="T18" fmla="*/ 3800925 w 13"/>
                  <a:gd name="T19" fmla="*/ 13126279 h 15"/>
                  <a:gd name="T20" fmla="*/ 0 w 13"/>
                  <a:gd name="T21" fmla="*/ 17900070 h 15"/>
                  <a:gd name="T22" fmla="*/ 3800925 w 13"/>
                  <a:gd name="T23" fmla="*/ 1790007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4" y="15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49" name="Freeform 512"/>
              <p:cNvSpPr>
                <a:spLocks/>
              </p:cNvSpPr>
              <p:nvPr/>
            </p:nvSpPr>
            <p:spPr bwMode="auto">
              <a:xfrm>
                <a:off x="1881597" y="3425726"/>
                <a:ext cx="15837" cy="14337"/>
              </a:xfrm>
              <a:custGeom>
                <a:avLst/>
                <a:gdLst>
                  <a:gd name="T0" fmla="*/ 9647169 w 13"/>
                  <a:gd name="T1" fmla="*/ 0 h 14"/>
                  <a:gd name="T2" fmla="*/ 19293120 w 13"/>
                  <a:gd name="T3" fmla="*/ 7341568 h 14"/>
                  <a:gd name="T4" fmla="*/ 9647169 w 13"/>
                  <a:gd name="T5" fmla="*/ 14682112 h 14"/>
                  <a:gd name="T6" fmla="*/ 0 w 13"/>
                  <a:gd name="T7" fmla="*/ 7341568 h 14"/>
                  <a:gd name="T8" fmla="*/ 7420244 w 13"/>
                  <a:gd name="T9" fmla="*/ 14682112 h 14"/>
                  <a:gd name="T10" fmla="*/ 19293120 w 13"/>
                  <a:gd name="T11" fmla="*/ 3145948 h 14"/>
                  <a:gd name="T12" fmla="*/ 13356683 w 13"/>
                  <a:gd name="T13" fmla="*/ 0 h 14"/>
                  <a:gd name="T14" fmla="*/ 13356683 w 13"/>
                  <a:gd name="T15" fmla="*/ 3145948 h 14"/>
                  <a:gd name="T16" fmla="*/ 7420244 w 13"/>
                  <a:gd name="T17" fmla="*/ 7341568 h 14"/>
                  <a:gd name="T18" fmla="*/ 7420244 w 13"/>
                  <a:gd name="T19" fmla="*/ 11536165 h 14"/>
                  <a:gd name="T20" fmla="*/ 0 w 13"/>
                  <a:gd name="T21" fmla="*/ 14682112 h 14"/>
                  <a:gd name="T22" fmla="*/ 7420244 w 13"/>
                  <a:gd name="T23" fmla="*/ 14682112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4"/>
                  <a:gd name="T38" fmla="*/ 13 w 13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4">
                    <a:moveTo>
                      <a:pt x="5" y="14"/>
                    </a:moveTo>
                    <a:lnTo>
                      <a:pt x="13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0" y="1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0" name="Freeform 513"/>
              <p:cNvSpPr>
                <a:spLocks/>
              </p:cNvSpPr>
              <p:nvPr/>
            </p:nvSpPr>
            <p:spPr bwMode="auto">
              <a:xfrm>
                <a:off x="1887925" y="3417533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4460897 w 12"/>
                  <a:gd name="T9" fmla="*/ 14682112 h 14"/>
                  <a:gd name="T10" fmla="*/ 13383744 w 12"/>
                  <a:gd name="T11" fmla="*/ 3145948 h 14"/>
                  <a:gd name="T12" fmla="*/ 8922849 w 12"/>
                  <a:gd name="T13" fmla="*/ 0 h 14"/>
                  <a:gd name="T14" fmla="*/ 8922849 w 12"/>
                  <a:gd name="T15" fmla="*/ 3145948 h 14"/>
                  <a:gd name="T16" fmla="*/ 8922849 w 12"/>
                  <a:gd name="T17" fmla="*/ 7341568 h 14"/>
                  <a:gd name="T18" fmla="*/ 4460897 w 12"/>
                  <a:gd name="T19" fmla="*/ 10487517 h 14"/>
                  <a:gd name="T20" fmla="*/ 0 w 12"/>
                  <a:gd name="T21" fmla="*/ 14682112 h 14"/>
                  <a:gd name="T22" fmla="*/ 4460897 w 12"/>
                  <a:gd name="T23" fmla="*/ 14682112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14"/>
                  <a:gd name="T38" fmla="*/ 12 w 12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14">
                    <a:moveTo>
                      <a:pt x="4" y="14"/>
                    </a:moveTo>
                    <a:lnTo>
                      <a:pt x="12" y="3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1" name="Freeform 514"/>
              <p:cNvSpPr>
                <a:spLocks/>
              </p:cNvSpPr>
              <p:nvPr/>
            </p:nvSpPr>
            <p:spPr bwMode="auto">
              <a:xfrm>
                <a:off x="1891098" y="3414451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4460897 w 12"/>
                  <a:gd name="T9" fmla="*/ 14682112 h 14"/>
                  <a:gd name="T10" fmla="*/ 13383744 w 12"/>
                  <a:gd name="T11" fmla="*/ 0 h 14"/>
                  <a:gd name="T12" fmla="*/ 8922849 w 12"/>
                  <a:gd name="T13" fmla="*/ 0 h 14"/>
                  <a:gd name="T14" fmla="*/ 8922849 w 12"/>
                  <a:gd name="T15" fmla="*/ 4194597 h 14"/>
                  <a:gd name="T16" fmla="*/ 4460897 w 12"/>
                  <a:gd name="T17" fmla="*/ 7341568 h 14"/>
                  <a:gd name="T18" fmla="*/ 4460897 w 12"/>
                  <a:gd name="T19" fmla="*/ 11536165 h 14"/>
                  <a:gd name="T20" fmla="*/ 0 w 12"/>
                  <a:gd name="T21" fmla="*/ 11536165 h 14"/>
                  <a:gd name="T22" fmla="*/ 4460897 w 12"/>
                  <a:gd name="T23" fmla="*/ 14682112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14"/>
                  <a:gd name="T38" fmla="*/ 12 w 12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14">
                    <a:moveTo>
                      <a:pt x="4" y="1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2" name="Freeform 515"/>
              <p:cNvSpPr>
                <a:spLocks/>
              </p:cNvSpPr>
              <p:nvPr/>
            </p:nvSpPr>
            <p:spPr bwMode="auto">
              <a:xfrm>
                <a:off x="1895322" y="3407283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6815094 w 13"/>
                  <a:gd name="T9" fmla="*/ 0 h 14"/>
                  <a:gd name="T10" fmla="*/ 10347227 w 13"/>
                  <a:gd name="T11" fmla="*/ 0 h 14"/>
                  <a:gd name="T12" fmla="*/ 10347227 w 13"/>
                  <a:gd name="T13" fmla="*/ 3145948 h 14"/>
                  <a:gd name="T14" fmla="*/ 5173613 w 13"/>
                  <a:gd name="T15" fmla="*/ 7341568 h 14"/>
                  <a:gd name="T16" fmla="*/ 5173613 w 13"/>
                  <a:gd name="T17" fmla="*/ 11536165 h 14"/>
                  <a:gd name="T18" fmla="*/ 0 w 13"/>
                  <a:gd name="T19" fmla="*/ 11536165 h 14"/>
                  <a:gd name="T20" fmla="*/ 5173613 w 13"/>
                  <a:gd name="T21" fmla="*/ 14682112 h 14"/>
                  <a:gd name="T22" fmla="*/ 16815094 w 13"/>
                  <a:gd name="T23" fmla="*/ 0 h 1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4"/>
                  <a:gd name="T38" fmla="*/ 13 w 13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4">
                    <a:moveTo>
                      <a:pt x="13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3" name="Freeform 516"/>
              <p:cNvSpPr>
                <a:spLocks/>
              </p:cNvSpPr>
              <p:nvPr/>
            </p:nvSpPr>
            <p:spPr bwMode="auto">
              <a:xfrm>
                <a:off x="1900598" y="3399089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12354225 w 13"/>
                  <a:gd name="T9" fmla="*/ 0 h 15"/>
                  <a:gd name="T10" fmla="*/ 3800925 w 13"/>
                  <a:gd name="T11" fmla="*/ 9546485 h 15"/>
                  <a:gd name="T12" fmla="*/ 3800925 w 13"/>
                  <a:gd name="T13" fmla="*/ 13126279 h 15"/>
                  <a:gd name="T14" fmla="*/ 0 w 13"/>
                  <a:gd name="T15" fmla="*/ 17900070 h 15"/>
                  <a:gd name="T16" fmla="*/ 3800925 w 13"/>
                  <a:gd name="T17" fmla="*/ 17900070 h 15"/>
                  <a:gd name="T18" fmla="*/ 12354225 w 13"/>
                  <a:gd name="T19" fmla="*/ 4773789 h 15"/>
                  <a:gd name="T20" fmla="*/ 12354225 w 13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13" y="0"/>
                    </a:moveTo>
                    <a:lnTo>
                      <a:pt x="4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4" name="Freeform 517"/>
              <p:cNvSpPr>
                <a:spLocks/>
              </p:cNvSpPr>
              <p:nvPr/>
            </p:nvSpPr>
            <p:spPr bwMode="auto">
              <a:xfrm>
                <a:off x="1910099" y="3392945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3703305 h 15"/>
                  <a:gd name="T12" fmla="*/ 11281249 w 8"/>
                  <a:gd name="T13" fmla="*/ 3654023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5" name="Freeform 518"/>
              <p:cNvSpPr>
                <a:spLocks/>
              </p:cNvSpPr>
              <p:nvPr/>
            </p:nvSpPr>
            <p:spPr bwMode="auto">
              <a:xfrm>
                <a:off x="1913272" y="3387824"/>
                <a:ext cx="9500" cy="16386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8950035 h 15"/>
                  <a:gd name="T4" fmla="*/ 5640625 w 8"/>
                  <a:gd name="T5" fmla="*/ 17900070 h 15"/>
                  <a:gd name="T6" fmla="*/ 0 w 8"/>
                  <a:gd name="T7" fmla="*/ 8950035 h 15"/>
                  <a:gd name="T8" fmla="*/ 11281249 w 8"/>
                  <a:gd name="T9" fmla="*/ 0 h 15"/>
                  <a:gd name="T10" fmla="*/ 0 w 8"/>
                  <a:gd name="T11" fmla="*/ 13126279 h 15"/>
                  <a:gd name="T12" fmla="*/ 0 w 8"/>
                  <a:gd name="T13" fmla="*/ 17900070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6" name="Freeform 519"/>
              <p:cNvSpPr>
                <a:spLocks/>
              </p:cNvSpPr>
              <p:nvPr/>
            </p:nvSpPr>
            <p:spPr bwMode="auto">
              <a:xfrm>
                <a:off x="1917496" y="3379631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3126279 h 15"/>
                  <a:gd name="T12" fmla="*/ 0 w 9"/>
                  <a:gd name="T13" fmla="*/ 17900070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7" name="Freeform 520"/>
              <p:cNvSpPr>
                <a:spLocks/>
              </p:cNvSpPr>
              <p:nvPr/>
            </p:nvSpPr>
            <p:spPr bwMode="auto">
              <a:xfrm>
                <a:off x="1922772" y="3373486"/>
                <a:ext cx="8449" cy="14337"/>
              </a:xfrm>
              <a:custGeom>
                <a:avLst/>
                <a:gdLst>
                  <a:gd name="T0" fmla="*/ 3966336 w 9"/>
                  <a:gd name="T1" fmla="*/ 0 h 14"/>
                  <a:gd name="T2" fmla="*/ 7931734 w 9"/>
                  <a:gd name="T3" fmla="*/ 7341568 h 14"/>
                  <a:gd name="T4" fmla="*/ 3966336 w 9"/>
                  <a:gd name="T5" fmla="*/ 14682112 h 14"/>
                  <a:gd name="T6" fmla="*/ 0 w 9"/>
                  <a:gd name="T7" fmla="*/ 7341568 h 14"/>
                  <a:gd name="T8" fmla="*/ 7931734 w 9"/>
                  <a:gd name="T9" fmla="*/ 0 h 14"/>
                  <a:gd name="T10" fmla="*/ 0 w 9"/>
                  <a:gd name="T11" fmla="*/ 14682112 h 14"/>
                  <a:gd name="T12" fmla="*/ 7931734 w 9"/>
                  <a:gd name="T13" fmla="*/ 4194597 h 14"/>
                  <a:gd name="T14" fmla="*/ 7931734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8" name="Freeform 521"/>
              <p:cNvSpPr>
                <a:spLocks/>
              </p:cNvSpPr>
              <p:nvPr/>
            </p:nvSpPr>
            <p:spPr bwMode="auto">
              <a:xfrm>
                <a:off x="1926997" y="3365293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4682112 h 14"/>
                  <a:gd name="T12" fmla="*/ 8923200 w 8"/>
                  <a:gd name="T13" fmla="*/ 3145948 h 14"/>
                  <a:gd name="T14" fmla="*/ 8923200 w 8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4"/>
                  <a:gd name="T26" fmla="*/ 8 w 8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59" name="Freeform 522"/>
              <p:cNvSpPr>
                <a:spLocks/>
              </p:cNvSpPr>
              <p:nvPr/>
            </p:nvSpPr>
            <p:spPr bwMode="auto">
              <a:xfrm>
                <a:off x="1930161" y="3362221"/>
                <a:ext cx="9500" cy="16386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8950035 h 15"/>
                  <a:gd name="T4" fmla="*/ 5640625 w 8"/>
                  <a:gd name="T5" fmla="*/ 17900070 h 15"/>
                  <a:gd name="T6" fmla="*/ 0 w 8"/>
                  <a:gd name="T7" fmla="*/ 8950035 h 15"/>
                  <a:gd name="T8" fmla="*/ 11281249 w 8"/>
                  <a:gd name="T9" fmla="*/ 0 h 15"/>
                  <a:gd name="T10" fmla="*/ 0 w 8"/>
                  <a:gd name="T11" fmla="*/ 13126279 h 15"/>
                  <a:gd name="T12" fmla="*/ 0 w 8"/>
                  <a:gd name="T13" fmla="*/ 17900070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0" name="Freeform 523"/>
              <p:cNvSpPr>
                <a:spLocks/>
              </p:cNvSpPr>
              <p:nvPr/>
            </p:nvSpPr>
            <p:spPr bwMode="auto">
              <a:xfrm>
                <a:off x="1935446" y="3354028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1" name="Freeform 524"/>
              <p:cNvSpPr>
                <a:spLocks/>
              </p:cNvSpPr>
              <p:nvPr/>
            </p:nvSpPr>
            <p:spPr bwMode="auto">
              <a:xfrm>
                <a:off x="1939670" y="3346859"/>
                <a:ext cx="9500" cy="17410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10103605 h 15"/>
                  <a:gd name="T4" fmla="*/ 5013889 w 9"/>
                  <a:gd name="T5" fmla="*/ 20207211 h 15"/>
                  <a:gd name="T6" fmla="*/ 0 w 9"/>
                  <a:gd name="T7" fmla="*/ 10103605 h 15"/>
                  <a:gd name="T8" fmla="*/ 10027778 w 9"/>
                  <a:gd name="T9" fmla="*/ 0 h 15"/>
                  <a:gd name="T10" fmla="*/ 0 w 9"/>
                  <a:gd name="T11" fmla="*/ 20207211 h 15"/>
                  <a:gd name="T12" fmla="*/ 10027778 w 9"/>
                  <a:gd name="T13" fmla="*/ 5388976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2" name="Freeform 525"/>
              <p:cNvSpPr>
                <a:spLocks/>
              </p:cNvSpPr>
              <p:nvPr/>
            </p:nvSpPr>
            <p:spPr bwMode="auto">
              <a:xfrm>
                <a:off x="1944947" y="3339690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3703305 h 15"/>
                  <a:gd name="T12" fmla="*/ 13383744 w 12"/>
                  <a:gd name="T13" fmla="*/ 3654023 h 15"/>
                  <a:gd name="T14" fmla="*/ 8922849 w 12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5"/>
                  <a:gd name="T26" fmla="*/ 12 w 12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5">
                    <a:moveTo>
                      <a:pt x="8" y="0"/>
                    </a:moveTo>
                    <a:lnTo>
                      <a:pt x="0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3" name="Freeform 526"/>
              <p:cNvSpPr>
                <a:spLocks/>
              </p:cNvSpPr>
              <p:nvPr/>
            </p:nvSpPr>
            <p:spPr bwMode="auto">
              <a:xfrm>
                <a:off x="1949171" y="3336618"/>
                <a:ext cx="12673" cy="14337"/>
              </a:xfrm>
              <a:custGeom>
                <a:avLst/>
                <a:gdLst>
                  <a:gd name="T0" fmla="*/ 6177600 w 13"/>
                  <a:gd name="T1" fmla="*/ 0 h 14"/>
                  <a:gd name="T2" fmla="*/ 12354225 w 13"/>
                  <a:gd name="T3" fmla="*/ 7341568 h 14"/>
                  <a:gd name="T4" fmla="*/ 6177600 w 13"/>
                  <a:gd name="T5" fmla="*/ 14682112 h 14"/>
                  <a:gd name="T6" fmla="*/ 0 w 13"/>
                  <a:gd name="T7" fmla="*/ 7341568 h 14"/>
                  <a:gd name="T8" fmla="*/ 7602825 w 13"/>
                  <a:gd name="T9" fmla="*/ 0 h 14"/>
                  <a:gd name="T10" fmla="*/ 0 w 13"/>
                  <a:gd name="T11" fmla="*/ 10487517 h 14"/>
                  <a:gd name="T12" fmla="*/ 0 w 13"/>
                  <a:gd name="T13" fmla="*/ 14682112 h 14"/>
                  <a:gd name="T14" fmla="*/ 12354225 w 13"/>
                  <a:gd name="T15" fmla="*/ 0 h 14"/>
                  <a:gd name="T16" fmla="*/ 7602825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4" name="Freeform 527"/>
              <p:cNvSpPr>
                <a:spLocks/>
              </p:cNvSpPr>
              <p:nvPr/>
            </p:nvSpPr>
            <p:spPr bwMode="auto">
              <a:xfrm>
                <a:off x="1952335" y="3329449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5173613 w 13"/>
                  <a:gd name="T13" fmla="*/ 13703305 h 15"/>
                  <a:gd name="T14" fmla="*/ 16815094 w 13"/>
                  <a:gd name="T15" fmla="*/ 0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5" name="Freeform 528"/>
              <p:cNvSpPr>
                <a:spLocks/>
              </p:cNvSpPr>
              <p:nvPr/>
            </p:nvSpPr>
            <p:spPr bwMode="auto">
              <a:xfrm>
                <a:off x="1957620" y="3321256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1641483 w 13"/>
                  <a:gd name="T9" fmla="*/ 0 h 15"/>
                  <a:gd name="T10" fmla="*/ 0 w 13"/>
                  <a:gd name="T11" fmla="*/ 17900070 h 15"/>
                  <a:gd name="T12" fmla="*/ 6467869 w 13"/>
                  <a:gd name="T13" fmla="*/ 17900070 h 15"/>
                  <a:gd name="T14" fmla="*/ 16815094 w 13"/>
                  <a:gd name="T15" fmla="*/ 4773789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6" name="Freeform 529"/>
              <p:cNvSpPr>
                <a:spLocks/>
              </p:cNvSpPr>
              <p:nvPr/>
            </p:nvSpPr>
            <p:spPr bwMode="auto">
              <a:xfrm>
                <a:off x="1961845" y="3315111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4682112 h 14"/>
                  <a:gd name="T12" fmla="*/ 4460897 w 12"/>
                  <a:gd name="T13" fmla="*/ 14682112 h 14"/>
                  <a:gd name="T14" fmla="*/ 13383744 w 12"/>
                  <a:gd name="T15" fmla="*/ 3145948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2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7" name="Freeform 530"/>
              <p:cNvSpPr>
                <a:spLocks/>
              </p:cNvSpPr>
              <p:nvPr/>
            </p:nvSpPr>
            <p:spPr bwMode="auto">
              <a:xfrm>
                <a:off x="1967121" y="3309990"/>
                <a:ext cx="12673" cy="16386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8950035 h 15"/>
                  <a:gd name="T4" fmla="*/ 6692400 w 12"/>
                  <a:gd name="T5" fmla="*/ 17900070 h 15"/>
                  <a:gd name="T6" fmla="*/ 0 w 12"/>
                  <a:gd name="T7" fmla="*/ 8950035 h 15"/>
                  <a:gd name="T8" fmla="*/ 8922849 w 12"/>
                  <a:gd name="T9" fmla="*/ 0 h 15"/>
                  <a:gd name="T10" fmla="*/ 0 w 12"/>
                  <a:gd name="T11" fmla="*/ 13126279 h 15"/>
                  <a:gd name="T12" fmla="*/ 4460897 w 12"/>
                  <a:gd name="T13" fmla="*/ 17900070 h 15"/>
                  <a:gd name="T14" fmla="*/ 13383744 w 12"/>
                  <a:gd name="T15" fmla="*/ 0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8" name="Freeform 531"/>
              <p:cNvSpPr>
                <a:spLocks/>
              </p:cNvSpPr>
              <p:nvPr/>
            </p:nvSpPr>
            <p:spPr bwMode="auto">
              <a:xfrm>
                <a:off x="1971345" y="3301797"/>
                <a:ext cx="12673" cy="14337"/>
              </a:xfrm>
              <a:custGeom>
                <a:avLst/>
                <a:gdLst>
                  <a:gd name="T0" fmla="*/ 6177600 w 13"/>
                  <a:gd name="T1" fmla="*/ 0 h 14"/>
                  <a:gd name="T2" fmla="*/ 12354225 w 13"/>
                  <a:gd name="T3" fmla="*/ 7341568 h 14"/>
                  <a:gd name="T4" fmla="*/ 6177600 w 13"/>
                  <a:gd name="T5" fmla="*/ 14682112 h 14"/>
                  <a:gd name="T6" fmla="*/ 0 w 13"/>
                  <a:gd name="T7" fmla="*/ 7341568 h 14"/>
                  <a:gd name="T8" fmla="*/ 12354225 w 13"/>
                  <a:gd name="T9" fmla="*/ 0 h 14"/>
                  <a:gd name="T10" fmla="*/ 0 w 13"/>
                  <a:gd name="T11" fmla="*/ 11536165 h 14"/>
                  <a:gd name="T12" fmla="*/ 3800925 w 13"/>
                  <a:gd name="T13" fmla="*/ 14682112 h 14"/>
                  <a:gd name="T14" fmla="*/ 12354225 w 13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4"/>
                  <a:gd name="T26" fmla="*/ 13 w 1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4">
                    <a:moveTo>
                      <a:pt x="13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69" name="Freeform 532"/>
              <p:cNvSpPr>
                <a:spLocks/>
              </p:cNvSpPr>
              <p:nvPr/>
            </p:nvSpPr>
            <p:spPr bwMode="auto">
              <a:xfrm>
                <a:off x="1974509" y="3295653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6815094 w 13"/>
                  <a:gd name="T9" fmla="*/ 0 h 14"/>
                  <a:gd name="T10" fmla="*/ 0 w 13"/>
                  <a:gd name="T11" fmla="*/ 14682112 h 14"/>
                  <a:gd name="T12" fmla="*/ 5173613 w 13"/>
                  <a:gd name="T13" fmla="*/ 14682112 h 14"/>
                  <a:gd name="T14" fmla="*/ 16815094 w 13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4"/>
                  <a:gd name="T26" fmla="*/ 13 w 1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4">
                    <a:moveTo>
                      <a:pt x="13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0" name="Freeform 533"/>
              <p:cNvSpPr>
                <a:spLocks/>
              </p:cNvSpPr>
              <p:nvPr/>
            </p:nvSpPr>
            <p:spPr bwMode="auto">
              <a:xfrm>
                <a:off x="1984019" y="3287460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3703305 h 15"/>
                  <a:gd name="T12" fmla="*/ 11281249 w 8"/>
                  <a:gd name="T13" fmla="*/ 3654023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1" name="Freeform 534"/>
              <p:cNvSpPr>
                <a:spLocks/>
              </p:cNvSpPr>
              <p:nvPr/>
            </p:nvSpPr>
            <p:spPr bwMode="auto">
              <a:xfrm>
                <a:off x="1989295" y="3280291"/>
                <a:ext cx="8449" cy="17410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10103605 h 15"/>
                  <a:gd name="T4" fmla="*/ 4462128 w 8"/>
                  <a:gd name="T5" fmla="*/ 20207211 h 15"/>
                  <a:gd name="T6" fmla="*/ 0 w 8"/>
                  <a:gd name="T7" fmla="*/ 10103605 h 15"/>
                  <a:gd name="T8" fmla="*/ 8923200 w 8"/>
                  <a:gd name="T9" fmla="*/ 0 h 15"/>
                  <a:gd name="T10" fmla="*/ 0 w 8"/>
                  <a:gd name="T11" fmla="*/ 20207211 h 15"/>
                  <a:gd name="T12" fmla="*/ 8923200 w 8"/>
                  <a:gd name="T13" fmla="*/ 5388976 h 15"/>
                  <a:gd name="T14" fmla="*/ 8923200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2" name="Freeform 535"/>
              <p:cNvSpPr>
                <a:spLocks/>
              </p:cNvSpPr>
              <p:nvPr/>
            </p:nvSpPr>
            <p:spPr bwMode="auto">
              <a:xfrm>
                <a:off x="1993520" y="3276185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3" name="Freeform 536"/>
              <p:cNvSpPr>
                <a:spLocks/>
              </p:cNvSpPr>
              <p:nvPr/>
            </p:nvSpPr>
            <p:spPr bwMode="auto">
              <a:xfrm>
                <a:off x="1996683" y="3269016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3126279 h 15"/>
                  <a:gd name="T12" fmla="*/ 0 w 9"/>
                  <a:gd name="T13" fmla="*/ 17900070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4" name="Freeform 537"/>
              <p:cNvSpPr>
                <a:spLocks/>
              </p:cNvSpPr>
              <p:nvPr/>
            </p:nvSpPr>
            <p:spPr bwMode="auto">
              <a:xfrm>
                <a:off x="2003020" y="3261847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4682112 h 14"/>
                  <a:gd name="T12" fmla="*/ 8923200 w 8"/>
                  <a:gd name="T13" fmla="*/ 3145948 h 14"/>
                  <a:gd name="T14" fmla="*/ 8923200 w 8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4"/>
                  <a:gd name="T26" fmla="*/ 8 w 8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5" name="Freeform 538"/>
              <p:cNvSpPr>
                <a:spLocks/>
              </p:cNvSpPr>
              <p:nvPr/>
            </p:nvSpPr>
            <p:spPr bwMode="auto">
              <a:xfrm>
                <a:off x="2006184" y="3254678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4682112 h 14"/>
                  <a:gd name="T12" fmla="*/ 11281249 w 8"/>
                  <a:gd name="T13" fmla="*/ 3145948 h 14"/>
                  <a:gd name="T14" fmla="*/ 11281249 w 8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4"/>
                  <a:gd name="T26" fmla="*/ 8 w 8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6" name="Freeform 539"/>
              <p:cNvSpPr>
                <a:spLocks/>
              </p:cNvSpPr>
              <p:nvPr/>
            </p:nvSpPr>
            <p:spPr bwMode="auto">
              <a:xfrm>
                <a:off x="2011469" y="3249558"/>
                <a:ext cx="9500" cy="16386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9589323 h 14"/>
                  <a:gd name="T4" fmla="*/ 5013889 w 9"/>
                  <a:gd name="T5" fmla="*/ 19178646 h 14"/>
                  <a:gd name="T6" fmla="*/ 0 w 9"/>
                  <a:gd name="T7" fmla="*/ 9589323 h 14"/>
                  <a:gd name="T8" fmla="*/ 10027778 w 9"/>
                  <a:gd name="T9" fmla="*/ 0 h 14"/>
                  <a:gd name="T10" fmla="*/ 0 w 9"/>
                  <a:gd name="T11" fmla="*/ 15069268 h 14"/>
                  <a:gd name="T12" fmla="*/ 0 w 9"/>
                  <a:gd name="T13" fmla="*/ 19178646 h 14"/>
                  <a:gd name="T14" fmla="*/ 10027778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7" name="Freeform 540"/>
              <p:cNvSpPr>
                <a:spLocks/>
              </p:cNvSpPr>
              <p:nvPr/>
            </p:nvSpPr>
            <p:spPr bwMode="auto">
              <a:xfrm>
                <a:off x="2015694" y="32434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4"/>
                  <a:gd name="T26" fmla="*/ 9 w 9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8" name="Freeform 541"/>
              <p:cNvSpPr>
                <a:spLocks/>
              </p:cNvSpPr>
              <p:nvPr/>
            </p:nvSpPr>
            <p:spPr bwMode="auto">
              <a:xfrm>
                <a:off x="2020970" y="3235220"/>
                <a:ext cx="8449" cy="14337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6852130 h 15"/>
                  <a:gd name="T4" fmla="*/ 4462128 w 8"/>
                  <a:gd name="T5" fmla="*/ 13703305 h 15"/>
                  <a:gd name="T6" fmla="*/ 0 w 8"/>
                  <a:gd name="T7" fmla="*/ 6852130 h 15"/>
                  <a:gd name="T8" fmla="*/ 8923200 w 8"/>
                  <a:gd name="T9" fmla="*/ 0 h 15"/>
                  <a:gd name="T10" fmla="*/ 0 w 8"/>
                  <a:gd name="T11" fmla="*/ 13703305 h 15"/>
                  <a:gd name="T12" fmla="*/ 8923200 w 8"/>
                  <a:gd name="T13" fmla="*/ 3654023 h 15"/>
                  <a:gd name="T14" fmla="*/ 8923200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79" name="Freeform 542"/>
              <p:cNvSpPr>
                <a:spLocks/>
              </p:cNvSpPr>
              <p:nvPr/>
            </p:nvSpPr>
            <p:spPr bwMode="auto">
              <a:xfrm>
                <a:off x="2025194" y="3227027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7602825 w 13"/>
                  <a:gd name="T9" fmla="*/ 0 h 15"/>
                  <a:gd name="T10" fmla="*/ 0 w 13"/>
                  <a:gd name="T11" fmla="*/ 17900070 h 15"/>
                  <a:gd name="T12" fmla="*/ 12354225 w 13"/>
                  <a:gd name="T13" fmla="*/ 4773789 h 15"/>
                  <a:gd name="T14" fmla="*/ 7602825 w 13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5"/>
                  <a:gd name="T26" fmla="*/ 13 w 13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5">
                    <a:moveTo>
                      <a:pt x="8" y="0"/>
                    </a:moveTo>
                    <a:lnTo>
                      <a:pt x="0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0" name="Freeform 543"/>
              <p:cNvSpPr>
                <a:spLocks/>
              </p:cNvSpPr>
              <p:nvPr/>
            </p:nvSpPr>
            <p:spPr bwMode="auto">
              <a:xfrm>
                <a:off x="2028358" y="3223954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0 w 13"/>
                  <a:gd name="T13" fmla="*/ 13703305 h 15"/>
                  <a:gd name="T14" fmla="*/ 16815094 w 13"/>
                  <a:gd name="T15" fmla="*/ 0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1" name="Freeform 544"/>
              <p:cNvSpPr>
                <a:spLocks/>
              </p:cNvSpPr>
              <p:nvPr/>
            </p:nvSpPr>
            <p:spPr bwMode="auto">
              <a:xfrm>
                <a:off x="2033643" y="3216786"/>
                <a:ext cx="14785" cy="17410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10103605 h 15"/>
                  <a:gd name="T4" fmla="*/ 8408116 w 13"/>
                  <a:gd name="T5" fmla="*/ 20207211 h 15"/>
                  <a:gd name="T6" fmla="*/ 0 w 13"/>
                  <a:gd name="T7" fmla="*/ 10103605 h 15"/>
                  <a:gd name="T8" fmla="*/ 11641483 w 13"/>
                  <a:gd name="T9" fmla="*/ 0 h 15"/>
                  <a:gd name="T10" fmla="*/ 0 w 13"/>
                  <a:gd name="T11" fmla="*/ 14818232 h 15"/>
                  <a:gd name="T12" fmla="*/ 6467869 w 13"/>
                  <a:gd name="T13" fmla="*/ 20207211 h 15"/>
                  <a:gd name="T14" fmla="*/ 16815094 w 13"/>
                  <a:gd name="T15" fmla="*/ 0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2" name="Freeform 545"/>
              <p:cNvSpPr>
                <a:spLocks/>
              </p:cNvSpPr>
              <p:nvPr/>
            </p:nvSpPr>
            <p:spPr bwMode="auto">
              <a:xfrm>
                <a:off x="2037868" y="3209617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4682112 h 14"/>
                  <a:gd name="T12" fmla="*/ 4460897 w 12"/>
                  <a:gd name="T13" fmla="*/ 14682112 h 14"/>
                  <a:gd name="T14" fmla="*/ 13383744 w 12"/>
                  <a:gd name="T15" fmla="*/ 4194597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3" name="Freeform 546"/>
              <p:cNvSpPr>
                <a:spLocks/>
              </p:cNvSpPr>
              <p:nvPr/>
            </p:nvSpPr>
            <p:spPr bwMode="auto">
              <a:xfrm>
                <a:off x="2043144" y="3202448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0347227 w 13"/>
                  <a:gd name="T9" fmla="*/ 0 h 14"/>
                  <a:gd name="T10" fmla="*/ 0 w 13"/>
                  <a:gd name="T11" fmla="*/ 14682112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0347227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4" name="Freeform 547"/>
              <p:cNvSpPr>
                <a:spLocks/>
              </p:cNvSpPr>
              <p:nvPr/>
            </p:nvSpPr>
            <p:spPr bwMode="auto">
              <a:xfrm>
                <a:off x="2047369" y="3198351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0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5" name="Freeform 548"/>
              <p:cNvSpPr>
                <a:spLocks/>
              </p:cNvSpPr>
              <p:nvPr/>
            </p:nvSpPr>
            <p:spPr bwMode="auto">
              <a:xfrm>
                <a:off x="2050532" y="3191182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6815094 w 13"/>
                  <a:gd name="T9" fmla="*/ 0 h 14"/>
                  <a:gd name="T10" fmla="*/ 0 w 13"/>
                  <a:gd name="T11" fmla="*/ 11536165 h 14"/>
                  <a:gd name="T12" fmla="*/ 6467869 w 13"/>
                  <a:gd name="T13" fmla="*/ 14682112 h 14"/>
                  <a:gd name="T14" fmla="*/ 16815094 w 13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4"/>
                  <a:gd name="T26" fmla="*/ 13 w 1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4">
                    <a:moveTo>
                      <a:pt x="13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6" name="Freeform 549"/>
              <p:cNvSpPr>
                <a:spLocks/>
              </p:cNvSpPr>
              <p:nvPr/>
            </p:nvSpPr>
            <p:spPr bwMode="auto">
              <a:xfrm>
                <a:off x="2057930" y="3182989"/>
                <a:ext cx="12673" cy="16386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8950035 h 15"/>
                  <a:gd name="T4" fmla="*/ 6692400 w 12"/>
                  <a:gd name="T5" fmla="*/ 17900070 h 15"/>
                  <a:gd name="T6" fmla="*/ 0 w 12"/>
                  <a:gd name="T7" fmla="*/ 8950035 h 15"/>
                  <a:gd name="T8" fmla="*/ 13383744 w 12"/>
                  <a:gd name="T9" fmla="*/ 0 h 15"/>
                  <a:gd name="T10" fmla="*/ 0 w 12"/>
                  <a:gd name="T11" fmla="*/ 17900070 h 15"/>
                  <a:gd name="T12" fmla="*/ 4460897 w 12"/>
                  <a:gd name="T13" fmla="*/ 17900070 h 15"/>
                  <a:gd name="T14" fmla="*/ 13383744 w 12"/>
                  <a:gd name="T15" fmla="*/ 4773789 h 15"/>
                  <a:gd name="T16" fmla="*/ 13383744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12" y="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7" name="Freeform 550"/>
              <p:cNvSpPr>
                <a:spLocks/>
              </p:cNvSpPr>
              <p:nvPr/>
            </p:nvSpPr>
            <p:spPr bwMode="auto">
              <a:xfrm>
                <a:off x="2065318" y="3174796"/>
                <a:ext cx="8449" cy="16386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8950035 h 15"/>
                  <a:gd name="T4" fmla="*/ 4462128 w 8"/>
                  <a:gd name="T5" fmla="*/ 17900070 h 15"/>
                  <a:gd name="T6" fmla="*/ 0 w 8"/>
                  <a:gd name="T7" fmla="*/ 8950035 h 15"/>
                  <a:gd name="T8" fmla="*/ 8923200 w 8"/>
                  <a:gd name="T9" fmla="*/ 0 h 15"/>
                  <a:gd name="T10" fmla="*/ 0 w 8"/>
                  <a:gd name="T11" fmla="*/ 17900070 h 15"/>
                  <a:gd name="T12" fmla="*/ 4462128 w 8"/>
                  <a:gd name="T13" fmla="*/ 8353583 h 15"/>
                  <a:gd name="T14" fmla="*/ 8923200 w 8"/>
                  <a:gd name="T15" fmla="*/ 4773789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8" name="Freeform 551"/>
              <p:cNvSpPr>
                <a:spLocks/>
              </p:cNvSpPr>
              <p:nvPr/>
            </p:nvSpPr>
            <p:spPr bwMode="auto">
              <a:xfrm>
                <a:off x="2070594" y="3171724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0487517 h 14"/>
                  <a:gd name="T12" fmla="*/ 0 w 9"/>
                  <a:gd name="T13" fmla="*/ 14682112 h 14"/>
                  <a:gd name="T14" fmla="*/ 0 w 9"/>
                  <a:gd name="T15" fmla="*/ 10487517 h 14"/>
                  <a:gd name="T16" fmla="*/ 4456556 w 9"/>
                  <a:gd name="T17" fmla="*/ 7341568 h 14"/>
                  <a:gd name="T18" fmla="*/ 4456556 w 9"/>
                  <a:gd name="T19" fmla="*/ 3145948 h 14"/>
                  <a:gd name="T20" fmla="*/ 10027778 w 9"/>
                  <a:gd name="T21" fmla="*/ 0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14"/>
                  <a:gd name="T35" fmla="*/ 9 w 9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14">
                    <a:moveTo>
                      <a:pt x="9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89" name="Freeform 552"/>
              <p:cNvSpPr>
                <a:spLocks/>
              </p:cNvSpPr>
              <p:nvPr/>
            </p:nvSpPr>
            <p:spPr bwMode="auto">
              <a:xfrm>
                <a:off x="2073767" y="3163531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3126279 h 15"/>
                  <a:gd name="T12" fmla="*/ 0 w 9"/>
                  <a:gd name="T13" fmla="*/ 17900070 h 15"/>
                  <a:gd name="T14" fmla="*/ 0 w 9"/>
                  <a:gd name="T15" fmla="*/ 13126279 h 15"/>
                  <a:gd name="T16" fmla="*/ 5571222 w 9"/>
                  <a:gd name="T17" fmla="*/ 9546485 h 15"/>
                  <a:gd name="T18" fmla="*/ 5571222 w 9"/>
                  <a:gd name="T19" fmla="*/ 4773789 h 15"/>
                  <a:gd name="T20" fmla="*/ 10027778 w 9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15"/>
                  <a:gd name="T35" fmla="*/ 9 w 9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5" y="8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0" name="Freeform 553"/>
              <p:cNvSpPr>
                <a:spLocks/>
              </p:cNvSpPr>
              <p:nvPr/>
            </p:nvSpPr>
            <p:spPr bwMode="auto">
              <a:xfrm>
                <a:off x="2080104" y="3157386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3703305 h 15"/>
                  <a:gd name="T12" fmla="*/ 0 w 8"/>
                  <a:gd name="T13" fmla="*/ 10049282 h 15"/>
                  <a:gd name="T14" fmla="*/ 5640625 w 8"/>
                  <a:gd name="T15" fmla="*/ 6395258 h 15"/>
                  <a:gd name="T16" fmla="*/ 5640625 w 8"/>
                  <a:gd name="T17" fmla="*/ 3654023 h 15"/>
                  <a:gd name="T18" fmla="*/ 11281249 w 8"/>
                  <a:gd name="T19" fmla="*/ 0 h 1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15"/>
                  <a:gd name="T32" fmla="*/ 8 w 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15">
                    <a:moveTo>
                      <a:pt x="8" y="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1" name="Freeform 554"/>
              <p:cNvSpPr>
                <a:spLocks/>
              </p:cNvSpPr>
              <p:nvPr/>
            </p:nvSpPr>
            <p:spPr bwMode="auto">
              <a:xfrm>
                <a:off x="2083268" y="3149193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4682112 h 14"/>
                  <a:gd name="T12" fmla="*/ 0 w 8"/>
                  <a:gd name="T13" fmla="*/ 11536165 h 14"/>
                  <a:gd name="T14" fmla="*/ 5640625 w 8"/>
                  <a:gd name="T15" fmla="*/ 7341568 h 14"/>
                  <a:gd name="T16" fmla="*/ 5640625 w 8"/>
                  <a:gd name="T17" fmla="*/ 3145948 h 14"/>
                  <a:gd name="T18" fmla="*/ 11281249 w 8"/>
                  <a:gd name="T19" fmla="*/ 0 h 1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14"/>
                  <a:gd name="T32" fmla="*/ 8 w 8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14">
                    <a:moveTo>
                      <a:pt x="8" y="0"/>
                    </a:moveTo>
                    <a:lnTo>
                      <a:pt x="0" y="14"/>
                    </a:lnTo>
                    <a:lnTo>
                      <a:pt x="0" y="11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2" name="Freeform 555"/>
              <p:cNvSpPr>
                <a:spLocks/>
              </p:cNvSpPr>
              <p:nvPr/>
            </p:nvSpPr>
            <p:spPr bwMode="auto">
              <a:xfrm>
                <a:off x="2087492" y="3142024"/>
                <a:ext cx="9500" cy="16386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8950035 h 15"/>
                  <a:gd name="T4" fmla="*/ 5013889 w 9"/>
                  <a:gd name="T5" fmla="*/ 17900070 h 15"/>
                  <a:gd name="T6" fmla="*/ 0 w 9"/>
                  <a:gd name="T7" fmla="*/ 8950035 h 15"/>
                  <a:gd name="T8" fmla="*/ 10027778 w 9"/>
                  <a:gd name="T9" fmla="*/ 0 h 15"/>
                  <a:gd name="T10" fmla="*/ 0 w 9"/>
                  <a:gd name="T11" fmla="*/ 17900070 h 15"/>
                  <a:gd name="T12" fmla="*/ 0 w 9"/>
                  <a:gd name="T13" fmla="*/ 13126279 h 15"/>
                  <a:gd name="T14" fmla="*/ 4456556 w 9"/>
                  <a:gd name="T15" fmla="*/ 9546485 h 15"/>
                  <a:gd name="T16" fmla="*/ 4456556 w 9"/>
                  <a:gd name="T17" fmla="*/ 4773789 h 15"/>
                  <a:gd name="T18" fmla="*/ 10027778 w 9"/>
                  <a:gd name="T19" fmla="*/ 0 h 1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5"/>
                  <a:gd name="T32" fmla="*/ 9 w 9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5">
                    <a:moveTo>
                      <a:pt x="9" y="0"/>
                    </a:moveTo>
                    <a:lnTo>
                      <a:pt x="0" y="15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3" name="Freeform 556"/>
              <p:cNvSpPr>
                <a:spLocks/>
              </p:cNvSpPr>
              <p:nvPr/>
            </p:nvSpPr>
            <p:spPr bwMode="auto">
              <a:xfrm>
                <a:off x="2092768" y="313895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0 w 9"/>
                  <a:gd name="T13" fmla="*/ 7341707 h 11"/>
                  <a:gd name="T14" fmla="*/ 5571222 w 9"/>
                  <a:gd name="T15" fmla="*/ 3146007 h 11"/>
                  <a:gd name="T16" fmla="*/ 10027778 w 9"/>
                  <a:gd name="T17" fmla="*/ 0 h 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1"/>
                  <a:gd name="T29" fmla="*/ 9 w 9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0" y="7"/>
                    </a:lnTo>
                    <a:lnTo>
                      <a:pt x="5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4" name="Freeform 557"/>
              <p:cNvSpPr>
                <a:spLocks/>
              </p:cNvSpPr>
              <p:nvPr/>
            </p:nvSpPr>
            <p:spPr bwMode="auto">
              <a:xfrm>
                <a:off x="2096993" y="3131783"/>
                <a:ext cx="8449" cy="8193"/>
              </a:xfrm>
              <a:custGeom>
                <a:avLst/>
                <a:gdLst>
                  <a:gd name="T0" fmla="*/ 4462128 w 8"/>
                  <a:gd name="T1" fmla="*/ 0 h 10"/>
                  <a:gd name="T2" fmla="*/ 8923200 w 8"/>
                  <a:gd name="T3" fmla="*/ 3356672 h 10"/>
                  <a:gd name="T4" fmla="*/ 4462128 w 8"/>
                  <a:gd name="T5" fmla="*/ 6712526 h 10"/>
                  <a:gd name="T6" fmla="*/ 0 w 8"/>
                  <a:gd name="T7" fmla="*/ 3356672 h 10"/>
                  <a:gd name="T8" fmla="*/ 0 w 8"/>
                  <a:gd name="T9" fmla="*/ 6712526 h 10"/>
                  <a:gd name="T10" fmla="*/ 8923200 w 8"/>
                  <a:gd name="T11" fmla="*/ 0 h 10"/>
                  <a:gd name="T12" fmla="*/ 8923200 w 8"/>
                  <a:gd name="T13" fmla="*/ 2013839 h 10"/>
                  <a:gd name="T14" fmla="*/ 4462128 w 8"/>
                  <a:gd name="T15" fmla="*/ 4698685 h 10"/>
                  <a:gd name="T16" fmla="*/ 0 w 8"/>
                  <a:gd name="T17" fmla="*/ 6712526 h 1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0" y="1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5" name="Freeform 558"/>
              <p:cNvSpPr>
                <a:spLocks/>
              </p:cNvSpPr>
              <p:nvPr/>
            </p:nvSpPr>
            <p:spPr bwMode="auto">
              <a:xfrm>
                <a:off x="2102278" y="3131783"/>
                <a:ext cx="3163" cy="5120"/>
              </a:xfrm>
              <a:custGeom>
                <a:avLst/>
                <a:gdLst>
                  <a:gd name="T0" fmla="*/ 1250966 w 4"/>
                  <a:gd name="T1" fmla="*/ 0 h 7"/>
                  <a:gd name="T2" fmla="*/ 2501142 w 4"/>
                  <a:gd name="T3" fmla="*/ 1872457 h 7"/>
                  <a:gd name="T4" fmla="*/ 1250966 w 4"/>
                  <a:gd name="T5" fmla="*/ 3744915 h 7"/>
                  <a:gd name="T6" fmla="*/ 0 w 4"/>
                  <a:gd name="T7" fmla="*/ 1872457 h 7"/>
                  <a:gd name="T8" fmla="*/ 0 w 4"/>
                  <a:gd name="T9" fmla="*/ 3744915 h 7"/>
                  <a:gd name="T10" fmla="*/ 2501142 w 4"/>
                  <a:gd name="T11" fmla="*/ 0 h 7"/>
                  <a:gd name="T12" fmla="*/ 2501142 w 4"/>
                  <a:gd name="T13" fmla="*/ 1604755 h 7"/>
                  <a:gd name="T14" fmla="*/ 0 w 4"/>
                  <a:gd name="T15" fmla="*/ 3744915 h 7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7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6" name="Freeform 559"/>
              <p:cNvSpPr>
                <a:spLocks/>
              </p:cNvSpPr>
              <p:nvPr/>
            </p:nvSpPr>
            <p:spPr bwMode="auto">
              <a:xfrm>
                <a:off x="3379896" y="3384752"/>
                <a:ext cx="31674" cy="22530"/>
              </a:xfrm>
              <a:custGeom>
                <a:avLst/>
                <a:gdLst>
                  <a:gd name="T0" fmla="*/ 16720704 w 30"/>
                  <a:gd name="T1" fmla="*/ 0 h 22"/>
                  <a:gd name="T2" fmla="*/ 33441409 w 30"/>
                  <a:gd name="T3" fmla="*/ 11536384 h 22"/>
                  <a:gd name="T4" fmla="*/ 16720704 w 30"/>
                  <a:gd name="T5" fmla="*/ 23072768 h 22"/>
                  <a:gd name="T6" fmla="*/ 0 w 30"/>
                  <a:gd name="T7" fmla="*/ 11536384 h 22"/>
                  <a:gd name="T8" fmla="*/ 14490855 w 30"/>
                  <a:gd name="T9" fmla="*/ 0 h 22"/>
                  <a:gd name="T10" fmla="*/ 0 w 30"/>
                  <a:gd name="T11" fmla="*/ 23072768 h 22"/>
                  <a:gd name="T12" fmla="*/ 33441409 w 30"/>
                  <a:gd name="T13" fmla="*/ 23072768 h 22"/>
                  <a:gd name="T14" fmla="*/ 14490855 w 30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22"/>
                  <a:gd name="T26" fmla="*/ 30 w 30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22">
                    <a:moveTo>
                      <a:pt x="13" y="0"/>
                    </a:moveTo>
                    <a:lnTo>
                      <a:pt x="0" y="22"/>
                    </a:lnTo>
                    <a:lnTo>
                      <a:pt x="30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7" name="Freeform 560"/>
              <p:cNvSpPr>
                <a:spLocks/>
              </p:cNvSpPr>
              <p:nvPr/>
            </p:nvSpPr>
            <p:spPr bwMode="auto">
              <a:xfrm>
                <a:off x="3383069" y="3373486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18953492 w 42"/>
                  <a:gd name="T9" fmla="*/ 0 h 33"/>
                  <a:gd name="T10" fmla="*/ 0 w 42"/>
                  <a:gd name="T11" fmla="*/ 23074472 h 33"/>
                  <a:gd name="T12" fmla="*/ 14494404 w 42"/>
                  <a:gd name="T13" fmla="*/ 34611200 h 33"/>
                  <a:gd name="T14" fmla="*/ 46827264 w 42"/>
                  <a:gd name="T15" fmla="*/ 34611200 h 33"/>
                  <a:gd name="T16" fmla="*/ 18953492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17" y="0"/>
                    </a:moveTo>
                    <a:lnTo>
                      <a:pt x="0" y="22"/>
                    </a:lnTo>
                    <a:lnTo>
                      <a:pt x="13" y="33"/>
                    </a:lnTo>
                    <a:lnTo>
                      <a:pt x="42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8" name="Freeform 561"/>
              <p:cNvSpPr>
                <a:spLocks/>
              </p:cNvSpPr>
              <p:nvPr/>
            </p:nvSpPr>
            <p:spPr bwMode="auto">
              <a:xfrm>
                <a:off x="3392570" y="3362221"/>
                <a:ext cx="53849" cy="44037"/>
              </a:xfrm>
              <a:custGeom>
                <a:avLst/>
                <a:gdLst>
                  <a:gd name="T0" fmla="*/ 28997686 w 50"/>
                  <a:gd name="T1" fmla="*/ 0 h 44"/>
                  <a:gd name="T2" fmla="*/ 57994295 w 50"/>
                  <a:gd name="T3" fmla="*/ 22037516 h 44"/>
                  <a:gd name="T4" fmla="*/ 28997686 w 50"/>
                  <a:gd name="T5" fmla="*/ 44074031 h 44"/>
                  <a:gd name="T6" fmla="*/ 0 w 50"/>
                  <a:gd name="T7" fmla="*/ 22037516 h 44"/>
                  <a:gd name="T8" fmla="*/ 19718429 w 50"/>
                  <a:gd name="T9" fmla="*/ 0 h 44"/>
                  <a:gd name="T10" fmla="*/ 0 w 50"/>
                  <a:gd name="T11" fmla="*/ 22037516 h 44"/>
                  <a:gd name="T12" fmla="*/ 19718429 w 50"/>
                  <a:gd name="T13" fmla="*/ 44074031 h 44"/>
                  <a:gd name="T14" fmla="*/ 57994295 w 50"/>
                  <a:gd name="T15" fmla="*/ 44074031 h 44"/>
                  <a:gd name="T16" fmla="*/ 19718429 w 5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44"/>
                  <a:gd name="T29" fmla="*/ 50 w 5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44">
                    <a:moveTo>
                      <a:pt x="17" y="0"/>
                    </a:moveTo>
                    <a:lnTo>
                      <a:pt x="0" y="22"/>
                    </a:lnTo>
                    <a:lnTo>
                      <a:pt x="17" y="44"/>
                    </a:lnTo>
                    <a:lnTo>
                      <a:pt x="50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699" name="Freeform 562"/>
              <p:cNvSpPr>
                <a:spLocks/>
              </p:cNvSpPr>
              <p:nvPr/>
            </p:nvSpPr>
            <p:spPr bwMode="auto">
              <a:xfrm>
                <a:off x="3402070" y="3350955"/>
                <a:ext cx="63349" cy="55302"/>
              </a:xfrm>
              <a:custGeom>
                <a:avLst/>
                <a:gdLst>
                  <a:gd name="T0" fmla="*/ 34009823 w 59"/>
                  <a:gd name="T1" fmla="*/ 0 h 55"/>
                  <a:gd name="T2" fmla="*/ 68018572 w 59"/>
                  <a:gd name="T3" fmla="*/ 27802829 h 55"/>
                  <a:gd name="T4" fmla="*/ 34009823 w 59"/>
                  <a:gd name="T5" fmla="*/ 55605659 h 55"/>
                  <a:gd name="T6" fmla="*/ 0 w 59"/>
                  <a:gd name="T7" fmla="*/ 27802829 h 55"/>
                  <a:gd name="T8" fmla="*/ 19598466 w 59"/>
                  <a:gd name="T9" fmla="*/ 0 h 55"/>
                  <a:gd name="T10" fmla="*/ 0 w 59"/>
                  <a:gd name="T11" fmla="*/ 22242466 h 55"/>
                  <a:gd name="T12" fmla="*/ 28821649 w 59"/>
                  <a:gd name="T13" fmla="*/ 55605659 h 55"/>
                  <a:gd name="T14" fmla="*/ 68018572 w 59"/>
                  <a:gd name="T15" fmla="*/ 55605659 h 55"/>
                  <a:gd name="T16" fmla="*/ 19598466 w 59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5"/>
                  <a:gd name="T29" fmla="*/ 59 w 5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5">
                    <a:moveTo>
                      <a:pt x="17" y="0"/>
                    </a:moveTo>
                    <a:lnTo>
                      <a:pt x="0" y="22"/>
                    </a:lnTo>
                    <a:lnTo>
                      <a:pt x="25" y="55"/>
                    </a:lnTo>
                    <a:lnTo>
                      <a:pt x="59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0" name="Freeform 563"/>
              <p:cNvSpPr>
                <a:spLocks/>
              </p:cNvSpPr>
              <p:nvPr/>
            </p:nvSpPr>
            <p:spPr bwMode="auto">
              <a:xfrm>
                <a:off x="3411580" y="3339690"/>
                <a:ext cx="71798" cy="66577"/>
              </a:xfrm>
              <a:custGeom>
                <a:avLst/>
                <a:gdLst>
                  <a:gd name="T0" fmla="*/ 38469796 w 67"/>
                  <a:gd name="T1" fmla="*/ 0 h 66"/>
                  <a:gd name="T2" fmla="*/ 76939593 w 67"/>
                  <a:gd name="T3" fmla="*/ 33580027 h 66"/>
                  <a:gd name="T4" fmla="*/ 38469796 w 67"/>
                  <a:gd name="T5" fmla="*/ 67159045 h 66"/>
                  <a:gd name="T6" fmla="*/ 0 w 67"/>
                  <a:gd name="T7" fmla="*/ 33580027 h 66"/>
                  <a:gd name="T8" fmla="*/ 13779856 w 67"/>
                  <a:gd name="T9" fmla="*/ 0 h 66"/>
                  <a:gd name="T10" fmla="*/ 0 w 67"/>
                  <a:gd name="T11" fmla="*/ 22386009 h 66"/>
                  <a:gd name="T12" fmla="*/ 37895413 w 67"/>
                  <a:gd name="T13" fmla="*/ 67159045 h 66"/>
                  <a:gd name="T14" fmla="*/ 76939593 w 67"/>
                  <a:gd name="T15" fmla="*/ 67159045 h 66"/>
                  <a:gd name="T16" fmla="*/ 13779856 w 67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66"/>
                  <a:gd name="T29" fmla="*/ 67 w 67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66">
                    <a:moveTo>
                      <a:pt x="12" y="0"/>
                    </a:moveTo>
                    <a:lnTo>
                      <a:pt x="0" y="22"/>
                    </a:lnTo>
                    <a:lnTo>
                      <a:pt x="33" y="66"/>
                    </a:lnTo>
                    <a:lnTo>
                      <a:pt x="67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1" name="Freeform 564"/>
              <p:cNvSpPr>
                <a:spLocks/>
              </p:cNvSpPr>
              <p:nvPr/>
            </p:nvSpPr>
            <p:spPr bwMode="auto">
              <a:xfrm>
                <a:off x="3421081" y="3329449"/>
                <a:ext cx="79196" cy="77842"/>
              </a:xfrm>
              <a:custGeom>
                <a:avLst/>
                <a:gdLst>
                  <a:gd name="T0" fmla="*/ 41263200 w 76"/>
                  <a:gd name="T1" fmla="*/ 0 h 77"/>
                  <a:gd name="T2" fmla="*/ 82526400 w 76"/>
                  <a:gd name="T3" fmla="*/ 39346604 h 77"/>
                  <a:gd name="T4" fmla="*/ 41263200 w 76"/>
                  <a:gd name="T5" fmla="*/ 78693208 h 77"/>
                  <a:gd name="T6" fmla="*/ 0 w 76"/>
                  <a:gd name="T7" fmla="*/ 39346604 h 77"/>
                  <a:gd name="T8" fmla="*/ 14116685 w 76"/>
                  <a:gd name="T9" fmla="*/ 0 h 77"/>
                  <a:gd name="T10" fmla="*/ 0 w 76"/>
                  <a:gd name="T11" fmla="*/ 22484206 h 77"/>
                  <a:gd name="T12" fmla="*/ 45606473 w 76"/>
                  <a:gd name="T13" fmla="*/ 78693208 h 77"/>
                  <a:gd name="T14" fmla="*/ 82526400 w 76"/>
                  <a:gd name="T15" fmla="*/ 78693208 h 77"/>
                  <a:gd name="T16" fmla="*/ 14116685 w 76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7"/>
                  <a:gd name="T29" fmla="*/ 76 w 76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7">
                    <a:moveTo>
                      <a:pt x="13" y="0"/>
                    </a:moveTo>
                    <a:lnTo>
                      <a:pt x="0" y="22"/>
                    </a:lnTo>
                    <a:lnTo>
                      <a:pt x="42" y="77"/>
                    </a:lnTo>
                    <a:lnTo>
                      <a:pt x="76" y="7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2" name="Freeform 565"/>
              <p:cNvSpPr>
                <a:spLocks/>
              </p:cNvSpPr>
              <p:nvPr/>
            </p:nvSpPr>
            <p:spPr bwMode="auto">
              <a:xfrm>
                <a:off x="3424245" y="3316135"/>
                <a:ext cx="95033" cy="90132"/>
              </a:xfrm>
              <a:custGeom>
                <a:avLst/>
                <a:gdLst>
                  <a:gd name="T0" fmla="*/ 50738011 w 89"/>
                  <a:gd name="T1" fmla="*/ 0 h 88"/>
                  <a:gd name="T2" fmla="*/ 101474955 w 89"/>
                  <a:gd name="T3" fmla="*/ 46157826 h 88"/>
                  <a:gd name="T4" fmla="*/ 50738011 w 89"/>
                  <a:gd name="T5" fmla="*/ 92315653 h 88"/>
                  <a:gd name="T6" fmla="*/ 0 w 89"/>
                  <a:gd name="T7" fmla="*/ 46157826 h 88"/>
                  <a:gd name="T8" fmla="*/ 19382463 w 89"/>
                  <a:gd name="T9" fmla="*/ 0 h 88"/>
                  <a:gd name="T10" fmla="*/ 0 w 89"/>
                  <a:gd name="T11" fmla="*/ 23078913 h 88"/>
                  <a:gd name="T12" fmla="*/ 62708962 w 89"/>
                  <a:gd name="T13" fmla="*/ 92315653 h 88"/>
                  <a:gd name="T14" fmla="*/ 101474955 w 89"/>
                  <a:gd name="T15" fmla="*/ 92315653 h 88"/>
                  <a:gd name="T16" fmla="*/ 19382463 w 89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8"/>
                  <a:gd name="T29" fmla="*/ 89 w 89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8">
                    <a:moveTo>
                      <a:pt x="17" y="0"/>
                    </a:moveTo>
                    <a:lnTo>
                      <a:pt x="0" y="22"/>
                    </a:lnTo>
                    <a:lnTo>
                      <a:pt x="55" y="88"/>
                    </a:lnTo>
                    <a:lnTo>
                      <a:pt x="89" y="8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3" name="Freeform 566"/>
              <p:cNvSpPr>
                <a:spLocks/>
              </p:cNvSpPr>
              <p:nvPr/>
            </p:nvSpPr>
            <p:spPr bwMode="auto">
              <a:xfrm>
                <a:off x="3433754" y="3304870"/>
                <a:ext cx="103473" cy="101397"/>
              </a:xfrm>
              <a:custGeom>
                <a:avLst/>
                <a:gdLst>
                  <a:gd name="T0" fmla="*/ 55189511 w 97"/>
                  <a:gd name="T1" fmla="*/ 0 h 99"/>
                  <a:gd name="T2" fmla="*/ 110377955 w 97"/>
                  <a:gd name="T3" fmla="*/ 51926530 h 99"/>
                  <a:gd name="T4" fmla="*/ 55189511 w 97"/>
                  <a:gd name="T5" fmla="*/ 103852036 h 99"/>
                  <a:gd name="T6" fmla="*/ 0 w 97"/>
                  <a:gd name="T7" fmla="*/ 51926530 h 99"/>
                  <a:gd name="T8" fmla="*/ 19344120 w 97"/>
                  <a:gd name="T9" fmla="*/ 0 h 99"/>
                  <a:gd name="T10" fmla="*/ 0 w 97"/>
                  <a:gd name="T11" fmla="*/ 23078573 h 99"/>
                  <a:gd name="T12" fmla="*/ 71688665 w 97"/>
                  <a:gd name="T13" fmla="*/ 103852036 h 99"/>
                  <a:gd name="T14" fmla="*/ 110377955 w 97"/>
                  <a:gd name="T15" fmla="*/ 103852036 h 99"/>
                  <a:gd name="T16" fmla="*/ 19344120 w 97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9"/>
                  <a:gd name="T29" fmla="*/ 97 w 97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9">
                    <a:moveTo>
                      <a:pt x="17" y="0"/>
                    </a:moveTo>
                    <a:lnTo>
                      <a:pt x="0" y="22"/>
                    </a:lnTo>
                    <a:lnTo>
                      <a:pt x="63" y="99"/>
                    </a:lnTo>
                    <a:lnTo>
                      <a:pt x="97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4" name="Freeform 567"/>
              <p:cNvSpPr>
                <a:spLocks/>
              </p:cNvSpPr>
              <p:nvPr/>
            </p:nvSpPr>
            <p:spPr bwMode="auto">
              <a:xfrm>
                <a:off x="3443255" y="3295653"/>
                <a:ext cx="109810" cy="111639"/>
              </a:xfrm>
              <a:custGeom>
                <a:avLst/>
                <a:gdLst>
                  <a:gd name="T0" fmla="*/ 56878472 w 106"/>
                  <a:gd name="T1" fmla="*/ 0 h 109"/>
                  <a:gd name="T2" fmla="*/ 113756944 w 106"/>
                  <a:gd name="T3" fmla="*/ 57171459 h 109"/>
                  <a:gd name="T4" fmla="*/ 56878472 w 106"/>
                  <a:gd name="T5" fmla="*/ 114341893 h 109"/>
                  <a:gd name="T6" fmla="*/ 0 w 106"/>
                  <a:gd name="T7" fmla="*/ 57171459 h 109"/>
                  <a:gd name="T8" fmla="*/ 18244002 w 106"/>
                  <a:gd name="T9" fmla="*/ 0 h 109"/>
                  <a:gd name="T10" fmla="*/ 0 w 106"/>
                  <a:gd name="T11" fmla="*/ 22028732 h 109"/>
                  <a:gd name="T12" fmla="*/ 77268956 w 106"/>
                  <a:gd name="T13" fmla="*/ 114341893 h 109"/>
                  <a:gd name="T14" fmla="*/ 113756944 w 106"/>
                  <a:gd name="T15" fmla="*/ 114341893 h 109"/>
                  <a:gd name="T16" fmla="*/ 18244002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1"/>
                    </a:lnTo>
                    <a:lnTo>
                      <a:pt x="72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5" name="Freeform 568"/>
              <p:cNvSpPr>
                <a:spLocks/>
              </p:cNvSpPr>
              <p:nvPr/>
            </p:nvSpPr>
            <p:spPr bwMode="auto">
              <a:xfrm>
                <a:off x="3452756" y="3280291"/>
                <a:ext cx="119310" cy="127001"/>
              </a:xfrm>
              <a:custGeom>
                <a:avLst/>
                <a:gdLst>
                  <a:gd name="T0" fmla="*/ 62433667 w 114"/>
                  <a:gd name="T1" fmla="*/ 0 h 124"/>
                  <a:gd name="T2" fmla="*/ 124867333 w 114"/>
                  <a:gd name="T3" fmla="*/ 65037827 h 124"/>
                  <a:gd name="T4" fmla="*/ 62433667 w 114"/>
                  <a:gd name="T5" fmla="*/ 130074629 h 124"/>
                  <a:gd name="T6" fmla="*/ 0 w 114"/>
                  <a:gd name="T7" fmla="*/ 65037827 h 124"/>
                  <a:gd name="T8" fmla="*/ 18620736 w 114"/>
                  <a:gd name="T9" fmla="*/ 0 h 124"/>
                  <a:gd name="T10" fmla="*/ 0 w 114"/>
                  <a:gd name="T11" fmla="*/ 26224684 h 124"/>
                  <a:gd name="T12" fmla="*/ 87625878 w 114"/>
                  <a:gd name="T13" fmla="*/ 130074629 h 124"/>
                  <a:gd name="T14" fmla="*/ 124867333 w 114"/>
                  <a:gd name="T15" fmla="*/ 130074629 h 124"/>
                  <a:gd name="T16" fmla="*/ 18620736 w 114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4"/>
                  <a:gd name="T29" fmla="*/ 114 w 114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4">
                    <a:moveTo>
                      <a:pt x="17" y="0"/>
                    </a:moveTo>
                    <a:lnTo>
                      <a:pt x="0" y="25"/>
                    </a:lnTo>
                    <a:lnTo>
                      <a:pt x="80" y="124"/>
                    </a:lnTo>
                    <a:lnTo>
                      <a:pt x="114" y="12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6" name="Freeform 569"/>
              <p:cNvSpPr>
                <a:spLocks/>
              </p:cNvSpPr>
              <p:nvPr/>
            </p:nvSpPr>
            <p:spPr bwMode="auto">
              <a:xfrm>
                <a:off x="3461205" y="3269016"/>
                <a:ext cx="129872" cy="138266"/>
              </a:xfrm>
              <a:custGeom>
                <a:avLst/>
                <a:gdLst>
                  <a:gd name="T0" fmla="*/ 68563969 w 123"/>
                  <a:gd name="T1" fmla="*/ 0 h 135"/>
                  <a:gd name="T2" fmla="*/ 137127937 w 123"/>
                  <a:gd name="T3" fmla="*/ 70805506 h 135"/>
                  <a:gd name="T4" fmla="*/ 68563969 w 123"/>
                  <a:gd name="T5" fmla="*/ 141611013 h 135"/>
                  <a:gd name="T6" fmla="*/ 0 w 123"/>
                  <a:gd name="T7" fmla="*/ 70805506 h 135"/>
                  <a:gd name="T8" fmla="*/ 14492871 w 123"/>
                  <a:gd name="T9" fmla="*/ 0 h 135"/>
                  <a:gd name="T10" fmla="*/ 0 w 123"/>
                  <a:gd name="T11" fmla="*/ 27273220 h 135"/>
                  <a:gd name="T12" fmla="*/ 99222216 w 123"/>
                  <a:gd name="T13" fmla="*/ 141611013 h 135"/>
                  <a:gd name="T14" fmla="*/ 137127937 w 123"/>
                  <a:gd name="T15" fmla="*/ 141611013 h 135"/>
                  <a:gd name="T16" fmla="*/ 14492871 w 123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5"/>
                  <a:gd name="T29" fmla="*/ 123 w 123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5">
                    <a:moveTo>
                      <a:pt x="13" y="0"/>
                    </a:moveTo>
                    <a:lnTo>
                      <a:pt x="0" y="26"/>
                    </a:lnTo>
                    <a:lnTo>
                      <a:pt x="89" y="135"/>
                    </a:lnTo>
                    <a:lnTo>
                      <a:pt x="123" y="13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7" name="Freeform 570"/>
              <p:cNvSpPr>
                <a:spLocks/>
              </p:cNvSpPr>
              <p:nvPr/>
            </p:nvSpPr>
            <p:spPr bwMode="auto">
              <a:xfrm>
                <a:off x="3470705" y="3257751"/>
                <a:ext cx="138321" cy="149531"/>
              </a:xfrm>
              <a:custGeom>
                <a:avLst/>
                <a:gdLst>
                  <a:gd name="T0" fmla="*/ 73026096 w 131"/>
                  <a:gd name="T1" fmla="*/ 0 h 146"/>
                  <a:gd name="T2" fmla="*/ 146051136 w 131"/>
                  <a:gd name="T3" fmla="*/ 76574211 h 146"/>
                  <a:gd name="T4" fmla="*/ 73026096 w 131"/>
                  <a:gd name="T5" fmla="*/ 153147397 h 146"/>
                  <a:gd name="T6" fmla="*/ 0 w 131"/>
                  <a:gd name="T7" fmla="*/ 76574211 h 146"/>
                  <a:gd name="T8" fmla="*/ 13379123 w 131"/>
                  <a:gd name="T9" fmla="*/ 0 h 146"/>
                  <a:gd name="T10" fmla="*/ 0 w 131"/>
                  <a:gd name="T11" fmla="*/ 23076933 h 146"/>
                  <a:gd name="T12" fmla="*/ 108144831 w 131"/>
                  <a:gd name="T13" fmla="*/ 153147397 h 146"/>
                  <a:gd name="T14" fmla="*/ 146051136 w 131"/>
                  <a:gd name="T15" fmla="*/ 153147397 h 146"/>
                  <a:gd name="T16" fmla="*/ 13379123 w 131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6"/>
                  <a:gd name="T29" fmla="*/ 131 w 131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6">
                    <a:moveTo>
                      <a:pt x="12" y="0"/>
                    </a:moveTo>
                    <a:lnTo>
                      <a:pt x="0" y="22"/>
                    </a:lnTo>
                    <a:lnTo>
                      <a:pt x="97" y="146"/>
                    </a:lnTo>
                    <a:lnTo>
                      <a:pt x="131" y="14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8" name="Freeform 571"/>
              <p:cNvSpPr>
                <a:spLocks/>
              </p:cNvSpPr>
              <p:nvPr/>
            </p:nvSpPr>
            <p:spPr bwMode="auto">
              <a:xfrm>
                <a:off x="3474930" y="3246485"/>
                <a:ext cx="150994" cy="160797"/>
              </a:xfrm>
              <a:custGeom>
                <a:avLst/>
                <a:gdLst>
                  <a:gd name="T0" fmla="*/ 79163847 w 144"/>
                  <a:gd name="T1" fmla="*/ 0 h 157"/>
                  <a:gd name="T2" fmla="*/ 158327693 w 144"/>
                  <a:gd name="T3" fmla="*/ 82343427 h 157"/>
                  <a:gd name="T4" fmla="*/ 79163847 w 144"/>
                  <a:gd name="T5" fmla="*/ 164685829 h 157"/>
                  <a:gd name="T6" fmla="*/ 0 w 144"/>
                  <a:gd name="T7" fmla="*/ 82343427 h 157"/>
                  <a:gd name="T8" fmla="*/ 18691799 w 144"/>
                  <a:gd name="T9" fmla="*/ 0 h 157"/>
                  <a:gd name="T10" fmla="*/ 0 w 144"/>
                  <a:gd name="T11" fmla="*/ 23076929 h 157"/>
                  <a:gd name="T12" fmla="*/ 120945127 w 144"/>
                  <a:gd name="T13" fmla="*/ 164685829 h 157"/>
                  <a:gd name="T14" fmla="*/ 158327693 w 144"/>
                  <a:gd name="T15" fmla="*/ 164685829 h 157"/>
                  <a:gd name="T16" fmla="*/ 18691799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17" y="0"/>
                    </a:moveTo>
                    <a:lnTo>
                      <a:pt x="0" y="22"/>
                    </a:lnTo>
                    <a:lnTo>
                      <a:pt x="110" y="157"/>
                    </a:lnTo>
                    <a:lnTo>
                      <a:pt x="144" y="1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09" name="Freeform 572"/>
              <p:cNvSpPr>
                <a:spLocks/>
              </p:cNvSpPr>
              <p:nvPr/>
            </p:nvSpPr>
            <p:spPr bwMode="auto">
              <a:xfrm>
                <a:off x="3483379" y="3235220"/>
                <a:ext cx="161547" cy="171038"/>
              </a:xfrm>
              <a:custGeom>
                <a:avLst/>
                <a:gdLst>
                  <a:gd name="T0" fmla="*/ 85286256 w 153"/>
                  <a:gd name="T1" fmla="*/ 0 h 168"/>
                  <a:gd name="T2" fmla="*/ 170571457 w 153"/>
                  <a:gd name="T3" fmla="*/ 87065469 h 168"/>
                  <a:gd name="T4" fmla="*/ 85286256 w 153"/>
                  <a:gd name="T5" fmla="*/ 174130938 h 168"/>
                  <a:gd name="T6" fmla="*/ 0 w 153"/>
                  <a:gd name="T7" fmla="*/ 87065469 h 168"/>
                  <a:gd name="T8" fmla="*/ 18952737 w 153"/>
                  <a:gd name="T9" fmla="*/ 0 h 168"/>
                  <a:gd name="T10" fmla="*/ 0 w 153"/>
                  <a:gd name="T11" fmla="*/ 22803030 h 168"/>
                  <a:gd name="T12" fmla="*/ 132667022 w 153"/>
                  <a:gd name="T13" fmla="*/ 174130938 h 168"/>
                  <a:gd name="T14" fmla="*/ 170571457 w 153"/>
                  <a:gd name="T15" fmla="*/ 174130938 h 168"/>
                  <a:gd name="T16" fmla="*/ 18952737 w 153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8"/>
                  <a:gd name="T29" fmla="*/ 153 w 153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8">
                    <a:moveTo>
                      <a:pt x="17" y="0"/>
                    </a:moveTo>
                    <a:lnTo>
                      <a:pt x="0" y="22"/>
                    </a:lnTo>
                    <a:lnTo>
                      <a:pt x="119" y="168"/>
                    </a:lnTo>
                    <a:lnTo>
                      <a:pt x="153" y="16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0" name="Freeform 573"/>
              <p:cNvSpPr>
                <a:spLocks/>
              </p:cNvSpPr>
              <p:nvPr/>
            </p:nvSpPr>
            <p:spPr bwMode="auto">
              <a:xfrm>
                <a:off x="3492879" y="3223954"/>
                <a:ext cx="169996" cy="182303"/>
              </a:xfrm>
              <a:custGeom>
                <a:avLst/>
                <a:gdLst>
                  <a:gd name="T0" fmla="*/ 89747328 w 161"/>
                  <a:gd name="T1" fmla="*/ 0 h 179"/>
                  <a:gd name="T2" fmla="*/ 179494656 w 161"/>
                  <a:gd name="T3" fmla="*/ 92833984 h 179"/>
                  <a:gd name="T4" fmla="*/ 89747328 w 161"/>
                  <a:gd name="T5" fmla="*/ 185666949 h 179"/>
                  <a:gd name="T6" fmla="*/ 0 w 161"/>
                  <a:gd name="T7" fmla="*/ 92833984 h 179"/>
                  <a:gd name="T8" fmla="*/ 18952971 w 161"/>
                  <a:gd name="T9" fmla="*/ 0 h 179"/>
                  <a:gd name="T10" fmla="*/ 0 w 161"/>
                  <a:gd name="T11" fmla="*/ 22819447 h 179"/>
                  <a:gd name="T12" fmla="*/ 141588730 w 161"/>
                  <a:gd name="T13" fmla="*/ 185666949 h 179"/>
                  <a:gd name="T14" fmla="*/ 179494656 w 161"/>
                  <a:gd name="T15" fmla="*/ 185666949 h 179"/>
                  <a:gd name="T16" fmla="*/ 18952971 w 161"/>
                  <a:gd name="T17" fmla="*/ 0 h 17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9"/>
                  <a:gd name="T29" fmla="*/ 161 w 161"/>
                  <a:gd name="T30" fmla="*/ 179 h 1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9">
                    <a:moveTo>
                      <a:pt x="17" y="0"/>
                    </a:moveTo>
                    <a:lnTo>
                      <a:pt x="0" y="22"/>
                    </a:lnTo>
                    <a:lnTo>
                      <a:pt x="127" y="179"/>
                    </a:lnTo>
                    <a:lnTo>
                      <a:pt x="161" y="17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1" name="Freeform 574"/>
              <p:cNvSpPr>
                <a:spLocks/>
              </p:cNvSpPr>
              <p:nvPr/>
            </p:nvSpPr>
            <p:spPr bwMode="auto">
              <a:xfrm>
                <a:off x="3500268" y="3212689"/>
                <a:ext cx="176332" cy="193569"/>
              </a:xfrm>
              <a:custGeom>
                <a:avLst/>
                <a:gdLst>
                  <a:gd name="T0" fmla="*/ 93653536 w 166"/>
                  <a:gd name="T1" fmla="*/ 0 h 189"/>
                  <a:gd name="T2" fmla="*/ 187307071 w 166"/>
                  <a:gd name="T3" fmla="*/ 99124739 h 189"/>
                  <a:gd name="T4" fmla="*/ 93653536 w 166"/>
                  <a:gd name="T5" fmla="*/ 198248454 h 189"/>
                  <a:gd name="T6" fmla="*/ 0 w 166"/>
                  <a:gd name="T7" fmla="*/ 99124739 h 189"/>
                  <a:gd name="T8" fmla="*/ 14668484 w 166"/>
                  <a:gd name="T9" fmla="*/ 0 h 189"/>
                  <a:gd name="T10" fmla="*/ 0 w 166"/>
                  <a:gd name="T11" fmla="*/ 22027948 h 189"/>
                  <a:gd name="T12" fmla="*/ 153456651 w 166"/>
                  <a:gd name="T13" fmla="*/ 198248454 h 189"/>
                  <a:gd name="T14" fmla="*/ 187307071 w 166"/>
                  <a:gd name="T15" fmla="*/ 198248454 h 189"/>
                  <a:gd name="T16" fmla="*/ 14668484 w 166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9"/>
                  <a:gd name="T29" fmla="*/ 166 w 166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9">
                    <a:moveTo>
                      <a:pt x="13" y="0"/>
                    </a:moveTo>
                    <a:lnTo>
                      <a:pt x="0" y="21"/>
                    </a:lnTo>
                    <a:lnTo>
                      <a:pt x="136" y="189"/>
                    </a:lnTo>
                    <a:lnTo>
                      <a:pt x="166" y="18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2" name="Freeform 575"/>
              <p:cNvSpPr>
                <a:spLocks/>
              </p:cNvSpPr>
              <p:nvPr/>
            </p:nvSpPr>
            <p:spPr bwMode="auto">
              <a:xfrm>
                <a:off x="3509778" y="3202448"/>
                <a:ext cx="182669" cy="204834"/>
              </a:xfrm>
              <a:custGeom>
                <a:avLst/>
                <a:gdLst>
                  <a:gd name="T0" fmla="*/ 96439728 w 173"/>
                  <a:gd name="T1" fmla="*/ 0 h 200"/>
                  <a:gd name="T2" fmla="*/ 192878400 w 173"/>
                  <a:gd name="T3" fmla="*/ 104892419 h 200"/>
                  <a:gd name="T4" fmla="*/ 96439728 w 173"/>
                  <a:gd name="T5" fmla="*/ 209784838 h 200"/>
                  <a:gd name="T6" fmla="*/ 0 w 173"/>
                  <a:gd name="T7" fmla="*/ 104892419 h 200"/>
                  <a:gd name="T8" fmla="*/ 13379184 w 173"/>
                  <a:gd name="T9" fmla="*/ 0 h 200"/>
                  <a:gd name="T10" fmla="*/ 0 w 173"/>
                  <a:gd name="T11" fmla="*/ 22027850 h 200"/>
                  <a:gd name="T12" fmla="*/ 160545998 w 173"/>
                  <a:gd name="T13" fmla="*/ 209784838 h 200"/>
                  <a:gd name="T14" fmla="*/ 192878400 w 173"/>
                  <a:gd name="T15" fmla="*/ 209784838 h 200"/>
                  <a:gd name="T16" fmla="*/ 13379184 w 173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200"/>
                  <a:gd name="T29" fmla="*/ 173 w 173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200">
                    <a:moveTo>
                      <a:pt x="12" y="0"/>
                    </a:moveTo>
                    <a:lnTo>
                      <a:pt x="0" y="21"/>
                    </a:lnTo>
                    <a:lnTo>
                      <a:pt x="144" y="200"/>
                    </a:lnTo>
                    <a:lnTo>
                      <a:pt x="173" y="20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3" name="Freeform 576"/>
              <p:cNvSpPr>
                <a:spLocks/>
              </p:cNvSpPr>
              <p:nvPr/>
            </p:nvSpPr>
            <p:spPr bwMode="auto">
              <a:xfrm>
                <a:off x="3515054" y="3191182"/>
                <a:ext cx="196394" cy="216109"/>
              </a:xfrm>
              <a:custGeom>
                <a:avLst/>
                <a:gdLst>
                  <a:gd name="T0" fmla="*/ 103684416 w 186"/>
                  <a:gd name="T1" fmla="*/ 0 h 211"/>
                  <a:gd name="T2" fmla="*/ 207368833 w 186"/>
                  <a:gd name="T3" fmla="*/ 110671365 h 211"/>
                  <a:gd name="T4" fmla="*/ 103684416 w 186"/>
                  <a:gd name="T5" fmla="*/ 221341706 h 211"/>
                  <a:gd name="T6" fmla="*/ 0 w 186"/>
                  <a:gd name="T7" fmla="*/ 110671365 h 211"/>
                  <a:gd name="T8" fmla="*/ 18953079 w 186"/>
                  <a:gd name="T9" fmla="*/ 0 h 211"/>
                  <a:gd name="T10" fmla="*/ 0 w 186"/>
                  <a:gd name="T11" fmla="*/ 23078599 h 211"/>
                  <a:gd name="T12" fmla="*/ 170577702 w 186"/>
                  <a:gd name="T13" fmla="*/ 221341706 h 211"/>
                  <a:gd name="T14" fmla="*/ 207368833 w 186"/>
                  <a:gd name="T15" fmla="*/ 221341706 h 211"/>
                  <a:gd name="T16" fmla="*/ 18953079 w 186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11"/>
                  <a:gd name="T29" fmla="*/ 186 w 186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11">
                    <a:moveTo>
                      <a:pt x="17" y="0"/>
                    </a:moveTo>
                    <a:lnTo>
                      <a:pt x="0" y="22"/>
                    </a:lnTo>
                    <a:lnTo>
                      <a:pt x="153" y="211"/>
                    </a:lnTo>
                    <a:lnTo>
                      <a:pt x="186" y="2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4" name="Freeform 577"/>
              <p:cNvSpPr>
                <a:spLocks/>
              </p:cNvSpPr>
              <p:nvPr/>
            </p:nvSpPr>
            <p:spPr bwMode="auto">
              <a:xfrm>
                <a:off x="3522442" y="3179917"/>
                <a:ext cx="201670" cy="227374"/>
              </a:xfrm>
              <a:custGeom>
                <a:avLst/>
                <a:gdLst>
                  <a:gd name="T0" fmla="*/ 104284074 w 195"/>
                  <a:gd name="T1" fmla="*/ 0 h 222"/>
                  <a:gd name="T2" fmla="*/ 208568148 w 195"/>
                  <a:gd name="T3" fmla="*/ 116439045 h 222"/>
                  <a:gd name="T4" fmla="*/ 104284074 w 195"/>
                  <a:gd name="T5" fmla="*/ 232878090 h 222"/>
                  <a:gd name="T6" fmla="*/ 0 w 195"/>
                  <a:gd name="T7" fmla="*/ 116439045 h 222"/>
                  <a:gd name="T8" fmla="*/ 18182363 w 195"/>
                  <a:gd name="T9" fmla="*/ 0 h 222"/>
                  <a:gd name="T10" fmla="*/ 0 w 195"/>
                  <a:gd name="T11" fmla="*/ 23078463 h 222"/>
                  <a:gd name="T12" fmla="*/ 172202404 w 195"/>
                  <a:gd name="T13" fmla="*/ 232878090 h 222"/>
                  <a:gd name="T14" fmla="*/ 208568148 w 195"/>
                  <a:gd name="T15" fmla="*/ 232878090 h 222"/>
                  <a:gd name="T16" fmla="*/ 18182363 w 195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22"/>
                  <a:gd name="T29" fmla="*/ 195 w 195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22">
                    <a:moveTo>
                      <a:pt x="17" y="0"/>
                    </a:moveTo>
                    <a:lnTo>
                      <a:pt x="0" y="22"/>
                    </a:lnTo>
                    <a:lnTo>
                      <a:pt x="161" y="222"/>
                    </a:lnTo>
                    <a:lnTo>
                      <a:pt x="195" y="2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5" name="Freeform 578"/>
              <p:cNvSpPr>
                <a:spLocks/>
              </p:cNvSpPr>
              <p:nvPr/>
            </p:nvSpPr>
            <p:spPr bwMode="auto">
              <a:xfrm>
                <a:off x="3530891" y="3168652"/>
                <a:ext cx="214344" cy="238640"/>
              </a:xfrm>
              <a:custGeom>
                <a:avLst/>
                <a:gdLst>
                  <a:gd name="T0" fmla="*/ 113160960 w 203"/>
                  <a:gd name="T1" fmla="*/ 0 h 233"/>
                  <a:gd name="T2" fmla="*/ 226321921 w 203"/>
                  <a:gd name="T3" fmla="*/ 122208261 h 233"/>
                  <a:gd name="T4" fmla="*/ 113160960 w 203"/>
                  <a:gd name="T5" fmla="*/ 244416522 h 233"/>
                  <a:gd name="T6" fmla="*/ 0 w 203"/>
                  <a:gd name="T7" fmla="*/ 122208261 h 233"/>
                  <a:gd name="T8" fmla="*/ 18953080 w 203"/>
                  <a:gd name="T9" fmla="*/ 0 h 233"/>
                  <a:gd name="T10" fmla="*/ 0 w 203"/>
                  <a:gd name="T11" fmla="*/ 23078436 h 233"/>
                  <a:gd name="T12" fmla="*/ 188415777 w 203"/>
                  <a:gd name="T13" fmla="*/ 244416522 h 233"/>
                  <a:gd name="T14" fmla="*/ 226321921 w 203"/>
                  <a:gd name="T15" fmla="*/ 244416522 h 233"/>
                  <a:gd name="T16" fmla="*/ 18953080 w 203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33"/>
                  <a:gd name="T29" fmla="*/ 203 w 203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33">
                    <a:moveTo>
                      <a:pt x="17" y="0"/>
                    </a:moveTo>
                    <a:lnTo>
                      <a:pt x="0" y="22"/>
                    </a:lnTo>
                    <a:lnTo>
                      <a:pt x="169" y="233"/>
                    </a:lnTo>
                    <a:lnTo>
                      <a:pt x="203" y="2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6" name="Freeform 579"/>
              <p:cNvSpPr>
                <a:spLocks/>
              </p:cNvSpPr>
              <p:nvPr/>
            </p:nvSpPr>
            <p:spPr bwMode="auto">
              <a:xfrm>
                <a:off x="3540392" y="3157386"/>
                <a:ext cx="223845" cy="248881"/>
              </a:xfrm>
              <a:custGeom>
                <a:avLst/>
                <a:gdLst>
                  <a:gd name="T0" fmla="*/ 118176433 w 212"/>
                  <a:gd name="T1" fmla="*/ 0 h 244"/>
                  <a:gd name="T2" fmla="*/ 236351809 w 212"/>
                  <a:gd name="T3" fmla="*/ 126930330 h 244"/>
                  <a:gd name="T4" fmla="*/ 118176433 w 212"/>
                  <a:gd name="T5" fmla="*/ 253859640 h 244"/>
                  <a:gd name="T6" fmla="*/ 0 w 212"/>
                  <a:gd name="T7" fmla="*/ 126930330 h 244"/>
                  <a:gd name="T8" fmla="*/ 18952917 w 212"/>
                  <a:gd name="T9" fmla="*/ 0 h 244"/>
                  <a:gd name="T10" fmla="*/ 0 w 212"/>
                  <a:gd name="T11" fmla="*/ 22888894 h 244"/>
                  <a:gd name="T12" fmla="*/ 198445992 w 212"/>
                  <a:gd name="T13" fmla="*/ 253859640 h 244"/>
                  <a:gd name="T14" fmla="*/ 236351809 w 212"/>
                  <a:gd name="T15" fmla="*/ 253859640 h 244"/>
                  <a:gd name="T16" fmla="*/ 18952917 w 212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4"/>
                  <a:gd name="T29" fmla="*/ 212 w 212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4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44"/>
                    </a:lnTo>
                    <a:lnTo>
                      <a:pt x="212" y="2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7" name="Freeform 580"/>
              <p:cNvSpPr>
                <a:spLocks/>
              </p:cNvSpPr>
              <p:nvPr/>
            </p:nvSpPr>
            <p:spPr bwMode="auto">
              <a:xfrm>
                <a:off x="3549901" y="3146121"/>
                <a:ext cx="233354" cy="260146"/>
              </a:xfrm>
              <a:custGeom>
                <a:avLst/>
                <a:gdLst>
                  <a:gd name="T0" fmla="*/ 123759293 w 220"/>
                  <a:gd name="T1" fmla="*/ 0 h 255"/>
                  <a:gd name="T2" fmla="*/ 247518585 w 220"/>
                  <a:gd name="T3" fmla="*/ 132697924 h 255"/>
                  <a:gd name="T4" fmla="*/ 123759293 w 220"/>
                  <a:gd name="T5" fmla="*/ 265395849 h 255"/>
                  <a:gd name="T6" fmla="*/ 0 w 220"/>
                  <a:gd name="T7" fmla="*/ 132697924 h 255"/>
                  <a:gd name="T8" fmla="*/ 14625992 w 220"/>
                  <a:gd name="T9" fmla="*/ 0 h 255"/>
                  <a:gd name="T10" fmla="*/ 0 w 220"/>
                  <a:gd name="T11" fmla="*/ 22896931 h 255"/>
                  <a:gd name="T12" fmla="*/ 209265511 w 220"/>
                  <a:gd name="T13" fmla="*/ 265395849 h 255"/>
                  <a:gd name="T14" fmla="*/ 247518585 w 220"/>
                  <a:gd name="T15" fmla="*/ 265395849 h 255"/>
                  <a:gd name="T16" fmla="*/ 14625992 w 220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5"/>
                  <a:gd name="T29" fmla="*/ 220 w 220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5">
                    <a:moveTo>
                      <a:pt x="13" y="0"/>
                    </a:moveTo>
                    <a:lnTo>
                      <a:pt x="0" y="22"/>
                    </a:lnTo>
                    <a:lnTo>
                      <a:pt x="186" y="255"/>
                    </a:lnTo>
                    <a:lnTo>
                      <a:pt x="220" y="25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8" name="Freeform 581"/>
              <p:cNvSpPr>
                <a:spLocks/>
              </p:cNvSpPr>
              <p:nvPr/>
            </p:nvSpPr>
            <p:spPr bwMode="auto">
              <a:xfrm>
                <a:off x="3559402" y="3134846"/>
                <a:ext cx="241794" cy="271412"/>
              </a:xfrm>
              <a:custGeom>
                <a:avLst/>
                <a:gdLst>
                  <a:gd name="T0" fmla="*/ 127651393 w 229"/>
                  <a:gd name="T1" fmla="*/ 0 h 266"/>
                  <a:gd name="T2" fmla="*/ 255302786 w 229"/>
                  <a:gd name="T3" fmla="*/ 138467056 h 266"/>
                  <a:gd name="T4" fmla="*/ 127651393 w 229"/>
                  <a:gd name="T5" fmla="*/ 276934112 h 266"/>
                  <a:gd name="T6" fmla="*/ 0 w 229"/>
                  <a:gd name="T7" fmla="*/ 138467056 h 266"/>
                  <a:gd name="T8" fmla="*/ 14492858 w 229"/>
                  <a:gd name="T9" fmla="*/ 0 h 266"/>
                  <a:gd name="T10" fmla="*/ 0 w 229"/>
                  <a:gd name="T11" fmla="*/ 22904721 h 266"/>
                  <a:gd name="T12" fmla="*/ 217397099 w 229"/>
                  <a:gd name="T13" fmla="*/ 276934112 h 266"/>
                  <a:gd name="T14" fmla="*/ 255302786 w 229"/>
                  <a:gd name="T15" fmla="*/ 276934112 h 266"/>
                  <a:gd name="T16" fmla="*/ 14492858 w 229"/>
                  <a:gd name="T17" fmla="*/ 0 h 2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6"/>
                  <a:gd name="T29" fmla="*/ 229 w 229"/>
                  <a:gd name="T30" fmla="*/ 266 h 2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6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66"/>
                    </a:lnTo>
                    <a:lnTo>
                      <a:pt x="229" y="2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19" name="Freeform 582"/>
              <p:cNvSpPr>
                <a:spLocks/>
              </p:cNvSpPr>
              <p:nvPr/>
            </p:nvSpPr>
            <p:spPr bwMode="auto">
              <a:xfrm>
                <a:off x="3562566" y="3127677"/>
                <a:ext cx="255529" cy="279605"/>
              </a:xfrm>
              <a:custGeom>
                <a:avLst/>
                <a:gdLst>
                  <a:gd name="T0" fmla="*/ 135467479 w 241"/>
                  <a:gd name="T1" fmla="*/ 0 h 273"/>
                  <a:gd name="T2" fmla="*/ 270933897 w 241"/>
                  <a:gd name="T3" fmla="*/ 143185413 h 273"/>
                  <a:gd name="T4" fmla="*/ 135467479 w 241"/>
                  <a:gd name="T5" fmla="*/ 286369802 h 273"/>
                  <a:gd name="T6" fmla="*/ 0 w 241"/>
                  <a:gd name="T7" fmla="*/ 143185413 h 273"/>
                  <a:gd name="T8" fmla="*/ 0 w 241"/>
                  <a:gd name="T9" fmla="*/ 18881019 h 273"/>
                  <a:gd name="T10" fmla="*/ 13490023 w 241"/>
                  <a:gd name="T11" fmla="*/ 0 h 273"/>
                  <a:gd name="T12" fmla="*/ 23608337 w 241"/>
                  <a:gd name="T13" fmla="*/ 0 h 273"/>
                  <a:gd name="T14" fmla="*/ 270933897 w 241"/>
                  <a:gd name="T15" fmla="*/ 286369802 h 273"/>
                  <a:gd name="T16" fmla="*/ 232710586 w 241"/>
                  <a:gd name="T17" fmla="*/ 286369802 h 273"/>
                  <a:gd name="T18" fmla="*/ 0 w 241"/>
                  <a:gd name="T19" fmla="*/ 18881019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73"/>
                  <a:gd name="T32" fmla="*/ 241 w 241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73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73"/>
                    </a:lnTo>
                    <a:lnTo>
                      <a:pt x="207" y="27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0" name="Freeform 583"/>
              <p:cNvSpPr>
                <a:spLocks/>
              </p:cNvSpPr>
              <p:nvPr/>
            </p:nvSpPr>
            <p:spPr bwMode="auto">
              <a:xfrm>
                <a:off x="3572076" y="3127677"/>
                <a:ext cx="260805" cy="279605"/>
              </a:xfrm>
              <a:custGeom>
                <a:avLst/>
                <a:gdLst>
                  <a:gd name="T0" fmla="*/ 138251033 w 246"/>
                  <a:gd name="T1" fmla="*/ 0 h 273"/>
                  <a:gd name="T2" fmla="*/ 276501006 w 246"/>
                  <a:gd name="T3" fmla="*/ 143185413 h 273"/>
                  <a:gd name="T4" fmla="*/ 138251033 w 246"/>
                  <a:gd name="T5" fmla="*/ 286369802 h 273"/>
                  <a:gd name="T6" fmla="*/ 0 w 246"/>
                  <a:gd name="T7" fmla="*/ 143185413 h 273"/>
                  <a:gd name="T8" fmla="*/ 0 w 246"/>
                  <a:gd name="T9" fmla="*/ 7342447 h 273"/>
                  <a:gd name="T10" fmla="*/ 4496237 w 246"/>
                  <a:gd name="T11" fmla="*/ 0 h 273"/>
                  <a:gd name="T12" fmla="*/ 33719118 w 246"/>
                  <a:gd name="T13" fmla="*/ 0 h 273"/>
                  <a:gd name="T14" fmla="*/ 276501006 w 246"/>
                  <a:gd name="T15" fmla="*/ 277977559 h 273"/>
                  <a:gd name="T16" fmla="*/ 272004771 w 246"/>
                  <a:gd name="T17" fmla="*/ 286369802 h 273"/>
                  <a:gd name="T18" fmla="*/ 242781896 w 246"/>
                  <a:gd name="T19" fmla="*/ 286369802 h 273"/>
                  <a:gd name="T20" fmla="*/ 0 w 246"/>
                  <a:gd name="T21" fmla="*/ 7342447 h 2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46"/>
                  <a:gd name="T34" fmla="*/ 0 h 273"/>
                  <a:gd name="T35" fmla="*/ 246 w 246"/>
                  <a:gd name="T36" fmla="*/ 273 h 2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46" h="273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46" y="265"/>
                    </a:lnTo>
                    <a:lnTo>
                      <a:pt x="242" y="273"/>
                    </a:lnTo>
                    <a:lnTo>
                      <a:pt x="216" y="27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1" name="Freeform 584"/>
              <p:cNvSpPr>
                <a:spLocks/>
              </p:cNvSpPr>
              <p:nvPr/>
            </p:nvSpPr>
            <p:spPr bwMode="auto">
              <a:xfrm>
                <a:off x="3584740" y="3127677"/>
                <a:ext cx="252356" cy="279605"/>
              </a:xfrm>
              <a:custGeom>
                <a:avLst/>
                <a:gdLst>
                  <a:gd name="T0" fmla="*/ 134353481 w 237"/>
                  <a:gd name="T1" fmla="*/ 0 h 273"/>
                  <a:gd name="T2" fmla="*/ 268706962 w 237"/>
                  <a:gd name="T3" fmla="*/ 143185413 h 273"/>
                  <a:gd name="T4" fmla="*/ 134353481 w 237"/>
                  <a:gd name="T5" fmla="*/ 286369802 h 273"/>
                  <a:gd name="T6" fmla="*/ 0 w 237"/>
                  <a:gd name="T7" fmla="*/ 143185413 h 273"/>
                  <a:gd name="T8" fmla="*/ 38548717 w 237"/>
                  <a:gd name="T9" fmla="*/ 0 h 273"/>
                  <a:gd name="T10" fmla="*/ 0 w 237"/>
                  <a:gd name="T11" fmla="*/ 0 h 273"/>
                  <a:gd name="T12" fmla="*/ 249433145 w 237"/>
                  <a:gd name="T13" fmla="*/ 286369802 h 273"/>
                  <a:gd name="T14" fmla="*/ 259637056 w 237"/>
                  <a:gd name="T15" fmla="*/ 286369802 h 273"/>
                  <a:gd name="T16" fmla="*/ 268706962 w 237"/>
                  <a:gd name="T17" fmla="*/ 266438929 h 273"/>
                  <a:gd name="T18" fmla="*/ 38548717 w 237"/>
                  <a:gd name="T19" fmla="*/ 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273"/>
                  <a:gd name="T32" fmla="*/ 237 w 237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273">
                    <a:moveTo>
                      <a:pt x="34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29" y="273"/>
                    </a:lnTo>
                    <a:lnTo>
                      <a:pt x="237" y="25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2" name="Freeform 585"/>
              <p:cNvSpPr>
                <a:spLocks/>
              </p:cNvSpPr>
              <p:nvPr/>
            </p:nvSpPr>
            <p:spPr bwMode="auto">
              <a:xfrm>
                <a:off x="3603750" y="3127677"/>
                <a:ext cx="242855" cy="271412"/>
              </a:xfrm>
              <a:custGeom>
                <a:avLst/>
                <a:gdLst>
                  <a:gd name="T0" fmla="*/ 128774658 w 229"/>
                  <a:gd name="T1" fmla="*/ 0 h 265"/>
                  <a:gd name="T2" fmla="*/ 257548255 w 229"/>
                  <a:gd name="T3" fmla="*/ 138989573 h 265"/>
                  <a:gd name="T4" fmla="*/ 128774658 w 229"/>
                  <a:gd name="T5" fmla="*/ 277979146 h 265"/>
                  <a:gd name="T6" fmla="*/ 0 w 229"/>
                  <a:gd name="T7" fmla="*/ 138989573 h 265"/>
                  <a:gd name="T8" fmla="*/ 38238534 w 229"/>
                  <a:gd name="T9" fmla="*/ 0 h 265"/>
                  <a:gd name="T10" fmla="*/ 0 w 229"/>
                  <a:gd name="T11" fmla="*/ 0 h 265"/>
                  <a:gd name="T12" fmla="*/ 242927116 w 229"/>
                  <a:gd name="T13" fmla="*/ 277979146 h 265"/>
                  <a:gd name="T14" fmla="*/ 257548255 w 229"/>
                  <a:gd name="T15" fmla="*/ 255950680 h 265"/>
                  <a:gd name="T16" fmla="*/ 38238534 w 229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5"/>
                  <a:gd name="T29" fmla="*/ 229 w 229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5">
                    <a:moveTo>
                      <a:pt x="34" y="0"/>
                    </a:moveTo>
                    <a:lnTo>
                      <a:pt x="0" y="0"/>
                    </a:lnTo>
                    <a:lnTo>
                      <a:pt x="216" y="265"/>
                    </a:lnTo>
                    <a:lnTo>
                      <a:pt x="229" y="24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3" name="Freeform 586"/>
              <p:cNvSpPr>
                <a:spLocks/>
              </p:cNvSpPr>
              <p:nvPr/>
            </p:nvSpPr>
            <p:spPr bwMode="auto">
              <a:xfrm>
                <a:off x="3622752" y="3127677"/>
                <a:ext cx="232294" cy="260146"/>
              </a:xfrm>
              <a:custGeom>
                <a:avLst/>
                <a:gdLst>
                  <a:gd name="T0" fmla="*/ 122637505 w 220"/>
                  <a:gd name="T1" fmla="*/ 0 h 254"/>
                  <a:gd name="T2" fmla="*/ 245275009 w 220"/>
                  <a:gd name="T3" fmla="*/ 133220357 h 254"/>
                  <a:gd name="T4" fmla="*/ 122637505 w 220"/>
                  <a:gd name="T5" fmla="*/ 266440714 h 254"/>
                  <a:gd name="T6" fmla="*/ 0 w 220"/>
                  <a:gd name="T7" fmla="*/ 133220357 h 254"/>
                  <a:gd name="T8" fmla="*/ 37906163 w 220"/>
                  <a:gd name="T9" fmla="*/ 0 h 254"/>
                  <a:gd name="T10" fmla="*/ 0 w 220"/>
                  <a:gd name="T11" fmla="*/ 0 h 254"/>
                  <a:gd name="T12" fmla="*/ 226321936 w 220"/>
                  <a:gd name="T13" fmla="*/ 266440714 h 254"/>
                  <a:gd name="T14" fmla="*/ 245275009 w 220"/>
                  <a:gd name="T15" fmla="*/ 244412293 h 254"/>
                  <a:gd name="T16" fmla="*/ 37906163 w 220"/>
                  <a:gd name="T17" fmla="*/ 0 h 2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4"/>
                  <a:gd name="T29" fmla="*/ 220 w 220"/>
                  <a:gd name="T30" fmla="*/ 254 h 2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4">
                    <a:moveTo>
                      <a:pt x="34" y="0"/>
                    </a:moveTo>
                    <a:lnTo>
                      <a:pt x="0" y="0"/>
                    </a:lnTo>
                    <a:lnTo>
                      <a:pt x="203" y="254"/>
                    </a:lnTo>
                    <a:lnTo>
                      <a:pt x="220" y="23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4" name="Freeform 587"/>
              <p:cNvSpPr>
                <a:spLocks/>
              </p:cNvSpPr>
              <p:nvPr/>
            </p:nvSpPr>
            <p:spPr bwMode="auto">
              <a:xfrm>
                <a:off x="3638589" y="3127677"/>
                <a:ext cx="223845" cy="250929"/>
              </a:xfrm>
              <a:custGeom>
                <a:avLst/>
                <a:gdLst>
                  <a:gd name="T0" fmla="*/ 118176433 w 212"/>
                  <a:gd name="T1" fmla="*/ 0 h 244"/>
                  <a:gd name="T2" fmla="*/ 236351809 w 212"/>
                  <a:gd name="T3" fmla="*/ 129027897 h 244"/>
                  <a:gd name="T4" fmla="*/ 118176433 w 212"/>
                  <a:gd name="T5" fmla="*/ 258054766 h 244"/>
                  <a:gd name="T6" fmla="*/ 0 w 212"/>
                  <a:gd name="T7" fmla="*/ 129027897 h 244"/>
                  <a:gd name="T8" fmla="*/ 37905833 w 212"/>
                  <a:gd name="T9" fmla="*/ 0 h 244"/>
                  <a:gd name="T10" fmla="*/ 0 w 212"/>
                  <a:gd name="T11" fmla="*/ 0 h 244"/>
                  <a:gd name="T12" fmla="*/ 217398901 w 212"/>
                  <a:gd name="T13" fmla="*/ 258054766 h 244"/>
                  <a:gd name="T14" fmla="*/ 236351809 w 212"/>
                  <a:gd name="T15" fmla="*/ 234787278 h 244"/>
                  <a:gd name="T16" fmla="*/ 37905833 w 212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4"/>
                  <a:gd name="T29" fmla="*/ 212 w 212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4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4"/>
                    </a:lnTo>
                    <a:lnTo>
                      <a:pt x="212" y="2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5" name="Freeform 588"/>
              <p:cNvSpPr>
                <a:spLocks/>
              </p:cNvSpPr>
              <p:nvPr/>
            </p:nvSpPr>
            <p:spPr bwMode="auto">
              <a:xfrm>
                <a:off x="3657600" y="3127677"/>
                <a:ext cx="214344" cy="238640"/>
              </a:xfrm>
              <a:custGeom>
                <a:avLst/>
                <a:gdLst>
                  <a:gd name="T0" fmla="*/ 113160960 w 203"/>
                  <a:gd name="T1" fmla="*/ 0 h 233"/>
                  <a:gd name="T2" fmla="*/ 226321921 w 203"/>
                  <a:gd name="T3" fmla="*/ 122208261 h 233"/>
                  <a:gd name="T4" fmla="*/ 113160960 w 203"/>
                  <a:gd name="T5" fmla="*/ 244416522 h 233"/>
                  <a:gd name="T6" fmla="*/ 0 w 203"/>
                  <a:gd name="T7" fmla="*/ 122208261 h 233"/>
                  <a:gd name="T8" fmla="*/ 32332154 w 203"/>
                  <a:gd name="T9" fmla="*/ 0 h 233"/>
                  <a:gd name="T10" fmla="*/ 0 w 203"/>
                  <a:gd name="T11" fmla="*/ 0 h 233"/>
                  <a:gd name="T12" fmla="*/ 207368849 w 203"/>
                  <a:gd name="T13" fmla="*/ 244416522 h 233"/>
                  <a:gd name="T14" fmla="*/ 226321921 w 203"/>
                  <a:gd name="T15" fmla="*/ 221338094 h 233"/>
                  <a:gd name="T16" fmla="*/ 32332154 w 203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33"/>
                  <a:gd name="T29" fmla="*/ 203 w 203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33">
                    <a:moveTo>
                      <a:pt x="29" y="0"/>
                    </a:moveTo>
                    <a:lnTo>
                      <a:pt x="0" y="0"/>
                    </a:lnTo>
                    <a:lnTo>
                      <a:pt x="186" y="233"/>
                    </a:lnTo>
                    <a:lnTo>
                      <a:pt x="203" y="2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6" name="Freeform 589"/>
              <p:cNvSpPr>
                <a:spLocks/>
              </p:cNvSpPr>
              <p:nvPr/>
            </p:nvSpPr>
            <p:spPr bwMode="auto">
              <a:xfrm>
                <a:off x="3676610" y="3127677"/>
                <a:ext cx="204843" cy="227374"/>
              </a:xfrm>
              <a:custGeom>
                <a:avLst/>
                <a:gdLst>
                  <a:gd name="T0" fmla="*/ 108146544 w 194"/>
                  <a:gd name="T1" fmla="*/ 0 h 222"/>
                  <a:gd name="T2" fmla="*/ 216292032 w 194"/>
                  <a:gd name="T3" fmla="*/ 116439045 h 222"/>
                  <a:gd name="T4" fmla="*/ 108146544 w 194"/>
                  <a:gd name="T5" fmla="*/ 232878090 h 222"/>
                  <a:gd name="T6" fmla="*/ 0 w 194"/>
                  <a:gd name="T7" fmla="*/ 116439045 h 222"/>
                  <a:gd name="T8" fmla="*/ 32332459 w 194"/>
                  <a:gd name="T9" fmla="*/ 0 h 222"/>
                  <a:gd name="T10" fmla="*/ 0 w 194"/>
                  <a:gd name="T11" fmla="*/ 0 h 222"/>
                  <a:gd name="T12" fmla="*/ 198453803 w 194"/>
                  <a:gd name="T13" fmla="*/ 232878090 h 222"/>
                  <a:gd name="T14" fmla="*/ 216292032 w 194"/>
                  <a:gd name="T15" fmla="*/ 209799635 h 222"/>
                  <a:gd name="T16" fmla="*/ 32332459 w 194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4"/>
                  <a:gd name="T28" fmla="*/ 0 h 222"/>
                  <a:gd name="T29" fmla="*/ 194 w 194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4" h="222">
                    <a:moveTo>
                      <a:pt x="29" y="0"/>
                    </a:moveTo>
                    <a:lnTo>
                      <a:pt x="0" y="0"/>
                    </a:lnTo>
                    <a:lnTo>
                      <a:pt x="178" y="222"/>
                    </a:lnTo>
                    <a:lnTo>
                      <a:pt x="194" y="20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7" name="Freeform 590"/>
              <p:cNvSpPr>
                <a:spLocks/>
              </p:cNvSpPr>
              <p:nvPr/>
            </p:nvSpPr>
            <p:spPr bwMode="auto">
              <a:xfrm>
                <a:off x="3689274" y="3127677"/>
                <a:ext cx="195343" cy="216109"/>
              </a:xfrm>
              <a:custGeom>
                <a:avLst/>
                <a:gdLst>
                  <a:gd name="T0" fmla="*/ 102029633 w 187"/>
                  <a:gd name="T1" fmla="*/ 0 h 211"/>
                  <a:gd name="T2" fmla="*/ 204058221 w 187"/>
                  <a:gd name="T3" fmla="*/ 110671365 h 211"/>
                  <a:gd name="T4" fmla="*/ 102029633 w 187"/>
                  <a:gd name="T5" fmla="*/ 221341706 h 211"/>
                  <a:gd name="T6" fmla="*/ 0 w 187"/>
                  <a:gd name="T7" fmla="*/ 110671365 h 211"/>
                  <a:gd name="T8" fmla="*/ 37101594 w 187"/>
                  <a:gd name="T9" fmla="*/ 0 h 211"/>
                  <a:gd name="T10" fmla="*/ 0 w 187"/>
                  <a:gd name="T11" fmla="*/ 0 h 211"/>
                  <a:gd name="T12" fmla="*/ 189872355 w 187"/>
                  <a:gd name="T13" fmla="*/ 221341706 h 211"/>
                  <a:gd name="T14" fmla="*/ 204058221 w 187"/>
                  <a:gd name="T15" fmla="*/ 198263115 h 211"/>
                  <a:gd name="T16" fmla="*/ 37101594 w 187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11"/>
                  <a:gd name="T29" fmla="*/ 187 w 187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11">
                    <a:moveTo>
                      <a:pt x="34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87" y="18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8" name="Freeform 591"/>
              <p:cNvSpPr>
                <a:spLocks/>
              </p:cNvSpPr>
              <p:nvPr/>
            </p:nvSpPr>
            <p:spPr bwMode="auto">
              <a:xfrm>
                <a:off x="3707224" y="3127677"/>
                <a:ext cx="186894" cy="204834"/>
              </a:xfrm>
              <a:custGeom>
                <a:avLst/>
                <a:gdLst>
                  <a:gd name="T0" fmla="*/ 98116199 w 178"/>
                  <a:gd name="T1" fmla="*/ 0 h 200"/>
                  <a:gd name="T2" fmla="*/ 196232399 w 178"/>
                  <a:gd name="T3" fmla="*/ 104892419 h 200"/>
                  <a:gd name="T4" fmla="*/ 98116199 w 178"/>
                  <a:gd name="T5" fmla="*/ 209784838 h 200"/>
                  <a:gd name="T6" fmla="*/ 0 w 178"/>
                  <a:gd name="T7" fmla="*/ 104892419 h 200"/>
                  <a:gd name="T8" fmla="*/ 37482750 w 178"/>
                  <a:gd name="T9" fmla="*/ 0 h 200"/>
                  <a:gd name="T10" fmla="*/ 0 w 178"/>
                  <a:gd name="T11" fmla="*/ 0 h 200"/>
                  <a:gd name="T12" fmla="*/ 181900364 w 178"/>
                  <a:gd name="T13" fmla="*/ 209784838 h 200"/>
                  <a:gd name="T14" fmla="*/ 196232399 w 178"/>
                  <a:gd name="T15" fmla="*/ 186708246 h 200"/>
                  <a:gd name="T16" fmla="*/ 37482750 w 178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200"/>
                  <a:gd name="T29" fmla="*/ 178 w 178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200">
                    <a:moveTo>
                      <a:pt x="34" y="0"/>
                    </a:moveTo>
                    <a:lnTo>
                      <a:pt x="0" y="0"/>
                    </a:lnTo>
                    <a:lnTo>
                      <a:pt x="165" y="200"/>
                    </a:lnTo>
                    <a:lnTo>
                      <a:pt x="178" y="17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29" name="Freeform 592"/>
              <p:cNvSpPr>
                <a:spLocks/>
              </p:cNvSpPr>
              <p:nvPr/>
            </p:nvSpPr>
            <p:spPr bwMode="auto">
              <a:xfrm>
                <a:off x="3724122" y="3127677"/>
                <a:ext cx="179496" cy="193569"/>
              </a:xfrm>
              <a:custGeom>
                <a:avLst/>
                <a:gdLst>
                  <a:gd name="T0" fmla="*/ 94761217 w 170"/>
                  <a:gd name="T1" fmla="*/ 0 h 189"/>
                  <a:gd name="T2" fmla="*/ 189522433 w 170"/>
                  <a:gd name="T3" fmla="*/ 99124739 h 189"/>
                  <a:gd name="T4" fmla="*/ 94761217 w 170"/>
                  <a:gd name="T5" fmla="*/ 198248454 h 189"/>
                  <a:gd name="T6" fmla="*/ 0 w 170"/>
                  <a:gd name="T7" fmla="*/ 99124739 h 189"/>
                  <a:gd name="T8" fmla="*/ 37904279 w 170"/>
                  <a:gd name="T9" fmla="*/ 0 h 189"/>
                  <a:gd name="T10" fmla="*/ 0 w 170"/>
                  <a:gd name="T11" fmla="*/ 0 h 189"/>
                  <a:gd name="T12" fmla="*/ 170569774 w 170"/>
                  <a:gd name="T13" fmla="*/ 198248454 h 189"/>
                  <a:gd name="T14" fmla="*/ 189522433 w 170"/>
                  <a:gd name="T15" fmla="*/ 175171759 h 189"/>
                  <a:gd name="T16" fmla="*/ 37904279 w 170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9"/>
                  <a:gd name="T29" fmla="*/ 170 w 170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3" y="189"/>
                    </a:lnTo>
                    <a:lnTo>
                      <a:pt x="170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0" name="Freeform 593"/>
              <p:cNvSpPr>
                <a:spLocks/>
              </p:cNvSpPr>
              <p:nvPr/>
            </p:nvSpPr>
            <p:spPr bwMode="auto">
              <a:xfrm>
                <a:off x="3742072" y="3127677"/>
                <a:ext cx="171056" cy="182303"/>
              </a:xfrm>
              <a:custGeom>
                <a:avLst/>
                <a:gdLst>
                  <a:gd name="T0" fmla="*/ 90870046 w 161"/>
                  <a:gd name="T1" fmla="*/ 0 h 178"/>
                  <a:gd name="T2" fmla="*/ 181740092 w 161"/>
                  <a:gd name="T3" fmla="*/ 93355523 h 178"/>
                  <a:gd name="T4" fmla="*/ 90870046 w 161"/>
                  <a:gd name="T5" fmla="*/ 186710021 h 178"/>
                  <a:gd name="T6" fmla="*/ 0 w 161"/>
                  <a:gd name="T7" fmla="*/ 93355523 h 178"/>
                  <a:gd name="T8" fmla="*/ 38380294 w 161"/>
                  <a:gd name="T9" fmla="*/ 0 h 178"/>
                  <a:gd name="T10" fmla="*/ 0 w 161"/>
                  <a:gd name="T11" fmla="*/ 0 h 178"/>
                  <a:gd name="T12" fmla="*/ 162549953 w 161"/>
                  <a:gd name="T13" fmla="*/ 186710021 h 178"/>
                  <a:gd name="T14" fmla="*/ 181740092 w 161"/>
                  <a:gd name="T15" fmla="*/ 160487075 h 178"/>
                  <a:gd name="T16" fmla="*/ 38380294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4" y="178"/>
                    </a:lnTo>
                    <a:lnTo>
                      <a:pt x="161" y="15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1" name="Freeform 594"/>
              <p:cNvSpPr>
                <a:spLocks/>
              </p:cNvSpPr>
              <p:nvPr/>
            </p:nvSpPr>
            <p:spPr bwMode="auto">
              <a:xfrm>
                <a:off x="3761073" y="3127677"/>
                <a:ext cx="161547" cy="171038"/>
              </a:xfrm>
              <a:custGeom>
                <a:avLst/>
                <a:gdLst>
                  <a:gd name="T0" fmla="*/ 85286256 w 153"/>
                  <a:gd name="T1" fmla="*/ 0 h 167"/>
                  <a:gd name="T2" fmla="*/ 170571457 w 153"/>
                  <a:gd name="T3" fmla="*/ 87586819 h 167"/>
                  <a:gd name="T4" fmla="*/ 85286256 w 153"/>
                  <a:gd name="T5" fmla="*/ 175173637 h 167"/>
                  <a:gd name="T6" fmla="*/ 0 w 153"/>
                  <a:gd name="T7" fmla="*/ 87586819 h 167"/>
                  <a:gd name="T8" fmla="*/ 37904418 w 153"/>
                  <a:gd name="T9" fmla="*/ 0 h 167"/>
                  <a:gd name="T10" fmla="*/ 0 w 153"/>
                  <a:gd name="T11" fmla="*/ 0 h 167"/>
                  <a:gd name="T12" fmla="*/ 151618728 w 153"/>
                  <a:gd name="T13" fmla="*/ 175173637 h 167"/>
                  <a:gd name="T14" fmla="*/ 170571457 w 153"/>
                  <a:gd name="T15" fmla="*/ 148950551 h 167"/>
                  <a:gd name="T16" fmla="*/ 37904418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34" y="0"/>
                    </a:moveTo>
                    <a:lnTo>
                      <a:pt x="0" y="0"/>
                    </a:lnTo>
                    <a:lnTo>
                      <a:pt x="136" y="167"/>
                    </a:lnTo>
                    <a:lnTo>
                      <a:pt x="153" y="14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2" name="Freeform 595"/>
              <p:cNvSpPr>
                <a:spLocks/>
              </p:cNvSpPr>
              <p:nvPr/>
            </p:nvSpPr>
            <p:spPr bwMode="auto">
              <a:xfrm>
                <a:off x="3776910" y="3127677"/>
                <a:ext cx="147821" cy="156700"/>
              </a:xfrm>
              <a:custGeom>
                <a:avLst/>
                <a:gdLst>
                  <a:gd name="T0" fmla="*/ 78039984 w 140"/>
                  <a:gd name="T1" fmla="*/ 0 h 153"/>
                  <a:gd name="T2" fmla="*/ 156078913 w 140"/>
                  <a:gd name="T3" fmla="*/ 80244739 h 153"/>
                  <a:gd name="T4" fmla="*/ 78039984 w 140"/>
                  <a:gd name="T5" fmla="*/ 160489477 h 153"/>
                  <a:gd name="T6" fmla="*/ 0 w 140"/>
                  <a:gd name="T7" fmla="*/ 80244739 h 153"/>
                  <a:gd name="T8" fmla="*/ 37904472 w 140"/>
                  <a:gd name="T9" fmla="*/ 0 h 153"/>
                  <a:gd name="T10" fmla="*/ 0 w 140"/>
                  <a:gd name="T11" fmla="*/ 0 h 153"/>
                  <a:gd name="T12" fmla="*/ 141586126 w 140"/>
                  <a:gd name="T13" fmla="*/ 160489477 h 153"/>
                  <a:gd name="T14" fmla="*/ 156078913 w 140"/>
                  <a:gd name="T15" fmla="*/ 137412595 h 153"/>
                  <a:gd name="T16" fmla="*/ 37904472 w 140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53"/>
                  <a:gd name="T29" fmla="*/ 140 w 140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53">
                    <a:moveTo>
                      <a:pt x="34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0" y="1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3" name="Freeform 596"/>
              <p:cNvSpPr>
                <a:spLocks/>
              </p:cNvSpPr>
              <p:nvPr/>
            </p:nvSpPr>
            <p:spPr bwMode="auto">
              <a:xfrm>
                <a:off x="3795921" y="3127677"/>
                <a:ext cx="138321" cy="146459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5529525 h 142"/>
                  <a:gd name="T4" fmla="*/ 73026096 w 131"/>
                  <a:gd name="T5" fmla="*/ 151058018 h 142"/>
                  <a:gd name="T6" fmla="*/ 0 w 131"/>
                  <a:gd name="T7" fmla="*/ 75529525 h 142"/>
                  <a:gd name="T8" fmla="*/ 37906288 w 131"/>
                  <a:gd name="T9" fmla="*/ 0 h 142"/>
                  <a:gd name="T10" fmla="*/ 0 w 131"/>
                  <a:gd name="T11" fmla="*/ 0 h 142"/>
                  <a:gd name="T12" fmla="*/ 132671984 w 131"/>
                  <a:gd name="T13" fmla="*/ 151058018 h 142"/>
                  <a:gd name="T14" fmla="*/ 146051136 w 131"/>
                  <a:gd name="T15" fmla="*/ 127654467 h 142"/>
                  <a:gd name="T16" fmla="*/ 37906288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1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4" name="Freeform 597"/>
              <p:cNvSpPr>
                <a:spLocks/>
              </p:cNvSpPr>
              <p:nvPr/>
            </p:nvSpPr>
            <p:spPr bwMode="auto">
              <a:xfrm>
                <a:off x="3814922" y="3127677"/>
                <a:ext cx="128820" cy="135194"/>
              </a:xfrm>
              <a:custGeom>
                <a:avLst/>
                <a:gdLst>
                  <a:gd name="T0" fmla="*/ 67457692 w 123"/>
                  <a:gd name="T1" fmla="*/ 0 h 131"/>
                  <a:gd name="T2" fmla="*/ 134915385 w 123"/>
                  <a:gd name="T3" fmla="*/ 69761136 h 131"/>
                  <a:gd name="T4" fmla="*/ 67457692 w 123"/>
                  <a:gd name="T5" fmla="*/ 139522272 h 131"/>
                  <a:gd name="T6" fmla="*/ 0 w 123"/>
                  <a:gd name="T7" fmla="*/ 69761136 h 131"/>
                  <a:gd name="T8" fmla="*/ 37293921 w 123"/>
                  <a:gd name="T9" fmla="*/ 0 h 131"/>
                  <a:gd name="T10" fmla="*/ 0 w 123"/>
                  <a:gd name="T11" fmla="*/ 0 h 131"/>
                  <a:gd name="T12" fmla="*/ 116268956 w 123"/>
                  <a:gd name="T13" fmla="*/ 139522272 h 131"/>
                  <a:gd name="T14" fmla="*/ 134915385 w 123"/>
                  <a:gd name="T15" fmla="*/ 116091376 h 131"/>
                  <a:gd name="T16" fmla="*/ 37293921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34" y="0"/>
                    </a:moveTo>
                    <a:lnTo>
                      <a:pt x="0" y="0"/>
                    </a:lnTo>
                    <a:lnTo>
                      <a:pt x="106" y="131"/>
                    </a:lnTo>
                    <a:lnTo>
                      <a:pt x="123" y="10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5" name="Freeform 598"/>
              <p:cNvSpPr>
                <a:spLocks/>
              </p:cNvSpPr>
              <p:nvPr/>
            </p:nvSpPr>
            <p:spPr bwMode="auto">
              <a:xfrm>
                <a:off x="3830769" y="3127677"/>
                <a:ext cx="119310" cy="121880"/>
              </a:xfrm>
              <a:custGeom>
                <a:avLst/>
                <a:gdLst>
                  <a:gd name="T0" fmla="*/ 62433667 w 114"/>
                  <a:gd name="T1" fmla="*/ 0 h 120"/>
                  <a:gd name="T2" fmla="*/ 124867333 w 114"/>
                  <a:gd name="T3" fmla="*/ 61894727 h 120"/>
                  <a:gd name="T4" fmla="*/ 62433667 w 114"/>
                  <a:gd name="T5" fmla="*/ 123789454 h 120"/>
                  <a:gd name="T6" fmla="*/ 0 w 114"/>
                  <a:gd name="T7" fmla="*/ 61894727 h 120"/>
                  <a:gd name="T8" fmla="*/ 37241472 w 114"/>
                  <a:gd name="T9" fmla="*/ 0 h 120"/>
                  <a:gd name="T10" fmla="*/ 0 w 114"/>
                  <a:gd name="T11" fmla="*/ 0 h 120"/>
                  <a:gd name="T12" fmla="*/ 106246606 w 114"/>
                  <a:gd name="T13" fmla="*/ 123789454 h 120"/>
                  <a:gd name="T14" fmla="*/ 124867333 w 114"/>
                  <a:gd name="T15" fmla="*/ 101094388 h 120"/>
                  <a:gd name="T16" fmla="*/ 3724147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4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6" name="Freeform 599"/>
              <p:cNvSpPr>
                <a:spLocks/>
              </p:cNvSpPr>
              <p:nvPr/>
            </p:nvSpPr>
            <p:spPr bwMode="auto">
              <a:xfrm>
                <a:off x="3849770" y="3127677"/>
                <a:ext cx="112983" cy="111639"/>
              </a:xfrm>
              <a:custGeom>
                <a:avLst/>
                <a:gdLst>
                  <a:gd name="T0" fmla="*/ 60213543 w 106"/>
                  <a:gd name="T1" fmla="*/ 0 h 109"/>
                  <a:gd name="T2" fmla="*/ 120426020 w 106"/>
                  <a:gd name="T3" fmla="*/ 57171459 h 109"/>
                  <a:gd name="T4" fmla="*/ 60213543 w 106"/>
                  <a:gd name="T5" fmla="*/ 114341893 h 109"/>
                  <a:gd name="T6" fmla="*/ 0 w 106"/>
                  <a:gd name="T7" fmla="*/ 57171459 h 109"/>
                  <a:gd name="T8" fmla="*/ 38627401 w 106"/>
                  <a:gd name="T9" fmla="*/ 0 h 109"/>
                  <a:gd name="T10" fmla="*/ 0 w 106"/>
                  <a:gd name="T11" fmla="*/ 0 h 109"/>
                  <a:gd name="T12" fmla="*/ 101112328 w 106"/>
                  <a:gd name="T13" fmla="*/ 114341893 h 109"/>
                  <a:gd name="T14" fmla="*/ 120426020 w 106"/>
                  <a:gd name="T15" fmla="*/ 91263353 h 109"/>
                  <a:gd name="T16" fmla="*/ 38627401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4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7" name="Freeform 600"/>
              <p:cNvSpPr>
                <a:spLocks/>
              </p:cNvSpPr>
              <p:nvPr/>
            </p:nvSpPr>
            <p:spPr bwMode="auto">
              <a:xfrm>
                <a:off x="3868780" y="3127677"/>
                <a:ext cx="100309" cy="100373"/>
              </a:xfrm>
              <a:custGeom>
                <a:avLst/>
                <a:gdLst>
                  <a:gd name="T0" fmla="*/ 51865958 w 97"/>
                  <a:gd name="T1" fmla="*/ 0 h 98"/>
                  <a:gd name="T2" fmla="*/ 103730881 w 97"/>
                  <a:gd name="T3" fmla="*/ 51402242 h 98"/>
                  <a:gd name="T4" fmla="*/ 51865958 w 97"/>
                  <a:gd name="T5" fmla="*/ 102803460 h 98"/>
                  <a:gd name="T6" fmla="*/ 0 w 97"/>
                  <a:gd name="T7" fmla="*/ 51402242 h 98"/>
                  <a:gd name="T8" fmla="*/ 36359432 w 97"/>
                  <a:gd name="T9" fmla="*/ 0 h 98"/>
                  <a:gd name="T10" fmla="*/ 0 w 97"/>
                  <a:gd name="T11" fmla="*/ 0 h 98"/>
                  <a:gd name="T12" fmla="*/ 85551173 w 97"/>
                  <a:gd name="T13" fmla="*/ 102803460 h 98"/>
                  <a:gd name="T14" fmla="*/ 103730881 w 97"/>
                  <a:gd name="T15" fmla="*/ 79724847 h 98"/>
                  <a:gd name="T16" fmla="*/ 36359432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34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7" y="7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8" name="Freeform 601"/>
              <p:cNvSpPr>
                <a:spLocks/>
              </p:cNvSpPr>
              <p:nvPr/>
            </p:nvSpPr>
            <p:spPr bwMode="auto">
              <a:xfrm>
                <a:off x="3886730" y="3127677"/>
                <a:ext cx="88696" cy="89108"/>
              </a:xfrm>
              <a:custGeom>
                <a:avLst/>
                <a:gdLst>
                  <a:gd name="T0" fmla="*/ 46827264 w 84"/>
                  <a:gd name="T1" fmla="*/ 0 h 87"/>
                  <a:gd name="T2" fmla="*/ 93654528 w 84"/>
                  <a:gd name="T3" fmla="*/ 45633538 h 87"/>
                  <a:gd name="T4" fmla="*/ 46827264 w 84"/>
                  <a:gd name="T5" fmla="*/ 91267077 h 87"/>
                  <a:gd name="T6" fmla="*/ 0 w 84"/>
                  <a:gd name="T7" fmla="*/ 45633538 h 87"/>
                  <a:gd name="T8" fmla="*/ 37908040 w 84"/>
                  <a:gd name="T9" fmla="*/ 0 h 87"/>
                  <a:gd name="T10" fmla="*/ 0 w 84"/>
                  <a:gd name="T11" fmla="*/ 0 h 87"/>
                  <a:gd name="T12" fmla="*/ 80275163 w 84"/>
                  <a:gd name="T13" fmla="*/ 91267077 h 87"/>
                  <a:gd name="T14" fmla="*/ 93654528 w 84"/>
                  <a:gd name="T15" fmla="*/ 68188113 h 87"/>
                  <a:gd name="T16" fmla="*/ 37908040 w 84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87"/>
                  <a:gd name="T29" fmla="*/ 84 w 84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87">
                    <a:moveTo>
                      <a:pt x="34" y="0"/>
                    </a:moveTo>
                    <a:lnTo>
                      <a:pt x="0" y="0"/>
                    </a:lnTo>
                    <a:lnTo>
                      <a:pt x="72" y="87"/>
                    </a:lnTo>
                    <a:lnTo>
                      <a:pt x="84" y="6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39" name="Freeform 602"/>
              <p:cNvSpPr>
                <a:spLocks/>
              </p:cNvSpPr>
              <p:nvPr/>
            </p:nvSpPr>
            <p:spPr bwMode="auto">
              <a:xfrm>
                <a:off x="3903619" y="3127677"/>
                <a:ext cx="81299" cy="77842"/>
              </a:xfrm>
              <a:custGeom>
                <a:avLst/>
                <a:gdLst>
                  <a:gd name="T0" fmla="*/ 43484267 w 76"/>
                  <a:gd name="T1" fmla="*/ 0 h 76"/>
                  <a:gd name="T2" fmla="*/ 86967464 w 76"/>
                  <a:gd name="T3" fmla="*/ 39864322 h 76"/>
                  <a:gd name="T4" fmla="*/ 43484267 w 76"/>
                  <a:gd name="T5" fmla="*/ 79728644 h 76"/>
                  <a:gd name="T6" fmla="*/ 0 w 76"/>
                  <a:gd name="T7" fmla="*/ 39864322 h 76"/>
                  <a:gd name="T8" fmla="*/ 38906921 w 76"/>
                  <a:gd name="T9" fmla="*/ 0 h 76"/>
                  <a:gd name="T10" fmla="*/ 0 w 76"/>
                  <a:gd name="T11" fmla="*/ 0 h 76"/>
                  <a:gd name="T12" fmla="*/ 72091893 w 76"/>
                  <a:gd name="T13" fmla="*/ 79728644 h 76"/>
                  <a:gd name="T14" fmla="*/ 86967464 w 76"/>
                  <a:gd name="T15" fmla="*/ 56649509 h 76"/>
                  <a:gd name="T16" fmla="*/ 38906921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34" y="0"/>
                    </a:moveTo>
                    <a:lnTo>
                      <a:pt x="0" y="0"/>
                    </a:lnTo>
                    <a:lnTo>
                      <a:pt x="63" y="76"/>
                    </a:lnTo>
                    <a:lnTo>
                      <a:pt x="76" y="5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40" name="Freeform 603"/>
              <p:cNvSpPr>
                <a:spLocks/>
              </p:cNvSpPr>
              <p:nvPr/>
            </p:nvSpPr>
            <p:spPr bwMode="auto">
              <a:xfrm>
                <a:off x="3922629" y="3127677"/>
                <a:ext cx="68634" cy="66577"/>
              </a:xfrm>
              <a:custGeom>
                <a:avLst/>
                <a:gdLst>
                  <a:gd name="T0" fmla="*/ 35153925 w 67"/>
                  <a:gd name="T1" fmla="*/ 0 h 65"/>
                  <a:gd name="T2" fmla="*/ 70307850 w 67"/>
                  <a:gd name="T3" fmla="*/ 34096642 h 65"/>
                  <a:gd name="T4" fmla="*/ 35153925 w 67"/>
                  <a:gd name="T5" fmla="*/ 68192260 h 65"/>
                  <a:gd name="T6" fmla="*/ 0 w 67"/>
                  <a:gd name="T7" fmla="*/ 34096642 h 65"/>
                  <a:gd name="T8" fmla="*/ 30431490 w 67"/>
                  <a:gd name="T9" fmla="*/ 0 h 65"/>
                  <a:gd name="T10" fmla="*/ 0 w 67"/>
                  <a:gd name="T11" fmla="*/ 0 h 65"/>
                  <a:gd name="T12" fmla="*/ 52468124 w 67"/>
                  <a:gd name="T13" fmla="*/ 68192260 h 65"/>
                  <a:gd name="T14" fmla="*/ 70307850 w 67"/>
                  <a:gd name="T15" fmla="*/ 46161413 h 65"/>
                  <a:gd name="T16" fmla="*/ 30431490 w 67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65"/>
                  <a:gd name="T29" fmla="*/ 67 w 67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65">
                    <a:moveTo>
                      <a:pt x="29" y="0"/>
                    </a:moveTo>
                    <a:lnTo>
                      <a:pt x="0" y="0"/>
                    </a:lnTo>
                    <a:lnTo>
                      <a:pt x="50" y="65"/>
                    </a:lnTo>
                    <a:lnTo>
                      <a:pt x="67" y="4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41" name="Freeform 604"/>
              <p:cNvSpPr>
                <a:spLocks/>
              </p:cNvSpPr>
              <p:nvPr/>
            </p:nvSpPr>
            <p:spPr bwMode="auto">
              <a:xfrm>
                <a:off x="3940579" y="3127677"/>
                <a:ext cx="62298" cy="55302"/>
              </a:xfrm>
              <a:custGeom>
                <a:avLst/>
                <a:gdLst>
                  <a:gd name="T0" fmla="*/ 32890176 w 59"/>
                  <a:gd name="T1" fmla="*/ 0 h 54"/>
                  <a:gd name="T2" fmla="*/ 65780352 w 59"/>
                  <a:gd name="T3" fmla="*/ 28317696 h 54"/>
                  <a:gd name="T4" fmla="*/ 32890176 w 59"/>
                  <a:gd name="T5" fmla="*/ 56635393 h 54"/>
                  <a:gd name="T6" fmla="*/ 0 w 59"/>
                  <a:gd name="T7" fmla="*/ 28317696 h 54"/>
                  <a:gd name="T8" fmla="*/ 32332662 w 59"/>
                  <a:gd name="T9" fmla="*/ 0 h 54"/>
                  <a:gd name="T10" fmla="*/ 0 w 59"/>
                  <a:gd name="T11" fmla="*/ 0 h 54"/>
                  <a:gd name="T12" fmla="*/ 46826982 w 59"/>
                  <a:gd name="T13" fmla="*/ 56635393 h 54"/>
                  <a:gd name="T14" fmla="*/ 65780352 w 59"/>
                  <a:gd name="T15" fmla="*/ 34610865 h 54"/>
                  <a:gd name="T16" fmla="*/ 32332662 w 59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4"/>
                  <a:gd name="T29" fmla="*/ 59 w 59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4">
                    <a:moveTo>
                      <a:pt x="29" y="0"/>
                    </a:moveTo>
                    <a:lnTo>
                      <a:pt x="0" y="0"/>
                    </a:lnTo>
                    <a:lnTo>
                      <a:pt x="42" y="54"/>
                    </a:lnTo>
                    <a:lnTo>
                      <a:pt x="59" y="3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42" name="Freeform 605"/>
              <p:cNvSpPr>
                <a:spLocks/>
              </p:cNvSpPr>
              <p:nvPr/>
            </p:nvSpPr>
            <p:spPr bwMode="auto">
              <a:xfrm>
                <a:off x="3953252" y="3127677"/>
                <a:ext cx="57021" cy="44037"/>
              </a:xfrm>
              <a:custGeom>
                <a:avLst/>
                <a:gdLst>
                  <a:gd name="T0" fmla="*/ 29558650 w 55"/>
                  <a:gd name="T1" fmla="*/ 0 h 44"/>
                  <a:gd name="T2" fmla="*/ 59116262 w 55"/>
                  <a:gd name="T3" fmla="*/ 22037516 h 44"/>
                  <a:gd name="T4" fmla="*/ 29558650 w 55"/>
                  <a:gd name="T5" fmla="*/ 44074031 h 44"/>
                  <a:gd name="T6" fmla="*/ 0 w 55"/>
                  <a:gd name="T7" fmla="*/ 22037516 h 44"/>
                  <a:gd name="T8" fmla="*/ 36544247 w 55"/>
                  <a:gd name="T9" fmla="*/ 0 h 44"/>
                  <a:gd name="T10" fmla="*/ 0 w 55"/>
                  <a:gd name="T11" fmla="*/ 0 h 44"/>
                  <a:gd name="T12" fmla="*/ 40843629 w 55"/>
                  <a:gd name="T13" fmla="*/ 44074031 h 44"/>
                  <a:gd name="T14" fmla="*/ 59116262 w 55"/>
                  <a:gd name="T15" fmla="*/ 22037516 h 44"/>
                  <a:gd name="T16" fmla="*/ 36544247 w 55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4"/>
                  <a:gd name="T29" fmla="*/ 55 w 5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4">
                    <a:moveTo>
                      <a:pt x="34" y="0"/>
                    </a:moveTo>
                    <a:lnTo>
                      <a:pt x="0" y="0"/>
                    </a:lnTo>
                    <a:lnTo>
                      <a:pt x="38" y="44"/>
                    </a:lnTo>
                    <a:lnTo>
                      <a:pt x="55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43" name="Freeform 606"/>
              <p:cNvSpPr>
                <a:spLocks/>
              </p:cNvSpPr>
              <p:nvPr/>
            </p:nvSpPr>
            <p:spPr bwMode="auto">
              <a:xfrm>
                <a:off x="3969090" y="3127677"/>
                <a:ext cx="47512" cy="33796"/>
              </a:xfrm>
              <a:custGeom>
                <a:avLst/>
                <a:gdLst>
                  <a:gd name="T0" fmla="*/ 26248722 w 43"/>
                  <a:gd name="T1" fmla="*/ 0 h 33"/>
                  <a:gd name="T2" fmla="*/ 52497444 w 43"/>
                  <a:gd name="T3" fmla="*/ 17305600 h 33"/>
                  <a:gd name="T4" fmla="*/ 26248722 w 43"/>
                  <a:gd name="T5" fmla="*/ 34611200 h 33"/>
                  <a:gd name="T6" fmla="*/ 0 w 43"/>
                  <a:gd name="T7" fmla="*/ 17305600 h 33"/>
                  <a:gd name="T8" fmla="*/ 41510022 w 43"/>
                  <a:gd name="T9" fmla="*/ 0 h 33"/>
                  <a:gd name="T10" fmla="*/ 0 w 43"/>
                  <a:gd name="T11" fmla="*/ 0 h 33"/>
                  <a:gd name="T12" fmla="*/ 36626232 w 43"/>
                  <a:gd name="T13" fmla="*/ 34611200 h 33"/>
                  <a:gd name="T14" fmla="*/ 52497444 w 43"/>
                  <a:gd name="T15" fmla="*/ 11536724 h 33"/>
                  <a:gd name="T16" fmla="*/ 41510022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34" y="0"/>
                    </a:moveTo>
                    <a:lnTo>
                      <a:pt x="0" y="0"/>
                    </a:lnTo>
                    <a:lnTo>
                      <a:pt x="30" y="33"/>
                    </a:lnTo>
                    <a:lnTo>
                      <a:pt x="43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44" name="Freeform 607"/>
              <p:cNvSpPr>
                <a:spLocks/>
              </p:cNvSpPr>
              <p:nvPr/>
            </p:nvSpPr>
            <p:spPr bwMode="auto">
              <a:xfrm>
                <a:off x="3988091" y="3127677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4815376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45" name="Freeform 608"/>
              <p:cNvSpPr>
                <a:spLocks/>
              </p:cNvSpPr>
              <p:nvPr/>
            </p:nvSpPr>
            <p:spPr bwMode="auto">
              <a:xfrm>
                <a:off x="4007101" y="3127677"/>
                <a:ext cx="17949" cy="11265"/>
              </a:xfrm>
              <a:custGeom>
                <a:avLst/>
                <a:gdLst>
                  <a:gd name="T0" fmla="*/ 9476016 w 17"/>
                  <a:gd name="T1" fmla="*/ 0 h 11"/>
                  <a:gd name="T2" fmla="*/ 18950976 w 17"/>
                  <a:gd name="T3" fmla="*/ 5768704 h 11"/>
                  <a:gd name="T4" fmla="*/ 947601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18950976 w 17"/>
                  <a:gd name="T11" fmla="*/ 0 h 11"/>
                  <a:gd name="T12" fmla="*/ 10032435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746" name="Freeform 609"/>
              <p:cNvSpPr>
                <a:spLocks/>
              </p:cNvSpPr>
              <p:nvPr/>
            </p:nvSpPr>
            <p:spPr bwMode="auto">
              <a:xfrm>
                <a:off x="3285923" y="3276185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15362313 w 34"/>
                  <a:gd name="T9" fmla="*/ 0 h 22"/>
                  <a:gd name="T10" fmla="*/ 0 w 34"/>
                  <a:gd name="T11" fmla="*/ 23072768 h 22"/>
                  <a:gd name="T12" fmla="*/ 40177693 w 34"/>
                  <a:gd name="T13" fmla="*/ 23072768 h 22"/>
                  <a:gd name="T14" fmla="*/ 15362313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3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70" name="Group 610"/>
            <p:cNvGrpSpPr>
              <a:grpSpLocks/>
            </p:cNvGrpSpPr>
            <p:nvPr/>
          </p:nvGrpSpPr>
          <p:grpSpPr bwMode="auto">
            <a:xfrm>
              <a:off x="1457123" y="2975073"/>
              <a:ext cx="2516191" cy="432218"/>
              <a:chOff x="1457123" y="2975073"/>
              <a:chExt cx="2516191" cy="432218"/>
            </a:xfrm>
          </p:grpSpPr>
          <p:sp>
            <p:nvSpPr>
              <p:cNvPr id="196347" name="Freeform 611"/>
              <p:cNvSpPr>
                <a:spLocks/>
              </p:cNvSpPr>
              <p:nvPr/>
            </p:nvSpPr>
            <p:spPr bwMode="auto">
              <a:xfrm>
                <a:off x="3295433" y="3263895"/>
                <a:ext cx="47512" cy="34820"/>
              </a:xfrm>
              <a:custGeom>
                <a:avLst/>
                <a:gdLst>
                  <a:gd name="T0" fmla="*/ 26248722 w 43"/>
                  <a:gd name="T1" fmla="*/ 0 h 33"/>
                  <a:gd name="T2" fmla="*/ 52497444 w 43"/>
                  <a:gd name="T3" fmla="*/ 18370188 h 33"/>
                  <a:gd name="T4" fmla="*/ 26248722 w 43"/>
                  <a:gd name="T5" fmla="*/ 36740375 h 33"/>
                  <a:gd name="T6" fmla="*/ 0 w 43"/>
                  <a:gd name="T7" fmla="*/ 18370188 h 33"/>
                  <a:gd name="T8" fmla="*/ 15871217 w 43"/>
                  <a:gd name="T9" fmla="*/ 0 h 33"/>
                  <a:gd name="T10" fmla="*/ 0 w 43"/>
                  <a:gd name="T11" fmla="*/ 24493229 h 33"/>
                  <a:gd name="T12" fmla="*/ 10987427 w 43"/>
                  <a:gd name="T13" fmla="*/ 36740375 h 33"/>
                  <a:gd name="T14" fmla="*/ 52497444 w 43"/>
                  <a:gd name="T15" fmla="*/ 36740375 h 33"/>
                  <a:gd name="T16" fmla="*/ 15871217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13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3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48" name="Freeform 612"/>
              <p:cNvSpPr>
                <a:spLocks/>
              </p:cNvSpPr>
              <p:nvPr/>
            </p:nvSpPr>
            <p:spPr bwMode="auto">
              <a:xfrm>
                <a:off x="3301761" y="3254678"/>
                <a:ext cx="57021" cy="44037"/>
              </a:xfrm>
              <a:custGeom>
                <a:avLst/>
                <a:gdLst>
                  <a:gd name="T0" fmla="*/ 29558650 w 55"/>
                  <a:gd name="T1" fmla="*/ 0 h 43"/>
                  <a:gd name="T2" fmla="*/ 59116262 w 55"/>
                  <a:gd name="T3" fmla="*/ 22550016 h 43"/>
                  <a:gd name="T4" fmla="*/ 29558650 w 55"/>
                  <a:gd name="T5" fmla="*/ 45099009 h 43"/>
                  <a:gd name="T6" fmla="*/ 0 w 55"/>
                  <a:gd name="T7" fmla="*/ 22550016 h 43"/>
                  <a:gd name="T8" fmla="*/ 18272642 w 55"/>
                  <a:gd name="T9" fmla="*/ 0 h 43"/>
                  <a:gd name="T10" fmla="*/ 0 w 55"/>
                  <a:gd name="T11" fmla="*/ 22024645 h 43"/>
                  <a:gd name="T12" fmla="*/ 22572024 w 55"/>
                  <a:gd name="T13" fmla="*/ 45099009 h 43"/>
                  <a:gd name="T14" fmla="*/ 59116262 w 55"/>
                  <a:gd name="T15" fmla="*/ 45099009 h 43"/>
                  <a:gd name="T16" fmla="*/ 18272642 w 55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3"/>
                  <a:gd name="T29" fmla="*/ 55 w 55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3">
                    <a:moveTo>
                      <a:pt x="17" y="0"/>
                    </a:moveTo>
                    <a:lnTo>
                      <a:pt x="0" y="21"/>
                    </a:lnTo>
                    <a:lnTo>
                      <a:pt x="21" y="43"/>
                    </a:lnTo>
                    <a:lnTo>
                      <a:pt x="55" y="4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49" name="Freeform 613"/>
              <p:cNvSpPr>
                <a:spLocks/>
              </p:cNvSpPr>
              <p:nvPr/>
            </p:nvSpPr>
            <p:spPr bwMode="auto">
              <a:xfrm>
                <a:off x="3311271" y="3243413"/>
                <a:ext cx="65461" cy="55302"/>
              </a:xfrm>
              <a:custGeom>
                <a:avLst/>
                <a:gdLst>
                  <a:gd name="T0" fmla="*/ 33478179 w 64"/>
                  <a:gd name="T1" fmla="*/ 0 h 54"/>
                  <a:gd name="T2" fmla="*/ 66955336 w 64"/>
                  <a:gd name="T3" fmla="*/ 28317696 h 54"/>
                  <a:gd name="T4" fmla="*/ 33478179 w 64"/>
                  <a:gd name="T5" fmla="*/ 56635393 h 54"/>
                  <a:gd name="T6" fmla="*/ 0 w 64"/>
                  <a:gd name="T7" fmla="*/ 28317696 h 54"/>
                  <a:gd name="T8" fmla="*/ 17784935 w 64"/>
                  <a:gd name="T9" fmla="*/ 0 h 54"/>
                  <a:gd name="T10" fmla="*/ 0 w 64"/>
                  <a:gd name="T11" fmla="*/ 22024535 h 54"/>
                  <a:gd name="T12" fmla="*/ 31385474 w 64"/>
                  <a:gd name="T13" fmla="*/ 56635393 h 54"/>
                  <a:gd name="T14" fmla="*/ 66955336 w 64"/>
                  <a:gd name="T15" fmla="*/ 56635393 h 54"/>
                  <a:gd name="T16" fmla="*/ 17784935 w 64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4"/>
                  <a:gd name="T29" fmla="*/ 64 w 64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4">
                    <a:moveTo>
                      <a:pt x="17" y="0"/>
                    </a:moveTo>
                    <a:lnTo>
                      <a:pt x="0" y="21"/>
                    </a:lnTo>
                    <a:lnTo>
                      <a:pt x="30" y="54"/>
                    </a:lnTo>
                    <a:lnTo>
                      <a:pt x="64" y="5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0" name="Freeform 614"/>
              <p:cNvSpPr>
                <a:spLocks/>
              </p:cNvSpPr>
              <p:nvPr/>
            </p:nvSpPr>
            <p:spPr bwMode="auto">
              <a:xfrm>
                <a:off x="3320771" y="3232147"/>
                <a:ext cx="74971" cy="66577"/>
              </a:xfrm>
              <a:custGeom>
                <a:avLst/>
                <a:gdLst>
                  <a:gd name="T0" fmla="*/ 39032818 w 72"/>
                  <a:gd name="T1" fmla="*/ 0 h 65"/>
                  <a:gd name="T2" fmla="*/ 78064594 w 72"/>
                  <a:gd name="T3" fmla="*/ 34096642 h 65"/>
                  <a:gd name="T4" fmla="*/ 39032818 w 72"/>
                  <a:gd name="T5" fmla="*/ 68192260 h 65"/>
                  <a:gd name="T6" fmla="*/ 0 w 72"/>
                  <a:gd name="T7" fmla="*/ 34096642 h 65"/>
                  <a:gd name="T8" fmla="*/ 17347457 w 72"/>
                  <a:gd name="T9" fmla="*/ 0 h 65"/>
                  <a:gd name="T10" fmla="*/ 0 w 72"/>
                  <a:gd name="T11" fmla="*/ 23080707 h 65"/>
                  <a:gd name="T12" fmla="*/ 41200728 w 72"/>
                  <a:gd name="T13" fmla="*/ 68192260 h 65"/>
                  <a:gd name="T14" fmla="*/ 78064594 w 72"/>
                  <a:gd name="T15" fmla="*/ 68192260 h 65"/>
                  <a:gd name="T16" fmla="*/ 17347457 w 72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5"/>
                  <a:gd name="T29" fmla="*/ 72 w 7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5">
                    <a:moveTo>
                      <a:pt x="16" y="0"/>
                    </a:moveTo>
                    <a:lnTo>
                      <a:pt x="0" y="22"/>
                    </a:lnTo>
                    <a:lnTo>
                      <a:pt x="38" y="65"/>
                    </a:lnTo>
                    <a:lnTo>
                      <a:pt x="72" y="6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1" name="Freeform 615"/>
              <p:cNvSpPr>
                <a:spLocks/>
              </p:cNvSpPr>
              <p:nvPr/>
            </p:nvSpPr>
            <p:spPr bwMode="auto">
              <a:xfrm>
                <a:off x="3327108" y="3216786"/>
                <a:ext cx="85523" cy="82963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3018389 h 80"/>
                  <a:gd name="T4" fmla="*/ 45149808 w 81"/>
                  <a:gd name="T5" fmla="*/ 86035742 h 80"/>
                  <a:gd name="T6" fmla="*/ 0 w 81"/>
                  <a:gd name="T7" fmla="*/ 43018389 h 80"/>
                  <a:gd name="T8" fmla="*/ 18951264 w 81"/>
                  <a:gd name="T9" fmla="*/ 0 h 80"/>
                  <a:gd name="T10" fmla="*/ 0 w 81"/>
                  <a:gd name="T11" fmla="*/ 27961640 h 80"/>
                  <a:gd name="T12" fmla="*/ 52394976 w 81"/>
                  <a:gd name="T13" fmla="*/ 86035742 h 80"/>
                  <a:gd name="T14" fmla="*/ 90298561 w 81"/>
                  <a:gd name="T15" fmla="*/ 86035742 h 80"/>
                  <a:gd name="T16" fmla="*/ 18951264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17" y="0"/>
                    </a:moveTo>
                    <a:lnTo>
                      <a:pt x="0" y="26"/>
                    </a:lnTo>
                    <a:lnTo>
                      <a:pt x="47" y="80"/>
                    </a:lnTo>
                    <a:lnTo>
                      <a:pt x="81" y="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2" name="Freeform 616"/>
              <p:cNvSpPr>
                <a:spLocks/>
              </p:cNvSpPr>
              <p:nvPr/>
            </p:nvSpPr>
            <p:spPr bwMode="auto">
              <a:xfrm>
                <a:off x="3336609" y="3205520"/>
                <a:ext cx="98197" cy="93204"/>
              </a:xfrm>
              <a:custGeom>
                <a:avLst/>
                <a:gdLst>
                  <a:gd name="T0" fmla="*/ 51291218 w 94"/>
                  <a:gd name="T1" fmla="*/ 0 h 91"/>
                  <a:gd name="T2" fmla="*/ 102581391 w 94"/>
                  <a:gd name="T3" fmla="*/ 47730690 h 91"/>
                  <a:gd name="T4" fmla="*/ 51291218 w 94"/>
                  <a:gd name="T5" fmla="*/ 95461380 h 91"/>
                  <a:gd name="T6" fmla="*/ 0 w 94"/>
                  <a:gd name="T7" fmla="*/ 47730690 h 91"/>
                  <a:gd name="T8" fmla="*/ 18551923 w 94"/>
                  <a:gd name="T9" fmla="*/ 0 h 91"/>
                  <a:gd name="T10" fmla="*/ 0 w 94"/>
                  <a:gd name="T11" fmla="*/ 27274972 h 91"/>
                  <a:gd name="T12" fmla="*/ 61111959 w 94"/>
                  <a:gd name="T13" fmla="*/ 95461380 h 91"/>
                  <a:gd name="T14" fmla="*/ 102581391 w 94"/>
                  <a:gd name="T15" fmla="*/ 95461380 h 91"/>
                  <a:gd name="T16" fmla="*/ 18551923 w 94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1"/>
                  <a:gd name="T29" fmla="*/ 94 w 9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1">
                    <a:moveTo>
                      <a:pt x="17" y="0"/>
                    </a:moveTo>
                    <a:lnTo>
                      <a:pt x="0" y="26"/>
                    </a:lnTo>
                    <a:lnTo>
                      <a:pt x="56" y="91"/>
                    </a:lnTo>
                    <a:lnTo>
                      <a:pt x="94" y="9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3" name="Freeform 617"/>
              <p:cNvSpPr>
                <a:spLocks/>
              </p:cNvSpPr>
              <p:nvPr/>
            </p:nvSpPr>
            <p:spPr bwMode="auto">
              <a:xfrm>
                <a:off x="3345058" y="3194255"/>
                <a:ext cx="107698" cy="104470"/>
              </a:xfrm>
              <a:custGeom>
                <a:avLst/>
                <a:gdLst>
                  <a:gd name="T0" fmla="*/ 56857152 w 102"/>
                  <a:gd name="T1" fmla="*/ 0 h 102"/>
                  <a:gd name="T2" fmla="*/ 113714305 w 102"/>
                  <a:gd name="T3" fmla="*/ 53499906 h 102"/>
                  <a:gd name="T4" fmla="*/ 56857152 w 102"/>
                  <a:gd name="T5" fmla="*/ 106999813 h 102"/>
                  <a:gd name="T6" fmla="*/ 0 w 102"/>
                  <a:gd name="T7" fmla="*/ 53499906 h 102"/>
                  <a:gd name="T8" fmla="*/ 18952739 w 102"/>
                  <a:gd name="T9" fmla="*/ 0 h 102"/>
                  <a:gd name="T10" fmla="*/ 0 w 102"/>
                  <a:gd name="T11" fmla="*/ 23078653 h 102"/>
                  <a:gd name="T12" fmla="*/ 71349937 w 102"/>
                  <a:gd name="T13" fmla="*/ 106999813 h 102"/>
                  <a:gd name="T14" fmla="*/ 113714305 w 102"/>
                  <a:gd name="T15" fmla="*/ 106999813 h 102"/>
                  <a:gd name="T16" fmla="*/ 18952739 w 102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2"/>
                  <a:gd name="T29" fmla="*/ 102 w 10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2">
                    <a:moveTo>
                      <a:pt x="17" y="0"/>
                    </a:moveTo>
                    <a:lnTo>
                      <a:pt x="0" y="22"/>
                    </a:lnTo>
                    <a:lnTo>
                      <a:pt x="64" y="102"/>
                    </a:lnTo>
                    <a:lnTo>
                      <a:pt x="102" y="1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4" name="Freeform 618"/>
              <p:cNvSpPr>
                <a:spLocks/>
              </p:cNvSpPr>
              <p:nvPr/>
            </p:nvSpPr>
            <p:spPr bwMode="auto">
              <a:xfrm>
                <a:off x="3354558" y="3182989"/>
                <a:ext cx="117207" cy="115735"/>
              </a:xfrm>
              <a:custGeom>
                <a:avLst/>
                <a:gdLst>
                  <a:gd name="T0" fmla="*/ 61881072 w 111"/>
                  <a:gd name="T1" fmla="*/ 0 h 113"/>
                  <a:gd name="T2" fmla="*/ 123761088 w 111"/>
                  <a:gd name="T3" fmla="*/ 59268610 h 113"/>
                  <a:gd name="T4" fmla="*/ 61881072 w 111"/>
                  <a:gd name="T5" fmla="*/ 118536197 h 113"/>
                  <a:gd name="T6" fmla="*/ 0 w 111"/>
                  <a:gd name="T7" fmla="*/ 59268610 h 113"/>
                  <a:gd name="T8" fmla="*/ 18954804 w 111"/>
                  <a:gd name="T9" fmla="*/ 0 h 113"/>
                  <a:gd name="T10" fmla="*/ 0 w 111"/>
                  <a:gd name="T11" fmla="*/ 23077356 h 113"/>
                  <a:gd name="T12" fmla="*/ 85852553 w 111"/>
                  <a:gd name="T13" fmla="*/ 118536197 h 113"/>
                  <a:gd name="T14" fmla="*/ 123761088 w 111"/>
                  <a:gd name="T15" fmla="*/ 118536197 h 113"/>
                  <a:gd name="T16" fmla="*/ 18954804 w 11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3"/>
                  <a:gd name="T29" fmla="*/ 111 w 11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3">
                    <a:moveTo>
                      <a:pt x="17" y="0"/>
                    </a:moveTo>
                    <a:lnTo>
                      <a:pt x="0" y="22"/>
                    </a:lnTo>
                    <a:lnTo>
                      <a:pt x="77" y="113"/>
                    </a:lnTo>
                    <a:lnTo>
                      <a:pt x="111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5" name="Freeform 619"/>
              <p:cNvSpPr>
                <a:spLocks/>
              </p:cNvSpPr>
              <p:nvPr/>
            </p:nvSpPr>
            <p:spPr bwMode="auto">
              <a:xfrm>
                <a:off x="3364059" y="3171724"/>
                <a:ext cx="126708" cy="127001"/>
              </a:xfrm>
              <a:custGeom>
                <a:avLst/>
                <a:gdLst>
                  <a:gd name="T0" fmla="*/ 67457635 w 119"/>
                  <a:gd name="T1" fmla="*/ 0 h 123"/>
                  <a:gd name="T2" fmla="*/ 134915270 w 119"/>
                  <a:gd name="T3" fmla="*/ 65566589 h 123"/>
                  <a:gd name="T4" fmla="*/ 67457635 w 119"/>
                  <a:gd name="T5" fmla="*/ 131132146 h 123"/>
                  <a:gd name="T6" fmla="*/ 0 w 119"/>
                  <a:gd name="T7" fmla="*/ 65566589 h 123"/>
                  <a:gd name="T8" fmla="*/ 19273461 w 119"/>
                  <a:gd name="T9" fmla="*/ 0 h 123"/>
                  <a:gd name="T10" fmla="*/ 0 w 119"/>
                  <a:gd name="T11" fmla="*/ 22388317 h 123"/>
                  <a:gd name="T12" fmla="*/ 96368364 w 119"/>
                  <a:gd name="T13" fmla="*/ 131132146 h 123"/>
                  <a:gd name="T14" fmla="*/ 134915270 w 119"/>
                  <a:gd name="T15" fmla="*/ 131132146 h 123"/>
                  <a:gd name="T16" fmla="*/ 19273461 w 119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3"/>
                  <a:gd name="T29" fmla="*/ 119 w 119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3">
                    <a:moveTo>
                      <a:pt x="17" y="0"/>
                    </a:moveTo>
                    <a:lnTo>
                      <a:pt x="0" y="21"/>
                    </a:lnTo>
                    <a:lnTo>
                      <a:pt x="85" y="123"/>
                    </a:lnTo>
                    <a:lnTo>
                      <a:pt x="119" y="12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6" name="Freeform 620"/>
              <p:cNvSpPr>
                <a:spLocks/>
              </p:cNvSpPr>
              <p:nvPr/>
            </p:nvSpPr>
            <p:spPr bwMode="auto">
              <a:xfrm>
                <a:off x="3371456" y="3160459"/>
                <a:ext cx="135157" cy="138266"/>
              </a:xfrm>
              <a:custGeom>
                <a:avLst/>
                <a:gdLst>
                  <a:gd name="T0" fmla="*/ 71357615 w 128"/>
                  <a:gd name="T1" fmla="*/ 0 h 134"/>
                  <a:gd name="T2" fmla="*/ 142714175 w 128"/>
                  <a:gd name="T3" fmla="*/ 71333906 h 134"/>
                  <a:gd name="T4" fmla="*/ 71357615 w 128"/>
                  <a:gd name="T5" fmla="*/ 142667811 h 134"/>
                  <a:gd name="T6" fmla="*/ 0 w 128"/>
                  <a:gd name="T7" fmla="*/ 71333906 h 134"/>
                  <a:gd name="T8" fmla="*/ 14494530 w 128"/>
                  <a:gd name="T9" fmla="*/ 0 h 134"/>
                  <a:gd name="T10" fmla="*/ 0 w 128"/>
                  <a:gd name="T11" fmla="*/ 22358848 h 134"/>
                  <a:gd name="T12" fmla="*/ 104805789 w 128"/>
                  <a:gd name="T13" fmla="*/ 142667811 h 134"/>
                  <a:gd name="T14" fmla="*/ 142714175 w 128"/>
                  <a:gd name="T15" fmla="*/ 142667811 h 134"/>
                  <a:gd name="T16" fmla="*/ 14494530 w 128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8"/>
                  <a:gd name="T28" fmla="*/ 0 h 134"/>
                  <a:gd name="T29" fmla="*/ 128 w 128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8" h="134">
                    <a:moveTo>
                      <a:pt x="13" y="0"/>
                    </a:moveTo>
                    <a:lnTo>
                      <a:pt x="0" y="21"/>
                    </a:lnTo>
                    <a:lnTo>
                      <a:pt x="94" y="134"/>
                    </a:lnTo>
                    <a:lnTo>
                      <a:pt x="128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7" name="Freeform 621"/>
              <p:cNvSpPr>
                <a:spLocks/>
              </p:cNvSpPr>
              <p:nvPr/>
            </p:nvSpPr>
            <p:spPr bwMode="auto">
              <a:xfrm>
                <a:off x="3380957" y="3146121"/>
                <a:ext cx="142545" cy="152604"/>
              </a:xfrm>
              <a:custGeom>
                <a:avLst/>
                <a:gdLst>
                  <a:gd name="T0" fmla="*/ 75256368 w 135"/>
                  <a:gd name="T1" fmla="*/ 0 h 149"/>
                  <a:gd name="T2" fmla="*/ 150511680 w 135"/>
                  <a:gd name="T3" fmla="*/ 78147587 h 149"/>
                  <a:gd name="T4" fmla="*/ 75256368 w 135"/>
                  <a:gd name="T5" fmla="*/ 156295173 h 149"/>
                  <a:gd name="T6" fmla="*/ 0 w 135"/>
                  <a:gd name="T7" fmla="*/ 78147587 h 149"/>
                  <a:gd name="T8" fmla="*/ 14494184 w 135"/>
                  <a:gd name="T9" fmla="*/ 0 h 149"/>
                  <a:gd name="T10" fmla="*/ 0 w 135"/>
                  <a:gd name="T11" fmla="*/ 27273097 h 149"/>
                  <a:gd name="T12" fmla="*/ 113720271 w 135"/>
                  <a:gd name="T13" fmla="*/ 156295173 h 149"/>
                  <a:gd name="T14" fmla="*/ 150511680 w 135"/>
                  <a:gd name="T15" fmla="*/ 156295173 h 149"/>
                  <a:gd name="T16" fmla="*/ 14494184 w 135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9"/>
                  <a:gd name="T29" fmla="*/ 135 w 135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9">
                    <a:moveTo>
                      <a:pt x="13" y="0"/>
                    </a:moveTo>
                    <a:lnTo>
                      <a:pt x="0" y="26"/>
                    </a:lnTo>
                    <a:lnTo>
                      <a:pt x="102" y="149"/>
                    </a:lnTo>
                    <a:lnTo>
                      <a:pt x="135" y="14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8" name="Freeform 622"/>
              <p:cNvSpPr>
                <a:spLocks/>
              </p:cNvSpPr>
              <p:nvPr/>
            </p:nvSpPr>
            <p:spPr bwMode="auto">
              <a:xfrm>
                <a:off x="3386233" y="3134846"/>
                <a:ext cx="155219" cy="163869"/>
              </a:xfrm>
              <a:custGeom>
                <a:avLst/>
                <a:gdLst>
                  <a:gd name="T0" fmla="*/ 81395584 w 148"/>
                  <a:gd name="T1" fmla="*/ 0 h 160"/>
                  <a:gd name="T2" fmla="*/ 162790120 w 148"/>
                  <a:gd name="T3" fmla="*/ 83916291 h 160"/>
                  <a:gd name="T4" fmla="*/ 81395584 w 148"/>
                  <a:gd name="T5" fmla="*/ 167831557 h 160"/>
                  <a:gd name="T6" fmla="*/ 0 w 148"/>
                  <a:gd name="T7" fmla="*/ 83916291 h 160"/>
                  <a:gd name="T8" fmla="*/ 18698646 w 148"/>
                  <a:gd name="T9" fmla="*/ 0 h 160"/>
                  <a:gd name="T10" fmla="*/ 0 w 148"/>
                  <a:gd name="T11" fmla="*/ 27272920 h 160"/>
                  <a:gd name="T12" fmla="*/ 126491929 w 148"/>
                  <a:gd name="T13" fmla="*/ 167831557 h 160"/>
                  <a:gd name="T14" fmla="*/ 162790120 w 148"/>
                  <a:gd name="T15" fmla="*/ 167831557 h 160"/>
                  <a:gd name="T16" fmla="*/ 18698646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6"/>
                    </a:lnTo>
                    <a:lnTo>
                      <a:pt x="115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59" name="Freeform 623"/>
              <p:cNvSpPr>
                <a:spLocks/>
              </p:cNvSpPr>
              <p:nvPr/>
            </p:nvSpPr>
            <p:spPr bwMode="auto">
              <a:xfrm>
                <a:off x="3395743" y="3122557"/>
                <a:ext cx="164720" cy="176159"/>
              </a:xfrm>
              <a:custGeom>
                <a:avLst/>
                <a:gdLst>
                  <a:gd name="T0" fmla="*/ 86963712 w 156"/>
                  <a:gd name="T1" fmla="*/ 0 h 171"/>
                  <a:gd name="T2" fmla="*/ 173927424 w 156"/>
                  <a:gd name="T3" fmla="*/ 90737337 h 171"/>
                  <a:gd name="T4" fmla="*/ 86963712 w 156"/>
                  <a:gd name="T5" fmla="*/ 181473645 h 171"/>
                  <a:gd name="T6" fmla="*/ 0 w 156"/>
                  <a:gd name="T7" fmla="*/ 90737337 h 171"/>
                  <a:gd name="T8" fmla="*/ 18953360 w 156"/>
                  <a:gd name="T9" fmla="*/ 0 h 171"/>
                  <a:gd name="T10" fmla="*/ 0 w 156"/>
                  <a:gd name="T11" fmla="*/ 23347763 h 171"/>
                  <a:gd name="T12" fmla="*/ 136019632 w 156"/>
                  <a:gd name="T13" fmla="*/ 181473645 h 171"/>
                  <a:gd name="T14" fmla="*/ 173927424 w 156"/>
                  <a:gd name="T15" fmla="*/ 181473645 h 171"/>
                  <a:gd name="T16" fmla="*/ 18953360 w 156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71"/>
                  <a:gd name="T29" fmla="*/ 156 w 156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71">
                    <a:moveTo>
                      <a:pt x="17" y="0"/>
                    </a:moveTo>
                    <a:lnTo>
                      <a:pt x="0" y="22"/>
                    </a:lnTo>
                    <a:lnTo>
                      <a:pt x="122" y="171"/>
                    </a:lnTo>
                    <a:lnTo>
                      <a:pt x="156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0" name="Freeform 624"/>
              <p:cNvSpPr>
                <a:spLocks/>
              </p:cNvSpPr>
              <p:nvPr/>
            </p:nvSpPr>
            <p:spPr bwMode="auto">
              <a:xfrm>
                <a:off x="3403131" y="3111291"/>
                <a:ext cx="174220" cy="187424"/>
              </a:xfrm>
              <a:custGeom>
                <a:avLst/>
                <a:gdLst>
                  <a:gd name="T0" fmla="*/ 91977600 w 165"/>
                  <a:gd name="T1" fmla="*/ 0 h 182"/>
                  <a:gd name="T2" fmla="*/ 183955200 w 165"/>
                  <a:gd name="T3" fmla="*/ 96504823 h 182"/>
                  <a:gd name="T4" fmla="*/ 91977600 w 165"/>
                  <a:gd name="T5" fmla="*/ 193009647 h 182"/>
                  <a:gd name="T6" fmla="*/ 0 w 165"/>
                  <a:gd name="T7" fmla="*/ 96504823 h 182"/>
                  <a:gd name="T8" fmla="*/ 18953025 w 165"/>
                  <a:gd name="T9" fmla="*/ 0 h 182"/>
                  <a:gd name="T10" fmla="*/ 0 w 165"/>
                  <a:gd name="T11" fmla="*/ 23331199 h 182"/>
                  <a:gd name="T12" fmla="*/ 146049166 w 165"/>
                  <a:gd name="T13" fmla="*/ 193009647 h 182"/>
                  <a:gd name="T14" fmla="*/ 183955200 w 165"/>
                  <a:gd name="T15" fmla="*/ 193009647 h 182"/>
                  <a:gd name="T16" fmla="*/ 18953025 w 165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2"/>
                  <a:gd name="T29" fmla="*/ 165 w 165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2">
                    <a:moveTo>
                      <a:pt x="17" y="0"/>
                    </a:moveTo>
                    <a:lnTo>
                      <a:pt x="0" y="22"/>
                    </a:lnTo>
                    <a:lnTo>
                      <a:pt x="131" y="182"/>
                    </a:lnTo>
                    <a:lnTo>
                      <a:pt x="165" y="18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1" name="Freeform 625"/>
              <p:cNvSpPr>
                <a:spLocks/>
              </p:cNvSpPr>
              <p:nvPr/>
            </p:nvSpPr>
            <p:spPr bwMode="auto">
              <a:xfrm>
                <a:off x="3412632" y="3100026"/>
                <a:ext cx="182669" cy="198689"/>
              </a:xfrm>
              <a:custGeom>
                <a:avLst/>
                <a:gdLst>
                  <a:gd name="T0" fmla="*/ 96439728 w 173"/>
                  <a:gd name="T1" fmla="*/ 0 h 193"/>
                  <a:gd name="T2" fmla="*/ 192878400 w 173"/>
                  <a:gd name="T3" fmla="*/ 102273361 h 193"/>
                  <a:gd name="T4" fmla="*/ 96439728 w 173"/>
                  <a:gd name="T5" fmla="*/ 204545693 h 193"/>
                  <a:gd name="T6" fmla="*/ 0 w 173"/>
                  <a:gd name="T7" fmla="*/ 102273361 h 193"/>
                  <a:gd name="T8" fmla="*/ 17838211 w 173"/>
                  <a:gd name="T9" fmla="*/ 0 h 193"/>
                  <a:gd name="T10" fmla="*/ 0 w 173"/>
                  <a:gd name="T11" fmla="*/ 23315589 h 193"/>
                  <a:gd name="T12" fmla="*/ 154971956 w 173"/>
                  <a:gd name="T13" fmla="*/ 204545693 h 193"/>
                  <a:gd name="T14" fmla="*/ 192878400 w 173"/>
                  <a:gd name="T15" fmla="*/ 204545693 h 193"/>
                  <a:gd name="T16" fmla="*/ 17838211 w 173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193"/>
                  <a:gd name="T29" fmla="*/ 173 w 173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193">
                    <a:moveTo>
                      <a:pt x="16" y="0"/>
                    </a:moveTo>
                    <a:lnTo>
                      <a:pt x="0" y="22"/>
                    </a:lnTo>
                    <a:lnTo>
                      <a:pt x="139" y="193"/>
                    </a:lnTo>
                    <a:lnTo>
                      <a:pt x="173" y="19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2" name="Freeform 626"/>
              <p:cNvSpPr>
                <a:spLocks/>
              </p:cNvSpPr>
              <p:nvPr/>
            </p:nvSpPr>
            <p:spPr bwMode="auto">
              <a:xfrm>
                <a:off x="3421081" y="3090809"/>
                <a:ext cx="196394" cy="207907"/>
              </a:xfrm>
              <a:custGeom>
                <a:avLst/>
                <a:gdLst>
                  <a:gd name="T0" fmla="*/ 103684416 w 186"/>
                  <a:gd name="T1" fmla="*/ 0 h 203"/>
                  <a:gd name="T2" fmla="*/ 207368833 w 186"/>
                  <a:gd name="T3" fmla="*/ 106466819 h 203"/>
                  <a:gd name="T4" fmla="*/ 103684416 w 186"/>
                  <a:gd name="T5" fmla="*/ 212932614 h 203"/>
                  <a:gd name="T6" fmla="*/ 0 w 186"/>
                  <a:gd name="T7" fmla="*/ 106466819 h 203"/>
                  <a:gd name="T8" fmla="*/ 18953079 w 186"/>
                  <a:gd name="T9" fmla="*/ 0 h 203"/>
                  <a:gd name="T10" fmla="*/ 0 w 186"/>
                  <a:gd name="T11" fmla="*/ 22027902 h 203"/>
                  <a:gd name="T12" fmla="*/ 165003704 w 186"/>
                  <a:gd name="T13" fmla="*/ 212932614 h 203"/>
                  <a:gd name="T14" fmla="*/ 207368833 w 186"/>
                  <a:gd name="T15" fmla="*/ 212932614 h 203"/>
                  <a:gd name="T16" fmla="*/ 18953079 w 186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3"/>
                  <a:gd name="T29" fmla="*/ 186 w 186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3">
                    <a:moveTo>
                      <a:pt x="17" y="0"/>
                    </a:moveTo>
                    <a:lnTo>
                      <a:pt x="0" y="21"/>
                    </a:lnTo>
                    <a:lnTo>
                      <a:pt x="148" y="203"/>
                    </a:lnTo>
                    <a:lnTo>
                      <a:pt x="186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3" name="Freeform 627"/>
              <p:cNvSpPr>
                <a:spLocks/>
              </p:cNvSpPr>
              <p:nvPr/>
            </p:nvSpPr>
            <p:spPr bwMode="auto">
              <a:xfrm>
                <a:off x="3430581" y="3079543"/>
                <a:ext cx="204843" cy="219181"/>
              </a:xfrm>
              <a:custGeom>
                <a:avLst/>
                <a:gdLst>
                  <a:gd name="T0" fmla="*/ 107591947 w 195"/>
                  <a:gd name="T1" fmla="*/ 0 h 214"/>
                  <a:gd name="T2" fmla="*/ 215182843 w 195"/>
                  <a:gd name="T3" fmla="*/ 112244229 h 214"/>
                  <a:gd name="T4" fmla="*/ 107591947 w 195"/>
                  <a:gd name="T5" fmla="*/ 224487433 h 214"/>
                  <a:gd name="T6" fmla="*/ 0 w 195"/>
                  <a:gd name="T7" fmla="*/ 112244229 h 214"/>
                  <a:gd name="T8" fmla="*/ 18759419 w 195"/>
                  <a:gd name="T9" fmla="*/ 0 h 214"/>
                  <a:gd name="T10" fmla="*/ 0 w 195"/>
                  <a:gd name="T11" fmla="*/ 22028716 h 214"/>
                  <a:gd name="T12" fmla="*/ 173249918 w 195"/>
                  <a:gd name="T13" fmla="*/ 224487433 h 214"/>
                  <a:gd name="T14" fmla="*/ 215182843 w 195"/>
                  <a:gd name="T15" fmla="*/ 224487433 h 214"/>
                  <a:gd name="T16" fmla="*/ 18759419 w 195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4"/>
                  <a:gd name="T29" fmla="*/ 195 w 195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4">
                    <a:moveTo>
                      <a:pt x="17" y="0"/>
                    </a:moveTo>
                    <a:lnTo>
                      <a:pt x="0" y="21"/>
                    </a:lnTo>
                    <a:lnTo>
                      <a:pt x="157" y="214"/>
                    </a:lnTo>
                    <a:lnTo>
                      <a:pt x="195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4" name="Freeform 628"/>
              <p:cNvSpPr>
                <a:spLocks/>
              </p:cNvSpPr>
              <p:nvPr/>
            </p:nvSpPr>
            <p:spPr bwMode="auto">
              <a:xfrm>
                <a:off x="3440082" y="3064181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8953080 w 203"/>
                  <a:gd name="T9" fmla="*/ 0 h 229"/>
                  <a:gd name="T10" fmla="*/ 0 w 203"/>
                  <a:gd name="T11" fmla="*/ 27273562 h 229"/>
                  <a:gd name="T12" fmla="*/ 188415777 w 203"/>
                  <a:gd name="T13" fmla="*/ 240220170 h 229"/>
                  <a:gd name="T14" fmla="*/ 226321921 w 203"/>
                  <a:gd name="T15" fmla="*/ 240220170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6"/>
                    </a:lnTo>
                    <a:lnTo>
                      <a:pt x="169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5" name="Freeform 629"/>
              <p:cNvSpPr>
                <a:spLocks/>
              </p:cNvSpPr>
              <p:nvPr/>
            </p:nvSpPr>
            <p:spPr bwMode="auto">
              <a:xfrm>
                <a:off x="3449592" y="3052916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4492908 w 212"/>
                  <a:gd name="T9" fmla="*/ 0 h 240"/>
                  <a:gd name="T10" fmla="*/ 0 w 212"/>
                  <a:gd name="T11" fmla="*/ 27273534 h 240"/>
                  <a:gd name="T12" fmla="*/ 198445992 w 212"/>
                  <a:gd name="T13" fmla="*/ 251758602 h 240"/>
                  <a:gd name="T14" fmla="*/ 236351809 w 212"/>
                  <a:gd name="T15" fmla="*/ 251758602 h 240"/>
                  <a:gd name="T16" fmla="*/ 14492908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3" y="0"/>
                    </a:moveTo>
                    <a:lnTo>
                      <a:pt x="0" y="26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6" name="Freeform 630"/>
              <p:cNvSpPr>
                <a:spLocks/>
              </p:cNvSpPr>
              <p:nvPr/>
            </p:nvSpPr>
            <p:spPr bwMode="auto">
              <a:xfrm>
                <a:off x="3459092" y="3041651"/>
                <a:ext cx="233354" cy="257074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1647493 h 251"/>
                  <a:gd name="T4" fmla="*/ 123759293 w 220"/>
                  <a:gd name="T5" fmla="*/ 263294986 h 251"/>
                  <a:gd name="T6" fmla="*/ 0 w 220"/>
                  <a:gd name="T7" fmla="*/ 131647493 h 251"/>
                  <a:gd name="T8" fmla="*/ 14625992 w 220"/>
                  <a:gd name="T9" fmla="*/ 0 h 251"/>
                  <a:gd name="T10" fmla="*/ 0 w 220"/>
                  <a:gd name="T11" fmla="*/ 23077259 h 251"/>
                  <a:gd name="T12" fmla="*/ 209265511 w 220"/>
                  <a:gd name="T13" fmla="*/ 263294986 h 251"/>
                  <a:gd name="T14" fmla="*/ 247518585 w 220"/>
                  <a:gd name="T15" fmla="*/ 263294986 h 251"/>
                  <a:gd name="T16" fmla="*/ 14625992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3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7" name="Freeform 631"/>
              <p:cNvSpPr>
                <a:spLocks/>
              </p:cNvSpPr>
              <p:nvPr/>
            </p:nvSpPr>
            <p:spPr bwMode="auto">
              <a:xfrm>
                <a:off x="3462256" y="3030385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18952969 w 233"/>
                  <a:gd name="T9" fmla="*/ 0 h 262"/>
                  <a:gd name="T10" fmla="*/ 0 w 233"/>
                  <a:gd name="T11" fmla="*/ 23077151 h 262"/>
                  <a:gd name="T12" fmla="*/ 221859520 w 233"/>
                  <a:gd name="T13" fmla="*/ 274831370 h 262"/>
                  <a:gd name="T14" fmla="*/ 259765442 w 233"/>
                  <a:gd name="T15" fmla="*/ 274831370 h 262"/>
                  <a:gd name="T16" fmla="*/ 18952969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33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8" name="Freeform 632"/>
              <p:cNvSpPr>
                <a:spLocks/>
              </p:cNvSpPr>
              <p:nvPr/>
            </p:nvSpPr>
            <p:spPr bwMode="auto">
              <a:xfrm>
                <a:off x="3471766" y="3022192"/>
                <a:ext cx="255529" cy="276532"/>
              </a:xfrm>
              <a:custGeom>
                <a:avLst/>
                <a:gdLst>
                  <a:gd name="T0" fmla="*/ 135467479 w 241"/>
                  <a:gd name="T1" fmla="*/ 0 h 269"/>
                  <a:gd name="T2" fmla="*/ 270933897 w 241"/>
                  <a:gd name="T3" fmla="*/ 142137448 h 269"/>
                  <a:gd name="T4" fmla="*/ 135467479 w 241"/>
                  <a:gd name="T5" fmla="*/ 284274895 h 269"/>
                  <a:gd name="T6" fmla="*/ 0 w 241"/>
                  <a:gd name="T7" fmla="*/ 142137448 h 269"/>
                  <a:gd name="T8" fmla="*/ 0 w 241"/>
                  <a:gd name="T9" fmla="*/ 19022111 h 269"/>
                  <a:gd name="T10" fmla="*/ 13490023 w 241"/>
                  <a:gd name="T11" fmla="*/ 0 h 269"/>
                  <a:gd name="T12" fmla="*/ 23608337 w 241"/>
                  <a:gd name="T13" fmla="*/ 0 h 269"/>
                  <a:gd name="T14" fmla="*/ 270933897 w 241"/>
                  <a:gd name="T15" fmla="*/ 284274895 h 269"/>
                  <a:gd name="T16" fmla="*/ 232710586 w 241"/>
                  <a:gd name="T17" fmla="*/ 284274895 h 269"/>
                  <a:gd name="T18" fmla="*/ 0 w 241"/>
                  <a:gd name="T19" fmla="*/ 19022111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69"/>
                    </a:lnTo>
                    <a:lnTo>
                      <a:pt x="207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69" name="Freeform 633"/>
              <p:cNvSpPr>
                <a:spLocks/>
              </p:cNvSpPr>
              <p:nvPr/>
            </p:nvSpPr>
            <p:spPr bwMode="auto">
              <a:xfrm>
                <a:off x="3481267" y="3022192"/>
                <a:ext cx="265029" cy="276532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2137448 h 269"/>
                  <a:gd name="T4" fmla="*/ 140481304 w 250"/>
                  <a:gd name="T5" fmla="*/ 284274895 h 269"/>
                  <a:gd name="T6" fmla="*/ 0 w 250"/>
                  <a:gd name="T7" fmla="*/ 142137448 h 269"/>
                  <a:gd name="T8" fmla="*/ 0 w 250"/>
                  <a:gd name="T9" fmla="*/ 7397487 h 269"/>
                  <a:gd name="T10" fmla="*/ 4494893 w 250"/>
                  <a:gd name="T11" fmla="*/ 0 h 269"/>
                  <a:gd name="T12" fmla="*/ 33714869 w 250"/>
                  <a:gd name="T13" fmla="*/ 0 h 269"/>
                  <a:gd name="T14" fmla="*/ 280961547 w 250"/>
                  <a:gd name="T15" fmla="*/ 284274895 h 269"/>
                  <a:gd name="T16" fmla="*/ 242750669 w 250"/>
                  <a:gd name="T17" fmla="*/ 284274895 h 269"/>
                  <a:gd name="T18" fmla="*/ 0 w 250"/>
                  <a:gd name="T19" fmla="*/ 739748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50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0" name="Freeform 634"/>
              <p:cNvSpPr>
                <a:spLocks/>
              </p:cNvSpPr>
              <p:nvPr/>
            </p:nvSpPr>
            <p:spPr bwMode="auto">
              <a:xfrm>
                <a:off x="3493940" y="302219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37906026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83179140 w 254"/>
                  <a:gd name="T15" fmla="*/ 284274895 h 269"/>
                  <a:gd name="T16" fmla="*/ 37906026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4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1" name="Freeform 635"/>
              <p:cNvSpPr>
                <a:spLocks/>
              </p:cNvSpPr>
              <p:nvPr/>
            </p:nvSpPr>
            <p:spPr bwMode="auto">
              <a:xfrm>
                <a:off x="3512941" y="3022192"/>
                <a:ext cx="265029" cy="276532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2137448 h 269"/>
                  <a:gd name="T4" fmla="*/ 140481304 w 250"/>
                  <a:gd name="T5" fmla="*/ 284274895 h 269"/>
                  <a:gd name="T6" fmla="*/ 0 w 250"/>
                  <a:gd name="T7" fmla="*/ 142137448 h 269"/>
                  <a:gd name="T8" fmla="*/ 38210828 w 250"/>
                  <a:gd name="T9" fmla="*/ 0 h 269"/>
                  <a:gd name="T10" fmla="*/ 0 w 250"/>
                  <a:gd name="T11" fmla="*/ 0 h 269"/>
                  <a:gd name="T12" fmla="*/ 247246620 w 250"/>
                  <a:gd name="T13" fmla="*/ 284274895 h 269"/>
                  <a:gd name="T14" fmla="*/ 276466590 w 250"/>
                  <a:gd name="T15" fmla="*/ 284274895 h 269"/>
                  <a:gd name="T16" fmla="*/ 280961547 w 250"/>
                  <a:gd name="T17" fmla="*/ 276877411 h 269"/>
                  <a:gd name="T18" fmla="*/ 38210828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46" y="269"/>
                    </a:lnTo>
                    <a:lnTo>
                      <a:pt x="250" y="26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2" name="Freeform 636"/>
              <p:cNvSpPr>
                <a:spLocks/>
              </p:cNvSpPr>
              <p:nvPr/>
            </p:nvSpPr>
            <p:spPr bwMode="auto">
              <a:xfrm>
                <a:off x="3528779" y="3022192"/>
                <a:ext cx="255529" cy="276532"/>
              </a:xfrm>
              <a:custGeom>
                <a:avLst/>
                <a:gdLst>
                  <a:gd name="T0" fmla="*/ 135467479 w 241"/>
                  <a:gd name="T1" fmla="*/ 0 h 269"/>
                  <a:gd name="T2" fmla="*/ 270933897 w 241"/>
                  <a:gd name="T3" fmla="*/ 142137448 h 269"/>
                  <a:gd name="T4" fmla="*/ 135467479 w 241"/>
                  <a:gd name="T5" fmla="*/ 284274895 h 269"/>
                  <a:gd name="T6" fmla="*/ 0 w 241"/>
                  <a:gd name="T7" fmla="*/ 142137448 h 269"/>
                  <a:gd name="T8" fmla="*/ 38223328 w 241"/>
                  <a:gd name="T9" fmla="*/ 0 h 269"/>
                  <a:gd name="T10" fmla="*/ 0 w 241"/>
                  <a:gd name="T11" fmla="*/ 0 h 269"/>
                  <a:gd name="T12" fmla="*/ 247325568 w 241"/>
                  <a:gd name="T13" fmla="*/ 284274895 h 269"/>
                  <a:gd name="T14" fmla="*/ 257443878 w 241"/>
                  <a:gd name="T15" fmla="*/ 284274895 h 269"/>
                  <a:gd name="T16" fmla="*/ 270933897 w 241"/>
                  <a:gd name="T17" fmla="*/ 265252728 h 269"/>
                  <a:gd name="T18" fmla="*/ 38223328 w 241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29" y="269"/>
                    </a:lnTo>
                    <a:lnTo>
                      <a:pt x="241" y="2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3" name="Freeform 637"/>
              <p:cNvSpPr>
                <a:spLocks/>
              </p:cNvSpPr>
              <p:nvPr/>
            </p:nvSpPr>
            <p:spPr bwMode="auto">
              <a:xfrm>
                <a:off x="3547789" y="302219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42364900 w 233"/>
                  <a:gd name="T9" fmla="*/ 0 h 262"/>
                  <a:gd name="T10" fmla="*/ 0 w 233"/>
                  <a:gd name="T11" fmla="*/ 0 h 262"/>
                  <a:gd name="T12" fmla="*/ 240812481 w 233"/>
                  <a:gd name="T13" fmla="*/ 274831370 h 262"/>
                  <a:gd name="T14" fmla="*/ 259765442 w 233"/>
                  <a:gd name="T15" fmla="*/ 251754163 h 262"/>
                  <a:gd name="T16" fmla="*/ 42364900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38" y="0"/>
                    </a:moveTo>
                    <a:lnTo>
                      <a:pt x="0" y="0"/>
                    </a:lnTo>
                    <a:lnTo>
                      <a:pt x="216" y="262"/>
                    </a:lnTo>
                    <a:lnTo>
                      <a:pt x="233" y="24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4" name="Freeform 638"/>
              <p:cNvSpPr>
                <a:spLocks/>
              </p:cNvSpPr>
              <p:nvPr/>
            </p:nvSpPr>
            <p:spPr bwMode="auto">
              <a:xfrm>
                <a:off x="3566790" y="3022192"/>
                <a:ext cx="236518" cy="256050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0600802 h 251"/>
                  <a:gd name="T4" fmla="*/ 124867776 w 224"/>
                  <a:gd name="T5" fmla="*/ 261201604 h 251"/>
                  <a:gd name="T6" fmla="*/ 0 w 224"/>
                  <a:gd name="T7" fmla="*/ 130600802 h 251"/>
                  <a:gd name="T8" fmla="*/ 42366292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1201604 h 251"/>
                  <a:gd name="T14" fmla="*/ 249735553 w 224"/>
                  <a:gd name="T15" fmla="*/ 238307067 h 251"/>
                  <a:gd name="T16" fmla="*/ 4236629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38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5" name="Freeform 639"/>
              <p:cNvSpPr>
                <a:spLocks/>
              </p:cNvSpPr>
              <p:nvPr/>
            </p:nvSpPr>
            <p:spPr bwMode="auto">
              <a:xfrm>
                <a:off x="3588965" y="3022192"/>
                <a:ext cx="223845" cy="244784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4831681 h 240"/>
                  <a:gd name="T4" fmla="*/ 118176433 w 212"/>
                  <a:gd name="T5" fmla="*/ 249663361 h 240"/>
                  <a:gd name="T6" fmla="*/ 0 w 212"/>
                  <a:gd name="T7" fmla="*/ 124831681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49663361 h 240"/>
                  <a:gd name="T14" fmla="*/ 236351809 w 212"/>
                  <a:gd name="T15" fmla="*/ 226777083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6" name="Freeform 640"/>
              <p:cNvSpPr>
                <a:spLocks/>
              </p:cNvSpPr>
              <p:nvPr/>
            </p:nvSpPr>
            <p:spPr bwMode="auto">
              <a:xfrm>
                <a:off x="3604802" y="3022192"/>
                <a:ext cx="214344" cy="233519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19064098 h 229"/>
                  <a:gd name="T4" fmla="*/ 113160960 w 203"/>
                  <a:gd name="T5" fmla="*/ 238127177 h 229"/>
                  <a:gd name="T6" fmla="*/ 0 w 203"/>
                  <a:gd name="T7" fmla="*/ 119064098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07368849 w 203"/>
                  <a:gd name="T13" fmla="*/ 238127177 h 229"/>
                  <a:gd name="T14" fmla="*/ 226321921 w 203"/>
                  <a:gd name="T15" fmla="*/ 215250478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203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7" name="Freeform 641"/>
              <p:cNvSpPr>
                <a:spLocks/>
              </p:cNvSpPr>
              <p:nvPr/>
            </p:nvSpPr>
            <p:spPr bwMode="auto">
              <a:xfrm>
                <a:off x="3622752" y="3022192"/>
                <a:ext cx="202731" cy="224302"/>
              </a:xfrm>
              <a:custGeom>
                <a:avLst/>
                <a:gdLst>
                  <a:gd name="T0" fmla="*/ 108158054 w 190"/>
                  <a:gd name="T1" fmla="*/ 0 h 218"/>
                  <a:gd name="T2" fmla="*/ 216315041 w 190"/>
                  <a:gd name="T3" fmla="*/ 115393090 h 218"/>
                  <a:gd name="T4" fmla="*/ 108158054 w 190"/>
                  <a:gd name="T5" fmla="*/ 230786180 h 218"/>
                  <a:gd name="T6" fmla="*/ 0 w 190"/>
                  <a:gd name="T7" fmla="*/ 115393090 h 218"/>
                  <a:gd name="T8" fmla="*/ 38708821 w 190"/>
                  <a:gd name="T9" fmla="*/ 0 h 218"/>
                  <a:gd name="T10" fmla="*/ 0 w 190"/>
                  <a:gd name="T11" fmla="*/ 0 h 218"/>
                  <a:gd name="T12" fmla="*/ 202653110 w 190"/>
                  <a:gd name="T13" fmla="*/ 230786180 h 218"/>
                  <a:gd name="T14" fmla="*/ 216315041 w 190"/>
                  <a:gd name="T15" fmla="*/ 204319580 h 218"/>
                  <a:gd name="T16" fmla="*/ 38708821 w 190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8"/>
                  <a:gd name="T29" fmla="*/ 190 w 190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8">
                    <a:moveTo>
                      <a:pt x="34" y="0"/>
                    </a:moveTo>
                    <a:lnTo>
                      <a:pt x="0" y="0"/>
                    </a:lnTo>
                    <a:lnTo>
                      <a:pt x="178" y="218"/>
                    </a:lnTo>
                    <a:lnTo>
                      <a:pt x="190" y="19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8" name="Freeform 642"/>
              <p:cNvSpPr>
                <a:spLocks/>
              </p:cNvSpPr>
              <p:nvPr/>
            </p:nvSpPr>
            <p:spPr bwMode="auto">
              <a:xfrm>
                <a:off x="3641762" y="3022192"/>
                <a:ext cx="193231" cy="213027"/>
              </a:xfrm>
              <a:custGeom>
                <a:avLst/>
                <a:gdLst>
                  <a:gd name="T0" fmla="*/ 102578055 w 182"/>
                  <a:gd name="T1" fmla="*/ 0 h 207"/>
                  <a:gd name="T2" fmla="*/ 205155049 w 182"/>
                  <a:gd name="T3" fmla="*/ 109615255 h 207"/>
                  <a:gd name="T4" fmla="*/ 102578055 w 182"/>
                  <a:gd name="T5" fmla="*/ 219229481 h 207"/>
                  <a:gd name="T6" fmla="*/ 0 w 182"/>
                  <a:gd name="T7" fmla="*/ 109615255 h 207"/>
                  <a:gd name="T8" fmla="*/ 38325568 w 182"/>
                  <a:gd name="T9" fmla="*/ 0 h 207"/>
                  <a:gd name="T10" fmla="*/ 0 w 182"/>
                  <a:gd name="T11" fmla="*/ 0 h 207"/>
                  <a:gd name="T12" fmla="*/ 190501349 w 182"/>
                  <a:gd name="T13" fmla="*/ 219229481 h 207"/>
                  <a:gd name="T14" fmla="*/ 205155049 w 182"/>
                  <a:gd name="T15" fmla="*/ 192752394 h 207"/>
                  <a:gd name="T16" fmla="*/ 38325568 w 182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7"/>
                  <a:gd name="T29" fmla="*/ 182 w 182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7">
                    <a:moveTo>
                      <a:pt x="34" y="0"/>
                    </a:moveTo>
                    <a:lnTo>
                      <a:pt x="0" y="0"/>
                    </a:lnTo>
                    <a:lnTo>
                      <a:pt x="169" y="207"/>
                    </a:lnTo>
                    <a:lnTo>
                      <a:pt x="182" y="18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79" name="Freeform 643"/>
              <p:cNvSpPr>
                <a:spLocks/>
              </p:cNvSpPr>
              <p:nvPr/>
            </p:nvSpPr>
            <p:spPr bwMode="auto">
              <a:xfrm>
                <a:off x="3660763" y="3022192"/>
                <a:ext cx="183721" cy="198689"/>
              </a:xfrm>
              <a:custGeom>
                <a:avLst/>
                <a:gdLst>
                  <a:gd name="T0" fmla="*/ 97553726 w 173"/>
                  <a:gd name="T1" fmla="*/ 0 h 193"/>
                  <a:gd name="T2" fmla="*/ 195106390 w 173"/>
                  <a:gd name="T3" fmla="*/ 102273361 h 193"/>
                  <a:gd name="T4" fmla="*/ 97553726 w 173"/>
                  <a:gd name="T5" fmla="*/ 204545693 h 193"/>
                  <a:gd name="T6" fmla="*/ 0 w 173"/>
                  <a:gd name="T7" fmla="*/ 102273361 h 193"/>
                  <a:gd name="T8" fmla="*/ 37216781 w 173"/>
                  <a:gd name="T9" fmla="*/ 0 h 193"/>
                  <a:gd name="T10" fmla="*/ 0 w 173"/>
                  <a:gd name="T11" fmla="*/ 0 h 193"/>
                  <a:gd name="T12" fmla="*/ 175933570 w 173"/>
                  <a:gd name="T13" fmla="*/ 204545693 h 193"/>
                  <a:gd name="T14" fmla="*/ 195106390 w 173"/>
                  <a:gd name="T15" fmla="*/ 181230112 h 193"/>
                  <a:gd name="T16" fmla="*/ 37216781 w 173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193"/>
                  <a:gd name="T29" fmla="*/ 173 w 173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193">
                    <a:moveTo>
                      <a:pt x="33" y="0"/>
                    </a:moveTo>
                    <a:lnTo>
                      <a:pt x="0" y="0"/>
                    </a:lnTo>
                    <a:lnTo>
                      <a:pt x="156" y="193"/>
                    </a:lnTo>
                    <a:lnTo>
                      <a:pt x="173" y="17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0" name="Freeform 644"/>
              <p:cNvSpPr>
                <a:spLocks/>
              </p:cNvSpPr>
              <p:nvPr/>
            </p:nvSpPr>
            <p:spPr bwMode="auto">
              <a:xfrm>
                <a:off x="3676610" y="3022192"/>
                <a:ext cx="174220" cy="187424"/>
              </a:xfrm>
              <a:custGeom>
                <a:avLst/>
                <a:gdLst>
                  <a:gd name="T0" fmla="*/ 91977600 w 165"/>
                  <a:gd name="T1" fmla="*/ 0 h 182"/>
                  <a:gd name="T2" fmla="*/ 183955200 w 165"/>
                  <a:gd name="T3" fmla="*/ 96504823 h 182"/>
                  <a:gd name="T4" fmla="*/ 91977600 w 165"/>
                  <a:gd name="T5" fmla="*/ 193009647 h 182"/>
                  <a:gd name="T6" fmla="*/ 0 w 165"/>
                  <a:gd name="T7" fmla="*/ 96504823 h 182"/>
                  <a:gd name="T8" fmla="*/ 36791043 w 165"/>
                  <a:gd name="T9" fmla="*/ 0 h 182"/>
                  <a:gd name="T10" fmla="*/ 0 w 165"/>
                  <a:gd name="T11" fmla="*/ 0 h 182"/>
                  <a:gd name="T12" fmla="*/ 165002183 w 165"/>
                  <a:gd name="T13" fmla="*/ 193009647 h 182"/>
                  <a:gd name="T14" fmla="*/ 183955200 w 165"/>
                  <a:gd name="T15" fmla="*/ 169678456 h 182"/>
                  <a:gd name="T16" fmla="*/ 36791043 w 165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2"/>
                  <a:gd name="T29" fmla="*/ 165 w 165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2">
                    <a:moveTo>
                      <a:pt x="33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5" y="16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1" name="Freeform 645"/>
              <p:cNvSpPr>
                <a:spLocks/>
              </p:cNvSpPr>
              <p:nvPr/>
            </p:nvSpPr>
            <p:spPr bwMode="auto">
              <a:xfrm>
                <a:off x="3695611" y="3022192"/>
                <a:ext cx="163659" cy="176159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90737337 h 171"/>
                  <a:gd name="T4" fmla="*/ 85300738 w 157"/>
                  <a:gd name="T5" fmla="*/ 181473645 h 171"/>
                  <a:gd name="T6" fmla="*/ 0 w 157"/>
                  <a:gd name="T7" fmla="*/ 90737337 h 171"/>
                  <a:gd name="T8" fmla="*/ 36945239 w 157"/>
                  <a:gd name="T9" fmla="*/ 0 h 171"/>
                  <a:gd name="T10" fmla="*/ 0 w 157"/>
                  <a:gd name="T11" fmla="*/ 0 h 171"/>
                  <a:gd name="T12" fmla="*/ 152127822 w 157"/>
                  <a:gd name="T13" fmla="*/ 181473645 h 171"/>
                  <a:gd name="T14" fmla="*/ 170600434 w 157"/>
                  <a:gd name="T15" fmla="*/ 158125889 h 171"/>
                  <a:gd name="T16" fmla="*/ 36945239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4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2" name="Freeform 646"/>
              <p:cNvSpPr>
                <a:spLocks/>
              </p:cNvSpPr>
              <p:nvPr/>
            </p:nvSpPr>
            <p:spPr bwMode="auto">
              <a:xfrm>
                <a:off x="3711449" y="3022192"/>
                <a:ext cx="157322" cy="163869"/>
              </a:xfrm>
              <a:custGeom>
                <a:avLst/>
                <a:gdLst>
                  <a:gd name="T0" fmla="*/ 83054401 w 149"/>
                  <a:gd name="T1" fmla="*/ 0 h 160"/>
                  <a:gd name="T2" fmla="*/ 166108801 w 149"/>
                  <a:gd name="T3" fmla="*/ 83916291 h 160"/>
                  <a:gd name="T4" fmla="*/ 83054401 w 149"/>
                  <a:gd name="T5" fmla="*/ 167831557 h 160"/>
                  <a:gd name="T6" fmla="*/ 0 w 149"/>
                  <a:gd name="T7" fmla="*/ 83916291 h 160"/>
                  <a:gd name="T8" fmla="*/ 37904044 w 149"/>
                  <a:gd name="T9" fmla="*/ 0 h 160"/>
                  <a:gd name="T10" fmla="*/ 0 w 149"/>
                  <a:gd name="T11" fmla="*/ 0 h 160"/>
                  <a:gd name="T12" fmla="*/ 147157315 w 149"/>
                  <a:gd name="T13" fmla="*/ 167831557 h 160"/>
                  <a:gd name="T14" fmla="*/ 166108801 w 149"/>
                  <a:gd name="T15" fmla="*/ 144754714 h 160"/>
                  <a:gd name="T16" fmla="*/ 37904044 w 149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160"/>
                  <a:gd name="T29" fmla="*/ 149 w 149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160">
                    <a:moveTo>
                      <a:pt x="34" y="0"/>
                    </a:moveTo>
                    <a:lnTo>
                      <a:pt x="0" y="0"/>
                    </a:lnTo>
                    <a:lnTo>
                      <a:pt x="132" y="160"/>
                    </a:lnTo>
                    <a:lnTo>
                      <a:pt x="149" y="13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3" name="Freeform 647"/>
              <p:cNvSpPr>
                <a:spLocks/>
              </p:cNvSpPr>
              <p:nvPr/>
            </p:nvSpPr>
            <p:spPr bwMode="auto">
              <a:xfrm>
                <a:off x="3730459" y="3022192"/>
                <a:ext cx="147821" cy="152604"/>
              </a:xfrm>
              <a:custGeom>
                <a:avLst/>
                <a:gdLst>
                  <a:gd name="T0" fmla="*/ 78039984 w 140"/>
                  <a:gd name="T1" fmla="*/ 0 h 149"/>
                  <a:gd name="T2" fmla="*/ 156078913 w 140"/>
                  <a:gd name="T3" fmla="*/ 78147587 h 149"/>
                  <a:gd name="T4" fmla="*/ 78039984 w 140"/>
                  <a:gd name="T5" fmla="*/ 156295173 h 149"/>
                  <a:gd name="T6" fmla="*/ 0 w 140"/>
                  <a:gd name="T7" fmla="*/ 78147587 h 149"/>
                  <a:gd name="T8" fmla="*/ 43479433 w 140"/>
                  <a:gd name="T9" fmla="*/ 0 h 149"/>
                  <a:gd name="T10" fmla="*/ 0 w 140"/>
                  <a:gd name="T11" fmla="*/ 0 h 149"/>
                  <a:gd name="T12" fmla="*/ 137126124 w 140"/>
                  <a:gd name="T13" fmla="*/ 156295173 h 149"/>
                  <a:gd name="T14" fmla="*/ 156078913 w 140"/>
                  <a:gd name="T15" fmla="*/ 133218148 h 149"/>
                  <a:gd name="T16" fmla="*/ 43479433 w 140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9"/>
                  <a:gd name="T29" fmla="*/ 140 w 140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9">
                    <a:moveTo>
                      <a:pt x="39" y="0"/>
                    </a:moveTo>
                    <a:lnTo>
                      <a:pt x="0" y="0"/>
                    </a:lnTo>
                    <a:lnTo>
                      <a:pt x="123" y="149"/>
                    </a:lnTo>
                    <a:lnTo>
                      <a:pt x="140" y="12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4" name="Freeform 648"/>
              <p:cNvSpPr>
                <a:spLocks/>
              </p:cNvSpPr>
              <p:nvPr/>
            </p:nvSpPr>
            <p:spPr bwMode="auto">
              <a:xfrm>
                <a:off x="3749460" y="3022192"/>
                <a:ext cx="138321" cy="141338"/>
              </a:xfrm>
              <a:custGeom>
                <a:avLst/>
                <a:gdLst>
                  <a:gd name="T0" fmla="*/ 72472868 w 132"/>
                  <a:gd name="T1" fmla="*/ 0 h 138"/>
                  <a:gd name="T2" fmla="*/ 144944688 w 132"/>
                  <a:gd name="T3" fmla="*/ 72378370 h 138"/>
                  <a:gd name="T4" fmla="*/ 72472868 w 132"/>
                  <a:gd name="T5" fmla="*/ 144756741 h 138"/>
                  <a:gd name="T6" fmla="*/ 0 w 132"/>
                  <a:gd name="T7" fmla="*/ 72378370 h 138"/>
                  <a:gd name="T8" fmla="*/ 41726832 w 132"/>
                  <a:gd name="T9" fmla="*/ 0 h 138"/>
                  <a:gd name="T10" fmla="*/ 0 w 132"/>
                  <a:gd name="T11" fmla="*/ 0 h 138"/>
                  <a:gd name="T12" fmla="*/ 126277616 w 132"/>
                  <a:gd name="T13" fmla="*/ 144756741 h 138"/>
                  <a:gd name="T14" fmla="*/ 144944688 w 132"/>
                  <a:gd name="T15" fmla="*/ 118532376 h 138"/>
                  <a:gd name="T16" fmla="*/ 41726832 w 132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138"/>
                  <a:gd name="T29" fmla="*/ 132 w 132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138">
                    <a:moveTo>
                      <a:pt x="38" y="0"/>
                    </a:moveTo>
                    <a:lnTo>
                      <a:pt x="0" y="0"/>
                    </a:lnTo>
                    <a:lnTo>
                      <a:pt x="115" y="138"/>
                    </a:lnTo>
                    <a:lnTo>
                      <a:pt x="132" y="11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5" name="Freeform 649"/>
              <p:cNvSpPr>
                <a:spLocks/>
              </p:cNvSpPr>
              <p:nvPr/>
            </p:nvSpPr>
            <p:spPr bwMode="auto">
              <a:xfrm>
                <a:off x="3771634" y="3022192"/>
                <a:ext cx="123535" cy="130073"/>
              </a:xfrm>
              <a:custGeom>
                <a:avLst/>
                <a:gdLst>
                  <a:gd name="T0" fmla="*/ 64665338 w 118"/>
                  <a:gd name="T1" fmla="*/ 0 h 127"/>
                  <a:gd name="T2" fmla="*/ 129329628 w 118"/>
                  <a:gd name="T3" fmla="*/ 66610691 h 127"/>
                  <a:gd name="T4" fmla="*/ 64665338 w 118"/>
                  <a:gd name="T5" fmla="*/ 133220357 h 127"/>
                  <a:gd name="T6" fmla="*/ 0 w 118"/>
                  <a:gd name="T7" fmla="*/ 66610691 h 127"/>
                  <a:gd name="T8" fmla="*/ 36168542 w 118"/>
                  <a:gd name="T9" fmla="*/ 0 h 127"/>
                  <a:gd name="T10" fmla="*/ 0 w 118"/>
                  <a:gd name="T11" fmla="*/ 0 h 127"/>
                  <a:gd name="T12" fmla="*/ 110697833 w 118"/>
                  <a:gd name="T13" fmla="*/ 133220357 h 127"/>
                  <a:gd name="T14" fmla="*/ 129329628 w 118"/>
                  <a:gd name="T15" fmla="*/ 106995803 h 127"/>
                  <a:gd name="T16" fmla="*/ 36168542 w 118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7"/>
                  <a:gd name="T29" fmla="*/ 118 w 118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7">
                    <a:moveTo>
                      <a:pt x="33" y="0"/>
                    </a:moveTo>
                    <a:lnTo>
                      <a:pt x="0" y="0"/>
                    </a:lnTo>
                    <a:lnTo>
                      <a:pt x="101" y="127"/>
                    </a:lnTo>
                    <a:lnTo>
                      <a:pt x="118" y="10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6" name="Freeform 650"/>
              <p:cNvSpPr>
                <a:spLocks/>
              </p:cNvSpPr>
              <p:nvPr/>
            </p:nvSpPr>
            <p:spPr bwMode="auto">
              <a:xfrm>
                <a:off x="3787472" y="3022192"/>
                <a:ext cx="117207" cy="114711"/>
              </a:xfrm>
              <a:custGeom>
                <a:avLst/>
                <a:gdLst>
                  <a:gd name="T0" fmla="*/ 61881072 w 111"/>
                  <a:gd name="T1" fmla="*/ 0 h 113"/>
                  <a:gd name="T2" fmla="*/ 123761088 w 111"/>
                  <a:gd name="T3" fmla="*/ 58224461 h 113"/>
                  <a:gd name="T4" fmla="*/ 61881072 w 111"/>
                  <a:gd name="T5" fmla="*/ 116447908 h 113"/>
                  <a:gd name="T6" fmla="*/ 0 w 111"/>
                  <a:gd name="T7" fmla="*/ 58224461 h 113"/>
                  <a:gd name="T8" fmla="*/ 37908551 w 111"/>
                  <a:gd name="T9" fmla="*/ 0 h 113"/>
                  <a:gd name="T10" fmla="*/ 0 w 111"/>
                  <a:gd name="T11" fmla="*/ 0 h 113"/>
                  <a:gd name="T12" fmla="*/ 104806292 w 111"/>
                  <a:gd name="T13" fmla="*/ 116447908 h 113"/>
                  <a:gd name="T14" fmla="*/ 123761088 w 111"/>
                  <a:gd name="T15" fmla="*/ 93776756 h 113"/>
                  <a:gd name="T16" fmla="*/ 37908551 w 11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3"/>
                  <a:gd name="T29" fmla="*/ 111 w 11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3">
                    <a:moveTo>
                      <a:pt x="34" y="0"/>
                    </a:moveTo>
                    <a:lnTo>
                      <a:pt x="0" y="0"/>
                    </a:lnTo>
                    <a:lnTo>
                      <a:pt x="94" y="113"/>
                    </a:lnTo>
                    <a:lnTo>
                      <a:pt x="111" y="9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7" name="Freeform 651"/>
              <p:cNvSpPr>
                <a:spLocks/>
              </p:cNvSpPr>
              <p:nvPr/>
            </p:nvSpPr>
            <p:spPr bwMode="auto">
              <a:xfrm>
                <a:off x="3806482" y="3022192"/>
                <a:ext cx="103473" cy="103446"/>
              </a:xfrm>
              <a:custGeom>
                <a:avLst/>
                <a:gdLst>
                  <a:gd name="T0" fmla="*/ 54626353 w 98"/>
                  <a:gd name="T1" fmla="*/ 0 h 102"/>
                  <a:gd name="T2" fmla="*/ 109251649 w 98"/>
                  <a:gd name="T3" fmla="*/ 52456250 h 102"/>
                  <a:gd name="T4" fmla="*/ 54626353 w 98"/>
                  <a:gd name="T5" fmla="*/ 104912499 h 102"/>
                  <a:gd name="T6" fmla="*/ 0 w 98"/>
                  <a:gd name="T7" fmla="*/ 52456250 h 102"/>
                  <a:gd name="T8" fmla="*/ 37903854 w 98"/>
                  <a:gd name="T9" fmla="*/ 0 h 102"/>
                  <a:gd name="T10" fmla="*/ 0 w 98"/>
                  <a:gd name="T11" fmla="*/ 0 h 102"/>
                  <a:gd name="T12" fmla="*/ 94759099 w 98"/>
                  <a:gd name="T13" fmla="*/ 104912499 h 102"/>
                  <a:gd name="T14" fmla="*/ 109251649 w 98"/>
                  <a:gd name="T15" fmla="*/ 82284201 h 102"/>
                  <a:gd name="T16" fmla="*/ 37903854 w 98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2"/>
                  <a:gd name="T29" fmla="*/ 98 w 98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2">
                    <a:moveTo>
                      <a:pt x="34" y="0"/>
                    </a:moveTo>
                    <a:lnTo>
                      <a:pt x="0" y="0"/>
                    </a:lnTo>
                    <a:lnTo>
                      <a:pt x="85" y="102"/>
                    </a:lnTo>
                    <a:lnTo>
                      <a:pt x="98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8" name="Freeform 652"/>
              <p:cNvSpPr>
                <a:spLocks/>
              </p:cNvSpPr>
              <p:nvPr/>
            </p:nvSpPr>
            <p:spPr bwMode="auto">
              <a:xfrm>
                <a:off x="3825483" y="3022192"/>
                <a:ext cx="93972" cy="92180"/>
              </a:xfrm>
              <a:custGeom>
                <a:avLst/>
                <a:gdLst>
                  <a:gd name="T0" fmla="*/ 49610880 w 89"/>
                  <a:gd name="T1" fmla="*/ 0 h 91"/>
                  <a:gd name="T2" fmla="*/ 99221761 w 89"/>
                  <a:gd name="T3" fmla="*/ 46687651 h 91"/>
                  <a:gd name="T4" fmla="*/ 49610880 w 89"/>
                  <a:gd name="T5" fmla="*/ 93375301 h 91"/>
                  <a:gd name="T6" fmla="*/ 0 w 89"/>
                  <a:gd name="T7" fmla="*/ 46687651 h 91"/>
                  <a:gd name="T8" fmla="*/ 37904507 w 89"/>
                  <a:gd name="T9" fmla="*/ 0 h 91"/>
                  <a:gd name="T10" fmla="*/ 0 w 89"/>
                  <a:gd name="T11" fmla="*/ 0 h 91"/>
                  <a:gd name="T12" fmla="*/ 85843953 w 89"/>
                  <a:gd name="T13" fmla="*/ 93375301 h 91"/>
                  <a:gd name="T14" fmla="*/ 99221761 w 89"/>
                  <a:gd name="T15" fmla="*/ 70801339 h 91"/>
                  <a:gd name="T16" fmla="*/ 37904507 w 89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1"/>
                  <a:gd name="T29" fmla="*/ 89 w 89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1">
                    <a:moveTo>
                      <a:pt x="34" y="0"/>
                    </a:moveTo>
                    <a:lnTo>
                      <a:pt x="0" y="0"/>
                    </a:lnTo>
                    <a:lnTo>
                      <a:pt x="77" y="91"/>
                    </a:lnTo>
                    <a:lnTo>
                      <a:pt x="89" y="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89" name="Freeform 653"/>
              <p:cNvSpPr>
                <a:spLocks/>
              </p:cNvSpPr>
              <p:nvPr/>
            </p:nvSpPr>
            <p:spPr bwMode="auto">
              <a:xfrm>
                <a:off x="3841321" y="3022192"/>
                <a:ext cx="85523" cy="82963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3018389 h 80"/>
                  <a:gd name="T4" fmla="*/ 45149808 w 81"/>
                  <a:gd name="T5" fmla="*/ 86035742 h 80"/>
                  <a:gd name="T6" fmla="*/ 0 w 81"/>
                  <a:gd name="T7" fmla="*/ 43018389 h 80"/>
                  <a:gd name="T8" fmla="*/ 37903585 w 81"/>
                  <a:gd name="T9" fmla="*/ 0 h 80"/>
                  <a:gd name="T10" fmla="*/ 0 w 81"/>
                  <a:gd name="T11" fmla="*/ 0 h 80"/>
                  <a:gd name="T12" fmla="*/ 71347305 w 81"/>
                  <a:gd name="T13" fmla="*/ 86035742 h 80"/>
                  <a:gd name="T14" fmla="*/ 90298561 w 81"/>
                  <a:gd name="T15" fmla="*/ 62375724 h 80"/>
                  <a:gd name="T16" fmla="*/ 37903585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34" y="0"/>
                    </a:moveTo>
                    <a:lnTo>
                      <a:pt x="0" y="0"/>
                    </a:lnTo>
                    <a:lnTo>
                      <a:pt x="64" y="80"/>
                    </a:lnTo>
                    <a:lnTo>
                      <a:pt x="81" y="5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0" name="Freeform 654"/>
              <p:cNvSpPr>
                <a:spLocks/>
              </p:cNvSpPr>
              <p:nvPr/>
            </p:nvSpPr>
            <p:spPr bwMode="auto">
              <a:xfrm>
                <a:off x="3859270" y="3022192"/>
                <a:ext cx="76023" cy="71698"/>
              </a:xfrm>
              <a:custGeom>
                <a:avLst/>
                <a:gdLst>
                  <a:gd name="T0" fmla="*/ 40135920 w 72"/>
                  <a:gd name="T1" fmla="*/ 0 h 69"/>
                  <a:gd name="T2" fmla="*/ 80270784 w 72"/>
                  <a:gd name="T3" fmla="*/ 37250748 h 69"/>
                  <a:gd name="T4" fmla="*/ 40135920 w 72"/>
                  <a:gd name="T5" fmla="*/ 74501495 h 69"/>
                  <a:gd name="T6" fmla="*/ 0 w 72"/>
                  <a:gd name="T7" fmla="*/ 37250748 h 69"/>
                  <a:gd name="T8" fmla="*/ 37905913 w 72"/>
                  <a:gd name="T9" fmla="*/ 0 h 69"/>
                  <a:gd name="T10" fmla="*/ 0 w 72"/>
                  <a:gd name="T11" fmla="*/ 0 h 69"/>
                  <a:gd name="T12" fmla="*/ 61317819 w 72"/>
                  <a:gd name="T13" fmla="*/ 74501495 h 69"/>
                  <a:gd name="T14" fmla="*/ 80270784 w 72"/>
                  <a:gd name="T15" fmla="*/ 47507713 h 69"/>
                  <a:gd name="T16" fmla="*/ 37905913 w 72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9"/>
                  <a:gd name="T29" fmla="*/ 72 w 72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9">
                    <a:moveTo>
                      <a:pt x="34" y="0"/>
                    </a:moveTo>
                    <a:lnTo>
                      <a:pt x="0" y="0"/>
                    </a:lnTo>
                    <a:lnTo>
                      <a:pt x="55" y="69"/>
                    </a:lnTo>
                    <a:lnTo>
                      <a:pt x="72" y="4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1" name="Freeform 655"/>
              <p:cNvSpPr>
                <a:spLocks/>
              </p:cNvSpPr>
              <p:nvPr/>
            </p:nvSpPr>
            <p:spPr bwMode="auto">
              <a:xfrm>
                <a:off x="3878281" y="3022192"/>
                <a:ext cx="66522" cy="60423"/>
              </a:xfrm>
              <a:custGeom>
                <a:avLst/>
                <a:gdLst>
                  <a:gd name="T0" fmla="*/ 34571691 w 64"/>
                  <a:gd name="T1" fmla="*/ 0 h 58"/>
                  <a:gd name="T2" fmla="*/ 69143382 w 64"/>
                  <a:gd name="T3" fmla="*/ 31474132 h 58"/>
                  <a:gd name="T4" fmla="*/ 34571691 w 64"/>
                  <a:gd name="T5" fmla="*/ 62947223 h 58"/>
                  <a:gd name="T6" fmla="*/ 0 w 64"/>
                  <a:gd name="T7" fmla="*/ 31474132 h 58"/>
                  <a:gd name="T8" fmla="*/ 36732616 w 64"/>
                  <a:gd name="T9" fmla="*/ 0 h 58"/>
                  <a:gd name="T10" fmla="*/ 0 w 64"/>
                  <a:gd name="T11" fmla="*/ 0 h 58"/>
                  <a:gd name="T12" fmla="*/ 50777066 w 64"/>
                  <a:gd name="T13" fmla="*/ 62947223 h 58"/>
                  <a:gd name="T14" fmla="*/ 69143382 w 64"/>
                  <a:gd name="T15" fmla="*/ 35815219 h 58"/>
                  <a:gd name="T16" fmla="*/ 36732616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34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4" y="3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2" name="Freeform 656"/>
              <p:cNvSpPr>
                <a:spLocks/>
              </p:cNvSpPr>
              <p:nvPr/>
            </p:nvSpPr>
            <p:spPr bwMode="auto">
              <a:xfrm>
                <a:off x="3897282" y="3022192"/>
                <a:ext cx="60185" cy="46085"/>
              </a:xfrm>
              <a:custGeom>
                <a:avLst/>
                <a:gdLst>
                  <a:gd name="T0" fmla="*/ 32929949 w 55"/>
                  <a:gd name="T1" fmla="*/ 0 h 44"/>
                  <a:gd name="T2" fmla="*/ 65858803 w 55"/>
                  <a:gd name="T3" fmla="*/ 24134924 h 44"/>
                  <a:gd name="T4" fmla="*/ 32929949 w 55"/>
                  <a:gd name="T5" fmla="*/ 48268800 h 44"/>
                  <a:gd name="T6" fmla="*/ 0 w 55"/>
                  <a:gd name="T7" fmla="*/ 24134924 h 44"/>
                  <a:gd name="T8" fmla="*/ 40712423 w 55"/>
                  <a:gd name="T9" fmla="*/ 0 h 44"/>
                  <a:gd name="T10" fmla="*/ 0 w 55"/>
                  <a:gd name="T11" fmla="*/ 0 h 44"/>
                  <a:gd name="T12" fmla="*/ 45502053 w 55"/>
                  <a:gd name="T13" fmla="*/ 48268800 h 44"/>
                  <a:gd name="T14" fmla="*/ 65858803 w 55"/>
                  <a:gd name="T15" fmla="*/ 24134924 h 44"/>
                  <a:gd name="T16" fmla="*/ 40712423 w 55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4"/>
                  <a:gd name="T29" fmla="*/ 55 w 5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4">
                    <a:moveTo>
                      <a:pt x="34" y="0"/>
                    </a:moveTo>
                    <a:lnTo>
                      <a:pt x="0" y="0"/>
                    </a:lnTo>
                    <a:lnTo>
                      <a:pt x="38" y="44"/>
                    </a:lnTo>
                    <a:lnTo>
                      <a:pt x="55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3" name="Freeform 657"/>
              <p:cNvSpPr>
                <a:spLocks/>
              </p:cNvSpPr>
              <p:nvPr/>
            </p:nvSpPr>
            <p:spPr bwMode="auto">
              <a:xfrm>
                <a:off x="3913129" y="3022192"/>
                <a:ext cx="50685" cy="34820"/>
              </a:xfrm>
              <a:custGeom>
                <a:avLst/>
                <a:gdLst>
                  <a:gd name="T0" fmla="*/ 27329999 w 47"/>
                  <a:gd name="T1" fmla="*/ 0 h 33"/>
                  <a:gd name="T2" fmla="*/ 54658919 w 47"/>
                  <a:gd name="T3" fmla="*/ 18370188 h 33"/>
                  <a:gd name="T4" fmla="*/ 27329999 w 47"/>
                  <a:gd name="T5" fmla="*/ 36740375 h 33"/>
                  <a:gd name="T6" fmla="*/ 0 w 47"/>
                  <a:gd name="T7" fmla="*/ 18370188 h 33"/>
                  <a:gd name="T8" fmla="*/ 44191930 w 47"/>
                  <a:gd name="T9" fmla="*/ 0 h 33"/>
                  <a:gd name="T10" fmla="*/ 0 w 47"/>
                  <a:gd name="T11" fmla="*/ 0 h 33"/>
                  <a:gd name="T12" fmla="*/ 34888532 w 47"/>
                  <a:gd name="T13" fmla="*/ 36740375 h 33"/>
                  <a:gd name="T14" fmla="*/ 54658919 w 47"/>
                  <a:gd name="T15" fmla="*/ 12247142 h 33"/>
                  <a:gd name="T16" fmla="*/ 44191930 w 4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3"/>
                  <a:gd name="T29" fmla="*/ 47 w 4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3">
                    <a:moveTo>
                      <a:pt x="38" y="0"/>
                    </a:moveTo>
                    <a:lnTo>
                      <a:pt x="0" y="0"/>
                    </a:lnTo>
                    <a:lnTo>
                      <a:pt x="30" y="33"/>
                    </a:lnTo>
                    <a:lnTo>
                      <a:pt x="47" y="1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4" name="Freeform 658"/>
              <p:cNvSpPr>
                <a:spLocks/>
              </p:cNvSpPr>
              <p:nvPr/>
            </p:nvSpPr>
            <p:spPr bwMode="auto">
              <a:xfrm>
                <a:off x="3932130" y="3022192"/>
                <a:ext cx="41175" cy="22530"/>
              </a:xfrm>
              <a:custGeom>
                <a:avLst/>
                <a:gdLst>
                  <a:gd name="T0" fmla="*/ 22308181 w 38"/>
                  <a:gd name="T1" fmla="*/ 0 h 22"/>
                  <a:gd name="T2" fmla="*/ 44615279 w 38"/>
                  <a:gd name="T3" fmla="*/ 11536384 h 22"/>
                  <a:gd name="T4" fmla="*/ 22308181 w 38"/>
                  <a:gd name="T5" fmla="*/ 23072768 h 22"/>
                  <a:gd name="T6" fmla="*/ 0 w 38"/>
                  <a:gd name="T7" fmla="*/ 11536384 h 22"/>
                  <a:gd name="T8" fmla="*/ 0 w 38"/>
                  <a:gd name="T9" fmla="*/ 0 h 22"/>
                  <a:gd name="T10" fmla="*/ 44615279 w 38"/>
                  <a:gd name="T11" fmla="*/ 0 h 22"/>
                  <a:gd name="T12" fmla="*/ 24656239 w 38"/>
                  <a:gd name="T13" fmla="*/ 23072768 h 22"/>
                  <a:gd name="T14" fmla="*/ 0 w 38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22"/>
                  <a:gd name="T26" fmla="*/ 38 w 3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22">
                    <a:moveTo>
                      <a:pt x="0" y="0"/>
                    </a:moveTo>
                    <a:lnTo>
                      <a:pt x="38" y="0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5" name="Freeform 659"/>
              <p:cNvSpPr>
                <a:spLocks/>
              </p:cNvSpPr>
              <p:nvPr/>
            </p:nvSpPr>
            <p:spPr bwMode="auto">
              <a:xfrm>
                <a:off x="3954304" y="3022192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6" name="Freeform 660"/>
              <p:cNvSpPr>
                <a:spLocks/>
              </p:cNvSpPr>
              <p:nvPr/>
            </p:nvSpPr>
            <p:spPr bwMode="auto">
              <a:xfrm>
                <a:off x="1457123" y="3384752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20088847 w 34"/>
                  <a:gd name="T9" fmla="*/ 0 h 22"/>
                  <a:gd name="T10" fmla="*/ 0 w 34"/>
                  <a:gd name="T11" fmla="*/ 23072768 h 22"/>
                  <a:gd name="T12" fmla="*/ 40177693 w 34"/>
                  <a:gd name="T13" fmla="*/ 23072768 h 22"/>
                  <a:gd name="T14" fmla="*/ 20088847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7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7" name="Freeform 661"/>
              <p:cNvSpPr>
                <a:spLocks/>
              </p:cNvSpPr>
              <p:nvPr/>
            </p:nvSpPr>
            <p:spPr bwMode="auto">
              <a:xfrm>
                <a:off x="1465572" y="3373486"/>
                <a:ext cx="47512" cy="33796"/>
              </a:xfrm>
              <a:custGeom>
                <a:avLst/>
                <a:gdLst>
                  <a:gd name="T0" fmla="*/ 26248722 w 43"/>
                  <a:gd name="T1" fmla="*/ 0 h 33"/>
                  <a:gd name="T2" fmla="*/ 52497444 w 43"/>
                  <a:gd name="T3" fmla="*/ 17305600 h 33"/>
                  <a:gd name="T4" fmla="*/ 26248722 w 43"/>
                  <a:gd name="T5" fmla="*/ 34611200 h 33"/>
                  <a:gd name="T6" fmla="*/ 0 w 43"/>
                  <a:gd name="T7" fmla="*/ 17305600 h 33"/>
                  <a:gd name="T8" fmla="*/ 20755011 w 43"/>
                  <a:gd name="T9" fmla="*/ 0 h 33"/>
                  <a:gd name="T10" fmla="*/ 0 w 43"/>
                  <a:gd name="T11" fmla="*/ 23074472 h 33"/>
                  <a:gd name="T12" fmla="*/ 10987427 w 43"/>
                  <a:gd name="T13" fmla="*/ 34611200 h 33"/>
                  <a:gd name="T14" fmla="*/ 52497444 w 43"/>
                  <a:gd name="T15" fmla="*/ 34611200 h 33"/>
                  <a:gd name="T16" fmla="*/ 20755011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17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3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8" name="Freeform 662"/>
              <p:cNvSpPr>
                <a:spLocks/>
              </p:cNvSpPr>
              <p:nvPr/>
            </p:nvSpPr>
            <p:spPr bwMode="auto">
              <a:xfrm>
                <a:off x="1475073" y="3362221"/>
                <a:ext cx="53849" cy="43013"/>
              </a:xfrm>
              <a:custGeom>
                <a:avLst/>
                <a:gdLst>
                  <a:gd name="T0" fmla="*/ 28429104 w 51"/>
                  <a:gd name="T1" fmla="*/ 0 h 44"/>
                  <a:gd name="T2" fmla="*/ 56857152 w 51"/>
                  <a:gd name="T3" fmla="*/ 21024559 h 44"/>
                  <a:gd name="T4" fmla="*/ 28429104 w 51"/>
                  <a:gd name="T5" fmla="*/ 42048141 h 44"/>
                  <a:gd name="T6" fmla="*/ 0 w 51"/>
                  <a:gd name="T7" fmla="*/ 21024559 h 44"/>
                  <a:gd name="T8" fmla="*/ 18952739 w 51"/>
                  <a:gd name="T9" fmla="*/ 0 h 44"/>
                  <a:gd name="T10" fmla="*/ 0 w 51"/>
                  <a:gd name="T11" fmla="*/ 21024559 h 44"/>
                  <a:gd name="T12" fmla="*/ 18952739 w 51"/>
                  <a:gd name="T13" fmla="*/ 42048141 h 44"/>
                  <a:gd name="T14" fmla="*/ 56857152 w 51"/>
                  <a:gd name="T15" fmla="*/ 42048141 h 44"/>
                  <a:gd name="T16" fmla="*/ 18952739 w 51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4"/>
                  <a:gd name="T29" fmla="*/ 51 w 51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4">
                    <a:moveTo>
                      <a:pt x="17" y="0"/>
                    </a:moveTo>
                    <a:lnTo>
                      <a:pt x="0" y="22"/>
                    </a:lnTo>
                    <a:lnTo>
                      <a:pt x="17" y="44"/>
                    </a:lnTo>
                    <a:lnTo>
                      <a:pt x="51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99" name="Freeform 663"/>
              <p:cNvSpPr>
                <a:spLocks/>
              </p:cNvSpPr>
              <p:nvPr/>
            </p:nvSpPr>
            <p:spPr bwMode="auto">
              <a:xfrm>
                <a:off x="1484583" y="3350955"/>
                <a:ext cx="63349" cy="54278"/>
              </a:xfrm>
              <a:custGeom>
                <a:avLst/>
                <a:gdLst>
                  <a:gd name="T0" fmla="*/ 34009823 w 59"/>
                  <a:gd name="T1" fmla="*/ 0 h 55"/>
                  <a:gd name="T2" fmla="*/ 68018572 w 59"/>
                  <a:gd name="T3" fmla="*/ 26782739 h 55"/>
                  <a:gd name="T4" fmla="*/ 34009823 w 59"/>
                  <a:gd name="T5" fmla="*/ 53565478 h 55"/>
                  <a:gd name="T6" fmla="*/ 0 w 59"/>
                  <a:gd name="T7" fmla="*/ 26782739 h 55"/>
                  <a:gd name="T8" fmla="*/ 19598466 w 59"/>
                  <a:gd name="T9" fmla="*/ 0 h 55"/>
                  <a:gd name="T10" fmla="*/ 0 w 59"/>
                  <a:gd name="T11" fmla="*/ 21425996 h 55"/>
                  <a:gd name="T12" fmla="*/ 29974815 w 59"/>
                  <a:gd name="T13" fmla="*/ 53565478 h 55"/>
                  <a:gd name="T14" fmla="*/ 68018572 w 59"/>
                  <a:gd name="T15" fmla="*/ 53565478 h 55"/>
                  <a:gd name="T16" fmla="*/ 19598466 w 59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5"/>
                  <a:gd name="T29" fmla="*/ 59 w 5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5">
                    <a:moveTo>
                      <a:pt x="17" y="0"/>
                    </a:moveTo>
                    <a:lnTo>
                      <a:pt x="0" y="22"/>
                    </a:lnTo>
                    <a:lnTo>
                      <a:pt x="26" y="55"/>
                    </a:lnTo>
                    <a:lnTo>
                      <a:pt x="59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0" name="Freeform 664"/>
              <p:cNvSpPr>
                <a:spLocks/>
              </p:cNvSpPr>
              <p:nvPr/>
            </p:nvSpPr>
            <p:spPr bwMode="auto">
              <a:xfrm>
                <a:off x="1494083" y="3338666"/>
                <a:ext cx="69686" cy="68616"/>
              </a:xfrm>
              <a:custGeom>
                <a:avLst/>
                <a:gdLst>
                  <a:gd name="T0" fmla="*/ 36239840 w 67"/>
                  <a:gd name="T1" fmla="*/ 0 h 66"/>
                  <a:gd name="T2" fmla="*/ 72479680 w 67"/>
                  <a:gd name="T3" fmla="*/ 35667844 h 66"/>
                  <a:gd name="T4" fmla="*/ 36239840 w 67"/>
                  <a:gd name="T5" fmla="*/ 71335688 h 66"/>
                  <a:gd name="T6" fmla="*/ 0 w 67"/>
                  <a:gd name="T7" fmla="*/ 35667844 h 66"/>
                  <a:gd name="T8" fmla="*/ 12981356 w 67"/>
                  <a:gd name="T9" fmla="*/ 0 h 66"/>
                  <a:gd name="T10" fmla="*/ 0 w 67"/>
                  <a:gd name="T11" fmla="*/ 23778560 h 66"/>
                  <a:gd name="T12" fmla="*/ 36780686 w 67"/>
                  <a:gd name="T13" fmla="*/ 71335688 h 66"/>
                  <a:gd name="T14" fmla="*/ 72479680 w 67"/>
                  <a:gd name="T15" fmla="*/ 71335688 h 66"/>
                  <a:gd name="T16" fmla="*/ 12981356 w 67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66"/>
                  <a:gd name="T29" fmla="*/ 67 w 67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66">
                    <a:moveTo>
                      <a:pt x="12" y="0"/>
                    </a:moveTo>
                    <a:lnTo>
                      <a:pt x="0" y="22"/>
                    </a:lnTo>
                    <a:lnTo>
                      <a:pt x="34" y="66"/>
                    </a:lnTo>
                    <a:lnTo>
                      <a:pt x="67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1" name="Freeform 665"/>
              <p:cNvSpPr>
                <a:spLocks/>
              </p:cNvSpPr>
              <p:nvPr/>
            </p:nvSpPr>
            <p:spPr bwMode="auto">
              <a:xfrm>
                <a:off x="1501472" y="3327401"/>
                <a:ext cx="81299" cy="77842"/>
              </a:xfrm>
              <a:custGeom>
                <a:avLst/>
                <a:gdLst>
                  <a:gd name="T0" fmla="*/ 43484267 w 76"/>
                  <a:gd name="T1" fmla="*/ 0 h 77"/>
                  <a:gd name="T2" fmla="*/ 86967464 w 76"/>
                  <a:gd name="T3" fmla="*/ 39346604 h 77"/>
                  <a:gd name="T4" fmla="*/ 43484267 w 76"/>
                  <a:gd name="T5" fmla="*/ 78693208 h 77"/>
                  <a:gd name="T6" fmla="*/ 0 w 76"/>
                  <a:gd name="T7" fmla="*/ 39346604 h 77"/>
                  <a:gd name="T8" fmla="*/ 14875576 w 76"/>
                  <a:gd name="T9" fmla="*/ 0 h 77"/>
                  <a:gd name="T10" fmla="*/ 0 w 76"/>
                  <a:gd name="T11" fmla="*/ 22484206 h 77"/>
                  <a:gd name="T12" fmla="*/ 48060543 w 76"/>
                  <a:gd name="T13" fmla="*/ 78693208 h 77"/>
                  <a:gd name="T14" fmla="*/ 86967464 w 76"/>
                  <a:gd name="T15" fmla="*/ 78693208 h 77"/>
                  <a:gd name="T16" fmla="*/ 14875576 w 76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7"/>
                  <a:gd name="T29" fmla="*/ 76 w 76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7">
                    <a:moveTo>
                      <a:pt x="13" y="0"/>
                    </a:moveTo>
                    <a:lnTo>
                      <a:pt x="0" y="22"/>
                    </a:lnTo>
                    <a:lnTo>
                      <a:pt x="42" y="77"/>
                    </a:lnTo>
                    <a:lnTo>
                      <a:pt x="76" y="7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2" name="Freeform 666"/>
              <p:cNvSpPr>
                <a:spLocks/>
              </p:cNvSpPr>
              <p:nvPr/>
            </p:nvSpPr>
            <p:spPr bwMode="auto">
              <a:xfrm>
                <a:off x="1506757" y="3316135"/>
                <a:ext cx="93972" cy="89108"/>
              </a:xfrm>
              <a:custGeom>
                <a:avLst/>
                <a:gdLst>
                  <a:gd name="T0" fmla="*/ 49610880 w 89"/>
                  <a:gd name="T1" fmla="*/ 0 h 88"/>
                  <a:gd name="T2" fmla="*/ 99221761 w 89"/>
                  <a:gd name="T3" fmla="*/ 45114976 h 88"/>
                  <a:gd name="T4" fmla="*/ 49610880 w 89"/>
                  <a:gd name="T5" fmla="*/ 90229951 h 88"/>
                  <a:gd name="T6" fmla="*/ 0 w 89"/>
                  <a:gd name="T7" fmla="*/ 45114976 h 88"/>
                  <a:gd name="T8" fmla="*/ 18952782 w 89"/>
                  <a:gd name="T9" fmla="*/ 0 h 88"/>
                  <a:gd name="T10" fmla="*/ 0 w 89"/>
                  <a:gd name="T11" fmla="*/ 22557488 h 88"/>
                  <a:gd name="T12" fmla="*/ 61317253 w 89"/>
                  <a:gd name="T13" fmla="*/ 90229951 h 88"/>
                  <a:gd name="T14" fmla="*/ 99221761 w 89"/>
                  <a:gd name="T15" fmla="*/ 90229951 h 88"/>
                  <a:gd name="T16" fmla="*/ 18952782 w 89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8"/>
                  <a:gd name="T29" fmla="*/ 89 w 89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8">
                    <a:moveTo>
                      <a:pt x="17" y="0"/>
                    </a:moveTo>
                    <a:lnTo>
                      <a:pt x="0" y="22"/>
                    </a:lnTo>
                    <a:lnTo>
                      <a:pt x="55" y="88"/>
                    </a:lnTo>
                    <a:lnTo>
                      <a:pt x="89" y="8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3" name="Freeform 667"/>
              <p:cNvSpPr>
                <a:spLocks/>
              </p:cNvSpPr>
              <p:nvPr/>
            </p:nvSpPr>
            <p:spPr bwMode="auto">
              <a:xfrm>
                <a:off x="1516258" y="3304870"/>
                <a:ext cx="101361" cy="100373"/>
              </a:xfrm>
              <a:custGeom>
                <a:avLst/>
                <a:gdLst>
                  <a:gd name="T0" fmla="*/ 52959555 w 97"/>
                  <a:gd name="T1" fmla="*/ 0 h 99"/>
                  <a:gd name="T2" fmla="*/ 105918064 w 97"/>
                  <a:gd name="T3" fmla="*/ 50883028 h 99"/>
                  <a:gd name="T4" fmla="*/ 52959555 w 97"/>
                  <a:gd name="T5" fmla="*/ 101765042 h 99"/>
                  <a:gd name="T6" fmla="*/ 0 w 97"/>
                  <a:gd name="T7" fmla="*/ 50883028 h 99"/>
                  <a:gd name="T8" fmla="*/ 18562650 w 97"/>
                  <a:gd name="T9" fmla="*/ 0 h 99"/>
                  <a:gd name="T10" fmla="*/ 0 w 97"/>
                  <a:gd name="T11" fmla="*/ 22614342 h 99"/>
                  <a:gd name="T12" fmla="*/ 68791736 w 97"/>
                  <a:gd name="T13" fmla="*/ 101765042 h 99"/>
                  <a:gd name="T14" fmla="*/ 105918064 w 97"/>
                  <a:gd name="T15" fmla="*/ 101765042 h 99"/>
                  <a:gd name="T16" fmla="*/ 18562650 w 97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9"/>
                  <a:gd name="T29" fmla="*/ 97 w 97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9">
                    <a:moveTo>
                      <a:pt x="17" y="0"/>
                    </a:moveTo>
                    <a:lnTo>
                      <a:pt x="0" y="22"/>
                    </a:lnTo>
                    <a:lnTo>
                      <a:pt x="63" y="99"/>
                    </a:lnTo>
                    <a:lnTo>
                      <a:pt x="97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4" name="Freeform 668"/>
              <p:cNvSpPr>
                <a:spLocks/>
              </p:cNvSpPr>
              <p:nvPr/>
            </p:nvSpPr>
            <p:spPr bwMode="auto">
              <a:xfrm>
                <a:off x="1523646" y="3295653"/>
                <a:ext cx="110871" cy="109590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5091597 h 109"/>
                  <a:gd name="T4" fmla="*/ 57983441 w 106"/>
                  <a:gd name="T5" fmla="*/ 110183194 h 109"/>
                  <a:gd name="T6" fmla="*/ 0 w 106"/>
                  <a:gd name="T7" fmla="*/ 55091597 h 109"/>
                  <a:gd name="T8" fmla="*/ 18598090 w 106"/>
                  <a:gd name="T9" fmla="*/ 0 h 109"/>
                  <a:gd name="T10" fmla="*/ 0 w 106"/>
                  <a:gd name="T11" fmla="*/ 21228289 h 109"/>
                  <a:gd name="T12" fmla="*/ 78769672 w 106"/>
                  <a:gd name="T13" fmla="*/ 110183194 h 109"/>
                  <a:gd name="T14" fmla="*/ 115965836 w 106"/>
                  <a:gd name="T15" fmla="*/ 110183194 h 109"/>
                  <a:gd name="T16" fmla="*/ 1859809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1"/>
                    </a:lnTo>
                    <a:lnTo>
                      <a:pt x="72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5" name="Freeform 669"/>
              <p:cNvSpPr>
                <a:spLocks/>
              </p:cNvSpPr>
              <p:nvPr/>
            </p:nvSpPr>
            <p:spPr bwMode="auto">
              <a:xfrm>
                <a:off x="1533147" y="3284387"/>
                <a:ext cx="120371" cy="120856"/>
              </a:xfrm>
              <a:custGeom>
                <a:avLst/>
                <a:gdLst>
                  <a:gd name="T0" fmla="*/ 63549552 w 114"/>
                  <a:gd name="T1" fmla="*/ 0 h 120"/>
                  <a:gd name="T2" fmla="*/ 127098048 w 114"/>
                  <a:gd name="T3" fmla="*/ 60859053 h 120"/>
                  <a:gd name="T4" fmla="*/ 63549552 w 114"/>
                  <a:gd name="T5" fmla="*/ 121718107 h 120"/>
                  <a:gd name="T6" fmla="*/ 0 w 114"/>
                  <a:gd name="T7" fmla="*/ 60859053 h 120"/>
                  <a:gd name="T8" fmla="*/ 13379132 w 114"/>
                  <a:gd name="T9" fmla="*/ 0 h 120"/>
                  <a:gd name="T10" fmla="*/ 0 w 114"/>
                  <a:gd name="T11" fmla="*/ 21300872 h 120"/>
                  <a:gd name="T12" fmla="*/ 89191752 w 114"/>
                  <a:gd name="T13" fmla="*/ 121718107 h 120"/>
                  <a:gd name="T14" fmla="*/ 127098048 w 114"/>
                  <a:gd name="T15" fmla="*/ 121718107 h 120"/>
                  <a:gd name="T16" fmla="*/ 1337913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12" y="0"/>
                    </a:moveTo>
                    <a:lnTo>
                      <a:pt x="0" y="21"/>
                    </a:lnTo>
                    <a:lnTo>
                      <a:pt x="80" y="120"/>
                    </a:lnTo>
                    <a:lnTo>
                      <a:pt x="114" y="12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6" name="Freeform 670"/>
              <p:cNvSpPr>
                <a:spLocks/>
              </p:cNvSpPr>
              <p:nvPr/>
            </p:nvSpPr>
            <p:spPr bwMode="auto">
              <a:xfrm>
                <a:off x="1541596" y="3273122"/>
                <a:ext cx="129872" cy="132121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6626301 h 131"/>
                  <a:gd name="T4" fmla="*/ 68563969 w 123"/>
                  <a:gd name="T5" fmla="*/ 133251594 h 131"/>
                  <a:gd name="T6" fmla="*/ 0 w 123"/>
                  <a:gd name="T7" fmla="*/ 66626301 h 131"/>
                  <a:gd name="T8" fmla="*/ 14492871 w 123"/>
                  <a:gd name="T9" fmla="*/ 0 h 131"/>
                  <a:gd name="T10" fmla="*/ 0 w 123"/>
                  <a:gd name="T11" fmla="*/ 22377866 h 131"/>
                  <a:gd name="T12" fmla="*/ 99222216 w 123"/>
                  <a:gd name="T13" fmla="*/ 133251594 h 131"/>
                  <a:gd name="T14" fmla="*/ 137127937 w 123"/>
                  <a:gd name="T15" fmla="*/ 133251594 h 131"/>
                  <a:gd name="T16" fmla="*/ 14492871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13" y="0"/>
                    </a:moveTo>
                    <a:lnTo>
                      <a:pt x="0" y="22"/>
                    </a:lnTo>
                    <a:lnTo>
                      <a:pt x="89" y="131"/>
                    </a:lnTo>
                    <a:lnTo>
                      <a:pt x="123" y="13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7" name="Freeform 671"/>
              <p:cNvSpPr>
                <a:spLocks/>
              </p:cNvSpPr>
              <p:nvPr/>
            </p:nvSpPr>
            <p:spPr bwMode="auto">
              <a:xfrm>
                <a:off x="1545820" y="3260823"/>
                <a:ext cx="142545" cy="146459"/>
              </a:xfrm>
              <a:custGeom>
                <a:avLst/>
                <a:gdLst>
                  <a:gd name="T0" fmla="*/ 74703012 w 136"/>
                  <a:gd name="T1" fmla="*/ 0 h 142"/>
                  <a:gd name="T2" fmla="*/ 149404977 w 136"/>
                  <a:gd name="T3" fmla="*/ 75529525 h 142"/>
                  <a:gd name="T4" fmla="*/ 74703012 w 136"/>
                  <a:gd name="T5" fmla="*/ 151058018 h 142"/>
                  <a:gd name="T6" fmla="*/ 0 w 136"/>
                  <a:gd name="T7" fmla="*/ 75529525 h 142"/>
                  <a:gd name="T8" fmla="*/ 18675491 w 136"/>
                  <a:gd name="T9" fmla="*/ 0 h 142"/>
                  <a:gd name="T10" fmla="*/ 0 w 136"/>
                  <a:gd name="T11" fmla="*/ 23403527 h 142"/>
                  <a:gd name="T12" fmla="*/ 112053978 w 136"/>
                  <a:gd name="T13" fmla="*/ 151058018 h 142"/>
                  <a:gd name="T14" fmla="*/ 149404977 w 136"/>
                  <a:gd name="T15" fmla="*/ 151058018 h 142"/>
                  <a:gd name="T16" fmla="*/ 18675491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2"/>
                    </a:lnTo>
                    <a:lnTo>
                      <a:pt x="136" y="1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8" name="Freeform 672"/>
              <p:cNvSpPr>
                <a:spLocks/>
              </p:cNvSpPr>
              <p:nvPr/>
            </p:nvSpPr>
            <p:spPr bwMode="auto">
              <a:xfrm>
                <a:off x="1555321" y="3249558"/>
                <a:ext cx="152046" cy="155676"/>
              </a:xfrm>
              <a:custGeom>
                <a:avLst/>
                <a:gdLst>
                  <a:gd name="T0" fmla="*/ 80270784 w 144"/>
                  <a:gd name="T1" fmla="*/ 0 h 153"/>
                  <a:gd name="T2" fmla="*/ 160541568 w 144"/>
                  <a:gd name="T3" fmla="*/ 79199402 h 153"/>
                  <a:gd name="T4" fmla="*/ 80270784 w 144"/>
                  <a:gd name="T5" fmla="*/ 158398804 h 153"/>
                  <a:gd name="T6" fmla="*/ 0 w 144"/>
                  <a:gd name="T7" fmla="*/ 79199402 h 153"/>
                  <a:gd name="T8" fmla="*/ 18952956 w 144"/>
                  <a:gd name="T9" fmla="*/ 0 h 153"/>
                  <a:gd name="T10" fmla="*/ 0 w 144"/>
                  <a:gd name="T11" fmla="*/ 22776517 h 153"/>
                  <a:gd name="T12" fmla="*/ 122635639 w 144"/>
                  <a:gd name="T13" fmla="*/ 158398804 h 153"/>
                  <a:gd name="T14" fmla="*/ 160541568 w 144"/>
                  <a:gd name="T15" fmla="*/ 158398804 h 153"/>
                  <a:gd name="T16" fmla="*/ 18952956 w 144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3"/>
                  <a:gd name="T29" fmla="*/ 144 w 144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3">
                    <a:moveTo>
                      <a:pt x="17" y="0"/>
                    </a:moveTo>
                    <a:lnTo>
                      <a:pt x="0" y="22"/>
                    </a:lnTo>
                    <a:lnTo>
                      <a:pt x="110" y="153"/>
                    </a:lnTo>
                    <a:lnTo>
                      <a:pt x="144" y="15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09" name="Freeform 673"/>
              <p:cNvSpPr>
                <a:spLocks/>
              </p:cNvSpPr>
              <p:nvPr/>
            </p:nvSpPr>
            <p:spPr bwMode="auto">
              <a:xfrm>
                <a:off x="1563770" y="3238292"/>
                <a:ext cx="157322" cy="166942"/>
              </a:xfrm>
              <a:custGeom>
                <a:avLst/>
                <a:gdLst>
                  <a:gd name="T0" fmla="*/ 83054401 w 149"/>
                  <a:gd name="T1" fmla="*/ 0 h 164"/>
                  <a:gd name="T2" fmla="*/ 166108801 w 149"/>
                  <a:gd name="T3" fmla="*/ 84968388 h 164"/>
                  <a:gd name="T4" fmla="*/ 83054401 w 149"/>
                  <a:gd name="T5" fmla="*/ 169936777 h 164"/>
                  <a:gd name="T6" fmla="*/ 0 w 149"/>
                  <a:gd name="T7" fmla="*/ 84968388 h 164"/>
                  <a:gd name="T8" fmla="*/ 18951494 w 149"/>
                  <a:gd name="T9" fmla="*/ 0 h 164"/>
                  <a:gd name="T10" fmla="*/ 0 w 149"/>
                  <a:gd name="T11" fmla="*/ 22796744 h 164"/>
                  <a:gd name="T12" fmla="*/ 132663603 w 149"/>
                  <a:gd name="T13" fmla="*/ 169936777 h 164"/>
                  <a:gd name="T14" fmla="*/ 166108801 w 149"/>
                  <a:gd name="T15" fmla="*/ 169936777 h 164"/>
                  <a:gd name="T16" fmla="*/ 18951494 w 149"/>
                  <a:gd name="T17" fmla="*/ 0 h 16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164"/>
                  <a:gd name="T29" fmla="*/ 149 w 149"/>
                  <a:gd name="T30" fmla="*/ 164 h 1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164">
                    <a:moveTo>
                      <a:pt x="17" y="0"/>
                    </a:moveTo>
                    <a:lnTo>
                      <a:pt x="0" y="22"/>
                    </a:lnTo>
                    <a:lnTo>
                      <a:pt x="119" y="164"/>
                    </a:lnTo>
                    <a:lnTo>
                      <a:pt x="149" y="16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0" name="Freeform 674"/>
              <p:cNvSpPr>
                <a:spLocks/>
              </p:cNvSpPr>
              <p:nvPr/>
            </p:nvSpPr>
            <p:spPr bwMode="auto">
              <a:xfrm>
                <a:off x="1573270" y="3227027"/>
                <a:ext cx="166832" cy="178207"/>
              </a:xfrm>
              <a:custGeom>
                <a:avLst/>
                <a:gdLst>
                  <a:gd name="T0" fmla="*/ 88639859 w 157"/>
                  <a:gd name="T1" fmla="*/ 0 h 175"/>
                  <a:gd name="T2" fmla="*/ 177279719 w 157"/>
                  <a:gd name="T3" fmla="*/ 90736895 h 175"/>
                  <a:gd name="T4" fmla="*/ 88639859 w 157"/>
                  <a:gd name="T5" fmla="*/ 181472771 h 175"/>
                  <a:gd name="T6" fmla="*/ 0 w 157"/>
                  <a:gd name="T7" fmla="*/ 90736895 h 175"/>
                  <a:gd name="T8" fmla="*/ 14679089 w 157"/>
                  <a:gd name="T9" fmla="*/ 0 h 175"/>
                  <a:gd name="T10" fmla="*/ 0 w 157"/>
                  <a:gd name="T11" fmla="*/ 22813551 h 175"/>
                  <a:gd name="T12" fmla="*/ 143404335 w 157"/>
                  <a:gd name="T13" fmla="*/ 181472771 h 175"/>
                  <a:gd name="T14" fmla="*/ 177279719 w 157"/>
                  <a:gd name="T15" fmla="*/ 181472771 h 175"/>
                  <a:gd name="T16" fmla="*/ 14679089 w 157"/>
                  <a:gd name="T17" fmla="*/ 0 h 17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5"/>
                  <a:gd name="T29" fmla="*/ 157 w 157"/>
                  <a:gd name="T30" fmla="*/ 175 h 1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5">
                    <a:moveTo>
                      <a:pt x="13" y="0"/>
                    </a:moveTo>
                    <a:lnTo>
                      <a:pt x="0" y="22"/>
                    </a:lnTo>
                    <a:lnTo>
                      <a:pt x="127" y="175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1" name="Freeform 675"/>
              <p:cNvSpPr>
                <a:spLocks/>
              </p:cNvSpPr>
              <p:nvPr/>
            </p:nvSpPr>
            <p:spPr bwMode="auto">
              <a:xfrm>
                <a:off x="1582780" y="3216786"/>
                <a:ext cx="174220" cy="190496"/>
              </a:xfrm>
              <a:custGeom>
                <a:avLst/>
                <a:gdLst>
                  <a:gd name="T0" fmla="*/ 91423518 w 166"/>
                  <a:gd name="T1" fmla="*/ 0 h 186"/>
                  <a:gd name="T2" fmla="*/ 182847037 w 166"/>
                  <a:gd name="T3" fmla="*/ 97550339 h 186"/>
                  <a:gd name="T4" fmla="*/ 91423518 w 166"/>
                  <a:gd name="T5" fmla="*/ 195100677 h 186"/>
                  <a:gd name="T6" fmla="*/ 0 w 166"/>
                  <a:gd name="T7" fmla="*/ 97550339 h 186"/>
                  <a:gd name="T8" fmla="*/ 14319623 w 166"/>
                  <a:gd name="T9" fmla="*/ 0 h 186"/>
                  <a:gd name="T10" fmla="*/ 0 w 166"/>
                  <a:gd name="T11" fmla="*/ 23076645 h 186"/>
                  <a:gd name="T12" fmla="*/ 145396048 w 166"/>
                  <a:gd name="T13" fmla="*/ 195100677 h 186"/>
                  <a:gd name="T14" fmla="*/ 182847037 w 166"/>
                  <a:gd name="T15" fmla="*/ 195100677 h 186"/>
                  <a:gd name="T16" fmla="*/ 14319623 w 166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6"/>
                  <a:gd name="T29" fmla="*/ 166 w 166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6">
                    <a:moveTo>
                      <a:pt x="13" y="0"/>
                    </a:moveTo>
                    <a:lnTo>
                      <a:pt x="0" y="22"/>
                    </a:lnTo>
                    <a:lnTo>
                      <a:pt x="132" y="186"/>
                    </a:lnTo>
                    <a:lnTo>
                      <a:pt x="166" y="18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2" name="Freeform 676"/>
              <p:cNvSpPr>
                <a:spLocks/>
              </p:cNvSpPr>
              <p:nvPr/>
            </p:nvSpPr>
            <p:spPr bwMode="auto">
              <a:xfrm>
                <a:off x="1587005" y="3205520"/>
                <a:ext cx="186894" cy="201762"/>
              </a:xfrm>
              <a:custGeom>
                <a:avLst/>
                <a:gdLst>
                  <a:gd name="T0" fmla="*/ 98116199 w 178"/>
                  <a:gd name="T1" fmla="*/ 0 h 197"/>
                  <a:gd name="T2" fmla="*/ 196232399 w 178"/>
                  <a:gd name="T3" fmla="*/ 103319555 h 197"/>
                  <a:gd name="T4" fmla="*/ 98116199 w 178"/>
                  <a:gd name="T5" fmla="*/ 206639110 h 197"/>
                  <a:gd name="T6" fmla="*/ 0 w 178"/>
                  <a:gd name="T7" fmla="*/ 103319555 h 197"/>
                  <a:gd name="T8" fmla="*/ 18740850 w 178"/>
                  <a:gd name="T9" fmla="*/ 0 h 197"/>
                  <a:gd name="T10" fmla="*/ 0 w 178"/>
                  <a:gd name="T11" fmla="*/ 23076658 h 197"/>
                  <a:gd name="T12" fmla="*/ 158749665 w 178"/>
                  <a:gd name="T13" fmla="*/ 206639110 h 197"/>
                  <a:gd name="T14" fmla="*/ 196232399 w 178"/>
                  <a:gd name="T15" fmla="*/ 206639110 h 197"/>
                  <a:gd name="T16" fmla="*/ 18740850 w 178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7"/>
                  <a:gd name="T29" fmla="*/ 178 w 178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7">
                    <a:moveTo>
                      <a:pt x="17" y="0"/>
                    </a:moveTo>
                    <a:lnTo>
                      <a:pt x="0" y="22"/>
                    </a:lnTo>
                    <a:lnTo>
                      <a:pt x="144" y="197"/>
                    </a:lnTo>
                    <a:lnTo>
                      <a:pt x="178" y="19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3" name="Freeform 677"/>
              <p:cNvSpPr>
                <a:spLocks/>
              </p:cNvSpPr>
              <p:nvPr/>
            </p:nvSpPr>
            <p:spPr bwMode="auto">
              <a:xfrm>
                <a:off x="1595445" y="3194255"/>
                <a:ext cx="198507" cy="213027"/>
              </a:xfrm>
              <a:custGeom>
                <a:avLst/>
                <a:gdLst>
                  <a:gd name="T0" fmla="*/ 105361570 w 187"/>
                  <a:gd name="T1" fmla="*/ 0 h 208"/>
                  <a:gd name="T2" fmla="*/ 210722078 w 187"/>
                  <a:gd name="T3" fmla="*/ 109088259 h 208"/>
                  <a:gd name="T4" fmla="*/ 105361570 w 187"/>
                  <a:gd name="T5" fmla="*/ 218175494 h 208"/>
                  <a:gd name="T6" fmla="*/ 0 w 187"/>
                  <a:gd name="T7" fmla="*/ 109088259 h 208"/>
                  <a:gd name="T8" fmla="*/ 19156458 w 187"/>
                  <a:gd name="T9" fmla="*/ 0 h 208"/>
                  <a:gd name="T10" fmla="*/ 0 w 187"/>
                  <a:gd name="T11" fmla="*/ 23076561 h 208"/>
                  <a:gd name="T12" fmla="*/ 172409178 w 187"/>
                  <a:gd name="T13" fmla="*/ 218175494 h 208"/>
                  <a:gd name="T14" fmla="*/ 210722078 w 187"/>
                  <a:gd name="T15" fmla="*/ 218175494 h 208"/>
                  <a:gd name="T16" fmla="*/ 19156458 w 187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8"/>
                  <a:gd name="T29" fmla="*/ 187 w 187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8">
                    <a:moveTo>
                      <a:pt x="17" y="0"/>
                    </a:moveTo>
                    <a:lnTo>
                      <a:pt x="0" y="22"/>
                    </a:lnTo>
                    <a:lnTo>
                      <a:pt x="153" y="208"/>
                    </a:lnTo>
                    <a:lnTo>
                      <a:pt x="187" y="20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4" name="Freeform 678"/>
              <p:cNvSpPr>
                <a:spLocks/>
              </p:cNvSpPr>
              <p:nvPr/>
            </p:nvSpPr>
            <p:spPr bwMode="auto">
              <a:xfrm>
                <a:off x="1604954" y="3182989"/>
                <a:ext cx="204843" cy="224302"/>
              </a:xfrm>
              <a:custGeom>
                <a:avLst/>
                <a:gdLst>
                  <a:gd name="T0" fmla="*/ 108146544 w 194"/>
                  <a:gd name="T1" fmla="*/ 0 h 219"/>
                  <a:gd name="T2" fmla="*/ 216292032 w 194"/>
                  <a:gd name="T3" fmla="*/ 114866181 h 219"/>
                  <a:gd name="T4" fmla="*/ 108146544 w 194"/>
                  <a:gd name="T5" fmla="*/ 229732362 h 219"/>
                  <a:gd name="T6" fmla="*/ 0 w 194"/>
                  <a:gd name="T7" fmla="*/ 114866181 h 219"/>
                  <a:gd name="T8" fmla="*/ 17838238 w 194"/>
                  <a:gd name="T9" fmla="*/ 0 h 219"/>
                  <a:gd name="T10" fmla="*/ 0 w 194"/>
                  <a:gd name="T11" fmla="*/ 23078527 h 219"/>
                  <a:gd name="T12" fmla="*/ 179500552 w 194"/>
                  <a:gd name="T13" fmla="*/ 229732362 h 219"/>
                  <a:gd name="T14" fmla="*/ 216292032 w 194"/>
                  <a:gd name="T15" fmla="*/ 229732362 h 219"/>
                  <a:gd name="T16" fmla="*/ 17838238 w 194"/>
                  <a:gd name="T17" fmla="*/ 0 h 21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4"/>
                  <a:gd name="T28" fmla="*/ 0 h 219"/>
                  <a:gd name="T29" fmla="*/ 194 w 194"/>
                  <a:gd name="T30" fmla="*/ 219 h 2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4" h="219">
                    <a:moveTo>
                      <a:pt x="16" y="0"/>
                    </a:moveTo>
                    <a:lnTo>
                      <a:pt x="0" y="22"/>
                    </a:lnTo>
                    <a:lnTo>
                      <a:pt x="161" y="219"/>
                    </a:lnTo>
                    <a:lnTo>
                      <a:pt x="194" y="21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5" name="Freeform 679"/>
              <p:cNvSpPr>
                <a:spLocks/>
              </p:cNvSpPr>
              <p:nvPr/>
            </p:nvSpPr>
            <p:spPr bwMode="auto">
              <a:xfrm>
                <a:off x="1613394" y="3171724"/>
                <a:ext cx="215405" cy="233519"/>
              </a:xfrm>
              <a:custGeom>
                <a:avLst/>
                <a:gdLst>
                  <a:gd name="T0" fmla="*/ 114284554 w 203"/>
                  <a:gd name="T1" fmla="*/ 0 h 229"/>
                  <a:gd name="T2" fmla="*/ 228568047 w 203"/>
                  <a:gd name="T3" fmla="*/ 119064098 h 229"/>
                  <a:gd name="T4" fmla="*/ 114284554 w 203"/>
                  <a:gd name="T5" fmla="*/ 238127177 h 229"/>
                  <a:gd name="T6" fmla="*/ 0 w 203"/>
                  <a:gd name="T7" fmla="*/ 119064098 h 229"/>
                  <a:gd name="T8" fmla="*/ 19141337 w 203"/>
                  <a:gd name="T9" fmla="*/ 0 h 229"/>
                  <a:gd name="T10" fmla="*/ 0 w 203"/>
                  <a:gd name="T11" fmla="*/ 21836578 h 229"/>
                  <a:gd name="T12" fmla="*/ 191411226 w 203"/>
                  <a:gd name="T13" fmla="*/ 238127177 h 229"/>
                  <a:gd name="T14" fmla="*/ 228568047 w 203"/>
                  <a:gd name="T15" fmla="*/ 238127177 h 229"/>
                  <a:gd name="T16" fmla="*/ 19141337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1"/>
                    </a:lnTo>
                    <a:lnTo>
                      <a:pt x="170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6" name="Freeform 680"/>
              <p:cNvSpPr>
                <a:spLocks/>
              </p:cNvSpPr>
              <p:nvPr/>
            </p:nvSpPr>
            <p:spPr bwMode="auto">
              <a:xfrm>
                <a:off x="1622904" y="3160459"/>
                <a:ext cx="223845" cy="244784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4831681 h 240"/>
                  <a:gd name="T4" fmla="*/ 118176433 w 212"/>
                  <a:gd name="T5" fmla="*/ 249663361 h 240"/>
                  <a:gd name="T6" fmla="*/ 0 w 212"/>
                  <a:gd name="T7" fmla="*/ 124831681 h 240"/>
                  <a:gd name="T8" fmla="*/ 14492908 w 212"/>
                  <a:gd name="T9" fmla="*/ 0 h 240"/>
                  <a:gd name="T10" fmla="*/ 0 w 212"/>
                  <a:gd name="T11" fmla="*/ 21845954 h 240"/>
                  <a:gd name="T12" fmla="*/ 198445992 w 212"/>
                  <a:gd name="T13" fmla="*/ 249663361 h 240"/>
                  <a:gd name="T14" fmla="*/ 236351809 w 212"/>
                  <a:gd name="T15" fmla="*/ 249663361 h 240"/>
                  <a:gd name="T16" fmla="*/ 14492908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3" y="0"/>
                    </a:moveTo>
                    <a:lnTo>
                      <a:pt x="0" y="21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7" name="Freeform 681"/>
              <p:cNvSpPr>
                <a:spLocks/>
              </p:cNvSpPr>
              <p:nvPr/>
            </p:nvSpPr>
            <p:spPr bwMode="auto">
              <a:xfrm>
                <a:off x="1632405" y="3149193"/>
                <a:ext cx="233354" cy="256050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0600802 h 251"/>
                  <a:gd name="T4" fmla="*/ 123759293 w 220"/>
                  <a:gd name="T5" fmla="*/ 261201604 h 251"/>
                  <a:gd name="T6" fmla="*/ 0 w 220"/>
                  <a:gd name="T7" fmla="*/ 130600802 h 251"/>
                  <a:gd name="T8" fmla="*/ 14625992 w 220"/>
                  <a:gd name="T9" fmla="*/ 0 h 251"/>
                  <a:gd name="T10" fmla="*/ 0 w 220"/>
                  <a:gd name="T11" fmla="*/ 22894545 h 251"/>
                  <a:gd name="T12" fmla="*/ 209265511 w 220"/>
                  <a:gd name="T13" fmla="*/ 261201604 h 251"/>
                  <a:gd name="T14" fmla="*/ 247518585 w 220"/>
                  <a:gd name="T15" fmla="*/ 261201604 h 251"/>
                  <a:gd name="T16" fmla="*/ 14625992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3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8" name="Freeform 682"/>
              <p:cNvSpPr>
                <a:spLocks/>
              </p:cNvSpPr>
              <p:nvPr/>
            </p:nvSpPr>
            <p:spPr bwMode="auto">
              <a:xfrm>
                <a:off x="1635568" y="313895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18952969 w 233"/>
                  <a:gd name="T9" fmla="*/ 0 h 262"/>
                  <a:gd name="T10" fmla="*/ 0 w 233"/>
                  <a:gd name="T11" fmla="*/ 23077151 h 262"/>
                  <a:gd name="T12" fmla="*/ 221859520 w 233"/>
                  <a:gd name="T13" fmla="*/ 274831370 h 262"/>
                  <a:gd name="T14" fmla="*/ 259765442 w 233"/>
                  <a:gd name="T15" fmla="*/ 274831370 h 262"/>
                  <a:gd name="T16" fmla="*/ 18952969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33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19" name="Freeform 683"/>
              <p:cNvSpPr>
                <a:spLocks/>
              </p:cNvSpPr>
              <p:nvPr/>
            </p:nvSpPr>
            <p:spPr bwMode="auto">
              <a:xfrm>
                <a:off x="1645078" y="3131783"/>
                <a:ext cx="255529" cy="273460"/>
              </a:xfrm>
              <a:custGeom>
                <a:avLst/>
                <a:gdLst>
                  <a:gd name="T0" fmla="*/ 135467479 w 241"/>
                  <a:gd name="T1" fmla="*/ 0 h 269"/>
                  <a:gd name="T2" fmla="*/ 270933897 w 241"/>
                  <a:gd name="T3" fmla="*/ 138996974 h 269"/>
                  <a:gd name="T4" fmla="*/ 135467479 w 241"/>
                  <a:gd name="T5" fmla="*/ 277993947 h 269"/>
                  <a:gd name="T6" fmla="*/ 0 w 241"/>
                  <a:gd name="T7" fmla="*/ 138996974 h 269"/>
                  <a:gd name="T8" fmla="*/ 0 w 241"/>
                  <a:gd name="T9" fmla="*/ 18601379 h 269"/>
                  <a:gd name="T10" fmla="*/ 13490023 w 241"/>
                  <a:gd name="T11" fmla="*/ 0 h 269"/>
                  <a:gd name="T12" fmla="*/ 23608337 w 241"/>
                  <a:gd name="T13" fmla="*/ 0 h 269"/>
                  <a:gd name="T14" fmla="*/ 270933897 w 241"/>
                  <a:gd name="T15" fmla="*/ 277993947 h 269"/>
                  <a:gd name="T16" fmla="*/ 232710586 w 241"/>
                  <a:gd name="T17" fmla="*/ 277993947 h 269"/>
                  <a:gd name="T18" fmla="*/ 0 w 241"/>
                  <a:gd name="T19" fmla="*/ 18601379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69"/>
                    </a:lnTo>
                    <a:lnTo>
                      <a:pt x="207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0" name="Freeform 684"/>
              <p:cNvSpPr>
                <a:spLocks/>
              </p:cNvSpPr>
              <p:nvPr/>
            </p:nvSpPr>
            <p:spPr bwMode="auto">
              <a:xfrm>
                <a:off x="1654579" y="3131783"/>
                <a:ext cx="255529" cy="273460"/>
              </a:xfrm>
              <a:custGeom>
                <a:avLst/>
                <a:gdLst>
                  <a:gd name="T0" fmla="*/ 134907696 w 242"/>
                  <a:gd name="T1" fmla="*/ 0 h 269"/>
                  <a:gd name="T2" fmla="*/ 269814336 w 242"/>
                  <a:gd name="T3" fmla="*/ 138996974 h 269"/>
                  <a:gd name="T4" fmla="*/ 134907696 w 242"/>
                  <a:gd name="T5" fmla="*/ 277993947 h 269"/>
                  <a:gd name="T6" fmla="*/ 0 w 242"/>
                  <a:gd name="T7" fmla="*/ 138996974 h 269"/>
                  <a:gd name="T8" fmla="*/ 0 w 242"/>
                  <a:gd name="T9" fmla="*/ 7233981 h 269"/>
                  <a:gd name="T10" fmla="*/ 4460143 w 242"/>
                  <a:gd name="T11" fmla="*/ 0 h 269"/>
                  <a:gd name="T12" fmla="*/ 33447901 w 242"/>
                  <a:gd name="T13" fmla="*/ 0 h 269"/>
                  <a:gd name="T14" fmla="*/ 269814336 w 242"/>
                  <a:gd name="T15" fmla="*/ 269726107 h 269"/>
                  <a:gd name="T16" fmla="*/ 264239159 w 242"/>
                  <a:gd name="T17" fmla="*/ 277993947 h 269"/>
                  <a:gd name="T18" fmla="*/ 240825529 w 242"/>
                  <a:gd name="T19" fmla="*/ 277993947 h 269"/>
                  <a:gd name="T20" fmla="*/ 0 w 242"/>
                  <a:gd name="T21" fmla="*/ 7233981 h 26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42"/>
                  <a:gd name="T34" fmla="*/ 0 h 269"/>
                  <a:gd name="T35" fmla="*/ 242 w 242"/>
                  <a:gd name="T36" fmla="*/ 269 h 2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42" h="269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42" y="261"/>
                    </a:lnTo>
                    <a:lnTo>
                      <a:pt x="237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1" name="Freeform 685"/>
              <p:cNvSpPr>
                <a:spLocks/>
              </p:cNvSpPr>
              <p:nvPr/>
            </p:nvSpPr>
            <p:spPr bwMode="auto">
              <a:xfrm>
                <a:off x="1667252" y="3131783"/>
                <a:ext cx="252356" cy="273460"/>
              </a:xfrm>
              <a:custGeom>
                <a:avLst/>
                <a:gdLst>
                  <a:gd name="T0" fmla="*/ 134353481 w 237"/>
                  <a:gd name="T1" fmla="*/ 0 h 269"/>
                  <a:gd name="T2" fmla="*/ 268706962 w 237"/>
                  <a:gd name="T3" fmla="*/ 138996974 h 269"/>
                  <a:gd name="T4" fmla="*/ 134353481 w 237"/>
                  <a:gd name="T5" fmla="*/ 277993947 h 269"/>
                  <a:gd name="T6" fmla="*/ 0 w 237"/>
                  <a:gd name="T7" fmla="*/ 138996974 h 269"/>
                  <a:gd name="T8" fmla="*/ 38548717 w 237"/>
                  <a:gd name="T9" fmla="*/ 0 h 269"/>
                  <a:gd name="T10" fmla="*/ 0 w 237"/>
                  <a:gd name="T11" fmla="*/ 0 h 269"/>
                  <a:gd name="T12" fmla="*/ 249433145 w 237"/>
                  <a:gd name="T13" fmla="*/ 277993947 h 269"/>
                  <a:gd name="T14" fmla="*/ 253968098 w 237"/>
                  <a:gd name="T15" fmla="*/ 277993947 h 269"/>
                  <a:gd name="T16" fmla="*/ 268706962 w 237"/>
                  <a:gd name="T17" fmla="*/ 258358651 h 269"/>
                  <a:gd name="T18" fmla="*/ 38548717 w 237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269"/>
                  <a:gd name="T32" fmla="*/ 237 w 237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24" y="269"/>
                    </a:lnTo>
                    <a:lnTo>
                      <a:pt x="237" y="2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2" name="Freeform 686"/>
              <p:cNvSpPr>
                <a:spLocks/>
              </p:cNvSpPr>
              <p:nvPr/>
            </p:nvSpPr>
            <p:spPr bwMode="auto">
              <a:xfrm>
                <a:off x="1686254" y="3131783"/>
                <a:ext cx="242855" cy="265267"/>
              </a:xfrm>
              <a:custGeom>
                <a:avLst/>
                <a:gdLst>
                  <a:gd name="T0" fmla="*/ 128774658 w 229"/>
                  <a:gd name="T1" fmla="*/ 0 h 261"/>
                  <a:gd name="T2" fmla="*/ 257548255 w 229"/>
                  <a:gd name="T3" fmla="*/ 134802389 h 261"/>
                  <a:gd name="T4" fmla="*/ 128774658 w 229"/>
                  <a:gd name="T5" fmla="*/ 269603761 h 261"/>
                  <a:gd name="T6" fmla="*/ 0 w 229"/>
                  <a:gd name="T7" fmla="*/ 134802389 h 261"/>
                  <a:gd name="T8" fmla="*/ 32615744 w 229"/>
                  <a:gd name="T9" fmla="*/ 0 h 261"/>
                  <a:gd name="T10" fmla="*/ 0 w 229"/>
                  <a:gd name="T11" fmla="*/ 0 h 261"/>
                  <a:gd name="T12" fmla="*/ 238428467 w 229"/>
                  <a:gd name="T13" fmla="*/ 269603761 h 261"/>
                  <a:gd name="T14" fmla="*/ 257548255 w 229"/>
                  <a:gd name="T15" fmla="*/ 247911778 h 261"/>
                  <a:gd name="T16" fmla="*/ 32615744 w 229"/>
                  <a:gd name="T17" fmla="*/ 0 h 2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1"/>
                  <a:gd name="T29" fmla="*/ 229 w 229"/>
                  <a:gd name="T30" fmla="*/ 261 h 2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1">
                    <a:moveTo>
                      <a:pt x="29" y="0"/>
                    </a:moveTo>
                    <a:lnTo>
                      <a:pt x="0" y="0"/>
                    </a:lnTo>
                    <a:lnTo>
                      <a:pt x="212" y="261"/>
                    </a:lnTo>
                    <a:lnTo>
                      <a:pt x="229" y="24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3" name="Freeform 687"/>
              <p:cNvSpPr>
                <a:spLocks/>
              </p:cNvSpPr>
              <p:nvPr/>
            </p:nvSpPr>
            <p:spPr bwMode="auto">
              <a:xfrm>
                <a:off x="1703152" y="3131783"/>
                <a:ext cx="232294" cy="256050"/>
              </a:xfrm>
              <a:custGeom>
                <a:avLst/>
                <a:gdLst>
                  <a:gd name="T0" fmla="*/ 122637505 w 220"/>
                  <a:gd name="T1" fmla="*/ 0 h 250"/>
                  <a:gd name="T2" fmla="*/ 245275009 w 220"/>
                  <a:gd name="T3" fmla="*/ 131123205 h 250"/>
                  <a:gd name="T4" fmla="*/ 122637505 w 220"/>
                  <a:gd name="T5" fmla="*/ 262246410 h 250"/>
                  <a:gd name="T6" fmla="*/ 0 w 220"/>
                  <a:gd name="T7" fmla="*/ 131123205 h 250"/>
                  <a:gd name="T8" fmla="*/ 32332156 w 220"/>
                  <a:gd name="T9" fmla="*/ 0 h 250"/>
                  <a:gd name="T10" fmla="*/ 0 w 220"/>
                  <a:gd name="T11" fmla="*/ 0 h 250"/>
                  <a:gd name="T12" fmla="*/ 226321936 w 220"/>
                  <a:gd name="T13" fmla="*/ 262246410 h 250"/>
                  <a:gd name="T14" fmla="*/ 245275009 w 220"/>
                  <a:gd name="T15" fmla="*/ 240217922 h 250"/>
                  <a:gd name="T16" fmla="*/ 32332156 w 220"/>
                  <a:gd name="T17" fmla="*/ 0 h 2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0"/>
                  <a:gd name="T29" fmla="*/ 220 w 220"/>
                  <a:gd name="T30" fmla="*/ 250 h 2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0">
                    <a:moveTo>
                      <a:pt x="29" y="0"/>
                    </a:moveTo>
                    <a:lnTo>
                      <a:pt x="0" y="0"/>
                    </a:lnTo>
                    <a:lnTo>
                      <a:pt x="203" y="250"/>
                    </a:lnTo>
                    <a:lnTo>
                      <a:pt x="220" y="22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4" name="Freeform 688"/>
              <p:cNvSpPr>
                <a:spLocks/>
              </p:cNvSpPr>
              <p:nvPr/>
            </p:nvSpPr>
            <p:spPr bwMode="auto">
              <a:xfrm>
                <a:off x="1715816" y="3131783"/>
                <a:ext cx="229130" cy="244784"/>
              </a:xfrm>
              <a:custGeom>
                <a:avLst/>
                <a:gdLst>
                  <a:gd name="T0" fmla="*/ 120969024 w 217"/>
                  <a:gd name="T1" fmla="*/ 0 h 240"/>
                  <a:gd name="T2" fmla="*/ 241938048 w 217"/>
                  <a:gd name="T3" fmla="*/ 124831681 h 240"/>
                  <a:gd name="T4" fmla="*/ 120969024 w 217"/>
                  <a:gd name="T5" fmla="*/ 249663361 h 240"/>
                  <a:gd name="T6" fmla="*/ 0 w 217"/>
                  <a:gd name="T7" fmla="*/ 124831681 h 240"/>
                  <a:gd name="T8" fmla="*/ 37907822 w 217"/>
                  <a:gd name="T9" fmla="*/ 0 h 240"/>
                  <a:gd name="T10" fmla="*/ 0 w 217"/>
                  <a:gd name="T11" fmla="*/ 0 h 240"/>
                  <a:gd name="T12" fmla="*/ 222984673 w 217"/>
                  <a:gd name="T13" fmla="*/ 249663361 h 240"/>
                  <a:gd name="T14" fmla="*/ 241938048 w 217"/>
                  <a:gd name="T15" fmla="*/ 226777083 h 240"/>
                  <a:gd name="T16" fmla="*/ 37907822 w 217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7"/>
                  <a:gd name="T28" fmla="*/ 0 h 240"/>
                  <a:gd name="T29" fmla="*/ 217 w 217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7" h="240">
                    <a:moveTo>
                      <a:pt x="34" y="0"/>
                    </a:moveTo>
                    <a:lnTo>
                      <a:pt x="0" y="0"/>
                    </a:lnTo>
                    <a:lnTo>
                      <a:pt x="200" y="240"/>
                    </a:lnTo>
                    <a:lnTo>
                      <a:pt x="217" y="2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5" name="Freeform 689"/>
              <p:cNvSpPr>
                <a:spLocks/>
              </p:cNvSpPr>
              <p:nvPr/>
            </p:nvSpPr>
            <p:spPr bwMode="auto">
              <a:xfrm>
                <a:off x="1733766" y="3131783"/>
                <a:ext cx="220681" cy="233519"/>
              </a:xfrm>
              <a:custGeom>
                <a:avLst/>
                <a:gdLst>
                  <a:gd name="T0" fmla="*/ 117068086 w 208"/>
                  <a:gd name="T1" fmla="*/ 0 h 229"/>
                  <a:gd name="T2" fmla="*/ 234135112 w 208"/>
                  <a:gd name="T3" fmla="*/ 119064098 h 229"/>
                  <a:gd name="T4" fmla="*/ 117068086 w 208"/>
                  <a:gd name="T5" fmla="*/ 238127177 h 229"/>
                  <a:gd name="T6" fmla="*/ 0 w 208"/>
                  <a:gd name="T7" fmla="*/ 119064098 h 229"/>
                  <a:gd name="T8" fmla="*/ 38272244 w 208"/>
                  <a:gd name="T9" fmla="*/ 0 h 229"/>
                  <a:gd name="T10" fmla="*/ 0 w 208"/>
                  <a:gd name="T11" fmla="*/ 0 h 229"/>
                  <a:gd name="T12" fmla="*/ 214999528 w 208"/>
                  <a:gd name="T13" fmla="*/ 238127177 h 229"/>
                  <a:gd name="T14" fmla="*/ 234135112 w 208"/>
                  <a:gd name="T15" fmla="*/ 215250478 h 229"/>
                  <a:gd name="T16" fmla="*/ 38272244 w 208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29"/>
                  <a:gd name="T29" fmla="*/ 208 w 208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29">
                    <a:moveTo>
                      <a:pt x="34" y="0"/>
                    </a:moveTo>
                    <a:lnTo>
                      <a:pt x="0" y="0"/>
                    </a:lnTo>
                    <a:lnTo>
                      <a:pt x="191" y="229"/>
                    </a:lnTo>
                    <a:lnTo>
                      <a:pt x="208" y="20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6" name="Freeform 690"/>
              <p:cNvSpPr>
                <a:spLocks/>
              </p:cNvSpPr>
              <p:nvPr/>
            </p:nvSpPr>
            <p:spPr bwMode="auto">
              <a:xfrm>
                <a:off x="1752776" y="3131783"/>
                <a:ext cx="204843" cy="219181"/>
              </a:xfrm>
              <a:custGeom>
                <a:avLst/>
                <a:gdLst>
                  <a:gd name="T0" fmla="*/ 107591947 w 195"/>
                  <a:gd name="T1" fmla="*/ 0 h 218"/>
                  <a:gd name="T2" fmla="*/ 215182843 w 195"/>
                  <a:gd name="T3" fmla="*/ 110184702 h 218"/>
                  <a:gd name="T4" fmla="*/ 107591947 w 195"/>
                  <a:gd name="T5" fmla="*/ 220368399 h 218"/>
                  <a:gd name="T6" fmla="*/ 0 w 195"/>
                  <a:gd name="T7" fmla="*/ 110184702 h 218"/>
                  <a:gd name="T8" fmla="*/ 37518838 w 195"/>
                  <a:gd name="T9" fmla="*/ 0 h 218"/>
                  <a:gd name="T10" fmla="*/ 0 w 195"/>
                  <a:gd name="T11" fmla="*/ 0 h 218"/>
                  <a:gd name="T12" fmla="*/ 201940535 w 195"/>
                  <a:gd name="T13" fmla="*/ 220368399 h 218"/>
                  <a:gd name="T14" fmla="*/ 215182843 w 195"/>
                  <a:gd name="T15" fmla="*/ 198129577 h 218"/>
                  <a:gd name="T16" fmla="*/ 37518838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34" y="0"/>
                    </a:moveTo>
                    <a:lnTo>
                      <a:pt x="0" y="0"/>
                    </a:lnTo>
                    <a:lnTo>
                      <a:pt x="183" y="218"/>
                    </a:lnTo>
                    <a:lnTo>
                      <a:pt x="195" y="19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7" name="Freeform 691"/>
              <p:cNvSpPr>
                <a:spLocks/>
              </p:cNvSpPr>
              <p:nvPr/>
            </p:nvSpPr>
            <p:spPr bwMode="auto">
              <a:xfrm>
                <a:off x="1769665" y="3131783"/>
                <a:ext cx="196394" cy="209964"/>
              </a:xfrm>
              <a:custGeom>
                <a:avLst/>
                <a:gdLst>
                  <a:gd name="T0" fmla="*/ 103129954 w 187"/>
                  <a:gd name="T1" fmla="*/ 0 h 207"/>
                  <a:gd name="T2" fmla="*/ 206259909 w 187"/>
                  <a:gd name="T3" fmla="*/ 106485221 h 207"/>
                  <a:gd name="T4" fmla="*/ 103129954 w 187"/>
                  <a:gd name="T5" fmla="*/ 212970442 h 207"/>
                  <a:gd name="T6" fmla="*/ 0 w 187"/>
                  <a:gd name="T7" fmla="*/ 106485221 h 207"/>
                  <a:gd name="T8" fmla="*/ 37501806 w 187"/>
                  <a:gd name="T9" fmla="*/ 0 h 207"/>
                  <a:gd name="T10" fmla="*/ 0 w 187"/>
                  <a:gd name="T11" fmla="*/ 0 h 207"/>
                  <a:gd name="T12" fmla="*/ 191921051 w 187"/>
                  <a:gd name="T13" fmla="*/ 212970442 h 207"/>
                  <a:gd name="T14" fmla="*/ 206259909 w 187"/>
                  <a:gd name="T15" fmla="*/ 190335923 h 207"/>
                  <a:gd name="T16" fmla="*/ 37501806 w 187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7"/>
                  <a:gd name="T29" fmla="*/ 187 w 187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7">
                    <a:moveTo>
                      <a:pt x="34" y="0"/>
                    </a:moveTo>
                    <a:lnTo>
                      <a:pt x="0" y="0"/>
                    </a:lnTo>
                    <a:lnTo>
                      <a:pt x="174" y="207"/>
                    </a:lnTo>
                    <a:lnTo>
                      <a:pt x="187" y="18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8" name="Freeform 692"/>
              <p:cNvSpPr>
                <a:spLocks/>
              </p:cNvSpPr>
              <p:nvPr/>
            </p:nvSpPr>
            <p:spPr bwMode="auto">
              <a:xfrm>
                <a:off x="1787624" y="3131783"/>
                <a:ext cx="189006" cy="198689"/>
              </a:xfrm>
              <a:custGeom>
                <a:avLst/>
                <a:gdLst>
                  <a:gd name="T0" fmla="*/ 100346257 w 178"/>
                  <a:gd name="T1" fmla="*/ 0 h 196"/>
                  <a:gd name="T2" fmla="*/ 200692515 w 178"/>
                  <a:gd name="T3" fmla="*/ 100707953 h 196"/>
                  <a:gd name="T4" fmla="*/ 100346257 w 178"/>
                  <a:gd name="T5" fmla="*/ 201414892 h 196"/>
                  <a:gd name="T6" fmla="*/ 0 w 178"/>
                  <a:gd name="T7" fmla="*/ 100707953 h 196"/>
                  <a:gd name="T8" fmla="*/ 38334243 w 178"/>
                  <a:gd name="T9" fmla="*/ 0 h 196"/>
                  <a:gd name="T10" fmla="*/ 0 w 178"/>
                  <a:gd name="T11" fmla="*/ 0 h 196"/>
                  <a:gd name="T12" fmla="*/ 181525401 w 178"/>
                  <a:gd name="T13" fmla="*/ 201414892 h 196"/>
                  <a:gd name="T14" fmla="*/ 200692515 w 178"/>
                  <a:gd name="T15" fmla="*/ 178806929 h 196"/>
                  <a:gd name="T16" fmla="*/ 38334243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34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78" y="17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29" name="Freeform 693"/>
              <p:cNvSpPr>
                <a:spLocks/>
              </p:cNvSpPr>
              <p:nvPr/>
            </p:nvSpPr>
            <p:spPr bwMode="auto">
              <a:xfrm>
                <a:off x="1806625" y="3131783"/>
                <a:ext cx="179496" cy="187424"/>
              </a:xfrm>
              <a:custGeom>
                <a:avLst/>
                <a:gdLst>
                  <a:gd name="T0" fmla="*/ 94761217 w 170"/>
                  <a:gd name="T1" fmla="*/ 0 h 185"/>
                  <a:gd name="T2" fmla="*/ 189522433 w 170"/>
                  <a:gd name="T3" fmla="*/ 94939881 h 185"/>
                  <a:gd name="T4" fmla="*/ 94761217 w 170"/>
                  <a:gd name="T5" fmla="*/ 189879762 h 185"/>
                  <a:gd name="T6" fmla="*/ 0 w 170"/>
                  <a:gd name="T7" fmla="*/ 94939881 h 185"/>
                  <a:gd name="T8" fmla="*/ 37904279 w 170"/>
                  <a:gd name="T9" fmla="*/ 0 h 185"/>
                  <a:gd name="T10" fmla="*/ 0 w 170"/>
                  <a:gd name="T11" fmla="*/ 0 h 185"/>
                  <a:gd name="T12" fmla="*/ 170569774 w 170"/>
                  <a:gd name="T13" fmla="*/ 189879762 h 185"/>
                  <a:gd name="T14" fmla="*/ 189522433 w 170"/>
                  <a:gd name="T15" fmla="*/ 167299736 h 185"/>
                  <a:gd name="T16" fmla="*/ 37904279 w 170"/>
                  <a:gd name="T17" fmla="*/ 0 h 18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5"/>
                  <a:gd name="T29" fmla="*/ 170 w 170"/>
                  <a:gd name="T30" fmla="*/ 185 h 1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5">
                    <a:moveTo>
                      <a:pt x="34" y="0"/>
                    </a:moveTo>
                    <a:lnTo>
                      <a:pt x="0" y="0"/>
                    </a:lnTo>
                    <a:lnTo>
                      <a:pt x="153" y="185"/>
                    </a:lnTo>
                    <a:lnTo>
                      <a:pt x="170" y="16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0" name="Freeform 694"/>
              <p:cNvSpPr>
                <a:spLocks/>
              </p:cNvSpPr>
              <p:nvPr/>
            </p:nvSpPr>
            <p:spPr bwMode="auto">
              <a:xfrm>
                <a:off x="1823523" y="3131783"/>
                <a:ext cx="169996" cy="178207"/>
              </a:xfrm>
              <a:custGeom>
                <a:avLst/>
                <a:gdLst>
                  <a:gd name="T0" fmla="*/ 89747328 w 161"/>
                  <a:gd name="T1" fmla="*/ 0 h 174"/>
                  <a:gd name="T2" fmla="*/ 179494656 w 161"/>
                  <a:gd name="T3" fmla="*/ 91258371 h 174"/>
                  <a:gd name="T4" fmla="*/ 89747328 w 161"/>
                  <a:gd name="T5" fmla="*/ 182515718 h 174"/>
                  <a:gd name="T6" fmla="*/ 0 w 161"/>
                  <a:gd name="T7" fmla="*/ 91258371 h 174"/>
                  <a:gd name="T8" fmla="*/ 37905943 w 161"/>
                  <a:gd name="T9" fmla="*/ 0 h 174"/>
                  <a:gd name="T10" fmla="*/ 0 w 161"/>
                  <a:gd name="T11" fmla="*/ 0 h 174"/>
                  <a:gd name="T12" fmla="*/ 160541693 w 161"/>
                  <a:gd name="T13" fmla="*/ 182515718 h 174"/>
                  <a:gd name="T14" fmla="*/ 179494656 w 161"/>
                  <a:gd name="T15" fmla="*/ 159438943 h 174"/>
                  <a:gd name="T16" fmla="*/ 37905943 w 161"/>
                  <a:gd name="T17" fmla="*/ 0 h 17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4"/>
                  <a:gd name="T29" fmla="*/ 161 w 161"/>
                  <a:gd name="T30" fmla="*/ 174 h 1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4">
                    <a:moveTo>
                      <a:pt x="34" y="0"/>
                    </a:moveTo>
                    <a:lnTo>
                      <a:pt x="0" y="0"/>
                    </a:lnTo>
                    <a:lnTo>
                      <a:pt x="144" y="174"/>
                    </a:lnTo>
                    <a:lnTo>
                      <a:pt x="161" y="15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1" name="Freeform 695"/>
              <p:cNvSpPr>
                <a:spLocks/>
              </p:cNvSpPr>
              <p:nvPr/>
            </p:nvSpPr>
            <p:spPr bwMode="auto">
              <a:xfrm>
                <a:off x="1841473" y="3131783"/>
                <a:ext cx="157322" cy="166942"/>
              </a:xfrm>
              <a:custGeom>
                <a:avLst/>
                <a:gdLst>
                  <a:gd name="T0" fmla="*/ 83615579 w 148"/>
                  <a:gd name="T1" fmla="*/ 0 h 163"/>
                  <a:gd name="T2" fmla="*/ 167231157 w 148"/>
                  <a:gd name="T3" fmla="*/ 85489667 h 163"/>
                  <a:gd name="T4" fmla="*/ 83615579 w 148"/>
                  <a:gd name="T5" fmla="*/ 170979334 h 163"/>
                  <a:gd name="T6" fmla="*/ 0 w 148"/>
                  <a:gd name="T7" fmla="*/ 85489667 h 163"/>
                  <a:gd name="T8" fmla="*/ 38418458 w 148"/>
                  <a:gd name="T9" fmla="*/ 0 h 163"/>
                  <a:gd name="T10" fmla="*/ 0 w 148"/>
                  <a:gd name="T11" fmla="*/ 0 h 163"/>
                  <a:gd name="T12" fmla="*/ 153671707 w 148"/>
                  <a:gd name="T13" fmla="*/ 170979334 h 163"/>
                  <a:gd name="T14" fmla="*/ 167231157 w 148"/>
                  <a:gd name="T15" fmla="*/ 147902427 h 163"/>
                  <a:gd name="T16" fmla="*/ 38418458 w 148"/>
                  <a:gd name="T17" fmla="*/ 0 h 16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3"/>
                  <a:gd name="T29" fmla="*/ 148 w 148"/>
                  <a:gd name="T30" fmla="*/ 163 h 1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3">
                    <a:moveTo>
                      <a:pt x="34" y="0"/>
                    </a:moveTo>
                    <a:lnTo>
                      <a:pt x="0" y="0"/>
                    </a:lnTo>
                    <a:lnTo>
                      <a:pt x="136" y="163"/>
                    </a:lnTo>
                    <a:lnTo>
                      <a:pt x="148" y="14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2" name="Freeform 696"/>
              <p:cNvSpPr>
                <a:spLocks/>
              </p:cNvSpPr>
              <p:nvPr/>
            </p:nvSpPr>
            <p:spPr bwMode="auto">
              <a:xfrm>
                <a:off x="1859423" y="3131783"/>
                <a:ext cx="148882" cy="155676"/>
              </a:xfrm>
              <a:custGeom>
                <a:avLst/>
                <a:gdLst>
                  <a:gd name="T0" fmla="*/ 79163748 w 140"/>
                  <a:gd name="T1" fmla="*/ 0 h 152"/>
                  <a:gd name="T2" fmla="*/ 158327497 w 140"/>
                  <a:gd name="T3" fmla="*/ 79720451 h 152"/>
                  <a:gd name="T4" fmla="*/ 79163748 w 140"/>
                  <a:gd name="T5" fmla="*/ 159440901 h 152"/>
                  <a:gd name="T6" fmla="*/ 0 w 140"/>
                  <a:gd name="T7" fmla="*/ 79720451 h 152"/>
                  <a:gd name="T8" fmla="*/ 38450903 w 140"/>
                  <a:gd name="T9" fmla="*/ 0 h 152"/>
                  <a:gd name="T10" fmla="*/ 0 w 140"/>
                  <a:gd name="T11" fmla="*/ 0 h 152"/>
                  <a:gd name="T12" fmla="*/ 143625406 w 140"/>
                  <a:gd name="T13" fmla="*/ 159440901 h 152"/>
                  <a:gd name="T14" fmla="*/ 158327497 w 140"/>
                  <a:gd name="T15" fmla="*/ 136363992 h 152"/>
                  <a:gd name="T16" fmla="*/ 38450903 w 140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52"/>
                  <a:gd name="T29" fmla="*/ 140 w 140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52">
                    <a:moveTo>
                      <a:pt x="34" y="0"/>
                    </a:moveTo>
                    <a:lnTo>
                      <a:pt x="0" y="0"/>
                    </a:lnTo>
                    <a:lnTo>
                      <a:pt x="127" y="152"/>
                    </a:lnTo>
                    <a:lnTo>
                      <a:pt x="140" y="13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3" name="Freeform 697"/>
              <p:cNvSpPr>
                <a:spLocks/>
              </p:cNvSpPr>
              <p:nvPr/>
            </p:nvSpPr>
            <p:spPr bwMode="auto">
              <a:xfrm>
                <a:off x="1878424" y="3131783"/>
                <a:ext cx="139372" cy="141338"/>
              </a:xfrm>
              <a:custGeom>
                <a:avLst/>
                <a:gdLst>
                  <a:gd name="T0" fmla="*/ 74139519 w 131"/>
                  <a:gd name="T1" fmla="*/ 0 h 141"/>
                  <a:gd name="T2" fmla="*/ 148279039 w 131"/>
                  <a:gd name="T3" fmla="*/ 70838406 h 141"/>
                  <a:gd name="T4" fmla="*/ 74139519 w 131"/>
                  <a:gd name="T5" fmla="*/ 141676812 h 141"/>
                  <a:gd name="T6" fmla="*/ 0 w 131"/>
                  <a:gd name="T7" fmla="*/ 70838406 h 141"/>
                  <a:gd name="T8" fmla="*/ 38484757 w 131"/>
                  <a:gd name="T9" fmla="*/ 0 h 141"/>
                  <a:gd name="T10" fmla="*/ 0 w 131"/>
                  <a:gd name="T11" fmla="*/ 0 h 141"/>
                  <a:gd name="T12" fmla="*/ 129037167 w 131"/>
                  <a:gd name="T13" fmla="*/ 141676812 h 141"/>
                  <a:gd name="T14" fmla="*/ 148279039 w 131"/>
                  <a:gd name="T15" fmla="*/ 120576329 h 141"/>
                  <a:gd name="T16" fmla="*/ 38484757 w 131"/>
                  <a:gd name="T17" fmla="*/ 0 h 14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1"/>
                  <a:gd name="T29" fmla="*/ 131 w 131"/>
                  <a:gd name="T30" fmla="*/ 141 h 1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1">
                    <a:moveTo>
                      <a:pt x="34" y="0"/>
                    </a:moveTo>
                    <a:lnTo>
                      <a:pt x="0" y="0"/>
                    </a:lnTo>
                    <a:lnTo>
                      <a:pt x="114" y="141"/>
                    </a:lnTo>
                    <a:lnTo>
                      <a:pt x="131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4" name="Freeform 698"/>
              <p:cNvSpPr>
                <a:spLocks/>
              </p:cNvSpPr>
              <p:nvPr/>
            </p:nvSpPr>
            <p:spPr bwMode="auto">
              <a:xfrm>
                <a:off x="1895322" y="3131783"/>
                <a:ext cx="129872" cy="132121"/>
              </a:xfrm>
              <a:custGeom>
                <a:avLst/>
                <a:gdLst>
                  <a:gd name="T0" fmla="*/ 68563969 w 123"/>
                  <a:gd name="T1" fmla="*/ 0 h 130"/>
                  <a:gd name="T2" fmla="*/ 137127937 w 123"/>
                  <a:gd name="T3" fmla="*/ 67138811 h 130"/>
                  <a:gd name="T4" fmla="*/ 68563969 w 123"/>
                  <a:gd name="T5" fmla="*/ 134276605 h 130"/>
                  <a:gd name="T6" fmla="*/ 0 w 123"/>
                  <a:gd name="T7" fmla="*/ 67138811 h 130"/>
                  <a:gd name="T8" fmla="*/ 37905737 w 123"/>
                  <a:gd name="T9" fmla="*/ 0 h 130"/>
                  <a:gd name="T10" fmla="*/ 0 w 123"/>
                  <a:gd name="T11" fmla="*/ 0 h 130"/>
                  <a:gd name="T12" fmla="*/ 118175077 w 123"/>
                  <a:gd name="T13" fmla="*/ 134276605 h 130"/>
                  <a:gd name="T14" fmla="*/ 137127937 w 123"/>
                  <a:gd name="T15" fmla="*/ 112585365 h 130"/>
                  <a:gd name="T16" fmla="*/ 37905737 w 123"/>
                  <a:gd name="T17" fmla="*/ 0 h 1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0"/>
                  <a:gd name="T29" fmla="*/ 123 w 123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0">
                    <a:moveTo>
                      <a:pt x="34" y="0"/>
                    </a:moveTo>
                    <a:lnTo>
                      <a:pt x="0" y="0"/>
                    </a:lnTo>
                    <a:lnTo>
                      <a:pt x="106" y="130"/>
                    </a:lnTo>
                    <a:lnTo>
                      <a:pt x="123" y="10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5" name="Freeform 699"/>
              <p:cNvSpPr>
                <a:spLocks/>
              </p:cNvSpPr>
              <p:nvPr/>
            </p:nvSpPr>
            <p:spPr bwMode="auto">
              <a:xfrm>
                <a:off x="1913272" y="3131783"/>
                <a:ext cx="120371" cy="120856"/>
              </a:xfrm>
              <a:custGeom>
                <a:avLst/>
                <a:gdLst>
                  <a:gd name="T0" fmla="*/ 63549552 w 114"/>
                  <a:gd name="T1" fmla="*/ 0 h 120"/>
                  <a:gd name="T2" fmla="*/ 127098048 w 114"/>
                  <a:gd name="T3" fmla="*/ 60859053 h 120"/>
                  <a:gd name="T4" fmla="*/ 63549552 w 114"/>
                  <a:gd name="T5" fmla="*/ 121718107 h 120"/>
                  <a:gd name="T6" fmla="*/ 0 w 114"/>
                  <a:gd name="T7" fmla="*/ 60859053 h 120"/>
                  <a:gd name="T8" fmla="*/ 37906312 w 114"/>
                  <a:gd name="T9" fmla="*/ 0 h 120"/>
                  <a:gd name="T10" fmla="*/ 0 w 114"/>
                  <a:gd name="T11" fmla="*/ 0 h 120"/>
                  <a:gd name="T12" fmla="*/ 108144900 w 114"/>
                  <a:gd name="T13" fmla="*/ 121718107 h 120"/>
                  <a:gd name="T14" fmla="*/ 127098048 w 114"/>
                  <a:gd name="T15" fmla="*/ 99403059 h 120"/>
                  <a:gd name="T16" fmla="*/ 3790631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4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6" name="Freeform 700"/>
              <p:cNvSpPr>
                <a:spLocks/>
              </p:cNvSpPr>
              <p:nvPr/>
            </p:nvSpPr>
            <p:spPr bwMode="auto">
              <a:xfrm>
                <a:off x="1932273" y="3131783"/>
                <a:ext cx="110871" cy="109590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5091597 h 109"/>
                  <a:gd name="T4" fmla="*/ 57983441 w 106"/>
                  <a:gd name="T5" fmla="*/ 110183194 h 109"/>
                  <a:gd name="T6" fmla="*/ 0 w 106"/>
                  <a:gd name="T7" fmla="*/ 55091597 h 109"/>
                  <a:gd name="T8" fmla="*/ 37196180 w 106"/>
                  <a:gd name="T9" fmla="*/ 0 h 109"/>
                  <a:gd name="T10" fmla="*/ 0 w 106"/>
                  <a:gd name="T11" fmla="*/ 0 h 109"/>
                  <a:gd name="T12" fmla="*/ 97367754 w 106"/>
                  <a:gd name="T13" fmla="*/ 110183194 h 109"/>
                  <a:gd name="T14" fmla="*/ 115965836 w 106"/>
                  <a:gd name="T15" fmla="*/ 87944474 h 109"/>
                  <a:gd name="T16" fmla="*/ 3719618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4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7" name="Freeform 701"/>
              <p:cNvSpPr>
                <a:spLocks/>
              </p:cNvSpPr>
              <p:nvPr/>
            </p:nvSpPr>
            <p:spPr bwMode="auto">
              <a:xfrm>
                <a:off x="1949171" y="3131783"/>
                <a:ext cx="98197" cy="100373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1402242 h 98"/>
                  <a:gd name="T4" fmla="*/ 51842736 w 93"/>
                  <a:gd name="T5" fmla="*/ 102803460 h 98"/>
                  <a:gd name="T6" fmla="*/ 0 w 93"/>
                  <a:gd name="T7" fmla="*/ 51402242 h 98"/>
                  <a:gd name="T8" fmla="*/ 37906158 w 93"/>
                  <a:gd name="T9" fmla="*/ 0 h 98"/>
                  <a:gd name="T10" fmla="*/ 0 w 93"/>
                  <a:gd name="T11" fmla="*/ 0 h 98"/>
                  <a:gd name="T12" fmla="*/ 89191389 w 93"/>
                  <a:gd name="T13" fmla="*/ 102803460 h 98"/>
                  <a:gd name="T14" fmla="*/ 103684416 w 93"/>
                  <a:gd name="T15" fmla="*/ 79724847 h 98"/>
                  <a:gd name="T16" fmla="*/ 37906158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34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3" y="7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8" name="Freeform 702"/>
              <p:cNvSpPr>
                <a:spLocks/>
              </p:cNvSpPr>
              <p:nvPr/>
            </p:nvSpPr>
            <p:spPr bwMode="auto">
              <a:xfrm>
                <a:off x="1967121" y="3131783"/>
                <a:ext cx="91860" cy="89108"/>
              </a:xfrm>
              <a:custGeom>
                <a:avLst/>
                <a:gdLst>
                  <a:gd name="T0" fmla="*/ 49636820 w 85"/>
                  <a:gd name="T1" fmla="*/ 0 h 87"/>
                  <a:gd name="T2" fmla="*/ 99273640 w 85"/>
                  <a:gd name="T3" fmla="*/ 45633538 h 87"/>
                  <a:gd name="T4" fmla="*/ 49636820 w 85"/>
                  <a:gd name="T5" fmla="*/ 91267077 h 87"/>
                  <a:gd name="T6" fmla="*/ 0 w 85"/>
                  <a:gd name="T7" fmla="*/ 45633538 h 87"/>
                  <a:gd name="T8" fmla="*/ 33869319 w 85"/>
                  <a:gd name="T9" fmla="*/ 0 h 87"/>
                  <a:gd name="T10" fmla="*/ 0 w 85"/>
                  <a:gd name="T11" fmla="*/ 0 h 87"/>
                  <a:gd name="T12" fmla="*/ 84090809 w 85"/>
                  <a:gd name="T13" fmla="*/ 91267077 h 87"/>
                  <a:gd name="T14" fmla="*/ 99273640 w 85"/>
                  <a:gd name="T15" fmla="*/ 68188113 h 87"/>
                  <a:gd name="T16" fmla="*/ 33869319 w 85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7"/>
                  <a:gd name="T29" fmla="*/ 85 w 85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7">
                    <a:moveTo>
                      <a:pt x="29" y="0"/>
                    </a:moveTo>
                    <a:lnTo>
                      <a:pt x="0" y="0"/>
                    </a:lnTo>
                    <a:lnTo>
                      <a:pt x="72" y="87"/>
                    </a:lnTo>
                    <a:lnTo>
                      <a:pt x="85" y="6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39" name="Freeform 703"/>
              <p:cNvSpPr>
                <a:spLocks/>
              </p:cNvSpPr>
              <p:nvPr/>
            </p:nvSpPr>
            <p:spPr bwMode="auto">
              <a:xfrm>
                <a:off x="1986122" y="3131783"/>
                <a:ext cx="79196" cy="77842"/>
              </a:xfrm>
              <a:custGeom>
                <a:avLst/>
                <a:gdLst>
                  <a:gd name="T0" fmla="*/ 41263200 w 76"/>
                  <a:gd name="T1" fmla="*/ 0 h 76"/>
                  <a:gd name="T2" fmla="*/ 82526400 w 76"/>
                  <a:gd name="T3" fmla="*/ 39864322 h 76"/>
                  <a:gd name="T4" fmla="*/ 41263200 w 76"/>
                  <a:gd name="T5" fmla="*/ 79728644 h 76"/>
                  <a:gd name="T6" fmla="*/ 0 w 76"/>
                  <a:gd name="T7" fmla="*/ 39864322 h 76"/>
                  <a:gd name="T8" fmla="*/ 31490826 w 76"/>
                  <a:gd name="T9" fmla="*/ 0 h 76"/>
                  <a:gd name="T10" fmla="*/ 0 w 76"/>
                  <a:gd name="T11" fmla="*/ 0 h 76"/>
                  <a:gd name="T12" fmla="*/ 64066428 w 76"/>
                  <a:gd name="T13" fmla="*/ 79728644 h 76"/>
                  <a:gd name="T14" fmla="*/ 82526400 w 76"/>
                  <a:gd name="T15" fmla="*/ 56649509 h 76"/>
                  <a:gd name="T16" fmla="*/ 31490826 w 76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6"/>
                  <a:gd name="T29" fmla="*/ 76 w 7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6">
                    <a:moveTo>
                      <a:pt x="29" y="0"/>
                    </a:moveTo>
                    <a:lnTo>
                      <a:pt x="0" y="0"/>
                    </a:lnTo>
                    <a:lnTo>
                      <a:pt x="59" y="76"/>
                    </a:lnTo>
                    <a:lnTo>
                      <a:pt x="76" y="5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0" name="Freeform 704"/>
              <p:cNvSpPr>
                <a:spLocks/>
              </p:cNvSpPr>
              <p:nvPr/>
            </p:nvSpPr>
            <p:spPr bwMode="auto">
              <a:xfrm>
                <a:off x="1998796" y="3131783"/>
                <a:ext cx="76023" cy="66577"/>
              </a:xfrm>
              <a:custGeom>
                <a:avLst/>
                <a:gdLst>
                  <a:gd name="T0" fmla="*/ 40135920 w 72"/>
                  <a:gd name="T1" fmla="*/ 0 h 65"/>
                  <a:gd name="T2" fmla="*/ 80270784 w 72"/>
                  <a:gd name="T3" fmla="*/ 34096642 h 65"/>
                  <a:gd name="T4" fmla="*/ 40135920 w 72"/>
                  <a:gd name="T5" fmla="*/ 68192260 h 65"/>
                  <a:gd name="T6" fmla="*/ 0 w 72"/>
                  <a:gd name="T7" fmla="*/ 34096642 h 65"/>
                  <a:gd name="T8" fmla="*/ 37905913 w 72"/>
                  <a:gd name="T9" fmla="*/ 0 h 65"/>
                  <a:gd name="T10" fmla="*/ 0 w 72"/>
                  <a:gd name="T11" fmla="*/ 0 h 65"/>
                  <a:gd name="T12" fmla="*/ 62432823 w 72"/>
                  <a:gd name="T13" fmla="*/ 68192260 h 65"/>
                  <a:gd name="T14" fmla="*/ 80270784 w 72"/>
                  <a:gd name="T15" fmla="*/ 45111546 h 65"/>
                  <a:gd name="T16" fmla="*/ 37905913 w 72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5"/>
                  <a:gd name="T29" fmla="*/ 72 w 7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5">
                    <a:moveTo>
                      <a:pt x="34" y="0"/>
                    </a:moveTo>
                    <a:lnTo>
                      <a:pt x="0" y="0"/>
                    </a:lnTo>
                    <a:lnTo>
                      <a:pt x="56" y="65"/>
                    </a:lnTo>
                    <a:lnTo>
                      <a:pt x="72" y="4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1" name="Freeform 705"/>
              <p:cNvSpPr>
                <a:spLocks/>
              </p:cNvSpPr>
              <p:nvPr/>
            </p:nvSpPr>
            <p:spPr bwMode="auto">
              <a:xfrm>
                <a:off x="2015694" y="3131783"/>
                <a:ext cx="68634" cy="54278"/>
              </a:xfrm>
              <a:custGeom>
                <a:avLst/>
                <a:gdLst>
                  <a:gd name="T0" fmla="*/ 36801764 w 64"/>
                  <a:gd name="T1" fmla="*/ 0 h 54"/>
                  <a:gd name="T2" fmla="*/ 73603529 w 64"/>
                  <a:gd name="T3" fmla="*/ 27278716 h 54"/>
                  <a:gd name="T4" fmla="*/ 36801764 w 64"/>
                  <a:gd name="T5" fmla="*/ 54557431 h 54"/>
                  <a:gd name="T6" fmla="*/ 0 w 64"/>
                  <a:gd name="T7" fmla="*/ 27278716 h 54"/>
                  <a:gd name="T8" fmla="*/ 39102075 w 64"/>
                  <a:gd name="T9" fmla="*/ 0 h 54"/>
                  <a:gd name="T10" fmla="*/ 0 w 64"/>
                  <a:gd name="T11" fmla="*/ 0 h 54"/>
                  <a:gd name="T12" fmla="*/ 54052483 w 64"/>
                  <a:gd name="T13" fmla="*/ 54557431 h 54"/>
                  <a:gd name="T14" fmla="*/ 73603529 w 64"/>
                  <a:gd name="T15" fmla="*/ 32330589 h 54"/>
                  <a:gd name="T16" fmla="*/ 39102075 w 64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4"/>
                  <a:gd name="T29" fmla="*/ 64 w 64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4">
                    <a:moveTo>
                      <a:pt x="34" y="0"/>
                    </a:moveTo>
                    <a:lnTo>
                      <a:pt x="0" y="0"/>
                    </a:lnTo>
                    <a:lnTo>
                      <a:pt x="47" y="54"/>
                    </a:lnTo>
                    <a:lnTo>
                      <a:pt x="64" y="3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2" name="Freeform 706"/>
              <p:cNvSpPr>
                <a:spLocks/>
              </p:cNvSpPr>
              <p:nvPr/>
            </p:nvSpPr>
            <p:spPr bwMode="auto">
              <a:xfrm>
                <a:off x="2033643" y="3131783"/>
                <a:ext cx="53849" cy="43013"/>
              </a:xfrm>
              <a:custGeom>
                <a:avLst/>
                <a:gdLst>
                  <a:gd name="T0" fmla="*/ 28429104 w 51"/>
                  <a:gd name="T1" fmla="*/ 0 h 43"/>
                  <a:gd name="T2" fmla="*/ 56857152 w 51"/>
                  <a:gd name="T3" fmla="*/ 21513502 h 43"/>
                  <a:gd name="T4" fmla="*/ 28429104 w 51"/>
                  <a:gd name="T5" fmla="*/ 43026004 h 43"/>
                  <a:gd name="T6" fmla="*/ 0 w 51"/>
                  <a:gd name="T7" fmla="*/ 21513502 h 43"/>
                  <a:gd name="T8" fmla="*/ 37904422 w 51"/>
                  <a:gd name="T9" fmla="*/ 0 h 43"/>
                  <a:gd name="T10" fmla="*/ 0 w 51"/>
                  <a:gd name="T11" fmla="*/ 0 h 43"/>
                  <a:gd name="T12" fmla="*/ 42364385 w 51"/>
                  <a:gd name="T13" fmla="*/ 43026004 h 43"/>
                  <a:gd name="T14" fmla="*/ 56857152 w 51"/>
                  <a:gd name="T15" fmla="*/ 21012351 h 43"/>
                  <a:gd name="T16" fmla="*/ 37904422 w 51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3"/>
                  <a:gd name="T29" fmla="*/ 51 w 5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3">
                    <a:moveTo>
                      <a:pt x="34" y="0"/>
                    </a:moveTo>
                    <a:lnTo>
                      <a:pt x="0" y="0"/>
                    </a:lnTo>
                    <a:lnTo>
                      <a:pt x="38" y="43"/>
                    </a:lnTo>
                    <a:lnTo>
                      <a:pt x="51" y="2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3" name="Freeform 707"/>
              <p:cNvSpPr>
                <a:spLocks/>
              </p:cNvSpPr>
              <p:nvPr/>
            </p:nvSpPr>
            <p:spPr bwMode="auto">
              <a:xfrm>
                <a:off x="2052645" y="3131783"/>
                <a:ext cx="44348" cy="31747"/>
              </a:xfrm>
              <a:custGeom>
                <a:avLst/>
                <a:gdLst>
                  <a:gd name="T0" fmla="*/ 22869129 w 43"/>
                  <a:gd name="T1" fmla="*/ 0 h 32"/>
                  <a:gd name="T2" fmla="*/ 45738258 w 43"/>
                  <a:gd name="T3" fmla="*/ 15748493 h 32"/>
                  <a:gd name="T4" fmla="*/ 22869129 w 43"/>
                  <a:gd name="T5" fmla="*/ 31495993 h 32"/>
                  <a:gd name="T6" fmla="*/ 0 w 43"/>
                  <a:gd name="T7" fmla="*/ 15748493 h 32"/>
                  <a:gd name="T8" fmla="*/ 36165282 w 43"/>
                  <a:gd name="T9" fmla="*/ 0 h 32"/>
                  <a:gd name="T10" fmla="*/ 0 w 43"/>
                  <a:gd name="T11" fmla="*/ 0 h 32"/>
                  <a:gd name="T12" fmla="*/ 31909930 w 43"/>
                  <a:gd name="T13" fmla="*/ 31495993 h 32"/>
                  <a:gd name="T14" fmla="*/ 45738258 w 43"/>
                  <a:gd name="T15" fmla="*/ 9842561 h 32"/>
                  <a:gd name="T16" fmla="*/ 36165282 w 43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2"/>
                  <a:gd name="T29" fmla="*/ 43 w 43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2">
                    <a:moveTo>
                      <a:pt x="34" y="0"/>
                    </a:moveTo>
                    <a:lnTo>
                      <a:pt x="0" y="0"/>
                    </a:lnTo>
                    <a:lnTo>
                      <a:pt x="30" y="32"/>
                    </a:lnTo>
                    <a:lnTo>
                      <a:pt x="43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4" name="Freeform 708"/>
              <p:cNvSpPr>
                <a:spLocks/>
              </p:cNvSpPr>
              <p:nvPr/>
            </p:nvSpPr>
            <p:spPr bwMode="auto">
              <a:xfrm>
                <a:off x="2071655" y="3131783"/>
                <a:ext cx="33787" cy="20482"/>
              </a:xfrm>
              <a:custGeom>
                <a:avLst/>
                <a:gdLst>
                  <a:gd name="T0" fmla="*/ 16788164 w 34"/>
                  <a:gd name="T1" fmla="*/ 0 h 21"/>
                  <a:gd name="T2" fmla="*/ 33575335 w 34"/>
                  <a:gd name="T3" fmla="*/ 9988389 h 21"/>
                  <a:gd name="T4" fmla="*/ 16788164 w 34"/>
                  <a:gd name="T5" fmla="*/ 19976778 h 21"/>
                  <a:gd name="T6" fmla="*/ 0 w 34"/>
                  <a:gd name="T7" fmla="*/ 9988389 h 21"/>
                  <a:gd name="T8" fmla="*/ 0 w 34"/>
                  <a:gd name="T9" fmla="*/ 0 h 21"/>
                  <a:gd name="T10" fmla="*/ 33575335 w 34"/>
                  <a:gd name="T11" fmla="*/ 0 h 21"/>
                  <a:gd name="T12" fmla="*/ 16788164 w 34"/>
                  <a:gd name="T13" fmla="*/ 19976778 h 21"/>
                  <a:gd name="T14" fmla="*/ 0 w 34"/>
                  <a:gd name="T15" fmla="*/ 0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1"/>
                  <a:gd name="T26" fmla="*/ 34 w 34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1">
                    <a:moveTo>
                      <a:pt x="0" y="0"/>
                    </a:moveTo>
                    <a:lnTo>
                      <a:pt x="34" y="0"/>
                    </a:lnTo>
                    <a:lnTo>
                      <a:pt x="17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5" name="Freeform 709"/>
              <p:cNvSpPr>
                <a:spLocks/>
              </p:cNvSpPr>
              <p:nvPr/>
            </p:nvSpPr>
            <p:spPr bwMode="auto">
              <a:xfrm>
                <a:off x="2087492" y="3131783"/>
                <a:ext cx="17949" cy="8193"/>
              </a:xfrm>
              <a:custGeom>
                <a:avLst/>
                <a:gdLst>
                  <a:gd name="T0" fmla="*/ 9476016 w 17"/>
                  <a:gd name="T1" fmla="*/ 0 h 10"/>
                  <a:gd name="T2" fmla="*/ 18950976 w 17"/>
                  <a:gd name="T3" fmla="*/ 3356672 h 10"/>
                  <a:gd name="T4" fmla="*/ 9476016 w 17"/>
                  <a:gd name="T5" fmla="*/ 6712526 h 10"/>
                  <a:gd name="T6" fmla="*/ 0 w 17"/>
                  <a:gd name="T7" fmla="*/ 3356672 h 10"/>
                  <a:gd name="T8" fmla="*/ 0 w 17"/>
                  <a:gd name="T9" fmla="*/ 0 h 10"/>
                  <a:gd name="T10" fmla="*/ 18950976 w 17"/>
                  <a:gd name="T11" fmla="*/ 0 h 10"/>
                  <a:gd name="T12" fmla="*/ 10032435 w 17"/>
                  <a:gd name="T13" fmla="*/ 6712526 h 10"/>
                  <a:gd name="T14" fmla="*/ 0 w 17"/>
                  <a:gd name="T15" fmla="*/ 0 h 1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0"/>
                  <a:gd name="T26" fmla="*/ 17 w 17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0">
                    <a:moveTo>
                      <a:pt x="0" y="0"/>
                    </a:moveTo>
                    <a:lnTo>
                      <a:pt x="17" y="0"/>
                    </a:lnTo>
                    <a:lnTo>
                      <a:pt x="9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6" name="Freeform 710"/>
              <p:cNvSpPr>
                <a:spLocks/>
              </p:cNvSpPr>
              <p:nvPr/>
            </p:nvSpPr>
            <p:spPr bwMode="auto">
              <a:xfrm>
                <a:off x="1516258" y="3280291"/>
                <a:ext cx="34847" cy="22530"/>
              </a:xfrm>
              <a:custGeom>
                <a:avLst/>
                <a:gdLst>
                  <a:gd name="T0" fmla="*/ 17858063 w 34"/>
                  <a:gd name="T1" fmla="*/ 0 h 22"/>
                  <a:gd name="T2" fmla="*/ 35715100 w 34"/>
                  <a:gd name="T3" fmla="*/ 11536384 h 22"/>
                  <a:gd name="T4" fmla="*/ 17858063 w 34"/>
                  <a:gd name="T5" fmla="*/ 23072768 h 22"/>
                  <a:gd name="T6" fmla="*/ 0 w 34"/>
                  <a:gd name="T7" fmla="*/ 11536384 h 22"/>
                  <a:gd name="T8" fmla="*/ 17857038 w 34"/>
                  <a:gd name="T9" fmla="*/ 0 h 22"/>
                  <a:gd name="T10" fmla="*/ 0 w 34"/>
                  <a:gd name="T11" fmla="*/ 23072768 h 22"/>
                  <a:gd name="T12" fmla="*/ 35715100 w 34"/>
                  <a:gd name="T13" fmla="*/ 23072768 h 22"/>
                  <a:gd name="T14" fmla="*/ 17857038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17" y="0"/>
                    </a:moveTo>
                    <a:lnTo>
                      <a:pt x="0" y="22"/>
                    </a:lnTo>
                    <a:lnTo>
                      <a:pt x="34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7" name="Freeform 711"/>
              <p:cNvSpPr>
                <a:spLocks/>
              </p:cNvSpPr>
              <p:nvPr/>
            </p:nvSpPr>
            <p:spPr bwMode="auto">
              <a:xfrm>
                <a:off x="1523646" y="3269016"/>
                <a:ext cx="46460" cy="33796"/>
              </a:xfrm>
              <a:custGeom>
                <a:avLst/>
                <a:gdLst>
                  <a:gd name="T0" fmla="*/ 25099204 w 43"/>
                  <a:gd name="T1" fmla="*/ 0 h 33"/>
                  <a:gd name="T2" fmla="*/ 50198408 w 43"/>
                  <a:gd name="T3" fmla="*/ 17305600 h 33"/>
                  <a:gd name="T4" fmla="*/ 25099204 w 43"/>
                  <a:gd name="T5" fmla="*/ 34611200 h 33"/>
                  <a:gd name="T6" fmla="*/ 0 w 43"/>
                  <a:gd name="T7" fmla="*/ 17305600 h 33"/>
                  <a:gd name="T8" fmla="*/ 19845985 w 43"/>
                  <a:gd name="T9" fmla="*/ 0 h 33"/>
                  <a:gd name="T10" fmla="*/ 0 w 43"/>
                  <a:gd name="T11" fmla="*/ 23074472 h 33"/>
                  <a:gd name="T12" fmla="*/ 10506443 w 43"/>
                  <a:gd name="T13" fmla="*/ 34611200 h 33"/>
                  <a:gd name="T14" fmla="*/ 50198408 w 43"/>
                  <a:gd name="T15" fmla="*/ 34611200 h 33"/>
                  <a:gd name="T16" fmla="*/ 19845985 w 43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3"/>
                  <a:gd name="T29" fmla="*/ 43 w 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3">
                    <a:moveTo>
                      <a:pt x="17" y="0"/>
                    </a:moveTo>
                    <a:lnTo>
                      <a:pt x="0" y="22"/>
                    </a:lnTo>
                    <a:lnTo>
                      <a:pt x="9" y="33"/>
                    </a:lnTo>
                    <a:lnTo>
                      <a:pt x="43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8" name="Freeform 712"/>
              <p:cNvSpPr>
                <a:spLocks/>
              </p:cNvSpPr>
              <p:nvPr/>
            </p:nvSpPr>
            <p:spPr bwMode="auto">
              <a:xfrm>
                <a:off x="1533147" y="3254678"/>
                <a:ext cx="53849" cy="47109"/>
              </a:xfrm>
              <a:custGeom>
                <a:avLst/>
                <a:gdLst>
                  <a:gd name="T0" fmla="*/ 28429104 w 51"/>
                  <a:gd name="T1" fmla="*/ 0 h 47"/>
                  <a:gd name="T2" fmla="*/ 56857152 w 51"/>
                  <a:gd name="T3" fmla="*/ 23609628 h 47"/>
                  <a:gd name="T4" fmla="*/ 28429104 w 51"/>
                  <a:gd name="T5" fmla="*/ 47218253 h 47"/>
                  <a:gd name="T6" fmla="*/ 0 w 51"/>
                  <a:gd name="T7" fmla="*/ 23609628 h 47"/>
                  <a:gd name="T8" fmla="*/ 13377781 w 51"/>
                  <a:gd name="T9" fmla="*/ 0 h 47"/>
                  <a:gd name="T10" fmla="*/ 0 w 51"/>
                  <a:gd name="T11" fmla="*/ 25116113 h 47"/>
                  <a:gd name="T12" fmla="*/ 18952739 w 51"/>
                  <a:gd name="T13" fmla="*/ 47218253 h 47"/>
                  <a:gd name="T14" fmla="*/ 56857152 w 51"/>
                  <a:gd name="T15" fmla="*/ 47218253 h 47"/>
                  <a:gd name="T16" fmla="*/ 13377781 w 51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7"/>
                  <a:gd name="T29" fmla="*/ 51 w 51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7">
                    <a:moveTo>
                      <a:pt x="12" y="0"/>
                    </a:moveTo>
                    <a:lnTo>
                      <a:pt x="0" y="25"/>
                    </a:lnTo>
                    <a:lnTo>
                      <a:pt x="17" y="47"/>
                    </a:lnTo>
                    <a:lnTo>
                      <a:pt x="51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49" name="Freeform 713"/>
              <p:cNvSpPr>
                <a:spLocks/>
              </p:cNvSpPr>
              <p:nvPr/>
            </p:nvSpPr>
            <p:spPr bwMode="auto">
              <a:xfrm>
                <a:off x="1541596" y="3243413"/>
                <a:ext cx="63349" cy="58375"/>
              </a:xfrm>
              <a:custGeom>
                <a:avLst/>
                <a:gdLst>
                  <a:gd name="T0" fmla="*/ 33442993 w 60"/>
                  <a:gd name="T1" fmla="*/ 0 h 58"/>
                  <a:gd name="T2" fmla="*/ 66884930 w 60"/>
                  <a:gd name="T3" fmla="*/ 29376716 h 58"/>
                  <a:gd name="T4" fmla="*/ 33442993 w 60"/>
                  <a:gd name="T5" fmla="*/ 58752425 h 58"/>
                  <a:gd name="T6" fmla="*/ 0 w 60"/>
                  <a:gd name="T7" fmla="*/ 29376716 h 58"/>
                  <a:gd name="T8" fmla="*/ 14492140 w 60"/>
                  <a:gd name="T9" fmla="*/ 0 h 58"/>
                  <a:gd name="T10" fmla="*/ 0 w 60"/>
                  <a:gd name="T11" fmla="*/ 25324687 h 58"/>
                  <a:gd name="T12" fmla="*/ 28983224 w 60"/>
                  <a:gd name="T13" fmla="*/ 58752425 h 58"/>
                  <a:gd name="T14" fmla="*/ 66884930 w 60"/>
                  <a:gd name="T15" fmla="*/ 58752425 h 58"/>
                  <a:gd name="T16" fmla="*/ 14492140 w 60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13" y="0"/>
                    </a:moveTo>
                    <a:lnTo>
                      <a:pt x="0" y="25"/>
                    </a:lnTo>
                    <a:lnTo>
                      <a:pt x="26" y="58"/>
                    </a:lnTo>
                    <a:lnTo>
                      <a:pt x="60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0" name="Freeform 714"/>
              <p:cNvSpPr>
                <a:spLocks/>
              </p:cNvSpPr>
              <p:nvPr/>
            </p:nvSpPr>
            <p:spPr bwMode="auto">
              <a:xfrm>
                <a:off x="1545820" y="3232147"/>
                <a:ext cx="76023" cy="69640"/>
              </a:xfrm>
              <a:custGeom>
                <a:avLst/>
                <a:gdLst>
                  <a:gd name="T0" fmla="*/ 40135920 w 72"/>
                  <a:gd name="T1" fmla="*/ 0 h 69"/>
                  <a:gd name="T2" fmla="*/ 80270784 w 72"/>
                  <a:gd name="T3" fmla="*/ 35142968 h 69"/>
                  <a:gd name="T4" fmla="*/ 40135920 w 72"/>
                  <a:gd name="T5" fmla="*/ 70285937 h 69"/>
                  <a:gd name="T6" fmla="*/ 0 w 72"/>
                  <a:gd name="T7" fmla="*/ 35142968 h 69"/>
                  <a:gd name="T8" fmla="*/ 18952956 w 72"/>
                  <a:gd name="T9" fmla="*/ 0 h 69"/>
                  <a:gd name="T10" fmla="*/ 0 w 72"/>
                  <a:gd name="T11" fmla="*/ 22409948 h 69"/>
                  <a:gd name="T12" fmla="*/ 43479875 w 72"/>
                  <a:gd name="T13" fmla="*/ 70285937 h 69"/>
                  <a:gd name="T14" fmla="*/ 80270784 w 72"/>
                  <a:gd name="T15" fmla="*/ 70285937 h 69"/>
                  <a:gd name="T16" fmla="*/ 18952956 w 72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9"/>
                  <a:gd name="T29" fmla="*/ 72 w 72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9">
                    <a:moveTo>
                      <a:pt x="17" y="0"/>
                    </a:moveTo>
                    <a:lnTo>
                      <a:pt x="0" y="22"/>
                    </a:lnTo>
                    <a:lnTo>
                      <a:pt x="39" y="69"/>
                    </a:lnTo>
                    <a:lnTo>
                      <a:pt x="72" y="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1" name="Freeform 715"/>
              <p:cNvSpPr>
                <a:spLocks/>
              </p:cNvSpPr>
              <p:nvPr/>
            </p:nvSpPr>
            <p:spPr bwMode="auto">
              <a:xfrm>
                <a:off x="1555321" y="3220882"/>
                <a:ext cx="88696" cy="80915"/>
              </a:xfrm>
              <a:custGeom>
                <a:avLst/>
                <a:gdLst>
                  <a:gd name="T0" fmla="*/ 46276355 w 85"/>
                  <a:gd name="T1" fmla="*/ 0 h 80"/>
                  <a:gd name="T2" fmla="*/ 92552710 w 85"/>
                  <a:gd name="T3" fmla="*/ 40920739 h 80"/>
                  <a:gd name="T4" fmla="*/ 46276355 w 85"/>
                  <a:gd name="T5" fmla="*/ 81840466 h 80"/>
                  <a:gd name="T6" fmla="*/ 0 w 85"/>
                  <a:gd name="T7" fmla="*/ 40920739 h 80"/>
                  <a:gd name="T8" fmla="*/ 18510335 w 85"/>
                  <a:gd name="T9" fmla="*/ 0 h 80"/>
                  <a:gd name="T10" fmla="*/ 0 w 85"/>
                  <a:gd name="T11" fmla="*/ 22506507 h 80"/>
                  <a:gd name="T12" fmla="*/ 51176546 w 85"/>
                  <a:gd name="T13" fmla="*/ 81840466 h 80"/>
                  <a:gd name="T14" fmla="*/ 92552710 w 85"/>
                  <a:gd name="T15" fmla="*/ 81840466 h 80"/>
                  <a:gd name="T16" fmla="*/ 18510335 w 85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0"/>
                  <a:gd name="T29" fmla="*/ 85 w 85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0">
                    <a:moveTo>
                      <a:pt x="17" y="0"/>
                    </a:moveTo>
                    <a:lnTo>
                      <a:pt x="0" y="22"/>
                    </a:lnTo>
                    <a:lnTo>
                      <a:pt x="47" y="80"/>
                    </a:lnTo>
                    <a:lnTo>
                      <a:pt x="85" y="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2" name="Freeform 716"/>
              <p:cNvSpPr>
                <a:spLocks/>
              </p:cNvSpPr>
              <p:nvPr/>
            </p:nvSpPr>
            <p:spPr bwMode="auto">
              <a:xfrm>
                <a:off x="1563770" y="3209617"/>
                <a:ext cx="100309" cy="92180"/>
              </a:xfrm>
              <a:custGeom>
                <a:avLst/>
                <a:gdLst>
                  <a:gd name="T0" fmla="*/ 53521253 w 94"/>
                  <a:gd name="T1" fmla="*/ 0 h 91"/>
                  <a:gd name="T2" fmla="*/ 107041440 w 94"/>
                  <a:gd name="T3" fmla="*/ 46687651 h 91"/>
                  <a:gd name="T4" fmla="*/ 53521253 w 94"/>
                  <a:gd name="T5" fmla="*/ 93375301 h 91"/>
                  <a:gd name="T6" fmla="*/ 0 w 94"/>
                  <a:gd name="T7" fmla="*/ 46687651 h 91"/>
                  <a:gd name="T8" fmla="*/ 19358572 w 94"/>
                  <a:gd name="T9" fmla="*/ 0 h 91"/>
                  <a:gd name="T10" fmla="*/ 0 w 94"/>
                  <a:gd name="T11" fmla="*/ 22573971 h 91"/>
                  <a:gd name="T12" fmla="*/ 62630161 w 94"/>
                  <a:gd name="T13" fmla="*/ 93375301 h 91"/>
                  <a:gd name="T14" fmla="*/ 107041440 w 94"/>
                  <a:gd name="T15" fmla="*/ 93375301 h 91"/>
                  <a:gd name="T16" fmla="*/ 19358572 w 94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1"/>
                  <a:gd name="T29" fmla="*/ 94 w 9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1">
                    <a:moveTo>
                      <a:pt x="17" y="0"/>
                    </a:moveTo>
                    <a:lnTo>
                      <a:pt x="0" y="22"/>
                    </a:lnTo>
                    <a:lnTo>
                      <a:pt x="55" y="91"/>
                    </a:lnTo>
                    <a:lnTo>
                      <a:pt x="94" y="9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3" name="Freeform 717"/>
              <p:cNvSpPr>
                <a:spLocks/>
              </p:cNvSpPr>
              <p:nvPr/>
            </p:nvSpPr>
            <p:spPr bwMode="auto">
              <a:xfrm>
                <a:off x="1573270" y="3198351"/>
                <a:ext cx="107698" cy="103446"/>
              </a:xfrm>
              <a:custGeom>
                <a:avLst/>
                <a:gdLst>
                  <a:gd name="T0" fmla="*/ 56857152 w 102"/>
                  <a:gd name="T1" fmla="*/ 0 h 102"/>
                  <a:gd name="T2" fmla="*/ 113714305 w 102"/>
                  <a:gd name="T3" fmla="*/ 52456250 h 102"/>
                  <a:gd name="T4" fmla="*/ 56857152 w 102"/>
                  <a:gd name="T5" fmla="*/ 104912499 h 102"/>
                  <a:gd name="T6" fmla="*/ 0 w 102"/>
                  <a:gd name="T7" fmla="*/ 52456250 h 102"/>
                  <a:gd name="T8" fmla="*/ 18952739 w 102"/>
                  <a:gd name="T9" fmla="*/ 0 h 102"/>
                  <a:gd name="T10" fmla="*/ 0 w 102"/>
                  <a:gd name="T11" fmla="*/ 22628307 h 102"/>
                  <a:gd name="T12" fmla="*/ 75809900 w 102"/>
                  <a:gd name="T13" fmla="*/ 104912499 h 102"/>
                  <a:gd name="T14" fmla="*/ 113714305 w 102"/>
                  <a:gd name="T15" fmla="*/ 104912499 h 102"/>
                  <a:gd name="T16" fmla="*/ 18952739 w 102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2"/>
                  <a:gd name="T29" fmla="*/ 102 w 10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2">
                    <a:moveTo>
                      <a:pt x="17" y="0"/>
                    </a:moveTo>
                    <a:lnTo>
                      <a:pt x="0" y="22"/>
                    </a:lnTo>
                    <a:lnTo>
                      <a:pt x="68" y="102"/>
                    </a:lnTo>
                    <a:lnTo>
                      <a:pt x="102" y="1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4" name="Freeform 718"/>
              <p:cNvSpPr>
                <a:spLocks/>
              </p:cNvSpPr>
              <p:nvPr/>
            </p:nvSpPr>
            <p:spPr bwMode="auto">
              <a:xfrm>
                <a:off x="1582780" y="3186062"/>
                <a:ext cx="116147" cy="115735"/>
              </a:xfrm>
              <a:custGeom>
                <a:avLst/>
                <a:gdLst>
                  <a:gd name="T0" fmla="*/ 60766854 w 111"/>
                  <a:gd name="T1" fmla="*/ 0 h 113"/>
                  <a:gd name="T2" fmla="*/ 121532662 w 111"/>
                  <a:gd name="T3" fmla="*/ 59268610 h 113"/>
                  <a:gd name="T4" fmla="*/ 60766854 w 111"/>
                  <a:gd name="T5" fmla="*/ 118536197 h 113"/>
                  <a:gd name="T6" fmla="*/ 0 w 111"/>
                  <a:gd name="T7" fmla="*/ 59268610 h 113"/>
                  <a:gd name="T8" fmla="*/ 18612821 w 111"/>
                  <a:gd name="T9" fmla="*/ 0 h 113"/>
                  <a:gd name="T10" fmla="*/ 0 w 111"/>
                  <a:gd name="T11" fmla="*/ 23077356 h 113"/>
                  <a:gd name="T12" fmla="*/ 84305990 w 111"/>
                  <a:gd name="T13" fmla="*/ 118536197 h 113"/>
                  <a:gd name="T14" fmla="*/ 121532662 w 111"/>
                  <a:gd name="T15" fmla="*/ 118536197 h 113"/>
                  <a:gd name="T16" fmla="*/ 18612821 w 11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3"/>
                  <a:gd name="T29" fmla="*/ 111 w 11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3">
                    <a:moveTo>
                      <a:pt x="17" y="0"/>
                    </a:moveTo>
                    <a:lnTo>
                      <a:pt x="0" y="22"/>
                    </a:lnTo>
                    <a:lnTo>
                      <a:pt x="77" y="113"/>
                    </a:lnTo>
                    <a:lnTo>
                      <a:pt x="111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5" name="Freeform 719"/>
              <p:cNvSpPr>
                <a:spLocks/>
              </p:cNvSpPr>
              <p:nvPr/>
            </p:nvSpPr>
            <p:spPr bwMode="auto">
              <a:xfrm>
                <a:off x="1590169" y="3171724"/>
                <a:ext cx="125647" cy="130073"/>
              </a:xfrm>
              <a:custGeom>
                <a:avLst/>
                <a:gdLst>
                  <a:gd name="T0" fmla="*/ 66895314 w 118"/>
                  <a:gd name="T1" fmla="*/ 0 h 127"/>
                  <a:gd name="T2" fmla="*/ 133789563 w 118"/>
                  <a:gd name="T3" fmla="*/ 66610691 h 127"/>
                  <a:gd name="T4" fmla="*/ 66895314 w 118"/>
                  <a:gd name="T5" fmla="*/ 133220357 h 127"/>
                  <a:gd name="T6" fmla="*/ 0 w 118"/>
                  <a:gd name="T7" fmla="*/ 66610691 h 127"/>
                  <a:gd name="T8" fmla="*/ 19275105 w 118"/>
                  <a:gd name="T9" fmla="*/ 0 h 127"/>
                  <a:gd name="T10" fmla="*/ 0 w 118"/>
                  <a:gd name="T11" fmla="*/ 26224562 h 127"/>
                  <a:gd name="T12" fmla="*/ 96373387 w 118"/>
                  <a:gd name="T13" fmla="*/ 133220357 h 127"/>
                  <a:gd name="T14" fmla="*/ 133789563 w 118"/>
                  <a:gd name="T15" fmla="*/ 133220357 h 127"/>
                  <a:gd name="T16" fmla="*/ 19275105 w 118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8"/>
                  <a:gd name="T28" fmla="*/ 0 h 127"/>
                  <a:gd name="T29" fmla="*/ 118 w 118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8" h="127">
                    <a:moveTo>
                      <a:pt x="17" y="0"/>
                    </a:moveTo>
                    <a:lnTo>
                      <a:pt x="0" y="25"/>
                    </a:lnTo>
                    <a:lnTo>
                      <a:pt x="85" y="127"/>
                    </a:lnTo>
                    <a:lnTo>
                      <a:pt x="118" y="1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6" name="Freeform 720"/>
              <p:cNvSpPr>
                <a:spLocks/>
              </p:cNvSpPr>
              <p:nvPr/>
            </p:nvSpPr>
            <p:spPr bwMode="auto">
              <a:xfrm>
                <a:off x="1600730" y="3160459"/>
                <a:ext cx="133045" cy="141338"/>
              </a:xfrm>
              <a:custGeom>
                <a:avLst/>
                <a:gdLst>
                  <a:gd name="T0" fmla="*/ 69689406 w 127"/>
                  <a:gd name="T1" fmla="*/ 0 h 138"/>
                  <a:gd name="T2" fmla="*/ 139377764 w 127"/>
                  <a:gd name="T3" fmla="*/ 72378370 h 138"/>
                  <a:gd name="T4" fmla="*/ 69689406 w 127"/>
                  <a:gd name="T5" fmla="*/ 144756741 h 138"/>
                  <a:gd name="T6" fmla="*/ 0 w 127"/>
                  <a:gd name="T7" fmla="*/ 72378370 h 138"/>
                  <a:gd name="T8" fmla="*/ 18656684 w 127"/>
                  <a:gd name="T9" fmla="*/ 0 h 138"/>
                  <a:gd name="T10" fmla="*/ 0 w 127"/>
                  <a:gd name="T11" fmla="*/ 26224341 h 138"/>
                  <a:gd name="T12" fmla="*/ 103161215 w 127"/>
                  <a:gd name="T13" fmla="*/ 144756741 h 138"/>
                  <a:gd name="T14" fmla="*/ 139377764 w 127"/>
                  <a:gd name="T15" fmla="*/ 144756741 h 138"/>
                  <a:gd name="T16" fmla="*/ 18656684 w 127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8"/>
                  <a:gd name="T29" fmla="*/ 127 w 127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8">
                    <a:moveTo>
                      <a:pt x="17" y="0"/>
                    </a:moveTo>
                    <a:lnTo>
                      <a:pt x="0" y="25"/>
                    </a:lnTo>
                    <a:lnTo>
                      <a:pt x="94" y="138"/>
                    </a:lnTo>
                    <a:lnTo>
                      <a:pt x="127" y="1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7" name="Freeform 721"/>
              <p:cNvSpPr>
                <a:spLocks/>
              </p:cNvSpPr>
              <p:nvPr/>
            </p:nvSpPr>
            <p:spPr bwMode="auto">
              <a:xfrm>
                <a:off x="1610230" y="3149193"/>
                <a:ext cx="142545" cy="152604"/>
              </a:xfrm>
              <a:custGeom>
                <a:avLst/>
                <a:gdLst>
                  <a:gd name="T0" fmla="*/ 75256368 w 135"/>
                  <a:gd name="T1" fmla="*/ 0 h 149"/>
                  <a:gd name="T2" fmla="*/ 150511680 w 135"/>
                  <a:gd name="T3" fmla="*/ 78147587 h 149"/>
                  <a:gd name="T4" fmla="*/ 75256368 w 135"/>
                  <a:gd name="T5" fmla="*/ 156295173 h 149"/>
                  <a:gd name="T6" fmla="*/ 0 w 135"/>
                  <a:gd name="T7" fmla="*/ 78147587 h 149"/>
                  <a:gd name="T8" fmla="*/ 13379166 w 135"/>
                  <a:gd name="T9" fmla="*/ 0 h 149"/>
                  <a:gd name="T10" fmla="*/ 0 w 135"/>
                  <a:gd name="T11" fmla="*/ 23077001 h 149"/>
                  <a:gd name="T12" fmla="*/ 112605253 w 135"/>
                  <a:gd name="T13" fmla="*/ 156295173 h 149"/>
                  <a:gd name="T14" fmla="*/ 150511680 w 135"/>
                  <a:gd name="T15" fmla="*/ 156295173 h 149"/>
                  <a:gd name="T16" fmla="*/ 13379166 w 135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9"/>
                  <a:gd name="T29" fmla="*/ 135 w 135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9">
                    <a:moveTo>
                      <a:pt x="12" y="0"/>
                    </a:moveTo>
                    <a:lnTo>
                      <a:pt x="0" y="22"/>
                    </a:lnTo>
                    <a:lnTo>
                      <a:pt x="101" y="149"/>
                    </a:lnTo>
                    <a:lnTo>
                      <a:pt x="135" y="14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8" name="Freeform 722"/>
              <p:cNvSpPr>
                <a:spLocks/>
              </p:cNvSpPr>
              <p:nvPr/>
            </p:nvSpPr>
            <p:spPr bwMode="auto">
              <a:xfrm>
                <a:off x="1617619" y="3138952"/>
                <a:ext cx="152046" cy="163869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3916291 h 160"/>
                  <a:gd name="T4" fmla="*/ 80270784 w 144"/>
                  <a:gd name="T5" fmla="*/ 167831557 h 160"/>
                  <a:gd name="T6" fmla="*/ 0 w 144"/>
                  <a:gd name="T7" fmla="*/ 83916291 h 160"/>
                  <a:gd name="T8" fmla="*/ 14492938 w 144"/>
                  <a:gd name="T9" fmla="*/ 0 h 160"/>
                  <a:gd name="T10" fmla="*/ 0 w 144"/>
                  <a:gd name="T11" fmla="*/ 23076851 h 160"/>
                  <a:gd name="T12" fmla="*/ 122635639 w 144"/>
                  <a:gd name="T13" fmla="*/ 167831557 h 160"/>
                  <a:gd name="T14" fmla="*/ 160541568 w 144"/>
                  <a:gd name="T15" fmla="*/ 167831557 h 160"/>
                  <a:gd name="T16" fmla="*/ 14492938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13" y="0"/>
                    </a:moveTo>
                    <a:lnTo>
                      <a:pt x="0" y="22"/>
                    </a:lnTo>
                    <a:lnTo>
                      <a:pt x="110" y="160"/>
                    </a:lnTo>
                    <a:lnTo>
                      <a:pt x="144" y="16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59" name="Freeform 723"/>
              <p:cNvSpPr>
                <a:spLocks/>
              </p:cNvSpPr>
              <p:nvPr/>
            </p:nvSpPr>
            <p:spPr bwMode="auto">
              <a:xfrm>
                <a:off x="1622904" y="3127677"/>
                <a:ext cx="164720" cy="174110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8638281 h 171"/>
                  <a:gd name="T4" fmla="*/ 86409803 w 157"/>
                  <a:gd name="T5" fmla="*/ 177276562 h 171"/>
                  <a:gd name="T6" fmla="*/ 0 w 157"/>
                  <a:gd name="T7" fmla="*/ 88638281 h 171"/>
                  <a:gd name="T8" fmla="*/ 18713032 w 157"/>
                  <a:gd name="T9" fmla="*/ 0 h 171"/>
                  <a:gd name="T10" fmla="*/ 0 w 157"/>
                  <a:gd name="T11" fmla="*/ 22807392 h 171"/>
                  <a:gd name="T12" fmla="*/ 135393525 w 157"/>
                  <a:gd name="T13" fmla="*/ 177276562 h 171"/>
                  <a:gd name="T14" fmla="*/ 172819606 w 157"/>
                  <a:gd name="T15" fmla="*/ 177276562 h 171"/>
                  <a:gd name="T16" fmla="*/ 18713032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17" y="0"/>
                    </a:moveTo>
                    <a:lnTo>
                      <a:pt x="0" y="22"/>
                    </a:lnTo>
                    <a:lnTo>
                      <a:pt x="123" y="171"/>
                    </a:lnTo>
                    <a:lnTo>
                      <a:pt x="157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0" name="Freeform 724"/>
              <p:cNvSpPr>
                <a:spLocks/>
              </p:cNvSpPr>
              <p:nvPr/>
            </p:nvSpPr>
            <p:spPr bwMode="auto">
              <a:xfrm>
                <a:off x="1632405" y="3116412"/>
                <a:ext cx="177384" cy="185376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4407312 h 182"/>
                  <a:gd name="T4" fmla="*/ 93091962 w 169"/>
                  <a:gd name="T5" fmla="*/ 188814623 h 182"/>
                  <a:gd name="T6" fmla="*/ 0 w 169"/>
                  <a:gd name="T7" fmla="*/ 94407312 h 182"/>
                  <a:gd name="T8" fmla="*/ 18728183 w 169"/>
                  <a:gd name="T9" fmla="*/ 0 h 182"/>
                  <a:gd name="T10" fmla="*/ 0 w 169"/>
                  <a:gd name="T11" fmla="*/ 22823656 h 182"/>
                  <a:gd name="T12" fmla="*/ 144320266 w 169"/>
                  <a:gd name="T13" fmla="*/ 188814623 h 182"/>
                  <a:gd name="T14" fmla="*/ 186183924 w 169"/>
                  <a:gd name="T15" fmla="*/ 188814623 h 182"/>
                  <a:gd name="T16" fmla="*/ 18728183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17" y="0"/>
                    </a:moveTo>
                    <a:lnTo>
                      <a:pt x="0" y="22"/>
                    </a:lnTo>
                    <a:lnTo>
                      <a:pt x="131" y="182"/>
                    </a:lnTo>
                    <a:lnTo>
                      <a:pt x="169" y="18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1" name="Freeform 725"/>
              <p:cNvSpPr>
                <a:spLocks/>
              </p:cNvSpPr>
              <p:nvPr/>
            </p:nvSpPr>
            <p:spPr bwMode="auto">
              <a:xfrm>
                <a:off x="1639793" y="3105146"/>
                <a:ext cx="189006" cy="196641"/>
              </a:xfrm>
              <a:custGeom>
                <a:avLst/>
                <a:gdLst>
                  <a:gd name="T0" fmla="*/ 100346257 w 178"/>
                  <a:gd name="T1" fmla="*/ 0 h 193"/>
                  <a:gd name="T2" fmla="*/ 200692515 w 178"/>
                  <a:gd name="T3" fmla="*/ 100175854 h 193"/>
                  <a:gd name="T4" fmla="*/ 100346257 w 178"/>
                  <a:gd name="T5" fmla="*/ 200350689 h 193"/>
                  <a:gd name="T6" fmla="*/ 0 w 178"/>
                  <a:gd name="T7" fmla="*/ 100175854 h 193"/>
                  <a:gd name="T8" fmla="*/ 19167121 w 178"/>
                  <a:gd name="T9" fmla="*/ 0 h 193"/>
                  <a:gd name="T10" fmla="*/ 0 w 178"/>
                  <a:gd name="T11" fmla="*/ 22837866 h 193"/>
                  <a:gd name="T12" fmla="*/ 157847630 w 178"/>
                  <a:gd name="T13" fmla="*/ 200350689 h 193"/>
                  <a:gd name="T14" fmla="*/ 200692515 w 178"/>
                  <a:gd name="T15" fmla="*/ 200350689 h 193"/>
                  <a:gd name="T16" fmla="*/ 19167121 w 178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3"/>
                  <a:gd name="T29" fmla="*/ 178 w 178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3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93"/>
                    </a:lnTo>
                    <a:lnTo>
                      <a:pt x="178" y="19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2" name="Freeform 726"/>
              <p:cNvSpPr>
                <a:spLocks/>
              </p:cNvSpPr>
              <p:nvPr/>
            </p:nvSpPr>
            <p:spPr bwMode="auto">
              <a:xfrm>
                <a:off x="1649303" y="3090809"/>
                <a:ext cx="196394" cy="210979"/>
              </a:xfrm>
              <a:custGeom>
                <a:avLst/>
                <a:gdLst>
                  <a:gd name="T0" fmla="*/ 103684416 w 186"/>
                  <a:gd name="T1" fmla="*/ 0 h 207"/>
                  <a:gd name="T2" fmla="*/ 207368833 w 186"/>
                  <a:gd name="T3" fmla="*/ 107517752 h 207"/>
                  <a:gd name="T4" fmla="*/ 103684416 w 186"/>
                  <a:gd name="T5" fmla="*/ 215034486 h 207"/>
                  <a:gd name="T6" fmla="*/ 0 w 186"/>
                  <a:gd name="T7" fmla="*/ 107517752 h 207"/>
                  <a:gd name="T8" fmla="*/ 18953079 w 186"/>
                  <a:gd name="T9" fmla="*/ 0 h 207"/>
                  <a:gd name="T10" fmla="*/ 0 w 186"/>
                  <a:gd name="T11" fmla="*/ 25970802 h 207"/>
                  <a:gd name="T12" fmla="*/ 169462691 w 186"/>
                  <a:gd name="T13" fmla="*/ 215034486 h 207"/>
                  <a:gd name="T14" fmla="*/ 207368833 w 186"/>
                  <a:gd name="T15" fmla="*/ 215034486 h 207"/>
                  <a:gd name="T16" fmla="*/ 18953079 w 186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7"/>
                  <a:gd name="T29" fmla="*/ 186 w 186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7">
                    <a:moveTo>
                      <a:pt x="17" y="0"/>
                    </a:moveTo>
                    <a:lnTo>
                      <a:pt x="0" y="25"/>
                    </a:lnTo>
                    <a:lnTo>
                      <a:pt x="152" y="207"/>
                    </a:lnTo>
                    <a:lnTo>
                      <a:pt x="186" y="20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3" name="Freeform 727"/>
              <p:cNvSpPr>
                <a:spLocks/>
              </p:cNvSpPr>
              <p:nvPr/>
            </p:nvSpPr>
            <p:spPr bwMode="auto">
              <a:xfrm>
                <a:off x="1657743" y="3079543"/>
                <a:ext cx="205895" cy="222254"/>
              </a:xfrm>
              <a:custGeom>
                <a:avLst/>
                <a:gdLst>
                  <a:gd name="T0" fmla="*/ 108699889 w 195"/>
                  <a:gd name="T1" fmla="*/ 0 h 218"/>
                  <a:gd name="T2" fmla="*/ 217398721 w 195"/>
                  <a:gd name="T3" fmla="*/ 113295506 h 218"/>
                  <a:gd name="T4" fmla="*/ 108699889 w 195"/>
                  <a:gd name="T5" fmla="*/ 226591012 h 218"/>
                  <a:gd name="T6" fmla="*/ 0 w 195"/>
                  <a:gd name="T7" fmla="*/ 113295506 h 218"/>
                  <a:gd name="T8" fmla="*/ 18952901 w 195"/>
                  <a:gd name="T9" fmla="*/ 0 h 218"/>
                  <a:gd name="T10" fmla="*/ 0 w 195"/>
                  <a:gd name="T11" fmla="*/ 25985367 h 218"/>
                  <a:gd name="T12" fmla="*/ 179492936 w 195"/>
                  <a:gd name="T13" fmla="*/ 226591012 h 218"/>
                  <a:gd name="T14" fmla="*/ 217398721 w 195"/>
                  <a:gd name="T15" fmla="*/ 226591012 h 218"/>
                  <a:gd name="T16" fmla="*/ 18952901 w 195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8"/>
                  <a:gd name="T29" fmla="*/ 195 w 195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8">
                    <a:moveTo>
                      <a:pt x="17" y="0"/>
                    </a:moveTo>
                    <a:lnTo>
                      <a:pt x="0" y="25"/>
                    </a:lnTo>
                    <a:lnTo>
                      <a:pt x="161" y="218"/>
                    </a:lnTo>
                    <a:lnTo>
                      <a:pt x="195" y="2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4" name="Freeform 728"/>
              <p:cNvSpPr>
                <a:spLocks/>
              </p:cNvSpPr>
              <p:nvPr/>
            </p:nvSpPr>
            <p:spPr bwMode="auto">
              <a:xfrm>
                <a:off x="1667252" y="3068278"/>
                <a:ext cx="214344" cy="233519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19064098 h 229"/>
                  <a:gd name="T4" fmla="*/ 113160960 w 203"/>
                  <a:gd name="T5" fmla="*/ 238127177 h 229"/>
                  <a:gd name="T6" fmla="*/ 0 w 203"/>
                  <a:gd name="T7" fmla="*/ 119064098 h 229"/>
                  <a:gd name="T8" fmla="*/ 18953080 w 203"/>
                  <a:gd name="T9" fmla="*/ 0 h 229"/>
                  <a:gd name="T10" fmla="*/ 0 w 203"/>
                  <a:gd name="T11" fmla="*/ 22876706 h 229"/>
                  <a:gd name="T12" fmla="*/ 188415777 w 203"/>
                  <a:gd name="T13" fmla="*/ 238127177 h 229"/>
                  <a:gd name="T14" fmla="*/ 226321921 w 203"/>
                  <a:gd name="T15" fmla="*/ 238127177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2"/>
                    </a:lnTo>
                    <a:lnTo>
                      <a:pt x="169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5" name="Freeform 729"/>
              <p:cNvSpPr>
                <a:spLocks/>
              </p:cNvSpPr>
              <p:nvPr/>
            </p:nvSpPr>
            <p:spPr bwMode="auto">
              <a:xfrm>
                <a:off x="1676753" y="3058037"/>
                <a:ext cx="223845" cy="244784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4831681 h 240"/>
                  <a:gd name="T4" fmla="*/ 118176433 w 212"/>
                  <a:gd name="T5" fmla="*/ 249663361 h 240"/>
                  <a:gd name="T6" fmla="*/ 0 w 212"/>
                  <a:gd name="T7" fmla="*/ 124831681 h 240"/>
                  <a:gd name="T8" fmla="*/ 18952917 w 212"/>
                  <a:gd name="T9" fmla="*/ 0 h 240"/>
                  <a:gd name="T10" fmla="*/ 0 w 212"/>
                  <a:gd name="T11" fmla="*/ 22886286 h 240"/>
                  <a:gd name="T12" fmla="*/ 198445992 w 212"/>
                  <a:gd name="T13" fmla="*/ 249663361 h 240"/>
                  <a:gd name="T14" fmla="*/ 236351809 w 212"/>
                  <a:gd name="T15" fmla="*/ 249663361 h 240"/>
                  <a:gd name="T16" fmla="*/ 1895291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40"/>
                    </a:lnTo>
                    <a:lnTo>
                      <a:pt x="212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6" name="Freeform 730"/>
              <p:cNvSpPr>
                <a:spLocks/>
              </p:cNvSpPr>
              <p:nvPr/>
            </p:nvSpPr>
            <p:spPr bwMode="auto">
              <a:xfrm>
                <a:off x="1686254" y="3044723"/>
                <a:ext cx="233354" cy="257074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1647493 h 251"/>
                  <a:gd name="T4" fmla="*/ 123759293 w 220"/>
                  <a:gd name="T5" fmla="*/ 263294986 h 251"/>
                  <a:gd name="T6" fmla="*/ 0 w 220"/>
                  <a:gd name="T7" fmla="*/ 131647493 h 251"/>
                  <a:gd name="T8" fmla="*/ 19126545 w 220"/>
                  <a:gd name="T9" fmla="*/ 0 h 251"/>
                  <a:gd name="T10" fmla="*/ 0 w 220"/>
                  <a:gd name="T11" fmla="*/ 23077259 h 251"/>
                  <a:gd name="T12" fmla="*/ 209265511 w 220"/>
                  <a:gd name="T13" fmla="*/ 263294986 h 251"/>
                  <a:gd name="T14" fmla="*/ 247518585 w 220"/>
                  <a:gd name="T15" fmla="*/ 263294986 h 251"/>
                  <a:gd name="T16" fmla="*/ 19126545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7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7" name="Freeform 731"/>
              <p:cNvSpPr>
                <a:spLocks/>
              </p:cNvSpPr>
              <p:nvPr/>
            </p:nvSpPr>
            <p:spPr bwMode="auto">
              <a:xfrm>
                <a:off x="1693642" y="3033457"/>
                <a:ext cx="241794" cy="268339"/>
              </a:xfrm>
              <a:custGeom>
                <a:avLst/>
                <a:gdLst>
                  <a:gd name="T0" fmla="*/ 127651393 w 229"/>
                  <a:gd name="T1" fmla="*/ 0 h 262"/>
                  <a:gd name="T2" fmla="*/ 255302786 w 229"/>
                  <a:gd name="T3" fmla="*/ 137416197 h 262"/>
                  <a:gd name="T4" fmla="*/ 127651393 w 229"/>
                  <a:gd name="T5" fmla="*/ 274831370 h 262"/>
                  <a:gd name="T6" fmla="*/ 0 w 229"/>
                  <a:gd name="T7" fmla="*/ 137416197 h 262"/>
                  <a:gd name="T8" fmla="*/ 14492858 w 229"/>
                  <a:gd name="T9" fmla="*/ 0 h 262"/>
                  <a:gd name="T10" fmla="*/ 0 w 229"/>
                  <a:gd name="T11" fmla="*/ 23077151 h 262"/>
                  <a:gd name="T12" fmla="*/ 217397099 w 229"/>
                  <a:gd name="T13" fmla="*/ 274831370 h 262"/>
                  <a:gd name="T14" fmla="*/ 255302786 w 229"/>
                  <a:gd name="T15" fmla="*/ 274831370 h 262"/>
                  <a:gd name="T16" fmla="*/ 14492858 w 229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2"/>
                  <a:gd name="T29" fmla="*/ 229 w 229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2">
                    <a:moveTo>
                      <a:pt x="13" y="0"/>
                    </a:moveTo>
                    <a:lnTo>
                      <a:pt x="0" y="22"/>
                    </a:lnTo>
                    <a:lnTo>
                      <a:pt x="195" y="262"/>
                    </a:lnTo>
                    <a:lnTo>
                      <a:pt x="229" y="2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8" name="Freeform 732"/>
              <p:cNvSpPr>
                <a:spLocks/>
              </p:cNvSpPr>
              <p:nvPr/>
            </p:nvSpPr>
            <p:spPr bwMode="auto">
              <a:xfrm>
                <a:off x="1703152" y="3027313"/>
                <a:ext cx="251304" cy="274484"/>
              </a:xfrm>
              <a:custGeom>
                <a:avLst/>
                <a:gdLst>
                  <a:gd name="T0" fmla="*/ 133235654 w 237"/>
                  <a:gd name="T1" fmla="*/ 0 h 269"/>
                  <a:gd name="T2" fmla="*/ 266471307 w 237"/>
                  <a:gd name="T3" fmla="*/ 140039900 h 269"/>
                  <a:gd name="T4" fmla="*/ 133235654 w 237"/>
                  <a:gd name="T5" fmla="*/ 280079801 h 269"/>
                  <a:gd name="T6" fmla="*/ 0 w 237"/>
                  <a:gd name="T7" fmla="*/ 140039900 h 269"/>
                  <a:gd name="T8" fmla="*/ 0 w 237"/>
                  <a:gd name="T9" fmla="*/ 18741440 h 269"/>
                  <a:gd name="T10" fmla="*/ 13491950 w 237"/>
                  <a:gd name="T11" fmla="*/ 0 h 269"/>
                  <a:gd name="T12" fmla="*/ 19113952 w 237"/>
                  <a:gd name="T13" fmla="*/ 0 h 269"/>
                  <a:gd name="T14" fmla="*/ 266471307 w 237"/>
                  <a:gd name="T15" fmla="*/ 280079801 h 269"/>
                  <a:gd name="T16" fmla="*/ 228243419 w 237"/>
                  <a:gd name="T17" fmla="*/ 280079801 h 269"/>
                  <a:gd name="T18" fmla="*/ 0 w 237"/>
                  <a:gd name="T19" fmla="*/ 1874144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269"/>
                  <a:gd name="T32" fmla="*/ 237 w 237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269">
                    <a:moveTo>
                      <a:pt x="0" y="18"/>
                    </a:moveTo>
                    <a:lnTo>
                      <a:pt x="12" y="0"/>
                    </a:lnTo>
                    <a:lnTo>
                      <a:pt x="17" y="0"/>
                    </a:lnTo>
                    <a:lnTo>
                      <a:pt x="237" y="269"/>
                    </a:lnTo>
                    <a:lnTo>
                      <a:pt x="203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69" name="Freeform 733"/>
              <p:cNvSpPr>
                <a:spLocks/>
              </p:cNvSpPr>
              <p:nvPr/>
            </p:nvSpPr>
            <p:spPr bwMode="auto">
              <a:xfrm>
                <a:off x="1708428" y="3027313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0 w 250"/>
                  <a:gd name="T9" fmla="*/ 7288620 h 269"/>
                  <a:gd name="T10" fmla="*/ 8990846 w 250"/>
                  <a:gd name="T11" fmla="*/ 0 h 269"/>
                  <a:gd name="T12" fmla="*/ 33714869 w 250"/>
                  <a:gd name="T13" fmla="*/ 0 h 269"/>
                  <a:gd name="T14" fmla="*/ 280961547 w 250"/>
                  <a:gd name="T15" fmla="*/ 280079801 h 269"/>
                  <a:gd name="T16" fmla="*/ 242750669 w 250"/>
                  <a:gd name="T17" fmla="*/ 280079801 h 269"/>
                  <a:gd name="T18" fmla="*/ 0 w 250"/>
                  <a:gd name="T19" fmla="*/ 728862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0" y="7"/>
                    </a:moveTo>
                    <a:lnTo>
                      <a:pt x="8" y="0"/>
                    </a:lnTo>
                    <a:lnTo>
                      <a:pt x="30" y="0"/>
                    </a:lnTo>
                    <a:lnTo>
                      <a:pt x="250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0" name="Freeform 734"/>
              <p:cNvSpPr>
                <a:spLocks/>
              </p:cNvSpPr>
              <p:nvPr/>
            </p:nvSpPr>
            <p:spPr bwMode="auto">
              <a:xfrm>
                <a:off x="1721101" y="3027313"/>
                <a:ext cx="274530" cy="274484"/>
              </a:xfrm>
              <a:custGeom>
                <a:avLst/>
                <a:gdLst>
                  <a:gd name="T0" fmla="*/ 146059534 w 258"/>
                  <a:gd name="T1" fmla="*/ 0 h 269"/>
                  <a:gd name="T2" fmla="*/ 292119068 w 258"/>
                  <a:gd name="T3" fmla="*/ 140039900 h 269"/>
                  <a:gd name="T4" fmla="*/ 146059534 w 258"/>
                  <a:gd name="T5" fmla="*/ 280079801 h 269"/>
                  <a:gd name="T6" fmla="*/ 0 w 258"/>
                  <a:gd name="T7" fmla="*/ 140039900 h 269"/>
                  <a:gd name="T8" fmla="*/ 38495914 w 258"/>
                  <a:gd name="T9" fmla="*/ 0 h 269"/>
                  <a:gd name="T10" fmla="*/ 0 w 258"/>
                  <a:gd name="T11" fmla="*/ 0 h 269"/>
                  <a:gd name="T12" fmla="*/ 249093361 w 258"/>
                  <a:gd name="T13" fmla="*/ 280079801 h 269"/>
                  <a:gd name="T14" fmla="*/ 292119068 w 258"/>
                  <a:gd name="T15" fmla="*/ 280079801 h 269"/>
                  <a:gd name="T16" fmla="*/ 38495914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1" name="Freeform 735"/>
              <p:cNvSpPr>
                <a:spLocks/>
              </p:cNvSpPr>
              <p:nvPr/>
            </p:nvSpPr>
            <p:spPr bwMode="auto">
              <a:xfrm>
                <a:off x="1740103" y="3027313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2705719 w 250"/>
                  <a:gd name="T9" fmla="*/ 0 h 269"/>
                  <a:gd name="T10" fmla="*/ 0 w 250"/>
                  <a:gd name="T11" fmla="*/ 0 h 269"/>
                  <a:gd name="T12" fmla="*/ 247246620 w 250"/>
                  <a:gd name="T13" fmla="*/ 280079801 h 269"/>
                  <a:gd name="T14" fmla="*/ 275341807 w 250"/>
                  <a:gd name="T15" fmla="*/ 280079801 h 269"/>
                  <a:gd name="T16" fmla="*/ 280961547 w 250"/>
                  <a:gd name="T17" fmla="*/ 272791182 h 269"/>
                  <a:gd name="T18" fmla="*/ 42705719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45" y="269"/>
                    </a:lnTo>
                    <a:lnTo>
                      <a:pt x="250" y="26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2" name="Freeform 736"/>
              <p:cNvSpPr>
                <a:spLocks/>
              </p:cNvSpPr>
              <p:nvPr/>
            </p:nvSpPr>
            <p:spPr bwMode="auto">
              <a:xfrm>
                <a:off x="1757001" y="3027313"/>
                <a:ext cx="254468" cy="274484"/>
              </a:xfrm>
              <a:custGeom>
                <a:avLst/>
                <a:gdLst>
                  <a:gd name="T0" fmla="*/ 134344321 w 241"/>
                  <a:gd name="T1" fmla="*/ 0 h 269"/>
                  <a:gd name="T2" fmla="*/ 268688641 w 241"/>
                  <a:gd name="T3" fmla="*/ 140039900 h 269"/>
                  <a:gd name="T4" fmla="*/ 134344321 w 241"/>
                  <a:gd name="T5" fmla="*/ 280079801 h 269"/>
                  <a:gd name="T6" fmla="*/ 0 w 241"/>
                  <a:gd name="T7" fmla="*/ 140039900 h 269"/>
                  <a:gd name="T8" fmla="*/ 42366288 w 241"/>
                  <a:gd name="T9" fmla="*/ 0 h 269"/>
                  <a:gd name="T10" fmla="*/ 0 w 241"/>
                  <a:gd name="T11" fmla="*/ 0 h 269"/>
                  <a:gd name="T12" fmla="*/ 249735531 w 241"/>
                  <a:gd name="T13" fmla="*/ 280079801 h 269"/>
                  <a:gd name="T14" fmla="*/ 254195584 w 241"/>
                  <a:gd name="T15" fmla="*/ 280079801 h 269"/>
                  <a:gd name="T16" fmla="*/ 268688641 w 241"/>
                  <a:gd name="T17" fmla="*/ 261338304 h 269"/>
                  <a:gd name="T18" fmla="*/ 42366288 w 241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4" y="269"/>
                    </a:lnTo>
                    <a:lnTo>
                      <a:pt x="228" y="269"/>
                    </a:lnTo>
                    <a:lnTo>
                      <a:pt x="241" y="25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3" name="Freeform 737"/>
              <p:cNvSpPr>
                <a:spLocks/>
              </p:cNvSpPr>
              <p:nvPr/>
            </p:nvSpPr>
            <p:spPr bwMode="auto">
              <a:xfrm>
                <a:off x="1779175" y="3027313"/>
                <a:ext cx="241794" cy="268339"/>
              </a:xfrm>
              <a:custGeom>
                <a:avLst/>
                <a:gdLst>
                  <a:gd name="T0" fmla="*/ 127651393 w 229"/>
                  <a:gd name="T1" fmla="*/ 0 h 262"/>
                  <a:gd name="T2" fmla="*/ 255302786 w 229"/>
                  <a:gd name="T3" fmla="*/ 137416197 h 262"/>
                  <a:gd name="T4" fmla="*/ 127651393 w 229"/>
                  <a:gd name="T5" fmla="*/ 274831370 h 262"/>
                  <a:gd name="T6" fmla="*/ 0 w 229"/>
                  <a:gd name="T7" fmla="*/ 137416197 h 262"/>
                  <a:gd name="T8" fmla="*/ 37905703 w 229"/>
                  <a:gd name="T9" fmla="*/ 0 h 262"/>
                  <a:gd name="T10" fmla="*/ 0 w 229"/>
                  <a:gd name="T11" fmla="*/ 0 h 262"/>
                  <a:gd name="T12" fmla="*/ 236349942 w 229"/>
                  <a:gd name="T13" fmla="*/ 274831370 h 262"/>
                  <a:gd name="T14" fmla="*/ 255302786 w 229"/>
                  <a:gd name="T15" fmla="*/ 251754163 h 262"/>
                  <a:gd name="T16" fmla="*/ 37905703 w 229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2"/>
                  <a:gd name="T29" fmla="*/ 229 w 229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2">
                    <a:moveTo>
                      <a:pt x="34" y="0"/>
                    </a:moveTo>
                    <a:lnTo>
                      <a:pt x="0" y="0"/>
                    </a:lnTo>
                    <a:lnTo>
                      <a:pt x="212" y="262"/>
                    </a:lnTo>
                    <a:lnTo>
                      <a:pt x="229" y="24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4" name="Freeform 738"/>
              <p:cNvSpPr>
                <a:spLocks/>
              </p:cNvSpPr>
              <p:nvPr/>
            </p:nvSpPr>
            <p:spPr bwMode="auto">
              <a:xfrm>
                <a:off x="1797125" y="3027313"/>
                <a:ext cx="233354" cy="257074"/>
              </a:xfrm>
              <a:custGeom>
                <a:avLst/>
                <a:gdLst>
                  <a:gd name="T0" fmla="*/ 123759293 w 220"/>
                  <a:gd name="T1" fmla="*/ 0 h 251"/>
                  <a:gd name="T2" fmla="*/ 247518585 w 220"/>
                  <a:gd name="T3" fmla="*/ 131647493 h 251"/>
                  <a:gd name="T4" fmla="*/ 123759293 w 220"/>
                  <a:gd name="T5" fmla="*/ 263294986 h 251"/>
                  <a:gd name="T6" fmla="*/ 0 w 220"/>
                  <a:gd name="T7" fmla="*/ 131647493 h 251"/>
                  <a:gd name="T8" fmla="*/ 38253091 w 220"/>
                  <a:gd name="T9" fmla="*/ 0 h 251"/>
                  <a:gd name="T10" fmla="*/ 0 w 220"/>
                  <a:gd name="T11" fmla="*/ 0 h 251"/>
                  <a:gd name="T12" fmla="*/ 228392048 w 220"/>
                  <a:gd name="T13" fmla="*/ 263294986 h 251"/>
                  <a:gd name="T14" fmla="*/ 247518585 w 220"/>
                  <a:gd name="T15" fmla="*/ 240217735 h 251"/>
                  <a:gd name="T16" fmla="*/ 38253091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34" y="0"/>
                    </a:moveTo>
                    <a:lnTo>
                      <a:pt x="0" y="0"/>
                    </a:lnTo>
                    <a:lnTo>
                      <a:pt x="203" y="251"/>
                    </a:lnTo>
                    <a:lnTo>
                      <a:pt x="220" y="22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5" name="Freeform 739"/>
              <p:cNvSpPr>
                <a:spLocks/>
              </p:cNvSpPr>
              <p:nvPr/>
            </p:nvSpPr>
            <p:spPr bwMode="auto">
              <a:xfrm>
                <a:off x="1816126" y="3027313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37905833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4485076 h 240"/>
                  <a:gd name="T16" fmla="*/ 37905833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34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6" name="Freeform 740"/>
              <p:cNvSpPr>
                <a:spLocks/>
              </p:cNvSpPr>
              <p:nvPr/>
            </p:nvSpPr>
            <p:spPr bwMode="auto">
              <a:xfrm>
                <a:off x="1835136" y="3027313"/>
                <a:ext cx="214344" cy="233519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19064098 h 229"/>
                  <a:gd name="T4" fmla="*/ 113160960 w 203"/>
                  <a:gd name="T5" fmla="*/ 238127177 h 229"/>
                  <a:gd name="T6" fmla="*/ 0 w 203"/>
                  <a:gd name="T7" fmla="*/ 119064098 h 229"/>
                  <a:gd name="T8" fmla="*/ 37906161 w 203"/>
                  <a:gd name="T9" fmla="*/ 0 h 229"/>
                  <a:gd name="T10" fmla="*/ 0 w 203"/>
                  <a:gd name="T11" fmla="*/ 0 h 229"/>
                  <a:gd name="T12" fmla="*/ 207368849 w 203"/>
                  <a:gd name="T13" fmla="*/ 238127177 h 229"/>
                  <a:gd name="T14" fmla="*/ 226321921 w 203"/>
                  <a:gd name="T15" fmla="*/ 211090986 h 229"/>
                  <a:gd name="T16" fmla="*/ 37906161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203" y="20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7" name="Freeform 741"/>
              <p:cNvSpPr>
                <a:spLocks/>
              </p:cNvSpPr>
              <p:nvPr/>
            </p:nvSpPr>
            <p:spPr bwMode="auto">
              <a:xfrm>
                <a:off x="1850974" y="3027313"/>
                <a:ext cx="205895" cy="219181"/>
              </a:xfrm>
              <a:custGeom>
                <a:avLst/>
                <a:gdLst>
                  <a:gd name="T0" fmla="*/ 108699889 w 195"/>
                  <a:gd name="T1" fmla="*/ 0 h 214"/>
                  <a:gd name="T2" fmla="*/ 217398721 w 195"/>
                  <a:gd name="T3" fmla="*/ 112244229 h 214"/>
                  <a:gd name="T4" fmla="*/ 108699889 w 195"/>
                  <a:gd name="T5" fmla="*/ 224487433 h 214"/>
                  <a:gd name="T6" fmla="*/ 0 w 195"/>
                  <a:gd name="T7" fmla="*/ 112244229 h 214"/>
                  <a:gd name="T8" fmla="*/ 37905802 w 195"/>
                  <a:gd name="T9" fmla="*/ 0 h 214"/>
                  <a:gd name="T10" fmla="*/ 0 w 195"/>
                  <a:gd name="T11" fmla="*/ 0 h 214"/>
                  <a:gd name="T12" fmla="*/ 198445828 w 195"/>
                  <a:gd name="T13" fmla="*/ 224487433 h 214"/>
                  <a:gd name="T14" fmla="*/ 217398721 w 195"/>
                  <a:gd name="T15" fmla="*/ 201408910 h 214"/>
                  <a:gd name="T16" fmla="*/ 37905802 w 195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4"/>
                  <a:gd name="T29" fmla="*/ 195 w 195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4">
                    <a:moveTo>
                      <a:pt x="34" y="0"/>
                    </a:moveTo>
                    <a:lnTo>
                      <a:pt x="0" y="0"/>
                    </a:lnTo>
                    <a:lnTo>
                      <a:pt x="178" y="214"/>
                    </a:lnTo>
                    <a:lnTo>
                      <a:pt x="195" y="19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8" name="Freeform 742"/>
              <p:cNvSpPr>
                <a:spLocks/>
              </p:cNvSpPr>
              <p:nvPr/>
            </p:nvSpPr>
            <p:spPr bwMode="auto">
              <a:xfrm>
                <a:off x="1868923" y="3027313"/>
                <a:ext cx="196394" cy="207907"/>
              </a:xfrm>
              <a:custGeom>
                <a:avLst/>
                <a:gdLst>
                  <a:gd name="T0" fmla="*/ 103684416 w 186"/>
                  <a:gd name="T1" fmla="*/ 0 h 203"/>
                  <a:gd name="T2" fmla="*/ 207368833 w 186"/>
                  <a:gd name="T3" fmla="*/ 106466819 h 203"/>
                  <a:gd name="T4" fmla="*/ 103684416 w 186"/>
                  <a:gd name="T5" fmla="*/ 212932614 h 203"/>
                  <a:gd name="T6" fmla="*/ 0 w 186"/>
                  <a:gd name="T7" fmla="*/ 106466819 h 203"/>
                  <a:gd name="T8" fmla="*/ 36791147 w 186"/>
                  <a:gd name="T9" fmla="*/ 0 h 203"/>
                  <a:gd name="T10" fmla="*/ 0 w 186"/>
                  <a:gd name="T11" fmla="*/ 0 h 203"/>
                  <a:gd name="T12" fmla="*/ 188415762 w 186"/>
                  <a:gd name="T13" fmla="*/ 212932614 h 203"/>
                  <a:gd name="T14" fmla="*/ 207368833 w 186"/>
                  <a:gd name="T15" fmla="*/ 190904720 h 203"/>
                  <a:gd name="T16" fmla="*/ 36791147 w 186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3"/>
                  <a:gd name="T29" fmla="*/ 186 w 186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3">
                    <a:moveTo>
                      <a:pt x="33" y="0"/>
                    </a:moveTo>
                    <a:lnTo>
                      <a:pt x="0" y="0"/>
                    </a:lnTo>
                    <a:lnTo>
                      <a:pt x="169" y="203"/>
                    </a:lnTo>
                    <a:lnTo>
                      <a:pt x="186" y="18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79" name="Freeform 743"/>
              <p:cNvSpPr>
                <a:spLocks/>
              </p:cNvSpPr>
              <p:nvPr/>
            </p:nvSpPr>
            <p:spPr bwMode="auto">
              <a:xfrm>
                <a:off x="1887934" y="3027313"/>
                <a:ext cx="183721" cy="196641"/>
              </a:xfrm>
              <a:custGeom>
                <a:avLst/>
                <a:gdLst>
                  <a:gd name="T0" fmla="*/ 97553726 w 173"/>
                  <a:gd name="T1" fmla="*/ 0 h 192"/>
                  <a:gd name="T2" fmla="*/ 195106390 w 173"/>
                  <a:gd name="T3" fmla="*/ 100697603 h 192"/>
                  <a:gd name="T4" fmla="*/ 97553726 w 173"/>
                  <a:gd name="T5" fmla="*/ 201394182 h 192"/>
                  <a:gd name="T6" fmla="*/ 0 w 173"/>
                  <a:gd name="T7" fmla="*/ 100697603 h 192"/>
                  <a:gd name="T8" fmla="*/ 37216781 w 173"/>
                  <a:gd name="T9" fmla="*/ 0 h 192"/>
                  <a:gd name="T10" fmla="*/ 0 w 173"/>
                  <a:gd name="T11" fmla="*/ 0 h 192"/>
                  <a:gd name="T12" fmla="*/ 181572635 w 173"/>
                  <a:gd name="T13" fmla="*/ 201394182 h 192"/>
                  <a:gd name="T14" fmla="*/ 195106390 w 173"/>
                  <a:gd name="T15" fmla="*/ 179366300 h 192"/>
                  <a:gd name="T16" fmla="*/ 37216781 w 173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3"/>
                  <a:gd name="T28" fmla="*/ 0 h 192"/>
                  <a:gd name="T29" fmla="*/ 173 w 173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3" h="192">
                    <a:moveTo>
                      <a:pt x="33" y="0"/>
                    </a:moveTo>
                    <a:lnTo>
                      <a:pt x="0" y="0"/>
                    </a:lnTo>
                    <a:lnTo>
                      <a:pt x="161" y="192"/>
                    </a:lnTo>
                    <a:lnTo>
                      <a:pt x="173" y="17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0" name="Freeform 744"/>
              <p:cNvSpPr>
                <a:spLocks/>
              </p:cNvSpPr>
              <p:nvPr/>
            </p:nvSpPr>
            <p:spPr bwMode="auto">
              <a:xfrm>
                <a:off x="1903771" y="3027313"/>
                <a:ext cx="177384" cy="185376"/>
              </a:xfrm>
              <a:custGeom>
                <a:avLst/>
                <a:gdLst>
                  <a:gd name="T0" fmla="*/ 94774346 w 166"/>
                  <a:gd name="T1" fmla="*/ 0 h 182"/>
                  <a:gd name="T2" fmla="*/ 189548693 w 166"/>
                  <a:gd name="T3" fmla="*/ 94407312 h 182"/>
                  <a:gd name="T4" fmla="*/ 94774346 w 166"/>
                  <a:gd name="T5" fmla="*/ 188814623 h 182"/>
                  <a:gd name="T6" fmla="*/ 0 w 166"/>
                  <a:gd name="T7" fmla="*/ 94407312 h 182"/>
                  <a:gd name="T8" fmla="*/ 38823590 w 166"/>
                  <a:gd name="T9" fmla="*/ 0 h 182"/>
                  <a:gd name="T10" fmla="*/ 0 w 166"/>
                  <a:gd name="T11" fmla="*/ 0 h 182"/>
                  <a:gd name="T12" fmla="*/ 174704008 w 166"/>
                  <a:gd name="T13" fmla="*/ 188814623 h 182"/>
                  <a:gd name="T14" fmla="*/ 189548693 w 166"/>
                  <a:gd name="T15" fmla="*/ 165990975 h 182"/>
                  <a:gd name="T16" fmla="*/ 38823590 w 166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82"/>
                  <a:gd name="T29" fmla="*/ 166 w 166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82">
                    <a:moveTo>
                      <a:pt x="34" y="0"/>
                    </a:moveTo>
                    <a:lnTo>
                      <a:pt x="0" y="0"/>
                    </a:lnTo>
                    <a:lnTo>
                      <a:pt x="153" y="182"/>
                    </a:lnTo>
                    <a:lnTo>
                      <a:pt x="166" y="16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1" name="Freeform 745"/>
              <p:cNvSpPr>
                <a:spLocks/>
              </p:cNvSpPr>
              <p:nvPr/>
            </p:nvSpPr>
            <p:spPr bwMode="auto">
              <a:xfrm>
                <a:off x="1922772" y="3027313"/>
                <a:ext cx="164720" cy="173086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7598724 h 171"/>
                  <a:gd name="T4" fmla="*/ 86409803 w 157"/>
                  <a:gd name="T5" fmla="*/ 175197447 h 171"/>
                  <a:gd name="T6" fmla="*/ 0 w 157"/>
                  <a:gd name="T7" fmla="*/ 87598724 h 171"/>
                  <a:gd name="T8" fmla="*/ 42930019 w 157"/>
                  <a:gd name="T9" fmla="*/ 0 h 171"/>
                  <a:gd name="T10" fmla="*/ 0 w 157"/>
                  <a:gd name="T11" fmla="*/ 0 h 171"/>
                  <a:gd name="T12" fmla="*/ 154106582 w 157"/>
                  <a:gd name="T13" fmla="*/ 175197447 h 171"/>
                  <a:gd name="T14" fmla="*/ 172819606 w 157"/>
                  <a:gd name="T15" fmla="*/ 148559420 h 171"/>
                  <a:gd name="T16" fmla="*/ 42930019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9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2" name="Freeform 746"/>
              <p:cNvSpPr>
                <a:spLocks/>
              </p:cNvSpPr>
              <p:nvPr/>
            </p:nvSpPr>
            <p:spPr bwMode="auto">
              <a:xfrm>
                <a:off x="1939670" y="3027313"/>
                <a:ext cx="157322" cy="163869"/>
              </a:xfrm>
              <a:custGeom>
                <a:avLst/>
                <a:gdLst>
                  <a:gd name="T0" fmla="*/ 83054401 w 149"/>
                  <a:gd name="T1" fmla="*/ 0 h 160"/>
                  <a:gd name="T2" fmla="*/ 166108801 w 149"/>
                  <a:gd name="T3" fmla="*/ 83916291 h 160"/>
                  <a:gd name="T4" fmla="*/ 83054401 w 149"/>
                  <a:gd name="T5" fmla="*/ 167831557 h 160"/>
                  <a:gd name="T6" fmla="*/ 0 w 149"/>
                  <a:gd name="T7" fmla="*/ 83916291 h 160"/>
                  <a:gd name="T8" fmla="*/ 42362907 w 149"/>
                  <a:gd name="T9" fmla="*/ 0 h 160"/>
                  <a:gd name="T10" fmla="*/ 0 w 149"/>
                  <a:gd name="T11" fmla="*/ 0 h 160"/>
                  <a:gd name="T12" fmla="*/ 147157315 w 149"/>
                  <a:gd name="T13" fmla="*/ 167831557 h 160"/>
                  <a:gd name="T14" fmla="*/ 166108801 w 149"/>
                  <a:gd name="T15" fmla="*/ 140558645 h 160"/>
                  <a:gd name="T16" fmla="*/ 42362907 w 149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160"/>
                  <a:gd name="T29" fmla="*/ 149 w 149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160">
                    <a:moveTo>
                      <a:pt x="38" y="0"/>
                    </a:moveTo>
                    <a:lnTo>
                      <a:pt x="0" y="0"/>
                    </a:lnTo>
                    <a:lnTo>
                      <a:pt x="132" y="160"/>
                    </a:lnTo>
                    <a:lnTo>
                      <a:pt x="149" y="13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3" name="Freeform 747"/>
              <p:cNvSpPr>
                <a:spLocks/>
              </p:cNvSpPr>
              <p:nvPr/>
            </p:nvSpPr>
            <p:spPr bwMode="auto">
              <a:xfrm>
                <a:off x="1963957" y="3027313"/>
                <a:ext cx="141485" cy="147483"/>
              </a:xfrm>
              <a:custGeom>
                <a:avLst/>
                <a:gdLst>
                  <a:gd name="T0" fmla="*/ 74141283 w 135"/>
                  <a:gd name="T1" fmla="*/ 0 h 145"/>
                  <a:gd name="T2" fmla="*/ 148281519 w 135"/>
                  <a:gd name="T3" fmla="*/ 75004768 h 145"/>
                  <a:gd name="T4" fmla="*/ 74141283 w 135"/>
                  <a:gd name="T5" fmla="*/ 150008520 h 145"/>
                  <a:gd name="T6" fmla="*/ 0 w 135"/>
                  <a:gd name="T7" fmla="*/ 75004768 h 145"/>
                  <a:gd name="T8" fmla="*/ 36246361 w 135"/>
                  <a:gd name="T9" fmla="*/ 0 h 145"/>
                  <a:gd name="T10" fmla="*/ 0 w 135"/>
                  <a:gd name="T11" fmla="*/ 0 h 145"/>
                  <a:gd name="T12" fmla="*/ 129608618 w 135"/>
                  <a:gd name="T13" fmla="*/ 150008520 h 145"/>
                  <a:gd name="T14" fmla="*/ 148281519 w 135"/>
                  <a:gd name="T15" fmla="*/ 127248311 h 145"/>
                  <a:gd name="T16" fmla="*/ 36246361 w 135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5"/>
                  <a:gd name="T29" fmla="*/ 135 w 135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5">
                    <a:moveTo>
                      <a:pt x="33" y="0"/>
                    </a:moveTo>
                    <a:lnTo>
                      <a:pt x="0" y="0"/>
                    </a:lnTo>
                    <a:lnTo>
                      <a:pt x="118" y="145"/>
                    </a:lnTo>
                    <a:lnTo>
                      <a:pt x="135" y="12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4" name="Freeform 748"/>
              <p:cNvSpPr>
                <a:spLocks/>
              </p:cNvSpPr>
              <p:nvPr/>
            </p:nvSpPr>
            <p:spPr bwMode="auto">
              <a:xfrm>
                <a:off x="1979794" y="3027313"/>
                <a:ext cx="135157" cy="136218"/>
              </a:xfrm>
              <a:custGeom>
                <a:avLst/>
                <a:gdLst>
                  <a:gd name="T0" fmla="*/ 71357615 w 128"/>
                  <a:gd name="T1" fmla="*/ 0 h 134"/>
                  <a:gd name="T2" fmla="*/ 142714175 w 128"/>
                  <a:gd name="T3" fmla="*/ 69236357 h 134"/>
                  <a:gd name="T4" fmla="*/ 71357615 w 128"/>
                  <a:gd name="T5" fmla="*/ 138472713 h 134"/>
                  <a:gd name="T6" fmla="*/ 0 w 128"/>
                  <a:gd name="T7" fmla="*/ 69236357 h 134"/>
                  <a:gd name="T8" fmla="*/ 37908369 w 128"/>
                  <a:gd name="T9" fmla="*/ 0 h 134"/>
                  <a:gd name="T10" fmla="*/ 0 w 128"/>
                  <a:gd name="T11" fmla="*/ 0 h 134"/>
                  <a:gd name="T12" fmla="*/ 123759438 w 128"/>
                  <a:gd name="T13" fmla="*/ 138472713 h 134"/>
                  <a:gd name="T14" fmla="*/ 142714175 w 128"/>
                  <a:gd name="T15" fmla="*/ 115738518 h 134"/>
                  <a:gd name="T16" fmla="*/ 37908369 w 128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8"/>
                  <a:gd name="T28" fmla="*/ 0 h 134"/>
                  <a:gd name="T29" fmla="*/ 128 w 128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8" h="134">
                    <a:moveTo>
                      <a:pt x="34" y="0"/>
                    </a:moveTo>
                    <a:lnTo>
                      <a:pt x="0" y="0"/>
                    </a:lnTo>
                    <a:lnTo>
                      <a:pt x="111" y="134"/>
                    </a:lnTo>
                    <a:lnTo>
                      <a:pt x="128" y="1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5" name="Freeform 749"/>
              <p:cNvSpPr>
                <a:spLocks/>
              </p:cNvSpPr>
              <p:nvPr/>
            </p:nvSpPr>
            <p:spPr bwMode="auto">
              <a:xfrm>
                <a:off x="1998796" y="3027313"/>
                <a:ext cx="125647" cy="124952"/>
              </a:xfrm>
              <a:custGeom>
                <a:avLst/>
                <a:gdLst>
                  <a:gd name="T0" fmla="*/ 66333169 w 119"/>
                  <a:gd name="T1" fmla="*/ 0 h 123"/>
                  <a:gd name="T2" fmla="*/ 132665281 w 119"/>
                  <a:gd name="T3" fmla="*/ 63467489 h 123"/>
                  <a:gd name="T4" fmla="*/ 66333169 w 119"/>
                  <a:gd name="T5" fmla="*/ 126934978 h 123"/>
                  <a:gd name="T6" fmla="*/ 0 w 119"/>
                  <a:gd name="T7" fmla="*/ 63467489 h 123"/>
                  <a:gd name="T8" fmla="*/ 37904222 w 119"/>
                  <a:gd name="T9" fmla="*/ 0 h 123"/>
                  <a:gd name="T10" fmla="*/ 0 w 119"/>
                  <a:gd name="T11" fmla="*/ 0 h 123"/>
                  <a:gd name="T12" fmla="*/ 113712651 w 119"/>
                  <a:gd name="T13" fmla="*/ 126934978 h 123"/>
                  <a:gd name="T14" fmla="*/ 132665281 w 119"/>
                  <a:gd name="T15" fmla="*/ 105263431 h 123"/>
                  <a:gd name="T16" fmla="*/ 37904222 w 119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3"/>
                  <a:gd name="T29" fmla="*/ 119 w 119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3">
                    <a:moveTo>
                      <a:pt x="34" y="0"/>
                    </a:moveTo>
                    <a:lnTo>
                      <a:pt x="0" y="0"/>
                    </a:lnTo>
                    <a:lnTo>
                      <a:pt x="102" y="123"/>
                    </a:lnTo>
                    <a:lnTo>
                      <a:pt x="119" y="10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6" name="Freeform 750"/>
              <p:cNvSpPr>
                <a:spLocks/>
              </p:cNvSpPr>
              <p:nvPr/>
            </p:nvSpPr>
            <p:spPr bwMode="auto">
              <a:xfrm>
                <a:off x="2015694" y="3027313"/>
                <a:ext cx="117207" cy="114711"/>
              </a:xfrm>
              <a:custGeom>
                <a:avLst/>
                <a:gdLst>
                  <a:gd name="T0" fmla="*/ 61881072 w 111"/>
                  <a:gd name="T1" fmla="*/ 0 h 112"/>
                  <a:gd name="T2" fmla="*/ 123761088 w 111"/>
                  <a:gd name="T3" fmla="*/ 58744322 h 112"/>
                  <a:gd name="T4" fmla="*/ 61881072 w 111"/>
                  <a:gd name="T5" fmla="*/ 117487621 h 112"/>
                  <a:gd name="T6" fmla="*/ 0 w 111"/>
                  <a:gd name="T7" fmla="*/ 58744322 h 112"/>
                  <a:gd name="T8" fmla="*/ 37908551 w 111"/>
                  <a:gd name="T9" fmla="*/ 0 h 112"/>
                  <a:gd name="T10" fmla="*/ 0 w 111"/>
                  <a:gd name="T11" fmla="*/ 0 h 112"/>
                  <a:gd name="T12" fmla="*/ 104806292 w 111"/>
                  <a:gd name="T13" fmla="*/ 117487621 h 112"/>
                  <a:gd name="T14" fmla="*/ 123761088 w 111"/>
                  <a:gd name="T15" fmla="*/ 95459018 h 112"/>
                  <a:gd name="T16" fmla="*/ 37908551 w 111"/>
                  <a:gd name="T17" fmla="*/ 0 h 11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2"/>
                  <a:gd name="T29" fmla="*/ 111 w 111"/>
                  <a:gd name="T30" fmla="*/ 112 h 1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2">
                    <a:moveTo>
                      <a:pt x="34" y="0"/>
                    </a:moveTo>
                    <a:lnTo>
                      <a:pt x="0" y="0"/>
                    </a:lnTo>
                    <a:lnTo>
                      <a:pt x="94" y="112"/>
                    </a:lnTo>
                    <a:lnTo>
                      <a:pt x="111" y="9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7" name="Freeform 751"/>
              <p:cNvSpPr>
                <a:spLocks/>
              </p:cNvSpPr>
              <p:nvPr/>
            </p:nvSpPr>
            <p:spPr bwMode="auto">
              <a:xfrm>
                <a:off x="2033643" y="3027313"/>
                <a:ext cx="107698" cy="104470"/>
              </a:xfrm>
              <a:custGeom>
                <a:avLst/>
                <a:gdLst>
                  <a:gd name="T0" fmla="*/ 56857152 w 102"/>
                  <a:gd name="T1" fmla="*/ 0 h 102"/>
                  <a:gd name="T2" fmla="*/ 113714305 w 102"/>
                  <a:gd name="T3" fmla="*/ 53499906 h 102"/>
                  <a:gd name="T4" fmla="*/ 56857152 w 102"/>
                  <a:gd name="T5" fmla="*/ 106999813 h 102"/>
                  <a:gd name="T6" fmla="*/ 0 w 102"/>
                  <a:gd name="T7" fmla="*/ 53499906 h 102"/>
                  <a:gd name="T8" fmla="*/ 37904422 w 102"/>
                  <a:gd name="T9" fmla="*/ 0 h 102"/>
                  <a:gd name="T10" fmla="*/ 0 w 102"/>
                  <a:gd name="T11" fmla="*/ 0 h 102"/>
                  <a:gd name="T12" fmla="*/ 94761574 w 102"/>
                  <a:gd name="T13" fmla="*/ 106999813 h 102"/>
                  <a:gd name="T14" fmla="*/ 113714305 w 102"/>
                  <a:gd name="T15" fmla="*/ 83921168 h 102"/>
                  <a:gd name="T16" fmla="*/ 37904422 w 102"/>
                  <a:gd name="T17" fmla="*/ 0 h 10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2"/>
                  <a:gd name="T29" fmla="*/ 102 w 10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2">
                    <a:moveTo>
                      <a:pt x="34" y="0"/>
                    </a:moveTo>
                    <a:lnTo>
                      <a:pt x="0" y="0"/>
                    </a:lnTo>
                    <a:lnTo>
                      <a:pt x="85" y="102"/>
                    </a:lnTo>
                    <a:lnTo>
                      <a:pt x="102" y="8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8" name="Freeform 752"/>
              <p:cNvSpPr>
                <a:spLocks/>
              </p:cNvSpPr>
              <p:nvPr/>
            </p:nvSpPr>
            <p:spPr bwMode="auto">
              <a:xfrm>
                <a:off x="2052645" y="3027313"/>
                <a:ext cx="98197" cy="93204"/>
              </a:xfrm>
              <a:custGeom>
                <a:avLst/>
                <a:gdLst>
                  <a:gd name="T0" fmla="*/ 51291218 w 94"/>
                  <a:gd name="T1" fmla="*/ 0 h 91"/>
                  <a:gd name="T2" fmla="*/ 102581391 w 94"/>
                  <a:gd name="T3" fmla="*/ 47730690 h 91"/>
                  <a:gd name="T4" fmla="*/ 51291218 w 94"/>
                  <a:gd name="T5" fmla="*/ 95461380 h 91"/>
                  <a:gd name="T6" fmla="*/ 0 w 94"/>
                  <a:gd name="T7" fmla="*/ 47730690 h 91"/>
                  <a:gd name="T8" fmla="*/ 37103845 w 94"/>
                  <a:gd name="T9" fmla="*/ 0 h 91"/>
                  <a:gd name="T10" fmla="*/ 0 w 94"/>
                  <a:gd name="T11" fmla="*/ 0 h 91"/>
                  <a:gd name="T12" fmla="*/ 84029476 w 94"/>
                  <a:gd name="T13" fmla="*/ 95461380 h 91"/>
                  <a:gd name="T14" fmla="*/ 102581391 w 94"/>
                  <a:gd name="T15" fmla="*/ 68186417 h 91"/>
                  <a:gd name="T16" fmla="*/ 37103845 w 94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91"/>
                  <a:gd name="T29" fmla="*/ 94 w 9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91">
                    <a:moveTo>
                      <a:pt x="34" y="0"/>
                    </a:moveTo>
                    <a:lnTo>
                      <a:pt x="0" y="0"/>
                    </a:lnTo>
                    <a:lnTo>
                      <a:pt x="77" y="91"/>
                    </a:lnTo>
                    <a:lnTo>
                      <a:pt x="94" y="6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89" name="Freeform 753"/>
              <p:cNvSpPr>
                <a:spLocks/>
              </p:cNvSpPr>
              <p:nvPr/>
            </p:nvSpPr>
            <p:spPr bwMode="auto">
              <a:xfrm>
                <a:off x="2071655" y="3027313"/>
                <a:ext cx="84472" cy="80915"/>
              </a:xfrm>
              <a:custGeom>
                <a:avLst/>
                <a:gdLst>
                  <a:gd name="T0" fmla="*/ 44046412 w 81"/>
                  <a:gd name="T1" fmla="*/ 0 h 80"/>
                  <a:gd name="T2" fmla="*/ 88092824 w 81"/>
                  <a:gd name="T3" fmla="*/ 40920739 h 80"/>
                  <a:gd name="T4" fmla="*/ 44046412 w 81"/>
                  <a:gd name="T5" fmla="*/ 81840466 h 80"/>
                  <a:gd name="T6" fmla="*/ 0 w 81"/>
                  <a:gd name="T7" fmla="*/ 40920739 h 80"/>
                  <a:gd name="T8" fmla="*/ 36976838 w 81"/>
                  <a:gd name="T9" fmla="*/ 0 h 80"/>
                  <a:gd name="T10" fmla="*/ 0 w 81"/>
                  <a:gd name="T11" fmla="*/ 0 h 80"/>
                  <a:gd name="T12" fmla="*/ 73954719 w 81"/>
                  <a:gd name="T13" fmla="*/ 81840466 h 80"/>
                  <a:gd name="T14" fmla="*/ 88092824 w 81"/>
                  <a:gd name="T15" fmla="*/ 55242688 h 80"/>
                  <a:gd name="T16" fmla="*/ 36976838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34" y="0"/>
                    </a:moveTo>
                    <a:lnTo>
                      <a:pt x="0" y="0"/>
                    </a:lnTo>
                    <a:lnTo>
                      <a:pt x="68" y="80"/>
                    </a:lnTo>
                    <a:lnTo>
                      <a:pt x="81" y="5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0" name="Freeform 754"/>
              <p:cNvSpPr>
                <a:spLocks/>
              </p:cNvSpPr>
              <p:nvPr/>
            </p:nvSpPr>
            <p:spPr bwMode="auto">
              <a:xfrm>
                <a:off x="2087492" y="3027313"/>
                <a:ext cx="76023" cy="66577"/>
              </a:xfrm>
              <a:custGeom>
                <a:avLst/>
                <a:gdLst>
                  <a:gd name="T0" fmla="*/ 40135920 w 72"/>
                  <a:gd name="T1" fmla="*/ 0 h 65"/>
                  <a:gd name="T2" fmla="*/ 80270784 w 72"/>
                  <a:gd name="T3" fmla="*/ 34096642 h 65"/>
                  <a:gd name="T4" fmla="*/ 40135920 w 72"/>
                  <a:gd name="T5" fmla="*/ 68192260 h 65"/>
                  <a:gd name="T6" fmla="*/ 0 w 72"/>
                  <a:gd name="T7" fmla="*/ 34096642 h 65"/>
                  <a:gd name="T8" fmla="*/ 37905913 w 72"/>
                  <a:gd name="T9" fmla="*/ 0 h 65"/>
                  <a:gd name="T10" fmla="*/ 0 w 72"/>
                  <a:gd name="T11" fmla="*/ 0 h 65"/>
                  <a:gd name="T12" fmla="*/ 66891781 w 72"/>
                  <a:gd name="T13" fmla="*/ 68192260 h 65"/>
                  <a:gd name="T14" fmla="*/ 80270784 w 72"/>
                  <a:gd name="T15" fmla="*/ 45111546 h 65"/>
                  <a:gd name="T16" fmla="*/ 37905913 w 72"/>
                  <a:gd name="T17" fmla="*/ 0 h 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5"/>
                  <a:gd name="T29" fmla="*/ 72 w 7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5">
                    <a:moveTo>
                      <a:pt x="34" y="0"/>
                    </a:moveTo>
                    <a:lnTo>
                      <a:pt x="0" y="0"/>
                    </a:lnTo>
                    <a:lnTo>
                      <a:pt x="60" y="65"/>
                    </a:lnTo>
                    <a:lnTo>
                      <a:pt x="72" y="4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1" name="Freeform 755"/>
              <p:cNvSpPr>
                <a:spLocks/>
              </p:cNvSpPr>
              <p:nvPr/>
            </p:nvSpPr>
            <p:spPr bwMode="auto">
              <a:xfrm>
                <a:off x="2105442" y="3027313"/>
                <a:ext cx="69686" cy="55302"/>
              </a:xfrm>
              <a:custGeom>
                <a:avLst/>
                <a:gdLst>
                  <a:gd name="T0" fmla="*/ 37938582 w 64"/>
                  <a:gd name="T1" fmla="*/ 0 h 54"/>
                  <a:gd name="T2" fmla="*/ 75877163 w 64"/>
                  <a:gd name="T3" fmla="*/ 28317696 h 54"/>
                  <a:gd name="T4" fmla="*/ 37938582 w 64"/>
                  <a:gd name="T5" fmla="*/ 56635393 h 54"/>
                  <a:gd name="T6" fmla="*/ 0 w 64"/>
                  <a:gd name="T7" fmla="*/ 28317696 h 54"/>
                  <a:gd name="T8" fmla="*/ 45051995 w 64"/>
                  <a:gd name="T9" fmla="*/ 0 h 54"/>
                  <a:gd name="T10" fmla="*/ 0 w 64"/>
                  <a:gd name="T11" fmla="*/ 0 h 54"/>
                  <a:gd name="T12" fmla="*/ 55722658 w 64"/>
                  <a:gd name="T13" fmla="*/ 56635393 h 54"/>
                  <a:gd name="T14" fmla="*/ 75877163 w 64"/>
                  <a:gd name="T15" fmla="*/ 33562176 h 54"/>
                  <a:gd name="T16" fmla="*/ 45051995 w 64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4"/>
                  <a:gd name="T29" fmla="*/ 64 w 64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4">
                    <a:moveTo>
                      <a:pt x="38" y="0"/>
                    </a:moveTo>
                    <a:lnTo>
                      <a:pt x="0" y="0"/>
                    </a:lnTo>
                    <a:lnTo>
                      <a:pt x="47" y="54"/>
                    </a:lnTo>
                    <a:lnTo>
                      <a:pt x="64" y="3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2" name="Freeform 756"/>
              <p:cNvSpPr>
                <a:spLocks/>
              </p:cNvSpPr>
              <p:nvPr/>
            </p:nvSpPr>
            <p:spPr bwMode="auto">
              <a:xfrm>
                <a:off x="2124452" y="3027313"/>
                <a:ext cx="57021" cy="44037"/>
              </a:xfrm>
              <a:custGeom>
                <a:avLst/>
                <a:gdLst>
                  <a:gd name="T0" fmla="*/ 29558650 w 55"/>
                  <a:gd name="T1" fmla="*/ 0 h 43"/>
                  <a:gd name="T2" fmla="*/ 59116262 w 55"/>
                  <a:gd name="T3" fmla="*/ 22550016 h 43"/>
                  <a:gd name="T4" fmla="*/ 29558650 w 55"/>
                  <a:gd name="T5" fmla="*/ 45099009 h 43"/>
                  <a:gd name="T6" fmla="*/ 0 w 55"/>
                  <a:gd name="T7" fmla="*/ 22550016 h 43"/>
                  <a:gd name="T8" fmla="*/ 40843629 w 55"/>
                  <a:gd name="T9" fmla="*/ 0 h 43"/>
                  <a:gd name="T10" fmla="*/ 0 w 55"/>
                  <a:gd name="T11" fmla="*/ 0 h 43"/>
                  <a:gd name="T12" fmla="*/ 40843629 w 55"/>
                  <a:gd name="T13" fmla="*/ 45099009 h 43"/>
                  <a:gd name="T14" fmla="*/ 59116262 w 55"/>
                  <a:gd name="T15" fmla="*/ 23074364 h 43"/>
                  <a:gd name="T16" fmla="*/ 40843629 w 55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3"/>
                  <a:gd name="T29" fmla="*/ 55 w 55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3">
                    <a:moveTo>
                      <a:pt x="38" y="0"/>
                    </a:moveTo>
                    <a:lnTo>
                      <a:pt x="0" y="0"/>
                    </a:lnTo>
                    <a:lnTo>
                      <a:pt x="38" y="43"/>
                    </a:lnTo>
                    <a:lnTo>
                      <a:pt x="55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3" name="Freeform 757"/>
              <p:cNvSpPr>
                <a:spLocks/>
              </p:cNvSpPr>
              <p:nvPr/>
            </p:nvSpPr>
            <p:spPr bwMode="auto">
              <a:xfrm>
                <a:off x="2146627" y="3027313"/>
                <a:ext cx="44348" cy="31747"/>
              </a:xfrm>
              <a:custGeom>
                <a:avLst/>
                <a:gdLst>
                  <a:gd name="T0" fmla="*/ 22869129 w 43"/>
                  <a:gd name="T1" fmla="*/ 0 h 32"/>
                  <a:gd name="T2" fmla="*/ 45738258 w 43"/>
                  <a:gd name="T3" fmla="*/ 15748493 h 32"/>
                  <a:gd name="T4" fmla="*/ 22869129 w 43"/>
                  <a:gd name="T5" fmla="*/ 31495993 h 32"/>
                  <a:gd name="T6" fmla="*/ 0 w 43"/>
                  <a:gd name="T7" fmla="*/ 15748493 h 32"/>
                  <a:gd name="T8" fmla="*/ 36165282 w 43"/>
                  <a:gd name="T9" fmla="*/ 0 h 32"/>
                  <a:gd name="T10" fmla="*/ 0 w 43"/>
                  <a:gd name="T11" fmla="*/ 0 h 32"/>
                  <a:gd name="T12" fmla="*/ 27655617 w 43"/>
                  <a:gd name="T13" fmla="*/ 31495993 h 32"/>
                  <a:gd name="T14" fmla="*/ 45738258 w 43"/>
                  <a:gd name="T15" fmla="*/ 10826718 h 32"/>
                  <a:gd name="T16" fmla="*/ 36165282 w 43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2"/>
                  <a:gd name="T29" fmla="*/ 43 w 43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2">
                    <a:moveTo>
                      <a:pt x="34" y="0"/>
                    </a:moveTo>
                    <a:lnTo>
                      <a:pt x="0" y="0"/>
                    </a:lnTo>
                    <a:lnTo>
                      <a:pt x="26" y="32"/>
                    </a:lnTo>
                    <a:lnTo>
                      <a:pt x="43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4" name="Freeform 758"/>
              <p:cNvSpPr>
                <a:spLocks/>
              </p:cNvSpPr>
              <p:nvPr/>
            </p:nvSpPr>
            <p:spPr bwMode="auto">
              <a:xfrm>
                <a:off x="2163516" y="3027313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0088847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5" name="Freeform 759"/>
              <p:cNvSpPr>
                <a:spLocks/>
              </p:cNvSpPr>
              <p:nvPr/>
            </p:nvSpPr>
            <p:spPr bwMode="auto">
              <a:xfrm>
                <a:off x="2181465" y="3027313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6" name="Freeform 760"/>
              <p:cNvSpPr>
                <a:spLocks/>
              </p:cNvSpPr>
              <p:nvPr/>
            </p:nvSpPr>
            <p:spPr bwMode="auto">
              <a:xfrm>
                <a:off x="1587005" y="3238292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7" name="Freeform 761"/>
              <p:cNvSpPr>
                <a:spLocks/>
              </p:cNvSpPr>
              <p:nvPr/>
            </p:nvSpPr>
            <p:spPr bwMode="auto">
              <a:xfrm>
                <a:off x="1590169" y="3235220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8390378 h 11"/>
                  <a:gd name="T12" fmla="*/ 0 w 8"/>
                  <a:gd name="T13" fmla="*/ 11536384 h 11"/>
                  <a:gd name="T14" fmla="*/ 11281249 w 8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1"/>
                  <a:gd name="T26" fmla="*/ 8 w 8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1">
                    <a:moveTo>
                      <a:pt x="8" y="0"/>
                    </a:moveTo>
                    <a:lnTo>
                      <a:pt x="0" y="8"/>
                    </a:ln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8" name="Freeform 762"/>
              <p:cNvSpPr>
                <a:spLocks/>
              </p:cNvSpPr>
              <p:nvPr/>
            </p:nvSpPr>
            <p:spPr bwMode="auto">
              <a:xfrm>
                <a:off x="1595445" y="3227027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499" name="Freeform 763"/>
              <p:cNvSpPr>
                <a:spLocks/>
              </p:cNvSpPr>
              <p:nvPr/>
            </p:nvSpPr>
            <p:spPr bwMode="auto">
              <a:xfrm>
                <a:off x="1600730" y="3223954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0" name="Freeform 764"/>
              <p:cNvSpPr>
                <a:spLocks/>
              </p:cNvSpPr>
              <p:nvPr/>
            </p:nvSpPr>
            <p:spPr bwMode="auto">
              <a:xfrm>
                <a:off x="1604954" y="3216786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1" name="Freeform 765"/>
              <p:cNvSpPr>
                <a:spLocks/>
              </p:cNvSpPr>
              <p:nvPr/>
            </p:nvSpPr>
            <p:spPr bwMode="auto">
              <a:xfrm>
                <a:off x="1610230" y="3212689"/>
                <a:ext cx="9500" cy="11265"/>
              </a:xfrm>
              <a:custGeom>
                <a:avLst/>
                <a:gdLst>
                  <a:gd name="T0" fmla="*/ 5640625 w 8"/>
                  <a:gd name="T1" fmla="*/ 0 h 10"/>
                  <a:gd name="T2" fmla="*/ 11281249 w 8"/>
                  <a:gd name="T3" fmla="*/ 6345574 h 10"/>
                  <a:gd name="T4" fmla="*/ 5640625 w 8"/>
                  <a:gd name="T5" fmla="*/ 12690022 h 10"/>
                  <a:gd name="T6" fmla="*/ 0 w 8"/>
                  <a:gd name="T7" fmla="*/ 6345574 h 10"/>
                  <a:gd name="T8" fmla="*/ 11281249 w 8"/>
                  <a:gd name="T9" fmla="*/ 0 h 10"/>
                  <a:gd name="T10" fmla="*/ 0 w 8"/>
                  <a:gd name="T11" fmla="*/ 12690022 h 10"/>
                  <a:gd name="T12" fmla="*/ 11281249 w 8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0"/>
                  <a:gd name="T23" fmla="*/ 8 w 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0">
                    <a:moveTo>
                      <a:pt x="8" y="0"/>
                    </a:moveTo>
                    <a:lnTo>
                      <a:pt x="0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2" name="Freeform 766"/>
              <p:cNvSpPr>
                <a:spLocks/>
              </p:cNvSpPr>
              <p:nvPr/>
            </p:nvSpPr>
            <p:spPr bwMode="auto">
              <a:xfrm>
                <a:off x="1613394" y="3205520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10036222 w 4"/>
                  <a:gd name="T9" fmla="*/ 0 h 11"/>
                  <a:gd name="T10" fmla="*/ 0 w 4"/>
                  <a:gd name="T11" fmla="*/ 11536384 h 11"/>
                  <a:gd name="T12" fmla="*/ 1003622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3" name="Freeform 767"/>
              <p:cNvSpPr>
                <a:spLocks/>
              </p:cNvSpPr>
              <p:nvPr/>
            </p:nvSpPr>
            <p:spPr bwMode="auto">
              <a:xfrm>
                <a:off x="1617619" y="3202448"/>
                <a:ext cx="5276" cy="11265"/>
              </a:xfrm>
              <a:custGeom>
                <a:avLst/>
                <a:gdLst>
                  <a:gd name="T0" fmla="*/ 3479522 w 4"/>
                  <a:gd name="T1" fmla="*/ 0 h 11"/>
                  <a:gd name="T2" fmla="*/ 6959043 w 4"/>
                  <a:gd name="T3" fmla="*/ 5768704 h 11"/>
                  <a:gd name="T4" fmla="*/ 3479522 w 4"/>
                  <a:gd name="T5" fmla="*/ 11536384 h 11"/>
                  <a:gd name="T6" fmla="*/ 0 w 4"/>
                  <a:gd name="T7" fmla="*/ 5768704 h 11"/>
                  <a:gd name="T8" fmla="*/ 6959043 w 4"/>
                  <a:gd name="T9" fmla="*/ 0 h 11"/>
                  <a:gd name="T10" fmla="*/ 0 w 4"/>
                  <a:gd name="T11" fmla="*/ 11536384 h 11"/>
                  <a:gd name="T12" fmla="*/ 6959043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4" name="Freeform 768"/>
              <p:cNvSpPr>
                <a:spLocks/>
              </p:cNvSpPr>
              <p:nvPr/>
            </p:nvSpPr>
            <p:spPr bwMode="auto">
              <a:xfrm>
                <a:off x="1617619" y="3194255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5" name="Freeform 769"/>
              <p:cNvSpPr>
                <a:spLocks/>
              </p:cNvSpPr>
              <p:nvPr/>
            </p:nvSpPr>
            <p:spPr bwMode="auto">
              <a:xfrm>
                <a:off x="1622904" y="319118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6" name="Freeform 770"/>
              <p:cNvSpPr>
                <a:spLocks/>
              </p:cNvSpPr>
              <p:nvPr/>
            </p:nvSpPr>
            <p:spPr bwMode="auto">
              <a:xfrm>
                <a:off x="1627129" y="3182989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7" name="Freeform 771"/>
              <p:cNvSpPr>
                <a:spLocks/>
              </p:cNvSpPr>
              <p:nvPr/>
            </p:nvSpPr>
            <p:spPr bwMode="auto">
              <a:xfrm>
                <a:off x="1632405" y="3179917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8" name="Freeform 772"/>
              <p:cNvSpPr>
                <a:spLocks/>
              </p:cNvSpPr>
              <p:nvPr/>
            </p:nvSpPr>
            <p:spPr bwMode="auto">
              <a:xfrm>
                <a:off x="1635568" y="3171724"/>
                <a:ext cx="9500" cy="11265"/>
              </a:xfrm>
              <a:custGeom>
                <a:avLst/>
                <a:gdLst>
                  <a:gd name="T0" fmla="*/ 5013889 w 9"/>
                  <a:gd name="T1" fmla="*/ 0 h 10"/>
                  <a:gd name="T2" fmla="*/ 10027778 w 9"/>
                  <a:gd name="T3" fmla="*/ 6345574 h 10"/>
                  <a:gd name="T4" fmla="*/ 5013889 w 9"/>
                  <a:gd name="T5" fmla="*/ 12690022 h 10"/>
                  <a:gd name="T6" fmla="*/ 0 w 9"/>
                  <a:gd name="T7" fmla="*/ 6345574 h 10"/>
                  <a:gd name="T8" fmla="*/ 10027778 w 9"/>
                  <a:gd name="T9" fmla="*/ 0 h 10"/>
                  <a:gd name="T10" fmla="*/ 0 w 9"/>
                  <a:gd name="T11" fmla="*/ 12690022 h 10"/>
                  <a:gd name="T12" fmla="*/ 10027778 w 9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0"/>
                  <a:gd name="T23" fmla="*/ 9 w 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0">
                    <a:moveTo>
                      <a:pt x="9" y="0"/>
                    </a:moveTo>
                    <a:lnTo>
                      <a:pt x="0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09" name="Freeform 773"/>
              <p:cNvSpPr>
                <a:spLocks/>
              </p:cNvSpPr>
              <p:nvPr/>
            </p:nvSpPr>
            <p:spPr bwMode="auto">
              <a:xfrm>
                <a:off x="1639793" y="316865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0" name="Freeform 774"/>
              <p:cNvSpPr>
                <a:spLocks/>
              </p:cNvSpPr>
              <p:nvPr/>
            </p:nvSpPr>
            <p:spPr bwMode="auto">
              <a:xfrm>
                <a:off x="1645078" y="3160459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1" name="Freeform 775"/>
              <p:cNvSpPr>
                <a:spLocks/>
              </p:cNvSpPr>
              <p:nvPr/>
            </p:nvSpPr>
            <p:spPr bwMode="auto">
              <a:xfrm>
                <a:off x="1649303" y="3157386"/>
                <a:ext cx="5276" cy="11265"/>
              </a:xfrm>
              <a:custGeom>
                <a:avLst/>
                <a:gdLst>
                  <a:gd name="T0" fmla="*/ 3479522 w 4"/>
                  <a:gd name="T1" fmla="*/ 0 h 11"/>
                  <a:gd name="T2" fmla="*/ 6959043 w 4"/>
                  <a:gd name="T3" fmla="*/ 5768704 h 11"/>
                  <a:gd name="T4" fmla="*/ 3479522 w 4"/>
                  <a:gd name="T5" fmla="*/ 11536384 h 11"/>
                  <a:gd name="T6" fmla="*/ 0 w 4"/>
                  <a:gd name="T7" fmla="*/ 5768704 h 11"/>
                  <a:gd name="T8" fmla="*/ 6959043 w 4"/>
                  <a:gd name="T9" fmla="*/ 0 h 11"/>
                  <a:gd name="T10" fmla="*/ 0 w 4"/>
                  <a:gd name="T11" fmla="*/ 11536384 h 11"/>
                  <a:gd name="T12" fmla="*/ 6959043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2" name="Freeform 776"/>
              <p:cNvSpPr>
                <a:spLocks/>
              </p:cNvSpPr>
              <p:nvPr/>
            </p:nvSpPr>
            <p:spPr bwMode="auto">
              <a:xfrm>
                <a:off x="1654579" y="3149193"/>
                <a:ext cx="3163" cy="11265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5768704 h 11"/>
                  <a:gd name="T4" fmla="*/ 1250966 w 4"/>
                  <a:gd name="T5" fmla="*/ 11536384 h 11"/>
                  <a:gd name="T6" fmla="*/ 0 w 4"/>
                  <a:gd name="T7" fmla="*/ 5768704 h 11"/>
                  <a:gd name="T8" fmla="*/ 2501142 w 4"/>
                  <a:gd name="T9" fmla="*/ 0 h 11"/>
                  <a:gd name="T10" fmla="*/ 0 w 4"/>
                  <a:gd name="T11" fmla="*/ 11536384 h 11"/>
                  <a:gd name="T12" fmla="*/ 250114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3" name="Freeform 777"/>
              <p:cNvSpPr>
                <a:spLocks/>
              </p:cNvSpPr>
              <p:nvPr/>
            </p:nvSpPr>
            <p:spPr bwMode="auto">
              <a:xfrm>
                <a:off x="1654579" y="3146121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4" name="Freeform 778"/>
              <p:cNvSpPr>
                <a:spLocks/>
              </p:cNvSpPr>
              <p:nvPr/>
            </p:nvSpPr>
            <p:spPr bwMode="auto">
              <a:xfrm>
                <a:off x="1657743" y="313895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5" name="Freeform 779"/>
              <p:cNvSpPr>
                <a:spLocks/>
              </p:cNvSpPr>
              <p:nvPr/>
            </p:nvSpPr>
            <p:spPr bwMode="auto">
              <a:xfrm>
                <a:off x="1664079" y="3134846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6" name="Freeform 780"/>
              <p:cNvSpPr>
                <a:spLocks/>
              </p:cNvSpPr>
              <p:nvPr/>
            </p:nvSpPr>
            <p:spPr bwMode="auto">
              <a:xfrm>
                <a:off x="1667252" y="3127677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7" name="Freeform 781"/>
              <p:cNvSpPr>
                <a:spLocks/>
              </p:cNvSpPr>
              <p:nvPr/>
            </p:nvSpPr>
            <p:spPr bwMode="auto">
              <a:xfrm>
                <a:off x="1671468" y="3122557"/>
                <a:ext cx="9500" cy="12289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6865082 h 11"/>
                  <a:gd name="T4" fmla="*/ 5013889 w 9"/>
                  <a:gd name="T5" fmla="*/ 13729047 h 11"/>
                  <a:gd name="T6" fmla="*/ 0 w 9"/>
                  <a:gd name="T7" fmla="*/ 6865082 h 11"/>
                  <a:gd name="T8" fmla="*/ 10027778 w 9"/>
                  <a:gd name="T9" fmla="*/ 0 h 11"/>
                  <a:gd name="T10" fmla="*/ 0 w 9"/>
                  <a:gd name="T11" fmla="*/ 13729047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8" name="Freeform 782"/>
              <p:cNvSpPr>
                <a:spLocks/>
              </p:cNvSpPr>
              <p:nvPr/>
            </p:nvSpPr>
            <p:spPr bwMode="auto">
              <a:xfrm>
                <a:off x="1676753" y="3116412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19" name="Freeform 783"/>
              <p:cNvSpPr>
                <a:spLocks/>
              </p:cNvSpPr>
              <p:nvPr/>
            </p:nvSpPr>
            <p:spPr bwMode="auto">
              <a:xfrm>
                <a:off x="1680978" y="3111291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0" name="Freeform 784"/>
              <p:cNvSpPr>
                <a:spLocks/>
              </p:cNvSpPr>
              <p:nvPr/>
            </p:nvSpPr>
            <p:spPr bwMode="auto">
              <a:xfrm>
                <a:off x="1686254" y="3105146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1" name="Freeform 785"/>
              <p:cNvSpPr>
                <a:spLocks/>
              </p:cNvSpPr>
              <p:nvPr/>
            </p:nvSpPr>
            <p:spPr bwMode="auto">
              <a:xfrm>
                <a:off x="1689427" y="3100026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10036222 w 4"/>
                  <a:gd name="T9" fmla="*/ 0 h 11"/>
                  <a:gd name="T10" fmla="*/ 0 w 4"/>
                  <a:gd name="T11" fmla="*/ 11536384 h 11"/>
                  <a:gd name="T12" fmla="*/ 1003622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2" name="Freeform 786"/>
              <p:cNvSpPr>
                <a:spLocks/>
              </p:cNvSpPr>
              <p:nvPr/>
            </p:nvSpPr>
            <p:spPr bwMode="auto">
              <a:xfrm>
                <a:off x="1693642" y="3093881"/>
                <a:ext cx="5276" cy="11265"/>
              </a:xfrm>
              <a:custGeom>
                <a:avLst/>
                <a:gdLst>
                  <a:gd name="T0" fmla="*/ 2783618 w 5"/>
                  <a:gd name="T1" fmla="*/ 0 h 11"/>
                  <a:gd name="T2" fmla="*/ 5567235 w 5"/>
                  <a:gd name="T3" fmla="*/ 5768704 h 11"/>
                  <a:gd name="T4" fmla="*/ 2783618 w 5"/>
                  <a:gd name="T5" fmla="*/ 11536384 h 11"/>
                  <a:gd name="T6" fmla="*/ 0 w 5"/>
                  <a:gd name="T7" fmla="*/ 5768704 h 11"/>
                  <a:gd name="T8" fmla="*/ 5567235 w 5"/>
                  <a:gd name="T9" fmla="*/ 0 h 11"/>
                  <a:gd name="T10" fmla="*/ 0 w 5"/>
                  <a:gd name="T11" fmla="*/ 11536384 h 11"/>
                  <a:gd name="T12" fmla="*/ 5567235 w 5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11"/>
                  <a:gd name="T23" fmla="*/ 5 w 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11">
                    <a:moveTo>
                      <a:pt x="5" y="0"/>
                    </a:moveTo>
                    <a:lnTo>
                      <a:pt x="0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3" name="Freeform 787"/>
              <p:cNvSpPr>
                <a:spLocks/>
              </p:cNvSpPr>
              <p:nvPr/>
            </p:nvSpPr>
            <p:spPr bwMode="auto">
              <a:xfrm>
                <a:off x="1693642" y="3090809"/>
                <a:ext cx="9500" cy="9217"/>
              </a:xfrm>
              <a:custGeom>
                <a:avLst/>
                <a:gdLst>
                  <a:gd name="T0" fmla="*/ 5013889 w 9"/>
                  <a:gd name="T1" fmla="*/ 0 h 10"/>
                  <a:gd name="T2" fmla="*/ 10027778 w 9"/>
                  <a:gd name="T3" fmla="*/ 4248115 h 10"/>
                  <a:gd name="T4" fmla="*/ 5013889 w 9"/>
                  <a:gd name="T5" fmla="*/ 8495309 h 10"/>
                  <a:gd name="T6" fmla="*/ 0 w 9"/>
                  <a:gd name="T7" fmla="*/ 4248115 h 10"/>
                  <a:gd name="T8" fmla="*/ 10027778 w 9"/>
                  <a:gd name="T9" fmla="*/ 0 h 10"/>
                  <a:gd name="T10" fmla="*/ 0 w 9"/>
                  <a:gd name="T11" fmla="*/ 8495309 h 10"/>
                  <a:gd name="T12" fmla="*/ 10027778 w 9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0"/>
                  <a:gd name="T23" fmla="*/ 9 w 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0">
                    <a:moveTo>
                      <a:pt x="9" y="0"/>
                    </a:moveTo>
                    <a:lnTo>
                      <a:pt x="0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4" name="Freeform 788"/>
              <p:cNvSpPr>
                <a:spLocks/>
              </p:cNvSpPr>
              <p:nvPr/>
            </p:nvSpPr>
            <p:spPr bwMode="auto">
              <a:xfrm>
                <a:off x="1698927" y="3082616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5" name="Freeform 789"/>
              <p:cNvSpPr>
                <a:spLocks/>
              </p:cNvSpPr>
              <p:nvPr/>
            </p:nvSpPr>
            <p:spPr bwMode="auto">
              <a:xfrm>
                <a:off x="1703152" y="3079543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8923200 w 8"/>
                  <a:gd name="T9" fmla="*/ 0 h 11"/>
                  <a:gd name="T10" fmla="*/ 0 w 8"/>
                  <a:gd name="T11" fmla="*/ 11536384 h 11"/>
                  <a:gd name="T12" fmla="*/ 8923200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6" name="Freeform 790"/>
              <p:cNvSpPr>
                <a:spLocks/>
              </p:cNvSpPr>
              <p:nvPr/>
            </p:nvSpPr>
            <p:spPr bwMode="auto">
              <a:xfrm>
                <a:off x="1708428" y="3071350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7" name="Freeform 791"/>
              <p:cNvSpPr>
                <a:spLocks/>
              </p:cNvSpPr>
              <p:nvPr/>
            </p:nvSpPr>
            <p:spPr bwMode="auto">
              <a:xfrm>
                <a:off x="1711592" y="306827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8" name="Freeform 792"/>
              <p:cNvSpPr>
                <a:spLocks/>
              </p:cNvSpPr>
              <p:nvPr/>
            </p:nvSpPr>
            <p:spPr bwMode="auto">
              <a:xfrm>
                <a:off x="1715816" y="3059061"/>
                <a:ext cx="9500" cy="12289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6865082 h 11"/>
                  <a:gd name="T4" fmla="*/ 5013889 w 9"/>
                  <a:gd name="T5" fmla="*/ 13729047 h 11"/>
                  <a:gd name="T6" fmla="*/ 0 w 9"/>
                  <a:gd name="T7" fmla="*/ 6865082 h 11"/>
                  <a:gd name="T8" fmla="*/ 10027778 w 9"/>
                  <a:gd name="T9" fmla="*/ 0 h 11"/>
                  <a:gd name="T10" fmla="*/ 0 w 9"/>
                  <a:gd name="T11" fmla="*/ 13729047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29" name="Freeform 793"/>
              <p:cNvSpPr>
                <a:spLocks/>
              </p:cNvSpPr>
              <p:nvPr/>
            </p:nvSpPr>
            <p:spPr bwMode="auto">
              <a:xfrm>
                <a:off x="1721101" y="3058037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0" name="Freeform 794"/>
              <p:cNvSpPr>
                <a:spLocks/>
              </p:cNvSpPr>
              <p:nvPr/>
            </p:nvSpPr>
            <p:spPr bwMode="auto">
              <a:xfrm>
                <a:off x="1725326" y="3049844"/>
                <a:ext cx="5276" cy="9217"/>
              </a:xfrm>
              <a:custGeom>
                <a:avLst/>
                <a:gdLst>
                  <a:gd name="T0" fmla="*/ 3479522 w 4"/>
                  <a:gd name="T1" fmla="*/ 0 h 10"/>
                  <a:gd name="T2" fmla="*/ 6959043 w 4"/>
                  <a:gd name="T3" fmla="*/ 4248115 h 10"/>
                  <a:gd name="T4" fmla="*/ 3479522 w 4"/>
                  <a:gd name="T5" fmla="*/ 8495309 h 10"/>
                  <a:gd name="T6" fmla="*/ 0 w 4"/>
                  <a:gd name="T7" fmla="*/ 4248115 h 10"/>
                  <a:gd name="T8" fmla="*/ 6959043 w 4"/>
                  <a:gd name="T9" fmla="*/ 0 h 10"/>
                  <a:gd name="T10" fmla="*/ 0 w 4"/>
                  <a:gd name="T11" fmla="*/ 8495309 h 10"/>
                  <a:gd name="T12" fmla="*/ 6959043 w 4"/>
                  <a:gd name="T13" fmla="*/ 0 h 10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0"/>
                  <a:gd name="T23" fmla="*/ 4 w 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0">
                    <a:moveTo>
                      <a:pt x="4" y="0"/>
                    </a:moveTo>
                    <a:lnTo>
                      <a:pt x="0" y="1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1" name="Freeform 795"/>
              <p:cNvSpPr>
                <a:spLocks/>
              </p:cNvSpPr>
              <p:nvPr/>
            </p:nvSpPr>
            <p:spPr bwMode="auto">
              <a:xfrm>
                <a:off x="1730602" y="3044723"/>
                <a:ext cx="3163" cy="12289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6865082 h 11"/>
                  <a:gd name="T4" fmla="*/ 1250966 w 4"/>
                  <a:gd name="T5" fmla="*/ 13729047 h 11"/>
                  <a:gd name="T6" fmla="*/ 0 w 4"/>
                  <a:gd name="T7" fmla="*/ 6865082 h 11"/>
                  <a:gd name="T8" fmla="*/ 2501142 w 4"/>
                  <a:gd name="T9" fmla="*/ 0 h 11"/>
                  <a:gd name="T10" fmla="*/ 0 w 4"/>
                  <a:gd name="T11" fmla="*/ 13729047 h 11"/>
                  <a:gd name="T12" fmla="*/ 250114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2" name="Freeform 796"/>
              <p:cNvSpPr>
                <a:spLocks/>
              </p:cNvSpPr>
              <p:nvPr/>
            </p:nvSpPr>
            <p:spPr bwMode="auto">
              <a:xfrm>
                <a:off x="1730602" y="303857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3" name="Freeform 797"/>
              <p:cNvSpPr>
                <a:spLocks/>
              </p:cNvSpPr>
              <p:nvPr/>
            </p:nvSpPr>
            <p:spPr bwMode="auto">
              <a:xfrm>
                <a:off x="1733766" y="3033457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4" name="Freeform 798"/>
              <p:cNvSpPr>
                <a:spLocks/>
              </p:cNvSpPr>
              <p:nvPr/>
            </p:nvSpPr>
            <p:spPr bwMode="auto">
              <a:xfrm>
                <a:off x="1740103" y="3027313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3146007 h 11"/>
                  <a:gd name="T14" fmla="*/ 11281249 w 8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1"/>
                  <a:gd name="T26" fmla="*/ 8 w 8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5" name="Freeform 799"/>
              <p:cNvSpPr>
                <a:spLocks/>
              </p:cNvSpPr>
              <p:nvPr/>
            </p:nvSpPr>
            <p:spPr bwMode="auto">
              <a:xfrm>
                <a:off x="1743276" y="3022192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6" name="Freeform 800"/>
              <p:cNvSpPr>
                <a:spLocks/>
              </p:cNvSpPr>
              <p:nvPr/>
            </p:nvSpPr>
            <p:spPr bwMode="auto">
              <a:xfrm>
                <a:off x="1747500" y="3016047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7" name="Freeform 801"/>
              <p:cNvSpPr>
                <a:spLocks/>
              </p:cNvSpPr>
              <p:nvPr/>
            </p:nvSpPr>
            <p:spPr bwMode="auto">
              <a:xfrm>
                <a:off x="1752776" y="3011951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8" name="Freeform 802"/>
              <p:cNvSpPr>
                <a:spLocks/>
              </p:cNvSpPr>
              <p:nvPr/>
            </p:nvSpPr>
            <p:spPr bwMode="auto">
              <a:xfrm>
                <a:off x="1757001" y="3007854"/>
                <a:ext cx="8449" cy="11265"/>
              </a:xfrm>
              <a:custGeom>
                <a:avLst/>
                <a:gdLst>
                  <a:gd name="T0" fmla="*/ 4462128 w 8"/>
                  <a:gd name="T1" fmla="*/ 0 h 10"/>
                  <a:gd name="T2" fmla="*/ 8923200 w 8"/>
                  <a:gd name="T3" fmla="*/ 6345574 h 10"/>
                  <a:gd name="T4" fmla="*/ 4462128 w 8"/>
                  <a:gd name="T5" fmla="*/ 12690022 h 10"/>
                  <a:gd name="T6" fmla="*/ 0 w 8"/>
                  <a:gd name="T7" fmla="*/ 6345574 h 10"/>
                  <a:gd name="T8" fmla="*/ 8923200 w 8"/>
                  <a:gd name="T9" fmla="*/ 0 h 10"/>
                  <a:gd name="T10" fmla="*/ 0 w 8"/>
                  <a:gd name="T11" fmla="*/ 8882451 h 10"/>
                  <a:gd name="T12" fmla="*/ 0 w 8"/>
                  <a:gd name="T13" fmla="*/ 12690022 h 10"/>
                  <a:gd name="T14" fmla="*/ 8923200 w 8"/>
                  <a:gd name="T15" fmla="*/ 0 h 1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0"/>
                  <a:gd name="T26" fmla="*/ 8 w 8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0">
                    <a:moveTo>
                      <a:pt x="8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39" name="Freeform 803"/>
              <p:cNvSpPr>
                <a:spLocks/>
              </p:cNvSpPr>
              <p:nvPr/>
            </p:nvSpPr>
            <p:spPr bwMode="auto">
              <a:xfrm>
                <a:off x="1762277" y="3000685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40" name="Freeform 804"/>
              <p:cNvSpPr>
                <a:spLocks/>
              </p:cNvSpPr>
              <p:nvPr/>
            </p:nvSpPr>
            <p:spPr bwMode="auto">
              <a:xfrm>
                <a:off x="1765450" y="2997613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10036222 w 4"/>
                  <a:gd name="T9" fmla="*/ 0 h 11"/>
                  <a:gd name="T10" fmla="*/ 0 w 4"/>
                  <a:gd name="T11" fmla="*/ 11536384 h 11"/>
                  <a:gd name="T12" fmla="*/ 10036222 w 4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1"/>
                  <a:gd name="T23" fmla="*/ 4 w 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41" name="Freeform 805"/>
              <p:cNvSpPr>
                <a:spLocks/>
              </p:cNvSpPr>
              <p:nvPr/>
            </p:nvSpPr>
            <p:spPr bwMode="auto">
              <a:xfrm>
                <a:off x="1769665" y="2989420"/>
                <a:ext cx="5276" cy="11265"/>
              </a:xfrm>
              <a:custGeom>
                <a:avLst/>
                <a:gdLst>
                  <a:gd name="T0" fmla="*/ 2783618 w 5"/>
                  <a:gd name="T1" fmla="*/ 0 h 11"/>
                  <a:gd name="T2" fmla="*/ 5567235 w 5"/>
                  <a:gd name="T3" fmla="*/ 5768704 h 11"/>
                  <a:gd name="T4" fmla="*/ 2783618 w 5"/>
                  <a:gd name="T5" fmla="*/ 11536384 h 11"/>
                  <a:gd name="T6" fmla="*/ 0 w 5"/>
                  <a:gd name="T7" fmla="*/ 5768704 h 11"/>
                  <a:gd name="T8" fmla="*/ 5567235 w 5"/>
                  <a:gd name="T9" fmla="*/ 0 h 11"/>
                  <a:gd name="T10" fmla="*/ 0 w 5"/>
                  <a:gd name="T11" fmla="*/ 11536384 h 11"/>
                  <a:gd name="T12" fmla="*/ 5567235 w 5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11"/>
                  <a:gd name="T23" fmla="*/ 5 w 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11">
                    <a:moveTo>
                      <a:pt x="5" y="0"/>
                    </a:moveTo>
                    <a:lnTo>
                      <a:pt x="0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42" name="Freeform 806"/>
              <p:cNvSpPr>
                <a:spLocks/>
              </p:cNvSpPr>
              <p:nvPr/>
            </p:nvSpPr>
            <p:spPr bwMode="auto">
              <a:xfrm>
                <a:off x="1769665" y="298633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11"/>
                  <a:gd name="T23" fmla="*/ 9 w 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43" name="Freeform 807"/>
              <p:cNvSpPr>
                <a:spLocks/>
              </p:cNvSpPr>
              <p:nvPr/>
            </p:nvSpPr>
            <p:spPr bwMode="auto">
              <a:xfrm>
                <a:off x="1774950" y="2978145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11281249 w 8"/>
                  <a:gd name="T9" fmla="*/ 0 h 11"/>
                  <a:gd name="T10" fmla="*/ 0 w 8"/>
                  <a:gd name="T11" fmla="*/ 11536384 h 11"/>
                  <a:gd name="T12" fmla="*/ 11281249 w 8"/>
                  <a:gd name="T13" fmla="*/ 0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8" y="0"/>
                    </a:moveTo>
                    <a:lnTo>
                      <a:pt x="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44" name="Freeform 808"/>
              <p:cNvSpPr>
                <a:spLocks/>
              </p:cNvSpPr>
              <p:nvPr/>
            </p:nvSpPr>
            <p:spPr bwMode="auto">
              <a:xfrm>
                <a:off x="1779175" y="2975073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0 w 8"/>
                  <a:gd name="T9" fmla="*/ 11536384 h 11"/>
                  <a:gd name="T10" fmla="*/ 8923200 w 8"/>
                  <a:gd name="T11" fmla="*/ 0 h 11"/>
                  <a:gd name="T12" fmla="*/ 0 w 8"/>
                  <a:gd name="T13" fmla="*/ 11536384 h 11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1"/>
                  <a:gd name="T23" fmla="*/ 8 w 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1">
                    <a:moveTo>
                      <a:pt x="0" y="11"/>
                    </a:moveTo>
                    <a:lnTo>
                      <a:pt x="8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45" name="Freeform 809"/>
              <p:cNvSpPr>
                <a:spLocks/>
              </p:cNvSpPr>
              <p:nvPr/>
            </p:nvSpPr>
            <p:spPr bwMode="auto">
              <a:xfrm>
                <a:off x="1784451" y="2975073"/>
                <a:ext cx="3163" cy="3072"/>
              </a:xfrm>
              <a:custGeom>
                <a:avLst/>
                <a:gdLst>
                  <a:gd name="T0" fmla="*/ 1250966 w 4"/>
                  <a:gd name="T1" fmla="*/ 0 h 3"/>
                  <a:gd name="T2" fmla="*/ 2501142 w 4"/>
                  <a:gd name="T3" fmla="*/ 1572864 h 3"/>
                  <a:gd name="T4" fmla="*/ 1250966 w 4"/>
                  <a:gd name="T5" fmla="*/ 3145728 h 3"/>
                  <a:gd name="T6" fmla="*/ 0 w 4"/>
                  <a:gd name="T7" fmla="*/ 1572864 h 3"/>
                  <a:gd name="T8" fmla="*/ 0 w 4"/>
                  <a:gd name="T9" fmla="*/ 3145728 h 3"/>
                  <a:gd name="T10" fmla="*/ 2501142 w 4"/>
                  <a:gd name="T11" fmla="*/ 0 h 3"/>
                  <a:gd name="T12" fmla="*/ 0 w 4"/>
                  <a:gd name="T13" fmla="*/ 3145728 h 3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546" name="Freeform 810"/>
              <p:cNvSpPr>
                <a:spLocks/>
              </p:cNvSpPr>
              <p:nvPr/>
            </p:nvSpPr>
            <p:spPr bwMode="auto">
              <a:xfrm>
                <a:off x="3147602" y="3168652"/>
                <a:ext cx="41175" cy="25603"/>
              </a:xfrm>
              <a:custGeom>
                <a:avLst/>
                <a:gdLst>
                  <a:gd name="T0" fmla="*/ 21736177 w 39"/>
                  <a:gd name="T1" fmla="*/ 0 h 25"/>
                  <a:gd name="T2" fmla="*/ 43471298 w 39"/>
                  <a:gd name="T3" fmla="*/ 13110784 h 25"/>
                  <a:gd name="T4" fmla="*/ 21736177 w 39"/>
                  <a:gd name="T5" fmla="*/ 26220544 h 25"/>
                  <a:gd name="T6" fmla="*/ 0 w 39"/>
                  <a:gd name="T7" fmla="*/ 13110784 h 25"/>
                  <a:gd name="T8" fmla="*/ 18948947 w 39"/>
                  <a:gd name="T9" fmla="*/ 0 h 25"/>
                  <a:gd name="T10" fmla="*/ 0 w 39"/>
                  <a:gd name="T11" fmla="*/ 26220544 h 25"/>
                  <a:gd name="T12" fmla="*/ 43471298 w 39"/>
                  <a:gd name="T13" fmla="*/ 26220544 h 25"/>
                  <a:gd name="T14" fmla="*/ 18948947 w 39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25"/>
                  <a:gd name="T26" fmla="*/ 39 w 39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25">
                    <a:moveTo>
                      <a:pt x="17" y="0"/>
                    </a:moveTo>
                    <a:lnTo>
                      <a:pt x="0" y="25"/>
                    </a:lnTo>
                    <a:lnTo>
                      <a:pt x="39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71" name="Group 811"/>
            <p:cNvGrpSpPr>
              <a:grpSpLocks/>
            </p:cNvGrpSpPr>
            <p:nvPr/>
          </p:nvGrpSpPr>
          <p:grpSpPr bwMode="auto">
            <a:xfrm>
              <a:off x="1587005" y="2706742"/>
              <a:ext cx="2310286" cy="493657"/>
              <a:chOff x="1587005" y="2706742"/>
              <a:chExt cx="2310286" cy="493657"/>
            </a:xfrm>
          </p:grpSpPr>
          <p:sp>
            <p:nvSpPr>
              <p:cNvPr id="196147" name="Freeform 812"/>
              <p:cNvSpPr>
                <a:spLocks/>
              </p:cNvSpPr>
              <p:nvPr/>
            </p:nvSpPr>
            <p:spPr bwMode="auto">
              <a:xfrm>
                <a:off x="3157112" y="3157386"/>
                <a:ext cx="49624" cy="36868"/>
              </a:xfrm>
              <a:custGeom>
                <a:avLst/>
                <a:gdLst>
                  <a:gd name="T0" fmla="*/ 26197248 w 47"/>
                  <a:gd name="T1" fmla="*/ 0 h 36"/>
                  <a:gd name="T2" fmla="*/ 52394497 w 47"/>
                  <a:gd name="T3" fmla="*/ 18878464 h 36"/>
                  <a:gd name="T4" fmla="*/ 26197248 w 47"/>
                  <a:gd name="T5" fmla="*/ 37756928 h 36"/>
                  <a:gd name="T6" fmla="*/ 0 w 47"/>
                  <a:gd name="T7" fmla="*/ 18878464 h 36"/>
                  <a:gd name="T8" fmla="*/ 18951091 w 47"/>
                  <a:gd name="T9" fmla="*/ 0 h 36"/>
                  <a:gd name="T10" fmla="*/ 0 w 47"/>
                  <a:gd name="T11" fmla="*/ 26220314 h 36"/>
                  <a:gd name="T12" fmla="*/ 8918595 w 47"/>
                  <a:gd name="T13" fmla="*/ 37756928 h 36"/>
                  <a:gd name="T14" fmla="*/ 52394497 w 47"/>
                  <a:gd name="T15" fmla="*/ 37756928 h 36"/>
                  <a:gd name="T16" fmla="*/ 18951091 w 47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6"/>
                  <a:gd name="T29" fmla="*/ 47 w 47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6">
                    <a:moveTo>
                      <a:pt x="17" y="0"/>
                    </a:moveTo>
                    <a:lnTo>
                      <a:pt x="0" y="25"/>
                    </a:lnTo>
                    <a:lnTo>
                      <a:pt x="8" y="36"/>
                    </a:lnTo>
                    <a:lnTo>
                      <a:pt x="47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48" name="Freeform 813"/>
              <p:cNvSpPr>
                <a:spLocks/>
              </p:cNvSpPr>
              <p:nvPr/>
            </p:nvSpPr>
            <p:spPr bwMode="auto">
              <a:xfrm>
                <a:off x="3165552" y="3146121"/>
                <a:ext cx="63349" cy="47109"/>
              </a:xfrm>
              <a:custGeom>
                <a:avLst/>
                <a:gdLst>
                  <a:gd name="T0" fmla="*/ 33442993 w 60"/>
                  <a:gd name="T1" fmla="*/ 0 h 47"/>
                  <a:gd name="T2" fmla="*/ 66884930 w 60"/>
                  <a:gd name="T3" fmla="*/ 23609628 h 47"/>
                  <a:gd name="T4" fmla="*/ 33442993 w 60"/>
                  <a:gd name="T5" fmla="*/ 47218253 h 47"/>
                  <a:gd name="T6" fmla="*/ 0 w 60"/>
                  <a:gd name="T7" fmla="*/ 23609628 h 47"/>
                  <a:gd name="T8" fmla="*/ 18950857 w 60"/>
                  <a:gd name="T9" fmla="*/ 0 h 47"/>
                  <a:gd name="T10" fmla="*/ 0 w 60"/>
                  <a:gd name="T11" fmla="*/ 22102140 h 47"/>
                  <a:gd name="T12" fmla="*/ 24524512 w 60"/>
                  <a:gd name="T13" fmla="*/ 47218253 h 47"/>
                  <a:gd name="T14" fmla="*/ 66884930 w 60"/>
                  <a:gd name="T15" fmla="*/ 47218253 h 47"/>
                  <a:gd name="T16" fmla="*/ 18950857 w 60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47"/>
                  <a:gd name="T29" fmla="*/ 60 w 60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47">
                    <a:moveTo>
                      <a:pt x="17" y="0"/>
                    </a:moveTo>
                    <a:lnTo>
                      <a:pt x="0" y="22"/>
                    </a:lnTo>
                    <a:lnTo>
                      <a:pt x="22" y="47"/>
                    </a:lnTo>
                    <a:lnTo>
                      <a:pt x="60" y="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49" name="Freeform 814"/>
              <p:cNvSpPr>
                <a:spLocks/>
              </p:cNvSpPr>
              <p:nvPr/>
            </p:nvSpPr>
            <p:spPr bwMode="auto">
              <a:xfrm>
                <a:off x="3175061" y="3131783"/>
                <a:ext cx="72859" cy="61447"/>
              </a:xfrm>
              <a:custGeom>
                <a:avLst/>
                <a:gdLst>
                  <a:gd name="T0" fmla="*/ 39033137 w 68"/>
                  <a:gd name="T1" fmla="*/ 0 h 61"/>
                  <a:gd name="T2" fmla="*/ 78065203 w 68"/>
                  <a:gd name="T3" fmla="*/ 30949142 h 61"/>
                  <a:gd name="T4" fmla="*/ 39033137 w 68"/>
                  <a:gd name="T5" fmla="*/ 61897276 h 61"/>
                  <a:gd name="T6" fmla="*/ 0 w 68"/>
                  <a:gd name="T7" fmla="*/ 30949142 h 61"/>
                  <a:gd name="T8" fmla="*/ 19516569 w 68"/>
                  <a:gd name="T9" fmla="*/ 0 h 61"/>
                  <a:gd name="T10" fmla="*/ 0 w 68"/>
                  <a:gd name="T11" fmla="*/ 25367539 h 61"/>
                  <a:gd name="T12" fmla="*/ 34440871 w 68"/>
                  <a:gd name="T13" fmla="*/ 61897276 h 61"/>
                  <a:gd name="T14" fmla="*/ 78065203 w 68"/>
                  <a:gd name="T15" fmla="*/ 61897276 h 61"/>
                  <a:gd name="T16" fmla="*/ 19516569 w 68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1"/>
                  <a:gd name="T29" fmla="*/ 68 w 68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1">
                    <a:moveTo>
                      <a:pt x="17" y="0"/>
                    </a:moveTo>
                    <a:lnTo>
                      <a:pt x="0" y="25"/>
                    </a:lnTo>
                    <a:lnTo>
                      <a:pt x="30" y="61"/>
                    </a:lnTo>
                    <a:lnTo>
                      <a:pt x="68" y="6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0" name="Freeform 815"/>
              <p:cNvSpPr>
                <a:spLocks/>
              </p:cNvSpPr>
              <p:nvPr/>
            </p:nvSpPr>
            <p:spPr bwMode="auto">
              <a:xfrm>
                <a:off x="3184562" y="3120508"/>
                <a:ext cx="82360" cy="72722"/>
              </a:xfrm>
              <a:custGeom>
                <a:avLst/>
                <a:gdLst>
                  <a:gd name="T0" fmla="*/ 44046555 w 77"/>
                  <a:gd name="T1" fmla="*/ 0 h 72"/>
                  <a:gd name="T2" fmla="*/ 88093110 w 77"/>
                  <a:gd name="T3" fmla="*/ 36725620 h 72"/>
                  <a:gd name="T4" fmla="*/ 44046555 w 77"/>
                  <a:gd name="T5" fmla="*/ 73451240 h 72"/>
                  <a:gd name="T6" fmla="*/ 0 w 77"/>
                  <a:gd name="T7" fmla="*/ 36725620 h 72"/>
                  <a:gd name="T8" fmla="*/ 19448726 w 77"/>
                  <a:gd name="T9" fmla="*/ 0 h 72"/>
                  <a:gd name="T10" fmla="*/ 0 w 77"/>
                  <a:gd name="T11" fmla="*/ 25504208 h 72"/>
                  <a:gd name="T12" fmla="*/ 49194588 w 77"/>
                  <a:gd name="T13" fmla="*/ 73451240 h 72"/>
                  <a:gd name="T14" fmla="*/ 88093110 w 77"/>
                  <a:gd name="T15" fmla="*/ 73451240 h 72"/>
                  <a:gd name="T16" fmla="*/ 19448726 w 77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2"/>
                  <a:gd name="T29" fmla="*/ 77 w 77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2">
                    <a:moveTo>
                      <a:pt x="17" y="0"/>
                    </a:moveTo>
                    <a:lnTo>
                      <a:pt x="0" y="25"/>
                    </a:lnTo>
                    <a:lnTo>
                      <a:pt x="43" y="72"/>
                    </a:lnTo>
                    <a:lnTo>
                      <a:pt x="77" y="7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1" name="Freeform 816"/>
              <p:cNvSpPr>
                <a:spLocks/>
              </p:cNvSpPr>
              <p:nvPr/>
            </p:nvSpPr>
            <p:spPr bwMode="auto">
              <a:xfrm>
                <a:off x="3194063" y="3110267"/>
                <a:ext cx="95033" cy="83987"/>
              </a:xfrm>
              <a:custGeom>
                <a:avLst/>
                <a:gdLst>
                  <a:gd name="T0" fmla="*/ 50738011 w 89"/>
                  <a:gd name="T1" fmla="*/ 0 h 83"/>
                  <a:gd name="T2" fmla="*/ 101474955 w 89"/>
                  <a:gd name="T3" fmla="*/ 42493375 h 83"/>
                  <a:gd name="T4" fmla="*/ 50738011 w 89"/>
                  <a:gd name="T5" fmla="*/ 84985737 h 83"/>
                  <a:gd name="T6" fmla="*/ 0 w 89"/>
                  <a:gd name="T7" fmla="*/ 42493375 h 83"/>
                  <a:gd name="T8" fmla="*/ 19382463 w 89"/>
                  <a:gd name="T9" fmla="*/ 0 h 83"/>
                  <a:gd name="T10" fmla="*/ 0 w 89"/>
                  <a:gd name="T11" fmla="*/ 22526730 h 83"/>
                  <a:gd name="T12" fmla="*/ 58148447 w 89"/>
                  <a:gd name="T13" fmla="*/ 84985737 h 83"/>
                  <a:gd name="T14" fmla="*/ 101474955 w 89"/>
                  <a:gd name="T15" fmla="*/ 84985737 h 83"/>
                  <a:gd name="T16" fmla="*/ 19382463 w 89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3"/>
                  <a:gd name="T29" fmla="*/ 89 w 89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3">
                    <a:moveTo>
                      <a:pt x="17" y="0"/>
                    </a:moveTo>
                    <a:lnTo>
                      <a:pt x="0" y="22"/>
                    </a:lnTo>
                    <a:lnTo>
                      <a:pt x="51" y="83"/>
                    </a:lnTo>
                    <a:lnTo>
                      <a:pt x="89" y="8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2" name="Freeform 817"/>
              <p:cNvSpPr>
                <a:spLocks/>
              </p:cNvSpPr>
              <p:nvPr/>
            </p:nvSpPr>
            <p:spPr bwMode="auto">
              <a:xfrm>
                <a:off x="3203563" y="3093881"/>
                <a:ext cx="104534" cy="100373"/>
              </a:xfrm>
              <a:custGeom>
                <a:avLst/>
                <a:gdLst>
                  <a:gd name="T0" fmla="*/ 55751822 w 98"/>
                  <a:gd name="T1" fmla="*/ 0 h 98"/>
                  <a:gd name="T2" fmla="*/ 111503643 w 98"/>
                  <a:gd name="T3" fmla="*/ 51402242 h 98"/>
                  <a:gd name="T4" fmla="*/ 55751822 w 98"/>
                  <a:gd name="T5" fmla="*/ 102803460 h 98"/>
                  <a:gd name="T6" fmla="*/ 0 w 98"/>
                  <a:gd name="T7" fmla="*/ 51402242 h 98"/>
                  <a:gd name="T8" fmla="*/ 19341992 w 98"/>
                  <a:gd name="T9" fmla="*/ 0 h 98"/>
                  <a:gd name="T10" fmla="*/ 0 w 98"/>
                  <a:gd name="T11" fmla="*/ 27274826 h 98"/>
                  <a:gd name="T12" fmla="*/ 68267097 w 98"/>
                  <a:gd name="T13" fmla="*/ 102803460 h 98"/>
                  <a:gd name="T14" fmla="*/ 111503643 w 98"/>
                  <a:gd name="T15" fmla="*/ 102803460 h 98"/>
                  <a:gd name="T16" fmla="*/ 19341992 w 98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8"/>
                  <a:gd name="T29" fmla="*/ 98 w 98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8">
                    <a:moveTo>
                      <a:pt x="17" y="0"/>
                    </a:moveTo>
                    <a:lnTo>
                      <a:pt x="0" y="26"/>
                    </a:lnTo>
                    <a:lnTo>
                      <a:pt x="60" y="98"/>
                    </a:lnTo>
                    <a:lnTo>
                      <a:pt x="98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3" name="Freeform 818"/>
              <p:cNvSpPr>
                <a:spLocks/>
              </p:cNvSpPr>
              <p:nvPr/>
            </p:nvSpPr>
            <p:spPr bwMode="auto">
              <a:xfrm>
                <a:off x="3213073" y="3082616"/>
                <a:ext cx="116147" cy="110614"/>
              </a:xfrm>
              <a:custGeom>
                <a:avLst/>
                <a:gdLst>
                  <a:gd name="T0" fmla="*/ 61319280 w 110"/>
                  <a:gd name="T1" fmla="*/ 0 h 109"/>
                  <a:gd name="T2" fmla="*/ 122637505 w 110"/>
                  <a:gd name="T3" fmla="*/ 56125950 h 109"/>
                  <a:gd name="T4" fmla="*/ 61319280 w 110"/>
                  <a:gd name="T5" fmla="*/ 112251899 h 109"/>
                  <a:gd name="T6" fmla="*/ 0 w 110"/>
                  <a:gd name="T7" fmla="*/ 56125950 h 109"/>
                  <a:gd name="T8" fmla="*/ 18953082 w 110"/>
                  <a:gd name="T9" fmla="*/ 0 h 109"/>
                  <a:gd name="T10" fmla="*/ 0 w 110"/>
                  <a:gd name="T11" fmla="*/ 26775692 h 109"/>
                  <a:gd name="T12" fmla="*/ 80272370 w 110"/>
                  <a:gd name="T13" fmla="*/ 112251899 h 109"/>
                  <a:gd name="T14" fmla="*/ 122637505 w 110"/>
                  <a:gd name="T15" fmla="*/ 112251899 h 109"/>
                  <a:gd name="T16" fmla="*/ 18953082 w 110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09"/>
                  <a:gd name="T29" fmla="*/ 110 w 110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09">
                    <a:moveTo>
                      <a:pt x="17" y="0"/>
                    </a:moveTo>
                    <a:lnTo>
                      <a:pt x="0" y="26"/>
                    </a:lnTo>
                    <a:lnTo>
                      <a:pt x="72" y="109"/>
                    </a:lnTo>
                    <a:lnTo>
                      <a:pt x="110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4" name="Freeform 819"/>
              <p:cNvSpPr>
                <a:spLocks/>
              </p:cNvSpPr>
              <p:nvPr/>
            </p:nvSpPr>
            <p:spPr bwMode="auto">
              <a:xfrm>
                <a:off x="3219410" y="3068278"/>
                <a:ext cx="125647" cy="124952"/>
              </a:xfrm>
              <a:custGeom>
                <a:avLst/>
                <a:gdLst>
                  <a:gd name="T0" fmla="*/ 66333169 w 119"/>
                  <a:gd name="T1" fmla="*/ 0 h 123"/>
                  <a:gd name="T2" fmla="*/ 132665281 w 119"/>
                  <a:gd name="T3" fmla="*/ 63467489 h 123"/>
                  <a:gd name="T4" fmla="*/ 66333169 w 119"/>
                  <a:gd name="T5" fmla="*/ 126934978 h 123"/>
                  <a:gd name="T6" fmla="*/ 0 w 119"/>
                  <a:gd name="T7" fmla="*/ 63467489 h 123"/>
                  <a:gd name="T8" fmla="*/ 18952639 w 119"/>
                  <a:gd name="T9" fmla="*/ 0 h 123"/>
                  <a:gd name="T10" fmla="*/ 0 w 119"/>
                  <a:gd name="T11" fmla="*/ 25800050 h 123"/>
                  <a:gd name="T12" fmla="*/ 90301136 w 119"/>
                  <a:gd name="T13" fmla="*/ 126934978 h 123"/>
                  <a:gd name="T14" fmla="*/ 132665281 w 119"/>
                  <a:gd name="T15" fmla="*/ 126934978 h 123"/>
                  <a:gd name="T16" fmla="*/ 18952639 w 119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3"/>
                  <a:gd name="T29" fmla="*/ 119 w 119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3">
                    <a:moveTo>
                      <a:pt x="17" y="0"/>
                    </a:moveTo>
                    <a:lnTo>
                      <a:pt x="0" y="25"/>
                    </a:lnTo>
                    <a:lnTo>
                      <a:pt x="81" y="123"/>
                    </a:lnTo>
                    <a:lnTo>
                      <a:pt x="119" y="12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5" name="Freeform 820"/>
              <p:cNvSpPr>
                <a:spLocks/>
              </p:cNvSpPr>
              <p:nvPr/>
            </p:nvSpPr>
            <p:spPr bwMode="auto">
              <a:xfrm>
                <a:off x="3228910" y="3057012"/>
                <a:ext cx="135157" cy="136218"/>
              </a:xfrm>
              <a:custGeom>
                <a:avLst/>
                <a:gdLst>
                  <a:gd name="T0" fmla="*/ 71919503 w 127"/>
                  <a:gd name="T1" fmla="*/ 0 h 134"/>
                  <a:gd name="T2" fmla="*/ 143837943 w 127"/>
                  <a:gd name="T3" fmla="*/ 69236357 h 134"/>
                  <a:gd name="T4" fmla="*/ 71919503 w 127"/>
                  <a:gd name="T5" fmla="*/ 138472713 h 134"/>
                  <a:gd name="T6" fmla="*/ 0 w 127"/>
                  <a:gd name="T7" fmla="*/ 69236357 h 134"/>
                  <a:gd name="T8" fmla="*/ 19254023 w 127"/>
                  <a:gd name="T9" fmla="*/ 0 h 134"/>
                  <a:gd name="T10" fmla="*/ 0 w 127"/>
                  <a:gd name="T11" fmla="*/ 25834655 h 134"/>
                  <a:gd name="T12" fmla="*/ 105329880 w 127"/>
                  <a:gd name="T13" fmla="*/ 138472713 h 134"/>
                  <a:gd name="T14" fmla="*/ 143837943 w 127"/>
                  <a:gd name="T15" fmla="*/ 138472713 h 134"/>
                  <a:gd name="T16" fmla="*/ 19254023 w 127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4"/>
                  <a:gd name="T29" fmla="*/ 127 w 127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4">
                    <a:moveTo>
                      <a:pt x="17" y="0"/>
                    </a:moveTo>
                    <a:lnTo>
                      <a:pt x="0" y="25"/>
                    </a:lnTo>
                    <a:lnTo>
                      <a:pt x="93" y="134"/>
                    </a:lnTo>
                    <a:lnTo>
                      <a:pt x="127" y="1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6" name="Freeform 821"/>
              <p:cNvSpPr>
                <a:spLocks/>
              </p:cNvSpPr>
              <p:nvPr/>
            </p:nvSpPr>
            <p:spPr bwMode="auto">
              <a:xfrm>
                <a:off x="3238411" y="3046771"/>
                <a:ext cx="147821" cy="147483"/>
              </a:xfrm>
              <a:custGeom>
                <a:avLst/>
                <a:gdLst>
                  <a:gd name="T0" fmla="*/ 78039984 w 140"/>
                  <a:gd name="T1" fmla="*/ 0 h 145"/>
                  <a:gd name="T2" fmla="*/ 156078913 w 140"/>
                  <a:gd name="T3" fmla="*/ 75004768 h 145"/>
                  <a:gd name="T4" fmla="*/ 78039984 w 140"/>
                  <a:gd name="T5" fmla="*/ 150008520 h 145"/>
                  <a:gd name="T6" fmla="*/ 0 w 140"/>
                  <a:gd name="T7" fmla="*/ 75004768 h 145"/>
                  <a:gd name="T8" fmla="*/ 18952764 w 140"/>
                  <a:gd name="T9" fmla="*/ 0 h 145"/>
                  <a:gd name="T10" fmla="*/ 0 w 140"/>
                  <a:gd name="T11" fmla="*/ 22760185 h 145"/>
                  <a:gd name="T12" fmla="*/ 113714455 w 140"/>
                  <a:gd name="T13" fmla="*/ 150008520 h 145"/>
                  <a:gd name="T14" fmla="*/ 156078913 w 140"/>
                  <a:gd name="T15" fmla="*/ 150008520 h 145"/>
                  <a:gd name="T16" fmla="*/ 18952764 w 140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5"/>
                  <a:gd name="T29" fmla="*/ 140 w 140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5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5"/>
                    </a:lnTo>
                    <a:lnTo>
                      <a:pt x="140" y="14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7" name="Freeform 822"/>
              <p:cNvSpPr>
                <a:spLocks/>
              </p:cNvSpPr>
              <p:nvPr/>
            </p:nvSpPr>
            <p:spPr bwMode="auto">
              <a:xfrm>
                <a:off x="3247912" y="3030385"/>
                <a:ext cx="155219" cy="163869"/>
              </a:xfrm>
              <a:custGeom>
                <a:avLst/>
                <a:gdLst>
                  <a:gd name="T0" fmla="*/ 81395584 w 148"/>
                  <a:gd name="T1" fmla="*/ 0 h 160"/>
                  <a:gd name="T2" fmla="*/ 162790120 w 148"/>
                  <a:gd name="T3" fmla="*/ 83916291 h 160"/>
                  <a:gd name="T4" fmla="*/ 81395584 w 148"/>
                  <a:gd name="T5" fmla="*/ 167831557 h 160"/>
                  <a:gd name="T6" fmla="*/ 0 w 148"/>
                  <a:gd name="T7" fmla="*/ 83916291 h 160"/>
                  <a:gd name="T8" fmla="*/ 18698646 w 148"/>
                  <a:gd name="T9" fmla="*/ 0 h 160"/>
                  <a:gd name="T10" fmla="*/ 0 w 148"/>
                  <a:gd name="T11" fmla="*/ 27272920 h 160"/>
                  <a:gd name="T12" fmla="*/ 120992145 w 148"/>
                  <a:gd name="T13" fmla="*/ 167831557 h 160"/>
                  <a:gd name="T14" fmla="*/ 162790120 w 148"/>
                  <a:gd name="T15" fmla="*/ 167831557 h 160"/>
                  <a:gd name="T16" fmla="*/ 18698646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6"/>
                    </a:lnTo>
                    <a:lnTo>
                      <a:pt x="110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8" name="Freeform 823"/>
              <p:cNvSpPr>
                <a:spLocks/>
              </p:cNvSpPr>
              <p:nvPr/>
            </p:nvSpPr>
            <p:spPr bwMode="auto">
              <a:xfrm>
                <a:off x="3257421" y="3019120"/>
                <a:ext cx="163659" cy="174110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88638281 h 171"/>
                  <a:gd name="T4" fmla="*/ 85300738 w 157"/>
                  <a:gd name="T5" fmla="*/ 177276562 h 171"/>
                  <a:gd name="T6" fmla="*/ 0 w 157"/>
                  <a:gd name="T7" fmla="*/ 88638281 h 171"/>
                  <a:gd name="T8" fmla="*/ 18472620 w 157"/>
                  <a:gd name="T9" fmla="*/ 0 h 171"/>
                  <a:gd name="T10" fmla="*/ 0 w 157"/>
                  <a:gd name="T11" fmla="*/ 26954466 h 171"/>
                  <a:gd name="T12" fmla="*/ 133655178 w 157"/>
                  <a:gd name="T13" fmla="*/ 177276562 h 171"/>
                  <a:gd name="T14" fmla="*/ 170600434 w 157"/>
                  <a:gd name="T15" fmla="*/ 177276562 h 171"/>
                  <a:gd name="T16" fmla="*/ 18472620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17" y="0"/>
                    </a:moveTo>
                    <a:lnTo>
                      <a:pt x="0" y="26"/>
                    </a:lnTo>
                    <a:lnTo>
                      <a:pt x="123" y="171"/>
                    </a:lnTo>
                    <a:lnTo>
                      <a:pt x="157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59" name="Freeform 824"/>
              <p:cNvSpPr>
                <a:spLocks/>
              </p:cNvSpPr>
              <p:nvPr/>
            </p:nvSpPr>
            <p:spPr bwMode="auto">
              <a:xfrm>
                <a:off x="3266922" y="3009903"/>
                <a:ext cx="176332" cy="184352"/>
              </a:xfrm>
              <a:custGeom>
                <a:avLst/>
                <a:gdLst>
                  <a:gd name="T0" fmla="*/ 91991047 w 169"/>
                  <a:gd name="T1" fmla="*/ 0 h 181"/>
                  <a:gd name="T2" fmla="*/ 183982095 w 169"/>
                  <a:gd name="T3" fmla="*/ 93883039 h 181"/>
                  <a:gd name="T4" fmla="*/ 91991047 w 169"/>
                  <a:gd name="T5" fmla="*/ 187766077 h 181"/>
                  <a:gd name="T6" fmla="*/ 0 w 169"/>
                  <a:gd name="T7" fmla="*/ 93883039 h 181"/>
                  <a:gd name="T8" fmla="*/ 18507558 w 169"/>
                  <a:gd name="T9" fmla="*/ 0 h 181"/>
                  <a:gd name="T10" fmla="*/ 0 w 169"/>
                  <a:gd name="T11" fmla="*/ 21785111 h 181"/>
                  <a:gd name="T12" fmla="*/ 142612953 w 169"/>
                  <a:gd name="T13" fmla="*/ 187766077 h 181"/>
                  <a:gd name="T14" fmla="*/ 183982095 w 169"/>
                  <a:gd name="T15" fmla="*/ 187766077 h 181"/>
                  <a:gd name="T16" fmla="*/ 18507558 w 169"/>
                  <a:gd name="T17" fmla="*/ 0 h 18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1"/>
                  <a:gd name="T29" fmla="*/ 169 w 169"/>
                  <a:gd name="T30" fmla="*/ 181 h 1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1">
                    <a:moveTo>
                      <a:pt x="17" y="0"/>
                    </a:moveTo>
                    <a:lnTo>
                      <a:pt x="0" y="21"/>
                    </a:lnTo>
                    <a:lnTo>
                      <a:pt x="131" y="181"/>
                    </a:lnTo>
                    <a:lnTo>
                      <a:pt x="169" y="18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0" name="Freeform 825"/>
              <p:cNvSpPr>
                <a:spLocks/>
              </p:cNvSpPr>
              <p:nvPr/>
            </p:nvSpPr>
            <p:spPr bwMode="auto">
              <a:xfrm>
                <a:off x="3273259" y="2993517"/>
                <a:ext cx="189006" cy="199714"/>
              </a:xfrm>
              <a:custGeom>
                <a:avLst/>
                <a:gdLst>
                  <a:gd name="T0" fmla="*/ 100346257 w 178"/>
                  <a:gd name="T1" fmla="*/ 0 h 196"/>
                  <a:gd name="T2" fmla="*/ 200692515 w 178"/>
                  <a:gd name="T3" fmla="*/ 101749188 h 196"/>
                  <a:gd name="T4" fmla="*/ 100346257 w 178"/>
                  <a:gd name="T5" fmla="*/ 203498377 h 196"/>
                  <a:gd name="T6" fmla="*/ 0 w 178"/>
                  <a:gd name="T7" fmla="*/ 101749188 h 196"/>
                  <a:gd name="T8" fmla="*/ 19167121 w 178"/>
                  <a:gd name="T9" fmla="*/ 0 h 196"/>
                  <a:gd name="T10" fmla="*/ 0 w 178"/>
                  <a:gd name="T11" fmla="*/ 25956706 h 196"/>
                  <a:gd name="T12" fmla="*/ 157847630 w 178"/>
                  <a:gd name="T13" fmla="*/ 203498377 h 196"/>
                  <a:gd name="T14" fmla="*/ 200692515 w 178"/>
                  <a:gd name="T15" fmla="*/ 203498377 h 196"/>
                  <a:gd name="T16" fmla="*/ 19167121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17" y="0"/>
                    </a:moveTo>
                    <a:lnTo>
                      <a:pt x="0" y="25"/>
                    </a:lnTo>
                    <a:lnTo>
                      <a:pt x="140" y="196"/>
                    </a:lnTo>
                    <a:lnTo>
                      <a:pt x="178" y="19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1" name="Freeform 826"/>
              <p:cNvSpPr>
                <a:spLocks/>
              </p:cNvSpPr>
              <p:nvPr/>
            </p:nvSpPr>
            <p:spPr bwMode="auto">
              <a:xfrm>
                <a:off x="3282760" y="2983266"/>
                <a:ext cx="201670" cy="210979"/>
              </a:xfrm>
              <a:custGeom>
                <a:avLst/>
                <a:gdLst>
                  <a:gd name="T0" fmla="*/ 107028391 w 190"/>
                  <a:gd name="T1" fmla="*/ 0 h 207"/>
                  <a:gd name="T2" fmla="*/ 214056781 w 190"/>
                  <a:gd name="T3" fmla="*/ 107517752 h 207"/>
                  <a:gd name="T4" fmla="*/ 107028391 w 190"/>
                  <a:gd name="T5" fmla="*/ 215034486 h 207"/>
                  <a:gd name="T6" fmla="*/ 0 w 190"/>
                  <a:gd name="T7" fmla="*/ 107517752 h 207"/>
                  <a:gd name="T8" fmla="*/ 19152284 w 190"/>
                  <a:gd name="T9" fmla="*/ 0 h 207"/>
                  <a:gd name="T10" fmla="*/ 0 w 190"/>
                  <a:gd name="T11" fmla="*/ 27009389 h 207"/>
                  <a:gd name="T12" fmla="*/ 171245438 w 190"/>
                  <a:gd name="T13" fmla="*/ 215034486 h 207"/>
                  <a:gd name="T14" fmla="*/ 214056781 w 190"/>
                  <a:gd name="T15" fmla="*/ 215034486 h 207"/>
                  <a:gd name="T16" fmla="*/ 19152284 w 190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07"/>
                  <a:gd name="T29" fmla="*/ 190 w 190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07">
                    <a:moveTo>
                      <a:pt x="17" y="0"/>
                    </a:moveTo>
                    <a:lnTo>
                      <a:pt x="0" y="26"/>
                    </a:lnTo>
                    <a:lnTo>
                      <a:pt x="152" y="207"/>
                    </a:lnTo>
                    <a:lnTo>
                      <a:pt x="190" y="20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2" name="Freeform 827"/>
              <p:cNvSpPr>
                <a:spLocks/>
              </p:cNvSpPr>
              <p:nvPr/>
            </p:nvSpPr>
            <p:spPr bwMode="auto">
              <a:xfrm>
                <a:off x="3292260" y="2968928"/>
                <a:ext cx="209068" cy="225326"/>
              </a:xfrm>
              <a:custGeom>
                <a:avLst/>
                <a:gdLst>
                  <a:gd name="T0" fmla="*/ 109822684 w 199"/>
                  <a:gd name="T1" fmla="*/ 0 h 221"/>
                  <a:gd name="T2" fmla="*/ 219645368 w 199"/>
                  <a:gd name="T3" fmla="*/ 114868340 h 221"/>
                  <a:gd name="T4" fmla="*/ 109822684 w 199"/>
                  <a:gd name="T5" fmla="*/ 229736680 h 221"/>
                  <a:gd name="T6" fmla="*/ 0 w 199"/>
                  <a:gd name="T7" fmla="*/ 114868340 h 221"/>
                  <a:gd name="T8" fmla="*/ 23178183 w 199"/>
                  <a:gd name="T9" fmla="*/ 0 h 221"/>
                  <a:gd name="T10" fmla="*/ 0 w 199"/>
                  <a:gd name="T11" fmla="*/ 25987939 h 221"/>
                  <a:gd name="T12" fmla="*/ 177702558 w 199"/>
                  <a:gd name="T13" fmla="*/ 229736680 h 221"/>
                  <a:gd name="T14" fmla="*/ 219645368 w 199"/>
                  <a:gd name="T15" fmla="*/ 229736680 h 221"/>
                  <a:gd name="T16" fmla="*/ 23178183 w 199"/>
                  <a:gd name="T17" fmla="*/ 0 h 22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1"/>
                  <a:gd name="T29" fmla="*/ 199 w 199"/>
                  <a:gd name="T30" fmla="*/ 221 h 2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1">
                    <a:moveTo>
                      <a:pt x="21" y="0"/>
                    </a:moveTo>
                    <a:lnTo>
                      <a:pt x="0" y="25"/>
                    </a:lnTo>
                    <a:lnTo>
                      <a:pt x="161" y="221"/>
                    </a:lnTo>
                    <a:lnTo>
                      <a:pt x="199" y="2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3" name="Freeform 828"/>
              <p:cNvSpPr>
                <a:spLocks/>
              </p:cNvSpPr>
              <p:nvPr/>
            </p:nvSpPr>
            <p:spPr bwMode="auto">
              <a:xfrm>
                <a:off x="3301761" y="2957663"/>
                <a:ext cx="217517" cy="236591"/>
              </a:xfrm>
              <a:custGeom>
                <a:avLst/>
                <a:gdLst>
                  <a:gd name="T0" fmla="*/ 114284692 w 207"/>
                  <a:gd name="T1" fmla="*/ 0 h 232"/>
                  <a:gd name="T2" fmla="*/ 228568333 w 207"/>
                  <a:gd name="T3" fmla="*/ 120636935 h 232"/>
                  <a:gd name="T4" fmla="*/ 114284692 w 207"/>
                  <a:gd name="T5" fmla="*/ 241272851 h 232"/>
                  <a:gd name="T6" fmla="*/ 0 w 207"/>
                  <a:gd name="T7" fmla="*/ 120636935 h 232"/>
                  <a:gd name="T8" fmla="*/ 23188154 w 207"/>
                  <a:gd name="T9" fmla="*/ 0 h 232"/>
                  <a:gd name="T10" fmla="*/ 0 w 207"/>
                  <a:gd name="T11" fmla="*/ 25999516 h 232"/>
                  <a:gd name="T12" fmla="*/ 191026171 w 207"/>
                  <a:gd name="T13" fmla="*/ 241272851 h 232"/>
                  <a:gd name="T14" fmla="*/ 228568333 w 207"/>
                  <a:gd name="T15" fmla="*/ 241272851 h 232"/>
                  <a:gd name="T16" fmla="*/ 23188154 w 207"/>
                  <a:gd name="T17" fmla="*/ 0 h 2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2"/>
                  <a:gd name="T29" fmla="*/ 207 w 207"/>
                  <a:gd name="T30" fmla="*/ 232 h 2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2">
                    <a:moveTo>
                      <a:pt x="21" y="0"/>
                    </a:moveTo>
                    <a:lnTo>
                      <a:pt x="0" y="25"/>
                    </a:lnTo>
                    <a:lnTo>
                      <a:pt x="173" y="232"/>
                    </a:lnTo>
                    <a:lnTo>
                      <a:pt x="207" y="23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4" name="Freeform 829"/>
              <p:cNvSpPr>
                <a:spLocks/>
              </p:cNvSpPr>
              <p:nvPr/>
            </p:nvSpPr>
            <p:spPr bwMode="auto">
              <a:xfrm>
                <a:off x="3314434" y="2944349"/>
                <a:ext cx="227018" cy="248881"/>
              </a:xfrm>
              <a:custGeom>
                <a:avLst/>
                <a:gdLst>
                  <a:gd name="T0" fmla="*/ 119299009 w 216"/>
                  <a:gd name="T1" fmla="*/ 0 h 243"/>
                  <a:gd name="T2" fmla="*/ 238598018 w 216"/>
                  <a:gd name="T3" fmla="*/ 127452677 h 243"/>
                  <a:gd name="T4" fmla="*/ 119299009 w 216"/>
                  <a:gd name="T5" fmla="*/ 254904330 h 243"/>
                  <a:gd name="T6" fmla="*/ 0 w 216"/>
                  <a:gd name="T7" fmla="*/ 127452677 h 243"/>
                  <a:gd name="T8" fmla="*/ 18778385 w 216"/>
                  <a:gd name="T9" fmla="*/ 0 h 243"/>
                  <a:gd name="T10" fmla="*/ 0 w 216"/>
                  <a:gd name="T11" fmla="*/ 23077314 h 243"/>
                  <a:gd name="T12" fmla="*/ 196622822 w 216"/>
                  <a:gd name="T13" fmla="*/ 254904330 h 243"/>
                  <a:gd name="T14" fmla="*/ 238598018 w 216"/>
                  <a:gd name="T15" fmla="*/ 254904330 h 243"/>
                  <a:gd name="T16" fmla="*/ 18778385 w 216"/>
                  <a:gd name="T17" fmla="*/ 0 h 2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3"/>
                  <a:gd name="T29" fmla="*/ 216 w 216"/>
                  <a:gd name="T30" fmla="*/ 243 h 2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3">
                    <a:moveTo>
                      <a:pt x="17" y="0"/>
                    </a:moveTo>
                    <a:lnTo>
                      <a:pt x="0" y="22"/>
                    </a:lnTo>
                    <a:lnTo>
                      <a:pt x="178" y="243"/>
                    </a:lnTo>
                    <a:lnTo>
                      <a:pt x="216" y="24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5" name="Freeform 830"/>
              <p:cNvSpPr>
                <a:spLocks/>
              </p:cNvSpPr>
              <p:nvPr/>
            </p:nvSpPr>
            <p:spPr bwMode="auto">
              <a:xfrm>
                <a:off x="3322883" y="2930011"/>
                <a:ext cx="236518" cy="263219"/>
              </a:xfrm>
              <a:custGeom>
                <a:avLst/>
                <a:gdLst>
                  <a:gd name="T0" fmla="*/ 124867776 w 224"/>
                  <a:gd name="T1" fmla="*/ 0 h 258"/>
                  <a:gd name="T2" fmla="*/ 249735553 w 224"/>
                  <a:gd name="T3" fmla="*/ 134272297 h 258"/>
                  <a:gd name="T4" fmla="*/ 124867776 w 224"/>
                  <a:gd name="T5" fmla="*/ 268543574 h 258"/>
                  <a:gd name="T6" fmla="*/ 0 w 224"/>
                  <a:gd name="T7" fmla="*/ 134272297 h 258"/>
                  <a:gd name="T8" fmla="*/ 18953120 w 224"/>
                  <a:gd name="T9" fmla="*/ 0 h 258"/>
                  <a:gd name="T10" fmla="*/ 0 w 224"/>
                  <a:gd name="T11" fmla="*/ 27062581 h 258"/>
                  <a:gd name="T12" fmla="*/ 207369278 w 224"/>
                  <a:gd name="T13" fmla="*/ 268543574 h 258"/>
                  <a:gd name="T14" fmla="*/ 249735553 w 224"/>
                  <a:gd name="T15" fmla="*/ 268543574 h 258"/>
                  <a:gd name="T16" fmla="*/ 18953120 w 224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8"/>
                  <a:gd name="T29" fmla="*/ 224 w 224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8">
                    <a:moveTo>
                      <a:pt x="17" y="0"/>
                    </a:moveTo>
                    <a:lnTo>
                      <a:pt x="0" y="26"/>
                    </a:lnTo>
                    <a:lnTo>
                      <a:pt x="186" y="258"/>
                    </a:lnTo>
                    <a:lnTo>
                      <a:pt x="224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6" name="Freeform 831"/>
              <p:cNvSpPr>
                <a:spLocks/>
              </p:cNvSpPr>
              <p:nvPr/>
            </p:nvSpPr>
            <p:spPr bwMode="auto">
              <a:xfrm>
                <a:off x="3332384" y="2919770"/>
                <a:ext cx="252356" cy="274484"/>
              </a:xfrm>
              <a:custGeom>
                <a:avLst/>
                <a:gdLst>
                  <a:gd name="T0" fmla="*/ 133788971 w 238"/>
                  <a:gd name="T1" fmla="*/ 0 h 269"/>
                  <a:gd name="T2" fmla="*/ 267577942 w 238"/>
                  <a:gd name="T3" fmla="*/ 140039900 h 269"/>
                  <a:gd name="T4" fmla="*/ 133788971 w 238"/>
                  <a:gd name="T5" fmla="*/ 280079801 h 269"/>
                  <a:gd name="T6" fmla="*/ 0 w 238"/>
                  <a:gd name="T7" fmla="*/ 140039900 h 269"/>
                  <a:gd name="T8" fmla="*/ 19112259 w 238"/>
                  <a:gd name="T9" fmla="*/ 0 h 269"/>
                  <a:gd name="T10" fmla="*/ 0 w 238"/>
                  <a:gd name="T11" fmla="*/ 27070853 h 269"/>
                  <a:gd name="T12" fmla="*/ 223731628 w 238"/>
                  <a:gd name="T13" fmla="*/ 280079801 h 269"/>
                  <a:gd name="T14" fmla="*/ 267577942 w 238"/>
                  <a:gd name="T15" fmla="*/ 280079801 h 269"/>
                  <a:gd name="T16" fmla="*/ 19112259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17" y="0"/>
                    </a:moveTo>
                    <a:lnTo>
                      <a:pt x="0" y="26"/>
                    </a:lnTo>
                    <a:lnTo>
                      <a:pt x="199" y="269"/>
                    </a:lnTo>
                    <a:lnTo>
                      <a:pt x="238" y="2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7" name="Freeform 832"/>
              <p:cNvSpPr>
                <a:spLocks/>
              </p:cNvSpPr>
              <p:nvPr/>
            </p:nvSpPr>
            <p:spPr bwMode="auto">
              <a:xfrm>
                <a:off x="3341885" y="2919770"/>
                <a:ext cx="258692" cy="274484"/>
              </a:xfrm>
              <a:custGeom>
                <a:avLst/>
                <a:gdLst>
                  <a:gd name="T0" fmla="*/ 136574593 w 245"/>
                  <a:gd name="T1" fmla="*/ 0 h 269"/>
                  <a:gd name="T2" fmla="*/ 273149185 w 245"/>
                  <a:gd name="T3" fmla="*/ 140039900 h 269"/>
                  <a:gd name="T4" fmla="*/ 136574593 w 245"/>
                  <a:gd name="T5" fmla="*/ 280079801 h 269"/>
                  <a:gd name="T6" fmla="*/ 0 w 245"/>
                  <a:gd name="T7" fmla="*/ 140039900 h 269"/>
                  <a:gd name="T8" fmla="*/ 0 w 245"/>
                  <a:gd name="T9" fmla="*/ 11452818 h 269"/>
                  <a:gd name="T10" fmla="*/ 8919069 w 245"/>
                  <a:gd name="T11" fmla="*/ 0 h 269"/>
                  <a:gd name="T12" fmla="*/ 27872217 w 245"/>
                  <a:gd name="T13" fmla="*/ 0 h 269"/>
                  <a:gd name="T14" fmla="*/ 273149185 w 245"/>
                  <a:gd name="T15" fmla="*/ 280079801 h 269"/>
                  <a:gd name="T16" fmla="*/ 230782837 w 245"/>
                  <a:gd name="T17" fmla="*/ 280079801 h 269"/>
                  <a:gd name="T18" fmla="*/ 0 w 245"/>
                  <a:gd name="T19" fmla="*/ 11452818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5"/>
                  <a:gd name="T31" fmla="*/ 0 h 269"/>
                  <a:gd name="T32" fmla="*/ 245 w 245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5" h="269">
                    <a:moveTo>
                      <a:pt x="0" y="11"/>
                    </a:moveTo>
                    <a:lnTo>
                      <a:pt x="8" y="0"/>
                    </a:lnTo>
                    <a:lnTo>
                      <a:pt x="25" y="0"/>
                    </a:lnTo>
                    <a:lnTo>
                      <a:pt x="245" y="269"/>
                    </a:lnTo>
                    <a:lnTo>
                      <a:pt x="207" y="26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8" name="Freeform 833"/>
              <p:cNvSpPr>
                <a:spLocks/>
              </p:cNvSpPr>
              <p:nvPr/>
            </p:nvSpPr>
            <p:spPr bwMode="auto">
              <a:xfrm>
                <a:off x="3349282" y="2919770"/>
                <a:ext cx="268193" cy="274484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0039900 h 269"/>
                  <a:gd name="T4" fmla="*/ 141590098 w 254"/>
                  <a:gd name="T5" fmla="*/ 280079801 h 269"/>
                  <a:gd name="T6" fmla="*/ 0 w 254"/>
                  <a:gd name="T7" fmla="*/ 140039900 h 269"/>
                  <a:gd name="T8" fmla="*/ 0 w 254"/>
                  <a:gd name="T9" fmla="*/ 0 h 269"/>
                  <a:gd name="T10" fmla="*/ 37906026 w 254"/>
                  <a:gd name="T11" fmla="*/ 0 h 269"/>
                  <a:gd name="T12" fmla="*/ 283179140 w 254"/>
                  <a:gd name="T13" fmla="*/ 280079801 h 269"/>
                  <a:gd name="T14" fmla="*/ 246388071 w 254"/>
                  <a:gd name="T15" fmla="*/ 280079801 h 269"/>
                  <a:gd name="T16" fmla="*/ 0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0" y="0"/>
                    </a:moveTo>
                    <a:lnTo>
                      <a:pt x="34" y="0"/>
                    </a:lnTo>
                    <a:lnTo>
                      <a:pt x="254" y="269"/>
                    </a:lnTo>
                    <a:lnTo>
                      <a:pt x="221" y="2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69" name="Freeform 834"/>
              <p:cNvSpPr>
                <a:spLocks/>
              </p:cNvSpPr>
              <p:nvPr/>
            </p:nvSpPr>
            <p:spPr bwMode="auto">
              <a:xfrm>
                <a:off x="3367232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42694181 w 259"/>
                  <a:gd name="T9" fmla="*/ 0 h 269"/>
                  <a:gd name="T10" fmla="*/ 0 w 259"/>
                  <a:gd name="T11" fmla="*/ 0 h 269"/>
                  <a:gd name="T12" fmla="*/ 247173406 w 259"/>
                  <a:gd name="T13" fmla="*/ 280079801 h 269"/>
                  <a:gd name="T14" fmla="*/ 290991196 w 259"/>
                  <a:gd name="T15" fmla="*/ 280079801 h 269"/>
                  <a:gd name="T16" fmla="*/ 42694181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0" name="Freeform 835"/>
              <p:cNvSpPr>
                <a:spLocks/>
              </p:cNvSpPr>
              <p:nvPr/>
            </p:nvSpPr>
            <p:spPr bwMode="auto">
              <a:xfrm>
                <a:off x="3386233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42694181 w 259"/>
                  <a:gd name="T9" fmla="*/ 0 h 269"/>
                  <a:gd name="T10" fmla="*/ 0 w 259"/>
                  <a:gd name="T11" fmla="*/ 0 h 269"/>
                  <a:gd name="T12" fmla="*/ 247173406 w 259"/>
                  <a:gd name="T13" fmla="*/ 280079801 h 269"/>
                  <a:gd name="T14" fmla="*/ 290991196 w 259"/>
                  <a:gd name="T15" fmla="*/ 280079801 h 269"/>
                  <a:gd name="T16" fmla="*/ 42694181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1" name="Freeform 836"/>
              <p:cNvSpPr>
                <a:spLocks/>
              </p:cNvSpPr>
              <p:nvPr/>
            </p:nvSpPr>
            <p:spPr bwMode="auto">
              <a:xfrm>
                <a:off x="3408407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38199947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0079801 h 269"/>
                  <a:gd name="T14" fmla="*/ 290991196 w 259"/>
                  <a:gd name="T15" fmla="*/ 280079801 h 269"/>
                  <a:gd name="T16" fmla="*/ 38199947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2" name="Freeform 837"/>
              <p:cNvSpPr>
                <a:spLocks/>
              </p:cNvSpPr>
              <p:nvPr/>
            </p:nvSpPr>
            <p:spPr bwMode="auto">
              <a:xfrm>
                <a:off x="3425305" y="2919770"/>
                <a:ext cx="273478" cy="274484"/>
              </a:xfrm>
              <a:custGeom>
                <a:avLst/>
                <a:gdLst>
                  <a:gd name="T0" fmla="*/ 144382655 w 259"/>
                  <a:gd name="T1" fmla="*/ 0 h 269"/>
                  <a:gd name="T2" fmla="*/ 288765310 w 259"/>
                  <a:gd name="T3" fmla="*/ 140039900 h 269"/>
                  <a:gd name="T4" fmla="*/ 144382655 w 259"/>
                  <a:gd name="T5" fmla="*/ 280079801 h 269"/>
                  <a:gd name="T6" fmla="*/ 0 w 259"/>
                  <a:gd name="T7" fmla="*/ 140039900 h 269"/>
                  <a:gd name="T8" fmla="*/ 42366913 w 259"/>
                  <a:gd name="T9" fmla="*/ 0 h 269"/>
                  <a:gd name="T10" fmla="*/ 0 w 259"/>
                  <a:gd name="T11" fmla="*/ 0 h 269"/>
                  <a:gd name="T12" fmla="*/ 246398348 w 259"/>
                  <a:gd name="T13" fmla="*/ 280079801 h 269"/>
                  <a:gd name="T14" fmla="*/ 288765310 w 259"/>
                  <a:gd name="T15" fmla="*/ 280079801 h 269"/>
                  <a:gd name="T16" fmla="*/ 42366913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3" name="Freeform 838"/>
              <p:cNvSpPr>
                <a:spLocks/>
              </p:cNvSpPr>
              <p:nvPr/>
            </p:nvSpPr>
            <p:spPr bwMode="auto">
              <a:xfrm>
                <a:off x="3443255" y="2919770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2705719 w 250"/>
                  <a:gd name="T9" fmla="*/ 0 h 269"/>
                  <a:gd name="T10" fmla="*/ 0 w 250"/>
                  <a:gd name="T11" fmla="*/ 0 h 269"/>
                  <a:gd name="T12" fmla="*/ 252865234 w 250"/>
                  <a:gd name="T13" fmla="*/ 280079801 h 269"/>
                  <a:gd name="T14" fmla="*/ 271970639 w 250"/>
                  <a:gd name="T15" fmla="*/ 280079801 h 269"/>
                  <a:gd name="T16" fmla="*/ 280961547 w 250"/>
                  <a:gd name="T17" fmla="*/ 265503521 h 269"/>
                  <a:gd name="T18" fmla="*/ 42705719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5" y="269"/>
                    </a:lnTo>
                    <a:lnTo>
                      <a:pt x="242" y="269"/>
                    </a:lnTo>
                    <a:lnTo>
                      <a:pt x="250" y="25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4" name="Freeform 839"/>
              <p:cNvSpPr>
                <a:spLocks/>
              </p:cNvSpPr>
              <p:nvPr/>
            </p:nvSpPr>
            <p:spPr bwMode="auto">
              <a:xfrm>
                <a:off x="3465429" y="2919770"/>
                <a:ext cx="252356" cy="274484"/>
              </a:xfrm>
              <a:custGeom>
                <a:avLst/>
                <a:gdLst>
                  <a:gd name="T0" fmla="*/ 133788971 w 238"/>
                  <a:gd name="T1" fmla="*/ 0 h 269"/>
                  <a:gd name="T2" fmla="*/ 267577942 w 238"/>
                  <a:gd name="T3" fmla="*/ 140039900 h 269"/>
                  <a:gd name="T4" fmla="*/ 133788971 w 238"/>
                  <a:gd name="T5" fmla="*/ 280079801 h 269"/>
                  <a:gd name="T6" fmla="*/ 0 w 238"/>
                  <a:gd name="T7" fmla="*/ 140039900 h 269"/>
                  <a:gd name="T8" fmla="*/ 43846330 w 238"/>
                  <a:gd name="T9" fmla="*/ 0 h 269"/>
                  <a:gd name="T10" fmla="*/ 0 w 238"/>
                  <a:gd name="T11" fmla="*/ 0 h 269"/>
                  <a:gd name="T12" fmla="*/ 248465691 w 238"/>
                  <a:gd name="T13" fmla="*/ 280079801 h 269"/>
                  <a:gd name="T14" fmla="*/ 267577942 w 238"/>
                  <a:gd name="T15" fmla="*/ 254049686 h 269"/>
                  <a:gd name="T16" fmla="*/ 43846330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39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38" y="24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5" name="Freeform 840"/>
              <p:cNvSpPr>
                <a:spLocks/>
              </p:cNvSpPr>
              <p:nvPr/>
            </p:nvSpPr>
            <p:spPr bwMode="auto">
              <a:xfrm>
                <a:off x="3484430" y="2919770"/>
                <a:ext cx="242855" cy="260146"/>
              </a:xfrm>
              <a:custGeom>
                <a:avLst/>
                <a:gdLst>
                  <a:gd name="T0" fmla="*/ 128774658 w 229"/>
                  <a:gd name="T1" fmla="*/ 0 h 255"/>
                  <a:gd name="T2" fmla="*/ 257548255 w 229"/>
                  <a:gd name="T3" fmla="*/ 132697924 h 255"/>
                  <a:gd name="T4" fmla="*/ 128774658 w 229"/>
                  <a:gd name="T5" fmla="*/ 265395849 h 255"/>
                  <a:gd name="T6" fmla="*/ 0 w 229"/>
                  <a:gd name="T7" fmla="*/ 132697924 h 255"/>
                  <a:gd name="T8" fmla="*/ 42737183 w 229"/>
                  <a:gd name="T9" fmla="*/ 0 h 255"/>
                  <a:gd name="T10" fmla="*/ 0 w 229"/>
                  <a:gd name="T11" fmla="*/ 0 h 255"/>
                  <a:gd name="T12" fmla="*/ 238428467 w 229"/>
                  <a:gd name="T13" fmla="*/ 265395849 h 255"/>
                  <a:gd name="T14" fmla="*/ 257548255 w 229"/>
                  <a:gd name="T15" fmla="*/ 242498925 h 255"/>
                  <a:gd name="T16" fmla="*/ 42737183 w 229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5"/>
                  <a:gd name="T29" fmla="*/ 229 w 229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5">
                    <a:moveTo>
                      <a:pt x="38" y="0"/>
                    </a:moveTo>
                    <a:lnTo>
                      <a:pt x="0" y="0"/>
                    </a:lnTo>
                    <a:lnTo>
                      <a:pt x="212" y="255"/>
                    </a:lnTo>
                    <a:lnTo>
                      <a:pt x="229" y="23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6" name="Freeform 841"/>
              <p:cNvSpPr>
                <a:spLocks/>
              </p:cNvSpPr>
              <p:nvPr/>
            </p:nvSpPr>
            <p:spPr bwMode="auto">
              <a:xfrm>
                <a:off x="3506605" y="2919770"/>
                <a:ext cx="228069" cy="248881"/>
              </a:xfrm>
              <a:custGeom>
                <a:avLst/>
                <a:gdLst>
                  <a:gd name="T0" fmla="*/ 120406705 w 216"/>
                  <a:gd name="T1" fmla="*/ 0 h 244"/>
                  <a:gd name="T2" fmla="*/ 240812353 w 216"/>
                  <a:gd name="T3" fmla="*/ 126930330 h 244"/>
                  <a:gd name="T4" fmla="*/ 120406705 w 216"/>
                  <a:gd name="T5" fmla="*/ 253859640 h 244"/>
                  <a:gd name="T6" fmla="*/ 0 w 216"/>
                  <a:gd name="T7" fmla="*/ 126930330 h 244"/>
                  <a:gd name="T8" fmla="*/ 36790915 w 216"/>
                  <a:gd name="T9" fmla="*/ 0 h 244"/>
                  <a:gd name="T10" fmla="*/ 0 w 216"/>
                  <a:gd name="T11" fmla="*/ 0 h 244"/>
                  <a:gd name="T12" fmla="*/ 221859402 w 216"/>
                  <a:gd name="T13" fmla="*/ 253859640 h 244"/>
                  <a:gd name="T14" fmla="*/ 240812353 w 216"/>
                  <a:gd name="T15" fmla="*/ 226809138 h 244"/>
                  <a:gd name="T16" fmla="*/ 36790915 w 216"/>
                  <a:gd name="T17" fmla="*/ 0 h 2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4"/>
                  <a:gd name="T29" fmla="*/ 216 w 216"/>
                  <a:gd name="T30" fmla="*/ 244 h 2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4">
                    <a:moveTo>
                      <a:pt x="33" y="0"/>
                    </a:moveTo>
                    <a:lnTo>
                      <a:pt x="0" y="0"/>
                    </a:lnTo>
                    <a:lnTo>
                      <a:pt x="199" y="244"/>
                    </a:lnTo>
                    <a:lnTo>
                      <a:pt x="216" y="21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7" name="Freeform 842"/>
              <p:cNvSpPr>
                <a:spLocks/>
              </p:cNvSpPr>
              <p:nvPr/>
            </p:nvSpPr>
            <p:spPr bwMode="auto">
              <a:xfrm>
                <a:off x="3525615" y="2919770"/>
                <a:ext cx="217517" cy="237615"/>
              </a:xfrm>
              <a:custGeom>
                <a:avLst/>
                <a:gdLst>
                  <a:gd name="T0" fmla="*/ 113735246 w 208"/>
                  <a:gd name="T1" fmla="*/ 0 h 233"/>
                  <a:gd name="T2" fmla="*/ 227469447 w 208"/>
                  <a:gd name="T3" fmla="*/ 121161214 h 233"/>
                  <a:gd name="T4" fmla="*/ 113735246 w 208"/>
                  <a:gd name="T5" fmla="*/ 242321409 h 233"/>
                  <a:gd name="T6" fmla="*/ 0 w 208"/>
                  <a:gd name="T7" fmla="*/ 121161214 h 233"/>
                  <a:gd name="T8" fmla="*/ 42650068 w 208"/>
                  <a:gd name="T9" fmla="*/ 0 h 233"/>
                  <a:gd name="T10" fmla="*/ 0 w 208"/>
                  <a:gd name="T11" fmla="*/ 0 h 233"/>
                  <a:gd name="T12" fmla="*/ 208878024 w 208"/>
                  <a:gd name="T13" fmla="*/ 242321409 h 233"/>
                  <a:gd name="T14" fmla="*/ 227469447 w 208"/>
                  <a:gd name="T15" fmla="*/ 216321440 h 233"/>
                  <a:gd name="T16" fmla="*/ 42650068 w 208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33"/>
                  <a:gd name="T29" fmla="*/ 208 w 208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33">
                    <a:moveTo>
                      <a:pt x="39" y="0"/>
                    </a:moveTo>
                    <a:lnTo>
                      <a:pt x="0" y="0"/>
                    </a:lnTo>
                    <a:lnTo>
                      <a:pt x="191" y="233"/>
                    </a:lnTo>
                    <a:lnTo>
                      <a:pt x="208" y="20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8" name="Freeform 843"/>
              <p:cNvSpPr>
                <a:spLocks/>
              </p:cNvSpPr>
              <p:nvPr/>
            </p:nvSpPr>
            <p:spPr bwMode="auto">
              <a:xfrm>
                <a:off x="3541452" y="2919770"/>
                <a:ext cx="211180" cy="222254"/>
              </a:xfrm>
              <a:custGeom>
                <a:avLst/>
                <a:gdLst>
                  <a:gd name="T0" fmla="*/ 111492480 w 200"/>
                  <a:gd name="T1" fmla="*/ 0 h 218"/>
                  <a:gd name="T2" fmla="*/ 222984960 w 200"/>
                  <a:gd name="T3" fmla="*/ 113295506 h 218"/>
                  <a:gd name="T4" fmla="*/ 111492480 w 200"/>
                  <a:gd name="T5" fmla="*/ 226591012 h 218"/>
                  <a:gd name="T6" fmla="*/ 0 w 200"/>
                  <a:gd name="T7" fmla="*/ 113295506 h 218"/>
                  <a:gd name="T8" fmla="*/ 43481965 w 200"/>
                  <a:gd name="T9" fmla="*/ 0 h 218"/>
                  <a:gd name="T10" fmla="*/ 0 w 200"/>
                  <a:gd name="T11" fmla="*/ 0 h 218"/>
                  <a:gd name="T12" fmla="*/ 204031561 w 200"/>
                  <a:gd name="T13" fmla="*/ 226591012 h 218"/>
                  <a:gd name="T14" fmla="*/ 222984960 w 200"/>
                  <a:gd name="T15" fmla="*/ 200605652 h 218"/>
                  <a:gd name="T16" fmla="*/ 43481965 w 200"/>
                  <a:gd name="T17" fmla="*/ 0 h 2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0"/>
                  <a:gd name="T28" fmla="*/ 0 h 218"/>
                  <a:gd name="T29" fmla="*/ 200 w 200"/>
                  <a:gd name="T30" fmla="*/ 218 h 2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0" h="218">
                    <a:moveTo>
                      <a:pt x="39" y="0"/>
                    </a:moveTo>
                    <a:lnTo>
                      <a:pt x="0" y="0"/>
                    </a:lnTo>
                    <a:lnTo>
                      <a:pt x="183" y="218"/>
                    </a:lnTo>
                    <a:lnTo>
                      <a:pt x="200" y="19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79" name="Freeform 844"/>
              <p:cNvSpPr>
                <a:spLocks/>
              </p:cNvSpPr>
              <p:nvPr/>
            </p:nvSpPr>
            <p:spPr bwMode="auto">
              <a:xfrm>
                <a:off x="3565739" y="2919770"/>
                <a:ext cx="196394" cy="214051"/>
              </a:xfrm>
              <a:custGeom>
                <a:avLst/>
                <a:gdLst>
                  <a:gd name="T0" fmla="*/ 103684416 w 186"/>
                  <a:gd name="T1" fmla="*/ 0 h 208"/>
                  <a:gd name="T2" fmla="*/ 207368833 w 186"/>
                  <a:gd name="T3" fmla="*/ 110139530 h 208"/>
                  <a:gd name="T4" fmla="*/ 103684416 w 186"/>
                  <a:gd name="T5" fmla="*/ 220278031 h 208"/>
                  <a:gd name="T6" fmla="*/ 0 w 186"/>
                  <a:gd name="T7" fmla="*/ 110139530 h 208"/>
                  <a:gd name="T8" fmla="*/ 42366201 w 186"/>
                  <a:gd name="T9" fmla="*/ 0 h 208"/>
                  <a:gd name="T10" fmla="*/ 0 w 186"/>
                  <a:gd name="T11" fmla="*/ 0 h 208"/>
                  <a:gd name="T12" fmla="*/ 188415762 w 186"/>
                  <a:gd name="T13" fmla="*/ 220278031 h 208"/>
                  <a:gd name="T14" fmla="*/ 207368833 w 186"/>
                  <a:gd name="T15" fmla="*/ 192743671 h 208"/>
                  <a:gd name="T16" fmla="*/ 42366201 w 186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8"/>
                  <a:gd name="T29" fmla="*/ 186 w 186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8">
                    <a:moveTo>
                      <a:pt x="38" y="0"/>
                    </a:moveTo>
                    <a:lnTo>
                      <a:pt x="0" y="0"/>
                    </a:lnTo>
                    <a:lnTo>
                      <a:pt x="169" y="208"/>
                    </a:lnTo>
                    <a:lnTo>
                      <a:pt x="186" y="18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0" name="Freeform 845"/>
              <p:cNvSpPr>
                <a:spLocks/>
              </p:cNvSpPr>
              <p:nvPr/>
            </p:nvSpPr>
            <p:spPr bwMode="auto">
              <a:xfrm>
                <a:off x="3582628" y="2919770"/>
                <a:ext cx="189006" cy="196641"/>
              </a:xfrm>
              <a:custGeom>
                <a:avLst/>
                <a:gdLst>
                  <a:gd name="T0" fmla="*/ 100346257 w 178"/>
                  <a:gd name="T1" fmla="*/ 0 h 193"/>
                  <a:gd name="T2" fmla="*/ 200692515 w 178"/>
                  <a:gd name="T3" fmla="*/ 100175854 h 193"/>
                  <a:gd name="T4" fmla="*/ 100346257 w 178"/>
                  <a:gd name="T5" fmla="*/ 200350689 h 193"/>
                  <a:gd name="T6" fmla="*/ 0 w 178"/>
                  <a:gd name="T7" fmla="*/ 100175854 h 193"/>
                  <a:gd name="T8" fmla="*/ 42844901 w 178"/>
                  <a:gd name="T9" fmla="*/ 0 h 193"/>
                  <a:gd name="T10" fmla="*/ 0 w 178"/>
                  <a:gd name="T11" fmla="*/ 0 h 193"/>
                  <a:gd name="T12" fmla="*/ 181525401 w 178"/>
                  <a:gd name="T13" fmla="*/ 200350689 h 193"/>
                  <a:gd name="T14" fmla="*/ 200692515 w 178"/>
                  <a:gd name="T15" fmla="*/ 177512831 h 193"/>
                  <a:gd name="T16" fmla="*/ 42844901 w 178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3"/>
                  <a:gd name="T29" fmla="*/ 178 w 178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3">
                    <a:moveTo>
                      <a:pt x="38" y="0"/>
                    </a:moveTo>
                    <a:lnTo>
                      <a:pt x="0" y="0"/>
                    </a:lnTo>
                    <a:lnTo>
                      <a:pt x="161" y="193"/>
                    </a:lnTo>
                    <a:lnTo>
                      <a:pt x="178" y="17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1" name="Freeform 846"/>
              <p:cNvSpPr>
                <a:spLocks/>
              </p:cNvSpPr>
              <p:nvPr/>
            </p:nvSpPr>
            <p:spPr bwMode="auto">
              <a:xfrm>
                <a:off x="3604802" y="2919770"/>
                <a:ext cx="174220" cy="185376"/>
              </a:xfrm>
              <a:custGeom>
                <a:avLst/>
                <a:gdLst>
                  <a:gd name="T0" fmla="*/ 91977600 w 165"/>
                  <a:gd name="T1" fmla="*/ 0 h 182"/>
                  <a:gd name="T2" fmla="*/ 183955200 w 165"/>
                  <a:gd name="T3" fmla="*/ 94407312 h 182"/>
                  <a:gd name="T4" fmla="*/ 91977600 w 165"/>
                  <a:gd name="T5" fmla="*/ 188814623 h 182"/>
                  <a:gd name="T6" fmla="*/ 0 w 165"/>
                  <a:gd name="T7" fmla="*/ 94407312 h 182"/>
                  <a:gd name="T8" fmla="*/ 37906051 w 165"/>
                  <a:gd name="T9" fmla="*/ 0 h 182"/>
                  <a:gd name="T10" fmla="*/ 0 w 165"/>
                  <a:gd name="T11" fmla="*/ 0 h 182"/>
                  <a:gd name="T12" fmla="*/ 165002183 w 165"/>
                  <a:gd name="T13" fmla="*/ 188814623 h 182"/>
                  <a:gd name="T14" fmla="*/ 183955200 w 165"/>
                  <a:gd name="T15" fmla="*/ 162878289 h 182"/>
                  <a:gd name="T16" fmla="*/ 37906051 w 165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2"/>
                  <a:gd name="T29" fmla="*/ 165 w 165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2">
                    <a:moveTo>
                      <a:pt x="34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5" y="1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2" name="Freeform 847"/>
              <p:cNvSpPr>
                <a:spLocks/>
              </p:cNvSpPr>
              <p:nvPr/>
            </p:nvSpPr>
            <p:spPr bwMode="auto">
              <a:xfrm>
                <a:off x="3622752" y="2919770"/>
                <a:ext cx="164720" cy="174110"/>
              </a:xfrm>
              <a:custGeom>
                <a:avLst/>
                <a:gdLst>
                  <a:gd name="T0" fmla="*/ 86963712 w 156"/>
                  <a:gd name="T1" fmla="*/ 0 h 171"/>
                  <a:gd name="T2" fmla="*/ 173927424 w 156"/>
                  <a:gd name="T3" fmla="*/ 88638281 h 171"/>
                  <a:gd name="T4" fmla="*/ 86963712 w 156"/>
                  <a:gd name="T5" fmla="*/ 177276562 h 171"/>
                  <a:gd name="T6" fmla="*/ 0 w 156"/>
                  <a:gd name="T7" fmla="*/ 88638281 h 171"/>
                  <a:gd name="T8" fmla="*/ 42366829 w 156"/>
                  <a:gd name="T9" fmla="*/ 0 h 171"/>
                  <a:gd name="T10" fmla="*/ 0 w 156"/>
                  <a:gd name="T11" fmla="*/ 0 h 171"/>
                  <a:gd name="T12" fmla="*/ 156089099 w 156"/>
                  <a:gd name="T13" fmla="*/ 177276562 h 171"/>
                  <a:gd name="T14" fmla="*/ 173927424 w 156"/>
                  <a:gd name="T15" fmla="*/ 151358618 h 171"/>
                  <a:gd name="T16" fmla="*/ 42366829 w 156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71"/>
                  <a:gd name="T29" fmla="*/ 156 w 156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71">
                    <a:moveTo>
                      <a:pt x="38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6" y="14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3" name="Freeform 848"/>
              <p:cNvSpPr>
                <a:spLocks/>
              </p:cNvSpPr>
              <p:nvPr/>
            </p:nvSpPr>
            <p:spPr bwMode="auto">
              <a:xfrm>
                <a:off x="3641762" y="2919770"/>
                <a:ext cx="155219" cy="161821"/>
              </a:xfrm>
              <a:custGeom>
                <a:avLst/>
                <a:gdLst>
                  <a:gd name="T0" fmla="*/ 81395584 w 148"/>
                  <a:gd name="T1" fmla="*/ 0 h 157"/>
                  <a:gd name="T2" fmla="*/ 162790120 w 148"/>
                  <a:gd name="T3" fmla="*/ 83395534 h 157"/>
                  <a:gd name="T4" fmla="*/ 81395584 w 148"/>
                  <a:gd name="T5" fmla="*/ 166790038 h 157"/>
                  <a:gd name="T6" fmla="*/ 0 w 148"/>
                  <a:gd name="T7" fmla="*/ 83395534 h 157"/>
                  <a:gd name="T8" fmla="*/ 41797959 w 148"/>
                  <a:gd name="T9" fmla="*/ 0 h 157"/>
                  <a:gd name="T10" fmla="*/ 0 w 148"/>
                  <a:gd name="T11" fmla="*/ 0 h 157"/>
                  <a:gd name="T12" fmla="*/ 144091482 w 148"/>
                  <a:gd name="T13" fmla="*/ 166790038 h 157"/>
                  <a:gd name="T14" fmla="*/ 162790120 w 148"/>
                  <a:gd name="T15" fmla="*/ 143417735 h 157"/>
                  <a:gd name="T16" fmla="*/ 41797959 w 148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7"/>
                  <a:gd name="T29" fmla="*/ 148 w 148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7">
                    <a:moveTo>
                      <a:pt x="38" y="0"/>
                    </a:moveTo>
                    <a:lnTo>
                      <a:pt x="0" y="0"/>
                    </a:lnTo>
                    <a:lnTo>
                      <a:pt x="131" y="157"/>
                    </a:lnTo>
                    <a:lnTo>
                      <a:pt x="148" y="13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4" name="Freeform 849"/>
              <p:cNvSpPr>
                <a:spLocks/>
              </p:cNvSpPr>
              <p:nvPr/>
            </p:nvSpPr>
            <p:spPr bwMode="auto">
              <a:xfrm>
                <a:off x="3663936" y="2919770"/>
                <a:ext cx="141485" cy="150555"/>
              </a:xfrm>
              <a:custGeom>
                <a:avLst/>
                <a:gdLst>
                  <a:gd name="T0" fmla="*/ 74141283 w 135"/>
                  <a:gd name="T1" fmla="*/ 0 h 146"/>
                  <a:gd name="T2" fmla="*/ 148281519 w 135"/>
                  <a:gd name="T3" fmla="*/ 77626570 h 146"/>
                  <a:gd name="T4" fmla="*/ 74141283 w 135"/>
                  <a:gd name="T5" fmla="*/ 155252109 h 146"/>
                  <a:gd name="T6" fmla="*/ 0 w 135"/>
                  <a:gd name="T7" fmla="*/ 77626570 h 146"/>
                  <a:gd name="T8" fmla="*/ 41738073 w 135"/>
                  <a:gd name="T9" fmla="*/ 0 h 146"/>
                  <a:gd name="T10" fmla="*/ 0 w 135"/>
                  <a:gd name="T11" fmla="*/ 0 h 146"/>
                  <a:gd name="T12" fmla="*/ 129608618 w 135"/>
                  <a:gd name="T13" fmla="*/ 155252109 h 146"/>
                  <a:gd name="T14" fmla="*/ 148281519 w 135"/>
                  <a:gd name="T15" fmla="*/ 127604622 h 146"/>
                  <a:gd name="T16" fmla="*/ 41738073 w 135"/>
                  <a:gd name="T17" fmla="*/ 0 h 14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46"/>
                  <a:gd name="T29" fmla="*/ 135 w 135"/>
                  <a:gd name="T30" fmla="*/ 146 h 1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46">
                    <a:moveTo>
                      <a:pt x="38" y="0"/>
                    </a:moveTo>
                    <a:lnTo>
                      <a:pt x="0" y="0"/>
                    </a:lnTo>
                    <a:lnTo>
                      <a:pt x="118" y="146"/>
                    </a:lnTo>
                    <a:lnTo>
                      <a:pt x="135" y="12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5" name="Freeform 850"/>
              <p:cNvSpPr>
                <a:spLocks/>
              </p:cNvSpPr>
              <p:nvPr/>
            </p:nvSpPr>
            <p:spPr bwMode="auto">
              <a:xfrm>
                <a:off x="3682938" y="2919770"/>
                <a:ext cx="131984" cy="139290"/>
              </a:xfrm>
              <a:custGeom>
                <a:avLst/>
                <a:gdLst>
                  <a:gd name="T0" fmla="*/ 68581812 w 127"/>
                  <a:gd name="T1" fmla="*/ 0 h 135"/>
                  <a:gd name="T2" fmla="*/ 137163625 w 127"/>
                  <a:gd name="T3" fmla="*/ 71858163 h 135"/>
                  <a:gd name="T4" fmla="*/ 68581812 w 127"/>
                  <a:gd name="T5" fmla="*/ 143716326 h 135"/>
                  <a:gd name="T6" fmla="*/ 0 w 127"/>
                  <a:gd name="T7" fmla="*/ 71858163 h 135"/>
                  <a:gd name="T8" fmla="*/ 41040795 w 127"/>
                  <a:gd name="T9" fmla="*/ 0 h 135"/>
                  <a:gd name="T10" fmla="*/ 0 w 127"/>
                  <a:gd name="T11" fmla="*/ 0 h 135"/>
                  <a:gd name="T12" fmla="*/ 118803271 w 127"/>
                  <a:gd name="T13" fmla="*/ 143716326 h 135"/>
                  <a:gd name="T14" fmla="*/ 137163625 w 127"/>
                  <a:gd name="T15" fmla="*/ 116037836 h 135"/>
                  <a:gd name="T16" fmla="*/ 41040795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0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6" name="Freeform 851"/>
              <p:cNvSpPr>
                <a:spLocks/>
              </p:cNvSpPr>
              <p:nvPr/>
            </p:nvSpPr>
            <p:spPr bwMode="auto">
              <a:xfrm>
                <a:off x="3705112" y="2919770"/>
                <a:ext cx="119310" cy="121880"/>
              </a:xfrm>
              <a:custGeom>
                <a:avLst/>
                <a:gdLst>
                  <a:gd name="T0" fmla="*/ 62433667 w 114"/>
                  <a:gd name="T1" fmla="*/ 0 h 120"/>
                  <a:gd name="T2" fmla="*/ 124867333 w 114"/>
                  <a:gd name="T3" fmla="*/ 61894727 h 120"/>
                  <a:gd name="T4" fmla="*/ 62433667 w 114"/>
                  <a:gd name="T5" fmla="*/ 123789454 h 120"/>
                  <a:gd name="T6" fmla="*/ 0 w 114"/>
                  <a:gd name="T7" fmla="*/ 61894727 h 120"/>
                  <a:gd name="T8" fmla="*/ 37241472 w 114"/>
                  <a:gd name="T9" fmla="*/ 0 h 120"/>
                  <a:gd name="T10" fmla="*/ 0 w 114"/>
                  <a:gd name="T11" fmla="*/ 0 h 120"/>
                  <a:gd name="T12" fmla="*/ 106246606 w 114"/>
                  <a:gd name="T13" fmla="*/ 123789454 h 120"/>
                  <a:gd name="T14" fmla="*/ 124867333 w 114"/>
                  <a:gd name="T15" fmla="*/ 101094388 h 120"/>
                  <a:gd name="T16" fmla="*/ 37241472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4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7" name="Freeform 852"/>
              <p:cNvSpPr>
                <a:spLocks/>
              </p:cNvSpPr>
              <p:nvPr/>
            </p:nvSpPr>
            <p:spPr bwMode="auto">
              <a:xfrm>
                <a:off x="3720949" y="2919770"/>
                <a:ext cx="112983" cy="110614"/>
              </a:xfrm>
              <a:custGeom>
                <a:avLst/>
                <a:gdLst>
                  <a:gd name="T0" fmla="*/ 60213543 w 106"/>
                  <a:gd name="T1" fmla="*/ 0 h 109"/>
                  <a:gd name="T2" fmla="*/ 120426020 w 106"/>
                  <a:gd name="T3" fmla="*/ 56125950 h 109"/>
                  <a:gd name="T4" fmla="*/ 60213543 w 106"/>
                  <a:gd name="T5" fmla="*/ 112251899 h 109"/>
                  <a:gd name="T6" fmla="*/ 0 w 106"/>
                  <a:gd name="T7" fmla="*/ 56125950 h 109"/>
                  <a:gd name="T8" fmla="*/ 43171235 w 106"/>
                  <a:gd name="T9" fmla="*/ 0 h 109"/>
                  <a:gd name="T10" fmla="*/ 0 w 106"/>
                  <a:gd name="T11" fmla="*/ 0 h 109"/>
                  <a:gd name="T12" fmla="*/ 101112328 w 106"/>
                  <a:gd name="T13" fmla="*/ 112251899 h 109"/>
                  <a:gd name="T14" fmla="*/ 120426020 w 106"/>
                  <a:gd name="T15" fmla="*/ 86506244 h 109"/>
                  <a:gd name="T16" fmla="*/ 43171235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8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8" name="Freeform 853"/>
              <p:cNvSpPr>
                <a:spLocks/>
              </p:cNvSpPr>
              <p:nvPr/>
            </p:nvSpPr>
            <p:spPr bwMode="auto">
              <a:xfrm>
                <a:off x="3739960" y="2919770"/>
                <a:ext cx="101361" cy="101397"/>
              </a:xfrm>
              <a:custGeom>
                <a:avLst/>
                <a:gdLst>
                  <a:gd name="T0" fmla="*/ 52959555 w 97"/>
                  <a:gd name="T1" fmla="*/ 0 h 98"/>
                  <a:gd name="T2" fmla="*/ 105918064 w 97"/>
                  <a:gd name="T3" fmla="*/ 52456393 h 98"/>
                  <a:gd name="T4" fmla="*/ 52959555 w 97"/>
                  <a:gd name="T5" fmla="*/ 104911751 h 98"/>
                  <a:gd name="T6" fmla="*/ 0 w 97"/>
                  <a:gd name="T7" fmla="*/ 52456393 h 98"/>
                  <a:gd name="T8" fmla="*/ 41493226 w 97"/>
                  <a:gd name="T9" fmla="*/ 0 h 98"/>
                  <a:gd name="T10" fmla="*/ 0 w 97"/>
                  <a:gd name="T11" fmla="*/ 0 h 98"/>
                  <a:gd name="T12" fmla="*/ 87355423 w 97"/>
                  <a:gd name="T13" fmla="*/ 104911751 h 98"/>
                  <a:gd name="T14" fmla="*/ 105918064 w 97"/>
                  <a:gd name="T15" fmla="*/ 78148124 h 98"/>
                  <a:gd name="T16" fmla="*/ 41493226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38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7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89" name="Freeform 854"/>
              <p:cNvSpPr>
                <a:spLocks/>
              </p:cNvSpPr>
              <p:nvPr/>
            </p:nvSpPr>
            <p:spPr bwMode="auto">
              <a:xfrm>
                <a:off x="3762134" y="2919770"/>
                <a:ext cx="88696" cy="87060"/>
              </a:xfrm>
              <a:custGeom>
                <a:avLst/>
                <a:gdLst>
                  <a:gd name="T0" fmla="*/ 46276355 w 85"/>
                  <a:gd name="T1" fmla="*/ 0 h 84"/>
                  <a:gd name="T2" fmla="*/ 92552710 w 85"/>
                  <a:gd name="T3" fmla="*/ 45115736 h 84"/>
                  <a:gd name="T4" fmla="*/ 46276355 w 85"/>
                  <a:gd name="T5" fmla="*/ 90231471 h 84"/>
                  <a:gd name="T6" fmla="*/ 0 w 85"/>
                  <a:gd name="T7" fmla="*/ 45115736 h 84"/>
                  <a:gd name="T8" fmla="*/ 37020670 w 85"/>
                  <a:gd name="T9" fmla="*/ 0 h 84"/>
                  <a:gd name="T10" fmla="*/ 0 w 85"/>
                  <a:gd name="T11" fmla="*/ 0 h 84"/>
                  <a:gd name="T12" fmla="*/ 74042383 w 85"/>
                  <a:gd name="T13" fmla="*/ 90231471 h 84"/>
                  <a:gd name="T14" fmla="*/ 92552710 w 85"/>
                  <a:gd name="T15" fmla="*/ 62302824 h 84"/>
                  <a:gd name="T16" fmla="*/ 37020670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34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0" name="Freeform 855"/>
              <p:cNvSpPr>
                <a:spLocks/>
              </p:cNvSpPr>
              <p:nvPr/>
            </p:nvSpPr>
            <p:spPr bwMode="auto">
              <a:xfrm>
                <a:off x="3780083" y="2919770"/>
                <a:ext cx="79196" cy="74770"/>
              </a:xfrm>
              <a:custGeom>
                <a:avLst/>
                <a:gdLst>
                  <a:gd name="T0" fmla="*/ 41263200 w 76"/>
                  <a:gd name="T1" fmla="*/ 0 h 73"/>
                  <a:gd name="T2" fmla="*/ 82526400 w 76"/>
                  <a:gd name="T3" fmla="*/ 38291458 h 73"/>
                  <a:gd name="T4" fmla="*/ 41263200 w 76"/>
                  <a:gd name="T5" fmla="*/ 76582916 h 73"/>
                  <a:gd name="T6" fmla="*/ 0 w 76"/>
                  <a:gd name="T7" fmla="*/ 38291458 h 73"/>
                  <a:gd name="T8" fmla="*/ 41263200 w 76"/>
                  <a:gd name="T9" fmla="*/ 0 h 73"/>
                  <a:gd name="T10" fmla="*/ 0 w 76"/>
                  <a:gd name="T11" fmla="*/ 0 h 73"/>
                  <a:gd name="T12" fmla="*/ 64066428 w 76"/>
                  <a:gd name="T13" fmla="*/ 76582916 h 73"/>
                  <a:gd name="T14" fmla="*/ 82526400 w 76"/>
                  <a:gd name="T15" fmla="*/ 50356054 h 73"/>
                  <a:gd name="T16" fmla="*/ 41263200 w 76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3"/>
                  <a:gd name="T29" fmla="*/ 76 w 76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3">
                    <a:moveTo>
                      <a:pt x="38" y="0"/>
                    </a:moveTo>
                    <a:lnTo>
                      <a:pt x="0" y="0"/>
                    </a:lnTo>
                    <a:lnTo>
                      <a:pt x="59" y="73"/>
                    </a:lnTo>
                    <a:lnTo>
                      <a:pt x="76" y="4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1" name="Freeform 856"/>
              <p:cNvSpPr>
                <a:spLocks/>
              </p:cNvSpPr>
              <p:nvPr/>
            </p:nvSpPr>
            <p:spPr bwMode="auto">
              <a:xfrm>
                <a:off x="3796972" y="2919770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2362929 w 68"/>
                  <a:gd name="T9" fmla="*/ 0 h 58"/>
                  <a:gd name="T10" fmla="*/ 0 w 68"/>
                  <a:gd name="T11" fmla="*/ 0 h 58"/>
                  <a:gd name="T12" fmla="*/ 56855560 w 68"/>
                  <a:gd name="T13" fmla="*/ 58752425 h 58"/>
                  <a:gd name="T14" fmla="*/ 75808128 w 68"/>
                  <a:gd name="T15" fmla="*/ 37479775 h 58"/>
                  <a:gd name="T16" fmla="*/ 42362929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38" y="0"/>
                    </a:moveTo>
                    <a:lnTo>
                      <a:pt x="0" y="0"/>
                    </a:lnTo>
                    <a:lnTo>
                      <a:pt x="51" y="58"/>
                    </a:lnTo>
                    <a:lnTo>
                      <a:pt x="68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2" name="Freeform 857"/>
              <p:cNvSpPr>
                <a:spLocks/>
              </p:cNvSpPr>
              <p:nvPr/>
            </p:nvSpPr>
            <p:spPr bwMode="auto">
              <a:xfrm>
                <a:off x="3819147" y="2919770"/>
                <a:ext cx="59134" cy="49158"/>
              </a:xfrm>
              <a:custGeom>
                <a:avLst/>
                <a:gdLst>
                  <a:gd name="T0" fmla="*/ 31789363 w 55"/>
                  <a:gd name="T1" fmla="*/ 0 h 48"/>
                  <a:gd name="T2" fmla="*/ 63578726 w 55"/>
                  <a:gd name="T3" fmla="*/ 25171968 h 48"/>
                  <a:gd name="T4" fmla="*/ 31789363 w 55"/>
                  <a:gd name="T5" fmla="*/ 50343937 h 48"/>
                  <a:gd name="T6" fmla="*/ 0 w 55"/>
                  <a:gd name="T7" fmla="*/ 25171968 h 48"/>
                  <a:gd name="T8" fmla="*/ 43926890 w 55"/>
                  <a:gd name="T9" fmla="*/ 0 h 48"/>
                  <a:gd name="T10" fmla="*/ 0 w 55"/>
                  <a:gd name="T11" fmla="*/ 0 h 48"/>
                  <a:gd name="T12" fmla="*/ 43926890 w 55"/>
                  <a:gd name="T13" fmla="*/ 50343937 h 48"/>
                  <a:gd name="T14" fmla="*/ 63578726 w 55"/>
                  <a:gd name="T15" fmla="*/ 23074561 h 48"/>
                  <a:gd name="T16" fmla="*/ 43926890 w 55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8"/>
                  <a:gd name="T29" fmla="*/ 55 w 55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8">
                    <a:moveTo>
                      <a:pt x="38" y="0"/>
                    </a:moveTo>
                    <a:lnTo>
                      <a:pt x="0" y="0"/>
                    </a:lnTo>
                    <a:lnTo>
                      <a:pt x="38" y="48"/>
                    </a:lnTo>
                    <a:lnTo>
                      <a:pt x="55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3" name="Freeform 858"/>
              <p:cNvSpPr>
                <a:spLocks/>
              </p:cNvSpPr>
              <p:nvPr/>
            </p:nvSpPr>
            <p:spPr bwMode="auto">
              <a:xfrm>
                <a:off x="3837096" y="2919770"/>
                <a:ext cx="50685" cy="37892"/>
              </a:xfrm>
              <a:custGeom>
                <a:avLst/>
                <a:gdLst>
                  <a:gd name="T0" fmla="*/ 27329999 w 47"/>
                  <a:gd name="T1" fmla="*/ 0 h 37"/>
                  <a:gd name="T2" fmla="*/ 54658919 w 47"/>
                  <a:gd name="T3" fmla="*/ 19402752 h 37"/>
                  <a:gd name="T4" fmla="*/ 27329999 w 47"/>
                  <a:gd name="T5" fmla="*/ 38805504 h 37"/>
                  <a:gd name="T6" fmla="*/ 0 w 47"/>
                  <a:gd name="T7" fmla="*/ 19402752 h 37"/>
                  <a:gd name="T8" fmla="*/ 44191930 w 47"/>
                  <a:gd name="T9" fmla="*/ 0 h 37"/>
                  <a:gd name="T10" fmla="*/ 0 w 47"/>
                  <a:gd name="T11" fmla="*/ 0 h 37"/>
                  <a:gd name="T12" fmla="*/ 34888532 w 47"/>
                  <a:gd name="T13" fmla="*/ 38805504 h 37"/>
                  <a:gd name="T14" fmla="*/ 54658919 w 47"/>
                  <a:gd name="T15" fmla="*/ 11536577 h 37"/>
                  <a:gd name="T16" fmla="*/ 44191930 w 47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7"/>
                  <a:gd name="T29" fmla="*/ 47 w 47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7">
                    <a:moveTo>
                      <a:pt x="38" y="0"/>
                    </a:moveTo>
                    <a:lnTo>
                      <a:pt x="0" y="0"/>
                    </a:lnTo>
                    <a:lnTo>
                      <a:pt x="30" y="37"/>
                    </a:lnTo>
                    <a:lnTo>
                      <a:pt x="47" y="1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4" name="Freeform 859"/>
              <p:cNvSpPr>
                <a:spLocks/>
              </p:cNvSpPr>
              <p:nvPr/>
            </p:nvSpPr>
            <p:spPr bwMode="auto">
              <a:xfrm>
                <a:off x="3859270" y="2919770"/>
                <a:ext cx="38011" cy="23554"/>
              </a:xfrm>
              <a:custGeom>
                <a:avLst/>
                <a:gdLst>
                  <a:gd name="T0" fmla="*/ 21248148 w 34"/>
                  <a:gd name="T1" fmla="*/ 0 h 22"/>
                  <a:gd name="T2" fmla="*/ 42495178 w 34"/>
                  <a:gd name="T3" fmla="*/ 12608884 h 22"/>
                  <a:gd name="T4" fmla="*/ 21248148 w 34"/>
                  <a:gd name="T5" fmla="*/ 25217769 h 22"/>
                  <a:gd name="T6" fmla="*/ 0 w 34"/>
                  <a:gd name="T7" fmla="*/ 12608884 h 22"/>
                  <a:gd name="T8" fmla="*/ 0 w 34"/>
                  <a:gd name="T9" fmla="*/ 0 h 22"/>
                  <a:gd name="T10" fmla="*/ 42495178 w 34"/>
                  <a:gd name="T11" fmla="*/ 0 h 22"/>
                  <a:gd name="T12" fmla="*/ 21248148 w 34"/>
                  <a:gd name="T13" fmla="*/ 25217769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5" name="Freeform 860"/>
              <p:cNvSpPr>
                <a:spLocks/>
              </p:cNvSpPr>
              <p:nvPr/>
            </p:nvSpPr>
            <p:spPr bwMode="auto">
              <a:xfrm>
                <a:off x="3878281" y="2919770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6" name="Freeform 861"/>
              <p:cNvSpPr>
                <a:spLocks/>
              </p:cNvSpPr>
              <p:nvPr/>
            </p:nvSpPr>
            <p:spPr bwMode="auto">
              <a:xfrm>
                <a:off x="2906859" y="3061109"/>
                <a:ext cx="44348" cy="29699"/>
              </a:xfrm>
              <a:custGeom>
                <a:avLst/>
                <a:gdLst>
                  <a:gd name="T0" fmla="*/ 23413632 w 42"/>
                  <a:gd name="T1" fmla="*/ 0 h 30"/>
                  <a:gd name="T2" fmla="*/ 46827264 w 42"/>
                  <a:gd name="T3" fmla="*/ 14701005 h 30"/>
                  <a:gd name="T4" fmla="*/ 23413632 w 42"/>
                  <a:gd name="T5" fmla="*/ 29401020 h 30"/>
                  <a:gd name="T6" fmla="*/ 0 w 42"/>
                  <a:gd name="T7" fmla="*/ 14701005 h 30"/>
                  <a:gd name="T8" fmla="*/ 18953492 w 42"/>
                  <a:gd name="T9" fmla="*/ 0 h 30"/>
                  <a:gd name="T10" fmla="*/ 0 w 42"/>
                  <a:gd name="T11" fmla="*/ 29401020 h 30"/>
                  <a:gd name="T12" fmla="*/ 46827264 w 42"/>
                  <a:gd name="T13" fmla="*/ 29401020 h 30"/>
                  <a:gd name="T14" fmla="*/ 18953492 w 42"/>
                  <a:gd name="T15" fmla="*/ 0 h 3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30"/>
                  <a:gd name="T26" fmla="*/ 42 w 42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30">
                    <a:moveTo>
                      <a:pt x="17" y="0"/>
                    </a:moveTo>
                    <a:lnTo>
                      <a:pt x="0" y="30"/>
                    </a:lnTo>
                    <a:lnTo>
                      <a:pt x="42" y="3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7" name="Freeform 862"/>
              <p:cNvSpPr>
                <a:spLocks/>
              </p:cNvSpPr>
              <p:nvPr/>
            </p:nvSpPr>
            <p:spPr bwMode="auto">
              <a:xfrm>
                <a:off x="2916369" y="3046771"/>
                <a:ext cx="57021" cy="44037"/>
              </a:xfrm>
              <a:custGeom>
                <a:avLst/>
                <a:gdLst>
                  <a:gd name="T0" fmla="*/ 29558650 w 55"/>
                  <a:gd name="T1" fmla="*/ 0 h 44"/>
                  <a:gd name="T2" fmla="*/ 59116262 w 55"/>
                  <a:gd name="T3" fmla="*/ 22037516 h 44"/>
                  <a:gd name="T4" fmla="*/ 29558650 w 55"/>
                  <a:gd name="T5" fmla="*/ 44074031 h 44"/>
                  <a:gd name="T6" fmla="*/ 0 w 55"/>
                  <a:gd name="T7" fmla="*/ 22037516 h 44"/>
                  <a:gd name="T8" fmla="*/ 22572024 w 55"/>
                  <a:gd name="T9" fmla="*/ 0 h 44"/>
                  <a:gd name="T10" fmla="*/ 0 w 55"/>
                  <a:gd name="T11" fmla="*/ 29048404 h 44"/>
                  <a:gd name="T12" fmla="*/ 13973255 w 55"/>
                  <a:gd name="T13" fmla="*/ 44074031 h 44"/>
                  <a:gd name="T14" fmla="*/ 59116262 w 55"/>
                  <a:gd name="T15" fmla="*/ 44074031 h 44"/>
                  <a:gd name="T16" fmla="*/ 22572024 w 55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4"/>
                  <a:gd name="T29" fmla="*/ 55 w 5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4">
                    <a:moveTo>
                      <a:pt x="21" y="0"/>
                    </a:moveTo>
                    <a:lnTo>
                      <a:pt x="0" y="29"/>
                    </a:lnTo>
                    <a:lnTo>
                      <a:pt x="13" y="44"/>
                    </a:lnTo>
                    <a:lnTo>
                      <a:pt x="55" y="4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8" name="Freeform 863"/>
              <p:cNvSpPr>
                <a:spLocks/>
              </p:cNvSpPr>
              <p:nvPr/>
            </p:nvSpPr>
            <p:spPr bwMode="auto">
              <a:xfrm>
                <a:off x="2925869" y="3030385"/>
                <a:ext cx="69686" cy="60423"/>
              </a:xfrm>
              <a:custGeom>
                <a:avLst/>
                <a:gdLst>
                  <a:gd name="T0" fmla="*/ 36239840 w 67"/>
                  <a:gd name="T1" fmla="*/ 0 h 59"/>
                  <a:gd name="T2" fmla="*/ 72479680 w 67"/>
                  <a:gd name="T3" fmla="*/ 30940672 h 59"/>
                  <a:gd name="T4" fmla="*/ 36239840 w 67"/>
                  <a:gd name="T5" fmla="*/ 61880321 h 59"/>
                  <a:gd name="T6" fmla="*/ 0 w 67"/>
                  <a:gd name="T7" fmla="*/ 30940672 h 59"/>
                  <a:gd name="T8" fmla="*/ 22717634 w 67"/>
                  <a:gd name="T9" fmla="*/ 0 h 59"/>
                  <a:gd name="T10" fmla="*/ 0 w 67"/>
                  <a:gd name="T11" fmla="*/ 30415300 h 59"/>
                  <a:gd name="T12" fmla="*/ 27044404 w 67"/>
                  <a:gd name="T13" fmla="*/ 61880321 h 59"/>
                  <a:gd name="T14" fmla="*/ 72479680 w 67"/>
                  <a:gd name="T15" fmla="*/ 61880321 h 59"/>
                  <a:gd name="T16" fmla="*/ 22717634 w 6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59"/>
                  <a:gd name="T29" fmla="*/ 67 w 6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59">
                    <a:moveTo>
                      <a:pt x="21" y="0"/>
                    </a:moveTo>
                    <a:lnTo>
                      <a:pt x="0" y="29"/>
                    </a:lnTo>
                    <a:lnTo>
                      <a:pt x="25" y="59"/>
                    </a:lnTo>
                    <a:lnTo>
                      <a:pt x="67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99" name="Freeform 864"/>
              <p:cNvSpPr>
                <a:spLocks/>
              </p:cNvSpPr>
              <p:nvPr/>
            </p:nvSpPr>
            <p:spPr bwMode="auto">
              <a:xfrm>
                <a:off x="2938543" y="3016047"/>
                <a:ext cx="82360" cy="74770"/>
              </a:xfrm>
              <a:custGeom>
                <a:avLst/>
                <a:gdLst>
                  <a:gd name="T0" fmla="*/ 44046555 w 77"/>
                  <a:gd name="T1" fmla="*/ 0 h 73"/>
                  <a:gd name="T2" fmla="*/ 88093110 w 77"/>
                  <a:gd name="T3" fmla="*/ 38291458 h 73"/>
                  <a:gd name="T4" fmla="*/ 44046555 w 77"/>
                  <a:gd name="T5" fmla="*/ 76582916 h 73"/>
                  <a:gd name="T6" fmla="*/ 0 w 77"/>
                  <a:gd name="T7" fmla="*/ 38291458 h 73"/>
                  <a:gd name="T8" fmla="*/ 19448726 w 77"/>
                  <a:gd name="T9" fmla="*/ 0 h 73"/>
                  <a:gd name="T10" fmla="*/ 0 w 77"/>
                  <a:gd name="T11" fmla="*/ 30423191 h 73"/>
                  <a:gd name="T12" fmla="*/ 38898522 w 77"/>
                  <a:gd name="T13" fmla="*/ 76582916 h 73"/>
                  <a:gd name="T14" fmla="*/ 88093110 w 77"/>
                  <a:gd name="T15" fmla="*/ 76582916 h 73"/>
                  <a:gd name="T16" fmla="*/ 19448726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17" y="0"/>
                    </a:moveTo>
                    <a:lnTo>
                      <a:pt x="0" y="29"/>
                    </a:lnTo>
                    <a:lnTo>
                      <a:pt x="34" y="73"/>
                    </a:lnTo>
                    <a:lnTo>
                      <a:pt x="77" y="7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0" name="Freeform 865"/>
              <p:cNvSpPr>
                <a:spLocks/>
              </p:cNvSpPr>
              <p:nvPr/>
            </p:nvSpPr>
            <p:spPr bwMode="auto">
              <a:xfrm>
                <a:off x="2948043" y="3000685"/>
                <a:ext cx="95033" cy="90132"/>
              </a:xfrm>
              <a:custGeom>
                <a:avLst/>
                <a:gdLst>
                  <a:gd name="T0" fmla="*/ 50738011 w 89"/>
                  <a:gd name="T1" fmla="*/ 0 h 88"/>
                  <a:gd name="T2" fmla="*/ 101474955 w 89"/>
                  <a:gd name="T3" fmla="*/ 46157826 h 88"/>
                  <a:gd name="T4" fmla="*/ 50738011 w 89"/>
                  <a:gd name="T5" fmla="*/ 92315653 h 88"/>
                  <a:gd name="T6" fmla="*/ 0 w 89"/>
                  <a:gd name="T7" fmla="*/ 46157826 h 88"/>
                  <a:gd name="T8" fmla="*/ 23944045 w 89"/>
                  <a:gd name="T9" fmla="*/ 0 h 88"/>
                  <a:gd name="T10" fmla="*/ 0 w 89"/>
                  <a:gd name="T11" fmla="*/ 30422620 h 88"/>
                  <a:gd name="T12" fmla="*/ 52447537 w 89"/>
                  <a:gd name="T13" fmla="*/ 92315653 h 88"/>
                  <a:gd name="T14" fmla="*/ 101474955 w 89"/>
                  <a:gd name="T15" fmla="*/ 92315653 h 88"/>
                  <a:gd name="T16" fmla="*/ 23944045 w 89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8"/>
                  <a:gd name="T29" fmla="*/ 89 w 89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8">
                    <a:moveTo>
                      <a:pt x="21" y="0"/>
                    </a:moveTo>
                    <a:lnTo>
                      <a:pt x="0" y="29"/>
                    </a:lnTo>
                    <a:lnTo>
                      <a:pt x="46" y="88"/>
                    </a:lnTo>
                    <a:lnTo>
                      <a:pt x="89" y="8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1" name="Freeform 866"/>
              <p:cNvSpPr>
                <a:spLocks/>
              </p:cNvSpPr>
              <p:nvPr/>
            </p:nvSpPr>
            <p:spPr bwMode="auto">
              <a:xfrm>
                <a:off x="2955432" y="2989420"/>
                <a:ext cx="107698" cy="101397"/>
              </a:xfrm>
              <a:custGeom>
                <a:avLst/>
                <a:gdLst>
                  <a:gd name="T0" fmla="*/ 56857152 w 102"/>
                  <a:gd name="T1" fmla="*/ 0 h 99"/>
                  <a:gd name="T2" fmla="*/ 113714305 w 102"/>
                  <a:gd name="T3" fmla="*/ 51926530 h 99"/>
                  <a:gd name="T4" fmla="*/ 56857152 w 102"/>
                  <a:gd name="T5" fmla="*/ 103852036 h 99"/>
                  <a:gd name="T6" fmla="*/ 0 w 102"/>
                  <a:gd name="T7" fmla="*/ 51926530 h 99"/>
                  <a:gd name="T8" fmla="*/ 23411646 w 102"/>
                  <a:gd name="T9" fmla="*/ 0 h 99"/>
                  <a:gd name="T10" fmla="*/ 0 w 102"/>
                  <a:gd name="T11" fmla="*/ 27274768 h 99"/>
                  <a:gd name="T12" fmla="*/ 66891013 w 102"/>
                  <a:gd name="T13" fmla="*/ 103852036 h 99"/>
                  <a:gd name="T14" fmla="*/ 113714305 w 102"/>
                  <a:gd name="T15" fmla="*/ 103852036 h 99"/>
                  <a:gd name="T16" fmla="*/ 23411646 w 102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99"/>
                  <a:gd name="T29" fmla="*/ 102 w 102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99">
                    <a:moveTo>
                      <a:pt x="21" y="0"/>
                    </a:moveTo>
                    <a:lnTo>
                      <a:pt x="0" y="26"/>
                    </a:lnTo>
                    <a:lnTo>
                      <a:pt x="60" y="99"/>
                    </a:lnTo>
                    <a:lnTo>
                      <a:pt x="102" y="9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2" name="Freeform 867"/>
              <p:cNvSpPr>
                <a:spLocks/>
              </p:cNvSpPr>
              <p:nvPr/>
            </p:nvSpPr>
            <p:spPr bwMode="auto">
              <a:xfrm>
                <a:off x="2970218" y="2975073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19300799 w 110"/>
                  <a:gd name="T9" fmla="*/ 0 h 113"/>
                  <a:gd name="T10" fmla="*/ 0 w 110"/>
                  <a:gd name="T11" fmla="*/ 26224733 h 113"/>
                  <a:gd name="T12" fmla="*/ 77202132 w 110"/>
                  <a:gd name="T13" fmla="*/ 118536197 h 113"/>
                  <a:gd name="T14" fmla="*/ 124886188 w 110"/>
                  <a:gd name="T15" fmla="*/ 118536197 h 113"/>
                  <a:gd name="T16" fmla="*/ 19300799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7" y="0"/>
                    </a:moveTo>
                    <a:lnTo>
                      <a:pt x="0" y="25"/>
                    </a:lnTo>
                    <a:lnTo>
                      <a:pt x="68" y="113"/>
                    </a:lnTo>
                    <a:lnTo>
                      <a:pt x="110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3" name="Freeform 868"/>
              <p:cNvSpPr>
                <a:spLocks/>
              </p:cNvSpPr>
              <p:nvPr/>
            </p:nvSpPr>
            <p:spPr bwMode="auto">
              <a:xfrm>
                <a:off x="2979718" y="2960735"/>
                <a:ext cx="128820" cy="130073"/>
              </a:xfrm>
              <a:custGeom>
                <a:avLst/>
                <a:gdLst>
                  <a:gd name="T0" fmla="*/ 67457692 w 123"/>
                  <a:gd name="T1" fmla="*/ 0 h 128"/>
                  <a:gd name="T2" fmla="*/ 134915385 w 123"/>
                  <a:gd name="T3" fmla="*/ 66090279 h 128"/>
                  <a:gd name="T4" fmla="*/ 67457692 w 123"/>
                  <a:gd name="T5" fmla="*/ 132179542 h 128"/>
                  <a:gd name="T6" fmla="*/ 0 w 123"/>
                  <a:gd name="T7" fmla="*/ 66090279 h 128"/>
                  <a:gd name="T8" fmla="*/ 24131235 w 123"/>
                  <a:gd name="T9" fmla="*/ 0 h 128"/>
                  <a:gd name="T10" fmla="*/ 0 w 123"/>
                  <a:gd name="T11" fmla="*/ 29947270 h 128"/>
                  <a:gd name="T12" fmla="*/ 88847060 w 123"/>
                  <a:gd name="T13" fmla="*/ 132179542 h 128"/>
                  <a:gd name="T14" fmla="*/ 134915385 w 123"/>
                  <a:gd name="T15" fmla="*/ 132179542 h 128"/>
                  <a:gd name="T16" fmla="*/ 24131235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22" y="0"/>
                    </a:moveTo>
                    <a:lnTo>
                      <a:pt x="0" y="29"/>
                    </a:lnTo>
                    <a:lnTo>
                      <a:pt x="81" y="128"/>
                    </a:lnTo>
                    <a:lnTo>
                      <a:pt x="123" y="12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4" name="Freeform 869"/>
              <p:cNvSpPr>
                <a:spLocks/>
              </p:cNvSpPr>
              <p:nvPr/>
            </p:nvSpPr>
            <p:spPr bwMode="auto">
              <a:xfrm>
                <a:off x="2989219" y="2944349"/>
                <a:ext cx="141485" cy="146459"/>
              </a:xfrm>
              <a:custGeom>
                <a:avLst/>
                <a:gdLst>
                  <a:gd name="T0" fmla="*/ 73596127 w 136"/>
                  <a:gd name="T1" fmla="*/ 0 h 142"/>
                  <a:gd name="T2" fmla="*/ 147191214 w 136"/>
                  <a:gd name="T3" fmla="*/ 75529525 h 142"/>
                  <a:gd name="T4" fmla="*/ 73596127 w 136"/>
                  <a:gd name="T5" fmla="*/ 151058018 h 142"/>
                  <a:gd name="T6" fmla="*/ 0 w 136"/>
                  <a:gd name="T7" fmla="*/ 75529525 h 142"/>
                  <a:gd name="T8" fmla="*/ 22728107 w 136"/>
                  <a:gd name="T9" fmla="*/ 0 h 142"/>
                  <a:gd name="T10" fmla="*/ 0 w 136"/>
                  <a:gd name="T11" fmla="*/ 30850242 h 142"/>
                  <a:gd name="T12" fmla="*/ 100653041 w 136"/>
                  <a:gd name="T13" fmla="*/ 151058018 h 142"/>
                  <a:gd name="T14" fmla="*/ 147191214 w 136"/>
                  <a:gd name="T15" fmla="*/ 151058018 h 142"/>
                  <a:gd name="T16" fmla="*/ 22728107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21" y="0"/>
                    </a:moveTo>
                    <a:lnTo>
                      <a:pt x="0" y="29"/>
                    </a:lnTo>
                    <a:lnTo>
                      <a:pt x="93" y="142"/>
                    </a:lnTo>
                    <a:lnTo>
                      <a:pt x="136" y="14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5" name="Freeform 870"/>
              <p:cNvSpPr>
                <a:spLocks/>
              </p:cNvSpPr>
              <p:nvPr/>
            </p:nvSpPr>
            <p:spPr bwMode="auto">
              <a:xfrm>
                <a:off x="3001892" y="2930011"/>
                <a:ext cx="150994" cy="160797"/>
              </a:xfrm>
              <a:custGeom>
                <a:avLst/>
                <a:gdLst>
                  <a:gd name="T0" fmla="*/ 79163847 w 144"/>
                  <a:gd name="T1" fmla="*/ 0 h 157"/>
                  <a:gd name="T2" fmla="*/ 158327693 w 144"/>
                  <a:gd name="T3" fmla="*/ 82343427 h 157"/>
                  <a:gd name="T4" fmla="*/ 79163847 w 144"/>
                  <a:gd name="T5" fmla="*/ 164685829 h 157"/>
                  <a:gd name="T6" fmla="*/ 0 w 144"/>
                  <a:gd name="T7" fmla="*/ 82343427 h 157"/>
                  <a:gd name="T8" fmla="*/ 18691799 w 144"/>
                  <a:gd name="T9" fmla="*/ 0 h 157"/>
                  <a:gd name="T10" fmla="*/ 0 w 144"/>
                  <a:gd name="T11" fmla="*/ 30419306 h 157"/>
                  <a:gd name="T12" fmla="*/ 111049781 w 144"/>
                  <a:gd name="T13" fmla="*/ 164685829 h 157"/>
                  <a:gd name="T14" fmla="*/ 158327693 w 144"/>
                  <a:gd name="T15" fmla="*/ 164685829 h 157"/>
                  <a:gd name="T16" fmla="*/ 18691799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17" y="0"/>
                    </a:moveTo>
                    <a:lnTo>
                      <a:pt x="0" y="29"/>
                    </a:lnTo>
                    <a:lnTo>
                      <a:pt x="101" y="157"/>
                    </a:lnTo>
                    <a:lnTo>
                      <a:pt x="144" y="1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6" name="Freeform 871"/>
              <p:cNvSpPr>
                <a:spLocks/>
              </p:cNvSpPr>
              <p:nvPr/>
            </p:nvSpPr>
            <p:spPr bwMode="auto">
              <a:xfrm>
                <a:off x="3011393" y="2916698"/>
                <a:ext cx="163659" cy="174110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88638281 h 171"/>
                  <a:gd name="T4" fmla="*/ 85300738 w 157"/>
                  <a:gd name="T5" fmla="*/ 177276562 h 171"/>
                  <a:gd name="T6" fmla="*/ 0 w 157"/>
                  <a:gd name="T7" fmla="*/ 88638281 h 171"/>
                  <a:gd name="T8" fmla="*/ 22819484 w 157"/>
                  <a:gd name="T9" fmla="*/ 0 h 171"/>
                  <a:gd name="T10" fmla="*/ 0 w 157"/>
                  <a:gd name="T11" fmla="*/ 30064009 h 171"/>
                  <a:gd name="T12" fmla="*/ 124962491 w 157"/>
                  <a:gd name="T13" fmla="*/ 177276562 h 171"/>
                  <a:gd name="T14" fmla="*/ 170600434 w 157"/>
                  <a:gd name="T15" fmla="*/ 177276562 h 171"/>
                  <a:gd name="T16" fmla="*/ 22819484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21" y="0"/>
                    </a:moveTo>
                    <a:lnTo>
                      <a:pt x="0" y="29"/>
                    </a:lnTo>
                    <a:lnTo>
                      <a:pt x="115" y="171"/>
                    </a:lnTo>
                    <a:lnTo>
                      <a:pt x="157" y="17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7" name="Freeform 872"/>
              <p:cNvSpPr>
                <a:spLocks/>
              </p:cNvSpPr>
              <p:nvPr/>
            </p:nvSpPr>
            <p:spPr bwMode="auto">
              <a:xfrm>
                <a:off x="3020903" y="2900312"/>
                <a:ext cx="176332" cy="190496"/>
              </a:xfrm>
              <a:custGeom>
                <a:avLst/>
                <a:gdLst>
                  <a:gd name="T0" fmla="*/ 91991047 w 169"/>
                  <a:gd name="T1" fmla="*/ 0 h 186"/>
                  <a:gd name="T2" fmla="*/ 183982095 w 169"/>
                  <a:gd name="T3" fmla="*/ 97550339 h 186"/>
                  <a:gd name="T4" fmla="*/ 91991047 w 169"/>
                  <a:gd name="T5" fmla="*/ 195100677 h 186"/>
                  <a:gd name="T6" fmla="*/ 0 w 169"/>
                  <a:gd name="T7" fmla="*/ 97550339 h 186"/>
                  <a:gd name="T8" fmla="*/ 22861600 w 169"/>
                  <a:gd name="T9" fmla="*/ 0 h 186"/>
                  <a:gd name="T10" fmla="*/ 0 w 169"/>
                  <a:gd name="T11" fmla="*/ 30418932 h 186"/>
                  <a:gd name="T12" fmla="*/ 138258911 w 169"/>
                  <a:gd name="T13" fmla="*/ 195100677 h 186"/>
                  <a:gd name="T14" fmla="*/ 183982095 w 169"/>
                  <a:gd name="T15" fmla="*/ 195100677 h 186"/>
                  <a:gd name="T16" fmla="*/ 22861600 w 169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6"/>
                  <a:gd name="T29" fmla="*/ 169 w 169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6">
                    <a:moveTo>
                      <a:pt x="21" y="0"/>
                    </a:moveTo>
                    <a:lnTo>
                      <a:pt x="0" y="29"/>
                    </a:lnTo>
                    <a:lnTo>
                      <a:pt x="127" y="186"/>
                    </a:lnTo>
                    <a:lnTo>
                      <a:pt x="169" y="18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8" name="Freeform 873"/>
              <p:cNvSpPr>
                <a:spLocks/>
              </p:cNvSpPr>
              <p:nvPr/>
            </p:nvSpPr>
            <p:spPr bwMode="auto">
              <a:xfrm>
                <a:off x="3033567" y="2885974"/>
                <a:ext cx="192170" cy="204834"/>
              </a:xfrm>
              <a:custGeom>
                <a:avLst/>
                <a:gdLst>
                  <a:gd name="T0" fmla="*/ 100899750 w 183"/>
                  <a:gd name="T1" fmla="*/ 0 h 200"/>
                  <a:gd name="T2" fmla="*/ 201799501 w 183"/>
                  <a:gd name="T3" fmla="*/ 104892419 h 200"/>
                  <a:gd name="T4" fmla="*/ 100899750 w 183"/>
                  <a:gd name="T5" fmla="*/ 209784838 h 200"/>
                  <a:gd name="T6" fmla="*/ 0 w 183"/>
                  <a:gd name="T7" fmla="*/ 104892419 h 200"/>
                  <a:gd name="T8" fmla="*/ 18746553 w 183"/>
                  <a:gd name="T9" fmla="*/ 0 h 200"/>
                  <a:gd name="T10" fmla="*/ 0 w 183"/>
                  <a:gd name="T11" fmla="*/ 30418872 h 200"/>
                  <a:gd name="T12" fmla="*/ 149971374 w 183"/>
                  <a:gd name="T13" fmla="*/ 209784838 h 200"/>
                  <a:gd name="T14" fmla="*/ 201799501 w 183"/>
                  <a:gd name="T15" fmla="*/ 209784838 h 200"/>
                  <a:gd name="T16" fmla="*/ 18746553 w 183"/>
                  <a:gd name="T17" fmla="*/ 0 h 20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200"/>
                  <a:gd name="T29" fmla="*/ 183 w 183"/>
                  <a:gd name="T30" fmla="*/ 200 h 2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200">
                    <a:moveTo>
                      <a:pt x="17" y="0"/>
                    </a:moveTo>
                    <a:lnTo>
                      <a:pt x="0" y="29"/>
                    </a:lnTo>
                    <a:lnTo>
                      <a:pt x="136" y="200"/>
                    </a:lnTo>
                    <a:lnTo>
                      <a:pt x="183" y="20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09" name="Freeform 874"/>
              <p:cNvSpPr>
                <a:spLocks/>
              </p:cNvSpPr>
              <p:nvPr/>
            </p:nvSpPr>
            <p:spPr bwMode="auto">
              <a:xfrm>
                <a:off x="3043068" y="2874709"/>
                <a:ext cx="204843" cy="216109"/>
              </a:xfrm>
              <a:custGeom>
                <a:avLst/>
                <a:gdLst>
                  <a:gd name="T0" fmla="*/ 107591947 w 195"/>
                  <a:gd name="T1" fmla="*/ 0 h 211"/>
                  <a:gd name="T2" fmla="*/ 215182843 w 195"/>
                  <a:gd name="T3" fmla="*/ 110671365 h 211"/>
                  <a:gd name="T4" fmla="*/ 107591947 w 195"/>
                  <a:gd name="T5" fmla="*/ 221341706 h 211"/>
                  <a:gd name="T6" fmla="*/ 0 w 195"/>
                  <a:gd name="T7" fmla="*/ 110671365 h 211"/>
                  <a:gd name="T8" fmla="*/ 23173522 w 195"/>
                  <a:gd name="T9" fmla="*/ 0 h 211"/>
                  <a:gd name="T10" fmla="*/ 0 w 195"/>
                  <a:gd name="T11" fmla="*/ 26224981 h 211"/>
                  <a:gd name="T12" fmla="*/ 163318712 w 195"/>
                  <a:gd name="T13" fmla="*/ 221341706 h 211"/>
                  <a:gd name="T14" fmla="*/ 215182843 w 195"/>
                  <a:gd name="T15" fmla="*/ 221341706 h 211"/>
                  <a:gd name="T16" fmla="*/ 23173522 w 195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1"/>
                  <a:gd name="T29" fmla="*/ 195 w 195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1">
                    <a:moveTo>
                      <a:pt x="21" y="0"/>
                    </a:moveTo>
                    <a:lnTo>
                      <a:pt x="0" y="25"/>
                    </a:lnTo>
                    <a:lnTo>
                      <a:pt x="148" y="211"/>
                    </a:lnTo>
                    <a:lnTo>
                      <a:pt x="195" y="21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0" name="Freeform 875"/>
              <p:cNvSpPr>
                <a:spLocks/>
              </p:cNvSpPr>
              <p:nvPr/>
            </p:nvSpPr>
            <p:spPr bwMode="auto">
              <a:xfrm>
                <a:off x="3049405" y="2859347"/>
                <a:ext cx="220681" cy="231471"/>
              </a:xfrm>
              <a:custGeom>
                <a:avLst/>
                <a:gdLst>
                  <a:gd name="T0" fmla="*/ 117068086 w 208"/>
                  <a:gd name="T1" fmla="*/ 0 h 226"/>
                  <a:gd name="T2" fmla="*/ 234135112 w 208"/>
                  <a:gd name="T3" fmla="*/ 118537733 h 226"/>
                  <a:gd name="T4" fmla="*/ 117068086 w 208"/>
                  <a:gd name="T5" fmla="*/ 237074442 h 226"/>
                  <a:gd name="T6" fmla="*/ 0 w 208"/>
                  <a:gd name="T7" fmla="*/ 118537733 h 226"/>
                  <a:gd name="T8" fmla="*/ 23638332 w 208"/>
                  <a:gd name="T9" fmla="*/ 0 h 226"/>
                  <a:gd name="T10" fmla="*/ 0 w 208"/>
                  <a:gd name="T11" fmla="*/ 27273635 h 226"/>
                  <a:gd name="T12" fmla="*/ 186857404 w 208"/>
                  <a:gd name="T13" fmla="*/ 237074442 h 226"/>
                  <a:gd name="T14" fmla="*/ 234135112 w 208"/>
                  <a:gd name="T15" fmla="*/ 237074442 h 226"/>
                  <a:gd name="T16" fmla="*/ 23638332 w 208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226"/>
                  <a:gd name="T29" fmla="*/ 208 w 208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226">
                    <a:moveTo>
                      <a:pt x="21" y="0"/>
                    </a:moveTo>
                    <a:lnTo>
                      <a:pt x="0" y="26"/>
                    </a:lnTo>
                    <a:lnTo>
                      <a:pt x="166" y="226"/>
                    </a:lnTo>
                    <a:lnTo>
                      <a:pt x="208" y="22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1" name="Freeform 876"/>
              <p:cNvSpPr>
                <a:spLocks/>
              </p:cNvSpPr>
              <p:nvPr/>
            </p:nvSpPr>
            <p:spPr bwMode="auto">
              <a:xfrm>
                <a:off x="3065242" y="2845009"/>
                <a:ext cx="227018" cy="245809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5879813 h 240"/>
                  <a:gd name="T4" fmla="*/ 119299009 w 216"/>
                  <a:gd name="T5" fmla="*/ 251758602 h 240"/>
                  <a:gd name="T6" fmla="*/ 0 w 216"/>
                  <a:gd name="T7" fmla="*/ 125879813 h 240"/>
                  <a:gd name="T8" fmla="*/ 18778385 w 216"/>
                  <a:gd name="T9" fmla="*/ 0 h 240"/>
                  <a:gd name="T10" fmla="*/ 0 w 216"/>
                  <a:gd name="T11" fmla="*/ 30420912 h 240"/>
                  <a:gd name="T12" fmla="*/ 192204381 w 216"/>
                  <a:gd name="T13" fmla="*/ 251758602 h 240"/>
                  <a:gd name="T14" fmla="*/ 238598018 w 216"/>
                  <a:gd name="T15" fmla="*/ 251758602 h 240"/>
                  <a:gd name="T16" fmla="*/ 18778385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17" y="0"/>
                    </a:moveTo>
                    <a:lnTo>
                      <a:pt x="0" y="29"/>
                    </a:lnTo>
                    <a:lnTo>
                      <a:pt x="174" y="240"/>
                    </a:lnTo>
                    <a:lnTo>
                      <a:pt x="216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2" name="Freeform 877"/>
              <p:cNvSpPr>
                <a:spLocks/>
              </p:cNvSpPr>
              <p:nvPr/>
            </p:nvSpPr>
            <p:spPr bwMode="auto">
              <a:xfrm>
                <a:off x="3071579" y="2830662"/>
                <a:ext cx="242855" cy="260146"/>
              </a:xfrm>
              <a:custGeom>
                <a:avLst/>
                <a:gdLst>
                  <a:gd name="T0" fmla="*/ 128774658 w 229"/>
                  <a:gd name="T1" fmla="*/ 0 h 255"/>
                  <a:gd name="T2" fmla="*/ 257548255 w 229"/>
                  <a:gd name="T3" fmla="*/ 132697924 h 255"/>
                  <a:gd name="T4" fmla="*/ 128774658 w 229"/>
                  <a:gd name="T5" fmla="*/ 265395849 h 255"/>
                  <a:gd name="T6" fmla="*/ 0 w 229"/>
                  <a:gd name="T7" fmla="*/ 132697924 h 255"/>
                  <a:gd name="T8" fmla="*/ 24742578 w 229"/>
                  <a:gd name="T9" fmla="*/ 0 h 255"/>
                  <a:gd name="T10" fmla="*/ 0 w 229"/>
                  <a:gd name="T11" fmla="*/ 30182038 h 255"/>
                  <a:gd name="T12" fmla="*/ 210312440 w 229"/>
                  <a:gd name="T13" fmla="*/ 265395849 h 255"/>
                  <a:gd name="T14" fmla="*/ 257548255 w 229"/>
                  <a:gd name="T15" fmla="*/ 265395849 h 255"/>
                  <a:gd name="T16" fmla="*/ 24742578 w 229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5"/>
                  <a:gd name="T29" fmla="*/ 229 w 229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5">
                    <a:moveTo>
                      <a:pt x="22" y="0"/>
                    </a:moveTo>
                    <a:lnTo>
                      <a:pt x="0" y="29"/>
                    </a:lnTo>
                    <a:lnTo>
                      <a:pt x="187" y="255"/>
                    </a:lnTo>
                    <a:lnTo>
                      <a:pt x="229" y="25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3" name="Freeform 878"/>
              <p:cNvSpPr>
                <a:spLocks/>
              </p:cNvSpPr>
              <p:nvPr/>
            </p:nvSpPr>
            <p:spPr bwMode="auto">
              <a:xfrm>
                <a:off x="3081079" y="2814276"/>
                <a:ext cx="254468" cy="276532"/>
              </a:xfrm>
              <a:custGeom>
                <a:avLst/>
                <a:gdLst>
                  <a:gd name="T0" fmla="*/ 134344321 w 241"/>
                  <a:gd name="T1" fmla="*/ 0 h 270"/>
                  <a:gd name="T2" fmla="*/ 268688641 w 241"/>
                  <a:gd name="T3" fmla="*/ 141611013 h 270"/>
                  <a:gd name="T4" fmla="*/ 134344321 w 241"/>
                  <a:gd name="T5" fmla="*/ 283222026 h 270"/>
                  <a:gd name="T6" fmla="*/ 0 w 241"/>
                  <a:gd name="T7" fmla="*/ 141611013 h 270"/>
                  <a:gd name="T8" fmla="*/ 23413170 w 241"/>
                  <a:gd name="T9" fmla="*/ 0 h 270"/>
                  <a:gd name="T10" fmla="*/ 0 w 241"/>
                  <a:gd name="T11" fmla="*/ 31469335 h 270"/>
                  <a:gd name="T12" fmla="*/ 221863373 w 241"/>
                  <a:gd name="T13" fmla="*/ 283222026 h 270"/>
                  <a:gd name="T14" fmla="*/ 268688641 w 241"/>
                  <a:gd name="T15" fmla="*/ 283222026 h 270"/>
                  <a:gd name="T16" fmla="*/ 23413170 w 241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1"/>
                  <a:gd name="T28" fmla="*/ 0 h 270"/>
                  <a:gd name="T29" fmla="*/ 241 w 241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1" h="270">
                    <a:moveTo>
                      <a:pt x="21" y="0"/>
                    </a:moveTo>
                    <a:lnTo>
                      <a:pt x="0" y="30"/>
                    </a:lnTo>
                    <a:lnTo>
                      <a:pt x="199" y="270"/>
                    </a:lnTo>
                    <a:lnTo>
                      <a:pt x="241" y="27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4" name="Freeform 879"/>
              <p:cNvSpPr>
                <a:spLocks/>
              </p:cNvSpPr>
              <p:nvPr/>
            </p:nvSpPr>
            <p:spPr bwMode="auto">
              <a:xfrm>
                <a:off x="3095865" y="2811203"/>
                <a:ext cx="265029" cy="279605"/>
              </a:xfrm>
              <a:custGeom>
                <a:avLst/>
                <a:gdLst>
                  <a:gd name="T0" fmla="*/ 140481304 w 250"/>
                  <a:gd name="T1" fmla="*/ 0 h 273"/>
                  <a:gd name="T2" fmla="*/ 280961547 w 250"/>
                  <a:gd name="T3" fmla="*/ 143185413 h 273"/>
                  <a:gd name="T4" fmla="*/ 140481304 w 250"/>
                  <a:gd name="T5" fmla="*/ 286369802 h 273"/>
                  <a:gd name="T6" fmla="*/ 0 w 250"/>
                  <a:gd name="T7" fmla="*/ 143185413 h 273"/>
                  <a:gd name="T8" fmla="*/ 0 w 250"/>
                  <a:gd name="T9" fmla="*/ 18881019 h 273"/>
                  <a:gd name="T10" fmla="*/ 8990846 w 250"/>
                  <a:gd name="T11" fmla="*/ 0 h 273"/>
                  <a:gd name="T12" fmla="*/ 32591147 w 250"/>
                  <a:gd name="T13" fmla="*/ 0 h 273"/>
                  <a:gd name="T14" fmla="*/ 280961547 w 250"/>
                  <a:gd name="T15" fmla="*/ 286369802 h 273"/>
                  <a:gd name="T16" fmla="*/ 232636105 w 250"/>
                  <a:gd name="T17" fmla="*/ 286369802 h 273"/>
                  <a:gd name="T18" fmla="*/ 0 w 250"/>
                  <a:gd name="T19" fmla="*/ 18881019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3"/>
                  <a:gd name="T32" fmla="*/ 250 w 250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3">
                    <a:moveTo>
                      <a:pt x="0" y="18"/>
                    </a:moveTo>
                    <a:lnTo>
                      <a:pt x="8" y="0"/>
                    </a:lnTo>
                    <a:lnTo>
                      <a:pt x="29" y="0"/>
                    </a:lnTo>
                    <a:lnTo>
                      <a:pt x="250" y="273"/>
                    </a:lnTo>
                    <a:lnTo>
                      <a:pt x="207" y="27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5" name="Freeform 880"/>
              <p:cNvSpPr>
                <a:spLocks/>
              </p:cNvSpPr>
              <p:nvPr/>
            </p:nvSpPr>
            <p:spPr bwMode="auto">
              <a:xfrm>
                <a:off x="3103254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0 w 263"/>
                  <a:gd name="T9" fmla="*/ 3147348 h 273"/>
                  <a:gd name="T10" fmla="*/ 0 w 263"/>
                  <a:gd name="T11" fmla="*/ 0 h 273"/>
                  <a:gd name="T12" fmla="*/ 46827267 w 263"/>
                  <a:gd name="T13" fmla="*/ 0 h 273"/>
                  <a:gd name="T14" fmla="*/ 293227966 w 263"/>
                  <a:gd name="T15" fmla="*/ 286369802 h 273"/>
                  <a:gd name="T16" fmla="*/ 245285614 w 263"/>
                  <a:gd name="T17" fmla="*/ 286369802 h 273"/>
                  <a:gd name="T18" fmla="*/ 0 w 263"/>
                  <a:gd name="T19" fmla="*/ 3147348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73"/>
                  <a:gd name="T32" fmla="*/ 263 w 263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73">
                    <a:moveTo>
                      <a:pt x="0" y="3"/>
                    </a:moveTo>
                    <a:lnTo>
                      <a:pt x="0" y="0"/>
                    </a:lnTo>
                    <a:lnTo>
                      <a:pt x="42" y="0"/>
                    </a:lnTo>
                    <a:lnTo>
                      <a:pt x="263" y="273"/>
                    </a:lnTo>
                    <a:lnTo>
                      <a:pt x="220" y="27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6" name="Freeform 881"/>
              <p:cNvSpPr>
                <a:spLocks/>
              </p:cNvSpPr>
              <p:nvPr/>
            </p:nvSpPr>
            <p:spPr bwMode="auto">
              <a:xfrm>
                <a:off x="3125428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7" name="Freeform 882"/>
              <p:cNvSpPr>
                <a:spLocks/>
              </p:cNvSpPr>
              <p:nvPr/>
            </p:nvSpPr>
            <p:spPr bwMode="auto">
              <a:xfrm>
                <a:off x="3147602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8" name="Freeform 883"/>
              <p:cNvSpPr>
                <a:spLocks/>
              </p:cNvSpPr>
              <p:nvPr/>
            </p:nvSpPr>
            <p:spPr bwMode="auto">
              <a:xfrm>
                <a:off x="3171889" y="2811203"/>
                <a:ext cx="277703" cy="279605"/>
              </a:xfrm>
              <a:custGeom>
                <a:avLst/>
                <a:gdLst>
                  <a:gd name="T0" fmla="*/ 147174108 w 262"/>
                  <a:gd name="T1" fmla="*/ 0 h 273"/>
                  <a:gd name="T2" fmla="*/ 294347156 w 262"/>
                  <a:gd name="T3" fmla="*/ 143185413 h 273"/>
                  <a:gd name="T4" fmla="*/ 147174108 w 262"/>
                  <a:gd name="T5" fmla="*/ 286369802 h 273"/>
                  <a:gd name="T6" fmla="*/ 0 w 262"/>
                  <a:gd name="T7" fmla="*/ 143185413 h 273"/>
                  <a:gd name="T8" fmla="*/ 47185126 w 262"/>
                  <a:gd name="T9" fmla="*/ 0 h 273"/>
                  <a:gd name="T10" fmla="*/ 0 w 262"/>
                  <a:gd name="T11" fmla="*/ 0 h 273"/>
                  <a:gd name="T12" fmla="*/ 247161981 w 262"/>
                  <a:gd name="T13" fmla="*/ 286369802 h 273"/>
                  <a:gd name="T14" fmla="*/ 294347156 w 262"/>
                  <a:gd name="T15" fmla="*/ 286369802 h 273"/>
                  <a:gd name="T16" fmla="*/ 47185126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19" name="Freeform 884"/>
              <p:cNvSpPr>
                <a:spLocks/>
              </p:cNvSpPr>
              <p:nvPr/>
            </p:nvSpPr>
            <p:spPr bwMode="auto">
              <a:xfrm>
                <a:off x="3194063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6369802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0" name="Freeform 885"/>
              <p:cNvSpPr>
                <a:spLocks/>
              </p:cNvSpPr>
              <p:nvPr/>
            </p:nvSpPr>
            <p:spPr bwMode="auto">
              <a:xfrm>
                <a:off x="3216237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2173681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1" name="Freeform 886"/>
              <p:cNvSpPr>
                <a:spLocks/>
              </p:cNvSpPr>
              <p:nvPr/>
            </p:nvSpPr>
            <p:spPr bwMode="auto">
              <a:xfrm>
                <a:off x="3238411" y="2811203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2173681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2" name="Freeform 887"/>
              <p:cNvSpPr>
                <a:spLocks/>
              </p:cNvSpPr>
              <p:nvPr/>
            </p:nvSpPr>
            <p:spPr bwMode="auto">
              <a:xfrm>
                <a:off x="3260585" y="2811203"/>
                <a:ext cx="277703" cy="276532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2137448 h 269"/>
                  <a:gd name="T4" fmla="*/ 146614511 w 263"/>
                  <a:gd name="T5" fmla="*/ 284274895 h 269"/>
                  <a:gd name="T6" fmla="*/ 0 w 263"/>
                  <a:gd name="T7" fmla="*/ 142137448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6400650 w 263"/>
                  <a:gd name="T13" fmla="*/ 284274895 h 269"/>
                  <a:gd name="T14" fmla="*/ 293227966 w 263"/>
                  <a:gd name="T15" fmla="*/ 284274895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3" name="Freeform 888"/>
              <p:cNvSpPr>
                <a:spLocks/>
              </p:cNvSpPr>
              <p:nvPr/>
            </p:nvSpPr>
            <p:spPr bwMode="auto">
              <a:xfrm>
                <a:off x="3282760" y="2811203"/>
                <a:ext cx="276642" cy="276532"/>
              </a:xfrm>
              <a:custGeom>
                <a:avLst/>
                <a:gdLst>
                  <a:gd name="T0" fmla="*/ 146051136 w 262"/>
                  <a:gd name="T1" fmla="*/ 0 h 269"/>
                  <a:gd name="T2" fmla="*/ 292102271 w 262"/>
                  <a:gd name="T3" fmla="*/ 142137448 h 269"/>
                  <a:gd name="T4" fmla="*/ 146051136 w 262"/>
                  <a:gd name="T5" fmla="*/ 284274895 h 269"/>
                  <a:gd name="T6" fmla="*/ 0 w 262"/>
                  <a:gd name="T7" fmla="*/ 142137448 h 269"/>
                  <a:gd name="T8" fmla="*/ 46825349 w 262"/>
                  <a:gd name="T9" fmla="*/ 0 h 269"/>
                  <a:gd name="T10" fmla="*/ 0 w 262"/>
                  <a:gd name="T11" fmla="*/ 0 h 269"/>
                  <a:gd name="T12" fmla="*/ 245276873 w 262"/>
                  <a:gd name="T13" fmla="*/ 284274895 h 269"/>
                  <a:gd name="T14" fmla="*/ 292102271 w 262"/>
                  <a:gd name="T15" fmla="*/ 284274895 h 269"/>
                  <a:gd name="T16" fmla="*/ 46825349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4" name="Freeform 889"/>
              <p:cNvSpPr>
                <a:spLocks/>
              </p:cNvSpPr>
              <p:nvPr/>
            </p:nvSpPr>
            <p:spPr bwMode="auto">
              <a:xfrm>
                <a:off x="3304934" y="2811203"/>
                <a:ext cx="277703" cy="276532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2137448 h 269"/>
                  <a:gd name="T4" fmla="*/ 146614511 w 263"/>
                  <a:gd name="T5" fmla="*/ 284274895 h 269"/>
                  <a:gd name="T6" fmla="*/ 0 w 263"/>
                  <a:gd name="T7" fmla="*/ 142137448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4274895 h 269"/>
                  <a:gd name="T14" fmla="*/ 293227966 w 263"/>
                  <a:gd name="T15" fmla="*/ 284274895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5" name="Freeform 890"/>
              <p:cNvSpPr>
                <a:spLocks/>
              </p:cNvSpPr>
              <p:nvPr/>
            </p:nvSpPr>
            <p:spPr bwMode="auto">
              <a:xfrm>
                <a:off x="3327108" y="2811203"/>
                <a:ext cx="277703" cy="276532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2137448 h 269"/>
                  <a:gd name="T4" fmla="*/ 146614511 w 263"/>
                  <a:gd name="T5" fmla="*/ 284274895 h 269"/>
                  <a:gd name="T6" fmla="*/ 0 w 263"/>
                  <a:gd name="T7" fmla="*/ 142137448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4274895 h 269"/>
                  <a:gd name="T14" fmla="*/ 293227966 w 263"/>
                  <a:gd name="T15" fmla="*/ 284274895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6" name="Freeform 891"/>
              <p:cNvSpPr>
                <a:spLocks/>
              </p:cNvSpPr>
              <p:nvPr/>
            </p:nvSpPr>
            <p:spPr bwMode="auto">
              <a:xfrm>
                <a:off x="3349282" y="2811203"/>
                <a:ext cx="263968" cy="276532"/>
              </a:xfrm>
              <a:custGeom>
                <a:avLst/>
                <a:gdLst>
                  <a:gd name="T0" fmla="*/ 139358242 w 250"/>
                  <a:gd name="T1" fmla="*/ 0 h 269"/>
                  <a:gd name="T2" fmla="*/ 278716484 w 250"/>
                  <a:gd name="T3" fmla="*/ 142137448 h 269"/>
                  <a:gd name="T4" fmla="*/ 139358242 w 250"/>
                  <a:gd name="T5" fmla="*/ 284274895 h 269"/>
                  <a:gd name="T6" fmla="*/ 0 w 250"/>
                  <a:gd name="T7" fmla="*/ 142137448 h 269"/>
                  <a:gd name="T8" fmla="*/ 47939761 w 250"/>
                  <a:gd name="T9" fmla="*/ 0 h 269"/>
                  <a:gd name="T10" fmla="*/ 0 w 250"/>
                  <a:gd name="T11" fmla="*/ 0 h 269"/>
                  <a:gd name="T12" fmla="*/ 246385625 w 250"/>
                  <a:gd name="T13" fmla="*/ 284274895 h 269"/>
                  <a:gd name="T14" fmla="*/ 269797469 w 250"/>
                  <a:gd name="T15" fmla="*/ 284274895 h 269"/>
                  <a:gd name="T16" fmla="*/ 278716484 w 250"/>
                  <a:gd name="T17" fmla="*/ 268423078 h 269"/>
                  <a:gd name="T18" fmla="*/ 47939761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42" y="269"/>
                    </a:lnTo>
                    <a:lnTo>
                      <a:pt x="250" y="254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7" name="Freeform 892"/>
              <p:cNvSpPr>
                <a:spLocks/>
              </p:cNvSpPr>
              <p:nvPr/>
            </p:nvSpPr>
            <p:spPr bwMode="auto">
              <a:xfrm>
                <a:off x="3371456" y="2811203"/>
                <a:ext cx="255529" cy="276532"/>
              </a:xfrm>
              <a:custGeom>
                <a:avLst/>
                <a:gdLst>
                  <a:gd name="T0" fmla="*/ 134907696 w 242"/>
                  <a:gd name="T1" fmla="*/ 0 h 269"/>
                  <a:gd name="T2" fmla="*/ 269814336 w 242"/>
                  <a:gd name="T3" fmla="*/ 142137448 h 269"/>
                  <a:gd name="T4" fmla="*/ 134907696 w 242"/>
                  <a:gd name="T5" fmla="*/ 284274895 h 269"/>
                  <a:gd name="T6" fmla="*/ 0 w 242"/>
                  <a:gd name="T7" fmla="*/ 142137448 h 269"/>
                  <a:gd name="T8" fmla="*/ 52402455 w 242"/>
                  <a:gd name="T9" fmla="*/ 0 h 269"/>
                  <a:gd name="T10" fmla="*/ 0 w 242"/>
                  <a:gd name="T11" fmla="*/ 0 h 269"/>
                  <a:gd name="T12" fmla="*/ 246400705 w 242"/>
                  <a:gd name="T13" fmla="*/ 284274895 h 269"/>
                  <a:gd name="T14" fmla="*/ 269814336 w 242"/>
                  <a:gd name="T15" fmla="*/ 253628109 h 269"/>
                  <a:gd name="T16" fmla="*/ 52402455 w 24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2"/>
                  <a:gd name="T28" fmla="*/ 0 h 269"/>
                  <a:gd name="T29" fmla="*/ 242 w 24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2" h="269">
                    <a:moveTo>
                      <a:pt x="47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42" y="24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8" name="Freeform 893"/>
              <p:cNvSpPr>
                <a:spLocks/>
              </p:cNvSpPr>
              <p:nvPr/>
            </p:nvSpPr>
            <p:spPr bwMode="auto">
              <a:xfrm>
                <a:off x="3395743" y="2811203"/>
                <a:ext cx="239682" cy="260146"/>
              </a:xfrm>
              <a:custGeom>
                <a:avLst/>
                <a:gdLst>
                  <a:gd name="T0" fmla="*/ 125981274 w 228"/>
                  <a:gd name="T1" fmla="*/ 0 h 254"/>
                  <a:gd name="T2" fmla="*/ 251962547 w 228"/>
                  <a:gd name="T3" fmla="*/ 133220357 h 254"/>
                  <a:gd name="T4" fmla="*/ 125981274 w 228"/>
                  <a:gd name="T5" fmla="*/ 266440714 h 254"/>
                  <a:gd name="T6" fmla="*/ 0 w 228"/>
                  <a:gd name="T7" fmla="*/ 133220357 h 254"/>
                  <a:gd name="T8" fmla="*/ 50834663 w 228"/>
                  <a:gd name="T9" fmla="*/ 0 h 254"/>
                  <a:gd name="T10" fmla="*/ 0 w 228"/>
                  <a:gd name="T11" fmla="*/ 0 h 254"/>
                  <a:gd name="T12" fmla="*/ 228755449 w 228"/>
                  <a:gd name="T13" fmla="*/ 266440714 h 254"/>
                  <a:gd name="T14" fmla="*/ 251962547 w 228"/>
                  <a:gd name="T15" fmla="*/ 236020026 h 254"/>
                  <a:gd name="T16" fmla="*/ 50834663 w 228"/>
                  <a:gd name="T17" fmla="*/ 0 h 2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8"/>
                  <a:gd name="T28" fmla="*/ 0 h 254"/>
                  <a:gd name="T29" fmla="*/ 228 w 228"/>
                  <a:gd name="T30" fmla="*/ 254 h 2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8" h="254">
                    <a:moveTo>
                      <a:pt x="46" y="0"/>
                    </a:moveTo>
                    <a:lnTo>
                      <a:pt x="0" y="0"/>
                    </a:lnTo>
                    <a:lnTo>
                      <a:pt x="207" y="254"/>
                    </a:lnTo>
                    <a:lnTo>
                      <a:pt x="228" y="22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29" name="Freeform 894"/>
              <p:cNvSpPr>
                <a:spLocks/>
              </p:cNvSpPr>
              <p:nvPr/>
            </p:nvSpPr>
            <p:spPr bwMode="auto">
              <a:xfrm>
                <a:off x="3421081" y="2811203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46824787 w 212"/>
                  <a:gd name="T9" fmla="*/ 0 h 240"/>
                  <a:gd name="T10" fmla="*/ 0 w 212"/>
                  <a:gd name="T11" fmla="*/ 0 h 240"/>
                  <a:gd name="T12" fmla="*/ 217398901 w 212"/>
                  <a:gd name="T13" fmla="*/ 251758602 h 240"/>
                  <a:gd name="T14" fmla="*/ 236351809 w 212"/>
                  <a:gd name="T15" fmla="*/ 221337698 h 240"/>
                  <a:gd name="T16" fmla="*/ 4682478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42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2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0" name="Freeform 895"/>
              <p:cNvSpPr>
                <a:spLocks/>
              </p:cNvSpPr>
              <p:nvPr/>
            </p:nvSpPr>
            <p:spPr bwMode="auto">
              <a:xfrm>
                <a:off x="3443255" y="2811203"/>
                <a:ext cx="215405" cy="230447"/>
              </a:xfrm>
              <a:custGeom>
                <a:avLst/>
                <a:gdLst>
                  <a:gd name="T0" fmla="*/ 113724336 w 204"/>
                  <a:gd name="T1" fmla="*/ 0 h 225"/>
                  <a:gd name="T2" fmla="*/ 227447616 w 204"/>
                  <a:gd name="T3" fmla="*/ 118013445 h 225"/>
                  <a:gd name="T4" fmla="*/ 113724336 w 204"/>
                  <a:gd name="T5" fmla="*/ 236025866 h 225"/>
                  <a:gd name="T6" fmla="*/ 0 w 204"/>
                  <a:gd name="T7" fmla="*/ 118013445 h 225"/>
                  <a:gd name="T8" fmla="*/ 47942397 w 204"/>
                  <a:gd name="T9" fmla="*/ 0 h 225"/>
                  <a:gd name="T10" fmla="*/ 0 w 204"/>
                  <a:gd name="T11" fmla="*/ 0 h 225"/>
                  <a:gd name="T12" fmla="*/ 202918907 w 204"/>
                  <a:gd name="T13" fmla="*/ 236025866 h 225"/>
                  <a:gd name="T14" fmla="*/ 227447616 w 204"/>
                  <a:gd name="T15" fmla="*/ 205604822 h 225"/>
                  <a:gd name="T16" fmla="*/ 47942397 w 204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5"/>
                  <a:gd name="T29" fmla="*/ 204 w 204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5">
                    <a:moveTo>
                      <a:pt x="43" y="0"/>
                    </a:moveTo>
                    <a:lnTo>
                      <a:pt x="0" y="0"/>
                    </a:lnTo>
                    <a:lnTo>
                      <a:pt x="182" y="225"/>
                    </a:lnTo>
                    <a:lnTo>
                      <a:pt x="204" y="19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1" name="Freeform 896"/>
              <p:cNvSpPr>
                <a:spLocks/>
              </p:cNvSpPr>
              <p:nvPr/>
            </p:nvSpPr>
            <p:spPr bwMode="auto">
              <a:xfrm>
                <a:off x="3465429" y="2811203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47938333 w 191"/>
                  <a:gd name="T9" fmla="*/ 0 h 211"/>
                  <a:gd name="T10" fmla="*/ 0 w 191"/>
                  <a:gd name="T11" fmla="*/ 0 h 211"/>
                  <a:gd name="T12" fmla="*/ 189524403 w 191"/>
                  <a:gd name="T13" fmla="*/ 221341706 h 211"/>
                  <a:gd name="T14" fmla="*/ 212936065 w 191"/>
                  <a:gd name="T15" fmla="*/ 194066914 h 211"/>
                  <a:gd name="T16" fmla="*/ 47938333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43" y="0"/>
                    </a:moveTo>
                    <a:lnTo>
                      <a:pt x="0" y="0"/>
                    </a:lnTo>
                    <a:lnTo>
                      <a:pt x="170" y="211"/>
                    </a:lnTo>
                    <a:lnTo>
                      <a:pt x="191" y="18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2" name="Freeform 897"/>
              <p:cNvSpPr>
                <a:spLocks/>
              </p:cNvSpPr>
              <p:nvPr/>
            </p:nvSpPr>
            <p:spPr bwMode="auto">
              <a:xfrm>
                <a:off x="3490767" y="2811203"/>
                <a:ext cx="185833" cy="199714"/>
              </a:xfrm>
              <a:custGeom>
                <a:avLst/>
                <a:gdLst>
                  <a:gd name="T0" fmla="*/ 97005869 w 178"/>
                  <a:gd name="T1" fmla="*/ 0 h 196"/>
                  <a:gd name="T2" fmla="*/ 194010695 w 178"/>
                  <a:gd name="T3" fmla="*/ 101749188 h 196"/>
                  <a:gd name="T4" fmla="*/ 97005869 w 178"/>
                  <a:gd name="T5" fmla="*/ 203498377 h 196"/>
                  <a:gd name="T6" fmla="*/ 0 w 178"/>
                  <a:gd name="T7" fmla="*/ 101749188 h 196"/>
                  <a:gd name="T8" fmla="*/ 45777559 w 178"/>
                  <a:gd name="T9" fmla="*/ 0 h 196"/>
                  <a:gd name="T10" fmla="*/ 0 w 178"/>
                  <a:gd name="T11" fmla="*/ 0 h 196"/>
                  <a:gd name="T12" fmla="*/ 175481689 w 178"/>
                  <a:gd name="T13" fmla="*/ 203498377 h 196"/>
                  <a:gd name="T14" fmla="*/ 194010695 w 178"/>
                  <a:gd name="T15" fmla="*/ 177541679 h 196"/>
                  <a:gd name="T16" fmla="*/ 45777559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42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78" y="17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3" name="Freeform 898"/>
              <p:cNvSpPr>
                <a:spLocks/>
              </p:cNvSpPr>
              <p:nvPr/>
            </p:nvSpPr>
            <p:spPr bwMode="auto">
              <a:xfrm>
                <a:off x="3512941" y="2811203"/>
                <a:ext cx="176332" cy="188448"/>
              </a:xfrm>
              <a:custGeom>
                <a:avLst/>
                <a:gdLst>
                  <a:gd name="T0" fmla="*/ 91991047 w 169"/>
                  <a:gd name="T1" fmla="*/ 0 h 185"/>
                  <a:gd name="T2" fmla="*/ 183982095 w 169"/>
                  <a:gd name="T3" fmla="*/ 95980132 h 185"/>
                  <a:gd name="T4" fmla="*/ 91991047 w 169"/>
                  <a:gd name="T5" fmla="*/ 191960264 h 185"/>
                  <a:gd name="T6" fmla="*/ 0 w 169"/>
                  <a:gd name="T7" fmla="*/ 95980132 h 185"/>
                  <a:gd name="T8" fmla="*/ 45723200 w 169"/>
                  <a:gd name="T9" fmla="*/ 0 h 185"/>
                  <a:gd name="T10" fmla="*/ 0 w 169"/>
                  <a:gd name="T11" fmla="*/ 0 h 185"/>
                  <a:gd name="T12" fmla="*/ 161120503 w 169"/>
                  <a:gd name="T13" fmla="*/ 191960264 h 185"/>
                  <a:gd name="T14" fmla="*/ 183982095 w 169"/>
                  <a:gd name="T15" fmla="*/ 161869712 h 185"/>
                  <a:gd name="T16" fmla="*/ 45723200 w 169"/>
                  <a:gd name="T17" fmla="*/ 0 h 18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5"/>
                  <a:gd name="T29" fmla="*/ 169 w 169"/>
                  <a:gd name="T30" fmla="*/ 185 h 1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5">
                    <a:moveTo>
                      <a:pt x="42" y="0"/>
                    </a:moveTo>
                    <a:lnTo>
                      <a:pt x="0" y="0"/>
                    </a:lnTo>
                    <a:lnTo>
                      <a:pt x="148" y="185"/>
                    </a:lnTo>
                    <a:lnTo>
                      <a:pt x="169" y="15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4" name="Freeform 899"/>
              <p:cNvSpPr>
                <a:spLocks/>
              </p:cNvSpPr>
              <p:nvPr/>
            </p:nvSpPr>
            <p:spPr bwMode="auto">
              <a:xfrm>
                <a:off x="3535116" y="2811203"/>
                <a:ext cx="163659" cy="174110"/>
              </a:xfrm>
              <a:custGeom>
                <a:avLst/>
                <a:gdLst>
                  <a:gd name="T0" fmla="*/ 85300738 w 157"/>
                  <a:gd name="T1" fmla="*/ 0 h 171"/>
                  <a:gd name="T2" fmla="*/ 170600434 w 157"/>
                  <a:gd name="T3" fmla="*/ 88638281 h 171"/>
                  <a:gd name="T4" fmla="*/ 85300738 w 157"/>
                  <a:gd name="T5" fmla="*/ 177276562 h 171"/>
                  <a:gd name="T6" fmla="*/ 0 w 157"/>
                  <a:gd name="T7" fmla="*/ 88638281 h 171"/>
                  <a:gd name="T8" fmla="*/ 45637926 w 157"/>
                  <a:gd name="T9" fmla="*/ 0 h 171"/>
                  <a:gd name="T10" fmla="*/ 0 w 157"/>
                  <a:gd name="T11" fmla="*/ 0 h 171"/>
                  <a:gd name="T12" fmla="*/ 147780957 w 157"/>
                  <a:gd name="T13" fmla="*/ 177276562 h 171"/>
                  <a:gd name="T14" fmla="*/ 170600434 w 157"/>
                  <a:gd name="T15" fmla="*/ 147212562 h 171"/>
                  <a:gd name="T16" fmla="*/ 45637926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42" y="0"/>
                    </a:moveTo>
                    <a:lnTo>
                      <a:pt x="0" y="0"/>
                    </a:lnTo>
                    <a:lnTo>
                      <a:pt x="136" y="171"/>
                    </a:lnTo>
                    <a:lnTo>
                      <a:pt x="157" y="14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5" name="Freeform 900"/>
              <p:cNvSpPr>
                <a:spLocks/>
              </p:cNvSpPr>
              <p:nvPr/>
            </p:nvSpPr>
            <p:spPr bwMode="auto">
              <a:xfrm>
                <a:off x="3556238" y="2811203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46824885 w 144"/>
                  <a:gd name="T9" fmla="*/ 0 h 156"/>
                  <a:gd name="T10" fmla="*/ 0 w 144"/>
                  <a:gd name="T11" fmla="*/ 0 h 156"/>
                  <a:gd name="T12" fmla="*/ 141588620 w 144"/>
                  <a:gd name="T13" fmla="*/ 165741507 h 156"/>
                  <a:gd name="T14" fmla="*/ 160541568 w 144"/>
                  <a:gd name="T15" fmla="*/ 134930308 h 156"/>
                  <a:gd name="T16" fmla="*/ 46824885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4" y="12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6" name="Freeform 901"/>
              <p:cNvSpPr>
                <a:spLocks/>
              </p:cNvSpPr>
              <p:nvPr/>
            </p:nvSpPr>
            <p:spPr bwMode="auto">
              <a:xfrm>
                <a:off x="3578403" y="2811203"/>
                <a:ext cx="142545" cy="146459"/>
              </a:xfrm>
              <a:custGeom>
                <a:avLst/>
                <a:gdLst>
                  <a:gd name="T0" fmla="*/ 74703012 w 136"/>
                  <a:gd name="T1" fmla="*/ 0 h 142"/>
                  <a:gd name="T2" fmla="*/ 149404977 w 136"/>
                  <a:gd name="T3" fmla="*/ 75529525 h 142"/>
                  <a:gd name="T4" fmla="*/ 74703012 w 136"/>
                  <a:gd name="T5" fmla="*/ 151058018 h 142"/>
                  <a:gd name="T6" fmla="*/ 0 w 136"/>
                  <a:gd name="T7" fmla="*/ 75529525 h 142"/>
                  <a:gd name="T8" fmla="*/ 47237941 w 136"/>
                  <a:gd name="T9" fmla="*/ 0 h 142"/>
                  <a:gd name="T10" fmla="*/ 0 w 136"/>
                  <a:gd name="T11" fmla="*/ 0 h 142"/>
                  <a:gd name="T12" fmla="*/ 126334675 w 136"/>
                  <a:gd name="T13" fmla="*/ 151058018 h 142"/>
                  <a:gd name="T14" fmla="*/ 149404977 w 136"/>
                  <a:gd name="T15" fmla="*/ 120207752 h 142"/>
                  <a:gd name="T16" fmla="*/ 47237941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43" y="0"/>
                    </a:moveTo>
                    <a:lnTo>
                      <a:pt x="0" y="0"/>
                    </a:lnTo>
                    <a:lnTo>
                      <a:pt x="115" y="142"/>
                    </a:lnTo>
                    <a:lnTo>
                      <a:pt x="136" y="11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7" name="Freeform 902"/>
              <p:cNvSpPr>
                <a:spLocks/>
              </p:cNvSpPr>
              <p:nvPr/>
            </p:nvSpPr>
            <p:spPr bwMode="auto">
              <a:xfrm>
                <a:off x="3600578" y="2811203"/>
                <a:ext cx="129872" cy="130073"/>
              </a:xfrm>
              <a:custGeom>
                <a:avLst/>
                <a:gdLst>
                  <a:gd name="T0" fmla="*/ 68563969 w 123"/>
                  <a:gd name="T1" fmla="*/ 0 h 127"/>
                  <a:gd name="T2" fmla="*/ 137127937 w 123"/>
                  <a:gd name="T3" fmla="*/ 66610691 h 127"/>
                  <a:gd name="T4" fmla="*/ 68563969 w 123"/>
                  <a:gd name="T5" fmla="*/ 133220357 h 127"/>
                  <a:gd name="T6" fmla="*/ 0 w 123"/>
                  <a:gd name="T7" fmla="*/ 66610691 h 127"/>
                  <a:gd name="T8" fmla="*/ 47938611 w 123"/>
                  <a:gd name="T9" fmla="*/ 0 h 127"/>
                  <a:gd name="T10" fmla="*/ 0 w 123"/>
                  <a:gd name="T11" fmla="*/ 0 h 127"/>
                  <a:gd name="T12" fmla="*/ 113716139 w 123"/>
                  <a:gd name="T13" fmla="*/ 133220357 h 127"/>
                  <a:gd name="T14" fmla="*/ 137127937 w 123"/>
                  <a:gd name="T15" fmla="*/ 102799669 h 127"/>
                  <a:gd name="T16" fmla="*/ 47938611 w 123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7"/>
                  <a:gd name="T29" fmla="*/ 123 w 123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7">
                    <a:moveTo>
                      <a:pt x="43" y="0"/>
                    </a:moveTo>
                    <a:lnTo>
                      <a:pt x="0" y="0"/>
                    </a:lnTo>
                    <a:lnTo>
                      <a:pt x="102" y="127"/>
                    </a:lnTo>
                    <a:lnTo>
                      <a:pt x="123" y="9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8" name="Freeform 903"/>
              <p:cNvSpPr>
                <a:spLocks/>
              </p:cNvSpPr>
              <p:nvPr/>
            </p:nvSpPr>
            <p:spPr bwMode="auto">
              <a:xfrm>
                <a:off x="3622752" y="2811203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47684073 w 110"/>
                  <a:gd name="T9" fmla="*/ 0 h 113"/>
                  <a:gd name="T10" fmla="*/ 0 w 110"/>
                  <a:gd name="T11" fmla="*/ 0 h 113"/>
                  <a:gd name="T12" fmla="*/ 105585397 w 110"/>
                  <a:gd name="T13" fmla="*/ 118536197 h 113"/>
                  <a:gd name="T14" fmla="*/ 124886188 w 110"/>
                  <a:gd name="T15" fmla="*/ 87066527 h 113"/>
                  <a:gd name="T16" fmla="*/ 47684073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42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0" y="8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39" name="Freeform 904"/>
              <p:cNvSpPr>
                <a:spLocks/>
              </p:cNvSpPr>
              <p:nvPr/>
            </p:nvSpPr>
            <p:spPr bwMode="auto">
              <a:xfrm>
                <a:off x="3644926" y="2811203"/>
                <a:ext cx="107698" cy="100373"/>
              </a:xfrm>
              <a:custGeom>
                <a:avLst/>
                <a:gdLst>
                  <a:gd name="T0" fmla="*/ 56857152 w 102"/>
                  <a:gd name="T1" fmla="*/ 0 h 98"/>
                  <a:gd name="T2" fmla="*/ 113714305 w 102"/>
                  <a:gd name="T3" fmla="*/ 51402242 h 98"/>
                  <a:gd name="T4" fmla="*/ 56857152 w 102"/>
                  <a:gd name="T5" fmla="*/ 102803460 h 98"/>
                  <a:gd name="T6" fmla="*/ 0 w 102"/>
                  <a:gd name="T7" fmla="*/ 51402242 h 98"/>
                  <a:gd name="T8" fmla="*/ 46823292 w 102"/>
                  <a:gd name="T9" fmla="*/ 0 h 98"/>
                  <a:gd name="T10" fmla="*/ 0 w 102"/>
                  <a:gd name="T11" fmla="*/ 0 h 98"/>
                  <a:gd name="T12" fmla="*/ 89187677 w 102"/>
                  <a:gd name="T13" fmla="*/ 102803460 h 98"/>
                  <a:gd name="T14" fmla="*/ 113714305 w 102"/>
                  <a:gd name="T15" fmla="*/ 76578462 h 98"/>
                  <a:gd name="T16" fmla="*/ 46823292 w 102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98"/>
                  <a:gd name="T29" fmla="*/ 102 w 102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98">
                    <a:moveTo>
                      <a:pt x="42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102" y="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0" name="Freeform 905"/>
              <p:cNvSpPr>
                <a:spLocks/>
              </p:cNvSpPr>
              <p:nvPr/>
            </p:nvSpPr>
            <p:spPr bwMode="auto">
              <a:xfrm>
                <a:off x="3667100" y="2811203"/>
                <a:ext cx="95033" cy="83987"/>
              </a:xfrm>
              <a:custGeom>
                <a:avLst/>
                <a:gdLst>
                  <a:gd name="T0" fmla="*/ 50738011 w 89"/>
                  <a:gd name="T1" fmla="*/ 0 h 83"/>
                  <a:gd name="T2" fmla="*/ 101474955 w 89"/>
                  <a:gd name="T3" fmla="*/ 42493375 h 83"/>
                  <a:gd name="T4" fmla="*/ 50738011 w 89"/>
                  <a:gd name="T5" fmla="*/ 84985737 h 83"/>
                  <a:gd name="T6" fmla="*/ 0 w 89"/>
                  <a:gd name="T7" fmla="*/ 42493375 h 83"/>
                  <a:gd name="T8" fmla="*/ 47887022 w 89"/>
                  <a:gd name="T9" fmla="*/ 0 h 83"/>
                  <a:gd name="T10" fmla="*/ 0 w 89"/>
                  <a:gd name="T11" fmla="*/ 0 h 83"/>
                  <a:gd name="T12" fmla="*/ 77530918 w 89"/>
                  <a:gd name="T13" fmla="*/ 84985737 h 83"/>
                  <a:gd name="T14" fmla="*/ 101474955 w 89"/>
                  <a:gd name="T15" fmla="*/ 59387910 h 83"/>
                  <a:gd name="T16" fmla="*/ 47887022 w 89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3"/>
                  <a:gd name="T29" fmla="*/ 89 w 89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3">
                    <a:moveTo>
                      <a:pt x="42" y="0"/>
                    </a:moveTo>
                    <a:lnTo>
                      <a:pt x="0" y="0"/>
                    </a:lnTo>
                    <a:lnTo>
                      <a:pt x="68" y="83"/>
                    </a:lnTo>
                    <a:lnTo>
                      <a:pt x="89" y="5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1" name="Freeform 906"/>
              <p:cNvSpPr>
                <a:spLocks/>
              </p:cNvSpPr>
              <p:nvPr/>
            </p:nvSpPr>
            <p:spPr bwMode="auto">
              <a:xfrm>
                <a:off x="3689274" y="2811203"/>
                <a:ext cx="82360" cy="74770"/>
              </a:xfrm>
              <a:custGeom>
                <a:avLst/>
                <a:gdLst>
                  <a:gd name="T0" fmla="*/ 44046555 w 77"/>
                  <a:gd name="T1" fmla="*/ 0 h 73"/>
                  <a:gd name="T2" fmla="*/ 88093110 w 77"/>
                  <a:gd name="T3" fmla="*/ 38291458 h 73"/>
                  <a:gd name="T4" fmla="*/ 44046555 w 77"/>
                  <a:gd name="T5" fmla="*/ 76582916 h 73"/>
                  <a:gd name="T6" fmla="*/ 0 w 77"/>
                  <a:gd name="T7" fmla="*/ 38291458 h 73"/>
                  <a:gd name="T8" fmla="*/ 49194588 w 77"/>
                  <a:gd name="T9" fmla="*/ 0 h 73"/>
                  <a:gd name="T10" fmla="*/ 0 w 77"/>
                  <a:gd name="T11" fmla="*/ 0 h 73"/>
                  <a:gd name="T12" fmla="*/ 68644375 w 77"/>
                  <a:gd name="T13" fmla="*/ 76582916 h 73"/>
                  <a:gd name="T14" fmla="*/ 88093110 w 77"/>
                  <a:gd name="T15" fmla="*/ 45110889 h 73"/>
                  <a:gd name="T16" fmla="*/ 49194588 w 77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3"/>
                  <a:gd name="T29" fmla="*/ 77 w 77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3">
                    <a:moveTo>
                      <a:pt x="43" y="0"/>
                    </a:moveTo>
                    <a:lnTo>
                      <a:pt x="0" y="0"/>
                    </a:lnTo>
                    <a:lnTo>
                      <a:pt x="60" y="73"/>
                    </a:lnTo>
                    <a:lnTo>
                      <a:pt x="77" y="4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2" name="Freeform 907"/>
              <p:cNvSpPr>
                <a:spLocks/>
              </p:cNvSpPr>
              <p:nvPr/>
            </p:nvSpPr>
            <p:spPr bwMode="auto">
              <a:xfrm>
                <a:off x="3711449" y="2811203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7937830 w 68"/>
                  <a:gd name="T9" fmla="*/ 0 h 58"/>
                  <a:gd name="T10" fmla="*/ 0 w 68"/>
                  <a:gd name="T11" fmla="*/ 0 h 58"/>
                  <a:gd name="T12" fmla="*/ 52396695 w 68"/>
                  <a:gd name="T13" fmla="*/ 58752425 h 58"/>
                  <a:gd name="T14" fmla="*/ 75808128 w 68"/>
                  <a:gd name="T15" fmla="*/ 29376716 h 58"/>
                  <a:gd name="T16" fmla="*/ 47937830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43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8" y="2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3" name="Freeform 908"/>
              <p:cNvSpPr>
                <a:spLocks/>
              </p:cNvSpPr>
              <p:nvPr/>
            </p:nvSpPr>
            <p:spPr bwMode="auto">
              <a:xfrm>
                <a:off x="3736796" y="2811203"/>
                <a:ext cx="55961" cy="44037"/>
              </a:xfrm>
              <a:custGeom>
                <a:avLst/>
                <a:gdLst>
                  <a:gd name="T0" fmla="*/ 28469904 w 55"/>
                  <a:gd name="T1" fmla="*/ 0 h 43"/>
                  <a:gd name="T2" fmla="*/ 56938791 w 55"/>
                  <a:gd name="T3" fmla="*/ 22550016 h 43"/>
                  <a:gd name="T4" fmla="*/ 28469904 w 55"/>
                  <a:gd name="T5" fmla="*/ 45099009 h 43"/>
                  <a:gd name="T6" fmla="*/ 0 w 55"/>
                  <a:gd name="T7" fmla="*/ 22550016 h 43"/>
                  <a:gd name="T8" fmla="*/ 43480683 w 55"/>
                  <a:gd name="T9" fmla="*/ 0 h 43"/>
                  <a:gd name="T10" fmla="*/ 0 w 55"/>
                  <a:gd name="T11" fmla="*/ 0 h 43"/>
                  <a:gd name="T12" fmla="*/ 35198458 w 55"/>
                  <a:gd name="T13" fmla="*/ 45099009 h 43"/>
                  <a:gd name="T14" fmla="*/ 56938791 w 55"/>
                  <a:gd name="T15" fmla="*/ 14683778 h 43"/>
                  <a:gd name="T16" fmla="*/ 43480683 w 55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3"/>
                  <a:gd name="T29" fmla="*/ 55 w 55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3">
                    <a:moveTo>
                      <a:pt x="42" y="0"/>
                    </a:moveTo>
                    <a:lnTo>
                      <a:pt x="0" y="0"/>
                    </a:lnTo>
                    <a:lnTo>
                      <a:pt x="34" y="43"/>
                    </a:lnTo>
                    <a:lnTo>
                      <a:pt x="55" y="1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4" name="Freeform 909"/>
              <p:cNvSpPr>
                <a:spLocks/>
              </p:cNvSpPr>
              <p:nvPr/>
            </p:nvSpPr>
            <p:spPr bwMode="auto">
              <a:xfrm>
                <a:off x="3758961" y="2811203"/>
                <a:ext cx="43287" cy="29699"/>
              </a:xfrm>
              <a:custGeom>
                <a:avLst/>
                <a:gdLst>
                  <a:gd name="T0" fmla="*/ 22307234 w 42"/>
                  <a:gd name="T1" fmla="*/ 0 h 29"/>
                  <a:gd name="T2" fmla="*/ 44613437 w 42"/>
                  <a:gd name="T3" fmla="*/ 15207936 h 29"/>
                  <a:gd name="T4" fmla="*/ 22307234 w 42"/>
                  <a:gd name="T5" fmla="*/ 30414848 h 29"/>
                  <a:gd name="T6" fmla="*/ 0 w 42"/>
                  <a:gd name="T7" fmla="*/ 15207936 h 29"/>
                  <a:gd name="T8" fmla="*/ 0 w 42"/>
                  <a:gd name="T9" fmla="*/ 0 h 29"/>
                  <a:gd name="T10" fmla="*/ 44613437 w 42"/>
                  <a:gd name="T11" fmla="*/ 0 h 29"/>
                  <a:gd name="T12" fmla="*/ 26555542 w 42"/>
                  <a:gd name="T13" fmla="*/ 30414848 h 29"/>
                  <a:gd name="T14" fmla="*/ 0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0" y="0"/>
                    </a:moveTo>
                    <a:lnTo>
                      <a:pt x="42" y="0"/>
                    </a:lnTo>
                    <a:lnTo>
                      <a:pt x="25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5" name="Freeform 910"/>
              <p:cNvSpPr>
                <a:spLocks/>
              </p:cNvSpPr>
              <p:nvPr/>
            </p:nvSpPr>
            <p:spPr bwMode="auto">
              <a:xfrm>
                <a:off x="3780083" y="2811203"/>
                <a:ext cx="22174" cy="14337"/>
              </a:xfrm>
              <a:custGeom>
                <a:avLst/>
                <a:gdLst>
                  <a:gd name="T0" fmla="*/ 11706816 w 21"/>
                  <a:gd name="T1" fmla="*/ 0 h 14"/>
                  <a:gd name="T2" fmla="*/ 23413632 w 21"/>
                  <a:gd name="T3" fmla="*/ 7341568 h 14"/>
                  <a:gd name="T4" fmla="*/ 11706816 w 21"/>
                  <a:gd name="T5" fmla="*/ 14682112 h 14"/>
                  <a:gd name="T6" fmla="*/ 0 w 21"/>
                  <a:gd name="T7" fmla="*/ 7341568 h 14"/>
                  <a:gd name="T8" fmla="*/ 0 w 21"/>
                  <a:gd name="T9" fmla="*/ 0 h 14"/>
                  <a:gd name="T10" fmla="*/ 23413632 w 21"/>
                  <a:gd name="T11" fmla="*/ 0 h 14"/>
                  <a:gd name="T12" fmla="*/ 14494404 w 21"/>
                  <a:gd name="T13" fmla="*/ 14682112 h 14"/>
                  <a:gd name="T14" fmla="*/ 0 w 21"/>
                  <a:gd name="T15" fmla="*/ 0 h 14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4"/>
                  <a:gd name="T26" fmla="*/ 21 w 21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4">
                    <a:moveTo>
                      <a:pt x="0" y="0"/>
                    </a:moveTo>
                    <a:lnTo>
                      <a:pt x="21" y="0"/>
                    </a:lnTo>
                    <a:lnTo>
                      <a:pt x="1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6" name="Freeform 911"/>
              <p:cNvSpPr>
                <a:spLocks/>
              </p:cNvSpPr>
              <p:nvPr/>
            </p:nvSpPr>
            <p:spPr bwMode="auto">
              <a:xfrm>
                <a:off x="1587005" y="3174796"/>
                <a:ext cx="40123" cy="25603"/>
              </a:xfrm>
              <a:custGeom>
                <a:avLst/>
                <a:gdLst>
                  <a:gd name="T0" fmla="*/ 21182832 w 38"/>
                  <a:gd name="T1" fmla="*/ 0 h 25"/>
                  <a:gd name="T2" fmla="*/ 42364608 w 38"/>
                  <a:gd name="T3" fmla="*/ 13110784 h 25"/>
                  <a:gd name="T4" fmla="*/ 21182832 w 38"/>
                  <a:gd name="T5" fmla="*/ 26220544 h 25"/>
                  <a:gd name="T6" fmla="*/ 0 w 38"/>
                  <a:gd name="T7" fmla="*/ 13110784 h 25"/>
                  <a:gd name="T8" fmla="*/ 18952839 w 38"/>
                  <a:gd name="T9" fmla="*/ 0 h 25"/>
                  <a:gd name="T10" fmla="*/ 0 w 38"/>
                  <a:gd name="T11" fmla="*/ 26220544 h 25"/>
                  <a:gd name="T12" fmla="*/ 42364608 w 38"/>
                  <a:gd name="T13" fmla="*/ 26220544 h 25"/>
                  <a:gd name="T14" fmla="*/ 18952839 w 38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25"/>
                  <a:gd name="T26" fmla="*/ 38 w 38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25">
                    <a:moveTo>
                      <a:pt x="17" y="0"/>
                    </a:moveTo>
                    <a:lnTo>
                      <a:pt x="0" y="25"/>
                    </a:lnTo>
                    <a:lnTo>
                      <a:pt x="38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7" name="Freeform 912"/>
              <p:cNvSpPr>
                <a:spLocks/>
              </p:cNvSpPr>
              <p:nvPr/>
            </p:nvSpPr>
            <p:spPr bwMode="auto">
              <a:xfrm>
                <a:off x="1595445" y="3162507"/>
                <a:ext cx="50685" cy="37892"/>
              </a:xfrm>
              <a:custGeom>
                <a:avLst/>
                <a:gdLst>
                  <a:gd name="T0" fmla="*/ 27329999 w 47"/>
                  <a:gd name="T1" fmla="*/ 0 h 36"/>
                  <a:gd name="T2" fmla="*/ 54658919 w 47"/>
                  <a:gd name="T3" fmla="*/ 19941717 h 36"/>
                  <a:gd name="T4" fmla="*/ 27329999 w 47"/>
                  <a:gd name="T5" fmla="*/ 39883435 h 36"/>
                  <a:gd name="T6" fmla="*/ 0 w 47"/>
                  <a:gd name="T7" fmla="*/ 19941717 h 36"/>
                  <a:gd name="T8" fmla="*/ 19770387 w 47"/>
                  <a:gd name="T9" fmla="*/ 0 h 36"/>
                  <a:gd name="T10" fmla="*/ 0 w 47"/>
                  <a:gd name="T11" fmla="*/ 23265686 h 36"/>
                  <a:gd name="T12" fmla="*/ 10466993 w 47"/>
                  <a:gd name="T13" fmla="*/ 39883435 h 36"/>
                  <a:gd name="T14" fmla="*/ 54658919 w 47"/>
                  <a:gd name="T15" fmla="*/ 39883435 h 36"/>
                  <a:gd name="T16" fmla="*/ 19770387 w 47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6"/>
                  <a:gd name="T29" fmla="*/ 47 w 47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6">
                    <a:moveTo>
                      <a:pt x="17" y="0"/>
                    </a:moveTo>
                    <a:lnTo>
                      <a:pt x="0" y="21"/>
                    </a:lnTo>
                    <a:lnTo>
                      <a:pt x="9" y="36"/>
                    </a:lnTo>
                    <a:lnTo>
                      <a:pt x="47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8" name="Freeform 913"/>
              <p:cNvSpPr>
                <a:spLocks/>
              </p:cNvSpPr>
              <p:nvPr/>
            </p:nvSpPr>
            <p:spPr bwMode="auto">
              <a:xfrm>
                <a:off x="1604954" y="3146121"/>
                <a:ext cx="63349" cy="52230"/>
              </a:xfrm>
              <a:custGeom>
                <a:avLst/>
                <a:gdLst>
                  <a:gd name="T0" fmla="*/ 34009823 w 59"/>
                  <a:gd name="T1" fmla="*/ 0 h 51"/>
                  <a:gd name="T2" fmla="*/ 68018572 w 59"/>
                  <a:gd name="T3" fmla="*/ 26744832 h 51"/>
                  <a:gd name="T4" fmla="*/ 34009823 w 59"/>
                  <a:gd name="T5" fmla="*/ 53489665 h 51"/>
                  <a:gd name="T6" fmla="*/ 0 w 59"/>
                  <a:gd name="T7" fmla="*/ 26744832 h 51"/>
                  <a:gd name="T8" fmla="*/ 18445300 w 59"/>
                  <a:gd name="T9" fmla="*/ 0 h 51"/>
                  <a:gd name="T10" fmla="*/ 0 w 59"/>
                  <a:gd name="T11" fmla="*/ 27269180 h 51"/>
                  <a:gd name="T12" fmla="*/ 24210057 w 59"/>
                  <a:gd name="T13" fmla="*/ 53489665 h 51"/>
                  <a:gd name="T14" fmla="*/ 68018572 w 59"/>
                  <a:gd name="T15" fmla="*/ 53489665 h 51"/>
                  <a:gd name="T16" fmla="*/ 18445300 w 5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1"/>
                  <a:gd name="T29" fmla="*/ 59 w 5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1">
                    <a:moveTo>
                      <a:pt x="16" y="0"/>
                    </a:moveTo>
                    <a:lnTo>
                      <a:pt x="0" y="26"/>
                    </a:lnTo>
                    <a:lnTo>
                      <a:pt x="21" y="51"/>
                    </a:lnTo>
                    <a:lnTo>
                      <a:pt x="59" y="5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49" name="Freeform 914"/>
              <p:cNvSpPr>
                <a:spLocks/>
              </p:cNvSpPr>
              <p:nvPr/>
            </p:nvSpPr>
            <p:spPr bwMode="auto">
              <a:xfrm>
                <a:off x="1614455" y="3134855"/>
                <a:ext cx="72859" cy="63495"/>
              </a:xfrm>
              <a:custGeom>
                <a:avLst/>
                <a:gdLst>
                  <a:gd name="T0" fmla="*/ 39033137 w 68"/>
                  <a:gd name="T1" fmla="*/ 0 h 62"/>
                  <a:gd name="T2" fmla="*/ 78065203 w 68"/>
                  <a:gd name="T3" fmla="*/ 32513536 h 62"/>
                  <a:gd name="T4" fmla="*/ 39033137 w 68"/>
                  <a:gd name="T5" fmla="*/ 65026049 h 62"/>
                  <a:gd name="T6" fmla="*/ 0 w 68"/>
                  <a:gd name="T7" fmla="*/ 32513536 h 62"/>
                  <a:gd name="T8" fmla="*/ 19516569 w 68"/>
                  <a:gd name="T9" fmla="*/ 0 h 62"/>
                  <a:gd name="T10" fmla="*/ 0 w 68"/>
                  <a:gd name="T11" fmla="*/ 27269056 h 62"/>
                  <a:gd name="T12" fmla="*/ 34440871 w 68"/>
                  <a:gd name="T13" fmla="*/ 65026049 h 62"/>
                  <a:gd name="T14" fmla="*/ 78065203 w 68"/>
                  <a:gd name="T15" fmla="*/ 65026049 h 62"/>
                  <a:gd name="T16" fmla="*/ 19516569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17" y="0"/>
                    </a:moveTo>
                    <a:lnTo>
                      <a:pt x="0" y="26"/>
                    </a:lnTo>
                    <a:lnTo>
                      <a:pt x="30" y="62"/>
                    </a:lnTo>
                    <a:lnTo>
                      <a:pt x="68" y="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0" name="Freeform 915"/>
              <p:cNvSpPr>
                <a:spLocks/>
              </p:cNvSpPr>
              <p:nvPr/>
            </p:nvSpPr>
            <p:spPr bwMode="auto">
              <a:xfrm>
                <a:off x="1623956" y="3120508"/>
                <a:ext cx="81299" cy="77842"/>
              </a:xfrm>
              <a:custGeom>
                <a:avLst/>
                <a:gdLst>
                  <a:gd name="T0" fmla="*/ 42919536 w 77"/>
                  <a:gd name="T1" fmla="*/ 0 h 76"/>
                  <a:gd name="T2" fmla="*/ 85838017 w 77"/>
                  <a:gd name="T3" fmla="*/ 39864322 h 76"/>
                  <a:gd name="T4" fmla="*/ 42919536 w 77"/>
                  <a:gd name="T5" fmla="*/ 79728644 h 76"/>
                  <a:gd name="T6" fmla="*/ 0 w 77"/>
                  <a:gd name="T7" fmla="*/ 39864322 h 76"/>
                  <a:gd name="T8" fmla="*/ 18951114 w 77"/>
                  <a:gd name="T9" fmla="*/ 0 h 76"/>
                  <a:gd name="T10" fmla="*/ 0 w 77"/>
                  <a:gd name="T11" fmla="*/ 26226606 h 76"/>
                  <a:gd name="T12" fmla="*/ 47935788 w 77"/>
                  <a:gd name="T13" fmla="*/ 79728644 h 76"/>
                  <a:gd name="T14" fmla="*/ 85838017 w 77"/>
                  <a:gd name="T15" fmla="*/ 79728644 h 76"/>
                  <a:gd name="T16" fmla="*/ 18951114 w 77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6"/>
                  <a:gd name="T29" fmla="*/ 77 w 77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6">
                    <a:moveTo>
                      <a:pt x="17" y="0"/>
                    </a:moveTo>
                    <a:lnTo>
                      <a:pt x="0" y="25"/>
                    </a:lnTo>
                    <a:lnTo>
                      <a:pt x="43" y="76"/>
                    </a:lnTo>
                    <a:lnTo>
                      <a:pt x="77" y="7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1" name="Freeform 916"/>
              <p:cNvSpPr>
                <a:spLocks/>
              </p:cNvSpPr>
              <p:nvPr/>
            </p:nvSpPr>
            <p:spPr bwMode="auto">
              <a:xfrm>
                <a:off x="1633456" y="3110267"/>
                <a:ext cx="93972" cy="90132"/>
              </a:xfrm>
              <a:custGeom>
                <a:avLst/>
                <a:gdLst>
                  <a:gd name="T0" fmla="*/ 49610880 w 89"/>
                  <a:gd name="T1" fmla="*/ 0 h 87"/>
                  <a:gd name="T2" fmla="*/ 99221761 w 89"/>
                  <a:gd name="T3" fmla="*/ 46688376 h 87"/>
                  <a:gd name="T4" fmla="*/ 49610880 w 89"/>
                  <a:gd name="T5" fmla="*/ 93376752 h 87"/>
                  <a:gd name="T6" fmla="*/ 0 w 89"/>
                  <a:gd name="T7" fmla="*/ 46688376 h 87"/>
                  <a:gd name="T8" fmla="*/ 18952782 w 89"/>
                  <a:gd name="T9" fmla="*/ 0 h 87"/>
                  <a:gd name="T10" fmla="*/ 0 w 89"/>
                  <a:gd name="T11" fmla="*/ 26832399 h 87"/>
                  <a:gd name="T12" fmla="*/ 56857280 w 89"/>
                  <a:gd name="T13" fmla="*/ 93376752 h 87"/>
                  <a:gd name="T14" fmla="*/ 99221761 w 89"/>
                  <a:gd name="T15" fmla="*/ 93376752 h 87"/>
                  <a:gd name="T16" fmla="*/ 18952782 w 89"/>
                  <a:gd name="T17" fmla="*/ 0 h 8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7"/>
                  <a:gd name="T29" fmla="*/ 89 w 89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7">
                    <a:moveTo>
                      <a:pt x="17" y="0"/>
                    </a:moveTo>
                    <a:lnTo>
                      <a:pt x="0" y="25"/>
                    </a:lnTo>
                    <a:lnTo>
                      <a:pt x="51" y="87"/>
                    </a:lnTo>
                    <a:lnTo>
                      <a:pt x="89" y="8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2" name="Freeform 917"/>
              <p:cNvSpPr>
                <a:spLocks/>
              </p:cNvSpPr>
              <p:nvPr/>
            </p:nvSpPr>
            <p:spPr bwMode="auto">
              <a:xfrm>
                <a:off x="1639793" y="3099002"/>
                <a:ext cx="103473" cy="101397"/>
              </a:xfrm>
              <a:custGeom>
                <a:avLst/>
                <a:gdLst>
                  <a:gd name="T0" fmla="*/ 54626353 w 98"/>
                  <a:gd name="T1" fmla="*/ 0 h 98"/>
                  <a:gd name="T2" fmla="*/ 109251649 w 98"/>
                  <a:gd name="T3" fmla="*/ 52456393 h 98"/>
                  <a:gd name="T4" fmla="*/ 54626353 w 98"/>
                  <a:gd name="T5" fmla="*/ 104911751 h 98"/>
                  <a:gd name="T6" fmla="*/ 0 w 98"/>
                  <a:gd name="T7" fmla="*/ 52456393 h 98"/>
                  <a:gd name="T8" fmla="*/ 18951399 w 98"/>
                  <a:gd name="T9" fmla="*/ 0 h 98"/>
                  <a:gd name="T10" fmla="*/ 0 w 98"/>
                  <a:gd name="T11" fmla="*/ 23552041 h 98"/>
                  <a:gd name="T12" fmla="*/ 66888955 w 98"/>
                  <a:gd name="T13" fmla="*/ 104911751 h 98"/>
                  <a:gd name="T14" fmla="*/ 109251649 w 98"/>
                  <a:gd name="T15" fmla="*/ 104911751 h 98"/>
                  <a:gd name="T16" fmla="*/ 18951399 w 98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8"/>
                  <a:gd name="T29" fmla="*/ 98 w 98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8">
                    <a:moveTo>
                      <a:pt x="17" y="0"/>
                    </a:moveTo>
                    <a:lnTo>
                      <a:pt x="0" y="22"/>
                    </a:lnTo>
                    <a:lnTo>
                      <a:pt x="60" y="98"/>
                    </a:lnTo>
                    <a:lnTo>
                      <a:pt x="98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3" name="Freeform 918"/>
              <p:cNvSpPr>
                <a:spLocks/>
              </p:cNvSpPr>
              <p:nvPr/>
            </p:nvSpPr>
            <p:spPr bwMode="auto">
              <a:xfrm>
                <a:off x="1649294" y="3082616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18953082 w 110"/>
                  <a:gd name="T9" fmla="*/ 0 h 113"/>
                  <a:gd name="T10" fmla="*/ 0 w 110"/>
                  <a:gd name="T11" fmla="*/ 27273517 h 113"/>
                  <a:gd name="T12" fmla="*/ 80272370 w 110"/>
                  <a:gd name="T13" fmla="*/ 118536197 h 113"/>
                  <a:gd name="T14" fmla="*/ 122637505 w 110"/>
                  <a:gd name="T15" fmla="*/ 118536197 h 113"/>
                  <a:gd name="T16" fmla="*/ 18953082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7" y="0"/>
                    </a:moveTo>
                    <a:lnTo>
                      <a:pt x="0" y="26"/>
                    </a:lnTo>
                    <a:lnTo>
                      <a:pt x="72" y="113"/>
                    </a:lnTo>
                    <a:lnTo>
                      <a:pt x="110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4" name="Freeform 919"/>
              <p:cNvSpPr>
                <a:spLocks/>
              </p:cNvSpPr>
              <p:nvPr/>
            </p:nvSpPr>
            <p:spPr bwMode="auto">
              <a:xfrm>
                <a:off x="1658803" y="3071350"/>
                <a:ext cx="125647" cy="127001"/>
              </a:xfrm>
              <a:custGeom>
                <a:avLst/>
                <a:gdLst>
                  <a:gd name="T0" fmla="*/ 66333169 w 119"/>
                  <a:gd name="T1" fmla="*/ 0 h 124"/>
                  <a:gd name="T2" fmla="*/ 132665281 w 119"/>
                  <a:gd name="T3" fmla="*/ 65037827 h 124"/>
                  <a:gd name="T4" fmla="*/ 66333169 w 119"/>
                  <a:gd name="T5" fmla="*/ 130074629 h 124"/>
                  <a:gd name="T6" fmla="*/ 0 w 119"/>
                  <a:gd name="T7" fmla="*/ 65037827 h 124"/>
                  <a:gd name="T8" fmla="*/ 18952639 w 119"/>
                  <a:gd name="T9" fmla="*/ 0 h 124"/>
                  <a:gd name="T10" fmla="*/ 0 w 119"/>
                  <a:gd name="T11" fmla="*/ 27273466 h 124"/>
                  <a:gd name="T12" fmla="*/ 90301136 w 119"/>
                  <a:gd name="T13" fmla="*/ 130074629 h 124"/>
                  <a:gd name="T14" fmla="*/ 132665281 w 119"/>
                  <a:gd name="T15" fmla="*/ 130074629 h 124"/>
                  <a:gd name="T16" fmla="*/ 18952639 w 119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4"/>
                  <a:gd name="T29" fmla="*/ 119 w 119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4">
                    <a:moveTo>
                      <a:pt x="17" y="0"/>
                    </a:moveTo>
                    <a:lnTo>
                      <a:pt x="0" y="26"/>
                    </a:lnTo>
                    <a:lnTo>
                      <a:pt x="81" y="124"/>
                    </a:lnTo>
                    <a:lnTo>
                      <a:pt x="119" y="12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5" name="Freeform 920"/>
              <p:cNvSpPr>
                <a:spLocks/>
              </p:cNvSpPr>
              <p:nvPr/>
            </p:nvSpPr>
            <p:spPr bwMode="auto">
              <a:xfrm>
                <a:off x="1668304" y="3061109"/>
                <a:ext cx="133045" cy="139290"/>
              </a:xfrm>
              <a:custGeom>
                <a:avLst/>
                <a:gdLst>
                  <a:gd name="T0" fmla="*/ 69689406 w 127"/>
                  <a:gd name="T1" fmla="*/ 0 h 135"/>
                  <a:gd name="T2" fmla="*/ 139377764 w 127"/>
                  <a:gd name="T3" fmla="*/ 71858163 h 135"/>
                  <a:gd name="T4" fmla="*/ 69689406 w 127"/>
                  <a:gd name="T5" fmla="*/ 143716326 h 135"/>
                  <a:gd name="T6" fmla="*/ 0 w 127"/>
                  <a:gd name="T7" fmla="*/ 71858163 h 135"/>
                  <a:gd name="T8" fmla="*/ 18656684 w 127"/>
                  <a:gd name="T9" fmla="*/ 0 h 135"/>
                  <a:gd name="T10" fmla="*/ 0 w 127"/>
                  <a:gd name="T11" fmla="*/ 23420321 h 135"/>
                  <a:gd name="T12" fmla="*/ 102064380 w 127"/>
                  <a:gd name="T13" fmla="*/ 143716326 h 135"/>
                  <a:gd name="T14" fmla="*/ 139377764 w 127"/>
                  <a:gd name="T15" fmla="*/ 143716326 h 135"/>
                  <a:gd name="T16" fmla="*/ 18656684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17" y="0"/>
                    </a:moveTo>
                    <a:lnTo>
                      <a:pt x="0" y="22"/>
                    </a:lnTo>
                    <a:lnTo>
                      <a:pt x="93" y="135"/>
                    </a:lnTo>
                    <a:lnTo>
                      <a:pt x="127" y="13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6" name="Freeform 921"/>
              <p:cNvSpPr>
                <a:spLocks/>
              </p:cNvSpPr>
              <p:nvPr/>
            </p:nvSpPr>
            <p:spPr bwMode="auto">
              <a:xfrm>
                <a:off x="1677805" y="3046771"/>
                <a:ext cx="147821" cy="153628"/>
              </a:xfrm>
              <a:custGeom>
                <a:avLst/>
                <a:gdLst>
                  <a:gd name="T0" fmla="*/ 78039984 w 140"/>
                  <a:gd name="T1" fmla="*/ 0 h 149"/>
                  <a:gd name="T2" fmla="*/ 156078913 w 140"/>
                  <a:gd name="T3" fmla="*/ 79199874 h 149"/>
                  <a:gd name="T4" fmla="*/ 78039984 w 140"/>
                  <a:gd name="T5" fmla="*/ 158399747 h 149"/>
                  <a:gd name="T6" fmla="*/ 0 w 140"/>
                  <a:gd name="T7" fmla="*/ 79199874 h 149"/>
                  <a:gd name="T8" fmla="*/ 18952764 w 140"/>
                  <a:gd name="T9" fmla="*/ 0 h 149"/>
                  <a:gd name="T10" fmla="*/ 0 w 140"/>
                  <a:gd name="T11" fmla="*/ 26577641 h 149"/>
                  <a:gd name="T12" fmla="*/ 113714455 w 140"/>
                  <a:gd name="T13" fmla="*/ 158399747 h 149"/>
                  <a:gd name="T14" fmla="*/ 156078913 w 140"/>
                  <a:gd name="T15" fmla="*/ 158399747 h 149"/>
                  <a:gd name="T16" fmla="*/ 18952764 w 140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49"/>
                  <a:gd name="T29" fmla="*/ 140 w 140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49">
                    <a:moveTo>
                      <a:pt x="17" y="0"/>
                    </a:moveTo>
                    <a:lnTo>
                      <a:pt x="0" y="25"/>
                    </a:lnTo>
                    <a:lnTo>
                      <a:pt x="102" y="149"/>
                    </a:lnTo>
                    <a:lnTo>
                      <a:pt x="140" y="14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7" name="Freeform 922"/>
              <p:cNvSpPr>
                <a:spLocks/>
              </p:cNvSpPr>
              <p:nvPr/>
            </p:nvSpPr>
            <p:spPr bwMode="auto">
              <a:xfrm>
                <a:off x="1687305" y="3035506"/>
                <a:ext cx="154158" cy="164893"/>
              </a:xfrm>
              <a:custGeom>
                <a:avLst/>
                <a:gdLst>
                  <a:gd name="T0" fmla="*/ 80286111 w 148"/>
                  <a:gd name="T1" fmla="*/ 0 h 160"/>
                  <a:gd name="T2" fmla="*/ 160572222 w 148"/>
                  <a:gd name="T3" fmla="*/ 84968332 h 160"/>
                  <a:gd name="T4" fmla="*/ 80286111 w 148"/>
                  <a:gd name="T5" fmla="*/ 169935634 h 160"/>
                  <a:gd name="T6" fmla="*/ 0 w 148"/>
                  <a:gd name="T7" fmla="*/ 84968332 h 160"/>
                  <a:gd name="T8" fmla="*/ 18443755 w 148"/>
                  <a:gd name="T9" fmla="*/ 0 h 160"/>
                  <a:gd name="T10" fmla="*/ 0 w 148"/>
                  <a:gd name="T11" fmla="*/ 26552924 h 160"/>
                  <a:gd name="T12" fmla="*/ 119344316 w 148"/>
                  <a:gd name="T13" fmla="*/ 169935634 h 160"/>
                  <a:gd name="T14" fmla="*/ 160572222 w 148"/>
                  <a:gd name="T15" fmla="*/ 169935634 h 160"/>
                  <a:gd name="T16" fmla="*/ 18443755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17" y="0"/>
                    </a:moveTo>
                    <a:lnTo>
                      <a:pt x="0" y="25"/>
                    </a:lnTo>
                    <a:lnTo>
                      <a:pt x="110" y="160"/>
                    </a:lnTo>
                    <a:lnTo>
                      <a:pt x="148" y="16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8" name="Freeform 923"/>
              <p:cNvSpPr>
                <a:spLocks/>
              </p:cNvSpPr>
              <p:nvPr/>
            </p:nvSpPr>
            <p:spPr bwMode="auto">
              <a:xfrm>
                <a:off x="1693642" y="3024240"/>
                <a:ext cx="166832" cy="174110"/>
              </a:xfrm>
              <a:custGeom>
                <a:avLst/>
                <a:gdLst>
                  <a:gd name="T0" fmla="*/ 88639859 w 157"/>
                  <a:gd name="T1" fmla="*/ 0 h 171"/>
                  <a:gd name="T2" fmla="*/ 177279719 w 157"/>
                  <a:gd name="T3" fmla="*/ 88638281 h 171"/>
                  <a:gd name="T4" fmla="*/ 88639859 w 157"/>
                  <a:gd name="T5" fmla="*/ 177276562 h 171"/>
                  <a:gd name="T6" fmla="*/ 0 w 157"/>
                  <a:gd name="T7" fmla="*/ 88638281 h 171"/>
                  <a:gd name="T8" fmla="*/ 19196307 w 157"/>
                  <a:gd name="T9" fmla="*/ 0 h 171"/>
                  <a:gd name="T10" fmla="*/ 0 w 157"/>
                  <a:gd name="T11" fmla="*/ 22807392 h 171"/>
                  <a:gd name="T12" fmla="*/ 138888151 w 157"/>
                  <a:gd name="T13" fmla="*/ 177276562 h 171"/>
                  <a:gd name="T14" fmla="*/ 177279719 w 157"/>
                  <a:gd name="T15" fmla="*/ 177276562 h 171"/>
                  <a:gd name="T16" fmla="*/ 19196307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17" y="0"/>
                    </a:moveTo>
                    <a:lnTo>
                      <a:pt x="0" y="22"/>
                    </a:lnTo>
                    <a:lnTo>
                      <a:pt x="123" y="171"/>
                    </a:lnTo>
                    <a:lnTo>
                      <a:pt x="157" y="17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59" name="Freeform 924"/>
              <p:cNvSpPr>
                <a:spLocks/>
              </p:cNvSpPr>
              <p:nvPr/>
            </p:nvSpPr>
            <p:spPr bwMode="auto">
              <a:xfrm>
                <a:off x="1703152" y="3009903"/>
                <a:ext cx="179496" cy="188448"/>
              </a:xfrm>
              <a:custGeom>
                <a:avLst/>
                <a:gdLst>
                  <a:gd name="T0" fmla="*/ 95321934 w 169"/>
                  <a:gd name="T1" fmla="*/ 0 h 185"/>
                  <a:gd name="T2" fmla="*/ 190643867 w 169"/>
                  <a:gd name="T3" fmla="*/ 95980132 h 185"/>
                  <a:gd name="T4" fmla="*/ 95321934 w 169"/>
                  <a:gd name="T5" fmla="*/ 191960264 h 185"/>
                  <a:gd name="T6" fmla="*/ 0 w 169"/>
                  <a:gd name="T7" fmla="*/ 95980132 h 185"/>
                  <a:gd name="T8" fmla="*/ 19177396 w 169"/>
                  <a:gd name="T9" fmla="*/ 0 h 185"/>
                  <a:gd name="T10" fmla="*/ 0 w 169"/>
                  <a:gd name="T11" fmla="*/ 25940631 h 185"/>
                  <a:gd name="T12" fmla="*/ 147777264 w 169"/>
                  <a:gd name="T13" fmla="*/ 191960264 h 185"/>
                  <a:gd name="T14" fmla="*/ 190643867 w 169"/>
                  <a:gd name="T15" fmla="*/ 191960264 h 185"/>
                  <a:gd name="T16" fmla="*/ 19177396 w 169"/>
                  <a:gd name="T17" fmla="*/ 0 h 18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5"/>
                  <a:gd name="T29" fmla="*/ 169 w 169"/>
                  <a:gd name="T30" fmla="*/ 185 h 1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5">
                    <a:moveTo>
                      <a:pt x="17" y="0"/>
                    </a:moveTo>
                    <a:lnTo>
                      <a:pt x="0" y="25"/>
                    </a:lnTo>
                    <a:lnTo>
                      <a:pt x="131" y="185"/>
                    </a:lnTo>
                    <a:lnTo>
                      <a:pt x="169" y="18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0" name="Freeform 925"/>
              <p:cNvSpPr>
                <a:spLocks/>
              </p:cNvSpPr>
              <p:nvPr/>
            </p:nvSpPr>
            <p:spPr bwMode="auto">
              <a:xfrm>
                <a:off x="1711592" y="2997613"/>
                <a:ext cx="190058" cy="202786"/>
              </a:xfrm>
              <a:custGeom>
                <a:avLst/>
                <a:gdLst>
                  <a:gd name="T0" fmla="*/ 101466413 w 178"/>
                  <a:gd name="T1" fmla="*/ 0 h 196"/>
                  <a:gd name="T2" fmla="*/ 202932825 w 178"/>
                  <a:gd name="T3" fmla="*/ 104903474 h 196"/>
                  <a:gd name="T4" fmla="*/ 101466413 w 178"/>
                  <a:gd name="T5" fmla="*/ 209806947 h 196"/>
                  <a:gd name="T6" fmla="*/ 0 w 178"/>
                  <a:gd name="T7" fmla="*/ 104903474 h 196"/>
                  <a:gd name="T8" fmla="*/ 19381647 w 178"/>
                  <a:gd name="T9" fmla="*/ 0 h 196"/>
                  <a:gd name="T10" fmla="*/ 0 w 178"/>
                  <a:gd name="T11" fmla="*/ 26761544 h 196"/>
                  <a:gd name="T12" fmla="*/ 159610293 w 178"/>
                  <a:gd name="T13" fmla="*/ 209806947 h 196"/>
                  <a:gd name="T14" fmla="*/ 202932825 w 178"/>
                  <a:gd name="T15" fmla="*/ 209806947 h 196"/>
                  <a:gd name="T16" fmla="*/ 19381647 w 178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6"/>
                  <a:gd name="T29" fmla="*/ 178 w 178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6">
                    <a:moveTo>
                      <a:pt x="17" y="0"/>
                    </a:moveTo>
                    <a:lnTo>
                      <a:pt x="0" y="25"/>
                    </a:lnTo>
                    <a:lnTo>
                      <a:pt x="140" y="196"/>
                    </a:lnTo>
                    <a:lnTo>
                      <a:pt x="178" y="19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1" name="Freeform 926"/>
              <p:cNvSpPr>
                <a:spLocks/>
              </p:cNvSpPr>
              <p:nvPr/>
            </p:nvSpPr>
            <p:spPr bwMode="auto">
              <a:xfrm>
                <a:off x="1721101" y="2983266"/>
                <a:ext cx="202731" cy="217133"/>
              </a:xfrm>
              <a:custGeom>
                <a:avLst/>
                <a:gdLst>
                  <a:gd name="T0" fmla="*/ 108158054 w 190"/>
                  <a:gd name="T1" fmla="*/ 0 h 211"/>
                  <a:gd name="T2" fmla="*/ 216315041 w 190"/>
                  <a:gd name="T3" fmla="*/ 111722646 h 211"/>
                  <a:gd name="T4" fmla="*/ 108158054 w 190"/>
                  <a:gd name="T5" fmla="*/ 223444264 h 211"/>
                  <a:gd name="T6" fmla="*/ 0 w 190"/>
                  <a:gd name="T7" fmla="*/ 111722646 h 211"/>
                  <a:gd name="T8" fmla="*/ 19354411 w 190"/>
                  <a:gd name="T9" fmla="*/ 0 h 211"/>
                  <a:gd name="T10" fmla="*/ 0 w 190"/>
                  <a:gd name="T11" fmla="*/ 27533699 h 211"/>
                  <a:gd name="T12" fmla="*/ 173052260 w 190"/>
                  <a:gd name="T13" fmla="*/ 223444264 h 211"/>
                  <a:gd name="T14" fmla="*/ 216315041 w 190"/>
                  <a:gd name="T15" fmla="*/ 223444264 h 211"/>
                  <a:gd name="T16" fmla="*/ 19354411 w 190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0"/>
                  <a:gd name="T28" fmla="*/ 0 h 211"/>
                  <a:gd name="T29" fmla="*/ 190 w 190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0" h="211">
                    <a:moveTo>
                      <a:pt x="17" y="0"/>
                    </a:moveTo>
                    <a:lnTo>
                      <a:pt x="0" y="26"/>
                    </a:lnTo>
                    <a:lnTo>
                      <a:pt x="152" y="211"/>
                    </a:lnTo>
                    <a:lnTo>
                      <a:pt x="190" y="2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2" name="Freeform 927"/>
              <p:cNvSpPr>
                <a:spLocks/>
              </p:cNvSpPr>
              <p:nvPr/>
            </p:nvSpPr>
            <p:spPr bwMode="auto">
              <a:xfrm>
                <a:off x="1730602" y="2972001"/>
                <a:ext cx="209068" cy="228398"/>
              </a:xfrm>
              <a:custGeom>
                <a:avLst/>
                <a:gdLst>
                  <a:gd name="T0" fmla="*/ 109822684 w 199"/>
                  <a:gd name="T1" fmla="*/ 0 h 222"/>
                  <a:gd name="T2" fmla="*/ 219645368 w 199"/>
                  <a:gd name="T3" fmla="*/ 117490194 h 222"/>
                  <a:gd name="T4" fmla="*/ 109822684 w 199"/>
                  <a:gd name="T5" fmla="*/ 234980389 h 222"/>
                  <a:gd name="T6" fmla="*/ 0 w 199"/>
                  <a:gd name="T7" fmla="*/ 117490194 h 222"/>
                  <a:gd name="T8" fmla="*/ 23178183 w 199"/>
                  <a:gd name="T9" fmla="*/ 0 h 222"/>
                  <a:gd name="T10" fmla="*/ 0 w 199"/>
                  <a:gd name="T11" fmla="*/ 27519902 h 222"/>
                  <a:gd name="T12" fmla="*/ 177702558 w 199"/>
                  <a:gd name="T13" fmla="*/ 234980389 h 222"/>
                  <a:gd name="T14" fmla="*/ 219645368 w 199"/>
                  <a:gd name="T15" fmla="*/ 234980389 h 222"/>
                  <a:gd name="T16" fmla="*/ 23178183 w 199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9"/>
                  <a:gd name="T28" fmla="*/ 0 h 222"/>
                  <a:gd name="T29" fmla="*/ 199 w 199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9" h="222">
                    <a:moveTo>
                      <a:pt x="21" y="0"/>
                    </a:moveTo>
                    <a:lnTo>
                      <a:pt x="0" y="26"/>
                    </a:lnTo>
                    <a:lnTo>
                      <a:pt x="161" y="222"/>
                    </a:lnTo>
                    <a:lnTo>
                      <a:pt x="199" y="22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3" name="Freeform 928"/>
              <p:cNvSpPr>
                <a:spLocks/>
              </p:cNvSpPr>
              <p:nvPr/>
            </p:nvSpPr>
            <p:spPr bwMode="auto">
              <a:xfrm>
                <a:off x="1740103" y="2960735"/>
                <a:ext cx="217517" cy="237615"/>
              </a:xfrm>
              <a:custGeom>
                <a:avLst/>
                <a:gdLst>
                  <a:gd name="T0" fmla="*/ 114284692 w 207"/>
                  <a:gd name="T1" fmla="*/ 0 h 233"/>
                  <a:gd name="T2" fmla="*/ 228568333 w 207"/>
                  <a:gd name="T3" fmla="*/ 121161214 h 233"/>
                  <a:gd name="T4" fmla="*/ 114284692 w 207"/>
                  <a:gd name="T5" fmla="*/ 242321409 h 233"/>
                  <a:gd name="T6" fmla="*/ 0 w 207"/>
                  <a:gd name="T7" fmla="*/ 121161214 h 233"/>
                  <a:gd name="T8" fmla="*/ 23188154 w 207"/>
                  <a:gd name="T9" fmla="*/ 0 h 233"/>
                  <a:gd name="T10" fmla="*/ 0 w 207"/>
                  <a:gd name="T11" fmla="*/ 22880389 h 233"/>
                  <a:gd name="T12" fmla="*/ 191026171 w 207"/>
                  <a:gd name="T13" fmla="*/ 242321409 h 233"/>
                  <a:gd name="T14" fmla="*/ 228568333 w 207"/>
                  <a:gd name="T15" fmla="*/ 242321409 h 233"/>
                  <a:gd name="T16" fmla="*/ 23188154 w 207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3"/>
                  <a:gd name="T29" fmla="*/ 207 w 207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3">
                    <a:moveTo>
                      <a:pt x="21" y="0"/>
                    </a:moveTo>
                    <a:lnTo>
                      <a:pt x="0" y="22"/>
                    </a:lnTo>
                    <a:lnTo>
                      <a:pt x="173" y="233"/>
                    </a:lnTo>
                    <a:lnTo>
                      <a:pt x="207" y="23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4" name="Freeform 929"/>
              <p:cNvSpPr>
                <a:spLocks/>
              </p:cNvSpPr>
              <p:nvPr/>
            </p:nvSpPr>
            <p:spPr bwMode="auto">
              <a:xfrm>
                <a:off x="1752776" y="2944349"/>
                <a:ext cx="227018" cy="254002"/>
              </a:xfrm>
              <a:custGeom>
                <a:avLst/>
                <a:gdLst>
                  <a:gd name="T0" fmla="*/ 119299009 w 216"/>
                  <a:gd name="T1" fmla="*/ 0 h 247"/>
                  <a:gd name="T2" fmla="*/ 238598018 w 216"/>
                  <a:gd name="T3" fmla="*/ 130601247 h 247"/>
                  <a:gd name="T4" fmla="*/ 119299009 w 216"/>
                  <a:gd name="T5" fmla="*/ 261202494 h 247"/>
                  <a:gd name="T6" fmla="*/ 0 w 216"/>
                  <a:gd name="T7" fmla="*/ 130601247 h 247"/>
                  <a:gd name="T8" fmla="*/ 18778385 w 216"/>
                  <a:gd name="T9" fmla="*/ 0 h 247"/>
                  <a:gd name="T10" fmla="*/ 0 w 216"/>
                  <a:gd name="T11" fmla="*/ 26437805 h 247"/>
                  <a:gd name="T12" fmla="*/ 196622822 w 216"/>
                  <a:gd name="T13" fmla="*/ 261202494 h 247"/>
                  <a:gd name="T14" fmla="*/ 238598018 w 216"/>
                  <a:gd name="T15" fmla="*/ 261202494 h 247"/>
                  <a:gd name="T16" fmla="*/ 18778385 w 216"/>
                  <a:gd name="T17" fmla="*/ 0 h 2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7"/>
                  <a:gd name="T29" fmla="*/ 216 w 216"/>
                  <a:gd name="T30" fmla="*/ 247 h 2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7">
                    <a:moveTo>
                      <a:pt x="17" y="0"/>
                    </a:moveTo>
                    <a:lnTo>
                      <a:pt x="0" y="25"/>
                    </a:lnTo>
                    <a:lnTo>
                      <a:pt x="178" y="247"/>
                    </a:lnTo>
                    <a:lnTo>
                      <a:pt x="216" y="2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5" name="Freeform 930"/>
              <p:cNvSpPr>
                <a:spLocks/>
              </p:cNvSpPr>
              <p:nvPr/>
            </p:nvSpPr>
            <p:spPr bwMode="auto">
              <a:xfrm>
                <a:off x="1762277" y="2934108"/>
                <a:ext cx="236518" cy="266291"/>
              </a:xfrm>
              <a:custGeom>
                <a:avLst/>
                <a:gdLst>
                  <a:gd name="T0" fmla="*/ 124867776 w 224"/>
                  <a:gd name="T1" fmla="*/ 0 h 258"/>
                  <a:gd name="T2" fmla="*/ 249735553 w 224"/>
                  <a:gd name="T3" fmla="*/ 137424734 h 258"/>
                  <a:gd name="T4" fmla="*/ 124867776 w 224"/>
                  <a:gd name="T5" fmla="*/ 274848436 h 258"/>
                  <a:gd name="T6" fmla="*/ 0 w 224"/>
                  <a:gd name="T7" fmla="*/ 137424734 h 258"/>
                  <a:gd name="T8" fmla="*/ 18953120 w 224"/>
                  <a:gd name="T9" fmla="*/ 0 h 258"/>
                  <a:gd name="T10" fmla="*/ 0 w 224"/>
                  <a:gd name="T11" fmla="*/ 26632192 h 258"/>
                  <a:gd name="T12" fmla="*/ 207369278 w 224"/>
                  <a:gd name="T13" fmla="*/ 274848436 h 258"/>
                  <a:gd name="T14" fmla="*/ 249735553 w 224"/>
                  <a:gd name="T15" fmla="*/ 274848436 h 258"/>
                  <a:gd name="T16" fmla="*/ 18953120 w 224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8"/>
                  <a:gd name="T29" fmla="*/ 224 w 224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8">
                    <a:moveTo>
                      <a:pt x="17" y="0"/>
                    </a:moveTo>
                    <a:lnTo>
                      <a:pt x="0" y="25"/>
                    </a:lnTo>
                    <a:lnTo>
                      <a:pt x="186" y="258"/>
                    </a:lnTo>
                    <a:lnTo>
                      <a:pt x="224" y="2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6" name="Freeform 931"/>
              <p:cNvSpPr>
                <a:spLocks/>
              </p:cNvSpPr>
              <p:nvPr/>
            </p:nvSpPr>
            <p:spPr bwMode="auto">
              <a:xfrm>
                <a:off x="1769665" y="2922843"/>
                <a:ext cx="251304" cy="277556"/>
              </a:xfrm>
              <a:custGeom>
                <a:avLst/>
                <a:gdLst>
                  <a:gd name="T0" fmla="*/ 132675840 w 238"/>
                  <a:gd name="T1" fmla="*/ 0 h 269"/>
                  <a:gd name="T2" fmla="*/ 265351680 w 238"/>
                  <a:gd name="T3" fmla="*/ 143192069 h 269"/>
                  <a:gd name="T4" fmla="*/ 132675840 w 238"/>
                  <a:gd name="T5" fmla="*/ 286384137 h 269"/>
                  <a:gd name="T6" fmla="*/ 0 w 238"/>
                  <a:gd name="T7" fmla="*/ 143192069 h 269"/>
                  <a:gd name="T8" fmla="*/ 18953393 w 238"/>
                  <a:gd name="T9" fmla="*/ 0 h 269"/>
                  <a:gd name="T10" fmla="*/ 0 w 238"/>
                  <a:gd name="T11" fmla="*/ 23422009 h 269"/>
                  <a:gd name="T12" fmla="*/ 221869764 w 238"/>
                  <a:gd name="T13" fmla="*/ 286384137 h 269"/>
                  <a:gd name="T14" fmla="*/ 265351680 w 238"/>
                  <a:gd name="T15" fmla="*/ 286384137 h 269"/>
                  <a:gd name="T16" fmla="*/ 18953393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9"/>
                    </a:lnTo>
                    <a:lnTo>
                      <a:pt x="238" y="2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7" name="Freeform 932"/>
              <p:cNvSpPr>
                <a:spLocks/>
              </p:cNvSpPr>
              <p:nvPr/>
            </p:nvSpPr>
            <p:spPr bwMode="auto">
              <a:xfrm>
                <a:off x="1779175" y="2919770"/>
                <a:ext cx="260805" cy="280629"/>
              </a:xfrm>
              <a:custGeom>
                <a:avLst/>
                <a:gdLst>
                  <a:gd name="T0" fmla="*/ 138251033 w 246"/>
                  <a:gd name="T1" fmla="*/ 0 h 273"/>
                  <a:gd name="T2" fmla="*/ 276501006 w 246"/>
                  <a:gd name="T3" fmla="*/ 144236110 h 273"/>
                  <a:gd name="T4" fmla="*/ 138251033 w 246"/>
                  <a:gd name="T5" fmla="*/ 288471192 h 273"/>
                  <a:gd name="T6" fmla="*/ 0 w 246"/>
                  <a:gd name="T7" fmla="*/ 144236110 h 273"/>
                  <a:gd name="T8" fmla="*/ 0 w 246"/>
                  <a:gd name="T9" fmla="*/ 15849882 h 273"/>
                  <a:gd name="T10" fmla="*/ 8991413 w 246"/>
                  <a:gd name="T11" fmla="*/ 0 h 273"/>
                  <a:gd name="T12" fmla="*/ 28100150 w 246"/>
                  <a:gd name="T13" fmla="*/ 0 h 273"/>
                  <a:gd name="T14" fmla="*/ 276501006 w 246"/>
                  <a:gd name="T15" fmla="*/ 288471192 h 273"/>
                  <a:gd name="T16" fmla="*/ 232665633 w 246"/>
                  <a:gd name="T17" fmla="*/ 288471192 h 273"/>
                  <a:gd name="T18" fmla="*/ 0 w 246"/>
                  <a:gd name="T19" fmla="*/ 15849882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6"/>
                  <a:gd name="T31" fmla="*/ 0 h 273"/>
                  <a:gd name="T32" fmla="*/ 246 w 246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6" h="273">
                    <a:moveTo>
                      <a:pt x="0" y="15"/>
                    </a:moveTo>
                    <a:lnTo>
                      <a:pt x="8" y="0"/>
                    </a:lnTo>
                    <a:lnTo>
                      <a:pt x="25" y="0"/>
                    </a:lnTo>
                    <a:lnTo>
                      <a:pt x="246" y="273"/>
                    </a:lnTo>
                    <a:lnTo>
                      <a:pt x="207" y="27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8" name="Freeform 933"/>
              <p:cNvSpPr>
                <a:spLocks/>
              </p:cNvSpPr>
              <p:nvPr/>
            </p:nvSpPr>
            <p:spPr bwMode="auto">
              <a:xfrm>
                <a:off x="1787624" y="2919770"/>
                <a:ext cx="271366" cy="280629"/>
              </a:xfrm>
              <a:custGeom>
                <a:avLst/>
                <a:gdLst>
                  <a:gd name="T0" fmla="*/ 144391220 w 255"/>
                  <a:gd name="T1" fmla="*/ 0 h 273"/>
                  <a:gd name="T2" fmla="*/ 288782440 w 255"/>
                  <a:gd name="T3" fmla="*/ 144236110 h 273"/>
                  <a:gd name="T4" fmla="*/ 144391220 w 255"/>
                  <a:gd name="T5" fmla="*/ 288471192 h 273"/>
                  <a:gd name="T6" fmla="*/ 0 w 255"/>
                  <a:gd name="T7" fmla="*/ 144236110 h 273"/>
                  <a:gd name="T8" fmla="*/ 0 w 255"/>
                  <a:gd name="T9" fmla="*/ 4226910 h 273"/>
                  <a:gd name="T10" fmla="*/ 0 w 255"/>
                  <a:gd name="T11" fmla="*/ 0 h 273"/>
                  <a:gd name="T12" fmla="*/ 38504182 w 255"/>
                  <a:gd name="T13" fmla="*/ 0 h 273"/>
                  <a:gd name="T14" fmla="*/ 288782440 w 255"/>
                  <a:gd name="T15" fmla="*/ 288471192 h 273"/>
                  <a:gd name="T16" fmla="*/ 250278208 w 255"/>
                  <a:gd name="T17" fmla="*/ 288471192 h 273"/>
                  <a:gd name="T18" fmla="*/ 0 w 255"/>
                  <a:gd name="T19" fmla="*/ 422691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5"/>
                  <a:gd name="T31" fmla="*/ 0 h 273"/>
                  <a:gd name="T32" fmla="*/ 255 w 255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5" h="273">
                    <a:moveTo>
                      <a:pt x="0" y="4"/>
                    </a:moveTo>
                    <a:lnTo>
                      <a:pt x="0" y="0"/>
                    </a:lnTo>
                    <a:lnTo>
                      <a:pt x="34" y="0"/>
                    </a:lnTo>
                    <a:lnTo>
                      <a:pt x="255" y="273"/>
                    </a:lnTo>
                    <a:lnTo>
                      <a:pt x="221" y="27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69" name="Freeform 934"/>
              <p:cNvSpPr>
                <a:spLocks/>
              </p:cNvSpPr>
              <p:nvPr/>
            </p:nvSpPr>
            <p:spPr bwMode="auto">
              <a:xfrm>
                <a:off x="1806625" y="2919770"/>
                <a:ext cx="274530" cy="280629"/>
              </a:xfrm>
              <a:custGeom>
                <a:avLst/>
                <a:gdLst>
                  <a:gd name="T0" fmla="*/ 145495598 w 259"/>
                  <a:gd name="T1" fmla="*/ 0 h 273"/>
                  <a:gd name="T2" fmla="*/ 290991196 w 259"/>
                  <a:gd name="T3" fmla="*/ 144236110 h 273"/>
                  <a:gd name="T4" fmla="*/ 145495598 w 259"/>
                  <a:gd name="T5" fmla="*/ 288471192 h 273"/>
                  <a:gd name="T6" fmla="*/ 0 w 259"/>
                  <a:gd name="T7" fmla="*/ 144236110 h 273"/>
                  <a:gd name="T8" fmla="*/ 42694181 w 259"/>
                  <a:gd name="T9" fmla="*/ 0 h 273"/>
                  <a:gd name="T10" fmla="*/ 0 w 259"/>
                  <a:gd name="T11" fmla="*/ 0 h 273"/>
                  <a:gd name="T12" fmla="*/ 248296965 w 259"/>
                  <a:gd name="T13" fmla="*/ 288471192 h 273"/>
                  <a:gd name="T14" fmla="*/ 290991196 w 259"/>
                  <a:gd name="T15" fmla="*/ 284244284 h 273"/>
                  <a:gd name="T16" fmla="*/ 42694181 w 259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73"/>
                  <a:gd name="T29" fmla="*/ 259 w 259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73">
                    <a:moveTo>
                      <a:pt x="38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0" name="Freeform 935"/>
              <p:cNvSpPr>
                <a:spLocks/>
              </p:cNvSpPr>
              <p:nvPr/>
            </p:nvSpPr>
            <p:spPr bwMode="auto">
              <a:xfrm>
                <a:off x="1823523" y="2919770"/>
                <a:ext cx="273478" cy="280629"/>
              </a:xfrm>
              <a:custGeom>
                <a:avLst/>
                <a:gdLst>
                  <a:gd name="T0" fmla="*/ 144382655 w 259"/>
                  <a:gd name="T1" fmla="*/ 0 h 273"/>
                  <a:gd name="T2" fmla="*/ 288765310 w 259"/>
                  <a:gd name="T3" fmla="*/ 144236110 h 273"/>
                  <a:gd name="T4" fmla="*/ 144382655 w 259"/>
                  <a:gd name="T5" fmla="*/ 288471192 h 273"/>
                  <a:gd name="T6" fmla="*/ 0 w 259"/>
                  <a:gd name="T7" fmla="*/ 144236110 h 273"/>
                  <a:gd name="T8" fmla="*/ 42366913 w 259"/>
                  <a:gd name="T9" fmla="*/ 0 h 273"/>
                  <a:gd name="T10" fmla="*/ 0 w 259"/>
                  <a:gd name="T11" fmla="*/ 0 h 273"/>
                  <a:gd name="T12" fmla="*/ 246398348 w 259"/>
                  <a:gd name="T13" fmla="*/ 288471192 h 273"/>
                  <a:gd name="T14" fmla="*/ 288765310 w 259"/>
                  <a:gd name="T15" fmla="*/ 284244284 h 273"/>
                  <a:gd name="T16" fmla="*/ 42366913 w 259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73"/>
                  <a:gd name="T29" fmla="*/ 259 w 259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73">
                    <a:moveTo>
                      <a:pt x="38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1" name="Freeform 936"/>
              <p:cNvSpPr>
                <a:spLocks/>
              </p:cNvSpPr>
              <p:nvPr/>
            </p:nvSpPr>
            <p:spPr bwMode="auto">
              <a:xfrm>
                <a:off x="1847810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38199947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0079801 h 269"/>
                  <a:gd name="T14" fmla="*/ 290991196 w 259"/>
                  <a:gd name="T15" fmla="*/ 280079801 h 269"/>
                  <a:gd name="T16" fmla="*/ 38199947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2" name="Freeform 937"/>
              <p:cNvSpPr>
                <a:spLocks/>
              </p:cNvSpPr>
              <p:nvPr/>
            </p:nvSpPr>
            <p:spPr bwMode="auto">
              <a:xfrm>
                <a:off x="1863647" y="2919770"/>
                <a:ext cx="274530" cy="274484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0039900 h 269"/>
                  <a:gd name="T4" fmla="*/ 145495598 w 259"/>
                  <a:gd name="T5" fmla="*/ 280079801 h 269"/>
                  <a:gd name="T6" fmla="*/ 0 w 259"/>
                  <a:gd name="T7" fmla="*/ 140039900 h 269"/>
                  <a:gd name="T8" fmla="*/ 42694181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0079801 h 269"/>
                  <a:gd name="T14" fmla="*/ 290991196 w 259"/>
                  <a:gd name="T15" fmla="*/ 280079801 h 269"/>
                  <a:gd name="T16" fmla="*/ 42694181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3" name="Freeform 938"/>
              <p:cNvSpPr>
                <a:spLocks/>
              </p:cNvSpPr>
              <p:nvPr/>
            </p:nvSpPr>
            <p:spPr bwMode="auto">
              <a:xfrm>
                <a:off x="1882649" y="2919770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2705719 w 250"/>
                  <a:gd name="T9" fmla="*/ 0 h 269"/>
                  <a:gd name="T10" fmla="*/ 0 w 250"/>
                  <a:gd name="T11" fmla="*/ 0 h 269"/>
                  <a:gd name="T12" fmla="*/ 252865234 w 250"/>
                  <a:gd name="T13" fmla="*/ 280079801 h 269"/>
                  <a:gd name="T14" fmla="*/ 271970639 w 250"/>
                  <a:gd name="T15" fmla="*/ 280079801 h 269"/>
                  <a:gd name="T16" fmla="*/ 280961547 w 250"/>
                  <a:gd name="T17" fmla="*/ 268626986 h 269"/>
                  <a:gd name="T18" fmla="*/ 42705719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5" y="269"/>
                    </a:lnTo>
                    <a:lnTo>
                      <a:pt x="242" y="269"/>
                    </a:lnTo>
                    <a:lnTo>
                      <a:pt x="250" y="25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4" name="Freeform 939"/>
              <p:cNvSpPr>
                <a:spLocks/>
              </p:cNvSpPr>
              <p:nvPr/>
            </p:nvSpPr>
            <p:spPr bwMode="auto">
              <a:xfrm>
                <a:off x="1904823" y="2919770"/>
                <a:ext cx="252356" cy="274484"/>
              </a:xfrm>
              <a:custGeom>
                <a:avLst/>
                <a:gdLst>
                  <a:gd name="T0" fmla="*/ 133788971 w 238"/>
                  <a:gd name="T1" fmla="*/ 0 h 269"/>
                  <a:gd name="T2" fmla="*/ 267577942 w 238"/>
                  <a:gd name="T3" fmla="*/ 140039900 h 269"/>
                  <a:gd name="T4" fmla="*/ 133788971 w 238"/>
                  <a:gd name="T5" fmla="*/ 280079801 h 269"/>
                  <a:gd name="T6" fmla="*/ 0 w 238"/>
                  <a:gd name="T7" fmla="*/ 140039900 h 269"/>
                  <a:gd name="T8" fmla="*/ 43846330 w 238"/>
                  <a:gd name="T9" fmla="*/ 0 h 269"/>
                  <a:gd name="T10" fmla="*/ 0 w 238"/>
                  <a:gd name="T11" fmla="*/ 0 h 269"/>
                  <a:gd name="T12" fmla="*/ 248465691 w 238"/>
                  <a:gd name="T13" fmla="*/ 280079801 h 269"/>
                  <a:gd name="T14" fmla="*/ 267577942 w 238"/>
                  <a:gd name="T15" fmla="*/ 258214902 h 269"/>
                  <a:gd name="T16" fmla="*/ 43846330 w 23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9"/>
                  <a:gd name="T29" fmla="*/ 238 w 23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9">
                    <a:moveTo>
                      <a:pt x="39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38" y="2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5" name="Freeform 940"/>
              <p:cNvSpPr>
                <a:spLocks/>
              </p:cNvSpPr>
              <p:nvPr/>
            </p:nvSpPr>
            <p:spPr bwMode="auto">
              <a:xfrm>
                <a:off x="1923833" y="2919770"/>
                <a:ext cx="241794" cy="263219"/>
              </a:xfrm>
              <a:custGeom>
                <a:avLst/>
                <a:gdLst>
                  <a:gd name="T0" fmla="*/ 127651393 w 229"/>
                  <a:gd name="T1" fmla="*/ 0 h 258"/>
                  <a:gd name="T2" fmla="*/ 255302786 w 229"/>
                  <a:gd name="T3" fmla="*/ 134272297 h 258"/>
                  <a:gd name="T4" fmla="*/ 127651393 w 229"/>
                  <a:gd name="T5" fmla="*/ 268543574 h 258"/>
                  <a:gd name="T6" fmla="*/ 0 w 229"/>
                  <a:gd name="T7" fmla="*/ 134272297 h 258"/>
                  <a:gd name="T8" fmla="*/ 43479634 w 229"/>
                  <a:gd name="T9" fmla="*/ 0 h 258"/>
                  <a:gd name="T10" fmla="*/ 0 w 229"/>
                  <a:gd name="T11" fmla="*/ 0 h 258"/>
                  <a:gd name="T12" fmla="*/ 236349942 w 229"/>
                  <a:gd name="T13" fmla="*/ 268543574 h 258"/>
                  <a:gd name="T14" fmla="*/ 255302786 w 229"/>
                  <a:gd name="T15" fmla="*/ 242521570 h 258"/>
                  <a:gd name="T16" fmla="*/ 43479634 w 229"/>
                  <a:gd name="T17" fmla="*/ 0 h 2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8"/>
                  <a:gd name="T29" fmla="*/ 229 w 229"/>
                  <a:gd name="T30" fmla="*/ 258 h 2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8">
                    <a:moveTo>
                      <a:pt x="39" y="0"/>
                    </a:moveTo>
                    <a:lnTo>
                      <a:pt x="0" y="0"/>
                    </a:lnTo>
                    <a:lnTo>
                      <a:pt x="212" y="258"/>
                    </a:lnTo>
                    <a:lnTo>
                      <a:pt x="229" y="23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6" name="Freeform 941"/>
              <p:cNvSpPr>
                <a:spLocks/>
              </p:cNvSpPr>
              <p:nvPr/>
            </p:nvSpPr>
            <p:spPr bwMode="auto">
              <a:xfrm>
                <a:off x="1944947" y="2919770"/>
                <a:ext cx="228069" cy="257074"/>
              </a:xfrm>
              <a:custGeom>
                <a:avLst/>
                <a:gdLst>
                  <a:gd name="T0" fmla="*/ 120406705 w 216"/>
                  <a:gd name="T1" fmla="*/ 0 h 248"/>
                  <a:gd name="T2" fmla="*/ 240812353 w 216"/>
                  <a:gd name="T3" fmla="*/ 133240003 h 248"/>
                  <a:gd name="T4" fmla="*/ 120406705 w 216"/>
                  <a:gd name="T5" fmla="*/ 266480005 h 248"/>
                  <a:gd name="T6" fmla="*/ 0 w 216"/>
                  <a:gd name="T7" fmla="*/ 133240003 h 248"/>
                  <a:gd name="T8" fmla="*/ 36790915 w 216"/>
                  <a:gd name="T9" fmla="*/ 0 h 248"/>
                  <a:gd name="T10" fmla="*/ 0 w 216"/>
                  <a:gd name="T11" fmla="*/ 0 h 248"/>
                  <a:gd name="T12" fmla="*/ 221859402 w 216"/>
                  <a:gd name="T13" fmla="*/ 266480005 h 248"/>
                  <a:gd name="T14" fmla="*/ 240812353 w 216"/>
                  <a:gd name="T15" fmla="*/ 238542910 h 248"/>
                  <a:gd name="T16" fmla="*/ 36790915 w 216"/>
                  <a:gd name="T17" fmla="*/ 0 h 2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8"/>
                  <a:gd name="T29" fmla="*/ 216 w 216"/>
                  <a:gd name="T30" fmla="*/ 248 h 2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8">
                    <a:moveTo>
                      <a:pt x="33" y="0"/>
                    </a:moveTo>
                    <a:lnTo>
                      <a:pt x="0" y="0"/>
                    </a:lnTo>
                    <a:lnTo>
                      <a:pt x="199" y="248"/>
                    </a:lnTo>
                    <a:lnTo>
                      <a:pt x="216" y="22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7" name="Freeform 942"/>
              <p:cNvSpPr>
                <a:spLocks/>
              </p:cNvSpPr>
              <p:nvPr/>
            </p:nvSpPr>
            <p:spPr bwMode="auto">
              <a:xfrm>
                <a:off x="1963957" y="2919770"/>
                <a:ext cx="217517" cy="237615"/>
              </a:xfrm>
              <a:custGeom>
                <a:avLst/>
                <a:gdLst>
                  <a:gd name="T0" fmla="*/ 114284692 w 207"/>
                  <a:gd name="T1" fmla="*/ 0 h 233"/>
                  <a:gd name="T2" fmla="*/ 228568333 w 207"/>
                  <a:gd name="T3" fmla="*/ 121161214 h 233"/>
                  <a:gd name="T4" fmla="*/ 114284692 w 207"/>
                  <a:gd name="T5" fmla="*/ 242321409 h 233"/>
                  <a:gd name="T6" fmla="*/ 0 w 207"/>
                  <a:gd name="T7" fmla="*/ 121161214 h 233"/>
                  <a:gd name="T8" fmla="*/ 41959769 w 207"/>
                  <a:gd name="T9" fmla="*/ 0 h 233"/>
                  <a:gd name="T10" fmla="*/ 0 w 207"/>
                  <a:gd name="T11" fmla="*/ 0 h 233"/>
                  <a:gd name="T12" fmla="*/ 209796727 w 207"/>
                  <a:gd name="T13" fmla="*/ 242321409 h 233"/>
                  <a:gd name="T14" fmla="*/ 228568333 w 207"/>
                  <a:gd name="T15" fmla="*/ 216321440 h 233"/>
                  <a:gd name="T16" fmla="*/ 41959769 w 207"/>
                  <a:gd name="T17" fmla="*/ 0 h 2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233"/>
                  <a:gd name="T29" fmla="*/ 207 w 207"/>
                  <a:gd name="T30" fmla="*/ 233 h 2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233">
                    <a:moveTo>
                      <a:pt x="38" y="0"/>
                    </a:moveTo>
                    <a:lnTo>
                      <a:pt x="0" y="0"/>
                    </a:lnTo>
                    <a:lnTo>
                      <a:pt x="190" y="233"/>
                    </a:lnTo>
                    <a:lnTo>
                      <a:pt x="207" y="20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8" name="Freeform 943"/>
              <p:cNvSpPr>
                <a:spLocks/>
              </p:cNvSpPr>
              <p:nvPr/>
            </p:nvSpPr>
            <p:spPr bwMode="auto">
              <a:xfrm>
                <a:off x="1979794" y="2919770"/>
                <a:ext cx="211180" cy="228398"/>
              </a:xfrm>
              <a:custGeom>
                <a:avLst/>
                <a:gdLst>
                  <a:gd name="T0" fmla="*/ 111492480 w 200"/>
                  <a:gd name="T1" fmla="*/ 0 h 222"/>
                  <a:gd name="T2" fmla="*/ 222984960 w 200"/>
                  <a:gd name="T3" fmla="*/ 117490194 h 222"/>
                  <a:gd name="T4" fmla="*/ 111492480 w 200"/>
                  <a:gd name="T5" fmla="*/ 234980389 h 222"/>
                  <a:gd name="T6" fmla="*/ 0 w 200"/>
                  <a:gd name="T7" fmla="*/ 117490194 h 222"/>
                  <a:gd name="T8" fmla="*/ 43481965 w 200"/>
                  <a:gd name="T9" fmla="*/ 0 h 222"/>
                  <a:gd name="T10" fmla="*/ 0 w 200"/>
                  <a:gd name="T11" fmla="*/ 0 h 222"/>
                  <a:gd name="T12" fmla="*/ 204031561 w 200"/>
                  <a:gd name="T13" fmla="*/ 234980389 h 222"/>
                  <a:gd name="T14" fmla="*/ 222984960 w 200"/>
                  <a:gd name="T15" fmla="*/ 208519150 h 222"/>
                  <a:gd name="T16" fmla="*/ 43481965 w 200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0"/>
                  <a:gd name="T28" fmla="*/ 0 h 222"/>
                  <a:gd name="T29" fmla="*/ 200 w 200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0" h="222">
                    <a:moveTo>
                      <a:pt x="39" y="0"/>
                    </a:moveTo>
                    <a:lnTo>
                      <a:pt x="0" y="0"/>
                    </a:lnTo>
                    <a:lnTo>
                      <a:pt x="183" y="222"/>
                    </a:lnTo>
                    <a:lnTo>
                      <a:pt x="200" y="19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79" name="Freeform 944"/>
              <p:cNvSpPr>
                <a:spLocks/>
              </p:cNvSpPr>
              <p:nvPr/>
            </p:nvSpPr>
            <p:spPr bwMode="auto">
              <a:xfrm>
                <a:off x="2003020" y="2919770"/>
                <a:ext cx="196394" cy="214051"/>
              </a:xfrm>
              <a:custGeom>
                <a:avLst/>
                <a:gdLst>
                  <a:gd name="T0" fmla="*/ 103684416 w 186"/>
                  <a:gd name="T1" fmla="*/ 0 h 208"/>
                  <a:gd name="T2" fmla="*/ 207368833 w 186"/>
                  <a:gd name="T3" fmla="*/ 110139530 h 208"/>
                  <a:gd name="T4" fmla="*/ 103684416 w 186"/>
                  <a:gd name="T5" fmla="*/ 220278031 h 208"/>
                  <a:gd name="T6" fmla="*/ 0 w 186"/>
                  <a:gd name="T7" fmla="*/ 110139530 h 208"/>
                  <a:gd name="T8" fmla="*/ 42366201 w 186"/>
                  <a:gd name="T9" fmla="*/ 0 h 208"/>
                  <a:gd name="T10" fmla="*/ 0 w 186"/>
                  <a:gd name="T11" fmla="*/ 0 h 208"/>
                  <a:gd name="T12" fmla="*/ 188415762 w 186"/>
                  <a:gd name="T13" fmla="*/ 220278031 h 208"/>
                  <a:gd name="T14" fmla="*/ 207368833 w 186"/>
                  <a:gd name="T15" fmla="*/ 196979410 h 208"/>
                  <a:gd name="T16" fmla="*/ 42366201 w 186"/>
                  <a:gd name="T17" fmla="*/ 0 h 20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8"/>
                  <a:gd name="T29" fmla="*/ 186 w 186"/>
                  <a:gd name="T30" fmla="*/ 208 h 2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8">
                    <a:moveTo>
                      <a:pt x="38" y="0"/>
                    </a:moveTo>
                    <a:lnTo>
                      <a:pt x="0" y="0"/>
                    </a:lnTo>
                    <a:lnTo>
                      <a:pt x="169" y="208"/>
                    </a:lnTo>
                    <a:lnTo>
                      <a:pt x="186" y="18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0" name="Freeform 945"/>
              <p:cNvSpPr>
                <a:spLocks/>
              </p:cNvSpPr>
              <p:nvPr/>
            </p:nvSpPr>
            <p:spPr bwMode="auto">
              <a:xfrm>
                <a:off x="2020970" y="2919770"/>
                <a:ext cx="189006" cy="202786"/>
              </a:xfrm>
              <a:custGeom>
                <a:avLst/>
                <a:gdLst>
                  <a:gd name="T0" fmla="*/ 100346257 w 178"/>
                  <a:gd name="T1" fmla="*/ 0 h 197"/>
                  <a:gd name="T2" fmla="*/ 200692515 w 178"/>
                  <a:gd name="T3" fmla="*/ 104370969 h 197"/>
                  <a:gd name="T4" fmla="*/ 100346257 w 178"/>
                  <a:gd name="T5" fmla="*/ 208741938 h 197"/>
                  <a:gd name="T6" fmla="*/ 0 w 178"/>
                  <a:gd name="T7" fmla="*/ 104370969 h 197"/>
                  <a:gd name="T8" fmla="*/ 42844901 w 178"/>
                  <a:gd name="T9" fmla="*/ 0 h 197"/>
                  <a:gd name="T10" fmla="*/ 0 w 178"/>
                  <a:gd name="T11" fmla="*/ 0 h 197"/>
                  <a:gd name="T12" fmla="*/ 181525401 w 178"/>
                  <a:gd name="T13" fmla="*/ 208741938 h 197"/>
                  <a:gd name="T14" fmla="*/ 200692515 w 178"/>
                  <a:gd name="T15" fmla="*/ 181191873 h 197"/>
                  <a:gd name="T16" fmla="*/ 42844901 w 178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7"/>
                  <a:gd name="T29" fmla="*/ 178 w 178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7">
                    <a:moveTo>
                      <a:pt x="38" y="0"/>
                    </a:moveTo>
                    <a:lnTo>
                      <a:pt x="0" y="0"/>
                    </a:lnTo>
                    <a:lnTo>
                      <a:pt x="161" y="197"/>
                    </a:lnTo>
                    <a:lnTo>
                      <a:pt x="178" y="17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1" name="Freeform 946"/>
              <p:cNvSpPr>
                <a:spLocks/>
              </p:cNvSpPr>
              <p:nvPr/>
            </p:nvSpPr>
            <p:spPr bwMode="auto">
              <a:xfrm>
                <a:off x="2043144" y="2919770"/>
                <a:ext cx="174220" cy="190496"/>
              </a:xfrm>
              <a:custGeom>
                <a:avLst/>
                <a:gdLst>
                  <a:gd name="T0" fmla="*/ 91977600 w 165"/>
                  <a:gd name="T1" fmla="*/ 0 h 186"/>
                  <a:gd name="T2" fmla="*/ 183955200 w 165"/>
                  <a:gd name="T3" fmla="*/ 97550339 h 186"/>
                  <a:gd name="T4" fmla="*/ 91977600 w 165"/>
                  <a:gd name="T5" fmla="*/ 195100677 h 186"/>
                  <a:gd name="T6" fmla="*/ 0 w 165"/>
                  <a:gd name="T7" fmla="*/ 97550339 h 186"/>
                  <a:gd name="T8" fmla="*/ 37906051 w 165"/>
                  <a:gd name="T9" fmla="*/ 0 h 186"/>
                  <a:gd name="T10" fmla="*/ 0 w 165"/>
                  <a:gd name="T11" fmla="*/ 0 h 186"/>
                  <a:gd name="T12" fmla="*/ 165002183 w 165"/>
                  <a:gd name="T13" fmla="*/ 195100677 h 186"/>
                  <a:gd name="T14" fmla="*/ 183955200 w 165"/>
                  <a:gd name="T15" fmla="*/ 167829033 h 186"/>
                  <a:gd name="T16" fmla="*/ 37906051 w 165"/>
                  <a:gd name="T17" fmla="*/ 0 h 18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86"/>
                  <a:gd name="T29" fmla="*/ 165 w 165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86">
                    <a:moveTo>
                      <a:pt x="34" y="0"/>
                    </a:moveTo>
                    <a:lnTo>
                      <a:pt x="0" y="0"/>
                    </a:lnTo>
                    <a:lnTo>
                      <a:pt x="148" y="186"/>
                    </a:lnTo>
                    <a:lnTo>
                      <a:pt x="165" y="16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2" name="Freeform 947"/>
              <p:cNvSpPr>
                <a:spLocks/>
              </p:cNvSpPr>
              <p:nvPr/>
            </p:nvSpPr>
            <p:spPr bwMode="auto">
              <a:xfrm>
                <a:off x="2062154" y="2919770"/>
                <a:ext cx="164720" cy="174110"/>
              </a:xfrm>
              <a:custGeom>
                <a:avLst/>
                <a:gdLst>
                  <a:gd name="T0" fmla="*/ 86409803 w 157"/>
                  <a:gd name="T1" fmla="*/ 0 h 171"/>
                  <a:gd name="T2" fmla="*/ 172819606 w 157"/>
                  <a:gd name="T3" fmla="*/ 88638281 h 171"/>
                  <a:gd name="T4" fmla="*/ 86409803 w 157"/>
                  <a:gd name="T5" fmla="*/ 177276562 h 171"/>
                  <a:gd name="T6" fmla="*/ 0 w 157"/>
                  <a:gd name="T7" fmla="*/ 88638281 h 171"/>
                  <a:gd name="T8" fmla="*/ 41829438 w 157"/>
                  <a:gd name="T9" fmla="*/ 0 h 171"/>
                  <a:gd name="T10" fmla="*/ 0 w 157"/>
                  <a:gd name="T11" fmla="*/ 0 h 171"/>
                  <a:gd name="T12" fmla="*/ 154106582 w 157"/>
                  <a:gd name="T13" fmla="*/ 177276562 h 171"/>
                  <a:gd name="T14" fmla="*/ 172819606 w 157"/>
                  <a:gd name="T15" fmla="*/ 154469179 h 171"/>
                  <a:gd name="T16" fmla="*/ 41829438 w 157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1"/>
                  <a:gd name="T29" fmla="*/ 157 w 157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1">
                    <a:moveTo>
                      <a:pt x="38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7" y="14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3" name="Freeform 948"/>
              <p:cNvSpPr>
                <a:spLocks/>
              </p:cNvSpPr>
              <p:nvPr/>
            </p:nvSpPr>
            <p:spPr bwMode="auto">
              <a:xfrm>
                <a:off x="2081156" y="2919770"/>
                <a:ext cx="154158" cy="164893"/>
              </a:xfrm>
              <a:custGeom>
                <a:avLst/>
                <a:gdLst>
                  <a:gd name="T0" fmla="*/ 80286111 w 148"/>
                  <a:gd name="T1" fmla="*/ 0 h 160"/>
                  <a:gd name="T2" fmla="*/ 160572222 w 148"/>
                  <a:gd name="T3" fmla="*/ 84968332 h 160"/>
                  <a:gd name="T4" fmla="*/ 80286111 w 148"/>
                  <a:gd name="T5" fmla="*/ 169935634 h 160"/>
                  <a:gd name="T6" fmla="*/ 0 w 148"/>
                  <a:gd name="T7" fmla="*/ 84968332 h 160"/>
                  <a:gd name="T8" fmla="*/ 41227890 w 148"/>
                  <a:gd name="T9" fmla="*/ 0 h 160"/>
                  <a:gd name="T10" fmla="*/ 0 w 148"/>
                  <a:gd name="T11" fmla="*/ 0 h 160"/>
                  <a:gd name="T12" fmla="*/ 142128474 w 148"/>
                  <a:gd name="T13" fmla="*/ 169935634 h 160"/>
                  <a:gd name="T14" fmla="*/ 160572222 w 148"/>
                  <a:gd name="T15" fmla="*/ 143382718 h 160"/>
                  <a:gd name="T16" fmla="*/ 41227890 w 148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60"/>
                  <a:gd name="T29" fmla="*/ 148 w 148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60">
                    <a:moveTo>
                      <a:pt x="38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8" y="13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4" name="Freeform 949"/>
              <p:cNvSpPr>
                <a:spLocks/>
              </p:cNvSpPr>
              <p:nvPr/>
            </p:nvSpPr>
            <p:spPr bwMode="auto">
              <a:xfrm>
                <a:off x="2103330" y="2919770"/>
                <a:ext cx="141485" cy="153628"/>
              </a:xfrm>
              <a:custGeom>
                <a:avLst/>
                <a:gdLst>
                  <a:gd name="T0" fmla="*/ 73596127 w 136"/>
                  <a:gd name="T1" fmla="*/ 0 h 149"/>
                  <a:gd name="T2" fmla="*/ 147191214 w 136"/>
                  <a:gd name="T3" fmla="*/ 79199874 h 149"/>
                  <a:gd name="T4" fmla="*/ 73596127 w 136"/>
                  <a:gd name="T5" fmla="*/ 158399747 h 149"/>
                  <a:gd name="T6" fmla="*/ 0 w 136"/>
                  <a:gd name="T7" fmla="*/ 79199874 h 149"/>
                  <a:gd name="T8" fmla="*/ 41127399 w 136"/>
                  <a:gd name="T9" fmla="*/ 0 h 149"/>
                  <a:gd name="T10" fmla="*/ 0 w 136"/>
                  <a:gd name="T11" fmla="*/ 0 h 149"/>
                  <a:gd name="T12" fmla="*/ 128791898 w 136"/>
                  <a:gd name="T13" fmla="*/ 158399747 h 149"/>
                  <a:gd name="T14" fmla="*/ 147191214 w 136"/>
                  <a:gd name="T15" fmla="*/ 131822082 h 149"/>
                  <a:gd name="T16" fmla="*/ 41127399 w 136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9"/>
                  <a:gd name="T29" fmla="*/ 136 w 136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9">
                    <a:moveTo>
                      <a:pt x="38" y="0"/>
                    </a:moveTo>
                    <a:lnTo>
                      <a:pt x="0" y="0"/>
                    </a:lnTo>
                    <a:lnTo>
                      <a:pt x="119" y="149"/>
                    </a:lnTo>
                    <a:lnTo>
                      <a:pt x="136" y="12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5" name="Freeform 950"/>
              <p:cNvSpPr>
                <a:spLocks/>
              </p:cNvSpPr>
              <p:nvPr/>
            </p:nvSpPr>
            <p:spPr bwMode="auto">
              <a:xfrm>
                <a:off x="2119167" y="2919770"/>
                <a:ext cx="135157" cy="139290"/>
              </a:xfrm>
              <a:custGeom>
                <a:avLst/>
                <a:gdLst>
                  <a:gd name="T0" fmla="*/ 71919503 w 127"/>
                  <a:gd name="T1" fmla="*/ 0 h 135"/>
                  <a:gd name="T2" fmla="*/ 143837943 w 127"/>
                  <a:gd name="T3" fmla="*/ 71858163 h 135"/>
                  <a:gd name="T4" fmla="*/ 71919503 w 127"/>
                  <a:gd name="T5" fmla="*/ 143716326 h 135"/>
                  <a:gd name="T6" fmla="*/ 0 w 127"/>
                  <a:gd name="T7" fmla="*/ 71858163 h 135"/>
                  <a:gd name="T8" fmla="*/ 43038465 w 127"/>
                  <a:gd name="T9" fmla="*/ 0 h 135"/>
                  <a:gd name="T10" fmla="*/ 0 w 127"/>
                  <a:gd name="T11" fmla="*/ 0 h 135"/>
                  <a:gd name="T12" fmla="*/ 124583895 w 127"/>
                  <a:gd name="T13" fmla="*/ 143716326 h 135"/>
                  <a:gd name="T14" fmla="*/ 143837943 w 127"/>
                  <a:gd name="T15" fmla="*/ 116037836 h 135"/>
                  <a:gd name="T16" fmla="*/ 43038465 w 127"/>
                  <a:gd name="T17" fmla="*/ 0 h 13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5"/>
                  <a:gd name="T29" fmla="*/ 127 w 127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5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5"/>
                    </a:lnTo>
                    <a:lnTo>
                      <a:pt x="127" y="10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6" name="Freeform 951"/>
              <p:cNvSpPr>
                <a:spLocks/>
              </p:cNvSpPr>
              <p:nvPr/>
            </p:nvSpPr>
            <p:spPr bwMode="auto">
              <a:xfrm>
                <a:off x="2141341" y="2919770"/>
                <a:ext cx="120371" cy="127001"/>
              </a:xfrm>
              <a:custGeom>
                <a:avLst/>
                <a:gdLst>
                  <a:gd name="T0" fmla="*/ 63549552 w 114"/>
                  <a:gd name="T1" fmla="*/ 0 h 124"/>
                  <a:gd name="T2" fmla="*/ 127098048 w 114"/>
                  <a:gd name="T3" fmla="*/ 65037827 h 124"/>
                  <a:gd name="T4" fmla="*/ 63549552 w 114"/>
                  <a:gd name="T5" fmla="*/ 130074629 h 124"/>
                  <a:gd name="T6" fmla="*/ 0 w 114"/>
                  <a:gd name="T7" fmla="*/ 65037827 h 124"/>
                  <a:gd name="T8" fmla="*/ 37906312 w 114"/>
                  <a:gd name="T9" fmla="*/ 0 h 124"/>
                  <a:gd name="T10" fmla="*/ 0 w 114"/>
                  <a:gd name="T11" fmla="*/ 0 h 124"/>
                  <a:gd name="T12" fmla="*/ 109259916 w 114"/>
                  <a:gd name="T13" fmla="*/ 130074629 h 124"/>
                  <a:gd name="T14" fmla="*/ 127098048 w 114"/>
                  <a:gd name="T15" fmla="*/ 102801171 h 124"/>
                  <a:gd name="T16" fmla="*/ 37906312 w 114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4"/>
                  <a:gd name="T29" fmla="*/ 114 w 114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4">
                    <a:moveTo>
                      <a:pt x="34" y="0"/>
                    </a:moveTo>
                    <a:lnTo>
                      <a:pt x="0" y="0"/>
                    </a:lnTo>
                    <a:lnTo>
                      <a:pt x="98" y="124"/>
                    </a:lnTo>
                    <a:lnTo>
                      <a:pt x="114" y="9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7" name="Freeform 952"/>
              <p:cNvSpPr>
                <a:spLocks/>
              </p:cNvSpPr>
              <p:nvPr/>
            </p:nvSpPr>
            <p:spPr bwMode="auto">
              <a:xfrm>
                <a:off x="2160352" y="2919770"/>
                <a:ext cx="110871" cy="110614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6125950 h 109"/>
                  <a:gd name="T4" fmla="*/ 57983441 w 106"/>
                  <a:gd name="T5" fmla="*/ 112251899 h 109"/>
                  <a:gd name="T6" fmla="*/ 0 w 106"/>
                  <a:gd name="T7" fmla="*/ 56125950 h 109"/>
                  <a:gd name="T8" fmla="*/ 41572446 w 106"/>
                  <a:gd name="T9" fmla="*/ 0 h 109"/>
                  <a:gd name="T10" fmla="*/ 0 w 106"/>
                  <a:gd name="T11" fmla="*/ 0 h 109"/>
                  <a:gd name="T12" fmla="*/ 97367754 w 106"/>
                  <a:gd name="T13" fmla="*/ 112251899 h 109"/>
                  <a:gd name="T14" fmla="*/ 115965836 w 106"/>
                  <a:gd name="T15" fmla="*/ 90625346 h 109"/>
                  <a:gd name="T16" fmla="*/ 41572446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38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6" y="8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8" name="Freeform 953"/>
              <p:cNvSpPr>
                <a:spLocks/>
              </p:cNvSpPr>
              <p:nvPr/>
            </p:nvSpPr>
            <p:spPr bwMode="auto">
              <a:xfrm>
                <a:off x="2178301" y="2919770"/>
                <a:ext cx="101361" cy="101397"/>
              </a:xfrm>
              <a:custGeom>
                <a:avLst/>
                <a:gdLst>
                  <a:gd name="T0" fmla="*/ 52959555 w 97"/>
                  <a:gd name="T1" fmla="*/ 0 h 98"/>
                  <a:gd name="T2" fmla="*/ 105918064 w 97"/>
                  <a:gd name="T3" fmla="*/ 52456393 h 98"/>
                  <a:gd name="T4" fmla="*/ 52959555 w 97"/>
                  <a:gd name="T5" fmla="*/ 104911751 h 98"/>
                  <a:gd name="T6" fmla="*/ 0 w 97"/>
                  <a:gd name="T7" fmla="*/ 52456393 h 98"/>
                  <a:gd name="T8" fmla="*/ 41493226 w 97"/>
                  <a:gd name="T9" fmla="*/ 0 h 98"/>
                  <a:gd name="T10" fmla="*/ 0 w 97"/>
                  <a:gd name="T11" fmla="*/ 0 h 98"/>
                  <a:gd name="T12" fmla="*/ 87355423 w 97"/>
                  <a:gd name="T13" fmla="*/ 104911751 h 98"/>
                  <a:gd name="T14" fmla="*/ 105918064 w 97"/>
                  <a:gd name="T15" fmla="*/ 78148124 h 98"/>
                  <a:gd name="T16" fmla="*/ 41493226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38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97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89" name="Freeform 954"/>
              <p:cNvSpPr>
                <a:spLocks/>
              </p:cNvSpPr>
              <p:nvPr/>
            </p:nvSpPr>
            <p:spPr bwMode="auto">
              <a:xfrm>
                <a:off x="2200476" y="2919770"/>
                <a:ext cx="88696" cy="90132"/>
              </a:xfrm>
              <a:custGeom>
                <a:avLst/>
                <a:gdLst>
                  <a:gd name="T0" fmla="*/ 46276355 w 85"/>
                  <a:gd name="T1" fmla="*/ 0 h 88"/>
                  <a:gd name="T2" fmla="*/ 92552710 w 85"/>
                  <a:gd name="T3" fmla="*/ 46157826 h 88"/>
                  <a:gd name="T4" fmla="*/ 46276355 w 85"/>
                  <a:gd name="T5" fmla="*/ 92315653 h 88"/>
                  <a:gd name="T6" fmla="*/ 0 w 85"/>
                  <a:gd name="T7" fmla="*/ 46157826 h 88"/>
                  <a:gd name="T8" fmla="*/ 37020670 w 85"/>
                  <a:gd name="T9" fmla="*/ 0 h 88"/>
                  <a:gd name="T10" fmla="*/ 0 w 85"/>
                  <a:gd name="T11" fmla="*/ 0 h 88"/>
                  <a:gd name="T12" fmla="*/ 74042383 w 85"/>
                  <a:gd name="T13" fmla="*/ 92315653 h 88"/>
                  <a:gd name="T14" fmla="*/ 92552710 w 85"/>
                  <a:gd name="T15" fmla="*/ 65040474 h 88"/>
                  <a:gd name="T16" fmla="*/ 37020670 w 85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8"/>
                  <a:gd name="T29" fmla="*/ 85 w 85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8">
                    <a:moveTo>
                      <a:pt x="34" y="0"/>
                    </a:moveTo>
                    <a:lnTo>
                      <a:pt x="0" y="0"/>
                    </a:lnTo>
                    <a:lnTo>
                      <a:pt x="68" y="88"/>
                    </a:lnTo>
                    <a:lnTo>
                      <a:pt x="85" y="6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0" name="Freeform 955"/>
              <p:cNvSpPr>
                <a:spLocks/>
              </p:cNvSpPr>
              <p:nvPr/>
            </p:nvSpPr>
            <p:spPr bwMode="auto">
              <a:xfrm>
                <a:off x="2217365" y="2919770"/>
                <a:ext cx="81299" cy="74770"/>
              </a:xfrm>
              <a:custGeom>
                <a:avLst/>
                <a:gdLst>
                  <a:gd name="T0" fmla="*/ 43484267 w 76"/>
                  <a:gd name="T1" fmla="*/ 0 h 73"/>
                  <a:gd name="T2" fmla="*/ 86967464 w 76"/>
                  <a:gd name="T3" fmla="*/ 38291458 h 73"/>
                  <a:gd name="T4" fmla="*/ 43484267 w 76"/>
                  <a:gd name="T5" fmla="*/ 76582916 h 73"/>
                  <a:gd name="T6" fmla="*/ 0 w 76"/>
                  <a:gd name="T7" fmla="*/ 38291458 h 73"/>
                  <a:gd name="T8" fmla="*/ 43484267 w 76"/>
                  <a:gd name="T9" fmla="*/ 0 h 73"/>
                  <a:gd name="T10" fmla="*/ 0 w 76"/>
                  <a:gd name="T11" fmla="*/ 0 h 73"/>
                  <a:gd name="T12" fmla="*/ 67514530 w 76"/>
                  <a:gd name="T13" fmla="*/ 76582916 h 73"/>
                  <a:gd name="T14" fmla="*/ 86967464 w 76"/>
                  <a:gd name="T15" fmla="*/ 53503562 h 73"/>
                  <a:gd name="T16" fmla="*/ 43484267 w 76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3"/>
                  <a:gd name="T29" fmla="*/ 76 w 76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3">
                    <a:moveTo>
                      <a:pt x="38" y="0"/>
                    </a:moveTo>
                    <a:lnTo>
                      <a:pt x="0" y="0"/>
                    </a:lnTo>
                    <a:lnTo>
                      <a:pt x="59" y="73"/>
                    </a:lnTo>
                    <a:lnTo>
                      <a:pt x="76" y="5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1" name="Freeform 956"/>
              <p:cNvSpPr>
                <a:spLocks/>
              </p:cNvSpPr>
              <p:nvPr/>
            </p:nvSpPr>
            <p:spPr bwMode="auto">
              <a:xfrm>
                <a:off x="2235314" y="2919770"/>
                <a:ext cx="72859" cy="63495"/>
              </a:xfrm>
              <a:custGeom>
                <a:avLst/>
                <a:gdLst>
                  <a:gd name="T0" fmla="*/ 39033137 w 68"/>
                  <a:gd name="T1" fmla="*/ 0 h 62"/>
                  <a:gd name="T2" fmla="*/ 78065203 w 68"/>
                  <a:gd name="T3" fmla="*/ 32513536 h 62"/>
                  <a:gd name="T4" fmla="*/ 39033137 w 68"/>
                  <a:gd name="T5" fmla="*/ 65026049 h 62"/>
                  <a:gd name="T6" fmla="*/ 0 w 68"/>
                  <a:gd name="T7" fmla="*/ 32513536 h 62"/>
                  <a:gd name="T8" fmla="*/ 43624323 w 68"/>
                  <a:gd name="T9" fmla="*/ 0 h 62"/>
                  <a:gd name="T10" fmla="*/ 0 w 68"/>
                  <a:gd name="T11" fmla="*/ 0 h 62"/>
                  <a:gd name="T12" fmla="*/ 58548626 w 68"/>
                  <a:gd name="T13" fmla="*/ 65026049 h 62"/>
                  <a:gd name="T14" fmla="*/ 78065203 w 68"/>
                  <a:gd name="T15" fmla="*/ 38805693 h 62"/>
                  <a:gd name="T16" fmla="*/ 43624323 w 68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2"/>
                  <a:gd name="T29" fmla="*/ 68 w 6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2">
                    <a:moveTo>
                      <a:pt x="38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8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2" name="Freeform 957"/>
              <p:cNvSpPr>
                <a:spLocks/>
              </p:cNvSpPr>
              <p:nvPr/>
            </p:nvSpPr>
            <p:spPr bwMode="auto">
              <a:xfrm>
                <a:off x="2257489" y="2919770"/>
                <a:ext cx="60185" cy="52230"/>
              </a:xfrm>
              <a:custGeom>
                <a:avLst/>
                <a:gdLst>
                  <a:gd name="T0" fmla="*/ 32929949 w 55"/>
                  <a:gd name="T1" fmla="*/ 0 h 51"/>
                  <a:gd name="T2" fmla="*/ 65858803 w 55"/>
                  <a:gd name="T3" fmla="*/ 26744832 h 51"/>
                  <a:gd name="T4" fmla="*/ 32929949 w 55"/>
                  <a:gd name="T5" fmla="*/ 53489665 h 51"/>
                  <a:gd name="T6" fmla="*/ 0 w 55"/>
                  <a:gd name="T7" fmla="*/ 26744832 h 51"/>
                  <a:gd name="T8" fmla="*/ 45502053 w 55"/>
                  <a:gd name="T9" fmla="*/ 0 h 51"/>
                  <a:gd name="T10" fmla="*/ 0 w 55"/>
                  <a:gd name="T11" fmla="*/ 0 h 51"/>
                  <a:gd name="T12" fmla="*/ 45502053 w 55"/>
                  <a:gd name="T13" fmla="*/ 53489665 h 51"/>
                  <a:gd name="T14" fmla="*/ 65858803 w 55"/>
                  <a:gd name="T15" fmla="*/ 27269180 h 51"/>
                  <a:gd name="T16" fmla="*/ 45502053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38" y="0"/>
                    </a:moveTo>
                    <a:lnTo>
                      <a:pt x="0" y="0"/>
                    </a:lnTo>
                    <a:lnTo>
                      <a:pt x="38" y="51"/>
                    </a:lnTo>
                    <a:lnTo>
                      <a:pt x="55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3" name="Freeform 958"/>
              <p:cNvSpPr>
                <a:spLocks/>
              </p:cNvSpPr>
              <p:nvPr/>
            </p:nvSpPr>
            <p:spPr bwMode="auto">
              <a:xfrm>
                <a:off x="2276499" y="2919770"/>
                <a:ext cx="50685" cy="37892"/>
              </a:xfrm>
              <a:custGeom>
                <a:avLst/>
                <a:gdLst>
                  <a:gd name="T0" fmla="*/ 27329999 w 47"/>
                  <a:gd name="T1" fmla="*/ 0 h 37"/>
                  <a:gd name="T2" fmla="*/ 54658919 w 47"/>
                  <a:gd name="T3" fmla="*/ 19402752 h 37"/>
                  <a:gd name="T4" fmla="*/ 27329999 w 47"/>
                  <a:gd name="T5" fmla="*/ 38805504 h 37"/>
                  <a:gd name="T6" fmla="*/ 0 w 47"/>
                  <a:gd name="T7" fmla="*/ 19402752 h 37"/>
                  <a:gd name="T8" fmla="*/ 44191930 w 47"/>
                  <a:gd name="T9" fmla="*/ 0 h 37"/>
                  <a:gd name="T10" fmla="*/ 0 w 47"/>
                  <a:gd name="T11" fmla="*/ 0 h 37"/>
                  <a:gd name="T12" fmla="*/ 34888532 w 47"/>
                  <a:gd name="T13" fmla="*/ 38805504 h 37"/>
                  <a:gd name="T14" fmla="*/ 54658919 w 47"/>
                  <a:gd name="T15" fmla="*/ 15732346 h 37"/>
                  <a:gd name="T16" fmla="*/ 44191930 w 47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7"/>
                  <a:gd name="T29" fmla="*/ 47 w 47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7">
                    <a:moveTo>
                      <a:pt x="38" y="0"/>
                    </a:moveTo>
                    <a:lnTo>
                      <a:pt x="0" y="0"/>
                    </a:lnTo>
                    <a:lnTo>
                      <a:pt x="30" y="37"/>
                    </a:lnTo>
                    <a:lnTo>
                      <a:pt x="47" y="1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4" name="Freeform 959"/>
              <p:cNvSpPr>
                <a:spLocks/>
              </p:cNvSpPr>
              <p:nvPr/>
            </p:nvSpPr>
            <p:spPr bwMode="auto">
              <a:xfrm>
                <a:off x="2298673" y="2919770"/>
                <a:ext cx="34847" cy="25603"/>
              </a:xfrm>
              <a:custGeom>
                <a:avLst/>
                <a:gdLst>
                  <a:gd name="T0" fmla="*/ 17858063 w 34"/>
                  <a:gd name="T1" fmla="*/ 0 h 26"/>
                  <a:gd name="T2" fmla="*/ 35715100 w 34"/>
                  <a:gd name="T3" fmla="*/ 12606523 h 26"/>
                  <a:gd name="T4" fmla="*/ 17858063 w 34"/>
                  <a:gd name="T5" fmla="*/ 25212062 h 26"/>
                  <a:gd name="T6" fmla="*/ 0 w 34"/>
                  <a:gd name="T7" fmla="*/ 12606523 h 26"/>
                  <a:gd name="T8" fmla="*/ 0 w 34"/>
                  <a:gd name="T9" fmla="*/ 0 h 26"/>
                  <a:gd name="T10" fmla="*/ 35715100 w 34"/>
                  <a:gd name="T11" fmla="*/ 0 h 26"/>
                  <a:gd name="T12" fmla="*/ 17857038 w 34"/>
                  <a:gd name="T13" fmla="*/ 25212062 h 26"/>
                  <a:gd name="T14" fmla="*/ 0 w 34"/>
                  <a:gd name="T15" fmla="*/ 0 h 26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6"/>
                  <a:gd name="T26" fmla="*/ 34 w 34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6">
                    <a:moveTo>
                      <a:pt x="0" y="0"/>
                    </a:moveTo>
                    <a:lnTo>
                      <a:pt x="34" y="0"/>
                    </a:lnTo>
                    <a:lnTo>
                      <a:pt x="1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5" name="Freeform 960"/>
              <p:cNvSpPr>
                <a:spLocks/>
              </p:cNvSpPr>
              <p:nvPr/>
            </p:nvSpPr>
            <p:spPr bwMode="auto">
              <a:xfrm>
                <a:off x="2317674" y="2919770"/>
                <a:ext cx="19010" cy="14337"/>
              </a:xfrm>
              <a:custGeom>
                <a:avLst/>
                <a:gdLst>
                  <a:gd name="T0" fmla="*/ 10628826 w 17"/>
                  <a:gd name="T1" fmla="*/ 0 h 15"/>
                  <a:gd name="T2" fmla="*/ 21257652 w 17"/>
                  <a:gd name="T3" fmla="*/ 6852130 h 15"/>
                  <a:gd name="T4" fmla="*/ 10628826 w 17"/>
                  <a:gd name="T5" fmla="*/ 13703305 h 15"/>
                  <a:gd name="T6" fmla="*/ 0 w 17"/>
                  <a:gd name="T7" fmla="*/ 6852130 h 15"/>
                  <a:gd name="T8" fmla="*/ 0 w 17"/>
                  <a:gd name="T9" fmla="*/ 0 h 15"/>
                  <a:gd name="T10" fmla="*/ 21257652 w 17"/>
                  <a:gd name="T11" fmla="*/ 0 h 15"/>
                  <a:gd name="T12" fmla="*/ 11253919 w 17"/>
                  <a:gd name="T13" fmla="*/ 13703305 h 15"/>
                  <a:gd name="T14" fmla="*/ 0 w 17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5"/>
                  <a:gd name="T26" fmla="*/ 17 w 17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5">
                    <a:moveTo>
                      <a:pt x="0" y="0"/>
                    </a:moveTo>
                    <a:lnTo>
                      <a:pt x="17" y="0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6" name="Freeform 961"/>
              <p:cNvSpPr>
                <a:spLocks/>
              </p:cNvSpPr>
              <p:nvPr/>
            </p:nvSpPr>
            <p:spPr bwMode="auto">
              <a:xfrm>
                <a:off x="2490843" y="3016047"/>
                <a:ext cx="9500" cy="22530"/>
              </a:xfrm>
              <a:custGeom>
                <a:avLst/>
                <a:gdLst>
                  <a:gd name="T0" fmla="*/ 5640625 w 8"/>
                  <a:gd name="T1" fmla="*/ 0 h 22"/>
                  <a:gd name="T2" fmla="*/ 11281249 w 8"/>
                  <a:gd name="T3" fmla="*/ 11536384 h 22"/>
                  <a:gd name="T4" fmla="*/ 5640625 w 8"/>
                  <a:gd name="T5" fmla="*/ 23072768 h 22"/>
                  <a:gd name="T6" fmla="*/ 0 w 8"/>
                  <a:gd name="T7" fmla="*/ 11536384 h 22"/>
                  <a:gd name="T8" fmla="*/ 11281249 w 8"/>
                  <a:gd name="T9" fmla="*/ 11536384 h 22"/>
                  <a:gd name="T10" fmla="*/ 0 w 8"/>
                  <a:gd name="T11" fmla="*/ 23072768 h 22"/>
                  <a:gd name="T12" fmla="*/ 0 w 8"/>
                  <a:gd name="T13" fmla="*/ 0 h 22"/>
                  <a:gd name="T14" fmla="*/ 11281249 w 8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2"/>
                  <a:gd name="T26" fmla="*/ 8 w 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2">
                    <a:moveTo>
                      <a:pt x="8" y="11"/>
                    </a:moveTo>
                    <a:lnTo>
                      <a:pt x="0" y="22"/>
                    </a:lnTo>
                    <a:lnTo>
                      <a:pt x="0" y="0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7" name="Freeform 962"/>
              <p:cNvSpPr>
                <a:spLocks/>
              </p:cNvSpPr>
              <p:nvPr/>
            </p:nvSpPr>
            <p:spPr bwMode="auto">
              <a:xfrm>
                <a:off x="2490843" y="3004782"/>
                <a:ext cx="12673" cy="25603"/>
              </a:xfrm>
              <a:custGeom>
                <a:avLst/>
                <a:gdLst>
                  <a:gd name="T0" fmla="*/ 6692400 w 12"/>
                  <a:gd name="T1" fmla="*/ 0 h 25"/>
                  <a:gd name="T2" fmla="*/ 13383744 w 12"/>
                  <a:gd name="T3" fmla="*/ 13110784 h 25"/>
                  <a:gd name="T4" fmla="*/ 6692400 w 12"/>
                  <a:gd name="T5" fmla="*/ 26220544 h 25"/>
                  <a:gd name="T6" fmla="*/ 0 w 12"/>
                  <a:gd name="T7" fmla="*/ 13110784 h 25"/>
                  <a:gd name="T8" fmla="*/ 4460897 w 12"/>
                  <a:gd name="T9" fmla="*/ 26220544 h 25"/>
                  <a:gd name="T10" fmla="*/ 13383744 w 12"/>
                  <a:gd name="T11" fmla="*/ 14683832 h 25"/>
                  <a:gd name="T12" fmla="*/ 0 w 12"/>
                  <a:gd name="T13" fmla="*/ 0 h 25"/>
                  <a:gd name="T14" fmla="*/ 0 w 12"/>
                  <a:gd name="T15" fmla="*/ 23074449 h 25"/>
                  <a:gd name="T16" fmla="*/ 4460897 w 12"/>
                  <a:gd name="T17" fmla="*/ 26220544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5"/>
                  <a:gd name="T29" fmla="*/ 12 w 12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5">
                    <a:moveTo>
                      <a:pt x="4" y="25"/>
                    </a:moveTo>
                    <a:lnTo>
                      <a:pt x="12" y="14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8" name="Freeform 963"/>
              <p:cNvSpPr>
                <a:spLocks/>
              </p:cNvSpPr>
              <p:nvPr/>
            </p:nvSpPr>
            <p:spPr bwMode="auto">
              <a:xfrm>
                <a:off x="2490843" y="2993517"/>
                <a:ext cx="19010" cy="33796"/>
              </a:xfrm>
              <a:custGeom>
                <a:avLst/>
                <a:gdLst>
                  <a:gd name="T0" fmla="*/ 10628826 w 17"/>
                  <a:gd name="T1" fmla="*/ 0 h 33"/>
                  <a:gd name="T2" fmla="*/ 21257652 w 17"/>
                  <a:gd name="T3" fmla="*/ 17305600 h 33"/>
                  <a:gd name="T4" fmla="*/ 10628826 w 17"/>
                  <a:gd name="T5" fmla="*/ 34611200 h 33"/>
                  <a:gd name="T6" fmla="*/ 0 w 17"/>
                  <a:gd name="T7" fmla="*/ 17305600 h 33"/>
                  <a:gd name="T8" fmla="*/ 10003733 w 17"/>
                  <a:gd name="T9" fmla="*/ 34611200 h 33"/>
                  <a:gd name="T10" fmla="*/ 21257652 w 17"/>
                  <a:gd name="T11" fmla="*/ 18878650 h 33"/>
                  <a:gd name="T12" fmla="*/ 0 w 17"/>
                  <a:gd name="T13" fmla="*/ 0 h 33"/>
                  <a:gd name="T14" fmla="*/ 0 w 17"/>
                  <a:gd name="T15" fmla="*/ 23074472 h 33"/>
                  <a:gd name="T16" fmla="*/ 10003733 w 17"/>
                  <a:gd name="T17" fmla="*/ 3461120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8" y="33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299" name="Freeform 964"/>
              <p:cNvSpPr>
                <a:spLocks/>
              </p:cNvSpPr>
              <p:nvPr/>
            </p:nvSpPr>
            <p:spPr bwMode="auto">
              <a:xfrm>
                <a:off x="2490843" y="2983266"/>
                <a:ext cx="22174" cy="37892"/>
              </a:xfrm>
              <a:custGeom>
                <a:avLst/>
                <a:gdLst>
                  <a:gd name="T0" fmla="*/ 11706816 w 21"/>
                  <a:gd name="T1" fmla="*/ 0 h 36"/>
                  <a:gd name="T2" fmla="*/ 23413632 w 21"/>
                  <a:gd name="T3" fmla="*/ 19941717 h 36"/>
                  <a:gd name="T4" fmla="*/ 11706816 w 21"/>
                  <a:gd name="T5" fmla="*/ 39883435 h 36"/>
                  <a:gd name="T6" fmla="*/ 0 w 21"/>
                  <a:gd name="T7" fmla="*/ 19941717 h 36"/>
                  <a:gd name="T8" fmla="*/ 0 w 21"/>
                  <a:gd name="T9" fmla="*/ 0 h 36"/>
                  <a:gd name="T10" fmla="*/ 0 w 21"/>
                  <a:gd name="T11" fmla="*/ 4431259 h 36"/>
                  <a:gd name="T12" fmla="*/ 0 w 21"/>
                  <a:gd name="T13" fmla="*/ 24372974 h 36"/>
                  <a:gd name="T14" fmla="*/ 13379369 w 21"/>
                  <a:gd name="T15" fmla="*/ 39883435 h 36"/>
                  <a:gd name="T16" fmla="*/ 23413632 w 21"/>
                  <a:gd name="T17" fmla="*/ 28804231 h 36"/>
                  <a:gd name="T18" fmla="*/ 0 w 21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6"/>
                  <a:gd name="T32" fmla="*/ 21 w 21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6">
                    <a:moveTo>
                      <a:pt x="0" y="0"/>
                    </a:moveTo>
                    <a:lnTo>
                      <a:pt x="0" y="4"/>
                    </a:lnTo>
                    <a:lnTo>
                      <a:pt x="0" y="22"/>
                    </a:lnTo>
                    <a:lnTo>
                      <a:pt x="12" y="36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0" name="Freeform 965"/>
              <p:cNvSpPr>
                <a:spLocks/>
              </p:cNvSpPr>
              <p:nvPr/>
            </p:nvSpPr>
            <p:spPr bwMode="auto">
              <a:xfrm>
                <a:off x="2490843" y="2975073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5202505 w 25"/>
                  <a:gd name="T9" fmla="*/ 0 h 36"/>
                  <a:gd name="T10" fmla="*/ 0 w 25"/>
                  <a:gd name="T11" fmla="*/ 11536611 h 36"/>
                  <a:gd name="T12" fmla="*/ 0 w 25"/>
                  <a:gd name="T13" fmla="*/ 18878464 h 36"/>
                  <a:gd name="T14" fmla="*/ 22108937 w 25"/>
                  <a:gd name="T15" fmla="*/ 37756928 h 36"/>
                  <a:gd name="T16" fmla="*/ 32512803 w 25"/>
                  <a:gd name="T17" fmla="*/ 26220314 h 36"/>
                  <a:gd name="T18" fmla="*/ 5202505 w 25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4" y="0"/>
                    </a:moveTo>
                    <a:lnTo>
                      <a:pt x="0" y="11"/>
                    </a:lnTo>
                    <a:lnTo>
                      <a:pt x="0" y="1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1" name="Freeform 966"/>
              <p:cNvSpPr>
                <a:spLocks/>
              </p:cNvSpPr>
              <p:nvPr/>
            </p:nvSpPr>
            <p:spPr bwMode="auto">
              <a:xfrm>
                <a:off x="2490843" y="2972001"/>
                <a:ext cx="31674" cy="37892"/>
              </a:xfrm>
              <a:custGeom>
                <a:avLst/>
                <a:gdLst>
                  <a:gd name="T0" fmla="*/ 17297280 w 29"/>
                  <a:gd name="T1" fmla="*/ 0 h 37"/>
                  <a:gd name="T2" fmla="*/ 34594561 w 29"/>
                  <a:gd name="T3" fmla="*/ 19402752 h 37"/>
                  <a:gd name="T4" fmla="*/ 17297280 w 29"/>
                  <a:gd name="T5" fmla="*/ 38805504 h 37"/>
                  <a:gd name="T6" fmla="*/ 0 w 29"/>
                  <a:gd name="T7" fmla="*/ 19402752 h 37"/>
                  <a:gd name="T8" fmla="*/ 9543706 w 29"/>
                  <a:gd name="T9" fmla="*/ 0 h 37"/>
                  <a:gd name="T10" fmla="*/ 0 w 29"/>
                  <a:gd name="T11" fmla="*/ 11536577 h 37"/>
                  <a:gd name="T12" fmla="*/ 25050859 w 29"/>
                  <a:gd name="T13" fmla="*/ 38805504 h 37"/>
                  <a:gd name="T14" fmla="*/ 34594561 w 29"/>
                  <a:gd name="T15" fmla="*/ 23073154 h 37"/>
                  <a:gd name="T16" fmla="*/ 9543706 w 29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7"/>
                  <a:gd name="T29" fmla="*/ 29 w 2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9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2" name="Freeform 967"/>
              <p:cNvSpPr>
                <a:spLocks/>
              </p:cNvSpPr>
              <p:nvPr/>
            </p:nvSpPr>
            <p:spPr bwMode="auto">
              <a:xfrm>
                <a:off x="2495068" y="2963808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1536611 h 36"/>
                  <a:gd name="T12" fmla="*/ 23416037 w 29"/>
                  <a:gd name="T13" fmla="*/ 37756928 h 36"/>
                  <a:gd name="T14" fmla="*/ 32336832 w 29"/>
                  <a:gd name="T15" fmla="*/ 26220314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3" name="Freeform 968"/>
              <p:cNvSpPr>
                <a:spLocks/>
              </p:cNvSpPr>
              <p:nvPr/>
            </p:nvSpPr>
            <p:spPr bwMode="auto">
              <a:xfrm>
                <a:off x="2500344" y="2957663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4683703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4" name="Freeform 969"/>
              <p:cNvSpPr>
                <a:spLocks/>
              </p:cNvSpPr>
              <p:nvPr/>
            </p:nvSpPr>
            <p:spPr bwMode="auto">
              <a:xfrm>
                <a:off x="2503517" y="2952542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3409200 w 30"/>
                  <a:gd name="T13" fmla="*/ 37756928 h 36"/>
                  <a:gd name="T14" fmla="*/ 33441409 w 30"/>
                  <a:gd name="T15" fmla="*/ 2307322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5" name="Freeform 970"/>
              <p:cNvSpPr>
                <a:spLocks/>
              </p:cNvSpPr>
              <p:nvPr/>
            </p:nvSpPr>
            <p:spPr bwMode="auto">
              <a:xfrm>
                <a:off x="2509845" y="2944349"/>
                <a:ext cx="31674" cy="37892"/>
              </a:xfrm>
              <a:custGeom>
                <a:avLst/>
                <a:gdLst>
                  <a:gd name="T0" fmla="*/ 17297280 w 29"/>
                  <a:gd name="T1" fmla="*/ 0 h 36"/>
                  <a:gd name="T2" fmla="*/ 34594561 w 29"/>
                  <a:gd name="T3" fmla="*/ 19941717 h 36"/>
                  <a:gd name="T4" fmla="*/ 17297280 w 29"/>
                  <a:gd name="T5" fmla="*/ 39883435 h 36"/>
                  <a:gd name="T6" fmla="*/ 0 w 29"/>
                  <a:gd name="T7" fmla="*/ 19941717 h 36"/>
                  <a:gd name="T8" fmla="*/ 9543706 w 29"/>
                  <a:gd name="T9" fmla="*/ 0 h 36"/>
                  <a:gd name="T10" fmla="*/ 0 w 29"/>
                  <a:gd name="T11" fmla="*/ 12186487 h 36"/>
                  <a:gd name="T12" fmla="*/ 25050859 w 29"/>
                  <a:gd name="T13" fmla="*/ 39883435 h 36"/>
                  <a:gd name="T14" fmla="*/ 34594561 w 29"/>
                  <a:gd name="T15" fmla="*/ 27696943 h 36"/>
                  <a:gd name="T16" fmla="*/ 9543706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6" name="Freeform 971"/>
              <p:cNvSpPr>
                <a:spLocks/>
              </p:cNvSpPr>
              <p:nvPr/>
            </p:nvSpPr>
            <p:spPr bwMode="auto">
              <a:xfrm>
                <a:off x="2513018" y="2941277"/>
                <a:ext cx="31674" cy="33796"/>
              </a:xfrm>
              <a:custGeom>
                <a:avLst/>
                <a:gdLst>
                  <a:gd name="T0" fmla="*/ 17297280 w 29"/>
                  <a:gd name="T1" fmla="*/ 0 h 33"/>
                  <a:gd name="T2" fmla="*/ 34594561 w 29"/>
                  <a:gd name="T3" fmla="*/ 17305600 h 33"/>
                  <a:gd name="T4" fmla="*/ 17297280 w 29"/>
                  <a:gd name="T5" fmla="*/ 34611200 h 33"/>
                  <a:gd name="T6" fmla="*/ 0 w 29"/>
                  <a:gd name="T7" fmla="*/ 17305600 h 33"/>
                  <a:gd name="T8" fmla="*/ 9543706 w 29"/>
                  <a:gd name="T9" fmla="*/ 0 h 33"/>
                  <a:gd name="T10" fmla="*/ 0 w 29"/>
                  <a:gd name="T11" fmla="*/ 11536724 h 33"/>
                  <a:gd name="T12" fmla="*/ 25050859 w 29"/>
                  <a:gd name="T13" fmla="*/ 34611200 h 33"/>
                  <a:gd name="T14" fmla="*/ 34594561 w 29"/>
                  <a:gd name="T15" fmla="*/ 23074472 h 33"/>
                  <a:gd name="T16" fmla="*/ 9543706 w 29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3"/>
                  <a:gd name="T29" fmla="*/ 29 w 29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3">
                    <a:moveTo>
                      <a:pt x="8" y="0"/>
                    </a:moveTo>
                    <a:lnTo>
                      <a:pt x="0" y="11"/>
                    </a:lnTo>
                    <a:lnTo>
                      <a:pt x="21" y="33"/>
                    </a:lnTo>
                    <a:lnTo>
                      <a:pt x="29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7" name="Freeform 972"/>
              <p:cNvSpPr>
                <a:spLocks/>
              </p:cNvSpPr>
              <p:nvPr/>
            </p:nvSpPr>
            <p:spPr bwMode="auto">
              <a:xfrm>
                <a:off x="2519354" y="2934108"/>
                <a:ext cx="31674" cy="37892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9941717 h 36"/>
                  <a:gd name="T4" fmla="*/ 16720704 w 30"/>
                  <a:gd name="T5" fmla="*/ 39883435 h 36"/>
                  <a:gd name="T6" fmla="*/ 0 w 30"/>
                  <a:gd name="T7" fmla="*/ 19941717 h 36"/>
                  <a:gd name="T8" fmla="*/ 8917289 w 30"/>
                  <a:gd name="T9" fmla="*/ 0 h 36"/>
                  <a:gd name="T10" fmla="*/ 0 w 30"/>
                  <a:gd name="T11" fmla="*/ 12186487 h 36"/>
                  <a:gd name="T12" fmla="*/ 23409200 w 30"/>
                  <a:gd name="T13" fmla="*/ 39883435 h 36"/>
                  <a:gd name="T14" fmla="*/ 33441409 w 30"/>
                  <a:gd name="T15" fmla="*/ 27696943 h 36"/>
                  <a:gd name="T16" fmla="*/ 8917289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8" name="Freeform 973"/>
              <p:cNvSpPr>
                <a:spLocks/>
              </p:cNvSpPr>
              <p:nvPr/>
            </p:nvSpPr>
            <p:spPr bwMode="auto">
              <a:xfrm>
                <a:off x="2522518" y="292693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4683703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09" name="Freeform 974"/>
              <p:cNvSpPr>
                <a:spLocks/>
              </p:cNvSpPr>
              <p:nvPr/>
            </p:nvSpPr>
            <p:spPr bwMode="auto">
              <a:xfrm>
                <a:off x="2525682" y="2922843"/>
                <a:ext cx="28510" cy="37892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9941717 h 36"/>
                  <a:gd name="T4" fmla="*/ 15631155 w 26"/>
                  <a:gd name="T5" fmla="*/ 39883435 h 36"/>
                  <a:gd name="T6" fmla="*/ 0 w 26"/>
                  <a:gd name="T7" fmla="*/ 19941717 h 36"/>
                  <a:gd name="T8" fmla="*/ 10821739 w 26"/>
                  <a:gd name="T9" fmla="*/ 0 h 36"/>
                  <a:gd name="T10" fmla="*/ 0 w 26"/>
                  <a:gd name="T11" fmla="*/ 12186487 h 36"/>
                  <a:gd name="T12" fmla="*/ 26452895 w 26"/>
                  <a:gd name="T13" fmla="*/ 39883435 h 36"/>
                  <a:gd name="T14" fmla="*/ 31262311 w 26"/>
                  <a:gd name="T15" fmla="*/ 24372974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22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0" name="Freeform 975"/>
              <p:cNvSpPr>
                <a:spLocks/>
              </p:cNvSpPr>
              <p:nvPr/>
            </p:nvSpPr>
            <p:spPr bwMode="auto">
              <a:xfrm>
                <a:off x="2532019" y="2916698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21571761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1" name="Freeform 976"/>
              <p:cNvSpPr>
                <a:spLocks/>
              </p:cNvSpPr>
              <p:nvPr/>
            </p:nvSpPr>
            <p:spPr bwMode="auto">
              <a:xfrm>
                <a:off x="2535192" y="2908505"/>
                <a:ext cx="28510" cy="36868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8368236 h 37"/>
                  <a:gd name="T4" fmla="*/ 16256401 w 25"/>
                  <a:gd name="T5" fmla="*/ 36736471 h 37"/>
                  <a:gd name="T6" fmla="*/ 0 w 25"/>
                  <a:gd name="T7" fmla="*/ 18368236 h 37"/>
                  <a:gd name="T8" fmla="*/ 10403870 w 25"/>
                  <a:gd name="T9" fmla="*/ 0 h 37"/>
                  <a:gd name="T10" fmla="*/ 0 w 25"/>
                  <a:gd name="T11" fmla="*/ 14892677 h 37"/>
                  <a:gd name="T12" fmla="*/ 22108937 w 25"/>
                  <a:gd name="T13" fmla="*/ 36736471 h 37"/>
                  <a:gd name="T14" fmla="*/ 32512803 w 25"/>
                  <a:gd name="T15" fmla="*/ 25814572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2" name="Freeform 977"/>
              <p:cNvSpPr>
                <a:spLocks/>
              </p:cNvSpPr>
              <p:nvPr/>
            </p:nvSpPr>
            <p:spPr bwMode="auto">
              <a:xfrm>
                <a:off x="2541529" y="2905432"/>
                <a:ext cx="28510" cy="37892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9941717 h 36"/>
                  <a:gd name="T4" fmla="*/ 15631155 w 26"/>
                  <a:gd name="T5" fmla="*/ 39883435 h 36"/>
                  <a:gd name="T6" fmla="*/ 0 w 26"/>
                  <a:gd name="T7" fmla="*/ 19941717 h 36"/>
                  <a:gd name="T8" fmla="*/ 10821739 w 26"/>
                  <a:gd name="T9" fmla="*/ 0 h 36"/>
                  <a:gd name="T10" fmla="*/ 0 w 26"/>
                  <a:gd name="T11" fmla="*/ 12186487 h 36"/>
                  <a:gd name="T12" fmla="*/ 20440576 w 26"/>
                  <a:gd name="T13" fmla="*/ 39883435 h 36"/>
                  <a:gd name="T14" fmla="*/ 31262311 w 26"/>
                  <a:gd name="T15" fmla="*/ 24372974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3" name="Freeform 978"/>
              <p:cNvSpPr>
                <a:spLocks/>
              </p:cNvSpPr>
              <p:nvPr/>
            </p:nvSpPr>
            <p:spPr bwMode="auto">
              <a:xfrm>
                <a:off x="2544692" y="2895191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4" name="Freeform 979"/>
              <p:cNvSpPr>
                <a:spLocks/>
              </p:cNvSpPr>
              <p:nvPr/>
            </p:nvSpPr>
            <p:spPr bwMode="auto">
              <a:xfrm>
                <a:off x="2551029" y="288904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5732346 h 37"/>
                  <a:gd name="T12" fmla="*/ 22108937 w 25"/>
                  <a:gd name="T13" fmla="*/ 38805504 h 37"/>
                  <a:gd name="T14" fmla="*/ 32512803 w 25"/>
                  <a:gd name="T15" fmla="*/ 27268923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5" name="Freeform 980"/>
              <p:cNvSpPr>
                <a:spLocks/>
              </p:cNvSpPr>
              <p:nvPr/>
            </p:nvSpPr>
            <p:spPr bwMode="auto">
              <a:xfrm>
                <a:off x="2554193" y="2885974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0487921 h 36"/>
                  <a:gd name="T12" fmla="*/ 17462952 w 25"/>
                  <a:gd name="T13" fmla="*/ 37756928 h 36"/>
                  <a:gd name="T14" fmla="*/ 25680570 w 25"/>
                  <a:gd name="T15" fmla="*/ 22024532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6" name="Freeform 981"/>
              <p:cNvSpPr>
                <a:spLocks/>
              </p:cNvSpPr>
              <p:nvPr/>
            </p:nvSpPr>
            <p:spPr bwMode="auto">
              <a:xfrm>
                <a:off x="2557366" y="2877781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7" name="Freeform 982"/>
              <p:cNvSpPr>
                <a:spLocks/>
              </p:cNvSpPr>
              <p:nvPr/>
            </p:nvSpPr>
            <p:spPr bwMode="auto">
              <a:xfrm>
                <a:off x="2563703" y="2874709"/>
                <a:ext cx="28510" cy="33796"/>
              </a:xfrm>
              <a:custGeom>
                <a:avLst/>
                <a:gdLst>
                  <a:gd name="T0" fmla="*/ 15631155 w 26"/>
                  <a:gd name="T1" fmla="*/ 0 h 32"/>
                  <a:gd name="T2" fmla="*/ 31262311 w 26"/>
                  <a:gd name="T3" fmla="*/ 17846400 h 32"/>
                  <a:gd name="T4" fmla="*/ 15631155 w 26"/>
                  <a:gd name="T5" fmla="*/ 35692800 h 32"/>
                  <a:gd name="T6" fmla="*/ 0 w 26"/>
                  <a:gd name="T7" fmla="*/ 17846400 h 32"/>
                  <a:gd name="T8" fmla="*/ 10821739 w 26"/>
                  <a:gd name="T9" fmla="*/ 0 h 32"/>
                  <a:gd name="T10" fmla="*/ 0 w 26"/>
                  <a:gd name="T11" fmla="*/ 12269002 h 32"/>
                  <a:gd name="T12" fmla="*/ 20440576 w 26"/>
                  <a:gd name="T13" fmla="*/ 35692800 h 32"/>
                  <a:gd name="T14" fmla="*/ 31262311 w 26"/>
                  <a:gd name="T15" fmla="*/ 23423793 h 32"/>
                  <a:gd name="T16" fmla="*/ 10821739 w 26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2"/>
                  <a:gd name="T29" fmla="*/ 26 w 26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2">
                    <a:moveTo>
                      <a:pt x="9" y="0"/>
                    </a:moveTo>
                    <a:lnTo>
                      <a:pt x="0" y="11"/>
                    </a:lnTo>
                    <a:lnTo>
                      <a:pt x="17" y="32"/>
                    </a:lnTo>
                    <a:lnTo>
                      <a:pt x="26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8" name="Freeform 983"/>
              <p:cNvSpPr>
                <a:spLocks/>
              </p:cNvSpPr>
              <p:nvPr/>
            </p:nvSpPr>
            <p:spPr bwMode="auto">
              <a:xfrm>
                <a:off x="2566867" y="2866515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1536577 h 37"/>
                  <a:gd name="T12" fmla="*/ 22108937 w 25"/>
                  <a:gd name="T13" fmla="*/ 38805504 h 37"/>
                  <a:gd name="T14" fmla="*/ 32512803 w 25"/>
                  <a:gd name="T15" fmla="*/ 23073154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19" name="Freeform 984"/>
              <p:cNvSpPr>
                <a:spLocks/>
              </p:cNvSpPr>
              <p:nvPr/>
            </p:nvSpPr>
            <p:spPr bwMode="auto">
              <a:xfrm>
                <a:off x="2573203" y="2859347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0403870 w 25"/>
                  <a:gd name="T9" fmla="*/ 0 h 36"/>
                  <a:gd name="T10" fmla="*/ 0 w 25"/>
                  <a:gd name="T11" fmla="*/ 15732392 h 36"/>
                  <a:gd name="T12" fmla="*/ 22108937 w 25"/>
                  <a:gd name="T13" fmla="*/ 37756928 h 36"/>
                  <a:gd name="T14" fmla="*/ 32512803 w 25"/>
                  <a:gd name="T15" fmla="*/ 27269003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0" name="Freeform 985"/>
              <p:cNvSpPr>
                <a:spLocks/>
              </p:cNvSpPr>
              <p:nvPr/>
            </p:nvSpPr>
            <p:spPr bwMode="auto">
              <a:xfrm>
                <a:off x="2576367" y="2856274"/>
                <a:ext cx="28510" cy="34820"/>
              </a:xfrm>
              <a:custGeom>
                <a:avLst/>
                <a:gdLst>
                  <a:gd name="T0" fmla="*/ 15631155 w 26"/>
                  <a:gd name="T1" fmla="*/ 0 h 33"/>
                  <a:gd name="T2" fmla="*/ 31262311 w 26"/>
                  <a:gd name="T3" fmla="*/ 18370188 h 33"/>
                  <a:gd name="T4" fmla="*/ 15631155 w 26"/>
                  <a:gd name="T5" fmla="*/ 36740375 h 33"/>
                  <a:gd name="T6" fmla="*/ 0 w 26"/>
                  <a:gd name="T7" fmla="*/ 18370188 h 33"/>
                  <a:gd name="T8" fmla="*/ 10821739 w 26"/>
                  <a:gd name="T9" fmla="*/ 0 h 33"/>
                  <a:gd name="T10" fmla="*/ 0 w 26"/>
                  <a:gd name="T11" fmla="*/ 12247142 h 33"/>
                  <a:gd name="T12" fmla="*/ 20440576 w 26"/>
                  <a:gd name="T13" fmla="*/ 36740375 h 33"/>
                  <a:gd name="T14" fmla="*/ 31262311 w 26"/>
                  <a:gd name="T15" fmla="*/ 24493229 h 33"/>
                  <a:gd name="T16" fmla="*/ 10821739 w 26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1" name="Freeform 986"/>
              <p:cNvSpPr>
                <a:spLocks/>
              </p:cNvSpPr>
              <p:nvPr/>
            </p:nvSpPr>
            <p:spPr bwMode="auto">
              <a:xfrm>
                <a:off x="2579540" y="2848081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2" name="Freeform 987"/>
              <p:cNvSpPr>
                <a:spLocks/>
              </p:cNvSpPr>
              <p:nvPr/>
            </p:nvSpPr>
            <p:spPr bwMode="auto">
              <a:xfrm>
                <a:off x="2585868" y="2841936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5510456 h 36"/>
                  <a:gd name="T12" fmla="*/ 17462952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3" name="Freeform 988"/>
              <p:cNvSpPr>
                <a:spLocks/>
              </p:cNvSpPr>
              <p:nvPr/>
            </p:nvSpPr>
            <p:spPr bwMode="auto">
              <a:xfrm>
                <a:off x="2589041" y="283681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1536577 h 37"/>
                  <a:gd name="T12" fmla="*/ 22108937 w 25"/>
                  <a:gd name="T13" fmla="*/ 38805504 h 37"/>
                  <a:gd name="T14" fmla="*/ 32512803 w 25"/>
                  <a:gd name="T15" fmla="*/ 23073154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4" name="Freeform 989"/>
              <p:cNvSpPr>
                <a:spLocks/>
              </p:cNvSpPr>
              <p:nvPr/>
            </p:nvSpPr>
            <p:spPr bwMode="auto">
              <a:xfrm>
                <a:off x="2595378" y="2830662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1705066 w 25"/>
                  <a:gd name="T9" fmla="*/ 0 h 36"/>
                  <a:gd name="T10" fmla="*/ 0 w 25"/>
                  <a:gd name="T11" fmla="*/ 11536611 h 36"/>
                  <a:gd name="T12" fmla="*/ 22108937 w 25"/>
                  <a:gd name="T13" fmla="*/ 37756928 h 36"/>
                  <a:gd name="T14" fmla="*/ 32512803 w 25"/>
                  <a:gd name="T15" fmla="*/ 26220314 h 36"/>
                  <a:gd name="T16" fmla="*/ 11705066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5" name="Freeform 990"/>
              <p:cNvSpPr>
                <a:spLocks/>
              </p:cNvSpPr>
              <p:nvPr/>
            </p:nvSpPr>
            <p:spPr bwMode="auto">
              <a:xfrm>
                <a:off x="2598541" y="2822469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4683703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6" name="Freeform 991"/>
              <p:cNvSpPr>
                <a:spLocks/>
              </p:cNvSpPr>
              <p:nvPr/>
            </p:nvSpPr>
            <p:spPr bwMode="auto">
              <a:xfrm>
                <a:off x="2604878" y="2817348"/>
                <a:ext cx="24286" cy="37892"/>
              </a:xfrm>
              <a:custGeom>
                <a:avLst/>
                <a:gdLst>
                  <a:gd name="T0" fmla="*/ 11796196 w 25"/>
                  <a:gd name="T1" fmla="*/ 0 h 36"/>
                  <a:gd name="T2" fmla="*/ 23592392 w 25"/>
                  <a:gd name="T3" fmla="*/ 19941717 h 36"/>
                  <a:gd name="T4" fmla="*/ 11796196 w 25"/>
                  <a:gd name="T5" fmla="*/ 39883435 h 36"/>
                  <a:gd name="T6" fmla="*/ 0 w 25"/>
                  <a:gd name="T7" fmla="*/ 19941717 h 36"/>
                  <a:gd name="T8" fmla="*/ 7550031 w 25"/>
                  <a:gd name="T9" fmla="*/ 0 h 36"/>
                  <a:gd name="T10" fmla="*/ 0 w 25"/>
                  <a:gd name="T11" fmla="*/ 12186487 h 36"/>
                  <a:gd name="T12" fmla="*/ 15099091 w 25"/>
                  <a:gd name="T13" fmla="*/ 39883435 h 36"/>
                  <a:gd name="T14" fmla="*/ 23592392 w 25"/>
                  <a:gd name="T15" fmla="*/ 24372974 h 36"/>
                  <a:gd name="T16" fmla="*/ 7550031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6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7" name="Freeform 992"/>
              <p:cNvSpPr>
                <a:spLocks/>
              </p:cNvSpPr>
              <p:nvPr/>
            </p:nvSpPr>
            <p:spPr bwMode="auto">
              <a:xfrm>
                <a:off x="2608042" y="281120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6220314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8" name="Freeform 993"/>
              <p:cNvSpPr>
                <a:spLocks/>
              </p:cNvSpPr>
              <p:nvPr/>
            </p:nvSpPr>
            <p:spPr bwMode="auto">
              <a:xfrm>
                <a:off x="2611215" y="280301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5510456 h 36"/>
                  <a:gd name="T12" fmla="*/ 20495270 w 25"/>
                  <a:gd name="T13" fmla="*/ 39883435 h 36"/>
                  <a:gd name="T14" fmla="*/ 30140099 w 25"/>
                  <a:gd name="T15" fmla="*/ 2769694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29" name="Freeform 994"/>
              <p:cNvSpPr>
                <a:spLocks/>
              </p:cNvSpPr>
              <p:nvPr/>
            </p:nvSpPr>
            <p:spPr bwMode="auto">
              <a:xfrm>
                <a:off x="2617552" y="2799938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1536611 h 36"/>
                  <a:gd name="T12" fmla="*/ 18948949 w 26"/>
                  <a:gd name="T13" fmla="*/ 37756928 h 36"/>
                  <a:gd name="T14" fmla="*/ 28980865 w 26"/>
                  <a:gd name="T15" fmla="*/ 23073222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0" name="Freeform 995"/>
              <p:cNvSpPr>
                <a:spLocks/>
              </p:cNvSpPr>
              <p:nvPr/>
            </p:nvSpPr>
            <p:spPr bwMode="auto">
              <a:xfrm>
                <a:off x="2620716" y="2792769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1" name="Freeform 996"/>
              <p:cNvSpPr>
                <a:spLocks/>
              </p:cNvSpPr>
              <p:nvPr/>
            </p:nvSpPr>
            <p:spPr bwMode="auto">
              <a:xfrm>
                <a:off x="2625992" y="2789697"/>
                <a:ext cx="25338" cy="34820"/>
              </a:xfrm>
              <a:custGeom>
                <a:avLst/>
                <a:gdLst>
                  <a:gd name="T0" fmla="*/ 12840285 w 25"/>
                  <a:gd name="T1" fmla="*/ 0 h 33"/>
                  <a:gd name="T2" fmla="*/ 25680570 w 25"/>
                  <a:gd name="T3" fmla="*/ 18370188 h 33"/>
                  <a:gd name="T4" fmla="*/ 12840285 w 25"/>
                  <a:gd name="T5" fmla="*/ 36740375 h 33"/>
                  <a:gd name="T6" fmla="*/ 0 w 25"/>
                  <a:gd name="T7" fmla="*/ 18370188 h 33"/>
                  <a:gd name="T8" fmla="*/ 8217620 w 25"/>
                  <a:gd name="T9" fmla="*/ 0 h 33"/>
                  <a:gd name="T10" fmla="*/ 0 w 25"/>
                  <a:gd name="T11" fmla="*/ 12247142 h 33"/>
                  <a:gd name="T12" fmla="*/ 17462952 w 25"/>
                  <a:gd name="T13" fmla="*/ 36740375 h 33"/>
                  <a:gd name="T14" fmla="*/ 25680570 w 25"/>
                  <a:gd name="T15" fmla="*/ 24493229 h 33"/>
                  <a:gd name="T16" fmla="*/ 8217620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2" name="Freeform 997"/>
              <p:cNvSpPr>
                <a:spLocks/>
              </p:cNvSpPr>
              <p:nvPr/>
            </p:nvSpPr>
            <p:spPr bwMode="auto">
              <a:xfrm>
                <a:off x="2629165" y="2781504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0403870 w 25"/>
                  <a:gd name="T9" fmla="*/ 0 h 36"/>
                  <a:gd name="T10" fmla="*/ 0 w 25"/>
                  <a:gd name="T11" fmla="*/ 11536611 h 36"/>
                  <a:gd name="T12" fmla="*/ 22108937 w 25"/>
                  <a:gd name="T13" fmla="*/ 37756928 h 36"/>
                  <a:gd name="T14" fmla="*/ 32512803 w 25"/>
                  <a:gd name="T15" fmla="*/ 26220314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3" name="Freeform 998"/>
              <p:cNvSpPr>
                <a:spLocks/>
              </p:cNvSpPr>
              <p:nvPr/>
            </p:nvSpPr>
            <p:spPr bwMode="auto">
              <a:xfrm>
                <a:off x="2633389" y="2773311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4" name="Freeform 999"/>
              <p:cNvSpPr>
                <a:spLocks/>
              </p:cNvSpPr>
              <p:nvPr/>
            </p:nvSpPr>
            <p:spPr bwMode="auto">
              <a:xfrm>
                <a:off x="2638665" y="2770238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10821739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3073222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5" name="Freeform 1000"/>
              <p:cNvSpPr>
                <a:spLocks/>
              </p:cNvSpPr>
              <p:nvPr/>
            </p:nvSpPr>
            <p:spPr bwMode="auto">
              <a:xfrm>
                <a:off x="2642890" y="276409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6" name="Freeform 1001"/>
              <p:cNvSpPr>
                <a:spLocks/>
              </p:cNvSpPr>
              <p:nvPr/>
            </p:nvSpPr>
            <p:spPr bwMode="auto">
              <a:xfrm>
                <a:off x="2648166" y="2753852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4108810 w 25"/>
                  <a:gd name="T9" fmla="*/ 0 h 37"/>
                  <a:gd name="T10" fmla="*/ 0 w 25"/>
                  <a:gd name="T11" fmla="*/ 15732346 h 37"/>
                  <a:gd name="T12" fmla="*/ 17462952 w 25"/>
                  <a:gd name="T13" fmla="*/ 38805504 h 37"/>
                  <a:gd name="T14" fmla="*/ 25680570 w 25"/>
                  <a:gd name="T15" fmla="*/ 27268923 h 37"/>
                  <a:gd name="T16" fmla="*/ 410881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4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7" name="Freeform 1002"/>
              <p:cNvSpPr>
                <a:spLocks/>
              </p:cNvSpPr>
              <p:nvPr/>
            </p:nvSpPr>
            <p:spPr bwMode="auto">
              <a:xfrm>
                <a:off x="2651339" y="2750780"/>
                <a:ext cx="28510" cy="37892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9941717 h 36"/>
                  <a:gd name="T4" fmla="*/ 15631155 w 26"/>
                  <a:gd name="T5" fmla="*/ 39883435 h 36"/>
                  <a:gd name="T6" fmla="*/ 0 w 26"/>
                  <a:gd name="T7" fmla="*/ 19941717 h 36"/>
                  <a:gd name="T8" fmla="*/ 4809418 w 26"/>
                  <a:gd name="T9" fmla="*/ 0 h 36"/>
                  <a:gd name="T10" fmla="*/ 0 w 26"/>
                  <a:gd name="T11" fmla="*/ 12186487 h 36"/>
                  <a:gd name="T12" fmla="*/ 20440576 w 26"/>
                  <a:gd name="T13" fmla="*/ 39883435 h 36"/>
                  <a:gd name="T14" fmla="*/ 31262311 w 26"/>
                  <a:gd name="T15" fmla="*/ 23265686 h 36"/>
                  <a:gd name="T16" fmla="*/ 4809418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4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8" name="Freeform 1003"/>
              <p:cNvSpPr>
                <a:spLocks/>
              </p:cNvSpPr>
              <p:nvPr/>
            </p:nvSpPr>
            <p:spPr bwMode="auto">
              <a:xfrm>
                <a:off x="2651339" y="2743611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10032213 w 30"/>
                  <a:gd name="T9" fmla="*/ 0 h 37"/>
                  <a:gd name="T10" fmla="*/ 0 w 30"/>
                  <a:gd name="T11" fmla="*/ 11536577 h 37"/>
                  <a:gd name="T12" fmla="*/ 23409200 w 30"/>
                  <a:gd name="T13" fmla="*/ 38805504 h 37"/>
                  <a:gd name="T14" fmla="*/ 33441409 w 30"/>
                  <a:gd name="T15" fmla="*/ 27268923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39" name="Freeform 1004"/>
              <p:cNvSpPr>
                <a:spLocks/>
              </p:cNvSpPr>
              <p:nvPr/>
            </p:nvSpPr>
            <p:spPr bwMode="auto">
              <a:xfrm>
                <a:off x="2655563" y="2736442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5732392 h 36"/>
                  <a:gd name="T12" fmla="*/ 24524124 w 30"/>
                  <a:gd name="T13" fmla="*/ 37756928 h 36"/>
                  <a:gd name="T14" fmla="*/ 33441409 w 30"/>
                  <a:gd name="T15" fmla="*/ 27269003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5"/>
                    </a:lnTo>
                    <a:lnTo>
                      <a:pt x="22" y="36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40" name="Freeform 1005"/>
              <p:cNvSpPr>
                <a:spLocks/>
              </p:cNvSpPr>
              <p:nvPr/>
            </p:nvSpPr>
            <p:spPr bwMode="auto">
              <a:xfrm>
                <a:off x="2660839" y="273234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1536577 h 37"/>
                  <a:gd name="T12" fmla="*/ 27310300 w 25"/>
                  <a:gd name="T13" fmla="*/ 38805504 h 37"/>
                  <a:gd name="T14" fmla="*/ 32512803 w 25"/>
                  <a:gd name="T15" fmla="*/ 31463668 h 37"/>
                  <a:gd name="T16" fmla="*/ 32512803 w 25"/>
                  <a:gd name="T17" fmla="*/ 19927095 h 37"/>
                  <a:gd name="T18" fmla="*/ 10403870 w 25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7"/>
                  <a:gd name="T32" fmla="*/ 25 w 25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5" y="30"/>
                    </a:lnTo>
                    <a:lnTo>
                      <a:pt x="25" y="1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41" name="Freeform 1006"/>
              <p:cNvSpPr>
                <a:spLocks/>
              </p:cNvSpPr>
              <p:nvPr/>
            </p:nvSpPr>
            <p:spPr bwMode="auto">
              <a:xfrm>
                <a:off x="2665064" y="2726201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8919228 w 21"/>
                  <a:gd name="T9" fmla="*/ 0 h 37"/>
                  <a:gd name="T10" fmla="*/ 0 w 21"/>
                  <a:gd name="T11" fmla="*/ 11536577 h 37"/>
                  <a:gd name="T12" fmla="*/ 23413632 w 21"/>
                  <a:gd name="T13" fmla="*/ 38805504 h 37"/>
                  <a:gd name="T14" fmla="*/ 23413632 w 21"/>
                  <a:gd name="T15" fmla="*/ 15732346 h 37"/>
                  <a:gd name="T16" fmla="*/ 8919228 w 21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7"/>
                  <a:gd name="T29" fmla="*/ 21 w 2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42" name="Freeform 1007"/>
              <p:cNvSpPr>
                <a:spLocks/>
              </p:cNvSpPr>
              <p:nvPr/>
            </p:nvSpPr>
            <p:spPr bwMode="auto">
              <a:xfrm>
                <a:off x="2670340" y="2718008"/>
                <a:ext cx="19010" cy="33796"/>
              </a:xfrm>
              <a:custGeom>
                <a:avLst/>
                <a:gdLst>
                  <a:gd name="T0" fmla="*/ 10628826 w 17"/>
                  <a:gd name="T1" fmla="*/ 0 h 33"/>
                  <a:gd name="T2" fmla="*/ 21257652 w 17"/>
                  <a:gd name="T3" fmla="*/ 17305600 h 33"/>
                  <a:gd name="T4" fmla="*/ 10628826 w 17"/>
                  <a:gd name="T5" fmla="*/ 34611200 h 33"/>
                  <a:gd name="T6" fmla="*/ 0 w 17"/>
                  <a:gd name="T7" fmla="*/ 17305600 h 33"/>
                  <a:gd name="T8" fmla="*/ 11253919 w 17"/>
                  <a:gd name="T9" fmla="*/ 0 h 33"/>
                  <a:gd name="T10" fmla="*/ 0 w 17"/>
                  <a:gd name="T11" fmla="*/ 14683847 h 33"/>
                  <a:gd name="T12" fmla="*/ 21257652 w 17"/>
                  <a:gd name="T13" fmla="*/ 34611200 h 33"/>
                  <a:gd name="T14" fmla="*/ 21257652 w 17"/>
                  <a:gd name="T15" fmla="*/ 11536724 h 33"/>
                  <a:gd name="T16" fmla="*/ 11253919 w 1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9" y="0"/>
                    </a:moveTo>
                    <a:lnTo>
                      <a:pt x="0" y="14"/>
                    </a:lnTo>
                    <a:lnTo>
                      <a:pt x="17" y="33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43" name="Freeform 1008"/>
              <p:cNvSpPr>
                <a:spLocks/>
              </p:cNvSpPr>
              <p:nvPr/>
            </p:nvSpPr>
            <p:spPr bwMode="auto">
              <a:xfrm>
                <a:off x="2673513" y="2714935"/>
                <a:ext cx="15837" cy="25603"/>
              </a:xfrm>
              <a:custGeom>
                <a:avLst/>
                <a:gdLst>
                  <a:gd name="T0" fmla="*/ 9647169 w 13"/>
                  <a:gd name="T1" fmla="*/ 0 h 26"/>
                  <a:gd name="T2" fmla="*/ 19293120 w 13"/>
                  <a:gd name="T3" fmla="*/ 12606523 h 26"/>
                  <a:gd name="T4" fmla="*/ 9647169 w 13"/>
                  <a:gd name="T5" fmla="*/ 25212062 h 26"/>
                  <a:gd name="T6" fmla="*/ 0 w 13"/>
                  <a:gd name="T7" fmla="*/ 12606523 h 26"/>
                  <a:gd name="T8" fmla="*/ 13356683 w 13"/>
                  <a:gd name="T9" fmla="*/ 0 h 26"/>
                  <a:gd name="T10" fmla="*/ 0 w 13"/>
                  <a:gd name="T11" fmla="*/ 10666604 h 26"/>
                  <a:gd name="T12" fmla="*/ 19293120 w 13"/>
                  <a:gd name="T13" fmla="*/ 25212062 h 26"/>
                  <a:gd name="T14" fmla="*/ 19293120 w 13"/>
                  <a:gd name="T15" fmla="*/ 3878854 h 26"/>
                  <a:gd name="T16" fmla="*/ 13356683 w 13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6"/>
                  <a:gd name="T29" fmla="*/ 13 w 1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6">
                    <a:moveTo>
                      <a:pt x="9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44" name="Freeform 1009"/>
              <p:cNvSpPr>
                <a:spLocks/>
              </p:cNvSpPr>
              <p:nvPr/>
            </p:nvSpPr>
            <p:spPr bwMode="auto">
              <a:xfrm>
                <a:off x="2679850" y="2706742"/>
                <a:ext cx="9500" cy="22530"/>
              </a:xfrm>
              <a:custGeom>
                <a:avLst/>
                <a:gdLst>
                  <a:gd name="T0" fmla="*/ 5640625 w 8"/>
                  <a:gd name="T1" fmla="*/ 0 h 22"/>
                  <a:gd name="T2" fmla="*/ 11281249 w 8"/>
                  <a:gd name="T3" fmla="*/ 11536384 h 22"/>
                  <a:gd name="T4" fmla="*/ 5640625 w 8"/>
                  <a:gd name="T5" fmla="*/ 23072768 h 22"/>
                  <a:gd name="T6" fmla="*/ 0 w 8"/>
                  <a:gd name="T7" fmla="*/ 11536384 h 22"/>
                  <a:gd name="T8" fmla="*/ 0 w 8"/>
                  <a:gd name="T9" fmla="*/ 11536384 h 22"/>
                  <a:gd name="T10" fmla="*/ 11281249 w 8"/>
                  <a:gd name="T11" fmla="*/ 0 h 22"/>
                  <a:gd name="T12" fmla="*/ 11281249 w 8"/>
                  <a:gd name="T13" fmla="*/ 23072768 h 22"/>
                  <a:gd name="T14" fmla="*/ 0 w 8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2"/>
                  <a:gd name="T26" fmla="*/ 8 w 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2">
                    <a:moveTo>
                      <a:pt x="0" y="11"/>
                    </a:moveTo>
                    <a:lnTo>
                      <a:pt x="8" y="0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45" name="Freeform 1010"/>
              <p:cNvSpPr>
                <a:spLocks/>
              </p:cNvSpPr>
              <p:nvPr/>
            </p:nvSpPr>
            <p:spPr bwMode="auto">
              <a:xfrm>
                <a:off x="2683014" y="2706742"/>
                <a:ext cx="6336" cy="11265"/>
              </a:xfrm>
              <a:custGeom>
                <a:avLst/>
                <a:gdLst>
                  <a:gd name="T0" fmla="*/ 5018111 w 4"/>
                  <a:gd name="T1" fmla="*/ 0 h 11"/>
                  <a:gd name="T2" fmla="*/ 10036222 w 4"/>
                  <a:gd name="T3" fmla="*/ 5768704 h 11"/>
                  <a:gd name="T4" fmla="*/ 5018111 w 4"/>
                  <a:gd name="T5" fmla="*/ 11536384 h 11"/>
                  <a:gd name="T6" fmla="*/ 0 w 4"/>
                  <a:gd name="T7" fmla="*/ 5768704 h 11"/>
                  <a:gd name="T8" fmla="*/ 0 w 4"/>
                  <a:gd name="T9" fmla="*/ 7341707 h 11"/>
                  <a:gd name="T10" fmla="*/ 10036222 w 4"/>
                  <a:gd name="T11" fmla="*/ 0 h 11"/>
                  <a:gd name="T12" fmla="*/ 10036222 w 4"/>
                  <a:gd name="T13" fmla="*/ 11536384 h 11"/>
                  <a:gd name="T14" fmla="*/ 0 w 4"/>
                  <a:gd name="T15" fmla="*/ 7341707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0" y="7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346" name="Freeform 1011"/>
              <p:cNvSpPr>
                <a:spLocks/>
              </p:cNvSpPr>
              <p:nvPr/>
            </p:nvSpPr>
            <p:spPr bwMode="auto">
              <a:xfrm>
                <a:off x="1680978" y="3061109"/>
                <a:ext cx="44348" cy="29699"/>
              </a:xfrm>
              <a:custGeom>
                <a:avLst/>
                <a:gdLst>
                  <a:gd name="T0" fmla="*/ 23413632 w 42"/>
                  <a:gd name="T1" fmla="*/ 0 h 30"/>
                  <a:gd name="T2" fmla="*/ 46827264 w 42"/>
                  <a:gd name="T3" fmla="*/ 14701005 h 30"/>
                  <a:gd name="T4" fmla="*/ 23413632 w 42"/>
                  <a:gd name="T5" fmla="*/ 29401020 h 30"/>
                  <a:gd name="T6" fmla="*/ 0 w 42"/>
                  <a:gd name="T7" fmla="*/ 14701005 h 30"/>
                  <a:gd name="T8" fmla="*/ 23413632 w 42"/>
                  <a:gd name="T9" fmla="*/ 0 h 30"/>
                  <a:gd name="T10" fmla="*/ 0 w 42"/>
                  <a:gd name="T11" fmla="*/ 29401020 h 30"/>
                  <a:gd name="T12" fmla="*/ 46827264 w 42"/>
                  <a:gd name="T13" fmla="*/ 29401020 h 30"/>
                  <a:gd name="T14" fmla="*/ 23413632 w 42"/>
                  <a:gd name="T15" fmla="*/ 0 h 3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30"/>
                  <a:gd name="T26" fmla="*/ 42 w 42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30">
                    <a:moveTo>
                      <a:pt x="21" y="0"/>
                    </a:moveTo>
                    <a:lnTo>
                      <a:pt x="0" y="30"/>
                    </a:lnTo>
                    <a:lnTo>
                      <a:pt x="42" y="3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72" name="Group 1012"/>
            <p:cNvGrpSpPr>
              <a:grpSpLocks/>
            </p:cNvGrpSpPr>
            <p:nvPr/>
          </p:nvGrpSpPr>
          <p:grpSpPr bwMode="auto">
            <a:xfrm>
              <a:off x="1657743" y="2706742"/>
              <a:ext cx="2197312" cy="435282"/>
              <a:chOff x="1657743" y="2706742"/>
              <a:chExt cx="2197312" cy="435282"/>
            </a:xfrm>
          </p:grpSpPr>
          <p:sp>
            <p:nvSpPr>
              <p:cNvPr id="195947" name="Freeform 1013"/>
              <p:cNvSpPr>
                <a:spLocks/>
              </p:cNvSpPr>
              <p:nvPr/>
            </p:nvSpPr>
            <p:spPr bwMode="auto">
              <a:xfrm>
                <a:off x="1689427" y="3049844"/>
                <a:ext cx="59134" cy="40965"/>
              </a:xfrm>
              <a:custGeom>
                <a:avLst/>
                <a:gdLst>
                  <a:gd name="T0" fmla="*/ 31789363 w 55"/>
                  <a:gd name="T1" fmla="*/ 0 h 40"/>
                  <a:gd name="T2" fmla="*/ 63578726 w 55"/>
                  <a:gd name="T3" fmla="*/ 20977152 h 40"/>
                  <a:gd name="T4" fmla="*/ 31789363 w 55"/>
                  <a:gd name="T5" fmla="*/ 41953281 h 40"/>
                  <a:gd name="T6" fmla="*/ 0 w 55"/>
                  <a:gd name="T7" fmla="*/ 20977152 h 40"/>
                  <a:gd name="T8" fmla="*/ 24275046 w 55"/>
                  <a:gd name="T9" fmla="*/ 0 h 40"/>
                  <a:gd name="T10" fmla="*/ 0 w 55"/>
                  <a:gd name="T11" fmla="*/ 26220670 h 40"/>
                  <a:gd name="T12" fmla="*/ 15027562 w 55"/>
                  <a:gd name="T13" fmla="*/ 41953281 h 40"/>
                  <a:gd name="T14" fmla="*/ 63578726 w 55"/>
                  <a:gd name="T15" fmla="*/ 41953281 h 40"/>
                  <a:gd name="T16" fmla="*/ 24275046 w 55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0"/>
                  <a:gd name="T29" fmla="*/ 55 w 55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0">
                    <a:moveTo>
                      <a:pt x="21" y="0"/>
                    </a:moveTo>
                    <a:lnTo>
                      <a:pt x="0" y="25"/>
                    </a:lnTo>
                    <a:lnTo>
                      <a:pt x="13" y="40"/>
                    </a:lnTo>
                    <a:lnTo>
                      <a:pt x="55" y="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48" name="Freeform 1014"/>
              <p:cNvSpPr>
                <a:spLocks/>
              </p:cNvSpPr>
              <p:nvPr/>
            </p:nvSpPr>
            <p:spPr bwMode="auto">
              <a:xfrm>
                <a:off x="1703152" y="3033457"/>
                <a:ext cx="65461" cy="57351"/>
              </a:xfrm>
              <a:custGeom>
                <a:avLst/>
                <a:gdLst>
                  <a:gd name="T0" fmla="*/ 34009587 w 63"/>
                  <a:gd name="T1" fmla="*/ 0 h 55"/>
                  <a:gd name="T2" fmla="*/ 68018135 w 63"/>
                  <a:gd name="T3" fmla="*/ 29901769 h 55"/>
                  <a:gd name="T4" fmla="*/ 34009587 w 63"/>
                  <a:gd name="T5" fmla="*/ 59802494 h 55"/>
                  <a:gd name="T6" fmla="*/ 0 w 63"/>
                  <a:gd name="T7" fmla="*/ 29901769 h 55"/>
                  <a:gd name="T8" fmla="*/ 18354021 w 63"/>
                  <a:gd name="T9" fmla="*/ 0 h 55"/>
                  <a:gd name="T10" fmla="*/ 0 w 63"/>
                  <a:gd name="T11" fmla="*/ 27183332 h 55"/>
                  <a:gd name="T12" fmla="*/ 22672368 w 63"/>
                  <a:gd name="T13" fmla="*/ 59802494 h 55"/>
                  <a:gd name="T14" fmla="*/ 68018135 w 63"/>
                  <a:gd name="T15" fmla="*/ 59802494 h 55"/>
                  <a:gd name="T16" fmla="*/ 18354021 w 63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55"/>
                  <a:gd name="T29" fmla="*/ 63 w 63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55">
                    <a:moveTo>
                      <a:pt x="17" y="0"/>
                    </a:moveTo>
                    <a:lnTo>
                      <a:pt x="0" y="25"/>
                    </a:lnTo>
                    <a:lnTo>
                      <a:pt x="21" y="55"/>
                    </a:lnTo>
                    <a:lnTo>
                      <a:pt x="63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49" name="Freeform 1015"/>
              <p:cNvSpPr>
                <a:spLocks/>
              </p:cNvSpPr>
              <p:nvPr/>
            </p:nvSpPr>
            <p:spPr bwMode="auto">
              <a:xfrm>
                <a:off x="1711592" y="3019120"/>
                <a:ext cx="81299" cy="71698"/>
              </a:xfrm>
              <a:custGeom>
                <a:avLst/>
                <a:gdLst>
                  <a:gd name="T0" fmla="*/ 42919536 w 77"/>
                  <a:gd name="T1" fmla="*/ 0 h 70"/>
                  <a:gd name="T2" fmla="*/ 85838017 w 77"/>
                  <a:gd name="T3" fmla="*/ 36718594 h 70"/>
                  <a:gd name="T4" fmla="*/ 42919536 w 77"/>
                  <a:gd name="T5" fmla="*/ 73437189 h 70"/>
                  <a:gd name="T6" fmla="*/ 0 w 77"/>
                  <a:gd name="T7" fmla="*/ 36718594 h 70"/>
                  <a:gd name="T8" fmla="*/ 23409888 w 77"/>
                  <a:gd name="T9" fmla="*/ 0 h 70"/>
                  <a:gd name="T10" fmla="*/ 0 w 77"/>
                  <a:gd name="T11" fmla="*/ 31473368 h 70"/>
                  <a:gd name="T12" fmla="*/ 37902229 w 77"/>
                  <a:gd name="T13" fmla="*/ 73437189 h 70"/>
                  <a:gd name="T14" fmla="*/ 85838017 w 77"/>
                  <a:gd name="T15" fmla="*/ 73437189 h 70"/>
                  <a:gd name="T16" fmla="*/ 23409888 w 77"/>
                  <a:gd name="T17" fmla="*/ 0 h 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70"/>
                  <a:gd name="T29" fmla="*/ 77 w 77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70">
                    <a:moveTo>
                      <a:pt x="21" y="0"/>
                    </a:moveTo>
                    <a:lnTo>
                      <a:pt x="0" y="30"/>
                    </a:lnTo>
                    <a:lnTo>
                      <a:pt x="34" y="70"/>
                    </a:lnTo>
                    <a:lnTo>
                      <a:pt x="77" y="7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0" name="Freeform 1016"/>
              <p:cNvSpPr>
                <a:spLocks/>
              </p:cNvSpPr>
              <p:nvPr/>
            </p:nvSpPr>
            <p:spPr bwMode="auto">
              <a:xfrm>
                <a:off x="1721101" y="3004782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23411699 w 89"/>
                  <a:gd name="T9" fmla="*/ 0 h 84"/>
                  <a:gd name="T10" fmla="*/ 0 w 89"/>
                  <a:gd name="T11" fmla="*/ 30422587 h 84"/>
                  <a:gd name="T12" fmla="*/ 51283370 w 89"/>
                  <a:gd name="T13" fmla="*/ 88119300 h 84"/>
                  <a:gd name="T14" fmla="*/ 99221761 w 89"/>
                  <a:gd name="T15" fmla="*/ 88119300 h 84"/>
                  <a:gd name="T16" fmla="*/ 23411699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21" y="0"/>
                    </a:moveTo>
                    <a:lnTo>
                      <a:pt x="0" y="29"/>
                    </a:lnTo>
                    <a:lnTo>
                      <a:pt x="46" y="84"/>
                    </a:lnTo>
                    <a:lnTo>
                      <a:pt x="89" y="8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1" name="Freeform 1017"/>
              <p:cNvSpPr>
                <a:spLocks/>
              </p:cNvSpPr>
              <p:nvPr/>
            </p:nvSpPr>
            <p:spPr bwMode="auto">
              <a:xfrm>
                <a:off x="1733766" y="2989420"/>
                <a:ext cx="103473" cy="101397"/>
              </a:xfrm>
              <a:custGeom>
                <a:avLst/>
                <a:gdLst>
                  <a:gd name="T0" fmla="*/ 54626353 w 98"/>
                  <a:gd name="T1" fmla="*/ 0 h 99"/>
                  <a:gd name="T2" fmla="*/ 109251649 w 98"/>
                  <a:gd name="T3" fmla="*/ 51926530 h 99"/>
                  <a:gd name="T4" fmla="*/ 54626353 w 98"/>
                  <a:gd name="T5" fmla="*/ 103852036 h 99"/>
                  <a:gd name="T6" fmla="*/ 0 w 98"/>
                  <a:gd name="T7" fmla="*/ 51926530 h 99"/>
                  <a:gd name="T8" fmla="*/ 18951399 w 98"/>
                  <a:gd name="T9" fmla="*/ 0 h 99"/>
                  <a:gd name="T10" fmla="*/ 0 w 98"/>
                  <a:gd name="T11" fmla="*/ 30421147 h 99"/>
                  <a:gd name="T12" fmla="*/ 62429059 w 98"/>
                  <a:gd name="T13" fmla="*/ 103852036 h 99"/>
                  <a:gd name="T14" fmla="*/ 109251649 w 98"/>
                  <a:gd name="T15" fmla="*/ 103852036 h 99"/>
                  <a:gd name="T16" fmla="*/ 18951399 w 98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9"/>
                  <a:gd name="T29" fmla="*/ 98 w 98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9">
                    <a:moveTo>
                      <a:pt x="17" y="0"/>
                    </a:moveTo>
                    <a:lnTo>
                      <a:pt x="0" y="29"/>
                    </a:lnTo>
                    <a:lnTo>
                      <a:pt x="56" y="99"/>
                    </a:lnTo>
                    <a:lnTo>
                      <a:pt x="98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2" name="Freeform 1018"/>
              <p:cNvSpPr>
                <a:spLocks/>
              </p:cNvSpPr>
              <p:nvPr/>
            </p:nvSpPr>
            <p:spPr bwMode="auto">
              <a:xfrm>
                <a:off x="1743276" y="2975073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23413125 w 110"/>
                  <a:gd name="T9" fmla="*/ 0 h 113"/>
                  <a:gd name="T10" fmla="*/ 0 w 110"/>
                  <a:gd name="T11" fmla="*/ 30420893 h 113"/>
                  <a:gd name="T12" fmla="*/ 75812327 w 110"/>
                  <a:gd name="T13" fmla="*/ 118536197 h 113"/>
                  <a:gd name="T14" fmla="*/ 122637505 w 110"/>
                  <a:gd name="T15" fmla="*/ 118536197 h 113"/>
                  <a:gd name="T16" fmla="*/ 23413125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21" y="0"/>
                    </a:moveTo>
                    <a:lnTo>
                      <a:pt x="0" y="29"/>
                    </a:lnTo>
                    <a:lnTo>
                      <a:pt x="68" y="113"/>
                    </a:lnTo>
                    <a:lnTo>
                      <a:pt x="110" y="11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3" name="Freeform 1019"/>
              <p:cNvSpPr>
                <a:spLocks/>
              </p:cNvSpPr>
              <p:nvPr/>
            </p:nvSpPr>
            <p:spPr bwMode="auto">
              <a:xfrm>
                <a:off x="1750664" y="2958687"/>
                <a:ext cx="128820" cy="132121"/>
              </a:xfrm>
              <a:custGeom>
                <a:avLst/>
                <a:gdLst>
                  <a:gd name="T0" fmla="*/ 67457692 w 123"/>
                  <a:gd name="T1" fmla="*/ 0 h 128"/>
                  <a:gd name="T2" fmla="*/ 134915385 w 123"/>
                  <a:gd name="T3" fmla="*/ 68187854 h 128"/>
                  <a:gd name="T4" fmla="*/ 67457692 w 123"/>
                  <a:gd name="T5" fmla="*/ 136374676 h 128"/>
                  <a:gd name="T6" fmla="*/ 0 w 123"/>
                  <a:gd name="T7" fmla="*/ 68187854 h 128"/>
                  <a:gd name="T8" fmla="*/ 24131235 w 123"/>
                  <a:gd name="T9" fmla="*/ 0 h 128"/>
                  <a:gd name="T10" fmla="*/ 0 w 123"/>
                  <a:gd name="T11" fmla="*/ 30897728 h 128"/>
                  <a:gd name="T12" fmla="*/ 88847060 w 123"/>
                  <a:gd name="T13" fmla="*/ 136374676 h 128"/>
                  <a:gd name="T14" fmla="*/ 134915385 w 123"/>
                  <a:gd name="T15" fmla="*/ 136374676 h 128"/>
                  <a:gd name="T16" fmla="*/ 24131235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22" y="0"/>
                    </a:moveTo>
                    <a:lnTo>
                      <a:pt x="0" y="29"/>
                    </a:lnTo>
                    <a:lnTo>
                      <a:pt x="81" y="128"/>
                    </a:lnTo>
                    <a:lnTo>
                      <a:pt x="123" y="12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4" name="Freeform 1020"/>
              <p:cNvSpPr>
                <a:spLocks/>
              </p:cNvSpPr>
              <p:nvPr/>
            </p:nvSpPr>
            <p:spPr bwMode="auto">
              <a:xfrm>
                <a:off x="1765450" y="2944349"/>
                <a:ext cx="138321" cy="146459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5529525 h 142"/>
                  <a:gd name="T4" fmla="*/ 73026096 w 131"/>
                  <a:gd name="T5" fmla="*/ 151058018 h 142"/>
                  <a:gd name="T6" fmla="*/ 0 w 131"/>
                  <a:gd name="T7" fmla="*/ 75529525 h 142"/>
                  <a:gd name="T8" fmla="*/ 18953144 w 131"/>
                  <a:gd name="T9" fmla="*/ 0 h 142"/>
                  <a:gd name="T10" fmla="*/ 0 w 131"/>
                  <a:gd name="T11" fmla="*/ 30850242 h 142"/>
                  <a:gd name="T12" fmla="*/ 99225770 w 131"/>
                  <a:gd name="T13" fmla="*/ 151058018 h 142"/>
                  <a:gd name="T14" fmla="*/ 146051136 w 131"/>
                  <a:gd name="T15" fmla="*/ 151058018 h 142"/>
                  <a:gd name="T16" fmla="*/ 18953144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17" y="0"/>
                    </a:moveTo>
                    <a:lnTo>
                      <a:pt x="0" y="29"/>
                    </a:lnTo>
                    <a:lnTo>
                      <a:pt x="89" y="142"/>
                    </a:lnTo>
                    <a:lnTo>
                      <a:pt x="131" y="1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5" name="Freeform 1021"/>
              <p:cNvSpPr>
                <a:spLocks/>
              </p:cNvSpPr>
              <p:nvPr/>
            </p:nvSpPr>
            <p:spPr bwMode="auto">
              <a:xfrm>
                <a:off x="1774950" y="2930011"/>
                <a:ext cx="152046" cy="160797"/>
              </a:xfrm>
              <a:custGeom>
                <a:avLst/>
                <a:gdLst>
                  <a:gd name="T0" fmla="*/ 80270784 w 144"/>
                  <a:gd name="T1" fmla="*/ 0 h 157"/>
                  <a:gd name="T2" fmla="*/ 160541568 w 144"/>
                  <a:gd name="T3" fmla="*/ 82343427 h 157"/>
                  <a:gd name="T4" fmla="*/ 80270784 w 144"/>
                  <a:gd name="T5" fmla="*/ 164685829 h 157"/>
                  <a:gd name="T6" fmla="*/ 0 w 144"/>
                  <a:gd name="T7" fmla="*/ 82343427 h 157"/>
                  <a:gd name="T8" fmla="*/ 23411915 w 144"/>
                  <a:gd name="T9" fmla="*/ 0 h 157"/>
                  <a:gd name="T10" fmla="*/ 0 w 144"/>
                  <a:gd name="T11" fmla="*/ 30419306 h 157"/>
                  <a:gd name="T12" fmla="*/ 112601663 w 144"/>
                  <a:gd name="T13" fmla="*/ 164685829 h 157"/>
                  <a:gd name="T14" fmla="*/ 160541568 w 144"/>
                  <a:gd name="T15" fmla="*/ 164685829 h 157"/>
                  <a:gd name="T16" fmla="*/ 23411915 w 144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7"/>
                  <a:gd name="T29" fmla="*/ 144 w 144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7">
                    <a:moveTo>
                      <a:pt x="21" y="0"/>
                    </a:moveTo>
                    <a:lnTo>
                      <a:pt x="0" y="29"/>
                    </a:lnTo>
                    <a:lnTo>
                      <a:pt x="101" y="157"/>
                    </a:lnTo>
                    <a:lnTo>
                      <a:pt x="144" y="15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6" name="Freeform 1022"/>
              <p:cNvSpPr>
                <a:spLocks/>
              </p:cNvSpPr>
              <p:nvPr/>
            </p:nvSpPr>
            <p:spPr bwMode="auto">
              <a:xfrm>
                <a:off x="1781287" y="2917722"/>
                <a:ext cx="171056" cy="173086"/>
              </a:xfrm>
              <a:custGeom>
                <a:avLst/>
                <a:gdLst>
                  <a:gd name="T0" fmla="*/ 90870046 w 161"/>
                  <a:gd name="T1" fmla="*/ 0 h 168"/>
                  <a:gd name="T2" fmla="*/ 181740092 w 161"/>
                  <a:gd name="T3" fmla="*/ 89162986 h 168"/>
                  <a:gd name="T4" fmla="*/ 90870046 w 161"/>
                  <a:gd name="T5" fmla="*/ 178325972 h 168"/>
                  <a:gd name="T6" fmla="*/ 0 w 161"/>
                  <a:gd name="T7" fmla="*/ 89162986 h 168"/>
                  <a:gd name="T8" fmla="*/ 23705599 w 161"/>
                  <a:gd name="T9" fmla="*/ 0 h 168"/>
                  <a:gd name="T10" fmla="*/ 0 w 161"/>
                  <a:gd name="T11" fmla="*/ 27597943 h 168"/>
                  <a:gd name="T12" fmla="*/ 128685094 w 161"/>
                  <a:gd name="T13" fmla="*/ 178325972 h 168"/>
                  <a:gd name="T14" fmla="*/ 181740092 w 161"/>
                  <a:gd name="T15" fmla="*/ 178325972 h 168"/>
                  <a:gd name="T16" fmla="*/ 23705599 w 161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68"/>
                  <a:gd name="T29" fmla="*/ 161 w 161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68">
                    <a:moveTo>
                      <a:pt x="21" y="0"/>
                    </a:moveTo>
                    <a:lnTo>
                      <a:pt x="0" y="26"/>
                    </a:lnTo>
                    <a:lnTo>
                      <a:pt x="114" y="168"/>
                    </a:lnTo>
                    <a:lnTo>
                      <a:pt x="161" y="1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7" name="Freeform 1023"/>
              <p:cNvSpPr>
                <a:spLocks/>
              </p:cNvSpPr>
              <p:nvPr/>
            </p:nvSpPr>
            <p:spPr bwMode="auto">
              <a:xfrm>
                <a:off x="1797125" y="2903384"/>
                <a:ext cx="177384" cy="187424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6504823 h 182"/>
                  <a:gd name="T4" fmla="*/ 93091962 w 169"/>
                  <a:gd name="T5" fmla="*/ 193009647 h 182"/>
                  <a:gd name="T6" fmla="*/ 0 w 169"/>
                  <a:gd name="T7" fmla="*/ 96504823 h 182"/>
                  <a:gd name="T8" fmla="*/ 18728183 w 169"/>
                  <a:gd name="T9" fmla="*/ 0 h 182"/>
                  <a:gd name="T10" fmla="*/ 0 w 169"/>
                  <a:gd name="T11" fmla="*/ 26512257 h 182"/>
                  <a:gd name="T12" fmla="*/ 135506665 w 169"/>
                  <a:gd name="T13" fmla="*/ 193009647 h 182"/>
                  <a:gd name="T14" fmla="*/ 186183924 w 169"/>
                  <a:gd name="T15" fmla="*/ 193009647 h 182"/>
                  <a:gd name="T16" fmla="*/ 18728183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17" y="0"/>
                    </a:moveTo>
                    <a:lnTo>
                      <a:pt x="0" y="25"/>
                    </a:lnTo>
                    <a:lnTo>
                      <a:pt x="123" y="182"/>
                    </a:lnTo>
                    <a:lnTo>
                      <a:pt x="169" y="18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8" name="Freeform 1024"/>
              <p:cNvSpPr>
                <a:spLocks/>
              </p:cNvSpPr>
              <p:nvPr/>
            </p:nvSpPr>
            <p:spPr bwMode="auto">
              <a:xfrm>
                <a:off x="1803461" y="2889046"/>
                <a:ext cx="192170" cy="201762"/>
              </a:xfrm>
              <a:custGeom>
                <a:avLst/>
                <a:gdLst>
                  <a:gd name="T0" fmla="*/ 101454144 w 182"/>
                  <a:gd name="T1" fmla="*/ 0 h 197"/>
                  <a:gd name="T2" fmla="*/ 202908289 w 182"/>
                  <a:gd name="T3" fmla="*/ 103319555 h 197"/>
                  <a:gd name="T4" fmla="*/ 101454144 w 182"/>
                  <a:gd name="T5" fmla="*/ 206639110 h 197"/>
                  <a:gd name="T6" fmla="*/ 0 w 182"/>
                  <a:gd name="T7" fmla="*/ 103319555 h 197"/>
                  <a:gd name="T8" fmla="*/ 23412008 w 182"/>
                  <a:gd name="T9" fmla="*/ 0 h 197"/>
                  <a:gd name="T10" fmla="*/ 0 w 182"/>
                  <a:gd name="T11" fmla="*/ 30418949 h 197"/>
                  <a:gd name="T12" fmla="*/ 156083233 w 182"/>
                  <a:gd name="T13" fmla="*/ 206639110 h 197"/>
                  <a:gd name="T14" fmla="*/ 202908289 w 182"/>
                  <a:gd name="T15" fmla="*/ 206639110 h 197"/>
                  <a:gd name="T16" fmla="*/ 23412008 w 182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97"/>
                  <a:gd name="T29" fmla="*/ 182 w 182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97">
                    <a:moveTo>
                      <a:pt x="21" y="0"/>
                    </a:moveTo>
                    <a:lnTo>
                      <a:pt x="0" y="29"/>
                    </a:lnTo>
                    <a:lnTo>
                      <a:pt x="140" y="197"/>
                    </a:lnTo>
                    <a:lnTo>
                      <a:pt x="182" y="19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59" name="Freeform 1025"/>
              <p:cNvSpPr>
                <a:spLocks/>
              </p:cNvSpPr>
              <p:nvPr/>
            </p:nvSpPr>
            <p:spPr bwMode="auto">
              <a:xfrm>
                <a:off x="1812962" y="2874709"/>
                <a:ext cx="204843" cy="216109"/>
              </a:xfrm>
              <a:custGeom>
                <a:avLst/>
                <a:gdLst>
                  <a:gd name="T0" fmla="*/ 107591947 w 195"/>
                  <a:gd name="T1" fmla="*/ 0 h 211"/>
                  <a:gd name="T2" fmla="*/ 215182843 w 195"/>
                  <a:gd name="T3" fmla="*/ 110671365 h 211"/>
                  <a:gd name="T4" fmla="*/ 107591947 w 195"/>
                  <a:gd name="T5" fmla="*/ 221341706 h 211"/>
                  <a:gd name="T6" fmla="*/ 0 w 195"/>
                  <a:gd name="T7" fmla="*/ 110671365 h 211"/>
                  <a:gd name="T8" fmla="*/ 23173522 w 195"/>
                  <a:gd name="T9" fmla="*/ 0 h 211"/>
                  <a:gd name="T10" fmla="*/ 0 w 195"/>
                  <a:gd name="T11" fmla="*/ 30421182 h 211"/>
                  <a:gd name="T12" fmla="*/ 167732815 w 195"/>
                  <a:gd name="T13" fmla="*/ 221341706 h 211"/>
                  <a:gd name="T14" fmla="*/ 215182843 w 195"/>
                  <a:gd name="T15" fmla="*/ 221341706 h 211"/>
                  <a:gd name="T16" fmla="*/ 23173522 w 195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1"/>
                  <a:gd name="T29" fmla="*/ 195 w 195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1">
                    <a:moveTo>
                      <a:pt x="21" y="0"/>
                    </a:moveTo>
                    <a:lnTo>
                      <a:pt x="0" y="29"/>
                    </a:lnTo>
                    <a:lnTo>
                      <a:pt x="152" y="211"/>
                    </a:lnTo>
                    <a:lnTo>
                      <a:pt x="195" y="21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0" name="Freeform 1026"/>
              <p:cNvSpPr>
                <a:spLocks/>
              </p:cNvSpPr>
              <p:nvPr/>
            </p:nvSpPr>
            <p:spPr bwMode="auto">
              <a:xfrm>
                <a:off x="1825636" y="2859347"/>
                <a:ext cx="214344" cy="231471"/>
              </a:xfrm>
              <a:custGeom>
                <a:avLst/>
                <a:gdLst>
                  <a:gd name="T0" fmla="*/ 112606250 w 204"/>
                  <a:gd name="T1" fmla="*/ 0 h 226"/>
                  <a:gd name="T2" fmla="*/ 225212500 w 204"/>
                  <a:gd name="T3" fmla="*/ 118537733 h 226"/>
                  <a:gd name="T4" fmla="*/ 112606250 w 204"/>
                  <a:gd name="T5" fmla="*/ 237074442 h 226"/>
                  <a:gd name="T6" fmla="*/ 0 w 204"/>
                  <a:gd name="T7" fmla="*/ 118537733 h 226"/>
                  <a:gd name="T8" fmla="*/ 18767711 w 204"/>
                  <a:gd name="T9" fmla="*/ 0 h 226"/>
                  <a:gd name="T10" fmla="*/ 0 w 204"/>
                  <a:gd name="T11" fmla="*/ 30421025 h 226"/>
                  <a:gd name="T12" fmla="*/ 177741622 w 204"/>
                  <a:gd name="T13" fmla="*/ 237074442 h 226"/>
                  <a:gd name="T14" fmla="*/ 225212500 w 204"/>
                  <a:gd name="T15" fmla="*/ 237074442 h 226"/>
                  <a:gd name="T16" fmla="*/ 18767711 w 204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6"/>
                  <a:gd name="T29" fmla="*/ 204 w 20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6">
                    <a:moveTo>
                      <a:pt x="17" y="0"/>
                    </a:moveTo>
                    <a:lnTo>
                      <a:pt x="0" y="29"/>
                    </a:lnTo>
                    <a:lnTo>
                      <a:pt x="161" y="226"/>
                    </a:lnTo>
                    <a:lnTo>
                      <a:pt x="204" y="22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1" name="Freeform 1027"/>
              <p:cNvSpPr>
                <a:spLocks/>
              </p:cNvSpPr>
              <p:nvPr/>
            </p:nvSpPr>
            <p:spPr bwMode="auto">
              <a:xfrm>
                <a:off x="1837249" y="2845009"/>
                <a:ext cx="229130" cy="245809"/>
              </a:xfrm>
              <a:custGeom>
                <a:avLst/>
                <a:gdLst>
                  <a:gd name="T0" fmla="*/ 121529066 w 216"/>
                  <a:gd name="T1" fmla="*/ 0 h 240"/>
                  <a:gd name="T2" fmla="*/ 243058131 w 216"/>
                  <a:gd name="T3" fmla="*/ 125879813 h 240"/>
                  <a:gd name="T4" fmla="*/ 121529066 w 216"/>
                  <a:gd name="T5" fmla="*/ 251758602 h 240"/>
                  <a:gd name="T6" fmla="*/ 0 w 216"/>
                  <a:gd name="T7" fmla="*/ 125879813 h 240"/>
                  <a:gd name="T8" fmla="*/ 23631154 w 216"/>
                  <a:gd name="T9" fmla="*/ 0 h 240"/>
                  <a:gd name="T10" fmla="*/ 0 w 216"/>
                  <a:gd name="T11" fmla="*/ 30420912 h 240"/>
                  <a:gd name="T12" fmla="*/ 195796900 w 216"/>
                  <a:gd name="T13" fmla="*/ 251758602 h 240"/>
                  <a:gd name="T14" fmla="*/ 243058131 w 216"/>
                  <a:gd name="T15" fmla="*/ 251758602 h 240"/>
                  <a:gd name="T16" fmla="*/ 23631154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21" y="0"/>
                    </a:moveTo>
                    <a:lnTo>
                      <a:pt x="0" y="29"/>
                    </a:lnTo>
                    <a:lnTo>
                      <a:pt x="174" y="240"/>
                    </a:lnTo>
                    <a:lnTo>
                      <a:pt x="216" y="2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2" name="Freeform 1028"/>
              <p:cNvSpPr>
                <a:spLocks/>
              </p:cNvSpPr>
              <p:nvPr/>
            </p:nvSpPr>
            <p:spPr bwMode="auto">
              <a:xfrm>
                <a:off x="1844637" y="2828614"/>
                <a:ext cx="242855" cy="262195"/>
              </a:xfrm>
              <a:custGeom>
                <a:avLst/>
                <a:gdLst>
                  <a:gd name="T0" fmla="*/ 128774658 w 229"/>
                  <a:gd name="T1" fmla="*/ 0 h 255"/>
                  <a:gd name="T2" fmla="*/ 257548255 w 229"/>
                  <a:gd name="T3" fmla="*/ 134797052 h 255"/>
                  <a:gd name="T4" fmla="*/ 128774658 w 229"/>
                  <a:gd name="T5" fmla="*/ 269593076 h 255"/>
                  <a:gd name="T6" fmla="*/ 0 w 229"/>
                  <a:gd name="T7" fmla="*/ 134797052 h 255"/>
                  <a:gd name="T8" fmla="*/ 24742578 w 229"/>
                  <a:gd name="T9" fmla="*/ 0 h 255"/>
                  <a:gd name="T10" fmla="*/ 0 w 229"/>
                  <a:gd name="T11" fmla="*/ 30659336 h 255"/>
                  <a:gd name="T12" fmla="*/ 210312440 w 229"/>
                  <a:gd name="T13" fmla="*/ 269593076 h 255"/>
                  <a:gd name="T14" fmla="*/ 257548255 w 229"/>
                  <a:gd name="T15" fmla="*/ 269593076 h 255"/>
                  <a:gd name="T16" fmla="*/ 24742578 w 229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5"/>
                  <a:gd name="T29" fmla="*/ 229 w 229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5">
                    <a:moveTo>
                      <a:pt x="22" y="0"/>
                    </a:moveTo>
                    <a:lnTo>
                      <a:pt x="0" y="29"/>
                    </a:lnTo>
                    <a:lnTo>
                      <a:pt x="187" y="255"/>
                    </a:lnTo>
                    <a:lnTo>
                      <a:pt x="229" y="25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3" name="Freeform 1029"/>
              <p:cNvSpPr>
                <a:spLocks/>
              </p:cNvSpPr>
              <p:nvPr/>
            </p:nvSpPr>
            <p:spPr bwMode="auto">
              <a:xfrm>
                <a:off x="1859423" y="2814276"/>
                <a:ext cx="251304" cy="276532"/>
              </a:xfrm>
              <a:custGeom>
                <a:avLst/>
                <a:gdLst>
                  <a:gd name="T0" fmla="*/ 133235654 w 237"/>
                  <a:gd name="T1" fmla="*/ 0 h 270"/>
                  <a:gd name="T2" fmla="*/ 266471307 w 237"/>
                  <a:gd name="T3" fmla="*/ 141611013 h 270"/>
                  <a:gd name="T4" fmla="*/ 133235654 w 237"/>
                  <a:gd name="T5" fmla="*/ 283222026 h 270"/>
                  <a:gd name="T6" fmla="*/ 0 w 237"/>
                  <a:gd name="T7" fmla="*/ 141611013 h 270"/>
                  <a:gd name="T8" fmla="*/ 19113952 w 237"/>
                  <a:gd name="T9" fmla="*/ 0 h 270"/>
                  <a:gd name="T10" fmla="*/ 0 w 237"/>
                  <a:gd name="T11" fmla="*/ 31469335 h 270"/>
                  <a:gd name="T12" fmla="*/ 219248435 w 237"/>
                  <a:gd name="T13" fmla="*/ 283222026 h 270"/>
                  <a:gd name="T14" fmla="*/ 266471307 w 237"/>
                  <a:gd name="T15" fmla="*/ 283222026 h 270"/>
                  <a:gd name="T16" fmla="*/ 19113952 w 237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7"/>
                  <a:gd name="T28" fmla="*/ 0 h 270"/>
                  <a:gd name="T29" fmla="*/ 237 w 237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7" h="270">
                    <a:moveTo>
                      <a:pt x="17" y="0"/>
                    </a:moveTo>
                    <a:lnTo>
                      <a:pt x="0" y="30"/>
                    </a:lnTo>
                    <a:lnTo>
                      <a:pt x="195" y="270"/>
                    </a:lnTo>
                    <a:lnTo>
                      <a:pt x="237" y="27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4" name="Freeform 1030"/>
              <p:cNvSpPr>
                <a:spLocks/>
              </p:cNvSpPr>
              <p:nvPr/>
            </p:nvSpPr>
            <p:spPr bwMode="auto">
              <a:xfrm>
                <a:off x="1868923" y="2814276"/>
                <a:ext cx="263968" cy="276532"/>
              </a:xfrm>
              <a:custGeom>
                <a:avLst/>
                <a:gdLst>
                  <a:gd name="T0" fmla="*/ 139358242 w 250"/>
                  <a:gd name="T1" fmla="*/ 0 h 270"/>
                  <a:gd name="T2" fmla="*/ 278716484 w 250"/>
                  <a:gd name="T3" fmla="*/ 141611013 h 270"/>
                  <a:gd name="T4" fmla="*/ 139358242 w 250"/>
                  <a:gd name="T5" fmla="*/ 283222026 h 270"/>
                  <a:gd name="T6" fmla="*/ 0 w 250"/>
                  <a:gd name="T7" fmla="*/ 141611013 h 270"/>
                  <a:gd name="T8" fmla="*/ 0 w 250"/>
                  <a:gd name="T9" fmla="*/ 15734668 h 270"/>
                  <a:gd name="T10" fmla="*/ 13377899 w 250"/>
                  <a:gd name="T11" fmla="*/ 0 h 270"/>
                  <a:gd name="T12" fmla="*/ 32330801 w 250"/>
                  <a:gd name="T13" fmla="*/ 0 h 270"/>
                  <a:gd name="T14" fmla="*/ 278716484 w 250"/>
                  <a:gd name="T15" fmla="*/ 283222026 h 270"/>
                  <a:gd name="T16" fmla="*/ 230777729 w 250"/>
                  <a:gd name="T17" fmla="*/ 283222026 h 270"/>
                  <a:gd name="T18" fmla="*/ 0 w 250"/>
                  <a:gd name="T19" fmla="*/ 15734668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0"/>
                  <a:gd name="T32" fmla="*/ 250 w 250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0">
                    <a:moveTo>
                      <a:pt x="0" y="15"/>
                    </a:moveTo>
                    <a:lnTo>
                      <a:pt x="12" y="0"/>
                    </a:lnTo>
                    <a:lnTo>
                      <a:pt x="29" y="0"/>
                    </a:lnTo>
                    <a:lnTo>
                      <a:pt x="250" y="270"/>
                    </a:lnTo>
                    <a:lnTo>
                      <a:pt x="207" y="27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5" name="Freeform 1031"/>
              <p:cNvSpPr>
                <a:spLocks/>
              </p:cNvSpPr>
              <p:nvPr/>
            </p:nvSpPr>
            <p:spPr bwMode="auto">
              <a:xfrm>
                <a:off x="1876312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0 w 263"/>
                  <a:gd name="T9" fmla="*/ 0 h 270"/>
                  <a:gd name="T10" fmla="*/ 4460142 w 263"/>
                  <a:gd name="T11" fmla="*/ 0 h 270"/>
                  <a:gd name="T12" fmla="*/ 46827267 w 263"/>
                  <a:gd name="T13" fmla="*/ 0 h 270"/>
                  <a:gd name="T14" fmla="*/ 293227966 w 263"/>
                  <a:gd name="T15" fmla="*/ 283222026 h 270"/>
                  <a:gd name="T16" fmla="*/ 245285614 w 263"/>
                  <a:gd name="T17" fmla="*/ 283222026 h 270"/>
                  <a:gd name="T18" fmla="*/ 0 w 263"/>
                  <a:gd name="T19" fmla="*/ 0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70"/>
                  <a:gd name="T32" fmla="*/ 263 w 263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70">
                    <a:moveTo>
                      <a:pt x="0" y="0"/>
                    </a:moveTo>
                    <a:lnTo>
                      <a:pt x="4" y="0"/>
                    </a:lnTo>
                    <a:lnTo>
                      <a:pt x="42" y="0"/>
                    </a:lnTo>
                    <a:lnTo>
                      <a:pt x="263" y="270"/>
                    </a:lnTo>
                    <a:lnTo>
                      <a:pt x="220" y="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6" name="Freeform 1032"/>
              <p:cNvSpPr>
                <a:spLocks/>
              </p:cNvSpPr>
              <p:nvPr/>
            </p:nvSpPr>
            <p:spPr bwMode="auto">
              <a:xfrm>
                <a:off x="1898486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7" name="Freeform 1033"/>
              <p:cNvSpPr>
                <a:spLocks/>
              </p:cNvSpPr>
              <p:nvPr/>
            </p:nvSpPr>
            <p:spPr bwMode="auto">
              <a:xfrm>
                <a:off x="1920660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8" name="Freeform 1034"/>
              <p:cNvSpPr>
                <a:spLocks/>
              </p:cNvSpPr>
              <p:nvPr/>
            </p:nvSpPr>
            <p:spPr bwMode="auto">
              <a:xfrm>
                <a:off x="1944947" y="2814276"/>
                <a:ext cx="276642" cy="276532"/>
              </a:xfrm>
              <a:custGeom>
                <a:avLst/>
                <a:gdLst>
                  <a:gd name="T0" fmla="*/ 146051136 w 262"/>
                  <a:gd name="T1" fmla="*/ 0 h 270"/>
                  <a:gd name="T2" fmla="*/ 292102271 w 262"/>
                  <a:gd name="T3" fmla="*/ 141611013 h 270"/>
                  <a:gd name="T4" fmla="*/ 146051136 w 262"/>
                  <a:gd name="T5" fmla="*/ 283222026 h 270"/>
                  <a:gd name="T6" fmla="*/ 0 w 262"/>
                  <a:gd name="T7" fmla="*/ 141611013 h 270"/>
                  <a:gd name="T8" fmla="*/ 46825349 w 262"/>
                  <a:gd name="T9" fmla="*/ 0 h 270"/>
                  <a:gd name="T10" fmla="*/ 0 w 262"/>
                  <a:gd name="T11" fmla="*/ 0 h 270"/>
                  <a:gd name="T12" fmla="*/ 245276873 w 262"/>
                  <a:gd name="T13" fmla="*/ 283222026 h 270"/>
                  <a:gd name="T14" fmla="*/ 292102271 w 262"/>
                  <a:gd name="T15" fmla="*/ 283222026 h 270"/>
                  <a:gd name="T16" fmla="*/ 46825349 w 262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0"/>
                  <a:gd name="T29" fmla="*/ 262 w 262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2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69" name="Freeform 1035"/>
              <p:cNvSpPr>
                <a:spLocks/>
              </p:cNvSpPr>
              <p:nvPr/>
            </p:nvSpPr>
            <p:spPr bwMode="auto">
              <a:xfrm>
                <a:off x="1967121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6827267 w 263"/>
                  <a:gd name="T9" fmla="*/ 0 h 270"/>
                  <a:gd name="T10" fmla="*/ 0 w 263"/>
                  <a:gd name="T11" fmla="*/ 0 h 270"/>
                  <a:gd name="T12" fmla="*/ 245285614 w 263"/>
                  <a:gd name="T13" fmla="*/ 283222026 h 270"/>
                  <a:gd name="T14" fmla="*/ 293227966 w 263"/>
                  <a:gd name="T15" fmla="*/ 283222026 h 270"/>
                  <a:gd name="T16" fmla="*/ 46827267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3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0" name="Freeform 1036"/>
              <p:cNvSpPr>
                <a:spLocks/>
              </p:cNvSpPr>
              <p:nvPr/>
            </p:nvSpPr>
            <p:spPr bwMode="auto">
              <a:xfrm>
                <a:off x="1989295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6827267 w 263"/>
                  <a:gd name="T9" fmla="*/ 0 h 270"/>
                  <a:gd name="T10" fmla="*/ 0 w 263"/>
                  <a:gd name="T11" fmla="*/ 0 h 270"/>
                  <a:gd name="T12" fmla="*/ 245285614 w 263"/>
                  <a:gd name="T13" fmla="*/ 283222026 h 270"/>
                  <a:gd name="T14" fmla="*/ 293227966 w 263"/>
                  <a:gd name="T15" fmla="*/ 283222026 h 270"/>
                  <a:gd name="T16" fmla="*/ 46827267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3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1" name="Freeform 1037"/>
              <p:cNvSpPr>
                <a:spLocks/>
              </p:cNvSpPr>
              <p:nvPr/>
            </p:nvSpPr>
            <p:spPr bwMode="auto">
              <a:xfrm>
                <a:off x="2011469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2" name="Freeform 1038"/>
              <p:cNvSpPr>
                <a:spLocks/>
              </p:cNvSpPr>
              <p:nvPr/>
            </p:nvSpPr>
            <p:spPr bwMode="auto">
              <a:xfrm>
                <a:off x="2033643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47942302 w 263"/>
                  <a:gd name="T9" fmla="*/ 0 h 270"/>
                  <a:gd name="T10" fmla="*/ 0 w 263"/>
                  <a:gd name="T11" fmla="*/ 0 h 270"/>
                  <a:gd name="T12" fmla="*/ 246400650 w 263"/>
                  <a:gd name="T13" fmla="*/ 283222026 h 270"/>
                  <a:gd name="T14" fmla="*/ 293227966 w 263"/>
                  <a:gd name="T15" fmla="*/ 283222026 h 270"/>
                  <a:gd name="T16" fmla="*/ 47942302 w 263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0"/>
                  <a:gd name="T29" fmla="*/ 263 w 263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0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0"/>
                    </a:lnTo>
                    <a:lnTo>
                      <a:pt x="263" y="27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3" name="Freeform 1039"/>
              <p:cNvSpPr>
                <a:spLocks/>
              </p:cNvSpPr>
              <p:nvPr/>
            </p:nvSpPr>
            <p:spPr bwMode="auto">
              <a:xfrm>
                <a:off x="2055818" y="2814276"/>
                <a:ext cx="282979" cy="276532"/>
              </a:xfrm>
              <a:custGeom>
                <a:avLst/>
                <a:gdLst>
                  <a:gd name="T0" fmla="*/ 149957671 w 267"/>
                  <a:gd name="T1" fmla="*/ 0 h 270"/>
                  <a:gd name="T2" fmla="*/ 299914282 w 267"/>
                  <a:gd name="T3" fmla="*/ 141611013 h 270"/>
                  <a:gd name="T4" fmla="*/ 149957671 w 267"/>
                  <a:gd name="T5" fmla="*/ 283222026 h 270"/>
                  <a:gd name="T6" fmla="*/ 0 w 267"/>
                  <a:gd name="T7" fmla="*/ 141611013 h 270"/>
                  <a:gd name="T8" fmla="*/ 47178000 w 267"/>
                  <a:gd name="T9" fmla="*/ 0 h 270"/>
                  <a:gd name="T10" fmla="*/ 0 w 267"/>
                  <a:gd name="T11" fmla="*/ 0 h 270"/>
                  <a:gd name="T12" fmla="*/ 247120109 w 267"/>
                  <a:gd name="T13" fmla="*/ 283222026 h 270"/>
                  <a:gd name="T14" fmla="*/ 299914282 w 267"/>
                  <a:gd name="T15" fmla="*/ 283222026 h 270"/>
                  <a:gd name="T16" fmla="*/ 47178000 w 267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7"/>
                  <a:gd name="T28" fmla="*/ 0 h 270"/>
                  <a:gd name="T29" fmla="*/ 267 w 267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7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7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4" name="Freeform 1040"/>
              <p:cNvSpPr>
                <a:spLocks/>
              </p:cNvSpPr>
              <p:nvPr/>
            </p:nvSpPr>
            <p:spPr bwMode="auto">
              <a:xfrm>
                <a:off x="2077992" y="2814276"/>
                <a:ext cx="282979" cy="276532"/>
              </a:xfrm>
              <a:custGeom>
                <a:avLst/>
                <a:gdLst>
                  <a:gd name="T0" fmla="*/ 149957671 w 267"/>
                  <a:gd name="T1" fmla="*/ 0 h 270"/>
                  <a:gd name="T2" fmla="*/ 299914282 w 267"/>
                  <a:gd name="T3" fmla="*/ 141611013 h 270"/>
                  <a:gd name="T4" fmla="*/ 149957671 w 267"/>
                  <a:gd name="T5" fmla="*/ 283222026 h 270"/>
                  <a:gd name="T6" fmla="*/ 0 w 267"/>
                  <a:gd name="T7" fmla="*/ 141611013 h 270"/>
                  <a:gd name="T8" fmla="*/ 47178000 w 267"/>
                  <a:gd name="T9" fmla="*/ 0 h 270"/>
                  <a:gd name="T10" fmla="*/ 0 w 267"/>
                  <a:gd name="T11" fmla="*/ 0 h 270"/>
                  <a:gd name="T12" fmla="*/ 247120109 w 267"/>
                  <a:gd name="T13" fmla="*/ 283222026 h 270"/>
                  <a:gd name="T14" fmla="*/ 299914282 w 267"/>
                  <a:gd name="T15" fmla="*/ 283222026 h 270"/>
                  <a:gd name="T16" fmla="*/ 47178000 w 267"/>
                  <a:gd name="T17" fmla="*/ 0 h 2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7"/>
                  <a:gd name="T28" fmla="*/ 0 h 270"/>
                  <a:gd name="T29" fmla="*/ 267 w 267"/>
                  <a:gd name="T30" fmla="*/ 270 h 2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7" h="270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0"/>
                    </a:lnTo>
                    <a:lnTo>
                      <a:pt x="267" y="2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5" name="Freeform 1041"/>
              <p:cNvSpPr>
                <a:spLocks/>
              </p:cNvSpPr>
              <p:nvPr/>
            </p:nvSpPr>
            <p:spPr bwMode="auto">
              <a:xfrm>
                <a:off x="2100166" y="2814276"/>
                <a:ext cx="277703" cy="276532"/>
              </a:xfrm>
              <a:custGeom>
                <a:avLst/>
                <a:gdLst>
                  <a:gd name="T0" fmla="*/ 146614511 w 263"/>
                  <a:gd name="T1" fmla="*/ 0 h 270"/>
                  <a:gd name="T2" fmla="*/ 293227966 w 263"/>
                  <a:gd name="T3" fmla="*/ 141611013 h 270"/>
                  <a:gd name="T4" fmla="*/ 146614511 w 263"/>
                  <a:gd name="T5" fmla="*/ 283222026 h 270"/>
                  <a:gd name="T6" fmla="*/ 0 w 263"/>
                  <a:gd name="T7" fmla="*/ 141611013 h 270"/>
                  <a:gd name="T8" fmla="*/ 52402443 w 263"/>
                  <a:gd name="T9" fmla="*/ 0 h 270"/>
                  <a:gd name="T10" fmla="*/ 0 w 263"/>
                  <a:gd name="T11" fmla="*/ 0 h 270"/>
                  <a:gd name="T12" fmla="*/ 250860790 w 263"/>
                  <a:gd name="T13" fmla="*/ 283222026 h 270"/>
                  <a:gd name="T14" fmla="*/ 293227966 w 263"/>
                  <a:gd name="T15" fmla="*/ 283222026 h 270"/>
                  <a:gd name="T16" fmla="*/ 293227966 w 263"/>
                  <a:gd name="T17" fmla="*/ 279025911 h 270"/>
                  <a:gd name="T18" fmla="*/ 52402443 w 263"/>
                  <a:gd name="T19" fmla="*/ 0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70"/>
                  <a:gd name="T32" fmla="*/ 263 w 263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70">
                    <a:moveTo>
                      <a:pt x="47" y="0"/>
                    </a:moveTo>
                    <a:lnTo>
                      <a:pt x="0" y="0"/>
                    </a:lnTo>
                    <a:lnTo>
                      <a:pt x="225" y="270"/>
                    </a:lnTo>
                    <a:lnTo>
                      <a:pt x="263" y="270"/>
                    </a:lnTo>
                    <a:lnTo>
                      <a:pt x="263" y="26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6" name="Freeform 1042"/>
              <p:cNvSpPr>
                <a:spLocks/>
              </p:cNvSpPr>
              <p:nvPr/>
            </p:nvSpPr>
            <p:spPr bwMode="auto">
              <a:xfrm>
                <a:off x="2122340" y="2814276"/>
                <a:ext cx="268193" cy="276532"/>
              </a:xfrm>
              <a:custGeom>
                <a:avLst/>
                <a:gdLst>
                  <a:gd name="T0" fmla="*/ 141590098 w 254"/>
                  <a:gd name="T1" fmla="*/ 0 h 270"/>
                  <a:gd name="T2" fmla="*/ 283179140 w 254"/>
                  <a:gd name="T3" fmla="*/ 141611013 h 270"/>
                  <a:gd name="T4" fmla="*/ 141590098 w 254"/>
                  <a:gd name="T5" fmla="*/ 283222026 h 270"/>
                  <a:gd name="T6" fmla="*/ 0 w 254"/>
                  <a:gd name="T7" fmla="*/ 141611013 h 270"/>
                  <a:gd name="T8" fmla="*/ 52399003 w 254"/>
                  <a:gd name="T9" fmla="*/ 0 h 270"/>
                  <a:gd name="T10" fmla="*/ 0 w 254"/>
                  <a:gd name="T11" fmla="*/ 0 h 270"/>
                  <a:gd name="T12" fmla="*/ 250848099 w 254"/>
                  <a:gd name="T13" fmla="*/ 283222026 h 270"/>
                  <a:gd name="T14" fmla="*/ 269800047 w 254"/>
                  <a:gd name="T15" fmla="*/ 283222026 h 270"/>
                  <a:gd name="T16" fmla="*/ 283179140 w 254"/>
                  <a:gd name="T17" fmla="*/ 263291183 h 270"/>
                  <a:gd name="T18" fmla="*/ 52399003 w 254"/>
                  <a:gd name="T19" fmla="*/ 0 h 27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70"/>
                  <a:gd name="T32" fmla="*/ 254 w 254"/>
                  <a:gd name="T33" fmla="*/ 270 h 2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70">
                    <a:moveTo>
                      <a:pt x="47" y="0"/>
                    </a:moveTo>
                    <a:lnTo>
                      <a:pt x="0" y="0"/>
                    </a:lnTo>
                    <a:lnTo>
                      <a:pt x="225" y="270"/>
                    </a:lnTo>
                    <a:lnTo>
                      <a:pt x="242" y="270"/>
                    </a:lnTo>
                    <a:lnTo>
                      <a:pt x="254" y="25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7" name="Freeform 1043"/>
              <p:cNvSpPr>
                <a:spLocks/>
              </p:cNvSpPr>
              <p:nvPr/>
            </p:nvSpPr>
            <p:spPr bwMode="auto">
              <a:xfrm>
                <a:off x="2150842" y="2814276"/>
                <a:ext cx="249192" cy="271412"/>
              </a:xfrm>
              <a:custGeom>
                <a:avLst/>
                <a:gdLst>
                  <a:gd name="T0" fmla="*/ 131005596 w 237"/>
                  <a:gd name="T1" fmla="*/ 0 h 266"/>
                  <a:gd name="T2" fmla="*/ 262011192 w 237"/>
                  <a:gd name="T3" fmla="*/ 138467056 h 266"/>
                  <a:gd name="T4" fmla="*/ 131005596 w 237"/>
                  <a:gd name="T5" fmla="*/ 276934112 h 266"/>
                  <a:gd name="T6" fmla="*/ 0 w 237"/>
                  <a:gd name="T7" fmla="*/ 138467056 h 266"/>
                  <a:gd name="T8" fmla="*/ 46432780 w 237"/>
                  <a:gd name="T9" fmla="*/ 0 h 266"/>
                  <a:gd name="T10" fmla="*/ 0 w 237"/>
                  <a:gd name="T11" fmla="*/ 0 h 266"/>
                  <a:gd name="T12" fmla="*/ 238795335 w 237"/>
                  <a:gd name="T13" fmla="*/ 276934112 h 266"/>
                  <a:gd name="T14" fmla="*/ 262011192 w 237"/>
                  <a:gd name="T15" fmla="*/ 249865305 h 266"/>
                  <a:gd name="T16" fmla="*/ 46432780 w 237"/>
                  <a:gd name="T17" fmla="*/ 0 h 2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7"/>
                  <a:gd name="T28" fmla="*/ 0 h 266"/>
                  <a:gd name="T29" fmla="*/ 237 w 237"/>
                  <a:gd name="T30" fmla="*/ 266 h 2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7" h="266">
                    <a:moveTo>
                      <a:pt x="42" y="0"/>
                    </a:moveTo>
                    <a:lnTo>
                      <a:pt x="0" y="0"/>
                    </a:lnTo>
                    <a:lnTo>
                      <a:pt x="216" y="266"/>
                    </a:lnTo>
                    <a:lnTo>
                      <a:pt x="237" y="24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8" name="Freeform 1044"/>
              <p:cNvSpPr>
                <a:spLocks/>
              </p:cNvSpPr>
              <p:nvPr/>
            </p:nvSpPr>
            <p:spPr bwMode="auto">
              <a:xfrm>
                <a:off x="2173016" y="2814276"/>
                <a:ext cx="236518" cy="257074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1647493 h 251"/>
                  <a:gd name="T4" fmla="*/ 124867776 w 224"/>
                  <a:gd name="T5" fmla="*/ 263294986 h 251"/>
                  <a:gd name="T6" fmla="*/ 0 w 224"/>
                  <a:gd name="T7" fmla="*/ 131647493 h 251"/>
                  <a:gd name="T8" fmla="*/ 46825288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3294986 h 251"/>
                  <a:gd name="T14" fmla="*/ 249735553 w 224"/>
                  <a:gd name="T15" fmla="*/ 237070372 h 251"/>
                  <a:gd name="T16" fmla="*/ 46825288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42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79" name="Freeform 1045"/>
              <p:cNvSpPr>
                <a:spLocks/>
              </p:cNvSpPr>
              <p:nvPr/>
            </p:nvSpPr>
            <p:spPr bwMode="auto">
              <a:xfrm>
                <a:off x="2195190" y="2814276"/>
                <a:ext cx="227018" cy="244784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4831681 h 240"/>
                  <a:gd name="T4" fmla="*/ 119299009 w 216"/>
                  <a:gd name="T5" fmla="*/ 249663361 h 240"/>
                  <a:gd name="T6" fmla="*/ 0 w 216"/>
                  <a:gd name="T7" fmla="*/ 124831681 h 240"/>
                  <a:gd name="T8" fmla="*/ 46393654 w 216"/>
                  <a:gd name="T9" fmla="*/ 0 h 240"/>
                  <a:gd name="T10" fmla="*/ 0 w 216"/>
                  <a:gd name="T11" fmla="*/ 0 h 240"/>
                  <a:gd name="T12" fmla="*/ 215401199 w 216"/>
                  <a:gd name="T13" fmla="*/ 249663361 h 240"/>
                  <a:gd name="T14" fmla="*/ 238598018 w 216"/>
                  <a:gd name="T15" fmla="*/ 219495781 h 240"/>
                  <a:gd name="T16" fmla="*/ 46393654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42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6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0" name="Freeform 1046"/>
              <p:cNvSpPr>
                <a:spLocks/>
              </p:cNvSpPr>
              <p:nvPr/>
            </p:nvSpPr>
            <p:spPr bwMode="auto">
              <a:xfrm>
                <a:off x="2216313" y="2814276"/>
                <a:ext cx="214344" cy="230447"/>
              </a:xfrm>
              <a:custGeom>
                <a:avLst/>
                <a:gdLst>
                  <a:gd name="T0" fmla="*/ 113160960 w 203"/>
                  <a:gd name="T1" fmla="*/ 0 h 226"/>
                  <a:gd name="T2" fmla="*/ 226321921 w 203"/>
                  <a:gd name="T3" fmla="*/ 117491262 h 226"/>
                  <a:gd name="T4" fmla="*/ 113160960 w 203"/>
                  <a:gd name="T5" fmla="*/ 234981504 h 226"/>
                  <a:gd name="T6" fmla="*/ 0 w 203"/>
                  <a:gd name="T7" fmla="*/ 117491262 h 226"/>
                  <a:gd name="T8" fmla="*/ 46825191 w 203"/>
                  <a:gd name="T9" fmla="*/ 0 h 226"/>
                  <a:gd name="T10" fmla="*/ 0 w 203"/>
                  <a:gd name="T11" fmla="*/ 0 h 226"/>
                  <a:gd name="T12" fmla="*/ 202908805 w 203"/>
                  <a:gd name="T13" fmla="*/ 234981504 h 226"/>
                  <a:gd name="T14" fmla="*/ 226321921 w 203"/>
                  <a:gd name="T15" fmla="*/ 204828644 h 226"/>
                  <a:gd name="T16" fmla="*/ 46825191 w 203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6"/>
                  <a:gd name="T29" fmla="*/ 203 w 203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6">
                    <a:moveTo>
                      <a:pt x="42" y="0"/>
                    </a:moveTo>
                    <a:lnTo>
                      <a:pt x="0" y="0"/>
                    </a:lnTo>
                    <a:lnTo>
                      <a:pt x="182" y="226"/>
                    </a:lnTo>
                    <a:lnTo>
                      <a:pt x="203" y="19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1" name="Freeform 1047"/>
              <p:cNvSpPr>
                <a:spLocks/>
              </p:cNvSpPr>
              <p:nvPr/>
            </p:nvSpPr>
            <p:spPr bwMode="auto">
              <a:xfrm>
                <a:off x="2238487" y="2814276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47938333 w 191"/>
                  <a:gd name="T9" fmla="*/ 0 h 211"/>
                  <a:gd name="T10" fmla="*/ 0 w 191"/>
                  <a:gd name="T11" fmla="*/ 0 h 211"/>
                  <a:gd name="T12" fmla="*/ 193983315 w 191"/>
                  <a:gd name="T13" fmla="*/ 221341706 h 211"/>
                  <a:gd name="T14" fmla="*/ 212936065 w 191"/>
                  <a:gd name="T15" fmla="*/ 190920532 h 211"/>
                  <a:gd name="T16" fmla="*/ 47938333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43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1" y="18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2" name="Freeform 1048"/>
              <p:cNvSpPr>
                <a:spLocks/>
              </p:cNvSpPr>
              <p:nvPr/>
            </p:nvSpPr>
            <p:spPr bwMode="auto">
              <a:xfrm>
                <a:off x="2260661" y="2814276"/>
                <a:ext cx="192170" cy="201762"/>
              </a:xfrm>
              <a:custGeom>
                <a:avLst/>
                <a:gdLst>
                  <a:gd name="T0" fmla="*/ 100899750 w 183"/>
                  <a:gd name="T1" fmla="*/ 0 h 197"/>
                  <a:gd name="T2" fmla="*/ 201799501 w 183"/>
                  <a:gd name="T3" fmla="*/ 103319555 h 197"/>
                  <a:gd name="T4" fmla="*/ 100899750 w 183"/>
                  <a:gd name="T5" fmla="*/ 206639110 h 197"/>
                  <a:gd name="T6" fmla="*/ 0 w 183"/>
                  <a:gd name="T7" fmla="*/ 103319555 h 197"/>
                  <a:gd name="T8" fmla="*/ 47417686 w 183"/>
                  <a:gd name="T9" fmla="*/ 0 h 197"/>
                  <a:gd name="T10" fmla="*/ 0 w 183"/>
                  <a:gd name="T11" fmla="*/ 0 h 197"/>
                  <a:gd name="T12" fmla="*/ 177539884 w 183"/>
                  <a:gd name="T13" fmla="*/ 206639110 h 197"/>
                  <a:gd name="T14" fmla="*/ 201799501 w 183"/>
                  <a:gd name="T15" fmla="*/ 176220169 h 197"/>
                  <a:gd name="T16" fmla="*/ 47417686 w 183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197"/>
                  <a:gd name="T29" fmla="*/ 183 w 183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197">
                    <a:moveTo>
                      <a:pt x="43" y="0"/>
                    </a:moveTo>
                    <a:lnTo>
                      <a:pt x="0" y="0"/>
                    </a:lnTo>
                    <a:lnTo>
                      <a:pt x="161" y="197"/>
                    </a:lnTo>
                    <a:lnTo>
                      <a:pt x="183" y="16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3" name="Freeform 1049"/>
              <p:cNvSpPr>
                <a:spLocks/>
              </p:cNvSpPr>
              <p:nvPr/>
            </p:nvSpPr>
            <p:spPr bwMode="auto">
              <a:xfrm>
                <a:off x="2282836" y="2814276"/>
                <a:ext cx="176332" cy="184352"/>
              </a:xfrm>
              <a:custGeom>
                <a:avLst/>
                <a:gdLst>
                  <a:gd name="T0" fmla="*/ 91991047 w 169"/>
                  <a:gd name="T1" fmla="*/ 0 h 182"/>
                  <a:gd name="T2" fmla="*/ 183982095 w 169"/>
                  <a:gd name="T3" fmla="*/ 93367198 h 182"/>
                  <a:gd name="T4" fmla="*/ 91991047 w 169"/>
                  <a:gd name="T5" fmla="*/ 186734396 h 182"/>
                  <a:gd name="T6" fmla="*/ 0 w 169"/>
                  <a:gd name="T7" fmla="*/ 93367198 h 182"/>
                  <a:gd name="T8" fmla="*/ 45723200 w 169"/>
                  <a:gd name="T9" fmla="*/ 0 h 182"/>
                  <a:gd name="T10" fmla="*/ 0 w 169"/>
                  <a:gd name="T11" fmla="*/ 0 h 182"/>
                  <a:gd name="T12" fmla="*/ 161120503 w 169"/>
                  <a:gd name="T13" fmla="*/ 186734396 h 182"/>
                  <a:gd name="T14" fmla="*/ 183982095 w 169"/>
                  <a:gd name="T15" fmla="*/ 156979790 h 182"/>
                  <a:gd name="T16" fmla="*/ 45723200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42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9" y="15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4" name="Freeform 1050"/>
              <p:cNvSpPr>
                <a:spLocks/>
              </p:cNvSpPr>
              <p:nvPr/>
            </p:nvSpPr>
            <p:spPr bwMode="auto">
              <a:xfrm>
                <a:off x="2307113" y="2814276"/>
                <a:ext cx="164720" cy="170014"/>
              </a:xfrm>
              <a:custGeom>
                <a:avLst/>
                <a:gdLst>
                  <a:gd name="T0" fmla="*/ 86409803 w 157"/>
                  <a:gd name="T1" fmla="*/ 0 h 168"/>
                  <a:gd name="T2" fmla="*/ 172819606 w 157"/>
                  <a:gd name="T3" fmla="*/ 86026072 h 168"/>
                  <a:gd name="T4" fmla="*/ 86409803 w 157"/>
                  <a:gd name="T5" fmla="*/ 172052145 h 168"/>
                  <a:gd name="T6" fmla="*/ 0 w 157"/>
                  <a:gd name="T7" fmla="*/ 86026072 h 168"/>
                  <a:gd name="T8" fmla="*/ 46231761 w 157"/>
                  <a:gd name="T9" fmla="*/ 0 h 168"/>
                  <a:gd name="T10" fmla="*/ 0 w 157"/>
                  <a:gd name="T11" fmla="*/ 0 h 168"/>
                  <a:gd name="T12" fmla="*/ 154106582 w 157"/>
                  <a:gd name="T13" fmla="*/ 172052145 h 168"/>
                  <a:gd name="T14" fmla="*/ 172819606 w 157"/>
                  <a:gd name="T15" fmla="*/ 142352329 h 168"/>
                  <a:gd name="T16" fmla="*/ 46231761 w 157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8"/>
                  <a:gd name="T29" fmla="*/ 157 w 157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8">
                    <a:moveTo>
                      <a:pt x="42" y="0"/>
                    </a:moveTo>
                    <a:lnTo>
                      <a:pt x="0" y="0"/>
                    </a:lnTo>
                    <a:lnTo>
                      <a:pt x="140" y="168"/>
                    </a:lnTo>
                    <a:lnTo>
                      <a:pt x="157" y="13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5" name="Freeform 1051"/>
              <p:cNvSpPr>
                <a:spLocks/>
              </p:cNvSpPr>
              <p:nvPr/>
            </p:nvSpPr>
            <p:spPr bwMode="auto">
              <a:xfrm>
                <a:off x="2329287" y="2814276"/>
                <a:ext cx="155219" cy="155676"/>
              </a:xfrm>
              <a:custGeom>
                <a:avLst/>
                <a:gdLst>
                  <a:gd name="T0" fmla="*/ 81395584 w 148"/>
                  <a:gd name="T1" fmla="*/ 0 h 153"/>
                  <a:gd name="T2" fmla="*/ 162790120 w 148"/>
                  <a:gd name="T3" fmla="*/ 79199402 h 153"/>
                  <a:gd name="T4" fmla="*/ 81395584 w 148"/>
                  <a:gd name="T5" fmla="*/ 158398804 h 153"/>
                  <a:gd name="T6" fmla="*/ 0 w 148"/>
                  <a:gd name="T7" fmla="*/ 79199402 h 153"/>
                  <a:gd name="T8" fmla="*/ 46197577 w 148"/>
                  <a:gd name="T9" fmla="*/ 0 h 153"/>
                  <a:gd name="T10" fmla="*/ 0 w 148"/>
                  <a:gd name="T11" fmla="*/ 0 h 153"/>
                  <a:gd name="T12" fmla="*/ 139691864 w 148"/>
                  <a:gd name="T13" fmla="*/ 158398804 h 153"/>
                  <a:gd name="T14" fmla="*/ 162790120 w 148"/>
                  <a:gd name="T15" fmla="*/ 132516885 h 153"/>
                  <a:gd name="T16" fmla="*/ 46197577 w 148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3"/>
                  <a:gd name="T29" fmla="*/ 148 w 148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3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8" y="12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6" name="Freeform 1052"/>
              <p:cNvSpPr>
                <a:spLocks/>
              </p:cNvSpPr>
              <p:nvPr/>
            </p:nvSpPr>
            <p:spPr bwMode="auto">
              <a:xfrm>
                <a:off x="2351461" y="2814276"/>
                <a:ext cx="142545" cy="141338"/>
              </a:xfrm>
              <a:custGeom>
                <a:avLst/>
                <a:gdLst>
                  <a:gd name="T0" fmla="*/ 74703012 w 136"/>
                  <a:gd name="T1" fmla="*/ 0 h 139"/>
                  <a:gd name="T2" fmla="*/ 149404977 w 136"/>
                  <a:gd name="T3" fmla="*/ 71857663 h 139"/>
                  <a:gd name="T4" fmla="*/ 74703012 w 136"/>
                  <a:gd name="T5" fmla="*/ 143715326 h 139"/>
                  <a:gd name="T6" fmla="*/ 0 w 136"/>
                  <a:gd name="T7" fmla="*/ 71857663 h 139"/>
                  <a:gd name="T8" fmla="*/ 47237941 w 136"/>
                  <a:gd name="T9" fmla="*/ 0 h 139"/>
                  <a:gd name="T10" fmla="*/ 0 w 136"/>
                  <a:gd name="T11" fmla="*/ 0 h 139"/>
                  <a:gd name="T12" fmla="*/ 126334675 w 136"/>
                  <a:gd name="T13" fmla="*/ 143715326 h 139"/>
                  <a:gd name="T14" fmla="*/ 149404977 w 136"/>
                  <a:gd name="T15" fmla="*/ 116833632 h 139"/>
                  <a:gd name="T16" fmla="*/ 47237941 w 136"/>
                  <a:gd name="T17" fmla="*/ 0 h 13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39"/>
                  <a:gd name="T29" fmla="*/ 136 w 136"/>
                  <a:gd name="T30" fmla="*/ 139 h 1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39">
                    <a:moveTo>
                      <a:pt x="43" y="0"/>
                    </a:moveTo>
                    <a:lnTo>
                      <a:pt x="0" y="0"/>
                    </a:lnTo>
                    <a:lnTo>
                      <a:pt x="115" y="139"/>
                    </a:lnTo>
                    <a:lnTo>
                      <a:pt x="136" y="11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7" name="Freeform 1053"/>
              <p:cNvSpPr>
                <a:spLocks/>
              </p:cNvSpPr>
              <p:nvPr/>
            </p:nvSpPr>
            <p:spPr bwMode="auto">
              <a:xfrm>
                <a:off x="2373636" y="2814276"/>
                <a:ext cx="129872" cy="130073"/>
              </a:xfrm>
              <a:custGeom>
                <a:avLst/>
                <a:gdLst>
                  <a:gd name="T0" fmla="*/ 68563969 w 123"/>
                  <a:gd name="T1" fmla="*/ 0 h 128"/>
                  <a:gd name="T2" fmla="*/ 137127937 w 123"/>
                  <a:gd name="T3" fmla="*/ 66090279 h 128"/>
                  <a:gd name="T4" fmla="*/ 68563969 w 123"/>
                  <a:gd name="T5" fmla="*/ 132179542 h 128"/>
                  <a:gd name="T6" fmla="*/ 0 w 123"/>
                  <a:gd name="T7" fmla="*/ 66090279 h 128"/>
                  <a:gd name="T8" fmla="*/ 47938611 w 123"/>
                  <a:gd name="T9" fmla="*/ 0 h 128"/>
                  <a:gd name="T10" fmla="*/ 0 w 123"/>
                  <a:gd name="T11" fmla="*/ 0 h 128"/>
                  <a:gd name="T12" fmla="*/ 118175077 w 123"/>
                  <a:gd name="T13" fmla="*/ 132179542 h 128"/>
                  <a:gd name="T14" fmla="*/ 137127937 w 123"/>
                  <a:gd name="T15" fmla="*/ 102232280 h 128"/>
                  <a:gd name="T16" fmla="*/ 47938611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43" y="0"/>
                    </a:moveTo>
                    <a:lnTo>
                      <a:pt x="0" y="0"/>
                    </a:lnTo>
                    <a:lnTo>
                      <a:pt x="106" y="128"/>
                    </a:lnTo>
                    <a:lnTo>
                      <a:pt x="123" y="9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8" name="Freeform 1054"/>
              <p:cNvSpPr>
                <a:spLocks/>
              </p:cNvSpPr>
              <p:nvPr/>
            </p:nvSpPr>
            <p:spPr bwMode="auto">
              <a:xfrm>
                <a:off x="2396871" y="2814276"/>
                <a:ext cx="119310" cy="115735"/>
              </a:xfrm>
              <a:custGeom>
                <a:avLst/>
                <a:gdLst>
                  <a:gd name="T0" fmla="*/ 62433667 w 114"/>
                  <a:gd name="T1" fmla="*/ 0 h 113"/>
                  <a:gd name="T2" fmla="*/ 124867333 w 114"/>
                  <a:gd name="T3" fmla="*/ 59268610 h 113"/>
                  <a:gd name="T4" fmla="*/ 62433667 w 114"/>
                  <a:gd name="T5" fmla="*/ 118536197 h 113"/>
                  <a:gd name="T6" fmla="*/ 0 w 114"/>
                  <a:gd name="T7" fmla="*/ 59268610 h 113"/>
                  <a:gd name="T8" fmla="*/ 46003428 w 114"/>
                  <a:gd name="T9" fmla="*/ 0 h 113"/>
                  <a:gd name="T10" fmla="*/ 0 w 114"/>
                  <a:gd name="T11" fmla="*/ 0 h 113"/>
                  <a:gd name="T12" fmla="*/ 101865628 w 114"/>
                  <a:gd name="T13" fmla="*/ 118536197 h 113"/>
                  <a:gd name="T14" fmla="*/ 124867333 w 114"/>
                  <a:gd name="T15" fmla="*/ 88115311 h 113"/>
                  <a:gd name="T16" fmla="*/ 46003428 w 114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13"/>
                  <a:gd name="T29" fmla="*/ 114 w 114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13">
                    <a:moveTo>
                      <a:pt x="42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4" y="8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89" name="Freeform 1055"/>
              <p:cNvSpPr>
                <a:spLocks/>
              </p:cNvSpPr>
              <p:nvPr/>
            </p:nvSpPr>
            <p:spPr bwMode="auto">
              <a:xfrm>
                <a:off x="2419045" y="2814276"/>
                <a:ext cx="106646" cy="101397"/>
              </a:xfrm>
              <a:custGeom>
                <a:avLst/>
                <a:gdLst>
                  <a:gd name="T0" fmla="*/ 56303808 w 101"/>
                  <a:gd name="T1" fmla="*/ 0 h 99"/>
                  <a:gd name="T2" fmla="*/ 112607616 w 101"/>
                  <a:gd name="T3" fmla="*/ 51926530 h 99"/>
                  <a:gd name="T4" fmla="*/ 56303808 w 101"/>
                  <a:gd name="T5" fmla="*/ 103852036 h 99"/>
                  <a:gd name="T6" fmla="*/ 0 w 101"/>
                  <a:gd name="T7" fmla="*/ 51926530 h 99"/>
                  <a:gd name="T8" fmla="*/ 46827099 w 101"/>
                  <a:gd name="T9" fmla="*/ 0 h 99"/>
                  <a:gd name="T10" fmla="*/ 0 w 101"/>
                  <a:gd name="T11" fmla="*/ 0 h 99"/>
                  <a:gd name="T12" fmla="*/ 89194074 w 101"/>
                  <a:gd name="T13" fmla="*/ 103852036 h 99"/>
                  <a:gd name="T14" fmla="*/ 112607616 w 101"/>
                  <a:gd name="T15" fmla="*/ 73430897 h 99"/>
                  <a:gd name="T16" fmla="*/ 46827099 w 101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99"/>
                  <a:gd name="T29" fmla="*/ 101 w 101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99">
                    <a:moveTo>
                      <a:pt x="42" y="0"/>
                    </a:moveTo>
                    <a:lnTo>
                      <a:pt x="0" y="0"/>
                    </a:lnTo>
                    <a:lnTo>
                      <a:pt x="80" y="99"/>
                    </a:lnTo>
                    <a:lnTo>
                      <a:pt x="101" y="7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0" name="Freeform 1056"/>
              <p:cNvSpPr>
                <a:spLocks/>
              </p:cNvSpPr>
              <p:nvPr/>
            </p:nvSpPr>
            <p:spPr bwMode="auto">
              <a:xfrm>
                <a:off x="2440158" y="2814276"/>
                <a:ext cx="95033" cy="86035"/>
              </a:xfrm>
              <a:custGeom>
                <a:avLst/>
                <a:gdLst>
                  <a:gd name="T0" fmla="*/ 50738011 w 89"/>
                  <a:gd name="T1" fmla="*/ 0 h 84"/>
                  <a:gd name="T2" fmla="*/ 101474955 w 89"/>
                  <a:gd name="T3" fmla="*/ 44060162 h 84"/>
                  <a:gd name="T4" fmla="*/ 50738011 w 89"/>
                  <a:gd name="T5" fmla="*/ 88119300 h 84"/>
                  <a:gd name="T6" fmla="*/ 0 w 89"/>
                  <a:gd name="T7" fmla="*/ 44060162 h 84"/>
                  <a:gd name="T8" fmla="*/ 47887022 w 89"/>
                  <a:gd name="T9" fmla="*/ 0 h 84"/>
                  <a:gd name="T10" fmla="*/ 0 w 89"/>
                  <a:gd name="T11" fmla="*/ 0 h 84"/>
                  <a:gd name="T12" fmla="*/ 82092500 w 89"/>
                  <a:gd name="T13" fmla="*/ 88119300 h 84"/>
                  <a:gd name="T14" fmla="*/ 101474955 w 89"/>
                  <a:gd name="T15" fmla="*/ 57696705 h 84"/>
                  <a:gd name="T16" fmla="*/ 47887022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42" y="0"/>
                    </a:moveTo>
                    <a:lnTo>
                      <a:pt x="0" y="0"/>
                    </a:lnTo>
                    <a:lnTo>
                      <a:pt x="72" y="84"/>
                    </a:lnTo>
                    <a:lnTo>
                      <a:pt x="89" y="5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1" name="Freeform 1057"/>
              <p:cNvSpPr>
                <a:spLocks/>
              </p:cNvSpPr>
              <p:nvPr/>
            </p:nvSpPr>
            <p:spPr bwMode="auto">
              <a:xfrm>
                <a:off x="2462332" y="2814276"/>
                <a:ext cx="85523" cy="71698"/>
              </a:xfrm>
              <a:custGeom>
                <a:avLst/>
                <a:gdLst>
                  <a:gd name="T0" fmla="*/ 45149808 w 81"/>
                  <a:gd name="T1" fmla="*/ 0 h 70"/>
                  <a:gd name="T2" fmla="*/ 90298561 w 81"/>
                  <a:gd name="T3" fmla="*/ 36718594 h 70"/>
                  <a:gd name="T4" fmla="*/ 45149808 w 81"/>
                  <a:gd name="T5" fmla="*/ 73437189 h 70"/>
                  <a:gd name="T6" fmla="*/ 0 w 81"/>
                  <a:gd name="T7" fmla="*/ 36718594 h 70"/>
                  <a:gd name="T8" fmla="*/ 47936168 w 81"/>
                  <a:gd name="T9" fmla="*/ 0 h 70"/>
                  <a:gd name="T10" fmla="*/ 0 w 81"/>
                  <a:gd name="T11" fmla="*/ 0 h 70"/>
                  <a:gd name="T12" fmla="*/ 65773514 w 81"/>
                  <a:gd name="T13" fmla="*/ 73437189 h 70"/>
                  <a:gd name="T14" fmla="*/ 90298561 w 81"/>
                  <a:gd name="T15" fmla="*/ 41963813 h 70"/>
                  <a:gd name="T16" fmla="*/ 47936168 w 81"/>
                  <a:gd name="T17" fmla="*/ 0 h 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70"/>
                  <a:gd name="T29" fmla="*/ 81 w 81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70">
                    <a:moveTo>
                      <a:pt x="43" y="0"/>
                    </a:moveTo>
                    <a:lnTo>
                      <a:pt x="0" y="0"/>
                    </a:lnTo>
                    <a:lnTo>
                      <a:pt x="59" y="70"/>
                    </a:lnTo>
                    <a:lnTo>
                      <a:pt x="81" y="4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2" name="Freeform 1058"/>
              <p:cNvSpPr>
                <a:spLocks/>
              </p:cNvSpPr>
              <p:nvPr/>
            </p:nvSpPr>
            <p:spPr bwMode="auto">
              <a:xfrm>
                <a:off x="2484507" y="2814276"/>
                <a:ext cx="72859" cy="55302"/>
              </a:xfrm>
              <a:custGeom>
                <a:avLst/>
                <a:gdLst>
                  <a:gd name="T0" fmla="*/ 39033137 w 68"/>
                  <a:gd name="T1" fmla="*/ 0 h 55"/>
                  <a:gd name="T2" fmla="*/ 78065203 w 68"/>
                  <a:gd name="T3" fmla="*/ 27802829 h 55"/>
                  <a:gd name="T4" fmla="*/ 39033137 w 68"/>
                  <a:gd name="T5" fmla="*/ 55605659 h 55"/>
                  <a:gd name="T6" fmla="*/ 0 w 68"/>
                  <a:gd name="T7" fmla="*/ 27802829 h 55"/>
                  <a:gd name="T8" fmla="*/ 53956368 w 68"/>
                  <a:gd name="T9" fmla="*/ 0 h 55"/>
                  <a:gd name="T10" fmla="*/ 0 w 68"/>
                  <a:gd name="T11" fmla="*/ 0 h 55"/>
                  <a:gd name="T12" fmla="*/ 53956368 w 68"/>
                  <a:gd name="T13" fmla="*/ 55605659 h 55"/>
                  <a:gd name="T14" fmla="*/ 78065203 w 68"/>
                  <a:gd name="T15" fmla="*/ 26286549 h 55"/>
                  <a:gd name="T16" fmla="*/ 53956368 w 68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5"/>
                  <a:gd name="T29" fmla="*/ 68 w 68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5">
                    <a:moveTo>
                      <a:pt x="47" y="0"/>
                    </a:moveTo>
                    <a:lnTo>
                      <a:pt x="0" y="0"/>
                    </a:lnTo>
                    <a:lnTo>
                      <a:pt x="47" y="55"/>
                    </a:lnTo>
                    <a:lnTo>
                      <a:pt x="68" y="2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3" name="Freeform 1059"/>
              <p:cNvSpPr>
                <a:spLocks/>
              </p:cNvSpPr>
              <p:nvPr/>
            </p:nvSpPr>
            <p:spPr bwMode="auto">
              <a:xfrm>
                <a:off x="2506681" y="2814276"/>
                <a:ext cx="60185" cy="39940"/>
              </a:xfrm>
              <a:custGeom>
                <a:avLst/>
                <a:gdLst>
                  <a:gd name="T0" fmla="*/ 32929949 w 55"/>
                  <a:gd name="T1" fmla="*/ 0 h 40"/>
                  <a:gd name="T2" fmla="*/ 65858803 w 55"/>
                  <a:gd name="T3" fmla="*/ 19940045 h 40"/>
                  <a:gd name="T4" fmla="*/ 32929949 w 55"/>
                  <a:gd name="T5" fmla="*/ 39880090 h 40"/>
                  <a:gd name="T6" fmla="*/ 0 w 55"/>
                  <a:gd name="T7" fmla="*/ 19940045 h 40"/>
                  <a:gd name="T8" fmla="*/ 55082408 w 55"/>
                  <a:gd name="T9" fmla="*/ 0 h 40"/>
                  <a:gd name="T10" fmla="*/ 0 w 55"/>
                  <a:gd name="T11" fmla="*/ 0 h 40"/>
                  <a:gd name="T12" fmla="*/ 45502053 w 55"/>
                  <a:gd name="T13" fmla="*/ 39880090 h 40"/>
                  <a:gd name="T14" fmla="*/ 65858803 w 55"/>
                  <a:gd name="T15" fmla="*/ 10966525 h 40"/>
                  <a:gd name="T16" fmla="*/ 55082408 w 55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0"/>
                  <a:gd name="T29" fmla="*/ 55 w 55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0">
                    <a:moveTo>
                      <a:pt x="46" y="0"/>
                    </a:moveTo>
                    <a:lnTo>
                      <a:pt x="0" y="0"/>
                    </a:lnTo>
                    <a:lnTo>
                      <a:pt x="38" y="40"/>
                    </a:lnTo>
                    <a:lnTo>
                      <a:pt x="55" y="1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4" name="Freeform 1060"/>
              <p:cNvSpPr>
                <a:spLocks/>
              </p:cNvSpPr>
              <p:nvPr/>
            </p:nvSpPr>
            <p:spPr bwMode="auto">
              <a:xfrm>
                <a:off x="2535192" y="2814276"/>
                <a:ext cx="44348" cy="25603"/>
              </a:xfrm>
              <a:custGeom>
                <a:avLst/>
                <a:gdLst>
                  <a:gd name="T0" fmla="*/ 23413632 w 42"/>
                  <a:gd name="T1" fmla="*/ 0 h 26"/>
                  <a:gd name="T2" fmla="*/ 46827264 w 42"/>
                  <a:gd name="T3" fmla="*/ 12606523 h 26"/>
                  <a:gd name="T4" fmla="*/ 23413632 w 42"/>
                  <a:gd name="T5" fmla="*/ 25212062 h 26"/>
                  <a:gd name="T6" fmla="*/ 0 w 42"/>
                  <a:gd name="T7" fmla="*/ 12606523 h 26"/>
                  <a:gd name="T8" fmla="*/ 0 w 42"/>
                  <a:gd name="T9" fmla="*/ 0 h 26"/>
                  <a:gd name="T10" fmla="*/ 46827264 w 42"/>
                  <a:gd name="T11" fmla="*/ 0 h 26"/>
                  <a:gd name="T12" fmla="*/ 23413632 w 42"/>
                  <a:gd name="T13" fmla="*/ 25212062 h 26"/>
                  <a:gd name="T14" fmla="*/ 0 w 42"/>
                  <a:gd name="T15" fmla="*/ 0 h 26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6"/>
                  <a:gd name="T26" fmla="*/ 42 w 42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6">
                    <a:moveTo>
                      <a:pt x="0" y="0"/>
                    </a:moveTo>
                    <a:lnTo>
                      <a:pt x="42" y="0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5" name="Freeform 1061"/>
              <p:cNvSpPr>
                <a:spLocks/>
              </p:cNvSpPr>
              <p:nvPr/>
            </p:nvSpPr>
            <p:spPr bwMode="auto">
              <a:xfrm>
                <a:off x="2557366" y="2814276"/>
                <a:ext cx="22174" cy="11265"/>
              </a:xfrm>
              <a:custGeom>
                <a:avLst/>
                <a:gdLst>
                  <a:gd name="T0" fmla="*/ 11706816 w 21"/>
                  <a:gd name="T1" fmla="*/ 0 h 11"/>
                  <a:gd name="T2" fmla="*/ 23413632 w 21"/>
                  <a:gd name="T3" fmla="*/ 5768704 h 11"/>
                  <a:gd name="T4" fmla="*/ 11706816 w 21"/>
                  <a:gd name="T5" fmla="*/ 11536384 h 11"/>
                  <a:gd name="T6" fmla="*/ 0 w 21"/>
                  <a:gd name="T7" fmla="*/ 5768704 h 11"/>
                  <a:gd name="T8" fmla="*/ 0 w 21"/>
                  <a:gd name="T9" fmla="*/ 0 h 11"/>
                  <a:gd name="T10" fmla="*/ 23413632 w 21"/>
                  <a:gd name="T11" fmla="*/ 0 h 11"/>
                  <a:gd name="T12" fmla="*/ 10034263 w 21"/>
                  <a:gd name="T13" fmla="*/ 11536384 h 11"/>
                  <a:gd name="T14" fmla="*/ 0 w 21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1"/>
                  <a:gd name="T26" fmla="*/ 21 w 2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1">
                    <a:moveTo>
                      <a:pt x="0" y="0"/>
                    </a:moveTo>
                    <a:lnTo>
                      <a:pt x="21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6" name="Freeform 1062"/>
              <p:cNvSpPr>
                <a:spLocks/>
              </p:cNvSpPr>
              <p:nvPr/>
            </p:nvSpPr>
            <p:spPr bwMode="auto">
              <a:xfrm>
                <a:off x="2793885" y="2955615"/>
                <a:ext cx="44348" cy="25603"/>
              </a:xfrm>
              <a:custGeom>
                <a:avLst/>
                <a:gdLst>
                  <a:gd name="T0" fmla="*/ 23413632 w 42"/>
                  <a:gd name="T1" fmla="*/ 0 h 25"/>
                  <a:gd name="T2" fmla="*/ 46827264 w 42"/>
                  <a:gd name="T3" fmla="*/ 13110784 h 25"/>
                  <a:gd name="T4" fmla="*/ 23413632 w 42"/>
                  <a:gd name="T5" fmla="*/ 26220544 h 25"/>
                  <a:gd name="T6" fmla="*/ 0 w 42"/>
                  <a:gd name="T7" fmla="*/ 13110784 h 25"/>
                  <a:gd name="T8" fmla="*/ 23413632 w 42"/>
                  <a:gd name="T9" fmla="*/ 0 h 25"/>
                  <a:gd name="T10" fmla="*/ 0 w 42"/>
                  <a:gd name="T11" fmla="*/ 26220544 h 25"/>
                  <a:gd name="T12" fmla="*/ 46827264 w 42"/>
                  <a:gd name="T13" fmla="*/ 26220544 h 25"/>
                  <a:gd name="T14" fmla="*/ 23413632 w 42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5"/>
                  <a:gd name="T26" fmla="*/ 42 w 42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5">
                    <a:moveTo>
                      <a:pt x="21" y="0"/>
                    </a:moveTo>
                    <a:lnTo>
                      <a:pt x="0" y="25"/>
                    </a:lnTo>
                    <a:lnTo>
                      <a:pt x="42" y="2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7" name="Freeform 1063"/>
              <p:cNvSpPr>
                <a:spLocks/>
              </p:cNvSpPr>
              <p:nvPr/>
            </p:nvSpPr>
            <p:spPr bwMode="auto">
              <a:xfrm>
                <a:off x="2803385" y="2941277"/>
                <a:ext cx="57021" cy="39940"/>
              </a:xfrm>
              <a:custGeom>
                <a:avLst/>
                <a:gdLst>
                  <a:gd name="T0" fmla="*/ 29558650 w 55"/>
                  <a:gd name="T1" fmla="*/ 0 h 40"/>
                  <a:gd name="T2" fmla="*/ 59116262 w 55"/>
                  <a:gd name="T3" fmla="*/ 19940045 h 40"/>
                  <a:gd name="T4" fmla="*/ 29558650 w 55"/>
                  <a:gd name="T5" fmla="*/ 39880090 h 40"/>
                  <a:gd name="T6" fmla="*/ 0 w 55"/>
                  <a:gd name="T7" fmla="*/ 19940045 h 40"/>
                  <a:gd name="T8" fmla="*/ 22572024 w 55"/>
                  <a:gd name="T9" fmla="*/ 0 h 40"/>
                  <a:gd name="T10" fmla="*/ 0 w 55"/>
                  <a:gd name="T11" fmla="*/ 28912563 h 40"/>
                  <a:gd name="T12" fmla="*/ 13973255 w 55"/>
                  <a:gd name="T13" fmla="*/ 39880090 h 40"/>
                  <a:gd name="T14" fmla="*/ 59116262 w 55"/>
                  <a:gd name="T15" fmla="*/ 39880090 h 40"/>
                  <a:gd name="T16" fmla="*/ 22572024 w 55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0"/>
                  <a:gd name="T29" fmla="*/ 55 w 55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0">
                    <a:moveTo>
                      <a:pt x="21" y="0"/>
                    </a:moveTo>
                    <a:lnTo>
                      <a:pt x="0" y="29"/>
                    </a:lnTo>
                    <a:lnTo>
                      <a:pt x="13" y="40"/>
                    </a:lnTo>
                    <a:lnTo>
                      <a:pt x="55" y="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8" name="Freeform 1064"/>
              <p:cNvSpPr>
                <a:spLocks/>
              </p:cNvSpPr>
              <p:nvPr/>
            </p:nvSpPr>
            <p:spPr bwMode="auto">
              <a:xfrm>
                <a:off x="2816059" y="2926939"/>
                <a:ext cx="65461" cy="54278"/>
              </a:xfrm>
              <a:custGeom>
                <a:avLst/>
                <a:gdLst>
                  <a:gd name="T0" fmla="*/ 34009587 w 63"/>
                  <a:gd name="T1" fmla="*/ 0 h 54"/>
                  <a:gd name="T2" fmla="*/ 68018135 w 63"/>
                  <a:gd name="T3" fmla="*/ 27278716 h 54"/>
                  <a:gd name="T4" fmla="*/ 34009587 w 63"/>
                  <a:gd name="T5" fmla="*/ 54557431 h 54"/>
                  <a:gd name="T6" fmla="*/ 0 w 63"/>
                  <a:gd name="T7" fmla="*/ 27278716 h 54"/>
                  <a:gd name="T8" fmla="*/ 18354021 w 63"/>
                  <a:gd name="T9" fmla="*/ 0 h 54"/>
                  <a:gd name="T10" fmla="*/ 0 w 63"/>
                  <a:gd name="T11" fmla="*/ 29299063 h 54"/>
                  <a:gd name="T12" fmla="*/ 22672368 w 63"/>
                  <a:gd name="T13" fmla="*/ 54557431 h 54"/>
                  <a:gd name="T14" fmla="*/ 68018135 w 63"/>
                  <a:gd name="T15" fmla="*/ 54557431 h 54"/>
                  <a:gd name="T16" fmla="*/ 18354021 w 63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54"/>
                  <a:gd name="T29" fmla="*/ 63 w 63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54">
                    <a:moveTo>
                      <a:pt x="17" y="0"/>
                    </a:moveTo>
                    <a:lnTo>
                      <a:pt x="0" y="29"/>
                    </a:lnTo>
                    <a:lnTo>
                      <a:pt x="21" y="54"/>
                    </a:lnTo>
                    <a:lnTo>
                      <a:pt x="63" y="5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99" name="Freeform 1065"/>
              <p:cNvSpPr>
                <a:spLocks/>
              </p:cNvSpPr>
              <p:nvPr/>
            </p:nvSpPr>
            <p:spPr bwMode="auto">
              <a:xfrm>
                <a:off x="2825560" y="2911577"/>
                <a:ext cx="81299" cy="69640"/>
              </a:xfrm>
              <a:custGeom>
                <a:avLst/>
                <a:gdLst>
                  <a:gd name="T0" fmla="*/ 42919536 w 77"/>
                  <a:gd name="T1" fmla="*/ 0 h 69"/>
                  <a:gd name="T2" fmla="*/ 85838017 w 77"/>
                  <a:gd name="T3" fmla="*/ 35142968 h 69"/>
                  <a:gd name="T4" fmla="*/ 42919536 w 77"/>
                  <a:gd name="T5" fmla="*/ 70285937 h 69"/>
                  <a:gd name="T6" fmla="*/ 0 w 77"/>
                  <a:gd name="T7" fmla="*/ 35142968 h 69"/>
                  <a:gd name="T8" fmla="*/ 24524845 w 77"/>
                  <a:gd name="T9" fmla="*/ 0 h 69"/>
                  <a:gd name="T10" fmla="*/ 0 w 77"/>
                  <a:gd name="T11" fmla="*/ 29540475 h 69"/>
                  <a:gd name="T12" fmla="*/ 37902229 w 77"/>
                  <a:gd name="T13" fmla="*/ 70285937 h 69"/>
                  <a:gd name="T14" fmla="*/ 85838017 w 77"/>
                  <a:gd name="T15" fmla="*/ 70285937 h 69"/>
                  <a:gd name="T16" fmla="*/ 24524845 w 77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69"/>
                  <a:gd name="T29" fmla="*/ 77 w 77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69">
                    <a:moveTo>
                      <a:pt x="22" y="0"/>
                    </a:moveTo>
                    <a:lnTo>
                      <a:pt x="0" y="29"/>
                    </a:lnTo>
                    <a:lnTo>
                      <a:pt x="34" y="69"/>
                    </a:lnTo>
                    <a:lnTo>
                      <a:pt x="77" y="6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0" name="Freeform 1066"/>
              <p:cNvSpPr>
                <a:spLocks/>
              </p:cNvSpPr>
              <p:nvPr/>
            </p:nvSpPr>
            <p:spPr bwMode="auto">
              <a:xfrm>
                <a:off x="2835060" y="2895191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23411699 w 89"/>
                  <a:gd name="T9" fmla="*/ 0 h 84"/>
                  <a:gd name="T10" fmla="*/ 0 w 89"/>
                  <a:gd name="T11" fmla="*/ 31471395 h 84"/>
                  <a:gd name="T12" fmla="*/ 51283370 w 89"/>
                  <a:gd name="T13" fmla="*/ 88119300 h 84"/>
                  <a:gd name="T14" fmla="*/ 99221761 w 89"/>
                  <a:gd name="T15" fmla="*/ 88119300 h 84"/>
                  <a:gd name="T16" fmla="*/ 23411699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21" y="0"/>
                    </a:moveTo>
                    <a:lnTo>
                      <a:pt x="0" y="30"/>
                    </a:lnTo>
                    <a:lnTo>
                      <a:pt x="46" y="84"/>
                    </a:lnTo>
                    <a:lnTo>
                      <a:pt x="89" y="8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1" name="Freeform 1067"/>
              <p:cNvSpPr>
                <a:spLocks/>
              </p:cNvSpPr>
              <p:nvPr/>
            </p:nvSpPr>
            <p:spPr bwMode="auto">
              <a:xfrm>
                <a:off x="2847734" y="2880853"/>
                <a:ext cx="103473" cy="100373"/>
              </a:xfrm>
              <a:custGeom>
                <a:avLst/>
                <a:gdLst>
                  <a:gd name="T0" fmla="*/ 55189511 w 97"/>
                  <a:gd name="T1" fmla="*/ 0 h 98"/>
                  <a:gd name="T2" fmla="*/ 110377955 w 97"/>
                  <a:gd name="T3" fmla="*/ 51402242 h 98"/>
                  <a:gd name="T4" fmla="*/ 55189511 w 97"/>
                  <a:gd name="T5" fmla="*/ 102803460 h 98"/>
                  <a:gd name="T6" fmla="*/ 0 w 97"/>
                  <a:gd name="T7" fmla="*/ 51402242 h 98"/>
                  <a:gd name="T8" fmla="*/ 19344120 w 97"/>
                  <a:gd name="T9" fmla="*/ 0 h 98"/>
                  <a:gd name="T10" fmla="*/ 0 w 97"/>
                  <a:gd name="T11" fmla="*/ 30421211 h 98"/>
                  <a:gd name="T12" fmla="*/ 62585161 w 97"/>
                  <a:gd name="T13" fmla="*/ 102803460 h 98"/>
                  <a:gd name="T14" fmla="*/ 110377955 w 97"/>
                  <a:gd name="T15" fmla="*/ 102803460 h 98"/>
                  <a:gd name="T16" fmla="*/ 19344120 w 9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98"/>
                  <a:gd name="T29" fmla="*/ 97 w 9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98">
                    <a:moveTo>
                      <a:pt x="17" y="0"/>
                    </a:moveTo>
                    <a:lnTo>
                      <a:pt x="0" y="29"/>
                    </a:lnTo>
                    <a:lnTo>
                      <a:pt x="55" y="98"/>
                    </a:lnTo>
                    <a:lnTo>
                      <a:pt x="97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2" name="Freeform 1068"/>
              <p:cNvSpPr>
                <a:spLocks/>
              </p:cNvSpPr>
              <p:nvPr/>
            </p:nvSpPr>
            <p:spPr bwMode="auto">
              <a:xfrm>
                <a:off x="2857234" y="2870612"/>
                <a:ext cx="116147" cy="111639"/>
              </a:xfrm>
              <a:custGeom>
                <a:avLst/>
                <a:gdLst>
                  <a:gd name="T0" fmla="*/ 61319280 w 110"/>
                  <a:gd name="T1" fmla="*/ 0 h 109"/>
                  <a:gd name="T2" fmla="*/ 122637505 w 110"/>
                  <a:gd name="T3" fmla="*/ 57171459 h 109"/>
                  <a:gd name="T4" fmla="*/ 61319280 w 110"/>
                  <a:gd name="T5" fmla="*/ 114341893 h 109"/>
                  <a:gd name="T6" fmla="*/ 0 w 110"/>
                  <a:gd name="T7" fmla="*/ 57171459 h 109"/>
                  <a:gd name="T8" fmla="*/ 18953082 w 110"/>
                  <a:gd name="T9" fmla="*/ 0 h 109"/>
                  <a:gd name="T10" fmla="*/ 0 w 110"/>
                  <a:gd name="T11" fmla="*/ 26224924 h 109"/>
                  <a:gd name="T12" fmla="*/ 75812327 w 110"/>
                  <a:gd name="T13" fmla="*/ 114341893 h 109"/>
                  <a:gd name="T14" fmla="*/ 122637505 w 110"/>
                  <a:gd name="T15" fmla="*/ 114341893 h 109"/>
                  <a:gd name="T16" fmla="*/ 18953082 w 110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09"/>
                  <a:gd name="T29" fmla="*/ 110 w 110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09">
                    <a:moveTo>
                      <a:pt x="17" y="0"/>
                    </a:moveTo>
                    <a:lnTo>
                      <a:pt x="0" y="25"/>
                    </a:lnTo>
                    <a:lnTo>
                      <a:pt x="68" y="109"/>
                    </a:lnTo>
                    <a:lnTo>
                      <a:pt x="110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3" name="Freeform 1069"/>
              <p:cNvSpPr>
                <a:spLocks/>
              </p:cNvSpPr>
              <p:nvPr/>
            </p:nvSpPr>
            <p:spPr bwMode="auto">
              <a:xfrm>
                <a:off x="2865683" y="2854226"/>
                <a:ext cx="129872" cy="127001"/>
              </a:xfrm>
              <a:custGeom>
                <a:avLst/>
                <a:gdLst>
                  <a:gd name="T0" fmla="*/ 69125968 w 122"/>
                  <a:gd name="T1" fmla="*/ 0 h 124"/>
                  <a:gd name="T2" fmla="*/ 138251936 w 122"/>
                  <a:gd name="T3" fmla="*/ 65037827 h 124"/>
                  <a:gd name="T4" fmla="*/ 69125968 w 122"/>
                  <a:gd name="T5" fmla="*/ 130074629 h 124"/>
                  <a:gd name="T6" fmla="*/ 0 w 122"/>
                  <a:gd name="T7" fmla="*/ 65037827 h 124"/>
                  <a:gd name="T8" fmla="*/ 23797450 w 122"/>
                  <a:gd name="T9" fmla="*/ 0 h 124"/>
                  <a:gd name="T10" fmla="*/ 0 w 122"/>
                  <a:gd name="T11" fmla="*/ 27273466 h 124"/>
                  <a:gd name="T12" fmla="*/ 90657054 w 122"/>
                  <a:gd name="T13" fmla="*/ 130074629 h 124"/>
                  <a:gd name="T14" fmla="*/ 138251936 w 122"/>
                  <a:gd name="T15" fmla="*/ 130074629 h 124"/>
                  <a:gd name="T16" fmla="*/ 23797450 w 122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2"/>
                  <a:gd name="T28" fmla="*/ 0 h 124"/>
                  <a:gd name="T29" fmla="*/ 122 w 12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2" h="124">
                    <a:moveTo>
                      <a:pt x="21" y="0"/>
                    </a:moveTo>
                    <a:lnTo>
                      <a:pt x="0" y="26"/>
                    </a:lnTo>
                    <a:lnTo>
                      <a:pt x="80" y="124"/>
                    </a:lnTo>
                    <a:lnTo>
                      <a:pt x="122" y="12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4" name="Freeform 1070"/>
              <p:cNvSpPr>
                <a:spLocks/>
              </p:cNvSpPr>
              <p:nvPr/>
            </p:nvSpPr>
            <p:spPr bwMode="auto">
              <a:xfrm>
                <a:off x="2875184" y="2839879"/>
                <a:ext cx="142545" cy="141338"/>
              </a:xfrm>
              <a:custGeom>
                <a:avLst/>
                <a:gdLst>
                  <a:gd name="T0" fmla="*/ 74703012 w 136"/>
                  <a:gd name="T1" fmla="*/ 0 h 138"/>
                  <a:gd name="T2" fmla="*/ 149404977 w 136"/>
                  <a:gd name="T3" fmla="*/ 72378370 h 138"/>
                  <a:gd name="T4" fmla="*/ 74703012 w 136"/>
                  <a:gd name="T5" fmla="*/ 144756741 h 138"/>
                  <a:gd name="T6" fmla="*/ 0 w 136"/>
                  <a:gd name="T7" fmla="*/ 72378370 h 138"/>
                  <a:gd name="T8" fmla="*/ 23070277 w 136"/>
                  <a:gd name="T9" fmla="*/ 0 h 138"/>
                  <a:gd name="T10" fmla="*/ 0 w 136"/>
                  <a:gd name="T11" fmla="*/ 30419414 h 138"/>
                  <a:gd name="T12" fmla="*/ 102167019 w 136"/>
                  <a:gd name="T13" fmla="*/ 144756741 h 138"/>
                  <a:gd name="T14" fmla="*/ 149404977 w 136"/>
                  <a:gd name="T15" fmla="*/ 144756741 h 138"/>
                  <a:gd name="T16" fmla="*/ 23070277 w 136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38"/>
                  <a:gd name="T29" fmla="*/ 136 w 136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38">
                    <a:moveTo>
                      <a:pt x="21" y="0"/>
                    </a:moveTo>
                    <a:lnTo>
                      <a:pt x="0" y="29"/>
                    </a:lnTo>
                    <a:lnTo>
                      <a:pt x="93" y="138"/>
                    </a:lnTo>
                    <a:lnTo>
                      <a:pt x="136" y="13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5" name="Freeform 1071"/>
              <p:cNvSpPr>
                <a:spLocks/>
              </p:cNvSpPr>
              <p:nvPr/>
            </p:nvSpPr>
            <p:spPr bwMode="auto">
              <a:xfrm>
                <a:off x="2887858" y="2825541"/>
                <a:ext cx="152046" cy="155676"/>
              </a:xfrm>
              <a:custGeom>
                <a:avLst/>
                <a:gdLst>
                  <a:gd name="T0" fmla="*/ 80270784 w 144"/>
                  <a:gd name="T1" fmla="*/ 0 h 153"/>
                  <a:gd name="T2" fmla="*/ 160541568 w 144"/>
                  <a:gd name="T3" fmla="*/ 79199402 h 153"/>
                  <a:gd name="T4" fmla="*/ 80270784 w 144"/>
                  <a:gd name="T5" fmla="*/ 158398804 h 153"/>
                  <a:gd name="T6" fmla="*/ 0 w 144"/>
                  <a:gd name="T7" fmla="*/ 79199402 h 153"/>
                  <a:gd name="T8" fmla="*/ 18952956 w 144"/>
                  <a:gd name="T9" fmla="*/ 0 h 153"/>
                  <a:gd name="T10" fmla="*/ 0 w 144"/>
                  <a:gd name="T11" fmla="*/ 30023079 h 153"/>
                  <a:gd name="T12" fmla="*/ 112601663 w 144"/>
                  <a:gd name="T13" fmla="*/ 158398804 h 153"/>
                  <a:gd name="T14" fmla="*/ 160541568 w 144"/>
                  <a:gd name="T15" fmla="*/ 158398804 h 153"/>
                  <a:gd name="T16" fmla="*/ 18952956 w 144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3"/>
                  <a:gd name="T29" fmla="*/ 144 w 144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3">
                    <a:moveTo>
                      <a:pt x="17" y="0"/>
                    </a:moveTo>
                    <a:lnTo>
                      <a:pt x="0" y="29"/>
                    </a:lnTo>
                    <a:lnTo>
                      <a:pt x="101" y="153"/>
                    </a:lnTo>
                    <a:lnTo>
                      <a:pt x="144" y="15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6" name="Freeform 1072"/>
              <p:cNvSpPr>
                <a:spLocks/>
              </p:cNvSpPr>
              <p:nvPr/>
            </p:nvSpPr>
            <p:spPr bwMode="auto">
              <a:xfrm>
                <a:off x="2897358" y="2811203"/>
                <a:ext cx="164720" cy="170014"/>
              </a:xfrm>
              <a:custGeom>
                <a:avLst/>
                <a:gdLst>
                  <a:gd name="T0" fmla="*/ 86409803 w 157"/>
                  <a:gd name="T1" fmla="*/ 0 h 167"/>
                  <a:gd name="T2" fmla="*/ 172819606 w 157"/>
                  <a:gd name="T3" fmla="*/ 86541198 h 167"/>
                  <a:gd name="T4" fmla="*/ 86409803 w 157"/>
                  <a:gd name="T5" fmla="*/ 173082397 h 167"/>
                  <a:gd name="T6" fmla="*/ 0 w 157"/>
                  <a:gd name="T7" fmla="*/ 86541198 h 167"/>
                  <a:gd name="T8" fmla="*/ 23116405 w 157"/>
                  <a:gd name="T9" fmla="*/ 0 h 167"/>
                  <a:gd name="T10" fmla="*/ 0 w 157"/>
                  <a:gd name="T11" fmla="*/ 30055825 h 167"/>
                  <a:gd name="T12" fmla="*/ 126587828 w 157"/>
                  <a:gd name="T13" fmla="*/ 173082397 h 167"/>
                  <a:gd name="T14" fmla="*/ 172819606 w 157"/>
                  <a:gd name="T15" fmla="*/ 173082397 h 167"/>
                  <a:gd name="T16" fmla="*/ 23116405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21" y="0"/>
                    </a:moveTo>
                    <a:lnTo>
                      <a:pt x="0" y="29"/>
                    </a:lnTo>
                    <a:lnTo>
                      <a:pt x="115" y="167"/>
                    </a:lnTo>
                    <a:lnTo>
                      <a:pt x="157" y="16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7" name="Freeform 1073"/>
              <p:cNvSpPr>
                <a:spLocks/>
              </p:cNvSpPr>
              <p:nvPr/>
            </p:nvSpPr>
            <p:spPr bwMode="auto">
              <a:xfrm>
                <a:off x="2906859" y="2795842"/>
                <a:ext cx="177384" cy="185376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4407312 h 182"/>
                  <a:gd name="T4" fmla="*/ 93091962 w 169"/>
                  <a:gd name="T5" fmla="*/ 188814623 h 182"/>
                  <a:gd name="T6" fmla="*/ 0 w 169"/>
                  <a:gd name="T7" fmla="*/ 94407312 h 182"/>
                  <a:gd name="T8" fmla="*/ 23135492 w 169"/>
                  <a:gd name="T9" fmla="*/ 0 h 182"/>
                  <a:gd name="T10" fmla="*/ 0 w 169"/>
                  <a:gd name="T11" fmla="*/ 30085912 h 182"/>
                  <a:gd name="T12" fmla="*/ 139912957 w 169"/>
                  <a:gd name="T13" fmla="*/ 188814623 h 182"/>
                  <a:gd name="T14" fmla="*/ 186183924 w 169"/>
                  <a:gd name="T15" fmla="*/ 188814623 h 182"/>
                  <a:gd name="T16" fmla="*/ 23135492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21" y="0"/>
                    </a:moveTo>
                    <a:lnTo>
                      <a:pt x="0" y="29"/>
                    </a:lnTo>
                    <a:lnTo>
                      <a:pt x="127" y="182"/>
                    </a:lnTo>
                    <a:lnTo>
                      <a:pt x="169" y="18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8" name="Freeform 1074"/>
              <p:cNvSpPr>
                <a:spLocks/>
              </p:cNvSpPr>
              <p:nvPr/>
            </p:nvSpPr>
            <p:spPr bwMode="auto">
              <a:xfrm>
                <a:off x="2919532" y="2784576"/>
                <a:ext cx="185833" cy="196641"/>
              </a:xfrm>
              <a:custGeom>
                <a:avLst/>
                <a:gdLst>
                  <a:gd name="T0" fmla="*/ 97005869 w 178"/>
                  <a:gd name="T1" fmla="*/ 0 h 193"/>
                  <a:gd name="T2" fmla="*/ 194010695 w 178"/>
                  <a:gd name="T3" fmla="*/ 100175854 h 193"/>
                  <a:gd name="T4" fmla="*/ 97005869 w 178"/>
                  <a:gd name="T5" fmla="*/ 200350689 h 193"/>
                  <a:gd name="T6" fmla="*/ 0 w 178"/>
                  <a:gd name="T7" fmla="*/ 100175854 h 193"/>
                  <a:gd name="T8" fmla="*/ 18529014 w 178"/>
                  <a:gd name="T9" fmla="*/ 0 h 193"/>
                  <a:gd name="T10" fmla="*/ 0 w 178"/>
                  <a:gd name="T11" fmla="*/ 26989741 h 193"/>
                  <a:gd name="T12" fmla="*/ 148233152 w 178"/>
                  <a:gd name="T13" fmla="*/ 200350689 h 193"/>
                  <a:gd name="T14" fmla="*/ 194010695 w 178"/>
                  <a:gd name="T15" fmla="*/ 200350689 h 193"/>
                  <a:gd name="T16" fmla="*/ 18529014 w 178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193"/>
                  <a:gd name="T29" fmla="*/ 178 w 178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193">
                    <a:moveTo>
                      <a:pt x="17" y="0"/>
                    </a:moveTo>
                    <a:lnTo>
                      <a:pt x="0" y="26"/>
                    </a:lnTo>
                    <a:lnTo>
                      <a:pt x="136" y="193"/>
                    </a:lnTo>
                    <a:lnTo>
                      <a:pt x="178" y="19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09" name="Freeform 1075"/>
              <p:cNvSpPr>
                <a:spLocks/>
              </p:cNvSpPr>
              <p:nvPr/>
            </p:nvSpPr>
            <p:spPr bwMode="auto">
              <a:xfrm>
                <a:off x="2929033" y="2770238"/>
                <a:ext cx="201670" cy="210979"/>
              </a:xfrm>
              <a:custGeom>
                <a:avLst/>
                <a:gdLst>
                  <a:gd name="T0" fmla="*/ 106468033 w 191"/>
                  <a:gd name="T1" fmla="*/ 0 h 207"/>
                  <a:gd name="T2" fmla="*/ 212936065 w 191"/>
                  <a:gd name="T3" fmla="*/ 107517752 h 207"/>
                  <a:gd name="T4" fmla="*/ 106468033 w 191"/>
                  <a:gd name="T5" fmla="*/ 215034486 h 207"/>
                  <a:gd name="T6" fmla="*/ 0 w 191"/>
                  <a:gd name="T7" fmla="*/ 107517752 h 207"/>
                  <a:gd name="T8" fmla="*/ 23411670 w 191"/>
                  <a:gd name="T9" fmla="*/ 0 h 207"/>
                  <a:gd name="T10" fmla="*/ 0 w 191"/>
                  <a:gd name="T11" fmla="*/ 25970802 h 207"/>
                  <a:gd name="T12" fmla="*/ 164997749 w 191"/>
                  <a:gd name="T13" fmla="*/ 215034486 h 207"/>
                  <a:gd name="T14" fmla="*/ 212936065 w 191"/>
                  <a:gd name="T15" fmla="*/ 215034486 h 207"/>
                  <a:gd name="T16" fmla="*/ 23411670 w 191"/>
                  <a:gd name="T17" fmla="*/ 0 h 20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07"/>
                  <a:gd name="T29" fmla="*/ 191 w 191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07">
                    <a:moveTo>
                      <a:pt x="21" y="0"/>
                    </a:moveTo>
                    <a:lnTo>
                      <a:pt x="0" y="25"/>
                    </a:lnTo>
                    <a:lnTo>
                      <a:pt x="148" y="207"/>
                    </a:lnTo>
                    <a:lnTo>
                      <a:pt x="191" y="20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0" name="Freeform 1076"/>
              <p:cNvSpPr>
                <a:spLocks/>
              </p:cNvSpPr>
              <p:nvPr/>
            </p:nvSpPr>
            <p:spPr bwMode="auto">
              <a:xfrm>
                <a:off x="2935370" y="2753852"/>
                <a:ext cx="214344" cy="227374"/>
              </a:xfrm>
              <a:custGeom>
                <a:avLst/>
                <a:gdLst>
                  <a:gd name="T0" fmla="*/ 112606250 w 204"/>
                  <a:gd name="T1" fmla="*/ 0 h 222"/>
                  <a:gd name="T2" fmla="*/ 225212500 w 204"/>
                  <a:gd name="T3" fmla="*/ 116439045 h 222"/>
                  <a:gd name="T4" fmla="*/ 112606250 w 204"/>
                  <a:gd name="T5" fmla="*/ 232878090 h 222"/>
                  <a:gd name="T6" fmla="*/ 0 w 204"/>
                  <a:gd name="T7" fmla="*/ 116439045 h 222"/>
                  <a:gd name="T8" fmla="*/ 24288118 w 204"/>
                  <a:gd name="T9" fmla="*/ 0 h 222"/>
                  <a:gd name="T10" fmla="*/ 0 w 204"/>
                  <a:gd name="T11" fmla="*/ 30421002 h 222"/>
                  <a:gd name="T12" fmla="*/ 177741622 w 204"/>
                  <a:gd name="T13" fmla="*/ 232878090 h 222"/>
                  <a:gd name="T14" fmla="*/ 225212500 w 204"/>
                  <a:gd name="T15" fmla="*/ 232878090 h 222"/>
                  <a:gd name="T16" fmla="*/ 24288118 w 204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2"/>
                  <a:gd name="T29" fmla="*/ 204 w 204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2">
                    <a:moveTo>
                      <a:pt x="22" y="0"/>
                    </a:moveTo>
                    <a:lnTo>
                      <a:pt x="0" y="29"/>
                    </a:lnTo>
                    <a:lnTo>
                      <a:pt x="161" y="222"/>
                    </a:lnTo>
                    <a:lnTo>
                      <a:pt x="204" y="22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1" name="Freeform 1077"/>
              <p:cNvSpPr>
                <a:spLocks/>
              </p:cNvSpPr>
              <p:nvPr/>
            </p:nvSpPr>
            <p:spPr bwMode="auto">
              <a:xfrm>
                <a:off x="2951207" y="2739514"/>
                <a:ext cx="223845" cy="241712"/>
              </a:xfrm>
              <a:custGeom>
                <a:avLst/>
                <a:gdLst>
                  <a:gd name="T0" fmla="*/ 118176433 w 212"/>
                  <a:gd name="T1" fmla="*/ 0 h 236"/>
                  <a:gd name="T2" fmla="*/ 236351809 w 212"/>
                  <a:gd name="T3" fmla="*/ 123781125 h 236"/>
                  <a:gd name="T4" fmla="*/ 118176433 w 212"/>
                  <a:gd name="T5" fmla="*/ 247562250 h 236"/>
                  <a:gd name="T6" fmla="*/ 0 w 212"/>
                  <a:gd name="T7" fmla="*/ 123781125 h 236"/>
                  <a:gd name="T8" fmla="*/ 18952917 w 212"/>
                  <a:gd name="T9" fmla="*/ 0 h 236"/>
                  <a:gd name="T10" fmla="*/ 0 w 212"/>
                  <a:gd name="T11" fmla="*/ 30420889 h 236"/>
                  <a:gd name="T12" fmla="*/ 189527039 w 212"/>
                  <a:gd name="T13" fmla="*/ 247562250 h 236"/>
                  <a:gd name="T14" fmla="*/ 236351809 w 212"/>
                  <a:gd name="T15" fmla="*/ 247562250 h 236"/>
                  <a:gd name="T16" fmla="*/ 18952917 w 212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36"/>
                  <a:gd name="T29" fmla="*/ 212 w 212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36">
                    <a:moveTo>
                      <a:pt x="17" y="0"/>
                    </a:moveTo>
                    <a:lnTo>
                      <a:pt x="0" y="29"/>
                    </a:lnTo>
                    <a:lnTo>
                      <a:pt x="170" y="236"/>
                    </a:lnTo>
                    <a:lnTo>
                      <a:pt x="212" y="2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2" name="Freeform 1078"/>
              <p:cNvSpPr>
                <a:spLocks/>
              </p:cNvSpPr>
              <p:nvPr/>
            </p:nvSpPr>
            <p:spPr bwMode="auto">
              <a:xfrm>
                <a:off x="2960717" y="2726201"/>
                <a:ext cx="236518" cy="256050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0600802 h 251"/>
                  <a:gd name="T4" fmla="*/ 124867776 w 224"/>
                  <a:gd name="T5" fmla="*/ 261201604 h 251"/>
                  <a:gd name="T6" fmla="*/ 0 w 224"/>
                  <a:gd name="T7" fmla="*/ 130600802 h 251"/>
                  <a:gd name="T8" fmla="*/ 23413172 w 224"/>
                  <a:gd name="T9" fmla="*/ 0 h 251"/>
                  <a:gd name="T10" fmla="*/ 0 w 224"/>
                  <a:gd name="T11" fmla="*/ 30178196 h 251"/>
                  <a:gd name="T12" fmla="*/ 202910281 w 224"/>
                  <a:gd name="T13" fmla="*/ 261201604 h 251"/>
                  <a:gd name="T14" fmla="*/ 249735553 w 224"/>
                  <a:gd name="T15" fmla="*/ 261201604 h 251"/>
                  <a:gd name="T16" fmla="*/ 2341317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21" y="0"/>
                    </a:moveTo>
                    <a:lnTo>
                      <a:pt x="0" y="29"/>
                    </a:lnTo>
                    <a:lnTo>
                      <a:pt x="182" y="251"/>
                    </a:lnTo>
                    <a:lnTo>
                      <a:pt x="224" y="25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3" name="Freeform 1079"/>
              <p:cNvSpPr>
                <a:spLocks/>
              </p:cNvSpPr>
              <p:nvPr/>
            </p:nvSpPr>
            <p:spPr bwMode="auto">
              <a:xfrm>
                <a:off x="2967045" y="2711863"/>
                <a:ext cx="252356" cy="270388"/>
              </a:xfrm>
              <a:custGeom>
                <a:avLst/>
                <a:gdLst>
                  <a:gd name="T0" fmla="*/ 134353481 w 237"/>
                  <a:gd name="T1" fmla="*/ 0 h 265"/>
                  <a:gd name="T2" fmla="*/ 268706962 w 237"/>
                  <a:gd name="T3" fmla="*/ 137942775 h 265"/>
                  <a:gd name="T4" fmla="*/ 134353481 w 237"/>
                  <a:gd name="T5" fmla="*/ 275885550 h 265"/>
                  <a:gd name="T6" fmla="*/ 0 w 237"/>
                  <a:gd name="T7" fmla="*/ 137942775 h 265"/>
                  <a:gd name="T8" fmla="*/ 23809844 w 237"/>
                  <a:gd name="T9" fmla="*/ 0 h 265"/>
                  <a:gd name="T10" fmla="*/ 0 w 237"/>
                  <a:gd name="T11" fmla="*/ 30191620 h 265"/>
                  <a:gd name="T12" fmla="*/ 221088356 w 237"/>
                  <a:gd name="T13" fmla="*/ 275885550 h 265"/>
                  <a:gd name="T14" fmla="*/ 268706962 w 237"/>
                  <a:gd name="T15" fmla="*/ 275885550 h 265"/>
                  <a:gd name="T16" fmla="*/ 23809844 w 237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7"/>
                  <a:gd name="T28" fmla="*/ 0 h 265"/>
                  <a:gd name="T29" fmla="*/ 237 w 237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7" h="265">
                    <a:moveTo>
                      <a:pt x="21" y="0"/>
                    </a:moveTo>
                    <a:lnTo>
                      <a:pt x="0" y="29"/>
                    </a:lnTo>
                    <a:lnTo>
                      <a:pt x="195" y="265"/>
                    </a:lnTo>
                    <a:lnTo>
                      <a:pt x="237" y="26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4" name="Freeform 1080"/>
              <p:cNvSpPr>
                <a:spLocks/>
              </p:cNvSpPr>
              <p:nvPr/>
            </p:nvSpPr>
            <p:spPr bwMode="auto">
              <a:xfrm>
                <a:off x="2982882" y="2706742"/>
                <a:ext cx="258692" cy="274484"/>
              </a:xfrm>
              <a:custGeom>
                <a:avLst/>
                <a:gdLst>
                  <a:gd name="T0" fmla="*/ 136574593 w 245"/>
                  <a:gd name="T1" fmla="*/ 0 h 269"/>
                  <a:gd name="T2" fmla="*/ 273149185 w 245"/>
                  <a:gd name="T3" fmla="*/ 140039900 h 269"/>
                  <a:gd name="T4" fmla="*/ 136574593 w 245"/>
                  <a:gd name="T5" fmla="*/ 280079801 h 269"/>
                  <a:gd name="T6" fmla="*/ 0 w 245"/>
                  <a:gd name="T7" fmla="*/ 140039900 h 269"/>
                  <a:gd name="T8" fmla="*/ 0 w 245"/>
                  <a:gd name="T9" fmla="*/ 18741440 h 269"/>
                  <a:gd name="T10" fmla="*/ 13379129 w 245"/>
                  <a:gd name="T11" fmla="*/ 0 h 269"/>
                  <a:gd name="T12" fmla="*/ 27872217 w 245"/>
                  <a:gd name="T13" fmla="*/ 0 h 269"/>
                  <a:gd name="T14" fmla="*/ 273149185 w 245"/>
                  <a:gd name="T15" fmla="*/ 280079801 h 269"/>
                  <a:gd name="T16" fmla="*/ 226323833 w 245"/>
                  <a:gd name="T17" fmla="*/ 280079801 h 269"/>
                  <a:gd name="T18" fmla="*/ 0 w 245"/>
                  <a:gd name="T19" fmla="*/ 1874144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5"/>
                  <a:gd name="T31" fmla="*/ 0 h 269"/>
                  <a:gd name="T32" fmla="*/ 245 w 245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5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5" y="0"/>
                    </a:lnTo>
                    <a:lnTo>
                      <a:pt x="245" y="269"/>
                    </a:lnTo>
                    <a:lnTo>
                      <a:pt x="203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5" name="Freeform 1081"/>
              <p:cNvSpPr>
                <a:spLocks/>
              </p:cNvSpPr>
              <p:nvPr/>
            </p:nvSpPr>
            <p:spPr bwMode="auto">
              <a:xfrm>
                <a:off x="2991331" y="2706742"/>
                <a:ext cx="273478" cy="274484"/>
              </a:xfrm>
              <a:custGeom>
                <a:avLst/>
                <a:gdLst>
                  <a:gd name="T0" fmla="*/ 144382655 w 259"/>
                  <a:gd name="T1" fmla="*/ 0 h 269"/>
                  <a:gd name="T2" fmla="*/ 288765310 w 259"/>
                  <a:gd name="T3" fmla="*/ 140039900 h 269"/>
                  <a:gd name="T4" fmla="*/ 144382655 w 259"/>
                  <a:gd name="T5" fmla="*/ 280079801 h 269"/>
                  <a:gd name="T6" fmla="*/ 0 w 259"/>
                  <a:gd name="T7" fmla="*/ 140039900 h 269"/>
                  <a:gd name="T8" fmla="*/ 0 w 259"/>
                  <a:gd name="T9" fmla="*/ 4165217 h 269"/>
                  <a:gd name="T10" fmla="*/ 4460120 w 259"/>
                  <a:gd name="T11" fmla="*/ 0 h 269"/>
                  <a:gd name="T12" fmla="*/ 42366913 w 259"/>
                  <a:gd name="T13" fmla="*/ 0 h 269"/>
                  <a:gd name="T14" fmla="*/ 288765310 w 259"/>
                  <a:gd name="T15" fmla="*/ 280079801 h 269"/>
                  <a:gd name="T16" fmla="*/ 240823201 w 259"/>
                  <a:gd name="T17" fmla="*/ 280079801 h 269"/>
                  <a:gd name="T18" fmla="*/ 0 w 259"/>
                  <a:gd name="T19" fmla="*/ 416521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9"/>
                  <a:gd name="T31" fmla="*/ 0 h 269"/>
                  <a:gd name="T32" fmla="*/ 259 w 259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9" h="269">
                    <a:moveTo>
                      <a:pt x="0" y="4"/>
                    </a:moveTo>
                    <a:lnTo>
                      <a:pt x="4" y="0"/>
                    </a:lnTo>
                    <a:lnTo>
                      <a:pt x="38" y="0"/>
                    </a:lnTo>
                    <a:lnTo>
                      <a:pt x="259" y="269"/>
                    </a:lnTo>
                    <a:lnTo>
                      <a:pt x="216" y="26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6" name="Freeform 1082"/>
              <p:cNvSpPr>
                <a:spLocks/>
              </p:cNvSpPr>
              <p:nvPr/>
            </p:nvSpPr>
            <p:spPr bwMode="auto">
              <a:xfrm>
                <a:off x="3008229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93227966 w 263"/>
                  <a:gd name="T15" fmla="*/ 280079801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7" name="Freeform 1083"/>
              <p:cNvSpPr>
                <a:spLocks/>
              </p:cNvSpPr>
              <p:nvPr/>
            </p:nvSpPr>
            <p:spPr bwMode="auto">
              <a:xfrm>
                <a:off x="3030403" y="2706742"/>
                <a:ext cx="276642" cy="274484"/>
              </a:xfrm>
              <a:custGeom>
                <a:avLst/>
                <a:gdLst>
                  <a:gd name="T0" fmla="*/ 145495808 w 263"/>
                  <a:gd name="T1" fmla="*/ 0 h 269"/>
                  <a:gd name="T2" fmla="*/ 290991617 w 263"/>
                  <a:gd name="T3" fmla="*/ 140039900 h 269"/>
                  <a:gd name="T4" fmla="*/ 145495808 w 263"/>
                  <a:gd name="T5" fmla="*/ 280079801 h 269"/>
                  <a:gd name="T6" fmla="*/ 0 w 263"/>
                  <a:gd name="T7" fmla="*/ 140039900 h 269"/>
                  <a:gd name="T8" fmla="*/ 47576107 w 263"/>
                  <a:gd name="T9" fmla="*/ 0 h 269"/>
                  <a:gd name="T10" fmla="*/ 0 w 263"/>
                  <a:gd name="T11" fmla="*/ 0 h 269"/>
                  <a:gd name="T12" fmla="*/ 244520976 w 263"/>
                  <a:gd name="T13" fmla="*/ 280079801 h 269"/>
                  <a:gd name="T14" fmla="*/ 290991617 w 263"/>
                  <a:gd name="T15" fmla="*/ 280079801 h 269"/>
                  <a:gd name="T16" fmla="*/ 4757610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8" name="Freeform 1084"/>
              <p:cNvSpPr>
                <a:spLocks/>
              </p:cNvSpPr>
              <p:nvPr/>
            </p:nvSpPr>
            <p:spPr bwMode="auto">
              <a:xfrm>
                <a:off x="3054690" y="2706742"/>
                <a:ext cx="276642" cy="274484"/>
              </a:xfrm>
              <a:custGeom>
                <a:avLst/>
                <a:gdLst>
                  <a:gd name="T0" fmla="*/ 146051136 w 262"/>
                  <a:gd name="T1" fmla="*/ 0 h 269"/>
                  <a:gd name="T2" fmla="*/ 292102271 w 262"/>
                  <a:gd name="T3" fmla="*/ 140039900 h 269"/>
                  <a:gd name="T4" fmla="*/ 146051136 w 262"/>
                  <a:gd name="T5" fmla="*/ 280079801 h 269"/>
                  <a:gd name="T6" fmla="*/ 0 w 262"/>
                  <a:gd name="T7" fmla="*/ 140039900 h 269"/>
                  <a:gd name="T8" fmla="*/ 46825349 w 262"/>
                  <a:gd name="T9" fmla="*/ 0 h 269"/>
                  <a:gd name="T10" fmla="*/ 0 w 262"/>
                  <a:gd name="T11" fmla="*/ 0 h 269"/>
                  <a:gd name="T12" fmla="*/ 245276873 w 262"/>
                  <a:gd name="T13" fmla="*/ 280079801 h 269"/>
                  <a:gd name="T14" fmla="*/ 292102271 w 262"/>
                  <a:gd name="T15" fmla="*/ 280079801 h 269"/>
                  <a:gd name="T16" fmla="*/ 46825349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19" name="Freeform 1085"/>
              <p:cNvSpPr>
                <a:spLocks/>
              </p:cNvSpPr>
              <p:nvPr/>
            </p:nvSpPr>
            <p:spPr bwMode="auto">
              <a:xfrm>
                <a:off x="3076864" y="2706742"/>
                <a:ext cx="276642" cy="274484"/>
              </a:xfrm>
              <a:custGeom>
                <a:avLst/>
                <a:gdLst>
                  <a:gd name="T0" fmla="*/ 146051136 w 262"/>
                  <a:gd name="T1" fmla="*/ 0 h 269"/>
                  <a:gd name="T2" fmla="*/ 292102271 w 262"/>
                  <a:gd name="T3" fmla="*/ 140039900 h 269"/>
                  <a:gd name="T4" fmla="*/ 146051136 w 262"/>
                  <a:gd name="T5" fmla="*/ 280079801 h 269"/>
                  <a:gd name="T6" fmla="*/ 0 w 262"/>
                  <a:gd name="T7" fmla="*/ 140039900 h 269"/>
                  <a:gd name="T8" fmla="*/ 46825349 w 262"/>
                  <a:gd name="T9" fmla="*/ 0 h 269"/>
                  <a:gd name="T10" fmla="*/ 0 w 262"/>
                  <a:gd name="T11" fmla="*/ 0 h 269"/>
                  <a:gd name="T12" fmla="*/ 245276873 w 262"/>
                  <a:gd name="T13" fmla="*/ 280079801 h 269"/>
                  <a:gd name="T14" fmla="*/ 292102271 w 262"/>
                  <a:gd name="T15" fmla="*/ 280079801 h 269"/>
                  <a:gd name="T16" fmla="*/ 46825349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0" name="Freeform 1086"/>
              <p:cNvSpPr>
                <a:spLocks/>
              </p:cNvSpPr>
              <p:nvPr/>
            </p:nvSpPr>
            <p:spPr bwMode="auto">
              <a:xfrm>
                <a:off x="3099029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93227966 w 263"/>
                  <a:gd name="T15" fmla="*/ 280079801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1" name="Freeform 1087"/>
              <p:cNvSpPr>
                <a:spLocks/>
              </p:cNvSpPr>
              <p:nvPr/>
            </p:nvSpPr>
            <p:spPr bwMode="auto">
              <a:xfrm>
                <a:off x="3121203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93227966 w 263"/>
                  <a:gd name="T15" fmla="*/ 280079801 h 269"/>
                  <a:gd name="T16" fmla="*/ 46827267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3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2" name="Freeform 1088"/>
              <p:cNvSpPr>
                <a:spLocks/>
              </p:cNvSpPr>
              <p:nvPr/>
            </p:nvSpPr>
            <p:spPr bwMode="auto">
              <a:xfrm>
                <a:off x="3143378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6400650 w 263"/>
                  <a:gd name="T13" fmla="*/ 280079801 h 269"/>
                  <a:gd name="T14" fmla="*/ 293227966 w 263"/>
                  <a:gd name="T15" fmla="*/ 280079801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3" name="Freeform 1089"/>
              <p:cNvSpPr>
                <a:spLocks/>
              </p:cNvSpPr>
              <p:nvPr/>
            </p:nvSpPr>
            <p:spPr bwMode="auto">
              <a:xfrm>
                <a:off x="3165552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7942302 w 263"/>
                  <a:gd name="T9" fmla="*/ 0 h 269"/>
                  <a:gd name="T10" fmla="*/ 0 w 263"/>
                  <a:gd name="T11" fmla="*/ 0 h 269"/>
                  <a:gd name="T12" fmla="*/ 246400650 w 263"/>
                  <a:gd name="T13" fmla="*/ 280079801 h 269"/>
                  <a:gd name="T14" fmla="*/ 293227966 w 263"/>
                  <a:gd name="T15" fmla="*/ 280079801 h 269"/>
                  <a:gd name="T16" fmla="*/ 47942302 w 263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69"/>
                  <a:gd name="T29" fmla="*/ 263 w 263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69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63" y="26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4" name="Freeform 1090"/>
              <p:cNvSpPr>
                <a:spLocks/>
              </p:cNvSpPr>
              <p:nvPr/>
            </p:nvSpPr>
            <p:spPr bwMode="auto">
              <a:xfrm>
                <a:off x="3187726" y="2706742"/>
                <a:ext cx="277703" cy="274484"/>
              </a:xfrm>
              <a:custGeom>
                <a:avLst/>
                <a:gdLst>
                  <a:gd name="T0" fmla="*/ 147174108 w 262"/>
                  <a:gd name="T1" fmla="*/ 0 h 269"/>
                  <a:gd name="T2" fmla="*/ 294347156 w 262"/>
                  <a:gd name="T3" fmla="*/ 140039900 h 269"/>
                  <a:gd name="T4" fmla="*/ 147174108 w 262"/>
                  <a:gd name="T5" fmla="*/ 280079801 h 269"/>
                  <a:gd name="T6" fmla="*/ 0 w 262"/>
                  <a:gd name="T7" fmla="*/ 140039900 h 269"/>
                  <a:gd name="T8" fmla="*/ 47185126 w 262"/>
                  <a:gd name="T9" fmla="*/ 0 h 269"/>
                  <a:gd name="T10" fmla="*/ 0 w 262"/>
                  <a:gd name="T11" fmla="*/ 0 h 269"/>
                  <a:gd name="T12" fmla="*/ 247161981 w 262"/>
                  <a:gd name="T13" fmla="*/ 280079801 h 269"/>
                  <a:gd name="T14" fmla="*/ 294347156 w 262"/>
                  <a:gd name="T15" fmla="*/ 280079801 h 269"/>
                  <a:gd name="T16" fmla="*/ 47185126 w 262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69"/>
                  <a:gd name="T29" fmla="*/ 262 w 262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62" y="2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5" name="Freeform 1091"/>
              <p:cNvSpPr>
                <a:spLocks/>
              </p:cNvSpPr>
              <p:nvPr/>
            </p:nvSpPr>
            <p:spPr bwMode="auto">
              <a:xfrm>
                <a:off x="3209900" y="2706742"/>
                <a:ext cx="277703" cy="274484"/>
              </a:xfrm>
              <a:custGeom>
                <a:avLst/>
                <a:gdLst>
                  <a:gd name="T0" fmla="*/ 146614511 w 263"/>
                  <a:gd name="T1" fmla="*/ 0 h 269"/>
                  <a:gd name="T2" fmla="*/ 293227966 w 263"/>
                  <a:gd name="T3" fmla="*/ 140039900 h 269"/>
                  <a:gd name="T4" fmla="*/ 146614511 w 263"/>
                  <a:gd name="T5" fmla="*/ 280079801 h 269"/>
                  <a:gd name="T6" fmla="*/ 0 w 263"/>
                  <a:gd name="T7" fmla="*/ 140039900 h 269"/>
                  <a:gd name="T8" fmla="*/ 46827267 w 263"/>
                  <a:gd name="T9" fmla="*/ 0 h 269"/>
                  <a:gd name="T10" fmla="*/ 0 w 263"/>
                  <a:gd name="T11" fmla="*/ 0 h 269"/>
                  <a:gd name="T12" fmla="*/ 245285614 w 263"/>
                  <a:gd name="T13" fmla="*/ 280079801 h 269"/>
                  <a:gd name="T14" fmla="*/ 287652791 w 263"/>
                  <a:gd name="T15" fmla="*/ 280079801 h 269"/>
                  <a:gd name="T16" fmla="*/ 293227966 w 263"/>
                  <a:gd name="T17" fmla="*/ 275914584 h 269"/>
                  <a:gd name="T18" fmla="*/ 46827267 w 263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269"/>
                  <a:gd name="T32" fmla="*/ 263 w 263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263" y="2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6" name="Freeform 1092"/>
              <p:cNvSpPr>
                <a:spLocks/>
              </p:cNvSpPr>
              <p:nvPr/>
            </p:nvSpPr>
            <p:spPr bwMode="auto">
              <a:xfrm>
                <a:off x="3232074" y="2706742"/>
                <a:ext cx="265029" cy="274484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0039900 h 269"/>
                  <a:gd name="T4" fmla="*/ 140481304 w 250"/>
                  <a:gd name="T5" fmla="*/ 280079801 h 269"/>
                  <a:gd name="T6" fmla="*/ 0 w 250"/>
                  <a:gd name="T7" fmla="*/ 140039900 h 269"/>
                  <a:gd name="T8" fmla="*/ 47201670 w 250"/>
                  <a:gd name="T9" fmla="*/ 0 h 269"/>
                  <a:gd name="T10" fmla="*/ 0 w 250"/>
                  <a:gd name="T11" fmla="*/ 0 h 269"/>
                  <a:gd name="T12" fmla="*/ 247246620 w 250"/>
                  <a:gd name="T13" fmla="*/ 280079801 h 269"/>
                  <a:gd name="T14" fmla="*/ 266350966 w 250"/>
                  <a:gd name="T15" fmla="*/ 280079801 h 269"/>
                  <a:gd name="T16" fmla="*/ 280961547 w 250"/>
                  <a:gd name="T17" fmla="*/ 261338304 h 269"/>
                  <a:gd name="T18" fmla="*/ 47201670 w 250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42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37" y="269"/>
                    </a:lnTo>
                    <a:lnTo>
                      <a:pt x="250" y="25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7" name="Freeform 1093"/>
              <p:cNvSpPr>
                <a:spLocks/>
              </p:cNvSpPr>
              <p:nvPr/>
            </p:nvSpPr>
            <p:spPr bwMode="auto">
              <a:xfrm>
                <a:off x="3254249" y="2706742"/>
                <a:ext cx="252356" cy="271412"/>
              </a:xfrm>
              <a:custGeom>
                <a:avLst/>
                <a:gdLst>
                  <a:gd name="T0" fmla="*/ 133788971 w 238"/>
                  <a:gd name="T1" fmla="*/ 0 h 265"/>
                  <a:gd name="T2" fmla="*/ 267577942 w 238"/>
                  <a:gd name="T3" fmla="*/ 138989573 h 265"/>
                  <a:gd name="T4" fmla="*/ 133788971 w 238"/>
                  <a:gd name="T5" fmla="*/ 277979146 h 265"/>
                  <a:gd name="T6" fmla="*/ 0 w 238"/>
                  <a:gd name="T7" fmla="*/ 138989573 h 265"/>
                  <a:gd name="T8" fmla="*/ 48344204 w 238"/>
                  <a:gd name="T9" fmla="*/ 0 h 265"/>
                  <a:gd name="T10" fmla="*/ 0 w 238"/>
                  <a:gd name="T11" fmla="*/ 0 h 265"/>
                  <a:gd name="T12" fmla="*/ 248465691 w 238"/>
                  <a:gd name="T13" fmla="*/ 277979146 h 265"/>
                  <a:gd name="T14" fmla="*/ 267577942 w 238"/>
                  <a:gd name="T15" fmla="*/ 247558420 h 265"/>
                  <a:gd name="T16" fmla="*/ 48344204 w 238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5"/>
                  <a:gd name="T29" fmla="*/ 238 w 238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5">
                    <a:moveTo>
                      <a:pt x="43" y="0"/>
                    </a:moveTo>
                    <a:lnTo>
                      <a:pt x="0" y="0"/>
                    </a:lnTo>
                    <a:lnTo>
                      <a:pt x="221" y="265"/>
                    </a:lnTo>
                    <a:lnTo>
                      <a:pt x="238" y="23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8" name="Freeform 1094"/>
              <p:cNvSpPr>
                <a:spLocks/>
              </p:cNvSpPr>
              <p:nvPr/>
            </p:nvSpPr>
            <p:spPr bwMode="auto">
              <a:xfrm>
                <a:off x="3276423" y="2706742"/>
                <a:ext cx="242855" cy="257074"/>
              </a:xfrm>
              <a:custGeom>
                <a:avLst/>
                <a:gdLst>
                  <a:gd name="T0" fmla="*/ 128774658 w 229"/>
                  <a:gd name="T1" fmla="*/ 0 h 251"/>
                  <a:gd name="T2" fmla="*/ 257548255 w 229"/>
                  <a:gd name="T3" fmla="*/ 131647493 h 251"/>
                  <a:gd name="T4" fmla="*/ 128774658 w 229"/>
                  <a:gd name="T5" fmla="*/ 263294986 h 251"/>
                  <a:gd name="T6" fmla="*/ 0 w 229"/>
                  <a:gd name="T7" fmla="*/ 131647493 h 251"/>
                  <a:gd name="T8" fmla="*/ 48361024 w 229"/>
                  <a:gd name="T9" fmla="*/ 0 h 251"/>
                  <a:gd name="T10" fmla="*/ 0 w 229"/>
                  <a:gd name="T11" fmla="*/ 0 h 251"/>
                  <a:gd name="T12" fmla="*/ 233929818 w 229"/>
                  <a:gd name="T13" fmla="*/ 263294986 h 251"/>
                  <a:gd name="T14" fmla="*/ 257548255 w 229"/>
                  <a:gd name="T15" fmla="*/ 232874229 h 251"/>
                  <a:gd name="T16" fmla="*/ 48361024 w 229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51"/>
                  <a:gd name="T29" fmla="*/ 229 w 229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51">
                    <a:moveTo>
                      <a:pt x="43" y="0"/>
                    </a:moveTo>
                    <a:lnTo>
                      <a:pt x="0" y="0"/>
                    </a:lnTo>
                    <a:lnTo>
                      <a:pt x="208" y="251"/>
                    </a:lnTo>
                    <a:lnTo>
                      <a:pt x="229" y="22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29" name="Freeform 1095"/>
              <p:cNvSpPr>
                <a:spLocks/>
              </p:cNvSpPr>
              <p:nvPr/>
            </p:nvSpPr>
            <p:spPr bwMode="auto">
              <a:xfrm>
                <a:off x="3300709" y="2706742"/>
                <a:ext cx="227018" cy="241712"/>
              </a:xfrm>
              <a:custGeom>
                <a:avLst/>
                <a:gdLst>
                  <a:gd name="T0" fmla="*/ 119299009 w 216"/>
                  <a:gd name="T1" fmla="*/ 0 h 236"/>
                  <a:gd name="T2" fmla="*/ 238598018 w 216"/>
                  <a:gd name="T3" fmla="*/ 123781125 h 236"/>
                  <a:gd name="T4" fmla="*/ 119299009 w 216"/>
                  <a:gd name="T5" fmla="*/ 247562250 h 236"/>
                  <a:gd name="T6" fmla="*/ 0 w 216"/>
                  <a:gd name="T7" fmla="*/ 123781125 h 236"/>
                  <a:gd name="T8" fmla="*/ 46393654 w 216"/>
                  <a:gd name="T9" fmla="*/ 0 h 236"/>
                  <a:gd name="T10" fmla="*/ 0 w 216"/>
                  <a:gd name="T11" fmla="*/ 0 h 236"/>
                  <a:gd name="T12" fmla="*/ 215401199 w 216"/>
                  <a:gd name="T13" fmla="*/ 247562250 h 236"/>
                  <a:gd name="T14" fmla="*/ 238598018 w 216"/>
                  <a:gd name="T15" fmla="*/ 221337529 h 236"/>
                  <a:gd name="T16" fmla="*/ 46393654 w 216"/>
                  <a:gd name="T17" fmla="*/ 0 h 2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36"/>
                  <a:gd name="T29" fmla="*/ 216 w 216"/>
                  <a:gd name="T30" fmla="*/ 236 h 2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36">
                    <a:moveTo>
                      <a:pt x="42" y="0"/>
                    </a:moveTo>
                    <a:lnTo>
                      <a:pt x="0" y="0"/>
                    </a:lnTo>
                    <a:lnTo>
                      <a:pt x="195" y="236"/>
                    </a:lnTo>
                    <a:lnTo>
                      <a:pt x="216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0" name="Freeform 1096"/>
              <p:cNvSpPr>
                <a:spLocks/>
              </p:cNvSpPr>
              <p:nvPr/>
            </p:nvSpPr>
            <p:spPr bwMode="auto">
              <a:xfrm>
                <a:off x="3322883" y="2706742"/>
                <a:ext cx="214344" cy="227374"/>
              </a:xfrm>
              <a:custGeom>
                <a:avLst/>
                <a:gdLst>
                  <a:gd name="T0" fmla="*/ 113160960 w 203"/>
                  <a:gd name="T1" fmla="*/ 0 h 222"/>
                  <a:gd name="T2" fmla="*/ 226321921 w 203"/>
                  <a:gd name="T3" fmla="*/ 116439045 h 222"/>
                  <a:gd name="T4" fmla="*/ 113160960 w 203"/>
                  <a:gd name="T5" fmla="*/ 232878090 h 222"/>
                  <a:gd name="T6" fmla="*/ 0 w 203"/>
                  <a:gd name="T7" fmla="*/ 116439045 h 222"/>
                  <a:gd name="T8" fmla="*/ 46825191 w 203"/>
                  <a:gd name="T9" fmla="*/ 0 h 222"/>
                  <a:gd name="T10" fmla="*/ 0 w 203"/>
                  <a:gd name="T11" fmla="*/ 0 h 222"/>
                  <a:gd name="T12" fmla="*/ 207368849 w 203"/>
                  <a:gd name="T13" fmla="*/ 232878090 h 222"/>
                  <a:gd name="T14" fmla="*/ 226321921 w 203"/>
                  <a:gd name="T15" fmla="*/ 205604483 h 222"/>
                  <a:gd name="T16" fmla="*/ 46825191 w 203"/>
                  <a:gd name="T17" fmla="*/ 0 h 22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2"/>
                  <a:gd name="T29" fmla="*/ 203 w 203"/>
                  <a:gd name="T30" fmla="*/ 222 h 2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2">
                    <a:moveTo>
                      <a:pt x="42" y="0"/>
                    </a:moveTo>
                    <a:lnTo>
                      <a:pt x="0" y="0"/>
                    </a:lnTo>
                    <a:lnTo>
                      <a:pt x="186" y="222"/>
                    </a:lnTo>
                    <a:lnTo>
                      <a:pt x="203" y="19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1" name="Freeform 1097"/>
              <p:cNvSpPr>
                <a:spLocks/>
              </p:cNvSpPr>
              <p:nvPr/>
            </p:nvSpPr>
            <p:spPr bwMode="auto">
              <a:xfrm>
                <a:off x="3345058" y="2706742"/>
                <a:ext cx="204843" cy="216109"/>
              </a:xfrm>
              <a:custGeom>
                <a:avLst/>
                <a:gdLst>
                  <a:gd name="T0" fmla="*/ 107591947 w 195"/>
                  <a:gd name="T1" fmla="*/ 0 h 211"/>
                  <a:gd name="T2" fmla="*/ 215182843 w 195"/>
                  <a:gd name="T3" fmla="*/ 110671365 h 211"/>
                  <a:gd name="T4" fmla="*/ 107591947 w 195"/>
                  <a:gd name="T5" fmla="*/ 221341706 h 211"/>
                  <a:gd name="T6" fmla="*/ 0 w 195"/>
                  <a:gd name="T7" fmla="*/ 110671365 h 211"/>
                  <a:gd name="T8" fmla="*/ 46347044 w 195"/>
                  <a:gd name="T9" fmla="*/ 0 h 211"/>
                  <a:gd name="T10" fmla="*/ 0 w 195"/>
                  <a:gd name="T11" fmla="*/ 0 h 211"/>
                  <a:gd name="T12" fmla="*/ 192009329 w 195"/>
                  <a:gd name="T13" fmla="*/ 221341706 h 211"/>
                  <a:gd name="T14" fmla="*/ 215182843 w 195"/>
                  <a:gd name="T15" fmla="*/ 190920532 h 211"/>
                  <a:gd name="T16" fmla="*/ 46347044 w 195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1"/>
                  <a:gd name="T29" fmla="*/ 195 w 195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1">
                    <a:moveTo>
                      <a:pt x="42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5" y="18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2" name="Freeform 1098"/>
              <p:cNvSpPr>
                <a:spLocks/>
              </p:cNvSpPr>
              <p:nvPr/>
            </p:nvSpPr>
            <p:spPr bwMode="auto">
              <a:xfrm>
                <a:off x="3367232" y="2706742"/>
                <a:ext cx="192170" cy="199714"/>
              </a:xfrm>
              <a:custGeom>
                <a:avLst/>
                <a:gdLst>
                  <a:gd name="T0" fmla="*/ 101454144 w 182"/>
                  <a:gd name="T1" fmla="*/ 0 h 196"/>
                  <a:gd name="T2" fmla="*/ 202908289 w 182"/>
                  <a:gd name="T3" fmla="*/ 101749188 h 196"/>
                  <a:gd name="T4" fmla="*/ 101454144 w 182"/>
                  <a:gd name="T5" fmla="*/ 203498377 h 196"/>
                  <a:gd name="T6" fmla="*/ 0 w 182"/>
                  <a:gd name="T7" fmla="*/ 101749188 h 196"/>
                  <a:gd name="T8" fmla="*/ 47940080 w 182"/>
                  <a:gd name="T9" fmla="*/ 0 h 196"/>
                  <a:gd name="T10" fmla="*/ 0 w 182"/>
                  <a:gd name="T11" fmla="*/ 0 h 196"/>
                  <a:gd name="T12" fmla="*/ 179496289 w 182"/>
                  <a:gd name="T13" fmla="*/ 203498377 h 196"/>
                  <a:gd name="T14" fmla="*/ 202908289 w 182"/>
                  <a:gd name="T15" fmla="*/ 173388444 h 196"/>
                  <a:gd name="T16" fmla="*/ 47940080 w 182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96"/>
                  <a:gd name="T29" fmla="*/ 182 w 182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96">
                    <a:moveTo>
                      <a:pt x="43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82" y="16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3" name="Freeform 1099"/>
              <p:cNvSpPr>
                <a:spLocks/>
              </p:cNvSpPr>
              <p:nvPr/>
            </p:nvSpPr>
            <p:spPr bwMode="auto">
              <a:xfrm>
                <a:off x="3389406" y="2706742"/>
                <a:ext cx="179496" cy="185376"/>
              </a:xfrm>
              <a:custGeom>
                <a:avLst/>
                <a:gdLst>
                  <a:gd name="T0" fmla="*/ 94761217 w 170"/>
                  <a:gd name="T1" fmla="*/ 0 h 182"/>
                  <a:gd name="T2" fmla="*/ 189522433 w 170"/>
                  <a:gd name="T3" fmla="*/ 94407312 h 182"/>
                  <a:gd name="T4" fmla="*/ 94761217 w 170"/>
                  <a:gd name="T5" fmla="*/ 188814623 h 182"/>
                  <a:gd name="T6" fmla="*/ 0 w 170"/>
                  <a:gd name="T7" fmla="*/ 94407312 h 182"/>
                  <a:gd name="T8" fmla="*/ 47938102 w 170"/>
                  <a:gd name="T9" fmla="*/ 0 h 182"/>
                  <a:gd name="T10" fmla="*/ 0 w 170"/>
                  <a:gd name="T11" fmla="*/ 0 h 182"/>
                  <a:gd name="T12" fmla="*/ 170569774 w 170"/>
                  <a:gd name="T13" fmla="*/ 188814623 h 182"/>
                  <a:gd name="T14" fmla="*/ 189522433 w 170"/>
                  <a:gd name="T15" fmla="*/ 158728720 h 182"/>
                  <a:gd name="T16" fmla="*/ 47938102 w 170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0"/>
                  <a:gd name="T28" fmla="*/ 0 h 182"/>
                  <a:gd name="T29" fmla="*/ 170 w 170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0" h="182">
                    <a:moveTo>
                      <a:pt x="43" y="0"/>
                    </a:moveTo>
                    <a:lnTo>
                      <a:pt x="0" y="0"/>
                    </a:lnTo>
                    <a:lnTo>
                      <a:pt x="153" y="182"/>
                    </a:lnTo>
                    <a:lnTo>
                      <a:pt x="170" y="15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4" name="Freeform 1100"/>
              <p:cNvSpPr>
                <a:spLocks/>
              </p:cNvSpPr>
              <p:nvPr/>
            </p:nvSpPr>
            <p:spPr bwMode="auto">
              <a:xfrm>
                <a:off x="3411580" y="2706742"/>
                <a:ext cx="163659" cy="171038"/>
              </a:xfrm>
              <a:custGeom>
                <a:avLst/>
                <a:gdLst>
                  <a:gd name="T0" fmla="*/ 85847537 w 156"/>
                  <a:gd name="T1" fmla="*/ 0 h 167"/>
                  <a:gd name="T2" fmla="*/ 171694026 w 156"/>
                  <a:gd name="T3" fmla="*/ 87586819 h 167"/>
                  <a:gd name="T4" fmla="*/ 85847537 w 156"/>
                  <a:gd name="T5" fmla="*/ 175173637 h 167"/>
                  <a:gd name="T6" fmla="*/ 0 w 156"/>
                  <a:gd name="T7" fmla="*/ 87586819 h 167"/>
                  <a:gd name="T8" fmla="*/ 46225273 w 156"/>
                  <a:gd name="T9" fmla="*/ 0 h 167"/>
                  <a:gd name="T10" fmla="*/ 0 w 156"/>
                  <a:gd name="T11" fmla="*/ 0 h 167"/>
                  <a:gd name="T12" fmla="*/ 152983403 w 156"/>
                  <a:gd name="T13" fmla="*/ 175173637 h 167"/>
                  <a:gd name="T14" fmla="*/ 171694026 w 156"/>
                  <a:gd name="T15" fmla="*/ 144754489 h 167"/>
                  <a:gd name="T16" fmla="*/ 46225273 w 156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67"/>
                  <a:gd name="T29" fmla="*/ 156 w 156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67">
                    <a:moveTo>
                      <a:pt x="42" y="0"/>
                    </a:moveTo>
                    <a:lnTo>
                      <a:pt x="0" y="0"/>
                    </a:lnTo>
                    <a:lnTo>
                      <a:pt x="139" y="167"/>
                    </a:lnTo>
                    <a:lnTo>
                      <a:pt x="156" y="1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5" name="Freeform 1101"/>
              <p:cNvSpPr>
                <a:spLocks/>
              </p:cNvSpPr>
              <p:nvPr/>
            </p:nvSpPr>
            <p:spPr bwMode="auto">
              <a:xfrm>
                <a:off x="3433754" y="2706742"/>
                <a:ext cx="157322" cy="156700"/>
              </a:xfrm>
              <a:custGeom>
                <a:avLst/>
                <a:gdLst>
                  <a:gd name="T0" fmla="*/ 83615579 w 148"/>
                  <a:gd name="T1" fmla="*/ 0 h 153"/>
                  <a:gd name="T2" fmla="*/ 167231157 w 148"/>
                  <a:gd name="T3" fmla="*/ 80244739 h 153"/>
                  <a:gd name="T4" fmla="*/ 83615579 w 148"/>
                  <a:gd name="T5" fmla="*/ 160489477 h 153"/>
                  <a:gd name="T6" fmla="*/ 0 w 148"/>
                  <a:gd name="T7" fmla="*/ 80244739 h 153"/>
                  <a:gd name="T8" fmla="*/ 47457029 w 148"/>
                  <a:gd name="T9" fmla="*/ 0 h 153"/>
                  <a:gd name="T10" fmla="*/ 0 w 148"/>
                  <a:gd name="T11" fmla="*/ 0 h 153"/>
                  <a:gd name="T12" fmla="*/ 143502120 w 148"/>
                  <a:gd name="T13" fmla="*/ 160489477 h 153"/>
                  <a:gd name="T14" fmla="*/ 167231157 w 148"/>
                  <a:gd name="T15" fmla="*/ 130070198 h 153"/>
                  <a:gd name="T16" fmla="*/ 47457029 w 148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3"/>
                  <a:gd name="T29" fmla="*/ 148 w 148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3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8" y="12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6" name="Freeform 1102"/>
              <p:cNvSpPr>
                <a:spLocks/>
              </p:cNvSpPr>
              <p:nvPr/>
            </p:nvSpPr>
            <p:spPr bwMode="auto">
              <a:xfrm>
                <a:off x="3455929" y="2706742"/>
                <a:ext cx="141485" cy="141338"/>
              </a:xfrm>
              <a:custGeom>
                <a:avLst/>
                <a:gdLst>
                  <a:gd name="T0" fmla="*/ 74141283 w 135"/>
                  <a:gd name="T1" fmla="*/ 0 h 138"/>
                  <a:gd name="T2" fmla="*/ 148281519 w 135"/>
                  <a:gd name="T3" fmla="*/ 72378370 h 138"/>
                  <a:gd name="T4" fmla="*/ 74141283 w 135"/>
                  <a:gd name="T5" fmla="*/ 144756741 h 138"/>
                  <a:gd name="T6" fmla="*/ 0 w 135"/>
                  <a:gd name="T7" fmla="*/ 72378370 h 138"/>
                  <a:gd name="T8" fmla="*/ 46132490 w 135"/>
                  <a:gd name="T9" fmla="*/ 0 h 138"/>
                  <a:gd name="T10" fmla="*/ 0 w 135"/>
                  <a:gd name="T11" fmla="*/ 0 h 138"/>
                  <a:gd name="T12" fmla="*/ 125215249 w 135"/>
                  <a:gd name="T13" fmla="*/ 144756741 h 138"/>
                  <a:gd name="T14" fmla="*/ 148281519 w 135"/>
                  <a:gd name="T15" fmla="*/ 118532376 h 138"/>
                  <a:gd name="T16" fmla="*/ 46132490 w 135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38"/>
                  <a:gd name="T29" fmla="*/ 135 w 135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38">
                    <a:moveTo>
                      <a:pt x="42" y="0"/>
                    </a:moveTo>
                    <a:lnTo>
                      <a:pt x="0" y="0"/>
                    </a:lnTo>
                    <a:lnTo>
                      <a:pt x="114" y="138"/>
                    </a:lnTo>
                    <a:lnTo>
                      <a:pt x="135" y="11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7" name="Freeform 1103"/>
              <p:cNvSpPr>
                <a:spLocks/>
              </p:cNvSpPr>
              <p:nvPr/>
            </p:nvSpPr>
            <p:spPr bwMode="auto">
              <a:xfrm>
                <a:off x="3478103" y="2706742"/>
                <a:ext cx="128820" cy="127001"/>
              </a:xfrm>
              <a:custGeom>
                <a:avLst/>
                <a:gdLst>
                  <a:gd name="T0" fmla="*/ 67457692 w 123"/>
                  <a:gd name="T1" fmla="*/ 0 h 124"/>
                  <a:gd name="T2" fmla="*/ 134915385 w 123"/>
                  <a:gd name="T3" fmla="*/ 65037827 h 124"/>
                  <a:gd name="T4" fmla="*/ 67457692 w 123"/>
                  <a:gd name="T5" fmla="*/ 130074629 h 124"/>
                  <a:gd name="T6" fmla="*/ 0 w 123"/>
                  <a:gd name="T7" fmla="*/ 65037827 h 124"/>
                  <a:gd name="T8" fmla="*/ 46068341 w 123"/>
                  <a:gd name="T9" fmla="*/ 0 h 124"/>
                  <a:gd name="T10" fmla="*/ 0 w 123"/>
                  <a:gd name="T11" fmla="*/ 0 h 124"/>
                  <a:gd name="T12" fmla="*/ 116268956 w 123"/>
                  <a:gd name="T13" fmla="*/ 130074629 h 124"/>
                  <a:gd name="T14" fmla="*/ 134915385 w 123"/>
                  <a:gd name="T15" fmla="*/ 102801171 h 124"/>
                  <a:gd name="T16" fmla="*/ 46068341 w 123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4"/>
                  <a:gd name="T29" fmla="*/ 123 w 123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4">
                    <a:moveTo>
                      <a:pt x="42" y="0"/>
                    </a:moveTo>
                    <a:lnTo>
                      <a:pt x="0" y="0"/>
                    </a:lnTo>
                    <a:lnTo>
                      <a:pt x="106" y="124"/>
                    </a:lnTo>
                    <a:lnTo>
                      <a:pt x="123" y="9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8" name="Freeform 1104"/>
              <p:cNvSpPr>
                <a:spLocks/>
              </p:cNvSpPr>
              <p:nvPr/>
            </p:nvSpPr>
            <p:spPr bwMode="auto">
              <a:xfrm>
                <a:off x="3500268" y="2706742"/>
                <a:ext cx="122483" cy="115735"/>
              </a:xfrm>
              <a:custGeom>
                <a:avLst/>
                <a:gdLst>
                  <a:gd name="T0" fmla="*/ 65226990 w 115"/>
                  <a:gd name="T1" fmla="*/ 0 h 113"/>
                  <a:gd name="T2" fmla="*/ 130452914 w 115"/>
                  <a:gd name="T3" fmla="*/ 59268610 h 113"/>
                  <a:gd name="T4" fmla="*/ 65226990 w 115"/>
                  <a:gd name="T5" fmla="*/ 118536197 h 113"/>
                  <a:gd name="T6" fmla="*/ 0 w 115"/>
                  <a:gd name="T7" fmla="*/ 59268610 h 113"/>
                  <a:gd name="T8" fmla="*/ 53315255 w 115"/>
                  <a:gd name="T9" fmla="*/ 0 h 113"/>
                  <a:gd name="T10" fmla="*/ 0 w 115"/>
                  <a:gd name="T11" fmla="*/ 0 h 113"/>
                  <a:gd name="T12" fmla="*/ 105496211 w 115"/>
                  <a:gd name="T13" fmla="*/ 118536197 h 113"/>
                  <a:gd name="T14" fmla="*/ 130452914 w 115"/>
                  <a:gd name="T15" fmla="*/ 88115311 h 113"/>
                  <a:gd name="T16" fmla="*/ 53315255 w 115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13"/>
                  <a:gd name="T29" fmla="*/ 115 w 115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13">
                    <a:moveTo>
                      <a:pt x="47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5" y="8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39" name="Freeform 1105"/>
              <p:cNvSpPr>
                <a:spLocks/>
              </p:cNvSpPr>
              <p:nvPr/>
            </p:nvSpPr>
            <p:spPr bwMode="auto">
              <a:xfrm>
                <a:off x="3522442" y="2706742"/>
                <a:ext cx="106646" cy="100373"/>
              </a:xfrm>
              <a:custGeom>
                <a:avLst/>
                <a:gdLst>
                  <a:gd name="T0" fmla="*/ 55751810 w 102"/>
                  <a:gd name="T1" fmla="*/ 0 h 98"/>
                  <a:gd name="T2" fmla="*/ 111503620 w 102"/>
                  <a:gd name="T3" fmla="*/ 51402242 h 98"/>
                  <a:gd name="T4" fmla="*/ 55751810 w 102"/>
                  <a:gd name="T5" fmla="*/ 102803460 h 98"/>
                  <a:gd name="T6" fmla="*/ 0 w 102"/>
                  <a:gd name="T7" fmla="*/ 51402242 h 98"/>
                  <a:gd name="T8" fmla="*/ 51379325 w 102"/>
                  <a:gd name="T9" fmla="*/ 0 h 98"/>
                  <a:gd name="T10" fmla="*/ 0 w 102"/>
                  <a:gd name="T11" fmla="*/ 0 h 98"/>
                  <a:gd name="T12" fmla="*/ 88546507 w 102"/>
                  <a:gd name="T13" fmla="*/ 102803460 h 98"/>
                  <a:gd name="T14" fmla="*/ 111503620 w 102"/>
                  <a:gd name="T15" fmla="*/ 72382257 h 98"/>
                  <a:gd name="T16" fmla="*/ 51379325 w 102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98"/>
                  <a:gd name="T29" fmla="*/ 102 w 102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98">
                    <a:moveTo>
                      <a:pt x="47" y="0"/>
                    </a:moveTo>
                    <a:lnTo>
                      <a:pt x="0" y="0"/>
                    </a:lnTo>
                    <a:lnTo>
                      <a:pt x="81" y="98"/>
                    </a:lnTo>
                    <a:lnTo>
                      <a:pt x="102" y="6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0" name="Freeform 1106"/>
              <p:cNvSpPr>
                <a:spLocks/>
              </p:cNvSpPr>
              <p:nvPr/>
            </p:nvSpPr>
            <p:spPr bwMode="auto">
              <a:xfrm>
                <a:off x="3549901" y="2706742"/>
                <a:ext cx="90809" cy="86035"/>
              </a:xfrm>
              <a:custGeom>
                <a:avLst/>
                <a:gdLst>
                  <a:gd name="T0" fmla="*/ 48508030 w 85"/>
                  <a:gd name="T1" fmla="*/ 0 h 84"/>
                  <a:gd name="T2" fmla="*/ 97014992 w 85"/>
                  <a:gd name="T3" fmla="*/ 44060162 h 84"/>
                  <a:gd name="T4" fmla="*/ 48508030 w 85"/>
                  <a:gd name="T5" fmla="*/ 88119300 h 84"/>
                  <a:gd name="T6" fmla="*/ 0 w 85"/>
                  <a:gd name="T7" fmla="*/ 44060162 h 84"/>
                  <a:gd name="T8" fmla="*/ 47936468 w 85"/>
                  <a:gd name="T9" fmla="*/ 0 h 84"/>
                  <a:gd name="T10" fmla="*/ 0 w 85"/>
                  <a:gd name="T11" fmla="*/ 0 h 84"/>
                  <a:gd name="T12" fmla="*/ 77611787 w 85"/>
                  <a:gd name="T13" fmla="*/ 88119300 h 84"/>
                  <a:gd name="T14" fmla="*/ 97014992 w 85"/>
                  <a:gd name="T15" fmla="*/ 57696705 h 84"/>
                  <a:gd name="T16" fmla="*/ 47936468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42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1" name="Freeform 1107"/>
              <p:cNvSpPr>
                <a:spLocks/>
              </p:cNvSpPr>
              <p:nvPr/>
            </p:nvSpPr>
            <p:spPr bwMode="auto">
              <a:xfrm>
                <a:off x="3572076" y="2706742"/>
                <a:ext cx="81299" cy="69640"/>
              </a:xfrm>
              <a:custGeom>
                <a:avLst/>
                <a:gdLst>
                  <a:gd name="T0" fmla="*/ 43484267 w 76"/>
                  <a:gd name="T1" fmla="*/ 0 h 69"/>
                  <a:gd name="T2" fmla="*/ 86967464 w 76"/>
                  <a:gd name="T3" fmla="*/ 35142968 h 69"/>
                  <a:gd name="T4" fmla="*/ 43484267 w 76"/>
                  <a:gd name="T5" fmla="*/ 70285937 h 69"/>
                  <a:gd name="T6" fmla="*/ 0 w 76"/>
                  <a:gd name="T7" fmla="*/ 35142968 h 69"/>
                  <a:gd name="T8" fmla="*/ 48060543 w 76"/>
                  <a:gd name="T9" fmla="*/ 0 h 69"/>
                  <a:gd name="T10" fmla="*/ 0 w 76"/>
                  <a:gd name="T11" fmla="*/ 0 h 69"/>
                  <a:gd name="T12" fmla="*/ 62937184 w 76"/>
                  <a:gd name="T13" fmla="*/ 70285937 h 69"/>
                  <a:gd name="T14" fmla="*/ 86967464 w 76"/>
                  <a:gd name="T15" fmla="*/ 40745453 h 69"/>
                  <a:gd name="T16" fmla="*/ 48060543 w 7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69"/>
                  <a:gd name="T29" fmla="*/ 76 w 7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69">
                    <a:moveTo>
                      <a:pt x="42" y="0"/>
                    </a:moveTo>
                    <a:lnTo>
                      <a:pt x="0" y="0"/>
                    </a:lnTo>
                    <a:lnTo>
                      <a:pt x="55" y="69"/>
                    </a:lnTo>
                    <a:lnTo>
                      <a:pt x="76" y="4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2" name="Freeform 1108"/>
              <p:cNvSpPr>
                <a:spLocks/>
              </p:cNvSpPr>
              <p:nvPr/>
            </p:nvSpPr>
            <p:spPr bwMode="auto">
              <a:xfrm>
                <a:off x="3594250" y="2706742"/>
                <a:ext cx="68634" cy="55302"/>
              </a:xfrm>
              <a:custGeom>
                <a:avLst/>
                <a:gdLst>
                  <a:gd name="T0" fmla="*/ 36801764 w 64"/>
                  <a:gd name="T1" fmla="*/ 0 h 55"/>
                  <a:gd name="T2" fmla="*/ 73603529 w 64"/>
                  <a:gd name="T3" fmla="*/ 27802829 h 55"/>
                  <a:gd name="T4" fmla="*/ 36801764 w 64"/>
                  <a:gd name="T5" fmla="*/ 55605659 h 55"/>
                  <a:gd name="T6" fmla="*/ 0 w 64"/>
                  <a:gd name="T7" fmla="*/ 27802829 h 55"/>
                  <a:gd name="T8" fmla="*/ 49451863 w 64"/>
                  <a:gd name="T9" fmla="*/ 0 h 55"/>
                  <a:gd name="T10" fmla="*/ 0 w 64"/>
                  <a:gd name="T11" fmla="*/ 0 h 55"/>
                  <a:gd name="T12" fmla="*/ 49451863 w 64"/>
                  <a:gd name="T13" fmla="*/ 55605659 h 55"/>
                  <a:gd name="T14" fmla="*/ 73603529 w 64"/>
                  <a:gd name="T15" fmla="*/ 29319109 h 55"/>
                  <a:gd name="T16" fmla="*/ 49451863 w 64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5"/>
                  <a:gd name="T29" fmla="*/ 64 w 6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5">
                    <a:moveTo>
                      <a:pt x="43" y="0"/>
                    </a:moveTo>
                    <a:lnTo>
                      <a:pt x="0" y="0"/>
                    </a:lnTo>
                    <a:lnTo>
                      <a:pt x="43" y="55"/>
                    </a:lnTo>
                    <a:lnTo>
                      <a:pt x="64" y="2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3" name="Freeform 1109"/>
              <p:cNvSpPr>
                <a:spLocks/>
              </p:cNvSpPr>
              <p:nvPr/>
            </p:nvSpPr>
            <p:spPr bwMode="auto">
              <a:xfrm>
                <a:off x="3616424" y="2706742"/>
                <a:ext cx="53849" cy="40965"/>
              </a:xfrm>
              <a:custGeom>
                <a:avLst/>
                <a:gdLst>
                  <a:gd name="T0" fmla="*/ 28429104 w 51"/>
                  <a:gd name="T1" fmla="*/ 0 h 40"/>
                  <a:gd name="T2" fmla="*/ 56857152 w 51"/>
                  <a:gd name="T3" fmla="*/ 20977152 h 40"/>
                  <a:gd name="T4" fmla="*/ 28429104 w 51"/>
                  <a:gd name="T5" fmla="*/ 41953281 h 40"/>
                  <a:gd name="T6" fmla="*/ 0 w 51"/>
                  <a:gd name="T7" fmla="*/ 20977152 h 40"/>
                  <a:gd name="T8" fmla="*/ 47938283 w 51"/>
                  <a:gd name="T9" fmla="*/ 0 h 40"/>
                  <a:gd name="T10" fmla="*/ 0 w 51"/>
                  <a:gd name="T11" fmla="*/ 0 h 40"/>
                  <a:gd name="T12" fmla="*/ 37904422 w 51"/>
                  <a:gd name="T13" fmla="*/ 41953281 h 40"/>
                  <a:gd name="T14" fmla="*/ 56857152 w 51"/>
                  <a:gd name="T15" fmla="*/ 15732606 h 40"/>
                  <a:gd name="T16" fmla="*/ 47938283 w 51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0"/>
                  <a:gd name="T29" fmla="*/ 51 w 51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0">
                    <a:moveTo>
                      <a:pt x="43" y="0"/>
                    </a:moveTo>
                    <a:lnTo>
                      <a:pt x="0" y="0"/>
                    </a:lnTo>
                    <a:lnTo>
                      <a:pt x="34" y="40"/>
                    </a:lnTo>
                    <a:lnTo>
                      <a:pt x="51" y="1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4" name="Freeform 1110"/>
              <p:cNvSpPr>
                <a:spLocks/>
              </p:cNvSpPr>
              <p:nvPr/>
            </p:nvSpPr>
            <p:spPr bwMode="auto">
              <a:xfrm>
                <a:off x="3638589" y="2706742"/>
                <a:ext cx="44348" cy="29699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5207936 h 29"/>
                  <a:gd name="T4" fmla="*/ 23413632 w 42"/>
                  <a:gd name="T5" fmla="*/ 30414848 h 29"/>
                  <a:gd name="T6" fmla="*/ 0 w 42"/>
                  <a:gd name="T7" fmla="*/ 15207936 h 29"/>
                  <a:gd name="T8" fmla="*/ 0 w 42"/>
                  <a:gd name="T9" fmla="*/ 0 h 29"/>
                  <a:gd name="T10" fmla="*/ 46827264 w 42"/>
                  <a:gd name="T11" fmla="*/ 0 h 29"/>
                  <a:gd name="T12" fmla="*/ 23413632 w 42"/>
                  <a:gd name="T13" fmla="*/ 30414848 h 29"/>
                  <a:gd name="T14" fmla="*/ 0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0" y="0"/>
                    </a:moveTo>
                    <a:lnTo>
                      <a:pt x="42" y="0"/>
                    </a:lnTo>
                    <a:lnTo>
                      <a:pt x="21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5" name="Freeform 1111"/>
              <p:cNvSpPr>
                <a:spLocks/>
              </p:cNvSpPr>
              <p:nvPr/>
            </p:nvSpPr>
            <p:spPr bwMode="auto">
              <a:xfrm>
                <a:off x="3662876" y="2706742"/>
                <a:ext cx="22174" cy="16386"/>
              </a:xfrm>
              <a:custGeom>
                <a:avLst/>
                <a:gdLst>
                  <a:gd name="T0" fmla="*/ 11706816 w 21"/>
                  <a:gd name="T1" fmla="*/ 0 h 15"/>
                  <a:gd name="T2" fmla="*/ 23413632 w 21"/>
                  <a:gd name="T3" fmla="*/ 8950035 h 15"/>
                  <a:gd name="T4" fmla="*/ 11706816 w 21"/>
                  <a:gd name="T5" fmla="*/ 17900070 h 15"/>
                  <a:gd name="T6" fmla="*/ 0 w 21"/>
                  <a:gd name="T7" fmla="*/ 8950035 h 15"/>
                  <a:gd name="T8" fmla="*/ 0 w 21"/>
                  <a:gd name="T9" fmla="*/ 0 h 15"/>
                  <a:gd name="T10" fmla="*/ 23413632 w 21"/>
                  <a:gd name="T11" fmla="*/ 0 h 15"/>
                  <a:gd name="T12" fmla="*/ 8919228 w 21"/>
                  <a:gd name="T13" fmla="*/ 17900070 h 15"/>
                  <a:gd name="T14" fmla="*/ 0 w 21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5"/>
                  <a:gd name="T26" fmla="*/ 21 w 21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5">
                    <a:moveTo>
                      <a:pt x="0" y="0"/>
                    </a:moveTo>
                    <a:lnTo>
                      <a:pt x="21" y="0"/>
                    </a:lnTo>
                    <a:lnTo>
                      <a:pt x="8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6" name="Freeform 1112"/>
              <p:cNvSpPr>
                <a:spLocks/>
              </p:cNvSpPr>
              <p:nvPr/>
            </p:nvSpPr>
            <p:spPr bwMode="auto">
              <a:xfrm>
                <a:off x="3603750" y="3075447"/>
                <a:ext cx="53849" cy="66577"/>
              </a:xfrm>
              <a:custGeom>
                <a:avLst/>
                <a:gdLst>
                  <a:gd name="T0" fmla="*/ 28429104 w 51"/>
                  <a:gd name="T1" fmla="*/ 0 h 65"/>
                  <a:gd name="T2" fmla="*/ 56857152 w 51"/>
                  <a:gd name="T3" fmla="*/ 34096642 h 65"/>
                  <a:gd name="T4" fmla="*/ 28429104 w 51"/>
                  <a:gd name="T5" fmla="*/ 68192260 h 65"/>
                  <a:gd name="T6" fmla="*/ 0 w 51"/>
                  <a:gd name="T7" fmla="*/ 34096642 h 65"/>
                  <a:gd name="T8" fmla="*/ 8918874 w 51"/>
                  <a:gd name="T9" fmla="*/ 0 h 65"/>
                  <a:gd name="T10" fmla="*/ 0 w 51"/>
                  <a:gd name="T11" fmla="*/ 11540353 h 65"/>
                  <a:gd name="T12" fmla="*/ 0 w 51"/>
                  <a:gd name="T13" fmla="*/ 15736751 h 65"/>
                  <a:gd name="T14" fmla="*/ 4458909 w 51"/>
                  <a:gd name="T15" fmla="*/ 15736751 h 65"/>
                  <a:gd name="T16" fmla="*/ 4458909 w 51"/>
                  <a:gd name="T17" fmla="*/ 18884309 h 65"/>
                  <a:gd name="T18" fmla="*/ 8918874 w 51"/>
                  <a:gd name="T19" fmla="*/ 23080707 h 65"/>
                  <a:gd name="T20" fmla="*/ 8918874 w 51"/>
                  <a:gd name="T21" fmla="*/ 26228261 h 65"/>
                  <a:gd name="T22" fmla="*/ 13377781 w 51"/>
                  <a:gd name="T23" fmla="*/ 26228261 h 65"/>
                  <a:gd name="T24" fmla="*/ 13377781 w 51"/>
                  <a:gd name="T25" fmla="*/ 30424658 h 65"/>
                  <a:gd name="T26" fmla="*/ 18952739 w 51"/>
                  <a:gd name="T27" fmla="*/ 30424658 h 65"/>
                  <a:gd name="T28" fmla="*/ 18952739 w 51"/>
                  <a:gd name="T29" fmla="*/ 34621064 h 65"/>
                  <a:gd name="T30" fmla="*/ 23411646 w 51"/>
                  <a:gd name="T31" fmla="*/ 37767594 h 65"/>
                  <a:gd name="T32" fmla="*/ 27871609 w 51"/>
                  <a:gd name="T33" fmla="*/ 41963992 h 65"/>
                  <a:gd name="T34" fmla="*/ 32330516 w 51"/>
                  <a:gd name="T35" fmla="*/ 46161413 h 65"/>
                  <a:gd name="T36" fmla="*/ 32330516 w 51"/>
                  <a:gd name="T37" fmla="*/ 49307943 h 65"/>
                  <a:gd name="T38" fmla="*/ 37904422 w 51"/>
                  <a:gd name="T39" fmla="*/ 49307943 h 65"/>
                  <a:gd name="T40" fmla="*/ 37904422 w 51"/>
                  <a:gd name="T41" fmla="*/ 53504341 h 65"/>
                  <a:gd name="T42" fmla="*/ 42364385 w 51"/>
                  <a:gd name="T43" fmla="*/ 57700738 h 65"/>
                  <a:gd name="T44" fmla="*/ 42364385 w 51"/>
                  <a:gd name="T45" fmla="*/ 60848293 h 65"/>
                  <a:gd name="T46" fmla="*/ 46823292 w 51"/>
                  <a:gd name="T47" fmla="*/ 60848293 h 65"/>
                  <a:gd name="T48" fmla="*/ 46823292 w 51"/>
                  <a:gd name="T49" fmla="*/ 65044690 h 65"/>
                  <a:gd name="T50" fmla="*/ 51283255 w 51"/>
                  <a:gd name="T51" fmla="*/ 65044690 h 65"/>
                  <a:gd name="T52" fmla="*/ 51283255 w 51"/>
                  <a:gd name="T53" fmla="*/ 68192260 h 65"/>
                  <a:gd name="T54" fmla="*/ 56857152 w 51"/>
                  <a:gd name="T55" fmla="*/ 60848293 h 65"/>
                  <a:gd name="T56" fmla="*/ 8918874 w 51"/>
                  <a:gd name="T57" fmla="*/ 0 h 65"/>
                  <a:gd name="T58" fmla="*/ 17694720 60000 65536"/>
                  <a:gd name="T59" fmla="*/ 0 60000 65536"/>
                  <a:gd name="T60" fmla="*/ 5898240 60000 65536"/>
                  <a:gd name="T61" fmla="*/ 1179648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1"/>
                  <a:gd name="T88" fmla="*/ 0 h 65"/>
                  <a:gd name="T89" fmla="*/ 51 w 51"/>
                  <a:gd name="T90" fmla="*/ 65 h 6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1" h="6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17" y="33"/>
                    </a:lnTo>
                    <a:lnTo>
                      <a:pt x="21" y="36"/>
                    </a:lnTo>
                    <a:lnTo>
                      <a:pt x="25" y="40"/>
                    </a:lnTo>
                    <a:lnTo>
                      <a:pt x="29" y="44"/>
                    </a:lnTo>
                    <a:lnTo>
                      <a:pt x="29" y="47"/>
                    </a:lnTo>
                    <a:lnTo>
                      <a:pt x="34" y="47"/>
                    </a:lnTo>
                    <a:lnTo>
                      <a:pt x="34" y="51"/>
                    </a:lnTo>
                    <a:lnTo>
                      <a:pt x="38" y="55"/>
                    </a:lnTo>
                    <a:lnTo>
                      <a:pt x="38" y="58"/>
                    </a:lnTo>
                    <a:lnTo>
                      <a:pt x="42" y="58"/>
                    </a:lnTo>
                    <a:lnTo>
                      <a:pt x="42" y="62"/>
                    </a:lnTo>
                    <a:lnTo>
                      <a:pt x="46" y="62"/>
                    </a:lnTo>
                    <a:lnTo>
                      <a:pt x="46" y="65"/>
                    </a:lnTo>
                    <a:lnTo>
                      <a:pt x="51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7" name="Freeform 1113"/>
              <p:cNvSpPr>
                <a:spLocks/>
              </p:cNvSpPr>
              <p:nvPr/>
            </p:nvSpPr>
            <p:spPr bwMode="auto">
              <a:xfrm>
                <a:off x="3606914" y="3071350"/>
                <a:ext cx="53849" cy="65544"/>
              </a:xfrm>
              <a:custGeom>
                <a:avLst/>
                <a:gdLst>
                  <a:gd name="T0" fmla="*/ 28429104 w 51"/>
                  <a:gd name="T1" fmla="*/ 0 h 66"/>
                  <a:gd name="T2" fmla="*/ 56857152 w 51"/>
                  <a:gd name="T3" fmla="*/ 32545576 h 66"/>
                  <a:gd name="T4" fmla="*/ 28429104 w 51"/>
                  <a:gd name="T5" fmla="*/ 65091151 h 66"/>
                  <a:gd name="T6" fmla="*/ 0 w 51"/>
                  <a:gd name="T7" fmla="*/ 32545576 h 66"/>
                  <a:gd name="T8" fmla="*/ 8918874 w 51"/>
                  <a:gd name="T9" fmla="*/ 0 h 66"/>
                  <a:gd name="T10" fmla="*/ 0 w 51"/>
                  <a:gd name="T11" fmla="*/ 10848524 h 66"/>
                  <a:gd name="T12" fmla="*/ 46823292 w 51"/>
                  <a:gd name="T13" fmla="*/ 65091151 h 66"/>
                  <a:gd name="T14" fmla="*/ 56857152 w 51"/>
                  <a:gd name="T15" fmla="*/ 54242616 h 66"/>
                  <a:gd name="T16" fmla="*/ 8918874 w 51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6"/>
                  <a:gd name="T29" fmla="*/ 51 w 51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6">
                    <a:moveTo>
                      <a:pt x="8" y="0"/>
                    </a:moveTo>
                    <a:lnTo>
                      <a:pt x="0" y="11"/>
                    </a:lnTo>
                    <a:lnTo>
                      <a:pt x="42" y="66"/>
                    </a:lnTo>
                    <a:lnTo>
                      <a:pt x="51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8" name="Freeform 1114"/>
              <p:cNvSpPr>
                <a:spLocks/>
              </p:cNvSpPr>
              <p:nvPr/>
            </p:nvSpPr>
            <p:spPr bwMode="auto">
              <a:xfrm>
                <a:off x="3613251" y="3064181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1204974 h 69"/>
                  <a:gd name="T12" fmla="*/ 46218116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3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49" name="Freeform 1115"/>
              <p:cNvSpPr>
                <a:spLocks/>
              </p:cNvSpPr>
              <p:nvPr/>
            </p:nvSpPr>
            <p:spPr bwMode="auto">
              <a:xfrm>
                <a:off x="3616424" y="3055988"/>
                <a:ext cx="60185" cy="71698"/>
              </a:xfrm>
              <a:custGeom>
                <a:avLst/>
                <a:gdLst>
                  <a:gd name="T0" fmla="*/ 32341914 w 56"/>
                  <a:gd name="T1" fmla="*/ 0 h 69"/>
                  <a:gd name="T2" fmla="*/ 64682753 w 56"/>
                  <a:gd name="T3" fmla="*/ 37250748 h 69"/>
                  <a:gd name="T4" fmla="*/ 32341914 w 56"/>
                  <a:gd name="T5" fmla="*/ 74501495 h 69"/>
                  <a:gd name="T6" fmla="*/ 0 w 56"/>
                  <a:gd name="T7" fmla="*/ 37250748 h 69"/>
                  <a:gd name="T8" fmla="*/ 10395885 w 56"/>
                  <a:gd name="T9" fmla="*/ 0 h 69"/>
                  <a:gd name="T10" fmla="*/ 0 w 56"/>
                  <a:gd name="T11" fmla="*/ 15115806 h 69"/>
                  <a:gd name="T12" fmla="*/ 49666600 w 56"/>
                  <a:gd name="T13" fmla="*/ 74501495 h 69"/>
                  <a:gd name="T14" fmla="*/ 64682753 w 56"/>
                  <a:gd name="T15" fmla="*/ 58305012 h 69"/>
                  <a:gd name="T16" fmla="*/ 10395885 w 5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69"/>
                  <a:gd name="T29" fmla="*/ 56 w 5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69">
                    <a:moveTo>
                      <a:pt x="9" y="0"/>
                    </a:moveTo>
                    <a:lnTo>
                      <a:pt x="0" y="14"/>
                    </a:lnTo>
                    <a:lnTo>
                      <a:pt x="43" y="69"/>
                    </a:lnTo>
                    <a:lnTo>
                      <a:pt x="56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0" name="Freeform 1116"/>
              <p:cNvSpPr>
                <a:spLocks/>
              </p:cNvSpPr>
              <p:nvPr/>
            </p:nvSpPr>
            <p:spPr bwMode="auto">
              <a:xfrm>
                <a:off x="3622752" y="3049844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4261059 h 69"/>
                  <a:gd name="T12" fmla="*/ 49442393 w 55"/>
                  <a:gd name="T13" fmla="*/ 70285937 h 69"/>
                  <a:gd name="T14" fmla="*/ 59116262 w 55"/>
                  <a:gd name="T15" fmla="*/ 55006508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1" name="Freeform 1117"/>
              <p:cNvSpPr>
                <a:spLocks/>
              </p:cNvSpPr>
              <p:nvPr/>
            </p:nvSpPr>
            <p:spPr bwMode="auto">
              <a:xfrm>
                <a:off x="3625925" y="3041651"/>
                <a:ext cx="59134" cy="69640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5142968 h 69"/>
                  <a:gd name="T4" fmla="*/ 31789363 w 55"/>
                  <a:gd name="T5" fmla="*/ 70285937 h 69"/>
                  <a:gd name="T6" fmla="*/ 0 w 55"/>
                  <a:gd name="T7" fmla="*/ 35142968 h 69"/>
                  <a:gd name="T8" fmla="*/ 9247484 w 55"/>
                  <a:gd name="T9" fmla="*/ 0 h 69"/>
                  <a:gd name="T10" fmla="*/ 0 w 55"/>
                  <a:gd name="T11" fmla="*/ 15279417 h 69"/>
                  <a:gd name="T12" fmla="*/ 54331246 w 55"/>
                  <a:gd name="T13" fmla="*/ 70285937 h 69"/>
                  <a:gd name="T14" fmla="*/ 63578726 w 55"/>
                  <a:gd name="T15" fmla="*/ 59080951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2" name="Freeform 1118"/>
              <p:cNvSpPr>
                <a:spLocks/>
              </p:cNvSpPr>
              <p:nvPr/>
            </p:nvSpPr>
            <p:spPr bwMode="auto">
              <a:xfrm>
                <a:off x="3629089" y="3033457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10776399 w 55"/>
                  <a:gd name="T9" fmla="*/ 0 h 69"/>
                  <a:gd name="T10" fmla="*/ 0 w 55"/>
                  <a:gd name="T11" fmla="*/ 16196471 h 69"/>
                  <a:gd name="T12" fmla="*/ 56279542 w 55"/>
                  <a:gd name="T13" fmla="*/ 74501495 h 69"/>
                  <a:gd name="T14" fmla="*/ 65858803 w 55"/>
                  <a:gd name="T15" fmla="*/ 62624555 h 69"/>
                  <a:gd name="T16" fmla="*/ 107763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3" name="Freeform 1119"/>
              <p:cNvSpPr>
                <a:spLocks/>
              </p:cNvSpPr>
              <p:nvPr/>
            </p:nvSpPr>
            <p:spPr bwMode="auto">
              <a:xfrm>
                <a:off x="3635425" y="3030385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1204974 h 69"/>
                  <a:gd name="T12" fmla="*/ 50517498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4" name="Freeform 1120"/>
              <p:cNvSpPr>
                <a:spLocks/>
              </p:cNvSpPr>
              <p:nvPr/>
            </p:nvSpPr>
            <p:spPr bwMode="auto">
              <a:xfrm>
                <a:off x="3638589" y="3022192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9579265 w 55"/>
                  <a:gd name="T9" fmla="*/ 0 h 69"/>
                  <a:gd name="T10" fmla="*/ 0 w 55"/>
                  <a:gd name="T11" fmla="*/ 11876928 h 69"/>
                  <a:gd name="T12" fmla="*/ 55082408 w 55"/>
                  <a:gd name="T13" fmla="*/ 74501495 h 69"/>
                  <a:gd name="T14" fmla="*/ 65858803 w 55"/>
                  <a:gd name="T15" fmla="*/ 59385677 h 69"/>
                  <a:gd name="T16" fmla="*/ 957926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6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5" name="Freeform 1121"/>
              <p:cNvSpPr>
                <a:spLocks/>
              </p:cNvSpPr>
              <p:nvPr/>
            </p:nvSpPr>
            <p:spPr bwMode="auto">
              <a:xfrm>
                <a:off x="3644926" y="3016047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4261059 h 69"/>
                  <a:gd name="T12" fmla="*/ 49442393 w 55"/>
                  <a:gd name="T13" fmla="*/ 70285937 h 69"/>
                  <a:gd name="T14" fmla="*/ 59116262 w 55"/>
                  <a:gd name="T15" fmla="*/ 55006508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6" name="Freeform 1122"/>
              <p:cNvSpPr>
                <a:spLocks/>
              </p:cNvSpPr>
              <p:nvPr/>
            </p:nvSpPr>
            <p:spPr bwMode="auto">
              <a:xfrm>
                <a:off x="3648099" y="3007854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5027562 w 55"/>
                  <a:gd name="T9" fmla="*/ 0 h 69"/>
                  <a:gd name="T10" fmla="*/ 0 w 55"/>
                  <a:gd name="T11" fmla="*/ 15115806 h 69"/>
                  <a:gd name="T12" fmla="*/ 54331246 w 55"/>
                  <a:gd name="T13" fmla="*/ 74501495 h 69"/>
                  <a:gd name="T14" fmla="*/ 63578726 w 55"/>
                  <a:gd name="T15" fmla="*/ 62624555 h 69"/>
                  <a:gd name="T16" fmla="*/ 15027562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7" name="Freeform 1123"/>
              <p:cNvSpPr>
                <a:spLocks/>
              </p:cNvSpPr>
              <p:nvPr/>
            </p:nvSpPr>
            <p:spPr bwMode="auto">
              <a:xfrm>
                <a:off x="3651263" y="3000685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15567124 w 55"/>
                  <a:gd name="T9" fmla="*/ 0 h 69"/>
                  <a:gd name="T10" fmla="*/ 0 w 55"/>
                  <a:gd name="T11" fmla="*/ 16196471 h 69"/>
                  <a:gd name="T12" fmla="*/ 56279542 w 55"/>
                  <a:gd name="T13" fmla="*/ 74501495 h 69"/>
                  <a:gd name="T14" fmla="*/ 65858803 w 55"/>
                  <a:gd name="T15" fmla="*/ 62624555 h 69"/>
                  <a:gd name="T16" fmla="*/ 1556712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8" name="Freeform 1124"/>
              <p:cNvSpPr>
                <a:spLocks/>
              </p:cNvSpPr>
              <p:nvPr/>
            </p:nvSpPr>
            <p:spPr bwMode="auto">
              <a:xfrm>
                <a:off x="3662876" y="2997613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1876928 h 69"/>
                  <a:gd name="T12" fmla="*/ 48551168 w 55"/>
                  <a:gd name="T13" fmla="*/ 74501495 h 69"/>
                  <a:gd name="T14" fmla="*/ 63578726 w 55"/>
                  <a:gd name="T15" fmla="*/ 58305012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59" name="Freeform 1125"/>
              <p:cNvSpPr>
                <a:spLocks/>
              </p:cNvSpPr>
              <p:nvPr/>
            </p:nvSpPr>
            <p:spPr bwMode="auto">
              <a:xfrm>
                <a:off x="3667100" y="2989420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1204974 h 69"/>
                  <a:gd name="T12" fmla="*/ 45143011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0" name="Freeform 1126"/>
              <p:cNvSpPr>
                <a:spLocks/>
              </p:cNvSpPr>
              <p:nvPr/>
            </p:nvSpPr>
            <p:spPr bwMode="auto">
              <a:xfrm>
                <a:off x="3670273" y="2981227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0403285 w 55"/>
                  <a:gd name="T9" fmla="*/ 0 h 69"/>
                  <a:gd name="T10" fmla="*/ 0 w 55"/>
                  <a:gd name="T11" fmla="*/ 16196471 h 69"/>
                  <a:gd name="T12" fmla="*/ 54331246 w 55"/>
                  <a:gd name="T13" fmla="*/ 74501495 h 69"/>
                  <a:gd name="T14" fmla="*/ 63578726 w 55"/>
                  <a:gd name="T15" fmla="*/ 59385677 h 69"/>
                  <a:gd name="T16" fmla="*/ 1040328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1" name="Freeform 1127"/>
              <p:cNvSpPr>
                <a:spLocks/>
              </p:cNvSpPr>
              <p:nvPr/>
            </p:nvSpPr>
            <p:spPr bwMode="auto">
              <a:xfrm>
                <a:off x="3676610" y="2975073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4261059 h 69"/>
                  <a:gd name="T12" fmla="*/ 49442393 w 55"/>
                  <a:gd name="T13" fmla="*/ 70285937 h 69"/>
                  <a:gd name="T14" fmla="*/ 59116262 w 55"/>
                  <a:gd name="T15" fmla="*/ 55006508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2" name="Freeform 1128"/>
              <p:cNvSpPr>
                <a:spLocks/>
              </p:cNvSpPr>
              <p:nvPr/>
            </p:nvSpPr>
            <p:spPr bwMode="auto">
              <a:xfrm>
                <a:off x="3679774" y="2966880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5115806 h 69"/>
                  <a:gd name="T12" fmla="*/ 53175445 w 55"/>
                  <a:gd name="T13" fmla="*/ 74501495 h 69"/>
                  <a:gd name="T14" fmla="*/ 63578726 w 55"/>
                  <a:gd name="T15" fmla="*/ 62624555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3" name="Freeform 1129"/>
              <p:cNvSpPr>
                <a:spLocks/>
              </p:cNvSpPr>
              <p:nvPr/>
            </p:nvSpPr>
            <p:spPr bwMode="auto">
              <a:xfrm>
                <a:off x="3685050" y="2958687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6196471 h 69"/>
                  <a:gd name="T12" fmla="*/ 54331246 w 55"/>
                  <a:gd name="T13" fmla="*/ 74501495 h 69"/>
                  <a:gd name="T14" fmla="*/ 63578726 w 55"/>
                  <a:gd name="T15" fmla="*/ 62624555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4" name="Freeform 1130"/>
              <p:cNvSpPr>
                <a:spLocks/>
              </p:cNvSpPr>
              <p:nvPr/>
            </p:nvSpPr>
            <p:spPr bwMode="auto">
              <a:xfrm>
                <a:off x="3689274" y="2955615"/>
                <a:ext cx="55961" cy="71698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7250748 h 69"/>
                  <a:gd name="T4" fmla="*/ 28469904 w 55"/>
                  <a:gd name="T5" fmla="*/ 74501495 h 69"/>
                  <a:gd name="T6" fmla="*/ 0 w 55"/>
                  <a:gd name="T7" fmla="*/ 37250748 h 69"/>
                  <a:gd name="T8" fmla="*/ 9316999 w 55"/>
                  <a:gd name="T9" fmla="*/ 0 h 69"/>
                  <a:gd name="T10" fmla="*/ 0 w 55"/>
                  <a:gd name="T11" fmla="*/ 11876928 h 69"/>
                  <a:gd name="T12" fmla="*/ 48656566 w 55"/>
                  <a:gd name="T13" fmla="*/ 74501495 h 69"/>
                  <a:gd name="T14" fmla="*/ 56938791 w 55"/>
                  <a:gd name="T15" fmla="*/ 58305012 h 69"/>
                  <a:gd name="T16" fmla="*/ 93169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5" name="Freeform 1131"/>
              <p:cNvSpPr>
                <a:spLocks/>
              </p:cNvSpPr>
              <p:nvPr/>
            </p:nvSpPr>
            <p:spPr bwMode="auto">
              <a:xfrm>
                <a:off x="3692447" y="2948446"/>
                <a:ext cx="59134" cy="71698"/>
              </a:xfrm>
              <a:custGeom>
                <a:avLst/>
                <a:gdLst>
                  <a:gd name="T0" fmla="*/ 31221696 w 56"/>
                  <a:gd name="T1" fmla="*/ 0 h 69"/>
                  <a:gd name="T2" fmla="*/ 62443392 w 56"/>
                  <a:gd name="T3" fmla="*/ 37250748 h 69"/>
                  <a:gd name="T4" fmla="*/ 31221696 w 56"/>
                  <a:gd name="T5" fmla="*/ 74501495 h 69"/>
                  <a:gd name="T6" fmla="*/ 0 w 56"/>
                  <a:gd name="T7" fmla="*/ 37250748 h 69"/>
                  <a:gd name="T8" fmla="*/ 10035886 w 56"/>
                  <a:gd name="T9" fmla="*/ 0 h 69"/>
                  <a:gd name="T10" fmla="*/ 0 w 56"/>
                  <a:gd name="T11" fmla="*/ 11876928 h 69"/>
                  <a:gd name="T12" fmla="*/ 52407510 w 56"/>
                  <a:gd name="T13" fmla="*/ 74501495 h 69"/>
                  <a:gd name="T14" fmla="*/ 62443392 w 56"/>
                  <a:gd name="T15" fmla="*/ 59385677 h 69"/>
                  <a:gd name="T16" fmla="*/ 10035886 w 5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69"/>
                  <a:gd name="T29" fmla="*/ 56 w 5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6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6" name="Freeform 1132"/>
              <p:cNvSpPr>
                <a:spLocks/>
              </p:cNvSpPr>
              <p:nvPr/>
            </p:nvSpPr>
            <p:spPr bwMode="auto">
              <a:xfrm>
                <a:off x="3698775" y="2941277"/>
                <a:ext cx="55961" cy="68616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4117069 h 69"/>
                  <a:gd name="T4" fmla="*/ 28469904 w 55"/>
                  <a:gd name="T5" fmla="*/ 68234138 h 69"/>
                  <a:gd name="T6" fmla="*/ 0 w 55"/>
                  <a:gd name="T7" fmla="*/ 34117069 h 69"/>
                  <a:gd name="T8" fmla="*/ 8282228 w 55"/>
                  <a:gd name="T9" fmla="*/ 0 h 69"/>
                  <a:gd name="T10" fmla="*/ 0 w 55"/>
                  <a:gd name="T11" fmla="*/ 14833981 h 69"/>
                  <a:gd name="T12" fmla="*/ 47621796 w 55"/>
                  <a:gd name="T13" fmla="*/ 68234138 h 69"/>
                  <a:gd name="T14" fmla="*/ 56938791 w 55"/>
                  <a:gd name="T15" fmla="*/ 54389607 h 69"/>
                  <a:gd name="T16" fmla="*/ 828222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6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7" name="Freeform 1133"/>
              <p:cNvSpPr>
                <a:spLocks/>
              </p:cNvSpPr>
              <p:nvPr/>
            </p:nvSpPr>
            <p:spPr bwMode="auto">
              <a:xfrm>
                <a:off x="3701948" y="2934108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5027562 w 55"/>
                  <a:gd name="T9" fmla="*/ 0 h 69"/>
                  <a:gd name="T10" fmla="*/ 0 w 55"/>
                  <a:gd name="T11" fmla="*/ 15115806 h 69"/>
                  <a:gd name="T12" fmla="*/ 54331246 w 55"/>
                  <a:gd name="T13" fmla="*/ 74501495 h 69"/>
                  <a:gd name="T14" fmla="*/ 63578726 w 55"/>
                  <a:gd name="T15" fmla="*/ 62624555 h 69"/>
                  <a:gd name="T16" fmla="*/ 15027562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8" name="Freeform 1134"/>
              <p:cNvSpPr>
                <a:spLocks/>
              </p:cNvSpPr>
              <p:nvPr/>
            </p:nvSpPr>
            <p:spPr bwMode="auto">
              <a:xfrm>
                <a:off x="3707224" y="2926939"/>
                <a:ext cx="57021" cy="68616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4117069 h 69"/>
                  <a:gd name="T4" fmla="*/ 29558650 w 55"/>
                  <a:gd name="T5" fmla="*/ 68234138 h 69"/>
                  <a:gd name="T6" fmla="*/ 0 w 55"/>
                  <a:gd name="T7" fmla="*/ 34117069 h 69"/>
                  <a:gd name="T8" fmla="*/ 13973255 w 55"/>
                  <a:gd name="T9" fmla="*/ 0 h 69"/>
                  <a:gd name="T10" fmla="*/ 0 w 55"/>
                  <a:gd name="T11" fmla="*/ 13844519 h 69"/>
                  <a:gd name="T12" fmla="*/ 50517498 w 55"/>
                  <a:gd name="T13" fmla="*/ 68234138 h 69"/>
                  <a:gd name="T14" fmla="*/ 59116262 w 55"/>
                  <a:gd name="T15" fmla="*/ 57356005 h 69"/>
                  <a:gd name="T16" fmla="*/ 1397325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69" name="Freeform 1135"/>
              <p:cNvSpPr>
                <a:spLocks/>
              </p:cNvSpPr>
              <p:nvPr/>
            </p:nvSpPr>
            <p:spPr bwMode="auto">
              <a:xfrm>
                <a:off x="3716734" y="2922843"/>
                <a:ext cx="57021" cy="71698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7250748 h 69"/>
                  <a:gd name="T4" fmla="*/ 29558650 w 55"/>
                  <a:gd name="T5" fmla="*/ 74501495 h 69"/>
                  <a:gd name="T6" fmla="*/ 0 w 55"/>
                  <a:gd name="T7" fmla="*/ 37250748 h 69"/>
                  <a:gd name="T8" fmla="*/ 8598768 w 55"/>
                  <a:gd name="T9" fmla="*/ 0 h 69"/>
                  <a:gd name="T10" fmla="*/ 0 w 55"/>
                  <a:gd name="T11" fmla="*/ 11876928 h 69"/>
                  <a:gd name="T12" fmla="*/ 45143011 w 55"/>
                  <a:gd name="T13" fmla="*/ 74501495 h 69"/>
                  <a:gd name="T14" fmla="*/ 59116262 w 55"/>
                  <a:gd name="T15" fmla="*/ 58305012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0" name="Freeform 1136"/>
              <p:cNvSpPr>
                <a:spLocks/>
              </p:cNvSpPr>
              <p:nvPr/>
            </p:nvSpPr>
            <p:spPr bwMode="auto">
              <a:xfrm>
                <a:off x="3720949" y="2916698"/>
                <a:ext cx="55961" cy="69640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5142968 h 69"/>
                  <a:gd name="T4" fmla="*/ 28469904 w 55"/>
                  <a:gd name="T5" fmla="*/ 70285937 h 69"/>
                  <a:gd name="T6" fmla="*/ 0 w 55"/>
                  <a:gd name="T7" fmla="*/ 35142968 h 69"/>
                  <a:gd name="T8" fmla="*/ 8282228 w 55"/>
                  <a:gd name="T9" fmla="*/ 0 h 69"/>
                  <a:gd name="T10" fmla="*/ 0 w 55"/>
                  <a:gd name="T11" fmla="*/ 11204974 h 69"/>
                  <a:gd name="T12" fmla="*/ 43480683 w 55"/>
                  <a:gd name="T13" fmla="*/ 70285937 h 69"/>
                  <a:gd name="T14" fmla="*/ 56938791 w 55"/>
                  <a:gd name="T15" fmla="*/ 55006508 h 69"/>
                  <a:gd name="T16" fmla="*/ 828222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1" name="Freeform 1137"/>
              <p:cNvSpPr>
                <a:spLocks/>
              </p:cNvSpPr>
              <p:nvPr/>
            </p:nvSpPr>
            <p:spPr bwMode="auto">
              <a:xfrm>
                <a:off x="3724122" y="2906456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10403285 w 55"/>
                  <a:gd name="T9" fmla="*/ 0 h 69"/>
                  <a:gd name="T10" fmla="*/ 0 w 55"/>
                  <a:gd name="T11" fmla="*/ 16196471 h 69"/>
                  <a:gd name="T12" fmla="*/ 54331246 w 55"/>
                  <a:gd name="T13" fmla="*/ 74501495 h 69"/>
                  <a:gd name="T14" fmla="*/ 63578726 w 55"/>
                  <a:gd name="T15" fmla="*/ 59385677 h 69"/>
                  <a:gd name="T16" fmla="*/ 1040328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2" name="Freeform 1138"/>
              <p:cNvSpPr>
                <a:spLocks/>
              </p:cNvSpPr>
              <p:nvPr/>
            </p:nvSpPr>
            <p:spPr bwMode="auto">
              <a:xfrm>
                <a:off x="3729398" y="2900312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5279417 h 69"/>
                  <a:gd name="T12" fmla="*/ 50517498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3" name="Freeform 1139"/>
              <p:cNvSpPr>
                <a:spLocks/>
              </p:cNvSpPr>
              <p:nvPr/>
            </p:nvSpPr>
            <p:spPr bwMode="auto">
              <a:xfrm>
                <a:off x="3733623" y="2892119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5115806 h 69"/>
                  <a:gd name="T12" fmla="*/ 53175445 w 55"/>
                  <a:gd name="T13" fmla="*/ 74501495 h 69"/>
                  <a:gd name="T14" fmla="*/ 63578726 w 55"/>
                  <a:gd name="T15" fmla="*/ 62624555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6" y="69"/>
                    </a:lnTo>
                    <a:lnTo>
                      <a:pt x="55" y="5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4" name="Freeform 1140"/>
              <p:cNvSpPr>
                <a:spLocks/>
              </p:cNvSpPr>
              <p:nvPr/>
            </p:nvSpPr>
            <p:spPr bwMode="auto">
              <a:xfrm>
                <a:off x="3738899" y="2889046"/>
                <a:ext cx="57021" cy="66577"/>
              </a:xfrm>
              <a:custGeom>
                <a:avLst/>
                <a:gdLst>
                  <a:gd name="T0" fmla="*/ 29558650 w 55"/>
                  <a:gd name="T1" fmla="*/ 0 h 66"/>
                  <a:gd name="T2" fmla="*/ 59116262 w 55"/>
                  <a:gd name="T3" fmla="*/ 33580027 h 66"/>
                  <a:gd name="T4" fmla="*/ 29558650 w 55"/>
                  <a:gd name="T5" fmla="*/ 67159045 h 66"/>
                  <a:gd name="T6" fmla="*/ 0 w 55"/>
                  <a:gd name="T7" fmla="*/ 33580027 h 66"/>
                  <a:gd name="T8" fmla="*/ 8598768 w 55"/>
                  <a:gd name="T9" fmla="*/ 0 h 66"/>
                  <a:gd name="T10" fmla="*/ 0 w 55"/>
                  <a:gd name="T11" fmla="*/ 11193005 h 66"/>
                  <a:gd name="T12" fmla="*/ 49442393 w 55"/>
                  <a:gd name="T13" fmla="*/ 67159045 h 66"/>
                  <a:gd name="T14" fmla="*/ 59116262 w 55"/>
                  <a:gd name="T15" fmla="*/ 55966028 h 66"/>
                  <a:gd name="T16" fmla="*/ 8598768 w 55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6"/>
                  <a:gd name="T29" fmla="*/ 55 w 5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6">
                    <a:moveTo>
                      <a:pt x="8" y="0"/>
                    </a:moveTo>
                    <a:lnTo>
                      <a:pt x="0" y="11"/>
                    </a:lnTo>
                    <a:lnTo>
                      <a:pt x="46" y="66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5" name="Freeform 1141"/>
              <p:cNvSpPr>
                <a:spLocks/>
              </p:cNvSpPr>
              <p:nvPr/>
            </p:nvSpPr>
            <p:spPr bwMode="auto">
              <a:xfrm>
                <a:off x="3743123" y="2880853"/>
                <a:ext cx="55961" cy="71698"/>
              </a:xfrm>
              <a:custGeom>
                <a:avLst/>
                <a:gdLst>
                  <a:gd name="T0" fmla="*/ 28469904 w 55"/>
                  <a:gd name="T1" fmla="*/ 0 h 69"/>
                  <a:gd name="T2" fmla="*/ 56938791 w 55"/>
                  <a:gd name="T3" fmla="*/ 37250748 h 69"/>
                  <a:gd name="T4" fmla="*/ 28469904 w 55"/>
                  <a:gd name="T5" fmla="*/ 74501495 h 69"/>
                  <a:gd name="T6" fmla="*/ 0 w 55"/>
                  <a:gd name="T7" fmla="*/ 37250748 h 69"/>
                  <a:gd name="T8" fmla="*/ 9316999 w 55"/>
                  <a:gd name="T9" fmla="*/ 0 h 69"/>
                  <a:gd name="T10" fmla="*/ 0 w 55"/>
                  <a:gd name="T11" fmla="*/ 11876928 h 69"/>
                  <a:gd name="T12" fmla="*/ 48656566 w 55"/>
                  <a:gd name="T13" fmla="*/ 74501495 h 69"/>
                  <a:gd name="T14" fmla="*/ 56938791 w 55"/>
                  <a:gd name="T15" fmla="*/ 58305012 h 69"/>
                  <a:gd name="T16" fmla="*/ 93169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1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6" name="Freeform 1142"/>
              <p:cNvSpPr>
                <a:spLocks/>
              </p:cNvSpPr>
              <p:nvPr/>
            </p:nvSpPr>
            <p:spPr bwMode="auto">
              <a:xfrm>
                <a:off x="3745236" y="2874709"/>
                <a:ext cx="60185" cy="69640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5142968 h 69"/>
                  <a:gd name="T4" fmla="*/ 32929949 w 55"/>
                  <a:gd name="T5" fmla="*/ 70285937 h 69"/>
                  <a:gd name="T6" fmla="*/ 0 w 55"/>
                  <a:gd name="T7" fmla="*/ 35142968 h 69"/>
                  <a:gd name="T8" fmla="*/ 10776399 w 55"/>
                  <a:gd name="T9" fmla="*/ 0 h 69"/>
                  <a:gd name="T10" fmla="*/ 0 w 55"/>
                  <a:gd name="T11" fmla="*/ 14261059 h 69"/>
                  <a:gd name="T12" fmla="*/ 56279542 w 55"/>
                  <a:gd name="T13" fmla="*/ 70285937 h 69"/>
                  <a:gd name="T14" fmla="*/ 65858803 w 55"/>
                  <a:gd name="T15" fmla="*/ 55006508 h 69"/>
                  <a:gd name="T16" fmla="*/ 10776399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7" name="Freeform 1143"/>
              <p:cNvSpPr>
                <a:spLocks/>
              </p:cNvSpPr>
              <p:nvPr/>
            </p:nvSpPr>
            <p:spPr bwMode="auto">
              <a:xfrm>
                <a:off x="3751572" y="2866515"/>
                <a:ext cx="59134" cy="68616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4117069 h 69"/>
                  <a:gd name="T4" fmla="*/ 31789363 w 55"/>
                  <a:gd name="T5" fmla="*/ 68234138 h 69"/>
                  <a:gd name="T6" fmla="*/ 0 w 55"/>
                  <a:gd name="T7" fmla="*/ 34117069 h 69"/>
                  <a:gd name="T8" fmla="*/ 9247484 w 55"/>
                  <a:gd name="T9" fmla="*/ 0 h 69"/>
                  <a:gd name="T10" fmla="*/ 0 w 55"/>
                  <a:gd name="T11" fmla="*/ 14833981 h 69"/>
                  <a:gd name="T12" fmla="*/ 53175445 w 55"/>
                  <a:gd name="T13" fmla="*/ 68234138 h 69"/>
                  <a:gd name="T14" fmla="*/ 63578726 w 55"/>
                  <a:gd name="T15" fmla="*/ 54389607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5"/>
                    </a:lnTo>
                    <a:lnTo>
                      <a:pt x="46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8" name="Freeform 1144"/>
              <p:cNvSpPr>
                <a:spLocks/>
              </p:cNvSpPr>
              <p:nvPr/>
            </p:nvSpPr>
            <p:spPr bwMode="auto">
              <a:xfrm>
                <a:off x="3754745" y="2859347"/>
                <a:ext cx="60185" cy="71698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7250748 h 69"/>
                  <a:gd name="T4" fmla="*/ 32929949 w 55"/>
                  <a:gd name="T5" fmla="*/ 74501495 h 69"/>
                  <a:gd name="T6" fmla="*/ 0 w 55"/>
                  <a:gd name="T7" fmla="*/ 37250748 h 69"/>
                  <a:gd name="T8" fmla="*/ 15567124 w 55"/>
                  <a:gd name="T9" fmla="*/ 0 h 69"/>
                  <a:gd name="T10" fmla="*/ 0 w 55"/>
                  <a:gd name="T11" fmla="*/ 16196471 h 69"/>
                  <a:gd name="T12" fmla="*/ 55082408 w 55"/>
                  <a:gd name="T13" fmla="*/ 74501495 h 69"/>
                  <a:gd name="T14" fmla="*/ 65858803 w 55"/>
                  <a:gd name="T15" fmla="*/ 62624555 h 69"/>
                  <a:gd name="T16" fmla="*/ 1556712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5"/>
                    </a:lnTo>
                    <a:lnTo>
                      <a:pt x="46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79" name="Freeform 1145"/>
              <p:cNvSpPr>
                <a:spLocks/>
              </p:cNvSpPr>
              <p:nvPr/>
            </p:nvSpPr>
            <p:spPr bwMode="auto">
              <a:xfrm>
                <a:off x="3761073" y="2853202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13973255 w 55"/>
                  <a:gd name="T9" fmla="*/ 0 h 69"/>
                  <a:gd name="T10" fmla="*/ 0 w 55"/>
                  <a:gd name="T11" fmla="*/ 14261059 h 69"/>
                  <a:gd name="T12" fmla="*/ 50517498 w 55"/>
                  <a:gd name="T13" fmla="*/ 70285937 h 69"/>
                  <a:gd name="T14" fmla="*/ 59116262 w 55"/>
                  <a:gd name="T15" fmla="*/ 59080951 h 69"/>
                  <a:gd name="T16" fmla="*/ 1397325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13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0" name="Freeform 1146"/>
              <p:cNvSpPr>
                <a:spLocks/>
              </p:cNvSpPr>
              <p:nvPr/>
            </p:nvSpPr>
            <p:spPr bwMode="auto">
              <a:xfrm>
                <a:off x="3770583" y="2848081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8598768 w 55"/>
                  <a:gd name="T9" fmla="*/ 0 h 69"/>
                  <a:gd name="T10" fmla="*/ 0 w 55"/>
                  <a:gd name="T11" fmla="*/ 11204974 h 69"/>
                  <a:gd name="T12" fmla="*/ 45143011 w 55"/>
                  <a:gd name="T13" fmla="*/ 70285937 h 69"/>
                  <a:gd name="T14" fmla="*/ 59116262 w 55"/>
                  <a:gd name="T15" fmla="*/ 56024866 h 69"/>
                  <a:gd name="T16" fmla="*/ 8598768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1" name="Freeform 1147"/>
              <p:cNvSpPr>
                <a:spLocks/>
              </p:cNvSpPr>
              <p:nvPr/>
            </p:nvSpPr>
            <p:spPr bwMode="auto">
              <a:xfrm>
                <a:off x="3773747" y="2839879"/>
                <a:ext cx="59134" cy="71698"/>
              </a:xfrm>
              <a:custGeom>
                <a:avLst/>
                <a:gdLst>
                  <a:gd name="T0" fmla="*/ 31789363 w 55"/>
                  <a:gd name="T1" fmla="*/ 0 h 69"/>
                  <a:gd name="T2" fmla="*/ 63578726 w 55"/>
                  <a:gd name="T3" fmla="*/ 37250748 h 69"/>
                  <a:gd name="T4" fmla="*/ 31789363 w 55"/>
                  <a:gd name="T5" fmla="*/ 74501495 h 69"/>
                  <a:gd name="T6" fmla="*/ 0 w 55"/>
                  <a:gd name="T7" fmla="*/ 37250748 h 69"/>
                  <a:gd name="T8" fmla="*/ 9247484 w 55"/>
                  <a:gd name="T9" fmla="*/ 0 h 69"/>
                  <a:gd name="T10" fmla="*/ 0 w 55"/>
                  <a:gd name="T11" fmla="*/ 11876928 h 69"/>
                  <a:gd name="T12" fmla="*/ 48551168 w 55"/>
                  <a:gd name="T13" fmla="*/ 74501495 h 69"/>
                  <a:gd name="T14" fmla="*/ 63578726 w 55"/>
                  <a:gd name="T15" fmla="*/ 58305012 h 69"/>
                  <a:gd name="T16" fmla="*/ 9247484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1"/>
                    </a:lnTo>
                    <a:lnTo>
                      <a:pt x="42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2" name="Freeform 1148"/>
              <p:cNvSpPr>
                <a:spLocks/>
              </p:cNvSpPr>
              <p:nvPr/>
            </p:nvSpPr>
            <p:spPr bwMode="auto">
              <a:xfrm>
                <a:off x="3776910" y="2833734"/>
                <a:ext cx="60185" cy="69640"/>
              </a:xfrm>
              <a:custGeom>
                <a:avLst/>
                <a:gdLst>
                  <a:gd name="T0" fmla="*/ 32929949 w 55"/>
                  <a:gd name="T1" fmla="*/ 0 h 69"/>
                  <a:gd name="T2" fmla="*/ 65858803 w 55"/>
                  <a:gd name="T3" fmla="*/ 35142968 h 69"/>
                  <a:gd name="T4" fmla="*/ 32929949 w 55"/>
                  <a:gd name="T5" fmla="*/ 70285937 h 69"/>
                  <a:gd name="T6" fmla="*/ 0 w 55"/>
                  <a:gd name="T7" fmla="*/ 35142968 h 69"/>
                  <a:gd name="T8" fmla="*/ 9579265 w 55"/>
                  <a:gd name="T9" fmla="*/ 0 h 69"/>
                  <a:gd name="T10" fmla="*/ 0 w 55"/>
                  <a:gd name="T11" fmla="*/ 14261059 h 69"/>
                  <a:gd name="T12" fmla="*/ 56279542 w 55"/>
                  <a:gd name="T13" fmla="*/ 70285937 h 69"/>
                  <a:gd name="T14" fmla="*/ 65858803 w 55"/>
                  <a:gd name="T15" fmla="*/ 55006508 h 69"/>
                  <a:gd name="T16" fmla="*/ 9579265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8" y="0"/>
                    </a:moveTo>
                    <a:lnTo>
                      <a:pt x="0" y="14"/>
                    </a:lnTo>
                    <a:lnTo>
                      <a:pt x="47" y="69"/>
                    </a:lnTo>
                    <a:lnTo>
                      <a:pt x="55" y="5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3" name="Freeform 1149"/>
              <p:cNvSpPr>
                <a:spLocks/>
              </p:cNvSpPr>
              <p:nvPr/>
            </p:nvSpPr>
            <p:spPr bwMode="auto">
              <a:xfrm>
                <a:off x="3783247" y="2825541"/>
                <a:ext cx="57021" cy="69640"/>
              </a:xfrm>
              <a:custGeom>
                <a:avLst/>
                <a:gdLst>
                  <a:gd name="T0" fmla="*/ 29558650 w 55"/>
                  <a:gd name="T1" fmla="*/ 0 h 69"/>
                  <a:gd name="T2" fmla="*/ 59116262 w 55"/>
                  <a:gd name="T3" fmla="*/ 35142968 h 69"/>
                  <a:gd name="T4" fmla="*/ 29558650 w 55"/>
                  <a:gd name="T5" fmla="*/ 70285937 h 69"/>
                  <a:gd name="T6" fmla="*/ 0 w 55"/>
                  <a:gd name="T7" fmla="*/ 35142968 h 69"/>
                  <a:gd name="T8" fmla="*/ 9673873 w 55"/>
                  <a:gd name="T9" fmla="*/ 0 h 69"/>
                  <a:gd name="T10" fmla="*/ 0 w 55"/>
                  <a:gd name="T11" fmla="*/ 15279417 h 69"/>
                  <a:gd name="T12" fmla="*/ 50517498 w 55"/>
                  <a:gd name="T13" fmla="*/ 70285937 h 69"/>
                  <a:gd name="T14" fmla="*/ 59116262 w 55"/>
                  <a:gd name="T15" fmla="*/ 56024866 h 69"/>
                  <a:gd name="T16" fmla="*/ 9673873 w 55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9"/>
                  <a:gd name="T29" fmla="*/ 55 w 55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5" y="5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4" name="Freeform 1150"/>
              <p:cNvSpPr>
                <a:spLocks/>
              </p:cNvSpPr>
              <p:nvPr/>
            </p:nvSpPr>
            <p:spPr bwMode="auto">
              <a:xfrm>
                <a:off x="3786420" y="2817348"/>
                <a:ext cx="60185" cy="71698"/>
              </a:xfrm>
              <a:custGeom>
                <a:avLst/>
                <a:gdLst>
                  <a:gd name="T0" fmla="*/ 32341914 w 56"/>
                  <a:gd name="T1" fmla="*/ 0 h 69"/>
                  <a:gd name="T2" fmla="*/ 64682753 w 56"/>
                  <a:gd name="T3" fmla="*/ 37250748 h 69"/>
                  <a:gd name="T4" fmla="*/ 32341914 w 56"/>
                  <a:gd name="T5" fmla="*/ 74501495 h 69"/>
                  <a:gd name="T6" fmla="*/ 0 w 56"/>
                  <a:gd name="T7" fmla="*/ 37250748 h 69"/>
                  <a:gd name="T8" fmla="*/ 10395885 w 56"/>
                  <a:gd name="T9" fmla="*/ 0 h 69"/>
                  <a:gd name="T10" fmla="*/ 0 w 56"/>
                  <a:gd name="T11" fmla="*/ 16196471 h 69"/>
                  <a:gd name="T12" fmla="*/ 54286872 w 56"/>
                  <a:gd name="T13" fmla="*/ 74501495 h 69"/>
                  <a:gd name="T14" fmla="*/ 64682753 w 56"/>
                  <a:gd name="T15" fmla="*/ 62624555 h 69"/>
                  <a:gd name="T16" fmla="*/ 10395885 w 5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69"/>
                  <a:gd name="T29" fmla="*/ 56 w 5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69">
                    <a:moveTo>
                      <a:pt x="9" y="0"/>
                    </a:moveTo>
                    <a:lnTo>
                      <a:pt x="0" y="15"/>
                    </a:lnTo>
                    <a:lnTo>
                      <a:pt x="47" y="69"/>
                    </a:lnTo>
                    <a:lnTo>
                      <a:pt x="56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5" name="Freeform 1151"/>
              <p:cNvSpPr>
                <a:spLocks/>
              </p:cNvSpPr>
              <p:nvPr/>
            </p:nvSpPr>
            <p:spPr bwMode="auto">
              <a:xfrm>
                <a:off x="3792757" y="2814276"/>
                <a:ext cx="57021" cy="66577"/>
              </a:xfrm>
              <a:custGeom>
                <a:avLst/>
                <a:gdLst>
                  <a:gd name="T0" fmla="*/ 29558650 w 55"/>
                  <a:gd name="T1" fmla="*/ 0 h 66"/>
                  <a:gd name="T2" fmla="*/ 59116262 w 55"/>
                  <a:gd name="T3" fmla="*/ 33580027 h 66"/>
                  <a:gd name="T4" fmla="*/ 29558650 w 55"/>
                  <a:gd name="T5" fmla="*/ 67159045 h 66"/>
                  <a:gd name="T6" fmla="*/ 0 w 55"/>
                  <a:gd name="T7" fmla="*/ 33580027 h 66"/>
                  <a:gd name="T8" fmla="*/ 8598768 w 55"/>
                  <a:gd name="T9" fmla="*/ 0 h 66"/>
                  <a:gd name="T10" fmla="*/ 0 w 55"/>
                  <a:gd name="T11" fmla="*/ 11193005 h 66"/>
                  <a:gd name="T12" fmla="*/ 49442393 w 55"/>
                  <a:gd name="T13" fmla="*/ 67159045 h 66"/>
                  <a:gd name="T14" fmla="*/ 59116262 w 55"/>
                  <a:gd name="T15" fmla="*/ 55966028 h 66"/>
                  <a:gd name="T16" fmla="*/ 8598768 w 55"/>
                  <a:gd name="T17" fmla="*/ 0 h 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66"/>
                  <a:gd name="T29" fmla="*/ 55 w 5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66">
                    <a:moveTo>
                      <a:pt x="8" y="0"/>
                    </a:moveTo>
                    <a:lnTo>
                      <a:pt x="0" y="11"/>
                    </a:lnTo>
                    <a:lnTo>
                      <a:pt x="46" y="66"/>
                    </a:lnTo>
                    <a:lnTo>
                      <a:pt x="55" y="5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6" name="Freeform 1152"/>
              <p:cNvSpPr>
                <a:spLocks/>
              </p:cNvSpPr>
              <p:nvPr/>
            </p:nvSpPr>
            <p:spPr bwMode="auto">
              <a:xfrm>
                <a:off x="3795921" y="2811203"/>
                <a:ext cx="59134" cy="66577"/>
              </a:xfrm>
              <a:custGeom>
                <a:avLst/>
                <a:gdLst>
                  <a:gd name="T0" fmla="*/ 31789363 w 55"/>
                  <a:gd name="T1" fmla="*/ 0 h 65"/>
                  <a:gd name="T2" fmla="*/ 63578726 w 55"/>
                  <a:gd name="T3" fmla="*/ 34096642 h 65"/>
                  <a:gd name="T4" fmla="*/ 31789363 w 55"/>
                  <a:gd name="T5" fmla="*/ 68192260 h 65"/>
                  <a:gd name="T6" fmla="*/ 0 w 55"/>
                  <a:gd name="T7" fmla="*/ 34096642 h 65"/>
                  <a:gd name="T8" fmla="*/ 0 w 55"/>
                  <a:gd name="T9" fmla="*/ 7343954 h 65"/>
                  <a:gd name="T10" fmla="*/ 4624280 w 55"/>
                  <a:gd name="T11" fmla="*/ 0 h 65"/>
                  <a:gd name="T12" fmla="*/ 9247484 w 55"/>
                  <a:gd name="T13" fmla="*/ 3147555 h 65"/>
                  <a:gd name="T14" fmla="*/ 15027562 w 55"/>
                  <a:gd name="T15" fmla="*/ 3147555 h 65"/>
                  <a:gd name="T16" fmla="*/ 15027562 w 55"/>
                  <a:gd name="T17" fmla="*/ 7343954 h 65"/>
                  <a:gd name="T18" fmla="*/ 19651844 w 55"/>
                  <a:gd name="T19" fmla="*/ 11540353 h 65"/>
                  <a:gd name="T20" fmla="*/ 19651844 w 55"/>
                  <a:gd name="T21" fmla="*/ 14687908 h 65"/>
                  <a:gd name="T22" fmla="*/ 24275046 w 55"/>
                  <a:gd name="T23" fmla="*/ 14687908 h 65"/>
                  <a:gd name="T24" fmla="*/ 24275046 w 55"/>
                  <a:gd name="T25" fmla="*/ 18884309 h 65"/>
                  <a:gd name="T26" fmla="*/ 28899324 w 55"/>
                  <a:gd name="T27" fmla="*/ 18884309 h 65"/>
                  <a:gd name="T28" fmla="*/ 28899324 w 55"/>
                  <a:gd name="T29" fmla="*/ 23080707 h 65"/>
                  <a:gd name="T30" fmla="*/ 34679402 w 55"/>
                  <a:gd name="T31" fmla="*/ 23080707 h 65"/>
                  <a:gd name="T32" fmla="*/ 34679402 w 55"/>
                  <a:gd name="T33" fmla="*/ 26228261 h 65"/>
                  <a:gd name="T34" fmla="*/ 39303688 w 55"/>
                  <a:gd name="T35" fmla="*/ 30424658 h 65"/>
                  <a:gd name="T36" fmla="*/ 39303688 w 55"/>
                  <a:gd name="T37" fmla="*/ 34621064 h 65"/>
                  <a:gd name="T38" fmla="*/ 43926890 w 55"/>
                  <a:gd name="T39" fmla="*/ 34621064 h 65"/>
                  <a:gd name="T40" fmla="*/ 43926890 w 55"/>
                  <a:gd name="T41" fmla="*/ 37767594 h 65"/>
                  <a:gd name="T42" fmla="*/ 48551168 w 55"/>
                  <a:gd name="T43" fmla="*/ 37767594 h 65"/>
                  <a:gd name="T44" fmla="*/ 48551168 w 55"/>
                  <a:gd name="T45" fmla="*/ 41963992 h 65"/>
                  <a:gd name="T46" fmla="*/ 54331246 w 55"/>
                  <a:gd name="T47" fmla="*/ 45111546 h 65"/>
                  <a:gd name="T48" fmla="*/ 54331246 w 55"/>
                  <a:gd name="T49" fmla="*/ 49307943 h 65"/>
                  <a:gd name="T50" fmla="*/ 58954448 w 55"/>
                  <a:gd name="T51" fmla="*/ 49307943 h 65"/>
                  <a:gd name="T52" fmla="*/ 58954448 w 55"/>
                  <a:gd name="T53" fmla="*/ 53504341 h 65"/>
                  <a:gd name="T54" fmla="*/ 63578726 w 55"/>
                  <a:gd name="T55" fmla="*/ 56651895 h 65"/>
                  <a:gd name="T56" fmla="*/ 54331246 w 55"/>
                  <a:gd name="T57" fmla="*/ 68192260 h 65"/>
                  <a:gd name="T58" fmla="*/ 0 w 55"/>
                  <a:gd name="T59" fmla="*/ 7343954 h 65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"/>
                  <a:gd name="T91" fmla="*/ 0 h 65"/>
                  <a:gd name="T92" fmla="*/ 55 w 55"/>
                  <a:gd name="T93" fmla="*/ 65 h 6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" h="65">
                    <a:moveTo>
                      <a:pt x="0" y="7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3" y="7"/>
                    </a:lnTo>
                    <a:lnTo>
                      <a:pt x="17" y="11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25" y="22"/>
                    </a:lnTo>
                    <a:lnTo>
                      <a:pt x="30" y="22"/>
                    </a:lnTo>
                    <a:lnTo>
                      <a:pt x="30" y="25"/>
                    </a:lnTo>
                    <a:lnTo>
                      <a:pt x="34" y="29"/>
                    </a:lnTo>
                    <a:lnTo>
                      <a:pt x="34" y="33"/>
                    </a:lnTo>
                    <a:lnTo>
                      <a:pt x="38" y="33"/>
                    </a:lnTo>
                    <a:lnTo>
                      <a:pt x="38" y="36"/>
                    </a:lnTo>
                    <a:lnTo>
                      <a:pt x="42" y="36"/>
                    </a:lnTo>
                    <a:lnTo>
                      <a:pt x="42" y="40"/>
                    </a:lnTo>
                    <a:lnTo>
                      <a:pt x="47" y="43"/>
                    </a:lnTo>
                    <a:lnTo>
                      <a:pt x="47" y="47"/>
                    </a:lnTo>
                    <a:lnTo>
                      <a:pt x="51" y="47"/>
                    </a:lnTo>
                    <a:lnTo>
                      <a:pt x="51" y="51"/>
                    </a:lnTo>
                    <a:lnTo>
                      <a:pt x="55" y="54"/>
                    </a:lnTo>
                    <a:lnTo>
                      <a:pt x="47" y="6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7" name="Freeform 1153"/>
              <p:cNvSpPr>
                <a:spLocks/>
              </p:cNvSpPr>
              <p:nvPr/>
            </p:nvSpPr>
            <p:spPr bwMode="auto">
              <a:xfrm>
                <a:off x="3799085" y="2811203"/>
                <a:ext cx="53849" cy="58375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29376716 h 58"/>
                  <a:gd name="T4" fmla="*/ 28429104 w 51"/>
                  <a:gd name="T5" fmla="*/ 58752425 h 58"/>
                  <a:gd name="T6" fmla="*/ 0 w 51"/>
                  <a:gd name="T7" fmla="*/ 29376716 h 58"/>
                  <a:gd name="T8" fmla="*/ 0 w 51"/>
                  <a:gd name="T9" fmla="*/ 3038520 h 58"/>
                  <a:gd name="T10" fmla="*/ 0 w 51"/>
                  <a:gd name="T11" fmla="*/ 0 h 58"/>
                  <a:gd name="T12" fmla="*/ 4458909 w 51"/>
                  <a:gd name="T13" fmla="*/ 3038520 h 58"/>
                  <a:gd name="T14" fmla="*/ 10033865 w 51"/>
                  <a:gd name="T15" fmla="*/ 3038520 h 58"/>
                  <a:gd name="T16" fmla="*/ 10033865 w 51"/>
                  <a:gd name="T17" fmla="*/ 7090550 h 58"/>
                  <a:gd name="T18" fmla="*/ 14492772 w 51"/>
                  <a:gd name="T19" fmla="*/ 11142581 h 58"/>
                  <a:gd name="T20" fmla="*/ 14492772 w 51"/>
                  <a:gd name="T21" fmla="*/ 14182106 h 58"/>
                  <a:gd name="T22" fmla="*/ 18952739 w 51"/>
                  <a:gd name="T23" fmla="*/ 14182106 h 58"/>
                  <a:gd name="T24" fmla="*/ 18952739 w 51"/>
                  <a:gd name="T25" fmla="*/ 18233132 h 58"/>
                  <a:gd name="T26" fmla="*/ 23411646 w 51"/>
                  <a:gd name="T27" fmla="*/ 18233132 h 58"/>
                  <a:gd name="T28" fmla="*/ 23411646 w 51"/>
                  <a:gd name="T29" fmla="*/ 22285161 h 58"/>
                  <a:gd name="T30" fmla="*/ 28985544 w 51"/>
                  <a:gd name="T31" fmla="*/ 22285161 h 58"/>
                  <a:gd name="T32" fmla="*/ 28985544 w 51"/>
                  <a:gd name="T33" fmla="*/ 25324687 h 58"/>
                  <a:gd name="T34" fmla="*/ 33445507 w 51"/>
                  <a:gd name="T35" fmla="*/ 29376716 h 58"/>
                  <a:gd name="T36" fmla="*/ 33445507 w 51"/>
                  <a:gd name="T37" fmla="*/ 33427746 h 58"/>
                  <a:gd name="T38" fmla="*/ 37904422 w 51"/>
                  <a:gd name="T39" fmla="*/ 33427746 h 58"/>
                  <a:gd name="T40" fmla="*/ 37904422 w 51"/>
                  <a:gd name="T41" fmla="*/ 36467271 h 58"/>
                  <a:gd name="T42" fmla="*/ 42364385 w 51"/>
                  <a:gd name="T43" fmla="*/ 36467271 h 58"/>
                  <a:gd name="T44" fmla="*/ 42364385 w 51"/>
                  <a:gd name="T45" fmla="*/ 40519300 h 58"/>
                  <a:gd name="T46" fmla="*/ 47938283 w 51"/>
                  <a:gd name="T47" fmla="*/ 43557819 h 58"/>
                  <a:gd name="T48" fmla="*/ 47938283 w 51"/>
                  <a:gd name="T49" fmla="*/ 47609848 h 58"/>
                  <a:gd name="T50" fmla="*/ 52398245 w 51"/>
                  <a:gd name="T51" fmla="*/ 47609848 h 58"/>
                  <a:gd name="T52" fmla="*/ 52398245 w 51"/>
                  <a:gd name="T53" fmla="*/ 51661877 h 58"/>
                  <a:gd name="T54" fmla="*/ 56857152 w 51"/>
                  <a:gd name="T55" fmla="*/ 54700396 h 58"/>
                  <a:gd name="T56" fmla="*/ 52398245 w 51"/>
                  <a:gd name="T57" fmla="*/ 58752425 h 58"/>
                  <a:gd name="T58" fmla="*/ 0 w 51"/>
                  <a:gd name="T59" fmla="*/ 3038520 h 58"/>
                  <a:gd name="T60" fmla="*/ 17694720 60000 65536"/>
                  <a:gd name="T61" fmla="*/ 0 60000 65536"/>
                  <a:gd name="T62" fmla="*/ 5898240 60000 65536"/>
                  <a:gd name="T63" fmla="*/ 1179648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1"/>
                  <a:gd name="T91" fmla="*/ 0 h 58"/>
                  <a:gd name="T92" fmla="*/ 51 w 51"/>
                  <a:gd name="T93" fmla="*/ 58 h 5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1" h="58">
                    <a:moveTo>
                      <a:pt x="0" y="3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13" y="11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22"/>
                    </a:lnTo>
                    <a:lnTo>
                      <a:pt x="26" y="22"/>
                    </a:lnTo>
                    <a:lnTo>
                      <a:pt x="26" y="25"/>
                    </a:lnTo>
                    <a:lnTo>
                      <a:pt x="30" y="29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4" y="36"/>
                    </a:lnTo>
                    <a:lnTo>
                      <a:pt x="38" y="36"/>
                    </a:lnTo>
                    <a:lnTo>
                      <a:pt x="38" y="40"/>
                    </a:lnTo>
                    <a:lnTo>
                      <a:pt x="43" y="43"/>
                    </a:lnTo>
                    <a:lnTo>
                      <a:pt x="43" y="47"/>
                    </a:lnTo>
                    <a:lnTo>
                      <a:pt x="47" y="47"/>
                    </a:lnTo>
                    <a:lnTo>
                      <a:pt x="47" y="51"/>
                    </a:lnTo>
                    <a:lnTo>
                      <a:pt x="51" y="54"/>
                    </a:lnTo>
                    <a:lnTo>
                      <a:pt x="47" y="5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8" name="Freeform 1154"/>
              <p:cNvSpPr>
                <a:spLocks/>
              </p:cNvSpPr>
              <p:nvPr/>
            </p:nvSpPr>
            <p:spPr bwMode="auto">
              <a:xfrm>
                <a:off x="1800289" y="2955615"/>
                <a:ext cx="44348" cy="28675"/>
              </a:xfrm>
              <a:custGeom>
                <a:avLst/>
                <a:gdLst>
                  <a:gd name="T0" fmla="*/ 23413632 w 42"/>
                  <a:gd name="T1" fmla="*/ 0 h 29"/>
                  <a:gd name="T2" fmla="*/ 46827264 w 42"/>
                  <a:gd name="T3" fmla="*/ 14177316 h 29"/>
                  <a:gd name="T4" fmla="*/ 23413632 w 42"/>
                  <a:gd name="T5" fmla="*/ 28353643 h 29"/>
                  <a:gd name="T6" fmla="*/ 0 w 42"/>
                  <a:gd name="T7" fmla="*/ 14177316 h 29"/>
                  <a:gd name="T8" fmla="*/ 18953492 w 42"/>
                  <a:gd name="T9" fmla="*/ 0 h 29"/>
                  <a:gd name="T10" fmla="*/ 0 w 42"/>
                  <a:gd name="T11" fmla="*/ 28353643 h 29"/>
                  <a:gd name="T12" fmla="*/ 46827264 w 42"/>
                  <a:gd name="T13" fmla="*/ 28353643 h 29"/>
                  <a:gd name="T14" fmla="*/ 18953492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17" y="0"/>
                    </a:moveTo>
                    <a:lnTo>
                      <a:pt x="0" y="29"/>
                    </a:lnTo>
                    <a:lnTo>
                      <a:pt x="42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89" name="Freeform 1155"/>
              <p:cNvSpPr>
                <a:spLocks/>
              </p:cNvSpPr>
              <p:nvPr/>
            </p:nvSpPr>
            <p:spPr bwMode="auto">
              <a:xfrm>
                <a:off x="1809789" y="2941277"/>
                <a:ext cx="59134" cy="43013"/>
              </a:xfrm>
              <a:custGeom>
                <a:avLst/>
                <a:gdLst>
                  <a:gd name="T0" fmla="*/ 31221696 w 56"/>
                  <a:gd name="T1" fmla="*/ 0 h 44"/>
                  <a:gd name="T2" fmla="*/ 62443392 w 56"/>
                  <a:gd name="T3" fmla="*/ 21024559 h 44"/>
                  <a:gd name="T4" fmla="*/ 31221696 w 56"/>
                  <a:gd name="T5" fmla="*/ 42048141 h 44"/>
                  <a:gd name="T6" fmla="*/ 0 w 56"/>
                  <a:gd name="T7" fmla="*/ 21024559 h 44"/>
                  <a:gd name="T8" fmla="*/ 24531108 w 56"/>
                  <a:gd name="T9" fmla="*/ 0 h 44"/>
                  <a:gd name="T10" fmla="*/ 0 w 56"/>
                  <a:gd name="T11" fmla="*/ 27713078 h 44"/>
                  <a:gd name="T12" fmla="*/ 14496278 w 56"/>
                  <a:gd name="T13" fmla="*/ 42048141 h 44"/>
                  <a:gd name="T14" fmla="*/ 62443392 w 56"/>
                  <a:gd name="T15" fmla="*/ 42048141 h 44"/>
                  <a:gd name="T16" fmla="*/ 24531108 w 56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44"/>
                  <a:gd name="T29" fmla="*/ 56 w 56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44">
                    <a:moveTo>
                      <a:pt x="22" y="0"/>
                    </a:moveTo>
                    <a:lnTo>
                      <a:pt x="0" y="29"/>
                    </a:lnTo>
                    <a:lnTo>
                      <a:pt x="13" y="44"/>
                    </a:lnTo>
                    <a:lnTo>
                      <a:pt x="56" y="4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0" name="Freeform 1156"/>
              <p:cNvSpPr>
                <a:spLocks/>
              </p:cNvSpPr>
              <p:nvPr/>
            </p:nvSpPr>
            <p:spPr bwMode="auto">
              <a:xfrm>
                <a:off x="1819299" y="2926939"/>
                <a:ext cx="71798" cy="57351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8355126 h 58"/>
                  <a:gd name="T4" fmla="*/ 37904064 w 68"/>
                  <a:gd name="T5" fmla="*/ 56709263 h 58"/>
                  <a:gd name="T6" fmla="*/ 0 w 68"/>
                  <a:gd name="T7" fmla="*/ 28355126 h 58"/>
                  <a:gd name="T8" fmla="*/ 23411425 w 68"/>
                  <a:gd name="T9" fmla="*/ 0 h 58"/>
                  <a:gd name="T10" fmla="*/ 0 w 68"/>
                  <a:gd name="T11" fmla="*/ 28355126 h 58"/>
                  <a:gd name="T12" fmla="*/ 27870290 w 68"/>
                  <a:gd name="T13" fmla="*/ 56709263 h 58"/>
                  <a:gd name="T14" fmla="*/ 75808128 w 68"/>
                  <a:gd name="T15" fmla="*/ 56709263 h 58"/>
                  <a:gd name="T16" fmla="*/ 23411425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21" y="0"/>
                    </a:moveTo>
                    <a:lnTo>
                      <a:pt x="0" y="29"/>
                    </a:lnTo>
                    <a:lnTo>
                      <a:pt x="25" y="58"/>
                    </a:lnTo>
                    <a:lnTo>
                      <a:pt x="68" y="5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1" name="Freeform 1157"/>
              <p:cNvSpPr>
                <a:spLocks/>
              </p:cNvSpPr>
              <p:nvPr/>
            </p:nvSpPr>
            <p:spPr bwMode="auto">
              <a:xfrm>
                <a:off x="1831963" y="2916698"/>
                <a:ext cx="81299" cy="69640"/>
              </a:xfrm>
              <a:custGeom>
                <a:avLst/>
                <a:gdLst>
                  <a:gd name="T0" fmla="*/ 43484267 w 76"/>
                  <a:gd name="T1" fmla="*/ 0 h 69"/>
                  <a:gd name="T2" fmla="*/ 86967464 w 76"/>
                  <a:gd name="T3" fmla="*/ 35142968 h 69"/>
                  <a:gd name="T4" fmla="*/ 43484267 w 76"/>
                  <a:gd name="T5" fmla="*/ 70285937 h 69"/>
                  <a:gd name="T6" fmla="*/ 0 w 76"/>
                  <a:gd name="T7" fmla="*/ 35142968 h 69"/>
                  <a:gd name="T8" fmla="*/ 19452926 w 76"/>
                  <a:gd name="T9" fmla="*/ 0 h 69"/>
                  <a:gd name="T10" fmla="*/ 0 w 76"/>
                  <a:gd name="T11" fmla="*/ 25466033 h 69"/>
                  <a:gd name="T12" fmla="*/ 38906921 w 76"/>
                  <a:gd name="T13" fmla="*/ 70285937 h 69"/>
                  <a:gd name="T14" fmla="*/ 86967464 w 76"/>
                  <a:gd name="T15" fmla="*/ 70285937 h 69"/>
                  <a:gd name="T16" fmla="*/ 19452926 w 7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69"/>
                  <a:gd name="T29" fmla="*/ 76 w 7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69">
                    <a:moveTo>
                      <a:pt x="17" y="0"/>
                    </a:moveTo>
                    <a:lnTo>
                      <a:pt x="0" y="25"/>
                    </a:lnTo>
                    <a:lnTo>
                      <a:pt x="34" y="69"/>
                    </a:lnTo>
                    <a:lnTo>
                      <a:pt x="76" y="6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2" name="Freeform 1158"/>
              <p:cNvSpPr>
                <a:spLocks/>
              </p:cNvSpPr>
              <p:nvPr/>
            </p:nvSpPr>
            <p:spPr bwMode="auto">
              <a:xfrm>
                <a:off x="1841473" y="2900312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23411699 w 89"/>
                  <a:gd name="T9" fmla="*/ 0 h 84"/>
                  <a:gd name="T10" fmla="*/ 0 w 89"/>
                  <a:gd name="T11" fmla="*/ 27275142 h 84"/>
                  <a:gd name="T12" fmla="*/ 52398363 w 89"/>
                  <a:gd name="T13" fmla="*/ 88119300 h 84"/>
                  <a:gd name="T14" fmla="*/ 99221761 w 89"/>
                  <a:gd name="T15" fmla="*/ 88119300 h 84"/>
                  <a:gd name="T16" fmla="*/ 23411699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21" y="0"/>
                    </a:moveTo>
                    <a:lnTo>
                      <a:pt x="0" y="26"/>
                    </a:lnTo>
                    <a:lnTo>
                      <a:pt x="47" y="84"/>
                    </a:lnTo>
                    <a:lnTo>
                      <a:pt x="89" y="8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3" name="Freeform 1159"/>
              <p:cNvSpPr>
                <a:spLocks/>
              </p:cNvSpPr>
              <p:nvPr/>
            </p:nvSpPr>
            <p:spPr bwMode="auto">
              <a:xfrm>
                <a:off x="1850974" y="2885974"/>
                <a:ext cx="106646" cy="100373"/>
              </a:xfrm>
              <a:custGeom>
                <a:avLst/>
                <a:gdLst>
                  <a:gd name="T0" fmla="*/ 56303808 w 101"/>
                  <a:gd name="T1" fmla="*/ 0 h 98"/>
                  <a:gd name="T2" fmla="*/ 112607616 w 101"/>
                  <a:gd name="T3" fmla="*/ 51402242 h 98"/>
                  <a:gd name="T4" fmla="*/ 56303808 w 101"/>
                  <a:gd name="T5" fmla="*/ 102803460 h 98"/>
                  <a:gd name="T6" fmla="*/ 0 w 101"/>
                  <a:gd name="T7" fmla="*/ 51402242 h 98"/>
                  <a:gd name="T8" fmla="*/ 23413550 w 101"/>
                  <a:gd name="T9" fmla="*/ 0 h 98"/>
                  <a:gd name="T10" fmla="*/ 0 w 101"/>
                  <a:gd name="T11" fmla="*/ 30421211 h 98"/>
                  <a:gd name="T12" fmla="*/ 65780517 w 101"/>
                  <a:gd name="T13" fmla="*/ 102803460 h 98"/>
                  <a:gd name="T14" fmla="*/ 112607616 w 101"/>
                  <a:gd name="T15" fmla="*/ 102803460 h 98"/>
                  <a:gd name="T16" fmla="*/ 23413550 w 101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98"/>
                  <a:gd name="T29" fmla="*/ 101 w 101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98">
                    <a:moveTo>
                      <a:pt x="21" y="0"/>
                    </a:moveTo>
                    <a:lnTo>
                      <a:pt x="0" y="29"/>
                    </a:lnTo>
                    <a:lnTo>
                      <a:pt x="59" y="98"/>
                    </a:lnTo>
                    <a:lnTo>
                      <a:pt x="101" y="9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4" name="Freeform 1160"/>
              <p:cNvSpPr>
                <a:spLocks/>
              </p:cNvSpPr>
              <p:nvPr/>
            </p:nvSpPr>
            <p:spPr bwMode="auto">
              <a:xfrm>
                <a:off x="1863647" y="2870612"/>
                <a:ext cx="116147" cy="115735"/>
              </a:xfrm>
              <a:custGeom>
                <a:avLst/>
                <a:gdLst>
                  <a:gd name="T0" fmla="*/ 61319280 w 110"/>
                  <a:gd name="T1" fmla="*/ 0 h 113"/>
                  <a:gd name="T2" fmla="*/ 122637505 w 110"/>
                  <a:gd name="T3" fmla="*/ 59268610 h 113"/>
                  <a:gd name="T4" fmla="*/ 61319280 w 110"/>
                  <a:gd name="T5" fmla="*/ 118536197 h 113"/>
                  <a:gd name="T6" fmla="*/ 0 w 110"/>
                  <a:gd name="T7" fmla="*/ 59268610 h 113"/>
                  <a:gd name="T8" fmla="*/ 18953082 w 110"/>
                  <a:gd name="T9" fmla="*/ 0 h 113"/>
                  <a:gd name="T10" fmla="*/ 0 w 110"/>
                  <a:gd name="T11" fmla="*/ 30420893 h 113"/>
                  <a:gd name="T12" fmla="*/ 75812327 w 110"/>
                  <a:gd name="T13" fmla="*/ 118536197 h 113"/>
                  <a:gd name="T14" fmla="*/ 122637505 w 110"/>
                  <a:gd name="T15" fmla="*/ 118536197 h 113"/>
                  <a:gd name="T16" fmla="*/ 18953082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17" y="0"/>
                    </a:moveTo>
                    <a:lnTo>
                      <a:pt x="0" y="29"/>
                    </a:lnTo>
                    <a:lnTo>
                      <a:pt x="68" y="113"/>
                    </a:lnTo>
                    <a:lnTo>
                      <a:pt x="110" y="1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5" name="Freeform 1161"/>
              <p:cNvSpPr>
                <a:spLocks/>
              </p:cNvSpPr>
              <p:nvPr/>
            </p:nvSpPr>
            <p:spPr bwMode="auto">
              <a:xfrm>
                <a:off x="1873148" y="2854226"/>
                <a:ext cx="128820" cy="132121"/>
              </a:xfrm>
              <a:custGeom>
                <a:avLst/>
                <a:gdLst>
                  <a:gd name="T0" fmla="*/ 67457692 w 123"/>
                  <a:gd name="T1" fmla="*/ 0 h 128"/>
                  <a:gd name="T2" fmla="*/ 134915385 w 123"/>
                  <a:gd name="T3" fmla="*/ 68187854 h 128"/>
                  <a:gd name="T4" fmla="*/ 67457692 w 123"/>
                  <a:gd name="T5" fmla="*/ 136374676 h 128"/>
                  <a:gd name="T6" fmla="*/ 0 w 123"/>
                  <a:gd name="T7" fmla="*/ 68187854 h 128"/>
                  <a:gd name="T8" fmla="*/ 18646437 w 123"/>
                  <a:gd name="T9" fmla="*/ 0 h 128"/>
                  <a:gd name="T10" fmla="*/ 0 w 123"/>
                  <a:gd name="T11" fmla="*/ 31962953 h 128"/>
                  <a:gd name="T12" fmla="*/ 87749472 w 123"/>
                  <a:gd name="T13" fmla="*/ 136374676 h 128"/>
                  <a:gd name="T14" fmla="*/ 134915385 w 123"/>
                  <a:gd name="T15" fmla="*/ 136374676 h 128"/>
                  <a:gd name="T16" fmla="*/ 18646437 w 123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8"/>
                  <a:gd name="T29" fmla="*/ 123 w 123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8">
                    <a:moveTo>
                      <a:pt x="17" y="0"/>
                    </a:moveTo>
                    <a:lnTo>
                      <a:pt x="0" y="30"/>
                    </a:lnTo>
                    <a:lnTo>
                      <a:pt x="80" y="128"/>
                    </a:lnTo>
                    <a:lnTo>
                      <a:pt x="123" y="12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6" name="Freeform 1162"/>
              <p:cNvSpPr>
                <a:spLocks/>
              </p:cNvSpPr>
              <p:nvPr/>
            </p:nvSpPr>
            <p:spPr bwMode="auto">
              <a:xfrm>
                <a:off x="1881597" y="2839879"/>
                <a:ext cx="142545" cy="146459"/>
              </a:xfrm>
              <a:custGeom>
                <a:avLst/>
                <a:gdLst>
                  <a:gd name="T0" fmla="*/ 74703012 w 136"/>
                  <a:gd name="T1" fmla="*/ 0 h 142"/>
                  <a:gd name="T2" fmla="*/ 149404977 w 136"/>
                  <a:gd name="T3" fmla="*/ 75529525 h 142"/>
                  <a:gd name="T4" fmla="*/ 74703012 w 136"/>
                  <a:gd name="T5" fmla="*/ 151058018 h 142"/>
                  <a:gd name="T6" fmla="*/ 0 w 136"/>
                  <a:gd name="T7" fmla="*/ 75529525 h 142"/>
                  <a:gd name="T8" fmla="*/ 23070277 w 136"/>
                  <a:gd name="T9" fmla="*/ 0 h 142"/>
                  <a:gd name="T10" fmla="*/ 0 w 136"/>
                  <a:gd name="T11" fmla="*/ 30850242 h 142"/>
                  <a:gd name="T12" fmla="*/ 102167019 w 136"/>
                  <a:gd name="T13" fmla="*/ 151058018 h 142"/>
                  <a:gd name="T14" fmla="*/ 149404977 w 136"/>
                  <a:gd name="T15" fmla="*/ 151058018 h 142"/>
                  <a:gd name="T16" fmla="*/ 23070277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21" y="0"/>
                    </a:moveTo>
                    <a:lnTo>
                      <a:pt x="0" y="29"/>
                    </a:lnTo>
                    <a:lnTo>
                      <a:pt x="93" y="142"/>
                    </a:lnTo>
                    <a:lnTo>
                      <a:pt x="136" y="14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7" name="Freeform 1163"/>
              <p:cNvSpPr>
                <a:spLocks/>
              </p:cNvSpPr>
              <p:nvPr/>
            </p:nvSpPr>
            <p:spPr bwMode="auto">
              <a:xfrm>
                <a:off x="1891098" y="2825541"/>
                <a:ext cx="155219" cy="160797"/>
              </a:xfrm>
              <a:custGeom>
                <a:avLst/>
                <a:gdLst>
                  <a:gd name="T0" fmla="*/ 81395584 w 148"/>
                  <a:gd name="T1" fmla="*/ 0 h 157"/>
                  <a:gd name="T2" fmla="*/ 162790120 w 148"/>
                  <a:gd name="T3" fmla="*/ 82343427 h 157"/>
                  <a:gd name="T4" fmla="*/ 81395584 w 148"/>
                  <a:gd name="T5" fmla="*/ 164685829 h 157"/>
                  <a:gd name="T6" fmla="*/ 0 w 148"/>
                  <a:gd name="T7" fmla="*/ 82343427 h 157"/>
                  <a:gd name="T8" fmla="*/ 23098264 w 148"/>
                  <a:gd name="T9" fmla="*/ 0 h 157"/>
                  <a:gd name="T10" fmla="*/ 0 w 148"/>
                  <a:gd name="T11" fmla="*/ 30419306 h 157"/>
                  <a:gd name="T12" fmla="*/ 116592527 w 148"/>
                  <a:gd name="T13" fmla="*/ 164685829 h 157"/>
                  <a:gd name="T14" fmla="*/ 162790120 w 148"/>
                  <a:gd name="T15" fmla="*/ 164685829 h 157"/>
                  <a:gd name="T16" fmla="*/ 23098264 w 148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7"/>
                  <a:gd name="T29" fmla="*/ 148 w 148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7">
                    <a:moveTo>
                      <a:pt x="21" y="0"/>
                    </a:moveTo>
                    <a:lnTo>
                      <a:pt x="0" y="29"/>
                    </a:lnTo>
                    <a:lnTo>
                      <a:pt x="106" y="157"/>
                    </a:lnTo>
                    <a:lnTo>
                      <a:pt x="148" y="15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8" name="Freeform 1164"/>
              <p:cNvSpPr>
                <a:spLocks/>
              </p:cNvSpPr>
              <p:nvPr/>
            </p:nvSpPr>
            <p:spPr bwMode="auto">
              <a:xfrm>
                <a:off x="1903771" y="2814276"/>
                <a:ext cx="164720" cy="170014"/>
              </a:xfrm>
              <a:custGeom>
                <a:avLst/>
                <a:gdLst>
                  <a:gd name="T0" fmla="*/ 86409803 w 157"/>
                  <a:gd name="T1" fmla="*/ 0 h 168"/>
                  <a:gd name="T2" fmla="*/ 172819606 w 157"/>
                  <a:gd name="T3" fmla="*/ 86026072 h 168"/>
                  <a:gd name="T4" fmla="*/ 86409803 w 157"/>
                  <a:gd name="T5" fmla="*/ 172052145 h 168"/>
                  <a:gd name="T6" fmla="*/ 0 w 157"/>
                  <a:gd name="T7" fmla="*/ 86026072 h 168"/>
                  <a:gd name="T8" fmla="*/ 18713032 w 157"/>
                  <a:gd name="T9" fmla="*/ 0 h 168"/>
                  <a:gd name="T10" fmla="*/ 0 w 157"/>
                  <a:gd name="T11" fmla="*/ 26627429 h 168"/>
                  <a:gd name="T12" fmla="*/ 126587828 w 157"/>
                  <a:gd name="T13" fmla="*/ 172052145 h 168"/>
                  <a:gd name="T14" fmla="*/ 172819606 w 157"/>
                  <a:gd name="T15" fmla="*/ 172052145 h 168"/>
                  <a:gd name="T16" fmla="*/ 18713032 w 157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8"/>
                  <a:gd name="T29" fmla="*/ 157 w 157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8">
                    <a:moveTo>
                      <a:pt x="17" y="0"/>
                    </a:moveTo>
                    <a:lnTo>
                      <a:pt x="0" y="26"/>
                    </a:lnTo>
                    <a:lnTo>
                      <a:pt x="115" y="168"/>
                    </a:lnTo>
                    <a:lnTo>
                      <a:pt x="157" y="16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099" name="Freeform 1165"/>
              <p:cNvSpPr>
                <a:spLocks/>
              </p:cNvSpPr>
              <p:nvPr/>
            </p:nvSpPr>
            <p:spPr bwMode="auto">
              <a:xfrm>
                <a:off x="1913272" y="2799938"/>
                <a:ext cx="177384" cy="184352"/>
              </a:xfrm>
              <a:custGeom>
                <a:avLst/>
                <a:gdLst>
                  <a:gd name="T0" fmla="*/ 93091962 w 169"/>
                  <a:gd name="T1" fmla="*/ 0 h 182"/>
                  <a:gd name="T2" fmla="*/ 186183924 w 169"/>
                  <a:gd name="T3" fmla="*/ 93367198 h 182"/>
                  <a:gd name="T4" fmla="*/ 93091962 w 169"/>
                  <a:gd name="T5" fmla="*/ 186734396 h 182"/>
                  <a:gd name="T6" fmla="*/ 0 w 169"/>
                  <a:gd name="T7" fmla="*/ 93367198 h 182"/>
                  <a:gd name="T8" fmla="*/ 23135492 w 169"/>
                  <a:gd name="T9" fmla="*/ 0 h 182"/>
                  <a:gd name="T10" fmla="*/ 0 w 169"/>
                  <a:gd name="T11" fmla="*/ 25650250 h 182"/>
                  <a:gd name="T12" fmla="*/ 139912957 w 169"/>
                  <a:gd name="T13" fmla="*/ 186734396 h 182"/>
                  <a:gd name="T14" fmla="*/ 186183924 w 169"/>
                  <a:gd name="T15" fmla="*/ 186734396 h 182"/>
                  <a:gd name="T16" fmla="*/ 23135492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21" y="0"/>
                    </a:moveTo>
                    <a:lnTo>
                      <a:pt x="0" y="25"/>
                    </a:lnTo>
                    <a:lnTo>
                      <a:pt x="127" y="182"/>
                    </a:lnTo>
                    <a:lnTo>
                      <a:pt x="169" y="18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0" name="Freeform 1166"/>
              <p:cNvSpPr>
                <a:spLocks/>
              </p:cNvSpPr>
              <p:nvPr/>
            </p:nvSpPr>
            <p:spPr bwMode="auto">
              <a:xfrm>
                <a:off x="1920660" y="2784576"/>
                <a:ext cx="192170" cy="201762"/>
              </a:xfrm>
              <a:custGeom>
                <a:avLst/>
                <a:gdLst>
                  <a:gd name="T0" fmla="*/ 100899750 w 183"/>
                  <a:gd name="T1" fmla="*/ 0 h 197"/>
                  <a:gd name="T2" fmla="*/ 201799501 w 183"/>
                  <a:gd name="T3" fmla="*/ 103319555 h 197"/>
                  <a:gd name="T4" fmla="*/ 100899750 w 183"/>
                  <a:gd name="T5" fmla="*/ 206639110 h 197"/>
                  <a:gd name="T6" fmla="*/ 0 w 183"/>
                  <a:gd name="T7" fmla="*/ 103319555 h 197"/>
                  <a:gd name="T8" fmla="*/ 24259625 w 183"/>
                  <a:gd name="T9" fmla="*/ 0 h 197"/>
                  <a:gd name="T10" fmla="*/ 0 w 183"/>
                  <a:gd name="T11" fmla="*/ 30418949 h 197"/>
                  <a:gd name="T12" fmla="*/ 154381831 w 183"/>
                  <a:gd name="T13" fmla="*/ 206639110 h 197"/>
                  <a:gd name="T14" fmla="*/ 201799501 w 183"/>
                  <a:gd name="T15" fmla="*/ 206639110 h 197"/>
                  <a:gd name="T16" fmla="*/ 24259625 w 183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197"/>
                  <a:gd name="T29" fmla="*/ 183 w 183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197">
                    <a:moveTo>
                      <a:pt x="22" y="0"/>
                    </a:moveTo>
                    <a:lnTo>
                      <a:pt x="0" y="29"/>
                    </a:lnTo>
                    <a:lnTo>
                      <a:pt x="140" y="197"/>
                    </a:lnTo>
                    <a:lnTo>
                      <a:pt x="183" y="197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1" name="Freeform 1167"/>
              <p:cNvSpPr>
                <a:spLocks/>
              </p:cNvSpPr>
              <p:nvPr/>
            </p:nvSpPr>
            <p:spPr bwMode="auto">
              <a:xfrm>
                <a:off x="1935446" y="2770238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18952759 w 191"/>
                  <a:gd name="T9" fmla="*/ 0 h 211"/>
                  <a:gd name="T10" fmla="*/ 0 w 191"/>
                  <a:gd name="T11" fmla="*/ 30421182 h 211"/>
                  <a:gd name="T12" fmla="*/ 164997749 w 191"/>
                  <a:gd name="T13" fmla="*/ 221341706 h 211"/>
                  <a:gd name="T14" fmla="*/ 212936065 w 191"/>
                  <a:gd name="T15" fmla="*/ 221341706 h 211"/>
                  <a:gd name="T16" fmla="*/ 18952759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17" y="0"/>
                    </a:moveTo>
                    <a:lnTo>
                      <a:pt x="0" y="29"/>
                    </a:lnTo>
                    <a:lnTo>
                      <a:pt x="148" y="211"/>
                    </a:lnTo>
                    <a:lnTo>
                      <a:pt x="191" y="2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2" name="Freeform 1168"/>
              <p:cNvSpPr>
                <a:spLocks/>
              </p:cNvSpPr>
              <p:nvPr/>
            </p:nvSpPr>
            <p:spPr bwMode="auto">
              <a:xfrm>
                <a:off x="1944947" y="2753852"/>
                <a:ext cx="214344" cy="230447"/>
              </a:xfrm>
              <a:custGeom>
                <a:avLst/>
                <a:gdLst>
                  <a:gd name="T0" fmla="*/ 113160960 w 203"/>
                  <a:gd name="T1" fmla="*/ 0 h 226"/>
                  <a:gd name="T2" fmla="*/ 226321921 w 203"/>
                  <a:gd name="T3" fmla="*/ 117491262 h 226"/>
                  <a:gd name="T4" fmla="*/ 113160960 w 203"/>
                  <a:gd name="T5" fmla="*/ 234981504 h 226"/>
                  <a:gd name="T6" fmla="*/ 0 w 203"/>
                  <a:gd name="T7" fmla="*/ 117491262 h 226"/>
                  <a:gd name="T8" fmla="*/ 23413124 w 203"/>
                  <a:gd name="T9" fmla="*/ 0 h 226"/>
                  <a:gd name="T10" fmla="*/ 0 w 203"/>
                  <a:gd name="T11" fmla="*/ 30152868 h 226"/>
                  <a:gd name="T12" fmla="*/ 179496746 w 203"/>
                  <a:gd name="T13" fmla="*/ 234981504 h 226"/>
                  <a:gd name="T14" fmla="*/ 226321921 w 203"/>
                  <a:gd name="T15" fmla="*/ 234981504 h 226"/>
                  <a:gd name="T16" fmla="*/ 23413124 w 203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6"/>
                  <a:gd name="T29" fmla="*/ 203 w 203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6">
                    <a:moveTo>
                      <a:pt x="21" y="0"/>
                    </a:moveTo>
                    <a:lnTo>
                      <a:pt x="0" y="29"/>
                    </a:lnTo>
                    <a:lnTo>
                      <a:pt x="161" y="226"/>
                    </a:lnTo>
                    <a:lnTo>
                      <a:pt x="203" y="22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3" name="Freeform 1169"/>
              <p:cNvSpPr>
                <a:spLocks/>
              </p:cNvSpPr>
              <p:nvPr/>
            </p:nvSpPr>
            <p:spPr bwMode="auto">
              <a:xfrm>
                <a:off x="1952335" y="2739514"/>
                <a:ext cx="229130" cy="244784"/>
              </a:xfrm>
              <a:custGeom>
                <a:avLst/>
                <a:gdLst>
                  <a:gd name="T0" fmla="*/ 121529066 w 216"/>
                  <a:gd name="T1" fmla="*/ 0 h 240"/>
                  <a:gd name="T2" fmla="*/ 243058131 w 216"/>
                  <a:gd name="T3" fmla="*/ 124831681 h 240"/>
                  <a:gd name="T4" fmla="*/ 121529066 w 216"/>
                  <a:gd name="T5" fmla="*/ 249663361 h 240"/>
                  <a:gd name="T6" fmla="*/ 0 w 216"/>
                  <a:gd name="T7" fmla="*/ 124831681 h 240"/>
                  <a:gd name="T8" fmla="*/ 23631154 w 216"/>
                  <a:gd name="T9" fmla="*/ 0 h 240"/>
                  <a:gd name="T10" fmla="*/ 0 w 216"/>
                  <a:gd name="T11" fmla="*/ 30167588 h 240"/>
                  <a:gd name="T12" fmla="*/ 195796900 w 216"/>
                  <a:gd name="T13" fmla="*/ 249663361 h 240"/>
                  <a:gd name="T14" fmla="*/ 243058131 w 216"/>
                  <a:gd name="T15" fmla="*/ 249663361 h 240"/>
                  <a:gd name="T16" fmla="*/ 23631154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21" y="0"/>
                    </a:moveTo>
                    <a:lnTo>
                      <a:pt x="0" y="29"/>
                    </a:lnTo>
                    <a:lnTo>
                      <a:pt x="174" y="240"/>
                    </a:lnTo>
                    <a:lnTo>
                      <a:pt x="216" y="24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4" name="Freeform 1170"/>
              <p:cNvSpPr>
                <a:spLocks/>
              </p:cNvSpPr>
              <p:nvPr/>
            </p:nvSpPr>
            <p:spPr bwMode="auto">
              <a:xfrm>
                <a:off x="1967121" y="2726201"/>
                <a:ext cx="236518" cy="260146"/>
              </a:xfrm>
              <a:custGeom>
                <a:avLst/>
                <a:gdLst>
                  <a:gd name="T0" fmla="*/ 124867776 w 224"/>
                  <a:gd name="T1" fmla="*/ 0 h 255"/>
                  <a:gd name="T2" fmla="*/ 249735553 w 224"/>
                  <a:gd name="T3" fmla="*/ 132697924 h 255"/>
                  <a:gd name="T4" fmla="*/ 124867776 w 224"/>
                  <a:gd name="T5" fmla="*/ 265395849 h 255"/>
                  <a:gd name="T6" fmla="*/ 0 w 224"/>
                  <a:gd name="T7" fmla="*/ 132697924 h 255"/>
                  <a:gd name="T8" fmla="*/ 18953120 w 224"/>
                  <a:gd name="T9" fmla="*/ 0 h 255"/>
                  <a:gd name="T10" fmla="*/ 0 w 224"/>
                  <a:gd name="T11" fmla="*/ 30182038 h 255"/>
                  <a:gd name="T12" fmla="*/ 202910281 w 224"/>
                  <a:gd name="T13" fmla="*/ 265395849 h 255"/>
                  <a:gd name="T14" fmla="*/ 249735553 w 224"/>
                  <a:gd name="T15" fmla="*/ 265395849 h 255"/>
                  <a:gd name="T16" fmla="*/ 18953120 w 224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5"/>
                  <a:gd name="T29" fmla="*/ 224 w 224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5">
                    <a:moveTo>
                      <a:pt x="17" y="0"/>
                    </a:moveTo>
                    <a:lnTo>
                      <a:pt x="0" y="29"/>
                    </a:lnTo>
                    <a:lnTo>
                      <a:pt x="182" y="255"/>
                    </a:lnTo>
                    <a:lnTo>
                      <a:pt x="224" y="2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5" name="Freeform 1171"/>
              <p:cNvSpPr>
                <a:spLocks/>
              </p:cNvSpPr>
              <p:nvPr/>
            </p:nvSpPr>
            <p:spPr bwMode="auto">
              <a:xfrm>
                <a:off x="1974509" y="2714935"/>
                <a:ext cx="251304" cy="271412"/>
              </a:xfrm>
              <a:custGeom>
                <a:avLst/>
                <a:gdLst>
                  <a:gd name="T0" fmla="*/ 132675840 w 238"/>
                  <a:gd name="T1" fmla="*/ 0 h 266"/>
                  <a:gd name="T2" fmla="*/ 265351680 w 238"/>
                  <a:gd name="T3" fmla="*/ 138467056 h 266"/>
                  <a:gd name="T4" fmla="*/ 132675840 w 238"/>
                  <a:gd name="T5" fmla="*/ 276934112 h 266"/>
                  <a:gd name="T6" fmla="*/ 0 w 238"/>
                  <a:gd name="T7" fmla="*/ 138467056 h 266"/>
                  <a:gd name="T8" fmla="*/ 23413510 w 238"/>
                  <a:gd name="T9" fmla="*/ 0 h 266"/>
                  <a:gd name="T10" fmla="*/ 0 w 238"/>
                  <a:gd name="T11" fmla="*/ 27068751 h 266"/>
                  <a:gd name="T12" fmla="*/ 217409647 w 238"/>
                  <a:gd name="T13" fmla="*/ 276934112 h 266"/>
                  <a:gd name="T14" fmla="*/ 265351680 w 238"/>
                  <a:gd name="T15" fmla="*/ 276934112 h 266"/>
                  <a:gd name="T16" fmla="*/ 23413510 w 238"/>
                  <a:gd name="T17" fmla="*/ 0 h 26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6"/>
                  <a:gd name="T29" fmla="*/ 238 w 238"/>
                  <a:gd name="T30" fmla="*/ 266 h 2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6">
                    <a:moveTo>
                      <a:pt x="21" y="0"/>
                    </a:moveTo>
                    <a:lnTo>
                      <a:pt x="0" y="26"/>
                    </a:lnTo>
                    <a:lnTo>
                      <a:pt x="195" y="266"/>
                    </a:lnTo>
                    <a:lnTo>
                      <a:pt x="238" y="2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6" name="Freeform 1172"/>
              <p:cNvSpPr>
                <a:spLocks/>
              </p:cNvSpPr>
              <p:nvPr/>
            </p:nvSpPr>
            <p:spPr bwMode="auto">
              <a:xfrm>
                <a:off x="1984019" y="2706742"/>
                <a:ext cx="263968" cy="279605"/>
              </a:xfrm>
              <a:custGeom>
                <a:avLst/>
                <a:gdLst>
                  <a:gd name="T0" fmla="*/ 139358242 w 250"/>
                  <a:gd name="T1" fmla="*/ 0 h 273"/>
                  <a:gd name="T2" fmla="*/ 278716484 w 250"/>
                  <a:gd name="T3" fmla="*/ 143185413 h 273"/>
                  <a:gd name="T4" fmla="*/ 139358242 w 250"/>
                  <a:gd name="T5" fmla="*/ 286369802 h 273"/>
                  <a:gd name="T6" fmla="*/ 0 w 250"/>
                  <a:gd name="T7" fmla="*/ 143185413 h 273"/>
                  <a:gd name="T8" fmla="*/ 0 w 250"/>
                  <a:gd name="T9" fmla="*/ 18881019 h 273"/>
                  <a:gd name="T10" fmla="*/ 13377899 w 250"/>
                  <a:gd name="T11" fmla="*/ 0 h 273"/>
                  <a:gd name="T12" fmla="*/ 32330801 w 250"/>
                  <a:gd name="T13" fmla="*/ 0 h 273"/>
                  <a:gd name="T14" fmla="*/ 278716484 w 250"/>
                  <a:gd name="T15" fmla="*/ 286369802 h 273"/>
                  <a:gd name="T16" fmla="*/ 230777729 w 250"/>
                  <a:gd name="T17" fmla="*/ 286369802 h 273"/>
                  <a:gd name="T18" fmla="*/ 0 w 250"/>
                  <a:gd name="T19" fmla="*/ 18881019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3"/>
                  <a:gd name="T32" fmla="*/ 250 w 250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3">
                    <a:moveTo>
                      <a:pt x="0" y="18"/>
                    </a:moveTo>
                    <a:lnTo>
                      <a:pt x="12" y="0"/>
                    </a:lnTo>
                    <a:lnTo>
                      <a:pt x="29" y="0"/>
                    </a:lnTo>
                    <a:lnTo>
                      <a:pt x="250" y="273"/>
                    </a:lnTo>
                    <a:lnTo>
                      <a:pt x="207" y="27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7" name="Freeform 1173"/>
              <p:cNvSpPr>
                <a:spLocks/>
              </p:cNvSpPr>
              <p:nvPr/>
            </p:nvSpPr>
            <p:spPr bwMode="auto">
              <a:xfrm>
                <a:off x="1995632" y="2706742"/>
                <a:ext cx="274530" cy="279605"/>
              </a:xfrm>
              <a:custGeom>
                <a:avLst/>
                <a:gdLst>
                  <a:gd name="T0" fmla="*/ 145495598 w 259"/>
                  <a:gd name="T1" fmla="*/ 0 h 273"/>
                  <a:gd name="T2" fmla="*/ 290991196 w 259"/>
                  <a:gd name="T3" fmla="*/ 143185413 h 273"/>
                  <a:gd name="T4" fmla="*/ 145495598 w 259"/>
                  <a:gd name="T5" fmla="*/ 286369802 h 273"/>
                  <a:gd name="T6" fmla="*/ 0 w 259"/>
                  <a:gd name="T7" fmla="*/ 143185413 h 273"/>
                  <a:gd name="T8" fmla="*/ 0 w 259"/>
                  <a:gd name="T9" fmla="*/ 7342447 h 273"/>
                  <a:gd name="T10" fmla="*/ 0 w 259"/>
                  <a:gd name="T11" fmla="*/ 0 h 273"/>
                  <a:gd name="T12" fmla="*/ 43816680 w 259"/>
                  <a:gd name="T13" fmla="*/ 0 h 273"/>
                  <a:gd name="T14" fmla="*/ 290991196 w 259"/>
                  <a:gd name="T15" fmla="*/ 286369802 h 273"/>
                  <a:gd name="T16" fmla="*/ 243803791 w 259"/>
                  <a:gd name="T17" fmla="*/ 286369802 h 273"/>
                  <a:gd name="T18" fmla="*/ 0 w 259"/>
                  <a:gd name="T19" fmla="*/ 7342447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9"/>
                  <a:gd name="T31" fmla="*/ 0 h 273"/>
                  <a:gd name="T32" fmla="*/ 259 w 259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9" h="273">
                    <a:moveTo>
                      <a:pt x="0" y="7"/>
                    </a:moveTo>
                    <a:lnTo>
                      <a:pt x="0" y="0"/>
                    </a:lnTo>
                    <a:lnTo>
                      <a:pt x="39" y="0"/>
                    </a:lnTo>
                    <a:lnTo>
                      <a:pt x="259" y="273"/>
                    </a:lnTo>
                    <a:lnTo>
                      <a:pt x="217" y="27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8" name="Freeform 1174"/>
              <p:cNvSpPr>
                <a:spLocks/>
              </p:cNvSpPr>
              <p:nvPr/>
            </p:nvSpPr>
            <p:spPr bwMode="auto">
              <a:xfrm>
                <a:off x="2014633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09" name="Freeform 1175"/>
              <p:cNvSpPr>
                <a:spLocks/>
              </p:cNvSpPr>
              <p:nvPr/>
            </p:nvSpPr>
            <p:spPr bwMode="auto">
              <a:xfrm>
                <a:off x="2036807" y="2706742"/>
                <a:ext cx="277703" cy="279605"/>
              </a:xfrm>
              <a:custGeom>
                <a:avLst/>
                <a:gdLst>
                  <a:gd name="T0" fmla="*/ 147174108 w 262"/>
                  <a:gd name="T1" fmla="*/ 0 h 273"/>
                  <a:gd name="T2" fmla="*/ 294347156 w 262"/>
                  <a:gd name="T3" fmla="*/ 143185413 h 273"/>
                  <a:gd name="T4" fmla="*/ 147174108 w 262"/>
                  <a:gd name="T5" fmla="*/ 286369802 h 273"/>
                  <a:gd name="T6" fmla="*/ 0 w 262"/>
                  <a:gd name="T7" fmla="*/ 143185413 h 273"/>
                  <a:gd name="T8" fmla="*/ 47185126 w 262"/>
                  <a:gd name="T9" fmla="*/ 0 h 273"/>
                  <a:gd name="T10" fmla="*/ 0 w 262"/>
                  <a:gd name="T11" fmla="*/ 0 h 273"/>
                  <a:gd name="T12" fmla="*/ 247161981 w 262"/>
                  <a:gd name="T13" fmla="*/ 286369802 h 273"/>
                  <a:gd name="T14" fmla="*/ 294347156 w 262"/>
                  <a:gd name="T15" fmla="*/ 286369802 h 273"/>
                  <a:gd name="T16" fmla="*/ 47185126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0" name="Freeform 1176"/>
              <p:cNvSpPr>
                <a:spLocks/>
              </p:cNvSpPr>
              <p:nvPr/>
            </p:nvSpPr>
            <p:spPr bwMode="auto">
              <a:xfrm>
                <a:off x="2061094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6369802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1" name="Freeform 1177"/>
              <p:cNvSpPr>
                <a:spLocks/>
              </p:cNvSpPr>
              <p:nvPr/>
            </p:nvSpPr>
            <p:spPr bwMode="auto">
              <a:xfrm>
                <a:off x="2083268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6827267 w 263"/>
                  <a:gd name="T9" fmla="*/ 0 h 273"/>
                  <a:gd name="T10" fmla="*/ 0 w 263"/>
                  <a:gd name="T11" fmla="*/ 0 h 273"/>
                  <a:gd name="T12" fmla="*/ 245285614 w 263"/>
                  <a:gd name="T13" fmla="*/ 286369802 h 273"/>
                  <a:gd name="T14" fmla="*/ 293227966 w 263"/>
                  <a:gd name="T15" fmla="*/ 286369802 h 273"/>
                  <a:gd name="T16" fmla="*/ 46827267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2" name="Freeform 1178"/>
              <p:cNvSpPr>
                <a:spLocks/>
              </p:cNvSpPr>
              <p:nvPr/>
            </p:nvSpPr>
            <p:spPr bwMode="auto">
              <a:xfrm>
                <a:off x="2105442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3" name="Freeform 1179"/>
              <p:cNvSpPr>
                <a:spLocks/>
              </p:cNvSpPr>
              <p:nvPr/>
            </p:nvSpPr>
            <p:spPr bwMode="auto">
              <a:xfrm>
                <a:off x="2127616" y="2706742"/>
                <a:ext cx="277703" cy="279605"/>
              </a:xfrm>
              <a:custGeom>
                <a:avLst/>
                <a:gdLst>
                  <a:gd name="T0" fmla="*/ 146614511 w 263"/>
                  <a:gd name="T1" fmla="*/ 0 h 273"/>
                  <a:gd name="T2" fmla="*/ 293227966 w 263"/>
                  <a:gd name="T3" fmla="*/ 143185413 h 273"/>
                  <a:gd name="T4" fmla="*/ 146614511 w 263"/>
                  <a:gd name="T5" fmla="*/ 286369802 h 273"/>
                  <a:gd name="T6" fmla="*/ 0 w 263"/>
                  <a:gd name="T7" fmla="*/ 143185413 h 273"/>
                  <a:gd name="T8" fmla="*/ 47942302 w 263"/>
                  <a:gd name="T9" fmla="*/ 0 h 273"/>
                  <a:gd name="T10" fmla="*/ 0 w 263"/>
                  <a:gd name="T11" fmla="*/ 0 h 273"/>
                  <a:gd name="T12" fmla="*/ 246400650 w 263"/>
                  <a:gd name="T13" fmla="*/ 286369802 h 273"/>
                  <a:gd name="T14" fmla="*/ 293227966 w 263"/>
                  <a:gd name="T15" fmla="*/ 286369802 h 273"/>
                  <a:gd name="T16" fmla="*/ 4794230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63" y="27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4" name="Freeform 1180"/>
              <p:cNvSpPr>
                <a:spLocks/>
              </p:cNvSpPr>
              <p:nvPr/>
            </p:nvSpPr>
            <p:spPr bwMode="auto">
              <a:xfrm>
                <a:off x="2150842" y="2706742"/>
                <a:ext cx="276642" cy="279605"/>
              </a:xfrm>
              <a:custGeom>
                <a:avLst/>
                <a:gdLst>
                  <a:gd name="T0" fmla="*/ 146051136 w 262"/>
                  <a:gd name="T1" fmla="*/ 0 h 273"/>
                  <a:gd name="T2" fmla="*/ 292102271 w 262"/>
                  <a:gd name="T3" fmla="*/ 143185413 h 273"/>
                  <a:gd name="T4" fmla="*/ 146051136 w 262"/>
                  <a:gd name="T5" fmla="*/ 286369802 h 273"/>
                  <a:gd name="T6" fmla="*/ 0 w 262"/>
                  <a:gd name="T7" fmla="*/ 143185413 h 273"/>
                  <a:gd name="T8" fmla="*/ 46825349 w 262"/>
                  <a:gd name="T9" fmla="*/ 0 h 273"/>
                  <a:gd name="T10" fmla="*/ 0 w 262"/>
                  <a:gd name="T11" fmla="*/ 0 h 273"/>
                  <a:gd name="T12" fmla="*/ 245276873 w 262"/>
                  <a:gd name="T13" fmla="*/ 286369802 h 273"/>
                  <a:gd name="T14" fmla="*/ 292102271 w 262"/>
                  <a:gd name="T15" fmla="*/ 286369802 h 273"/>
                  <a:gd name="T16" fmla="*/ 46825349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5" name="Freeform 1181"/>
              <p:cNvSpPr>
                <a:spLocks/>
              </p:cNvSpPr>
              <p:nvPr/>
            </p:nvSpPr>
            <p:spPr bwMode="auto">
              <a:xfrm>
                <a:off x="2173016" y="2706742"/>
                <a:ext cx="276642" cy="279605"/>
              </a:xfrm>
              <a:custGeom>
                <a:avLst/>
                <a:gdLst>
                  <a:gd name="T0" fmla="*/ 146051136 w 262"/>
                  <a:gd name="T1" fmla="*/ 0 h 273"/>
                  <a:gd name="T2" fmla="*/ 292102271 w 262"/>
                  <a:gd name="T3" fmla="*/ 143185413 h 273"/>
                  <a:gd name="T4" fmla="*/ 146051136 w 262"/>
                  <a:gd name="T5" fmla="*/ 286369802 h 273"/>
                  <a:gd name="T6" fmla="*/ 0 w 262"/>
                  <a:gd name="T7" fmla="*/ 143185413 h 273"/>
                  <a:gd name="T8" fmla="*/ 46825349 w 262"/>
                  <a:gd name="T9" fmla="*/ 0 h 273"/>
                  <a:gd name="T10" fmla="*/ 0 w 262"/>
                  <a:gd name="T11" fmla="*/ 0 h 273"/>
                  <a:gd name="T12" fmla="*/ 245276873 w 262"/>
                  <a:gd name="T13" fmla="*/ 286369802 h 273"/>
                  <a:gd name="T14" fmla="*/ 292102271 w 262"/>
                  <a:gd name="T15" fmla="*/ 286369802 h 273"/>
                  <a:gd name="T16" fmla="*/ 46825349 w 262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2"/>
                  <a:gd name="T28" fmla="*/ 0 h 273"/>
                  <a:gd name="T29" fmla="*/ 262 w 262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2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2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6" name="Freeform 1182"/>
              <p:cNvSpPr>
                <a:spLocks/>
              </p:cNvSpPr>
              <p:nvPr/>
            </p:nvSpPr>
            <p:spPr bwMode="auto">
              <a:xfrm>
                <a:off x="2195190" y="2706742"/>
                <a:ext cx="276642" cy="279605"/>
              </a:xfrm>
              <a:custGeom>
                <a:avLst/>
                <a:gdLst>
                  <a:gd name="T0" fmla="*/ 145495808 w 263"/>
                  <a:gd name="T1" fmla="*/ 0 h 273"/>
                  <a:gd name="T2" fmla="*/ 290991617 w 263"/>
                  <a:gd name="T3" fmla="*/ 143185413 h 273"/>
                  <a:gd name="T4" fmla="*/ 145495808 w 263"/>
                  <a:gd name="T5" fmla="*/ 286369802 h 273"/>
                  <a:gd name="T6" fmla="*/ 0 w 263"/>
                  <a:gd name="T7" fmla="*/ 143185413 h 273"/>
                  <a:gd name="T8" fmla="*/ 46470592 w 263"/>
                  <a:gd name="T9" fmla="*/ 0 h 273"/>
                  <a:gd name="T10" fmla="*/ 0 w 263"/>
                  <a:gd name="T11" fmla="*/ 0 h 273"/>
                  <a:gd name="T12" fmla="*/ 243415460 w 263"/>
                  <a:gd name="T13" fmla="*/ 286369802 h 273"/>
                  <a:gd name="T14" fmla="*/ 290991617 w 263"/>
                  <a:gd name="T15" fmla="*/ 286369802 h 273"/>
                  <a:gd name="T16" fmla="*/ 46470592 w 263"/>
                  <a:gd name="T17" fmla="*/ 0 h 2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3"/>
                  <a:gd name="T28" fmla="*/ 0 h 273"/>
                  <a:gd name="T29" fmla="*/ 263 w 263"/>
                  <a:gd name="T30" fmla="*/ 273 h 2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3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63" y="27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7" name="Freeform 1183"/>
              <p:cNvSpPr>
                <a:spLocks/>
              </p:cNvSpPr>
              <p:nvPr/>
            </p:nvSpPr>
            <p:spPr bwMode="auto">
              <a:xfrm>
                <a:off x="2216313" y="2706742"/>
                <a:ext cx="274530" cy="279605"/>
              </a:xfrm>
              <a:custGeom>
                <a:avLst/>
                <a:gdLst>
                  <a:gd name="T0" fmla="*/ 145495598 w 259"/>
                  <a:gd name="T1" fmla="*/ 0 h 273"/>
                  <a:gd name="T2" fmla="*/ 290991196 w 259"/>
                  <a:gd name="T3" fmla="*/ 143185413 h 273"/>
                  <a:gd name="T4" fmla="*/ 145495598 w 259"/>
                  <a:gd name="T5" fmla="*/ 286369802 h 273"/>
                  <a:gd name="T6" fmla="*/ 0 w 259"/>
                  <a:gd name="T7" fmla="*/ 143185413 h 273"/>
                  <a:gd name="T8" fmla="*/ 47187355 w 259"/>
                  <a:gd name="T9" fmla="*/ 0 h 273"/>
                  <a:gd name="T10" fmla="*/ 0 w 259"/>
                  <a:gd name="T11" fmla="*/ 0 h 273"/>
                  <a:gd name="T12" fmla="*/ 247173406 w 259"/>
                  <a:gd name="T13" fmla="*/ 286369802 h 273"/>
                  <a:gd name="T14" fmla="*/ 290991196 w 259"/>
                  <a:gd name="T15" fmla="*/ 286369802 h 273"/>
                  <a:gd name="T16" fmla="*/ 290991196 w 259"/>
                  <a:gd name="T17" fmla="*/ 277977559 h 273"/>
                  <a:gd name="T18" fmla="*/ 47187355 w 259"/>
                  <a:gd name="T19" fmla="*/ 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9"/>
                  <a:gd name="T31" fmla="*/ 0 h 273"/>
                  <a:gd name="T32" fmla="*/ 259 w 259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9" h="273">
                    <a:moveTo>
                      <a:pt x="42" y="0"/>
                    </a:moveTo>
                    <a:lnTo>
                      <a:pt x="0" y="0"/>
                    </a:lnTo>
                    <a:lnTo>
                      <a:pt x="220" y="273"/>
                    </a:lnTo>
                    <a:lnTo>
                      <a:pt x="259" y="273"/>
                    </a:lnTo>
                    <a:lnTo>
                      <a:pt x="259" y="26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8" name="Freeform 1184"/>
              <p:cNvSpPr>
                <a:spLocks/>
              </p:cNvSpPr>
              <p:nvPr/>
            </p:nvSpPr>
            <p:spPr bwMode="auto">
              <a:xfrm>
                <a:off x="2238487" y="2706742"/>
                <a:ext cx="265029" cy="279605"/>
              </a:xfrm>
              <a:custGeom>
                <a:avLst/>
                <a:gdLst>
                  <a:gd name="T0" fmla="*/ 140481304 w 250"/>
                  <a:gd name="T1" fmla="*/ 0 h 273"/>
                  <a:gd name="T2" fmla="*/ 280961547 w 250"/>
                  <a:gd name="T3" fmla="*/ 143185413 h 273"/>
                  <a:gd name="T4" fmla="*/ 140481304 w 250"/>
                  <a:gd name="T5" fmla="*/ 286369802 h 273"/>
                  <a:gd name="T6" fmla="*/ 0 w 250"/>
                  <a:gd name="T7" fmla="*/ 143185413 h 273"/>
                  <a:gd name="T8" fmla="*/ 48325393 w 250"/>
                  <a:gd name="T9" fmla="*/ 0 h 273"/>
                  <a:gd name="T10" fmla="*/ 0 w 250"/>
                  <a:gd name="T11" fmla="*/ 0 h 273"/>
                  <a:gd name="T12" fmla="*/ 248370343 w 250"/>
                  <a:gd name="T13" fmla="*/ 286369802 h 273"/>
                  <a:gd name="T14" fmla="*/ 267475749 w 250"/>
                  <a:gd name="T15" fmla="*/ 286369802 h 273"/>
                  <a:gd name="T16" fmla="*/ 280961547 w 250"/>
                  <a:gd name="T17" fmla="*/ 267487704 h 273"/>
                  <a:gd name="T18" fmla="*/ 48325393 w 250"/>
                  <a:gd name="T19" fmla="*/ 0 h 2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73"/>
                  <a:gd name="T32" fmla="*/ 250 w 250"/>
                  <a:gd name="T33" fmla="*/ 273 h 2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73">
                    <a:moveTo>
                      <a:pt x="43" y="0"/>
                    </a:moveTo>
                    <a:lnTo>
                      <a:pt x="0" y="0"/>
                    </a:lnTo>
                    <a:lnTo>
                      <a:pt x="221" y="273"/>
                    </a:lnTo>
                    <a:lnTo>
                      <a:pt x="238" y="273"/>
                    </a:lnTo>
                    <a:lnTo>
                      <a:pt x="250" y="25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19" name="Freeform 1185"/>
              <p:cNvSpPr>
                <a:spLocks/>
              </p:cNvSpPr>
              <p:nvPr/>
            </p:nvSpPr>
            <p:spPr bwMode="auto">
              <a:xfrm>
                <a:off x="2260661" y="2706742"/>
                <a:ext cx="252356" cy="271412"/>
              </a:xfrm>
              <a:custGeom>
                <a:avLst/>
                <a:gdLst>
                  <a:gd name="T0" fmla="*/ 133788971 w 238"/>
                  <a:gd name="T1" fmla="*/ 0 h 265"/>
                  <a:gd name="T2" fmla="*/ 267577942 w 238"/>
                  <a:gd name="T3" fmla="*/ 138989573 h 265"/>
                  <a:gd name="T4" fmla="*/ 133788971 w 238"/>
                  <a:gd name="T5" fmla="*/ 277979146 h 265"/>
                  <a:gd name="T6" fmla="*/ 0 w 238"/>
                  <a:gd name="T7" fmla="*/ 138989573 h 265"/>
                  <a:gd name="T8" fmla="*/ 48344204 w 238"/>
                  <a:gd name="T9" fmla="*/ 0 h 265"/>
                  <a:gd name="T10" fmla="*/ 0 w 238"/>
                  <a:gd name="T11" fmla="*/ 0 h 265"/>
                  <a:gd name="T12" fmla="*/ 243967818 w 238"/>
                  <a:gd name="T13" fmla="*/ 277979146 h 265"/>
                  <a:gd name="T14" fmla="*/ 267577942 w 238"/>
                  <a:gd name="T15" fmla="*/ 251754550 h 265"/>
                  <a:gd name="T16" fmla="*/ 48344204 w 238"/>
                  <a:gd name="T17" fmla="*/ 0 h 26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8"/>
                  <a:gd name="T28" fmla="*/ 0 h 265"/>
                  <a:gd name="T29" fmla="*/ 238 w 238"/>
                  <a:gd name="T30" fmla="*/ 265 h 2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8" h="265">
                    <a:moveTo>
                      <a:pt x="43" y="0"/>
                    </a:moveTo>
                    <a:lnTo>
                      <a:pt x="0" y="0"/>
                    </a:lnTo>
                    <a:lnTo>
                      <a:pt x="217" y="265"/>
                    </a:lnTo>
                    <a:lnTo>
                      <a:pt x="238" y="24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0" name="Freeform 1186"/>
              <p:cNvSpPr>
                <a:spLocks/>
              </p:cNvSpPr>
              <p:nvPr/>
            </p:nvSpPr>
            <p:spPr bwMode="auto">
              <a:xfrm>
                <a:off x="2282836" y="2706742"/>
                <a:ext cx="236518" cy="260146"/>
              </a:xfrm>
              <a:custGeom>
                <a:avLst/>
                <a:gdLst>
                  <a:gd name="T0" fmla="*/ 124867776 w 224"/>
                  <a:gd name="T1" fmla="*/ 0 h 255"/>
                  <a:gd name="T2" fmla="*/ 249735553 w 224"/>
                  <a:gd name="T3" fmla="*/ 132697924 h 255"/>
                  <a:gd name="T4" fmla="*/ 124867776 w 224"/>
                  <a:gd name="T5" fmla="*/ 265395849 h 255"/>
                  <a:gd name="T6" fmla="*/ 0 w 224"/>
                  <a:gd name="T7" fmla="*/ 132697924 h 255"/>
                  <a:gd name="T8" fmla="*/ 46825288 w 224"/>
                  <a:gd name="T9" fmla="*/ 0 h 255"/>
                  <a:gd name="T10" fmla="*/ 0 w 224"/>
                  <a:gd name="T11" fmla="*/ 0 h 255"/>
                  <a:gd name="T12" fmla="*/ 230782442 w 224"/>
                  <a:gd name="T13" fmla="*/ 265395849 h 255"/>
                  <a:gd name="T14" fmla="*/ 249735553 w 224"/>
                  <a:gd name="T15" fmla="*/ 234173235 h 255"/>
                  <a:gd name="T16" fmla="*/ 46825288 w 224"/>
                  <a:gd name="T17" fmla="*/ 0 h 2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5"/>
                  <a:gd name="T29" fmla="*/ 224 w 224"/>
                  <a:gd name="T30" fmla="*/ 255 h 2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5">
                    <a:moveTo>
                      <a:pt x="42" y="0"/>
                    </a:moveTo>
                    <a:lnTo>
                      <a:pt x="0" y="0"/>
                    </a:lnTo>
                    <a:lnTo>
                      <a:pt x="207" y="255"/>
                    </a:lnTo>
                    <a:lnTo>
                      <a:pt x="224" y="22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1" name="Freeform 1187"/>
              <p:cNvSpPr>
                <a:spLocks/>
              </p:cNvSpPr>
              <p:nvPr/>
            </p:nvSpPr>
            <p:spPr bwMode="auto">
              <a:xfrm>
                <a:off x="2307113" y="2706742"/>
                <a:ext cx="229130" cy="245809"/>
              </a:xfrm>
              <a:custGeom>
                <a:avLst/>
                <a:gdLst>
                  <a:gd name="T0" fmla="*/ 121529066 w 216"/>
                  <a:gd name="T1" fmla="*/ 0 h 240"/>
                  <a:gd name="T2" fmla="*/ 243058131 w 216"/>
                  <a:gd name="T3" fmla="*/ 125879813 h 240"/>
                  <a:gd name="T4" fmla="*/ 121529066 w 216"/>
                  <a:gd name="T5" fmla="*/ 251758602 h 240"/>
                  <a:gd name="T6" fmla="*/ 0 w 216"/>
                  <a:gd name="T7" fmla="*/ 125879813 h 240"/>
                  <a:gd name="T8" fmla="*/ 47261248 w 216"/>
                  <a:gd name="T9" fmla="*/ 0 h 240"/>
                  <a:gd name="T10" fmla="*/ 0 w 216"/>
                  <a:gd name="T11" fmla="*/ 0 h 240"/>
                  <a:gd name="T12" fmla="*/ 219426985 w 216"/>
                  <a:gd name="T13" fmla="*/ 251758602 h 240"/>
                  <a:gd name="T14" fmla="*/ 243058131 w 216"/>
                  <a:gd name="T15" fmla="*/ 221337698 h 240"/>
                  <a:gd name="T16" fmla="*/ 47261248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42" y="0"/>
                    </a:moveTo>
                    <a:lnTo>
                      <a:pt x="0" y="0"/>
                    </a:lnTo>
                    <a:lnTo>
                      <a:pt x="195" y="240"/>
                    </a:lnTo>
                    <a:lnTo>
                      <a:pt x="216" y="21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2" name="Freeform 1188"/>
              <p:cNvSpPr>
                <a:spLocks/>
              </p:cNvSpPr>
              <p:nvPr/>
            </p:nvSpPr>
            <p:spPr bwMode="auto">
              <a:xfrm>
                <a:off x="2329287" y="2706742"/>
                <a:ext cx="214344" cy="230447"/>
              </a:xfrm>
              <a:custGeom>
                <a:avLst/>
                <a:gdLst>
                  <a:gd name="T0" fmla="*/ 113160960 w 203"/>
                  <a:gd name="T1" fmla="*/ 0 h 225"/>
                  <a:gd name="T2" fmla="*/ 226321921 w 203"/>
                  <a:gd name="T3" fmla="*/ 118013445 h 225"/>
                  <a:gd name="T4" fmla="*/ 113160960 w 203"/>
                  <a:gd name="T5" fmla="*/ 236025866 h 225"/>
                  <a:gd name="T6" fmla="*/ 0 w 203"/>
                  <a:gd name="T7" fmla="*/ 118013445 h 225"/>
                  <a:gd name="T8" fmla="*/ 46825191 w 203"/>
                  <a:gd name="T9" fmla="*/ 0 h 225"/>
                  <a:gd name="T10" fmla="*/ 0 w 203"/>
                  <a:gd name="T11" fmla="*/ 0 h 225"/>
                  <a:gd name="T12" fmla="*/ 202908805 w 203"/>
                  <a:gd name="T13" fmla="*/ 236025866 h 225"/>
                  <a:gd name="T14" fmla="*/ 226321921 w 203"/>
                  <a:gd name="T15" fmla="*/ 205604822 h 225"/>
                  <a:gd name="T16" fmla="*/ 46825191 w 203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5"/>
                  <a:gd name="T29" fmla="*/ 203 w 203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5">
                    <a:moveTo>
                      <a:pt x="42" y="0"/>
                    </a:moveTo>
                    <a:lnTo>
                      <a:pt x="0" y="0"/>
                    </a:lnTo>
                    <a:lnTo>
                      <a:pt x="182" y="225"/>
                    </a:lnTo>
                    <a:lnTo>
                      <a:pt x="203" y="19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3" name="Freeform 1189"/>
              <p:cNvSpPr>
                <a:spLocks/>
              </p:cNvSpPr>
              <p:nvPr/>
            </p:nvSpPr>
            <p:spPr bwMode="auto">
              <a:xfrm>
                <a:off x="2351461" y="2706742"/>
                <a:ext cx="201670" cy="216109"/>
              </a:xfrm>
              <a:custGeom>
                <a:avLst/>
                <a:gdLst>
                  <a:gd name="T0" fmla="*/ 106468033 w 191"/>
                  <a:gd name="T1" fmla="*/ 0 h 211"/>
                  <a:gd name="T2" fmla="*/ 212936065 w 191"/>
                  <a:gd name="T3" fmla="*/ 110671365 h 211"/>
                  <a:gd name="T4" fmla="*/ 106468033 w 191"/>
                  <a:gd name="T5" fmla="*/ 221341706 h 211"/>
                  <a:gd name="T6" fmla="*/ 0 w 191"/>
                  <a:gd name="T7" fmla="*/ 110671365 h 211"/>
                  <a:gd name="T8" fmla="*/ 47938333 w 191"/>
                  <a:gd name="T9" fmla="*/ 0 h 211"/>
                  <a:gd name="T10" fmla="*/ 0 w 191"/>
                  <a:gd name="T11" fmla="*/ 0 h 211"/>
                  <a:gd name="T12" fmla="*/ 193983315 w 191"/>
                  <a:gd name="T13" fmla="*/ 221341706 h 211"/>
                  <a:gd name="T14" fmla="*/ 212936065 w 191"/>
                  <a:gd name="T15" fmla="*/ 190920532 h 211"/>
                  <a:gd name="T16" fmla="*/ 47938333 w 191"/>
                  <a:gd name="T17" fmla="*/ 0 h 2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1"/>
                  <a:gd name="T29" fmla="*/ 191 w 191"/>
                  <a:gd name="T30" fmla="*/ 211 h 2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1">
                    <a:moveTo>
                      <a:pt x="43" y="0"/>
                    </a:moveTo>
                    <a:lnTo>
                      <a:pt x="0" y="0"/>
                    </a:lnTo>
                    <a:lnTo>
                      <a:pt x="174" y="211"/>
                    </a:lnTo>
                    <a:lnTo>
                      <a:pt x="191" y="18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4" name="Freeform 1190"/>
              <p:cNvSpPr>
                <a:spLocks/>
              </p:cNvSpPr>
              <p:nvPr/>
            </p:nvSpPr>
            <p:spPr bwMode="auto">
              <a:xfrm>
                <a:off x="2373636" y="2706742"/>
                <a:ext cx="193231" cy="199714"/>
              </a:xfrm>
              <a:custGeom>
                <a:avLst/>
                <a:gdLst>
                  <a:gd name="T0" fmla="*/ 102017520 w 183"/>
                  <a:gd name="T1" fmla="*/ 0 h 196"/>
                  <a:gd name="T2" fmla="*/ 204033984 w 183"/>
                  <a:gd name="T3" fmla="*/ 101749188 h 196"/>
                  <a:gd name="T4" fmla="*/ 102017520 w 183"/>
                  <a:gd name="T5" fmla="*/ 203498377 h 196"/>
                  <a:gd name="T6" fmla="*/ 0 w 183"/>
                  <a:gd name="T7" fmla="*/ 101749188 h 196"/>
                  <a:gd name="T8" fmla="*/ 47942407 w 183"/>
                  <a:gd name="T9" fmla="*/ 0 h 196"/>
                  <a:gd name="T10" fmla="*/ 0 w 183"/>
                  <a:gd name="T11" fmla="*/ 0 h 196"/>
                  <a:gd name="T12" fmla="*/ 179505270 w 183"/>
                  <a:gd name="T13" fmla="*/ 203498377 h 196"/>
                  <a:gd name="T14" fmla="*/ 204033984 w 183"/>
                  <a:gd name="T15" fmla="*/ 173388444 h 196"/>
                  <a:gd name="T16" fmla="*/ 47942407 w 183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3"/>
                  <a:gd name="T28" fmla="*/ 0 h 196"/>
                  <a:gd name="T29" fmla="*/ 183 w 183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3" h="196">
                    <a:moveTo>
                      <a:pt x="43" y="0"/>
                    </a:moveTo>
                    <a:lnTo>
                      <a:pt x="0" y="0"/>
                    </a:lnTo>
                    <a:lnTo>
                      <a:pt x="161" y="196"/>
                    </a:lnTo>
                    <a:lnTo>
                      <a:pt x="183" y="16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5" name="Freeform 1191"/>
              <p:cNvSpPr>
                <a:spLocks/>
              </p:cNvSpPr>
              <p:nvPr/>
            </p:nvSpPr>
            <p:spPr bwMode="auto">
              <a:xfrm>
                <a:off x="2396871" y="2706742"/>
                <a:ext cx="176332" cy="185376"/>
              </a:xfrm>
              <a:custGeom>
                <a:avLst/>
                <a:gdLst>
                  <a:gd name="T0" fmla="*/ 91991047 w 169"/>
                  <a:gd name="T1" fmla="*/ 0 h 182"/>
                  <a:gd name="T2" fmla="*/ 183982095 w 169"/>
                  <a:gd name="T3" fmla="*/ 94407312 h 182"/>
                  <a:gd name="T4" fmla="*/ 91991047 w 169"/>
                  <a:gd name="T5" fmla="*/ 188814623 h 182"/>
                  <a:gd name="T6" fmla="*/ 0 w 169"/>
                  <a:gd name="T7" fmla="*/ 94407312 h 182"/>
                  <a:gd name="T8" fmla="*/ 45723200 w 169"/>
                  <a:gd name="T9" fmla="*/ 0 h 182"/>
                  <a:gd name="T10" fmla="*/ 0 w 169"/>
                  <a:gd name="T11" fmla="*/ 0 h 182"/>
                  <a:gd name="T12" fmla="*/ 161120503 w 169"/>
                  <a:gd name="T13" fmla="*/ 188814623 h 182"/>
                  <a:gd name="T14" fmla="*/ 183982095 w 169"/>
                  <a:gd name="T15" fmla="*/ 161841406 h 182"/>
                  <a:gd name="T16" fmla="*/ 45723200 w 169"/>
                  <a:gd name="T17" fmla="*/ 0 h 18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82"/>
                  <a:gd name="T29" fmla="*/ 169 w 169"/>
                  <a:gd name="T30" fmla="*/ 182 h 1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82">
                    <a:moveTo>
                      <a:pt x="42" y="0"/>
                    </a:moveTo>
                    <a:lnTo>
                      <a:pt x="0" y="0"/>
                    </a:lnTo>
                    <a:lnTo>
                      <a:pt x="148" y="182"/>
                    </a:lnTo>
                    <a:lnTo>
                      <a:pt x="169" y="15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6" name="Freeform 1192"/>
              <p:cNvSpPr>
                <a:spLocks/>
              </p:cNvSpPr>
              <p:nvPr/>
            </p:nvSpPr>
            <p:spPr bwMode="auto">
              <a:xfrm>
                <a:off x="2419045" y="2706742"/>
                <a:ext cx="163659" cy="171038"/>
              </a:xfrm>
              <a:custGeom>
                <a:avLst/>
                <a:gdLst>
                  <a:gd name="T0" fmla="*/ 85300738 w 157"/>
                  <a:gd name="T1" fmla="*/ 0 h 167"/>
                  <a:gd name="T2" fmla="*/ 170600434 w 157"/>
                  <a:gd name="T3" fmla="*/ 87586819 h 167"/>
                  <a:gd name="T4" fmla="*/ 85300738 w 157"/>
                  <a:gd name="T5" fmla="*/ 175173637 h 167"/>
                  <a:gd name="T6" fmla="*/ 0 w 157"/>
                  <a:gd name="T7" fmla="*/ 87586819 h 167"/>
                  <a:gd name="T8" fmla="*/ 45637926 w 157"/>
                  <a:gd name="T9" fmla="*/ 0 h 167"/>
                  <a:gd name="T10" fmla="*/ 0 w 157"/>
                  <a:gd name="T11" fmla="*/ 0 h 167"/>
                  <a:gd name="T12" fmla="*/ 152127822 w 157"/>
                  <a:gd name="T13" fmla="*/ 175173637 h 167"/>
                  <a:gd name="T14" fmla="*/ 170600434 w 157"/>
                  <a:gd name="T15" fmla="*/ 148950551 h 167"/>
                  <a:gd name="T16" fmla="*/ 45637926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42" y="0"/>
                    </a:moveTo>
                    <a:lnTo>
                      <a:pt x="0" y="0"/>
                    </a:lnTo>
                    <a:lnTo>
                      <a:pt x="140" y="167"/>
                    </a:lnTo>
                    <a:lnTo>
                      <a:pt x="157" y="14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7" name="Freeform 1193"/>
              <p:cNvSpPr>
                <a:spLocks/>
              </p:cNvSpPr>
              <p:nvPr/>
            </p:nvSpPr>
            <p:spPr bwMode="auto">
              <a:xfrm>
                <a:off x="2440158" y="2706742"/>
                <a:ext cx="157322" cy="160797"/>
              </a:xfrm>
              <a:custGeom>
                <a:avLst/>
                <a:gdLst>
                  <a:gd name="T0" fmla="*/ 83615579 w 148"/>
                  <a:gd name="T1" fmla="*/ 0 h 156"/>
                  <a:gd name="T2" fmla="*/ 167231157 w 148"/>
                  <a:gd name="T3" fmla="*/ 82871269 h 156"/>
                  <a:gd name="T4" fmla="*/ 83615579 w 148"/>
                  <a:gd name="T5" fmla="*/ 165741507 h 156"/>
                  <a:gd name="T6" fmla="*/ 0 w 148"/>
                  <a:gd name="T7" fmla="*/ 82871269 h 156"/>
                  <a:gd name="T8" fmla="*/ 47457029 w 148"/>
                  <a:gd name="T9" fmla="*/ 0 h 156"/>
                  <a:gd name="T10" fmla="*/ 0 w 148"/>
                  <a:gd name="T11" fmla="*/ 0 h 156"/>
                  <a:gd name="T12" fmla="*/ 143502120 w 148"/>
                  <a:gd name="T13" fmla="*/ 165741507 h 156"/>
                  <a:gd name="T14" fmla="*/ 167231157 w 148"/>
                  <a:gd name="T15" fmla="*/ 134930308 h 156"/>
                  <a:gd name="T16" fmla="*/ 47457029 w 148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6"/>
                  <a:gd name="T29" fmla="*/ 148 w 148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6">
                    <a:moveTo>
                      <a:pt x="42" y="0"/>
                    </a:moveTo>
                    <a:lnTo>
                      <a:pt x="0" y="0"/>
                    </a:lnTo>
                    <a:lnTo>
                      <a:pt x="127" y="156"/>
                    </a:lnTo>
                    <a:lnTo>
                      <a:pt x="148" y="12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8" name="Freeform 1194"/>
              <p:cNvSpPr>
                <a:spLocks/>
              </p:cNvSpPr>
              <p:nvPr/>
            </p:nvSpPr>
            <p:spPr bwMode="auto">
              <a:xfrm>
                <a:off x="2462332" y="2706742"/>
                <a:ext cx="144658" cy="146459"/>
              </a:xfrm>
              <a:custGeom>
                <a:avLst/>
                <a:gdLst>
                  <a:gd name="T0" fmla="*/ 76933590 w 136"/>
                  <a:gd name="T1" fmla="*/ 0 h 142"/>
                  <a:gd name="T2" fmla="*/ 153867181 w 136"/>
                  <a:gd name="T3" fmla="*/ 75529525 h 142"/>
                  <a:gd name="T4" fmla="*/ 76933590 w 136"/>
                  <a:gd name="T5" fmla="*/ 151058018 h 142"/>
                  <a:gd name="T6" fmla="*/ 0 w 136"/>
                  <a:gd name="T7" fmla="*/ 75529525 h 142"/>
                  <a:gd name="T8" fmla="*/ 48648693 w 136"/>
                  <a:gd name="T9" fmla="*/ 0 h 142"/>
                  <a:gd name="T10" fmla="*/ 0 w 136"/>
                  <a:gd name="T11" fmla="*/ 0 h 142"/>
                  <a:gd name="T12" fmla="*/ 130108146 w 136"/>
                  <a:gd name="T13" fmla="*/ 151058018 h 142"/>
                  <a:gd name="T14" fmla="*/ 153867181 w 136"/>
                  <a:gd name="T15" fmla="*/ 120207752 h 142"/>
                  <a:gd name="T16" fmla="*/ 48648693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43" y="0"/>
                    </a:moveTo>
                    <a:lnTo>
                      <a:pt x="0" y="0"/>
                    </a:lnTo>
                    <a:lnTo>
                      <a:pt x="115" y="142"/>
                    </a:lnTo>
                    <a:lnTo>
                      <a:pt x="136" y="11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29" name="Freeform 1195"/>
              <p:cNvSpPr>
                <a:spLocks/>
              </p:cNvSpPr>
              <p:nvPr/>
            </p:nvSpPr>
            <p:spPr bwMode="auto">
              <a:xfrm>
                <a:off x="2484507" y="2706742"/>
                <a:ext cx="129872" cy="130073"/>
              </a:xfrm>
              <a:custGeom>
                <a:avLst/>
                <a:gdLst>
                  <a:gd name="T0" fmla="*/ 68563969 w 123"/>
                  <a:gd name="T1" fmla="*/ 0 h 127"/>
                  <a:gd name="T2" fmla="*/ 137127937 w 123"/>
                  <a:gd name="T3" fmla="*/ 66610691 h 127"/>
                  <a:gd name="T4" fmla="*/ 68563969 w 123"/>
                  <a:gd name="T5" fmla="*/ 133220357 h 127"/>
                  <a:gd name="T6" fmla="*/ 0 w 123"/>
                  <a:gd name="T7" fmla="*/ 66610691 h 127"/>
                  <a:gd name="T8" fmla="*/ 47938611 w 123"/>
                  <a:gd name="T9" fmla="*/ 0 h 127"/>
                  <a:gd name="T10" fmla="*/ 0 w 123"/>
                  <a:gd name="T11" fmla="*/ 0 h 127"/>
                  <a:gd name="T12" fmla="*/ 118175077 w 123"/>
                  <a:gd name="T13" fmla="*/ 133220357 h 127"/>
                  <a:gd name="T14" fmla="*/ 137127937 w 123"/>
                  <a:gd name="T15" fmla="*/ 102799669 h 127"/>
                  <a:gd name="T16" fmla="*/ 47938611 w 123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27"/>
                  <a:gd name="T29" fmla="*/ 123 w 123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27">
                    <a:moveTo>
                      <a:pt x="43" y="0"/>
                    </a:moveTo>
                    <a:lnTo>
                      <a:pt x="0" y="0"/>
                    </a:lnTo>
                    <a:lnTo>
                      <a:pt x="106" y="127"/>
                    </a:lnTo>
                    <a:lnTo>
                      <a:pt x="123" y="9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0" name="Freeform 1196"/>
              <p:cNvSpPr>
                <a:spLocks/>
              </p:cNvSpPr>
              <p:nvPr/>
            </p:nvSpPr>
            <p:spPr bwMode="auto">
              <a:xfrm>
                <a:off x="2506681" y="2706742"/>
                <a:ext cx="117207" cy="115735"/>
              </a:xfrm>
              <a:custGeom>
                <a:avLst/>
                <a:gdLst>
                  <a:gd name="T0" fmla="*/ 62443627 w 110"/>
                  <a:gd name="T1" fmla="*/ 0 h 113"/>
                  <a:gd name="T2" fmla="*/ 124886188 w 110"/>
                  <a:gd name="T3" fmla="*/ 59268610 h 113"/>
                  <a:gd name="T4" fmla="*/ 62443627 w 110"/>
                  <a:gd name="T5" fmla="*/ 118536197 h 113"/>
                  <a:gd name="T6" fmla="*/ 0 w 110"/>
                  <a:gd name="T7" fmla="*/ 59268610 h 113"/>
                  <a:gd name="T8" fmla="*/ 47684073 w 110"/>
                  <a:gd name="T9" fmla="*/ 0 h 113"/>
                  <a:gd name="T10" fmla="*/ 0 w 110"/>
                  <a:gd name="T11" fmla="*/ 0 h 113"/>
                  <a:gd name="T12" fmla="*/ 105585397 w 110"/>
                  <a:gd name="T13" fmla="*/ 118536197 h 113"/>
                  <a:gd name="T14" fmla="*/ 124886188 w 110"/>
                  <a:gd name="T15" fmla="*/ 88115311 h 113"/>
                  <a:gd name="T16" fmla="*/ 47684073 w 110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113"/>
                  <a:gd name="T29" fmla="*/ 110 w 11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113">
                    <a:moveTo>
                      <a:pt x="42" y="0"/>
                    </a:moveTo>
                    <a:lnTo>
                      <a:pt x="0" y="0"/>
                    </a:lnTo>
                    <a:lnTo>
                      <a:pt x="93" y="113"/>
                    </a:lnTo>
                    <a:lnTo>
                      <a:pt x="110" y="8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1" name="Freeform 1197"/>
              <p:cNvSpPr>
                <a:spLocks/>
              </p:cNvSpPr>
              <p:nvPr/>
            </p:nvSpPr>
            <p:spPr bwMode="auto">
              <a:xfrm>
                <a:off x="2530967" y="2706742"/>
                <a:ext cx="106646" cy="100373"/>
              </a:xfrm>
              <a:custGeom>
                <a:avLst/>
                <a:gdLst>
                  <a:gd name="T0" fmla="*/ 56303808 w 101"/>
                  <a:gd name="T1" fmla="*/ 0 h 98"/>
                  <a:gd name="T2" fmla="*/ 112607616 w 101"/>
                  <a:gd name="T3" fmla="*/ 51402242 h 98"/>
                  <a:gd name="T4" fmla="*/ 56303808 w 101"/>
                  <a:gd name="T5" fmla="*/ 102803460 h 98"/>
                  <a:gd name="T6" fmla="*/ 0 w 101"/>
                  <a:gd name="T7" fmla="*/ 51402242 h 98"/>
                  <a:gd name="T8" fmla="*/ 46827099 w 101"/>
                  <a:gd name="T9" fmla="*/ 0 h 98"/>
                  <a:gd name="T10" fmla="*/ 0 w 101"/>
                  <a:gd name="T11" fmla="*/ 0 h 98"/>
                  <a:gd name="T12" fmla="*/ 89194074 w 101"/>
                  <a:gd name="T13" fmla="*/ 102803460 h 98"/>
                  <a:gd name="T14" fmla="*/ 112607616 w 101"/>
                  <a:gd name="T15" fmla="*/ 72382257 h 98"/>
                  <a:gd name="T16" fmla="*/ 46827099 w 101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98"/>
                  <a:gd name="T29" fmla="*/ 101 w 101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98">
                    <a:moveTo>
                      <a:pt x="42" y="0"/>
                    </a:moveTo>
                    <a:lnTo>
                      <a:pt x="0" y="0"/>
                    </a:lnTo>
                    <a:lnTo>
                      <a:pt x="80" y="98"/>
                    </a:lnTo>
                    <a:lnTo>
                      <a:pt x="101" y="6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2" name="Freeform 1198"/>
              <p:cNvSpPr>
                <a:spLocks/>
              </p:cNvSpPr>
              <p:nvPr/>
            </p:nvSpPr>
            <p:spPr bwMode="auto">
              <a:xfrm>
                <a:off x="2553141" y="2706742"/>
                <a:ext cx="93972" cy="86035"/>
              </a:xfrm>
              <a:custGeom>
                <a:avLst/>
                <a:gdLst>
                  <a:gd name="T0" fmla="*/ 49610880 w 89"/>
                  <a:gd name="T1" fmla="*/ 0 h 84"/>
                  <a:gd name="T2" fmla="*/ 99221761 w 89"/>
                  <a:gd name="T3" fmla="*/ 44060162 h 84"/>
                  <a:gd name="T4" fmla="*/ 49610880 w 89"/>
                  <a:gd name="T5" fmla="*/ 88119300 h 84"/>
                  <a:gd name="T6" fmla="*/ 0 w 89"/>
                  <a:gd name="T7" fmla="*/ 44060162 h 84"/>
                  <a:gd name="T8" fmla="*/ 46823397 w 89"/>
                  <a:gd name="T9" fmla="*/ 0 h 84"/>
                  <a:gd name="T10" fmla="*/ 0 w 89"/>
                  <a:gd name="T11" fmla="*/ 0 h 84"/>
                  <a:gd name="T12" fmla="*/ 75810070 w 89"/>
                  <a:gd name="T13" fmla="*/ 88119300 h 84"/>
                  <a:gd name="T14" fmla="*/ 99221761 w 89"/>
                  <a:gd name="T15" fmla="*/ 60844151 h 84"/>
                  <a:gd name="T16" fmla="*/ 46823397 w 89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84"/>
                  <a:gd name="T29" fmla="*/ 89 w 89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84">
                    <a:moveTo>
                      <a:pt x="42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9" y="5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3" name="Freeform 1199"/>
              <p:cNvSpPr>
                <a:spLocks/>
              </p:cNvSpPr>
              <p:nvPr/>
            </p:nvSpPr>
            <p:spPr bwMode="auto">
              <a:xfrm>
                <a:off x="2575316" y="2706742"/>
                <a:ext cx="79196" cy="69640"/>
              </a:xfrm>
              <a:custGeom>
                <a:avLst/>
                <a:gdLst>
                  <a:gd name="T0" fmla="*/ 41263200 w 76"/>
                  <a:gd name="T1" fmla="*/ 0 h 69"/>
                  <a:gd name="T2" fmla="*/ 82526400 w 76"/>
                  <a:gd name="T3" fmla="*/ 35142968 h 69"/>
                  <a:gd name="T4" fmla="*/ 41263200 w 76"/>
                  <a:gd name="T5" fmla="*/ 70285937 h 69"/>
                  <a:gd name="T6" fmla="*/ 0 w 76"/>
                  <a:gd name="T7" fmla="*/ 35142968 h 69"/>
                  <a:gd name="T8" fmla="*/ 45606473 w 76"/>
                  <a:gd name="T9" fmla="*/ 0 h 69"/>
                  <a:gd name="T10" fmla="*/ 0 w 76"/>
                  <a:gd name="T11" fmla="*/ 0 h 69"/>
                  <a:gd name="T12" fmla="*/ 64066428 w 76"/>
                  <a:gd name="T13" fmla="*/ 70285937 h 69"/>
                  <a:gd name="T14" fmla="*/ 82526400 w 76"/>
                  <a:gd name="T15" fmla="*/ 44819896 h 69"/>
                  <a:gd name="T16" fmla="*/ 45606473 w 76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69"/>
                  <a:gd name="T29" fmla="*/ 76 w 7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69">
                    <a:moveTo>
                      <a:pt x="42" y="0"/>
                    </a:moveTo>
                    <a:lnTo>
                      <a:pt x="0" y="0"/>
                    </a:lnTo>
                    <a:lnTo>
                      <a:pt x="59" y="69"/>
                    </a:lnTo>
                    <a:lnTo>
                      <a:pt x="76" y="4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4" name="Freeform 1200"/>
              <p:cNvSpPr>
                <a:spLocks/>
              </p:cNvSpPr>
              <p:nvPr/>
            </p:nvSpPr>
            <p:spPr bwMode="auto">
              <a:xfrm>
                <a:off x="2597490" y="2706742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7937830 w 68"/>
                  <a:gd name="T9" fmla="*/ 0 h 58"/>
                  <a:gd name="T10" fmla="*/ 0 w 68"/>
                  <a:gd name="T11" fmla="*/ 0 h 58"/>
                  <a:gd name="T12" fmla="*/ 52396695 w 68"/>
                  <a:gd name="T13" fmla="*/ 58752425 h 58"/>
                  <a:gd name="T14" fmla="*/ 75808128 w 68"/>
                  <a:gd name="T15" fmla="*/ 29376716 h 58"/>
                  <a:gd name="T16" fmla="*/ 47937830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43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8" y="2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5" name="Freeform 1201"/>
              <p:cNvSpPr>
                <a:spLocks/>
              </p:cNvSpPr>
              <p:nvPr/>
            </p:nvSpPr>
            <p:spPr bwMode="auto">
              <a:xfrm>
                <a:off x="2619664" y="2706742"/>
                <a:ext cx="59134" cy="44037"/>
              </a:xfrm>
              <a:custGeom>
                <a:avLst/>
                <a:gdLst>
                  <a:gd name="T0" fmla="*/ 31221696 w 56"/>
                  <a:gd name="T1" fmla="*/ 0 h 44"/>
                  <a:gd name="T2" fmla="*/ 62443392 w 56"/>
                  <a:gd name="T3" fmla="*/ 22037516 h 44"/>
                  <a:gd name="T4" fmla="*/ 31221696 w 56"/>
                  <a:gd name="T5" fmla="*/ 44074031 h 44"/>
                  <a:gd name="T6" fmla="*/ 0 w 56"/>
                  <a:gd name="T7" fmla="*/ 22037516 h 44"/>
                  <a:gd name="T8" fmla="*/ 47947118 w 56"/>
                  <a:gd name="T9" fmla="*/ 0 h 44"/>
                  <a:gd name="T10" fmla="*/ 0 w 56"/>
                  <a:gd name="T11" fmla="*/ 0 h 44"/>
                  <a:gd name="T12" fmla="*/ 37912292 w 56"/>
                  <a:gd name="T13" fmla="*/ 44074031 h 44"/>
                  <a:gd name="T14" fmla="*/ 62443392 w 56"/>
                  <a:gd name="T15" fmla="*/ 15025623 h 44"/>
                  <a:gd name="T16" fmla="*/ 47947118 w 56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44"/>
                  <a:gd name="T29" fmla="*/ 56 w 56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44">
                    <a:moveTo>
                      <a:pt x="43" y="0"/>
                    </a:moveTo>
                    <a:lnTo>
                      <a:pt x="0" y="0"/>
                    </a:lnTo>
                    <a:lnTo>
                      <a:pt x="34" y="44"/>
                    </a:lnTo>
                    <a:lnTo>
                      <a:pt x="56" y="1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6" name="Freeform 1202"/>
              <p:cNvSpPr>
                <a:spLocks/>
              </p:cNvSpPr>
              <p:nvPr/>
            </p:nvSpPr>
            <p:spPr bwMode="auto">
              <a:xfrm>
                <a:off x="2642890" y="2706742"/>
                <a:ext cx="43287" cy="29699"/>
              </a:xfrm>
              <a:custGeom>
                <a:avLst/>
                <a:gdLst>
                  <a:gd name="T0" fmla="*/ 22307234 w 42"/>
                  <a:gd name="T1" fmla="*/ 0 h 29"/>
                  <a:gd name="T2" fmla="*/ 44613437 w 42"/>
                  <a:gd name="T3" fmla="*/ 15207936 h 29"/>
                  <a:gd name="T4" fmla="*/ 22307234 w 42"/>
                  <a:gd name="T5" fmla="*/ 30414848 h 29"/>
                  <a:gd name="T6" fmla="*/ 0 w 42"/>
                  <a:gd name="T7" fmla="*/ 15207936 h 29"/>
                  <a:gd name="T8" fmla="*/ 0 w 42"/>
                  <a:gd name="T9" fmla="*/ 0 h 29"/>
                  <a:gd name="T10" fmla="*/ 44613437 w 42"/>
                  <a:gd name="T11" fmla="*/ 0 h 29"/>
                  <a:gd name="T12" fmla="*/ 26555542 w 42"/>
                  <a:gd name="T13" fmla="*/ 30414848 h 29"/>
                  <a:gd name="T14" fmla="*/ 0 w 42"/>
                  <a:gd name="T15" fmla="*/ 0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29"/>
                  <a:gd name="T26" fmla="*/ 42 w 4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29">
                    <a:moveTo>
                      <a:pt x="0" y="0"/>
                    </a:moveTo>
                    <a:lnTo>
                      <a:pt x="42" y="0"/>
                    </a:lnTo>
                    <a:lnTo>
                      <a:pt x="25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7" name="Freeform 1203"/>
              <p:cNvSpPr>
                <a:spLocks/>
              </p:cNvSpPr>
              <p:nvPr/>
            </p:nvSpPr>
            <p:spPr bwMode="auto">
              <a:xfrm>
                <a:off x="2664003" y="2706742"/>
                <a:ext cx="22174" cy="16386"/>
              </a:xfrm>
              <a:custGeom>
                <a:avLst/>
                <a:gdLst>
                  <a:gd name="T0" fmla="*/ 11706816 w 21"/>
                  <a:gd name="T1" fmla="*/ 0 h 15"/>
                  <a:gd name="T2" fmla="*/ 23413632 w 21"/>
                  <a:gd name="T3" fmla="*/ 8950035 h 15"/>
                  <a:gd name="T4" fmla="*/ 11706816 w 21"/>
                  <a:gd name="T5" fmla="*/ 17900070 h 15"/>
                  <a:gd name="T6" fmla="*/ 0 w 21"/>
                  <a:gd name="T7" fmla="*/ 8950035 h 15"/>
                  <a:gd name="T8" fmla="*/ 0 w 21"/>
                  <a:gd name="T9" fmla="*/ 0 h 15"/>
                  <a:gd name="T10" fmla="*/ 23413632 w 21"/>
                  <a:gd name="T11" fmla="*/ 0 h 15"/>
                  <a:gd name="T12" fmla="*/ 14494404 w 21"/>
                  <a:gd name="T13" fmla="*/ 17900070 h 15"/>
                  <a:gd name="T14" fmla="*/ 0 w 21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5"/>
                  <a:gd name="T26" fmla="*/ 21 w 21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5">
                    <a:moveTo>
                      <a:pt x="0" y="0"/>
                    </a:moveTo>
                    <a:lnTo>
                      <a:pt x="21" y="0"/>
                    </a:lnTo>
                    <a:lnTo>
                      <a:pt x="1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8" name="Freeform 1204"/>
              <p:cNvSpPr>
                <a:spLocks/>
              </p:cNvSpPr>
              <p:nvPr/>
            </p:nvSpPr>
            <p:spPr bwMode="auto">
              <a:xfrm>
                <a:off x="1657743" y="3100026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10027778 w 9"/>
                  <a:gd name="T9" fmla="*/ 0 h 11"/>
                  <a:gd name="T10" fmla="*/ 0 w 9"/>
                  <a:gd name="T11" fmla="*/ 11536384 h 11"/>
                  <a:gd name="T12" fmla="*/ 5571222 w 9"/>
                  <a:gd name="T13" fmla="*/ 11536384 h 11"/>
                  <a:gd name="T14" fmla="*/ 5571222 w 9"/>
                  <a:gd name="T15" fmla="*/ 8390378 h 11"/>
                  <a:gd name="T16" fmla="*/ 10027778 w 9"/>
                  <a:gd name="T17" fmla="*/ 4194677 h 11"/>
                  <a:gd name="T18" fmla="*/ 10027778 w 9"/>
                  <a:gd name="T19" fmla="*/ 0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9" y="0"/>
                    </a:moveTo>
                    <a:lnTo>
                      <a:pt x="0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39" name="Freeform 1205"/>
              <p:cNvSpPr>
                <a:spLocks/>
              </p:cNvSpPr>
              <p:nvPr/>
            </p:nvSpPr>
            <p:spPr bwMode="auto">
              <a:xfrm>
                <a:off x="1661967" y="3093881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0 w 12"/>
                  <a:gd name="T13" fmla="*/ 13703305 h 15"/>
                  <a:gd name="T14" fmla="*/ 4460897 w 12"/>
                  <a:gd name="T15" fmla="*/ 10049282 h 15"/>
                  <a:gd name="T16" fmla="*/ 4460897 w 12"/>
                  <a:gd name="T17" fmla="*/ 6395258 h 15"/>
                  <a:gd name="T18" fmla="*/ 8922849 w 12"/>
                  <a:gd name="T19" fmla="*/ 6395258 h 15"/>
                  <a:gd name="T20" fmla="*/ 8922849 w 12"/>
                  <a:gd name="T21" fmla="*/ 3654023 h 15"/>
                  <a:gd name="T22" fmla="*/ 13383744 w 12"/>
                  <a:gd name="T23" fmla="*/ 3654023 h 15"/>
                  <a:gd name="T24" fmla="*/ 8922849 w 12"/>
                  <a:gd name="T25" fmla="*/ 0 h 1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15"/>
                  <a:gd name="T41" fmla="*/ 12 w 12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40" name="Freeform 1206"/>
              <p:cNvSpPr>
                <a:spLocks/>
              </p:cNvSpPr>
              <p:nvPr/>
            </p:nvSpPr>
            <p:spPr bwMode="auto">
              <a:xfrm>
                <a:off x="1667252" y="3090809"/>
                <a:ext cx="14785" cy="9217"/>
              </a:xfrm>
              <a:custGeom>
                <a:avLst/>
                <a:gdLst>
                  <a:gd name="T0" fmla="*/ 8408116 w 13"/>
                  <a:gd name="T1" fmla="*/ 0 h 10"/>
                  <a:gd name="T2" fmla="*/ 16815094 w 13"/>
                  <a:gd name="T3" fmla="*/ 4248115 h 10"/>
                  <a:gd name="T4" fmla="*/ 8408116 w 13"/>
                  <a:gd name="T5" fmla="*/ 8495309 h 10"/>
                  <a:gd name="T6" fmla="*/ 0 w 13"/>
                  <a:gd name="T7" fmla="*/ 4248115 h 10"/>
                  <a:gd name="T8" fmla="*/ 10347227 w 13"/>
                  <a:gd name="T9" fmla="*/ 0 h 10"/>
                  <a:gd name="T10" fmla="*/ 0 w 13"/>
                  <a:gd name="T11" fmla="*/ 8495309 h 10"/>
                  <a:gd name="T12" fmla="*/ 5173613 w 13"/>
                  <a:gd name="T13" fmla="*/ 8495309 h 10"/>
                  <a:gd name="T14" fmla="*/ 5173613 w 13"/>
                  <a:gd name="T15" fmla="*/ 5946808 h 10"/>
                  <a:gd name="T16" fmla="*/ 10347227 w 13"/>
                  <a:gd name="T17" fmla="*/ 5946808 h 10"/>
                  <a:gd name="T18" fmla="*/ 10347227 w 13"/>
                  <a:gd name="T19" fmla="*/ 2548500 h 10"/>
                  <a:gd name="T20" fmla="*/ 16815094 w 13"/>
                  <a:gd name="T21" fmla="*/ 2548500 h 10"/>
                  <a:gd name="T22" fmla="*/ 16815094 w 13"/>
                  <a:gd name="T23" fmla="*/ 0 h 10"/>
                  <a:gd name="T24" fmla="*/ 10347227 w 13"/>
                  <a:gd name="T25" fmla="*/ 0 h 10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0"/>
                  <a:gd name="T41" fmla="*/ 13 w 13"/>
                  <a:gd name="T42" fmla="*/ 10 h 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0">
                    <a:moveTo>
                      <a:pt x="8" y="0"/>
                    </a:moveTo>
                    <a:lnTo>
                      <a:pt x="0" y="10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41" name="Freeform 1207"/>
              <p:cNvSpPr>
                <a:spLocks/>
              </p:cNvSpPr>
              <p:nvPr/>
            </p:nvSpPr>
            <p:spPr bwMode="auto">
              <a:xfrm>
                <a:off x="1671477" y="3082616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3800925 w 13"/>
                  <a:gd name="T15" fmla="*/ 10049282 h 15"/>
                  <a:gd name="T16" fmla="*/ 8553301 w 13"/>
                  <a:gd name="T17" fmla="*/ 10049282 h 15"/>
                  <a:gd name="T18" fmla="*/ 8553301 w 13"/>
                  <a:gd name="T19" fmla="*/ 7308047 h 15"/>
                  <a:gd name="T20" fmla="*/ 12354225 w 13"/>
                  <a:gd name="T21" fmla="*/ 3654023 h 15"/>
                  <a:gd name="T22" fmla="*/ 8553301 w 13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42" name="Freeform 1208"/>
              <p:cNvSpPr>
                <a:spLocks/>
              </p:cNvSpPr>
              <p:nvPr/>
            </p:nvSpPr>
            <p:spPr bwMode="auto">
              <a:xfrm>
                <a:off x="1674641" y="3075447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1641483 w 13"/>
                  <a:gd name="T9" fmla="*/ 0 h 15"/>
                  <a:gd name="T10" fmla="*/ 0 w 13"/>
                  <a:gd name="T11" fmla="*/ 17900070 h 15"/>
                  <a:gd name="T12" fmla="*/ 6467869 w 13"/>
                  <a:gd name="T13" fmla="*/ 17900070 h 15"/>
                  <a:gd name="T14" fmla="*/ 16815094 w 13"/>
                  <a:gd name="T15" fmla="*/ 4773789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43" name="Freeform 1209"/>
              <p:cNvSpPr>
                <a:spLocks/>
              </p:cNvSpPr>
              <p:nvPr/>
            </p:nvSpPr>
            <p:spPr bwMode="auto">
              <a:xfrm>
                <a:off x="1680978" y="3071350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44" name="Freeform 1210"/>
              <p:cNvSpPr>
                <a:spLocks/>
              </p:cNvSpPr>
              <p:nvPr/>
            </p:nvSpPr>
            <p:spPr bwMode="auto">
              <a:xfrm>
                <a:off x="1684141" y="3064181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0347227 w 13"/>
                  <a:gd name="T9" fmla="*/ 0 h 15"/>
                  <a:gd name="T10" fmla="*/ 0 w 13"/>
                  <a:gd name="T11" fmla="*/ 13126279 h 15"/>
                  <a:gd name="T12" fmla="*/ 5173613 w 13"/>
                  <a:gd name="T13" fmla="*/ 17900070 h 15"/>
                  <a:gd name="T14" fmla="*/ 16815094 w 13"/>
                  <a:gd name="T15" fmla="*/ 4773789 h 15"/>
                  <a:gd name="T16" fmla="*/ 10347227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45" name="Freeform 1211"/>
              <p:cNvSpPr>
                <a:spLocks/>
              </p:cNvSpPr>
              <p:nvPr/>
            </p:nvSpPr>
            <p:spPr bwMode="auto">
              <a:xfrm>
                <a:off x="1689427" y="3055988"/>
                <a:ext cx="14785" cy="19458"/>
              </a:xfrm>
              <a:custGeom>
                <a:avLst/>
                <a:gdLst>
                  <a:gd name="T0" fmla="*/ 8408116 w 13"/>
                  <a:gd name="T1" fmla="*/ 0 h 18"/>
                  <a:gd name="T2" fmla="*/ 16815094 w 13"/>
                  <a:gd name="T3" fmla="*/ 10517049 h 18"/>
                  <a:gd name="T4" fmla="*/ 8408116 w 13"/>
                  <a:gd name="T5" fmla="*/ 21034098 h 18"/>
                  <a:gd name="T6" fmla="*/ 0 w 13"/>
                  <a:gd name="T7" fmla="*/ 10517049 h 18"/>
                  <a:gd name="T8" fmla="*/ 11641483 w 13"/>
                  <a:gd name="T9" fmla="*/ 0 h 18"/>
                  <a:gd name="T10" fmla="*/ 0 w 13"/>
                  <a:gd name="T11" fmla="*/ 16359851 h 18"/>
                  <a:gd name="T12" fmla="*/ 5173613 w 13"/>
                  <a:gd name="T13" fmla="*/ 21034098 h 18"/>
                  <a:gd name="T14" fmla="*/ 16815094 w 13"/>
                  <a:gd name="T15" fmla="*/ 3505683 h 18"/>
                  <a:gd name="T16" fmla="*/ 11641483 w 13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9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6146" name="Freeform 1212"/>
              <p:cNvSpPr>
                <a:spLocks/>
              </p:cNvSpPr>
              <p:nvPr/>
            </p:nvSpPr>
            <p:spPr bwMode="auto">
              <a:xfrm>
                <a:off x="1693642" y="3052916"/>
                <a:ext cx="12673" cy="16386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8950035 h 15"/>
                  <a:gd name="T4" fmla="*/ 6177600 w 13"/>
                  <a:gd name="T5" fmla="*/ 17900070 h 15"/>
                  <a:gd name="T6" fmla="*/ 0 w 13"/>
                  <a:gd name="T7" fmla="*/ 8950035 h 15"/>
                  <a:gd name="T8" fmla="*/ 8553301 w 13"/>
                  <a:gd name="T9" fmla="*/ 0 h 15"/>
                  <a:gd name="T10" fmla="*/ 0 w 13"/>
                  <a:gd name="T11" fmla="*/ 13126279 h 15"/>
                  <a:gd name="T12" fmla="*/ 4751401 w 13"/>
                  <a:gd name="T13" fmla="*/ 17900070 h 15"/>
                  <a:gd name="T14" fmla="*/ 12354225 w 13"/>
                  <a:gd name="T15" fmla="*/ 4773789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73" name="Group 1213"/>
            <p:cNvGrpSpPr>
              <a:grpSpLocks/>
            </p:cNvGrpSpPr>
            <p:nvPr/>
          </p:nvGrpSpPr>
          <p:grpSpPr bwMode="auto">
            <a:xfrm>
              <a:off x="1698927" y="2602272"/>
              <a:ext cx="2236375" cy="644212"/>
              <a:chOff x="1698927" y="2602272"/>
              <a:chExt cx="2236375" cy="644212"/>
            </a:xfrm>
          </p:grpSpPr>
          <p:sp>
            <p:nvSpPr>
              <p:cNvPr id="195747" name="Freeform 1214"/>
              <p:cNvSpPr>
                <a:spLocks/>
              </p:cNvSpPr>
              <p:nvPr/>
            </p:nvSpPr>
            <p:spPr bwMode="auto">
              <a:xfrm>
                <a:off x="1698927" y="3044723"/>
                <a:ext cx="12673" cy="15361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8427703 h 14"/>
                  <a:gd name="T4" fmla="*/ 6692400 w 12"/>
                  <a:gd name="T5" fmla="*/ 16854308 h 14"/>
                  <a:gd name="T6" fmla="*/ 0 w 12"/>
                  <a:gd name="T7" fmla="*/ 8427703 h 14"/>
                  <a:gd name="T8" fmla="*/ 8922849 w 12"/>
                  <a:gd name="T9" fmla="*/ 0 h 14"/>
                  <a:gd name="T10" fmla="*/ 0 w 12"/>
                  <a:gd name="T11" fmla="*/ 13242280 h 14"/>
                  <a:gd name="T12" fmla="*/ 4460897 w 12"/>
                  <a:gd name="T13" fmla="*/ 16854308 h 14"/>
                  <a:gd name="T14" fmla="*/ 13383744 w 12"/>
                  <a:gd name="T15" fmla="*/ 4815674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48" name="Freeform 1215"/>
              <p:cNvSpPr>
                <a:spLocks/>
              </p:cNvSpPr>
              <p:nvPr/>
            </p:nvSpPr>
            <p:spPr bwMode="auto">
              <a:xfrm>
                <a:off x="1703152" y="3041651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0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49" name="Freeform 1216"/>
              <p:cNvSpPr>
                <a:spLocks/>
              </p:cNvSpPr>
              <p:nvPr/>
            </p:nvSpPr>
            <p:spPr bwMode="auto">
              <a:xfrm>
                <a:off x="1706316" y="3033457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0347227 w 13"/>
                  <a:gd name="T9" fmla="*/ 0 h 15"/>
                  <a:gd name="T10" fmla="*/ 0 w 13"/>
                  <a:gd name="T11" fmla="*/ 10049282 h 15"/>
                  <a:gd name="T12" fmla="*/ 5173613 w 13"/>
                  <a:gd name="T13" fmla="*/ 13703305 h 15"/>
                  <a:gd name="T14" fmla="*/ 16815094 w 13"/>
                  <a:gd name="T15" fmla="*/ 3654023 h 15"/>
                  <a:gd name="T16" fmla="*/ 10347227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0" name="Freeform 1217"/>
              <p:cNvSpPr>
                <a:spLocks/>
              </p:cNvSpPr>
              <p:nvPr/>
            </p:nvSpPr>
            <p:spPr bwMode="auto">
              <a:xfrm>
                <a:off x="1711601" y="30273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4682112 h 14"/>
                  <a:gd name="T12" fmla="*/ 4456556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1" name="Freeform 1218"/>
              <p:cNvSpPr>
                <a:spLocks/>
              </p:cNvSpPr>
              <p:nvPr/>
            </p:nvSpPr>
            <p:spPr bwMode="auto">
              <a:xfrm>
                <a:off x="1715816" y="3022192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5571222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2" name="Freeform 1219"/>
              <p:cNvSpPr>
                <a:spLocks/>
              </p:cNvSpPr>
              <p:nvPr/>
            </p:nvSpPr>
            <p:spPr bwMode="auto">
              <a:xfrm>
                <a:off x="1721101" y="3016047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3" name="Freeform 1220"/>
              <p:cNvSpPr>
                <a:spLocks/>
              </p:cNvSpPr>
              <p:nvPr/>
            </p:nvSpPr>
            <p:spPr bwMode="auto">
              <a:xfrm>
                <a:off x="1725326" y="3007854"/>
                <a:ext cx="8449" cy="19458"/>
              </a:xfrm>
              <a:custGeom>
                <a:avLst/>
                <a:gdLst>
                  <a:gd name="T0" fmla="*/ 4462128 w 8"/>
                  <a:gd name="T1" fmla="*/ 0 h 18"/>
                  <a:gd name="T2" fmla="*/ 8923200 w 8"/>
                  <a:gd name="T3" fmla="*/ 10517049 h 18"/>
                  <a:gd name="T4" fmla="*/ 4462128 w 8"/>
                  <a:gd name="T5" fmla="*/ 21034098 h 18"/>
                  <a:gd name="T6" fmla="*/ 0 w 8"/>
                  <a:gd name="T7" fmla="*/ 10517049 h 18"/>
                  <a:gd name="T8" fmla="*/ 8923200 w 8"/>
                  <a:gd name="T9" fmla="*/ 0 h 18"/>
                  <a:gd name="T10" fmla="*/ 0 w 8"/>
                  <a:gd name="T11" fmla="*/ 16359851 h 18"/>
                  <a:gd name="T12" fmla="*/ 0 w 8"/>
                  <a:gd name="T13" fmla="*/ 21034098 h 18"/>
                  <a:gd name="T14" fmla="*/ 8923200 w 8"/>
                  <a:gd name="T15" fmla="*/ 3505683 h 18"/>
                  <a:gd name="T16" fmla="*/ 8923200 w 8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8"/>
                  <a:gd name="T29" fmla="*/ 8 w 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8">
                    <a:moveTo>
                      <a:pt x="8" y="0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4" name="Freeform 1221"/>
              <p:cNvSpPr>
                <a:spLocks/>
              </p:cNvSpPr>
              <p:nvPr/>
            </p:nvSpPr>
            <p:spPr bwMode="auto">
              <a:xfrm>
                <a:off x="1728490" y="3004782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4194597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5" name="Freeform 1222"/>
              <p:cNvSpPr>
                <a:spLocks/>
              </p:cNvSpPr>
              <p:nvPr/>
            </p:nvSpPr>
            <p:spPr bwMode="auto">
              <a:xfrm>
                <a:off x="1733766" y="299761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6" name="Freeform 1223"/>
              <p:cNvSpPr>
                <a:spLocks/>
              </p:cNvSpPr>
              <p:nvPr/>
            </p:nvSpPr>
            <p:spPr bwMode="auto">
              <a:xfrm>
                <a:off x="1737990" y="2993517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11281249 w 8"/>
                  <a:gd name="T9" fmla="*/ 0 h 15"/>
                  <a:gd name="T10" fmla="*/ 0 w 8"/>
                  <a:gd name="T11" fmla="*/ 10049282 h 15"/>
                  <a:gd name="T12" fmla="*/ 0 w 8"/>
                  <a:gd name="T13" fmla="*/ 13703305 h 15"/>
                  <a:gd name="T14" fmla="*/ 11281249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7" name="Freeform 1224"/>
              <p:cNvSpPr>
                <a:spLocks/>
              </p:cNvSpPr>
              <p:nvPr/>
            </p:nvSpPr>
            <p:spPr bwMode="auto">
              <a:xfrm>
                <a:off x="1743276" y="2986348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8" name="Freeform 1225"/>
              <p:cNvSpPr>
                <a:spLocks/>
              </p:cNvSpPr>
              <p:nvPr/>
            </p:nvSpPr>
            <p:spPr bwMode="auto">
              <a:xfrm>
                <a:off x="1747500" y="2978145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5730688 h 15"/>
                  <a:gd name="T12" fmla="*/ 10027778 w 9"/>
                  <a:gd name="T13" fmla="*/ 4194578 h 15"/>
                  <a:gd name="T14" fmla="*/ 10027778 w 9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5"/>
                  <a:gd name="T26" fmla="*/ 9 w 9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5">
                    <a:moveTo>
                      <a:pt x="9" y="0"/>
                    </a:move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59" name="Freeform 1226"/>
              <p:cNvSpPr>
                <a:spLocks/>
              </p:cNvSpPr>
              <p:nvPr/>
            </p:nvSpPr>
            <p:spPr bwMode="auto">
              <a:xfrm>
                <a:off x="1750664" y="2975073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0" name="Freeform 1227"/>
              <p:cNvSpPr>
                <a:spLocks/>
              </p:cNvSpPr>
              <p:nvPr/>
            </p:nvSpPr>
            <p:spPr bwMode="auto">
              <a:xfrm>
                <a:off x="1757001" y="2966880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0487517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1" name="Freeform 1228"/>
              <p:cNvSpPr>
                <a:spLocks/>
              </p:cNvSpPr>
              <p:nvPr/>
            </p:nvSpPr>
            <p:spPr bwMode="auto">
              <a:xfrm>
                <a:off x="1760165" y="2958687"/>
                <a:ext cx="9500" cy="19458"/>
              </a:xfrm>
              <a:custGeom>
                <a:avLst/>
                <a:gdLst>
                  <a:gd name="T0" fmla="*/ 5640625 w 8"/>
                  <a:gd name="T1" fmla="*/ 0 h 18"/>
                  <a:gd name="T2" fmla="*/ 11281249 w 8"/>
                  <a:gd name="T3" fmla="*/ 10517049 h 18"/>
                  <a:gd name="T4" fmla="*/ 5640625 w 8"/>
                  <a:gd name="T5" fmla="*/ 21034098 h 18"/>
                  <a:gd name="T6" fmla="*/ 0 w 8"/>
                  <a:gd name="T7" fmla="*/ 10517049 h 18"/>
                  <a:gd name="T8" fmla="*/ 11281249 w 8"/>
                  <a:gd name="T9" fmla="*/ 0 h 18"/>
                  <a:gd name="T10" fmla="*/ 0 w 8"/>
                  <a:gd name="T11" fmla="*/ 17528412 h 18"/>
                  <a:gd name="T12" fmla="*/ 0 w 8"/>
                  <a:gd name="T13" fmla="*/ 21034098 h 18"/>
                  <a:gd name="T14" fmla="*/ 11281249 w 8"/>
                  <a:gd name="T15" fmla="*/ 4674244 h 18"/>
                  <a:gd name="T16" fmla="*/ 11281249 w 8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8"/>
                  <a:gd name="T29" fmla="*/ 8 w 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8">
                    <a:moveTo>
                      <a:pt x="8" y="0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2" name="Freeform 1229"/>
              <p:cNvSpPr>
                <a:spLocks/>
              </p:cNvSpPr>
              <p:nvPr/>
            </p:nvSpPr>
            <p:spPr bwMode="auto">
              <a:xfrm>
                <a:off x="1765450" y="2955615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3" name="Freeform 1230"/>
              <p:cNvSpPr>
                <a:spLocks/>
              </p:cNvSpPr>
              <p:nvPr/>
            </p:nvSpPr>
            <p:spPr bwMode="auto">
              <a:xfrm>
                <a:off x="1769674" y="2948446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1536112 h 15"/>
                  <a:gd name="T12" fmla="*/ 0 w 9"/>
                  <a:gd name="T13" fmla="*/ 15730688 h 15"/>
                  <a:gd name="T14" fmla="*/ 10027778 w 9"/>
                  <a:gd name="T15" fmla="*/ 4194578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4" name="Freeform 1231"/>
              <p:cNvSpPr>
                <a:spLocks/>
              </p:cNvSpPr>
              <p:nvPr/>
            </p:nvSpPr>
            <p:spPr bwMode="auto">
              <a:xfrm>
                <a:off x="1774950" y="2944349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4462128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4462128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5" name="Freeform 1232"/>
              <p:cNvSpPr>
                <a:spLocks/>
              </p:cNvSpPr>
              <p:nvPr/>
            </p:nvSpPr>
            <p:spPr bwMode="auto">
              <a:xfrm>
                <a:off x="1779175" y="2937180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4462128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4194578 h 15"/>
                  <a:gd name="T16" fmla="*/ 4462128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6" name="Freeform 1233"/>
              <p:cNvSpPr>
                <a:spLocks/>
              </p:cNvSpPr>
              <p:nvPr/>
            </p:nvSpPr>
            <p:spPr bwMode="auto">
              <a:xfrm>
                <a:off x="1779175" y="2930011"/>
                <a:ext cx="12673" cy="17410"/>
              </a:xfrm>
              <a:custGeom>
                <a:avLst/>
                <a:gdLst>
                  <a:gd name="T0" fmla="*/ 6177600 w 13"/>
                  <a:gd name="T1" fmla="*/ 0 h 18"/>
                  <a:gd name="T2" fmla="*/ 12354225 w 13"/>
                  <a:gd name="T3" fmla="*/ 8419670 h 18"/>
                  <a:gd name="T4" fmla="*/ 6177600 w 13"/>
                  <a:gd name="T5" fmla="*/ 16839339 h 18"/>
                  <a:gd name="T6" fmla="*/ 0 w 13"/>
                  <a:gd name="T7" fmla="*/ 8419670 h 18"/>
                  <a:gd name="T8" fmla="*/ 7602825 w 13"/>
                  <a:gd name="T9" fmla="*/ 0 h 18"/>
                  <a:gd name="T10" fmla="*/ 0 w 13"/>
                  <a:gd name="T11" fmla="*/ 14032458 h 18"/>
                  <a:gd name="T12" fmla="*/ 3800925 w 13"/>
                  <a:gd name="T13" fmla="*/ 16839339 h 18"/>
                  <a:gd name="T14" fmla="*/ 12354225 w 13"/>
                  <a:gd name="T15" fmla="*/ 3742182 h 18"/>
                  <a:gd name="T16" fmla="*/ 7602825 w 13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8" y="0"/>
                    </a:moveTo>
                    <a:lnTo>
                      <a:pt x="0" y="15"/>
                    </a:lnTo>
                    <a:lnTo>
                      <a:pt x="4" y="18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7" name="Freeform 1234"/>
              <p:cNvSpPr>
                <a:spLocks/>
              </p:cNvSpPr>
              <p:nvPr/>
            </p:nvSpPr>
            <p:spPr bwMode="auto">
              <a:xfrm>
                <a:off x="1782339" y="292693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0487517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0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8" name="Freeform 1235"/>
              <p:cNvSpPr>
                <a:spLocks/>
              </p:cNvSpPr>
              <p:nvPr/>
            </p:nvSpPr>
            <p:spPr bwMode="auto">
              <a:xfrm>
                <a:off x="1787624" y="2917722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6467869 w 13"/>
                  <a:gd name="T13" fmla="*/ 13703305 h 15"/>
                  <a:gd name="T14" fmla="*/ 16815094 w 13"/>
                  <a:gd name="T15" fmla="*/ 3654023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69" name="Freeform 1236"/>
              <p:cNvSpPr>
                <a:spLocks/>
              </p:cNvSpPr>
              <p:nvPr/>
            </p:nvSpPr>
            <p:spPr bwMode="auto">
              <a:xfrm>
                <a:off x="1791839" y="2916698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1536165 h 14"/>
                  <a:gd name="T12" fmla="*/ 4460897 w 12"/>
                  <a:gd name="T13" fmla="*/ 14682112 h 14"/>
                  <a:gd name="T14" fmla="*/ 13383744 w 12"/>
                  <a:gd name="T15" fmla="*/ 0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0" name="Freeform 1237"/>
              <p:cNvSpPr>
                <a:spLocks/>
              </p:cNvSpPr>
              <p:nvPr/>
            </p:nvSpPr>
            <p:spPr bwMode="auto">
              <a:xfrm>
                <a:off x="1797125" y="2906456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1" name="Freeform 1238"/>
              <p:cNvSpPr>
                <a:spLocks/>
              </p:cNvSpPr>
              <p:nvPr/>
            </p:nvSpPr>
            <p:spPr bwMode="auto">
              <a:xfrm>
                <a:off x="1801349" y="2900312"/>
                <a:ext cx="12673" cy="15361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7865856 h 15"/>
                  <a:gd name="T4" fmla="*/ 6177600 w 13"/>
                  <a:gd name="T5" fmla="*/ 15730688 h 15"/>
                  <a:gd name="T6" fmla="*/ 0 w 13"/>
                  <a:gd name="T7" fmla="*/ 7865856 h 15"/>
                  <a:gd name="T8" fmla="*/ 7602825 w 13"/>
                  <a:gd name="T9" fmla="*/ 0 h 15"/>
                  <a:gd name="T10" fmla="*/ 0 w 13"/>
                  <a:gd name="T11" fmla="*/ 15730688 h 15"/>
                  <a:gd name="T12" fmla="*/ 3800925 w 13"/>
                  <a:gd name="T13" fmla="*/ 15730688 h 15"/>
                  <a:gd name="T14" fmla="*/ 12354225 w 13"/>
                  <a:gd name="T15" fmla="*/ 4194578 h 15"/>
                  <a:gd name="T16" fmla="*/ 7602825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2" name="Freeform 1239"/>
              <p:cNvSpPr>
                <a:spLocks/>
              </p:cNvSpPr>
              <p:nvPr/>
            </p:nvSpPr>
            <p:spPr bwMode="auto">
              <a:xfrm>
                <a:off x="1804513" y="2895191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5173613 w 13"/>
                  <a:gd name="T13" fmla="*/ 13703305 h 15"/>
                  <a:gd name="T14" fmla="*/ 16815094 w 13"/>
                  <a:gd name="T15" fmla="*/ 3654023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3" name="Freeform 1240"/>
              <p:cNvSpPr>
                <a:spLocks/>
              </p:cNvSpPr>
              <p:nvPr/>
            </p:nvSpPr>
            <p:spPr bwMode="auto">
              <a:xfrm>
                <a:off x="1809789" y="2889046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4751401 w 13"/>
                  <a:gd name="T13" fmla="*/ 13703305 h 15"/>
                  <a:gd name="T14" fmla="*/ 12354225 w 13"/>
                  <a:gd name="T15" fmla="*/ 3654023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4" name="Freeform 1241"/>
              <p:cNvSpPr>
                <a:spLocks/>
              </p:cNvSpPr>
              <p:nvPr/>
            </p:nvSpPr>
            <p:spPr bwMode="auto">
              <a:xfrm>
                <a:off x="1814014" y="2880853"/>
                <a:ext cx="11612" cy="19458"/>
              </a:xfrm>
              <a:custGeom>
                <a:avLst/>
                <a:gdLst>
                  <a:gd name="T0" fmla="*/ 5618273 w 12"/>
                  <a:gd name="T1" fmla="*/ 0 h 18"/>
                  <a:gd name="T2" fmla="*/ 11236546 w 12"/>
                  <a:gd name="T3" fmla="*/ 10517049 h 18"/>
                  <a:gd name="T4" fmla="*/ 5618273 w 12"/>
                  <a:gd name="T5" fmla="*/ 21034098 h 18"/>
                  <a:gd name="T6" fmla="*/ 0 w 12"/>
                  <a:gd name="T7" fmla="*/ 10517049 h 18"/>
                  <a:gd name="T8" fmla="*/ 7490707 w 12"/>
                  <a:gd name="T9" fmla="*/ 0 h 18"/>
                  <a:gd name="T10" fmla="*/ 0 w 12"/>
                  <a:gd name="T11" fmla="*/ 16359851 h 18"/>
                  <a:gd name="T12" fmla="*/ 3745837 w 12"/>
                  <a:gd name="T13" fmla="*/ 21034098 h 18"/>
                  <a:gd name="T14" fmla="*/ 11236546 w 12"/>
                  <a:gd name="T15" fmla="*/ 4674244 h 18"/>
                  <a:gd name="T16" fmla="*/ 7490707 w 12"/>
                  <a:gd name="T17" fmla="*/ 0 h 1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8"/>
                  <a:gd name="T29" fmla="*/ 12 w 12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8">
                    <a:moveTo>
                      <a:pt x="8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5" name="Freeform 1242"/>
              <p:cNvSpPr>
                <a:spLocks/>
              </p:cNvSpPr>
              <p:nvPr/>
            </p:nvSpPr>
            <p:spPr bwMode="auto">
              <a:xfrm>
                <a:off x="1819299" y="2877781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7602825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3654023 h 15"/>
                  <a:gd name="T16" fmla="*/ 7602825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6" name="Freeform 1243"/>
              <p:cNvSpPr>
                <a:spLocks/>
              </p:cNvSpPr>
              <p:nvPr/>
            </p:nvSpPr>
            <p:spPr bwMode="auto">
              <a:xfrm>
                <a:off x="1822463" y="2870612"/>
                <a:ext cx="14785" cy="15361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7865856 h 15"/>
                  <a:gd name="T4" fmla="*/ 8408116 w 13"/>
                  <a:gd name="T5" fmla="*/ 15730688 h 15"/>
                  <a:gd name="T6" fmla="*/ 0 w 13"/>
                  <a:gd name="T7" fmla="*/ 7865856 h 15"/>
                  <a:gd name="T8" fmla="*/ 11641483 w 13"/>
                  <a:gd name="T9" fmla="*/ 0 h 15"/>
                  <a:gd name="T10" fmla="*/ 0 w 13"/>
                  <a:gd name="T11" fmla="*/ 11536112 h 15"/>
                  <a:gd name="T12" fmla="*/ 5173613 w 13"/>
                  <a:gd name="T13" fmla="*/ 15730688 h 15"/>
                  <a:gd name="T14" fmla="*/ 16815094 w 13"/>
                  <a:gd name="T15" fmla="*/ 4194578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7" name="Freeform 1244"/>
              <p:cNvSpPr>
                <a:spLocks/>
              </p:cNvSpPr>
              <p:nvPr/>
            </p:nvSpPr>
            <p:spPr bwMode="auto">
              <a:xfrm>
                <a:off x="1825636" y="2866515"/>
                <a:ext cx="15837" cy="14337"/>
              </a:xfrm>
              <a:custGeom>
                <a:avLst/>
                <a:gdLst>
                  <a:gd name="T0" fmla="*/ 9647169 w 13"/>
                  <a:gd name="T1" fmla="*/ 0 h 15"/>
                  <a:gd name="T2" fmla="*/ 19293120 w 13"/>
                  <a:gd name="T3" fmla="*/ 6852130 h 15"/>
                  <a:gd name="T4" fmla="*/ 9647169 w 13"/>
                  <a:gd name="T5" fmla="*/ 13703305 h 15"/>
                  <a:gd name="T6" fmla="*/ 0 w 13"/>
                  <a:gd name="T7" fmla="*/ 6852130 h 15"/>
                  <a:gd name="T8" fmla="*/ 13356683 w 13"/>
                  <a:gd name="T9" fmla="*/ 0 h 15"/>
                  <a:gd name="T10" fmla="*/ 0 w 13"/>
                  <a:gd name="T11" fmla="*/ 10049282 h 15"/>
                  <a:gd name="T12" fmla="*/ 7420244 w 13"/>
                  <a:gd name="T13" fmla="*/ 13703305 h 15"/>
                  <a:gd name="T14" fmla="*/ 19293120 w 13"/>
                  <a:gd name="T15" fmla="*/ 0 h 15"/>
                  <a:gd name="T16" fmla="*/ 133566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8" name="Freeform 1245"/>
              <p:cNvSpPr>
                <a:spLocks/>
              </p:cNvSpPr>
              <p:nvPr/>
            </p:nvSpPr>
            <p:spPr bwMode="auto">
              <a:xfrm>
                <a:off x="1831963" y="2859347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4194578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79" name="Freeform 1246"/>
              <p:cNvSpPr>
                <a:spLocks/>
              </p:cNvSpPr>
              <p:nvPr/>
            </p:nvSpPr>
            <p:spPr bwMode="auto">
              <a:xfrm>
                <a:off x="1837249" y="2851154"/>
                <a:ext cx="14785" cy="15361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8427703 h 14"/>
                  <a:gd name="T4" fmla="*/ 8408116 w 13"/>
                  <a:gd name="T5" fmla="*/ 16854308 h 14"/>
                  <a:gd name="T6" fmla="*/ 0 w 13"/>
                  <a:gd name="T7" fmla="*/ 8427703 h 14"/>
                  <a:gd name="T8" fmla="*/ 10347227 w 13"/>
                  <a:gd name="T9" fmla="*/ 0 h 14"/>
                  <a:gd name="T10" fmla="*/ 0 w 13"/>
                  <a:gd name="T11" fmla="*/ 16854308 h 14"/>
                  <a:gd name="T12" fmla="*/ 5173613 w 13"/>
                  <a:gd name="T13" fmla="*/ 16854308 h 14"/>
                  <a:gd name="T14" fmla="*/ 16815094 w 13"/>
                  <a:gd name="T15" fmla="*/ 3612030 h 14"/>
                  <a:gd name="T16" fmla="*/ 10347227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0" name="Freeform 1247"/>
              <p:cNvSpPr>
                <a:spLocks/>
              </p:cNvSpPr>
              <p:nvPr/>
            </p:nvSpPr>
            <p:spPr bwMode="auto">
              <a:xfrm>
                <a:off x="1841473" y="2848081"/>
                <a:ext cx="12673" cy="15361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7865856 h 15"/>
                  <a:gd name="T4" fmla="*/ 6177600 w 13"/>
                  <a:gd name="T5" fmla="*/ 15730688 h 15"/>
                  <a:gd name="T6" fmla="*/ 0 w 13"/>
                  <a:gd name="T7" fmla="*/ 7865856 h 15"/>
                  <a:gd name="T8" fmla="*/ 8553301 w 13"/>
                  <a:gd name="T9" fmla="*/ 0 h 15"/>
                  <a:gd name="T10" fmla="*/ 0 w 13"/>
                  <a:gd name="T11" fmla="*/ 11536112 h 15"/>
                  <a:gd name="T12" fmla="*/ 3800925 w 13"/>
                  <a:gd name="T13" fmla="*/ 15730688 h 15"/>
                  <a:gd name="T14" fmla="*/ 12354225 w 13"/>
                  <a:gd name="T15" fmla="*/ 4194578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1" name="Freeform 1248"/>
              <p:cNvSpPr>
                <a:spLocks/>
              </p:cNvSpPr>
              <p:nvPr/>
            </p:nvSpPr>
            <p:spPr bwMode="auto">
              <a:xfrm>
                <a:off x="1844637" y="283987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6467869 w 13"/>
                  <a:gd name="T13" fmla="*/ 14682112 h 14"/>
                  <a:gd name="T14" fmla="*/ 16815094 w 13"/>
                  <a:gd name="T15" fmla="*/ 4194597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2" name="Freeform 1249"/>
              <p:cNvSpPr>
                <a:spLocks/>
              </p:cNvSpPr>
              <p:nvPr/>
            </p:nvSpPr>
            <p:spPr bwMode="auto">
              <a:xfrm>
                <a:off x="1850974" y="2833734"/>
                <a:ext cx="12673" cy="17410"/>
              </a:xfrm>
              <a:custGeom>
                <a:avLst/>
                <a:gdLst>
                  <a:gd name="T0" fmla="*/ 6692400 w 12"/>
                  <a:gd name="T1" fmla="*/ 0 h 18"/>
                  <a:gd name="T2" fmla="*/ 13383744 w 12"/>
                  <a:gd name="T3" fmla="*/ 8419670 h 18"/>
                  <a:gd name="T4" fmla="*/ 6692400 w 12"/>
                  <a:gd name="T5" fmla="*/ 16839339 h 18"/>
                  <a:gd name="T6" fmla="*/ 0 w 12"/>
                  <a:gd name="T7" fmla="*/ 8419670 h 18"/>
                  <a:gd name="T8" fmla="*/ 0 w 12"/>
                  <a:gd name="T9" fmla="*/ 13097154 h 18"/>
                  <a:gd name="T10" fmla="*/ 8922849 w 12"/>
                  <a:gd name="T11" fmla="*/ 2806879 h 18"/>
                  <a:gd name="T12" fmla="*/ 8922849 w 12"/>
                  <a:gd name="T13" fmla="*/ 0 h 18"/>
                  <a:gd name="T14" fmla="*/ 13383744 w 12"/>
                  <a:gd name="T15" fmla="*/ 2806879 h 18"/>
                  <a:gd name="T16" fmla="*/ 4460897 w 12"/>
                  <a:gd name="T17" fmla="*/ 16839339 h 18"/>
                  <a:gd name="T18" fmla="*/ 0 w 12"/>
                  <a:gd name="T19" fmla="*/ 13097154 h 1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8"/>
                  <a:gd name="T32" fmla="*/ 12 w 12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8">
                    <a:moveTo>
                      <a:pt x="0" y="14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4" y="1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3" name="Freeform 1250"/>
              <p:cNvSpPr>
                <a:spLocks/>
              </p:cNvSpPr>
              <p:nvPr/>
            </p:nvSpPr>
            <p:spPr bwMode="auto">
              <a:xfrm>
                <a:off x="1854138" y="2828614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0 w 13"/>
                  <a:gd name="T9" fmla="*/ 10049282 h 15"/>
                  <a:gd name="T10" fmla="*/ 5173613 w 13"/>
                  <a:gd name="T11" fmla="*/ 6395258 h 15"/>
                  <a:gd name="T12" fmla="*/ 5173613 w 13"/>
                  <a:gd name="T13" fmla="*/ 3654023 h 15"/>
                  <a:gd name="T14" fmla="*/ 10347227 w 13"/>
                  <a:gd name="T15" fmla="*/ 3654023 h 15"/>
                  <a:gd name="T16" fmla="*/ 10347227 w 13"/>
                  <a:gd name="T17" fmla="*/ 0 h 15"/>
                  <a:gd name="T18" fmla="*/ 16815094 w 13"/>
                  <a:gd name="T19" fmla="*/ 3654023 h 15"/>
                  <a:gd name="T20" fmla="*/ 5173613 w 13"/>
                  <a:gd name="T21" fmla="*/ 13703305 h 15"/>
                  <a:gd name="T22" fmla="*/ 0 w 13"/>
                  <a:gd name="T23" fmla="*/ 10049282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0" y="11"/>
                    </a:moveTo>
                    <a:lnTo>
                      <a:pt x="4" y="7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4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4" name="Freeform 1251"/>
              <p:cNvSpPr>
                <a:spLocks/>
              </p:cNvSpPr>
              <p:nvPr/>
            </p:nvSpPr>
            <p:spPr bwMode="auto">
              <a:xfrm>
                <a:off x="1859423" y="2825541"/>
                <a:ext cx="14785" cy="11265"/>
              </a:xfrm>
              <a:custGeom>
                <a:avLst/>
                <a:gdLst>
                  <a:gd name="T0" fmla="*/ 8408116 w 13"/>
                  <a:gd name="T1" fmla="*/ 0 h 11"/>
                  <a:gd name="T2" fmla="*/ 16815094 w 13"/>
                  <a:gd name="T3" fmla="*/ 5768704 h 11"/>
                  <a:gd name="T4" fmla="*/ 8408116 w 13"/>
                  <a:gd name="T5" fmla="*/ 11536384 h 11"/>
                  <a:gd name="T6" fmla="*/ 0 w 13"/>
                  <a:gd name="T7" fmla="*/ 5768704 h 11"/>
                  <a:gd name="T8" fmla="*/ 0 w 13"/>
                  <a:gd name="T9" fmla="*/ 8390378 h 11"/>
                  <a:gd name="T10" fmla="*/ 5173613 w 13"/>
                  <a:gd name="T11" fmla="*/ 8390378 h 11"/>
                  <a:gd name="T12" fmla="*/ 5173613 w 13"/>
                  <a:gd name="T13" fmla="*/ 4194677 h 11"/>
                  <a:gd name="T14" fmla="*/ 11641483 w 13"/>
                  <a:gd name="T15" fmla="*/ 0 h 11"/>
                  <a:gd name="T16" fmla="*/ 16815094 w 13"/>
                  <a:gd name="T17" fmla="*/ 0 h 11"/>
                  <a:gd name="T18" fmla="*/ 5173613 w 13"/>
                  <a:gd name="T19" fmla="*/ 11536384 h 11"/>
                  <a:gd name="T20" fmla="*/ 0 w 13"/>
                  <a:gd name="T21" fmla="*/ 8390378 h 1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0" y="8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4" y="1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5" name="Freeform 1252"/>
              <p:cNvSpPr>
                <a:spLocks/>
              </p:cNvSpPr>
              <p:nvPr/>
            </p:nvSpPr>
            <p:spPr bwMode="auto">
              <a:xfrm>
                <a:off x="1863647" y="2817348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0 w 13"/>
                  <a:gd name="T9" fmla="*/ 10049282 h 15"/>
                  <a:gd name="T10" fmla="*/ 4751401 w 13"/>
                  <a:gd name="T11" fmla="*/ 6395258 h 15"/>
                  <a:gd name="T12" fmla="*/ 8553301 w 13"/>
                  <a:gd name="T13" fmla="*/ 3654023 h 15"/>
                  <a:gd name="T14" fmla="*/ 8553301 w 13"/>
                  <a:gd name="T15" fmla="*/ 0 h 15"/>
                  <a:gd name="T16" fmla="*/ 12354225 w 13"/>
                  <a:gd name="T17" fmla="*/ 0 h 15"/>
                  <a:gd name="T18" fmla="*/ 4751401 w 13"/>
                  <a:gd name="T19" fmla="*/ 13703305 h 15"/>
                  <a:gd name="T20" fmla="*/ 0 w 13"/>
                  <a:gd name="T21" fmla="*/ 10049282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0" y="11"/>
                    </a:moveTo>
                    <a:lnTo>
                      <a:pt x="5" y="7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5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6" name="Freeform 1253"/>
              <p:cNvSpPr>
                <a:spLocks/>
              </p:cNvSpPr>
              <p:nvPr/>
            </p:nvSpPr>
            <p:spPr bwMode="auto">
              <a:xfrm>
                <a:off x="1868923" y="2814276"/>
                <a:ext cx="12673" cy="11265"/>
              </a:xfrm>
              <a:custGeom>
                <a:avLst/>
                <a:gdLst>
                  <a:gd name="T0" fmla="*/ 6692400 w 12"/>
                  <a:gd name="T1" fmla="*/ 0 h 11"/>
                  <a:gd name="T2" fmla="*/ 13383744 w 12"/>
                  <a:gd name="T3" fmla="*/ 5768704 h 11"/>
                  <a:gd name="T4" fmla="*/ 6692400 w 12"/>
                  <a:gd name="T5" fmla="*/ 11536384 h 11"/>
                  <a:gd name="T6" fmla="*/ 0 w 12"/>
                  <a:gd name="T7" fmla="*/ 5768704 h 11"/>
                  <a:gd name="T8" fmla="*/ 0 w 12"/>
                  <a:gd name="T9" fmla="*/ 11536384 h 11"/>
                  <a:gd name="T10" fmla="*/ 4460897 w 12"/>
                  <a:gd name="T11" fmla="*/ 8390378 h 11"/>
                  <a:gd name="T12" fmla="*/ 4460897 w 12"/>
                  <a:gd name="T13" fmla="*/ 4194677 h 11"/>
                  <a:gd name="T14" fmla="*/ 8922849 w 12"/>
                  <a:gd name="T15" fmla="*/ 4194677 h 11"/>
                  <a:gd name="T16" fmla="*/ 8922849 w 12"/>
                  <a:gd name="T17" fmla="*/ 0 h 11"/>
                  <a:gd name="T18" fmla="*/ 13383744 w 12"/>
                  <a:gd name="T19" fmla="*/ 0 h 11"/>
                  <a:gd name="T20" fmla="*/ 4460897 w 12"/>
                  <a:gd name="T21" fmla="*/ 11536384 h 11"/>
                  <a:gd name="T22" fmla="*/ 0 w 12"/>
                  <a:gd name="T23" fmla="*/ 11536384 h 11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"/>
                  <a:gd name="T37" fmla="*/ 0 h 11"/>
                  <a:gd name="T38" fmla="*/ 12 w 12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" h="11">
                    <a:moveTo>
                      <a:pt x="0" y="11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7" name="Freeform 1254"/>
              <p:cNvSpPr>
                <a:spLocks/>
              </p:cNvSpPr>
              <p:nvPr/>
            </p:nvSpPr>
            <p:spPr bwMode="auto">
              <a:xfrm>
                <a:off x="1873148" y="2814276"/>
                <a:ext cx="8449" cy="3072"/>
              </a:xfrm>
              <a:custGeom>
                <a:avLst/>
                <a:gdLst>
                  <a:gd name="T0" fmla="*/ 4462128 w 8"/>
                  <a:gd name="T1" fmla="*/ 0 h 4"/>
                  <a:gd name="T2" fmla="*/ 8923200 w 8"/>
                  <a:gd name="T3" fmla="*/ 1179648 h 4"/>
                  <a:gd name="T4" fmla="*/ 4462128 w 8"/>
                  <a:gd name="T5" fmla="*/ 2359296 h 4"/>
                  <a:gd name="T6" fmla="*/ 0 w 8"/>
                  <a:gd name="T7" fmla="*/ 1179648 h 4"/>
                  <a:gd name="T8" fmla="*/ 0 w 8"/>
                  <a:gd name="T9" fmla="*/ 2359296 h 4"/>
                  <a:gd name="T10" fmla="*/ 4462128 w 8"/>
                  <a:gd name="T11" fmla="*/ 2359296 h 4"/>
                  <a:gd name="T12" fmla="*/ 4462128 w 8"/>
                  <a:gd name="T13" fmla="*/ 0 h 4"/>
                  <a:gd name="T14" fmla="*/ 8923200 w 8"/>
                  <a:gd name="T15" fmla="*/ 0 h 4"/>
                  <a:gd name="T16" fmla="*/ 4462128 w 8"/>
                  <a:gd name="T17" fmla="*/ 2359296 h 4"/>
                  <a:gd name="T18" fmla="*/ 0 w 8"/>
                  <a:gd name="T19" fmla="*/ 2359296 h 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4"/>
                  <a:gd name="T32" fmla="*/ 8 w 8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4">
                    <a:moveTo>
                      <a:pt x="0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8" name="Freeform 1255"/>
              <p:cNvSpPr>
                <a:spLocks/>
              </p:cNvSpPr>
              <p:nvPr/>
            </p:nvSpPr>
            <p:spPr bwMode="auto">
              <a:xfrm>
                <a:off x="2795997" y="2851154"/>
                <a:ext cx="34847" cy="26627"/>
              </a:xfrm>
              <a:custGeom>
                <a:avLst/>
                <a:gdLst>
                  <a:gd name="T0" fmla="*/ 17858063 w 34"/>
                  <a:gd name="T1" fmla="*/ 0 h 25"/>
                  <a:gd name="T2" fmla="*/ 35715100 w 34"/>
                  <a:gd name="T3" fmla="*/ 14180475 h 25"/>
                  <a:gd name="T4" fmla="*/ 17858063 w 34"/>
                  <a:gd name="T5" fmla="*/ 28359885 h 25"/>
                  <a:gd name="T6" fmla="*/ 0 w 34"/>
                  <a:gd name="T7" fmla="*/ 14180475 h 25"/>
                  <a:gd name="T8" fmla="*/ 17857038 w 34"/>
                  <a:gd name="T9" fmla="*/ 0 h 25"/>
                  <a:gd name="T10" fmla="*/ 0 w 34"/>
                  <a:gd name="T11" fmla="*/ 28359885 h 25"/>
                  <a:gd name="T12" fmla="*/ 35715100 w 34"/>
                  <a:gd name="T13" fmla="*/ 28359885 h 25"/>
                  <a:gd name="T14" fmla="*/ 17857038 w 34"/>
                  <a:gd name="T15" fmla="*/ 0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5"/>
                  <a:gd name="T26" fmla="*/ 34 w 34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5">
                    <a:moveTo>
                      <a:pt x="17" y="0"/>
                    </a:moveTo>
                    <a:lnTo>
                      <a:pt x="0" y="25"/>
                    </a:lnTo>
                    <a:lnTo>
                      <a:pt x="34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89" name="Freeform 1256"/>
              <p:cNvSpPr>
                <a:spLocks/>
              </p:cNvSpPr>
              <p:nvPr/>
            </p:nvSpPr>
            <p:spPr bwMode="auto">
              <a:xfrm>
                <a:off x="2803385" y="2839879"/>
                <a:ext cx="49624" cy="37892"/>
              </a:xfrm>
              <a:custGeom>
                <a:avLst/>
                <a:gdLst>
                  <a:gd name="T0" fmla="*/ 26197248 w 47"/>
                  <a:gd name="T1" fmla="*/ 0 h 36"/>
                  <a:gd name="T2" fmla="*/ 52394497 w 47"/>
                  <a:gd name="T3" fmla="*/ 19941717 h 36"/>
                  <a:gd name="T4" fmla="*/ 26197248 w 47"/>
                  <a:gd name="T5" fmla="*/ 39883435 h 36"/>
                  <a:gd name="T6" fmla="*/ 0 w 47"/>
                  <a:gd name="T7" fmla="*/ 19941717 h 36"/>
                  <a:gd name="T8" fmla="*/ 18951091 w 47"/>
                  <a:gd name="T9" fmla="*/ 0 h 36"/>
                  <a:gd name="T10" fmla="*/ 0 w 47"/>
                  <a:gd name="T11" fmla="*/ 27696943 h 36"/>
                  <a:gd name="T12" fmla="*/ 10032496 w 47"/>
                  <a:gd name="T13" fmla="*/ 39883435 h 36"/>
                  <a:gd name="T14" fmla="*/ 52394497 w 47"/>
                  <a:gd name="T15" fmla="*/ 39883435 h 36"/>
                  <a:gd name="T16" fmla="*/ 18951091 w 47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6"/>
                  <a:gd name="T29" fmla="*/ 47 w 47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6">
                    <a:moveTo>
                      <a:pt x="17" y="0"/>
                    </a:moveTo>
                    <a:lnTo>
                      <a:pt x="0" y="25"/>
                    </a:lnTo>
                    <a:lnTo>
                      <a:pt x="9" y="36"/>
                    </a:lnTo>
                    <a:lnTo>
                      <a:pt x="47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0" name="Freeform 1257"/>
              <p:cNvSpPr>
                <a:spLocks/>
              </p:cNvSpPr>
              <p:nvPr/>
            </p:nvSpPr>
            <p:spPr bwMode="auto">
              <a:xfrm>
                <a:off x="2812886" y="2828614"/>
                <a:ext cx="57021" cy="49158"/>
              </a:xfrm>
              <a:custGeom>
                <a:avLst/>
                <a:gdLst>
                  <a:gd name="T0" fmla="*/ 29558650 w 55"/>
                  <a:gd name="T1" fmla="*/ 0 h 47"/>
                  <a:gd name="T2" fmla="*/ 59116262 w 55"/>
                  <a:gd name="T3" fmla="*/ 25707542 h 47"/>
                  <a:gd name="T4" fmla="*/ 29558650 w 55"/>
                  <a:gd name="T5" fmla="*/ 51415084 h 47"/>
                  <a:gd name="T6" fmla="*/ 0 w 55"/>
                  <a:gd name="T7" fmla="*/ 25707542 h 47"/>
                  <a:gd name="T8" fmla="*/ 18272642 w 55"/>
                  <a:gd name="T9" fmla="*/ 0 h 47"/>
                  <a:gd name="T10" fmla="*/ 0 w 55"/>
                  <a:gd name="T11" fmla="*/ 24066502 h 47"/>
                  <a:gd name="T12" fmla="*/ 18272642 w 55"/>
                  <a:gd name="T13" fmla="*/ 51415084 h 47"/>
                  <a:gd name="T14" fmla="*/ 59116262 w 55"/>
                  <a:gd name="T15" fmla="*/ 51415084 h 47"/>
                  <a:gd name="T16" fmla="*/ 18272642 w 55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7"/>
                  <a:gd name="T29" fmla="*/ 55 w 55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7">
                    <a:moveTo>
                      <a:pt x="17" y="0"/>
                    </a:moveTo>
                    <a:lnTo>
                      <a:pt x="0" y="22"/>
                    </a:lnTo>
                    <a:lnTo>
                      <a:pt x="17" y="47"/>
                    </a:lnTo>
                    <a:lnTo>
                      <a:pt x="55" y="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1" name="Freeform 1258"/>
              <p:cNvSpPr>
                <a:spLocks/>
              </p:cNvSpPr>
              <p:nvPr/>
            </p:nvSpPr>
            <p:spPr bwMode="auto">
              <a:xfrm>
                <a:off x="2821335" y="2817348"/>
                <a:ext cx="68634" cy="60423"/>
              </a:xfrm>
              <a:custGeom>
                <a:avLst/>
                <a:gdLst>
                  <a:gd name="T0" fmla="*/ 36801764 w 64"/>
                  <a:gd name="T1" fmla="*/ 0 h 58"/>
                  <a:gd name="T2" fmla="*/ 73603529 w 64"/>
                  <a:gd name="T3" fmla="*/ 31474132 h 58"/>
                  <a:gd name="T4" fmla="*/ 36801764 w 64"/>
                  <a:gd name="T5" fmla="*/ 62947223 h 58"/>
                  <a:gd name="T6" fmla="*/ 0 w 64"/>
                  <a:gd name="T7" fmla="*/ 31474132 h 58"/>
                  <a:gd name="T8" fmla="*/ 19551037 w 64"/>
                  <a:gd name="T9" fmla="*/ 0 h 58"/>
                  <a:gd name="T10" fmla="*/ 0 w 64"/>
                  <a:gd name="T11" fmla="*/ 23876463 h 58"/>
                  <a:gd name="T12" fmla="*/ 34501446 w 64"/>
                  <a:gd name="T13" fmla="*/ 62947223 h 58"/>
                  <a:gd name="T14" fmla="*/ 73603529 w 64"/>
                  <a:gd name="T15" fmla="*/ 62947223 h 58"/>
                  <a:gd name="T16" fmla="*/ 19551037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17" y="0"/>
                    </a:moveTo>
                    <a:lnTo>
                      <a:pt x="0" y="22"/>
                    </a:lnTo>
                    <a:lnTo>
                      <a:pt x="30" y="58"/>
                    </a:lnTo>
                    <a:lnTo>
                      <a:pt x="64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2" name="Freeform 1259"/>
              <p:cNvSpPr>
                <a:spLocks/>
              </p:cNvSpPr>
              <p:nvPr/>
            </p:nvSpPr>
            <p:spPr bwMode="auto">
              <a:xfrm>
                <a:off x="2830836" y="2803010"/>
                <a:ext cx="81299" cy="74770"/>
              </a:xfrm>
              <a:custGeom>
                <a:avLst/>
                <a:gdLst>
                  <a:gd name="T0" fmla="*/ 43484267 w 76"/>
                  <a:gd name="T1" fmla="*/ 0 h 72"/>
                  <a:gd name="T2" fmla="*/ 86967464 w 76"/>
                  <a:gd name="T3" fmla="*/ 38823284 h 72"/>
                  <a:gd name="T4" fmla="*/ 43484267 w 76"/>
                  <a:gd name="T5" fmla="*/ 77646568 h 72"/>
                  <a:gd name="T6" fmla="*/ 0 w 76"/>
                  <a:gd name="T7" fmla="*/ 38823284 h 72"/>
                  <a:gd name="T8" fmla="*/ 19452926 w 76"/>
                  <a:gd name="T9" fmla="*/ 0 h 72"/>
                  <a:gd name="T10" fmla="*/ 0 w 76"/>
                  <a:gd name="T11" fmla="*/ 26960813 h 72"/>
                  <a:gd name="T12" fmla="*/ 43484267 w 76"/>
                  <a:gd name="T13" fmla="*/ 77646568 h 72"/>
                  <a:gd name="T14" fmla="*/ 86967464 w 76"/>
                  <a:gd name="T15" fmla="*/ 77646568 h 72"/>
                  <a:gd name="T16" fmla="*/ 19452926 w 76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72"/>
                  <a:gd name="T29" fmla="*/ 76 w 76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72">
                    <a:moveTo>
                      <a:pt x="17" y="0"/>
                    </a:moveTo>
                    <a:lnTo>
                      <a:pt x="0" y="25"/>
                    </a:lnTo>
                    <a:lnTo>
                      <a:pt x="38" y="72"/>
                    </a:lnTo>
                    <a:lnTo>
                      <a:pt x="76" y="7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3" name="Freeform 1260"/>
              <p:cNvSpPr>
                <a:spLocks/>
              </p:cNvSpPr>
              <p:nvPr/>
            </p:nvSpPr>
            <p:spPr bwMode="auto">
              <a:xfrm>
                <a:off x="2838233" y="2792769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19403214 w 85"/>
                  <a:gd name="T9" fmla="*/ 0 h 83"/>
                  <a:gd name="T10" fmla="*/ 0 w 85"/>
                  <a:gd name="T11" fmla="*/ 26861576 h 83"/>
                  <a:gd name="T12" fmla="*/ 53643545 w 85"/>
                  <a:gd name="T13" fmla="*/ 89180978 h 83"/>
                  <a:gd name="T14" fmla="*/ 97014992 w 85"/>
                  <a:gd name="T15" fmla="*/ 89180978 h 83"/>
                  <a:gd name="T16" fmla="*/ 19403214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17" y="0"/>
                    </a:moveTo>
                    <a:lnTo>
                      <a:pt x="0" y="25"/>
                    </a:lnTo>
                    <a:lnTo>
                      <a:pt x="47" y="83"/>
                    </a:lnTo>
                    <a:lnTo>
                      <a:pt x="85" y="8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4" name="Freeform 1261"/>
              <p:cNvSpPr>
                <a:spLocks/>
              </p:cNvSpPr>
              <p:nvPr/>
            </p:nvSpPr>
            <p:spPr bwMode="auto">
              <a:xfrm>
                <a:off x="2847734" y="2781504"/>
                <a:ext cx="98197" cy="97301"/>
              </a:xfrm>
              <a:custGeom>
                <a:avLst/>
                <a:gdLst>
                  <a:gd name="T0" fmla="*/ 51842736 w 93"/>
                  <a:gd name="T1" fmla="*/ 0 h 94"/>
                  <a:gd name="T2" fmla="*/ 103684416 w 93"/>
                  <a:gd name="T3" fmla="*/ 50359478 h 94"/>
                  <a:gd name="T4" fmla="*/ 51842736 w 93"/>
                  <a:gd name="T5" fmla="*/ 100717921 h 94"/>
                  <a:gd name="T6" fmla="*/ 0 w 93"/>
                  <a:gd name="T7" fmla="*/ 50359478 h 94"/>
                  <a:gd name="T8" fmla="*/ 18953079 w 93"/>
                  <a:gd name="T9" fmla="*/ 0 h 94"/>
                  <a:gd name="T10" fmla="*/ 0 w 93"/>
                  <a:gd name="T11" fmla="*/ 23572720 h 94"/>
                  <a:gd name="T12" fmla="*/ 65778258 w 93"/>
                  <a:gd name="T13" fmla="*/ 100717921 h 94"/>
                  <a:gd name="T14" fmla="*/ 103684416 w 93"/>
                  <a:gd name="T15" fmla="*/ 100717921 h 94"/>
                  <a:gd name="T16" fmla="*/ 18953079 w 93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4"/>
                  <a:gd name="T29" fmla="*/ 93 w 93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4">
                    <a:moveTo>
                      <a:pt x="17" y="0"/>
                    </a:moveTo>
                    <a:lnTo>
                      <a:pt x="0" y="22"/>
                    </a:lnTo>
                    <a:lnTo>
                      <a:pt x="59" y="94"/>
                    </a:lnTo>
                    <a:lnTo>
                      <a:pt x="93" y="9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5" name="Freeform 1262"/>
              <p:cNvSpPr>
                <a:spLocks/>
              </p:cNvSpPr>
              <p:nvPr/>
            </p:nvSpPr>
            <p:spPr bwMode="auto">
              <a:xfrm>
                <a:off x="2857234" y="2765118"/>
                <a:ext cx="110871" cy="112663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8225065 h 109"/>
                  <a:gd name="T4" fmla="*/ 57983441 w 106"/>
                  <a:gd name="T5" fmla="*/ 116449097 h 109"/>
                  <a:gd name="T6" fmla="*/ 0 w 106"/>
                  <a:gd name="T7" fmla="*/ 58225065 h 109"/>
                  <a:gd name="T8" fmla="*/ 18598090 w 106"/>
                  <a:gd name="T9" fmla="*/ 0 h 109"/>
                  <a:gd name="T10" fmla="*/ 0 w 106"/>
                  <a:gd name="T11" fmla="*/ 27777115 h 109"/>
                  <a:gd name="T12" fmla="*/ 74393406 w 106"/>
                  <a:gd name="T13" fmla="*/ 116449097 h 109"/>
                  <a:gd name="T14" fmla="*/ 115965836 w 106"/>
                  <a:gd name="T15" fmla="*/ 116449097 h 109"/>
                  <a:gd name="T16" fmla="*/ 18598090 w 106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9"/>
                  <a:gd name="T29" fmla="*/ 106 w 106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9">
                    <a:moveTo>
                      <a:pt x="17" y="0"/>
                    </a:moveTo>
                    <a:lnTo>
                      <a:pt x="0" y="26"/>
                    </a:lnTo>
                    <a:lnTo>
                      <a:pt x="68" y="109"/>
                    </a:lnTo>
                    <a:lnTo>
                      <a:pt x="106" y="10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6" name="Freeform 1263"/>
              <p:cNvSpPr>
                <a:spLocks/>
              </p:cNvSpPr>
              <p:nvPr/>
            </p:nvSpPr>
            <p:spPr bwMode="auto">
              <a:xfrm>
                <a:off x="2866735" y="2753852"/>
                <a:ext cx="120371" cy="123928"/>
              </a:xfrm>
              <a:custGeom>
                <a:avLst/>
                <a:gdLst>
                  <a:gd name="T0" fmla="*/ 63549552 w 114"/>
                  <a:gd name="T1" fmla="*/ 0 h 120"/>
                  <a:gd name="T2" fmla="*/ 127098048 w 114"/>
                  <a:gd name="T3" fmla="*/ 63992288 h 120"/>
                  <a:gd name="T4" fmla="*/ 63549552 w 114"/>
                  <a:gd name="T5" fmla="*/ 127984576 h 120"/>
                  <a:gd name="T6" fmla="*/ 0 w 114"/>
                  <a:gd name="T7" fmla="*/ 63992288 h 120"/>
                  <a:gd name="T8" fmla="*/ 17838141 w 114"/>
                  <a:gd name="T9" fmla="*/ 0 h 120"/>
                  <a:gd name="T10" fmla="*/ 0 w 114"/>
                  <a:gd name="T11" fmla="*/ 27729924 h 120"/>
                  <a:gd name="T12" fmla="*/ 84731691 w 114"/>
                  <a:gd name="T13" fmla="*/ 127984576 h 120"/>
                  <a:gd name="T14" fmla="*/ 127098048 w 114"/>
                  <a:gd name="T15" fmla="*/ 127984576 h 120"/>
                  <a:gd name="T16" fmla="*/ 17838141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16" y="0"/>
                    </a:moveTo>
                    <a:lnTo>
                      <a:pt x="0" y="26"/>
                    </a:lnTo>
                    <a:lnTo>
                      <a:pt x="76" y="120"/>
                    </a:lnTo>
                    <a:lnTo>
                      <a:pt x="114" y="12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7" name="Freeform 1264"/>
              <p:cNvSpPr>
                <a:spLocks/>
              </p:cNvSpPr>
              <p:nvPr/>
            </p:nvSpPr>
            <p:spPr bwMode="auto">
              <a:xfrm>
                <a:off x="2875184" y="2743611"/>
                <a:ext cx="129872" cy="135194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9761136 h 131"/>
                  <a:gd name="T4" fmla="*/ 68563969 w 123"/>
                  <a:gd name="T5" fmla="*/ 139522272 h 131"/>
                  <a:gd name="T6" fmla="*/ 0 w 123"/>
                  <a:gd name="T7" fmla="*/ 69761136 h 131"/>
                  <a:gd name="T8" fmla="*/ 18952869 w 123"/>
                  <a:gd name="T9" fmla="*/ 0 h 131"/>
                  <a:gd name="T10" fmla="*/ 0 w 123"/>
                  <a:gd name="T11" fmla="*/ 23430872 h 131"/>
                  <a:gd name="T12" fmla="*/ 99222216 w 123"/>
                  <a:gd name="T13" fmla="*/ 139522272 h 131"/>
                  <a:gd name="T14" fmla="*/ 137127937 w 123"/>
                  <a:gd name="T15" fmla="*/ 139522272 h 131"/>
                  <a:gd name="T16" fmla="*/ 18952869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17" y="0"/>
                    </a:moveTo>
                    <a:lnTo>
                      <a:pt x="0" y="22"/>
                    </a:lnTo>
                    <a:lnTo>
                      <a:pt x="89" y="131"/>
                    </a:lnTo>
                    <a:lnTo>
                      <a:pt x="123" y="13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8" name="Freeform 1265"/>
              <p:cNvSpPr>
                <a:spLocks/>
              </p:cNvSpPr>
              <p:nvPr/>
            </p:nvSpPr>
            <p:spPr bwMode="auto">
              <a:xfrm>
                <a:off x="2882581" y="2729273"/>
                <a:ext cx="139372" cy="149531"/>
              </a:xfrm>
              <a:custGeom>
                <a:avLst/>
                <a:gdLst>
                  <a:gd name="T0" fmla="*/ 73577856 w 132"/>
                  <a:gd name="T1" fmla="*/ 0 h 145"/>
                  <a:gd name="T2" fmla="*/ 147155713 w 132"/>
                  <a:gd name="T3" fmla="*/ 77102308 h 145"/>
                  <a:gd name="T4" fmla="*/ 73577856 w 132"/>
                  <a:gd name="T5" fmla="*/ 154203585 h 145"/>
                  <a:gd name="T6" fmla="*/ 0 w 132"/>
                  <a:gd name="T7" fmla="*/ 77102308 h 145"/>
                  <a:gd name="T8" fmla="*/ 18951424 w 132"/>
                  <a:gd name="T9" fmla="*/ 0 h 145"/>
                  <a:gd name="T10" fmla="*/ 0 w 132"/>
                  <a:gd name="T11" fmla="*/ 26586609 h 145"/>
                  <a:gd name="T12" fmla="*/ 109251793 w 132"/>
                  <a:gd name="T13" fmla="*/ 154203585 h 145"/>
                  <a:gd name="T14" fmla="*/ 147155713 w 132"/>
                  <a:gd name="T15" fmla="*/ 154203585 h 145"/>
                  <a:gd name="T16" fmla="*/ 18951424 w 132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145"/>
                  <a:gd name="T29" fmla="*/ 132 w 132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145">
                    <a:moveTo>
                      <a:pt x="17" y="0"/>
                    </a:moveTo>
                    <a:lnTo>
                      <a:pt x="0" y="25"/>
                    </a:lnTo>
                    <a:lnTo>
                      <a:pt x="98" y="145"/>
                    </a:lnTo>
                    <a:lnTo>
                      <a:pt x="132" y="14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99" name="Freeform 1266"/>
              <p:cNvSpPr>
                <a:spLocks/>
              </p:cNvSpPr>
              <p:nvPr/>
            </p:nvSpPr>
            <p:spPr bwMode="auto">
              <a:xfrm>
                <a:off x="2892082" y="2718008"/>
                <a:ext cx="152046" cy="160797"/>
              </a:xfrm>
              <a:custGeom>
                <a:avLst/>
                <a:gdLst>
                  <a:gd name="T0" fmla="*/ 80270784 w 144"/>
                  <a:gd name="T1" fmla="*/ 0 h 156"/>
                  <a:gd name="T2" fmla="*/ 160541568 w 144"/>
                  <a:gd name="T3" fmla="*/ 82871269 h 156"/>
                  <a:gd name="T4" fmla="*/ 80270784 w 144"/>
                  <a:gd name="T5" fmla="*/ 165741507 h 156"/>
                  <a:gd name="T6" fmla="*/ 0 w 144"/>
                  <a:gd name="T7" fmla="*/ 82871269 h 156"/>
                  <a:gd name="T8" fmla="*/ 18952956 w 144"/>
                  <a:gd name="T9" fmla="*/ 0 h 156"/>
                  <a:gd name="T10" fmla="*/ 0 w 144"/>
                  <a:gd name="T11" fmla="*/ 26561394 h 156"/>
                  <a:gd name="T12" fmla="*/ 118176681 w 144"/>
                  <a:gd name="T13" fmla="*/ 165741507 h 156"/>
                  <a:gd name="T14" fmla="*/ 160541568 w 144"/>
                  <a:gd name="T15" fmla="*/ 165741507 h 156"/>
                  <a:gd name="T16" fmla="*/ 18952956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17" y="0"/>
                    </a:moveTo>
                    <a:lnTo>
                      <a:pt x="0" y="25"/>
                    </a:lnTo>
                    <a:lnTo>
                      <a:pt x="106" y="156"/>
                    </a:lnTo>
                    <a:lnTo>
                      <a:pt x="144" y="15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0" name="Freeform 1267"/>
              <p:cNvSpPr>
                <a:spLocks/>
              </p:cNvSpPr>
              <p:nvPr/>
            </p:nvSpPr>
            <p:spPr bwMode="auto">
              <a:xfrm>
                <a:off x="2901583" y="2706742"/>
                <a:ext cx="161547" cy="171038"/>
              </a:xfrm>
              <a:custGeom>
                <a:avLst/>
                <a:gdLst>
                  <a:gd name="T0" fmla="*/ 85286256 w 153"/>
                  <a:gd name="T1" fmla="*/ 0 h 167"/>
                  <a:gd name="T2" fmla="*/ 170571457 w 153"/>
                  <a:gd name="T3" fmla="*/ 87586819 h 167"/>
                  <a:gd name="T4" fmla="*/ 85286256 w 153"/>
                  <a:gd name="T5" fmla="*/ 175173637 h 167"/>
                  <a:gd name="T6" fmla="*/ 0 w 153"/>
                  <a:gd name="T7" fmla="*/ 87586819 h 167"/>
                  <a:gd name="T8" fmla="*/ 18952737 w 153"/>
                  <a:gd name="T9" fmla="*/ 0 h 167"/>
                  <a:gd name="T10" fmla="*/ 0 w 153"/>
                  <a:gd name="T11" fmla="*/ 23076815 h 167"/>
                  <a:gd name="T12" fmla="*/ 128207060 w 153"/>
                  <a:gd name="T13" fmla="*/ 175173637 h 167"/>
                  <a:gd name="T14" fmla="*/ 170571457 w 153"/>
                  <a:gd name="T15" fmla="*/ 175173637 h 167"/>
                  <a:gd name="T16" fmla="*/ 18952737 w 153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67"/>
                  <a:gd name="T29" fmla="*/ 153 w 153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67">
                    <a:moveTo>
                      <a:pt x="17" y="0"/>
                    </a:moveTo>
                    <a:lnTo>
                      <a:pt x="0" y="22"/>
                    </a:lnTo>
                    <a:lnTo>
                      <a:pt x="115" y="167"/>
                    </a:lnTo>
                    <a:lnTo>
                      <a:pt x="153" y="16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1" name="Freeform 1268"/>
              <p:cNvSpPr>
                <a:spLocks/>
              </p:cNvSpPr>
              <p:nvPr/>
            </p:nvSpPr>
            <p:spPr bwMode="auto">
              <a:xfrm>
                <a:off x="2911083" y="2695477"/>
                <a:ext cx="169996" cy="182303"/>
              </a:xfrm>
              <a:custGeom>
                <a:avLst/>
                <a:gdLst>
                  <a:gd name="T0" fmla="*/ 89747328 w 161"/>
                  <a:gd name="T1" fmla="*/ 0 h 178"/>
                  <a:gd name="T2" fmla="*/ 179494656 w 161"/>
                  <a:gd name="T3" fmla="*/ 93355523 h 178"/>
                  <a:gd name="T4" fmla="*/ 89747328 w 161"/>
                  <a:gd name="T5" fmla="*/ 186710021 h 178"/>
                  <a:gd name="T6" fmla="*/ 0 w 161"/>
                  <a:gd name="T7" fmla="*/ 93355523 h 178"/>
                  <a:gd name="T8" fmla="*/ 18952971 w 161"/>
                  <a:gd name="T9" fmla="*/ 0 h 178"/>
                  <a:gd name="T10" fmla="*/ 0 w 161"/>
                  <a:gd name="T11" fmla="*/ 23076692 h 178"/>
                  <a:gd name="T12" fmla="*/ 141588730 w 161"/>
                  <a:gd name="T13" fmla="*/ 186710021 h 178"/>
                  <a:gd name="T14" fmla="*/ 179494656 w 161"/>
                  <a:gd name="T15" fmla="*/ 186710021 h 178"/>
                  <a:gd name="T16" fmla="*/ 18952971 w 161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1"/>
                  <a:gd name="T28" fmla="*/ 0 h 178"/>
                  <a:gd name="T29" fmla="*/ 161 w 161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1" h="178">
                    <a:moveTo>
                      <a:pt x="17" y="0"/>
                    </a:moveTo>
                    <a:lnTo>
                      <a:pt x="0" y="22"/>
                    </a:lnTo>
                    <a:lnTo>
                      <a:pt x="127" y="178"/>
                    </a:lnTo>
                    <a:lnTo>
                      <a:pt x="161" y="17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2" name="Freeform 1269"/>
              <p:cNvSpPr>
                <a:spLocks/>
              </p:cNvSpPr>
              <p:nvPr/>
            </p:nvSpPr>
            <p:spPr bwMode="auto">
              <a:xfrm>
                <a:off x="2919532" y="2681130"/>
                <a:ext cx="183721" cy="196641"/>
              </a:xfrm>
              <a:custGeom>
                <a:avLst/>
                <a:gdLst>
                  <a:gd name="T0" fmla="*/ 96993072 w 174"/>
                  <a:gd name="T1" fmla="*/ 0 h 192"/>
                  <a:gd name="T2" fmla="*/ 193985089 w 174"/>
                  <a:gd name="T3" fmla="*/ 100697603 h 192"/>
                  <a:gd name="T4" fmla="*/ 96993072 w 174"/>
                  <a:gd name="T5" fmla="*/ 201394182 h 192"/>
                  <a:gd name="T6" fmla="*/ 0 w 174"/>
                  <a:gd name="T7" fmla="*/ 100697603 h 192"/>
                  <a:gd name="T8" fmla="*/ 18952829 w 174"/>
                  <a:gd name="T9" fmla="*/ 0 h 192"/>
                  <a:gd name="T10" fmla="*/ 0 w 174"/>
                  <a:gd name="T11" fmla="*/ 26222896 h 192"/>
                  <a:gd name="T12" fmla="*/ 151620519 w 174"/>
                  <a:gd name="T13" fmla="*/ 201394182 h 192"/>
                  <a:gd name="T14" fmla="*/ 193985089 w 174"/>
                  <a:gd name="T15" fmla="*/ 201394182 h 192"/>
                  <a:gd name="T16" fmla="*/ 18952829 w 174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2"/>
                  <a:gd name="T29" fmla="*/ 174 w 174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2">
                    <a:moveTo>
                      <a:pt x="17" y="0"/>
                    </a:moveTo>
                    <a:lnTo>
                      <a:pt x="0" y="25"/>
                    </a:lnTo>
                    <a:lnTo>
                      <a:pt x="136" y="192"/>
                    </a:lnTo>
                    <a:lnTo>
                      <a:pt x="174" y="19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3" name="Freeform 1270"/>
              <p:cNvSpPr>
                <a:spLocks/>
              </p:cNvSpPr>
              <p:nvPr/>
            </p:nvSpPr>
            <p:spPr bwMode="auto">
              <a:xfrm>
                <a:off x="2929033" y="2669865"/>
                <a:ext cx="192170" cy="207907"/>
              </a:xfrm>
              <a:custGeom>
                <a:avLst/>
                <a:gdLst>
                  <a:gd name="T0" fmla="*/ 101454144 w 182"/>
                  <a:gd name="T1" fmla="*/ 0 h 203"/>
                  <a:gd name="T2" fmla="*/ 202908289 w 182"/>
                  <a:gd name="T3" fmla="*/ 106466819 h 203"/>
                  <a:gd name="T4" fmla="*/ 101454144 w 182"/>
                  <a:gd name="T5" fmla="*/ 212932614 h 203"/>
                  <a:gd name="T6" fmla="*/ 0 w 182"/>
                  <a:gd name="T7" fmla="*/ 106466819 h 203"/>
                  <a:gd name="T8" fmla="*/ 18953032 w 182"/>
                  <a:gd name="T9" fmla="*/ 0 h 203"/>
                  <a:gd name="T10" fmla="*/ 0 w 182"/>
                  <a:gd name="T11" fmla="*/ 26222911 h 203"/>
                  <a:gd name="T12" fmla="*/ 160543265 w 182"/>
                  <a:gd name="T13" fmla="*/ 212932614 h 203"/>
                  <a:gd name="T14" fmla="*/ 202908289 w 182"/>
                  <a:gd name="T15" fmla="*/ 212932614 h 203"/>
                  <a:gd name="T16" fmla="*/ 18953032 w 182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3"/>
                  <a:gd name="T29" fmla="*/ 182 w 182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3">
                    <a:moveTo>
                      <a:pt x="17" y="0"/>
                    </a:moveTo>
                    <a:lnTo>
                      <a:pt x="0" y="25"/>
                    </a:lnTo>
                    <a:lnTo>
                      <a:pt x="144" y="203"/>
                    </a:lnTo>
                    <a:lnTo>
                      <a:pt x="182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4" name="Freeform 1271"/>
              <p:cNvSpPr>
                <a:spLocks/>
              </p:cNvSpPr>
              <p:nvPr/>
            </p:nvSpPr>
            <p:spPr bwMode="auto">
              <a:xfrm>
                <a:off x="2936431" y="2658599"/>
                <a:ext cx="201670" cy="219181"/>
              </a:xfrm>
              <a:custGeom>
                <a:avLst/>
                <a:gdLst>
                  <a:gd name="T0" fmla="*/ 106468033 w 191"/>
                  <a:gd name="T1" fmla="*/ 0 h 214"/>
                  <a:gd name="T2" fmla="*/ 212936065 w 191"/>
                  <a:gd name="T3" fmla="*/ 112244229 h 214"/>
                  <a:gd name="T4" fmla="*/ 106468033 w 191"/>
                  <a:gd name="T5" fmla="*/ 224487433 h 214"/>
                  <a:gd name="T6" fmla="*/ 0 w 191"/>
                  <a:gd name="T7" fmla="*/ 112244229 h 214"/>
                  <a:gd name="T8" fmla="*/ 18952759 w 191"/>
                  <a:gd name="T9" fmla="*/ 0 h 214"/>
                  <a:gd name="T10" fmla="*/ 0 w 191"/>
                  <a:gd name="T11" fmla="*/ 23078532 h 214"/>
                  <a:gd name="T12" fmla="*/ 175031620 w 191"/>
                  <a:gd name="T13" fmla="*/ 224487433 h 214"/>
                  <a:gd name="T14" fmla="*/ 212936065 w 191"/>
                  <a:gd name="T15" fmla="*/ 224487433 h 214"/>
                  <a:gd name="T16" fmla="*/ 18952759 w 191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1"/>
                  <a:gd name="T28" fmla="*/ 0 h 214"/>
                  <a:gd name="T29" fmla="*/ 191 w 191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1" h="214">
                    <a:moveTo>
                      <a:pt x="17" y="0"/>
                    </a:moveTo>
                    <a:lnTo>
                      <a:pt x="0" y="22"/>
                    </a:lnTo>
                    <a:lnTo>
                      <a:pt x="157" y="214"/>
                    </a:lnTo>
                    <a:lnTo>
                      <a:pt x="191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5" name="Freeform 1272"/>
              <p:cNvSpPr>
                <a:spLocks/>
              </p:cNvSpPr>
              <p:nvPr/>
            </p:nvSpPr>
            <p:spPr bwMode="auto">
              <a:xfrm>
                <a:off x="2945931" y="2643237"/>
                <a:ext cx="214344" cy="234543"/>
              </a:xfrm>
              <a:custGeom>
                <a:avLst/>
                <a:gdLst>
                  <a:gd name="T0" fmla="*/ 113160960 w 203"/>
                  <a:gd name="T1" fmla="*/ 0 h 229"/>
                  <a:gd name="T2" fmla="*/ 226321921 w 203"/>
                  <a:gd name="T3" fmla="*/ 120110597 h 229"/>
                  <a:gd name="T4" fmla="*/ 113160960 w 203"/>
                  <a:gd name="T5" fmla="*/ 240220170 h 229"/>
                  <a:gd name="T6" fmla="*/ 0 w 203"/>
                  <a:gd name="T7" fmla="*/ 120110597 h 229"/>
                  <a:gd name="T8" fmla="*/ 18953080 w 203"/>
                  <a:gd name="T9" fmla="*/ 0 h 229"/>
                  <a:gd name="T10" fmla="*/ 0 w 203"/>
                  <a:gd name="T11" fmla="*/ 27273562 h 229"/>
                  <a:gd name="T12" fmla="*/ 183956789 w 203"/>
                  <a:gd name="T13" fmla="*/ 240220170 h 229"/>
                  <a:gd name="T14" fmla="*/ 226321921 w 203"/>
                  <a:gd name="T15" fmla="*/ 240220170 h 229"/>
                  <a:gd name="T16" fmla="*/ 18953080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17" y="0"/>
                    </a:moveTo>
                    <a:lnTo>
                      <a:pt x="0" y="26"/>
                    </a:lnTo>
                    <a:lnTo>
                      <a:pt x="165" y="229"/>
                    </a:lnTo>
                    <a:lnTo>
                      <a:pt x="203" y="2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6" name="Freeform 1273"/>
              <p:cNvSpPr>
                <a:spLocks/>
              </p:cNvSpPr>
              <p:nvPr/>
            </p:nvSpPr>
            <p:spPr bwMode="auto">
              <a:xfrm>
                <a:off x="2955432" y="2631972"/>
                <a:ext cx="223845" cy="245809"/>
              </a:xfrm>
              <a:custGeom>
                <a:avLst/>
                <a:gdLst>
                  <a:gd name="T0" fmla="*/ 118176433 w 212"/>
                  <a:gd name="T1" fmla="*/ 0 h 240"/>
                  <a:gd name="T2" fmla="*/ 236351809 w 212"/>
                  <a:gd name="T3" fmla="*/ 125879813 h 240"/>
                  <a:gd name="T4" fmla="*/ 118176433 w 212"/>
                  <a:gd name="T5" fmla="*/ 251758602 h 240"/>
                  <a:gd name="T6" fmla="*/ 0 w 212"/>
                  <a:gd name="T7" fmla="*/ 125879813 h 240"/>
                  <a:gd name="T8" fmla="*/ 18952917 w 212"/>
                  <a:gd name="T9" fmla="*/ 0 h 240"/>
                  <a:gd name="T10" fmla="*/ 0 w 212"/>
                  <a:gd name="T11" fmla="*/ 27273534 h 240"/>
                  <a:gd name="T12" fmla="*/ 193987044 w 212"/>
                  <a:gd name="T13" fmla="*/ 251758602 h 240"/>
                  <a:gd name="T14" fmla="*/ 236351809 w 212"/>
                  <a:gd name="T15" fmla="*/ 251758602 h 240"/>
                  <a:gd name="T16" fmla="*/ 18952917 w 212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40"/>
                  <a:gd name="T29" fmla="*/ 212 w 212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40">
                    <a:moveTo>
                      <a:pt x="17" y="0"/>
                    </a:moveTo>
                    <a:lnTo>
                      <a:pt x="0" y="26"/>
                    </a:lnTo>
                    <a:lnTo>
                      <a:pt x="174" y="240"/>
                    </a:lnTo>
                    <a:lnTo>
                      <a:pt x="212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7" name="Freeform 1274"/>
              <p:cNvSpPr>
                <a:spLocks/>
              </p:cNvSpPr>
              <p:nvPr/>
            </p:nvSpPr>
            <p:spPr bwMode="auto">
              <a:xfrm>
                <a:off x="2964932" y="2620706"/>
                <a:ext cx="232294" cy="257074"/>
              </a:xfrm>
              <a:custGeom>
                <a:avLst/>
                <a:gdLst>
                  <a:gd name="T0" fmla="*/ 122637505 w 220"/>
                  <a:gd name="T1" fmla="*/ 0 h 251"/>
                  <a:gd name="T2" fmla="*/ 245275009 w 220"/>
                  <a:gd name="T3" fmla="*/ 131647493 h 251"/>
                  <a:gd name="T4" fmla="*/ 122637505 w 220"/>
                  <a:gd name="T5" fmla="*/ 263294986 h 251"/>
                  <a:gd name="T6" fmla="*/ 0 w 220"/>
                  <a:gd name="T7" fmla="*/ 131647493 h 251"/>
                  <a:gd name="T8" fmla="*/ 18953082 w 220"/>
                  <a:gd name="T9" fmla="*/ 0 h 251"/>
                  <a:gd name="T10" fmla="*/ 0 w 220"/>
                  <a:gd name="T11" fmla="*/ 23077259 h 251"/>
                  <a:gd name="T12" fmla="*/ 207368862 w 220"/>
                  <a:gd name="T13" fmla="*/ 263294986 h 251"/>
                  <a:gd name="T14" fmla="*/ 245275009 w 220"/>
                  <a:gd name="T15" fmla="*/ 263294986 h 251"/>
                  <a:gd name="T16" fmla="*/ 18953082 w 220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251"/>
                  <a:gd name="T29" fmla="*/ 220 w 220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251">
                    <a:moveTo>
                      <a:pt x="17" y="0"/>
                    </a:moveTo>
                    <a:lnTo>
                      <a:pt x="0" y="22"/>
                    </a:lnTo>
                    <a:lnTo>
                      <a:pt x="186" y="251"/>
                    </a:lnTo>
                    <a:lnTo>
                      <a:pt x="220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8" name="Freeform 1275"/>
              <p:cNvSpPr>
                <a:spLocks/>
              </p:cNvSpPr>
              <p:nvPr/>
            </p:nvSpPr>
            <p:spPr bwMode="auto">
              <a:xfrm>
                <a:off x="2973381" y="2609441"/>
                <a:ext cx="241794" cy="268339"/>
              </a:xfrm>
              <a:custGeom>
                <a:avLst/>
                <a:gdLst>
                  <a:gd name="T0" fmla="*/ 127651393 w 229"/>
                  <a:gd name="T1" fmla="*/ 0 h 262"/>
                  <a:gd name="T2" fmla="*/ 255302786 w 229"/>
                  <a:gd name="T3" fmla="*/ 137416197 h 262"/>
                  <a:gd name="T4" fmla="*/ 127651393 w 229"/>
                  <a:gd name="T5" fmla="*/ 274831370 h 262"/>
                  <a:gd name="T6" fmla="*/ 0 w 229"/>
                  <a:gd name="T7" fmla="*/ 137416197 h 262"/>
                  <a:gd name="T8" fmla="*/ 18952852 w 229"/>
                  <a:gd name="T9" fmla="*/ 0 h 262"/>
                  <a:gd name="T10" fmla="*/ 0 w 229"/>
                  <a:gd name="T11" fmla="*/ 23077151 h 262"/>
                  <a:gd name="T12" fmla="*/ 217397099 w 229"/>
                  <a:gd name="T13" fmla="*/ 274831370 h 262"/>
                  <a:gd name="T14" fmla="*/ 255302786 w 229"/>
                  <a:gd name="T15" fmla="*/ 274831370 h 262"/>
                  <a:gd name="T16" fmla="*/ 18952852 w 229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262"/>
                  <a:gd name="T29" fmla="*/ 229 w 229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5" y="262"/>
                    </a:lnTo>
                    <a:lnTo>
                      <a:pt x="229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09" name="Freeform 1276"/>
              <p:cNvSpPr>
                <a:spLocks/>
              </p:cNvSpPr>
              <p:nvPr/>
            </p:nvSpPr>
            <p:spPr bwMode="auto">
              <a:xfrm>
                <a:off x="2982882" y="2602272"/>
                <a:ext cx="254468" cy="276532"/>
              </a:xfrm>
              <a:custGeom>
                <a:avLst/>
                <a:gdLst>
                  <a:gd name="T0" fmla="*/ 134344321 w 241"/>
                  <a:gd name="T1" fmla="*/ 0 h 269"/>
                  <a:gd name="T2" fmla="*/ 268688641 w 241"/>
                  <a:gd name="T3" fmla="*/ 142137448 h 269"/>
                  <a:gd name="T4" fmla="*/ 134344321 w 241"/>
                  <a:gd name="T5" fmla="*/ 284274895 h 269"/>
                  <a:gd name="T6" fmla="*/ 0 w 241"/>
                  <a:gd name="T7" fmla="*/ 142137448 h 269"/>
                  <a:gd name="T8" fmla="*/ 0 w 241"/>
                  <a:gd name="T9" fmla="*/ 19022111 h 269"/>
                  <a:gd name="T10" fmla="*/ 13379105 w 241"/>
                  <a:gd name="T11" fmla="*/ 0 h 269"/>
                  <a:gd name="T12" fmla="*/ 23413170 w 241"/>
                  <a:gd name="T13" fmla="*/ 0 h 269"/>
                  <a:gd name="T14" fmla="*/ 268688641 w 241"/>
                  <a:gd name="T15" fmla="*/ 284274895 h 269"/>
                  <a:gd name="T16" fmla="*/ 226322370 w 241"/>
                  <a:gd name="T17" fmla="*/ 284274895 h 269"/>
                  <a:gd name="T18" fmla="*/ 0 w 241"/>
                  <a:gd name="T19" fmla="*/ 19022111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0" y="18"/>
                    </a:moveTo>
                    <a:lnTo>
                      <a:pt x="12" y="0"/>
                    </a:lnTo>
                    <a:lnTo>
                      <a:pt x="21" y="0"/>
                    </a:lnTo>
                    <a:lnTo>
                      <a:pt x="241" y="269"/>
                    </a:lnTo>
                    <a:lnTo>
                      <a:pt x="203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0" name="Freeform 1277"/>
              <p:cNvSpPr>
                <a:spLocks/>
              </p:cNvSpPr>
              <p:nvPr/>
            </p:nvSpPr>
            <p:spPr bwMode="auto">
              <a:xfrm>
                <a:off x="2991331" y="2602272"/>
                <a:ext cx="265029" cy="276532"/>
              </a:xfrm>
              <a:custGeom>
                <a:avLst/>
                <a:gdLst>
                  <a:gd name="T0" fmla="*/ 140481304 w 250"/>
                  <a:gd name="T1" fmla="*/ 0 h 269"/>
                  <a:gd name="T2" fmla="*/ 280961547 w 250"/>
                  <a:gd name="T3" fmla="*/ 142137448 h 269"/>
                  <a:gd name="T4" fmla="*/ 140481304 w 250"/>
                  <a:gd name="T5" fmla="*/ 284274895 h 269"/>
                  <a:gd name="T6" fmla="*/ 0 w 250"/>
                  <a:gd name="T7" fmla="*/ 142137448 h 269"/>
                  <a:gd name="T8" fmla="*/ 0 w 250"/>
                  <a:gd name="T9" fmla="*/ 7397487 h 269"/>
                  <a:gd name="T10" fmla="*/ 4494893 w 250"/>
                  <a:gd name="T11" fmla="*/ 0 h 269"/>
                  <a:gd name="T12" fmla="*/ 33714869 w 250"/>
                  <a:gd name="T13" fmla="*/ 0 h 269"/>
                  <a:gd name="T14" fmla="*/ 280961547 w 250"/>
                  <a:gd name="T15" fmla="*/ 284274895 h 269"/>
                  <a:gd name="T16" fmla="*/ 238255779 w 250"/>
                  <a:gd name="T17" fmla="*/ 284274895 h 269"/>
                  <a:gd name="T18" fmla="*/ 0 w 250"/>
                  <a:gd name="T19" fmla="*/ 739748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269"/>
                  <a:gd name="T32" fmla="*/ 250 w 250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269">
                    <a:moveTo>
                      <a:pt x="0" y="7"/>
                    </a:moveTo>
                    <a:lnTo>
                      <a:pt x="4" y="0"/>
                    </a:lnTo>
                    <a:lnTo>
                      <a:pt x="30" y="0"/>
                    </a:lnTo>
                    <a:lnTo>
                      <a:pt x="250" y="269"/>
                    </a:lnTo>
                    <a:lnTo>
                      <a:pt x="212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1" name="Freeform 1278"/>
              <p:cNvSpPr>
                <a:spLocks/>
              </p:cNvSpPr>
              <p:nvPr/>
            </p:nvSpPr>
            <p:spPr bwMode="auto">
              <a:xfrm>
                <a:off x="3005056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37906026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83179140 w 254"/>
                  <a:gd name="T15" fmla="*/ 284274895 h 269"/>
                  <a:gd name="T16" fmla="*/ 37906026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4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2" name="Freeform 1279"/>
              <p:cNvSpPr>
                <a:spLocks/>
              </p:cNvSpPr>
              <p:nvPr/>
            </p:nvSpPr>
            <p:spPr bwMode="auto">
              <a:xfrm>
                <a:off x="3023015" y="2602272"/>
                <a:ext cx="274530" cy="276532"/>
              </a:xfrm>
              <a:custGeom>
                <a:avLst/>
                <a:gdLst>
                  <a:gd name="T0" fmla="*/ 146059534 w 258"/>
                  <a:gd name="T1" fmla="*/ 0 h 269"/>
                  <a:gd name="T2" fmla="*/ 292119068 w 258"/>
                  <a:gd name="T3" fmla="*/ 142137448 h 269"/>
                  <a:gd name="T4" fmla="*/ 146059534 w 258"/>
                  <a:gd name="T5" fmla="*/ 284274895 h 269"/>
                  <a:gd name="T6" fmla="*/ 0 w 258"/>
                  <a:gd name="T7" fmla="*/ 142137448 h 269"/>
                  <a:gd name="T8" fmla="*/ 38495914 w 258"/>
                  <a:gd name="T9" fmla="*/ 0 h 269"/>
                  <a:gd name="T10" fmla="*/ 0 w 258"/>
                  <a:gd name="T11" fmla="*/ 0 h 269"/>
                  <a:gd name="T12" fmla="*/ 249093361 w 258"/>
                  <a:gd name="T13" fmla="*/ 284274895 h 269"/>
                  <a:gd name="T14" fmla="*/ 292119068 w 258"/>
                  <a:gd name="T15" fmla="*/ 284274895 h 269"/>
                  <a:gd name="T16" fmla="*/ 38495914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3" name="Freeform 1280"/>
              <p:cNvSpPr>
                <a:spLocks/>
              </p:cNvSpPr>
              <p:nvPr/>
            </p:nvSpPr>
            <p:spPr bwMode="auto">
              <a:xfrm>
                <a:off x="3042016" y="2602272"/>
                <a:ext cx="271366" cy="276532"/>
              </a:xfrm>
              <a:custGeom>
                <a:avLst/>
                <a:gdLst>
                  <a:gd name="T0" fmla="*/ 142712219 w 258"/>
                  <a:gd name="T1" fmla="*/ 0 h 269"/>
                  <a:gd name="T2" fmla="*/ 285424438 w 258"/>
                  <a:gd name="T3" fmla="*/ 142137448 h 269"/>
                  <a:gd name="T4" fmla="*/ 142712219 w 258"/>
                  <a:gd name="T5" fmla="*/ 284274895 h 269"/>
                  <a:gd name="T6" fmla="*/ 0 w 258"/>
                  <a:gd name="T7" fmla="*/ 142137448 h 269"/>
                  <a:gd name="T8" fmla="*/ 42039639 w 258"/>
                  <a:gd name="T9" fmla="*/ 0 h 269"/>
                  <a:gd name="T10" fmla="*/ 0 w 258"/>
                  <a:gd name="T11" fmla="*/ 0 h 269"/>
                  <a:gd name="T12" fmla="*/ 243384750 w 258"/>
                  <a:gd name="T13" fmla="*/ 284274895 h 269"/>
                  <a:gd name="T14" fmla="*/ 285424438 w 258"/>
                  <a:gd name="T15" fmla="*/ 284274895 h 269"/>
                  <a:gd name="T16" fmla="*/ 42039639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4" name="Freeform 1281"/>
              <p:cNvSpPr>
                <a:spLocks/>
              </p:cNvSpPr>
              <p:nvPr/>
            </p:nvSpPr>
            <p:spPr bwMode="auto">
              <a:xfrm>
                <a:off x="3058914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42364997 w 254"/>
                  <a:gd name="T9" fmla="*/ 0 h 269"/>
                  <a:gd name="T10" fmla="*/ 0 w 254"/>
                  <a:gd name="T11" fmla="*/ 0 h 269"/>
                  <a:gd name="T12" fmla="*/ 249733092 w 254"/>
                  <a:gd name="T13" fmla="*/ 284274895 h 269"/>
                  <a:gd name="T14" fmla="*/ 278719112 w 254"/>
                  <a:gd name="T15" fmla="*/ 284274895 h 269"/>
                  <a:gd name="T16" fmla="*/ 283179140 w 254"/>
                  <a:gd name="T17" fmla="*/ 276877411 h 269"/>
                  <a:gd name="T18" fmla="*/ 42364997 w 254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69"/>
                  <a:gd name="T32" fmla="*/ 254 w 254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4" y="269"/>
                    </a:lnTo>
                    <a:lnTo>
                      <a:pt x="250" y="269"/>
                    </a:lnTo>
                    <a:lnTo>
                      <a:pt x="254" y="26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5" name="Freeform 1282"/>
              <p:cNvSpPr>
                <a:spLocks/>
              </p:cNvSpPr>
              <p:nvPr/>
            </p:nvSpPr>
            <p:spPr bwMode="auto">
              <a:xfrm>
                <a:off x="3081089" y="2602272"/>
                <a:ext cx="254468" cy="276532"/>
              </a:xfrm>
              <a:custGeom>
                <a:avLst/>
                <a:gdLst>
                  <a:gd name="T0" fmla="*/ 134344321 w 241"/>
                  <a:gd name="T1" fmla="*/ 0 h 269"/>
                  <a:gd name="T2" fmla="*/ 268688641 w 241"/>
                  <a:gd name="T3" fmla="*/ 142137448 h 269"/>
                  <a:gd name="T4" fmla="*/ 134344321 w 241"/>
                  <a:gd name="T5" fmla="*/ 284274895 h 269"/>
                  <a:gd name="T6" fmla="*/ 0 w 241"/>
                  <a:gd name="T7" fmla="*/ 142137448 h 269"/>
                  <a:gd name="T8" fmla="*/ 37906236 w 241"/>
                  <a:gd name="T9" fmla="*/ 0 h 269"/>
                  <a:gd name="T10" fmla="*/ 0 w 241"/>
                  <a:gd name="T11" fmla="*/ 0 h 269"/>
                  <a:gd name="T12" fmla="*/ 245275479 w 241"/>
                  <a:gd name="T13" fmla="*/ 284274895 h 269"/>
                  <a:gd name="T14" fmla="*/ 255309541 w 241"/>
                  <a:gd name="T15" fmla="*/ 284274895 h 269"/>
                  <a:gd name="T16" fmla="*/ 268688641 w 241"/>
                  <a:gd name="T17" fmla="*/ 265252728 h 269"/>
                  <a:gd name="T18" fmla="*/ 37906236 w 241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69"/>
                  <a:gd name="T32" fmla="*/ 241 w 241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29" y="269"/>
                    </a:lnTo>
                    <a:lnTo>
                      <a:pt x="241" y="2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6" name="Freeform 1283"/>
              <p:cNvSpPr>
                <a:spLocks/>
              </p:cNvSpPr>
              <p:nvPr/>
            </p:nvSpPr>
            <p:spPr bwMode="auto">
              <a:xfrm>
                <a:off x="3099038" y="260227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42364900 w 233"/>
                  <a:gd name="T9" fmla="*/ 0 h 262"/>
                  <a:gd name="T10" fmla="*/ 0 w 233"/>
                  <a:gd name="T11" fmla="*/ 0 h 262"/>
                  <a:gd name="T12" fmla="*/ 240812481 w 233"/>
                  <a:gd name="T13" fmla="*/ 274831370 h 262"/>
                  <a:gd name="T14" fmla="*/ 259765442 w 233"/>
                  <a:gd name="T15" fmla="*/ 248606814 h 262"/>
                  <a:gd name="T16" fmla="*/ 42364900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38" y="0"/>
                    </a:moveTo>
                    <a:lnTo>
                      <a:pt x="0" y="0"/>
                    </a:lnTo>
                    <a:lnTo>
                      <a:pt x="216" y="262"/>
                    </a:lnTo>
                    <a:lnTo>
                      <a:pt x="233" y="2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7" name="Freeform 1284"/>
              <p:cNvSpPr>
                <a:spLocks/>
              </p:cNvSpPr>
              <p:nvPr/>
            </p:nvSpPr>
            <p:spPr bwMode="auto">
              <a:xfrm>
                <a:off x="3115927" y="2602272"/>
                <a:ext cx="236518" cy="257074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1647493 h 251"/>
                  <a:gd name="T4" fmla="*/ 124867776 w 224"/>
                  <a:gd name="T5" fmla="*/ 263294986 h 251"/>
                  <a:gd name="T6" fmla="*/ 0 w 224"/>
                  <a:gd name="T7" fmla="*/ 131647493 h 251"/>
                  <a:gd name="T8" fmla="*/ 42366292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3294986 h 251"/>
                  <a:gd name="T14" fmla="*/ 249735553 w 224"/>
                  <a:gd name="T15" fmla="*/ 237070372 h 251"/>
                  <a:gd name="T16" fmla="*/ 4236629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38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8" name="Freeform 1285"/>
              <p:cNvSpPr>
                <a:spLocks/>
              </p:cNvSpPr>
              <p:nvPr/>
            </p:nvSpPr>
            <p:spPr bwMode="auto">
              <a:xfrm>
                <a:off x="3138101" y="2602272"/>
                <a:ext cx="223845" cy="242736"/>
              </a:xfrm>
              <a:custGeom>
                <a:avLst/>
                <a:gdLst>
                  <a:gd name="T0" fmla="*/ 118176433 w 212"/>
                  <a:gd name="T1" fmla="*/ 0 h 237"/>
                  <a:gd name="T2" fmla="*/ 236351809 w 212"/>
                  <a:gd name="T3" fmla="*/ 124305413 h 237"/>
                  <a:gd name="T4" fmla="*/ 118176433 w 212"/>
                  <a:gd name="T5" fmla="*/ 248610826 h 237"/>
                  <a:gd name="T6" fmla="*/ 0 w 212"/>
                  <a:gd name="T7" fmla="*/ 124305413 h 237"/>
                  <a:gd name="T8" fmla="*/ 37905833 w 212"/>
                  <a:gd name="T9" fmla="*/ 0 h 237"/>
                  <a:gd name="T10" fmla="*/ 0 w 212"/>
                  <a:gd name="T11" fmla="*/ 0 h 237"/>
                  <a:gd name="T12" fmla="*/ 217398901 w 212"/>
                  <a:gd name="T13" fmla="*/ 248610826 h 237"/>
                  <a:gd name="T14" fmla="*/ 236351809 w 212"/>
                  <a:gd name="T15" fmla="*/ 225533500 h 237"/>
                  <a:gd name="T16" fmla="*/ 37905833 w 212"/>
                  <a:gd name="T17" fmla="*/ 0 h 2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2"/>
                  <a:gd name="T28" fmla="*/ 0 h 237"/>
                  <a:gd name="T29" fmla="*/ 212 w 212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2" h="237">
                    <a:moveTo>
                      <a:pt x="34" y="0"/>
                    </a:moveTo>
                    <a:lnTo>
                      <a:pt x="0" y="0"/>
                    </a:lnTo>
                    <a:lnTo>
                      <a:pt x="195" y="237"/>
                    </a:lnTo>
                    <a:lnTo>
                      <a:pt x="212" y="2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19" name="Freeform 1286"/>
              <p:cNvSpPr>
                <a:spLocks/>
              </p:cNvSpPr>
              <p:nvPr/>
            </p:nvSpPr>
            <p:spPr bwMode="auto">
              <a:xfrm>
                <a:off x="3157112" y="2602272"/>
                <a:ext cx="214344" cy="231471"/>
              </a:xfrm>
              <a:custGeom>
                <a:avLst/>
                <a:gdLst>
                  <a:gd name="T0" fmla="*/ 113160960 w 203"/>
                  <a:gd name="T1" fmla="*/ 0 h 226"/>
                  <a:gd name="T2" fmla="*/ 226321921 w 203"/>
                  <a:gd name="T3" fmla="*/ 118537733 h 226"/>
                  <a:gd name="T4" fmla="*/ 113160960 w 203"/>
                  <a:gd name="T5" fmla="*/ 237074442 h 226"/>
                  <a:gd name="T6" fmla="*/ 0 w 203"/>
                  <a:gd name="T7" fmla="*/ 118537733 h 226"/>
                  <a:gd name="T8" fmla="*/ 42366204 w 203"/>
                  <a:gd name="T9" fmla="*/ 0 h 226"/>
                  <a:gd name="T10" fmla="*/ 0 w 203"/>
                  <a:gd name="T11" fmla="*/ 0 h 226"/>
                  <a:gd name="T12" fmla="*/ 207368849 w 203"/>
                  <a:gd name="T13" fmla="*/ 237074442 h 226"/>
                  <a:gd name="T14" fmla="*/ 226321921 w 203"/>
                  <a:gd name="T15" fmla="*/ 213995970 h 226"/>
                  <a:gd name="T16" fmla="*/ 42366204 w 203"/>
                  <a:gd name="T17" fmla="*/ 0 h 2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6"/>
                  <a:gd name="T29" fmla="*/ 203 w 203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6">
                    <a:moveTo>
                      <a:pt x="38" y="0"/>
                    </a:moveTo>
                    <a:lnTo>
                      <a:pt x="0" y="0"/>
                    </a:lnTo>
                    <a:lnTo>
                      <a:pt x="186" y="226"/>
                    </a:lnTo>
                    <a:lnTo>
                      <a:pt x="203" y="20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0" name="Freeform 1287"/>
              <p:cNvSpPr>
                <a:spLocks/>
              </p:cNvSpPr>
              <p:nvPr/>
            </p:nvSpPr>
            <p:spPr bwMode="auto">
              <a:xfrm>
                <a:off x="3175061" y="2602272"/>
                <a:ext cx="205895" cy="220205"/>
              </a:xfrm>
              <a:custGeom>
                <a:avLst/>
                <a:gdLst>
                  <a:gd name="T0" fmla="*/ 108699889 w 195"/>
                  <a:gd name="T1" fmla="*/ 0 h 215"/>
                  <a:gd name="T2" fmla="*/ 217398721 w 195"/>
                  <a:gd name="T3" fmla="*/ 112768517 h 215"/>
                  <a:gd name="T4" fmla="*/ 108699889 w 195"/>
                  <a:gd name="T5" fmla="*/ 225536009 h 215"/>
                  <a:gd name="T6" fmla="*/ 0 w 195"/>
                  <a:gd name="T7" fmla="*/ 112768517 h 215"/>
                  <a:gd name="T8" fmla="*/ 42364747 w 195"/>
                  <a:gd name="T9" fmla="*/ 0 h 215"/>
                  <a:gd name="T10" fmla="*/ 0 w 195"/>
                  <a:gd name="T11" fmla="*/ 0 h 215"/>
                  <a:gd name="T12" fmla="*/ 198445828 w 195"/>
                  <a:gd name="T13" fmla="*/ 225536009 h 215"/>
                  <a:gd name="T14" fmla="*/ 217398721 w 195"/>
                  <a:gd name="T15" fmla="*/ 198262348 h 215"/>
                  <a:gd name="T16" fmla="*/ 42364747 w 195"/>
                  <a:gd name="T17" fmla="*/ 0 h 2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5"/>
                  <a:gd name="T29" fmla="*/ 195 w 195"/>
                  <a:gd name="T30" fmla="*/ 215 h 2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5">
                    <a:moveTo>
                      <a:pt x="38" y="0"/>
                    </a:moveTo>
                    <a:lnTo>
                      <a:pt x="0" y="0"/>
                    </a:lnTo>
                    <a:lnTo>
                      <a:pt x="178" y="215"/>
                    </a:lnTo>
                    <a:lnTo>
                      <a:pt x="195" y="18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1" name="Freeform 1288"/>
              <p:cNvSpPr>
                <a:spLocks/>
              </p:cNvSpPr>
              <p:nvPr/>
            </p:nvSpPr>
            <p:spPr bwMode="auto">
              <a:xfrm>
                <a:off x="3197236" y="2602272"/>
                <a:ext cx="192170" cy="209964"/>
              </a:xfrm>
              <a:custGeom>
                <a:avLst/>
                <a:gdLst>
                  <a:gd name="T0" fmla="*/ 101454144 w 182"/>
                  <a:gd name="T1" fmla="*/ 0 h 204"/>
                  <a:gd name="T2" fmla="*/ 202908289 w 182"/>
                  <a:gd name="T3" fmla="*/ 108051179 h 204"/>
                  <a:gd name="T4" fmla="*/ 101454144 w 182"/>
                  <a:gd name="T5" fmla="*/ 216102359 h 204"/>
                  <a:gd name="T6" fmla="*/ 0 w 182"/>
                  <a:gd name="T7" fmla="*/ 108051179 h 204"/>
                  <a:gd name="T8" fmla="*/ 37906064 w 182"/>
                  <a:gd name="T9" fmla="*/ 0 h 204"/>
                  <a:gd name="T10" fmla="*/ 0 w 182"/>
                  <a:gd name="T11" fmla="*/ 0 h 204"/>
                  <a:gd name="T12" fmla="*/ 183955265 w 182"/>
                  <a:gd name="T13" fmla="*/ 216102359 h 204"/>
                  <a:gd name="T14" fmla="*/ 202908289 w 182"/>
                  <a:gd name="T15" fmla="*/ 188560031 h 204"/>
                  <a:gd name="T16" fmla="*/ 37906064 w 182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204"/>
                  <a:gd name="T29" fmla="*/ 182 w 182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204">
                    <a:moveTo>
                      <a:pt x="34" y="0"/>
                    </a:moveTo>
                    <a:lnTo>
                      <a:pt x="0" y="0"/>
                    </a:lnTo>
                    <a:lnTo>
                      <a:pt x="165" y="204"/>
                    </a:lnTo>
                    <a:lnTo>
                      <a:pt x="182" y="17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2" name="Freeform 1289"/>
              <p:cNvSpPr>
                <a:spLocks/>
              </p:cNvSpPr>
              <p:nvPr/>
            </p:nvSpPr>
            <p:spPr bwMode="auto">
              <a:xfrm>
                <a:off x="3215185" y="2602272"/>
                <a:ext cx="183721" cy="193569"/>
              </a:xfrm>
              <a:custGeom>
                <a:avLst/>
                <a:gdLst>
                  <a:gd name="T0" fmla="*/ 96993072 w 174"/>
                  <a:gd name="T1" fmla="*/ 0 h 189"/>
                  <a:gd name="T2" fmla="*/ 193985089 w 174"/>
                  <a:gd name="T3" fmla="*/ 99124739 h 189"/>
                  <a:gd name="T4" fmla="*/ 96993072 w 174"/>
                  <a:gd name="T5" fmla="*/ 198248454 h 189"/>
                  <a:gd name="T6" fmla="*/ 0 w 174"/>
                  <a:gd name="T7" fmla="*/ 99124739 h 189"/>
                  <a:gd name="T8" fmla="*/ 37905658 w 174"/>
                  <a:gd name="T9" fmla="*/ 0 h 189"/>
                  <a:gd name="T10" fmla="*/ 0 w 174"/>
                  <a:gd name="T11" fmla="*/ 0 h 189"/>
                  <a:gd name="T12" fmla="*/ 175032268 w 174"/>
                  <a:gd name="T13" fmla="*/ 198248454 h 189"/>
                  <a:gd name="T14" fmla="*/ 193985089 w 174"/>
                  <a:gd name="T15" fmla="*/ 175171759 h 189"/>
                  <a:gd name="T16" fmla="*/ 37905658 w 174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89"/>
                  <a:gd name="T29" fmla="*/ 174 w 174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89">
                    <a:moveTo>
                      <a:pt x="34" y="0"/>
                    </a:moveTo>
                    <a:lnTo>
                      <a:pt x="0" y="0"/>
                    </a:lnTo>
                    <a:lnTo>
                      <a:pt x="157" y="189"/>
                    </a:lnTo>
                    <a:lnTo>
                      <a:pt x="174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3" name="Freeform 1290"/>
              <p:cNvSpPr>
                <a:spLocks/>
              </p:cNvSpPr>
              <p:nvPr/>
            </p:nvSpPr>
            <p:spPr bwMode="auto">
              <a:xfrm>
                <a:off x="3234187" y="2602272"/>
                <a:ext cx="173169" cy="182303"/>
              </a:xfrm>
              <a:custGeom>
                <a:avLst/>
                <a:gdLst>
                  <a:gd name="T0" fmla="*/ 90871744 w 165"/>
                  <a:gd name="T1" fmla="*/ 0 h 178"/>
                  <a:gd name="T2" fmla="*/ 181742438 w 165"/>
                  <a:gd name="T3" fmla="*/ 93355523 h 178"/>
                  <a:gd name="T4" fmla="*/ 90871744 w 165"/>
                  <a:gd name="T5" fmla="*/ 186710021 h 178"/>
                  <a:gd name="T6" fmla="*/ 0 w 165"/>
                  <a:gd name="T7" fmla="*/ 93355523 h 178"/>
                  <a:gd name="T8" fmla="*/ 41855473 w 165"/>
                  <a:gd name="T9" fmla="*/ 0 h 178"/>
                  <a:gd name="T10" fmla="*/ 0 w 165"/>
                  <a:gd name="T11" fmla="*/ 0 h 178"/>
                  <a:gd name="T12" fmla="*/ 163017104 w 165"/>
                  <a:gd name="T13" fmla="*/ 186710021 h 178"/>
                  <a:gd name="T14" fmla="*/ 181742438 w 165"/>
                  <a:gd name="T15" fmla="*/ 160487075 h 178"/>
                  <a:gd name="T16" fmla="*/ 41855473 w 165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78"/>
                  <a:gd name="T29" fmla="*/ 165 w 165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78">
                    <a:moveTo>
                      <a:pt x="38" y="0"/>
                    </a:moveTo>
                    <a:lnTo>
                      <a:pt x="0" y="0"/>
                    </a:lnTo>
                    <a:lnTo>
                      <a:pt x="148" y="178"/>
                    </a:lnTo>
                    <a:lnTo>
                      <a:pt x="165" y="15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4" name="Freeform 1291"/>
              <p:cNvSpPr>
                <a:spLocks/>
              </p:cNvSpPr>
              <p:nvPr/>
            </p:nvSpPr>
            <p:spPr bwMode="auto">
              <a:xfrm>
                <a:off x="3251085" y="2602272"/>
                <a:ext cx="164720" cy="171038"/>
              </a:xfrm>
              <a:custGeom>
                <a:avLst/>
                <a:gdLst>
                  <a:gd name="T0" fmla="*/ 86409803 w 157"/>
                  <a:gd name="T1" fmla="*/ 0 h 167"/>
                  <a:gd name="T2" fmla="*/ 172819606 w 157"/>
                  <a:gd name="T3" fmla="*/ 87586819 h 167"/>
                  <a:gd name="T4" fmla="*/ 86409803 w 157"/>
                  <a:gd name="T5" fmla="*/ 175173637 h 167"/>
                  <a:gd name="T6" fmla="*/ 0 w 157"/>
                  <a:gd name="T7" fmla="*/ 87586819 h 167"/>
                  <a:gd name="T8" fmla="*/ 41829438 w 157"/>
                  <a:gd name="T9" fmla="*/ 0 h 167"/>
                  <a:gd name="T10" fmla="*/ 0 w 157"/>
                  <a:gd name="T11" fmla="*/ 0 h 167"/>
                  <a:gd name="T12" fmla="*/ 154106582 w 157"/>
                  <a:gd name="T13" fmla="*/ 175173637 h 167"/>
                  <a:gd name="T14" fmla="*/ 172819606 w 157"/>
                  <a:gd name="T15" fmla="*/ 148950551 h 167"/>
                  <a:gd name="T16" fmla="*/ 41829438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38" y="0"/>
                    </a:moveTo>
                    <a:lnTo>
                      <a:pt x="0" y="0"/>
                    </a:lnTo>
                    <a:lnTo>
                      <a:pt x="140" y="167"/>
                    </a:lnTo>
                    <a:lnTo>
                      <a:pt x="157" y="1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5" name="Freeform 1292"/>
              <p:cNvSpPr>
                <a:spLocks/>
              </p:cNvSpPr>
              <p:nvPr/>
            </p:nvSpPr>
            <p:spPr bwMode="auto">
              <a:xfrm>
                <a:off x="3273259" y="2602272"/>
                <a:ext cx="152046" cy="156700"/>
              </a:xfrm>
              <a:custGeom>
                <a:avLst/>
                <a:gdLst>
                  <a:gd name="T0" fmla="*/ 80270784 w 144"/>
                  <a:gd name="T1" fmla="*/ 0 h 153"/>
                  <a:gd name="T2" fmla="*/ 160541568 w 144"/>
                  <a:gd name="T3" fmla="*/ 80244739 h 153"/>
                  <a:gd name="T4" fmla="*/ 80270784 w 144"/>
                  <a:gd name="T5" fmla="*/ 160489477 h 153"/>
                  <a:gd name="T6" fmla="*/ 0 w 144"/>
                  <a:gd name="T7" fmla="*/ 80244739 h 153"/>
                  <a:gd name="T8" fmla="*/ 37905913 w 144"/>
                  <a:gd name="T9" fmla="*/ 0 h 153"/>
                  <a:gd name="T10" fmla="*/ 0 w 144"/>
                  <a:gd name="T11" fmla="*/ 0 h 153"/>
                  <a:gd name="T12" fmla="*/ 141588620 w 144"/>
                  <a:gd name="T13" fmla="*/ 160489477 h 153"/>
                  <a:gd name="T14" fmla="*/ 160541568 w 144"/>
                  <a:gd name="T15" fmla="*/ 137412595 h 153"/>
                  <a:gd name="T16" fmla="*/ 37905913 w 144"/>
                  <a:gd name="T17" fmla="*/ 0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3"/>
                  <a:gd name="T29" fmla="*/ 144 w 144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3">
                    <a:moveTo>
                      <a:pt x="34" y="0"/>
                    </a:moveTo>
                    <a:lnTo>
                      <a:pt x="0" y="0"/>
                    </a:lnTo>
                    <a:lnTo>
                      <a:pt x="127" y="153"/>
                    </a:lnTo>
                    <a:lnTo>
                      <a:pt x="144" y="13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6" name="Freeform 1293"/>
              <p:cNvSpPr>
                <a:spLocks/>
              </p:cNvSpPr>
              <p:nvPr/>
            </p:nvSpPr>
            <p:spPr bwMode="auto">
              <a:xfrm>
                <a:off x="3291209" y="2602272"/>
                <a:ext cx="144658" cy="146459"/>
              </a:xfrm>
              <a:custGeom>
                <a:avLst/>
                <a:gdLst>
                  <a:gd name="T0" fmla="*/ 76933590 w 136"/>
                  <a:gd name="T1" fmla="*/ 0 h 142"/>
                  <a:gd name="T2" fmla="*/ 153867181 w 136"/>
                  <a:gd name="T3" fmla="*/ 75529525 h 142"/>
                  <a:gd name="T4" fmla="*/ 76933590 w 136"/>
                  <a:gd name="T5" fmla="*/ 151058018 h 142"/>
                  <a:gd name="T6" fmla="*/ 0 w 136"/>
                  <a:gd name="T7" fmla="*/ 75529525 h 142"/>
                  <a:gd name="T8" fmla="*/ 42992142 w 136"/>
                  <a:gd name="T9" fmla="*/ 0 h 142"/>
                  <a:gd name="T10" fmla="*/ 0 w 136"/>
                  <a:gd name="T11" fmla="*/ 0 h 142"/>
                  <a:gd name="T12" fmla="*/ 134634024 w 136"/>
                  <a:gd name="T13" fmla="*/ 151058018 h 142"/>
                  <a:gd name="T14" fmla="*/ 153867181 w 136"/>
                  <a:gd name="T15" fmla="*/ 124463312 h 142"/>
                  <a:gd name="T16" fmla="*/ 42992142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38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6" y="11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7" name="Freeform 1294"/>
              <p:cNvSpPr>
                <a:spLocks/>
              </p:cNvSpPr>
              <p:nvPr/>
            </p:nvSpPr>
            <p:spPr bwMode="auto">
              <a:xfrm>
                <a:off x="3310210" y="2602272"/>
                <a:ext cx="133045" cy="135194"/>
              </a:xfrm>
              <a:custGeom>
                <a:avLst/>
                <a:gdLst>
                  <a:gd name="T0" fmla="*/ 69689406 w 127"/>
                  <a:gd name="T1" fmla="*/ 0 h 131"/>
                  <a:gd name="T2" fmla="*/ 139377764 w 127"/>
                  <a:gd name="T3" fmla="*/ 69761136 h 131"/>
                  <a:gd name="T4" fmla="*/ 69689406 w 127"/>
                  <a:gd name="T5" fmla="*/ 139522272 h 131"/>
                  <a:gd name="T6" fmla="*/ 0 w 127"/>
                  <a:gd name="T7" fmla="*/ 69761136 h 131"/>
                  <a:gd name="T8" fmla="*/ 41703852 w 127"/>
                  <a:gd name="T9" fmla="*/ 0 h 131"/>
                  <a:gd name="T10" fmla="*/ 0 w 127"/>
                  <a:gd name="T11" fmla="*/ 0 h 131"/>
                  <a:gd name="T12" fmla="*/ 120721056 w 127"/>
                  <a:gd name="T13" fmla="*/ 139522272 h 131"/>
                  <a:gd name="T14" fmla="*/ 139377764 w 127"/>
                  <a:gd name="T15" fmla="*/ 112896258 h 131"/>
                  <a:gd name="T16" fmla="*/ 41703852 w 127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1"/>
                  <a:gd name="T29" fmla="*/ 127 w 127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1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1"/>
                    </a:lnTo>
                    <a:lnTo>
                      <a:pt x="127" y="10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8" name="Freeform 1295"/>
              <p:cNvSpPr>
                <a:spLocks/>
              </p:cNvSpPr>
              <p:nvPr/>
            </p:nvSpPr>
            <p:spPr bwMode="auto">
              <a:xfrm>
                <a:off x="3330272" y="2602272"/>
                <a:ext cx="122483" cy="120856"/>
              </a:xfrm>
              <a:custGeom>
                <a:avLst/>
                <a:gdLst>
                  <a:gd name="T0" fmla="*/ 65226990 w 115"/>
                  <a:gd name="T1" fmla="*/ 0 h 117"/>
                  <a:gd name="T2" fmla="*/ 130452914 w 115"/>
                  <a:gd name="T3" fmla="*/ 62419541 h 117"/>
                  <a:gd name="T4" fmla="*/ 65226990 w 115"/>
                  <a:gd name="T5" fmla="*/ 124839083 h 117"/>
                  <a:gd name="T6" fmla="*/ 0 w 115"/>
                  <a:gd name="T7" fmla="*/ 62419541 h 117"/>
                  <a:gd name="T8" fmla="*/ 38568306 w 115"/>
                  <a:gd name="T9" fmla="*/ 0 h 117"/>
                  <a:gd name="T10" fmla="*/ 0 w 115"/>
                  <a:gd name="T11" fmla="*/ 0 h 117"/>
                  <a:gd name="T12" fmla="*/ 111168770 w 115"/>
                  <a:gd name="T13" fmla="*/ 124839083 h 117"/>
                  <a:gd name="T14" fmla="*/ 130452914 w 115"/>
                  <a:gd name="T15" fmla="*/ 101365135 h 117"/>
                  <a:gd name="T16" fmla="*/ 38568306 w 115"/>
                  <a:gd name="T17" fmla="*/ 0 h 11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5"/>
                  <a:gd name="T28" fmla="*/ 0 h 117"/>
                  <a:gd name="T29" fmla="*/ 115 w 115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5" h="117">
                    <a:moveTo>
                      <a:pt x="34" y="0"/>
                    </a:moveTo>
                    <a:lnTo>
                      <a:pt x="0" y="0"/>
                    </a:lnTo>
                    <a:lnTo>
                      <a:pt x="98" y="117"/>
                    </a:lnTo>
                    <a:lnTo>
                      <a:pt x="115" y="9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29" name="Freeform 1296"/>
              <p:cNvSpPr>
                <a:spLocks/>
              </p:cNvSpPr>
              <p:nvPr/>
            </p:nvSpPr>
            <p:spPr bwMode="auto">
              <a:xfrm>
                <a:off x="3349282" y="2602272"/>
                <a:ext cx="110871" cy="107542"/>
              </a:xfrm>
              <a:custGeom>
                <a:avLst/>
                <a:gdLst>
                  <a:gd name="T0" fmla="*/ 57983441 w 106"/>
                  <a:gd name="T1" fmla="*/ 0 h 106"/>
                  <a:gd name="T2" fmla="*/ 115965836 w 106"/>
                  <a:gd name="T3" fmla="*/ 54553216 h 106"/>
                  <a:gd name="T4" fmla="*/ 57983441 w 106"/>
                  <a:gd name="T5" fmla="*/ 109106432 h 106"/>
                  <a:gd name="T6" fmla="*/ 0 w 106"/>
                  <a:gd name="T7" fmla="*/ 54553216 h 106"/>
                  <a:gd name="T8" fmla="*/ 41572446 w 106"/>
                  <a:gd name="T9" fmla="*/ 0 h 106"/>
                  <a:gd name="T10" fmla="*/ 0 w 106"/>
                  <a:gd name="T11" fmla="*/ 0 h 106"/>
                  <a:gd name="T12" fmla="*/ 97367754 w 106"/>
                  <a:gd name="T13" fmla="*/ 109106432 h 106"/>
                  <a:gd name="T14" fmla="*/ 115965836 w 106"/>
                  <a:gd name="T15" fmla="*/ 86461746 h 106"/>
                  <a:gd name="T16" fmla="*/ 41572446 w 106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6"/>
                  <a:gd name="T29" fmla="*/ 106 w 106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6">
                    <a:moveTo>
                      <a:pt x="38" y="0"/>
                    </a:moveTo>
                    <a:lnTo>
                      <a:pt x="0" y="0"/>
                    </a:lnTo>
                    <a:lnTo>
                      <a:pt x="89" y="106"/>
                    </a:lnTo>
                    <a:lnTo>
                      <a:pt x="106" y="8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0" name="Freeform 1297"/>
              <p:cNvSpPr>
                <a:spLocks/>
              </p:cNvSpPr>
              <p:nvPr/>
            </p:nvSpPr>
            <p:spPr bwMode="auto">
              <a:xfrm>
                <a:off x="3367232" y="2602272"/>
                <a:ext cx="103473" cy="97301"/>
              </a:xfrm>
              <a:custGeom>
                <a:avLst/>
                <a:gdLst>
                  <a:gd name="T0" fmla="*/ 54626353 w 98"/>
                  <a:gd name="T1" fmla="*/ 0 h 95"/>
                  <a:gd name="T2" fmla="*/ 109251649 w 98"/>
                  <a:gd name="T3" fmla="*/ 49829378 h 95"/>
                  <a:gd name="T4" fmla="*/ 54626353 w 98"/>
                  <a:gd name="T5" fmla="*/ 99657733 h 95"/>
                  <a:gd name="T6" fmla="*/ 0 w 98"/>
                  <a:gd name="T7" fmla="*/ 49829378 h 95"/>
                  <a:gd name="T8" fmla="*/ 42362694 w 98"/>
                  <a:gd name="T9" fmla="*/ 0 h 95"/>
                  <a:gd name="T10" fmla="*/ 0 w 98"/>
                  <a:gd name="T11" fmla="*/ 0 h 95"/>
                  <a:gd name="T12" fmla="*/ 90300258 w 98"/>
                  <a:gd name="T13" fmla="*/ 99657733 h 95"/>
                  <a:gd name="T14" fmla="*/ 109251649 w 98"/>
                  <a:gd name="T15" fmla="*/ 72382735 h 95"/>
                  <a:gd name="T16" fmla="*/ 42362694 w 98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5"/>
                  <a:gd name="T29" fmla="*/ 98 w 98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5">
                    <a:moveTo>
                      <a:pt x="38" y="0"/>
                    </a:moveTo>
                    <a:lnTo>
                      <a:pt x="0" y="0"/>
                    </a:lnTo>
                    <a:lnTo>
                      <a:pt x="81" y="95"/>
                    </a:lnTo>
                    <a:lnTo>
                      <a:pt x="98" y="6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1" name="Freeform 1298"/>
              <p:cNvSpPr>
                <a:spLocks/>
              </p:cNvSpPr>
              <p:nvPr/>
            </p:nvSpPr>
            <p:spPr bwMode="auto">
              <a:xfrm>
                <a:off x="3389406" y="2602272"/>
                <a:ext cx="90809" cy="86035"/>
              </a:xfrm>
              <a:custGeom>
                <a:avLst/>
                <a:gdLst>
                  <a:gd name="T0" fmla="*/ 48508030 w 85"/>
                  <a:gd name="T1" fmla="*/ 0 h 84"/>
                  <a:gd name="T2" fmla="*/ 97014992 w 85"/>
                  <a:gd name="T3" fmla="*/ 44060162 h 84"/>
                  <a:gd name="T4" fmla="*/ 48508030 w 85"/>
                  <a:gd name="T5" fmla="*/ 88119300 h 84"/>
                  <a:gd name="T6" fmla="*/ 0 w 85"/>
                  <a:gd name="T7" fmla="*/ 44060162 h 84"/>
                  <a:gd name="T8" fmla="*/ 38806428 w 85"/>
                  <a:gd name="T9" fmla="*/ 0 h 84"/>
                  <a:gd name="T10" fmla="*/ 0 w 85"/>
                  <a:gd name="T11" fmla="*/ 0 h 84"/>
                  <a:gd name="T12" fmla="*/ 77611787 w 85"/>
                  <a:gd name="T13" fmla="*/ 88119300 h 84"/>
                  <a:gd name="T14" fmla="*/ 97014992 w 85"/>
                  <a:gd name="T15" fmla="*/ 60844151 h 84"/>
                  <a:gd name="T16" fmla="*/ 38806428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34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2" name="Freeform 1299"/>
              <p:cNvSpPr>
                <a:spLocks/>
              </p:cNvSpPr>
              <p:nvPr/>
            </p:nvSpPr>
            <p:spPr bwMode="auto">
              <a:xfrm>
                <a:off x="3406295" y="2602272"/>
                <a:ext cx="82360" cy="71698"/>
              </a:xfrm>
              <a:custGeom>
                <a:avLst/>
                <a:gdLst>
                  <a:gd name="T0" fmla="*/ 44046555 w 77"/>
                  <a:gd name="T1" fmla="*/ 0 h 69"/>
                  <a:gd name="T2" fmla="*/ 88093110 w 77"/>
                  <a:gd name="T3" fmla="*/ 37250748 h 69"/>
                  <a:gd name="T4" fmla="*/ 44046555 w 77"/>
                  <a:gd name="T5" fmla="*/ 74501495 h 69"/>
                  <a:gd name="T6" fmla="*/ 0 w 77"/>
                  <a:gd name="T7" fmla="*/ 37250748 h 69"/>
                  <a:gd name="T8" fmla="*/ 38898522 w 77"/>
                  <a:gd name="T9" fmla="*/ 0 h 69"/>
                  <a:gd name="T10" fmla="*/ 0 w 77"/>
                  <a:gd name="T11" fmla="*/ 0 h 69"/>
                  <a:gd name="T12" fmla="*/ 68644375 w 77"/>
                  <a:gd name="T13" fmla="*/ 74501495 h 69"/>
                  <a:gd name="T14" fmla="*/ 88093110 w 77"/>
                  <a:gd name="T15" fmla="*/ 50747630 h 69"/>
                  <a:gd name="T16" fmla="*/ 38898522 w 77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69"/>
                  <a:gd name="T29" fmla="*/ 77 w 77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69">
                    <a:moveTo>
                      <a:pt x="34" y="0"/>
                    </a:moveTo>
                    <a:lnTo>
                      <a:pt x="0" y="0"/>
                    </a:lnTo>
                    <a:lnTo>
                      <a:pt x="60" y="69"/>
                    </a:lnTo>
                    <a:lnTo>
                      <a:pt x="77" y="4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3" name="Freeform 1300"/>
              <p:cNvSpPr>
                <a:spLocks/>
              </p:cNvSpPr>
              <p:nvPr/>
            </p:nvSpPr>
            <p:spPr bwMode="auto">
              <a:xfrm>
                <a:off x="3425305" y="2602272"/>
                <a:ext cx="71798" cy="58375"/>
              </a:xfrm>
              <a:custGeom>
                <a:avLst/>
                <a:gdLst>
                  <a:gd name="T0" fmla="*/ 37904064 w 68"/>
                  <a:gd name="T1" fmla="*/ 0 h 58"/>
                  <a:gd name="T2" fmla="*/ 75808128 w 68"/>
                  <a:gd name="T3" fmla="*/ 29376716 h 58"/>
                  <a:gd name="T4" fmla="*/ 37904064 w 68"/>
                  <a:gd name="T5" fmla="*/ 58752425 h 58"/>
                  <a:gd name="T6" fmla="*/ 0 w 68"/>
                  <a:gd name="T7" fmla="*/ 29376716 h 58"/>
                  <a:gd name="T8" fmla="*/ 42362929 w 68"/>
                  <a:gd name="T9" fmla="*/ 0 h 58"/>
                  <a:gd name="T10" fmla="*/ 0 w 68"/>
                  <a:gd name="T11" fmla="*/ 0 h 58"/>
                  <a:gd name="T12" fmla="*/ 56855560 w 68"/>
                  <a:gd name="T13" fmla="*/ 58752425 h 58"/>
                  <a:gd name="T14" fmla="*/ 75808128 w 68"/>
                  <a:gd name="T15" fmla="*/ 33427746 h 58"/>
                  <a:gd name="T16" fmla="*/ 42362929 w 68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58"/>
                  <a:gd name="T29" fmla="*/ 68 w 6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58">
                    <a:moveTo>
                      <a:pt x="38" y="0"/>
                    </a:moveTo>
                    <a:lnTo>
                      <a:pt x="0" y="0"/>
                    </a:lnTo>
                    <a:lnTo>
                      <a:pt x="51" y="58"/>
                    </a:lnTo>
                    <a:lnTo>
                      <a:pt x="68" y="3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4" name="Freeform 1301"/>
              <p:cNvSpPr>
                <a:spLocks/>
              </p:cNvSpPr>
              <p:nvPr/>
            </p:nvSpPr>
            <p:spPr bwMode="auto">
              <a:xfrm>
                <a:off x="3443255" y="2602272"/>
                <a:ext cx="63349" cy="47109"/>
              </a:xfrm>
              <a:custGeom>
                <a:avLst/>
                <a:gdLst>
                  <a:gd name="T0" fmla="*/ 33442993 w 60"/>
                  <a:gd name="T1" fmla="*/ 0 h 47"/>
                  <a:gd name="T2" fmla="*/ 66884930 w 60"/>
                  <a:gd name="T3" fmla="*/ 23609628 h 47"/>
                  <a:gd name="T4" fmla="*/ 33442993 w 60"/>
                  <a:gd name="T5" fmla="*/ 47218253 h 47"/>
                  <a:gd name="T6" fmla="*/ 0 w 60"/>
                  <a:gd name="T7" fmla="*/ 23609628 h 47"/>
                  <a:gd name="T8" fmla="*/ 42360426 w 60"/>
                  <a:gd name="T9" fmla="*/ 0 h 47"/>
                  <a:gd name="T10" fmla="*/ 0 w 60"/>
                  <a:gd name="T11" fmla="*/ 0 h 47"/>
                  <a:gd name="T12" fmla="*/ 47934081 w 60"/>
                  <a:gd name="T13" fmla="*/ 47218253 h 47"/>
                  <a:gd name="T14" fmla="*/ 66884930 w 60"/>
                  <a:gd name="T15" fmla="*/ 22102140 h 47"/>
                  <a:gd name="T16" fmla="*/ 42360426 w 60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47"/>
                  <a:gd name="T29" fmla="*/ 60 w 60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47">
                    <a:moveTo>
                      <a:pt x="38" y="0"/>
                    </a:moveTo>
                    <a:lnTo>
                      <a:pt x="0" y="0"/>
                    </a:lnTo>
                    <a:lnTo>
                      <a:pt x="43" y="47"/>
                    </a:lnTo>
                    <a:lnTo>
                      <a:pt x="60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5" name="Freeform 1302"/>
              <p:cNvSpPr>
                <a:spLocks/>
              </p:cNvSpPr>
              <p:nvPr/>
            </p:nvSpPr>
            <p:spPr bwMode="auto">
              <a:xfrm>
                <a:off x="3465429" y="2602272"/>
                <a:ext cx="49624" cy="33796"/>
              </a:xfrm>
              <a:custGeom>
                <a:avLst/>
                <a:gdLst>
                  <a:gd name="T0" fmla="*/ 26197248 w 47"/>
                  <a:gd name="T1" fmla="*/ 0 h 33"/>
                  <a:gd name="T2" fmla="*/ 52394497 w 47"/>
                  <a:gd name="T3" fmla="*/ 17305600 h 33"/>
                  <a:gd name="T4" fmla="*/ 26197248 w 47"/>
                  <a:gd name="T5" fmla="*/ 34611200 h 33"/>
                  <a:gd name="T6" fmla="*/ 0 w 47"/>
                  <a:gd name="T7" fmla="*/ 17305600 h 33"/>
                  <a:gd name="T8" fmla="*/ 37902182 w 47"/>
                  <a:gd name="T9" fmla="*/ 0 h 33"/>
                  <a:gd name="T10" fmla="*/ 0 w 47"/>
                  <a:gd name="T11" fmla="*/ 0 h 33"/>
                  <a:gd name="T12" fmla="*/ 33443406 w 47"/>
                  <a:gd name="T13" fmla="*/ 34611200 h 33"/>
                  <a:gd name="T14" fmla="*/ 52394497 w 47"/>
                  <a:gd name="T15" fmla="*/ 11536724 h 33"/>
                  <a:gd name="T16" fmla="*/ 37902182 w 4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3"/>
                  <a:gd name="T29" fmla="*/ 47 w 4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3">
                    <a:moveTo>
                      <a:pt x="34" y="0"/>
                    </a:moveTo>
                    <a:lnTo>
                      <a:pt x="0" y="0"/>
                    </a:lnTo>
                    <a:lnTo>
                      <a:pt x="30" y="33"/>
                    </a:lnTo>
                    <a:lnTo>
                      <a:pt x="47" y="1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6" name="Freeform 1303"/>
              <p:cNvSpPr>
                <a:spLocks/>
              </p:cNvSpPr>
              <p:nvPr/>
            </p:nvSpPr>
            <p:spPr bwMode="auto">
              <a:xfrm>
                <a:off x="3483379" y="2602272"/>
                <a:ext cx="41175" cy="22530"/>
              </a:xfrm>
              <a:custGeom>
                <a:avLst/>
                <a:gdLst>
                  <a:gd name="T0" fmla="*/ 22308181 w 38"/>
                  <a:gd name="T1" fmla="*/ 0 h 22"/>
                  <a:gd name="T2" fmla="*/ 44615279 w 38"/>
                  <a:gd name="T3" fmla="*/ 11536384 h 22"/>
                  <a:gd name="T4" fmla="*/ 22308181 w 38"/>
                  <a:gd name="T5" fmla="*/ 23072768 h 22"/>
                  <a:gd name="T6" fmla="*/ 0 w 38"/>
                  <a:gd name="T7" fmla="*/ 11536384 h 22"/>
                  <a:gd name="T8" fmla="*/ 0 w 38"/>
                  <a:gd name="T9" fmla="*/ 0 h 22"/>
                  <a:gd name="T10" fmla="*/ 44615279 w 38"/>
                  <a:gd name="T11" fmla="*/ 0 h 22"/>
                  <a:gd name="T12" fmla="*/ 25829726 w 38"/>
                  <a:gd name="T13" fmla="*/ 23072768 h 22"/>
                  <a:gd name="T14" fmla="*/ 0 w 38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22"/>
                  <a:gd name="T26" fmla="*/ 38 w 3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22">
                    <a:moveTo>
                      <a:pt x="0" y="0"/>
                    </a:moveTo>
                    <a:lnTo>
                      <a:pt x="38" y="0"/>
                    </a:lnTo>
                    <a:lnTo>
                      <a:pt x="22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7" name="Freeform 1304"/>
              <p:cNvSpPr>
                <a:spLocks/>
              </p:cNvSpPr>
              <p:nvPr/>
            </p:nvSpPr>
            <p:spPr bwMode="auto">
              <a:xfrm>
                <a:off x="3502380" y="2602272"/>
                <a:ext cx="22174" cy="11265"/>
              </a:xfrm>
              <a:custGeom>
                <a:avLst/>
                <a:gdLst>
                  <a:gd name="T0" fmla="*/ 11706816 w 21"/>
                  <a:gd name="T1" fmla="*/ 0 h 11"/>
                  <a:gd name="T2" fmla="*/ 23413632 w 21"/>
                  <a:gd name="T3" fmla="*/ 5768704 h 11"/>
                  <a:gd name="T4" fmla="*/ 11706816 w 21"/>
                  <a:gd name="T5" fmla="*/ 11536384 h 11"/>
                  <a:gd name="T6" fmla="*/ 0 w 21"/>
                  <a:gd name="T7" fmla="*/ 5768704 h 11"/>
                  <a:gd name="T8" fmla="*/ 0 w 21"/>
                  <a:gd name="T9" fmla="*/ 0 h 11"/>
                  <a:gd name="T10" fmla="*/ 23413632 w 21"/>
                  <a:gd name="T11" fmla="*/ 0 h 11"/>
                  <a:gd name="T12" fmla="*/ 14494404 w 21"/>
                  <a:gd name="T13" fmla="*/ 11536384 h 11"/>
                  <a:gd name="T14" fmla="*/ 0 w 21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1"/>
                  <a:gd name="T26" fmla="*/ 21 w 2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1">
                    <a:moveTo>
                      <a:pt x="0" y="0"/>
                    </a:moveTo>
                    <a:lnTo>
                      <a:pt x="21" y="0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8" name="Freeform 1305"/>
              <p:cNvSpPr>
                <a:spLocks/>
              </p:cNvSpPr>
              <p:nvPr/>
            </p:nvSpPr>
            <p:spPr bwMode="auto">
              <a:xfrm>
                <a:off x="3698775" y="3191182"/>
                <a:ext cx="44348" cy="55302"/>
              </a:xfrm>
              <a:custGeom>
                <a:avLst/>
                <a:gdLst>
                  <a:gd name="T0" fmla="*/ 23413632 w 42"/>
                  <a:gd name="T1" fmla="*/ 0 h 54"/>
                  <a:gd name="T2" fmla="*/ 46827264 w 42"/>
                  <a:gd name="T3" fmla="*/ 28317696 h 54"/>
                  <a:gd name="T4" fmla="*/ 23413632 w 42"/>
                  <a:gd name="T5" fmla="*/ 56635393 h 54"/>
                  <a:gd name="T6" fmla="*/ 0 w 42"/>
                  <a:gd name="T7" fmla="*/ 28317696 h 54"/>
                  <a:gd name="T8" fmla="*/ 0 w 42"/>
                  <a:gd name="T9" fmla="*/ 0 h 54"/>
                  <a:gd name="T10" fmla="*/ 0 w 42"/>
                  <a:gd name="T11" fmla="*/ 3146069 h 54"/>
                  <a:gd name="T12" fmla="*/ 0 w 42"/>
                  <a:gd name="T13" fmla="*/ 7341852 h 54"/>
                  <a:gd name="T14" fmla="*/ 4460142 w 42"/>
                  <a:gd name="T15" fmla="*/ 11536612 h 54"/>
                  <a:gd name="T16" fmla="*/ 4460142 w 42"/>
                  <a:gd name="T17" fmla="*/ 14683705 h 54"/>
                  <a:gd name="T18" fmla="*/ 8919228 w 42"/>
                  <a:gd name="T19" fmla="*/ 14683705 h 54"/>
                  <a:gd name="T20" fmla="*/ 13379369 w 42"/>
                  <a:gd name="T21" fmla="*/ 18878467 h 54"/>
                  <a:gd name="T22" fmla="*/ 13379369 w 42"/>
                  <a:gd name="T23" fmla="*/ 23073225 h 54"/>
                  <a:gd name="T24" fmla="*/ 18953492 w 42"/>
                  <a:gd name="T25" fmla="*/ 26220317 h 54"/>
                  <a:gd name="T26" fmla="*/ 18953492 w 42"/>
                  <a:gd name="T27" fmla="*/ 30415075 h 54"/>
                  <a:gd name="T28" fmla="*/ 23413632 w 42"/>
                  <a:gd name="T29" fmla="*/ 33562176 h 54"/>
                  <a:gd name="T30" fmla="*/ 23413632 w 42"/>
                  <a:gd name="T31" fmla="*/ 37756934 h 54"/>
                  <a:gd name="T32" fmla="*/ 27873772 w 42"/>
                  <a:gd name="T33" fmla="*/ 41951692 h 54"/>
                  <a:gd name="T34" fmla="*/ 32332856 w 42"/>
                  <a:gd name="T35" fmla="*/ 45098784 h 54"/>
                  <a:gd name="T36" fmla="*/ 32332856 w 42"/>
                  <a:gd name="T37" fmla="*/ 49293542 h 54"/>
                  <a:gd name="T38" fmla="*/ 37908040 w 42"/>
                  <a:gd name="T39" fmla="*/ 53489324 h 54"/>
                  <a:gd name="T40" fmla="*/ 37908040 w 42"/>
                  <a:gd name="T41" fmla="*/ 56635393 h 54"/>
                  <a:gd name="T42" fmla="*/ 46827264 w 42"/>
                  <a:gd name="T43" fmla="*/ 49293542 h 54"/>
                  <a:gd name="T44" fmla="*/ 0 w 42"/>
                  <a:gd name="T45" fmla="*/ 0 h 54"/>
                  <a:gd name="T46" fmla="*/ 17694720 60000 65536"/>
                  <a:gd name="T47" fmla="*/ 0 60000 65536"/>
                  <a:gd name="T48" fmla="*/ 5898240 60000 65536"/>
                  <a:gd name="T49" fmla="*/ 1179648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2"/>
                  <a:gd name="T70" fmla="*/ 0 h 54"/>
                  <a:gd name="T71" fmla="*/ 42 w 42"/>
                  <a:gd name="T72" fmla="*/ 54 h 5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2" h="54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2" y="18"/>
                    </a:lnTo>
                    <a:lnTo>
                      <a:pt x="12" y="22"/>
                    </a:lnTo>
                    <a:lnTo>
                      <a:pt x="17" y="25"/>
                    </a:lnTo>
                    <a:lnTo>
                      <a:pt x="17" y="29"/>
                    </a:lnTo>
                    <a:lnTo>
                      <a:pt x="21" y="32"/>
                    </a:lnTo>
                    <a:lnTo>
                      <a:pt x="21" y="36"/>
                    </a:lnTo>
                    <a:lnTo>
                      <a:pt x="25" y="40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34" y="51"/>
                    </a:lnTo>
                    <a:lnTo>
                      <a:pt x="34" y="54"/>
                    </a:lnTo>
                    <a:lnTo>
                      <a:pt x="42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39" name="Freeform 1306"/>
              <p:cNvSpPr>
                <a:spLocks/>
              </p:cNvSpPr>
              <p:nvPr/>
            </p:nvSpPr>
            <p:spPr bwMode="auto">
              <a:xfrm>
                <a:off x="3698775" y="3182989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4654948 w 46"/>
                  <a:gd name="T9" fmla="*/ 0 h 62"/>
                  <a:gd name="T10" fmla="*/ 0 w 46"/>
                  <a:gd name="T11" fmla="*/ 11536633 h 62"/>
                  <a:gd name="T12" fmla="*/ 0 w 46"/>
                  <a:gd name="T13" fmla="*/ 15732423 h 62"/>
                  <a:gd name="T14" fmla="*/ 4654948 w 46"/>
                  <a:gd name="T15" fmla="*/ 19927192 h 62"/>
                  <a:gd name="T16" fmla="*/ 4654948 w 46"/>
                  <a:gd name="T17" fmla="*/ 23073266 h 62"/>
                  <a:gd name="T18" fmla="*/ 9309895 w 46"/>
                  <a:gd name="T19" fmla="*/ 23073266 h 62"/>
                  <a:gd name="T20" fmla="*/ 13964840 w 46"/>
                  <a:gd name="T21" fmla="*/ 27269056 h 62"/>
                  <a:gd name="T22" fmla="*/ 13964840 w 46"/>
                  <a:gd name="T23" fmla="*/ 31463821 h 62"/>
                  <a:gd name="T24" fmla="*/ 19783796 w 46"/>
                  <a:gd name="T25" fmla="*/ 34610927 h 62"/>
                  <a:gd name="T26" fmla="*/ 19783796 w 46"/>
                  <a:gd name="T27" fmla="*/ 38805693 h 62"/>
                  <a:gd name="T28" fmla="*/ 24438742 w 46"/>
                  <a:gd name="T29" fmla="*/ 41952791 h 62"/>
                  <a:gd name="T30" fmla="*/ 24438742 w 46"/>
                  <a:gd name="T31" fmla="*/ 46147556 h 62"/>
                  <a:gd name="T32" fmla="*/ 29094766 w 46"/>
                  <a:gd name="T33" fmla="*/ 46147556 h 62"/>
                  <a:gd name="T34" fmla="*/ 44223616 w 46"/>
                  <a:gd name="T35" fmla="*/ 65026049 h 62"/>
                  <a:gd name="T36" fmla="*/ 53533507 w 46"/>
                  <a:gd name="T37" fmla="*/ 50342322 h 62"/>
                  <a:gd name="T38" fmla="*/ 4654948 w 46"/>
                  <a:gd name="T39" fmla="*/ 0 h 62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6"/>
                  <a:gd name="T61" fmla="*/ 0 h 62"/>
                  <a:gd name="T62" fmla="*/ 46 w 46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6" h="62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2" y="26"/>
                    </a:lnTo>
                    <a:lnTo>
                      <a:pt x="12" y="30"/>
                    </a:lnTo>
                    <a:lnTo>
                      <a:pt x="17" y="33"/>
                    </a:lnTo>
                    <a:lnTo>
                      <a:pt x="17" y="37"/>
                    </a:lnTo>
                    <a:lnTo>
                      <a:pt x="21" y="40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38" y="62"/>
                    </a:lnTo>
                    <a:lnTo>
                      <a:pt x="46" y="4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0" name="Freeform 1307"/>
              <p:cNvSpPr>
                <a:spLocks/>
              </p:cNvSpPr>
              <p:nvPr/>
            </p:nvSpPr>
            <p:spPr bwMode="auto">
              <a:xfrm>
                <a:off x="3698775" y="3174796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3377781 w 51"/>
                  <a:gd name="T9" fmla="*/ 0 h 62"/>
                  <a:gd name="T10" fmla="*/ 0 w 51"/>
                  <a:gd name="T11" fmla="*/ 15732423 h 62"/>
                  <a:gd name="T12" fmla="*/ 46823292 w 51"/>
                  <a:gd name="T13" fmla="*/ 65026049 h 62"/>
                  <a:gd name="T14" fmla="*/ 56857152 w 51"/>
                  <a:gd name="T15" fmla="*/ 49293630 h 62"/>
                  <a:gd name="T16" fmla="*/ 13377781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2" y="0"/>
                    </a:moveTo>
                    <a:lnTo>
                      <a:pt x="0" y="15"/>
                    </a:lnTo>
                    <a:lnTo>
                      <a:pt x="42" y="62"/>
                    </a:lnTo>
                    <a:lnTo>
                      <a:pt x="51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1" name="Freeform 1308"/>
              <p:cNvSpPr>
                <a:spLocks/>
              </p:cNvSpPr>
              <p:nvPr/>
            </p:nvSpPr>
            <p:spPr bwMode="auto">
              <a:xfrm>
                <a:off x="3704060" y="3168652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4492772 w 51"/>
                  <a:gd name="T9" fmla="*/ 0 h 62"/>
                  <a:gd name="T10" fmla="*/ 0 w 51"/>
                  <a:gd name="T11" fmla="*/ 14683731 h 62"/>
                  <a:gd name="T12" fmla="*/ 46823292 w 51"/>
                  <a:gd name="T13" fmla="*/ 65026049 h 62"/>
                  <a:gd name="T14" fmla="*/ 56857152 w 51"/>
                  <a:gd name="T15" fmla="*/ 53489420 h 62"/>
                  <a:gd name="T16" fmla="*/ 14492772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3" y="0"/>
                    </a:moveTo>
                    <a:lnTo>
                      <a:pt x="0" y="14"/>
                    </a:lnTo>
                    <a:lnTo>
                      <a:pt x="42" y="62"/>
                    </a:lnTo>
                    <a:lnTo>
                      <a:pt x="51" y="5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2" name="Freeform 1309"/>
              <p:cNvSpPr>
                <a:spLocks/>
              </p:cNvSpPr>
              <p:nvPr/>
            </p:nvSpPr>
            <p:spPr bwMode="auto">
              <a:xfrm>
                <a:off x="3711449" y="3163531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3475906 w 47"/>
                  <a:gd name="T13" fmla="*/ 62947223 h 58"/>
                  <a:gd name="T14" fmla="*/ 52394497 w 47"/>
                  <a:gd name="T15" fmla="*/ 52094005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3" name="Freeform 1310"/>
              <p:cNvSpPr>
                <a:spLocks/>
              </p:cNvSpPr>
              <p:nvPr/>
            </p:nvSpPr>
            <p:spPr bwMode="auto">
              <a:xfrm>
                <a:off x="3716734" y="3157386"/>
                <a:ext cx="50685" cy="63495"/>
              </a:xfrm>
              <a:custGeom>
                <a:avLst/>
                <a:gdLst>
                  <a:gd name="T0" fmla="*/ 27924129 w 46"/>
                  <a:gd name="T1" fmla="*/ 0 h 62"/>
                  <a:gd name="T2" fmla="*/ 55847156 w 46"/>
                  <a:gd name="T3" fmla="*/ 32513536 h 62"/>
                  <a:gd name="T4" fmla="*/ 27924129 w 46"/>
                  <a:gd name="T5" fmla="*/ 65026049 h 62"/>
                  <a:gd name="T6" fmla="*/ 0 w 46"/>
                  <a:gd name="T7" fmla="*/ 32513536 h 62"/>
                  <a:gd name="T8" fmla="*/ 9712790 w 46"/>
                  <a:gd name="T9" fmla="*/ 0 h 62"/>
                  <a:gd name="T10" fmla="*/ 0 w 46"/>
                  <a:gd name="T11" fmla="*/ 11536633 h 62"/>
                  <a:gd name="T12" fmla="*/ 46134370 w 46"/>
                  <a:gd name="T13" fmla="*/ 65026049 h 62"/>
                  <a:gd name="T14" fmla="*/ 55847156 w 46"/>
                  <a:gd name="T15" fmla="*/ 49293630 h 62"/>
                  <a:gd name="T16" fmla="*/ 9712790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1"/>
                    </a:lnTo>
                    <a:lnTo>
                      <a:pt x="38" y="62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4" name="Freeform 1311"/>
              <p:cNvSpPr>
                <a:spLocks/>
              </p:cNvSpPr>
              <p:nvPr/>
            </p:nvSpPr>
            <p:spPr bwMode="auto">
              <a:xfrm>
                <a:off x="3720949" y="3149193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8918595 w 47"/>
                  <a:gd name="T9" fmla="*/ 0 h 62"/>
                  <a:gd name="T10" fmla="*/ 0 w 47"/>
                  <a:gd name="T11" fmla="*/ 14683731 h 62"/>
                  <a:gd name="T12" fmla="*/ 42362005 w 47"/>
                  <a:gd name="T13" fmla="*/ 65026049 h 62"/>
                  <a:gd name="T14" fmla="*/ 52394497 w 47"/>
                  <a:gd name="T15" fmla="*/ 49293630 h 62"/>
                  <a:gd name="T16" fmla="*/ 8918595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8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5" name="Freeform 1312"/>
              <p:cNvSpPr>
                <a:spLocks/>
              </p:cNvSpPr>
              <p:nvPr/>
            </p:nvSpPr>
            <p:spPr bwMode="auto">
              <a:xfrm>
                <a:off x="3726234" y="3142024"/>
                <a:ext cx="50685" cy="63495"/>
              </a:xfrm>
              <a:custGeom>
                <a:avLst/>
                <a:gdLst>
                  <a:gd name="T0" fmla="*/ 27329999 w 47"/>
                  <a:gd name="T1" fmla="*/ 0 h 62"/>
                  <a:gd name="T2" fmla="*/ 54658919 w 47"/>
                  <a:gd name="T3" fmla="*/ 32513536 h 62"/>
                  <a:gd name="T4" fmla="*/ 27329999 w 47"/>
                  <a:gd name="T5" fmla="*/ 65026049 h 62"/>
                  <a:gd name="T6" fmla="*/ 0 w 47"/>
                  <a:gd name="T7" fmla="*/ 32513536 h 62"/>
                  <a:gd name="T8" fmla="*/ 10466993 w 47"/>
                  <a:gd name="T9" fmla="*/ 0 h 62"/>
                  <a:gd name="T10" fmla="*/ 0 w 47"/>
                  <a:gd name="T11" fmla="*/ 15732423 h 62"/>
                  <a:gd name="T12" fmla="*/ 44191930 w 47"/>
                  <a:gd name="T13" fmla="*/ 65026049 h 62"/>
                  <a:gd name="T14" fmla="*/ 54658919 w 47"/>
                  <a:gd name="T15" fmla="*/ 50342322 h 62"/>
                  <a:gd name="T16" fmla="*/ 10466993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6" name="Freeform 1313"/>
              <p:cNvSpPr>
                <a:spLocks/>
              </p:cNvSpPr>
              <p:nvPr/>
            </p:nvSpPr>
            <p:spPr bwMode="auto">
              <a:xfrm>
                <a:off x="3729398" y="3138952"/>
                <a:ext cx="50685" cy="60423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31474132 h 58"/>
                  <a:gd name="T4" fmla="*/ 27329999 w 47"/>
                  <a:gd name="T5" fmla="*/ 62947223 h 58"/>
                  <a:gd name="T6" fmla="*/ 0 w 47"/>
                  <a:gd name="T7" fmla="*/ 31474132 h 58"/>
                  <a:gd name="T8" fmla="*/ 10466993 w 47"/>
                  <a:gd name="T9" fmla="*/ 0 h 58"/>
                  <a:gd name="T10" fmla="*/ 0 w 47"/>
                  <a:gd name="T11" fmla="*/ 11938752 h 58"/>
                  <a:gd name="T12" fmla="*/ 45355528 w 47"/>
                  <a:gd name="T13" fmla="*/ 62947223 h 58"/>
                  <a:gd name="T14" fmla="*/ 54658919 w 47"/>
                  <a:gd name="T15" fmla="*/ 51008474 h 58"/>
                  <a:gd name="T16" fmla="*/ 10466993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7" name="Freeform 1314"/>
              <p:cNvSpPr>
                <a:spLocks/>
              </p:cNvSpPr>
              <p:nvPr/>
            </p:nvSpPr>
            <p:spPr bwMode="auto">
              <a:xfrm>
                <a:off x="3735735" y="3131783"/>
                <a:ext cx="47512" cy="57351"/>
              </a:xfrm>
              <a:custGeom>
                <a:avLst/>
                <a:gdLst>
                  <a:gd name="T0" fmla="*/ 24536849 w 46"/>
                  <a:gd name="T1" fmla="*/ 0 h 58"/>
                  <a:gd name="T2" fmla="*/ 49073699 w 46"/>
                  <a:gd name="T3" fmla="*/ 28355126 h 58"/>
                  <a:gd name="T4" fmla="*/ 24536849 w 46"/>
                  <a:gd name="T5" fmla="*/ 56709263 h 58"/>
                  <a:gd name="T6" fmla="*/ 0 w 46"/>
                  <a:gd name="T7" fmla="*/ 28355126 h 58"/>
                  <a:gd name="T8" fmla="*/ 8534602 w 46"/>
                  <a:gd name="T9" fmla="*/ 0 h 58"/>
                  <a:gd name="T10" fmla="*/ 0 w 46"/>
                  <a:gd name="T11" fmla="*/ 9777358 h 58"/>
                  <a:gd name="T12" fmla="*/ 40539100 w 46"/>
                  <a:gd name="T13" fmla="*/ 56709263 h 58"/>
                  <a:gd name="T14" fmla="*/ 49073699 w 46"/>
                  <a:gd name="T15" fmla="*/ 45953975 h 58"/>
                  <a:gd name="T16" fmla="*/ 8534602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0"/>
                    </a:lnTo>
                    <a:lnTo>
                      <a:pt x="38" y="58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8" name="Freeform 1315"/>
              <p:cNvSpPr>
                <a:spLocks/>
              </p:cNvSpPr>
              <p:nvPr/>
            </p:nvSpPr>
            <p:spPr bwMode="auto">
              <a:xfrm>
                <a:off x="3738908" y="3124614"/>
                <a:ext cx="50685" cy="63495"/>
              </a:xfrm>
              <a:custGeom>
                <a:avLst/>
                <a:gdLst>
                  <a:gd name="T0" fmla="*/ 27924129 w 46"/>
                  <a:gd name="T1" fmla="*/ 0 h 62"/>
                  <a:gd name="T2" fmla="*/ 55847156 w 46"/>
                  <a:gd name="T3" fmla="*/ 32513536 h 62"/>
                  <a:gd name="T4" fmla="*/ 27924129 w 46"/>
                  <a:gd name="T5" fmla="*/ 65026049 h 62"/>
                  <a:gd name="T6" fmla="*/ 0 w 46"/>
                  <a:gd name="T7" fmla="*/ 32513536 h 62"/>
                  <a:gd name="T8" fmla="*/ 9712790 w 46"/>
                  <a:gd name="T9" fmla="*/ 0 h 62"/>
                  <a:gd name="T10" fmla="*/ 0 w 46"/>
                  <a:gd name="T11" fmla="*/ 15732423 h 62"/>
                  <a:gd name="T12" fmla="*/ 46134370 w 46"/>
                  <a:gd name="T13" fmla="*/ 65026049 h 62"/>
                  <a:gd name="T14" fmla="*/ 55847156 w 46"/>
                  <a:gd name="T15" fmla="*/ 50342322 h 62"/>
                  <a:gd name="T16" fmla="*/ 9712790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6" y="4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49" name="Freeform 1316"/>
              <p:cNvSpPr>
                <a:spLocks/>
              </p:cNvSpPr>
              <p:nvPr/>
            </p:nvSpPr>
            <p:spPr bwMode="auto">
              <a:xfrm>
                <a:off x="3743123" y="3116412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5732423 h 62"/>
                  <a:gd name="T12" fmla="*/ 42362005 w 47"/>
                  <a:gd name="T13" fmla="*/ 65026049 h 62"/>
                  <a:gd name="T14" fmla="*/ 52394497 w 47"/>
                  <a:gd name="T15" fmla="*/ 49293630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0" name="Freeform 1317"/>
              <p:cNvSpPr>
                <a:spLocks/>
              </p:cNvSpPr>
              <p:nvPr/>
            </p:nvSpPr>
            <p:spPr bwMode="auto">
              <a:xfrm>
                <a:off x="3748409" y="3110267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4683731 h 62"/>
                  <a:gd name="T12" fmla="*/ 42364385 w 51"/>
                  <a:gd name="T13" fmla="*/ 65026049 h 62"/>
                  <a:gd name="T14" fmla="*/ 56857152 w 51"/>
                  <a:gd name="T15" fmla="*/ 5348942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51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1" name="Freeform 1318"/>
              <p:cNvSpPr>
                <a:spLocks/>
              </p:cNvSpPr>
              <p:nvPr/>
            </p:nvSpPr>
            <p:spPr bwMode="auto">
              <a:xfrm>
                <a:off x="3752633" y="3105146"/>
                <a:ext cx="52797" cy="58375"/>
              </a:xfrm>
              <a:custGeom>
                <a:avLst/>
                <a:gdLst>
                  <a:gd name="T0" fmla="*/ 27875760 w 50"/>
                  <a:gd name="T1" fmla="*/ 0 h 58"/>
                  <a:gd name="T2" fmla="*/ 55750464 w 50"/>
                  <a:gd name="T3" fmla="*/ 29376716 h 58"/>
                  <a:gd name="T4" fmla="*/ 27875760 w 50"/>
                  <a:gd name="T5" fmla="*/ 58752425 h 58"/>
                  <a:gd name="T6" fmla="*/ 0 w 50"/>
                  <a:gd name="T7" fmla="*/ 29376716 h 58"/>
                  <a:gd name="T8" fmla="*/ 8920583 w 50"/>
                  <a:gd name="T9" fmla="*/ 0 h 58"/>
                  <a:gd name="T10" fmla="*/ 0 w 50"/>
                  <a:gd name="T11" fmla="*/ 11142581 h 58"/>
                  <a:gd name="T12" fmla="*/ 42370652 w 50"/>
                  <a:gd name="T13" fmla="*/ 58752425 h 58"/>
                  <a:gd name="T14" fmla="*/ 55750464 w 50"/>
                  <a:gd name="T15" fmla="*/ 47609848 h 58"/>
                  <a:gd name="T16" fmla="*/ 8920583 w 50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58"/>
                  <a:gd name="T29" fmla="*/ 50 w 5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58">
                    <a:moveTo>
                      <a:pt x="8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50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2" name="Freeform 1319"/>
              <p:cNvSpPr>
                <a:spLocks/>
              </p:cNvSpPr>
              <p:nvPr/>
            </p:nvSpPr>
            <p:spPr bwMode="auto">
              <a:xfrm>
                <a:off x="3757909" y="3096953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8918874 w 51"/>
                  <a:gd name="T9" fmla="*/ 0 h 62"/>
                  <a:gd name="T10" fmla="*/ 0 w 51"/>
                  <a:gd name="T11" fmla="*/ 11536633 h 62"/>
                  <a:gd name="T12" fmla="*/ 46823292 w 51"/>
                  <a:gd name="T13" fmla="*/ 65026049 h 62"/>
                  <a:gd name="T14" fmla="*/ 56857152 w 51"/>
                  <a:gd name="T15" fmla="*/ 49293630 h 62"/>
                  <a:gd name="T16" fmla="*/ 8918874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8" y="0"/>
                    </a:moveTo>
                    <a:lnTo>
                      <a:pt x="0" y="11"/>
                    </a:lnTo>
                    <a:lnTo>
                      <a:pt x="42" y="62"/>
                    </a:lnTo>
                    <a:lnTo>
                      <a:pt x="51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3" name="Freeform 1320"/>
              <p:cNvSpPr>
                <a:spLocks/>
              </p:cNvSpPr>
              <p:nvPr/>
            </p:nvSpPr>
            <p:spPr bwMode="auto">
              <a:xfrm>
                <a:off x="3761073" y="3090809"/>
                <a:ext cx="53849" cy="61447"/>
              </a:xfrm>
              <a:custGeom>
                <a:avLst/>
                <a:gdLst>
                  <a:gd name="T0" fmla="*/ 28429104 w 51"/>
                  <a:gd name="T1" fmla="*/ 0 h 61"/>
                  <a:gd name="T2" fmla="*/ 56857152 w 51"/>
                  <a:gd name="T3" fmla="*/ 30949142 h 61"/>
                  <a:gd name="T4" fmla="*/ 28429104 w 51"/>
                  <a:gd name="T5" fmla="*/ 61897276 h 61"/>
                  <a:gd name="T6" fmla="*/ 0 w 51"/>
                  <a:gd name="T7" fmla="*/ 30949142 h 61"/>
                  <a:gd name="T8" fmla="*/ 10033865 w 51"/>
                  <a:gd name="T9" fmla="*/ 0 h 61"/>
                  <a:gd name="T10" fmla="*/ 0 w 51"/>
                  <a:gd name="T11" fmla="*/ 14206345 h 61"/>
                  <a:gd name="T12" fmla="*/ 46823292 w 51"/>
                  <a:gd name="T13" fmla="*/ 61897276 h 61"/>
                  <a:gd name="T14" fmla="*/ 56857152 w 51"/>
                  <a:gd name="T15" fmla="*/ 47690934 h 61"/>
                  <a:gd name="T16" fmla="*/ 10033865 w 51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1"/>
                  <a:gd name="T29" fmla="*/ 51 w 5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1">
                    <a:moveTo>
                      <a:pt x="9" y="0"/>
                    </a:moveTo>
                    <a:lnTo>
                      <a:pt x="0" y="14"/>
                    </a:lnTo>
                    <a:lnTo>
                      <a:pt x="42" y="61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4" name="Freeform 1321"/>
              <p:cNvSpPr>
                <a:spLocks/>
              </p:cNvSpPr>
              <p:nvPr/>
            </p:nvSpPr>
            <p:spPr bwMode="auto">
              <a:xfrm>
                <a:off x="3765298" y="3082616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5732423 h 62"/>
                  <a:gd name="T12" fmla="*/ 47938283 w 51"/>
                  <a:gd name="T13" fmla="*/ 65026049 h 62"/>
                  <a:gd name="T14" fmla="*/ 56857152 w 51"/>
                  <a:gd name="T15" fmla="*/ 5348942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5"/>
                    </a:lnTo>
                    <a:lnTo>
                      <a:pt x="43" y="62"/>
                    </a:lnTo>
                    <a:lnTo>
                      <a:pt x="51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5" name="Freeform 1322"/>
              <p:cNvSpPr>
                <a:spLocks/>
              </p:cNvSpPr>
              <p:nvPr/>
            </p:nvSpPr>
            <p:spPr bwMode="auto">
              <a:xfrm>
                <a:off x="3770583" y="3079543"/>
                <a:ext cx="52797" cy="58375"/>
              </a:xfrm>
              <a:custGeom>
                <a:avLst/>
                <a:gdLst>
                  <a:gd name="T0" fmla="*/ 27875760 w 50"/>
                  <a:gd name="T1" fmla="*/ 0 h 58"/>
                  <a:gd name="T2" fmla="*/ 55750464 w 50"/>
                  <a:gd name="T3" fmla="*/ 29376716 h 58"/>
                  <a:gd name="T4" fmla="*/ 27875760 w 50"/>
                  <a:gd name="T5" fmla="*/ 58752425 h 58"/>
                  <a:gd name="T6" fmla="*/ 0 w 50"/>
                  <a:gd name="T7" fmla="*/ 29376716 h 58"/>
                  <a:gd name="T8" fmla="*/ 13379816 w 50"/>
                  <a:gd name="T9" fmla="*/ 0 h 58"/>
                  <a:gd name="T10" fmla="*/ 0 w 50"/>
                  <a:gd name="T11" fmla="*/ 11142581 h 58"/>
                  <a:gd name="T12" fmla="*/ 46829885 w 50"/>
                  <a:gd name="T13" fmla="*/ 58752425 h 58"/>
                  <a:gd name="T14" fmla="*/ 55750464 w 50"/>
                  <a:gd name="T15" fmla="*/ 47609848 h 58"/>
                  <a:gd name="T16" fmla="*/ 13379816 w 50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58"/>
                  <a:gd name="T29" fmla="*/ 50 w 5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58">
                    <a:moveTo>
                      <a:pt x="12" y="0"/>
                    </a:moveTo>
                    <a:lnTo>
                      <a:pt x="0" y="11"/>
                    </a:lnTo>
                    <a:lnTo>
                      <a:pt x="42" y="58"/>
                    </a:lnTo>
                    <a:lnTo>
                      <a:pt x="50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6" name="Freeform 1323"/>
              <p:cNvSpPr>
                <a:spLocks/>
              </p:cNvSpPr>
              <p:nvPr/>
            </p:nvSpPr>
            <p:spPr bwMode="auto">
              <a:xfrm>
                <a:off x="3774807" y="3071350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3377781 w 51"/>
                  <a:gd name="T9" fmla="*/ 0 h 62"/>
                  <a:gd name="T10" fmla="*/ 0 w 51"/>
                  <a:gd name="T11" fmla="*/ 11536633 h 62"/>
                  <a:gd name="T12" fmla="*/ 46823292 w 51"/>
                  <a:gd name="T13" fmla="*/ 65026049 h 62"/>
                  <a:gd name="T14" fmla="*/ 56857152 w 51"/>
                  <a:gd name="T15" fmla="*/ 50342322 h 62"/>
                  <a:gd name="T16" fmla="*/ 13377781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2" y="0"/>
                    </a:moveTo>
                    <a:lnTo>
                      <a:pt x="0" y="11"/>
                    </a:lnTo>
                    <a:lnTo>
                      <a:pt x="42" y="62"/>
                    </a:lnTo>
                    <a:lnTo>
                      <a:pt x="51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7" name="Freeform 1324"/>
              <p:cNvSpPr>
                <a:spLocks/>
              </p:cNvSpPr>
              <p:nvPr/>
            </p:nvSpPr>
            <p:spPr bwMode="auto">
              <a:xfrm>
                <a:off x="3783247" y="3064181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5732423 h 62"/>
                  <a:gd name="T12" fmla="*/ 42362005 w 47"/>
                  <a:gd name="T13" fmla="*/ 65026049 h 62"/>
                  <a:gd name="T14" fmla="*/ 52394497 w 47"/>
                  <a:gd name="T15" fmla="*/ 49293630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8" name="Freeform 1325"/>
              <p:cNvSpPr>
                <a:spLocks/>
              </p:cNvSpPr>
              <p:nvPr/>
            </p:nvSpPr>
            <p:spPr bwMode="auto">
              <a:xfrm>
                <a:off x="3787472" y="3057012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4683731 h 62"/>
                  <a:gd name="T12" fmla="*/ 43475906 w 47"/>
                  <a:gd name="T13" fmla="*/ 65026049 h 62"/>
                  <a:gd name="T14" fmla="*/ 52394497 w 47"/>
                  <a:gd name="T15" fmla="*/ 49293630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4"/>
                    </a:lnTo>
                    <a:lnTo>
                      <a:pt x="39" y="62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59" name="Freeform 1326"/>
              <p:cNvSpPr>
                <a:spLocks/>
              </p:cNvSpPr>
              <p:nvPr/>
            </p:nvSpPr>
            <p:spPr bwMode="auto">
              <a:xfrm>
                <a:off x="3792757" y="3049844"/>
                <a:ext cx="49624" cy="61447"/>
              </a:xfrm>
              <a:custGeom>
                <a:avLst/>
                <a:gdLst>
                  <a:gd name="T0" fmla="*/ 26766754 w 46"/>
                  <a:gd name="T1" fmla="*/ 0 h 61"/>
                  <a:gd name="T2" fmla="*/ 53533507 w 46"/>
                  <a:gd name="T3" fmla="*/ 30949142 h 61"/>
                  <a:gd name="T4" fmla="*/ 26766754 w 46"/>
                  <a:gd name="T5" fmla="*/ 61897276 h 61"/>
                  <a:gd name="T6" fmla="*/ 0 w 46"/>
                  <a:gd name="T7" fmla="*/ 30949142 h 61"/>
                  <a:gd name="T8" fmla="*/ 9309895 w 46"/>
                  <a:gd name="T9" fmla="*/ 0 h 61"/>
                  <a:gd name="T10" fmla="*/ 0 w 46"/>
                  <a:gd name="T11" fmla="*/ 14206345 h 61"/>
                  <a:gd name="T12" fmla="*/ 44223616 w 46"/>
                  <a:gd name="T13" fmla="*/ 61897276 h 61"/>
                  <a:gd name="T14" fmla="*/ 53533507 w 46"/>
                  <a:gd name="T15" fmla="*/ 50735078 h 61"/>
                  <a:gd name="T16" fmla="*/ 9309895 w 46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1"/>
                  <a:gd name="T29" fmla="*/ 46 w 4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1">
                    <a:moveTo>
                      <a:pt x="8" y="0"/>
                    </a:moveTo>
                    <a:lnTo>
                      <a:pt x="0" y="14"/>
                    </a:lnTo>
                    <a:lnTo>
                      <a:pt x="38" y="61"/>
                    </a:lnTo>
                    <a:lnTo>
                      <a:pt x="46" y="5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0" name="Freeform 1327"/>
              <p:cNvSpPr>
                <a:spLocks/>
              </p:cNvSpPr>
              <p:nvPr/>
            </p:nvSpPr>
            <p:spPr bwMode="auto">
              <a:xfrm>
                <a:off x="3796981" y="3044723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8918595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51008474 h 58"/>
                  <a:gd name="T16" fmla="*/ 8918595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8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1" name="Freeform 1328"/>
              <p:cNvSpPr>
                <a:spLocks/>
              </p:cNvSpPr>
              <p:nvPr/>
            </p:nvSpPr>
            <p:spPr bwMode="auto">
              <a:xfrm>
                <a:off x="3802258" y="3038578"/>
                <a:ext cx="49624" cy="61447"/>
              </a:xfrm>
              <a:custGeom>
                <a:avLst/>
                <a:gdLst>
                  <a:gd name="T0" fmla="*/ 26197248 w 47"/>
                  <a:gd name="T1" fmla="*/ 0 h 61"/>
                  <a:gd name="T2" fmla="*/ 52394497 w 47"/>
                  <a:gd name="T3" fmla="*/ 30949142 h 61"/>
                  <a:gd name="T4" fmla="*/ 26197248 w 47"/>
                  <a:gd name="T5" fmla="*/ 61897276 h 61"/>
                  <a:gd name="T6" fmla="*/ 0 w 47"/>
                  <a:gd name="T7" fmla="*/ 30949142 h 61"/>
                  <a:gd name="T8" fmla="*/ 10032496 w 47"/>
                  <a:gd name="T9" fmla="*/ 0 h 61"/>
                  <a:gd name="T10" fmla="*/ 0 w 47"/>
                  <a:gd name="T11" fmla="*/ 11162201 h 61"/>
                  <a:gd name="T12" fmla="*/ 42362005 w 47"/>
                  <a:gd name="T13" fmla="*/ 61897276 h 61"/>
                  <a:gd name="T14" fmla="*/ 52394497 w 47"/>
                  <a:gd name="T15" fmla="*/ 47690934 h 61"/>
                  <a:gd name="T16" fmla="*/ 10032496 w 47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1"/>
                  <a:gd name="T29" fmla="*/ 47 w 47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1">
                    <a:moveTo>
                      <a:pt x="9" y="0"/>
                    </a:moveTo>
                    <a:lnTo>
                      <a:pt x="0" y="11"/>
                    </a:lnTo>
                    <a:lnTo>
                      <a:pt x="38" y="61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2" name="Freeform 1329"/>
              <p:cNvSpPr>
                <a:spLocks/>
              </p:cNvSpPr>
              <p:nvPr/>
            </p:nvSpPr>
            <p:spPr bwMode="auto">
              <a:xfrm>
                <a:off x="3805421" y="3030385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10032496 w 47"/>
                  <a:gd name="T9" fmla="*/ 0 h 62"/>
                  <a:gd name="T10" fmla="*/ 0 w 47"/>
                  <a:gd name="T11" fmla="*/ 15732423 h 62"/>
                  <a:gd name="T12" fmla="*/ 43475906 w 47"/>
                  <a:gd name="T13" fmla="*/ 65026049 h 62"/>
                  <a:gd name="T14" fmla="*/ 52394497 w 47"/>
                  <a:gd name="T15" fmla="*/ 50342322 h 62"/>
                  <a:gd name="T16" fmla="*/ 10032496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5"/>
                    </a:lnTo>
                    <a:lnTo>
                      <a:pt x="39" y="62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3" name="Freeform 1330"/>
              <p:cNvSpPr>
                <a:spLocks/>
              </p:cNvSpPr>
              <p:nvPr/>
            </p:nvSpPr>
            <p:spPr bwMode="auto">
              <a:xfrm>
                <a:off x="3811758" y="3022192"/>
                <a:ext cx="47512" cy="63495"/>
              </a:xfrm>
              <a:custGeom>
                <a:avLst/>
                <a:gdLst>
                  <a:gd name="T0" fmla="*/ 24536849 w 46"/>
                  <a:gd name="T1" fmla="*/ 0 h 62"/>
                  <a:gd name="T2" fmla="*/ 49073699 w 46"/>
                  <a:gd name="T3" fmla="*/ 32513536 h 62"/>
                  <a:gd name="T4" fmla="*/ 24536849 w 46"/>
                  <a:gd name="T5" fmla="*/ 65026049 h 62"/>
                  <a:gd name="T6" fmla="*/ 0 w 46"/>
                  <a:gd name="T7" fmla="*/ 32513536 h 62"/>
                  <a:gd name="T8" fmla="*/ 8534602 w 46"/>
                  <a:gd name="T9" fmla="*/ 0 h 62"/>
                  <a:gd name="T10" fmla="*/ 0 w 46"/>
                  <a:gd name="T11" fmla="*/ 15732423 h 62"/>
                  <a:gd name="T12" fmla="*/ 40539100 w 46"/>
                  <a:gd name="T13" fmla="*/ 65026049 h 62"/>
                  <a:gd name="T14" fmla="*/ 49073699 w 46"/>
                  <a:gd name="T15" fmla="*/ 53489420 h 62"/>
                  <a:gd name="T16" fmla="*/ 8534602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6" y="5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4" name="Freeform 1331"/>
              <p:cNvSpPr>
                <a:spLocks/>
              </p:cNvSpPr>
              <p:nvPr/>
            </p:nvSpPr>
            <p:spPr bwMode="auto">
              <a:xfrm>
                <a:off x="3814931" y="3019120"/>
                <a:ext cx="49624" cy="60423"/>
              </a:xfrm>
              <a:custGeom>
                <a:avLst/>
                <a:gdLst>
                  <a:gd name="T0" fmla="*/ 26197248 w 47"/>
                  <a:gd name="T1" fmla="*/ 0 h 59"/>
                  <a:gd name="T2" fmla="*/ 52394497 w 47"/>
                  <a:gd name="T3" fmla="*/ 30940672 h 59"/>
                  <a:gd name="T4" fmla="*/ 26197248 w 47"/>
                  <a:gd name="T5" fmla="*/ 61880321 h 59"/>
                  <a:gd name="T6" fmla="*/ 0 w 47"/>
                  <a:gd name="T7" fmla="*/ 30940672 h 59"/>
                  <a:gd name="T8" fmla="*/ 8918595 w 47"/>
                  <a:gd name="T9" fmla="*/ 0 h 59"/>
                  <a:gd name="T10" fmla="*/ 0 w 47"/>
                  <a:gd name="T11" fmla="*/ 11536698 h 59"/>
                  <a:gd name="T12" fmla="*/ 42362005 w 47"/>
                  <a:gd name="T13" fmla="*/ 61880321 h 59"/>
                  <a:gd name="T14" fmla="*/ 52394497 w 47"/>
                  <a:gd name="T15" fmla="*/ 50343627 h 59"/>
                  <a:gd name="T16" fmla="*/ 8918595 w 4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9"/>
                  <a:gd name="T29" fmla="*/ 47 w 4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9">
                    <a:moveTo>
                      <a:pt x="8" y="0"/>
                    </a:moveTo>
                    <a:lnTo>
                      <a:pt x="0" y="11"/>
                    </a:lnTo>
                    <a:lnTo>
                      <a:pt x="38" y="59"/>
                    </a:lnTo>
                    <a:lnTo>
                      <a:pt x="47" y="4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5" name="Freeform 1332"/>
              <p:cNvSpPr>
                <a:spLocks/>
              </p:cNvSpPr>
              <p:nvPr/>
            </p:nvSpPr>
            <p:spPr bwMode="auto">
              <a:xfrm>
                <a:off x="3819147" y="3011951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1536633 h 62"/>
                  <a:gd name="T12" fmla="*/ 42364385 w 51"/>
                  <a:gd name="T13" fmla="*/ 65026049 h 62"/>
                  <a:gd name="T14" fmla="*/ 56857152 w 51"/>
                  <a:gd name="T15" fmla="*/ 4929363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1"/>
                    </a:lnTo>
                    <a:lnTo>
                      <a:pt x="38" y="62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6" name="Freeform 1333"/>
              <p:cNvSpPr>
                <a:spLocks/>
              </p:cNvSpPr>
              <p:nvPr/>
            </p:nvSpPr>
            <p:spPr bwMode="auto">
              <a:xfrm>
                <a:off x="3822320" y="3004782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0033865 w 51"/>
                  <a:gd name="T9" fmla="*/ 0 h 62"/>
                  <a:gd name="T10" fmla="*/ 0 w 51"/>
                  <a:gd name="T11" fmla="*/ 14683731 h 62"/>
                  <a:gd name="T12" fmla="*/ 43479375 w 51"/>
                  <a:gd name="T13" fmla="*/ 65026049 h 62"/>
                  <a:gd name="T14" fmla="*/ 56857152 w 51"/>
                  <a:gd name="T15" fmla="*/ 49293630 h 62"/>
                  <a:gd name="T16" fmla="*/ 10033865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9" y="0"/>
                    </a:moveTo>
                    <a:lnTo>
                      <a:pt x="0" y="14"/>
                    </a:lnTo>
                    <a:lnTo>
                      <a:pt x="39" y="62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7" name="Freeform 1334"/>
              <p:cNvSpPr>
                <a:spLocks/>
              </p:cNvSpPr>
              <p:nvPr/>
            </p:nvSpPr>
            <p:spPr bwMode="auto">
              <a:xfrm>
                <a:off x="3828656" y="2997613"/>
                <a:ext cx="52797" cy="63495"/>
              </a:xfrm>
              <a:custGeom>
                <a:avLst/>
                <a:gdLst>
                  <a:gd name="T0" fmla="*/ 27875760 w 50"/>
                  <a:gd name="T1" fmla="*/ 0 h 61"/>
                  <a:gd name="T2" fmla="*/ 55750464 w 50"/>
                  <a:gd name="T3" fmla="*/ 33046545 h 61"/>
                  <a:gd name="T4" fmla="*/ 27875760 w 50"/>
                  <a:gd name="T5" fmla="*/ 66092049 h 61"/>
                  <a:gd name="T6" fmla="*/ 0 w 50"/>
                  <a:gd name="T7" fmla="*/ 33046545 h 61"/>
                  <a:gd name="T8" fmla="*/ 8920583 w 50"/>
                  <a:gd name="T9" fmla="*/ 0 h 61"/>
                  <a:gd name="T10" fmla="*/ 0 w 50"/>
                  <a:gd name="T11" fmla="*/ 15169060 h 61"/>
                  <a:gd name="T12" fmla="*/ 46829885 w 50"/>
                  <a:gd name="T13" fmla="*/ 66092049 h 61"/>
                  <a:gd name="T14" fmla="*/ 55750464 w 50"/>
                  <a:gd name="T15" fmla="*/ 50922994 h 61"/>
                  <a:gd name="T16" fmla="*/ 8920583 w 50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61"/>
                  <a:gd name="T29" fmla="*/ 50 w 50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61">
                    <a:moveTo>
                      <a:pt x="8" y="0"/>
                    </a:moveTo>
                    <a:lnTo>
                      <a:pt x="0" y="14"/>
                    </a:lnTo>
                    <a:lnTo>
                      <a:pt x="42" y="61"/>
                    </a:lnTo>
                    <a:lnTo>
                      <a:pt x="50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8" name="Freeform 1335"/>
              <p:cNvSpPr>
                <a:spLocks/>
              </p:cNvSpPr>
              <p:nvPr/>
            </p:nvSpPr>
            <p:spPr bwMode="auto">
              <a:xfrm>
                <a:off x="3831820" y="2993517"/>
                <a:ext cx="53849" cy="57351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28355126 h 58"/>
                  <a:gd name="T4" fmla="*/ 28429104 w 51"/>
                  <a:gd name="T5" fmla="*/ 56709263 h 58"/>
                  <a:gd name="T6" fmla="*/ 0 w 51"/>
                  <a:gd name="T7" fmla="*/ 28355126 h 58"/>
                  <a:gd name="T8" fmla="*/ 8918874 w 51"/>
                  <a:gd name="T9" fmla="*/ 0 h 58"/>
                  <a:gd name="T10" fmla="*/ 0 w 51"/>
                  <a:gd name="T11" fmla="*/ 10755291 h 58"/>
                  <a:gd name="T12" fmla="*/ 46823292 w 51"/>
                  <a:gd name="T13" fmla="*/ 56709263 h 58"/>
                  <a:gd name="T14" fmla="*/ 56857152 w 51"/>
                  <a:gd name="T15" fmla="*/ 45953975 h 58"/>
                  <a:gd name="T16" fmla="*/ 8918874 w 51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58"/>
                  <a:gd name="T29" fmla="*/ 51 w 51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58">
                    <a:moveTo>
                      <a:pt x="8" y="0"/>
                    </a:moveTo>
                    <a:lnTo>
                      <a:pt x="0" y="11"/>
                    </a:lnTo>
                    <a:lnTo>
                      <a:pt x="42" y="58"/>
                    </a:lnTo>
                    <a:lnTo>
                      <a:pt x="51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69" name="Freeform 1336"/>
              <p:cNvSpPr>
                <a:spLocks/>
              </p:cNvSpPr>
              <p:nvPr/>
            </p:nvSpPr>
            <p:spPr bwMode="auto">
              <a:xfrm>
                <a:off x="3837096" y="2986348"/>
                <a:ext cx="53849" cy="58375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29376716 h 58"/>
                  <a:gd name="T4" fmla="*/ 28429104 w 51"/>
                  <a:gd name="T5" fmla="*/ 58752425 h 58"/>
                  <a:gd name="T6" fmla="*/ 0 w 51"/>
                  <a:gd name="T7" fmla="*/ 29376716 h 58"/>
                  <a:gd name="T8" fmla="*/ 10033865 w 51"/>
                  <a:gd name="T9" fmla="*/ 0 h 58"/>
                  <a:gd name="T10" fmla="*/ 0 w 51"/>
                  <a:gd name="T11" fmla="*/ 11142581 h 58"/>
                  <a:gd name="T12" fmla="*/ 46823292 w 51"/>
                  <a:gd name="T13" fmla="*/ 58752425 h 58"/>
                  <a:gd name="T14" fmla="*/ 56857152 w 51"/>
                  <a:gd name="T15" fmla="*/ 47609848 h 58"/>
                  <a:gd name="T16" fmla="*/ 10033865 w 51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58"/>
                  <a:gd name="T29" fmla="*/ 51 w 51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58">
                    <a:moveTo>
                      <a:pt x="9" y="0"/>
                    </a:moveTo>
                    <a:lnTo>
                      <a:pt x="0" y="11"/>
                    </a:lnTo>
                    <a:lnTo>
                      <a:pt x="42" y="58"/>
                    </a:lnTo>
                    <a:lnTo>
                      <a:pt x="51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0" name="Freeform 1337"/>
              <p:cNvSpPr>
                <a:spLocks/>
              </p:cNvSpPr>
              <p:nvPr/>
            </p:nvSpPr>
            <p:spPr bwMode="auto">
              <a:xfrm>
                <a:off x="3841321" y="2978145"/>
                <a:ext cx="53849" cy="63495"/>
              </a:xfrm>
              <a:custGeom>
                <a:avLst/>
                <a:gdLst>
                  <a:gd name="T0" fmla="*/ 28429104 w 51"/>
                  <a:gd name="T1" fmla="*/ 0 h 62"/>
                  <a:gd name="T2" fmla="*/ 56857152 w 51"/>
                  <a:gd name="T3" fmla="*/ 32513536 h 62"/>
                  <a:gd name="T4" fmla="*/ 28429104 w 51"/>
                  <a:gd name="T5" fmla="*/ 65026049 h 62"/>
                  <a:gd name="T6" fmla="*/ 0 w 51"/>
                  <a:gd name="T7" fmla="*/ 32513536 h 62"/>
                  <a:gd name="T8" fmla="*/ 14492772 w 51"/>
                  <a:gd name="T9" fmla="*/ 0 h 62"/>
                  <a:gd name="T10" fmla="*/ 0 w 51"/>
                  <a:gd name="T11" fmla="*/ 15732423 h 62"/>
                  <a:gd name="T12" fmla="*/ 47938283 w 51"/>
                  <a:gd name="T13" fmla="*/ 65026049 h 62"/>
                  <a:gd name="T14" fmla="*/ 56857152 w 51"/>
                  <a:gd name="T15" fmla="*/ 50342322 h 62"/>
                  <a:gd name="T16" fmla="*/ 14492772 w 51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62"/>
                  <a:gd name="T29" fmla="*/ 51 w 51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62">
                    <a:moveTo>
                      <a:pt x="13" y="0"/>
                    </a:moveTo>
                    <a:lnTo>
                      <a:pt x="0" y="15"/>
                    </a:lnTo>
                    <a:lnTo>
                      <a:pt x="43" y="62"/>
                    </a:lnTo>
                    <a:lnTo>
                      <a:pt x="51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1" name="Freeform 1338"/>
              <p:cNvSpPr>
                <a:spLocks/>
              </p:cNvSpPr>
              <p:nvPr/>
            </p:nvSpPr>
            <p:spPr bwMode="auto">
              <a:xfrm>
                <a:off x="3846606" y="2969952"/>
                <a:ext cx="52797" cy="63495"/>
              </a:xfrm>
              <a:custGeom>
                <a:avLst/>
                <a:gdLst>
                  <a:gd name="T0" fmla="*/ 27875760 w 50"/>
                  <a:gd name="T1" fmla="*/ 0 h 62"/>
                  <a:gd name="T2" fmla="*/ 55750464 w 50"/>
                  <a:gd name="T3" fmla="*/ 32513536 h 62"/>
                  <a:gd name="T4" fmla="*/ 27875760 w 50"/>
                  <a:gd name="T5" fmla="*/ 65026049 h 62"/>
                  <a:gd name="T6" fmla="*/ 0 w 50"/>
                  <a:gd name="T7" fmla="*/ 32513536 h 62"/>
                  <a:gd name="T8" fmla="*/ 13379816 w 50"/>
                  <a:gd name="T9" fmla="*/ 0 h 62"/>
                  <a:gd name="T10" fmla="*/ 0 w 50"/>
                  <a:gd name="T11" fmla="*/ 15732423 h 62"/>
                  <a:gd name="T12" fmla="*/ 46829885 w 50"/>
                  <a:gd name="T13" fmla="*/ 65026049 h 62"/>
                  <a:gd name="T14" fmla="*/ 55750464 w 50"/>
                  <a:gd name="T15" fmla="*/ 49293630 h 62"/>
                  <a:gd name="T16" fmla="*/ 13379816 w 50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62"/>
                  <a:gd name="T29" fmla="*/ 50 w 50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62">
                    <a:moveTo>
                      <a:pt x="12" y="0"/>
                    </a:moveTo>
                    <a:lnTo>
                      <a:pt x="0" y="15"/>
                    </a:lnTo>
                    <a:lnTo>
                      <a:pt x="42" y="62"/>
                    </a:lnTo>
                    <a:lnTo>
                      <a:pt x="50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2" name="Freeform 1339"/>
              <p:cNvSpPr>
                <a:spLocks/>
              </p:cNvSpPr>
              <p:nvPr/>
            </p:nvSpPr>
            <p:spPr bwMode="auto">
              <a:xfrm>
                <a:off x="3853994" y="2963808"/>
                <a:ext cx="50685" cy="63495"/>
              </a:xfrm>
              <a:custGeom>
                <a:avLst/>
                <a:gdLst>
                  <a:gd name="T0" fmla="*/ 27329999 w 47"/>
                  <a:gd name="T1" fmla="*/ 0 h 62"/>
                  <a:gd name="T2" fmla="*/ 54658919 w 47"/>
                  <a:gd name="T3" fmla="*/ 32513536 h 62"/>
                  <a:gd name="T4" fmla="*/ 27329999 w 47"/>
                  <a:gd name="T5" fmla="*/ 65026049 h 62"/>
                  <a:gd name="T6" fmla="*/ 0 w 47"/>
                  <a:gd name="T7" fmla="*/ 32513536 h 62"/>
                  <a:gd name="T8" fmla="*/ 10466993 w 47"/>
                  <a:gd name="T9" fmla="*/ 0 h 62"/>
                  <a:gd name="T10" fmla="*/ 0 w 47"/>
                  <a:gd name="T11" fmla="*/ 14683731 h 62"/>
                  <a:gd name="T12" fmla="*/ 44191930 w 47"/>
                  <a:gd name="T13" fmla="*/ 65026049 h 62"/>
                  <a:gd name="T14" fmla="*/ 54658919 w 47"/>
                  <a:gd name="T15" fmla="*/ 53489420 h 62"/>
                  <a:gd name="T16" fmla="*/ 10466993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9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7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3" name="Freeform 1340"/>
              <p:cNvSpPr>
                <a:spLocks/>
              </p:cNvSpPr>
              <p:nvPr/>
            </p:nvSpPr>
            <p:spPr bwMode="auto">
              <a:xfrm>
                <a:off x="3859270" y="2958687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52094005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4" name="Freeform 1341"/>
              <p:cNvSpPr>
                <a:spLocks/>
              </p:cNvSpPr>
              <p:nvPr/>
            </p:nvSpPr>
            <p:spPr bwMode="auto">
              <a:xfrm>
                <a:off x="3863495" y="2952542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9309895 w 46"/>
                  <a:gd name="T9" fmla="*/ 0 h 62"/>
                  <a:gd name="T10" fmla="*/ 0 w 46"/>
                  <a:gd name="T11" fmla="*/ 11536633 h 62"/>
                  <a:gd name="T12" fmla="*/ 44223616 w 46"/>
                  <a:gd name="T13" fmla="*/ 65026049 h 62"/>
                  <a:gd name="T14" fmla="*/ 53533507 w 46"/>
                  <a:gd name="T15" fmla="*/ 49293630 h 62"/>
                  <a:gd name="T16" fmla="*/ 9309895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1"/>
                    </a:lnTo>
                    <a:lnTo>
                      <a:pt x="38" y="62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5" name="Freeform 1342"/>
              <p:cNvSpPr>
                <a:spLocks/>
              </p:cNvSpPr>
              <p:nvPr/>
            </p:nvSpPr>
            <p:spPr bwMode="auto">
              <a:xfrm>
                <a:off x="3868780" y="2944349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9309895 w 46"/>
                  <a:gd name="T9" fmla="*/ 0 h 62"/>
                  <a:gd name="T10" fmla="*/ 0 w 46"/>
                  <a:gd name="T11" fmla="*/ 14683731 h 62"/>
                  <a:gd name="T12" fmla="*/ 44223616 w 46"/>
                  <a:gd name="T13" fmla="*/ 65026049 h 62"/>
                  <a:gd name="T14" fmla="*/ 53533507 w 46"/>
                  <a:gd name="T15" fmla="*/ 49293630 h 62"/>
                  <a:gd name="T16" fmla="*/ 9309895 w 46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62"/>
                  <a:gd name="T29" fmla="*/ 46 w 46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62">
                    <a:moveTo>
                      <a:pt x="8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6" name="Freeform 1343"/>
              <p:cNvSpPr>
                <a:spLocks/>
              </p:cNvSpPr>
              <p:nvPr/>
            </p:nvSpPr>
            <p:spPr bwMode="auto">
              <a:xfrm>
                <a:off x="3873005" y="2937180"/>
                <a:ext cx="49624" cy="63495"/>
              </a:xfrm>
              <a:custGeom>
                <a:avLst/>
                <a:gdLst>
                  <a:gd name="T0" fmla="*/ 26197248 w 47"/>
                  <a:gd name="T1" fmla="*/ 0 h 62"/>
                  <a:gd name="T2" fmla="*/ 52394497 w 47"/>
                  <a:gd name="T3" fmla="*/ 32513536 h 62"/>
                  <a:gd name="T4" fmla="*/ 26197248 w 47"/>
                  <a:gd name="T5" fmla="*/ 65026049 h 62"/>
                  <a:gd name="T6" fmla="*/ 0 w 47"/>
                  <a:gd name="T7" fmla="*/ 32513536 h 62"/>
                  <a:gd name="T8" fmla="*/ 8918595 w 47"/>
                  <a:gd name="T9" fmla="*/ 0 h 62"/>
                  <a:gd name="T10" fmla="*/ 0 w 47"/>
                  <a:gd name="T11" fmla="*/ 15732423 h 62"/>
                  <a:gd name="T12" fmla="*/ 42362005 w 47"/>
                  <a:gd name="T13" fmla="*/ 65026049 h 62"/>
                  <a:gd name="T14" fmla="*/ 52394497 w 47"/>
                  <a:gd name="T15" fmla="*/ 53489420 h 62"/>
                  <a:gd name="T16" fmla="*/ 8918595 w 47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2"/>
                  <a:gd name="T29" fmla="*/ 47 w 47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7" y="5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7" name="Freeform 1344"/>
              <p:cNvSpPr>
                <a:spLocks/>
              </p:cNvSpPr>
              <p:nvPr/>
            </p:nvSpPr>
            <p:spPr bwMode="auto">
              <a:xfrm>
                <a:off x="3876169" y="2934108"/>
                <a:ext cx="50685" cy="60423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31474132 h 58"/>
                  <a:gd name="T4" fmla="*/ 27329999 w 47"/>
                  <a:gd name="T5" fmla="*/ 62947223 h 58"/>
                  <a:gd name="T6" fmla="*/ 0 w 47"/>
                  <a:gd name="T7" fmla="*/ 31474132 h 58"/>
                  <a:gd name="T8" fmla="*/ 10466993 w 47"/>
                  <a:gd name="T9" fmla="*/ 0 h 58"/>
                  <a:gd name="T10" fmla="*/ 0 w 47"/>
                  <a:gd name="T11" fmla="*/ 11938752 h 58"/>
                  <a:gd name="T12" fmla="*/ 44191930 w 47"/>
                  <a:gd name="T13" fmla="*/ 62947223 h 58"/>
                  <a:gd name="T14" fmla="*/ 54658919 w 47"/>
                  <a:gd name="T15" fmla="*/ 51008474 h 58"/>
                  <a:gd name="T16" fmla="*/ 10466993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8" name="Freeform 1345"/>
              <p:cNvSpPr>
                <a:spLocks/>
              </p:cNvSpPr>
              <p:nvPr/>
            </p:nvSpPr>
            <p:spPr bwMode="auto">
              <a:xfrm>
                <a:off x="3881445" y="2926939"/>
                <a:ext cx="49624" cy="60423"/>
              </a:xfrm>
              <a:custGeom>
                <a:avLst/>
                <a:gdLst>
                  <a:gd name="T0" fmla="*/ 26197248 w 47"/>
                  <a:gd name="T1" fmla="*/ 0 h 61"/>
                  <a:gd name="T2" fmla="*/ 52394497 w 47"/>
                  <a:gd name="T3" fmla="*/ 29926224 h 61"/>
                  <a:gd name="T4" fmla="*/ 26197248 w 47"/>
                  <a:gd name="T5" fmla="*/ 59851458 h 61"/>
                  <a:gd name="T6" fmla="*/ 0 w 47"/>
                  <a:gd name="T7" fmla="*/ 29926224 h 61"/>
                  <a:gd name="T8" fmla="*/ 10032496 w 47"/>
                  <a:gd name="T9" fmla="*/ 0 h 61"/>
                  <a:gd name="T10" fmla="*/ 0 w 47"/>
                  <a:gd name="T11" fmla="*/ 9811310 h 61"/>
                  <a:gd name="T12" fmla="*/ 43475906 w 47"/>
                  <a:gd name="T13" fmla="*/ 59851458 h 61"/>
                  <a:gd name="T14" fmla="*/ 52394497 w 47"/>
                  <a:gd name="T15" fmla="*/ 46114639 h 61"/>
                  <a:gd name="T16" fmla="*/ 10032496 w 47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61"/>
                  <a:gd name="T29" fmla="*/ 47 w 47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61">
                    <a:moveTo>
                      <a:pt x="9" y="0"/>
                    </a:moveTo>
                    <a:lnTo>
                      <a:pt x="0" y="10"/>
                    </a:lnTo>
                    <a:lnTo>
                      <a:pt x="39" y="61"/>
                    </a:lnTo>
                    <a:lnTo>
                      <a:pt x="47" y="4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79" name="Freeform 1346"/>
              <p:cNvSpPr>
                <a:spLocks/>
              </p:cNvSpPr>
              <p:nvPr/>
            </p:nvSpPr>
            <p:spPr bwMode="auto">
              <a:xfrm>
                <a:off x="3885669" y="2917722"/>
                <a:ext cx="49624" cy="63495"/>
              </a:xfrm>
              <a:custGeom>
                <a:avLst/>
                <a:gdLst>
                  <a:gd name="T0" fmla="*/ 26766754 w 46"/>
                  <a:gd name="T1" fmla="*/ 0 h 62"/>
                  <a:gd name="T2" fmla="*/ 53533507 w 46"/>
                  <a:gd name="T3" fmla="*/ 32513536 h 62"/>
                  <a:gd name="T4" fmla="*/ 26766754 w 46"/>
                  <a:gd name="T5" fmla="*/ 65026049 h 62"/>
                  <a:gd name="T6" fmla="*/ 0 w 46"/>
                  <a:gd name="T7" fmla="*/ 32513536 h 62"/>
                  <a:gd name="T8" fmla="*/ 9309895 w 46"/>
                  <a:gd name="T9" fmla="*/ 0 h 62"/>
                  <a:gd name="T10" fmla="*/ 0 w 46"/>
                  <a:gd name="T11" fmla="*/ 15732423 h 62"/>
                  <a:gd name="T12" fmla="*/ 44223616 w 46"/>
                  <a:gd name="T13" fmla="*/ 65026049 h 62"/>
                  <a:gd name="T14" fmla="*/ 53533507 w 46"/>
                  <a:gd name="T15" fmla="*/ 53489420 h 62"/>
                  <a:gd name="T16" fmla="*/ 53533507 w 46"/>
                  <a:gd name="T17" fmla="*/ 50342322 h 62"/>
                  <a:gd name="T18" fmla="*/ 48878562 w 46"/>
                  <a:gd name="T19" fmla="*/ 46147556 h 62"/>
                  <a:gd name="T20" fmla="*/ 48878562 w 46"/>
                  <a:gd name="T21" fmla="*/ 41952791 h 62"/>
                  <a:gd name="T22" fmla="*/ 44223616 w 46"/>
                  <a:gd name="T23" fmla="*/ 38805693 h 62"/>
                  <a:gd name="T24" fmla="*/ 39568671 w 46"/>
                  <a:gd name="T25" fmla="*/ 34610927 h 62"/>
                  <a:gd name="T26" fmla="*/ 39568671 w 46"/>
                  <a:gd name="T27" fmla="*/ 30415130 h 62"/>
                  <a:gd name="T28" fmla="*/ 33749711 w 46"/>
                  <a:gd name="T29" fmla="*/ 27269056 h 62"/>
                  <a:gd name="T30" fmla="*/ 9309895 w 46"/>
                  <a:gd name="T31" fmla="*/ 0 h 62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6"/>
                  <a:gd name="T49" fmla="*/ 0 h 62"/>
                  <a:gd name="T50" fmla="*/ 46 w 46"/>
                  <a:gd name="T51" fmla="*/ 62 h 6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6" h="62">
                    <a:moveTo>
                      <a:pt x="8" y="0"/>
                    </a:moveTo>
                    <a:lnTo>
                      <a:pt x="0" y="15"/>
                    </a:lnTo>
                    <a:lnTo>
                      <a:pt x="38" y="62"/>
                    </a:lnTo>
                    <a:lnTo>
                      <a:pt x="46" y="51"/>
                    </a:lnTo>
                    <a:lnTo>
                      <a:pt x="46" y="48"/>
                    </a:lnTo>
                    <a:lnTo>
                      <a:pt x="42" y="44"/>
                    </a:lnTo>
                    <a:lnTo>
                      <a:pt x="42" y="40"/>
                    </a:lnTo>
                    <a:lnTo>
                      <a:pt x="38" y="37"/>
                    </a:lnTo>
                    <a:lnTo>
                      <a:pt x="34" y="33"/>
                    </a:lnTo>
                    <a:lnTo>
                      <a:pt x="34" y="29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0" name="Freeform 1347"/>
              <p:cNvSpPr>
                <a:spLocks/>
              </p:cNvSpPr>
              <p:nvPr/>
            </p:nvSpPr>
            <p:spPr bwMode="auto">
              <a:xfrm>
                <a:off x="3890954" y="2917722"/>
                <a:ext cx="44348" cy="57351"/>
              </a:xfrm>
              <a:custGeom>
                <a:avLst/>
                <a:gdLst>
                  <a:gd name="T0" fmla="*/ 23413632 w 42"/>
                  <a:gd name="T1" fmla="*/ 0 h 55"/>
                  <a:gd name="T2" fmla="*/ 46827264 w 42"/>
                  <a:gd name="T3" fmla="*/ 29901769 h 55"/>
                  <a:gd name="T4" fmla="*/ 23413632 w 42"/>
                  <a:gd name="T5" fmla="*/ 59802494 h 55"/>
                  <a:gd name="T6" fmla="*/ 0 w 42"/>
                  <a:gd name="T7" fmla="*/ 29901769 h 55"/>
                  <a:gd name="T8" fmla="*/ 0 w 42"/>
                  <a:gd name="T9" fmla="*/ 8698584 h 55"/>
                  <a:gd name="T10" fmla="*/ 4460142 w 42"/>
                  <a:gd name="T11" fmla="*/ 0 h 55"/>
                  <a:gd name="T12" fmla="*/ 8919228 w 42"/>
                  <a:gd name="T13" fmla="*/ 0 h 55"/>
                  <a:gd name="T14" fmla="*/ 14494404 w 42"/>
                  <a:gd name="T15" fmla="*/ 4349292 h 55"/>
                  <a:gd name="T16" fmla="*/ 14494404 w 42"/>
                  <a:gd name="T17" fmla="*/ 8698584 h 55"/>
                  <a:gd name="T18" fmla="*/ 18953492 w 42"/>
                  <a:gd name="T19" fmla="*/ 11960291 h 55"/>
                  <a:gd name="T20" fmla="*/ 18953492 w 42"/>
                  <a:gd name="T21" fmla="*/ 16309581 h 55"/>
                  <a:gd name="T22" fmla="*/ 23413632 w 42"/>
                  <a:gd name="T23" fmla="*/ 19571292 h 55"/>
                  <a:gd name="T24" fmla="*/ 23413632 w 42"/>
                  <a:gd name="T25" fmla="*/ 23920582 h 55"/>
                  <a:gd name="T26" fmla="*/ 27873772 w 42"/>
                  <a:gd name="T27" fmla="*/ 28269872 h 55"/>
                  <a:gd name="T28" fmla="*/ 33447891 w 42"/>
                  <a:gd name="T29" fmla="*/ 31532622 h 55"/>
                  <a:gd name="T30" fmla="*/ 33447891 w 42"/>
                  <a:gd name="T31" fmla="*/ 35881920 h 55"/>
                  <a:gd name="T32" fmla="*/ 37908040 w 42"/>
                  <a:gd name="T33" fmla="*/ 40231210 h 55"/>
                  <a:gd name="T34" fmla="*/ 42367124 w 42"/>
                  <a:gd name="T35" fmla="*/ 43492917 h 55"/>
                  <a:gd name="T36" fmla="*/ 42367124 w 42"/>
                  <a:gd name="T37" fmla="*/ 47842207 h 55"/>
                  <a:gd name="T38" fmla="*/ 46827264 w 42"/>
                  <a:gd name="T39" fmla="*/ 52191497 h 55"/>
                  <a:gd name="T40" fmla="*/ 46827264 w 42"/>
                  <a:gd name="T41" fmla="*/ 55453204 h 55"/>
                  <a:gd name="T42" fmla="*/ 42367124 w 42"/>
                  <a:gd name="T43" fmla="*/ 59802494 h 55"/>
                  <a:gd name="T44" fmla="*/ 0 w 42"/>
                  <a:gd name="T45" fmla="*/ 8698584 h 55"/>
                  <a:gd name="T46" fmla="*/ 17694720 60000 65536"/>
                  <a:gd name="T47" fmla="*/ 0 60000 65536"/>
                  <a:gd name="T48" fmla="*/ 5898240 60000 65536"/>
                  <a:gd name="T49" fmla="*/ 1179648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2"/>
                  <a:gd name="T70" fmla="*/ 0 h 55"/>
                  <a:gd name="T71" fmla="*/ 42 w 42"/>
                  <a:gd name="T72" fmla="*/ 55 h 5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2" h="55">
                    <a:moveTo>
                      <a:pt x="0" y="8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7" y="11"/>
                    </a:lnTo>
                    <a:lnTo>
                      <a:pt x="17" y="15"/>
                    </a:lnTo>
                    <a:lnTo>
                      <a:pt x="21" y="18"/>
                    </a:lnTo>
                    <a:lnTo>
                      <a:pt x="21" y="22"/>
                    </a:lnTo>
                    <a:lnTo>
                      <a:pt x="25" y="26"/>
                    </a:lnTo>
                    <a:lnTo>
                      <a:pt x="30" y="29"/>
                    </a:lnTo>
                    <a:lnTo>
                      <a:pt x="30" y="33"/>
                    </a:lnTo>
                    <a:lnTo>
                      <a:pt x="34" y="37"/>
                    </a:lnTo>
                    <a:lnTo>
                      <a:pt x="38" y="40"/>
                    </a:lnTo>
                    <a:lnTo>
                      <a:pt x="38" y="44"/>
                    </a:lnTo>
                    <a:lnTo>
                      <a:pt x="42" y="48"/>
                    </a:lnTo>
                    <a:lnTo>
                      <a:pt x="42" y="51"/>
                    </a:lnTo>
                    <a:lnTo>
                      <a:pt x="38" y="5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1" name="Freeform 1348"/>
              <p:cNvSpPr>
                <a:spLocks/>
              </p:cNvSpPr>
              <p:nvPr/>
            </p:nvSpPr>
            <p:spPr bwMode="auto">
              <a:xfrm>
                <a:off x="3896230" y="2917722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0 w 21"/>
                  <a:gd name="T9" fmla="*/ 0 h 26"/>
                  <a:gd name="T10" fmla="*/ 4460142 w 21"/>
                  <a:gd name="T11" fmla="*/ 0 h 26"/>
                  <a:gd name="T12" fmla="*/ 10034263 w 21"/>
                  <a:gd name="T13" fmla="*/ 4194777 h 26"/>
                  <a:gd name="T14" fmla="*/ 10034263 w 21"/>
                  <a:gd name="T15" fmla="*/ 8390579 h 26"/>
                  <a:gd name="T16" fmla="*/ 14494404 w 21"/>
                  <a:gd name="T17" fmla="*/ 11536660 h 26"/>
                  <a:gd name="T18" fmla="*/ 14494404 w 21"/>
                  <a:gd name="T19" fmla="*/ 15732460 h 26"/>
                  <a:gd name="T20" fmla="*/ 18953492 w 21"/>
                  <a:gd name="T21" fmla="*/ 18878545 h 26"/>
                  <a:gd name="T22" fmla="*/ 18953492 w 21"/>
                  <a:gd name="T23" fmla="*/ 23074345 h 26"/>
                  <a:gd name="T24" fmla="*/ 23413632 w 21"/>
                  <a:gd name="T25" fmla="*/ 27269120 h 26"/>
                  <a:gd name="T26" fmla="*/ 0 w 21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6"/>
                  <a:gd name="T44" fmla="*/ 21 w 21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6">
                    <a:moveTo>
                      <a:pt x="0" y="0"/>
                    </a:moveTo>
                    <a:lnTo>
                      <a:pt x="4" y="0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13" y="11"/>
                    </a:lnTo>
                    <a:lnTo>
                      <a:pt x="13" y="15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2" name="Freeform 1349"/>
              <p:cNvSpPr>
                <a:spLocks/>
              </p:cNvSpPr>
              <p:nvPr/>
            </p:nvSpPr>
            <p:spPr bwMode="auto">
              <a:xfrm>
                <a:off x="1961845" y="2854226"/>
                <a:ext cx="34847" cy="23554"/>
              </a:xfrm>
              <a:custGeom>
                <a:avLst/>
                <a:gdLst>
                  <a:gd name="T0" fmla="*/ 18399216 w 33"/>
                  <a:gd name="T1" fmla="*/ 0 h 22"/>
                  <a:gd name="T2" fmla="*/ 36797376 w 33"/>
                  <a:gd name="T3" fmla="*/ 12608884 h 22"/>
                  <a:gd name="T4" fmla="*/ 18399216 w 33"/>
                  <a:gd name="T5" fmla="*/ 25217769 h 22"/>
                  <a:gd name="T6" fmla="*/ 0 w 33"/>
                  <a:gd name="T7" fmla="*/ 12608884 h 22"/>
                  <a:gd name="T8" fmla="*/ 17841664 w 33"/>
                  <a:gd name="T9" fmla="*/ 0 h 22"/>
                  <a:gd name="T10" fmla="*/ 0 w 33"/>
                  <a:gd name="T11" fmla="*/ 25217769 h 22"/>
                  <a:gd name="T12" fmla="*/ 36797376 w 33"/>
                  <a:gd name="T13" fmla="*/ 25217769 h 22"/>
                  <a:gd name="T14" fmla="*/ 17841664 w 33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22"/>
                  <a:gd name="T26" fmla="*/ 33 w 33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22">
                    <a:moveTo>
                      <a:pt x="16" y="0"/>
                    </a:moveTo>
                    <a:lnTo>
                      <a:pt x="0" y="22"/>
                    </a:lnTo>
                    <a:lnTo>
                      <a:pt x="33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3" name="Freeform 1350"/>
              <p:cNvSpPr>
                <a:spLocks/>
              </p:cNvSpPr>
              <p:nvPr/>
            </p:nvSpPr>
            <p:spPr bwMode="auto">
              <a:xfrm>
                <a:off x="1971345" y="2839879"/>
                <a:ext cx="44348" cy="37892"/>
              </a:xfrm>
              <a:custGeom>
                <a:avLst/>
                <a:gdLst>
                  <a:gd name="T0" fmla="*/ 23413632 w 42"/>
                  <a:gd name="T1" fmla="*/ 0 h 36"/>
                  <a:gd name="T2" fmla="*/ 46827264 w 42"/>
                  <a:gd name="T3" fmla="*/ 19941717 h 36"/>
                  <a:gd name="T4" fmla="*/ 23413632 w 42"/>
                  <a:gd name="T5" fmla="*/ 39883435 h 36"/>
                  <a:gd name="T6" fmla="*/ 0 w 42"/>
                  <a:gd name="T7" fmla="*/ 19941717 h 36"/>
                  <a:gd name="T8" fmla="*/ 18953492 w 42"/>
                  <a:gd name="T9" fmla="*/ 0 h 36"/>
                  <a:gd name="T10" fmla="*/ 0 w 42"/>
                  <a:gd name="T11" fmla="*/ 27696943 h 36"/>
                  <a:gd name="T12" fmla="*/ 8919228 w 42"/>
                  <a:gd name="T13" fmla="*/ 39883435 h 36"/>
                  <a:gd name="T14" fmla="*/ 46827264 w 42"/>
                  <a:gd name="T15" fmla="*/ 39883435 h 36"/>
                  <a:gd name="T16" fmla="*/ 18953492 w 42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6"/>
                  <a:gd name="T29" fmla="*/ 42 w 42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6">
                    <a:moveTo>
                      <a:pt x="17" y="0"/>
                    </a:moveTo>
                    <a:lnTo>
                      <a:pt x="0" y="25"/>
                    </a:lnTo>
                    <a:lnTo>
                      <a:pt x="8" y="36"/>
                    </a:lnTo>
                    <a:lnTo>
                      <a:pt x="42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4" name="Freeform 1351"/>
              <p:cNvSpPr>
                <a:spLocks/>
              </p:cNvSpPr>
              <p:nvPr/>
            </p:nvSpPr>
            <p:spPr bwMode="auto">
              <a:xfrm>
                <a:off x="1979794" y="2828614"/>
                <a:ext cx="59134" cy="49158"/>
              </a:xfrm>
              <a:custGeom>
                <a:avLst/>
                <a:gdLst>
                  <a:gd name="T0" fmla="*/ 31221696 w 56"/>
                  <a:gd name="T1" fmla="*/ 0 h 47"/>
                  <a:gd name="T2" fmla="*/ 62443392 w 56"/>
                  <a:gd name="T3" fmla="*/ 25707542 h 47"/>
                  <a:gd name="T4" fmla="*/ 31221696 w 56"/>
                  <a:gd name="T5" fmla="*/ 51415084 h 47"/>
                  <a:gd name="T6" fmla="*/ 0 w 56"/>
                  <a:gd name="T7" fmla="*/ 25707542 h 47"/>
                  <a:gd name="T8" fmla="*/ 18955618 w 56"/>
                  <a:gd name="T9" fmla="*/ 0 h 47"/>
                  <a:gd name="T10" fmla="*/ 0 w 56"/>
                  <a:gd name="T11" fmla="*/ 27348582 h 47"/>
                  <a:gd name="T12" fmla="*/ 18955618 w 56"/>
                  <a:gd name="T13" fmla="*/ 51415084 h 47"/>
                  <a:gd name="T14" fmla="*/ 62443392 w 56"/>
                  <a:gd name="T15" fmla="*/ 51415084 h 47"/>
                  <a:gd name="T16" fmla="*/ 18955618 w 56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47"/>
                  <a:gd name="T29" fmla="*/ 56 w 5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47">
                    <a:moveTo>
                      <a:pt x="17" y="0"/>
                    </a:moveTo>
                    <a:lnTo>
                      <a:pt x="0" y="25"/>
                    </a:lnTo>
                    <a:lnTo>
                      <a:pt x="17" y="47"/>
                    </a:lnTo>
                    <a:lnTo>
                      <a:pt x="56" y="4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5" name="Freeform 1352"/>
              <p:cNvSpPr>
                <a:spLocks/>
              </p:cNvSpPr>
              <p:nvPr/>
            </p:nvSpPr>
            <p:spPr bwMode="auto">
              <a:xfrm>
                <a:off x="1989295" y="2817348"/>
                <a:ext cx="68634" cy="60423"/>
              </a:xfrm>
              <a:custGeom>
                <a:avLst/>
                <a:gdLst>
                  <a:gd name="T0" fmla="*/ 36801764 w 64"/>
                  <a:gd name="T1" fmla="*/ 0 h 58"/>
                  <a:gd name="T2" fmla="*/ 73603529 w 64"/>
                  <a:gd name="T3" fmla="*/ 31474132 h 58"/>
                  <a:gd name="T4" fmla="*/ 36801764 w 64"/>
                  <a:gd name="T5" fmla="*/ 62947223 h 58"/>
                  <a:gd name="T6" fmla="*/ 0 w 64"/>
                  <a:gd name="T7" fmla="*/ 31474132 h 58"/>
                  <a:gd name="T8" fmla="*/ 19551037 w 64"/>
                  <a:gd name="T9" fmla="*/ 0 h 58"/>
                  <a:gd name="T10" fmla="*/ 0 w 64"/>
                  <a:gd name="T11" fmla="*/ 23876463 h 58"/>
                  <a:gd name="T12" fmla="*/ 28751206 w 64"/>
                  <a:gd name="T13" fmla="*/ 62947223 h 58"/>
                  <a:gd name="T14" fmla="*/ 73603529 w 64"/>
                  <a:gd name="T15" fmla="*/ 62947223 h 58"/>
                  <a:gd name="T16" fmla="*/ 19551037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17" y="0"/>
                    </a:moveTo>
                    <a:lnTo>
                      <a:pt x="0" y="22"/>
                    </a:lnTo>
                    <a:lnTo>
                      <a:pt x="25" y="58"/>
                    </a:lnTo>
                    <a:lnTo>
                      <a:pt x="64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6" name="Freeform 1353"/>
              <p:cNvSpPr>
                <a:spLocks/>
              </p:cNvSpPr>
              <p:nvPr/>
            </p:nvSpPr>
            <p:spPr bwMode="auto">
              <a:xfrm>
                <a:off x="1996683" y="2807107"/>
                <a:ext cx="74971" cy="71698"/>
              </a:xfrm>
              <a:custGeom>
                <a:avLst/>
                <a:gdLst>
                  <a:gd name="T0" fmla="*/ 39032818 w 72"/>
                  <a:gd name="T1" fmla="*/ 0 h 69"/>
                  <a:gd name="T2" fmla="*/ 78064594 w 72"/>
                  <a:gd name="T3" fmla="*/ 37250748 h 69"/>
                  <a:gd name="T4" fmla="*/ 39032818 w 72"/>
                  <a:gd name="T5" fmla="*/ 74501495 h 69"/>
                  <a:gd name="T6" fmla="*/ 0 w 72"/>
                  <a:gd name="T7" fmla="*/ 37250748 h 69"/>
                  <a:gd name="T8" fmla="*/ 14094546 w 72"/>
                  <a:gd name="T9" fmla="*/ 0 h 69"/>
                  <a:gd name="T10" fmla="*/ 0 w 72"/>
                  <a:gd name="T11" fmla="*/ 23753857 h 69"/>
                  <a:gd name="T12" fmla="*/ 42284684 w 72"/>
                  <a:gd name="T13" fmla="*/ 74501495 h 69"/>
                  <a:gd name="T14" fmla="*/ 78064594 w 72"/>
                  <a:gd name="T15" fmla="*/ 74501495 h 69"/>
                  <a:gd name="T16" fmla="*/ 14094546 w 72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69"/>
                  <a:gd name="T29" fmla="*/ 72 w 72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69">
                    <a:moveTo>
                      <a:pt x="13" y="0"/>
                    </a:moveTo>
                    <a:lnTo>
                      <a:pt x="0" y="22"/>
                    </a:lnTo>
                    <a:lnTo>
                      <a:pt x="39" y="69"/>
                    </a:lnTo>
                    <a:lnTo>
                      <a:pt x="72" y="6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7" name="Freeform 1354"/>
              <p:cNvSpPr>
                <a:spLocks/>
              </p:cNvSpPr>
              <p:nvPr/>
            </p:nvSpPr>
            <p:spPr bwMode="auto">
              <a:xfrm>
                <a:off x="2006193" y="2792769"/>
                <a:ext cx="90809" cy="86035"/>
              </a:xfrm>
              <a:custGeom>
                <a:avLst/>
                <a:gdLst>
                  <a:gd name="T0" fmla="*/ 48508030 w 85"/>
                  <a:gd name="T1" fmla="*/ 0 h 83"/>
                  <a:gd name="T2" fmla="*/ 97014992 w 85"/>
                  <a:gd name="T3" fmla="*/ 44591007 h 83"/>
                  <a:gd name="T4" fmla="*/ 48508030 w 85"/>
                  <a:gd name="T5" fmla="*/ 89180978 h 83"/>
                  <a:gd name="T6" fmla="*/ 0 w 85"/>
                  <a:gd name="T7" fmla="*/ 44591007 h 83"/>
                  <a:gd name="T8" fmla="*/ 14837121 w 85"/>
                  <a:gd name="T9" fmla="*/ 0 h 83"/>
                  <a:gd name="T10" fmla="*/ 0 w 85"/>
                  <a:gd name="T11" fmla="*/ 26861576 h 83"/>
                  <a:gd name="T12" fmla="*/ 53643545 w 85"/>
                  <a:gd name="T13" fmla="*/ 89180978 h 83"/>
                  <a:gd name="T14" fmla="*/ 97014992 w 85"/>
                  <a:gd name="T15" fmla="*/ 89180978 h 83"/>
                  <a:gd name="T16" fmla="*/ 14837121 w 85"/>
                  <a:gd name="T17" fmla="*/ 0 h 8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3"/>
                  <a:gd name="T29" fmla="*/ 85 w 85"/>
                  <a:gd name="T30" fmla="*/ 83 h 8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3">
                    <a:moveTo>
                      <a:pt x="13" y="0"/>
                    </a:moveTo>
                    <a:lnTo>
                      <a:pt x="0" y="25"/>
                    </a:lnTo>
                    <a:lnTo>
                      <a:pt x="47" y="83"/>
                    </a:lnTo>
                    <a:lnTo>
                      <a:pt x="85" y="8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8" name="Freeform 1355"/>
              <p:cNvSpPr>
                <a:spLocks/>
              </p:cNvSpPr>
              <p:nvPr/>
            </p:nvSpPr>
            <p:spPr bwMode="auto">
              <a:xfrm>
                <a:off x="2011469" y="2781504"/>
                <a:ext cx="103473" cy="97301"/>
              </a:xfrm>
              <a:custGeom>
                <a:avLst/>
                <a:gdLst>
                  <a:gd name="T0" fmla="*/ 54626353 w 98"/>
                  <a:gd name="T1" fmla="*/ 0 h 94"/>
                  <a:gd name="T2" fmla="*/ 109251649 w 98"/>
                  <a:gd name="T3" fmla="*/ 50359478 h 94"/>
                  <a:gd name="T4" fmla="*/ 54626353 w 98"/>
                  <a:gd name="T5" fmla="*/ 100717921 h 94"/>
                  <a:gd name="T6" fmla="*/ 0 w 98"/>
                  <a:gd name="T7" fmla="*/ 50359478 h 94"/>
                  <a:gd name="T8" fmla="*/ 18951399 w 98"/>
                  <a:gd name="T9" fmla="*/ 0 h 94"/>
                  <a:gd name="T10" fmla="*/ 0 w 98"/>
                  <a:gd name="T11" fmla="*/ 26786758 h 94"/>
                  <a:gd name="T12" fmla="*/ 65773981 w 98"/>
                  <a:gd name="T13" fmla="*/ 100717921 h 94"/>
                  <a:gd name="T14" fmla="*/ 109251649 w 98"/>
                  <a:gd name="T15" fmla="*/ 100717921 h 94"/>
                  <a:gd name="T16" fmla="*/ 18951399 w 98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94"/>
                  <a:gd name="T29" fmla="*/ 98 w 98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94">
                    <a:moveTo>
                      <a:pt x="17" y="0"/>
                    </a:moveTo>
                    <a:lnTo>
                      <a:pt x="0" y="25"/>
                    </a:lnTo>
                    <a:lnTo>
                      <a:pt x="59" y="94"/>
                    </a:lnTo>
                    <a:lnTo>
                      <a:pt x="98" y="9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89" name="Freeform 1356"/>
              <p:cNvSpPr>
                <a:spLocks/>
              </p:cNvSpPr>
              <p:nvPr/>
            </p:nvSpPr>
            <p:spPr bwMode="auto">
              <a:xfrm>
                <a:off x="2020970" y="2770238"/>
                <a:ext cx="110871" cy="107542"/>
              </a:xfrm>
              <a:custGeom>
                <a:avLst/>
                <a:gdLst>
                  <a:gd name="T0" fmla="*/ 57983441 w 106"/>
                  <a:gd name="T1" fmla="*/ 0 h 105"/>
                  <a:gd name="T2" fmla="*/ 115965836 w 106"/>
                  <a:gd name="T3" fmla="*/ 55072770 h 105"/>
                  <a:gd name="T4" fmla="*/ 57983441 w 106"/>
                  <a:gd name="T5" fmla="*/ 110145541 h 105"/>
                  <a:gd name="T6" fmla="*/ 0 w 106"/>
                  <a:gd name="T7" fmla="*/ 55072770 h 105"/>
                  <a:gd name="T8" fmla="*/ 18598090 w 106"/>
                  <a:gd name="T9" fmla="*/ 0 h 105"/>
                  <a:gd name="T10" fmla="*/ 0 w 106"/>
                  <a:gd name="T11" fmla="*/ 23078514 h 105"/>
                  <a:gd name="T12" fmla="*/ 78769672 w 106"/>
                  <a:gd name="T13" fmla="*/ 110145541 h 105"/>
                  <a:gd name="T14" fmla="*/ 115965836 w 106"/>
                  <a:gd name="T15" fmla="*/ 110145541 h 105"/>
                  <a:gd name="T16" fmla="*/ 18598090 w 106"/>
                  <a:gd name="T17" fmla="*/ 0 h 10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05"/>
                  <a:gd name="T29" fmla="*/ 106 w 106"/>
                  <a:gd name="T30" fmla="*/ 105 h 10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05">
                    <a:moveTo>
                      <a:pt x="17" y="0"/>
                    </a:moveTo>
                    <a:lnTo>
                      <a:pt x="0" y="22"/>
                    </a:lnTo>
                    <a:lnTo>
                      <a:pt x="72" y="105"/>
                    </a:lnTo>
                    <a:lnTo>
                      <a:pt x="106" y="10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0" name="Freeform 1357"/>
              <p:cNvSpPr>
                <a:spLocks/>
              </p:cNvSpPr>
              <p:nvPr/>
            </p:nvSpPr>
            <p:spPr bwMode="auto">
              <a:xfrm>
                <a:off x="2028358" y="2753852"/>
                <a:ext cx="125647" cy="123928"/>
              </a:xfrm>
              <a:custGeom>
                <a:avLst/>
                <a:gdLst>
                  <a:gd name="T0" fmla="*/ 66333169 w 119"/>
                  <a:gd name="T1" fmla="*/ 0 h 120"/>
                  <a:gd name="T2" fmla="*/ 132665281 w 119"/>
                  <a:gd name="T3" fmla="*/ 63992288 h 120"/>
                  <a:gd name="T4" fmla="*/ 66333169 w 119"/>
                  <a:gd name="T5" fmla="*/ 127984576 h 120"/>
                  <a:gd name="T6" fmla="*/ 0 w 119"/>
                  <a:gd name="T7" fmla="*/ 63992288 h 120"/>
                  <a:gd name="T8" fmla="*/ 18952639 w 119"/>
                  <a:gd name="T9" fmla="*/ 0 h 120"/>
                  <a:gd name="T10" fmla="*/ 0 w 119"/>
                  <a:gd name="T11" fmla="*/ 27729924 h 120"/>
                  <a:gd name="T12" fmla="*/ 90301136 w 119"/>
                  <a:gd name="T13" fmla="*/ 127984576 h 120"/>
                  <a:gd name="T14" fmla="*/ 132665281 w 119"/>
                  <a:gd name="T15" fmla="*/ 127984576 h 120"/>
                  <a:gd name="T16" fmla="*/ 18952639 w 119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0"/>
                  <a:gd name="T29" fmla="*/ 119 w 119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0">
                    <a:moveTo>
                      <a:pt x="17" y="0"/>
                    </a:moveTo>
                    <a:lnTo>
                      <a:pt x="0" y="26"/>
                    </a:lnTo>
                    <a:lnTo>
                      <a:pt x="81" y="120"/>
                    </a:lnTo>
                    <a:lnTo>
                      <a:pt x="119" y="12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1" name="Freeform 1358"/>
              <p:cNvSpPr>
                <a:spLocks/>
              </p:cNvSpPr>
              <p:nvPr/>
            </p:nvSpPr>
            <p:spPr bwMode="auto">
              <a:xfrm>
                <a:off x="2037868" y="2743611"/>
                <a:ext cx="135157" cy="135194"/>
              </a:xfrm>
              <a:custGeom>
                <a:avLst/>
                <a:gdLst>
                  <a:gd name="T0" fmla="*/ 71919503 w 127"/>
                  <a:gd name="T1" fmla="*/ 0 h 131"/>
                  <a:gd name="T2" fmla="*/ 143837943 w 127"/>
                  <a:gd name="T3" fmla="*/ 69761136 h 131"/>
                  <a:gd name="T4" fmla="*/ 71919503 w 127"/>
                  <a:gd name="T5" fmla="*/ 139522272 h 131"/>
                  <a:gd name="T6" fmla="*/ 0 w 127"/>
                  <a:gd name="T7" fmla="*/ 69761136 h 131"/>
                  <a:gd name="T8" fmla="*/ 19254023 w 127"/>
                  <a:gd name="T9" fmla="*/ 0 h 131"/>
                  <a:gd name="T10" fmla="*/ 0 w 127"/>
                  <a:gd name="T11" fmla="*/ 27691029 h 131"/>
                  <a:gd name="T12" fmla="*/ 100799461 w 127"/>
                  <a:gd name="T13" fmla="*/ 139522272 h 131"/>
                  <a:gd name="T14" fmla="*/ 143837943 w 127"/>
                  <a:gd name="T15" fmla="*/ 139522272 h 131"/>
                  <a:gd name="T16" fmla="*/ 19254023 w 127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31"/>
                  <a:gd name="T29" fmla="*/ 127 w 127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31">
                    <a:moveTo>
                      <a:pt x="17" y="0"/>
                    </a:moveTo>
                    <a:lnTo>
                      <a:pt x="0" y="26"/>
                    </a:lnTo>
                    <a:lnTo>
                      <a:pt x="89" y="131"/>
                    </a:lnTo>
                    <a:lnTo>
                      <a:pt x="127" y="13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2" name="Freeform 1359"/>
              <p:cNvSpPr>
                <a:spLocks/>
              </p:cNvSpPr>
              <p:nvPr/>
            </p:nvSpPr>
            <p:spPr bwMode="auto">
              <a:xfrm>
                <a:off x="2047369" y="2732346"/>
                <a:ext cx="141485" cy="146459"/>
              </a:xfrm>
              <a:custGeom>
                <a:avLst/>
                <a:gdLst>
                  <a:gd name="T0" fmla="*/ 73596127 w 136"/>
                  <a:gd name="T1" fmla="*/ 0 h 142"/>
                  <a:gd name="T2" fmla="*/ 147191214 w 136"/>
                  <a:gd name="T3" fmla="*/ 75529525 h 142"/>
                  <a:gd name="T4" fmla="*/ 73596127 w 136"/>
                  <a:gd name="T5" fmla="*/ 151058018 h 142"/>
                  <a:gd name="T6" fmla="*/ 0 w 136"/>
                  <a:gd name="T7" fmla="*/ 75529525 h 142"/>
                  <a:gd name="T8" fmla="*/ 18399292 w 136"/>
                  <a:gd name="T9" fmla="*/ 0 h 142"/>
                  <a:gd name="T10" fmla="*/ 0 w 136"/>
                  <a:gd name="T11" fmla="*/ 23403527 h 142"/>
                  <a:gd name="T12" fmla="*/ 110393654 w 136"/>
                  <a:gd name="T13" fmla="*/ 151058018 h 142"/>
                  <a:gd name="T14" fmla="*/ 147191214 w 136"/>
                  <a:gd name="T15" fmla="*/ 151058018 h 142"/>
                  <a:gd name="T16" fmla="*/ 18399292 w 136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2"/>
                  <a:gd name="T29" fmla="*/ 136 w 136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2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2"/>
                    </a:lnTo>
                    <a:lnTo>
                      <a:pt x="136" y="1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3" name="Freeform 1360"/>
              <p:cNvSpPr>
                <a:spLocks/>
              </p:cNvSpPr>
              <p:nvPr/>
            </p:nvSpPr>
            <p:spPr bwMode="auto">
              <a:xfrm>
                <a:off x="2056869" y="2718008"/>
                <a:ext cx="150994" cy="160797"/>
              </a:xfrm>
              <a:custGeom>
                <a:avLst/>
                <a:gdLst>
                  <a:gd name="T0" fmla="*/ 79163847 w 144"/>
                  <a:gd name="T1" fmla="*/ 0 h 156"/>
                  <a:gd name="T2" fmla="*/ 158327693 w 144"/>
                  <a:gd name="T3" fmla="*/ 82871269 h 156"/>
                  <a:gd name="T4" fmla="*/ 79163847 w 144"/>
                  <a:gd name="T5" fmla="*/ 165741507 h 156"/>
                  <a:gd name="T6" fmla="*/ 0 w 144"/>
                  <a:gd name="T7" fmla="*/ 82871269 h 156"/>
                  <a:gd name="T8" fmla="*/ 17591850 w 144"/>
                  <a:gd name="T9" fmla="*/ 0 h 156"/>
                  <a:gd name="T10" fmla="*/ 0 w 144"/>
                  <a:gd name="T11" fmla="*/ 26561394 h 156"/>
                  <a:gd name="T12" fmla="*/ 120945127 w 144"/>
                  <a:gd name="T13" fmla="*/ 165741507 h 156"/>
                  <a:gd name="T14" fmla="*/ 158327693 w 144"/>
                  <a:gd name="T15" fmla="*/ 165741507 h 156"/>
                  <a:gd name="T16" fmla="*/ 17591850 w 144"/>
                  <a:gd name="T17" fmla="*/ 0 h 15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56"/>
                  <a:gd name="T29" fmla="*/ 144 w 14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56">
                    <a:moveTo>
                      <a:pt x="16" y="0"/>
                    </a:moveTo>
                    <a:lnTo>
                      <a:pt x="0" y="25"/>
                    </a:lnTo>
                    <a:lnTo>
                      <a:pt x="110" y="156"/>
                    </a:lnTo>
                    <a:lnTo>
                      <a:pt x="144" y="15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4" name="Freeform 1361"/>
              <p:cNvSpPr>
                <a:spLocks/>
              </p:cNvSpPr>
              <p:nvPr/>
            </p:nvSpPr>
            <p:spPr bwMode="auto">
              <a:xfrm>
                <a:off x="2065318" y="2706742"/>
                <a:ext cx="164720" cy="171038"/>
              </a:xfrm>
              <a:custGeom>
                <a:avLst/>
                <a:gdLst>
                  <a:gd name="T0" fmla="*/ 86409803 w 157"/>
                  <a:gd name="T1" fmla="*/ 0 h 167"/>
                  <a:gd name="T2" fmla="*/ 172819606 w 157"/>
                  <a:gd name="T3" fmla="*/ 87586819 h 167"/>
                  <a:gd name="T4" fmla="*/ 86409803 w 157"/>
                  <a:gd name="T5" fmla="*/ 175173637 h 167"/>
                  <a:gd name="T6" fmla="*/ 0 w 157"/>
                  <a:gd name="T7" fmla="*/ 87586819 h 167"/>
                  <a:gd name="T8" fmla="*/ 18713032 w 157"/>
                  <a:gd name="T9" fmla="*/ 0 h 167"/>
                  <a:gd name="T10" fmla="*/ 0 w 157"/>
                  <a:gd name="T11" fmla="*/ 26223094 h 167"/>
                  <a:gd name="T12" fmla="*/ 130990152 w 157"/>
                  <a:gd name="T13" fmla="*/ 175173637 h 167"/>
                  <a:gd name="T14" fmla="*/ 172819606 w 157"/>
                  <a:gd name="T15" fmla="*/ 175173637 h 167"/>
                  <a:gd name="T16" fmla="*/ 18713032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17" y="0"/>
                    </a:moveTo>
                    <a:lnTo>
                      <a:pt x="0" y="25"/>
                    </a:lnTo>
                    <a:lnTo>
                      <a:pt x="119" y="167"/>
                    </a:lnTo>
                    <a:lnTo>
                      <a:pt x="157" y="16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5" name="Freeform 1362"/>
              <p:cNvSpPr>
                <a:spLocks/>
              </p:cNvSpPr>
              <p:nvPr/>
            </p:nvSpPr>
            <p:spPr bwMode="auto">
              <a:xfrm>
                <a:off x="2073767" y="2695477"/>
                <a:ext cx="176332" cy="182303"/>
              </a:xfrm>
              <a:custGeom>
                <a:avLst/>
                <a:gdLst>
                  <a:gd name="T0" fmla="*/ 93653536 w 166"/>
                  <a:gd name="T1" fmla="*/ 0 h 178"/>
                  <a:gd name="T2" fmla="*/ 187307071 w 166"/>
                  <a:gd name="T3" fmla="*/ 93355523 h 178"/>
                  <a:gd name="T4" fmla="*/ 93653536 w 166"/>
                  <a:gd name="T5" fmla="*/ 186710021 h 178"/>
                  <a:gd name="T6" fmla="*/ 0 w 166"/>
                  <a:gd name="T7" fmla="*/ 93355523 h 178"/>
                  <a:gd name="T8" fmla="*/ 19181949 w 166"/>
                  <a:gd name="T9" fmla="*/ 0 h 178"/>
                  <a:gd name="T10" fmla="*/ 0 w 166"/>
                  <a:gd name="T11" fmla="*/ 23076692 h 178"/>
                  <a:gd name="T12" fmla="*/ 144429730 w 166"/>
                  <a:gd name="T13" fmla="*/ 186710021 h 178"/>
                  <a:gd name="T14" fmla="*/ 187307071 w 166"/>
                  <a:gd name="T15" fmla="*/ 186710021 h 178"/>
                  <a:gd name="T16" fmla="*/ 19181949 w 166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6"/>
                  <a:gd name="T28" fmla="*/ 0 h 178"/>
                  <a:gd name="T29" fmla="*/ 166 w 166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6" h="178">
                    <a:moveTo>
                      <a:pt x="17" y="0"/>
                    </a:moveTo>
                    <a:lnTo>
                      <a:pt x="0" y="22"/>
                    </a:lnTo>
                    <a:lnTo>
                      <a:pt x="128" y="178"/>
                    </a:lnTo>
                    <a:lnTo>
                      <a:pt x="166" y="17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6" name="Freeform 1363"/>
              <p:cNvSpPr>
                <a:spLocks/>
              </p:cNvSpPr>
              <p:nvPr/>
            </p:nvSpPr>
            <p:spPr bwMode="auto">
              <a:xfrm>
                <a:off x="2083268" y="2684202"/>
                <a:ext cx="183721" cy="193569"/>
              </a:xfrm>
              <a:custGeom>
                <a:avLst/>
                <a:gdLst>
                  <a:gd name="T0" fmla="*/ 96993072 w 174"/>
                  <a:gd name="T1" fmla="*/ 0 h 189"/>
                  <a:gd name="T2" fmla="*/ 193985089 w 174"/>
                  <a:gd name="T3" fmla="*/ 99124739 h 189"/>
                  <a:gd name="T4" fmla="*/ 96993072 w 174"/>
                  <a:gd name="T5" fmla="*/ 198248454 h 189"/>
                  <a:gd name="T6" fmla="*/ 0 w 174"/>
                  <a:gd name="T7" fmla="*/ 99124739 h 189"/>
                  <a:gd name="T8" fmla="*/ 18952829 w 174"/>
                  <a:gd name="T9" fmla="*/ 0 h 189"/>
                  <a:gd name="T10" fmla="*/ 0 w 174"/>
                  <a:gd name="T11" fmla="*/ 23076703 h 189"/>
                  <a:gd name="T12" fmla="*/ 156080504 w 174"/>
                  <a:gd name="T13" fmla="*/ 198248454 h 189"/>
                  <a:gd name="T14" fmla="*/ 193985089 w 174"/>
                  <a:gd name="T15" fmla="*/ 198248454 h 189"/>
                  <a:gd name="T16" fmla="*/ 18952829 w 174"/>
                  <a:gd name="T17" fmla="*/ 0 h 18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89"/>
                  <a:gd name="T29" fmla="*/ 174 w 174"/>
                  <a:gd name="T30" fmla="*/ 189 h 1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89">
                    <a:moveTo>
                      <a:pt x="17" y="0"/>
                    </a:moveTo>
                    <a:lnTo>
                      <a:pt x="0" y="22"/>
                    </a:lnTo>
                    <a:lnTo>
                      <a:pt x="140" y="189"/>
                    </a:lnTo>
                    <a:lnTo>
                      <a:pt x="174" y="18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7" name="Freeform 1364"/>
              <p:cNvSpPr>
                <a:spLocks/>
              </p:cNvSpPr>
              <p:nvPr/>
            </p:nvSpPr>
            <p:spPr bwMode="auto">
              <a:xfrm>
                <a:off x="2090656" y="2669865"/>
                <a:ext cx="198507" cy="207907"/>
              </a:xfrm>
              <a:custGeom>
                <a:avLst/>
                <a:gdLst>
                  <a:gd name="T0" fmla="*/ 105361570 w 187"/>
                  <a:gd name="T1" fmla="*/ 0 h 203"/>
                  <a:gd name="T2" fmla="*/ 210722078 w 187"/>
                  <a:gd name="T3" fmla="*/ 106466819 h 203"/>
                  <a:gd name="T4" fmla="*/ 105361570 w 187"/>
                  <a:gd name="T5" fmla="*/ 212932614 h 203"/>
                  <a:gd name="T6" fmla="*/ 0 w 187"/>
                  <a:gd name="T7" fmla="*/ 106466819 h 203"/>
                  <a:gd name="T8" fmla="*/ 19156458 w 187"/>
                  <a:gd name="T9" fmla="*/ 0 h 203"/>
                  <a:gd name="T10" fmla="*/ 0 w 187"/>
                  <a:gd name="T11" fmla="*/ 26222911 h 203"/>
                  <a:gd name="T12" fmla="*/ 167901903 w 187"/>
                  <a:gd name="T13" fmla="*/ 212932614 h 203"/>
                  <a:gd name="T14" fmla="*/ 210722078 w 187"/>
                  <a:gd name="T15" fmla="*/ 212932614 h 203"/>
                  <a:gd name="T16" fmla="*/ 19156458 w 187"/>
                  <a:gd name="T17" fmla="*/ 0 h 20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"/>
                  <a:gd name="T28" fmla="*/ 0 h 203"/>
                  <a:gd name="T29" fmla="*/ 187 w 187"/>
                  <a:gd name="T30" fmla="*/ 203 h 2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" h="203">
                    <a:moveTo>
                      <a:pt x="17" y="0"/>
                    </a:moveTo>
                    <a:lnTo>
                      <a:pt x="0" y="25"/>
                    </a:lnTo>
                    <a:lnTo>
                      <a:pt x="149" y="203"/>
                    </a:lnTo>
                    <a:lnTo>
                      <a:pt x="187" y="20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8" name="Freeform 1365"/>
              <p:cNvSpPr>
                <a:spLocks/>
              </p:cNvSpPr>
              <p:nvPr/>
            </p:nvSpPr>
            <p:spPr bwMode="auto">
              <a:xfrm>
                <a:off x="2100166" y="2658599"/>
                <a:ext cx="205895" cy="219181"/>
              </a:xfrm>
              <a:custGeom>
                <a:avLst/>
                <a:gdLst>
                  <a:gd name="T0" fmla="*/ 108699889 w 195"/>
                  <a:gd name="T1" fmla="*/ 0 h 214"/>
                  <a:gd name="T2" fmla="*/ 217398721 w 195"/>
                  <a:gd name="T3" fmla="*/ 112244229 h 214"/>
                  <a:gd name="T4" fmla="*/ 108699889 w 195"/>
                  <a:gd name="T5" fmla="*/ 224487433 h 214"/>
                  <a:gd name="T6" fmla="*/ 0 w 195"/>
                  <a:gd name="T7" fmla="*/ 112244229 h 214"/>
                  <a:gd name="T8" fmla="*/ 18952901 w 195"/>
                  <a:gd name="T9" fmla="*/ 0 h 214"/>
                  <a:gd name="T10" fmla="*/ 0 w 195"/>
                  <a:gd name="T11" fmla="*/ 26224905 h 214"/>
                  <a:gd name="T12" fmla="*/ 175033990 w 195"/>
                  <a:gd name="T13" fmla="*/ 224487433 h 214"/>
                  <a:gd name="T14" fmla="*/ 217398721 w 195"/>
                  <a:gd name="T15" fmla="*/ 224487433 h 214"/>
                  <a:gd name="T16" fmla="*/ 18952901 w 195"/>
                  <a:gd name="T17" fmla="*/ 0 h 2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4"/>
                  <a:gd name="T29" fmla="*/ 195 w 195"/>
                  <a:gd name="T30" fmla="*/ 214 h 2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4">
                    <a:moveTo>
                      <a:pt x="17" y="0"/>
                    </a:moveTo>
                    <a:lnTo>
                      <a:pt x="0" y="25"/>
                    </a:lnTo>
                    <a:lnTo>
                      <a:pt x="157" y="214"/>
                    </a:lnTo>
                    <a:lnTo>
                      <a:pt x="195" y="2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899" name="Freeform 1366"/>
              <p:cNvSpPr>
                <a:spLocks/>
              </p:cNvSpPr>
              <p:nvPr/>
            </p:nvSpPr>
            <p:spPr bwMode="auto">
              <a:xfrm>
                <a:off x="2109667" y="2646310"/>
                <a:ext cx="214344" cy="231471"/>
              </a:xfrm>
              <a:custGeom>
                <a:avLst/>
                <a:gdLst>
                  <a:gd name="T0" fmla="*/ 112606250 w 204"/>
                  <a:gd name="T1" fmla="*/ 0 h 225"/>
                  <a:gd name="T2" fmla="*/ 225212500 w 204"/>
                  <a:gd name="T3" fmla="*/ 119064567 h 225"/>
                  <a:gd name="T4" fmla="*/ 112606250 w 204"/>
                  <a:gd name="T5" fmla="*/ 238128106 h 225"/>
                  <a:gd name="T6" fmla="*/ 0 w 204"/>
                  <a:gd name="T7" fmla="*/ 119064567 h 225"/>
                  <a:gd name="T8" fmla="*/ 18767711 w 204"/>
                  <a:gd name="T9" fmla="*/ 0 h 225"/>
                  <a:gd name="T10" fmla="*/ 0 w 204"/>
                  <a:gd name="T11" fmla="*/ 23283927 h 225"/>
                  <a:gd name="T12" fmla="*/ 187677094 w 204"/>
                  <a:gd name="T13" fmla="*/ 238128106 h 225"/>
                  <a:gd name="T14" fmla="*/ 225212500 w 204"/>
                  <a:gd name="T15" fmla="*/ 238128106 h 225"/>
                  <a:gd name="T16" fmla="*/ 18767711 w 204"/>
                  <a:gd name="T17" fmla="*/ 0 h 2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4"/>
                  <a:gd name="T28" fmla="*/ 0 h 225"/>
                  <a:gd name="T29" fmla="*/ 204 w 204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4" h="225">
                    <a:moveTo>
                      <a:pt x="17" y="0"/>
                    </a:moveTo>
                    <a:lnTo>
                      <a:pt x="0" y="22"/>
                    </a:lnTo>
                    <a:lnTo>
                      <a:pt x="170" y="225"/>
                    </a:lnTo>
                    <a:lnTo>
                      <a:pt x="204" y="2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0" name="Freeform 1367"/>
              <p:cNvSpPr>
                <a:spLocks/>
              </p:cNvSpPr>
              <p:nvPr/>
            </p:nvSpPr>
            <p:spPr bwMode="auto">
              <a:xfrm>
                <a:off x="2119167" y="2631972"/>
                <a:ext cx="227018" cy="245809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5879813 h 240"/>
                  <a:gd name="T4" fmla="*/ 119299009 w 216"/>
                  <a:gd name="T5" fmla="*/ 251758602 h 240"/>
                  <a:gd name="T6" fmla="*/ 0 w 216"/>
                  <a:gd name="T7" fmla="*/ 125879813 h 240"/>
                  <a:gd name="T8" fmla="*/ 18778385 w 216"/>
                  <a:gd name="T9" fmla="*/ 0 h 240"/>
                  <a:gd name="T10" fmla="*/ 0 w 216"/>
                  <a:gd name="T11" fmla="*/ 27273534 h 240"/>
                  <a:gd name="T12" fmla="*/ 196622822 w 216"/>
                  <a:gd name="T13" fmla="*/ 251758602 h 240"/>
                  <a:gd name="T14" fmla="*/ 238598018 w 216"/>
                  <a:gd name="T15" fmla="*/ 251758602 h 240"/>
                  <a:gd name="T16" fmla="*/ 18778385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17" y="0"/>
                    </a:moveTo>
                    <a:lnTo>
                      <a:pt x="0" y="26"/>
                    </a:lnTo>
                    <a:lnTo>
                      <a:pt x="178" y="240"/>
                    </a:lnTo>
                    <a:lnTo>
                      <a:pt x="216" y="24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1" name="Freeform 1368"/>
              <p:cNvSpPr>
                <a:spLocks/>
              </p:cNvSpPr>
              <p:nvPr/>
            </p:nvSpPr>
            <p:spPr bwMode="auto">
              <a:xfrm>
                <a:off x="2127616" y="2620706"/>
                <a:ext cx="238630" cy="257074"/>
              </a:xfrm>
              <a:custGeom>
                <a:avLst/>
                <a:gdLst>
                  <a:gd name="T0" fmla="*/ 126542836 w 225"/>
                  <a:gd name="T1" fmla="*/ 0 h 251"/>
                  <a:gd name="T2" fmla="*/ 253085673 w 225"/>
                  <a:gd name="T3" fmla="*/ 131647493 h 251"/>
                  <a:gd name="T4" fmla="*/ 126542836 w 225"/>
                  <a:gd name="T5" fmla="*/ 263294986 h 251"/>
                  <a:gd name="T6" fmla="*/ 0 w 225"/>
                  <a:gd name="T7" fmla="*/ 131647493 h 251"/>
                  <a:gd name="T8" fmla="*/ 19122220 w 225"/>
                  <a:gd name="T9" fmla="*/ 0 h 251"/>
                  <a:gd name="T10" fmla="*/ 0 w 225"/>
                  <a:gd name="T11" fmla="*/ 27273402 h 251"/>
                  <a:gd name="T12" fmla="*/ 210342279 w 225"/>
                  <a:gd name="T13" fmla="*/ 263294986 h 251"/>
                  <a:gd name="T14" fmla="*/ 253085673 w 225"/>
                  <a:gd name="T15" fmla="*/ 263294986 h 251"/>
                  <a:gd name="T16" fmla="*/ 19122220 w 225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5"/>
                  <a:gd name="T28" fmla="*/ 0 h 251"/>
                  <a:gd name="T29" fmla="*/ 225 w 225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5" h="251">
                    <a:moveTo>
                      <a:pt x="17" y="0"/>
                    </a:moveTo>
                    <a:lnTo>
                      <a:pt x="0" y="26"/>
                    </a:lnTo>
                    <a:lnTo>
                      <a:pt x="187" y="251"/>
                    </a:lnTo>
                    <a:lnTo>
                      <a:pt x="225" y="2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2" name="Freeform 1369"/>
              <p:cNvSpPr>
                <a:spLocks/>
              </p:cNvSpPr>
              <p:nvPr/>
            </p:nvSpPr>
            <p:spPr bwMode="auto">
              <a:xfrm>
                <a:off x="2137117" y="2609441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18952969 w 233"/>
                  <a:gd name="T9" fmla="*/ 0 h 262"/>
                  <a:gd name="T10" fmla="*/ 0 w 233"/>
                  <a:gd name="T11" fmla="*/ 23077151 h 262"/>
                  <a:gd name="T12" fmla="*/ 221859520 w 233"/>
                  <a:gd name="T13" fmla="*/ 274831370 h 262"/>
                  <a:gd name="T14" fmla="*/ 259765442 w 233"/>
                  <a:gd name="T15" fmla="*/ 274831370 h 262"/>
                  <a:gd name="T16" fmla="*/ 18952969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17" y="0"/>
                    </a:moveTo>
                    <a:lnTo>
                      <a:pt x="0" y="22"/>
                    </a:lnTo>
                    <a:lnTo>
                      <a:pt x="199" y="262"/>
                    </a:lnTo>
                    <a:lnTo>
                      <a:pt x="233" y="26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3" name="Freeform 1370"/>
              <p:cNvSpPr>
                <a:spLocks/>
              </p:cNvSpPr>
              <p:nvPr/>
            </p:nvSpPr>
            <p:spPr bwMode="auto">
              <a:xfrm>
                <a:off x="2144514" y="2602272"/>
                <a:ext cx="255529" cy="276532"/>
              </a:xfrm>
              <a:custGeom>
                <a:avLst/>
                <a:gdLst>
                  <a:gd name="T0" fmla="*/ 134907696 w 242"/>
                  <a:gd name="T1" fmla="*/ 0 h 269"/>
                  <a:gd name="T2" fmla="*/ 269814336 w 242"/>
                  <a:gd name="T3" fmla="*/ 142137448 h 269"/>
                  <a:gd name="T4" fmla="*/ 134907696 w 242"/>
                  <a:gd name="T5" fmla="*/ 284274895 h 269"/>
                  <a:gd name="T6" fmla="*/ 0 w 242"/>
                  <a:gd name="T7" fmla="*/ 142137448 h 269"/>
                  <a:gd name="T8" fmla="*/ 0 w 242"/>
                  <a:gd name="T9" fmla="*/ 19022111 h 269"/>
                  <a:gd name="T10" fmla="*/ 14494408 w 242"/>
                  <a:gd name="T11" fmla="*/ 0 h 269"/>
                  <a:gd name="T12" fmla="*/ 23413639 w 242"/>
                  <a:gd name="T13" fmla="*/ 0 h 269"/>
                  <a:gd name="T14" fmla="*/ 269814336 w 242"/>
                  <a:gd name="T15" fmla="*/ 284274895 h 269"/>
                  <a:gd name="T16" fmla="*/ 231906302 w 242"/>
                  <a:gd name="T17" fmla="*/ 284274895 h 269"/>
                  <a:gd name="T18" fmla="*/ 0 w 242"/>
                  <a:gd name="T19" fmla="*/ 19022111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2"/>
                  <a:gd name="T31" fmla="*/ 0 h 269"/>
                  <a:gd name="T32" fmla="*/ 242 w 242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2" h="269">
                    <a:moveTo>
                      <a:pt x="0" y="18"/>
                    </a:moveTo>
                    <a:lnTo>
                      <a:pt x="13" y="0"/>
                    </a:lnTo>
                    <a:lnTo>
                      <a:pt x="21" y="0"/>
                    </a:lnTo>
                    <a:lnTo>
                      <a:pt x="242" y="269"/>
                    </a:lnTo>
                    <a:lnTo>
                      <a:pt x="208" y="26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4" name="Freeform 1371"/>
              <p:cNvSpPr>
                <a:spLocks/>
              </p:cNvSpPr>
              <p:nvPr/>
            </p:nvSpPr>
            <p:spPr bwMode="auto">
              <a:xfrm>
                <a:off x="2154015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0 w 254"/>
                  <a:gd name="T9" fmla="*/ 7397487 h 269"/>
                  <a:gd name="T10" fmla="*/ 4460029 w 254"/>
                  <a:gd name="T11" fmla="*/ 0 h 269"/>
                  <a:gd name="T12" fmla="*/ 37906026 w 254"/>
                  <a:gd name="T13" fmla="*/ 0 h 269"/>
                  <a:gd name="T14" fmla="*/ 283179140 w 254"/>
                  <a:gd name="T15" fmla="*/ 284274895 h 269"/>
                  <a:gd name="T16" fmla="*/ 240814093 w 254"/>
                  <a:gd name="T17" fmla="*/ 284274895 h 269"/>
                  <a:gd name="T18" fmla="*/ 0 w 254"/>
                  <a:gd name="T19" fmla="*/ 7397487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69"/>
                  <a:gd name="T32" fmla="*/ 254 w 254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69">
                    <a:moveTo>
                      <a:pt x="0" y="7"/>
                    </a:moveTo>
                    <a:lnTo>
                      <a:pt x="4" y="0"/>
                    </a:lnTo>
                    <a:lnTo>
                      <a:pt x="34" y="0"/>
                    </a:lnTo>
                    <a:lnTo>
                      <a:pt x="254" y="269"/>
                    </a:lnTo>
                    <a:lnTo>
                      <a:pt x="216" y="2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5" name="Freeform 1372"/>
              <p:cNvSpPr>
                <a:spLocks/>
              </p:cNvSpPr>
              <p:nvPr/>
            </p:nvSpPr>
            <p:spPr bwMode="auto">
              <a:xfrm>
                <a:off x="2166689" y="2602272"/>
                <a:ext cx="274530" cy="276532"/>
              </a:xfrm>
              <a:custGeom>
                <a:avLst/>
                <a:gdLst>
                  <a:gd name="T0" fmla="*/ 145495598 w 259"/>
                  <a:gd name="T1" fmla="*/ 0 h 269"/>
                  <a:gd name="T2" fmla="*/ 290991196 w 259"/>
                  <a:gd name="T3" fmla="*/ 142137448 h 269"/>
                  <a:gd name="T4" fmla="*/ 145495598 w 259"/>
                  <a:gd name="T5" fmla="*/ 284274895 h 269"/>
                  <a:gd name="T6" fmla="*/ 0 w 259"/>
                  <a:gd name="T7" fmla="*/ 142137448 h 269"/>
                  <a:gd name="T8" fmla="*/ 43816680 w 259"/>
                  <a:gd name="T9" fmla="*/ 0 h 269"/>
                  <a:gd name="T10" fmla="*/ 0 w 259"/>
                  <a:gd name="T11" fmla="*/ 0 h 269"/>
                  <a:gd name="T12" fmla="*/ 248296965 w 259"/>
                  <a:gd name="T13" fmla="*/ 284274895 h 269"/>
                  <a:gd name="T14" fmla="*/ 290991196 w 259"/>
                  <a:gd name="T15" fmla="*/ 284274895 h 269"/>
                  <a:gd name="T16" fmla="*/ 43816680 w 259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9"/>
                  <a:gd name="T28" fmla="*/ 0 h 269"/>
                  <a:gd name="T29" fmla="*/ 259 w 259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9" h="269">
                    <a:moveTo>
                      <a:pt x="39" y="0"/>
                    </a:moveTo>
                    <a:lnTo>
                      <a:pt x="0" y="0"/>
                    </a:lnTo>
                    <a:lnTo>
                      <a:pt x="221" y="269"/>
                    </a:lnTo>
                    <a:lnTo>
                      <a:pt x="259" y="26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6" name="Freeform 1373"/>
              <p:cNvSpPr>
                <a:spLocks/>
              </p:cNvSpPr>
              <p:nvPr/>
            </p:nvSpPr>
            <p:spPr bwMode="auto">
              <a:xfrm>
                <a:off x="2190966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37906026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83179140 w 254"/>
                  <a:gd name="T15" fmla="*/ 284274895 h 269"/>
                  <a:gd name="T16" fmla="*/ 37906026 w 254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4"/>
                  <a:gd name="T28" fmla="*/ 0 h 269"/>
                  <a:gd name="T29" fmla="*/ 254 w 254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4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4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7" name="Freeform 1374"/>
              <p:cNvSpPr>
                <a:spLocks/>
              </p:cNvSpPr>
              <p:nvPr/>
            </p:nvSpPr>
            <p:spPr bwMode="auto">
              <a:xfrm>
                <a:off x="2207864" y="2602272"/>
                <a:ext cx="273478" cy="276532"/>
              </a:xfrm>
              <a:custGeom>
                <a:avLst/>
                <a:gdLst>
                  <a:gd name="T0" fmla="*/ 144942278 w 258"/>
                  <a:gd name="T1" fmla="*/ 0 h 269"/>
                  <a:gd name="T2" fmla="*/ 289884555 w 258"/>
                  <a:gd name="T3" fmla="*/ 142137448 h 269"/>
                  <a:gd name="T4" fmla="*/ 144942278 w 258"/>
                  <a:gd name="T5" fmla="*/ 284274895 h 269"/>
                  <a:gd name="T6" fmla="*/ 0 w 258"/>
                  <a:gd name="T7" fmla="*/ 142137448 h 269"/>
                  <a:gd name="T8" fmla="*/ 38202119 w 258"/>
                  <a:gd name="T9" fmla="*/ 0 h 269"/>
                  <a:gd name="T10" fmla="*/ 0 w 258"/>
                  <a:gd name="T11" fmla="*/ 0 h 269"/>
                  <a:gd name="T12" fmla="*/ 247188022 w 258"/>
                  <a:gd name="T13" fmla="*/ 284274895 h 269"/>
                  <a:gd name="T14" fmla="*/ 289884555 w 258"/>
                  <a:gd name="T15" fmla="*/ 284274895 h 269"/>
                  <a:gd name="T16" fmla="*/ 38202119 w 258"/>
                  <a:gd name="T17" fmla="*/ 0 h 2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8"/>
                  <a:gd name="T28" fmla="*/ 0 h 269"/>
                  <a:gd name="T29" fmla="*/ 258 w 258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8" h="269">
                    <a:moveTo>
                      <a:pt x="34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8" y="26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8" name="Freeform 1375"/>
              <p:cNvSpPr>
                <a:spLocks/>
              </p:cNvSpPr>
              <p:nvPr/>
            </p:nvSpPr>
            <p:spPr bwMode="auto">
              <a:xfrm>
                <a:off x="2226874" y="2602272"/>
                <a:ext cx="268193" cy="276532"/>
              </a:xfrm>
              <a:custGeom>
                <a:avLst/>
                <a:gdLst>
                  <a:gd name="T0" fmla="*/ 141590098 w 254"/>
                  <a:gd name="T1" fmla="*/ 0 h 269"/>
                  <a:gd name="T2" fmla="*/ 283179140 w 254"/>
                  <a:gd name="T3" fmla="*/ 142137448 h 269"/>
                  <a:gd name="T4" fmla="*/ 141590098 w 254"/>
                  <a:gd name="T5" fmla="*/ 284274895 h 269"/>
                  <a:gd name="T6" fmla="*/ 0 w 254"/>
                  <a:gd name="T7" fmla="*/ 142137448 h 269"/>
                  <a:gd name="T8" fmla="*/ 42364997 w 254"/>
                  <a:gd name="T9" fmla="*/ 0 h 269"/>
                  <a:gd name="T10" fmla="*/ 0 w 254"/>
                  <a:gd name="T11" fmla="*/ 0 h 269"/>
                  <a:gd name="T12" fmla="*/ 245273064 w 254"/>
                  <a:gd name="T13" fmla="*/ 284274895 h 269"/>
                  <a:gd name="T14" fmla="*/ 278719112 w 254"/>
                  <a:gd name="T15" fmla="*/ 284274895 h 269"/>
                  <a:gd name="T16" fmla="*/ 283179140 w 254"/>
                  <a:gd name="T17" fmla="*/ 276877411 h 269"/>
                  <a:gd name="T18" fmla="*/ 42364997 w 254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4"/>
                  <a:gd name="T31" fmla="*/ 0 h 269"/>
                  <a:gd name="T32" fmla="*/ 254 w 254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4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0" y="269"/>
                    </a:lnTo>
                    <a:lnTo>
                      <a:pt x="250" y="269"/>
                    </a:lnTo>
                    <a:lnTo>
                      <a:pt x="254" y="26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09" name="Freeform 1376"/>
              <p:cNvSpPr>
                <a:spLocks/>
              </p:cNvSpPr>
              <p:nvPr/>
            </p:nvSpPr>
            <p:spPr bwMode="auto">
              <a:xfrm>
                <a:off x="2244824" y="2602272"/>
                <a:ext cx="258692" cy="276532"/>
              </a:xfrm>
              <a:custGeom>
                <a:avLst/>
                <a:gdLst>
                  <a:gd name="T0" fmla="*/ 136574593 w 245"/>
                  <a:gd name="T1" fmla="*/ 0 h 269"/>
                  <a:gd name="T2" fmla="*/ 273149185 w 245"/>
                  <a:gd name="T3" fmla="*/ 142137448 h 269"/>
                  <a:gd name="T4" fmla="*/ 136574593 w 245"/>
                  <a:gd name="T5" fmla="*/ 284274895 h 269"/>
                  <a:gd name="T6" fmla="*/ 0 w 245"/>
                  <a:gd name="T7" fmla="*/ 142137448 h 269"/>
                  <a:gd name="T8" fmla="*/ 42366364 w 245"/>
                  <a:gd name="T9" fmla="*/ 0 h 269"/>
                  <a:gd name="T10" fmla="*/ 0 w 245"/>
                  <a:gd name="T11" fmla="*/ 0 h 269"/>
                  <a:gd name="T12" fmla="*/ 249735981 w 245"/>
                  <a:gd name="T13" fmla="*/ 284274895 h 269"/>
                  <a:gd name="T14" fmla="*/ 259770061 w 245"/>
                  <a:gd name="T15" fmla="*/ 284274895 h 269"/>
                  <a:gd name="T16" fmla="*/ 273149185 w 245"/>
                  <a:gd name="T17" fmla="*/ 265252728 h 269"/>
                  <a:gd name="T18" fmla="*/ 42366364 w 245"/>
                  <a:gd name="T19" fmla="*/ 0 h 2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5"/>
                  <a:gd name="T31" fmla="*/ 0 h 269"/>
                  <a:gd name="T32" fmla="*/ 245 w 245"/>
                  <a:gd name="T33" fmla="*/ 269 h 2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5" h="269">
                    <a:moveTo>
                      <a:pt x="38" y="0"/>
                    </a:moveTo>
                    <a:lnTo>
                      <a:pt x="0" y="0"/>
                    </a:lnTo>
                    <a:lnTo>
                      <a:pt x="224" y="269"/>
                    </a:lnTo>
                    <a:lnTo>
                      <a:pt x="233" y="269"/>
                    </a:lnTo>
                    <a:lnTo>
                      <a:pt x="245" y="25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0" name="Freeform 1377"/>
              <p:cNvSpPr>
                <a:spLocks/>
              </p:cNvSpPr>
              <p:nvPr/>
            </p:nvSpPr>
            <p:spPr bwMode="auto">
              <a:xfrm>
                <a:off x="2266989" y="2602272"/>
                <a:ext cx="246019" cy="268339"/>
              </a:xfrm>
              <a:custGeom>
                <a:avLst/>
                <a:gdLst>
                  <a:gd name="T0" fmla="*/ 129883249 w 233"/>
                  <a:gd name="T1" fmla="*/ 0 h 262"/>
                  <a:gd name="T2" fmla="*/ 259765442 w 233"/>
                  <a:gd name="T3" fmla="*/ 137416197 h 262"/>
                  <a:gd name="T4" fmla="*/ 129883249 w 233"/>
                  <a:gd name="T5" fmla="*/ 274831370 h 262"/>
                  <a:gd name="T6" fmla="*/ 0 w 233"/>
                  <a:gd name="T7" fmla="*/ 137416197 h 262"/>
                  <a:gd name="T8" fmla="*/ 37905938 w 233"/>
                  <a:gd name="T9" fmla="*/ 0 h 262"/>
                  <a:gd name="T10" fmla="*/ 0 w 233"/>
                  <a:gd name="T11" fmla="*/ 0 h 262"/>
                  <a:gd name="T12" fmla="*/ 240812481 w 233"/>
                  <a:gd name="T13" fmla="*/ 274831370 h 262"/>
                  <a:gd name="T14" fmla="*/ 259765442 w 233"/>
                  <a:gd name="T15" fmla="*/ 251754163 h 262"/>
                  <a:gd name="T16" fmla="*/ 37905938 w 233"/>
                  <a:gd name="T17" fmla="*/ 0 h 2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3"/>
                  <a:gd name="T28" fmla="*/ 0 h 262"/>
                  <a:gd name="T29" fmla="*/ 233 w 233"/>
                  <a:gd name="T30" fmla="*/ 262 h 2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3" h="262">
                    <a:moveTo>
                      <a:pt x="34" y="0"/>
                    </a:moveTo>
                    <a:lnTo>
                      <a:pt x="0" y="0"/>
                    </a:lnTo>
                    <a:lnTo>
                      <a:pt x="216" y="262"/>
                    </a:lnTo>
                    <a:lnTo>
                      <a:pt x="233" y="24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1" name="Freeform 1378"/>
              <p:cNvSpPr>
                <a:spLocks/>
              </p:cNvSpPr>
              <p:nvPr/>
            </p:nvSpPr>
            <p:spPr bwMode="auto">
              <a:xfrm>
                <a:off x="2283887" y="2602272"/>
                <a:ext cx="236518" cy="257074"/>
              </a:xfrm>
              <a:custGeom>
                <a:avLst/>
                <a:gdLst>
                  <a:gd name="T0" fmla="*/ 124867776 w 224"/>
                  <a:gd name="T1" fmla="*/ 0 h 251"/>
                  <a:gd name="T2" fmla="*/ 249735553 w 224"/>
                  <a:gd name="T3" fmla="*/ 131647493 h 251"/>
                  <a:gd name="T4" fmla="*/ 124867776 w 224"/>
                  <a:gd name="T5" fmla="*/ 263294986 h 251"/>
                  <a:gd name="T6" fmla="*/ 0 w 224"/>
                  <a:gd name="T7" fmla="*/ 131647493 h 251"/>
                  <a:gd name="T8" fmla="*/ 42366292 w 224"/>
                  <a:gd name="T9" fmla="*/ 0 h 251"/>
                  <a:gd name="T10" fmla="*/ 0 w 224"/>
                  <a:gd name="T11" fmla="*/ 0 h 251"/>
                  <a:gd name="T12" fmla="*/ 230782442 w 224"/>
                  <a:gd name="T13" fmla="*/ 263294986 h 251"/>
                  <a:gd name="T14" fmla="*/ 249735553 w 224"/>
                  <a:gd name="T15" fmla="*/ 240217735 h 251"/>
                  <a:gd name="T16" fmla="*/ 42366292 w 224"/>
                  <a:gd name="T17" fmla="*/ 0 h 2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4"/>
                  <a:gd name="T28" fmla="*/ 0 h 251"/>
                  <a:gd name="T29" fmla="*/ 224 w 224"/>
                  <a:gd name="T30" fmla="*/ 251 h 2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4" h="251">
                    <a:moveTo>
                      <a:pt x="38" y="0"/>
                    </a:moveTo>
                    <a:lnTo>
                      <a:pt x="0" y="0"/>
                    </a:lnTo>
                    <a:lnTo>
                      <a:pt x="207" y="251"/>
                    </a:lnTo>
                    <a:lnTo>
                      <a:pt x="224" y="22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2" name="Freeform 1379"/>
              <p:cNvSpPr>
                <a:spLocks/>
              </p:cNvSpPr>
              <p:nvPr/>
            </p:nvSpPr>
            <p:spPr bwMode="auto">
              <a:xfrm>
                <a:off x="2303949" y="2602272"/>
                <a:ext cx="227018" cy="245809"/>
              </a:xfrm>
              <a:custGeom>
                <a:avLst/>
                <a:gdLst>
                  <a:gd name="T0" fmla="*/ 119299009 w 216"/>
                  <a:gd name="T1" fmla="*/ 0 h 240"/>
                  <a:gd name="T2" fmla="*/ 238598018 w 216"/>
                  <a:gd name="T3" fmla="*/ 125879813 h 240"/>
                  <a:gd name="T4" fmla="*/ 119299009 w 216"/>
                  <a:gd name="T5" fmla="*/ 251758602 h 240"/>
                  <a:gd name="T6" fmla="*/ 0 w 216"/>
                  <a:gd name="T7" fmla="*/ 125879813 h 240"/>
                  <a:gd name="T8" fmla="*/ 41975212 w 216"/>
                  <a:gd name="T9" fmla="*/ 0 h 240"/>
                  <a:gd name="T10" fmla="*/ 0 w 216"/>
                  <a:gd name="T11" fmla="*/ 0 h 240"/>
                  <a:gd name="T12" fmla="*/ 219819641 w 216"/>
                  <a:gd name="T13" fmla="*/ 251758602 h 240"/>
                  <a:gd name="T14" fmla="*/ 238598018 w 216"/>
                  <a:gd name="T15" fmla="*/ 225533861 h 240"/>
                  <a:gd name="T16" fmla="*/ 41975212 w 216"/>
                  <a:gd name="T17" fmla="*/ 0 h 2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240"/>
                  <a:gd name="T29" fmla="*/ 216 w 216"/>
                  <a:gd name="T30" fmla="*/ 240 h 2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240">
                    <a:moveTo>
                      <a:pt x="38" y="0"/>
                    </a:moveTo>
                    <a:lnTo>
                      <a:pt x="0" y="0"/>
                    </a:lnTo>
                    <a:lnTo>
                      <a:pt x="199" y="240"/>
                    </a:lnTo>
                    <a:lnTo>
                      <a:pt x="216" y="21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3" name="Freeform 1380"/>
              <p:cNvSpPr>
                <a:spLocks/>
              </p:cNvSpPr>
              <p:nvPr/>
            </p:nvSpPr>
            <p:spPr bwMode="auto">
              <a:xfrm>
                <a:off x="2324011" y="2602272"/>
                <a:ext cx="215405" cy="234543"/>
              </a:xfrm>
              <a:custGeom>
                <a:avLst/>
                <a:gdLst>
                  <a:gd name="T0" fmla="*/ 114284554 w 203"/>
                  <a:gd name="T1" fmla="*/ 0 h 229"/>
                  <a:gd name="T2" fmla="*/ 228568047 w 203"/>
                  <a:gd name="T3" fmla="*/ 120110597 h 229"/>
                  <a:gd name="T4" fmla="*/ 114284554 w 203"/>
                  <a:gd name="T5" fmla="*/ 240220170 h 229"/>
                  <a:gd name="T6" fmla="*/ 0 w 203"/>
                  <a:gd name="T7" fmla="*/ 120110597 h 229"/>
                  <a:gd name="T8" fmla="*/ 38282673 w 203"/>
                  <a:gd name="T9" fmla="*/ 0 h 229"/>
                  <a:gd name="T10" fmla="*/ 0 w 203"/>
                  <a:gd name="T11" fmla="*/ 0 h 229"/>
                  <a:gd name="T12" fmla="*/ 209426719 w 203"/>
                  <a:gd name="T13" fmla="*/ 240220170 h 229"/>
                  <a:gd name="T14" fmla="*/ 228568047 w 203"/>
                  <a:gd name="T15" fmla="*/ 213995401 h 229"/>
                  <a:gd name="T16" fmla="*/ 38282673 w 203"/>
                  <a:gd name="T17" fmla="*/ 0 h 2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3"/>
                  <a:gd name="T28" fmla="*/ 0 h 229"/>
                  <a:gd name="T29" fmla="*/ 203 w 203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3" h="229">
                    <a:moveTo>
                      <a:pt x="34" y="0"/>
                    </a:moveTo>
                    <a:lnTo>
                      <a:pt x="0" y="0"/>
                    </a:lnTo>
                    <a:lnTo>
                      <a:pt x="186" y="229"/>
                    </a:lnTo>
                    <a:lnTo>
                      <a:pt x="203" y="20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4" name="Freeform 1381"/>
              <p:cNvSpPr>
                <a:spLocks/>
              </p:cNvSpPr>
              <p:nvPr/>
            </p:nvSpPr>
            <p:spPr bwMode="auto">
              <a:xfrm>
                <a:off x="2343021" y="2602272"/>
                <a:ext cx="205895" cy="220205"/>
              </a:xfrm>
              <a:custGeom>
                <a:avLst/>
                <a:gdLst>
                  <a:gd name="T0" fmla="*/ 108699889 w 195"/>
                  <a:gd name="T1" fmla="*/ 0 h 215"/>
                  <a:gd name="T2" fmla="*/ 217398721 w 195"/>
                  <a:gd name="T3" fmla="*/ 112768517 h 215"/>
                  <a:gd name="T4" fmla="*/ 108699889 w 195"/>
                  <a:gd name="T5" fmla="*/ 225536009 h 215"/>
                  <a:gd name="T6" fmla="*/ 0 w 195"/>
                  <a:gd name="T7" fmla="*/ 112768517 h 215"/>
                  <a:gd name="T8" fmla="*/ 42364747 w 195"/>
                  <a:gd name="T9" fmla="*/ 0 h 215"/>
                  <a:gd name="T10" fmla="*/ 0 w 195"/>
                  <a:gd name="T11" fmla="*/ 0 h 215"/>
                  <a:gd name="T12" fmla="*/ 198445828 w 195"/>
                  <a:gd name="T13" fmla="*/ 225536009 h 215"/>
                  <a:gd name="T14" fmla="*/ 217398721 w 195"/>
                  <a:gd name="T15" fmla="*/ 202457508 h 215"/>
                  <a:gd name="T16" fmla="*/ 42364747 w 195"/>
                  <a:gd name="T17" fmla="*/ 0 h 2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5"/>
                  <a:gd name="T28" fmla="*/ 0 h 215"/>
                  <a:gd name="T29" fmla="*/ 195 w 195"/>
                  <a:gd name="T30" fmla="*/ 215 h 2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5" h="215">
                    <a:moveTo>
                      <a:pt x="38" y="0"/>
                    </a:moveTo>
                    <a:lnTo>
                      <a:pt x="0" y="0"/>
                    </a:lnTo>
                    <a:lnTo>
                      <a:pt x="178" y="215"/>
                    </a:lnTo>
                    <a:lnTo>
                      <a:pt x="195" y="19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5" name="Freeform 1382"/>
              <p:cNvSpPr>
                <a:spLocks/>
              </p:cNvSpPr>
              <p:nvPr/>
            </p:nvSpPr>
            <p:spPr bwMode="auto">
              <a:xfrm>
                <a:off x="2360971" y="2602272"/>
                <a:ext cx="196394" cy="209964"/>
              </a:xfrm>
              <a:custGeom>
                <a:avLst/>
                <a:gdLst>
                  <a:gd name="T0" fmla="*/ 103684416 w 186"/>
                  <a:gd name="T1" fmla="*/ 0 h 204"/>
                  <a:gd name="T2" fmla="*/ 207368833 w 186"/>
                  <a:gd name="T3" fmla="*/ 108051179 h 204"/>
                  <a:gd name="T4" fmla="*/ 103684416 w 186"/>
                  <a:gd name="T5" fmla="*/ 216102359 h 204"/>
                  <a:gd name="T6" fmla="*/ 0 w 186"/>
                  <a:gd name="T7" fmla="*/ 108051179 h 204"/>
                  <a:gd name="T8" fmla="*/ 42366201 w 186"/>
                  <a:gd name="T9" fmla="*/ 0 h 204"/>
                  <a:gd name="T10" fmla="*/ 0 w 186"/>
                  <a:gd name="T11" fmla="*/ 0 h 204"/>
                  <a:gd name="T12" fmla="*/ 188415762 w 186"/>
                  <a:gd name="T13" fmla="*/ 216102359 h 204"/>
                  <a:gd name="T14" fmla="*/ 207368833 w 186"/>
                  <a:gd name="T15" fmla="*/ 188560031 h 204"/>
                  <a:gd name="T16" fmla="*/ 42366201 w 186"/>
                  <a:gd name="T17" fmla="*/ 0 h 20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"/>
                  <a:gd name="T28" fmla="*/ 0 h 204"/>
                  <a:gd name="T29" fmla="*/ 186 w 186"/>
                  <a:gd name="T30" fmla="*/ 204 h 2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" h="204">
                    <a:moveTo>
                      <a:pt x="38" y="0"/>
                    </a:moveTo>
                    <a:lnTo>
                      <a:pt x="0" y="0"/>
                    </a:lnTo>
                    <a:lnTo>
                      <a:pt x="169" y="204"/>
                    </a:lnTo>
                    <a:lnTo>
                      <a:pt x="186" y="17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6" name="Freeform 1383"/>
              <p:cNvSpPr>
                <a:spLocks/>
              </p:cNvSpPr>
              <p:nvPr/>
            </p:nvSpPr>
            <p:spPr bwMode="auto">
              <a:xfrm>
                <a:off x="2383145" y="2602272"/>
                <a:ext cx="183721" cy="198689"/>
              </a:xfrm>
              <a:custGeom>
                <a:avLst/>
                <a:gdLst>
                  <a:gd name="T0" fmla="*/ 96993072 w 174"/>
                  <a:gd name="T1" fmla="*/ 0 h 193"/>
                  <a:gd name="T2" fmla="*/ 193985089 w 174"/>
                  <a:gd name="T3" fmla="*/ 102273361 h 193"/>
                  <a:gd name="T4" fmla="*/ 96993072 w 174"/>
                  <a:gd name="T5" fmla="*/ 204545693 h 193"/>
                  <a:gd name="T6" fmla="*/ 0 w 174"/>
                  <a:gd name="T7" fmla="*/ 102273361 h 193"/>
                  <a:gd name="T8" fmla="*/ 37905658 w 174"/>
                  <a:gd name="T9" fmla="*/ 0 h 193"/>
                  <a:gd name="T10" fmla="*/ 0 w 174"/>
                  <a:gd name="T11" fmla="*/ 0 h 193"/>
                  <a:gd name="T12" fmla="*/ 175032268 w 174"/>
                  <a:gd name="T13" fmla="*/ 204545693 h 193"/>
                  <a:gd name="T14" fmla="*/ 193985089 w 174"/>
                  <a:gd name="T15" fmla="*/ 176990728 h 193"/>
                  <a:gd name="T16" fmla="*/ 37905658 w 174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4"/>
                  <a:gd name="T28" fmla="*/ 0 h 193"/>
                  <a:gd name="T29" fmla="*/ 174 w 174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4" h="193">
                    <a:moveTo>
                      <a:pt x="34" y="0"/>
                    </a:moveTo>
                    <a:lnTo>
                      <a:pt x="0" y="0"/>
                    </a:lnTo>
                    <a:lnTo>
                      <a:pt x="157" y="193"/>
                    </a:lnTo>
                    <a:lnTo>
                      <a:pt x="174" y="16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7" name="Freeform 1384"/>
              <p:cNvSpPr>
                <a:spLocks/>
              </p:cNvSpPr>
              <p:nvPr/>
            </p:nvSpPr>
            <p:spPr bwMode="auto">
              <a:xfrm>
                <a:off x="2400034" y="2602272"/>
                <a:ext cx="173169" cy="182303"/>
              </a:xfrm>
              <a:custGeom>
                <a:avLst/>
                <a:gdLst>
                  <a:gd name="T0" fmla="*/ 90871744 w 165"/>
                  <a:gd name="T1" fmla="*/ 0 h 178"/>
                  <a:gd name="T2" fmla="*/ 181742438 w 165"/>
                  <a:gd name="T3" fmla="*/ 93355523 h 178"/>
                  <a:gd name="T4" fmla="*/ 90871744 w 165"/>
                  <a:gd name="T5" fmla="*/ 186710021 h 178"/>
                  <a:gd name="T6" fmla="*/ 0 w 165"/>
                  <a:gd name="T7" fmla="*/ 93355523 h 178"/>
                  <a:gd name="T8" fmla="*/ 37449635 w 165"/>
                  <a:gd name="T9" fmla="*/ 0 h 178"/>
                  <a:gd name="T10" fmla="*/ 0 w 165"/>
                  <a:gd name="T11" fmla="*/ 0 h 178"/>
                  <a:gd name="T12" fmla="*/ 163017104 w 165"/>
                  <a:gd name="T13" fmla="*/ 186710021 h 178"/>
                  <a:gd name="T14" fmla="*/ 181742438 w 165"/>
                  <a:gd name="T15" fmla="*/ 164682091 h 178"/>
                  <a:gd name="T16" fmla="*/ 37449635 w 165"/>
                  <a:gd name="T17" fmla="*/ 0 h 17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5"/>
                  <a:gd name="T28" fmla="*/ 0 h 178"/>
                  <a:gd name="T29" fmla="*/ 165 w 165"/>
                  <a:gd name="T30" fmla="*/ 178 h 1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5" h="178">
                    <a:moveTo>
                      <a:pt x="34" y="0"/>
                    </a:moveTo>
                    <a:lnTo>
                      <a:pt x="0" y="0"/>
                    </a:lnTo>
                    <a:lnTo>
                      <a:pt x="148" y="178"/>
                    </a:lnTo>
                    <a:lnTo>
                      <a:pt x="165" y="1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8" name="Freeform 1385"/>
              <p:cNvSpPr>
                <a:spLocks/>
              </p:cNvSpPr>
              <p:nvPr/>
            </p:nvSpPr>
            <p:spPr bwMode="auto">
              <a:xfrm>
                <a:off x="2419045" y="2602272"/>
                <a:ext cx="163659" cy="171038"/>
              </a:xfrm>
              <a:custGeom>
                <a:avLst/>
                <a:gdLst>
                  <a:gd name="T0" fmla="*/ 85300738 w 157"/>
                  <a:gd name="T1" fmla="*/ 0 h 167"/>
                  <a:gd name="T2" fmla="*/ 170600434 w 157"/>
                  <a:gd name="T3" fmla="*/ 87586819 h 167"/>
                  <a:gd name="T4" fmla="*/ 85300738 w 157"/>
                  <a:gd name="T5" fmla="*/ 175173637 h 167"/>
                  <a:gd name="T6" fmla="*/ 0 w 157"/>
                  <a:gd name="T7" fmla="*/ 87586819 h 167"/>
                  <a:gd name="T8" fmla="*/ 41292104 w 157"/>
                  <a:gd name="T9" fmla="*/ 0 h 167"/>
                  <a:gd name="T10" fmla="*/ 0 w 157"/>
                  <a:gd name="T11" fmla="*/ 0 h 167"/>
                  <a:gd name="T12" fmla="*/ 152127822 w 157"/>
                  <a:gd name="T13" fmla="*/ 175173637 h 167"/>
                  <a:gd name="T14" fmla="*/ 170600434 w 157"/>
                  <a:gd name="T15" fmla="*/ 148950551 h 167"/>
                  <a:gd name="T16" fmla="*/ 41292104 w 157"/>
                  <a:gd name="T17" fmla="*/ 0 h 16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67"/>
                  <a:gd name="T29" fmla="*/ 157 w 157"/>
                  <a:gd name="T30" fmla="*/ 167 h 1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67">
                    <a:moveTo>
                      <a:pt x="38" y="0"/>
                    </a:moveTo>
                    <a:lnTo>
                      <a:pt x="0" y="0"/>
                    </a:lnTo>
                    <a:lnTo>
                      <a:pt x="140" y="167"/>
                    </a:lnTo>
                    <a:lnTo>
                      <a:pt x="157" y="1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19" name="Freeform 1386"/>
              <p:cNvSpPr>
                <a:spLocks/>
              </p:cNvSpPr>
              <p:nvPr/>
            </p:nvSpPr>
            <p:spPr bwMode="auto">
              <a:xfrm>
                <a:off x="2436994" y="2602272"/>
                <a:ext cx="155219" cy="160797"/>
              </a:xfrm>
              <a:custGeom>
                <a:avLst/>
                <a:gdLst>
                  <a:gd name="T0" fmla="*/ 81395584 w 148"/>
                  <a:gd name="T1" fmla="*/ 0 h 157"/>
                  <a:gd name="T2" fmla="*/ 162790120 w 148"/>
                  <a:gd name="T3" fmla="*/ 82343427 h 157"/>
                  <a:gd name="T4" fmla="*/ 81395584 w 148"/>
                  <a:gd name="T5" fmla="*/ 164685829 h 157"/>
                  <a:gd name="T6" fmla="*/ 0 w 148"/>
                  <a:gd name="T7" fmla="*/ 82343427 h 157"/>
                  <a:gd name="T8" fmla="*/ 41797959 w 148"/>
                  <a:gd name="T9" fmla="*/ 0 h 157"/>
                  <a:gd name="T10" fmla="*/ 0 w 148"/>
                  <a:gd name="T11" fmla="*/ 0 h 157"/>
                  <a:gd name="T12" fmla="*/ 144091482 w 148"/>
                  <a:gd name="T13" fmla="*/ 164685829 h 157"/>
                  <a:gd name="T14" fmla="*/ 162790120 w 148"/>
                  <a:gd name="T15" fmla="*/ 137412825 h 157"/>
                  <a:gd name="T16" fmla="*/ 41797959 w 148"/>
                  <a:gd name="T17" fmla="*/ 0 h 15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57"/>
                  <a:gd name="T29" fmla="*/ 148 w 148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57">
                    <a:moveTo>
                      <a:pt x="38" y="0"/>
                    </a:moveTo>
                    <a:lnTo>
                      <a:pt x="0" y="0"/>
                    </a:lnTo>
                    <a:lnTo>
                      <a:pt x="131" y="157"/>
                    </a:lnTo>
                    <a:lnTo>
                      <a:pt x="148" y="1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0" name="Freeform 1387"/>
              <p:cNvSpPr>
                <a:spLocks/>
              </p:cNvSpPr>
              <p:nvPr/>
            </p:nvSpPr>
            <p:spPr bwMode="auto">
              <a:xfrm>
                <a:off x="2459169" y="2602272"/>
                <a:ext cx="138321" cy="146459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5529525 h 142"/>
                  <a:gd name="T4" fmla="*/ 73026096 w 131"/>
                  <a:gd name="T5" fmla="*/ 151058018 h 142"/>
                  <a:gd name="T6" fmla="*/ 0 w 131"/>
                  <a:gd name="T7" fmla="*/ 75529525 h 142"/>
                  <a:gd name="T8" fmla="*/ 37906288 w 131"/>
                  <a:gd name="T9" fmla="*/ 0 h 142"/>
                  <a:gd name="T10" fmla="*/ 0 w 131"/>
                  <a:gd name="T11" fmla="*/ 0 h 142"/>
                  <a:gd name="T12" fmla="*/ 132671984 w 131"/>
                  <a:gd name="T13" fmla="*/ 151058018 h 142"/>
                  <a:gd name="T14" fmla="*/ 146051136 w 131"/>
                  <a:gd name="T15" fmla="*/ 127654467 h 142"/>
                  <a:gd name="T16" fmla="*/ 37906288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34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1" y="1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1" name="Freeform 1388"/>
              <p:cNvSpPr>
                <a:spLocks/>
              </p:cNvSpPr>
              <p:nvPr/>
            </p:nvSpPr>
            <p:spPr bwMode="auto">
              <a:xfrm>
                <a:off x="2476058" y="2602272"/>
                <a:ext cx="128820" cy="135194"/>
              </a:xfrm>
              <a:custGeom>
                <a:avLst/>
                <a:gdLst>
                  <a:gd name="T0" fmla="*/ 67457692 w 123"/>
                  <a:gd name="T1" fmla="*/ 0 h 131"/>
                  <a:gd name="T2" fmla="*/ 134915385 w 123"/>
                  <a:gd name="T3" fmla="*/ 69761136 h 131"/>
                  <a:gd name="T4" fmla="*/ 67457692 w 123"/>
                  <a:gd name="T5" fmla="*/ 139522272 h 131"/>
                  <a:gd name="T6" fmla="*/ 0 w 123"/>
                  <a:gd name="T7" fmla="*/ 69761136 h 131"/>
                  <a:gd name="T8" fmla="*/ 41681131 w 123"/>
                  <a:gd name="T9" fmla="*/ 0 h 131"/>
                  <a:gd name="T10" fmla="*/ 0 w 123"/>
                  <a:gd name="T11" fmla="*/ 0 h 131"/>
                  <a:gd name="T12" fmla="*/ 120656166 w 123"/>
                  <a:gd name="T13" fmla="*/ 139522272 h 131"/>
                  <a:gd name="T14" fmla="*/ 134915385 w 123"/>
                  <a:gd name="T15" fmla="*/ 116091376 h 131"/>
                  <a:gd name="T16" fmla="*/ 41681131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38" y="0"/>
                    </a:moveTo>
                    <a:lnTo>
                      <a:pt x="0" y="0"/>
                    </a:lnTo>
                    <a:lnTo>
                      <a:pt x="110" y="131"/>
                    </a:lnTo>
                    <a:lnTo>
                      <a:pt x="123" y="10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2" name="Freeform 1389"/>
              <p:cNvSpPr>
                <a:spLocks/>
              </p:cNvSpPr>
              <p:nvPr/>
            </p:nvSpPr>
            <p:spPr bwMode="auto">
              <a:xfrm>
                <a:off x="2495068" y="2602272"/>
                <a:ext cx="119310" cy="121880"/>
              </a:xfrm>
              <a:custGeom>
                <a:avLst/>
                <a:gdLst>
                  <a:gd name="T0" fmla="*/ 62433667 w 114"/>
                  <a:gd name="T1" fmla="*/ 0 h 120"/>
                  <a:gd name="T2" fmla="*/ 124867333 w 114"/>
                  <a:gd name="T3" fmla="*/ 61894727 h 120"/>
                  <a:gd name="T4" fmla="*/ 62433667 w 114"/>
                  <a:gd name="T5" fmla="*/ 123789454 h 120"/>
                  <a:gd name="T6" fmla="*/ 0 w 114"/>
                  <a:gd name="T7" fmla="*/ 61894727 h 120"/>
                  <a:gd name="T8" fmla="*/ 41622450 w 114"/>
                  <a:gd name="T9" fmla="*/ 0 h 120"/>
                  <a:gd name="T10" fmla="*/ 0 w 114"/>
                  <a:gd name="T11" fmla="*/ 0 h 120"/>
                  <a:gd name="T12" fmla="*/ 106246606 w 114"/>
                  <a:gd name="T13" fmla="*/ 123789454 h 120"/>
                  <a:gd name="T14" fmla="*/ 124867333 w 114"/>
                  <a:gd name="T15" fmla="*/ 97999652 h 120"/>
                  <a:gd name="T16" fmla="*/ 41622450 w 114"/>
                  <a:gd name="T17" fmla="*/ 0 h 12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0"/>
                  <a:gd name="T29" fmla="*/ 114 w 114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0">
                    <a:moveTo>
                      <a:pt x="38" y="0"/>
                    </a:moveTo>
                    <a:lnTo>
                      <a:pt x="0" y="0"/>
                    </a:lnTo>
                    <a:lnTo>
                      <a:pt x="97" y="120"/>
                    </a:lnTo>
                    <a:lnTo>
                      <a:pt x="114" y="9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3" name="Freeform 1390"/>
              <p:cNvSpPr>
                <a:spLocks/>
              </p:cNvSpPr>
              <p:nvPr/>
            </p:nvSpPr>
            <p:spPr bwMode="auto">
              <a:xfrm>
                <a:off x="2518294" y="2602272"/>
                <a:ext cx="106646" cy="110614"/>
              </a:xfrm>
              <a:custGeom>
                <a:avLst/>
                <a:gdLst>
                  <a:gd name="T0" fmla="*/ 55751810 w 102"/>
                  <a:gd name="T1" fmla="*/ 0 h 109"/>
                  <a:gd name="T2" fmla="*/ 111503620 w 102"/>
                  <a:gd name="T3" fmla="*/ 56125950 h 109"/>
                  <a:gd name="T4" fmla="*/ 55751810 w 102"/>
                  <a:gd name="T5" fmla="*/ 112251899 h 109"/>
                  <a:gd name="T6" fmla="*/ 0 w 102"/>
                  <a:gd name="T7" fmla="*/ 56125950 h 109"/>
                  <a:gd name="T8" fmla="*/ 37168227 w 102"/>
                  <a:gd name="T9" fmla="*/ 0 h 109"/>
                  <a:gd name="T10" fmla="*/ 0 w 102"/>
                  <a:gd name="T11" fmla="*/ 0 h 109"/>
                  <a:gd name="T12" fmla="*/ 92920037 w 102"/>
                  <a:gd name="T13" fmla="*/ 112251899 h 109"/>
                  <a:gd name="T14" fmla="*/ 111503620 w 102"/>
                  <a:gd name="T15" fmla="*/ 86506244 h 109"/>
                  <a:gd name="T16" fmla="*/ 37168227 w 102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9"/>
                  <a:gd name="T29" fmla="*/ 102 w 102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9">
                    <a:moveTo>
                      <a:pt x="34" y="0"/>
                    </a:moveTo>
                    <a:lnTo>
                      <a:pt x="0" y="0"/>
                    </a:lnTo>
                    <a:lnTo>
                      <a:pt x="85" y="109"/>
                    </a:lnTo>
                    <a:lnTo>
                      <a:pt x="102" y="8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4" name="Freeform 1391"/>
              <p:cNvSpPr>
                <a:spLocks/>
              </p:cNvSpPr>
              <p:nvPr/>
            </p:nvSpPr>
            <p:spPr bwMode="auto">
              <a:xfrm>
                <a:off x="2535192" y="2602272"/>
                <a:ext cx="98197" cy="97301"/>
              </a:xfrm>
              <a:custGeom>
                <a:avLst/>
                <a:gdLst>
                  <a:gd name="T0" fmla="*/ 51842736 w 93"/>
                  <a:gd name="T1" fmla="*/ 0 h 95"/>
                  <a:gd name="T2" fmla="*/ 103684416 w 93"/>
                  <a:gd name="T3" fmla="*/ 49829378 h 95"/>
                  <a:gd name="T4" fmla="*/ 51842736 w 93"/>
                  <a:gd name="T5" fmla="*/ 99657733 h 95"/>
                  <a:gd name="T6" fmla="*/ 0 w 93"/>
                  <a:gd name="T7" fmla="*/ 49829378 h 95"/>
                  <a:gd name="T8" fmla="*/ 42366201 w 93"/>
                  <a:gd name="T9" fmla="*/ 0 h 95"/>
                  <a:gd name="T10" fmla="*/ 0 w 93"/>
                  <a:gd name="T11" fmla="*/ 0 h 95"/>
                  <a:gd name="T12" fmla="*/ 84731346 w 93"/>
                  <a:gd name="T13" fmla="*/ 99657733 h 95"/>
                  <a:gd name="T14" fmla="*/ 103684416 w 93"/>
                  <a:gd name="T15" fmla="*/ 76578967 h 95"/>
                  <a:gd name="T16" fmla="*/ 42366201 w 93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5"/>
                  <a:gd name="T29" fmla="*/ 93 w 9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5">
                    <a:moveTo>
                      <a:pt x="38" y="0"/>
                    </a:moveTo>
                    <a:lnTo>
                      <a:pt x="0" y="0"/>
                    </a:lnTo>
                    <a:lnTo>
                      <a:pt x="76" y="95"/>
                    </a:lnTo>
                    <a:lnTo>
                      <a:pt x="93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5" name="Freeform 1392"/>
              <p:cNvSpPr>
                <a:spLocks/>
              </p:cNvSpPr>
              <p:nvPr/>
            </p:nvSpPr>
            <p:spPr bwMode="auto">
              <a:xfrm>
                <a:off x="2553141" y="2602272"/>
                <a:ext cx="90809" cy="86035"/>
              </a:xfrm>
              <a:custGeom>
                <a:avLst/>
                <a:gdLst>
                  <a:gd name="T0" fmla="*/ 48508030 w 85"/>
                  <a:gd name="T1" fmla="*/ 0 h 84"/>
                  <a:gd name="T2" fmla="*/ 97014992 w 85"/>
                  <a:gd name="T3" fmla="*/ 44060162 h 84"/>
                  <a:gd name="T4" fmla="*/ 48508030 w 85"/>
                  <a:gd name="T5" fmla="*/ 88119300 h 84"/>
                  <a:gd name="T6" fmla="*/ 0 w 85"/>
                  <a:gd name="T7" fmla="*/ 44060162 h 84"/>
                  <a:gd name="T8" fmla="*/ 43371448 w 85"/>
                  <a:gd name="T9" fmla="*/ 0 h 84"/>
                  <a:gd name="T10" fmla="*/ 0 w 85"/>
                  <a:gd name="T11" fmla="*/ 0 h 84"/>
                  <a:gd name="T12" fmla="*/ 77611787 w 85"/>
                  <a:gd name="T13" fmla="*/ 88119300 h 84"/>
                  <a:gd name="T14" fmla="*/ 97014992 w 85"/>
                  <a:gd name="T15" fmla="*/ 60844151 h 84"/>
                  <a:gd name="T16" fmla="*/ 43371448 w 85"/>
                  <a:gd name="T17" fmla="*/ 0 h 8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4"/>
                  <a:gd name="T29" fmla="*/ 85 w 85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4">
                    <a:moveTo>
                      <a:pt x="38" y="0"/>
                    </a:moveTo>
                    <a:lnTo>
                      <a:pt x="0" y="0"/>
                    </a:lnTo>
                    <a:lnTo>
                      <a:pt x="68" y="84"/>
                    </a:lnTo>
                    <a:lnTo>
                      <a:pt x="85" y="5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6" name="Freeform 1393"/>
              <p:cNvSpPr>
                <a:spLocks/>
              </p:cNvSpPr>
              <p:nvPr/>
            </p:nvSpPr>
            <p:spPr bwMode="auto">
              <a:xfrm>
                <a:off x="2575316" y="2602272"/>
                <a:ext cx="76023" cy="74770"/>
              </a:xfrm>
              <a:custGeom>
                <a:avLst/>
                <a:gdLst>
                  <a:gd name="T0" fmla="*/ 40135920 w 72"/>
                  <a:gd name="T1" fmla="*/ 0 h 73"/>
                  <a:gd name="T2" fmla="*/ 80270784 w 72"/>
                  <a:gd name="T3" fmla="*/ 38291458 h 73"/>
                  <a:gd name="T4" fmla="*/ 40135920 w 72"/>
                  <a:gd name="T5" fmla="*/ 76582916 h 73"/>
                  <a:gd name="T6" fmla="*/ 0 w 72"/>
                  <a:gd name="T7" fmla="*/ 38291458 h 73"/>
                  <a:gd name="T8" fmla="*/ 37905913 w 72"/>
                  <a:gd name="T9" fmla="*/ 0 h 73"/>
                  <a:gd name="T10" fmla="*/ 0 w 72"/>
                  <a:gd name="T11" fmla="*/ 0 h 73"/>
                  <a:gd name="T12" fmla="*/ 61317819 w 72"/>
                  <a:gd name="T13" fmla="*/ 76582916 h 73"/>
                  <a:gd name="T14" fmla="*/ 80270784 w 72"/>
                  <a:gd name="T15" fmla="*/ 49307226 h 73"/>
                  <a:gd name="T16" fmla="*/ 37905913 w 72"/>
                  <a:gd name="T17" fmla="*/ 0 h 7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3"/>
                  <a:gd name="T29" fmla="*/ 72 w 7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3">
                    <a:moveTo>
                      <a:pt x="34" y="0"/>
                    </a:moveTo>
                    <a:lnTo>
                      <a:pt x="0" y="0"/>
                    </a:lnTo>
                    <a:lnTo>
                      <a:pt x="55" y="73"/>
                    </a:lnTo>
                    <a:lnTo>
                      <a:pt x="72" y="4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7" name="Freeform 1394"/>
              <p:cNvSpPr>
                <a:spLocks/>
              </p:cNvSpPr>
              <p:nvPr/>
            </p:nvSpPr>
            <p:spPr bwMode="auto">
              <a:xfrm>
                <a:off x="2592205" y="2602272"/>
                <a:ext cx="68634" cy="58375"/>
              </a:xfrm>
              <a:custGeom>
                <a:avLst/>
                <a:gdLst>
                  <a:gd name="T0" fmla="*/ 36801764 w 64"/>
                  <a:gd name="T1" fmla="*/ 0 h 58"/>
                  <a:gd name="T2" fmla="*/ 73603529 w 64"/>
                  <a:gd name="T3" fmla="*/ 29376716 h 58"/>
                  <a:gd name="T4" fmla="*/ 36801764 w 64"/>
                  <a:gd name="T5" fmla="*/ 58752425 h 58"/>
                  <a:gd name="T6" fmla="*/ 0 w 64"/>
                  <a:gd name="T7" fmla="*/ 29376716 h 58"/>
                  <a:gd name="T8" fmla="*/ 39102075 w 64"/>
                  <a:gd name="T9" fmla="*/ 0 h 58"/>
                  <a:gd name="T10" fmla="*/ 0 w 64"/>
                  <a:gd name="T11" fmla="*/ 0 h 58"/>
                  <a:gd name="T12" fmla="*/ 54052483 w 64"/>
                  <a:gd name="T13" fmla="*/ 58752425 h 58"/>
                  <a:gd name="T14" fmla="*/ 73603529 w 64"/>
                  <a:gd name="T15" fmla="*/ 37479775 h 58"/>
                  <a:gd name="T16" fmla="*/ 39102075 w 64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58"/>
                  <a:gd name="T29" fmla="*/ 64 w 64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58">
                    <a:moveTo>
                      <a:pt x="34" y="0"/>
                    </a:moveTo>
                    <a:lnTo>
                      <a:pt x="0" y="0"/>
                    </a:lnTo>
                    <a:lnTo>
                      <a:pt x="47" y="58"/>
                    </a:lnTo>
                    <a:lnTo>
                      <a:pt x="64" y="3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8" name="Freeform 1395"/>
              <p:cNvSpPr>
                <a:spLocks/>
              </p:cNvSpPr>
              <p:nvPr/>
            </p:nvSpPr>
            <p:spPr bwMode="auto">
              <a:xfrm>
                <a:off x="2611215" y="2602272"/>
                <a:ext cx="57021" cy="47109"/>
              </a:xfrm>
              <a:custGeom>
                <a:avLst/>
                <a:gdLst>
                  <a:gd name="T0" fmla="*/ 29558650 w 55"/>
                  <a:gd name="T1" fmla="*/ 0 h 47"/>
                  <a:gd name="T2" fmla="*/ 59116262 w 55"/>
                  <a:gd name="T3" fmla="*/ 23609628 h 47"/>
                  <a:gd name="T4" fmla="*/ 29558650 w 55"/>
                  <a:gd name="T5" fmla="*/ 47218253 h 47"/>
                  <a:gd name="T6" fmla="*/ 0 w 55"/>
                  <a:gd name="T7" fmla="*/ 23609628 h 47"/>
                  <a:gd name="T8" fmla="*/ 40843629 w 55"/>
                  <a:gd name="T9" fmla="*/ 0 h 47"/>
                  <a:gd name="T10" fmla="*/ 0 w 55"/>
                  <a:gd name="T11" fmla="*/ 0 h 47"/>
                  <a:gd name="T12" fmla="*/ 40843629 w 55"/>
                  <a:gd name="T13" fmla="*/ 47218253 h 47"/>
                  <a:gd name="T14" fmla="*/ 59116262 w 55"/>
                  <a:gd name="T15" fmla="*/ 22102140 h 47"/>
                  <a:gd name="T16" fmla="*/ 40843629 w 55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47"/>
                  <a:gd name="T29" fmla="*/ 55 w 55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47">
                    <a:moveTo>
                      <a:pt x="38" y="0"/>
                    </a:moveTo>
                    <a:lnTo>
                      <a:pt x="0" y="0"/>
                    </a:lnTo>
                    <a:lnTo>
                      <a:pt x="38" y="47"/>
                    </a:lnTo>
                    <a:lnTo>
                      <a:pt x="55" y="2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29" name="Freeform 1396"/>
              <p:cNvSpPr>
                <a:spLocks/>
              </p:cNvSpPr>
              <p:nvPr/>
            </p:nvSpPr>
            <p:spPr bwMode="auto">
              <a:xfrm>
                <a:off x="2629165" y="2602272"/>
                <a:ext cx="49624" cy="37892"/>
              </a:xfrm>
              <a:custGeom>
                <a:avLst/>
                <a:gdLst>
                  <a:gd name="T0" fmla="*/ 26197248 w 47"/>
                  <a:gd name="T1" fmla="*/ 0 h 37"/>
                  <a:gd name="T2" fmla="*/ 52394497 w 47"/>
                  <a:gd name="T3" fmla="*/ 19402752 h 37"/>
                  <a:gd name="T4" fmla="*/ 26197248 w 47"/>
                  <a:gd name="T5" fmla="*/ 38805504 h 37"/>
                  <a:gd name="T6" fmla="*/ 0 w 47"/>
                  <a:gd name="T7" fmla="*/ 19402752 h 37"/>
                  <a:gd name="T8" fmla="*/ 42362005 w 47"/>
                  <a:gd name="T9" fmla="*/ 0 h 37"/>
                  <a:gd name="T10" fmla="*/ 0 w 47"/>
                  <a:gd name="T11" fmla="*/ 0 h 37"/>
                  <a:gd name="T12" fmla="*/ 33443406 w 47"/>
                  <a:gd name="T13" fmla="*/ 38805504 h 37"/>
                  <a:gd name="T14" fmla="*/ 52394497 w 47"/>
                  <a:gd name="T15" fmla="*/ 11536577 h 37"/>
                  <a:gd name="T16" fmla="*/ 42362005 w 47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37"/>
                  <a:gd name="T29" fmla="*/ 47 w 47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37">
                    <a:moveTo>
                      <a:pt x="38" y="0"/>
                    </a:moveTo>
                    <a:lnTo>
                      <a:pt x="0" y="0"/>
                    </a:lnTo>
                    <a:lnTo>
                      <a:pt x="30" y="37"/>
                    </a:lnTo>
                    <a:lnTo>
                      <a:pt x="47" y="1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0" name="Freeform 1397"/>
              <p:cNvSpPr>
                <a:spLocks/>
              </p:cNvSpPr>
              <p:nvPr/>
            </p:nvSpPr>
            <p:spPr bwMode="auto">
              <a:xfrm>
                <a:off x="2651339" y="2602272"/>
                <a:ext cx="36960" cy="22530"/>
              </a:xfrm>
              <a:custGeom>
                <a:avLst/>
                <a:gdLst>
                  <a:gd name="T0" fmla="*/ 20088847 w 34"/>
                  <a:gd name="T1" fmla="*/ 0 h 22"/>
                  <a:gd name="T2" fmla="*/ 40177693 w 34"/>
                  <a:gd name="T3" fmla="*/ 11536384 h 22"/>
                  <a:gd name="T4" fmla="*/ 20088847 w 34"/>
                  <a:gd name="T5" fmla="*/ 23072768 h 22"/>
                  <a:gd name="T6" fmla="*/ 0 w 34"/>
                  <a:gd name="T7" fmla="*/ 11536384 h 22"/>
                  <a:gd name="T8" fmla="*/ 0 w 34"/>
                  <a:gd name="T9" fmla="*/ 0 h 22"/>
                  <a:gd name="T10" fmla="*/ 40177693 w 34"/>
                  <a:gd name="T11" fmla="*/ 0 h 22"/>
                  <a:gd name="T12" fmla="*/ 20088847 w 34"/>
                  <a:gd name="T13" fmla="*/ 23072768 h 22"/>
                  <a:gd name="T14" fmla="*/ 0 w 34"/>
                  <a:gd name="T15" fmla="*/ 0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22"/>
                  <a:gd name="T26" fmla="*/ 34 w 3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22">
                    <a:moveTo>
                      <a:pt x="0" y="0"/>
                    </a:moveTo>
                    <a:lnTo>
                      <a:pt x="34" y="0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1" name="Freeform 1398"/>
              <p:cNvSpPr>
                <a:spLocks/>
              </p:cNvSpPr>
              <p:nvPr/>
            </p:nvSpPr>
            <p:spPr bwMode="auto">
              <a:xfrm>
                <a:off x="2668228" y="2602272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21257652 w 17"/>
                  <a:gd name="T11" fmla="*/ 0 h 11"/>
                  <a:gd name="T12" fmla="*/ 11253919 w 17"/>
                  <a:gd name="T13" fmla="*/ 11536384 h 11"/>
                  <a:gd name="T14" fmla="*/ 0 w 17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0" y="0"/>
                    </a:move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2" name="Freeform 1399"/>
              <p:cNvSpPr>
                <a:spLocks/>
              </p:cNvSpPr>
              <p:nvPr/>
            </p:nvSpPr>
            <p:spPr bwMode="auto">
              <a:xfrm>
                <a:off x="2065318" y="2811203"/>
                <a:ext cx="17949" cy="14337"/>
              </a:xfrm>
              <a:custGeom>
                <a:avLst/>
                <a:gdLst>
                  <a:gd name="T0" fmla="*/ 9476016 w 17"/>
                  <a:gd name="T1" fmla="*/ 0 h 14"/>
                  <a:gd name="T2" fmla="*/ 18950976 w 17"/>
                  <a:gd name="T3" fmla="*/ 7341568 h 14"/>
                  <a:gd name="T4" fmla="*/ 9476016 w 17"/>
                  <a:gd name="T5" fmla="*/ 14682112 h 14"/>
                  <a:gd name="T6" fmla="*/ 0 w 17"/>
                  <a:gd name="T7" fmla="*/ 7341568 h 14"/>
                  <a:gd name="T8" fmla="*/ 14492231 w 17"/>
                  <a:gd name="T9" fmla="*/ 0 h 14"/>
                  <a:gd name="T10" fmla="*/ 0 w 17"/>
                  <a:gd name="T11" fmla="*/ 14682112 h 14"/>
                  <a:gd name="T12" fmla="*/ 4458743 w 17"/>
                  <a:gd name="T13" fmla="*/ 14682112 h 14"/>
                  <a:gd name="T14" fmla="*/ 8918541 w 17"/>
                  <a:gd name="T15" fmla="*/ 11536165 h 14"/>
                  <a:gd name="T16" fmla="*/ 14492231 w 17"/>
                  <a:gd name="T17" fmla="*/ 11536165 h 14"/>
                  <a:gd name="T18" fmla="*/ 18950976 w 17"/>
                  <a:gd name="T19" fmla="*/ 7341568 h 14"/>
                  <a:gd name="T20" fmla="*/ 14492231 w 17"/>
                  <a:gd name="T21" fmla="*/ 0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4"/>
                  <a:gd name="T35" fmla="*/ 17 w 17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4">
                    <a:moveTo>
                      <a:pt x="13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7" y="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3" name="Freeform 1400"/>
              <p:cNvSpPr>
                <a:spLocks/>
              </p:cNvSpPr>
              <p:nvPr/>
            </p:nvSpPr>
            <p:spPr bwMode="auto">
              <a:xfrm>
                <a:off x="2070594" y="2803010"/>
                <a:ext cx="21113" cy="19458"/>
              </a:xfrm>
              <a:custGeom>
                <a:avLst/>
                <a:gdLst>
                  <a:gd name="T0" fmla="*/ 10613807 w 21"/>
                  <a:gd name="T1" fmla="*/ 0 h 18"/>
                  <a:gd name="T2" fmla="*/ 21226608 w 21"/>
                  <a:gd name="T3" fmla="*/ 10517049 h 18"/>
                  <a:gd name="T4" fmla="*/ 10613807 w 21"/>
                  <a:gd name="T5" fmla="*/ 21034098 h 18"/>
                  <a:gd name="T6" fmla="*/ 0 w 21"/>
                  <a:gd name="T7" fmla="*/ 10517049 h 18"/>
                  <a:gd name="T8" fmla="*/ 13140328 w 21"/>
                  <a:gd name="T9" fmla="*/ 0 h 18"/>
                  <a:gd name="T10" fmla="*/ 0 w 21"/>
                  <a:gd name="T11" fmla="*/ 16359851 h 18"/>
                  <a:gd name="T12" fmla="*/ 4043642 w 21"/>
                  <a:gd name="T13" fmla="*/ 21034098 h 18"/>
                  <a:gd name="T14" fmla="*/ 9096687 w 21"/>
                  <a:gd name="T15" fmla="*/ 21034098 h 18"/>
                  <a:gd name="T16" fmla="*/ 13140328 w 21"/>
                  <a:gd name="T17" fmla="*/ 16359851 h 18"/>
                  <a:gd name="T18" fmla="*/ 17182967 w 21"/>
                  <a:gd name="T19" fmla="*/ 16359851 h 18"/>
                  <a:gd name="T20" fmla="*/ 21226608 w 21"/>
                  <a:gd name="T21" fmla="*/ 11685609 h 18"/>
                  <a:gd name="T22" fmla="*/ 13140328 w 21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13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1" y="1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4" name="Freeform 1401"/>
              <p:cNvSpPr>
                <a:spLocks/>
              </p:cNvSpPr>
              <p:nvPr/>
            </p:nvSpPr>
            <p:spPr bwMode="auto">
              <a:xfrm>
                <a:off x="2077992" y="2795842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8919228 w 21"/>
                  <a:gd name="T9" fmla="*/ 0 h 22"/>
                  <a:gd name="T10" fmla="*/ 0 w 21"/>
                  <a:gd name="T11" fmla="*/ 15731059 h 22"/>
                  <a:gd name="T12" fmla="*/ 4460142 w 21"/>
                  <a:gd name="T13" fmla="*/ 23072768 h 22"/>
                  <a:gd name="T14" fmla="*/ 8919228 w 21"/>
                  <a:gd name="T15" fmla="*/ 23072768 h 22"/>
                  <a:gd name="T16" fmla="*/ 13379369 w 21"/>
                  <a:gd name="T17" fmla="*/ 18878093 h 22"/>
                  <a:gd name="T18" fmla="*/ 18953492 w 21"/>
                  <a:gd name="T19" fmla="*/ 18878093 h 22"/>
                  <a:gd name="T20" fmla="*/ 23413632 w 21"/>
                  <a:gd name="T21" fmla="*/ 15731059 h 22"/>
                  <a:gd name="T22" fmla="*/ 8919228 w 21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2"/>
                  <a:gd name="T38" fmla="*/ 21 w 21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2">
                    <a:moveTo>
                      <a:pt x="8" y="0"/>
                    </a:moveTo>
                    <a:lnTo>
                      <a:pt x="0" y="15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2" y="18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5" name="Freeform 1402"/>
              <p:cNvSpPr>
                <a:spLocks/>
              </p:cNvSpPr>
              <p:nvPr/>
            </p:nvSpPr>
            <p:spPr bwMode="auto">
              <a:xfrm>
                <a:off x="2083268" y="2787648"/>
                <a:ext cx="27450" cy="26627"/>
              </a:xfrm>
              <a:custGeom>
                <a:avLst/>
                <a:gdLst>
                  <a:gd name="T0" fmla="*/ 15070050 w 25"/>
                  <a:gd name="T1" fmla="*/ 0 h 25"/>
                  <a:gd name="T2" fmla="*/ 30140099 w 25"/>
                  <a:gd name="T3" fmla="*/ 14180475 h 25"/>
                  <a:gd name="T4" fmla="*/ 15070050 w 25"/>
                  <a:gd name="T5" fmla="*/ 28359885 h 25"/>
                  <a:gd name="T6" fmla="*/ 0 w 25"/>
                  <a:gd name="T7" fmla="*/ 14180475 h 25"/>
                  <a:gd name="T8" fmla="*/ 9644833 w 25"/>
                  <a:gd name="T9" fmla="*/ 0 h 25"/>
                  <a:gd name="T10" fmla="*/ 0 w 25"/>
                  <a:gd name="T11" fmla="*/ 17015717 h 25"/>
                  <a:gd name="T12" fmla="*/ 9644833 w 25"/>
                  <a:gd name="T13" fmla="*/ 28359885 h 25"/>
                  <a:gd name="T14" fmla="*/ 15672852 w 25"/>
                  <a:gd name="T15" fmla="*/ 28359885 h 25"/>
                  <a:gd name="T16" fmla="*/ 20495270 w 25"/>
                  <a:gd name="T17" fmla="*/ 24956955 h 25"/>
                  <a:gd name="T18" fmla="*/ 25317685 w 25"/>
                  <a:gd name="T19" fmla="*/ 24956955 h 25"/>
                  <a:gd name="T20" fmla="*/ 30140099 w 25"/>
                  <a:gd name="T21" fmla="*/ 20418651 h 25"/>
                  <a:gd name="T22" fmla="*/ 9644833 w 25"/>
                  <a:gd name="T23" fmla="*/ 0 h 2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25"/>
                  <a:gd name="T38" fmla="*/ 25 w 25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25">
                    <a:moveTo>
                      <a:pt x="8" y="0"/>
                    </a:moveTo>
                    <a:lnTo>
                      <a:pt x="0" y="15"/>
                    </a:lnTo>
                    <a:lnTo>
                      <a:pt x="8" y="25"/>
                    </a:lnTo>
                    <a:lnTo>
                      <a:pt x="13" y="25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5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6" name="Freeform 1403"/>
              <p:cNvSpPr>
                <a:spLocks/>
              </p:cNvSpPr>
              <p:nvPr/>
            </p:nvSpPr>
            <p:spPr bwMode="auto">
              <a:xfrm>
                <a:off x="2087492" y="2781504"/>
                <a:ext cx="31674" cy="29699"/>
              </a:xfrm>
              <a:custGeom>
                <a:avLst/>
                <a:gdLst>
                  <a:gd name="T0" fmla="*/ 16720704 w 30"/>
                  <a:gd name="T1" fmla="*/ 0 h 29"/>
                  <a:gd name="T2" fmla="*/ 33441409 w 30"/>
                  <a:gd name="T3" fmla="*/ 15207936 h 29"/>
                  <a:gd name="T4" fmla="*/ 16720704 w 30"/>
                  <a:gd name="T5" fmla="*/ 30414848 h 29"/>
                  <a:gd name="T6" fmla="*/ 0 w 30"/>
                  <a:gd name="T7" fmla="*/ 15207936 h 29"/>
                  <a:gd name="T8" fmla="*/ 14490855 w 30"/>
                  <a:gd name="T9" fmla="*/ 0 h 29"/>
                  <a:gd name="T10" fmla="*/ 0 w 30"/>
                  <a:gd name="T11" fmla="*/ 14682571 h 29"/>
                  <a:gd name="T12" fmla="*/ 14490855 w 30"/>
                  <a:gd name="T13" fmla="*/ 30414848 h 29"/>
                  <a:gd name="T14" fmla="*/ 18950558 w 30"/>
                  <a:gd name="T15" fmla="*/ 30414848 h 29"/>
                  <a:gd name="T16" fmla="*/ 23409200 w 30"/>
                  <a:gd name="T17" fmla="*/ 26220122 h 29"/>
                  <a:gd name="T18" fmla="*/ 28982767 w 30"/>
                  <a:gd name="T19" fmla="*/ 26220122 h 29"/>
                  <a:gd name="T20" fmla="*/ 33441409 w 30"/>
                  <a:gd name="T21" fmla="*/ 23073053 h 29"/>
                  <a:gd name="T22" fmla="*/ 14490855 w 30"/>
                  <a:gd name="T23" fmla="*/ 0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"/>
                  <a:gd name="T37" fmla="*/ 0 h 29"/>
                  <a:gd name="T38" fmla="*/ 30 w 30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" h="29">
                    <a:moveTo>
                      <a:pt x="13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6" y="25"/>
                    </a:lnTo>
                    <a:lnTo>
                      <a:pt x="30" y="2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7" name="Freeform 1404"/>
              <p:cNvSpPr>
                <a:spLocks/>
              </p:cNvSpPr>
              <p:nvPr/>
            </p:nvSpPr>
            <p:spPr bwMode="auto">
              <a:xfrm>
                <a:off x="2090656" y="2770238"/>
                <a:ext cx="36960" cy="36868"/>
              </a:xfrm>
              <a:custGeom>
                <a:avLst/>
                <a:gdLst>
                  <a:gd name="T0" fmla="*/ 20088847 w 34"/>
                  <a:gd name="T1" fmla="*/ 0 h 36"/>
                  <a:gd name="T2" fmla="*/ 40177693 w 34"/>
                  <a:gd name="T3" fmla="*/ 18878464 h 36"/>
                  <a:gd name="T4" fmla="*/ 20088847 w 34"/>
                  <a:gd name="T5" fmla="*/ 37756928 h 36"/>
                  <a:gd name="T6" fmla="*/ 0 w 34"/>
                  <a:gd name="T7" fmla="*/ 18878464 h 36"/>
                  <a:gd name="T8" fmla="*/ 15362313 w 34"/>
                  <a:gd name="T9" fmla="*/ 0 h 36"/>
                  <a:gd name="T10" fmla="*/ 0 w 34"/>
                  <a:gd name="T11" fmla="*/ 18878464 h 36"/>
                  <a:gd name="T12" fmla="*/ 20088847 w 34"/>
                  <a:gd name="T13" fmla="*/ 37756928 h 36"/>
                  <a:gd name="T14" fmla="*/ 25997009 w 34"/>
                  <a:gd name="T15" fmla="*/ 37756928 h 36"/>
                  <a:gd name="T16" fmla="*/ 30724625 w 34"/>
                  <a:gd name="T17" fmla="*/ 34610860 h 36"/>
                  <a:gd name="T18" fmla="*/ 35451155 w 34"/>
                  <a:gd name="T19" fmla="*/ 34610860 h 36"/>
                  <a:gd name="T20" fmla="*/ 40177693 w 34"/>
                  <a:gd name="T21" fmla="*/ 30415071 h 36"/>
                  <a:gd name="T22" fmla="*/ 15362313 w 34"/>
                  <a:gd name="T23" fmla="*/ 0 h 3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6"/>
                  <a:gd name="T38" fmla="*/ 34 w 34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6">
                    <a:moveTo>
                      <a:pt x="13" y="0"/>
                    </a:moveTo>
                    <a:lnTo>
                      <a:pt x="0" y="18"/>
                    </a:lnTo>
                    <a:lnTo>
                      <a:pt x="17" y="36"/>
                    </a:lnTo>
                    <a:lnTo>
                      <a:pt x="22" y="36"/>
                    </a:lnTo>
                    <a:lnTo>
                      <a:pt x="26" y="33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8" name="Freeform 1405"/>
              <p:cNvSpPr>
                <a:spLocks/>
              </p:cNvSpPr>
              <p:nvPr/>
            </p:nvSpPr>
            <p:spPr bwMode="auto">
              <a:xfrm>
                <a:off x="2100166" y="2762045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8878721 h 40"/>
                  <a:gd name="T12" fmla="*/ 20088847 w 34"/>
                  <a:gd name="T13" fmla="*/ 41953281 h 40"/>
                  <a:gd name="T14" fmla="*/ 24815376 w 34"/>
                  <a:gd name="T15" fmla="*/ 41953281 h 40"/>
                  <a:gd name="T16" fmla="*/ 29541906 w 34"/>
                  <a:gd name="T17" fmla="*/ 37758466 h 40"/>
                  <a:gd name="T18" fmla="*/ 35451155 w 34"/>
                  <a:gd name="T19" fmla="*/ 37758466 h 40"/>
                  <a:gd name="T20" fmla="*/ 40177693 w 34"/>
                  <a:gd name="T21" fmla="*/ 33562628 h 40"/>
                  <a:gd name="T22" fmla="*/ 9453064 w 34"/>
                  <a:gd name="T23" fmla="*/ 0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8" y="0"/>
                    </a:moveTo>
                    <a:lnTo>
                      <a:pt x="0" y="1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36"/>
                    </a:lnTo>
                    <a:lnTo>
                      <a:pt x="30" y="36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39" name="Freeform 1406"/>
              <p:cNvSpPr>
                <a:spLocks/>
              </p:cNvSpPr>
              <p:nvPr/>
            </p:nvSpPr>
            <p:spPr bwMode="auto">
              <a:xfrm>
                <a:off x="2105442" y="2753852"/>
                <a:ext cx="40123" cy="46085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4134924 h 44"/>
                  <a:gd name="T4" fmla="*/ 21182832 w 38"/>
                  <a:gd name="T5" fmla="*/ 48268800 h 44"/>
                  <a:gd name="T6" fmla="*/ 0 w 38"/>
                  <a:gd name="T7" fmla="*/ 24134924 h 44"/>
                  <a:gd name="T8" fmla="*/ 10033918 w 38"/>
                  <a:gd name="T9" fmla="*/ 0 h 44"/>
                  <a:gd name="T10" fmla="*/ 0 w 38"/>
                  <a:gd name="T11" fmla="*/ 16455486 h 44"/>
                  <a:gd name="T12" fmla="*/ 23411769 w 38"/>
                  <a:gd name="T13" fmla="*/ 48268800 h 44"/>
                  <a:gd name="T14" fmla="*/ 28986752 w 38"/>
                  <a:gd name="T15" fmla="*/ 48268800 h 44"/>
                  <a:gd name="T16" fmla="*/ 33445683 w 38"/>
                  <a:gd name="T17" fmla="*/ 43880253 h 44"/>
                  <a:gd name="T18" fmla="*/ 37905678 w 38"/>
                  <a:gd name="T19" fmla="*/ 43880253 h 44"/>
                  <a:gd name="T20" fmla="*/ 42364608 w 38"/>
                  <a:gd name="T21" fmla="*/ 40589366 h 44"/>
                  <a:gd name="T22" fmla="*/ 10033918 w 38"/>
                  <a:gd name="T23" fmla="*/ 0 h 4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4"/>
                  <a:gd name="T38" fmla="*/ 38 w 38"/>
                  <a:gd name="T39" fmla="*/ 44 h 4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4">
                    <a:moveTo>
                      <a:pt x="9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26" y="44"/>
                    </a:lnTo>
                    <a:lnTo>
                      <a:pt x="30" y="40"/>
                    </a:lnTo>
                    <a:lnTo>
                      <a:pt x="34" y="40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40" name="Freeform 1407"/>
              <p:cNvSpPr>
                <a:spLocks/>
              </p:cNvSpPr>
              <p:nvPr/>
            </p:nvSpPr>
            <p:spPr bwMode="auto">
              <a:xfrm>
                <a:off x="2109667" y="2747707"/>
                <a:ext cx="49624" cy="46085"/>
              </a:xfrm>
              <a:custGeom>
                <a:avLst/>
                <a:gdLst>
                  <a:gd name="T0" fmla="*/ 26197248 w 47"/>
                  <a:gd name="T1" fmla="*/ 0 h 47"/>
                  <a:gd name="T2" fmla="*/ 52394497 w 47"/>
                  <a:gd name="T3" fmla="*/ 22594397 h 47"/>
                  <a:gd name="T4" fmla="*/ 26197248 w 47"/>
                  <a:gd name="T5" fmla="*/ 45187814 h 47"/>
                  <a:gd name="T6" fmla="*/ 0 w 47"/>
                  <a:gd name="T7" fmla="*/ 22594397 h 47"/>
                  <a:gd name="T8" fmla="*/ 14492319 w 47"/>
                  <a:gd name="T9" fmla="*/ 0 h 47"/>
                  <a:gd name="T10" fmla="*/ 0 w 47"/>
                  <a:gd name="T11" fmla="*/ 14421663 h 47"/>
                  <a:gd name="T12" fmla="*/ 28984638 w 47"/>
                  <a:gd name="T13" fmla="*/ 45187814 h 47"/>
                  <a:gd name="T14" fmla="*/ 33443406 w 47"/>
                  <a:gd name="T15" fmla="*/ 45187814 h 47"/>
                  <a:gd name="T16" fmla="*/ 37902182 w 47"/>
                  <a:gd name="T17" fmla="*/ 42303090 h 47"/>
                  <a:gd name="T18" fmla="*/ 43475906 w 47"/>
                  <a:gd name="T19" fmla="*/ 42303090 h 47"/>
                  <a:gd name="T20" fmla="*/ 47935729 w 47"/>
                  <a:gd name="T21" fmla="*/ 38457445 h 47"/>
                  <a:gd name="T22" fmla="*/ 52394497 w 47"/>
                  <a:gd name="T23" fmla="*/ 38457445 h 47"/>
                  <a:gd name="T24" fmla="*/ 14492319 w 47"/>
                  <a:gd name="T25" fmla="*/ 0 h 4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7"/>
                  <a:gd name="T40" fmla="*/ 0 h 47"/>
                  <a:gd name="T41" fmla="*/ 47 w 47"/>
                  <a:gd name="T42" fmla="*/ 47 h 4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7" h="47">
                    <a:moveTo>
                      <a:pt x="13" y="0"/>
                    </a:moveTo>
                    <a:lnTo>
                      <a:pt x="0" y="15"/>
                    </a:lnTo>
                    <a:lnTo>
                      <a:pt x="26" y="47"/>
                    </a:lnTo>
                    <a:lnTo>
                      <a:pt x="30" y="47"/>
                    </a:lnTo>
                    <a:lnTo>
                      <a:pt x="34" y="44"/>
                    </a:lnTo>
                    <a:lnTo>
                      <a:pt x="39" y="44"/>
                    </a:lnTo>
                    <a:lnTo>
                      <a:pt x="43" y="40"/>
                    </a:lnTo>
                    <a:lnTo>
                      <a:pt x="47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41" name="Freeform 1408"/>
              <p:cNvSpPr>
                <a:spLocks/>
              </p:cNvSpPr>
              <p:nvPr/>
            </p:nvSpPr>
            <p:spPr bwMode="auto">
              <a:xfrm>
                <a:off x="2114943" y="2738490"/>
                <a:ext cx="52797" cy="52230"/>
              </a:xfrm>
              <a:custGeom>
                <a:avLst/>
                <a:gdLst>
                  <a:gd name="T0" fmla="*/ 27875760 w 50"/>
                  <a:gd name="T1" fmla="*/ 0 h 51"/>
                  <a:gd name="T2" fmla="*/ 55750464 w 50"/>
                  <a:gd name="T3" fmla="*/ 26744832 h 51"/>
                  <a:gd name="T4" fmla="*/ 27875760 w 50"/>
                  <a:gd name="T5" fmla="*/ 53489665 h 51"/>
                  <a:gd name="T6" fmla="*/ 0 w 50"/>
                  <a:gd name="T7" fmla="*/ 26744832 h 51"/>
                  <a:gd name="T8" fmla="*/ 13379816 w 50"/>
                  <a:gd name="T9" fmla="*/ 0 h 51"/>
                  <a:gd name="T10" fmla="*/ 0 w 50"/>
                  <a:gd name="T11" fmla="*/ 14683798 h 51"/>
                  <a:gd name="T12" fmla="*/ 32334993 w 50"/>
                  <a:gd name="T13" fmla="*/ 53489665 h 51"/>
                  <a:gd name="T14" fmla="*/ 37910363 w 50"/>
                  <a:gd name="T15" fmla="*/ 53489665 h 51"/>
                  <a:gd name="T16" fmla="*/ 42370652 w 50"/>
                  <a:gd name="T17" fmla="*/ 49294880 h 51"/>
                  <a:gd name="T18" fmla="*/ 46829885 w 50"/>
                  <a:gd name="T19" fmla="*/ 49294880 h 51"/>
                  <a:gd name="T20" fmla="*/ 51290174 w 50"/>
                  <a:gd name="T21" fmla="*/ 49294880 h 51"/>
                  <a:gd name="T22" fmla="*/ 55750464 w 50"/>
                  <a:gd name="T23" fmla="*/ 45099071 h 51"/>
                  <a:gd name="T24" fmla="*/ 13379816 w 50"/>
                  <a:gd name="T25" fmla="*/ 0 h 51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0"/>
                  <a:gd name="T40" fmla="*/ 0 h 51"/>
                  <a:gd name="T41" fmla="*/ 50 w 5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0" h="51">
                    <a:moveTo>
                      <a:pt x="12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34" y="51"/>
                    </a:lnTo>
                    <a:lnTo>
                      <a:pt x="38" y="47"/>
                    </a:lnTo>
                    <a:lnTo>
                      <a:pt x="42" y="47"/>
                    </a:lnTo>
                    <a:lnTo>
                      <a:pt x="46" y="47"/>
                    </a:lnTo>
                    <a:lnTo>
                      <a:pt x="50" y="4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42" name="Freeform 1409"/>
              <p:cNvSpPr>
                <a:spLocks/>
              </p:cNvSpPr>
              <p:nvPr/>
            </p:nvSpPr>
            <p:spPr bwMode="auto">
              <a:xfrm>
                <a:off x="2122340" y="2732346"/>
                <a:ext cx="53849" cy="55302"/>
              </a:xfrm>
              <a:custGeom>
                <a:avLst/>
                <a:gdLst>
                  <a:gd name="T0" fmla="*/ 28429104 w 51"/>
                  <a:gd name="T1" fmla="*/ 0 h 55"/>
                  <a:gd name="T2" fmla="*/ 56857152 w 51"/>
                  <a:gd name="T3" fmla="*/ 27802829 h 55"/>
                  <a:gd name="T4" fmla="*/ 28429104 w 51"/>
                  <a:gd name="T5" fmla="*/ 55605659 h 55"/>
                  <a:gd name="T6" fmla="*/ 0 w 51"/>
                  <a:gd name="T7" fmla="*/ 27802829 h 55"/>
                  <a:gd name="T8" fmla="*/ 10033865 w 51"/>
                  <a:gd name="T9" fmla="*/ 0 h 55"/>
                  <a:gd name="T10" fmla="*/ 0 w 51"/>
                  <a:gd name="T11" fmla="*/ 15164814 h 55"/>
                  <a:gd name="T12" fmla="*/ 37904422 w 51"/>
                  <a:gd name="T13" fmla="*/ 55605659 h 55"/>
                  <a:gd name="T14" fmla="*/ 42364385 w 51"/>
                  <a:gd name="T15" fmla="*/ 55605659 h 55"/>
                  <a:gd name="T16" fmla="*/ 46823292 w 51"/>
                  <a:gd name="T17" fmla="*/ 51561575 h 55"/>
                  <a:gd name="T18" fmla="*/ 52398245 w 51"/>
                  <a:gd name="T19" fmla="*/ 51561575 h 55"/>
                  <a:gd name="T20" fmla="*/ 56857152 w 51"/>
                  <a:gd name="T21" fmla="*/ 51561575 h 55"/>
                  <a:gd name="T22" fmla="*/ 10033865 w 51"/>
                  <a:gd name="T23" fmla="*/ 0 h 5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55"/>
                  <a:gd name="T38" fmla="*/ 51 w 51"/>
                  <a:gd name="T39" fmla="*/ 55 h 5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55">
                    <a:moveTo>
                      <a:pt x="9" y="0"/>
                    </a:moveTo>
                    <a:lnTo>
                      <a:pt x="0" y="15"/>
                    </a:lnTo>
                    <a:lnTo>
                      <a:pt x="34" y="55"/>
                    </a:lnTo>
                    <a:lnTo>
                      <a:pt x="38" y="55"/>
                    </a:lnTo>
                    <a:lnTo>
                      <a:pt x="42" y="51"/>
                    </a:lnTo>
                    <a:lnTo>
                      <a:pt x="47" y="51"/>
                    </a:lnTo>
                    <a:lnTo>
                      <a:pt x="51" y="5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43" name="Freeform 1410"/>
              <p:cNvSpPr>
                <a:spLocks/>
              </p:cNvSpPr>
              <p:nvPr/>
            </p:nvSpPr>
            <p:spPr bwMode="auto">
              <a:xfrm>
                <a:off x="2127616" y="2724153"/>
                <a:ext cx="59134" cy="60423"/>
              </a:xfrm>
              <a:custGeom>
                <a:avLst/>
                <a:gdLst>
                  <a:gd name="T0" fmla="*/ 31789363 w 55"/>
                  <a:gd name="T1" fmla="*/ 0 h 58"/>
                  <a:gd name="T2" fmla="*/ 63578726 w 55"/>
                  <a:gd name="T3" fmla="*/ 31474132 h 58"/>
                  <a:gd name="T4" fmla="*/ 31789363 w 55"/>
                  <a:gd name="T5" fmla="*/ 62947223 h 58"/>
                  <a:gd name="T6" fmla="*/ 0 w 55"/>
                  <a:gd name="T7" fmla="*/ 31474132 h 58"/>
                  <a:gd name="T8" fmla="*/ 15027562 w 55"/>
                  <a:gd name="T9" fmla="*/ 0 h 58"/>
                  <a:gd name="T10" fmla="*/ 0 w 55"/>
                  <a:gd name="T11" fmla="*/ 16279831 h 58"/>
                  <a:gd name="T12" fmla="*/ 43926890 w 55"/>
                  <a:gd name="T13" fmla="*/ 62947223 h 58"/>
                  <a:gd name="T14" fmla="*/ 49706968 w 55"/>
                  <a:gd name="T15" fmla="*/ 62947223 h 58"/>
                  <a:gd name="T16" fmla="*/ 54331246 w 55"/>
                  <a:gd name="T17" fmla="*/ 59691674 h 58"/>
                  <a:gd name="T18" fmla="*/ 58954448 w 55"/>
                  <a:gd name="T19" fmla="*/ 59691674 h 58"/>
                  <a:gd name="T20" fmla="*/ 63578726 w 55"/>
                  <a:gd name="T21" fmla="*/ 59691674 h 58"/>
                  <a:gd name="T22" fmla="*/ 15027562 w 55"/>
                  <a:gd name="T23" fmla="*/ 0 h 5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58"/>
                  <a:gd name="T38" fmla="*/ 55 w 55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58">
                    <a:moveTo>
                      <a:pt x="13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5" y="5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44" name="Freeform 1411"/>
              <p:cNvSpPr>
                <a:spLocks/>
              </p:cNvSpPr>
              <p:nvPr/>
            </p:nvSpPr>
            <p:spPr bwMode="auto">
              <a:xfrm>
                <a:off x="2131841" y="2718008"/>
                <a:ext cx="63349" cy="66577"/>
              </a:xfrm>
              <a:custGeom>
                <a:avLst/>
                <a:gdLst>
                  <a:gd name="T0" fmla="*/ 34009823 w 59"/>
                  <a:gd name="T1" fmla="*/ 0 h 65"/>
                  <a:gd name="T2" fmla="*/ 68018572 w 59"/>
                  <a:gd name="T3" fmla="*/ 34096642 h 65"/>
                  <a:gd name="T4" fmla="*/ 34009823 w 59"/>
                  <a:gd name="T5" fmla="*/ 68192260 h 65"/>
                  <a:gd name="T6" fmla="*/ 0 w 59"/>
                  <a:gd name="T7" fmla="*/ 34096642 h 65"/>
                  <a:gd name="T8" fmla="*/ 13834778 w 59"/>
                  <a:gd name="T9" fmla="*/ 0 h 65"/>
                  <a:gd name="T10" fmla="*/ 0 w 59"/>
                  <a:gd name="T11" fmla="*/ 14687908 h 65"/>
                  <a:gd name="T12" fmla="*/ 48420114 w 59"/>
                  <a:gd name="T13" fmla="*/ 68192260 h 65"/>
                  <a:gd name="T14" fmla="*/ 48420114 w 59"/>
                  <a:gd name="T15" fmla="*/ 65044690 h 65"/>
                  <a:gd name="T16" fmla="*/ 53031706 w 59"/>
                  <a:gd name="T17" fmla="*/ 65044690 h 65"/>
                  <a:gd name="T18" fmla="*/ 57643297 w 59"/>
                  <a:gd name="T19" fmla="*/ 60848293 h 65"/>
                  <a:gd name="T20" fmla="*/ 63406981 w 59"/>
                  <a:gd name="T21" fmla="*/ 60848293 h 65"/>
                  <a:gd name="T22" fmla="*/ 68018572 w 59"/>
                  <a:gd name="T23" fmla="*/ 60848293 h 65"/>
                  <a:gd name="T24" fmla="*/ 13834778 w 59"/>
                  <a:gd name="T25" fmla="*/ 0 h 6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65"/>
                  <a:gd name="T41" fmla="*/ 59 w 59"/>
                  <a:gd name="T42" fmla="*/ 65 h 6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65">
                    <a:moveTo>
                      <a:pt x="12" y="0"/>
                    </a:moveTo>
                    <a:lnTo>
                      <a:pt x="0" y="14"/>
                    </a:lnTo>
                    <a:lnTo>
                      <a:pt x="42" y="65"/>
                    </a:lnTo>
                    <a:lnTo>
                      <a:pt x="42" y="62"/>
                    </a:lnTo>
                    <a:lnTo>
                      <a:pt x="46" y="62"/>
                    </a:lnTo>
                    <a:lnTo>
                      <a:pt x="50" y="58"/>
                    </a:lnTo>
                    <a:lnTo>
                      <a:pt x="55" y="58"/>
                    </a:lnTo>
                    <a:lnTo>
                      <a:pt x="59" y="5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45" name="Freeform 1412"/>
              <p:cNvSpPr>
                <a:spLocks/>
              </p:cNvSpPr>
              <p:nvPr/>
            </p:nvSpPr>
            <p:spPr bwMode="auto">
              <a:xfrm>
                <a:off x="2141341" y="2706742"/>
                <a:ext cx="62298" cy="74770"/>
              </a:xfrm>
              <a:custGeom>
                <a:avLst/>
                <a:gdLst>
                  <a:gd name="T0" fmla="*/ 32890176 w 59"/>
                  <a:gd name="T1" fmla="*/ 0 h 73"/>
                  <a:gd name="T2" fmla="*/ 65780352 w 59"/>
                  <a:gd name="T3" fmla="*/ 38291458 h 73"/>
                  <a:gd name="T4" fmla="*/ 32890176 w 59"/>
                  <a:gd name="T5" fmla="*/ 76582916 h 73"/>
                  <a:gd name="T6" fmla="*/ 0 w 59"/>
                  <a:gd name="T7" fmla="*/ 38291458 h 73"/>
                  <a:gd name="T8" fmla="*/ 10034203 w 59"/>
                  <a:gd name="T9" fmla="*/ 0 h 73"/>
                  <a:gd name="T10" fmla="*/ 0 w 59"/>
                  <a:gd name="T11" fmla="*/ 18883010 h 73"/>
                  <a:gd name="T12" fmla="*/ 46826982 w 59"/>
                  <a:gd name="T13" fmla="*/ 76582916 h 73"/>
                  <a:gd name="T14" fmla="*/ 46826982 w 59"/>
                  <a:gd name="T15" fmla="*/ 72386580 h 73"/>
                  <a:gd name="T16" fmla="*/ 52401068 w 59"/>
                  <a:gd name="T17" fmla="*/ 72386580 h 73"/>
                  <a:gd name="T18" fmla="*/ 56861181 w 59"/>
                  <a:gd name="T19" fmla="*/ 72386580 h 73"/>
                  <a:gd name="T20" fmla="*/ 61320239 w 59"/>
                  <a:gd name="T21" fmla="*/ 68190244 h 73"/>
                  <a:gd name="T22" fmla="*/ 65780352 w 59"/>
                  <a:gd name="T23" fmla="*/ 68190244 h 73"/>
                  <a:gd name="T24" fmla="*/ 10034203 w 59"/>
                  <a:gd name="T25" fmla="*/ 0 h 73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73"/>
                  <a:gd name="T41" fmla="*/ 59 w 59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73">
                    <a:moveTo>
                      <a:pt x="9" y="0"/>
                    </a:moveTo>
                    <a:lnTo>
                      <a:pt x="0" y="18"/>
                    </a:lnTo>
                    <a:lnTo>
                      <a:pt x="42" y="73"/>
                    </a:lnTo>
                    <a:lnTo>
                      <a:pt x="42" y="69"/>
                    </a:lnTo>
                    <a:lnTo>
                      <a:pt x="47" y="69"/>
                    </a:lnTo>
                    <a:lnTo>
                      <a:pt x="51" y="69"/>
                    </a:lnTo>
                    <a:lnTo>
                      <a:pt x="55" y="65"/>
                    </a:lnTo>
                    <a:lnTo>
                      <a:pt x="59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946" name="Freeform 1413"/>
              <p:cNvSpPr>
                <a:spLocks/>
              </p:cNvSpPr>
              <p:nvPr/>
            </p:nvSpPr>
            <p:spPr bwMode="auto">
              <a:xfrm>
                <a:off x="2144514" y="2698540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10350864 w 64"/>
                  <a:gd name="T9" fmla="*/ 0 h 76"/>
                  <a:gd name="T10" fmla="*/ 0 w 64"/>
                  <a:gd name="T11" fmla="*/ 18882831 h 76"/>
                  <a:gd name="T12" fmla="*/ 54052483 w 64"/>
                  <a:gd name="T13" fmla="*/ 79728644 h 76"/>
                  <a:gd name="T14" fmla="*/ 58653104 w 64"/>
                  <a:gd name="T15" fmla="*/ 75532348 h 76"/>
                  <a:gd name="T16" fmla="*/ 63252652 w 64"/>
                  <a:gd name="T17" fmla="*/ 75532348 h 76"/>
                  <a:gd name="T18" fmla="*/ 73603529 w 64"/>
                  <a:gd name="T19" fmla="*/ 68188572 h 76"/>
                  <a:gd name="T20" fmla="*/ 10350864 w 64"/>
                  <a:gd name="T21" fmla="*/ 0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6"/>
                  <a:gd name="T35" fmla="*/ 64 w 64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6">
                    <a:moveTo>
                      <a:pt x="9" y="0"/>
                    </a:moveTo>
                    <a:lnTo>
                      <a:pt x="0" y="18"/>
                    </a:lnTo>
                    <a:lnTo>
                      <a:pt x="47" y="76"/>
                    </a:lnTo>
                    <a:lnTo>
                      <a:pt x="51" y="72"/>
                    </a:lnTo>
                    <a:lnTo>
                      <a:pt x="55" y="72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74" name="Group 1414"/>
            <p:cNvGrpSpPr>
              <a:grpSpLocks/>
            </p:cNvGrpSpPr>
            <p:nvPr/>
          </p:nvGrpSpPr>
          <p:grpSpPr bwMode="auto">
            <a:xfrm>
              <a:off x="2150842" y="2492681"/>
              <a:ext cx="1849922" cy="854178"/>
              <a:chOff x="2150842" y="2492681"/>
              <a:chExt cx="1849922" cy="854178"/>
            </a:xfrm>
          </p:grpSpPr>
          <p:sp>
            <p:nvSpPr>
              <p:cNvPr id="46043" name="Freeform 1415"/>
              <p:cNvSpPr>
                <a:spLocks/>
              </p:cNvSpPr>
              <p:nvPr/>
            </p:nvSpPr>
            <p:spPr bwMode="auto">
              <a:xfrm>
                <a:off x="2150842" y="2689323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13379370 w 63"/>
                  <a:gd name="T9" fmla="*/ 0 h 80"/>
                  <a:gd name="T10" fmla="*/ 0 w 63"/>
                  <a:gd name="T11" fmla="*/ 16532839 h 80"/>
                  <a:gd name="T12" fmla="*/ 55746495 w 63"/>
                  <a:gd name="T13" fmla="*/ 88172701 h 80"/>
                  <a:gd name="T14" fmla="*/ 70240913 w 63"/>
                  <a:gd name="T15" fmla="*/ 72742196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5"/>
                    </a:lnTo>
                    <a:lnTo>
                      <a:pt x="50" y="80"/>
                    </a:lnTo>
                    <a:lnTo>
                      <a:pt x="63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44" name="Freeform 1416"/>
              <p:cNvSpPr>
                <a:spLocks/>
              </p:cNvSpPr>
              <p:nvPr/>
            </p:nvSpPr>
            <p:spPr bwMode="auto">
              <a:xfrm>
                <a:off x="2156127" y="2683178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13379370 w 63"/>
                  <a:gd name="T9" fmla="*/ 0 h 80"/>
                  <a:gd name="T10" fmla="*/ 0 w 63"/>
                  <a:gd name="T11" fmla="*/ 16132153 h 80"/>
                  <a:gd name="T12" fmla="*/ 61321671 w 63"/>
                  <a:gd name="T13" fmla="*/ 86035742 h 80"/>
                  <a:gd name="T14" fmla="*/ 70240913 w 63"/>
                  <a:gd name="T15" fmla="*/ 70979000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3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45" name="Freeform 1417"/>
              <p:cNvSpPr>
                <a:spLocks/>
              </p:cNvSpPr>
              <p:nvPr/>
            </p:nvSpPr>
            <p:spPr bwMode="auto">
              <a:xfrm>
                <a:off x="2163516" y="2674985"/>
                <a:ext cx="63349" cy="83987"/>
              </a:xfrm>
              <a:custGeom>
                <a:avLst/>
                <a:gdLst>
                  <a:gd name="T0" fmla="*/ 33442993 w 60"/>
                  <a:gd name="T1" fmla="*/ 0 h 80"/>
                  <a:gd name="T2" fmla="*/ 66884930 w 60"/>
                  <a:gd name="T3" fmla="*/ 44086876 h 80"/>
                  <a:gd name="T4" fmla="*/ 33442993 w 60"/>
                  <a:gd name="T5" fmla="*/ 88172701 h 80"/>
                  <a:gd name="T6" fmla="*/ 0 w 60"/>
                  <a:gd name="T7" fmla="*/ 44086876 h 80"/>
                  <a:gd name="T8" fmla="*/ 10032372 w 60"/>
                  <a:gd name="T9" fmla="*/ 0 h 80"/>
                  <a:gd name="T10" fmla="*/ 0 w 60"/>
                  <a:gd name="T11" fmla="*/ 15430510 h 80"/>
                  <a:gd name="T12" fmla="*/ 56852562 w 60"/>
                  <a:gd name="T13" fmla="*/ 88172701 h 80"/>
                  <a:gd name="T14" fmla="*/ 66884930 w 60"/>
                  <a:gd name="T15" fmla="*/ 68333913 h 80"/>
                  <a:gd name="T16" fmla="*/ 10032372 w 60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80"/>
                  <a:gd name="T29" fmla="*/ 60 w 60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46" name="Freeform 1418"/>
              <p:cNvSpPr>
                <a:spLocks/>
              </p:cNvSpPr>
              <p:nvPr/>
            </p:nvSpPr>
            <p:spPr bwMode="auto">
              <a:xfrm>
                <a:off x="2168792" y="2668840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5098915 w 64"/>
                  <a:gd name="T13" fmla="*/ 86035742 h 80"/>
                  <a:gd name="T14" fmla="*/ 69143382 w 64"/>
                  <a:gd name="T15" fmla="*/ 65601946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4" y="6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47" name="Freeform 1419"/>
              <p:cNvSpPr>
                <a:spLocks/>
              </p:cNvSpPr>
              <p:nvPr/>
            </p:nvSpPr>
            <p:spPr bwMode="auto">
              <a:xfrm>
                <a:off x="2173016" y="2660647"/>
                <a:ext cx="66522" cy="79891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41445791 h 77"/>
                  <a:gd name="T4" fmla="*/ 35120456 w 63"/>
                  <a:gd name="T5" fmla="*/ 82890543 h 77"/>
                  <a:gd name="T6" fmla="*/ 0 w 63"/>
                  <a:gd name="T7" fmla="*/ 41445791 h 77"/>
                  <a:gd name="T8" fmla="*/ 13379370 w 63"/>
                  <a:gd name="T9" fmla="*/ 0 h 77"/>
                  <a:gd name="T10" fmla="*/ 0 w 63"/>
                  <a:gd name="T11" fmla="*/ 16147318 h 77"/>
                  <a:gd name="T12" fmla="*/ 56861530 w 63"/>
                  <a:gd name="T13" fmla="*/ 82890543 h 77"/>
                  <a:gd name="T14" fmla="*/ 70240913 w 63"/>
                  <a:gd name="T15" fmla="*/ 66743214 h 77"/>
                  <a:gd name="T16" fmla="*/ 13379370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12" y="0"/>
                    </a:moveTo>
                    <a:lnTo>
                      <a:pt x="0" y="15"/>
                    </a:lnTo>
                    <a:lnTo>
                      <a:pt x="51" y="77"/>
                    </a:lnTo>
                    <a:lnTo>
                      <a:pt x="63" y="6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48" name="Freeform 1420"/>
              <p:cNvSpPr>
                <a:spLocks/>
              </p:cNvSpPr>
              <p:nvPr/>
            </p:nvSpPr>
            <p:spPr bwMode="auto">
              <a:xfrm>
                <a:off x="2178301" y="2654503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14044455 w 64"/>
                  <a:gd name="T9" fmla="*/ 0 h 76"/>
                  <a:gd name="T10" fmla="*/ 0 w 64"/>
                  <a:gd name="T11" fmla="*/ 15736373 h 76"/>
                  <a:gd name="T12" fmla="*/ 59419725 w 64"/>
                  <a:gd name="T13" fmla="*/ 79728644 h 76"/>
                  <a:gd name="T14" fmla="*/ 69143382 w 64"/>
                  <a:gd name="T15" fmla="*/ 65042102 h 76"/>
                  <a:gd name="T16" fmla="*/ 14044455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5"/>
                    </a:lnTo>
                    <a:lnTo>
                      <a:pt x="55" y="76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49" name="Freeform 1421"/>
              <p:cNvSpPr>
                <a:spLocks/>
              </p:cNvSpPr>
              <p:nvPr/>
            </p:nvSpPr>
            <p:spPr bwMode="auto">
              <a:xfrm>
                <a:off x="2185690" y="264323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8414232 h 80"/>
                  <a:gd name="T12" fmla="*/ 58653104 w 64"/>
                  <a:gd name="T13" fmla="*/ 81840466 h 80"/>
                  <a:gd name="T14" fmla="*/ 73603529 w 64"/>
                  <a:gd name="T15" fmla="*/ 67518516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8"/>
                    </a:lnTo>
                    <a:lnTo>
                      <a:pt x="51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0" name="Freeform 1422"/>
              <p:cNvSpPr>
                <a:spLocks/>
              </p:cNvSpPr>
              <p:nvPr/>
            </p:nvSpPr>
            <p:spPr bwMode="auto">
              <a:xfrm>
                <a:off x="2190966" y="2634020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13379370 w 63"/>
                  <a:gd name="T9" fmla="*/ 0 h 80"/>
                  <a:gd name="T10" fmla="*/ 0 w 63"/>
                  <a:gd name="T11" fmla="*/ 19838780 h 80"/>
                  <a:gd name="T12" fmla="*/ 56861530 w 63"/>
                  <a:gd name="T13" fmla="*/ 88172701 h 80"/>
                  <a:gd name="T14" fmla="*/ 70240913 w 63"/>
                  <a:gd name="T15" fmla="*/ 71639867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8"/>
                    </a:lnTo>
                    <a:lnTo>
                      <a:pt x="51" y="80"/>
                    </a:lnTo>
                    <a:lnTo>
                      <a:pt x="63" y="6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1" name="Freeform 1423"/>
              <p:cNvSpPr>
                <a:spLocks/>
              </p:cNvSpPr>
              <p:nvPr/>
            </p:nvSpPr>
            <p:spPr bwMode="auto">
              <a:xfrm>
                <a:off x="2195190" y="2628899"/>
                <a:ext cx="66522" cy="80915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0920739 h 80"/>
                  <a:gd name="T4" fmla="*/ 35120456 w 63"/>
                  <a:gd name="T5" fmla="*/ 81840466 h 80"/>
                  <a:gd name="T6" fmla="*/ 0 w 63"/>
                  <a:gd name="T7" fmla="*/ 40920739 h 80"/>
                  <a:gd name="T8" fmla="*/ 14494405 w 63"/>
                  <a:gd name="T9" fmla="*/ 0 h 80"/>
                  <a:gd name="T10" fmla="*/ 0 w 63"/>
                  <a:gd name="T11" fmla="*/ 14321953 h 80"/>
                  <a:gd name="T12" fmla="*/ 61321671 w 63"/>
                  <a:gd name="T13" fmla="*/ 81840466 h 80"/>
                  <a:gd name="T14" fmla="*/ 70240913 w 63"/>
                  <a:gd name="T15" fmla="*/ 66494942 h 80"/>
                  <a:gd name="T16" fmla="*/ 14494405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3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3" y="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2" name="Freeform 1424"/>
              <p:cNvSpPr>
                <a:spLocks/>
              </p:cNvSpPr>
              <p:nvPr/>
            </p:nvSpPr>
            <p:spPr bwMode="auto">
              <a:xfrm>
                <a:off x="2203639" y="2619682"/>
                <a:ext cx="63349" cy="82963"/>
              </a:xfrm>
              <a:custGeom>
                <a:avLst/>
                <a:gdLst>
                  <a:gd name="T0" fmla="*/ 33442993 w 60"/>
                  <a:gd name="T1" fmla="*/ 0 h 80"/>
                  <a:gd name="T2" fmla="*/ 66884930 w 60"/>
                  <a:gd name="T3" fmla="*/ 43018389 h 80"/>
                  <a:gd name="T4" fmla="*/ 33442993 w 60"/>
                  <a:gd name="T5" fmla="*/ 86035742 h 80"/>
                  <a:gd name="T6" fmla="*/ 0 w 60"/>
                  <a:gd name="T7" fmla="*/ 43018389 h 80"/>
                  <a:gd name="T8" fmla="*/ 10032372 w 60"/>
                  <a:gd name="T9" fmla="*/ 0 h 80"/>
                  <a:gd name="T10" fmla="*/ 0 w 60"/>
                  <a:gd name="T11" fmla="*/ 16132153 h 80"/>
                  <a:gd name="T12" fmla="*/ 56852562 w 60"/>
                  <a:gd name="T13" fmla="*/ 86035742 h 80"/>
                  <a:gd name="T14" fmla="*/ 66884930 w 60"/>
                  <a:gd name="T15" fmla="*/ 70979000 h 80"/>
                  <a:gd name="T16" fmla="*/ 10032372 w 60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80"/>
                  <a:gd name="T29" fmla="*/ 60 w 60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0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3" name="Freeform 1425"/>
              <p:cNvSpPr>
                <a:spLocks/>
              </p:cNvSpPr>
              <p:nvPr/>
            </p:nvSpPr>
            <p:spPr bwMode="auto">
              <a:xfrm>
                <a:off x="2209976" y="2611489"/>
                <a:ext cx="65461" cy="83987"/>
              </a:xfrm>
              <a:custGeom>
                <a:avLst/>
                <a:gdLst>
                  <a:gd name="T0" fmla="*/ 34009587 w 63"/>
                  <a:gd name="T1" fmla="*/ 0 h 80"/>
                  <a:gd name="T2" fmla="*/ 68018135 w 63"/>
                  <a:gd name="T3" fmla="*/ 44086876 h 80"/>
                  <a:gd name="T4" fmla="*/ 34009587 w 63"/>
                  <a:gd name="T5" fmla="*/ 88172701 h 80"/>
                  <a:gd name="T6" fmla="*/ 0 w 63"/>
                  <a:gd name="T7" fmla="*/ 44086876 h 80"/>
                  <a:gd name="T8" fmla="*/ 8637737 w 63"/>
                  <a:gd name="T9" fmla="*/ 0 h 80"/>
                  <a:gd name="T10" fmla="*/ 0 w 63"/>
                  <a:gd name="T11" fmla="*/ 16532839 h 80"/>
                  <a:gd name="T12" fmla="*/ 53982469 w 63"/>
                  <a:gd name="T13" fmla="*/ 88172701 h 80"/>
                  <a:gd name="T14" fmla="*/ 68018135 w 63"/>
                  <a:gd name="T15" fmla="*/ 68333913 h 80"/>
                  <a:gd name="T16" fmla="*/ 8637737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0" y="80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4" name="Freeform 1426"/>
              <p:cNvSpPr>
                <a:spLocks/>
              </p:cNvSpPr>
              <p:nvPr/>
            </p:nvSpPr>
            <p:spPr bwMode="auto">
              <a:xfrm>
                <a:off x="2213140" y="2605345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14494405 w 63"/>
                  <a:gd name="T9" fmla="*/ 0 h 80"/>
                  <a:gd name="T10" fmla="*/ 0 w 63"/>
                  <a:gd name="T11" fmla="*/ 15056746 h 80"/>
                  <a:gd name="T12" fmla="*/ 56861530 w 63"/>
                  <a:gd name="T13" fmla="*/ 86035742 h 80"/>
                  <a:gd name="T14" fmla="*/ 70240913 w 63"/>
                  <a:gd name="T15" fmla="*/ 66677354 h 80"/>
                  <a:gd name="T16" fmla="*/ 14494405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3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3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5" name="Freeform 1427"/>
              <p:cNvSpPr>
                <a:spLocks/>
              </p:cNvSpPr>
              <p:nvPr/>
            </p:nvSpPr>
            <p:spPr bwMode="auto">
              <a:xfrm>
                <a:off x="2217365" y="2599200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14044455 w 64"/>
                  <a:gd name="T9" fmla="*/ 0 h 76"/>
                  <a:gd name="T10" fmla="*/ 0 w 64"/>
                  <a:gd name="T11" fmla="*/ 14686530 h 76"/>
                  <a:gd name="T12" fmla="*/ 59419725 w 64"/>
                  <a:gd name="T13" fmla="*/ 79728644 h 76"/>
                  <a:gd name="T14" fmla="*/ 69143382 w 64"/>
                  <a:gd name="T15" fmla="*/ 63992260 h 76"/>
                  <a:gd name="T16" fmla="*/ 14044455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4"/>
                    </a:lnTo>
                    <a:lnTo>
                      <a:pt x="55" y="76"/>
                    </a:lnTo>
                    <a:lnTo>
                      <a:pt x="64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6" name="Freeform 1428"/>
              <p:cNvSpPr>
                <a:spLocks/>
              </p:cNvSpPr>
              <p:nvPr/>
            </p:nvSpPr>
            <p:spPr bwMode="auto">
              <a:xfrm>
                <a:off x="2226865" y="2591007"/>
                <a:ext cx="66522" cy="77842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39346604 h 77"/>
                  <a:gd name="T4" fmla="*/ 35120456 w 63"/>
                  <a:gd name="T5" fmla="*/ 78693208 h 77"/>
                  <a:gd name="T6" fmla="*/ 0 w 63"/>
                  <a:gd name="T7" fmla="*/ 39346604 h 77"/>
                  <a:gd name="T8" fmla="*/ 8919229 w 63"/>
                  <a:gd name="T9" fmla="*/ 0 h 77"/>
                  <a:gd name="T10" fmla="*/ 0 w 63"/>
                  <a:gd name="T11" fmla="*/ 15329817 h 77"/>
                  <a:gd name="T12" fmla="*/ 55746495 w 63"/>
                  <a:gd name="T13" fmla="*/ 78693208 h 77"/>
                  <a:gd name="T14" fmla="*/ 70240913 w 63"/>
                  <a:gd name="T15" fmla="*/ 63363379 h 77"/>
                  <a:gd name="T16" fmla="*/ 8919229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8" y="0"/>
                    </a:moveTo>
                    <a:lnTo>
                      <a:pt x="0" y="15"/>
                    </a:lnTo>
                    <a:lnTo>
                      <a:pt x="50" y="77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7" name="Freeform 1429"/>
              <p:cNvSpPr>
                <a:spLocks/>
              </p:cNvSpPr>
              <p:nvPr/>
            </p:nvSpPr>
            <p:spPr bwMode="auto">
              <a:xfrm>
                <a:off x="2232150" y="2582814"/>
                <a:ext cx="65461" cy="77842"/>
              </a:xfrm>
              <a:custGeom>
                <a:avLst/>
                <a:gdLst>
                  <a:gd name="T0" fmla="*/ 34009587 w 63"/>
                  <a:gd name="T1" fmla="*/ 0 h 76"/>
                  <a:gd name="T2" fmla="*/ 68018135 w 63"/>
                  <a:gd name="T3" fmla="*/ 39864322 h 76"/>
                  <a:gd name="T4" fmla="*/ 34009587 w 63"/>
                  <a:gd name="T5" fmla="*/ 79728644 h 76"/>
                  <a:gd name="T6" fmla="*/ 0 w 63"/>
                  <a:gd name="T7" fmla="*/ 39864322 h 76"/>
                  <a:gd name="T8" fmla="*/ 14035670 w 63"/>
                  <a:gd name="T9" fmla="*/ 0 h 76"/>
                  <a:gd name="T10" fmla="*/ 0 w 63"/>
                  <a:gd name="T11" fmla="*/ 15736373 h 76"/>
                  <a:gd name="T12" fmla="*/ 55062055 w 63"/>
                  <a:gd name="T13" fmla="*/ 79728644 h 76"/>
                  <a:gd name="T14" fmla="*/ 68018135 w 63"/>
                  <a:gd name="T15" fmla="*/ 65042102 h 76"/>
                  <a:gd name="T16" fmla="*/ 14035670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13" y="0"/>
                    </a:moveTo>
                    <a:lnTo>
                      <a:pt x="0" y="15"/>
                    </a:lnTo>
                    <a:lnTo>
                      <a:pt x="51" y="76"/>
                    </a:lnTo>
                    <a:lnTo>
                      <a:pt x="63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8" name="Freeform 1430"/>
              <p:cNvSpPr>
                <a:spLocks/>
              </p:cNvSpPr>
              <p:nvPr/>
            </p:nvSpPr>
            <p:spPr bwMode="auto">
              <a:xfrm>
                <a:off x="2235314" y="2570524"/>
                <a:ext cx="68634" cy="83987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4086876 h 80"/>
                  <a:gd name="T4" fmla="*/ 36801764 w 64"/>
                  <a:gd name="T5" fmla="*/ 88172701 h 80"/>
                  <a:gd name="T6" fmla="*/ 0 w 64"/>
                  <a:gd name="T7" fmla="*/ 44086876 h 80"/>
                  <a:gd name="T8" fmla="*/ 14950413 w 64"/>
                  <a:gd name="T9" fmla="*/ 0 h 80"/>
                  <a:gd name="T10" fmla="*/ 0 w 64"/>
                  <a:gd name="T11" fmla="*/ 19838780 h 80"/>
                  <a:gd name="T12" fmla="*/ 63252652 w 64"/>
                  <a:gd name="T13" fmla="*/ 88172701 h 80"/>
                  <a:gd name="T14" fmla="*/ 73603529 w 64"/>
                  <a:gd name="T15" fmla="*/ 72742196 h 80"/>
                  <a:gd name="T16" fmla="*/ 14950413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13" y="0"/>
                    </a:moveTo>
                    <a:lnTo>
                      <a:pt x="0" y="18"/>
                    </a:lnTo>
                    <a:lnTo>
                      <a:pt x="55" y="80"/>
                    </a:lnTo>
                    <a:lnTo>
                      <a:pt x="64" y="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59" name="Freeform 1431"/>
              <p:cNvSpPr>
                <a:spLocks/>
              </p:cNvSpPr>
              <p:nvPr/>
            </p:nvSpPr>
            <p:spPr bwMode="auto">
              <a:xfrm>
                <a:off x="2244824" y="2565404"/>
                <a:ext cx="62298" cy="80915"/>
              </a:xfrm>
              <a:custGeom>
                <a:avLst/>
                <a:gdLst>
                  <a:gd name="T0" fmla="*/ 32890176 w 59"/>
                  <a:gd name="T1" fmla="*/ 0 h 80"/>
                  <a:gd name="T2" fmla="*/ 65780352 w 59"/>
                  <a:gd name="T3" fmla="*/ 40920739 h 80"/>
                  <a:gd name="T4" fmla="*/ 32890176 w 59"/>
                  <a:gd name="T5" fmla="*/ 81840466 h 80"/>
                  <a:gd name="T6" fmla="*/ 0 w 59"/>
                  <a:gd name="T7" fmla="*/ 40920739 h 80"/>
                  <a:gd name="T8" fmla="*/ 8919175 w 59"/>
                  <a:gd name="T9" fmla="*/ 0 h 80"/>
                  <a:gd name="T10" fmla="*/ 0 w 59"/>
                  <a:gd name="T11" fmla="*/ 18414232 h 80"/>
                  <a:gd name="T12" fmla="*/ 55746153 w 59"/>
                  <a:gd name="T13" fmla="*/ 81840466 h 80"/>
                  <a:gd name="T14" fmla="*/ 65780352 w 59"/>
                  <a:gd name="T15" fmla="*/ 66494942 h 80"/>
                  <a:gd name="T16" fmla="*/ 8919175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8" y="0"/>
                    </a:moveTo>
                    <a:lnTo>
                      <a:pt x="0" y="18"/>
                    </a:lnTo>
                    <a:lnTo>
                      <a:pt x="50" y="80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0" name="Freeform 1432"/>
              <p:cNvSpPr>
                <a:spLocks/>
              </p:cNvSpPr>
              <p:nvPr/>
            </p:nvSpPr>
            <p:spPr bwMode="auto">
              <a:xfrm>
                <a:off x="2249039" y="2556186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8919229 w 63"/>
                  <a:gd name="T9" fmla="*/ 0 h 80"/>
                  <a:gd name="T10" fmla="*/ 0 w 63"/>
                  <a:gd name="T11" fmla="*/ 15430510 h 80"/>
                  <a:gd name="T12" fmla="*/ 56861530 w 63"/>
                  <a:gd name="T13" fmla="*/ 88172701 h 80"/>
                  <a:gd name="T14" fmla="*/ 70240913 w 63"/>
                  <a:gd name="T15" fmla="*/ 71639867 h 80"/>
                  <a:gd name="T16" fmla="*/ 8919229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1" name="Freeform 1433"/>
              <p:cNvSpPr>
                <a:spLocks/>
              </p:cNvSpPr>
              <p:nvPr/>
            </p:nvSpPr>
            <p:spPr bwMode="auto">
              <a:xfrm>
                <a:off x="2254325" y="2547984"/>
                <a:ext cx="66522" cy="80915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0920739 h 80"/>
                  <a:gd name="T4" fmla="*/ 34571691 w 64"/>
                  <a:gd name="T5" fmla="*/ 81840466 h 80"/>
                  <a:gd name="T6" fmla="*/ 0 w 64"/>
                  <a:gd name="T7" fmla="*/ 40920739 h 80"/>
                  <a:gd name="T8" fmla="*/ 14044455 w 64"/>
                  <a:gd name="T9" fmla="*/ 0 h 80"/>
                  <a:gd name="T10" fmla="*/ 0 w 64"/>
                  <a:gd name="T11" fmla="*/ 15345528 h 80"/>
                  <a:gd name="T12" fmla="*/ 55098915 w 64"/>
                  <a:gd name="T13" fmla="*/ 81840466 h 80"/>
                  <a:gd name="T14" fmla="*/ 69143382 w 64"/>
                  <a:gd name="T15" fmla="*/ 63426226 h 80"/>
                  <a:gd name="T16" fmla="*/ 1404445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13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2" name="Freeform 1434"/>
              <p:cNvSpPr>
                <a:spLocks/>
              </p:cNvSpPr>
              <p:nvPr/>
            </p:nvSpPr>
            <p:spPr bwMode="auto">
              <a:xfrm>
                <a:off x="2257489" y="2544912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0 w 64"/>
                  <a:gd name="T9" fmla="*/ 11540076 h 76"/>
                  <a:gd name="T10" fmla="*/ 10350864 w 64"/>
                  <a:gd name="T11" fmla="*/ 3147480 h 76"/>
                  <a:gd name="T12" fmla="*/ 14950413 w 64"/>
                  <a:gd name="T13" fmla="*/ 0 h 76"/>
                  <a:gd name="T14" fmla="*/ 19551037 w 64"/>
                  <a:gd name="T15" fmla="*/ 0 h 76"/>
                  <a:gd name="T16" fmla="*/ 73603529 w 64"/>
                  <a:gd name="T17" fmla="*/ 60845805 h 76"/>
                  <a:gd name="T18" fmla="*/ 63252652 w 64"/>
                  <a:gd name="T19" fmla="*/ 79728644 h 76"/>
                  <a:gd name="T20" fmla="*/ 0 w 64"/>
                  <a:gd name="T21" fmla="*/ 11540076 h 7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6"/>
                  <a:gd name="T35" fmla="*/ 64 w 64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6">
                    <a:moveTo>
                      <a:pt x="0" y="11"/>
                    </a:moveTo>
                    <a:lnTo>
                      <a:pt x="9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64" y="58"/>
                    </a:lnTo>
                    <a:lnTo>
                      <a:pt x="55" y="7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3" name="Freeform 1435"/>
              <p:cNvSpPr>
                <a:spLocks/>
              </p:cNvSpPr>
              <p:nvPr/>
            </p:nvSpPr>
            <p:spPr bwMode="auto">
              <a:xfrm>
                <a:off x="2266989" y="2541839"/>
                <a:ext cx="62298" cy="71698"/>
              </a:xfrm>
              <a:custGeom>
                <a:avLst/>
                <a:gdLst>
                  <a:gd name="T0" fmla="*/ 32890176 w 59"/>
                  <a:gd name="T1" fmla="*/ 0 h 69"/>
                  <a:gd name="T2" fmla="*/ 65780352 w 59"/>
                  <a:gd name="T3" fmla="*/ 37250748 h 69"/>
                  <a:gd name="T4" fmla="*/ 32890176 w 59"/>
                  <a:gd name="T5" fmla="*/ 74501495 h 69"/>
                  <a:gd name="T6" fmla="*/ 0 w 59"/>
                  <a:gd name="T7" fmla="*/ 37250748 h 69"/>
                  <a:gd name="T8" fmla="*/ 0 w 59"/>
                  <a:gd name="T9" fmla="*/ 7558423 h 69"/>
                  <a:gd name="T10" fmla="*/ 4460115 w 59"/>
                  <a:gd name="T11" fmla="*/ 4318506 h 69"/>
                  <a:gd name="T12" fmla="*/ 8919175 w 59"/>
                  <a:gd name="T13" fmla="*/ 4318506 h 69"/>
                  <a:gd name="T14" fmla="*/ 13379288 w 59"/>
                  <a:gd name="T15" fmla="*/ 0 h 69"/>
                  <a:gd name="T16" fmla="*/ 18953378 w 59"/>
                  <a:gd name="T17" fmla="*/ 0 h 69"/>
                  <a:gd name="T18" fmla="*/ 65780352 w 59"/>
                  <a:gd name="T19" fmla="*/ 59385677 h 69"/>
                  <a:gd name="T20" fmla="*/ 56861181 w 59"/>
                  <a:gd name="T21" fmla="*/ 74501495 h 69"/>
                  <a:gd name="T22" fmla="*/ 0 w 59"/>
                  <a:gd name="T23" fmla="*/ 7558423 h 6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9"/>
                  <a:gd name="T37" fmla="*/ 0 h 69"/>
                  <a:gd name="T38" fmla="*/ 59 w 59"/>
                  <a:gd name="T39" fmla="*/ 69 h 6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9" h="69">
                    <a:moveTo>
                      <a:pt x="0" y="7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9" y="55"/>
                    </a:lnTo>
                    <a:lnTo>
                      <a:pt x="51" y="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4" name="Freeform 1436"/>
              <p:cNvSpPr>
                <a:spLocks/>
              </p:cNvSpPr>
              <p:nvPr/>
            </p:nvSpPr>
            <p:spPr bwMode="auto">
              <a:xfrm>
                <a:off x="2274387" y="2538767"/>
                <a:ext cx="63349" cy="66577"/>
              </a:xfrm>
              <a:custGeom>
                <a:avLst/>
                <a:gdLst>
                  <a:gd name="T0" fmla="*/ 33442993 w 60"/>
                  <a:gd name="T1" fmla="*/ 0 h 66"/>
                  <a:gd name="T2" fmla="*/ 66884930 w 60"/>
                  <a:gd name="T3" fmla="*/ 33580027 h 66"/>
                  <a:gd name="T4" fmla="*/ 33442993 w 60"/>
                  <a:gd name="T5" fmla="*/ 67159045 h 66"/>
                  <a:gd name="T6" fmla="*/ 0 w 60"/>
                  <a:gd name="T7" fmla="*/ 33580027 h 66"/>
                  <a:gd name="T8" fmla="*/ 0 w 60"/>
                  <a:gd name="T9" fmla="*/ 8140550 h 66"/>
                  <a:gd name="T10" fmla="*/ 4458715 w 60"/>
                  <a:gd name="T11" fmla="*/ 4070275 h 66"/>
                  <a:gd name="T12" fmla="*/ 10032372 w 60"/>
                  <a:gd name="T13" fmla="*/ 0 h 66"/>
                  <a:gd name="T14" fmla="*/ 14492140 w 60"/>
                  <a:gd name="T15" fmla="*/ 0 h 66"/>
                  <a:gd name="T16" fmla="*/ 18950857 w 60"/>
                  <a:gd name="T17" fmla="*/ 0 h 66"/>
                  <a:gd name="T18" fmla="*/ 66884930 w 60"/>
                  <a:gd name="T19" fmla="*/ 51895755 h 66"/>
                  <a:gd name="T20" fmla="*/ 52392794 w 60"/>
                  <a:gd name="T21" fmla="*/ 67159045 h 66"/>
                  <a:gd name="T22" fmla="*/ 0 w 60"/>
                  <a:gd name="T23" fmla="*/ 8140550 h 6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0"/>
                  <a:gd name="T37" fmla="*/ 0 h 66"/>
                  <a:gd name="T38" fmla="*/ 60 w 60"/>
                  <a:gd name="T39" fmla="*/ 66 h 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0" h="66">
                    <a:moveTo>
                      <a:pt x="0" y="8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60" y="51"/>
                    </a:lnTo>
                    <a:lnTo>
                      <a:pt x="47" y="6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5" name="Freeform 1437"/>
              <p:cNvSpPr>
                <a:spLocks/>
              </p:cNvSpPr>
              <p:nvPr/>
            </p:nvSpPr>
            <p:spPr bwMode="auto">
              <a:xfrm>
                <a:off x="2283887" y="2535695"/>
                <a:ext cx="59134" cy="63495"/>
              </a:xfrm>
              <a:custGeom>
                <a:avLst/>
                <a:gdLst>
                  <a:gd name="T0" fmla="*/ 31789363 w 55"/>
                  <a:gd name="T1" fmla="*/ 0 h 62"/>
                  <a:gd name="T2" fmla="*/ 63578726 w 55"/>
                  <a:gd name="T3" fmla="*/ 32513536 h 62"/>
                  <a:gd name="T4" fmla="*/ 31789363 w 55"/>
                  <a:gd name="T5" fmla="*/ 65026049 h 62"/>
                  <a:gd name="T6" fmla="*/ 0 w 55"/>
                  <a:gd name="T7" fmla="*/ 32513536 h 62"/>
                  <a:gd name="T8" fmla="*/ 0 w 55"/>
                  <a:gd name="T9" fmla="*/ 7341866 h 62"/>
                  <a:gd name="T10" fmla="*/ 0 w 55"/>
                  <a:gd name="T11" fmla="*/ 3146075 h 62"/>
                  <a:gd name="T12" fmla="*/ 4624280 w 55"/>
                  <a:gd name="T13" fmla="*/ 3146075 h 62"/>
                  <a:gd name="T14" fmla="*/ 9247484 w 55"/>
                  <a:gd name="T15" fmla="*/ 3146075 h 62"/>
                  <a:gd name="T16" fmla="*/ 13871762 w 55"/>
                  <a:gd name="T17" fmla="*/ 0 h 62"/>
                  <a:gd name="T18" fmla="*/ 19651844 w 55"/>
                  <a:gd name="T19" fmla="*/ 0 h 62"/>
                  <a:gd name="T20" fmla="*/ 63578726 w 55"/>
                  <a:gd name="T21" fmla="*/ 49293630 h 62"/>
                  <a:gd name="T22" fmla="*/ 48551168 w 55"/>
                  <a:gd name="T23" fmla="*/ 65026049 h 62"/>
                  <a:gd name="T24" fmla="*/ 0 w 55"/>
                  <a:gd name="T25" fmla="*/ 7341866 h 6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62"/>
                  <a:gd name="T41" fmla="*/ 55 w 55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62">
                    <a:moveTo>
                      <a:pt x="0" y="7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5" y="47"/>
                    </a:lnTo>
                    <a:lnTo>
                      <a:pt x="42" y="6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6" name="Freeform 1438"/>
              <p:cNvSpPr>
                <a:spLocks/>
              </p:cNvSpPr>
              <p:nvPr/>
            </p:nvSpPr>
            <p:spPr bwMode="auto">
              <a:xfrm>
                <a:off x="2294449" y="2530574"/>
                <a:ext cx="53849" cy="60423"/>
              </a:xfrm>
              <a:custGeom>
                <a:avLst/>
                <a:gdLst>
                  <a:gd name="T0" fmla="*/ 28429104 w 51"/>
                  <a:gd name="T1" fmla="*/ 0 h 58"/>
                  <a:gd name="T2" fmla="*/ 56857152 w 51"/>
                  <a:gd name="T3" fmla="*/ 31474132 h 58"/>
                  <a:gd name="T4" fmla="*/ 28429104 w 51"/>
                  <a:gd name="T5" fmla="*/ 62947223 h 58"/>
                  <a:gd name="T6" fmla="*/ 0 w 51"/>
                  <a:gd name="T7" fmla="*/ 31474132 h 58"/>
                  <a:gd name="T8" fmla="*/ 0 w 51"/>
                  <a:gd name="T9" fmla="*/ 7596630 h 58"/>
                  <a:gd name="T10" fmla="*/ 4458909 w 51"/>
                  <a:gd name="T11" fmla="*/ 4341081 h 58"/>
                  <a:gd name="T12" fmla="*/ 10033865 w 51"/>
                  <a:gd name="T13" fmla="*/ 4341081 h 58"/>
                  <a:gd name="T14" fmla="*/ 14492772 w 51"/>
                  <a:gd name="T15" fmla="*/ 0 h 58"/>
                  <a:gd name="T16" fmla="*/ 18952739 w 51"/>
                  <a:gd name="T17" fmla="*/ 0 h 58"/>
                  <a:gd name="T18" fmla="*/ 56857152 w 51"/>
                  <a:gd name="T19" fmla="*/ 47752926 h 58"/>
                  <a:gd name="T20" fmla="*/ 47938283 w 51"/>
                  <a:gd name="T21" fmla="*/ 62947223 h 58"/>
                  <a:gd name="T22" fmla="*/ 0 w 51"/>
                  <a:gd name="T23" fmla="*/ 7596630 h 5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1"/>
                  <a:gd name="T37" fmla="*/ 0 h 58"/>
                  <a:gd name="T38" fmla="*/ 51 w 51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1" h="58">
                    <a:moveTo>
                      <a:pt x="0" y="7"/>
                    </a:moveTo>
                    <a:lnTo>
                      <a:pt x="4" y="4"/>
                    </a:lnTo>
                    <a:lnTo>
                      <a:pt x="9" y="4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51" y="44"/>
                    </a:lnTo>
                    <a:lnTo>
                      <a:pt x="43" y="5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7" name="Freeform 1439"/>
              <p:cNvSpPr>
                <a:spLocks/>
              </p:cNvSpPr>
              <p:nvPr/>
            </p:nvSpPr>
            <p:spPr bwMode="auto">
              <a:xfrm>
                <a:off x="2303949" y="2527502"/>
                <a:ext cx="53849" cy="55302"/>
              </a:xfrm>
              <a:custGeom>
                <a:avLst/>
                <a:gdLst>
                  <a:gd name="T0" fmla="*/ 28997686 w 50"/>
                  <a:gd name="T1" fmla="*/ 0 h 55"/>
                  <a:gd name="T2" fmla="*/ 57994295 w 50"/>
                  <a:gd name="T3" fmla="*/ 27802829 h 55"/>
                  <a:gd name="T4" fmla="*/ 28997686 w 50"/>
                  <a:gd name="T5" fmla="*/ 55605659 h 55"/>
                  <a:gd name="T6" fmla="*/ 0 w 50"/>
                  <a:gd name="T7" fmla="*/ 27802829 h 55"/>
                  <a:gd name="T8" fmla="*/ 0 w 50"/>
                  <a:gd name="T9" fmla="*/ 8088169 h 55"/>
                  <a:gd name="T10" fmla="*/ 4639631 w 50"/>
                  <a:gd name="T11" fmla="*/ 4044084 h 55"/>
                  <a:gd name="T12" fmla="*/ 9279261 w 50"/>
                  <a:gd name="T13" fmla="*/ 4044084 h 55"/>
                  <a:gd name="T14" fmla="*/ 13918889 w 50"/>
                  <a:gd name="T15" fmla="*/ 0 h 55"/>
                  <a:gd name="T16" fmla="*/ 19718429 w 50"/>
                  <a:gd name="T17" fmla="*/ 0 h 55"/>
                  <a:gd name="T18" fmla="*/ 57994295 w 50"/>
                  <a:gd name="T19" fmla="*/ 40440849 h 55"/>
                  <a:gd name="T20" fmla="*/ 44075410 w 50"/>
                  <a:gd name="T21" fmla="*/ 55605659 h 55"/>
                  <a:gd name="T22" fmla="*/ 0 w 50"/>
                  <a:gd name="T23" fmla="*/ 8088169 h 5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55"/>
                  <a:gd name="T38" fmla="*/ 50 w 50"/>
                  <a:gd name="T39" fmla="*/ 55 h 5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55">
                    <a:moveTo>
                      <a:pt x="0" y="8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0" y="40"/>
                    </a:lnTo>
                    <a:lnTo>
                      <a:pt x="38" y="5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8" name="Freeform 1440"/>
              <p:cNvSpPr>
                <a:spLocks/>
              </p:cNvSpPr>
              <p:nvPr/>
            </p:nvSpPr>
            <p:spPr bwMode="auto">
              <a:xfrm>
                <a:off x="2311338" y="2524429"/>
                <a:ext cx="49624" cy="52230"/>
              </a:xfrm>
              <a:custGeom>
                <a:avLst/>
                <a:gdLst>
                  <a:gd name="T0" fmla="*/ 26197248 w 47"/>
                  <a:gd name="T1" fmla="*/ 0 h 51"/>
                  <a:gd name="T2" fmla="*/ 52394497 w 47"/>
                  <a:gd name="T3" fmla="*/ 26744832 h 51"/>
                  <a:gd name="T4" fmla="*/ 26197248 w 47"/>
                  <a:gd name="T5" fmla="*/ 53489665 h 51"/>
                  <a:gd name="T6" fmla="*/ 0 w 47"/>
                  <a:gd name="T7" fmla="*/ 26744832 h 51"/>
                  <a:gd name="T8" fmla="*/ 0 w 47"/>
                  <a:gd name="T9" fmla="*/ 7341899 h 51"/>
                  <a:gd name="T10" fmla="*/ 4458770 w 47"/>
                  <a:gd name="T11" fmla="*/ 3146089 h 51"/>
                  <a:gd name="T12" fmla="*/ 10032496 w 47"/>
                  <a:gd name="T13" fmla="*/ 3146089 h 51"/>
                  <a:gd name="T14" fmla="*/ 14492319 w 47"/>
                  <a:gd name="T15" fmla="*/ 0 h 51"/>
                  <a:gd name="T16" fmla="*/ 18951091 w 47"/>
                  <a:gd name="T17" fmla="*/ 0 h 51"/>
                  <a:gd name="T18" fmla="*/ 52394497 w 47"/>
                  <a:gd name="T19" fmla="*/ 37757174 h 51"/>
                  <a:gd name="T20" fmla="*/ 37902182 w 47"/>
                  <a:gd name="T21" fmla="*/ 53489665 h 51"/>
                  <a:gd name="T22" fmla="*/ 0 w 47"/>
                  <a:gd name="T23" fmla="*/ 7341899 h 51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7"/>
                  <a:gd name="T37" fmla="*/ 0 h 51"/>
                  <a:gd name="T38" fmla="*/ 47 w 47"/>
                  <a:gd name="T39" fmla="*/ 51 h 5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7" h="51">
                    <a:moveTo>
                      <a:pt x="0" y="7"/>
                    </a:moveTo>
                    <a:lnTo>
                      <a:pt x="4" y="3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47" y="36"/>
                    </a:lnTo>
                    <a:lnTo>
                      <a:pt x="34" y="5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69" name="Freeform 1441"/>
              <p:cNvSpPr>
                <a:spLocks/>
              </p:cNvSpPr>
              <p:nvPr/>
            </p:nvSpPr>
            <p:spPr bwMode="auto">
              <a:xfrm>
                <a:off x="2320847" y="2516236"/>
                <a:ext cx="44348" cy="49158"/>
              </a:xfrm>
              <a:custGeom>
                <a:avLst/>
                <a:gdLst>
                  <a:gd name="T0" fmla="*/ 23413632 w 42"/>
                  <a:gd name="T1" fmla="*/ 0 h 47"/>
                  <a:gd name="T2" fmla="*/ 46827264 w 42"/>
                  <a:gd name="T3" fmla="*/ 25707542 h 47"/>
                  <a:gd name="T4" fmla="*/ 23413632 w 42"/>
                  <a:gd name="T5" fmla="*/ 51415084 h 47"/>
                  <a:gd name="T6" fmla="*/ 0 w 42"/>
                  <a:gd name="T7" fmla="*/ 25707542 h 47"/>
                  <a:gd name="T8" fmla="*/ 0 w 42"/>
                  <a:gd name="T9" fmla="*/ 7657142 h 47"/>
                  <a:gd name="T10" fmla="*/ 4460142 w 42"/>
                  <a:gd name="T11" fmla="*/ 4376109 h 47"/>
                  <a:gd name="T12" fmla="*/ 8919228 w 42"/>
                  <a:gd name="T13" fmla="*/ 4376109 h 47"/>
                  <a:gd name="T14" fmla="*/ 13379369 w 42"/>
                  <a:gd name="T15" fmla="*/ 0 h 47"/>
                  <a:gd name="T16" fmla="*/ 18953492 w 42"/>
                  <a:gd name="T17" fmla="*/ 0 h 47"/>
                  <a:gd name="T18" fmla="*/ 46827264 w 42"/>
                  <a:gd name="T19" fmla="*/ 31724688 h 47"/>
                  <a:gd name="T20" fmla="*/ 36793005 w 42"/>
                  <a:gd name="T21" fmla="*/ 51415084 h 47"/>
                  <a:gd name="T22" fmla="*/ 0 w 42"/>
                  <a:gd name="T23" fmla="*/ 7657142 h 4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47"/>
                  <a:gd name="T38" fmla="*/ 42 w 42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47">
                    <a:moveTo>
                      <a:pt x="0" y="7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42" y="29"/>
                    </a:lnTo>
                    <a:lnTo>
                      <a:pt x="33" y="4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0" name="Freeform 1442"/>
              <p:cNvSpPr>
                <a:spLocks/>
              </p:cNvSpPr>
              <p:nvPr/>
            </p:nvSpPr>
            <p:spPr bwMode="auto">
              <a:xfrm>
                <a:off x="2329287" y="2516236"/>
                <a:ext cx="41175" cy="43013"/>
              </a:xfrm>
              <a:custGeom>
                <a:avLst/>
                <a:gdLst>
                  <a:gd name="T0" fmla="*/ 22308181 w 38"/>
                  <a:gd name="T1" fmla="*/ 0 h 43"/>
                  <a:gd name="T2" fmla="*/ 44615279 w 38"/>
                  <a:gd name="T3" fmla="*/ 21513502 h 43"/>
                  <a:gd name="T4" fmla="*/ 22308181 w 38"/>
                  <a:gd name="T5" fmla="*/ 43026004 h 43"/>
                  <a:gd name="T6" fmla="*/ 0 w 38"/>
                  <a:gd name="T7" fmla="*/ 21513502 h 43"/>
                  <a:gd name="T8" fmla="*/ 0 w 38"/>
                  <a:gd name="T9" fmla="*/ 7004116 h 43"/>
                  <a:gd name="T10" fmla="*/ 4696117 w 38"/>
                  <a:gd name="T11" fmla="*/ 3001907 h 43"/>
                  <a:gd name="T12" fmla="*/ 10566805 w 38"/>
                  <a:gd name="T13" fmla="*/ 3001907 h 43"/>
                  <a:gd name="T14" fmla="*/ 15262920 w 38"/>
                  <a:gd name="T15" fmla="*/ 0 h 43"/>
                  <a:gd name="T16" fmla="*/ 19959040 w 38"/>
                  <a:gd name="T17" fmla="*/ 0 h 43"/>
                  <a:gd name="T18" fmla="*/ 44615279 w 38"/>
                  <a:gd name="T19" fmla="*/ 25015559 h 43"/>
                  <a:gd name="T20" fmla="*/ 35223040 w 38"/>
                  <a:gd name="T21" fmla="*/ 43026004 h 43"/>
                  <a:gd name="T22" fmla="*/ 0 w 38"/>
                  <a:gd name="T23" fmla="*/ 7004116 h 4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3"/>
                  <a:gd name="T38" fmla="*/ 38 w 38"/>
                  <a:gd name="T39" fmla="*/ 43 h 4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3">
                    <a:moveTo>
                      <a:pt x="0" y="7"/>
                    </a:moveTo>
                    <a:lnTo>
                      <a:pt x="4" y="3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8" y="25"/>
                    </a:lnTo>
                    <a:lnTo>
                      <a:pt x="30" y="4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1" name="Freeform 1443"/>
              <p:cNvSpPr>
                <a:spLocks/>
              </p:cNvSpPr>
              <p:nvPr/>
            </p:nvSpPr>
            <p:spPr bwMode="auto">
              <a:xfrm>
                <a:off x="2338797" y="2513164"/>
                <a:ext cx="41175" cy="36868"/>
              </a:xfrm>
              <a:custGeom>
                <a:avLst/>
                <a:gdLst>
                  <a:gd name="T0" fmla="*/ 22308181 w 38"/>
                  <a:gd name="T1" fmla="*/ 0 h 36"/>
                  <a:gd name="T2" fmla="*/ 44615279 w 38"/>
                  <a:gd name="T3" fmla="*/ 18878464 h 36"/>
                  <a:gd name="T4" fmla="*/ 22308181 w 38"/>
                  <a:gd name="T5" fmla="*/ 37756928 h 36"/>
                  <a:gd name="T6" fmla="*/ 0 w 38"/>
                  <a:gd name="T7" fmla="*/ 18878464 h 36"/>
                  <a:gd name="T8" fmla="*/ 0 w 38"/>
                  <a:gd name="T9" fmla="*/ 7341851 h 36"/>
                  <a:gd name="T10" fmla="*/ 4696117 w 38"/>
                  <a:gd name="T11" fmla="*/ 4194759 h 36"/>
                  <a:gd name="T12" fmla="*/ 9392235 w 38"/>
                  <a:gd name="T13" fmla="*/ 4194759 h 36"/>
                  <a:gd name="T14" fmla="*/ 14089433 w 38"/>
                  <a:gd name="T15" fmla="*/ 4194759 h 36"/>
                  <a:gd name="T16" fmla="*/ 18785553 w 38"/>
                  <a:gd name="T17" fmla="*/ 0 h 36"/>
                  <a:gd name="T18" fmla="*/ 44615279 w 38"/>
                  <a:gd name="T19" fmla="*/ 23073222 h 36"/>
                  <a:gd name="T20" fmla="*/ 29352354 w 38"/>
                  <a:gd name="T21" fmla="*/ 37756928 h 36"/>
                  <a:gd name="T22" fmla="*/ 0 w 38"/>
                  <a:gd name="T23" fmla="*/ 7341851 h 3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36"/>
                  <a:gd name="T38" fmla="*/ 38 w 38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36">
                    <a:moveTo>
                      <a:pt x="0" y="7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38" y="22"/>
                    </a:lnTo>
                    <a:lnTo>
                      <a:pt x="25" y="3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2" name="Freeform 1444"/>
              <p:cNvSpPr>
                <a:spLocks/>
              </p:cNvSpPr>
              <p:nvPr/>
            </p:nvSpPr>
            <p:spPr bwMode="auto">
              <a:xfrm>
                <a:off x="2348298" y="2507019"/>
                <a:ext cx="34847" cy="34820"/>
              </a:xfrm>
              <a:custGeom>
                <a:avLst/>
                <a:gdLst>
                  <a:gd name="T0" fmla="*/ 17858063 w 34"/>
                  <a:gd name="T1" fmla="*/ 0 h 33"/>
                  <a:gd name="T2" fmla="*/ 35715100 w 34"/>
                  <a:gd name="T3" fmla="*/ 18370188 h 33"/>
                  <a:gd name="T4" fmla="*/ 17858063 w 34"/>
                  <a:gd name="T5" fmla="*/ 36740375 h 33"/>
                  <a:gd name="T6" fmla="*/ 0 w 34"/>
                  <a:gd name="T7" fmla="*/ 18370188 h 33"/>
                  <a:gd name="T8" fmla="*/ 0 w 34"/>
                  <a:gd name="T9" fmla="*/ 8906534 h 33"/>
                  <a:gd name="T10" fmla="*/ 4202138 w 34"/>
                  <a:gd name="T11" fmla="*/ 8906534 h 33"/>
                  <a:gd name="T12" fmla="*/ 8403252 w 34"/>
                  <a:gd name="T13" fmla="*/ 4453795 h 33"/>
                  <a:gd name="T14" fmla="*/ 13655922 w 34"/>
                  <a:gd name="T15" fmla="*/ 4453795 h 33"/>
                  <a:gd name="T16" fmla="*/ 17857038 w 34"/>
                  <a:gd name="T17" fmla="*/ 0 h 33"/>
                  <a:gd name="T18" fmla="*/ 35715100 w 34"/>
                  <a:gd name="T19" fmla="*/ 20040492 h 33"/>
                  <a:gd name="T20" fmla="*/ 22059174 w 34"/>
                  <a:gd name="T21" fmla="*/ 36740375 h 33"/>
                  <a:gd name="T22" fmla="*/ 0 w 34"/>
                  <a:gd name="T23" fmla="*/ 8906534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3"/>
                  <a:gd name="T38" fmla="*/ 34 w 34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3">
                    <a:moveTo>
                      <a:pt x="0" y="8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34" y="18"/>
                    </a:lnTo>
                    <a:lnTo>
                      <a:pt x="21" y="3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3" name="Freeform 1445"/>
              <p:cNvSpPr>
                <a:spLocks/>
              </p:cNvSpPr>
              <p:nvPr/>
            </p:nvSpPr>
            <p:spPr bwMode="auto">
              <a:xfrm>
                <a:off x="2355686" y="2503947"/>
                <a:ext cx="31674" cy="29699"/>
              </a:xfrm>
              <a:custGeom>
                <a:avLst/>
                <a:gdLst>
                  <a:gd name="T0" fmla="*/ 16720704 w 30"/>
                  <a:gd name="T1" fmla="*/ 0 h 29"/>
                  <a:gd name="T2" fmla="*/ 33441409 w 30"/>
                  <a:gd name="T3" fmla="*/ 15207936 h 29"/>
                  <a:gd name="T4" fmla="*/ 16720704 w 30"/>
                  <a:gd name="T5" fmla="*/ 30414848 h 29"/>
                  <a:gd name="T6" fmla="*/ 0 w 30"/>
                  <a:gd name="T7" fmla="*/ 15207936 h 29"/>
                  <a:gd name="T8" fmla="*/ 0 w 30"/>
                  <a:gd name="T9" fmla="*/ 7341798 h 29"/>
                  <a:gd name="T10" fmla="*/ 5573569 w 30"/>
                  <a:gd name="T11" fmla="*/ 7341798 h 29"/>
                  <a:gd name="T12" fmla="*/ 10032213 w 30"/>
                  <a:gd name="T13" fmla="*/ 3146046 h 29"/>
                  <a:gd name="T14" fmla="*/ 14490855 w 30"/>
                  <a:gd name="T15" fmla="*/ 3146046 h 29"/>
                  <a:gd name="T16" fmla="*/ 18950558 w 30"/>
                  <a:gd name="T17" fmla="*/ 0 h 29"/>
                  <a:gd name="T18" fmla="*/ 24524124 w 30"/>
                  <a:gd name="T19" fmla="*/ 0 h 29"/>
                  <a:gd name="T20" fmla="*/ 33441409 w 30"/>
                  <a:gd name="T21" fmla="*/ 14682571 h 29"/>
                  <a:gd name="T22" fmla="*/ 24524124 w 30"/>
                  <a:gd name="T23" fmla="*/ 30414848 h 29"/>
                  <a:gd name="T24" fmla="*/ 0 w 30"/>
                  <a:gd name="T25" fmla="*/ 7341798 h 29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29"/>
                  <a:gd name="T41" fmla="*/ 30 w 30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29">
                    <a:moveTo>
                      <a:pt x="0" y="7"/>
                    </a:moveTo>
                    <a:lnTo>
                      <a:pt x="5" y="7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22" y="2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4" name="Freeform 1446"/>
              <p:cNvSpPr>
                <a:spLocks/>
              </p:cNvSpPr>
              <p:nvPr/>
            </p:nvSpPr>
            <p:spPr bwMode="auto">
              <a:xfrm>
                <a:off x="2365187" y="2501898"/>
                <a:ext cx="31674" cy="25603"/>
              </a:xfrm>
              <a:custGeom>
                <a:avLst/>
                <a:gdLst>
                  <a:gd name="T0" fmla="*/ 16720704 w 30"/>
                  <a:gd name="T1" fmla="*/ 0 h 25"/>
                  <a:gd name="T2" fmla="*/ 33441409 w 30"/>
                  <a:gd name="T3" fmla="*/ 13110784 h 25"/>
                  <a:gd name="T4" fmla="*/ 16720704 w 30"/>
                  <a:gd name="T5" fmla="*/ 26220544 h 25"/>
                  <a:gd name="T6" fmla="*/ 0 w 30"/>
                  <a:gd name="T7" fmla="*/ 13110784 h 25"/>
                  <a:gd name="T8" fmla="*/ 0 w 30"/>
                  <a:gd name="T9" fmla="*/ 7341916 h 25"/>
                  <a:gd name="T10" fmla="*/ 4458644 w 30"/>
                  <a:gd name="T11" fmla="*/ 7341916 h 25"/>
                  <a:gd name="T12" fmla="*/ 8917289 w 30"/>
                  <a:gd name="T13" fmla="*/ 4194796 h 25"/>
                  <a:gd name="T14" fmla="*/ 14490855 w 30"/>
                  <a:gd name="T15" fmla="*/ 4194796 h 25"/>
                  <a:gd name="T16" fmla="*/ 18950558 w 30"/>
                  <a:gd name="T17" fmla="*/ 4194796 h 25"/>
                  <a:gd name="T18" fmla="*/ 23409200 w 30"/>
                  <a:gd name="T19" fmla="*/ 0 h 25"/>
                  <a:gd name="T20" fmla="*/ 33441409 w 30"/>
                  <a:gd name="T21" fmla="*/ 11536712 h 25"/>
                  <a:gd name="T22" fmla="*/ 18950558 w 30"/>
                  <a:gd name="T23" fmla="*/ 26220544 h 25"/>
                  <a:gd name="T24" fmla="*/ 0 w 30"/>
                  <a:gd name="T25" fmla="*/ 7341916 h 2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25"/>
                  <a:gd name="T41" fmla="*/ 30 w 30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25">
                    <a:moveTo>
                      <a:pt x="0" y="7"/>
                    </a:moveTo>
                    <a:lnTo>
                      <a:pt x="4" y="7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0"/>
                    </a:lnTo>
                    <a:lnTo>
                      <a:pt x="30" y="11"/>
                    </a:lnTo>
                    <a:lnTo>
                      <a:pt x="17" y="2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5" name="Freeform 1447"/>
              <p:cNvSpPr>
                <a:spLocks/>
              </p:cNvSpPr>
              <p:nvPr/>
            </p:nvSpPr>
            <p:spPr bwMode="auto">
              <a:xfrm>
                <a:off x="2379972" y="2495754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8390378 h 22"/>
                  <a:gd name="T10" fmla="*/ 4460142 w 21"/>
                  <a:gd name="T11" fmla="*/ 8390378 h 22"/>
                  <a:gd name="T12" fmla="*/ 8919228 w 21"/>
                  <a:gd name="T13" fmla="*/ 4194677 h 22"/>
                  <a:gd name="T14" fmla="*/ 13379369 w 21"/>
                  <a:gd name="T15" fmla="*/ 4194677 h 22"/>
                  <a:gd name="T16" fmla="*/ 18953492 w 21"/>
                  <a:gd name="T17" fmla="*/ 0 h 22"/>
                  <a:gd name="T18" fmla="*/ 23413632 w 21"/>
                  <a:gd name="T19" fmla="*/ 8390378 h 22"/>
                  <a:gd name="T20" fmla="*/ 8919228 w 21"/>
                  <a:gd name="T21" fmla="*/ 23072768 h 22"/>
                  <a:gd name="T22" fmla="*/ 0 w 21"/>
                  <a:gd name="T23" fmla="*/ 8390378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2"/>
                  <a:gd name="T38" fmla="*/ 21 w 21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2">
                    <a:moveTo>
                      <a:pt x="0" y="8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7" y="0"/>
                    </a:lnTo>
                    <a:lnTo>
                      <a:pt x="21" y="8"/>
                    </a:lnTo>
                    <a:lnTo>
                      <a:pt x="8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6" name="Freeform 1448"/>
              <p:cNvSpPr>
                <a:spLocks/>
              </p:cNvSpPr>
              <p:nvPr/>
            </p:nvSpPr>
            <p:spPr bwMode="auto">
              <a:xfrm>
                <a:off x="2387361" y="2495754"/>
                <a:ext cx="17949" cy="17410"/>
              </a:xfrm>
              <a:custGeom>
                <a:avLst/>
                <a:gdLst>
                  <a:gd name="T0" fmla="*/ 9476016 w 17"/>
                  <a:gd name="T1" fmla="*/ 0 h 15"/>
                  <a:gd name="T2" fmla="*/ 18950976 w 17"/>
                  <a:gd name="T3" fmla="*/ 10103605 h 15"/>
                  <a:gd name="T4" fmla="*/ 9476016 w 17"/>
                  <a:gd name="T5" fmla="*/ 20207211 h 15"/>
                  <a:gd name="T6" fmla="*/ 0 w 17"/>
                  <a:gd name="T7" fmla="*/ 10103605 h 15"/>
                  <a:gd name="T8" fmla="*/ 0 w 17"/>
                  <a:gd name="T9" fmla="*/ 5388976 h 15"/>
                  <a:gd name="T10" fmla="*/ 4458743 w 17"/>
                  <a:gd name="T11" fmla="*/ 5388976 h 15"/>
                  <a:gd name="T12" fmla="*/ 10032435 w 17"/>
                  <a:gd name="T13" fmla="*/ 0 h 15"/>
                  <a:gd name="T14" fmla="*/ 14492231 w 17"/>
                  <a:gd name="T15" fmla="*/ 0 h 15"/>
                  <a:gd name="T16" fmla="*/ 18950976 w 17"/>
                  <a:gd name="T17" fmla="*/ 0 h 15"/>
                  <a:gd name="T18" fmla="*/ 10032435 w 17"/>
                  <a:gd name="T19" fmla="*/ 20207211 h 15"/>
                  <a:gd name="T20" fmla="*/ 0 w 17"/>
                  <a:gd name="T21" fmla="*/ 5388976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5"/>
                  <a:gd name="T35" fmla="*/ 17 w 17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5">
                    <a:moveTo>
                      <a:pt x="0" y="4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9" y="1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7" name="Freeform 1449"/>
              <p:cNvSpPr>
                <a:spLocks/>
              </p:cNvSpPr>
              <p:nvPr/>
            </p:nvSpPr>
            <p:spPr bwMode="auto">
              <a:xfrm>
                <a:off x="2396871" y="2495754"/>
                <a:ext cx="8449" cy="8193"/>
              </a:xfrm>
              <a:custGeom>
                <a:avLst/>
                <a:gdLst>
                  <a:gd name="T0" fmla="*/ 4462128 w 8"/>
                  <a:gd name="T1" fmla="*/ 0 h 8"/>
                  <a:gd name="T2" fmla="*/ 8923200 w 8"/>
                  <a:gd name="T3" fmla="*/ 4195840 h 8"/>
                  <a:gd name="T4" fmla="*/ 4462128 w 8"/>
                  <a:gd name="T5" fmla="*/ 8390656 h 8"/>
                  <a:gd name="T6" fmla="*/ 0 w 8"/>
                  <a:gd name="T7" fmla="*/ 4195840 h 8"/>
                  <a:gd name="T8" fmla="*/ 0 w 8"/>
                  <a:gd name="T9" fmla="*/ 0 h 8"/>
                  <a:gd name="T10" fmla="*/ 4462128 w 8"/>
                  <a:gd name="T11" fmla="*/ 0 h 8"/>
                  <a:gd name="T12" fmla="*/ 8923200 w 8"/>
                  <a:gd name="T13" fmla="*/ 0 h 8"/>
                  <a:gd name="T14" fmla="*/ 4462128 w 8"/>
                  <a:gd name="T15" fmla="*/ 8390656 h 8"/>
                  <a:gd name="T16" fmla="*/ 0 w 8"/>
                  <a:gd name="T17" fmla="*/ 0 h 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8" name="Freeform 1450"/>
              <p:cNvSpPr>
                <a:spLocks/>
              </p:cNvSpPr>
              <p:nvPr/>
            </p:nvSpPr>
            <p:spPr bwMode="auto">
              <a:xfrm>
                <a:off x="2795997" y="2752828"/>
                <a:ext cx="25338" cy="20482"/>
              </a:xfrm>
              <a:custGeom>
                <a:avLst/>
                <a:gdLst>
                  <a:gd name="T0" fmla="*/ 12840285 w 25"/>
                  <a:gd name="T1" fmla="*/ 0 h 18"/>
                  <a:gd name="T2" fmla="*/ 25680570 w 25"/>
                  <a:gd name="T3" fmla="*/ 11653120 h 18"/>
                  <a:gd name="T4" fmla="*/ 12840285 w 25"/>
                  <a:gd name="T5" fmla="*/ 23306239 h 18"/>
                  <a:gd name="T6" fmla="*/ 0 w 25"/>
                  <a:gd name="T7" fmla="*/ 11653120 h 18"/>
                  <a:gd name="T8" fmla="*/ 12326430 w 25"/>
                  <a:gd name="T9" fmla="*/ 0 h 18"/>
                  <a:gd name="T10" fmla="*/ 0 w 25"/>
                  <a:gd name="T11" fmla="*/ 23306239 h 18"/>
                  <a:gd name="T12" fmla="*/ 25680570 w 25"/>
                  <a:gd name="T13" fmla="*/ 23306239 h 18"/>
                  <a:gd name="T14" fmla="*/ 12326430 w 25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8"/>
                  <a:gd name="T26" fmla="*/ 25 w 25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8">
                    <a:moveTo>
                      <a:pt x="12" y="0"/>
                    </a:moveTo>
                    <a:lnTo>
                      <a:pt x="0" y="18"/>
                    </a:lnTo>
                    <a:lnTo>
                      <a:pt x="25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79" name="Freeform 1451"/>
              <p:cNvSpPr>
                <a:spLocks/>
              </p:cNvSpPr>
              <p:nvPr/>
            </p:nvSpPr>
            <p:spPr bwMode="auto">
              <a:xfrm>
                <a:off x="2799161" y="2743611"/>
                <a:ext cx="38011" cy="29699"/>
              </a:xfrm>
              <a:custGeom>
                <a:avLst/>
                <a:gdLst>
                  <a:gd name="T0" fmla="*/ 21248148 w 34"/>
                  <a:gd name="T1" fmla="*/ 0 h 29"/>
                  <a:gd name="T2" fmla="*/ 42495178 w 34"/>
                  <a:gd name="T3" fmla="*/ 15207936 h 29"/>
                  <a:gd name="T4" fmla="*/ 21248148 w 34"/>
                  <a:gd name="T5" fmla="*/ 30414848 h 29"/>
                  <a:gd name="T6" fmla="*/ 0 w 34"/>
                  <a:gd name="T7" fmla="*/ 15207936 h 29"/>
                  <a:gd name="T8" fmla="*/ 16248582 w 34"/>
                  <a:gd name="T9" fmla="*/ 0 h 29"/>
                  <a:gd name="T10" fmla="*/ 0 w 34"/>
                  <a:gd name="T11" fmla="*/ 19927008 h 29"/>
                  <a:gd name="T12" fmla="*/ 9999129 w 34"/>
                  <a:gd name="T13" fmla="*/ 30414848 h 29"/>
                  <a:gd name="T14" fmla="*/ 42495178 w 34"/>
                  <a:gd name="T15" fmla="*/ 30414848 h 29"/>
                  <a:gd name="T16" fmla="*/ 16248582 w 34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9"/>
                  <a:gd name="T29" fmla="*/ 34 w 3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9">
                    <a:moveTo>
                      <a:pt x="13" y="0"/>
                    </a:moveTo>
                    <a:lnTo>
                      <a:pt x="0" y="19"/>
                    </a:lnTo>
                    <a:lnTo>
                      <a:pt x="8" y="29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84" name="Freeform 1452"/>
              <p:cNvSpPr>
                <a:spLocks/>
              </p:cNvSpPr>
              <p:nvPr/>
            </p:nvSpPr>
            <p:spPr bwMode="auto">
              <a:xfrm>
                <a:off x="2808661" y="2735418"/>
                <a:ext cx="44348" cy="37892"/>
              </a:xfrm>
              <a:custGeom>
                <a:avLst/>
                <a:gdLst>
                  <a:gd name="T0" fmla="*/ 22869129 w 43"/>
                  <a:gd name="T1" fmla="*/ 0 h 36"/>
                  <a:gd name="T2" fmla="*/ 45738258 w 43"/>
                  <a:gd name="T3" fmla="*/ 19941717 h 36"/>
                  <a:gd name="T4" fmla="*/ 22869129 w 43"/>
                  <a:gd name="T5" fmla="*/ 39883435 h 36"/>
                  <a:gd name="T6" fmla="*/ 0 w 43"/>
                  <a:gd name="T7" fmla="*/ 19941717 h 36"/>
                  <a:gd name="T8" fmla="*/ 13828324 w 43"/>
                  <a:gd name="T9" fmla="*/ 0 h 36"/>
                  <a:gd name="T10" fmla="*/ 0 w 43"/>
                  <a:gd name="T11" fmla="*/ 19941717 h 36"/>
                  <a:gd name="T12" fmla="*/ 13828324 w 43"/>
                  <a:gd name="T13" fmla="*/ 39883435 h 36"/>
                  <a:gd name="T14" fmla="*/ 45738258 w 43"/>
                  <a:gd name="T15" fmla="*/ 39883435 h 36"/>
                  <a:gd name="T16" fmla="*/ 13828324 w 43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6"/>
                  <a:gd name="T29" fmla="*/ 43 w 43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6">
                    <a:moveTo>
                      <a:pt x="13" y="0"/>
                    </a:moveTo>
                    <a:lnTo>
                      <a:pt x="0" y="18"/>
                    </a:lnTo>
                    <a:lnTo>
                      <a:pt x="13" y="36"/>
                    </a:lnTo>
                    <a:lnTo>
                      <a:pt x="4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85" name="Freeform 1453"/>
              <p:cNvSpPr>
                <a:spLocks/>
              </p:cNvSpPr>
              <p:nvPr/>
            </p:nvSpPr>
            <p:spPr bwMode="auto">
              <a:xfrm>
                <a:off x="2812886" y="2724153"/>
                <a:ext cx="53849" cy="49158"/>
              </a:xfrm>
              <a:custGeom>
                <a:avLst/>
                <a:gdLst>
                  <a:gd name="T0" fmla="*/ 28429104 w 51"/>
                  <a:gd name="T1" fmla="*/ 0 h 47"/>
                  <a:gd name="T2" fmla="*/ 56857152 w 51"/>
                  <a:gd name="T3" fmla="*/ 25707542 h 47"/>
                  <a:gd name="T4" fmla="*/ 28429104 w 51"/>
                  <a:gd name="T5" fmla="*/ 51415084 h 47"/>
                  <a:gd name="T6" fmla="*/ 0 w 51"/>
                  <a:gd name="T7" fmla="*/ 25707542 h 47"/>
                  <a:gd name="T8" fmla="*/ 13377781 w 51"/>
                  <a:gd name="T9" fmla="*/ 0 h 47"/>
                  <a:gd name="T10" fmla="*/ 0 w 51"/>
                  <a:gd name="T11" fmla="*/ 19690396 h 47"/>
                  <a:gd name="T12" fmla="*/ 23411646 w 51"/>
                  <a:gd name="T13" fmla="*/ 51415084 h 47"/>
                  <a:gd name="T14" fmla="*/ 56857152 w 51"/>
                  <a:gd name="T15" fmla="*/ 51415084 h 47"/>
                  <a:gd name="T16" fmla="*/ 13377781 w 51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7"/>
                  <a:gd name="T29" fmla="*/ 51 w 51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7">
                    <a:moveTo>
                      <a:pt x="12" y="0"/>
                    </a:moveTo>
                    <a:lnTo>
                      <a:pt x="0" y="18"/>
                    </a:lnTo>
                    <a:lnTo>
                      <a:pt x="21" y="47"/>
                    </a:lnTo>
                    <a:lnTo>
                      <a:pt x="51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86" name="Freeform 1454"/>
              <p:cNvSpPr>
                <a:spLocks/>
              </p:cNvSpPr>
              <p:nvPr/>
            </p:nvSpPr>
            <p:spPr bwMode="auto">
              <a:xfrm>
                <a:off x="2821335" y="2718008"/>
                <a:ext cx="60185" cy="55302"/>
              </a:xfrm>
              <a:custGeom>
                <a:avLst/>
                <a:gdLst>
                  <a:gd name="T0" fmla="*/ 32929949 w 55"/>
                  <a:gd name="T1" fmla="*/ 0 h 54"/>
                  <a:gd name="T2" fmla="*/ 65858803 w 55"/>
                  <a:gd name="T3" fmla="*/ 28317696 h 54"/>
                  <a:gd name="T4" fmla="*/ 32929949 w 55"/>
                  <a:gd name="T5" fmla="*/ 56635393 h 54"/>
                  <a:gd name="T6" fmla="*/ 0 w 55"/>
                  <a:gd name="T7" fmla="*/ 28317696 h 54"/>
                  <a:gd name="T8" fmla="*/ 15567124 w 55"/>
                  <a:gd name="T9" fmla="*/ 0 h 54"/>
                  <a:gd name="T10" fmla="*/ 0 w 55"/>
                  <a:gd name="T11" fmla="*/ 18878467 h 54"/>
                  <a:gd name="T12" fmla="*/ 35922792 w 55"/>
                  <a:gd name="T13" fmla="*/ 56635393 h 54"/>
                  <a:gd name="T14" fmla="*/ 65858803 w 55"/>
                  <a:gd name="T15" fmla="*/ 56635393 h 54"/>
                  <a:gd name="T16" fmla="*/ 15567124 w 55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4"/>
                  <a:gd name="T29" fmla="*/ 55 w 5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4">
                    <a:moveTo>
                      <a:pt x="13" y="0"/>
                    </a:moveTo>
                    <a:lnTo>
                      <a:pt x="0" y="18"/>
                    </a:lnTo>
                    <a:lnTo>
                      <a:pt x="30" y="54"/>
                    </a:lnTo>
                    <a:lnTo>
                      <a:pt x="55" y="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87" name="Freeform 1455"/>
              <p:cNvSpPr>
                <a:spLocks/>
              </p:cNvSpPr>
              <p:nvPr/>
            </p:nvSpPr>
            <p:spPr bwMode="auto">
              <a:xfrm>
                <a:off x="2825560" y="2709815"/>
                <a:ext cx="68634" cy="63495"/>
              </a:xfrm>
              <a:custGeom>
                <a:avLst/>
                <a:gdLst>
                  <a:gd name="T0" fmla="*/ 36801764 w 64"/>
                  <a:gd name="T1" fmla="*/ 0 h 61"/>
                  <a:gd name="T2" fmla="*/ 73603529 w 64"/>
                  <a:gd name="T3" fmla="*/ 33046545 h 61"/>
                  <a:gd name="T4" fmla="*/ 36801764 w 64"/>
                  <a:gd name="T5" fmla="*/ 66092049 h 61"/>
                  <a:gd name="T6" fmla="*/ 0 w 64"/>
                  <a:gd name="T7" fmla="*/ 33046545 h 61"/>
                  <a:gd name="T8" fmla="*/ 14950413 w 64"/>
                  <a:gd name="T9" fmla="*/ 0 h 61"/>
                  <a:gd name="T10" fmla="*/ 0 w 64"/>
                  <a:gd name="T11" fmla="*/ 15169060 h 61"/>
                  <a:gd name="T12" fmla="*/ 44852314 w 64"/>
                  <a:gd name="T13" fmla="*/ 66092049 h 61"/>
                  <a:gd name="T14" fmla="*/ 73603529 w 64"/>
                  <a:gd name="T15" fmla="*/ 66092049 h 61"/>
                  <a:gd name="T16" fmla="*/ 14950413 w 64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1"/>
                  <a:gd name="T29" fmla="*/ 64 w 64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1">
                    <a:moveTo>
                      <a:pt x="13" y="0"/>
                    </a:moveTo>
                    <a:lnTo>
                      <a:pt x="0" y="14"/>
                    </a:lnTo>
                    <a:lnTo>
                      <a:pt x="39" y="61"/>
                    </a:lnTo>
                    <a:lnTo>
                      <a:pt x="64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88" name="Freeform 1456"/>
              <p:cNvSpPr>
                <a:spLocks/>
              </p:cNvSpPr>
              <p:nvPr/>
            </p:nvSpPr>
            <p:spPr bwMode="auto">
              <a:xfrm>
                <a:off x="2835060" y="2697516"/>
                <a:ext cx="71798" cy="75785"/>
              </a:xfrm>
              <a:custGeom>
                <a:avLst/>
                <a:gdLst>
                  <a:gd name="T0" fmla="*/ 37904064 w 68"/>
                  <a:gd name="T1" fmla="*/ 0 h 72"/>
                  <a:gd name="T2" fmla="*/ 75808128 w 68"/>
                  <a:gd name="T3" fmla="*/ 39885013 h 72"/>
                  <a:gd name="T4" fmla="*/ 37904064 w 68"/>
                  <a:gd name="T5" fmla="*/ 79768974 h 72"/>
                  <a:gd name="T6" fmla="*/ 0 w 68"/>
                  <a:gd name="T7" fmla="*/ 39885013 h 72"/>
                  <a:gd name="T8" fmla="*/ 14492635 w 68"/>
                  <a:gd name="T9" fmla="*/ 0 h 72"/>
                  <a:gd name="T10" fmla="*/ 0 w 68"/>
                  <a:gd name="T11" fmla="*/ 19941980 h 72"/>
                  <a:gd name="T12" fmla="*/ 46822850 w 68"/>
                  <a:gd name="T13" fmla="*/ 79768974 h 72"/>
                  <a:gd name="T14" fmla="*/ 75808128 w 68"/>
                  <a:gd name="T15" fmla="*/ 79768974 h 72"/>
                  <a:gd name="T16" fmla="*/ 14492635 w 68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72"/>
                  <a:gd name="T29" fmla="*/ 68 w 68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72">
                    <a:moveTo>
                      <a:pt x="13" y="0"/>
                    </a:moveTo>
                    <a:lnTo>
                      <a:pt x="0" y="18"/>
                    </a:lnTo>
                    <a:lnTo>
                      <a:pt x="42" y="72"/>
                    </a:lnTo>
                    <a:lnTo>
                      <a:pt x="68" y="7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89" name="Freeform 1457"/>
              <p:cNvSpPr>
                <a:spLocks/>
              </p:cNvSpPr>
              <p:nvPr/>
            </p:nvSpPr>
            <p:spPr bwMode="auto">
              <a:xfrm>
                <a:off x="2840345" y="2689323"/>
                <a:ext cx="85523" cy="83987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4086876 h 80"/>
                  <a:gd name="T4" fmla="*/ 45149808 w 81"/>
                  <a:gd name="T5" fmla="*/ 88172701 h 80"/>
                  <a:gd name="T6" fmla="*/ 0 w 81"/>
                  <a:gd name="T7" fmla="*/ 44086876 h 80"/>
                  <a:gd name="T8" fmla="*/ 14492452 w 81"/>
                  <a:gd name="T9" fmla="*/ 0 h 80"/>
                  <a:gd name="T10" fmla="*/ 0 w 81"/>
                  <a:gd name="T11" fmla="*/ 20941109 h 80"/>
                  <a:gd name="T12" fmla="*/ 56854841 w 81"/>
                  <a:gd name="T13" fmla="*/ 88172701 h 80"/>
                  <a:gd name="T14" fmla="*/ 90298561 w 81"/>
                  <a:gd name="T15" fmla="*/ 88172701 h 80"/>
                  <a:gd name="T16" fmla="*/ 14492452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13" y="0"/>
                    </a:moveTo>
                    <a:lnTo>
                      <a:pt x="0" y="19"/>
                    </a:lnTo>
                    <a:lnTo>
                      <a:pt x="51" y="80"/>
                    </a:lnTo>
                    <a:lnTo>
                      <a:pt x="81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0" name="Freeform 1458"/>
              <p:cNvSpPr>
                <a:spLocks/>
              </p:cNvSpPr>
              <p:nvPr/>
            </p:nvSpPr>
            <p:spPr bwMode="auto">
              <a:xfrm>
                <a:off x="2849846" y="2680106"/>
                <a:ext cx="88696" cy="93204"/>
              </a:xfrm>
              <a:custGeom>
                <a:avLst/>
                <a:gdLst>
                  <a:gd name="T0" fmla="*/ 46827264 w 84"/>
                  <a:gd name="T1" fmla="*/ 0 h 90"/>
                  <a:gd name="T2" fmla="*/ 93654528 w 84"/>
                  <a:gd name="T3" fmla="*/ 48261031 h 90"/>
                  <a:gd name="T4" fmla="*/ 46827264 w 84"/>
                  <a:gd name="T5" fmla="*/ 96522062 h 90"/>
                  <a:gd name="T6" fmla="*/ 0 w 84"/>
                  <a:gd name="T7" fmla="*/ 48261031 h 90"/>
                  <a:gd name="T8" fmla="*/ 13379369 w 84"/>
                  <a:gd name="T9" fmla="*/ 0 h 90"/>
                  <a:gd name="T10" fmla="*/ 0 w 84"/>
                  <a:gd name="T11" fmla="*/ 19304621 h 90"/>
                  <a:gd name="T12" fmla="*/ 61321663 w 84"/>
                  <a:gd name="T13" fmla="*/ 96522062 h 90"/>
                  <a:gd name="T14" fmla="*/ 93654528 w 84"/>
                  <a:gd name="T15" fmla="*/ 96522062 h 90"/>
                  <a:gd name="T16" fmla="*/ 13379369 w 84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90"/>
                  <a:gd name="T29" fmla="*/ 84 w 84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90">
                    <a:moveTo>
                      <a:pt x="12" y="0"/>
                    </a:moveTo>
                    <a:lnTo>
                      <a:pt x="0" y="18"/>
                    </a:lnTo>
                    <a:lnTo>
                      <a:pt x="55" y="90"/>
                    </a:lnTo>
                    <a:lnTo>
                      <a:pt x="84" y="9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1" name="Freeform 1459"/>
              <p:cNvSpPr>
                <a:spLocks/>
              </p:cNvSpPr>
              <p:nvPr/>
            </p:nvSpPr>
            <p:spPr bwMode="auto">
              <a:xfrm>
                <a:off x="2853010" y="2671913"/>
                <a:ext cx="98197" cy="101397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2456393 h 98"/>
                  <a:gd name="T4" fmla="*/ 51842736 w 93"/>
                  <a:gd name="T5" fmla="*/ 104911751 h 98"/>
                  <a:gd name="T6" fmla="*/ 0 w 93"/>
                  <a:gd name="T7" fmla="*/ 52456393 h 98"/>
                  <a:gd name="T8" fmla="*/ 14493032 w 93"/>
                  <a:gd name="T9" fmla="*/ 0 h 98"/>
                  <a:gd name="T10" fmla="*/ 0 w 93"/>
                  <a:gd name="T11" fmla="*/ 19269571 h 98"/>
                  <a:gd name="T12" fmla="*/ 75812316 w 93"/>
                  <a:gd name="T13" fmla="*/ 104911751 h 98"/>
                  <a:gd name="T14" fmla="*/ 103684416 w 93"/>
                  <a:gd name="T15" fmla="*/ 104911751 h 98"/>
                  <a:gd name="T16" fmla="*/ 14493032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13" y="0"/>
                    </a:moveTo>
                    <a:lnTo>
                      <a:pt x="0" y="18"/>
                    </a:lnTo>
                    <a:lnTo>
                      <a:pt x="68" y="98"/>
                    </a:lnTo>
                    <a:lnTo>
                      <a:pt x="93" y="9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2" name="Freeform 1460"/>
              <p:cNvSpPr>
                <a:spLocks/>
              </p:cNvSpPr>
              <p:nvPr/>
            </p:nvSpPr>
            <p:spPr bwMode="auto">
              <a:xfrm>
                <a:off x="2862510" y="2660647"/>
                <a:ext cx="103473" cy="112663"/>
              </a:xfrm>
              <a:custGeom>
                <a:avLst/>
                <a:gdLst>
                  <a:gd name="T0" fmla="*/ 54626353 w 98"/>
                  <a:gd name="T1" fmla="*/ 0 h 109"/>
                  <a:gd name="T2" fmla="*/ 109251649 w 98"/>
                  <a:gd name="T3" fmla="*/ 58225065 h 109"/>
                  <a:gd name="T4" fmla="*/ 54626353 w 98"/>
                  <a:gd name="T5" fmla="*/ 116449097 h 109"/>
                  <a:gd name="T6" fmla="*/ 0 w 98"/>
                  <a:gd name="T7" fmla="*/ 58225065 h 109"/>
                  <a:gd name="T8" fmla="*/ 14492555 w 98"/>
                  <a:gd name="T9" fmla="*/ 0 h 109"/>
                  <a:gd name="T10" fmla="*/ 0 w 98"/>
                  <a:gd name="T11" fmla="*/ 20298981 h 109"/>
                  <a:gd name="T12" fmla="*/ 80266548 w 98"/>
                  <a:gd name="T13" fmla="*/ 116449097 h 109"/>
                  <a:gd name="T14" fmla="*/ 109251649 w 98"/>
                  <a:gd name="T15" fmla="*/ 116449097 h 109"/>
                  <a:gd name="T16" fmla="*/ 14492555 w 98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8"/>
                  <a:gd name="T28" fmla="*/ 0 h 109"/>
                  <a:gd name="T29" fmla="*/ 98 w 98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8" h="109">
                    <a:moveTo>
                      <a:pt x="13" y="0"/>
                    </a:moveTo>
                    <a:lnTo>
                      <a:pt x="0" y="19"/>
                    </a:lnTo>
                    <a:lnTo>
                      <a:pt x="72" y="109"/>
                    </a:lnTo>
                    <a:lnTo>
                      <a:pt x="98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3" name="Freeform 1461"/>
              <p:cNvSpPr>
                <a:spLocks/>
              </p:cNvSpPr>
              <p:nvPr/>
            </p:nvSpPr>
            <p:spPr bwMode="auto">
              <a:xfrm>
                <a:off x="2866735" y="2654503"/>
                <a:ext cx="110871" cy="118807"/>
              </a:xfrm>
              <a:custGeom>
                <a:avLst/>
                <a:gdLst>
                  <a:gd name="T0" fmla="*/ 58535664 w 105"/>
                  <a:gd name="T1" fmla="*/ 0 h 116"/>
                  <a:gd name="T2" fmla="*/ 117070272 w 105"/>
                  <a:gd name="T3" fmla="*/ 60841474 h 116"/>
                  <a:gd name="T4" fmla="*/ 58535664 w 105"/>
                  <a:gd name="T5" fmla="*/ 121681925 h 116"/>
                  <a:gd name="T6" fmla="*/ 0 w 105"/>
                  <a:gd name="T7" fmla="*/ 60841474 h 116"/>
                  <a:gd name="T8" fmla="*/ 13379490 w 105"/>
                  <a:gd name="T9" fmla="*/ 0 h 116"/>
                  <a:gd name="T10" fmla="*/ 0 w 105"/>
                  <a:gd name="T11" fmla="*/ 18882122 h 116"/>
                  <a:gd name="T12" fmla="*/ 89196255 w 105"/>
                  <a:gd name="T13" fmla="*/ 121681925 h 116"/>
                  <a:gd name="T14" fmla="*/ 117070272 w 105"/>
                  <a:gd name="T15" fmla="*/ 121681925 h 116"/>
                  <a:gd name="T16" fmla="*/ 13379490 w 105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5"/>
                  <a:gd name="T28" fmla="*/ 0 h 116"/>
                  <a:gd name="T29" fmla="*/ 105 w 105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5" h="116">
                    <a:moveTo>
                      <a:pt x="12" y="0"/>
                    </a:moveTo>
                    <a:lnTo>
                      <a:pt x="0" y="18"/>
                    </a:lnTo>
                    <a:lnTo>
                      <a:pt x="80" y="116"/>
                    </a:lnTo>
                    <a:lnTo>
                      <a:pt x="105" y="11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4" name="Freeform 1462"/>
              <p:cNvSpPr>
                <a:spLocks/>
              </p:cNvSpPr>
              <p:nvPr/>
            </p:nvSpPr>
            <p:spPr bwMode="auto">
              <a:xfrm>
                <a:off x="2875184" y="2643237"/>
                <a:ext cx="120371" cy="130073"/>
              </a:xfrm>
              <a:custGeom>
                <a:avLst/>
                <a:gdLst>
                  <a:gd name="T0" fmla="*/ 63549552 w 114"/>
                  <a:gd name="T1" fmla="*/ 0 h 127"/>
                  <a:gd name="T2" fmla="*/ 127098048 w 114"/>
                  <a:gd name="T3" fmla="*/ 66610691 h 127"/>
                  <a:gd name="T4" fmla="*/ 63549552 w 114"/>
                  <a:gd name="T5" fmla="*/ 133220357 h 127"/>
                  <a:gd name="T6" fmla="*/ 0 w 114"/>
                  <a:gd name="T7" fmla="*/ 66610691 h 127"/>
                  <a:gd name="T8" fmla="*/ 14494147 w 114"/>
                  <a:gd name="T9" fmla="*/ 0 h 127"/>
                  <a:gd name="T10" fmla="*/ 0 w 114"/>
                  <a:gd name="T11" fmla="*/ 18882097 h 127"/>
                  <a:gd name="T12" fmla="*/ 94765773 w 114"/>
                  <a:gd name="T13" fmla="*/ 133220357 h 127"/>
                  <a:gd name="T14" fmla="*/ 127098048 w 114"/>
                  <a:gd name="T15" fmla="*/ 133220357 h 127"/>
                  <a:gd name="T16" fmla="*/ 14494147 w 114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7"/>
                  <a:gd name="T29" fmla="*/ 114 w 114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7">
                    <a:moveTo>
                      <a:pt x="13" y="0"/>
                    </a:moveTo>
                    <a:lnTo>
                      <a:pt x="0" y="18"/>
                    </a:lnTo>
                    <a:lnTo>
                      <a:pt x="85" y="127"/>
                    </a:lnTo>
                    <a:lnTo>
                      <a:pt x="114" y="1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5" name="Freeform 1463"/>
              <p:cNvSpPr>
                <a:spLocks/>
              </p:cNvSpPr>
              <p:nvPr/>
            </p:nvSpPr>
            <p:spPr bwMode="auto">
              <a:xfrm>
                <a:off x="2879409" y="2634020"/>
                <a:ext cx="129872" cy="139290"/>
              </a:xfrm>
              <a:custGeom>
                <a:avLst/>
                <a:gdLst>
                  <a:gd name="T0" fmla="*/ 68563969 w 123"/>
                  <a:gd name="T1" fmla="*/ 0 h 134"/>
                  <a:gd name="T2" fmla="*/ 137127937 w 123"/>
                  <a:gd name="T3" fmla="*/ 72394418 h 134"/>
                  <a:gd name="T4" fmla="*/ 68563969 w 123"/>
                  <a:gd name="T5" fmla="*/ 144788836 h 134"/>
                  <a:gd name="T6" fmla="*/ 0 w 123"/>
                  <a:gd name="T7" fmla="*/ 72394418 h 134"/>
                  <a:gd name="T8" fmla="*/ 14492871 w 123"/>
                  <a:gd name="T9" fmla="*/ 0 h 134"/>
                  <a:gd name="T10" fmla="*/ 0 w 123"/>
                  <a:gd name="T11" fmla="*/ 19449665 h 134"/>
                  <a:gd name="T12" fmla="*/ 103682210 w 123"/>
                  <a:gd name="T13" fmla="*/ 144788836 h 134"/>
                  <a:gd name="T14" fmla="*/ 137127937 w 123"/>
                  <a:gd name="T15" fmla="*/ 144788836 h 134"/>
                  <a:gd name="T16" fmla="*/ 14492871 w 123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4"/>
                  <a:gd name="T29" fmla="*/ 123 w 123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4">
                    <a:moveTo>
                      <a:pt x="13" y="0"/>
                    </a:moveTo>
                    <a:lnTo>
                      <a:pt x="0" y="18"/>
                    </a:lnTo>
                    <a:lnTo>
                      <a:pt x="93" y="134"/>
                    </a:lnTo>
                    <a:lnTo>
                      <a:pt x="123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6" name="Freeform 1464"/>
              <p:cNvSpPr>
                <a:spLocks/>
              </p:cNvSpPr>
              <p:nvPr/>
            </p:nvSpPr>
            <p:spPr bwMode="auto">
              <a:xfrm>
                <a:off x="2888909" y="2622755"/>
                <a:ext cx="133045" cy="150555"/>
              </a:xfrm>
              <a:custGeom>
                <a:avLst/>
                <a:gdLst>
                  <a:gd name="T0" fmla="*/ 69689406 w 127"/>
                  <a:gd name="T1" fmla="*/ 0 h 145"/>
                  <a:gd name="T2" fmla="*/ 139377764 w 127"/>
                  <a:gd name="T3" fmla="*/ 78161926 h 145"/>
                  <a:gd name="T4" fmla="*/ 69689406 w 127"/>
                  <a:gd name="T5" fmla="*/ 156322813 h 145"/>
                  <a:gd name="T6" fmla="*/ 0 w 127"/>
                  <a:gd name="T7" fmla="*/ 78161926 h 145"/>
                  <a:gd name="T8" fmla="*/ 8779924 w 127"/>
                  <a:gd name="T9" fmla="*/ 0 h 145"/>
                  <a:gd name="T10" fmla="*/ 0 w 127"/>
                  <a:gd name="T11" fmla="*/ 19406020 h 145"/>
                  <a:gd name="T12" fmla="*/ 110843253 w 127"/>
                  <a:gd name="T13" fmla="*/ 156322813 h 145"/>
                  <a:gd name="T14" fmla="*/ 139377764 w 127"/>
                  <a:gd name="T15" fmla="*/ 156322813 h 145"/>
                  <a:gd name="T16" fmla="*/ 8779924 w 127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45"/>
                  <a:gd name="T29" fmla="*/ 127 w 127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45">
                    <a:moveTo>
                      <a:pt x="8" y="0"/>
                    </a:moveTo>
                    <a:lnTo>
                      <a:pt x="0" y="18"/>
                    </a:lnTo>
                    <a:lnTo>
                      <a:pt x="101" y="145"/>
                    </a:lnTo>
                    <a:lnTo>
                      <a:pt x="127" y="14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7" name="Freeform 1465"/>
              <p:cNvSpPr>
                <a:spLocks/>
              </p:cNvSpPr>
              <p:nvPr/>
            </p:nvSpPr>
            <p:spPr bwMode="auto">
              <a:xfrm>
                <a:off x="2894194" y="2616610"/>
                <a:ext cx="142545" cy="156700"/>
              </a:xfrm>
              <a:custGeom>
                <a:avLst/>
                <a:gdLst>
                  <a:gd name="T0" fmla="*/ 74703012 w 136"/>
                  <a:gd name="T1" fmla="*/ 0 h 152"/>
                  <a:gd name="T2" fmla="*/ 149404977 w 136"/>
                  <a:gd name="T3" fmla="*/ 80772664 h 152"/>
                  <a:gd name="T4" fmla="*/ 74703012 w 136"/>
                  <a:gd name="T5" fmla="*/ 161545329 h 152"/>
                  <a:gd name="T6" fmla="*/ 0 w 136"/>
                  <a:gd name="T7" fmla="*/ 80772664 h 152"/>
                  <a:gd name="T8" fmla="*/ 14281749 w 136"/>
                  <a:gd name="T9" fmla="*/ 0 h 152"/>
                  <a:gd name="T10" fmla="*/ 0 w 136"/>
                  <a:gd name="T11" fmla="*/ 19130802 h 152"/>
                  <a:gd name="T12" fmla="*/ 120842502 w 136"/>
                  <a:gd name="T13" fmla="*/ 161545329 h 152"/>
                  <a:gd name="T14" fmla="*/ 149404977 w 136"/>
                  <a:gd name="T15" fmla="*/ 161545329 h 152"/>
                  <a:gd name="T16" fmla="*/ 14281749 w 136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52"/>
                  <a:gd name="T29" fmla="*/ 136 w 136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52">
                    <a:moveTo>
                      <a:pt x="13" y="0"/>
                    </a:moveTo>
                    <a:lnTo>
                      <a:pt x="0" y="18"/>
                    </a:lnTo>
                    <a:lnTo>
                      <a:pt x="110" y="152"/>
                    </a:lnTo>
                    <a:lnTo>
                      <a:pt x="136" y="15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8" name="Freeform 1466"/>
              <p:cNvSpPr>
                <a:spLocks/>
              </p:cNvSpPr>
              <p:nvPr/>
            </p:nvSpPr>
            <p:spPr bwMode="auto">
              <a:xfrm>
                <a:off x="2897358" y="2605345"/>
                <a:ext cx="152046" cy="167966"/>
              </a:xfrm>
              <a:custGeom>
                <a:avLst/>
                <a:gdLst>
                  <a:gd name="T0" fmla="*/ 80270784 w 144"/>
                  <a:gd name="T1" fmla="*/ 0 h 163"/>
                  <a:gd name="T2" fmla="*/ 160541568 w 144"/>
                  <a:gd name="T3" fmla="*/ 86541648 h 163"/>
                  <a:gd name="T4" fmla="*/ 80270784 w 144"/>
                  <a:gd name="T5" fmla="*/ 173083295 h 163"/>
                  <a:gd name="T6" fmla="*/ 0 w 144"/>
                  <a:gd name="T7" fmla="*/ 86541648 h 163"/>
                  <a:gd name="T8" fmla="*/ 14492938 w 144"/>
                  <a:gd name="T9" fmla="*/ 0 h 163"/>
                  <a:gd name="T10" fmla="*/ 0 w 144"/>
                  <a:gd name="T11" fmla="*/ 19113089 h 163"/>
                  <a:gd name="T12" fmla="*/ 132669615 w 144"/>
                  <a:gd name="T13" fmla="*/ 173083295 h 163"/>
                  <a:gd name="T14" fmla="*/ 160541568 w 144"/>
                  <a:gd name="T15" fmla="*/ 173083295 h 163"/>
                  <a:gd name="T16" fmla="*/ 14492938 w 144"/>
                  <a:gd name="T17" fmla="*/ 0 h 16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3"/>
                  <a:gd name="T29" fmla="*/ 144 w 144"/>
                  <a:gd name="T30" fmla="*/ 163 h 1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3">
                    <a:moveTo>
                      <a:pt x="13" y="0"/>
                    </a:moveTo>
                    <a:lnTo>
                      <a:pt x="0" y="18"/>
                    </a:lnTo>
                    <a:lnTo>
                      <a:pt x="119" y="163"/>
                    </a:lnTo>
                    <a:lnTo>
                      <a:pt x="144" y="16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599" name="Freeform 1467"/>
              <p:cNvSpPr>
                <a:spLocks/>
              </p:cNvSpPr>
              <p:nvPr/>
            </p:nvSpPr>
            <p:spPr bwMode="auto">
              <a:xfrm>
                <a:off x="2906859" y="2599200"/>
                <a:ext cx="160495" cy="175135"/>
              </a:xfrm>
              <a:custGeom>
                <a:avLst/>
                <a:gdLst>
                  <a:gd name="T0" fmla="*/ 84732912 w 152"/>
                  <a:gd name="T1" fmla="*/ 0 h 170"/>
                  <a:gd name="T2" fmla="*/ 169464768 w 152"/>
                  <a:gd name="T3" fmla="*/ 90213069 h 170"/>
                  <a:gd name="T4" fmla="*/ 84732912 w 152"/>
                  <a:gd name="T5" fmla="*/ 180425107 h 170"/>
                  <a:gd name="T6" fmla="*/ 0 w 152"/>
                  <a:gd name="T7" fmla="*/ 90213069 h 170"/>
                  <a:gd name="T8" fmla="*/ 13379158 w 152"/>
                  <a:gd name="T9" fmla="*/ 0 h 170"/>
                  <a:gd name="T10" fmla="*/ 0 w 152"/>
                  <a:gd name="T11" fmla="*/ 19104139 h 170"/>
                  <a:gd name="T12" fmla="*/ 137132397 w 152"/>
                  <a:gd name="T13" fmla="*/ 180425107 h 170"/>
                  <a:gd name="T14" fmla="*/ 169464768 w 152"/>
                  <a:gd name="T15" fmla="*/ 180425107 h 170"/>
                  <a:gd name="T16" fmla="*/ 13379158 w 152"/>
                  <a:gd name="T17" fmla="*/ 0 h 1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70"/>
                  <a:gd name="T29" fmla="*/ 152 w 152"/>
                  <a:gd name="T30" fmla="*/ 170 h 1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70">
                    <a:moveTo>
                      <a:pt x="12" y="0"/>
                    </a:moveTo>
                    <a:lnTo>
                      <a:pt x="0" y="18"/>
                    </a:lnTo>
                    <a:lnTo>
                      <a:pt x="123" y="170"/>
                    </a:lnTo>
                    <a:lnTo>
                      <a:pt x="152" y="17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0" name="Freeform 1468"/>
              <p:cNvSpPr>
                <a:spLocks/>
              </p:cNvSpPr>
              <p:nvPr/>
            </p:nvSpPr>
            <p:spPr bwMode="auto">
              <a:xfrm>
                <a:off x="2911083" y="2591007"/>
                <a:ext cx="164720" cy="182303"/>
              </a:xfrm>
              <a:custGeom>
                <a:avLst/>
                <a:gdLst>
                  <a:gd name="T0" fmla="*/ 86409803 w 157"/>
                  <a:gd name="T1" fmla="*/ 0 h 178"/>
                  <a:gd name="T2" fmla="*/ 172819606 w 157"/>
                  <a:gd name="T3" fmla="*/ 93355523 h 178"/>
                  <a:gd name="T4" fmla="*/ 86409803 w 157"/>
                  <a:gd name="T5" fmla="*/ 186710021 h 178"/>
                  <a:gd name="T6" fmla="*/ 0 w 157"/>
                  <a:gd name="T7" fmla="*/ 93355523 h 178"/>
                  <a:gd name="T8" fmla="*/ 14309655 w 157"/>
                  <a:gd name="T9" fmla="*/ 0 h 178"/>
                  <a:gd name="T10" fmla="*/ 0 w 157"/>
                  <a:gd name="T11" fmla="*/ 15734386 h 178"/>
                  <a:gd name="T12" fmla="*/ 144200304 w 157"/>
                  <a:gd name="T13" fmla="*/ 186710021 h 178"/>
                  <a:gd name="T14" fmla="*/ 172819606 w 157"/>
                  <a:gd name="T15" fmla="*/ 186710021 h 178"/>
                  <a:gd name="T16" fmla="*/ 172819606 w 157"/>
                  <a:gd name="T17" fmla="*/ 183562735 h 178"/>
                  <a:gd name="T18" fmla="*/ 14309655 w 157"/>
                  <a:gd name="T19" fmla="*/ 0 h 17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78"/>
                  <a:gd name="T32" fmla="*/ 157 w 157"/>
                  <a:gd name="T33" fmla="*/ 178 h 1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78">
                    <a:moveTo>
                      <a:pt x="13" y="0"/>
                    </a:moveTo>
                    <a:lnTo>
                      <a:pt x="0" y="15"/>
                    </a:lnTo>
                    <a:lnTo>
                      <a:pt x="131" y="178"/>
                    </a:lnTo>
                    <a:lnTo>
                      <a:pt x="157" y="178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1" name="Freeform 1469"/>
              <p:cNvSpPr>
                <a:spLocks/>
              </p:cNvSpPr>
              <p:nvPr/>
            </p:nvSpPr>
            <p:spPr bwMode="auto">
              <a:xfrm>
                <a:off x="2919532" y="2579741"/>
                <a:ext cx="166832" cy="193569"/>
              </a:xfrm>
              <a:custGeom>
                <a:avLst/>
                <a:gdLst>
                  <a:gd name="T0" fmla="*/ 88639859 w 157"/>
                  <a:gd name="T1" fmla="*/ 0 h 189"/>
                  <a:gd name="T2" fmla="*/ 177279719 w 157"/>
                  <a:gd name="T3" fmla="*/ 99124739 h 189"/>
                  <a:gd name="T4" fmla="*/ 88639859 w 157"/>
                  <a:gd name="T5" fmla="*/ 198248454 h 189"/>
                  <a:gd name="T6" fmla="*/ 0 w 157"/>
                  <a:gd name="T7" fmla="*/ 99124739 h 189"/>
                  <a:gd name="T8" fmla="*/ 14679089 w 157"/>
                  <a:gd name="T9" fmla="*/ 0 h 189"/>
                  <a:gd name="T10" fmla="*/ 0 w 157"/>
                  <a:gd name="T11" fmla="*/ 19929415 h 189"/>
                  <a:gd name="T12" fmla="*/ 158083420 w 157"/>
                  <a:gd name="T13" fmla="*/ 198248454 h 189"/>
                  <a:gd name="T14" fmla="*/ 168246354 w 157"/>
                  <a:gd name="T15" fmla="*/ 198248454 h 189"/>
                  <a:gd name="T16" fmla="*/ 177279719 w 157"/>
                  <a:gd name="T17" fmla="*/ 187758861 h 189"/>
                  <a:gd name="T18" fmla="*/ 14679089 w 157"/>
                  <a:gd name="T19" fmla="*/ 0 h 18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89"/>
                  <a:gd name="T32" fmla="*/ 157 w 157"/>
                  <a:gd name="T33" fmla="*/ 189 h 1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89">
                    <a:moveTo>
                      <a:pt x="13" y="0"/>
                    </a:moveTo>
                    <a:lnTo>
                      <a:pt x="0" y="19"/>
                    </a:lnTo>
                    <a:lnTo>
                      <a:pt x="140" y="189"/>
                    </a:lnTo>
                    <a:lnTo>
                      <a:pt x="149" y="189"/>
                    </a:lnTo>
                    <a:lnTo>
                      <a:pt x="157" y="17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2" name="Freeform 1470"/>
              <p:cNvSpPr>
                <a:spLocks/>
              </p:cNvSpPr>
              <p:nvPr/>
            </p:nvSpPr>
            <p:spPr bwMode="auto">
              <a:xfrm>
                <a:off x="2925869" y="2570524"/>
                <a:ext cx="163659" cy="199714"/>
              </a:xfrm>
              <a:custGeom>
                <a:avLst/>
                <a:gdLst>
                  <a:gd name="T0" fmla="*/ 85847537 w 156"/>
                  <a:gd name="T1" fmla="*/ 0 h 193"/>
                  <a:gd name="T2" fmla="*/ 171694026 w 156"/>
                  <a:gd name="T3" fmla="*/ 103330782 h 193"/>
                  <a:gd name="T4" fmla="*/ 85847537 w 156"/>
                  <a:gd name="T5" fmla="*/ 206661563 h 193"/>
                  <a:gd name="T6" fmla="*/ 0 w 156"/>
                  <a:gd name="T7" fmla="*/ 103330782 h 193"/>
                  <a:gd name="T8" fmla="*/ 13207070 w 156"/>
                  <a:gd name="T9" fmla="*/ 0 h 193"/>
                  <a:gd name="T10" fmla="*/ 0 w 156"/>
                  <a:gd name="T11" fmla="*/ 19273955 h 193"/>
                  <a:gd name="T12" fmla="*/ 158486960 w 156"/>
                  <a:gd name="T13" fmla="*/ 206661563 h 193"/>
                  <a:gd name="T14" fmla="*/ 171694026 w 156"/>
                  <a:gd name="T15" fmla="*/ 187387616 h 193"/>
                  <a:gd name="T16" fmla="*/ 13207070 w 156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3"/>
                  <a:gd name="T29" fmla="*/ 156 w 156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3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6" y="17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3" name="Freeform 1471"/>
              <p:cNvSpPr>
                <a:spLocks/>
              </p:cNvSpPr>
              <p:nvPr/>
            </p:nvSpPr>
            <p:spPr bwMode="auto">
              <a:xfrm>
                <a:off x="2933258" y="2559259"/>
                <a:ext cx="164720" cy="201762"/>
              </a:xfrm>
              <a:custGeom>
                <a:avLst/>
                <a:gdLst>
                  <a:gd name="T0" fmla="*/ 86409803 w 157"/>
                  <a:gd name="T1" fmla="*/ 0 h 197"/>
                  <a:gd name="T2" fmla="*/ 172819606 w 157"/>
                  <a:gd name="T3" fmla="*/ 103319555 h 197"/>
                  <a:gd name="T4" fmla="*/ 86409803 w 157"/>
                  <a:gd name="T5" fmla="*/ 206639110 h 197"/>
                  <a:gd name="T6" fmla="*/ 0 w 157"/>
                  <a:gd name="T7" fmla="*/ 103319555 h 197"/>
                  <a:gd name="T8" fmla="*/ 14309655 w 157"/>
                  <a:gd name="T9" fmla="*/ 0 h 197"/>
                  <a:gd name="T10" fmla="*/ 0 w 157"/>
                  <a:gd name="T11" fmla="*/ 18880624 h 197"/>
                  <a:gd name="T12" fmla="*/ 158509955 w 157"/>
                  <a:gd name="T13" fmla="*/ 206639110 h 197"/>
                  <a:gd name="T14" fmla="*/ 172819606 w 157"/>
                  <a:gd name="T15" fmla="*/ 186709742 h 197"/>
                  <a:gd name="T16" fmla="*/ 14309655 w 157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7"/>
                  <a:gd name="T29" fmla="*/ 157 w 157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7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7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4" name="Freeform 1472"/>
              <p:cNvSpPr>
                <a:spLocks/>
              </p:cNvSpPr>
              <p:nvPr/>
            </p:nvSpPr>
            <p:spPr bwMode="auto">
              <a:xfrm>
                <a:off x="2938543" y="2553114"/>
                <a:ext cx="164720" cy="198689"/>
              </a:xfrm>
              <a:custGeom>
                <a:avLst/>
                <a:gdLst>
                  <a:gd name="T0" fmla="*/ 86409803 w 157"/>
                  <a:gd name="T1" fmla="*/ 0 h 193"/>
                  <a:gd name="T2" fmla="*/ 172819606 w 157"/>
                  <a:gd name="T3" fmla="*/ 102273361 h 193"/>
                  <a:gd name="T4" fmla="*/ 86409803 w 157"/>
                  <a:gd name="T5" fmla="*/ 204545693 h 193"/>
                  <a:gd name="T6" fmla="*/ 0 w 157"/>
                  <a:gd name="T7" fmla="*/ 102273361 h 193"/>
                  <a:gd name="T8" fmla="*/ 14309655 w 157"/>
                  <a:gd name="T9" fmla="*/ 0 h 193"/>
                  <a:gd name="T10" fmla="*/ 0 w 157"/>
                  <a:gd name="T11" fmla="*/ 19077234 h 193"/>
                  <a:gd name="T12" fmla="*/ 158509955 w 157"/>
                  <a:gd name="T13" fmla="*/ 204545693 h 193"/>
                  <a:gd name="T14" fmla="*/ 172819606 w 157"/>
                  <a:gd name="T15" fmla="*/ 184409135 h 193"/>
                  <a:gd name="T16" fmla="*/ 14309655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5" name="Freeform 1473"/>
              <p:cNvSpPr>
                <a:spLocks/>
              </p:cNvSpPr>
              <p:nvPr/>
            </p:nvSpPr>
            <p:spPr bwMode="auto">
              <a:xfrm>
                <a:off x="2948043" y="2541839"/>
                <a:ext cx="164720" cy="201762"/>
              </a:xfrm>
              <a:custGeom>
                <a:avLst/>
                <a:gdLst>
                  <a:gd name="T0" fmla="*/ 86409803 w 157"/>
                  <a:gd name="T1" fmla="*/ 0 h 196"/>
                  <a:gd name="T2" fmla="*/ 172819606 w 157"/>
                  <a:gd name="T3" fmla="*/ 103846695 h 196"/>
                  <a:gd name="T4" fmla="*/ 86409803 w 157"/>
                  <a:gd name="T5" fmla="*/ 207693391 h 196"/>
                  <a:gd name="T6" fmla="*/ 0 w 157"/>
                  <a:gd name="T7" fmla="*/ 103846695 h 196"/>
                  <a:gd name="T8" fmla="*/ 14309655 w 157"/>
                  <a:gd name="T9" fmla="*/ 0 h 196"/>
                  <a:gd name="T10" fmla="*/ 0 w 157"/>
                  <a:gd name="T11" fmla="*/ 19073717 h 196"/>
                  <a:gd name="T12" fmla="*/ 158509955 w 157"/>
                  <a:gd name="T13" fmla="*/ 207693391 h 196"/>
                  <a:gd name="T14" fmla="*/ 172819606 w 157"/>
                  <a:gd name="T15" fmla="*/ 188619682 h 196"/>
                  <a:gd name="T16" fmla="*/ 14309655 w 157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6"/>
                  <a:gd name="T29" fmla="*/ 157 w 157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6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6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6" name="Freeform 1474"/>
              <p:cNvSpPr>
                <a:spLocks/>
              </p:cNvSpPr>
              <p:nvPr/>
            </p:nvSpPr>
            <p:spPr bwMode="auto">
              <a:xfrm>
                <a:off x="2951207" y="2535695"/>
                <a:ext cx="166832" cy="196641"/>
              </a:xfrm>
              <a:custGeom>
                <a:avLst/>
                <a:gdLst>
                  <a:gd name="T0" fmla="*/ 88639859 w 157"/>
                  <a:gd name="T1" fmla="*/ 0 h 192"/>
                  <a:gd name="T2" fmla="*/ 177279719 w 157"/>
                  <a:gd name="T3" fmla="*/ 100697603 h 192"/>
                  <a:gd name="T4" fmla="*/ 88639859 w 157"/>
                  <a:gd name="T5" fmla="*/ 201394182 h 192"/>
                  <a:gd name="T6" fmla="*/ 0 w 157"/>
                  <a:gd name="T7" fmla="*/ 100697603 h 192"/>
                  <a:gd name="T8" fmla="*/ 14679089 w 157"/>
                  <a:gd name="T9" fmla="*/ 0 h 192"/>
                  <a:gd name="T10" fmla="*/ 0 w 157"/>
                  <a:gd name="T11" fmla="*/ 18880611 h 192"/>
                  <a:gd name="T12" fmla="*/ 162600634 w 157"/>
                  <a:gd name="T13" fmla="*/ 201394182 h 192"/>
                  <a:gd name="T14" fmla="*/ 177279719 w 157"/>
                  <a:gd name="T15" fmla="*/ 182513579 h 192"/>
                  <a:gd name="T16" fmla="*/ 14679089 w 157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2"/>
                  <a:gd name="T29" fmla="*/ 157 w 157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2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7" name="Freeform 1475"/>
              <p:cNvSpPr>
                <a:spLocks/>
              </p:cNvSpPr>
              <p:nvPr/>
            </p:nvSpPr>
            <p:spPr bwMode="auto">
              <a:xfrm>
                <a:off x="2960717" y="2524429"/>
                <a:ext cx="164720" cy="199714"/>
              </a:xfrm>
              <a:custGeom>
                <a:avLst/>
                <a:gdLst>
                  <a:gd name="T0" fmla="*/ 86963712 w 156"/>
                  <a:gd name="T1" fmla="*/ 0 h 196"/>
                  <a:gd name="T2" fmla="*/ 173927424 w 156"/>
                  <a:gd name="T3" fmla="*/ 101749188 h 196"/>
                  <a:gd name="T4" fmla="*/ 86963712 w 156"/>
                  <a:gd name="T5" fmla="*/ 203498377 h 196"/>
                  <a:gd name="T6" fmla="*/ 0 w 156"/>
                  <a:gd name="T7" fmla="*/ 101749188 h 196"/>
                  <a:gd name="T8" fmla="*/ 13379275 w 156"/>
                  <a:gd name="T9" fmla="*/ 0 h 196"/>
                  <a:gd name="T10" fmla="*/ 0 w 156"/>
                  <a:gd name="T11" fmla="*/ 18688545 h 196"/>
                  <a:gd name="T12" fmla="*/ 160548152 w 156"/>
                  <a:gd name="T13" fmla="*/ 203498377 h 196"/>
                  <a:gd name="T14" fmla="*/ 173927424 w 156"/>
                  <a:gd name="T15" fmla="*/ 184809839 h 196"/>
                  <a:gd name="T16" fmla="*/ 13379275 w 156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6"/>
                  <a:gd name="T29" fmla="*/ 156 w 156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6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6"/>
                    </a:lnTo>
                    <a:lnTo>
                      <a:pt x="156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8" name="Freeform 1476"/>
              <p:cNvSpPr>
                <a:spLocks/>
              </p:cNvSpPr>
              <p:nvPr/>
            </p:nvSpPr>
            <p:spPr bwMode="auto">
              <a:xfrm>
                <a:off x="2964932" y="2516236"/>
                <a:ext cx="164720" cy="195617"/>
              </a:xfrm>
              <a:custGeom>
                <a:avLst/>
                <a:gdLst>
                  <a:gd name="T0" fmla="*/ 86409803 w 157"/>
                  <a:gd name="T1" fmla="*/ 0 h 192"/>
                  <a:gd name="T2" fmla="*/ 172819606 w 157"/>
                  <a:gd name="T3" fmla="*/ 99651579 h 192"/>
                  <a:gd name="T4" fmla="*/ 86409803 w 157"/>
                  <a:gd name="T5" fmla="*/ 199302139 h 192"/>
                  <a:gd name="T6" fmla="*/ 0 w 157"/>
                  <a:gd name="T7" fmla="*/ 99651579 h 192"/>
                  <a:gd name="T8" fmla="*/ 13209074 w 157"/>
                  <a:gd name="T9" fmla="*/ 0 h 192"/>
                  <a:gd name="T10" fmla="*/ 0 w 157"/>
                  <a:gd name="T11" fmla="*/ 18684482 h 192"/>
                  <a:gd name="T12" fmla="*/ 158509955 w 157"/>
                  <a:gd name="T13" fmla="*/ 199302139 h 192"/>
                  <a:gd name="T14" fmla="*/ 172819606 w 157"/>
                  <a:gd name="T15" fmla="*/ 180617665 h 192"/>
                  <a:gd name="T16" fmla="*/ 13209074 w 157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2"/>
                  <a:gd name="T29" fmla="*/ 157 w 157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2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7" y="17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09" name="Freeform 1477"/>
              <p:cNvSpPr>
                <a:spLocks/>
              </p:cNvSpPr>
              <p:nvPr/>
            </p:nvSpPr>
            <p:spPr bwMode="auto">
              <a:xfrm>
                <a:off x="2973381" y="2503947"/>
                <a:ext cx="166832" cy="202786"/>
              </a:xfrm>
              <a:custGeom>
                <a:avLst/>
                <a:gdLst>
                  <a:gd name="T0" fmla="*/ 88639859 w 157"/>
                  <a:gd name="T1" fmla="*/ 0 h 196"/>
                  <a:gd name="T2" fmla="*/ 177279719 w 157"/>
                  <a:gd name="T3" fmla="*/ 104903474 h 196"/>
                  <a:gd name="T4" fmla="*/ 88639859 w 157"/>
                  <a:gd name="T5" fmla="*/ 209806947 h 196"/>
                  <a:gd name="T6" fmla="*/ 0 w 157"/>
                  <a:gd name="T7" fmla="*/ 104903474 h 196"/>
                  <a:gd name="T8" fmla="*/ 14679089 w 157"/>
                  <a:gd name="T9" fmla="*/ 0 h 196"/>
                  <a:gd name="T10" fmla="*/ 0 w 157"/>
                  <a:gd name="T11" fmla="*/ 19267776 h 196"/>
                  <a:gd name="T12" fmla="*/ 162600634 w 157"/>
                  <a:gd name="T13" fmla="*/ 209806947 h 196"/>
                  <a:gd name="T14" fmla="*/ 177279719 w 157"/>
                  <a:gd name="T15" fmla="*/ 190539179 h 196"/>
                  <a:gd name="T16" fmla="*/ 14679089 w 157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6"/>
                  <a:gd name="T29" fmla="*/ 157 w 157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6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6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0" name="Freeform 1478"/>
              <p:cNvSpPr>
                <a:spLocks/>
              </p:cNvSpPr>
              <p:nvPr/>
            </p:nvSpPr>
            <p:spPr bwMode="auto">
              <a:xfrm>
                <a:off x="2978667" y="2495754"/>
                <a:ext cx="164720" cy="199714"/>
              </a:xfrm>
              <a:custGeom>
                <a:avLst/>
                <a:gdLst>
                  <a:gd name="T0" fmla="*/ 86409803 w 157"/>
                  <a:gd name="T1" fmla="*/ 0 h 193"/>
                  <a:gd name="T2" fmla="*/ 172819606 w 157"/>
                  <a:gd name="T3" fmla="*/ 103330782 h 193"/>
                  <a:gd name="T4" fmla="*/ 86409803 w 157"/>
                  <a:gd name="T5" fmla="*/ 206661563 h 193"/>
                  <a:gd name="T6" fmla="*/ 0 w 157"/>
                  <a:gd name="T7" fmla="*/ 103330782 h 193"/>
                  <a:gd name="T8" fmla="*/ 14309655 w 157"/>
                  <a:gd name="T9" fmla="*/ 0 h 193"/>
                  <a:gd name="T10" fmla="*/ 0 w 157"/>
                  <a:gd name="T11" fmla="*/ 20344960 h 193"/>
                  <a:gd name="T12" fmla="*/ 159610536 w 157"/>
                  <a:gd name="T13" fmla="*/ 206661563 h 193"/>
                  <a:gd name="T14" fmla="*/ 172819606 w 157"/>
                  <a:gd name="T15" fmla="*/ 187387616 h 193"/>
                  <a:gd name="T16" fmla="*/ 14309655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9"/>
                    </a:lnTo>
                    <a:lnTo>
                      <a:pt x="145" y="193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1" name="Freeform 1479"/>
              <p:cNvSpPr>
                <a:spLocks/>
              </p:cNvSpPr>
              <p:nvPr/>
            </p:nvSpPr>
            <p:spPr bwMode="auto">
              <a:xfrm>
                <a:off x="2988167" y="2492681"/>
                <a:ext cx="164720" cy="193569"/>
              </a:xfrm>
              <a:custGeom>
                <a:avLst/>
                <a:gdLst>
                  <a:gd name="T0" fmla="*/ 86409803 w 157"/>
                  <a:gd name="T1" fmla="*/ 0 h 189"/>
                  <a:gd name="T2" fmla="*/ 172819606 w 157"/>
                  <a:gd name="T3" fmla="*/ 99124739 h 189"/>
                  <a:gd name="T4" fmla="*/ 86409803 w 157"/>
                  <a:gd name="T5" fmla="*/ 198248454 h 189"/>
                  <a:gd name="T6" fmla="*/ 0 w 157"/>
                  <a:gd name="T7" fmla="*/ 99124739 h 189"/>
                  <a:gd name="T8" fmla="*/ 0 w 157"/>
                  <a:gd name="T9" fmla="*/ 11538351 h 189"/>
                  <a:gd name="T10" fmla="*/ 8805701 w 157"/>
                  <a:gd name="T11" fmla="*/ 0 h 189"/>
                  <a:gd name="T12" fmla="*/ 18713032 w 157"/>
                  <a:gd name="T13" fmla="*/ 0 h 189"/>
                  <a:gd name="T14" fmla="*/ 172819606 w 157"/>
                  <a:gd name="T15" fmla="*/ 179367801 h 189"/>
                  <a:gd name="T16" fmla="*/ 158509955 w 157"/>
                  <a:gd name="T17" fmla="*/ 198248454 h 189"/>
                  <a:gd name="T18" fmla="*/ 0 w 157"/>
                  <a:gd name="T19" fmla="*/ 11538351 h 18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89"/>
                  <a:gd name="T32" fmla="*/ 157 w 157"/>
                  <a:gd name="T33" fmla="*/ 189 h 1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89">
                    <a:moveTo>
                      <a:pt x="0" y="11"/>
                    </a:moveTo>
                    <a:lnTo>
                      <a:pt x="8" y="0"/>
                    </a:lnTo>
                    <a:lnTo>
                      <a:pt x="17" y="0"/>
                    </a:lnTo>
                    <a:lnTo>
                      <a:pt x="157" y="171"/>
                    </a:lnTo>
                    <a:lnTo>
                      <a:pt x="144" y="18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2" name="Freeform 1480"/>
              <p:cNvSpPr>
                <a:spLocks/>
              </p:cNvSpPr>
              <p:nvPr/>
            </p:nvSpPr>
            <p:spPr bwMode="auto">
              <a:xfrm>
                <a:off x="2991331" y="2492681"/>
                <a:ext cx="167883" cy="182303"/>
              </a:xfrm>
              <a:custGeom>
                <a:avLst/>
                <a:gdLst>
                  <a:gd name="T0" fmla="*/ 89760730 w 157"/>
                  <a:gd name="T1" fmla="*/ 0 h 178"/>
                  <a:gd name="T2" fmla="*/ 179520390 w 157"/>
                  <a:gd name="T3" fmla="*/ 93355523 h 178"/>
                  <a:gd name="T4" fmla="*/ 89760730 w 157"/>
                  <a:gd name="T5" fmla="*/ 186710021 h 178"/>
                  <a:gd name="T6" fmla="*/ 0 w 157"/>
                  <a:gd name="T7" fmla="*/ 93355523 h 178"/>
                  <a:gd name="T8" fmla="*/ 0 w 157"/>
                  <a:gd name="T9" fmla="*/ 3147287 h 178"/>
                  <a:gd name="T10" fmla="*/ 4573475 w 157"/>
                  <a:gd name="T11" fmla="*/ 0 h 178"/>
                  <a:gd name="T12" fmla="*/ 29729189 w 157"/>
                  <a:gd name="T13" fmla="*/ 0 h 178"/>
                  <a:gd name="T14" fmla="*/ 179520390 w 157"/>
                  <a:gd name="T15" fmla="*/ 167829377 h 178"/>
                  <a:gd name="T16" fmla="*/ 164655800 w 157"/>
                  <a:gd name="T17" fmla="*/ 186710021 h 178"/>
                  <a:gd name="T18" fmla="*/ 0 w 157"/>
                  <a:gd name="T19" fmla="*/ 3147287 h 17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78"/>
                  <a:gd name="T32" fmla="*/ 157 w 157"/>
                  <a:gd name="T33" fmla="*/ 178 h 1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78">
                    <a:moveTo>
                      <a:pt x="0" y="3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157" y="160"/>
                    </a:lnTo>
                    <a:lnTo>
                      <a:pt x="144" y="17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3" name="Freeform 1481"/>
              <p:cNvSpPr>
                <a:spLocks/>
              </p:cNvSpPr>
              <p:nvPr/>
            </p:nvSpPr>
            <p:spPr bwMode="auto">
              <a:xfrm>
                <a:off x="3005056" y="2492681"/>
                <a:ext cx="160495" cy="176159"/>
              </a:xfrm>
              <a:custGeom>
                <a:avLst/>
                <a:gdLst>
                  <a:gd name="T0" fmla="*/ 84732912 w 152"/>
                  <a:gd name="T1" fmla="*/ 0 h 171"/>
                  <a:gd name="T2" fmla="*/ 169464768 w 152"/>
                  <a:gd name="T3" fmla="*/ 90737337 h 171"/>
                  <a:gd name="T4" fmla="*/ 84732912 w 152"/>
                  <a:gd name="T5" fmla="*/ 181473645 h 171"/>
                  <a:gd name="T6" fmla="*/ 0 w 152"/>
                  <a:gd name="T7" fmla="*/ 90737337 h 171"/>
                  <a:gd name="T8" fmla="*/ 27872277 w 152"/>
                  <a:gd name="T9" fmla="*/ 0 h 171"/>
                  <a:gd name="T10" fmla="*/ 0 w 152"/>
                  <a:gd name="T11" fmla="*/ 0 h 171"/>
                  <a:gd name="T12" fmla="*/ 156085614 w 152"/>
                  <a:gd name="T13" fmla="*/ 181473645 h 171"/>
                  <a:gd name="T14" fmla="*/ 169464768 w 152"/>
                  <a:gd name="T15" fmla="*/ 161310142 h 171"/>
                  <a:gd name="T16" fmla="*/ 27872277 w 152"/>
                  <a:gd name="T17" fmla="*/ 0 h 17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71"/>
                  <a:gd name="T29" fmla="*/ 152 w 152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71">
                    <a:moveTo>
                      <a:pt x="25" y="0"/>
                    </a:moveTo>
                    <a:lnTo>
                      <a:pt x="0" y="0"/>
                    </a:lnTo>
                    <a:lnTo>
                      <a:pt x="140" y="171"/>
                    </a:lnTo>
                    <a:lnTo>
                      <a:pt x="152" y="15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4" name="Freeform 1482"/>
              <p:cNvSpPr>
                <a:spLocks/>
              </p:cNvSpPr>
              <p:nvPr/>
            </p:nvSpPr>
            <p:spPr bwMode="auto">
              <a:xfrm>
                <a:off x="3019842" y="2492681"/>
                <a:ext cx="152046" cy="164893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4968332 h 160"/>
                  <a:gd name="T4" fmla="*/ 80270784 w 144"/>
                  <a:gd name="T5" fmla="*/ 169935634 h 160"/>
                  <a:gd name="T6" fmla="*/ 0 w 144"/>
                  <a:gd name="T7" fmla="*/ 84968332 h 160"/>
                  <a:gd name="T8" fmla="*/ 32330887 w 144"/>
                  <a:gd name="T9" fmla="*/ 0 h 160"/>
                  <a:gd name="T10" fmla="*/ 0 w 144"/>
                  <a:gd name="T11" fmla="*/ 0 h 160"/>
                  <a:gd name="T12" fmla="*/ 146048634 w 144"/>
                  <a:gd name="T13" fmla="*/ 169935634 h 160"/>
                  <a:gd name="T14" fmla="*/ 160541568 w 144"/>
                  <a:gd name="T15" fmla="*/ 154003884 h 160"/>
                  <a:gd name="T16" fmla="*/ 32330887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29" y="0"/>
                    </a:moveTo>
                    <a:lnTo>
                      <a:pt x="0" y="0"/>
                    </a:lnTo>
                    <a:lnTo>
                      <a:pt x="131" y="160"/>
                    </a:lnTo>
                    <a:lnTo>
                      <a:pt x="144" y="14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5" name="Freeform 1483"/>
              <p:cNvSpPr>
                <a:spLocks/>
              </p:cNvSpPr>
              <p:nvPr/>
            </p:nvSpPr>
            <p:spPr bwMode="auto">
              <a:xfrm>
                <a:off x="3032516" y="2492681"/>
                <a:ext cx="148882" cy="155676"/>
              </a:xfrm>
              <a:custGeom>
                <a:avLst/>
                <a:gdLst>
                  <a:gd name="T0" fmla="*/ 79163748 w 140"/>
                  <a:gd name="T1" fmla="*/ 0 h 152"/>
                  <a:gd name="T2" fmla="*/ 158327497 w 140"/>
                  <a:gd name="T3" fmla="*/ 79720451 h 152"/>
                  <a:gd name="T4" fmla="*/ 79163748 w 140"/>
                  <a:gd name="T5" fmla="*/ 159440901 h 152"/>
                  <a:gd name="T6" fmla="*/ 0 w 140"/>
                  <a:gd name="T7" fmla="*/ 79720451 h 152"/>
                  <a:gd name="T8" fmla="*/ 33927011 w 140"/>
                  <a:gd name="T9" fmla="*/ 0 h 152"/>
                  <a:gd name="T10" fmla="*/ 0 w 140"/>
                  <a:gd name="T11" fmla="*/ 0 h 152"/>
                  <a:gd name="T12" fmla="*/ 143625406 w 140"/>
                  <a:gd name="T13" fmla="*/ 159440901 h 152"/>
                  <a:gd name="T14" fmla="*/ 158327497 w 140"/>
                  <a:gd name="T15" fmla="*/ 140560073 h 152"/>
                  <a:gd name="T16" fmla="*/ 33927011 w 140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152"/>
                  <a:gd name="T29" fmla="*/ 140 w 140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152">
                    <a:moveTo>
                      <a:pt x="30" y="0"/>
                    </a:moveTo>
                    <a:lnTo>
                      <a:pt x="0" y="0"/>
                    </a:lnTo>
                    <a:lnTo>
                      <a:pt x="127" y="152"/>
                    </a:lnTo>
                    <a:lnTo>
                      <a:pt x="140" y="13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6" name="Freeform 1484"/>
              <p:cNvSpPr>
                <a:spLocks/>
              </p:cNvSpPr>
              <p:nvPr/>
            </p:nvSpPr>
            <p:spPr bwMode="auto">
              <a:xfrm>
                <a:off x="3049405" y="2492681"/>
                <a:ext cx="135157" cy="150555"/>
              </a:xfrm>
              <a:custGeom>
                <a:avLst/>
                <a:gdLst>
                  <a:gd name="T0" fmla="*/ 71919503 w 127"/>
                  <a:gd name="T1" fmla="*/ 0 h 145"/>
                  <a:gd name="T2" fmla="*/ 143837943 w 127"/>
                  <a:gd name="T3" fmla="*/ 78161926 h 145"/>
                  <a:gd name="T4" fmla="*/ 71919503 w 127"/>
                  <a:gd name="T5" fmla="*/ 156322813 h 145"/>
                  <a:gd name="T6" fmla="*/ 0 w 127"/>
                  <a:gd name="T7" fmla="*/ 78161926 h 145"/>
                  <a:gd name="T8" fmla="*/ 29447200 w 127"/>
                  <a:gd name="T9" fmla="*/ 0 h 145"/>
                  <a:gd name="T10" fmla="*/ 0 w 127"/>
                  <a:gd name="T11" fmla="*/ 0 h 145"/>
                  <a:gd name="T12" fmla="*/ 130246652 w 127"/>
                  <a:gd name="T13" fmla="*/ 156322813 h 145"/>
                  <a:gd name="T14" fmla="*/ 143837943 w 127"/>
                  <a:gd name="T15" fmla="*/ 136916801 h 145"/>
                  <a:gd name="T16" fmla="*/ 29447200 w 127"/>
                  <a:gd name="T17" fmla="*/ 0 h 14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"/>
                  <a:gd name="T28" fmla="*/ 0 h 145"/>
                  <a:gd name="T29" fmla="*/ 127 w 127"/>
                  <a:gd name="T30" fmla="*/ 145 h 1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" h="145">
                    <a:moveTo>
                      <a:pt x="26" y="0"/>
                    </a:moveTo>
                    <a:lnTo>
                      <a:pt x="0" y="0"/>
                    </a:lnTo>
                    <a:lnTo>
                      <a:pt x="115" y="145"/>
                    </a:lnTo>
                    <a:lnTo>
                      <a:pt x="127" y="12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7" name="Freeform 1485"/>
              <p:cNvSpPr>
                <a:spLocks/>
              </p:cNvSpPr>
              <p:nvPr/>
            </p:nvSpPr>
            <p:spPr bwMode="auto">
              <a:xfrm>
                <a:off x="3064190" y="2492681"/>
                <a:ext cx="128820" cy="136218"/>
              </a:xfrm>
              <a:custGeom>
                <a:avLst/>
                <a:gdLst>
                  <a:gd name="T0" fmla="*/ 67457692 w 123"/>
                  <a:gd name="T1" fmla="*/ 0 h 134"/>
                  <a:gd name="T2" fmla="*/ 134915385 w 123"/>
                  <a:gd name="T3" fmla="*/ 69236357 h 134"/>
                  <a:gd name="T4" fmla="*/ 67457692 w 123"/>
                  <a:gd name="T5" fmla="*/ 138472713 h 134"/>
                  <a:gd name="T6" fmla="*/ 0 w 123"/>
                  <a:gd name="T7" fmla="*/ 69236357 h 134"/>
                  <a:gd name="T8" fmla="*/ 27421904 w 123"/>
                  <a:gd name="T9" fmla="*/ 0 h 134"/>
                  <a:gd name="T10" fmla="*/ 0 w 123"/>
                  <a:gd name="T11" fmla="*/ 0 h 134"/>
                  <a:gd name="T12" fmla="*/ 120656166 w 123"/>
                  <a:gd name="T13" fmla="*/ 138472713 h 134"/>
                  <a:gd name="T14" fmla="*/ 134915385 w 123"/>
                  <a:gd name="T15" fmla="*/ 119871817 h 134"/>
                  <a:gd name="T16" fmla="*/ 27421904 w 123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4"/>
                  <a:gd name="T29" fmla="*/ 123 w 123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4">
                    <a:moveTo>
                      <a:pt x="25" y="0"/>
                    </a:moveTo>
                    <a:lnTo>
                      <a:pt x="0" y="0"/>
                    </a:lnTo>
                    <a:lnTo>
                      <a:pt x="110" y="134"/>
                    </a:lnTo>
                    <a:lnTo>
                      <a:pt x="123" y="11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8" name="Freeform 1486"/>
              <p:cNvSpPr>
                <a:spLocks/>
              </p:cNvSpPr>
              <p:nvPr/>
            </p:nvSpPr>
            <p:spPr bwMode="auto">
              <a:xfrm>
                <a:off x="3076864" y="2492681"/>
                <a:ext cx="120371" cy="130073"/>
              </a:xfrm>
              <a:custGeom>
                <a:avLst/>
                <a:gdLst>
                  <a:gd name="T0" fmla="*/ 63549552 w 114"/>
                  <a:gd name="T1" fmla="*/ 0 h 127"/>
                  <a:gd name="T2" fmla="*/ 127098048 w 114"/>
                  <a:gd name="T3" fmla="*/ 66610691 h 127"/>
                  <a:gd name="T4" fmla="*/ 63549552 w 114"/>
                  <a:gd name="T5" fmla="*/ 133220357 h 127"/>
                  <a:gd name="T6" fmla="*/ 0 w 114"/>
                  <a:gd name="T7" fmla="*/ 66610691 h 127"/>
                  <a:gd name="T8" fmla="*/ 27872223 w 114"/>
                  <a:gd name="T9" fmla="*/ 0 h 127"/>
                  <a:gd name="T10" fmla="*/ 0 w 114"/>
                  <a:gd name="T11" fmla="*/ 0 h 127"/>
                  <a:gd name="T12" fmla="*/ 112603906 w 114"/>
                  <a:gd name="T13" fmla="*/ 133220357 h 127"/>
                  <a:gd name="T14" fmla="*/ 127098048 w 114"/>
                  <a:gd name="T15" fmla="*/ 114338268 h 127"/>
                  <a:gd name="T16" fmla="*/ 27872223 w 114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7"/>
                  <a:gd name="T29" fmla="*/ 114 w 114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7">
                    <a:moveTo>
                      <a:pt x="25" y="0"/>
                    </a:moveTo>
                    <a:lnTo>
                      <a:pt x="0" y="0"/>
                    </a:lnTo>
                    <a:lnTo>
                      <a:pt x="101" y="127"/>
                    </a:lnTo>
                    <a:lnTo>
                      <a:pt x="114" y="10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19" name="Freeform 1487"/>
              <p:cNvSpPr>
                <a:spLocks/>
              </p:cNvSpPr>
              <p:nvPr/>
            </p:nvSpPr>
            <p:spPr bwMode="auto">
              <a:xfrm>
                <a:off x="3089528" y="2492681"/>
                <a:ext cx="112983" cy="118807"/>
              </a:xfrm>
              <a:custGeom>
                <a:avLst/>
                <a:gdLst>
                  <a:gd name="T0" fmla="*/ 60213543 w 106"/>
                  <a:gd name="T1" fmla="*/ 0 h 116"/>
                  <a:gd name="T2" fmla="*/ 120426020 w 106"/>
                  <a:gd name="T3" fmla="*/ 60841474 h 116"/>
                  <a:gd name="T4" fmla="*/ 60213543 w 106"/>
                  <a:gd name="T5" fmla="*/ 121681925 h 116"/>
                  <a:gd name="T6" fmla="*/ 0 w 106"/>
                  <a:gd name="T7" fmla="*/ 60841474 h 116"/>
                  <a:gd name="T8" fmla="*/ 34082493 w 106"/>
                  <a:gd name="T9" fmla="*/ 0 h 116"/>
                  <a:gd name="T10" fmla="*/ 0 w 106"/>
                  <a:gd name="T11" fmla="*/ 0 h 116"/>
                  <a:gd name="T12" fmla="*/ 111337287 w 106"/>
                  <a:gd name="T13" fmla="*/ 121681925 h 116"/>
                  <a:gd name="T14" fmla="*/ 120426020 w 106"/>
                  <a:gd name="T15" fmla="*/ 102799810 h 116"/>
                  <a:gd name="T16" fmla="*/ 34082493 w 106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6"/>
                  <a:gd name="T29" fmla="*/ 106 w 10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6">
                    <a:moveTo>
                      <a:pt x="30" y="0"/>
                    </a:moveTo>
                    <a:lnTo>
                      <a:pt x="0" y="0"/>
                    </a:lnTo>
                    <a:lnTo>
                      <a:pt x="98" y="116"/>
                    </a:lnTo>
                    <a:lnTo>
                      <a:pt x="106" y="9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0" name="Freeform 1488"/>
              <p:cNvSpPr>
                <a:spLocks/>
              </p:cNvSpPr>
              <p:nvPr/>
            </p:nvSpPr>
            <p:spPr bwMode="auto">
              <a:xfrm>
                <a:off x="3103254" y="2492681"/>
                <a:ext cx="107698" cy="112663"/>
              </a:xfrm>
              <a:custGeom>
                <a:avLst/>
                <a:gdLst>
                  <a:gd name="T0" fmla="*/ 56857152 w 102"/>
                  <a:gd name="T1" fmla="*/ 0 h 109"/>
                  <a:gd name="T2" fmla="*/ 113714305 w 102"/>
                  <a:gd name="T3" fmla="*/ 58225065 h 109"/>
                  <a:gd name="T4" fmla="*/ 56857152 w 102"/>
                  <a:gd name="T5" fmla="*/ 116449097 h 109"/>
                  <a:gd name="T6" fmla="*/ 0 w 102"/>
                  <a:gd name="T7" fmla="*/ 58225065 h 109"/>
                  <a:gd name="T8" fmla="*/ 33445507 w 102"/>
                  <a:gd name="T9" fmla="*/ 0 h 109"/>
                  <a:gd name="T10" fmla="*/ 0 w 102"/>
                  <a:gd name="T11" fmla="*/ 0 h 109"/>
                  <a:gd name="T12" fmla="*/ 99221537 w 102"/>
                  <a:gd name="T13" fmla="*/ 116449097 h 109"/>
                  <a:gd name="T14" fmla="*/ 113714305 w 102"/>
                  <a:gd name="T15" fmla="*/ 97218872 h 109"/>
                  <a:gd name="T16" fmla="*/ 33445507 w 102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9"/>
                  <a:gd name="T29" fmla="*/ 102 w 102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9">
                    <a:moveTo>
                      <a:pt x="30" y="0"/>
                    </a:moveTo>
                    <a:lnTo>
                      <a:pt x="0" y="0"/>
                    </a:lnTo>
                    <a:lnTo>
                      <a:pt x="89" y="109"/>
                    </a:lnTo>
                    <a:lnTo>
                      <a:pt x="102" y="9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1" name="Freeform 1489"/>
              <p:cNvSpPr>
                <a:spLocks/>
              </p:cNvSpPr>
              <p:nvPr/>
            </p:nvSpPr>
            <p:spPr bwMode="auto">
              <a:xfrm>
                <a:off x="3121203" y="2492681"/>
                <a:ext cx="93972" cy="101397"/>
              </a:xfrm>
              <a:custGeom>
                <a:avLst/>
                <a:gdLst>
                  <a:gd name="T0" fmla="*/ 49610880 w 89"/>
                  <a:gd name="T1" fmla="*/ 0 h 98"/>
                  <a:gd name="T2" fmla="*/ 99221761 w 89"/>
                  <a:gd name="T3" fmla="*/ 52456393 h 98"/>
                  <a:gd name="T4" fmla="*/ 49610880 w 89"/>
                  <a:gd name="T5" fmla="*/ 104911751 h 98"/>
                  <a:gd name="T6" fmla="*/ 0 w 89"/>
                  <a:gd name="T7" fmla="*/ 52456393 h 98"/>
                  <a:gd name="T8" fmla="*/ 27871672 w 89"/>
                  <a:gd name="T9" fmla="*/ 0 h 98"/>
                  <a:gd name="T10" fmla="*/ 0 w 89"/>
                  <a:gd name="T11" fmla="*/ 0 h 98"/>
                  <a:gd name="T12" fmla="*/ 84728960 w 89"/>
                  <a:gd name="T13" fmla="*/ 104911751 h 98"/>
                  <a:gd name="T14" fmla="*/ 99221761 w 89"/>
                  <a:gd name="T15" fmla="*/ 85642188 h 98"/>
                  <a:gd name="T16" fmla="*/ 27871672 w 89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8"/>
                  <a:gd name="T29" fmla="*/ 89 w 89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8">
                    <a:moveTo>
                      <a:pt x="25" y="0"/>
                    </a:moveTo>
                    <a:lnTo>
                      <a:pt x="0" y="0"/>
                    </a:lnTo>
                    <a:lnTo>
                      <a:pt x="76" y="98"/>
                    </a:lnTo>
                    <a:lnTo>
                      <a:pt x="89" y="8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2" name="Freeform 1490"/>
              <p:cNvSpPr>
                <a:spLocks/>
              </p:cNvSpPr>
              <p:nvPr/>
            </p:nvSpPr>
            <p:spPr bwMode="auto">
              <a:xfrm>
                <a:off x="3134938" y="2492681"/>
                <a:ext cx="88696" cy="92180"/>
              </a:xfrm>
              <a:custGeom>
                <a:avLst/>
                <a:gdLst>
                  <a:gd name="T0" fmla="*/ 46276355 w 85"/>
                  <a:gd name="T1" fmla="*/ 0 h 91"/>
                  <a:gd name="T2" fmla="*/ 92552710 w 85"/>
                  <a:gd name="T3" fmla="*/ 46687651 h 91"/>
                  <a:gd name="T4" fmla="*/ 46276355 w 85"/>
                  <a:gd name="T5" fmla="*/ 93375301 h 91"/>
                  <a:gd name="T6" fmla="*/ 0 w 85"/>
                  <a:gd name="T7" fmla="*/ 46687651 h 91"/>
                  <a:gd name="T8" fmla="*/ 27221323 w 85"/>
                  <a:gd name="T9" fmla="*/ 0 h 91"/>
                  <a:gd name="T10" fmla="*/ 0 w 85"/>
                  <a:gd name="T11" fmla="*/ 0 h 91"/>
                  <a:gd name="T12" fmla="*/ 78397877 w 85"/>
                  <a:gd name="T13" fmla="*/ 93375301 h 91"/>
                  <a:gd name="T14" fmla="*/ 92552710 w 85"/>
                  <a:gd name="T15" fmla="*/ 73879744 h 91"/>
                  <a:gd name="T16" fmla="*/ 27221323 w 85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91"/>
                  <a:gd name="T29" fmla="*/ 85 w 85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91">
                    <a:moveTo>
                      <a:pt x="25" y="0"/>
                    </a:moveTo>
                    <a:lnTo>
                      <a:pt x="0" y="0"/>
                    </a:lnTo>
                    <a:lnTo>
                      <a:pt x="72" y="91"/>
                    </a:lnTo>
                    <a:lnTo>
                      <a:pt x="85" y="7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3" name="Freeform 1491"/>
              <p:cNvSpPr>
                <a:spLocks/>
              </p:cNvSpPr>
              <p:nvPr/>
            </p:nvSpPr>
            <p:spPr bwMode="auto">
              <a:xfrm>
                <a:off x="3147602" y="2492681"/>
                <a:ext cx="81299" cy="83987"/>
              </a:xfrm>
              <a:custGeom>
                <a:avLst/>
                <a:gdLst>
                  <a:gd name="T0" fmla="*/ 42919536 w 77"/>
                  <a:gd name="T1" fmla="*/ 0 h 80"/>
                  <a:gd name="T2" fmla="*/ 85838017 w 77"/>
                  <a:gd name="T3" fmla="*/ 44086876 h 80"/>
                  <a:gd name="T4" fmla="*/ 42919536 w 77"/>
                  <a:gd name="T5" fmla="*/ 88172701 h 80"/>
                  <a:gd name="T6" fmla="*/ 0 w 77"/>
                  <a:gd name="T7" fmla="*/ 44086876 h 80"/>
                  <a:gd name="T8" fmla="*/ 28984674 w 77"/>
                  <a:gd name="T9" fmla="*/ 0 h 80"/>
                  <a:gd name="T10" fmla="*/ 0 w 77"/>
                  <a:gd name="T11" fmla="*/ 0 h 80"/>
                  <a:gd name="T12" fmla="*/ 71345684 w 77"/>
                  <a:gd name="T13" fmla="*/ 88172701 h 80"/>
                  <a:gd name="T14" fmla="*/ 85838017 w 77"/>
                  <a:gd name="T15" fmla="*/ 68333913 h 80"/>
                  <a:gd name="T16" fmla="*/ 28984674 w 77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80"/>
                  <a:gd name="T29" fmla="*/ 77 w 77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80">
                    <a:moveTo>
                      <a:pt x="26" y="0"/>
                    </a:moveTo>
                    <a:lnTo>
                      <a:pt x="0" y="0"/>
                    </a:lnTo>
                    <a:lnTo>
                      <a:pt x="64" y="80"/>
                    </a:lnTo>
                    <a:lnTo>
                      <a:pt x="77" y="6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4" name="Freeform 1492"/>
              <p:cNvSpPr>
                <a:spLocks/>
              </p:cNvSpPr>
              <p:nvPr/>
            </p:nvSpPr>
            <p:spPr bwMode="auto">
              <a:xfrm>
                <a:off x="3162388" y="2492681"/>
                <a:ext cx="74971" cy="72722"/>
              </a:xfrm>
              <a:custGeom>
                <a:avLst/>
                <a:gdLst>
                  <a:gd name="T0" fmla="*/ 39032818 w 72"/>
                  <a:gd name="T1" fmla="*/ 0 h 72"/>
                  <a:gd name="T2" fmla="*/ 78064594 w 72"/>
                  <a:gd name="T3" fmla="*/ 36725620 h 72"/>
                  <a:gd name="T4" fmla="*/ 39032818 w 72"/>
                  <a:gd name="T5" fmla="*/ 73451240 h 72"/>
                  <a:gd name="T6" fmla="*/ 0 w 72"/>
                  <a:gd name="T7" fmla="*/ 36725620 h 72"/>
                  <a:gd name="T8" fmla="*/ 32526996 w 72"/>
                  <a:gd name="T9" fmla="*/ 0 h 72"/>
                  <a:gd name="T10" fmla="*/ 0 w 72"/>
                  <a:gd name="T11" fmla="*/ 0 h 72"/>
                  <a:gd name="T12" fmla="*/ 65053991 w 72"/>
                  <a:gd name="T13" fmla="*/ 73451240 h 72"/>
                  <a:gd name="T14" fmla="*/ 78064594 w 72"/>
                  <a:gd name="T15" fmla="*/ 55087917 h 72"/>
                  <a:gd name="T16" fmla="*/ 32526996 w 72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2"/>
                  <a:gd name="T29" fmla="*/ 72 w 72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2">
                    <a:moveTo>
                      <a:pt x="30" y="0"/>
                    </a:moveTo>
                    <a:lnTo>
                      <a:pt x="0" y="0"/>
                    </a:lnTo>
                    <a:lnTo>
                      <a:pt x="60" y="72"/>
                    </a:lnTo>
                    <a:lnTo>
                      <a:pt x="72" y="5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5" name="Freeform 1493"/>
              <p:cNvSpPr>
                <a:spLocks/>
              </p:cNvSpPr>
              <p:nvPr/>
            </p:nvSpPr>
            <p:spPr bwMode="auto">
              <a:xfrm>
                <a:off x="3175061" y="2492681"/>
                <a:ext cx="66522" cy="63495"/>
              </a:xfrm>
              <a:custGeom>
                <a:avLst/>
                <a:gdLst>
                  <a:gd name="T0" fmla="*/ 35120456 w 63"/>
                  <a:gd name="T1" fmla="*/ 0 h 62"/>
                  <a:gd name="T2" fmla="*/ 70240913 w 63"/>
                  <a:gd name="T3" fmla="*/ 32513536 h 62"/>
                  <a:gd name="T4" fmla="*/ 35120456 w 63"/>
                  <a:gd name="T5" fmla="*/ 65026049 h 62"/>
                  <a:gd name="T6" fmla="*/ 0 w 63"/>
                  <a:gd name="T7" fmla="*/ 32513536 h 62"/>
                  <a:gd name="T8" fmla="*/ 33447895 w 63"/>
                  <a:gd name="T9" fmla="*/ 0 h 62"/>
                  <a:gd name="T10" fmla="*/ 0 w 63"/>
                  <a:gd name="T11" fmla="*/ 0 h 62"/>
                  <a:gd name="T12" fmla="*/ 56861530 w 63"/>
                  <a:gd name="T13" fmla="*/ 65026049 h 62"/>
                  <a:gd name="T14" fmla="*/ 70240913 w 63"/>
                  <a:gd name="T15" fmla="*/ 49293630 h 62"/>
                  <a:gd name="T16" fmla="*/ 33447895 w 63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62"/>
                  <a:gd name="T29" fmla="*/ 63 w 6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62">
                    <a:moveTo>
                      <a:pt x="30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3" y="4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6" name="Freeform 1494"/>
              <p:cNvSpPr>
                <a:spLocks/>
              </p:cNvSpPr>
              <p:nvPr/>
            </p:nvSpPr>
            <p:spPr bwMode="auto">
              <a:xfrm>
                <a:off x="3191950" y="2492681"/>
                <a:ext cx="59134" cy="55302"/>
              </a:xfrm>
              <a:custGeom>
                <a:avLst/>
                <a:gdLst>
                  <a:gd name="T0" fmla="*/ 31789363 w 55"/>
                  <a:gd name="T1" fmla="*/ 0 h 54"/>
                  <a:gd name="T2" fmla="*/ 63578726 w 55"/>
                  <a:gd name="T3" fmla="*/ 28317696 h 54"/>
                  <a:gd name="T4" fmla="*/ 31789363 w 55"/>
                  <a:gd name="T5" fmla="*/ 56635393 h 54"/>
                  <a:gd name="T6" fmla="*/ 0 w 55"/>
                  <a:gd name="T7" fmla="*/ 28317696 h 54"/>
                  <a:gd name="T8" fmla="*/ 28899324 w 55"/>
                  <a:gd name="T9" fmla="*/ 0 h 54"/>
                  <a:gd name="T10" fmla="*/ 0 w 55"/>
                  <a:gd name="T11" fmla="*/ 0 h 54"/>
                  <a:gd name="T12" fmla="*/ 48551168 w 55"/>
                  <a:gd name="T13" fmla="*/ 56635393 h 54"/>
                  <a:gd name="T14" fmla="*/ 63578726 w 55"/>
                  <a:gd name="T15" fmla="*/ 37756934 h 54"/>
                  <a:gd name="T16" fmla="*/ 28899324 w 55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4"/>
                  <a:gd name="T29" fmla="*/ 55 w 5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4">
                    <a:moveTo>
                      <a:pt x="25" y="0"/>
                    </a:moveTo>
                    <a:lnTo>
                      <a:pt x="0" y="0"/>
                    </a:lnTo>
                    <a:lnTo>
                      <a:pt x="42" y="54"/>
                    </a:lnTo>
                    <a:lnTo>
                      <a:pt x="55" y="3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7" name="Freeform 1495"/>
              <p:cNvSpPr>
                <a:spLocks/>
              </p:cNvSpPr>
              <p:nvPr/>
            </p:nvSpPr>
            <p:spPr bwMode="auto">
              <a:xfrm>
                <a:off x="3206736" y="2492681"/>
                <a:ext cx="49624" cy="49158"/>
              </a:xfrm>
              <a:custGeom>
                <a:avLst/>
                <a:gdLst>
                  <a:gd name="T0" fmla="*/ 26766754 w 46"/>
                  <a:gd name="T1" fmla="*/ 0 h 47"/>
                  <a:gd name="T2" fmla="*/ 53533507 w 46"/>
                  <a:gd name="T3" fmla="*/ 25707542 h 47"/>
                  <a:gd name="T4" fmla="*/ 26766754 w 46"/>
                  <a:gd name="T5" fmla="*/ 51415084 h 47"/>
                  <a:gd name="T6" fmla="*/ 0 w 46"/>
                  <a:gd name="T7" fmla="*/ 25707542 h 47"/>
                  <a:gd name="T8" fmla="*/ 29094766 w 46"/>
                  <a:gd name="T9" fmla="*/ 0 h 47"/>
                  <a:gd name="T10" fmla="*/ 0 w 46"/>
                  <a:gd name="T11" fmla="*/ 0 h 47"/>
                  <a:gd name="T12" fmla="*/ 38404665 w 46"/>
                  <a:gd name="T13" fmla="*/ 51415084 h 47"/>
                  <a:gd name="T14" fmla="*/ 53533507 w 46"/>
                  <a:gd name="T15" fmla="*/ 31724688 h 47"/>
                  <a:gd name="T16" fmla="*/ 29094766 w 46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47"/>
                  <a:gd name="T29" fmla="*/ 46 w 4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47">
                    <a:moveTo>
                      <a:pt x="25" y="0"/>
                    </a:moveTo>
                    <a:lnTo>
                      <a:pt x="0" y="0"/>
                    </a:lnTo>
                    <a:lnTo>
                      <a:pt x="33" y="47"/>
                    </a:lnTo>
                    <a:lnTo>
                      <a:pt x="46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8" name="Freeform 1496"/>
              <p:cNvSpPr>
                <a:spLocks/>
              </p:cNvSpPr>
              <p:nvPr/>
            </p:nvSpPr>
            <p:spPr bwMode="auto">
              <a:xfrm>
                <a:off x="3219410" y="2492681"/>
                <a:ext cx="46460" cy="37892"/>
              </a:xfrm>
              <a:custGeom>
                <a:avLst/>
                <a:gdLst>
                  <a:gd name="T0" fmla="*/ 25099204 w 43"/>
                  <a:gd name="T1" fmla="*/ 0 h 36"/>
                  <a:gd name="T2" fmla="*/ 50198408 w 43"/>
                  <a:gd name="T3" fmla="*/ 19941717 h 36"/>
                  <a:gd name="T4" fmla="*/ 25099204 w 43"/>
                  <a:gd name="T5" fmla="*/ 39883435 h 36"/>
                  <a:gd name="T6" fmla="*/ 0 w 43"/>
                  <a:gd name="T7" fmla="*/ 19941717 h 36"/>
                  <a:gd name="T8" fmla="*/ 30352424 w 43"/>
                  <a:gd name="T9" fmla="*/ 0 h 36"/>
                  <a:gd name="T10" fmla="*/ 0 w 43"/>
                  <a:gd name="T11" fmla="*/ 0 h 36"/>
                  <a:gd name="T12" fmla="*/ 35022192 w 43"/>
                  <a:gd name="T13" fmla="*/ 39883435 h 36"/>
                  <a:gd name="T14" fmla="*/ 50198408 w 43"/>
                  <a:gd name="T15" fmla="*/ 19941717 h 36"/>
                  <a:gd name="T16" fmla="*/ 30352424 w 43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36"/>
                  <a:gd name="T29" fmla="*/ 43 w 43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36">
                    <a:moveTo>
                      <a:pt x="26" y="0"/>
                    </a:moveTo>
                    <a:lnTo>
                      <a:pt x="0" y="0"/>
                    </a:lnTo>
                    <a:lnTo>
                      <a:pt x="30" y="36"/>
                    </a:lnTo>
                    <a:lnTo>
                      <a:pt x="43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29" name="Freeform 1497"/>
              <p:cNvSpPr>
                <a:spLocks/>
              </p:cNvSpPr>
              <p:nvPr/>
            </p:nvSpPr>
            <p:spPr bwMode="auto">
              <a:xfrm>
                <a:off x="3234187" y="2492681"/>
                <a:ext cx="34847" cy="28675"/>
              </a:xfrm>
              <a:custGeom>
                <a:avLst/>
                <a:gdLst>
                  <a:gd name="T0" fmla="*/ 17858063 w 34"/>
                  <a:gd name="T1" fmla="*/ 0 h 29"/>
                  <a:gd name="T2" fmla="*/ 35715100 w 34"/>
                  <a:gd name="T3" fmla="*/ 14177316 h 29"/>
                  <a:gd name="T4" fmla="*/ 17858063 w 34"/>
                  <a:gd name="T5" fmla="*/ 28353643 h 29"/>
                  <a:gd name="T6" fmla="*/ 0 w 34"/>
                  <a:gd name="T7" fmla="*/ 14177316 h 29"/>
                  <a:gd name="T8" fmla="*/ 31512956 w 34"/>
                  <a:gd name="T9" fmla="*/ 0 h 29"/>
                  <a:gd name="T10" fmla="*/ 0 w 34"/>
                  <a:gd name="T11" fmla="*/ 0 h 29"/>
                  <a:gd name="T12" fmla="*/ 22059174 w 34"/>
                  <a:gd name="T13" fmla="*/ 28353643 h 29"/>
                  <a:gd name="T14" fmla="*/ 35715100 w 34"/>
                  <a:gd name="T15" fmla="*/ 10755104 h 29"/>
                  <a:gd name="T16" fmla="*/ 31512956 w 34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9"/>
                  <a:gd name="T29" fmla="*/ 34 w 3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9">
                    <a:moveTo>
                      <a:pt x="30" y="0"/>
                    </a:moveTo>
                    <a:lnTo>
                      <a:pt x="0" y="0"/>
                    </a:lnTo>
                    <a:lnTo>
                      <a:pt x="21" y="29"/>
                    </a:lnTo>
                    <a:lnTo>
                      <a:pt x="34" y="1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0" name="Freeform 1498"/>
              <p:cNvSpPr>
                <a:spLocks/>
              </p:cNvSpPr>
              <p:nvPr/>
            </p:nvSpPr>
            <p:spPr bwMode="auto">
              <a:xfrm>
                <a:off x="3246860" y="2492681"/>
                <a:ext cx="31674" cy="20482"/>
              </a:xfrm>
              <a:custGeom>
                <a:avLst/>
                <a:gdLst>
                  <a:gd name="T0" fmla="*/ 17297280 w 29"/>
                  <a:gd name="T1" fmla="*/ 0 h 18"/>
                  <a:gd name="T2" fmla="*/ 34594561 w 29"/>
                  <a:gd name="T3" fmla="*/ 11653120 h 18"/>
                  <a:gd name="T4" fmla="*/ 17297280 w 29"/>
                  <a:gd name="T5" fmla="*/ 23306239 h 18"/>
                  <a:gd name="T6" fmla="*/ 0 w 29"/>
                  <a:gd name="T7" fmla="*/ 11653120 h 18"/>
                  <a:gd name="T8" fmla="*/ 0 w 29"/>
                  <a:gd name="T9" fmla="*/ 0 h 18"/>
                  <a:gd name="T10" fmla="*/ 34594561 w 29"/>
                  <a:gd name="T11" fmla="*/ 0 h 18"/>
                  <a:gd name="T12" fmla="*/ 20280101 w 29"/>
                  <a:gd name="T13" fmla="*/ 23306239 h 18"/>
                  <a:gd name="T14" fmla="*/ 0 w 29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18"/>
                  <a:gd name="T26" fmla="*/ 29 w 29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18">
                    <a:moveTo>
                      <a:pt x="0" y="0"/>
                    </a:moveTo>
                    <a:lnTo>
                      <a:pt x="29" y="0"/>
                    </a:lnTo>
                    <a:lnTo>
                      <a:pt x="1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1" name="Freeform 1499"/>
              <p:cNvSpPr>
                <a:spLocks/>
              </p:cNvSpPr>
              <p:nvPr/>
            </p:nvSpPr>
            <p:spPr bwMode="auto">
              <a:xfrm>
                <a:off x="3265861" y="2492681"/>
                <a:ext cx="12673" cy="11265"/>
              </a:xfrm>
              <a:custGeom>
                <a:avLst/>
                <a:gdLst>
                  <a:gd name="T0" fmla="*/ 6692400 w 12"/>
                  <a:gd name="T1" fmla="*/ 0 h 11"/>
                  <a:gd name="T2" fmla="*/ 13383744 w 12"/>
                  <a:gd name="T3" fmla="*/ 5768704 h 11"/>
                  <a:gd name="T4" fmla="*/ 6692400 w 12"/>
                  <a:gd name="T5" fmla="*/ 11536384 h 11"/>
                  <a:gd name="T6" fmla="*/ 0 w 12"/>
                  <a:gd name="T7" fmla="*/ 5768704 h 11"/>
                  <a:gd name="T8" fmla="*/ 0 w 12"/>
                  <a:gd name="T9" fmla="*/ 0 h 11"/>
                  <a:gd name="T10" fmla="*/ 13383744 w 12"/>
                  <a:gd name="T11" fmla="*/ 0 h 11"/>
                  <a:gd name="T12" fmla="*/ 4460897 w 12"/>
                  <a:gd name="T13" fmla="*/ 11536384 h 11"/>
                  <a:gd name="T14" fmla="*/ 0 w 12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1"/>
                  <a:gd name="T26" fmla="*/ 12 w 1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1">
                    <a:moveTo>
                      <a:pt x="0" y="0"/>
                    </a:moveTo>
                    <a:lnTo>
                      <a:pt x="12" y="0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2" name="Freeform 1500"/>
              <p:cNvSpPr>
                <a:spLocks/>
              </p:cNvSpPr>
              <p:nvPr/>
            </p:nvSpPr>
            <p:spPr bwMode="auto">
              <a:xfrm>
                <a:off x="3770583" y="3298725"/>
                <a:ext cx="31674" cy="48134"/>
              </a:xfrm>
              <a:custGeom>
                <a:avLst/>
                <a:gdLst>
                  <a:gd name="T0" fmla="*/ 17297280 w 29"/>
                  <a:gd name="T1" fmla="*/ 0 h 47"/>
                  <a:gd name="T2" fmla="*/ 34594561 w 29"/>
                  <a:gd name="T3" fmla="*/ 24647680 h 47"/>
                  <a:gd name="T4" fmla="*/ 17297280 w 29"/>
                  <a:gd name="T5" fmla="*/ 49295361 h 47"/>
                  <a:gd name="T6" fmla="*/ 0 w 29"/>
                  <a:gd name="T7" fmla="*/ 24647680 h 47"/>
                  <a:gd name="T8" fmla="*/ 34594561 w 29"/>
                  <a:gd name="T9" fmla="*/ 41953392 h 47"/>
                  <a:gd name="T10" fmla="*/ 29822710 w 29"/>
                  <a:gd name="T11" fmla="*/ 49295361 h 47"/>
                  <a:gd name="T12" fmla="*/ 29822710 w 29"/>
                  <a:gd name="T13" fmla="*/ 46149242 h 47"/>
                  <a:gd name="T14" fmla="*/ 25050859 w 29"/>
                  <a:gd name="T15" fmla="*/ 41953392 h 47"/>
                  <a:gd name="T16" fmla="*/ 25050859 w 29"/>
                  <a:gd name="T17" fmla="*/ 38807273 h 47"/>
                  <a:gd name="T18" fmla="*/ 19086319 w 29"/>
                  <a:gd name="T19" fmla="*/ 34611423 h 47"/>
                  <a:gd name="T20" fmla="*/ 19086319 w 29"/>
                  <a:gd name="T21" fmla="*/ 30416590 h 47"/>
                  <a:gd name="T22" fmla="*/ 14314464 w 29"/>
                  <a:gd name="T23" fmla="*/ 27269446 h 47"/>
                  <a:gd name="T24" fmla="*/ 14314464 w 29"/>
                  <a:gd name="T25" fmla="*/ 23074621 h 47"/>
                  <a:gd name="T26" fmla="*/ 9543706 w 29"/>
                  <a:gd name="T27" fmla="*/ 18878771 h 47"/>
                  <a:gd name="T28" fmla="*/ 9543706 w 29"/>
                  <a:gd name="T29" fmla="*/ 15732648 h 47"/>
                  <a:gd name="T30" fmla="*/ 9543706 w 29"/>
                  <a:gd name="T31" fmla="*/ 11536798 h 47"/>
                  <a:gd name="T32" fmla="*/ 4771853 w 29"/>
                  <a:gd name="T33" fmla="*/ 11536798 h 47"/>
                  <a:gd name="T34" fmla="*/ 4771853 w 29"/>
                  <a:gd name="T35" fmla="*/ 7341971 h 47"/>
                  <a:gd name="T36" fmla="*/ 0 w 29"/>
                  <a:gd name="T37" fmla="*/ 4195852 h 47"/>
                  <a:gd name="T38" fmla="*/ 0 w 29"/>
                  <a:gd name="T39" fmla="*/ 0 h 47"/>
                  <a:gd name="T40" fmla="*/ 34594561 w 29"/>
                  <a:gd name="T41" fmla="*/ 41953392 h 47"/>
                  <a:gd name="T42" fmla="*/ 17694720 60000 65536"/>
                  <a:gd name="T43" fmla="*/ 0 60000 65536"/>
                  <a:gd name="T44" fmla="*/ 5898240 60000 65536"/>
                  <a:gd name="T45" fmla="*/ 1179648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47"/>
                  <a:gd name="T65" fmla="*/ 29 w 29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47">
                    <a:moveTo>
                      <a:pt x="29" y="40"/>
                    </a:moveTo>
                    <a:lnTo>
                      <a:pt x="25" y="47"/>
                    </a:lnTo>
                    <a:lnTo>
                      <a:pt x="25" y="44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3" name="Freeform 1501"/>
              <p:cNvSpPr>
                <a:spLocks/>
              </p:cNvSpPr>
              <p:nvPr/>
            </p:nvSpPr>
            <p:spPr bwMode="auto">
              <a:xfrm>
                <a:off x="3770583" y="3290532"/>
                <a:ext cx="34847" cy="51206"/>
              </a:xfrm>
              <a:custGeom>
                <a:avLst/>
                <a:gdLst>
                  <a:gd name="T0" fmla="*/ 18399216 w 33"/>
                  <a:gd name="T1" fmla="*/ 0 h 51"/>
                  <a:gd name="T2" fmla="*/ 36797376 w 33"/>
                  <a:gd name="T3" fmla="*/ 25706416 h 51"/>
                  <a:gd name="T4" fmla="*/ 18399216 w 33"/>
                  <a:gd name="T5" fmla="*/ 51412832 h 51"/>
                  <a:gd name="T6" fmla="*/ 0 w 33"/>
                  <a:gd name="T7" fmla="*/ 25706416 h 51"/>
                  <a:gd name="T8" fmla="*/ 4460416 w 33"/>
                  <a:gd name="T9" fmla="*/ 0 h 51"/>
                  <a:gd name="T10" fmla="*/ 0 w 33"/>
                  <a:gd name="T11" fmla="*/ 7056387 h 51"/>
                  <a:gd name="T12" fmla="*/ 0 w 33"/>
                  <a:gd name="T13" fmla="*/ 11088610 h 51"/>
                  <a:gd name="T14" fmla="*/ 4460416 w 33"/>
                  <a:gd name="T15" fmla="*/ 14113779 h 51"/>
                  <a:gd name="T16" fmla="*/ 4460416 w 33"/>
                  <a:gd name="T17" fmla="*/ 18146003 h 51"/>
                  <a:gd name="T18" fmla="*/ 8920832 w 33"/>
                  <a:gd name="T19" fmla="*/ 18146003 h 51"/>
                  <a:gd name="T20" fmla="*/ 8920832 w 33"/>
                  <a:gd name="T21" fmla="*/ 22178223 h 51"/>
                  <a:gd name="T22" fmla="*/ 8920832 w 33"/>
                  <a:gd name="T23" fmla="*/ 25202389 h 51"/>
                  <a:gd name="T24" fmla="*/ 13381246 w 33"/>
                  <a:gd name="T25" fmla="*/ 29234609 h 51"/>
                  <a:gd name="T26" fmla="*/ 13381246 w 33"/>
                  <a:gd name="T27" fmla="*/ 33266837 h 51"/>
                  <a:gd name="T28" fmla="*/ 17841664 w 33"/>
                  <a:gd name="T29" fmla="*/ 36291002 h 51"/>
                  <a:gd name="T30" fmla="*/ 17841664 w 33"/>
                  <a:gd name="T31" fmla="*/ 40324227 h 51"/>
                  <a:gd name="T32" fmla="*/ 23416125 w 33"/>
                  <a:gd name="T33" fmla="*/ 44356447 h 51"/>
                  <a:gd name="T34" fmla="*/ 27876539 w 33"/>
                  <a:gd name="T35" fmla="*/ 51412832 h 51"/>
                  <a:gd name="T36" fmla="*/ 36797376 w 33"/>
                  <a:gd name="T37" fmla="*/ 40324227 h 51"/>
                  <a:gd name="T38" fmla="*/ 4460416 w 33"/>
                  <a:gd name="T39" fmla="*/ 0 h 51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"/>
                  <a:gd name="T61" fmla="*/ 0 h 51"/>
                  <a:gd name="T62" fmla="*/ 33 w 33"/>
                  <a:gd name="T63" fmla="*/ 51 h 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" h="51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12" y="29"/>
                    </a:lnTo>
                    <a:lnTo>
                      <a:pt x="12" y="33"/>
                    </a:lnTo>
                    <a:lnTo>
                      <a:pt x="16" y="36"/>
                    </a:lnTo>
                    <a:lnTo>
                      <a:pt x="16" y="40"/>
                    </a:lnTo>
                    <a:lnTo>
                      <a:pt x="21" y="44"/>
                    </a:lnTo>
                    <a:lnTo>
                      <a:pt x="25" y="51"/>
                    </a:lnTo>
                    <a:lnTo>
                      <a:pt x="33" y="4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4" name="Freeform 1502"/>
              <p:cNvSpPr>
                <a:spLocks/>
              </p:cNvSpPr>
              <p:nvPr/>
            </p:nvSpPr>
            <p:spPr bwMode="auto">
              <a:xfrm>
                <a:off x="3770583" y="3287460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1088610 h 51"/>
                  <a:gd name="T12" fmla="*/ 34048469 w 38"/>
                  <a:gd name="T13" fmla="*/ 51412832 h 51"/>
                  <a:gd name="T14" fmla="*/ 44615279 w 38"/>
                  <a:gd name="T15" fmla="*/ 37299057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5" name="Freeform 1503"/>
              <p:cNvSpPr>
                <a:spLocks/>
              </p:cNvSpPr>
              <p:nvPr/>
            </p:nvSpPr>
            <p:spPr bwMode="auto">
              <a:xfrm>
                <a:off x="3774807" y="327824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6" name="Freeform 1504"/>
              <p:cNvSpPr>
                <a:spLocks/>
              </p:cNvSpPr>
              <p:nvPr/>
            </p:nvSpPr>
            <p:spPr bwMode="auto">
              <a:xfrm>
                <a:off x="3780083" y="3273122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4113779 h 51"/>
                  <a:gd name="T12" fmla="*/ 33447891 w 42"/>
                  <a:gd name="T13" fmla="*/ 51412832 h 51"/>
                  <a:gd name="T14" fmla="*/ 46827264 w 42"/>
                  <a:gd name="T15" fmla="*/ 4032422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7" name="Freeform 1505"/>
              <p:cNvSpPr>
                <a:spLocks/>
              </p:cNvSpPr>
              <p:nvPr/>
            </p:nvSpPr>
            <p:spPr bwMode="auto">
              <a:xfrm>
                <a:off x="3783247" y="3269016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1536686 h 51"/>
                  <a:gd name="T12" fmla="*/ 36626232 w 43"/>
                  <a:gd name="T13" fmla="*/ 53489665 h 51"/>
                  <a:gd name="T14" fmla="*/ 52497444 w 43"/>
                  <a:gd name="T15" fmla="*/ 37757174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8" name="Freeform 1506"/>
              <p:cNvSpPr>
                <a:spLocks/>
              </p:cNvSpPr>
              <p:nvPr/>
            </p:nvSpPr>
            <p:spPr bwMode="auto">
              <a:xfrm>
                <a:off x="3787472" y="3260823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7757174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39" name="Freeform 1507"/>
              <p:cNvSpPr>
                <a:spLocks/>
              </p:cNvSpPr>
              <p:nvPr/>
            </p:nvSpPr>
            <p:spPr bwMode="auto">
              <a:xfrm>
                <a:off x="3792757" y="3254678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7908040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4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0" name="Freeform 1508"/>
              <p:cNvSpPr>
                <a:spLocks/>
              </p:cNvSpPr>
              <p:nvPr/>
            </p:nvSpPr>
            <p:spPr bwMode="auto">
              <a:xfrm>
                <a:off x="3796972" y="3246485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1" name="Freeform 1509"/>
              <p:cNvSpPr>
                <a:spLocks/>
              </p:cNvSpPr>
              <p:nvPr/>
            </p:nvSpPr>
            <p:spPr bwMode="auto">
              <a:xfrm>
                <a:off x="3802258" y="3243413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1536686 h 51"/>
                  <a:gd name="T12" fmla="*/ 36165282 w 43"/>
                  <a:gd name="T13" fmla="*/ 53489665 h 51"/>
                  <a:gd name="T14" fmla="*/ 45738258 w 43"/>
                  <a:gd name="T15" fmla="*/ 37757174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2" name="Freeform 1510"/>
              <p:cNvSpPr>
                <a:spLocks/>
              </p:cNvSpPr>
              <p:nvPr/>
            </p:nvSpPr>
            <p:spPr bwMode="auto">
              <a:xfrm>
                <a:off x="3805421" y="3235220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1536686 h 51"/>
                  <a:gd name="T12" fmla="*/ 41510022 w 43"/>
                  <a:gd name="T13" fmla="*/ 53489665 h 51"/>
                  <a:gd name="T14" fmla="*/ 52497444 w 43"/>
                  <a:gd name="T15" fmla="*/ 41952983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3" name="Freeform 1511"/>
              <p:cNvSpPr>
                <a:spLocks/>
              </p:cNvSpPr>
              <p:nvPr/>
            </p:nvSpPr>
            <p:spPr bwMode="auto">
              <a:xfrm>
                <a:off x="3811758" y="3226003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4" name="Freeform 1512"/>
              <p:cNvSpPr>
                <a:spLocks/>
              </p:cNvSpPr>
              <p:nvPr/>
            </p:nvSpPr>
            <p:spPr bwMode="auto">
              <a:xfrm>
                <a:off x="3814922" y="3223954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1088610 h 51"/>
                  <a:gd name="T12" fmla="*/ 37908040 w 42"/>
                  <a:gd name="T13" fmla="*/ 51412832 h 51"/>
                  <a:gd name="T14" fmla="*/ 46827264 w 42"/>
                  <a:gd name="T15" fmla="*/ 3729905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5" name="Freeform 1513"/>
              <p:cNvSpPr>
                <a:spLocks/>
              </p:cNvSpPr>
              <p:nvPr/>
            </p:nvSpPr>
            <p:spPr bwMode="auto">
              <a:xfrm>
                <a:off x="3819147" y="3214737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8805870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6" name="Freeform 1514"/>
              <p:cNvSpPr>
                <a:spLocks/>
              </p:cNvSpPr>
              <p:nvPr/>
            </p:nvSpPr>
            <p:spPr bwMode="auto">
              <a:xfrm>
                <a:off x="3824432" y="3209617"/>
                <a:ext cx="44348" cy="51206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5706416 h 51"/>
                  <a:gd name="T4" fmla="*/ 22869129 w 43"/>
                  <a:gd name="T5" fmla="*/ 51412832 h 51"/>
                  <a:gd name="T6" fmla="*/ 0 w 43"/>
                  <a:gd name="T7" fmla="*/ 25706416 h 51"/>
                  <a:gd name="T8" fmla="*/ 9572981 w 43"/>
                  <a:gd name="T9" fmla="*/ 0 h 51"/>
                  <a:gd name="T10" fmla="*/ 0 w 43"/>
                  <a:gd name="T11" fmla="*/ 14113779 h 51"/>
                  <a:gd name="T12" fmla="*/ 36165282 w 43"/>
                  <a:gd name="T13" fmla="*/ 51412832 h 51"/>
                  <a:gd name="T14" fmla="*/ 45738258 w 43"/>
                  <a:gd name="T15" fmla="*/ 40324227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7" name="Freeform 1515"/>
              <p:cNvSpPr>
                <a:spLocks/>
              </p:cNvSpPr>
              <p:nvPr/>
            </p:nvSpPr>
            <p:spPr bwMode="auto">
              <a:xfrm>
                <a:off x="3828656" y="3202448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4683798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8" name="Freeform 1516"/>
              <p:cNvSpPr>
                <a:spLocks/>
              </p:cNvSpPr>
              <p:nvPr/>
            </p:nvSpPr>
            <p:spPr bwMode="auto">
              <a:xfrm>
                <a:off x="3833932" y="3197327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49" name="Freeform 1517"/>
              <p:cNvSpPr>
                <a:spLocks/>
              </p:cNvSpPr>
              <p:nvPr/>
            </p:nvSpPr>
            <p:spPr bwMode="auto">
              <a:xfrm>
                <a:off x="3837096" y="3191182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4494404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14494404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13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0" name="Freeform 1518"/>
              <p:cNvSpPr>
                <a:spLocks/>
              </p:cNvSpPr>
              <p:nvPr/>
            </p:nvSpPr>
            <p:spPr bwMode="auto">
              <a:xfrm>
                <a:off x="3841321" y="3182989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13828324 w 43"/>
                  <a:gd name="T9" fmla="*/ 0 h 51"/>
                  <a:gd name="T10" fmla="*/ 0 w 43"/>
                  <a:gd name="T11" fmla="*/ 15732495 h 51"/>
                  <a:gd name="T12" fmla="*/ 36165282 w 43"/>
                  <a:gd name="T13" fmla="*/ 53489665 h 51"/>
                  <a:gd name="T14" fmla="*/ 45738258 w 43"/>
                  <a:gd name="T15" fmla="*/ 41952983 h 51"/>
                  <a:gd name="T16" fmla="*/ 13828324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13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1" name="Freeform 1519"/>
              <p:cNvSpPr>
                <a:spLocks/>
              </p:cNvSpPr>
              <p:nvPr/>
            </p:nvSpPr>
            <p:spPr bwMode="auto">
              <a:xfrm>
                <a:off x="3850831" y="317991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2" name="Freeform 1520"/>
              <p:cNvSpPr>
                <a:spLocks/>
              </p:cNvSpPr>
              <p:nvPr/>
            </p:nvSpPr>
            <p:spPr bwMode="auto">
              <a:xfrm>
                <a:off x="3856107" y="3171724"/>
                <a:ext cx="40123" cy="52230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7279729 h 50"/>
                  <a:gd name="T4" fmla="*/ 21182832 w 38"/>
                  <a:gd name="T5" fmla="*/ 54559458 h 50"/>
                  <a:gd name="T6" fmla="*/ 0 w 38"/>
                  <a:gd name="T7" fmla="*/ 27279729 h 50"/>
                  <a:gd name="T8" fmla="*/ 10033918 w 38"/>
                  <a:gd name="T9" fmla="*/ 0 h 50"/>
                  <a:gd name="T10" fmla="*/ 0 w 38"/>
                  <a:gd name="T11" fmla="*/ 10911892 h 50"/>
                  <a:gd name="T12" fmla="*/ 33445683 w 38"/>
                  <a:gd name="T13" fmla="*/ 54559458 h 50"/>
                  <a:gd name="T14" fmla="*/ 42364608 w 38"/>
                  <a:gd name="T15" fmla="*/ 39283232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0"/>
                    </a:lnTo>
                    <a:lnTo>
                      <a:pt x="30" y="50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3" name="Freeform 1521"/>
              <p:cNvSpPr>
                <a:spLocks/>
              </p:cNvSpPr>
              <p:nvPr/>
            </p:nvSpPr>
            <p:spPr bwMode="auto">
              <a:xfrm>
                <a:off x="3859270" y="316250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5732495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4" name="Freeform 1522"/>
              <p:cNvSpPr>
                <a:spLocks/>
              </p:cNvSpPr>
              <p:nvPr/>
            </p:nvSpPr>
            <p:spPr bwMode="auto">
              <a:xfrm>
                <a:off x="3865607" y="3157386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5" name="Freeform 1523"/>
              <p:cNvSpPr>
                <a:spLocks/>
              </p:cNvSpPr>
              <p:nvPr/>
            </p:nvSpPr>
            <p:spPr bwMode="auto">
              <a:xfrm>
                <a:off x="3868780" y="3151241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8805870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6" name="Freeform 1524"/>
              <p:cNvSpPr>
                <a:spLocks/>
              </p:cNvSpPr>
              <p:nvPr/>
            </p:nvSpPr>
            <p:spPr bwMode="auto">
              <a:xfrm>
                <a:off x="3873005" y="314509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7" name="Freeform 1525"/>
              <p:cNvSpPr>
                <a:spLocks/>
              </p:cNvSpPr>
              <p:nvPr/>
            </p:nvSpPr>
            <p:spPr bwMode="auto">
              <a:xfrm>
                <a:off x="3878281" y="313895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4683798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8" name="Freeform 1526"/>
              <p:cNvSpPr>
                <a:spLocks/>
              </p:cNvSpPr>
              <p:nvPr/>
            </p:nvSpPr>
            <p:spPr bwMode="auto">
              <a:xfrm>
                <a:off x="3881445" y="3133831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1536686 h 51"/>
                  <a:gd name="T12" fmla="*/ 33439374 w 39"/>
                  <a:gd name="T13" fmla="*/ 53489665 h 51"/>
                  <a:gd name="T14" fmla="*/ 43471298 w 39"/>
                  <a:gd name="T15" fmla="*/ 38805870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59" name="Freeform 1527"/>
              <p:cNvSpPr>
                <a:spLocks/>
              </p:cNvSpPr>
              <p:nvPr/>
            </p:nvSpPr>
            <p:spPr bwMode="auto">
              <a:xfrm>
                <a:off x="3886730" y="3127686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37757174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0" name="Freeform 1528"/>
              <p:cNvSpPr>
                <a:spLocks/>
              </p:cNvSpPr>
              <p:nvPr/>
            </p:nvSpPr>
            <p:spPr bwMode="auto">
              <a:xfrm>
                <a:off x="3890954" y="3119484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4683798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1" name="Freeform 1529"/>
              <p:cNvSpPr>
                <a:spLocks/>
              </p:cNvSpPr>
              <p:nvPr/>
            </p:nvSpPr>
            <p:spPr bwMode="auto">
              <a:xfrm>
                <a:off x="3896230" y="3111291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10566805 w 38"/>
                  <a:gd name="T9" fmla="*/ 0 h 51"/>
                  <a:gd name="T10" fmla="*/ 0 w 38"/>
                  <a:gd name="T11" fmla="*/ 15121834 h 51"/>
                  <a:gd name="T12" fmla="*/ 35223040 w 38"/>
                  <a:gd name="T13" fmla="*/ 51412832 h 51"/>
                  <a:gd name="T14" fmla="*/ 44615279 w 38"/>
                  <a:gd name="T15" fmla="*/ 40324227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2" name="Freeform 1530"/>
              <p:cNvSpPr>
                <a:spLocks/>
              </p:cNvSpPr>
              <p:nvPr/>
            </p:nvSpPr>
            <p:spPr bwMode="auto">
              <a:xfrm>
                <a:off x="3899394" y="3108219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1536686 h 51"/>
                  <a:gd name="T12" fmla="*/ 33439374 w 39"/>
                  <a:gd name="T13" fmla="*/ 53489665 h 51"/>
                  <a:gd name="T14" fmla="*/ 43471298 w 39"/>
                  <a:gd name="T15" fmla="*/ 37757174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3" name="Freeform 1531"/>
              <p:cNvSpPr>
                <a:spLocks/>
              </p:cNvSpPr>
              <p:nvPr/>
            </p:nvSpPr>
            <p:spPr bwMode="auto">
              <a:xfrm>
                <a:off x="3905731" y="3099002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4" name="Freeform 1532"/>
              <p:cNvSpPr>
                <a:spLocks/>
              </p:cNvSpPr>
              <p:nvPr/>
            </p:nvSpPr>
            <p:spPr bwMode="auto">
              <a:xfrm>
                <a:off x="3908904" y="3093881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5121834 h 51"/>
                  <a:gd name="T12" fmla="*/ 35223040 w 38"/>
                  <a:gd name="T13" fmla="*/ 51412832 h 51"/>
                  <a:gd name="T14" fmla="*/ 44615279 w 38"/>
                  <a:gd name="T15" fmla="*/ 40324227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5" name="Freeform 1533"/>
              <p:cNvSpPr>
                <a:spLocks/>
              </p:cNvSpPr>
              <p:nvPr/>
            </p:nvSpPr>
            <p:spPr bwMode="auto">
              <a:xfrm>
                <a:off x="3913129" y="3090809"/>
                <a:ext cx="40123" cy="51206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6220544 h 50"/>
                  <a:gd name="T4" fmla="*/ 21182832 w 38"/>
                  <a:gd name="T5" fmla="*/ 52441089 h 50"/>
                  <a:gd name="T6" fmla="*/ 0 w 38"/>
                  <a:gd name="T7" fmla="*/ 26220544 h 50"/>
                  <a:gd name="T8" fmla="*/ 10033918 w 38"/>
                  <a:gd name="T9" fmla="*/ 0 h 50"/>
                  <a:gd name="T10" fmla="*/ 0 w 38"/>
                  <a:gd name="T11" fmla="*/ 10488014 h 50"/>
                  <a:gd name="T12" fmla="*/ 33445683 w 38"/>
                  <a:gd name="T13" fmla="*/ 52441089 h 50"/>
                  <a:gd name="T14" fmla="*/ 42364608 w 38"/>
                  <a:gd name="T15" fmla="*/ 37757261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0"/>
                    </a:lnTo>
                    <a:lnTo>
                      <a:pt x="30" y="50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6" name="Freeform 1534"/>
              <p:cNvSpPr>
                <a:spLocks/>
              </p:cNvSpPr>
              <p:nvPr/>
            </p:nvSpPr>
            <p:spPr bwMode="auto">
              <a:xfrm>
                <a:off x="3918405" y="3081592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1536686 h 51"/>
                  <a:gd name="T12" fmla="*/ 35223040 w 38"/>
                  <a:gd name="T13" fmla="*/ 53489665 h 51"/>
                  <a:gd name="T14" fmla="*/ 44615279 w 38"/>
                  <a:gd name="T15" fmla="*/ 38805870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7" name="Freeform 1535"/>
              <p:cNvSpPr>
                <a:spLocks/>
              </p:cNvSpPr>
              <p:nvPr/>
            </p:nvSpPr>
            <p:spPr bwMode="auto">
              <a:xfrm>
                <a:off x="3922629" y="3075447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2332856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8" name="Freeform 1536"/>
              <p:cNvSpPr>
                <a:spLocks/>
              </p:cNvSpPr>
              <p:nvPr/>
            </p:nvSpPr>
            <p:spPr bwMode="auto">
              <a:xfrm>
                <a:off x="3927905" y="3067254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4683798 h 51"/>
                  <a:gd name="T12" fmla="*/ 32332856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69" name="Freeform 1537"/>
              <p:cNvSpPr>
                <a:spLocks/>
              </p:cNvSpPr>
              <p:nvPr/>
            </p:nvSpPr>
            <p:spPr bwMode="auto">
              <a:xfrm>
                <a:off x="3931078" y="306418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0034263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10034263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0" name="Freeform 1538"/>
              <p:cNvSpPr>
                <a:spLocks/>
              </p:cNvSpPr>
              <p:nvPr/>
            </p:nvSpPr>
            <p:spPr bwMode="auto">
              <a:xfrm>
                <a:off x="3935303" y="3055988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7757174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1" name="Freeform 1539"/>
              <p:cNvSpPr>
                <a:spLocks/>
              </p:cNvSpPr>
              <p:nvPr/>
            </p:nvSpPr>
            <p:spPr bwMode="auto">
              <a:xfrm>
                <a:off x="3940579" y="3049844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6793005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3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2" name="Freeform 1540"/>
              <p:cNvSpPr>
                <a:spLocks/>
              </p:cNvSpPr>
              <p:nvPr/>
            </p:nvSpPr>
            <p:spPr bwMode="auto">
              <a:xfrm>
                <a:off x="3944803" y="3044723"/>
                <a:ext cx="44348" cy="49158"/>
              </a:xfrm>
              <a:custGeom>
                <a:avLst/>
                <a:gdLst>
                  <a:gd name="T0" fmla="*/ 23413632 w 42"/>
                  <a:gd name="T1" fmla="*/ 0 h 47"/>
                  <a:gd name="T2" fmla="*/ 46827264 w 42"/>
                  <a:gd name="T3" fmla="*/ 25707542 h 47"/>
                  <a:gd name="T4" fmla="*/ 23413632 w 42"/>
                  <a:gd name="T5" fmla="*/ 51415084 h 47"/>
                  <a:gd name="T6" fmla="*/ 0 w 42"/>
                  <a:gd name="T7" fmla="*/ 25707542 h 47"/>
                  <a:gd name="T8" fmla="*/ 8919228 w 42"/>
                  <a:gd name="T9" fmla="*/ 0 h 47"/>
                  <a:gd name="T10" fmla="*/ 0 w 42"/>
                  <a:gd name="T11" fmla="*/ 12033251 h 47"/>
                  <a:gd name="T12" fmla="*/ 37908040 w 42"/>
                  <a:gd name="T13" fmla="*/ 51415084 h 47"/>
                  <a:gd name="T14" fmla="*/ 46827264 w 42"/>
                  <a:gd name="T15" fmla="*/ 39381837 h 47"/>
                  <a:gd name="T16" fmla="*/ 8919228 w 42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47"/>
                  <a:gd name="T29" fmla="*/ 42 w 42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47">
                    <a:moveTo>
                      <a:pt x="8" y="0"/>
                    </a:moveTo>
                    <a:lnTo>
                      <a:pt x="0" y="11"/>
                    </a:lnTo>
                    <a:lnTo>
                      <a:pt x="34" y="47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3" name="Freeform 1541"/>
              <p:cNvSpPr>
                <a:spLocks/>
              </p:cNvSpPr>
              <p:nvPr/>
            </p:nvSpPr>
            <p:spPr bwMode="auto">
              <a:xfrm>
                <a:off x="3950079" y="3038578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4" name="Freeform 1542"/>
              <p:cNvSpPr>
                <a:spLocks/>
              </p:cNvSpPr>
              <p:nvPr/>
            </p:nvSpPr>
            <p:spPr bwMode="auto">
              <a:xfrm>
                <a:off x="3953252" y="3030385"/>
                <a:ext cx="47512" cy="51206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5706416 h 51"/>
                  <a:gd name="T4" fmla="*/ 26248722 w 43"/>
                  <a:gd name="T5" fmla="*/ 51412832 h 51"/>
                  <a:gd name="T6" fmla="*/ 0 w 43"/>
                  <a:gd name="T7" fmla="*/ 25706416 h 51"/>
                  <a:gd name="T8" fmla="*/ 10987427 w 43"/>
                  <a:gd name="T9" fmla="*/ 0 h 51"/>
                  <a:gd name="T10" fmla="*/ 0 w 43"/>
                  <a:gd name="T11" fmla="*/ 15121834 h 51"/>
                  <a:gd name="T12" fmla="*/ 41510022 w 43"/>
                  <a:gd name="T13" fmla="*/ 51412832 h 51"/>
                  <a:gd name="T14" fmla="*/ 52497444 w 43"/>
                  <a:gd name="T15" fmla="*/ 40324227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5" name="Freeform 1543"/>
              <p:cNvSpPr>
                <a:spLocks/>
              </p:cNvSpPr>
              <p:nvPr/>
            </p:nvSpPr>
            <p:spPr bwMode="auto">
              <a:xfrm>
                <a:off x="3957468" y="3021168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5732495 h 51"/>
                  <a:gd name="T12" fmla="*/ 37897894 w 39"/>
                  <a:gd name="T13" fmla="*/ 53489665 h 51"/>
                  <a:gd name="T14" fmla="*/ 43471298 w 39"/>
                  <a:gd name="T15" fmla="*/ 49294880 h 51"/>
                  <a:gd name="T16" fmla="*/ 37897894 w 39"/>
                  <a:gd name="T17" fmla="*/ 46147767 h 51"/>
                  <a:gd name="T18" fmla="*/ 37897894 w 39"/>
                  <a:gd name="T19" fmla="*/ 41952983 h 51"/>
                  <a:gd name="T20" fmla="*/ 37897894 w 39"/>
                  <a:gd name="T21" fmla="*/ 37757174 h 51"/>
                  <a:gd name="T22" fmla="*/ 33439374 w 39"/>
                  <a:gd name="T23" fmla="*/ 34611086 h 51"/>
                  <a:gd name="T24" fmla="*/ 33439374 w 39"/>
                  <a:gd name="T25" fmla="*/ 30415269 h 51"/>
                  <a:gd name="T26" fmla="*/ 28980862 w 39"/>
                  <a:gd name="T27" fmla="*/ 27269180 h 51"/>
                  <a:gd name="T28" fmla="*/ 28980862 w 39"/>
                  <a:gd name="T29" fmla="*/ 23074396 h 51"/>
                  <a:gd name="T30" fmla="*/ 24522351 w 39"/>
                  <a:gd name="T31" fmla="*/ 18878587 h 51"/>
                  <a:gd name="T32" fmla="*/ 24522351 w 39"/>
                  <a:gd name="T33" fmla="*/ 15732495 h 51"/>
                  <a:gd name="T34" fmla="*/ 18948947 w 39"/>
                  <a:gd name="T35" fmla="*/ 11536686 h 51"/>
                  <a:gd name="T36" fmla="*/ 10031919 w 39"/>
                  <a:gd name="T37" fmla="*/ 0 h 51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51"/>
                  <a:gd name="T59" fmla="*/ 39 w 39"/>
                  <a:gd name="T60" fmla="*/ 51 h 5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39" y="47"/>
                    </a:lnTo>
                    <a:lnTo>
                      <a:pt x="34" y="44"/>
                    </a:lnTo>
                    <a:lnTo>
                      <a:pt x="34" y="40"/>
                    </a:lnTo>
                    <a:lnTo>
                      <a:pt x="34" y="36"/>
                    </a:lnTo>
                    <a:lnTo>
                      <a:pt x="30" y="33"/>
                    </a:lnTo>
                    <a:lnTo>
                      <a:pt x="30" y="29"/>
                    </a:lnTo>
                    <a:lnTo>
                      <a:pt x="26" y="26"/>
                    </a:lnTo>
                    <a:lnTo>
                      <a:pt x="26" y="22"/>
                    </a:lnTo>
                    <a:lnTo>
                      <a:pt x="22" y="18"/>
                    </a:lnTo>
                    <a:lnTo>
                      <a:pt x="22" y="15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6" name="Freeform 1544"/>
              <p:cNvSpPr>
                <a:spLocks/>
              </p:cNvSpPr>
              <p:nvPr/>
            </p:nvSpPr>
            <p:spPr bwMode="auto">
              <a:xfrm>
                <a:off x="3962753" y="3021168"/>
                <a:ext cx="38011" cy="49158"/>
              </a:xfrm>
              <a:custGeom>
                <a:avLst/>
                <a:gdLst>
                  <a:gd name="T0" fmla="*/ 21248148 w 34"/>
                  <a:gd name="T1" fmla="*/ 0 h 47"/>
                  <a:gd name="T2" fmla="*/ 42495178 w 34"/>
                  <a:gd name="T3" fmla="*/ 25707542 h 47"/>
                  <a:gd name="T4" fmla="*/ 21248148 w 34"/>
                  <a:gd name="T5" fmla="*/ 51415084 h 47"/>
                  <a:gd name="T6" fmla="*/ 0 w 34"/>
                  <a:gd name="T7" fmla="*/ 25707542 h 47"/>
                  <a:gd name="T8" fmla="*/ 0 w 34"/>
                  <a:gd name="T9" fmla="*/ 7657142 h 47"/>
                  <a:gd name="T10" fmla="*/ 9999129 w 34"/>
                  <a:gd name="T11" fmla="*/ 0 h 47"/>
                  <a:gd name="T12" fmla="*/ 9999129 w 34"/>
                  <a:gd name="T13" fmla="*/ 4376109 h 47"/>
                  <a:gd name="T14" fmla="*/ 14998691 w 34"/>
                  <a:gd name="T15" fmla="*/ 7657142 h 47"/>
                  <a:gd name="T16" fmla="*/ 14998691 w 34"/>
                  <a:gd name="T17" fmla="*/ 12033251 h 47"/>
                  <a:gd name="T18" fmla="*/ 21248148 w 34"/>
                  <a:gd name="T19" fmla="*/ 16409358 h 47"/>
                  <a:gd name="T20" fmla="*/ 21248148 w 34"/>
                  <a:gd name="T21" fmla="*/ 19690396 h 47"/>
                  <a:gd name="T22" fmla="*/ 26246592 w 34"/>
                  <a:gd name="T23" fmla="*/ 24066502 h 47"/>
                  <a:gd name="T24" fmla="*/ 26246592 w 34"/>
                  <a:gd name="T25" fmla="*/ 28442609 h 47"/>
                  <a:gd name="T26" fmla="*/ 31246155 w 34"/>
                  <a:gd name="T27" fmla="*/ 31724688 h 47"/>
                  <a:gd name="T28" fmla="*/ 31246155 w 34"/>
                  <a:gd name="T29" fmla="*/ 36099757 h 47"/>
                  <a:gd name="T30" fmla="*/ 36245717 w 34"/>
                  <a:gd name="T31" fmla="*/ 39381837 h 47"/>
                  <a:gd name="T32" fmla="*/ 36245717 w 34"/>
                  <a:gd name="T33" fmla="*/ 43757944 h 47"/>
                  <a:gd name="T34" fmla="*/ 36245717 w 34"/>
                  <a:gd name="T35" fmla="*/ 48133004 h 47"/>
                  <a:gd name="T36" fmla="*/ 42495178 w 34"/>
                  <a:gd name="T37" fmla="*/ 51415084 h 47"/>
                  <a:gd name="T38" fmla="*/ 0 w 34"/>
                  <a:gd name="T39" fmla="*/ 7657142 h 47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47"/>
                  <a:gd name="T62" fmla="*/ 34 w 34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47">
                    <a:moveTo>
                      <a:pt x="0" y="7"/>
                    </a:moveTo>
                    <a:lnTo>
                      <a:pt x="8" y="0"/>
                    </a:lnTo>
                    <a:lnTo>
                      <a:pt x="8" y="4"/>
                    </a:lnTo>
                    <a:lnTo>
                      <a:pt x="12" y="7"/>
                    </a:lnTo>
                    <a:lnTo>
                      <a:pt x="12" y="11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21" y="22"/>
                    </a:lnTo>
                    <a:lnTo>
                      <a:pt x="21" y="26"/>
                    </a:lnTo>
                    <a:lnTo>
                      <a:pt x="25" y="29"/>
                    </a:lnTo>
                    <a:lnTo>
                      <a:pt x="25" y="33"/>
                    </a:lnTo>
                    <a:lnTo>
                      <a:pt x="29" y="36"/>
                    </a:lnTo>
                    <a:lnTo>
                      <a:pt x="29" y="40"/>
                    </a:lnTo>
                    <a:lnTo>
                      <a:pt x="29" y="44"/>
                    </a:lnTo>
                    <a:lnTo>
                      <a:pt x="34" y="4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7" name="Freeform 1545"/>
              <p:cNvSpPr>
                <a:spLocks/>
              </p:cNvSpPr>
              <p:nvPr/>
            </p:nvSpPr>
            <p:spPr bwMode="auto">
              <a:xfrm>
                <a:off x="3966978" y="3021168"/>
                <a:ext cx="8449" cy="11265"/>
              </a:xfrm>
              <a:custGeom>
                <a:avLst/>
                <a:gdLst>
                  <a:gd name="T0" fmla="*/ 4462128 w 8"/>
                  <a:gd name="T1" fmla="*/ 0 h 11"/>
                  <a:gd name="T2" fmla="*/ 8923200 w 8"/>
                  <a:gd name="T3" fmla="*/ 5768704 h 11"/>
                  <a:gd name="T4" fmla="*/ 4462128 w 8"/>
                  <a:gd name="T5" fmla="*/ 11536384 h 11"/>
                  <a:gd name="T6" fmla="*/ 0 w 8"/>
                  <a:gd name="T7" fmla="*/ 5768704 h 11"/>
                  <a:gd name="T8" fmla="*/ 0 w 8"/>
                  <a:gd name="T9" fmla="*/ 0 h 11"/>
                  <a:gd name="T10" fmla="*/ 4462128 w 8"/>
                  <a:gd name="T11" fmla="*/ 0 h 11"/>
                  <a:gd name="T12" fmla="*/ 4462128 w 8"/>
                  <a:gd name="T13" fmla="*/ 4194677 h 11"/>
                  <a:gd name="T14" fmla="*/ 8923200 w 8"/>
                  <a:gd name="T15" fmla="*/ 7341707 h 11"/>
                  <a:gd name="T16" fmla="*/ 8923200 w 8"/>
                  <a:gd name="T17" fmla="*/ 11536384 h 11"/>
                  <a:gd name="T18" fmla="*/ 0 w 8"/>
                  <a:gd name="T19" fmla="*/ 0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11"/>
                  <a:gd name="T32" fmla="*/ 8 w 8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11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8" name="Freeform 1546"/>
              <p:cNvSpPr>
                <a:spLocks/>
              </p:cNvSpPr>
              <p:nvPr/>
            </p:nvSpPr>
            <p:spPr bwMode="auto">
              <a:xfrm>
                <a:off x="2203639" y="2752828"/>
                <a:ext cx="31674" cy="20482"/>
              </a:xfrm>
              <a:custGeom>
                <a:avLst/>
                <a:gdLst>
                  <a:gd name="T0" fmla="*/ 16720704 w 30"/>
                  <a:gd name="T1" fmla="*/ 0 h 18"/>
                  <a:gd name="T2" fmla="*/ 33441409 w 30"/>
                  <a:gd name="T3" fmla="*/ 11653120 h 18"/>
                  <a:gd name="T4" fmla="*/ 16720704 w 30"/>
                  <a:gd name="T5" fmla="*/ 23306239 h 18"/>
                  <a:gd name="T6" fmla="*/ 0 w 30"/>
                  <a:gd name="T7" fmla="*/ 11653120 h 18"/>
                  <a:gd name="T8" fmla="*/ 14490855 w 30"/>
                  <a:gd name="T9" fmla="*/ 0 h 18"/>
                  <a:gd name="T10" fmla="*/ 0 w 30"/>
                  <a:gd name="T11" fmla="*/ 23306239 h 18"/>
                  <a:gd name="T12" fmla="*/ 33441409 w 30"/>
                  <a:gd name="T13" fmla="*/ 23306239 h 18"/>
                  <a:gd name="T14" fmla="*/ 14490855 w 30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18"/>
                  <a:gd name="T26" fmla="*/ 30 w 30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18">
                    <a:moveTo>
                      <a:pt x="13" y="0"/>
                    </a:moveTo>
                    <a:lnTo>
                      <a:pt x="0" y="18"/>
                    </a:lnTo>
                    <a:lnTo>
                      <a:pt x="30" y="1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79" name="Freeform 1547"/>
              <p:cNvSpPr>
                <a:spLocks/>
              </p:cNvSpPr>
              <p:nvPr/>
            </p:nvSpPr>
            <p:spPr bwMode="auto">
              <a:xfrm>
                <a:off x="2213140" y="2746683"/>
                <a:ext cx="38011" cy="26627"/>
              </a:xfrm>
              <a:custGeom>
                <a:avLst/>
                <a:gdLst>
                  <a:gd name="T0" fmla="*/ 21248148 w 34"/>
                  <a:gd name="T1" fmla="*/ 0 h 25"/>
                  <a:gd name="T2" fmla="*/ 42495178 w 34"/>
                  <a:gd name="T3" fmla="*/ 14180475 h 25"/>
                  <a:gd name="T4" fmla="*/ 21248148 w 34"/>
                  <a:gd name="T5" fmla="*/ 28359885 h 25"/>
                  <a:gd name="T6" fmla="*/ 0 w 34"/>
                  <a:gd name="T7" fmla="*/ 14180475 h 25"/>
                  <a:gd name="T8" fmla="*/ 16248582 w 34"/>
                  <a:gd name="T9" fmla="*/ 0 h 25"/>
                  <a:gd name="T10" fmla="*/ 0 w 34"/>
                  <a:gd name="T11" fmla="*/ 17015717 h 25"/>
                  <a:gd name="T12" fmla="*/ 9999129 w 34"/>
                  <a:gd name="T13" fmla="*/ 28359885 h 25"/>
                  <a:gd name="T14" fmla="*/ 42495178 w 34"/>
                  <a:gd name="T15" fmla="*/ 28359885 h 25"/>
                  <a:gd name="T16" fmla="*/ 16248582 w 34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5"/>
                  <a:gd name="T29" fmla="*/ 34 w 3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5">
                    <a:moveTo>
                      <a:pt x="13" y="0"/>
                    </a:moveTo>
                    <a:lnTo>
                      <a:pt x="0" y="15"/>
                    </a:lnTo>
                    <a:lnTo>
                      <a:pt x="8" y="25"/>
                    </a:lnTo>
                    <a:lnTo>
                      <a:pt x="34" y="2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0" name="Freeform 1548"/>
              <p:cNvSpPr>
                <a:spLocks/>
              </p:cNvSpPr>
              <p:nvPr/>
            </p:nvSpPr>
            <p:spPr bwMode="auto">
              <a:xfrm>
                <a:off x="2217365" y="2735418"/>
                <a:ext cx="44348" cy="37892"/>
              </a:xfrm>
              <a:custGeom>
                <a:avLst/>
                <a:gdLst>
                  <a:gd name="T0" fmla="*/ 23413632 w 42"/>
                  <a:gd name="T1" fmla="*/ 0 h 36"/>
                  <a:gd name="T2" fmla="*/ 46827264 w 42"/>
                  <a:gd name="T3" fmla="*/ 19941717 h 36"/>
                  <a:gd name="T4" fmla="*/ 23413632 w 42"/>
                  <a:gd name="T5" fmla="*/ 39883435 h 36"/>
                  <a:gd name="T6" fmla="*/ 0 w 42"/>
                  <a:gd name="T7" fmla="*/ 19941717 h 36"/>
                  <a:gd name="T8" fmla="*/ 14494404 w 42"/>
                  <a:gd name="T9" fmla="*/ 0 h 36"/>
                  <a:gd name="T10" fmla="*/ 0 w 42"/>
                  <a:gd name="T11" fmla="*/ 19941717 h 36"/>
                  <a:gd name="T12" fmla="*/ 18953492 w 42"/>
                  <a:gd name="T13" fmla="*/ 39883435 h 36"/>
                  <a:gd name="T14" fmla="*/ 46827264 w 42"/>
                  <a:gd name="T15" fmla="*/ 39883435 h 36"/>
                  <a:gd name="T16" fmla="*/ 14494404 w 42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6"/>
                  <a:gd name="T29" fmla="*/ 42 w 42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6">
                    <a:moveTo>
                      <a:pt x="13" y="0"/>
                    </a:moveTo>
                    <a:lnTo>
                      <a:pt x="0" y="18"/>
                    </a:lnTo>
                    <a:lnTo>
                      <a:pt x="17" y="36"/>
                    </a:lnTo>
                    <a:lnTo>
                      <a:pt x="42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1" name="Freeform 1549"/>
              <p:cNvSpPr>
                <a:spLocks/>
              </p:cNvSpPr>
              <p:nvPr/>
            </p:nvSpPr>
            <p:spPr bwMode="auto">
              <a:xfrm>
                <a:off x="2226865" y="2729273"/>
                <a:ext cx="47512" cy="44037"/>
              </a:xfrm>
              <a:custGeom>
                <a:avLst/>
                <a:gdLst>
                  <a:gd name="T0" fmla="*/ 24536849 w 46"/>
                  <a:gd name="T1" fmla="*/ 0 h 43"/>
                  <a:gd name="T2" fmla="*/ 49073699 w 46"/>
                  <a:gd name="T3" fmla="*/ 22550016 h 43"/>
                  <a:gd name="T4" fmla="*/ 24536849 w 46"/>
                  <a:gd name="T5" fmla="*/ 45099009 h 43"/>
                  <a:gd name="T6" fmla="*/ 0 w 46"/>
                  <a:gd name="T7" fmla="*/ 22550016 h 43"/>
                  <a:gd name="T8" fmla="*/ 12801385 w 46"/>
                  <a:gd name="T9" fmla="*/ 0 h 43"/>
                  <a:gd name="T10" fmla="*/ 0 w 46"/>
                  <a:gd name="T11" fmla="*/ 18878561 h 43"/>
                  <a:gd name="T12" fmla="*/ 22402942 w 46"/>
                  <a:gd name="T13" fmla="*/ 45099009 h 43"/>
                  <a:gd name="T14" fmla="*/ 49073699 w 46"/>
                  <a:gd name="T15" fmla="*/ 45099009 h 43"/>
                  <a:gd name="T16" fmla="*/ 12801385 w 46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43"/>
                  <a:gd name="T29" fmla="*/ 46 w 46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43">
                    <a:moveTo>
                      <a:pt x="12" y="0"/>
                    </a:moveTo>
                    <a:lnTo>
                      <a:pt x="0" y="18"/>
                    </a:lnTo>
                    <a:lnTo>
                      <a:pt x="21" y="43"/>
                    </a:lnTo>
                    <a:lnTo>
                      <a:pt x="46" y="4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2" name="Freeform 1550"/>
              <p:cNvSpPr>
                <a:spLocks/>
              </p:cNvSpPr>
              <p:nvPr/>
            </p:nvSpPr>
            <p:spPr bwMode="auto">
              <a:xfrm>
                <a:off x="2232150" y="2718008"/>
                <a:ext cx="62298" cy="55302"/>
              </a:xfrm>
              <a:custGeom>
                <a:avLst/>
                <a:gdLst>
                  <a:gd name="T0" fmla="*/ 32890176 w 59"/>
                  <a:gd name="T1" fmla="*/ 0 h 54"/>
                  <a:gd name="T2" fmla="*/ 65780352 w 59"/>
                  <a:gd name="T3" fmla="*/ 28317696 h 54"/>
                  <a:gd name="T4" fmla="*/ 32890176 w 59"/>
                  <a:gd name="T5" fmla="*/ 56635393 h 54"/>
                  <a:gd name="T6" fmla="*/ 0 w 59"/>
                  <a:gd name="T7" fmla="*/ 28317696 h 54"/>
                  <a:gd name="T8" fmla="*/ 14494316 w 59"/>
                  <a:gd name="T9" fmla="*/ 0 h 54"/>
                  <a:gd name="T10" fmla="*/ 0 w 59"/>
                  <a:gd name="T11" fmla="*/ 18878467 h 54"/>
                  <a:gd name="T12" fmla="*/ 32332662 w 59"/>
                  <a:gd name="T13" fmla="*/ 56635393 h 54"/>
                  <a:gd name="T14" fmla="*/ 65780352 w 59"/>
                  <a:gd name="T15" fmla="*/ 56635393 h 54"/>
                  <a:gd name="T16" fmla="*/ 14494316 w 59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54"/>
                  <a:gd name="T29" fmla="*/ 59 w 59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54">
                    <a:moveTo>
                      <a:pt x="13" y="0"/>
                    </a:moveTo>
                    <a:lnTo>
                      <a:pt x="0" y="18"/>
                    </a:lnTo>
                    <a:lnTo>
                      <a:pt x="29" y="54"/>
                    </a:lnTo>
                    <a:lnTo>
                      <a:pt x="59" y="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3" name="Freeform 1551"/>
              <p:cNvSpPr>
                <a:spLocks/>
              </p:cNvSpPr>
              <p:nvPr/>
            </p:nvSpPr>
            <p:spPr bwMode="auto">
              <a:xfrm>
                <a:off x="2239539" y="2709815"/>
                <a:ext cx="66522" cy="63495"/>
              </a:xfrm>
              <a:custGeom>
                <a:avLst/>
                <a:gdLst>
                  <a:gd name="T0" fmla="*/ 34571691 w 64"/>
                  <a:gd name="T1" fmla="*/ 0 h 61"/>
                  <a:gd name="T2" fmla="*/ 69143382 w 64"/>
                  <a:gd name="T3" fmla="*/ 33046545 h 61"/>
                  <a:gd name="T4" fmla="*/ 34571691 w 64"/>
                  <a:gd name="T5" fmla="*/ 66092049 h 61"/>
                  <a:gd name="T6" fmla="*/ 0 w 64"/>
                  <a:gd name="T7" fmla="*/ 33046545 h 61"/>
                  <a:gd name="T8" fmla="*/ 14044455 w 64"/>
                  <a:gd name="T9" fmla="*/ 0 h 61"/>
                  <a:gd name="T10" fmla="*/ 0 w 64"/>
                  <a:gd name="T11" fmla="*/ 19502336 h 61"/>
                  <a:gd name="T12" fmla="*/ 36732616 w 64"/>
                  <a:gd name="T13" fmla="*/ 66092049 h 61"/>
                  <a:gd name="T14" fmla="*/ 69143382 w 64"/>
                  <a:gd name="T15" fmla="*/ 66092049 h 61"/>
                  <a:gd name="T16" fmla="*/ 14044455 w 64"/>
                  <a:gd name="T17" fmla="*/ 0 h 6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61"/>
                  <a:gd name="T29" fmla="*/ 64 w 64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61">
                    <a:moveTo>
                      <a:pt x="13" y="0"/>
                    </a:moveTo>
                    <a:lnTo>
                      <a:pt x="0" y="18"/>
                    </a:lnTo>
                    <a:lnTo>
                      <a:pt x="34" y="61"/>
                    </a:lnTo>
                    <a:lnTo>
                      <a:pt x="64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4" name="Freeform 1552"/>
              <p:cNvSpPr>
                <a:spLocks/>
              </p:cNvSpPr>
              <p:nvPr/>
            </p:nvSpPr>
            <p:spPr bwMode="auto">
              <a:xfrm>
                <a:off x="2244824" y="2697516"/>
                <a:ext cx="76023" cy="75785"/>
              </a:xfrm>
              <a:custGeom>
                <a:avLst/>
                <a:gdLst>
                  <a:gd name="T0" fmla="*/ 40135920 w 72"/>
                  <a:gd name="T1" fmla="*/ 0 h 72"/>
                  <a:gd name="T2" fmla="*/ 80270784 w 72"/>
                  <a:gd name="T3" fmla="*/ 39885013 h 72"/>
                  <a:gd name="T4" fmla="*/ 40135920 w 72"/>
                  <a:gd name="T5" fmla="*/ 79768974 h 72"/>
                  <a:gd name="T6" fmla="*/ 0 w 72"/>
                  <a:gd name="T7" fmla="*/ 39885013 h 72"/>
                  <a:gd name="T8" fmla="*/ 13377935 w 72"/>
                  <a:gd name="T9" fmla="*/ 0 h 72"/>
                  <a:gd name="T10" fmla="*/ 0 w 72"/>
                  <a:gd name="T11" fmla="*/ 19941980 h 72"/>
                  <a:gd name="T12" fmla="*/ 51283844 w 72"/>
                  <a:gd name="T13" fmla="*/ 79768974 h 72"/>
                  <a:gd name="T14" fmla="*/ 80270784 w 72"/>
                  <a:gd name="T15" fmla="*/ 79768974 h 72"/>
                  <a:gd name="T16" fmla="*/ 13377935 w 72"/>
                  <a:gd name="T17" fmla="*/ 0 h 7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72"/>
                  <a:gd name="T29" fmla="*/ 72 w 72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72">
                    <a:moveTo>
                      <a:pt x="12" y="0"/>
                    </a:moveTo>
                    <a:lnTo>
                      <a:pt x="0" y="18"/>
                    </a:lnTo>
                    <a:lnTo>
                      <a:pt x="46" y="72"/>
                    </a:lnTo>
                    <a:lnTo>
                      <a:pt x="72" y="7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5" name="Freeform 1553"/>
              <p:cNvSpPr>
                <a:spLocks/>
              </p:cNvSpPr>
              <p:nvPr/>
            </p:nvSpPr>
            <p:spPr bwMode="auto">
              <a:xfrm>
                <a:off x="2254325" y="2689323"/>
                <a:ext cx="79196" cy="83987"/>
              </a:xfrm>
              <a:custGeom>
                <a:avLst/>
                <a:gdLst>
                  <a:gd name="T0" fmla="*/ 41263200 w 76"/>
                  <a:gd name="T1" fmla="*/ 0 h 80"/>
                  <a:gd name="T2" fmla="*/ 82526400 w 76"/>
                  <a:gd name="T3" fmla="*/ 44086876 h 80"/>
                  <a:gd name="T4" fmla="*/ 41263200 w 76"/>
                  <a:gd name="T5" fmla="*/ 88172701 h 80"/>
                  <a:gd name="T6" fmla="*/ 0 w 76"/>
                  <a:gd name="T7" fmla="*/ 44086876 h 80"/>
                  <a:gd name="T8" fmla="*/ 14116685 w 76"/>
                  <a:gd name="T9" fmla="*/ 0 h 80"/>
                  <a:gd name="T10" fmla="*/ 0 w 76"/>
                  <a:gd name="T11" fmla="*/ 20941109 h 80"/>
                  <a:gd name="T12" fmla="*/ 55379881 w 76"/>
                  <a:gd name="T13" fmla="*/ 88172701 h 80"/>
                  <a:gd name="T14" fmla="*/ 82526400 w 76"/>
                  <a:gd name="T15" fmla="*/ 88172701 h 80"/>
                  <a:gd name="T16" fmla="*/ 14116685 w 76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80"/>
                  <a:gd name="T29" fmla="*/ 76 w 76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80">
                    <a:moveTo>
                      <a:pt x="13" y="0"/>
                    </a:moveTo>
                    <a:lnTo>
                      <a:pt x="0" y="19"/>
                    </a:lnTo>
                    <a:lnTo>
                      <a:pt x="51" y="80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6" name="Freeform 1554"/>
              <p:cNvSpPr>
                <a:spLocks/>
              </p:cNvSpPr>
              <p:nvPr/>
            </p:nvSpPr>
            <p:spPr bwMode="auto">
              <a:xfrm>
                <a:off x="2257489" y="2680106"/>
                <a:ext cx="90809" cy="93204"/>
              </a:xfrm>
              <a:custGeom>
                <a:avLst/>
                <a:gdLst>
                  <a:gd name="T0" fmla="*/ 48508030 w 85"/>
                  <a:gd name="T1" fmla="*/ 0 h 90"/>
                  <a:gd name="T2" fmla="*/ 97014992 w 85"/>
                  <a:gd name="T3" fmla="*/ 48261031 h 90"/>
                  <a:gd name="T4" fmla="*/ 48508030 w 85"/>
                  <a:gd name="T5" fmla="*/ 96522062 h 90"/>
                  <a:gd name="T6" fmla="*/ 0 w 85"/>
                  <a:gd name="T7" fmla="*/ 48261031 h 90"/>
                  <a:gd name="T8" fmla="*/ 14837121 w 85"/>
                  <a:gd name="T9" fmla="*/ 0 h 90"/>
                  <a:gd name="T10" fmla="*/ 0 w 85"/>
                  <a:gd name="T11" fmla="*/ 19304621 h 90"/>
                  <a:gd name="T12" fmla="*/ 68480662 w 85"/>
                  <a:gd name="T13" fmla="*/ 96522062 h 90"/>
                  <a:gd name="T14" fmla="*/ 97014992 w 85"/>
                  <a:gd name="T15" fmla="*/ 96522062 h 90"/>
                  <a:gd name="T16" fmla="*/ 14837121 w 85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90"/>
                  <a:gd name="T29" fmla="*/ 85 w 85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90">
                    <a:moveTo>
                      <a:pt x="13" y="0"/>
                    </a:moveTo>
                    <a:lnTo>
                      <a:pt x="0" y="18"/>
                    </a:lnTo>
                    <a:lnTo>
                      <a:pt x="60" y="90"/>
                    </a:lnTo>
                    <a:lnTo>
                      <a:pt x="85" y="9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7" name="Freeform 1555"/>
              <p:cNvSpPr>
                <a:spLocks/>
              </p:cNvSpPr>
              <p:nvPr/>
            </p:nvSpPr>
            <p:spPr bwMode="auto">
              <a:xfrm>
                <a:off x="2266989" y="2671913"/>
                <a:ext cx="98197" cy="101397"/>
              </a:xfrm>
              <a:custGeom>
                <a:avLst/>
                <a:gdLst>
                  <a:gd name="T0" fmla="*/ 51842736 w 93"/>
                  <a:gd name="T1" fmla="*/ 0 h 98"/>
                  <a:gd name="T2" fmla="*/ 103684416 w 93"/>
                  <a:gd name="T3" fmla="*/ 52456393 h 98"/>
                  <a:gd name="T4" fmla="*/ 51842736 w 93"/>
                  <a:gd name="T5" fmla="*/ 104911751 h 98"/>
                  <a:gd name="T6" fmla="*/ 0 w 93"/>
                  <a:gd name="T7" fmla="*/ 52456393 h 98"/>
                  <a:gd name="T8" fmla="*/ 13379077 w 93"/>
                  <a:gd name="T9" fmla="*/ 0 h 98"/>
                  <a:gd name="T10" fmla="*/ 0 w 93"/>
                  <a:gd name="T11" fmla="*/ 19269571 h 98"/>
                  <a:gd name="T12" fmla="*/ 70238318 w 93"/>
                  <a:gd name="T13" fmla="*/ 104911751 h 98"/>
                  <a:gd name="T14" fmla="*/ 103684416 w 93"/>
                  <a:gd name="T15" fmla="*/ 104911751 h 98"/>
                  <a:gd name="T16" fmla="*/ 13379077 w 93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8"/>
                  <a:gd name="T29" fmla="*/ 93 w 93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8">
                    <a:moveTo>
                      <a:pt x="12" y="0"/>
                    </a:moveTo>
                    <a:lnTo>
                      <a:pt x="0" y="18"/>
                    </a:lnTo>
                    <a:lnTo>
                      <a:pt x="63" y="98"/>
                    </a:lnTo>
                    <a:lnTo>
                      <a:pt x="93" y="9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8" name="Freeform 1556"/>
              <p:cNvSpPr>
                <a:spLocks/>
              </p:cNvSpPr>
              <p:nvPr/>
            </p:nvSpPr>
            <p:spPr bwMode="auto">
              <a:xfrm>
                <a:off x="2271214" y="2660647"/>
                <a:ext cx="107698" cy="112663"/>
              </a:xfrm>
              <a:custGeom>
                <a:avLst/>
                <a:gdLst>
                  <a:gd name="T0" fmla="*/ 56857152 w 102"/>
                  <a:gd name="T1" fmla="*/ 0 h 109"/>
                  <a:gd name="T2" fmla="*/ 113714305 w 102"/>
                  <a:gd name="T3" fmla="*/ 58225065 h 109"/>
                  <a:gd name="T4" fmla="*/ 56857152 w 102"/>
                  <a:gd name="T5" fmla="*/ 116449097 h 109"/>
                  <a:gd name="T6" fmla="*/ 0 w 102"/>
                  <a:gd name="T7" fmla="*/ 58225065 h 109"/>
                  <a:gd name="T8" fmla="*/ 14492772 w 102"/>
                  <a:gd name="T9" fmla="*/ 0 h 109"/>
                  <a:gd name="T10" fmla="*/ 0 w 102"/>
                  <a:gd name="T11" fmla="*/ 20298981 h 109"/>
                  <a:gd name="T12" fmla="*/ 80268807 w 102"/>
                  <a:gd name="T13" fmla="*/ 116449097 h 109"/>
                  <a:gd name="T14" fmla="*/ 113714305 w 102"/>
                  <a:gd name="T15" fmla="*/ 116449097 h 109"/>
                  <a:gd name="T16" fmla="*/ 14492772 w 102"/>
                  <a:gd name="T17" fmla="*/ 0 h 10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9"/>
                  <a:gd name="T29" fmla="*/ 102 w 102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9">
                    <a:moveTo>
                      <a:pt x="13" y="0"/>
                    </a:moveTo>
                    <a:lnTo>
                      <a:pt x="0" y="19"/>
                    </a:lnTo>
                    <a:lnTo>
                      <a:pt x="72" y="109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89" name="Freeform 1557"/>
              <p:cNvSpPr>
                <a:spLocks/>
              </p:cNvSpPr>
              <p:nvPr/>
            </p:nvSpPr>
            <p:spPr bwMode="auto">
              <a:xfrm>
                <a:off x="2279663" y="2654503"/>
                <a:ext cx="112983" cy="118807"/>
              </a:xfrm>
              <a:custGeom>
                <a:avLst/>
                <a:gdLst>
                  <a:gd name="T0" fmla="*/ 60213543 w 106"/>
                  <a:gd name="T1" fmla="*/ 0 h 116"/>
                  <a:gd name="T2" fmla="*/ 120426020 w 106"/>
                  <a:gd name="T3" fmla="*/ 60841474 h 116"/>
                  <a:gd name="T4" fmla="*/ 60213543 w 106"/>
                  <a:gd name="T5" fmla="*/ 121681925 h 116"/>
                  <a:gd name="T6" fmla="*/ 0 w 106"/>
                  <a:gd name="T7" fmla="*/ 60841474 h 116"/>
                  <a:gd name="T8" fmla="*/ 14768797 w 106"/>
                  <a:gd name="T9" fmla="*/ 0 h 116"/>
                  <a:gd name="T10" fmla="*/ 0 w 106"/>
                  <a:gd name="T11" fmla="*/ 18882122 h 116"/>
                  <a:gd name="T12" fmla="*/ 92023594 w 106"/>
                  <a:gd name="T13" fmla="*/ 121681925 h 116"/>
                  <a:gd name="T14" fmla="*/ 120426020 w 106"/>
                  <a:gd name="T15" fmla="*/ 121681925 h 116"/>
                  <a:gd name="T16" fmla="*/ 14768797 w 106"/>
                  <a:gd name="T17" fmla="*/ 0 h 11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6"/>
                  <a:gd name="T29" fmla="*/ 106 w 10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6">
                    <a:moveTo>
                      <a:pt x="13" y="0"/>
                    </a:moveTo>
                    <a:lnTo>
                      <a:pt x="0" y="18"/>
                    </a:lnTo>
                    <a:lnTo>
                      <a:pt x="81" y="116"/>
                    </a:lnTo>
                    <a:lnTo>
                      <a:pt x="106" y="1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0" name="Freeform 1558"/>
              <p:cNvSpPr>
                <a:spLocks/>
              </p:cNvSpPr>
              <p:nvPr/>
            </p:nvSpPr>
            <p:spPr bwMode="auto">
              <a:xfrm>
                <a:off x="2283887" y="2646310"/>
                <a:ext cx="120371" cy="127001"/>
              </a:xfrm>
              <a:custGeom>
                <a:avLst/>
                <a:gdLst>
                  <a:gd name="T0" fmla="*/ 63549552 w 114"/>
                  <a:gd name="T1" fmla="*/ 0 h 123"/>
                  <a:gd name="T2" fmla="*/ 127098048 w 114"/>
                  <a:gd name="T3" fmla="*/ 65566589 h 123"/>
                  <a:gd name="T4" fmla="*/ 63549552 w 114"/>
                  <a:gd name="T5" fmla="*/ 131132146 h 123"/>
                  <a:gd name="T6" fmla="*/ 0 w 114"/>
                  <a:gd name="T7" fmla="*/ 65566589 h 123"/>
                  <a:gd name="T8" fmla="*/ 13379132 w 114"/>
                  <a:gd name="T9" fmla="*/ 0 h 123"/>
                  <a:gd name="T10" fmla="*/ 0 w 114"/>
                  <a:gd name="T11" fmla="*/ 14925199 h 123"/>
                  <a:gd name="T12" fmla="*/ 99225834 w 114"/>
                  <a:gd name="T13" fmla="*/ 131132146 h 123"/>
                  <a:gd name="T14" fmla="*/ 127098048 w 114"/>
                  <a:gd name="T15" fmla="*/ 131132146 h 123"/>
                  <a:gd name="T16" fmla="*/ 13379132 w 114"/>
                  <a:gd name="T17" fmla="*/ 0 h 12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23"/>
                  <a:gd name="T29" fmla="*/ 114 w 114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23">
                    <a:moveTo>
                      <a:pt x="12" y="0"/>
                    </a:moveTo>
                    <a:lnTo>
                      <a:pt x="0" y="14"/>
                    </a:lnTo>
                    <a:lnTo>
                      <a:pt x="89" y="123"/>
                    </a:lnTo>
                    <a:lnTo>
                      <a:pt x="114" y="12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1" name="Freeform 1559"/>
              <p:cNvSpPr>
                <a:spLocks/>
              </p:cNvSpPr>
              <p:nvPr/>
            </p:nvSpPr>
            <p:spPr bwMode="auto">
              <a:xfrm>
                <a:off x="2294449" y="2634020"/>
                <a:ext cx="126708" cy="139290"/>
              </a:xfrm>
              <a:custGeom>
                <a:avLst/>
                <a:gdLst>
                  <a:gd name="T0" fmla="*/ 67457635 w 119"/>
                  <a:gd name="T1" fmla="*/ 0 h 134"/>
                  <a:gd name="T2" fmla="*/ 134915270 w 119"/>
                  <a:gd name="T3" fmla="*/ 72394418 h 134"/>
                  <a:gd name="T4" fmla="*/ 67457635 w 119"/>
                  <a:gd name="T5" fmla="*/ 144788836 h 134"/>
                  <a:gd name="T6" fmla="*/ 0 w 119"/>
                  <a:gd name="T7" fmla="*/ 72394418 h 134"/>
                  <a:gd name="T8" fmla="*/ 14738590 w 119"/>
                  <a:gd name="T9" fmla="*/ 0 h 134"/>
                  <a:gd name="T10" fmla="*/ 0 w 119"/>
                  <a:gd name="T11" fmla="*/ 19449665 h 134"/>
                  <a:gd name="T12" fmla="*/ 105438099 w 119"/>
                  <a:gd name="T13" fmla="*/ 144788836 h 134"/>
                  <a:gd name="T14" fmla="*/ 134915270 w 119"/>
                  <a:gd name="T15" fmla="*/ 144788836 h 134"/>
                  <a:gd name="T16" fmla="*/ 14738590 w 119"/>
                  <a:gd name="T17" fmla="*/ 0 h 13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34"/>
                  <a:gd name="T29" fmla="*/ 119 w 119"/>
                  <a:gd name="T30" fmla="*/ 134 h 1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34">
                    <a:moveTo>
                      <a:pt x="13" y="0"/>
                    </a:moveTo>
                    <a:lnTo>
                      <a:pt x="0" y="18"/>
                    </a:lnTo>
                    <a:lnTo>
                      <a:pt x="93" y="134"/>
                    </a:lnTo>
                    <a:lnTo>
                      <a:pt x="119" y="1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2" name="Freeform 1560"/>
              <p:cNvSpPr>
                <a:spLocks/>
              </p:cNvSpPr>
              <p:nvPr/>
            </p:nvSpPr>
            <p:spPr bwMode="auto">
              <a:xfrm>
                <a:off x="2297612" y="2628899"/>
                <a:ext cx="139372" cy="144411"/>
              </a:xfrm>
              <a:custGeom>
                <a:avLst/>
                <a:gdLst>
                  <a:gd name="T0" fmla="*/ 73577856 w 132"/>
                  <a:gd name="T1" fmla="*/ 0 h 141"/>
                  <a:gd name="T2" fmla="*/ 147155713 w 132"/>
                  <a:gd name="T3" fmla="*/ 73952771 h 141"/>
                  <a:gd name="T4" fmla="*/ 73577856 w 132"/>
                  <a:gd name="T5" fmla="*/ 147904517 h 141"/>
                  <a:gd name="T6" fmla="*/ 0 w 132"/>
                  <a:gd name="T7" fmla="*/ 73952771 h 141"/>
                  <a:gd name="T8" fmla="*/ 14492574 w 132"/>
                  <a:gd name="T9" fmla="*/ 0 h 141"/>
                  <a:gd name="T10" fmla="*/ 0 w 132"/>
                  <a:gd name="T11" fmla="*/ 18880970 h 141"/>
                  <a:gd name="T12" fmla="*/ 113711695 w 132"/>
                  <a:gd name="T13" fmla="*/ 147904517 h 141"/>
                  <a:gd name="T14" fmla="*/ 147155713 w 132"/>
                  <a:gd name="T15" fmla="*/ 147904517 h 141"/>
                  <a:gd name="T16" fmla="*/ 14492574 w 132"/>
                  <a:gd name="T17" fmla="*/ 0 h 14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141"/>
                  <a:gd name="T29" fmla="*/ 132 w 132"/>
                  <a:gd name="T30" fmla="*/ 141 h 1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141">
                    <a:moveTo>
                      <a:pt x="13" y="0"/>
                    </a:moveTo>
                    <a:lnTo>
                      <a:pt x="0" y="18"/>
                    </a:lnTo>
                    <a:lnTo>
                      <a:pt x="102" y="141"/>
                    </a:lnTo>
                    <a:lnTo>
                      <a:pt x="132" y="14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3" name="Freeform 1561"/>
              <p:cNvSpPr>
                <a:spLocks/>
              </p:cNvSpPr>
              <p:nvPr/>
            </p:nvSpPr>
            <p:spPr bwMode="auto">
              <a:xfrm>
                <a:off x="2307113" y="2616610"/>
                <a:ext cx="142545" cy="156700"/>
              </a:xfrm>
              <a:custGeom>
                <a:avLst/>
                <a:gdLst>
                  <a:gd name="T0" fmla="*/ 75256368 w 135"/>
                  <a:gd name="T1" fmla="*/ 0 h 152"/>
                  <a:gd name="T2" fmla="*/ 150511680 w 135"/>
                  <a:gd name="T3" fmla="*/ 80772664 h 152"/>
                  <a:gd name="T4" fmla="*/ 75256368 w 135"/>
                  <a:gd name="T5" fmla="*/ 161545329 h 152"/>
                  <a:gd name="T6" fmla="*/ 0 w 135"/>
                  <a:gd name="T7" fmla="*/ 80772664 h 152"/>
                  <a:gd name="T8" fmla="*/ 8919094 w 135"/>
                  <a:gd name="T9" fmla="*/ 0 h 152"/>
                  <a:gd name="T10" fmla="*/ 0 w 135"/>
                  <a:gd name="T11" fmla="*/ 19130802 h 152"/>
                  <a:gd name="T12" fmla="*/ 118179288 w 135"/>
                  <a:gd name="T13" fmla="*/ 161545329 h 152"/>
                  <a:gd name="T14" fmla="*/ 150511680 w 135"/>
                  <a:gd name="T15" fmla="*/ 161545329 h 152"/>
                  <a:gd name="T16" fmla="*/ 8919094 w 135"/>
                  <a:gd name="T17" fmla="*/ 0 h 15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52"/>
                  <a:gd name="T29" fmla="*/ 135 w 135"/>
                  <a:gd name="T30" fmla="*/ 152 h 1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52">
                    <a:moveTo>
                      <a:pt x="8" y="0"/>
                    </a:moveTo>
                    <a:lnTo>
                      <a:pt x="0" y="18"/>
                    </a:lnTo>
                    <a:lnTo>
                      <a:pt x="106" y="152"/>
                    </a:lnTo>
                    <a:lnTo>
                      <a:pt x="135" y="15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4" name="Freeform 1562"/>
              <p:cNvSpPr>
                <a:spLocks/>
              </p:cNvSpPr>
              <p:nvPr/>
            </p:nvSpPr>
            <p:spPr bwMode="auto">
              <a:xfrm>
                <a:off x="2311338" y="2608417"/>
                <a:ext cx="152046" cy="164893"/>
              </a:xfrm>
              <a:custGeom>
                <a:avLst/>
                <a:gdLst>
                  <a:gd name="T0" fmla="*/ 80270784 w 144"/>
                  <a:gd name="T1" fmla="*/ 0 h 160"/>
                  <a:gd name="T2" fmla="*/ 160541568 w 144"/>
                  <a:gd name="T3" fmla="*/ 84968332 h 160"/>
                  <a:gd name="T4" fmla="*/ 80270784 w 144"/>
                  <a:gd name="T5" fmla="*/ 169935634 h 160"/>
                  <a:gd name="T6" fmla="*/ 0 w 144"/>
                  <a:gd name="T7" fmla="*/ 84968332 h 160"/>
                  <a:gd name="T8" fmla="*/ 14492938 w 144"/>
                  <a:gd name="T9" fmla="*/ 0 h 160"/>
                  <a:gd name="T10" fmla="*/ 0 w 144"/>
                  <a:gd name="T11" fmla="*/ 20179812 h 160"/>
                  <a:gd name="T12" fmla="*/ 132669615 w 144"/>
                  <a:gd name="T13" fmla="*/ 169935634 h 160"/>
                  <a:gd name="T14" fmla="*/ 160541568 w 144"/>
                  <a:gd name="T15" fmla="*/ 169935634 h 160"/>
                  <a:gd name="T16" fmla="*/ 14492938 w 144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4"/>
                  <a:gd name="T28" fmla="*/ 0 h 160"/>
                  <a:gd name="T29" fmla="*/ 144 w 144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4" h="160">
                    <a:moveTo>
                      <a:pt x="13" y="0"/>
                    </a:moveTo>
                    <a:lnTo>
                      <a:pt x="0" y="19"/>
                    </a:lnTo>
                    <a:lnTo>
                      <a:pt x="119" y="160"/>
                    </a:lnTo>
                    <a:lnTo>
                      <a:pt x="144" y="16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5" name="Freeform 1563"/>
              <p:cNvSpPr>
                <a:spLocks/>
              </p:cNvSpPr>
              <p:nvPr/>
            </p:nvSpPr>
            <p:spPr bwMode="auto">
              <a:xfrm>
                <a:off x="2316623" y="2599200"/>
                <a:ext cx="161547" cy="175135"/>
              </a:xfrm>
              <a:custGeom>
                <a:avLst/>
                <a:gdLst>
                  <a:gd name="T0" fmla="*/ 85286256 w 153"/>
                  <a:gd name="T1" fmla="*/ 0 h 170"/>
                  <a:gd name="T2" fmla="*/ 170571457 w 153"/>
                  <a:gd name="T3" fmla="*/ 90213069 h 170"/>
                  <a:gd name="T4" fmla="*/ 85286256 w 153"/>
                  <a:gd name="T5" fmla="*/ 180425107 h 170"/>
                  <a:gd name="T6" fmla="*/ 0 w 153"/>
                  <a:gd name="T7" fmla="*/ 90213069 h 170"/>
                  <a:gd name="T8" fmla="*/ 14492770 w 153"/>
                  <a:gd name="T9" fmla="*/ 0 h 170"/>
                  <a:gd name="T10" fmla="*/ 0 w 153"/>
                  <a:gd name="T11" fmla="*/ 19104139 h 170"/>
                  <a:gd name="T12" fmla="*/ 141585924 w 153"/>
                  <a:gd name="T13" fmla="*/ 180425107 h 170"/>
                  <a:gd name="T14" fmla="*/ 170571457 w 153"/>
                  <a:gd name="T15" fmla="*/ 180425107 h 170"/>
                  <a:gd name="T16" fmla="*/ 14492770 w 153"/>
                  <a:gd name="T17" fmla="*/ 0 h 17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170"/>
                  <a:gd name="T29" fmla="*/ 153 w 153"/>
                  <a:gd name="T30" fmla="*/ 170 h 1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170">
                    <a:moveTo>
                      <a:pt x="13" y="0"/>
                    </a:moveTo>
                    <a:lnTo>
                      <a:pt x="0" y="18"/>
                    </a:lnTo>
                    <a:lnTo>
                      <a:pt x="127" y="170"/>
                    </a:lnTo>
                    <a:lnTo>
                      <a:pt x="153" y="17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6" name="Freeform 1564"/>
              <p:cNvSpPr>
                <a:spLocks/>
              </p:cNvSpPr>
              <p:nvPr/>
            </p:nvSpPr>
            <p:spPr bwMode="auto">
              <a:xfrm>
                <a:off x="2326123" y="2591007"/>
                <a:ext cx="164720" cy="182303"/>
              </a:xfrm>
              <a:custGeom>
                <a:avLst/>
                <a:gdLst>
                  <a:gd name="T0" fmla="*/ 86409803 w 157"/>
                  <a:gd name="T1" fmla="*/ 0 h 178"/>
                  <a:gd name="T2" fmla="*/ 172819606 w 157"/>
                  <a:gd name="T3" fmla="*/ 93355523 h 178"/>
                  <a:gd name="T4" fmla="*/ 86409803 w 157"/>
                  <a:gd name="T5" fmla="*/ 186710021 h 178"/>
                  <a:gd name="T6" fmla="*/ 0 w 157"/>
                  <a:gd name="T7" fmla="*/ 93355523 h 178"/>
                  <a:gd name="T8" fmla="*/ 14309655 w 157"/>
                  <a:gd name="T9" fmla="*/ 0 h 178"/>
                  <a:gd name="T10" fmla="*/ 0 w 157"/>
                  <a:gd name="T11" fmla="*/ 18880652 h 178"/>
                  <a:gd name="T12" fmla="*/ 144200304 w 157"/>
                  <a:gd name="T13" fmla="*/ 186710021 h 178"/>
                  <a:gd name="T14" fmla="*/ 172819606 w 157"/>
                  <a:gd name="T15" fmla="*/ 186710021 h 178"/>
                  <a:gd name="T16" fmla="*/ 172819606 w 157"/>
                  <a:gd name="T17" fmla="*/ 183562735 h 178"/>
                  <a:gd name="T18" fmla="*/ 14309655 w 157"/>
                  <a:gd name="T19" fmla="*/ 0 h 17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78"/>
                  <a:gd name="T32" fmla="*/ 157 w 157"/>
                  <a:gd name="T33" fmla="*/ 178 h 1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78">
                    <a:moveTo>
                      <a:pt x="13" y="0"/>
                    </a:moveTo>
                    <a:lnTo>
                      <a:pt x="0" y="18"/>
                    </a:lnTo>
                    <a:lnTo>
                      <a:pt x="131" y="178"/>
                    </a:lnTo>
                    <a:lnTo>
                      <a:pt x="157" y="178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7" name="Freeform 1565"/>
              <p:cNvSpPr>
                <a:spLocks/>
              </p:cNvSpPr>
              <p:nvPr/>
            </p:nvSpPr>
            <p:spPr bwMode="auto">
              <a:xfrm>
                <a:off x="2329287" y="2579741"/>
                <a:ext cx="167883" cy="193569"/>
              </a:xfrm>
              <a:custGeom>
                <a:avLst/>
                <a:gdLst>
                  <a:gd name="T0" fmla="*/ 89760730 w 157"/>
                  <a:gd name="T1" fmla="*/ 0 h 189"/>
                  <a:gd name="T2" fmla="*/ 179520390 w 157"/>
                  <a:gd name="T3" fmla="*/ 99124739 h 189"/>
                  <a:gd name="T4" fmla="*/ 89760730 w 157"/>
                  <a:gd name="T5" fmla="*/ 198248454 h 189"/>
                  <a:gd name="T6" fmla="*/ 0 w 157"/>
                  <a:gd name="T7" fmla="*/ 99124739 h 189"/>
                  <a:gd name="T8" fmla="*/ 14864594 w 157"/>
                  <a:gd name="T9" fmla="*/ 0 h 189"/>
                  <a:gd name="T10" fmla="*/ 0 w 157"/>
                  <a:gd name="T11" fmla="*/ 19929415 h 189"/>
                  <a:gd name="T12" fmla="*/ 160082326 w 157"/>
                  <a:gd name="T13" fmla="*/ 198248454 h 189"/>
                  <a:gd name="T14" fmla="*/ 174946917 w 157"/>
                  <a:gd name="T15" fmla="*/ 198248454 h 189"/>
                  <a:gd name="T16" fmla="*/ 179520390 w 157"/>
                  <a:gd name="T17" fmla="*/ 187758861 h 189"/>
                  <a:gd name="T18" fmla="*/ 14864594 w 157"/>
                  <a:gd name="T19" fmla="*/ 0 h 18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7"/>
                  <a:gd name="T31" fmla="*/ 0 h 189"/>
                  <a:gd name="T32" fmla="*/ 157 w 157"/>
                  <a:gd name="T33" fmla="*/ 189 h 1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7" h="189">
                    <a:moveTo>
                      <a:pt x="13" y="0"/>
                    </a:moveTo>
                    <a:lnTo>
                      <a:pt x="0" y="19"/>
                    </a:lnTo>
                    <a:lnTo>
                      <a:pt x="140" y="189"/>
                    </a:lnTo>
                    <a:lnTo>
                      <a:pt x="153" y="189"/>
                    </a:lnTo>
                    <a:lnTo>
                      <a:pt x="157" y="17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8" name="Freeform 1566"/>
              <p:cNvSpPr>
                <a:spLocks/>
              </p:cNvSpPr>
              <p:nvPr/>
            </p:nvSpPr>
            <p:spPr bwMode="auto">
              <a:xfrm>
                <a:off x="2338797" y="2570524"/>
                <a:ext cx="164720" cy="199714"/>
              </a:xfrm>
              <a:custGeom>
                <a:avLst/>
                <a:gdLst>
                  <a:gd name="T0" fmla="*/ 86963712 w 156"/>
                  <a:gd name="T1" fmla="*/ 0 h 193"/>
                  <a:gd name="T2" fmla="*/ 173927424 w 156"/>
                  <a:gd name="T3" fmla="*/ 103330782 h 193"/>
                  <a:gd name="T4" fmla="*/ 86963712 w 156"/>
                  <a:gd name="T5" fmla="*/ 206661563 h 193"/>
                  <a:gd name="T6" fmla="*/ 0 w 156"/>
                  <a:gd name="T7" fmla="*/ 103330782 h 193"/>
                  <a:gd name="T8" fmla="*/ 13379275 w 156"/>
                  <a:gd name="T9" fmla="*/ 0 h 193"/>
                  <a:gd name="T10" fmla="*/ 0 w 156"/>
                  <a:gd name="T11" fmla="*/ 19273955 h 193"/>
                  <a:gd name="T12" fmla="*/ 160548152 w 156"/>
                  <a:gd name="T13" fmla="*/ 206661563 h 193"/>
                  <a:gd name="T14" fmla="*/ 173927424 w 156"/>
                  <a:gd name="T15" fmla="*/ 187387616 h 193"/>
                  <a:gd name="T16" fmla="*/ 13379275 w 156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3"/>
                  <a:gd name="T29" fmla="*/ 156 w 156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3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6" y="17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699" name="Freeform 1567"/>
              <p:cNvSpPr>
                <a:spLocks/>
              </p:cNvSpPr>
              <p:nvPr/>
            </p:nvSpPr>
            <p:spPr bwMode="auto">
              <a:xfrm>
                <a:off x="2343021" y="2559259"/>
                <a:ext cx="164720" cy="201762"/>
              </a:xfrm>
              <a:custGeom>
                <a:avLst/>
                <a:gdLst>
                  <a:gd name="T0" fmla="*/ 86409803 w 157"/>
                  <a:gd name="T1" fmla="*/ 0 h 197"/>
                  <a:gd name="T2" fmla="*/ 172819606 w 157"/>
                  <a:gd name="T3" fmla="*/ 103319555 h 197"/>
                  <a:gd name="T4" fmla="*/ 86409803 w 157"/>
                  <a:gd name="T5" fmla="*/ 206639110 h 197"/>
                  <a:gd name="T6" fmla="*/ 0 w 157"/>
                  <a:gd name="T7" fmla="*/ 103319555 h 197"/>
                  <a:gd name="T8" fmla="*/ 13209074 w 157"/>
                  <a:gd name="T9" fmla="*/ 0 h 197"/>
                  <a:gd name="T10" fmla="*/ 0 w 157"/>
                  <a:gd name="T11" fmla="*/ 18880624 h 197"/>
                  <a:gd name="T12" fmla="*/ 158509955 w 157"/>
                  <a:gd name="T13" fmla="*/ 206639110 h 197"/>
                  <a:gd name="T14" fmla="*/ 172819606 w 157"/>
                  <a:gd name="T15" fmla="*/ 186709742 h 197"/>
                  <a:gd name="T16" fmla="*/ 13209074 w 157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7"/>
                  <a:gd name="T29" fmla="*/ 157 w 157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7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7"/>
                    </a:lnTo>
                    <a:lnTo>
                      <a:pt x="157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0" name="Freeform 1568"/>
              <p:cNvSpPr>
                <a:spLocks/>
              </p:cNvSpPr>
              <p:nvPr/>
            </p:nvSpPr>
            <p:spPr bwMode="auto">
              <a:xfrm>
                <a:off x="2351461" y="2553114"/>
                <a:ext cx="166832" cy="198689"/>
              </a:xfrm>
              <a:custGeom>
                <a:avLst/>
                <a:gdLst>
                  <a:gd name="T0" fmla="*/ 88639859 w 157"/>
                  <a:gd name="T1" fmla="*/ 0 h 193"/>
                  <a:gd name="T2" fmla="*/ 177279719 w 157"/>
                  <a:gd name="T3" fmla="*/ 102273361 h 193"/>
                  <a:gd name="T4" fmla="*/ 88639859 w 157"/>
                  <a:gd name="T5" fmla="*/ 204545693 h 193"/>
                  <a:gd name="T6" fmla="*/ 0 w 157"/>
                  <a:gd name="T7" fmla="*/ 102273361 h 193"/>
                  <a:gd name="T8" fmla="*/ 14679089 w 157"/>
                  <a:gd name="T9" fmla="*/ 0 h 193"/>
                  <a:gd name="T10" fmla="*/ 0 w 157"/>
                  <a:gd name="T11" fmla="*/ 19077234 h 193"/>
                  <a:gd name="T12" fmla="*/ 162600634 w 157"/>
                  <a:gd name="T13" fmla="*/ 204545693 h 193"/>
                  <a:gd name="T14" fmla="*/ 177279719 w 157"/>
                  <a:gd name="T15" fmla="*/ 184409135 h 193"/>
                  <a:gd name="T16" fmla="*/ 14679089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1" name="Freeform 1569"/>
              <p:cNvSpPr>
                <a:spLocks/>
              </p:cNvSpPr>
              <p:nvPr/>
            </p:nvSpPr>
            <p:spPr bwMode="auto">
              <a:xfrm>
                <a:off x="2355686" y="2541839"/>
                <a:ext cx="164720" cy="201762"/>
              </a:xfrm>
              <a:custGeom>
                <a:avLst/>
                <a:gdLst>
                  <a:gd name="T0" fmla="*/ 86409803 w 157"/>
                  <a:gd name="T1" fmla="*/ 0 h 196"/>
                  <a:gd name="T2" fmla="*/ 172819606 w 157"/>
                  <a:gd name="T3" fmla="*/ 103846695 h 196"/>
                  <a:gd name="T4" fmla="*/ 86409803 w 157"/>
                  <a:gd name="T5" fmla="*/ 207693391 h 196"/>
                  <a:gd name="T6" fmla="*/ 0 w 157"/>
                  <a:gd name="T7" fmla="*/ 103846695 h 196"/>
                  <a:gd name="T8" fmla="*/ 14309655 w 157"/>
                  <a:gd name="T9" fmla="*/ 0 h 196"/>
                  <a:gd name="T10" fmla="*/ 0 w 157"/>
                  <a:gd name="T11" fmla="*/ 19073717 h 196"/>
                  <a:gd name="T12" fmla="*/ 159610536 w 157"/>
                  <a:gd name="T13" fmla="*/ 207693391 h 196"/>
                  <a:gd name="T14" fmla="*/ 172819606 w 157"/>
                  <a:gd name="T15" fmla="*/ 188619682 h 196"/>
                  <a:gd name="T16" fmla="*/ 14309655 w 157"/>
                  <a:gd name="T17" fmla="*/ 0 h 19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6"/>
                  <a:gd name="T29" fmla="*/ 157 w 157"/>
                  <a:gd name="T30" fmla="*/ 196 h 19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6">
                    <a:moveTo>
                      <a:pt x="13" y="0"/>
                    </a:moveTo>
                    <a:lnTo>
                      <a:pt x="0" y="18"/>
                    </a:lnTo>
                    <a:lnTo>
                      <a:pt x="145" y="196"/>
                    </a:lnTo>
                    <a:lnTo>
                      <a:pt x="157" y="17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2" name="Freeform 1570"/>
              <p:cNvSpPr>
                <a:spLocks/>
              </p:cNvSpPr>
              <p:nvPr/>
            </p:nvSpPr>
            <p:spPr bwMode="auto">
              <a:xfrm>
                <a:off x="2365187" y="2535695"/>
                <a:ext cx="164720" cy="196641"/>
              </a:xfrm>
              <a:custGeom>
                <a:avLst/>
                <a:gdLst>
                  <a:gd name="T0" fmla="*/ 86409803 w 157"/>
                  <a:gd name="T1" fmla="*/ 0 h 192"/>
                  <a:gd name="T2" fmla="*/ 172819606 w 157"/>
                  <a:gd name="T3" fmla="*/ 100697603 h 192"/>
                  <a:gd name="T4" fmla="*/ 86409803 w 157"/>
                  <a:gd name="T5" fmla="*/ 201394182 h 192"/>
                  <a:gd name="T6" fmla="*/ 0 w 157"/>
                  <a:gd name="T7" fmla="*/ 100697603 h 192"/>
                  <a:gd name="T8" fmla="*/ 14309655 w 157"/>
                  <a:gd name="T9" fmla="*/ 0 h 192"/>
                  <a:gd name="T10" fmla="*/ 0 w 157"/>
                  <a:gd name="T11" fmla="*/ 18880611 h 192"/>
                  <a:gd name="T12" fmla="*/ 158509955 w 157"/>
                  <a:gd name="T13" fmla="*/ 201394182 h 192"/>
                  <a:gd name="T14" fmla="*/ 172819606 w 157"/>
                  <a:gd name="T15" fmla="*/ 182513579 h 192"/>
                  <a:gd name="T16" fmla="*/ 14309655 w 157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2"/>
                  <a:gd name="T29" fmla="*/ 157 w 157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2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7" y="17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3" name="Freeform 1571"/>
              <p:cNvSpPr>
                <a:spLocks/>
              </p:cNvSpPr>
              <p:nvPr/>
            </p:nvSpPr>
            <p:spPr bwMode="auto">
              <a:xfrm>
                <a:off x="2370472" y="2527502"/>
                <a:ext cx="164720" cy="196641"/>
              </a:xfrm>
              <a:custGeom>
                <a:avLst/>
                <a:gdLst>
                  <a:gd name="T0" fmla="*/ 86409803 w 157"/>
                  <a:gd name="T1" fmla="*/ 0 h 193"/>
                  <a:gd name="T2" fmla="*/ 172819606 w 157"/>
                  <a:gd name="T3" fmla="*/ 100175854 h 193"/>
                  <a:gd name="T4" fmla="*/ 86409803 w 157"/>
                  <a:gd name="T5" fmla="*/ 200350689 h 193"/>
                  <a:gd name="T6" fmla="*/ 0 w 157"/>
                  <a:gd name="T7" fmla="*/ 100175854 h 193"/>
                  <a:gd name="T8" fmla="*/ 14309655 w 157"/>
                  <a:gd name="T9" fmla="*/ 0 h 193"/>
                  <a:gd name="T10" fmla="*/ 0 w 157"/>
                  <a:gd name="T11" fmla="*/ 15571317 h 193"/>
                  <a:gd name="T12" fmla="*/ 158509955 w 157"/>
                  <a:gd name="T13" fmla="*/ 200350689 h 193"/>
                  <a:gd name="T14" fmla="*/ 172819606 w 157"/>
                  <a:gd name="T15" fmla="*/ 181664705 h 193"/>
                  <a:gd name="T16" fmla="*/ 14309655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5"/>
                    </a:lnTo>
                    <a:lnTo>
                      <a:pt x="144" y="193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4" name="Freeform 1572"/>
              <p:cNvSpPr>
                <a:spLocks/>
              </p:cNvSpPr>
              <p:nvPr/>
            </p:nvSpPr>
            <p:spPr bwMode="auto">
              <a:xfrm>
                <a:off x="2379972" y="2516236"/>
                <a:ext cx="163659" cy="195617"/>
              </a:xfrm>
              <a:custGeom>
                <a:avLst/>
                <a:gdLst>
                  <a:gd name="T0" fmla="*/ 85847537 w 156"/>
                  <a:gd name="T1" fmla="*/ 0 h 192"/>
                  <a:gd name="T2" fmla="*/ 171694026 w 156"/>
                  <a:gd name="T3" fmla="*/ 99651579 h 192"/>
                  <a:gd name="T4" fmla="*/ 85847537 w 156"/>
                  <a:gd name="T5" fmla="*/ 199302139 h 192"/>
                  <a:gd name="T6" fmla="*/ 0 w 156"/>
                  <a:gd name="T7" fmla="*/ 99651579 h 192"/>
                  <a:gd name="T8" fmla="*/ 13207070 w 156"/>
                  <a:gd name="T9" fmla="*/ 0 h 192"/>
                  <a:gd name="T10" fmla="*/ 0 w 156"/>
                  <a:gd name="T11" fmla="*/ 18684482 h 192"/>
                  <a:gd name="T12" fmla="*/ 158486960 w 156"/>
                  <a:gd name="T13" fmla="*/ 199302139 h 192"/>
                  <a:gd name="T14" fmla="*/ 171694026 w 156"/>
                  <a:gd name="T15" fmla="*/ 184769431 h 192"/>
                  <a:gd name="T16" fmla="*/ 13207070 w 156"/>
                  <a:gd name="T17" fmla="*/ 0 h 19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6"/>
                  <a:gd name="T28" fmla="*/ 0 h 192"/>
                  <a:gd name="T29" fmla="*/ 156 w 156"/>
                  <a:gd name="T30" fmla="*/ 192 h 1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6" h="192">
                    <a:moveTo>
                      <a:pt x="12" y="0"/>
                    </a:moveTo>
                    <a:lnTo>
                      <a:pt x="0" y="18"/>
                    </a:lnTo>
                    <a:lnTo>
                      <a:pt x="144" y="192"/>
                    </a:lnTo>
                    <a:lnTo>
                      <a:pt x="156" y="17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5" name="Freeform 1573"/>
              <p:cNvSpPr>
                <a:spLocks/>
              </p:cNvSpPr>
              <p:nvPr/>
            </p:nvSpPr>
            <p:spPr bwMode="auto">
              <a:xfrm>
                <a:off x="2383145" y="2507019"/>
                <a:ext cx="166832" cy="199714"/>
              </a:xfrm>
              <a:custGeom>
                <a:avLst/>
                <a:gdLst>
                  <a:gd name="T0" fmla="*/ 88639859 w 157"/>
                  <a:gd name="T1" fmla="*/ 0 h 193"/>
                  <a:gd name="T2" fmla="*/ 177279719 w 157"/>
                  <a:gd name="T3" fmla="*/ 103330782 h 193"/>
                  <a:gd name="T4" fmla="*/ 88639859 w 157"/>
                  <a:gd name="T5" fmla="*/ 206661563 h 193"/>
                  <a:gd name="T6" fmla="*/ 0 w 157"/>
                  <a:gd name="T7" fmla="*/ 103330782 h 193"/>
                  <a:gd name="T8" fmla="*/ 14679089 w 157"/>
                  <a:gd name="T9" fmla="*/ 0 h 193"/>
                  <a:gd name="T10" fmla="*/ 0 w 157"/>
                  <a:gd name="T11" fmla="*/ 19273955 h 193"/>
                  <a:gd name="T12" fmla="*/ 162600634 w 157"/>
                  <a:gd name="T13" fmla="*/ 206661563 h 193"/>
                  <a:gd name="T14" fmla="*/ 177279719 w 157"/>
                  <a:gd name="T15" fmla="*/ 187387616 h 193"/>
                  <a:gd name="T16" fmla="*/ 14679089 w 157"/>
                  <a:gd name="T17" fmla="*/ 0 h 19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3"/>
                  <a:gd name="T29" fmla="*/ 157 w 157"/>
                  <a:gd name="T30" fmla="*/ 193 h 1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3">
                    <a:moveTo>
                      <a:pt x="13" y="0"/>
                    </a:moveTo>
                    <a:lnTo>
                      <a:pt x="0" y="18"/>
                    </a:lnTo>
                    <a:lnTo>
                      <a:pt x="144" y="193"/>
                    </a:lnTo>
                    <a:lnTo>
                      <a:pt x="157" y="17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6" name="Freeform 1574"/>
              <p:cNvSpPr>
                <a:spLocks/>
              </p:cNvSpPr>
              <p:nvPr/>
            </p:nvSpPr>
            <p:spPr bwMode="auto">
              <a:xfrm>
                <a:off x="2392646" y="2495754"/>
                <a:ext cx="164720" cy="201762"/>
              </a:xfrm>
              <a:custGeom>
                <a:avLst/>
                <a:gdLst>
                  <a:gd name="T0" fmla="*/ 86409803 w 157"/>
                  <a:gd name="T1" fmla="*/ 0 h 197"/>
                  <a:gd name="T2" fmla="*/ 172819606 w 157"/>
                  <a:gd name="T3" fmla="*/ 103319555 h 197"/>
                  <a:gd name="T4" fmla="*/ 86409803 w 157"/>
                  <a:gd name="T5" fmla="*/ 206639110 h 197"/>
                  <a:gd name="T6" fmla="*/ 0 w 157"/>
                  <a:gd name="T7" fmla="*/ 103319555 h 197"/>
                  <a:gd name="T8" fmla="*/ 14309655 w 157"/>
                  <a:gd name="T9" fmla="*/ 0 h 197"/>
                  <a:gd name="T10" fmla="*/ 0 w 157"/>
                  <a:gd name="T11" fmla="*/ 19929376 h 197"/>
                  <a:gd name="T12" fmla="*/ 158509955 w 157"/>
                  <a:gd name="T13" fmla="*/ 206639110 h 197"/>
                  <a:gd name="T14" fmla="*/ 172819606 w 157"/>
                  <a:gd name="T15" fmla="*/ 187758494 h 197"/>
                  <a:gd name="T16" fmla="*/ 14309655 w 157"/>
                  <a:gd name="T17" fmla="*/ 0 h 19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97"/>
                  <a:gd name="T29" fmla="*/ 157 w 157"/>
                  <a:gd name="T30" fmla="*/ 197 h 1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97">
                    <a:moveTo>
                      <a:pt x="13" y="0"/>
                    </a:moveTo>
                    <a:lnTo>
                      <a:pt x="0" y="19"/>
                    </a:lnTo>
                    <a:lnTo>
                      <a:pt x="144" y="197"/>
                    </a:lnTo>
                    <a:lnTo>
                      <a:pt x="157" y="17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7" name="Freeform 1575"/>
              <p:cNvSpPr>
                <a:spLocks/>
              </p:cNvSpPr>
              <p:nvPr/>
            </p:nvSpPr>
            <p:spPr bwMode="auto">
              <a:xfrm>
                <a:off x="2396871" y="2495754"/>
                <a:ext cx="164720" cy="190496"/>
              </a:xfrm>
              <a:custGeom>
                <a:avLst/>
                <a:gdLst>
                  <a:gd name="T0" fmla="*/ 86963712 w 156"/>
                  <a:gd name="T1" fmla="*/ 0 h 186"/>
                  <a:gd name="T2" fmla="*/ 173927424 w 156"/>
                  <a:gd name="T3" fmla="*/ 97550339 h 186"/>
                  <a:gd name="T4" fmla="*/ 86963712 w 156"/>
                  <a:gd name="T5" fmla="*/ 195100677 h 186"/>
                  <a:gd name="T6" fmla="*/ 0 w 156"/>
                  <a:gd name="T7" fmla="*/ 97550339 h 186"/>
                  <a:gd name="T8" fmla="*/ 0 w 156"/>
                  <a:gd name="T9" fmla="*/ 11538322 h 186"/>
                  <a:gd name="T10" fmla="*/ 8919166 w 156"/>
                  <a:gd name="T11" fmla="*/ 0 h 186"/>
                  <a:gd name="T12" fmla="*/ 18953360 w 156"/>
                  <a:gd name="T13" fmla="*/ 0 h 186"/>
                  <a:gd name="T14" fmla="*/ 173927424 w 156"/>
                  <a:gd name="T15" fmla="*/ 176220072 h 186"/>
                  <a:gd name="T16" fmla="*/ 160548152 w 156"/>
                  <a:gd name="T17" fmla="*/ 195100677 h 186"/>
                  <a:gd name="T18" fmla="*/ 0 w 156"/>
                  <a:gd name="T19" fmla="*/ 11538322 h 18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"/>
                  <a:gd name="T31" fmla="*/ 0 h 186"/>
                  <a:gd name="T32" fmla="*/ 156 w 156"/>
                  <a:gd name="T33" fmla="*/ 186 h 18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" h="186">
                    <a:moveTo>
                      <a:pt x="0" y="11"/>
                    </a:moveTo>
                    <a:lnTo>
                      <a:pt x="8" y="0"/>
                    </a:lnTo>
                    <a:lnTo>
                      <a:pt x="17" y="0"/>
                    </a:lnTo>
                    <a:lnTo>
                      <a:pt x="156" y="168"/>
                    </a:lnTo>
                    <a:lnTo>
                      <a:pt x="144" y="18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8" name="Freeform 1576"/>
              <p:cNvSpPr>
                <a:spLocks/>
              </p:cNvSpPr>
              <p:nvPr/>
            </p:nvSpPr>
            <p:spPr bwMode="auto">
              <a:xfrm>
                <a:off x="2405310" y="2495754"/>
                <a:ext cx="166832" cy="182303"/>
              </a:xfrm>
              <a:custGeom>
                <a:avLst/>
                <a:gdLst>
                  <a:gd name="T0" fmla="*/ 88639859 w 157"/>
                  <a:gd name="T1" fmla="*/ 0 h 179"/>
                  <a:gd name="T2" fmla="*/ 177279719 w 157"/>
                  <a:gd name="T3" fmla="*/ 92833984 h 179"/>
                  <a:gd name="T4" fmla="*/ 88639859 w 157"/>
                  <a:gd name="T5" fmla="*/ 185666949 h 179"/>
                  <a:gd name="T6" fmla="*/ 0 w 157"/>
                  <a:gd name="T7" fmla="*/ 92833984 h 179"/>
                  <a:gd name="T8" fmla="*/ 0 w 157"/>
                  <a:gd name="T9" fmla="*/ 0 h 179"/>
                  <a:gd name="T10" fmla="*/ 28229672 w 157"/>
                  <a:gd name="T11" fmla="*/ 0 h 179"/>
                  <a:gd name="T12" fmla="*/ 177279719 w 157"/>
                  <a:gd name="T13" fmla="*/ 165958881 h 179"/>
                  <a:gd name="T14" fmla="*/ 162600634 w 157"/>
                  <a:gd name="T15" fmla="*/ 185666949 h 179"/>
                  <a:gd name="T16" fmla="*/ 0 w 157"/>
                  <a:gd name="T17" fmla="*/ 0 h 17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7"/>
                  <a:gd name="T28" fmla="*/ 0 h 179"/>
                  <a:gd name="T29" fmla="*/ 157 w 157"/>
                  <a:gd name="T30" fmla="*/ 179 h 1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7" h="179">
                    <a:moveTo>
                      <a:pt x="0" y="0"/>
                    </a:moveTo>
                    <a:lnTo>
                      <a:pt x="25" y="0"/>
                    </a:lnTo>
                    <a:lnTo>
                      <a:pt x="157" y="160"/>
                    </a:lnTo>
                    <a:lnTo>
                      <a:pt x="144" y="1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09" name="Freeform 1577"/>
              <p:cNvSpPr>
                <a:spLocks/>
              </p:cNvSpPr>
              <p:nvPr/>
            </p:nvSpPr>
            <p:spPr bwMode="auto">
              <a:xfrm>
                <a:off x="2414820" y="2495754"/>
                <a:ext cx="160495" cy="170014"/>
              </a:xfrm>
              <a:custGeom>
                <a:avLst/>
                <a:gdLst>
                  <a:gd name="T0" fmla="*/ 84732912 w 152"/>
                  <a:gd name="T1" fmla="*/ 0 h 168"/>
                  <a:gd name="T2" fmla="*/ 169464768 w 152"/>
                  <a:gd name="T3" fmla="*/ 86026072 h 168"/>
                  <a:gd name="T4" fmla="*/ 84732912 w 152"/>
                  <a:gd name="T5" fmla="*/ 172052145 h 168"/>
                  <a:gd name="T6" fmla="*/ 0 w 152"/>
                  <a:gd name="T7" fmla="*/ 86026072 h 168"/>
                  <a:gd name="T8" fmla="*/ 32332347 w 152"/>
                  <a:gd name="T9" fmla="*/ 0 h 168"/>
                  <a:gd name="T10" fmla="*/ 0 w 152"/>
                  <a:gd name="T11" fmla="*/ 0 h 168"/>
                  <a:gd name="T12" fmla="*/ 154970597 w 152"/>
                  <a:gd name="T13" fmla="*/ 172052145 h 168"/>
                  <a:gd name="T14" fmla="*/ 169464768 w 152"/>
                  <a:gd name="T15" fmla="*/ 152593645 h 168"/>
                  <a:gd name="T16" fmla="*/ 32332347 w 152"/>
                  <a:gd name="T17" fmla="*/ 0 h 16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2"/>
                  <a:gd name="T28" fmla="*/ 0 h 168"/>
                  <a:gd name="T29" fmla="*/ 152 w 152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2" h="168">
                    <a:moveTo>
                      <a:pt x="29" y="0"/>
                    </a:moveTo>
                    <a:lnTo>
                      <a:pt x="0" y="0"/>
                    </a:lnTo>
                    <a:lnTo>
                      <a:pt x="139" y="168"/>
                    </a:lnTo>
                    <a:lnTo>
                      <a:pt x="152" y="14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0" name="Freeform 1578"/>
              <p:cNvSpPr>
                <a:spLocks/>
              </p:cNvSpPr>
              <p:nvPr/>
            </p:nvSpPr>
            <p:spPr bwMode="auto">
              <a:xfrm>
                <a:off x="2431709" y="2495754"/>
                <a:ext cx="152046" cy="164893"/>
              </a:xfrm>
              <a:custGeom>
                <a:avLst/>
                <a:gdLst>
                  <a:gd name="T0" fmla="*/ 79717193 w 145"/>
                  <a:gd name="T1" fmla="*/ 0 h 160"/>
                  <a:gd name="T2" fmla="*/ 159434385 w 145"/>
                  <a:gd name="T3" fmla="*/ 84968332 h 160"/>
                  <a:gd name="T4" fmla="*/ 79717193 w 145"/>
                  <a:gd name="T5" fmla="*/ 169935634 h 160"/>
                  <a:gd name="T6" fmla="*/ 0 w 145"/>
                  <a:gd name="T7" fmla="*/ 84968332 h 160"/>
                  <a:gd name="T8" fmla="*/ 28587790 w 145"/>
                  <a:gd name="T9" fmla="*/ 0 h 160"/>
                  <a:gd name="T10" fmla="*/ 0 w 145"/>
                  <a:gd name="T11" fmla="*/ 0 h 160"/>
                  <a:gd name="T12" fmla="*/ 145139970 w 145"/>
                  <a:gd name="T13" fmla="*/ 169935634 h 160"/>
                  <a:gd name="T14" fmla="*/ 159434385 w 145"/>
                  <a:gd name="T15" fmla="*/ 150818359 h 160"/>
                  <a:gd name="T16" fmla="*/ 28587790 w 145"/>
                  <a:gd name="T17" fmla="*/ 0 h 16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5"/>
                  <a:gd name="T28" fmla="*/ 0 h 160"/>
                  <a:gd name="T29" fmla="*/ 145 w 145"/>
                  <a:gd name="T30" fmla="*/ 160 h 1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5" h="160">
                    <a:moveTo>
                      <a:pt x="26" y="0"/>
                    </a:moveTo>
                    <a:lnTo>
                      <a:pt x="0" y="0"/>
                    </a:lnTo>
                    <a:lnTo>
                      <a:pt x="132" y="160"/>
                    </a:lnTo>
                    <a:lnTo>
                      <a:pt x="145" y="14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1" name="Freeform 1579"/>
              <p:cNvSpPr>
                <a:spLocks/>
              </p:cNvSpPr>
              <p:nvPr/>
            </p:nvSpPr>
            <p:spPr bwMode="auto">
              <a:xfrm>
                <a:off x="2446495" y="2495754"/>
                <a:ext cx="142545" cy="152604"/>
              </a:xfrm>
              <a:custGeom>
                <a:avLst/>
                <a:gdLst>
                  <a:gd name="T0" fmla="*/ 74703012 w 136"/>
                  <a:gd name="T1" fmla="*/ 0 h 149"/>
                  <a:gd name="T2" fmla="*/ 149404977 w 136"/>
                  <a:gd name="T3" fmla="*/ 78147587 h 149"/>
                  <a:gd name="T4" fmla="*/ 74703012 w 136"/>
                  <a:gd name="T5" fmla="*/ 156295173 h 149"/>
                  <a:gd name="T6" fmla="*/ 0 w 136"/>
                  <a:gd name="T7" fmla="*/ 78147587 h 149"/>
                  <a:gd name="T8" fmla="*/ 28562450 w 136"/>
                  <a:gd name="T9" fmla="*/ 0 h 149"/>
                  <a:gd name="T10" fmla="*/ 0 w 136"/>
                  <a:gd name="T11" fmla="*/ 0 h 149"/>
                  <a:gd name="T12" fmla="*/ 135123199 w 136"/>
                  <a:gd name="T13" fmla="*/ 156295173 h 149"/>
                  <a:gd name="T14" fmla="*/ 149404977 w 136"/>
                  <a:gd name="T15" fmla="*/ 137414277 h 149"/>
                  <a:gd name="T16" fmla="*/ 28562450 w 136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9"/>
                  <a:gd name="T29" fmla="*/ 136 w 136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9">
                    <a:moveTo>
                      <a:pt x="26" y="0"/>
                    </a:moveTo>
                    <a:lnTo>
                      <a:pt x="0" y="0"/>
                    </a:lnTo>
                    <a:lnTo>
                      <a:pt x="123" y="149"/>
                    </a:lnTo>
                    <a:lnTo>
                      <a:pt x="136" y="13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2" name="Freeform 1580"/>
              <p:cNvSpPr>
                <a:spLocks/>
              </p:cNvSpPr>
              <p:nvPr/>
            </p:nvSpPr>
            <p:spPr bwMode="auto">
              <a:xfrm>
                <a:off x="2459169" y="2495754"/>
                <a:ext cx="138321" cy="147483"/>
              </a:xfrm>
              <a:custGeom>
                <a:avLst/>
                <a:gdLst>
                  <a:gd name="T0" fmla="*/ 73026096 w 131"/>
                  <a:gd name="T1" fmla="*/ 0 h 142"/>
                  <a:gd name="T2" fmla="*/ 146051136 w 131"/>
                  <a:gd name="T3" fmla="*/ 76589375 h 142"/>
                  <a:gd name="T4" fmla="*/ 73026096 w 131"/>
                  <a:gd name="T5" fmla="*/ 153177712 h 142"/>
                  <a:gd name="T6" fmla="*/ 0 w 131"/>
                  <a:gd name="T7" fmla="*/ 76589375 h 142"/>
                  <a:gd name="T8" fmla="*/ 27872205 w 131"/>
                  <a:gd name="T9" fmla="*/ 0 h 142"/>
                  <a:gd name="T10" fmla="*/ 0 w 131"/>
                  <a:gd name="T11" fmla="*/ 0 h 142"/>
                  <a:gd name="T12" fmla="*/ 132671984 w 131"/>
                  <a:gd name="T13" fmla="*/ 153177712 h 142"/>
                  <a:gd name="T14" fmla="*/ 146051136 w 131"/>
                  <a:gd name="T15" fmla="*/ 133760824 h 142"/>
                  <a:gd name="T16" fmla="*/ 27872205 w 131"/>
                  <a:gd name="T17" fmla="*/ 0 h 14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142"/>
                  <a:gd name="T29" fmla="*/ 131 w 131"/>
                  <a:gd name="T30" fmla="*/ 142 h 1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142">
                    <a:moveTo>
                      <a:pt x="25" y="0"/>
                    </a:moveTo>
                    <a:lnTo>
                      <a:pt x="0" y="0"/>
                    </a:lnTo>
                    <a:lnTo>
                      <a:pt x="119" y="142"/>
                    </a:lnTo>
                    <a:lnTo>
                      <a:pt x="131" y="12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3" name="Freeform 1581"/>
              <p:cNvSpPr>
                <a:spLocks/>
              </p:cNvSpPr>
              <p:nvPr/>
            </p:nvSpPr>
            <p:spPr bwMode="auto">
              <a:xfrm>
                <a:off x="2472894" y="2495754"/>
                <a:ext cx="129872" cy="133145"/>
              </a:xfrm>
              <a:custGeom>
                <a:avLst/>
                <a:gdLst>
                  <a:gd name="T0" fmla="*/ 68563969 w 123"/>
                  <a:gd name="T1" fmla="*/ 0 h 131"/>
                  <a:gd name="T2" fmla="*/ 137127937 w 123"/>
                  <a:gd name="T3" fmla="*/ 67663070 h 131"/>
                  <a:gd name="T4" fmla="*/ 68563969 w 123"/>
                  <a:gd name="T5" fmla="*/ 135325123 h 131"/>
                  <a:gd name="T6" fmla="*/ 0 w 123"/>
                  <a:gd name="T7" fmla="*/ 67663070 h 131"/>
                  <a:gd name="T8" fmla="*/ 32330737 w 123"/>
                  <a:gd name="T9" fmla="*/ 0 h 131"/>
                  <a:gd name="T10" fmla="*/ 0 w 123"/>
                  <a:gd name="T11" fmla="*/ 0 h 131"/>
                  <a:gd name="T12" fmla="*/ 122635070 w 123"/>
                  <a:gd name="T13" fmla="*/ 135325123 h 131"/>
                  <a:gd name="T14" fmla="*/ 137127937 w 123"/>
                  <a:gd name="T15" fmla="*/ 116730537 h 131"/>
                  <a:gd name="T16" fmla="*/ 32330737 w 123"/>
                  <a:gd name="T17" fmla="*/ 0 h 13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3"/>
                  <a:gd name="T28" fmla="*/ 0 h 131"/>
                  <a:gd name="T29" fmla="*/ 123 w 123"/>
                  <a:gd name="T30" fmla="*/ 131 h 1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3" h="131">
                    <a:moveTo>
                      <a:pt x="29" y="0"/>
                    </a:moveTo>
                    <a:lnTo>
                      <a:pt x="0" y="0"/>
                    </a:lnTo>
                    <a:lnTo>
                      <a:pt x="110" y="131"/>
                    </a:lnTo>
                    <a:lnTo>
                      <a:pt x="123" y="11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4" name="Freeform 1582"/>
              <p:cNvSpPr>
                <a:spLocks/>
              </p:cNvSpPr>
              <p:nvPr/>
            </p:nvSpPr>
            <p:spPr bwMode="auto">
              <a:xfrm>
                <a:off x="2485558" y="2495754"/>
                <a:ext cx="125647" cy="127001"/>
              </a:xfrm>
              <a:custGeom>
                <a:avLst/>
                <a:gdLst>
                  <a:gd name="T0" fmla="*/ 66333169 w 119"/>
                  <a:gd name="T1" fmla="*/ 0 h 124"/>
                  <a:gd name="T2" fmla="*/ 132665281 w 119"/>
                  <a:gd name="T3" fmla="*/ 65037827 h 124"/>
                  <a:gd name="T4" fmla="*/ 66333169 w 119"/>
                  <a:gd name="T5" fmla="*/ 130074629 h 124"/>
                  <a:gd name="T6" fmla="*/ 0 w 119"/>
                  <a:gd name="T7" fmla="*/ 65037827 h 124"/>
                  <a:gd name="T8" fmla="*/ 33445331 w 119"/>
                  <a:gd name="T9" fmla="*/ 0 h 124"/>
                  <a:gd name="T10" fmla="*/ 0 w 119"/>
                  <a:gd name="T11" fmla="*/ 0 h 124"/>
                  <a:gd name="T12" fmla="*/ 118172590 w 119"/>
                  <a:gd name="T13" fmla="*/ 130074629 h 124"/>
                  <a:gd name="T14" fmla="*/ 132665281 w 119"/>
                  <a:gd name="T15" fmla="*/ 111192453 h 124"/>
                  <a:gd name="T16" fmla="*/ 33445331 w 119"/>
                  <a:gd name="T17" fmla="*/ 0 h 12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4"/>
                  <a:gd name="T29" fmla="*/ 119 w 119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4">
                    <a:moveTo>
                      <a:pt x="30" y="0"/>
                    </a:moveTo>
                    <a:lnTo>
                      <a:pt x="0" y="0"/>
                    </a:lnTo>
                    <a:lnTo>
                      <a:pt x="106" y="124"/>
                    </a:lnTo>
                    <a:lnTo>
                      <a:pt x="119" y="10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5" name="Freeform 1583"/>
              <p:cNvSpPr>
                <a:spLocks/>
              </p:cNvSpPr>
              <p:nvPr/>
            </p:nvSpPr>
            <p:spPr bwMode="auto">
              <a:xfrm>
                <a:off x="2503517" y="2495754"/>
                <a:ext cx="112983" cy="115735"/>
              </a:xfrm>
              <a:custGeom>
                <a:avLst/>
                <a:gdLst>
                  <a:gd name="T0" fmla="*/ 60213543 w 106"/>
                  <a:gd name="T1" fmla="*/ 0 h 113"/>
                  <a:gd name="T2" fmla="*/ 120426020 w 106"/>
                  <a:gd name="T3" fmla="*/ 59268610 h 113"/>
                  <a:gd name="T4" fmla="*/ 60213543 w 106"/>
                  <a:gd name="T5" fmla="*/ 118536197 h 113"/>
                  <a:gd name="T6" fmla="*/ 0 w 106"/>
                  <a:gd name="T7" fmla="*/ 59268610 h 113"/>
                  <a:gd name="T8" fmla="*/ 29538659 w 106"/>
                  <a:gd name="T9" fmla="*/ 0 h 113"/>
                  <a:gd name="T10" fmla="*/ 0 w 106"/>
                  <a:gd name="T11" fmla="*/ 0 h 113"/>
                  <a:gd name="T12" fmla="*/ 106792387 w 106"/>
                  <a:gd name="T13" fmla="*/ 118536197 h 113"/>
                  <a:gd name="T14" fmla="*/ 120426020 w 106"/>
                  <a:gd name="T15" fmla="*/ 103850146 h 113"/>
                  <a:gd name="T16" fmla="*/ 29538659 w 106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13"/>
                  <a:gd name="T29" fmla="*/ 106 w 106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13">
                    <a:moveTo>
                      <a:pt x="26" y="0"/>
                    </a:moveTo>
                    <a:lnTo>
                      <a:pt x="0" y="0"/>
                    </a:lnTo>
                    <a:lnTo>
                      <a:pt x="94" y="113"/>
                    </a:lnTo>
                    <a:lnTo>
                      <a:pt x="106" y="9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6" name="Freeform 1584"/>
              <p:cNvSpPr>
                <a:spLocks/>
              </p:cNvSpPr>
              <p:nvPr/>
            </p:nvSpPr>
            <p:spPr bwMode="auto">
              <a:xfrm>
                <a:off x="2518294" y="2495754"/>
                <a:ext cx="107698" cy="106518"/>
              </a:xfrm>
              <a:custGeom>
                <a:avLst/>
                <a:gdLst>
                  <a:gd name="T0" fmla="*/ 56857152 w 102"/>
                  <a:gd name="T1" fmla="*/ 0 h 106"/>
                  <a:gd name="T2" fmla="*/ 113714305 w 102"/>
                  <a:gd name="T3" fmla="*/ 53519266 h 106"/>
                  <a:gd name="T4" fmla="*/ 56857152 w 102"/>
                  <a:gd name="T5" fmla="*/ 107038532 h 106"/>
                  <a:gd name="T6" fmla="*/ 0 w 102"/>
                  <a:gd name="T7" fmla="*/ 53519266 h 106"/>
                  <a:gd name="T8" fmla="*/ 27871609 w 102"/>
                  <a:gd name="T9" fmla="*/ 0 h 106"/>
                  <a:gd name="T10" fmla="*/ 0 w 102"/>
                  <a:gd name="T11" fmla="*/ 0 h 106"/>
                  <a:gd name="T12" fmla="*/ 99221537 w 102"/>
                  <a:gd name="T13" fmla="*/ 107038532 h 106"/>
                  <a:gd name="T14" fmla="*/ 113714305 w 102"/>
                  <a:gd name="T15" fmla="*/ 88862145 h 106"/>
                  <a:gd name="T16" fmla="*/ 27871609 w 102"/>
                  <a:gd name="T17" fmla="*/ 0 h 10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06"/>
                  <a:gd name="T29" fmla="*/ 102 w 102"/>
                  <a:gd name="T30" fmla="*/ 106 h 1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06">
                    <a:moveTo>
                      <a:pt x="25" y="0"/>
                    </a:moveTo>
                    <a:lnTo>
                      <a:pt x="0" y="0"/>
                    </a:lnTo>
                    <a:lnTo>
                      <a:pt x="89" y="106"/>
                    </a:lnTo>
                    <a:lnTo>
                      <a:pt x="102" y="8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7" name="Freeform 1585"/>
              <p:cNvSpPr>
                <a:spLocks/>
              </p:cNvSpPr>
              <p:nvPr/>
            </p:nvSpPr>
            <p:spPr bwMode="auto">
              <a:xfrm>
                <a:off x="2530967" y="2495754"/>
                <a:ext cx="98197" cy="101397"/>
              </a:xfrm>
              <a:custGeom>
                <a:avLst/>
                <a:gdLst>
                  <a:gd name="T0" fmla="*/ 51842736 w 93"/>
                  <a:gd name="T1" fmla="*/ 0 h 99"/>
                  <a:gd name="T2" fmla="*/ 103684416 w 93"/>
                  <a:gd name="T3" fmla="*/ 51926530 h 99"/>
                  <a:gd name="T4" fmla="*/ 51842736 w 93"/>
                  <a:gd name="T5" fmla="*/ 103852036 h 99"/>
                  <a:gd name="T6" fmla="*/ 0 w 93"/>
                  <a:gd name="T7" fmla="*/ 51926530 h 99"/>
                  <a:gd name="T8" fmla="*/ 27872109 w 93"/>
                  <a:gd name="T9" fmla="*/ 0 h 99"/>
                  <a:gd name="T10" fmla="*/ 0 w 93"/>
                  <a:gd name="T11" fmla="*/ 0 h 99"/>
                  <a:gd name="T12" fmla="*/ 89191389 w 93"/>
                  <a:gd name="T13" fmla="*/ 103852036 h 99"/>
                  <a:gd name="T14" fmla="*/ 103684416 w 93"/>
                  <a:gd name="T15" fmla="*/ 83920875 h 99"/>
                  <a:gd name="T16" fmla="*/ 27872109 w 93"/>
                  <a:gd name="T17" fmla="*/ 0 h 9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99"/>
                  <a:gd name="T29" fmla="*/ 93 w 93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99">
                    <a:moveTo>
                      <a:pt x="25" y="0"/>
                    </a:moveTo>
                    <a:lnTo>
                      <a:pt x="0" y="0"/>
                    </a:lnTo>
                    <a:lnTo>
                      <a:pt x="80" y="99"/>
                    </a:lnTo>
                    <a:lnTo>
                      <a:pt x="93" y="8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8" name="Freeform 1586"/>
              <p:cNvSpPr>
                <a:spLocks/>
              </p:cNvSpPr>
              <p:nvPr/>
            </p:nvSpPr>
            <p:spPr bwMode="auto">
              <a:xfrm>
                <a:off x="2543641" y="2495754"/>
                <a:ext cx="91860" cy="89108"/>
              </a:xfrm>
              <a:custGeom>
                <a:avLst/>
                <a:gdLst>
                  <a:gd name="T0" fmla="*/ 49636820 w 85"/>
                  <a:gd name="T1" fmla="*/ 0 h 88"/>
                  <a:gd name="T2" fmla="*/ 99273640 w 85"/>
                  <a:gd name="T3" fmla="*/ 45114976 h 88"/>
                  <a:gd name="T4" fmla="*/ 49636820 w 85"/>
                  <a:gd name="T5" fmla="*/ 90229951 h 88"/>
                  <a:gd name="T6" fmla="*/ 0 w 85"/>
                  <a:gd name="T7" fmla="*/ 45114976 h 88"/>
                  <a:gd name="T8" fmla="*/ 35037561 w 85"/>
                  <a:gd name="T9" fmla="*/ 0 h 88"/>
                  <a:gd name="T10" fmla="*/ 0 w 85"/>
                  <a:gd name="T11" fmla="*/ 0 h 88"/>
                  <a:gd name="T12" fmla="*/ 89929861 w 85"/>
                  <a:gd name="T13" fmla="*/ 90229951 h 88"/>
                  <a:gd name="T14" fmla="*/ 99273640 w 85"/>
                  <a:gd name="T15" fmla="*/ 70748721 h 88"/>
                  <a:gd name="T16" fmla="*/ 35037561 w 85"/>
                  <a:gd name="T17" fmla="*/ 0 h 8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88"/>
                  <a:gd name="T29" fmla="*/ 85 w 85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88">
                    <a:moveTo>
                      <a:pt x="30" y="0"/>
                    </a:moveTo>
                    <a:lnTo>
                      <a:pt x="0" y="0"/>
                    </a:lnTo>
                    <a:lnTo>
                      <a:pt x="77" y="88"/>
                    </a:lnTo>
                    <a:lnTo>
                      <a:pt x="85" y="6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19" name="Freeform 1587"/>
              <p:cNvSpPr>
                <a:spLocks/>
              </p:cNvSpPr>
              <p:nvPr/>
            </p:nvSpPr>
            <p:spPr bwMode="auto">
              <a:xfrm>
                <a:off x="2557366" y="2495754"/>
                <a:ext cx="85523" cy="83987"/>
              </a:xfrm>
              <a:custGeom>
                <a:avLst/>
                <a:gdLst>
                  <a:gd name="T0" fmla="*/ 45149808 w 81"/>
                  <a:gd name="T1" fmla="*/ 0 h 80"/>
                  <a:gd name="T2" fmla="*/ 90298561 w 81"/>
                  <a:gd name="T3" fmla="*/ 44086876 h 80"/>
                  <a:gd name="T4" fmla="*/ 45149808 w 81"/>
                  <a:gd name="T5" fmla="*/ 88172701 h 80"/>
                  <a:gd name="T6" fmla="*/ 0 w 81"/>
                  <a:gd name="T7" fmla="*/ 44086876 h 80"/>
                  <a:gd name="T8" fmla="*/ 33443712 w 81"/>
                  <a:gd name="T9" fmla="*/ 0 h 80"/>
                  <a:gd name="T10" fmla="*/ 0 w 81"/>
                  <a:gd name="T11" fmla="*/ 0 h 80"/>
                  <a:gd name="T12" fmla="*/ 75806113 w 81"/>
                  <a:gd name="T13" fmla="*/ 88172701 h 80"/>
                  <a:gd name="T14" fmla="*/ 90298561 w 81"/>
                  <a:gd name="T15" fmla="*/ 68333913 h 80"/>
                  <a:gd name="T16" fmla="*/ 33443712 w 8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80"/>
                  <a:gd name="T29" fmla="*/ 81 w 8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80">
                    <a:moveTo>
                      <a:pt x="30" y="0"/>
                    </a:moveTo>
                    <a:lnTo>
                      <a:pt x="0" y="0"/>
                    </a:lnTo>
                    <a:lnTo>
                      <a:pt x="68" y="80"/>
                    </a:lnTo>
                    <a:lnTo>
                      <a:pt x="81" y="6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0" name="Freeform 1588"/>
              <p:cNvSpPr>
                <a:spLocks/>
              </p:cNvSpPr>
              <p:nvPr/>
            </p:nvSpPr>
            <p:spPr bwMode="auto">
              <a:xfrm>
                <a:off x="2575316" y="2495754"/>
                <a:ext cx="72859" cy="69640"/>
              </a:xfrm>
              <a:custGeom>
                <a:avLst/>
                <a:gdLst>
                  <a:gd name="T0" fmla="*/ 39033137 w 68"/>
                  <a:gd name="T1" fmla="*/ 0 h 69"/>
                  <a:gd name="T2" fmla="*/ 78065203 w 68"/>
                  <a:gd name="T3" fmla="*/ 35142968 h 69"/>
                  <a:gd name="T4" fmla="*/ 39033137 w 68"/>
                  <a:gd name="T5" fmla="*/ 70285937 h 69"/>
                  <a:gd name="T6" fmla="*/ 0 w 68"/>
                  <a:gd name="T7" fmla="*/ 35142968 h 69"/>
                  <a:gd name="T8" fmla="*/ 29848613 w 68"/>
                  <a:gd name="T9" fmla="*/ 0 h 69"/>
                  <a:gd name="T10" fmla="*/ 0 w 68"/>
                  <a:gd name="T11" fmla="*/ 0 h 69"/>
                  <a:gd name="T12" fmla="*/ 63140884 w 68"/>
                  <a:gd name="T13" fmla="*/ 70285937 h 69"/>
                  <a:gd name="T14" fmla="*/ 78065203 w 68"/>
                  <a:gd name="T15" fmla="*/ 51950424 h 69"/>
                  <a:gd name="T16" fmla="*/ 29848613 w 68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8"/>
                  <a:gd name="T28" fmla="*/ 0 h 69"/>
                  <a:gd name="T29" fmla="*/ 68 w 68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8" h="69">
                    <a:moveTo>
                      <a:pt x="26" y="0"/>
                    </a:moveTo>
                    <a:lnTo>
                      <a:pt x="0" y="0"/>
                    </a:lnTo>
                    <a:lnTo>
                      <a:pt x="55" y="69"/>
                    </a:lnTo>
                    <a:lnTo>
                      <a:pt x="68" y="5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1" name="Freeform 1589"/>
              <p:cNvSpPr>
                <a:spLocks/>
              </p:cNvSpPr>
              <p:nvPr/>
            </p:nvSpPr>
            <p:spPr bwMode="auto">
              <a:xfrm>
                <a:off x="2589041" y="2495754"/>
                <a:ext cx="66522" cy="63495"/>
              </a:xfrm>
              <a:custGeom>
                <a:avLst/>
                <a:gdLst>
                  <a:gd name="T0" fmla="*/ 35120456 w 63"/>
                  <a:gd name="T1" fmla="*/ 0 h 62"/>
                  <a:gd name="T2" fmla="*/ 70240913 w 63"/>
                  <a:gd name="T3" fmla="*/ 32513536 h 62"/>
                  <a:gd name="T4" fmla="*/ 35120456 w 63"/>
                  <a:gd name="T5" fmla="*/ 65026049 h 62"/>
                  <a:gd name="T6" fmla="*/ 0 w 63"/>
                  <a:gd name="T7" fmla="*/ 32513536 h 62"/>
                  <a:gd name="T8" fmla="*/ 27873775 w 63"/>
                  <a:gd name="T9" fmla="*/ 0 h 62"/>
                  <a:gd name="T10" fmla="*/ 0 w 63"/>
                  <a:gd name="T11" fmla="*/ 0 h 62"/>
                  <a:gd name="T12" fmla="*/ 56861530 w 63"/>
                  <a:gd name="T13" fmla="*/ 65026049 h 62"/>
                  <a:gd name="T14" fmla="*/ 70240913 w 63"/>
                  <a:gd name="T15" fmla="*/ 46147556 h 62"/>
                  <a:gd name="T16" fmla="*/ 27873775 w 63"/>
                  <a:gd name="T17" fmla="*/ 0 h 6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62"/>
                  <a:gd name="T29" fmla="*/ 63 w 6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62">
                    <a:moveTo>
                      <a:pt x="25" y="0"/>
                    </a:moveTo>
                    <a:lnTo>
                      <a:pt x="0" y="0"/>
                    </a:lnTo>
                    <a:lnTo>
                      <a:pt x="51" y="62"/>
                    </a:lnTo>
                    <a:lnTo>
                      <a:pt x="63" y="4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2" name="Freeform 1590"/>
              <p:cNvSpPr>
                <a:spLocks/>
              </p:cNvSpPr>
              <p:nvPr/>
            </p:nvSpPr>
            <p:spPr bwMode="auto">
              <a:xfrm>
                <a:off x="2603818" y="2495754"/>
                <a:ext cx="57021" cy="52230"/>
              </a:xfrm>
              <a:custGeom>
                <a:avLst/>
                <a:gdLst>
                  <a:gd name="T0" fmla="*/ 29558650 w 55"/>
                  <a:gd name="T1" fmla="*/ 0 h 51"/>
                  <a:gd name="T2" fmla="*/ 59116262 w 55"/>
                  <a:gd name="T3" fmla="*/ 26744832 h 51"/>
                  <a:gd name="T4" fmla="*/ 29558650 w 55"/>
                  <a:gd name="T5" fmla="*/ 53489665 h 51"/>
                  <a:gd name="T6" fmla="*/ 0 w 55"/>
                  <a:gd name="T7" fmla="*/ 26744832 h 51"/>
                  <a:gd name="T8" fmla="*/ 26871406 w 55"/>
                  <a:gd name="T9" fmla="*/ 0 h 51"/>
                  <a:gd name="T10" fmla="*/ 0 w 55"/>
                  <a:gd name="T11" fmla="*/ 0 h 51"/>
                  <a:gd name="T12" fmla="*/ 45143011 w 55"/>
                  <a:gd name="T13" fmla="*/ 53489665 h 51"/>
                  <a:gd name="T14" fmla="*/ 59116262 w 55"/>
                  <a:gd name="T15" fmla="*/ 34611086 h 51"/>
                  <a:gd name="T16" fmla="*/ 26871406 w 55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5"/>
                  <a:gd name="T28" fmla="*/ 0 h 51"/>
                  <a:gd name="T29" fmla="*/ 55 w 5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5" h="51">
                    <a:moveTo>
                      <a:pt x="25" y="0"/>
                    </a:moveTo>
                    <a:lnTo>
                      <a:pt x="0" y="0"/>
                    </a:lnTo>
                    <a:lnTo>
                      <a:pt x="42" y="51"/>
                    </a:lnTo>
                    <a:lnTo>
                      <a:pt x="55" y="3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3" name="Freeform 1591"/>
              <p:cNvSpPr>
                <a:spLocks/>
              </p:cNvSpPr>
              <p:nvPr/>
            </p:nvSpPr>
            <p:spPr bwMode="auto">
              <a:xfrm>
                <a:off x="2616491" y="2492681"/>
                <a:ext cx="53849" cy="49158"/>
              </a:xfrm>
              <a:custGeom>
                <a:avLst/>
                <a:gdLst>
                  <a:gd name="T0" fmla="*/ 28429104 w 51"/>
                  <a:gd name="T1" fmla="*/ 0 h 47"/>
                  <a:gd name="T2" fmla="*/ 56857152 w 51"/>
                  <a:gd name="T3" fmla="*/ 25707542 h 47"/>
                  <a:gd name="T4" fmla="*/ 28429104 w 51"/>
                  <a:gd name="T5" fmla="*/ 51415084 h 47"/>
                  <a:gd name="T6" fmla="*/ 0 w 51"/>
                  <a:gd name="T7" fmla="*/ 25707542 h 47"/>
                  <a:gd name="T8" fmla="*/ 33445507 w 51"/>
                  <a:gd name="T9" fmla="*/ 0 h 47"/>
                  <a:gd name="T10" fmla="*/ 0 w 51"/>
                  <a:gd name="T11" fmla="*/ 3282081 h 47"/>
                  <a:gd name="T12" fmla="*/ 42364385 w 51"/>
                  <a:gd name="T13" fmla="*/ 51415084 h 47"/>
                  <a:gd name="T14" fmla="*/ 56857152 w 51"/>
                  <a:gd name="T15" fmla="*/ 31724688 h 47"/>
                  <a:gd name="T16" fmla="*/ 33445507 w 51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47"/>
                  <a:gd name="T29" fmla="*/ 51 w 51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47">
                    <a:moveTo>
                      <a:pt x="30" y="0"/>
                    </a:moveTo>
                    <a:lnTo>
                      <a:pt x="0" y="3"/>
                    </a:lnTo>
                    <a:lnTo>
                      <a:pt x="38" y="47"/>
                    </a:lnTo>
                    <a:lnTo>
                      <a:pt x="51" y="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4" name="Freeform 1592"/>
              <p:cNvSpPr>
                <a:spLocks/>
              </p:cNvSpPr>
              <p:nvPr/>
            </p:nvSpPr>
            <p:spPr bwMode="auto">
              <a:xfrm>
                <a:off x="2629165" y="2492681"/>
                <a:ext cx="44348" cy="37892"/>
              </a:xfrm>
              <a:custGeom>
                <a:avLst/>
                <a:gdLst>
                  <a:gd name="T0" fmla="*/ 23413632 w 42"/>
                  <a:gd name="T1" fmla="*/ 0 h 36"/>
                  <a:gd name="T2" fmla="*/ 46827264 w 42"/>
                  <a:gd name="T3" fmla="*/ 19941717 h 36"/>
                  <a:gd name="T4" fmla="*/ 23413632 w 42"/>
                  <a:gd name="T5" fmla="*/ 39883435 h 36"/>
                  <a:gd name="T6" fmla="*/ 0 w 42"/>
                  <a:gd name="T7" fmla="*/ 19941717 h 36"/>
                  <a:gd name="T8" fmla="*/ 33447891 w 42"/>
                  <a:gd name="T9" fmla="*/ 0 h 36"/>
                  <a:gd name="T10" fmla="*/ 0 w 42"/>
                  <a:gd name="T11" fmla="*/ 3323970 h 36"/>
                  <a:gd name="T12" fmla="*/ 33447891 w 42"/>
                  <a:gd name="T13" fmla="*/ 39883435 h 36"/>
                  <a:gd name="T14" fmla="*/ 46827264 w 42"/>
                  <a:gd name="T15" fmla="*/ 19941717 h 36"/>
                  <a:gd name="T16" fmla="*/ 33447891 w 42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6"/>
                  <a:gd name="T29" fmla="*/ 42 w 42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6">
                    <a:moveTo>
                      <a:pt x="30" y="0"/>
                    </a:moveTo>
                    <a:lnTo>
                      <a:pt x="0" y="3"/>
                    </a:lnTo>
                    <a:lnTo>
                      <a:pt x="30" y="36"/>
                    </a:lnTo>
                    <a:lnTo>
                      <a:pt x="42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5" name="Freeform 1593"/>
              <p:cNvSpPr>
                <a:spLocks/>
              </p:cNvSpPr>
              <p:nvPr/>
            </p:nvSpPr>
            <p:spPr bwMode="auto">
              <a:xfrm>
                <a:off x="2648166" y="2492681"/>
                <a:ext cx="34847" cy="28675"/>
              </a:xfrm>
              <a:custGeom>
                <a:avLst/>
                <a:gdLst>
                  <a:gd name="T0" fmla="*/ 17858063 w 34"/>
                  <a:gd name="T1" fmla="*/ 0 h 29"/>
                  <a:gd name="T2" fmla="*/ 35715100 w 34"/>
                  <a:gd name="T3" fmla="*/ 14177316 h 29"/>
                  <a:gd name="T4" fmla="*/ 17858063 w 34"/>
                  <a:gd name="T5" fmla="*/ 28353643 h 29"/>
                  <a:gd name="T6" fmla="*/ 0 w 34"/>
                  <a:gd name="T7" fmla="*/ 14177316 h 29"/>
                  <a:gd name="T8" fmla="*/ 26261310 w 34"/>
                  <a:gd name="T9" fmla="*/ 0 h 29"/>
                  <a:gd name="T10" fmla="*/ 0 w 34"/>
                  <a:gd name="T11" fmla="*/ 0 h 29"/>
                  <a:gd name="T12" fmla="*/ 22059174 w 34"/>
                  <a:gd name="T13" fmla="*/ 28353643 h 29"/>
                  <a:gd name="T14" fmla="*/ 35715100 w 34"/>
                  <a:gd name="T15" fmla="*/ 10755104 h 29"/>
                  <a:gd name="T16" fmla="*/ 26261310 w 34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9"/>
                  <a:gd name="T29" fmla="*/ 34 w 3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9">
                    <a:moveTo>
                      <a:pt x="25" y="0"/>
                    </a:moveTo>
                    <a:lnTo>
                      <a:pt x="0" y="0"/>
                    </a:lnTo>
                    <a:lnTo>
                      <a:pt x="21" y="29"/>
                    </a:lnTo>
                    <a:lnTo>
                      <a:pt x="34" y="1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6" name="Freeform 1594"/>
              <p:cNvSpPr>
                <a:spLocks/>
              </p:cNvSpPr>
              <p:nvPr/>
            </p:nvSpPr>
            <p:spPr bwMode="auto">
              <a:xfrm>
                <a:off x="2660839" y="2492681"/>
                <a:ext cx="28510" cy="20482"/>
              </a:xfrm>
              <a:custGeom>
                <a:avLst/>
                <a:gdLst>
                  <a:gd name="T0" fmla="*/ 16256401 w 25"/>
                  <a:gd name="T1" fmla="*/ 0 h 18"/>
                  <a:gd name="T2" fmla="*/ 32512803 w 25"/>
                  <a:gd name="T3" fmla="*/ 11653120 h 18"/>
                  <a:gd name="T4" fmla="*/ 16256401 w 25"/>
                  <a:gd name="T5" fmla="*/ 23306239 h 18"/>
                  <a:gd name="T6" fmla="*/ 0 w 25"/>
                  <a:gd name="T7" fmla="*/ 11653120 h 18"/>
                  <a:gd name="T8" fmla="*/ 0 w 25"/>
                  <a:gd name="T9" fmla="*/ 0 h 18"/>
                  <a:gd name="T10" fmla="*/ 32512803 w 25"/>
                  <a:gd name="T11" fmla="*/ 0 h 18"/>
                  <a:gd name="T12" fmla="*/ 15606374 w 25"/>
                  <a:gd name="T13" fmla="*/ 23306239 h 18"/>
                  <a:gd name="T14" fmla="*/ 0 w 25"/>
                  <a:gd name="T15" fmla="*/ 0 h 18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8"/>
                  <a:gd name="T26" fmla="*/ 25 w 25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8">
                    <a:moveTo>
                      <a:pt x="0" y="0"/>
                    </a:moveTo>
                    <a:lnTo>
                      <a:pt x="25" y="0"/>
                    </a:lnTo>
                    <a:lnTo>
                      <a:pt x="12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7" name="Freeform 1595"/>
              <p:cNvSpPr>
                <a:spLocks/>
              </p:cNvSpPr>
              <p:nvPr/>
            </p:nvSpPr>
            <p:spPr bwMode="auto">
              <a:xfrm>
                <a:off x="2673513" y="2492681"/>
                <a:ext cx="15837" cy="11265"/>
              </a:xfrm>
              <a:custGeom>
                <a:avLst/>
                <a:gdLst>
                  <a:gd name="T0" fmla="*/ 9647169 w 13"/>
                  <a:gd name="T1" fmla="*/ 0 h 11"/>
                  <a:gd name="T2" fmla="*/ 19293120 w 13"/>
                  <a:gd name="T3" fmla="*/ 5768704 h 11"/>
                  <a:gd name="T4" fmla="*/ 9647169 w 13"/>
                  <a:gd name="T5" fmla="*/ 11536384 h 11"/>
                  <a:gd name="T6" fmla="*/ 0 w 13"/>
                  <a:gd name="T7" fmla="*/ 5768704 h 11"/>
                  <a:gd name="T8" fmla="*/ 0 w 13"/>
                  <a:gd name="T9" fmla="*/ 0 h 11"/>
                  <a:gd name="T10" fmla="*/ 19293120 w 13"/>
                  <a:gd name="T11" fmla="*/ 0 h 11"/>
                  <a:gd name="T12" fmla="*/ 13356683 w 13"/>
                  <a:gd name="T13" fmla="*/ 11536384 h 11"/>
                  <a:gd name="T14" fmla="*/ 0 w 13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1"/>
                  <a:gd name="T26" fmla="*/ 13 w 13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1">
                    <a:moveTo>
                      <a:pt x="0" y="0"/>
                    </a:moveTo>
                    <a:lnTo>
                      <a:pt x="13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8" name="Freeform 1596"/>
              <p:cNvSpPr>
                <a:spLocks/>
              </p:cNvSpPr>
              <p:nvPr/>
            </p:nvSpPr>
            <p:spPr bwMode="auto">
              <a:xfrm>
                <a:off x="3322883" y="2870612"/>
                <a:ext cx="22174" cy="17410"/>
              </a:xfrm>
              <a:custGeom>
                <a:avLst/>
                <a:gdLst>
                  <a:gd name="T0" fmla="*/ 11706816 w 21"/>
                  <a:gd name="T1" fmla="*/ 0 h 18"/>
                  <a:gd name="T2" fmla="*/ 23413632 w 21"/>
                  <a:gd name="T3" fmla="*/ 8419670 h 18"/>
                  <a:gd name="T4" fmla="*/ 11706816 w 21"/>
                  <a:gd name="T5" fmla="*/ 16839339 h 18"/>
                  <a:gd name="T6" fmla="*/ 0 w 21"/>
                  <a:gd name="T7" fmla="*/ 8419670 h 18"/>
                  <a:gd name="T8" fmla="*/ 4460142 w 21"/>
                  <a:gd name="T9" fmla="*/ 0 h 18"/>
                  <a:gd name="T10" fmla="*/ 0 w 21"/>
                  <a:gd name="T11" fmla="*/ 6549061 h 18"/>
                  <a:gd name="T12" fmla="*/ 4460142 w 21"/>
                  <a:gd name="T13" fmla="*/ 6549061 h 18"/>
                  <a:gd name="T14" fmla="*/ 4460142 w 21"/>
                  <a:gd name="T15" fmla="*/ 10290277 h 18"/>
                  <a:gd name="T16" fmla="*/ 8919228 w 21"/>
                  <a:gd name="T17" fmla="*/ 10290277 h 18"/>
                  <a:gd name="T18" fmla="*/ 8919228 w 21"/>
                  <a:gd name="T19" fmla="*/ 14032458 h 18"/>
                  <a:gd name="T20" fmla="*/ 13379369 w 21"/>
                  <a:gd name="T21" fmla="*/ 14032458 h 18"/>
                  <a:gd name="T22" fmla="*/ 18953492 w 21"/>
                  <a:gd name="T23" fmla="*/ 14032458 h 18"/>
                  <a:gd name="T24" fmla="*/ 18953492 w 21"/>
                  <a:gd name="T25" fmla="*/ 16839339 h 18"/>
                  <a:gd name="T26" fmla="*/ 23413632 w 21"/>
                  <a:gd name="T27" fmla="*/ 16839339 h 18"/>
                  <a:gd name="T28" fmla="*/ 4460142 w 21"/>
                  <a:gd name="T29" fmla="*/ 0 h 18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18"/>
                  <a:gd name="T47" fmla="*/ 21 w 21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18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8" y="11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29" name="Freeform 1597"/>
              <p:cNvSpPr>
                <a:spLocks/>
              </p:cNvSpPr>
              <p:nvPr/>
            </p:nvSpPr>
            <p:spPr bwMode="auto">
              <a:xfrm>
                <a:off x="3322883" y="2862419"/>
                <a:ext cx="44348" cy="40965"/>
              </a:xfrm>
              <a:custGeom>
                <a:avLst/>
                <a:gdLst>
                  <a:gd name="T0" fmla="*/ 23413632 w 42"/>
                  <a:gd name="T1" fmla="*/ 0 h 40"/>
                  <a:gd name="T2" fmla="*/ 46827264 w 42"/>
                  <a:gd name="T3" fmla="*/ 20977152 h 40"/>
                  <a:gd name="T4" fmla="*/ 23413632 w 42"/>
                  <a:gd name="T5" fmla="*/ 41953281 h 40"/>
                  <a:gd name="T6" fmla="*/ 0 w 42"/>
                  <a:gd name="T7" fmla="*/ 20977152 h 40"/>
                  <a:gd name="T8" fmla="*/ 8919228 w 42"/>
                  <a:gd name="T9" fmla="*/ 0 h 40"/>
                  <a:gd name="T10" fmla="*/ 0 w 42"/>
                  <a:gd name="T11" fmla="*/ 14683903 h 40"/>
                  <a:gd name="T12" fmla="*/ 4460142 w 42"/>
                  <a:gd name="T13" fmla="*/ 14683903 h 40"/>
                  <a:gd name="T14" fmla="*/ 4460142 w 42"/>
                  <a:gd name="T15" fmla="*/ 18878721 h 40"/>
                  <a:gd name="T16" fmla="*/ 8919228 w 42"/>
                  <a:gd name="T17" fmla="*/ 18878721 h 40"/>
                  <a:gd name="T18" fmla="*/ 8919228 w 42"/>
                  <a:gd name="T19" fmla="*/ 23074560 h 40"/>
                  <a:gd name="T20" fmla="*/ 13379369 w 42"/>
                  <a:gd name="T21" fmla="*/ 23074560 h 40"/>
                  <a:gd name="T22" fmla="*/ 18953492 w 42"/>
                  <a:gd name="T23" fmla="*/ 23074560 h 40"/>
                  <a:gd name="T24" fmla="*/ 18953492 w 42"/>
                  <a:gd name="T25" fmla="*/ 26220670 h 40"/>
                  <a:gd name="T26" fmla="*/ 23413632 w 42"/>
                  <a:gd name="T27" fmla="*/ 26220670 h 40"/>
                  <a:gd name="T28" fmla="*/ 27873772 w 42"/>
                  <a:gd name="T29" fmla="*/ 30416509 h 40"/>
                  <a:gd name="T30" fmla="*/ 32332856 w 42"/>
                  <a:gd name="T31" fmla="*/ 33562628 h 40"/>
                  <a:gd name="T32" fmla="*/ 37908040 w 42"/>
                  <a:gd name="T33" fmla="*/ 33562628 h 40"/>
                  <a:gd name="T34" fmla="*/ 42367124 w 42"/>
                  <a:gd name="T35" fmla="*/ 37758466 h 40"/>
                  <a:gd name="T36" fmla="*/ 46827264 w 42"/>
                  <a:gd name="T37" fmla="*/ 41953281 h 40"/>
                  <a:gd name="T38" fmla="*/ 8919228 w 42"/>
                  <a:gd name="T39" fmla="*/ 0 h 40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2"/>
                  <a:gd name="T61" fmla="*/ 0 h 40"/>
                  <a:gd name="T62" fmla="*/ 42 w 42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2" h="40">
                    <a:moveTo>
                      <a:pt x="8" y="0"/>
                    </a:moveTo>
                    <a:lnTo>
                      <a:pt x="0" y="14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12" y="22"/>
                    </a:lnTo>
                    <a:lnTo>
                      <a:pt x="17" y="22"/>
                    </a:lnTo>
                    <a:lnTo>
                      <a:pt x="17" y="25"/>
                    </a:lnTo>
                    <a:lnTo>
                      <a:pt x="21" y="25"/>
                    </a:lnTo>
                    <a:lnTo>
                      <a:pt x="25" y="29"/>
                    </a:lnTo>
                    <a:lnTo>
                      <a:pt x="29" y="32"/>
                    </a:lnTo>
                    <a:lnTo>
                      <a:pt x="34" y="32"/>
                    </a:lnTo>
                    <a:lnTo>
                      <a:pt x="38" y="36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0" name="Freeform 1598"/>
              <p:cNvSpPr>
                <a:spLocks/>
              </p:cNvSpPr>
              <p:nvPr/>
            </p:nvSpPr>
            <p:spPr bwMode="auto">
              <a:xfrm>
                <a:off x="3327108" y="2854226"/>
                <a:ext cx="62298" cy="63495"/>
              </a:xfrm>
              <a:custGeom>
                <a:avLst/>
                <a:gdLst>
                  <a:gd name="T0" fmla="*/ 32890176 w 59"/>
                  <a:gd name="T1" fmla="*/ 0 h 62"/>
                  <a:gd name="T2" fmla="*/ 65780352 w 59"/>
                  <a:gd name="T3" fmla="*/ 32513536 h 62"/>
                  <a:gd name="T4" fmla="*/ 32890176 w 59"/>
                  <a:gd name="T5" fmla="*/ 65026049 h 62"/>
                  <a:gd name="T6" fmla="*/ 0 w 59"/>
                  <a:gd name="T7" fmla="*/ 32513536 h 62"/>
                  <a:gd name="T8" fmla="*/ 8919175 w 59"/>
                  <a:gd name="T9" fmla="*/ 0 h 62"/>
                  <a:gd name="T10" fmla="*/ 0 w 59"/>
                  <a:gd name="T11" fmla="*/ 15732423 h 62"/>
                  <a:gd name="T12" fmla="*/ 18953378 w 59"/>
                  <a:gd name="T13" fmla="*/ 34610927 h 62"/>
                  <a:gd name="T14" fmla="*/ 23413491 w 59"/>
                  <a:gd name="T15" fmla="*/ 38805693 h 62"/>
                  <a:gd name="T16" fmla="*/ 27872549 w 59"/>
                  <a:gd name="T17" fmla="*/ 41952791 h 62"/>
                  <a:gd name="T18" fmla="*/ 33447690 w 59"/>
                  <a:gd name="T19" fmla="*/ 41952791 h 62"/>
                  <a:gd name="T20" fmla="*/ 37907812 w 59"/>
                  <a:gd name="T21" fmla="*/ 46147556 h 62"/>
                  <a:gd name="T22" fmla="*/ 42366869 w 59"/>
                  <a:gd name="T23" fmla="*/ 50342322 h 62"/>
                  <a:gd name="T24" fmla="*/ 46826982 w 59"/>
                  <a:gd name="T25" fmla="*/ 53489420 h 62"/>
                  <a:gd name="T26" fmla="*/ 52401068 w 59"/>
                  <a:gd name="T27" fmla="*/ 53489420 h 62"/>
                  <a:gd name="T28" fmla="*/ 52401068 w 59"/>
                  <a:gd name="T29" fmla="*/ 57684185 h 62"/>
                  <a:gd name="T30" fmla="*/ 56861181 w 59"/>
                  <a:gd name="T31" fmla="*/ 57684185 h 62"/>
                  <a:gd name="T32" fmla="*/ 61320239 w 59"/>
                  <a:gd name="T33" fmla="*/ 61879975 h 62"/>
                  <a:gd name="T34" fmla="*/ 65780352 w 59"/>
                  <a:gd name="T35" fmla="*/ 61879975 h 62"/>
                  <a:gd name="T36" fmla="*/ 65780352 w 59"/>
                  <a:gd name="T37" fmla="*/ 65026049 h 62"/>
                  <a:gd name="T38" fmla="*/ 8919175 w 59"/>
                  <a:gd name="T39" fmla="*/ 0 h 62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9"/>
                  <a:gd name="T61" fmla="*/ 0 h 62"/>
                  <a:gd name="T62" fmla="*/ 59 w 59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9" h="62">
                    <a:moveTo>
                      <a:pt x="8" y="0"/>
                    </a:moveTo>
                    <a:lnTo>
                      <a:pt x="0" y="15"/>
                    </a:lnTo>
                    <a:lnTo>
                      <a:pt x="17" y="33"/>
                    </a:lnTo>
                    <a:lnTo>
                      <a:pt x="21" y="37"/>
                    </a:lnTo>
                    <a:lnTo>
                      <a:pt x="25" y="40"/>
                    </a:lnTo>
                    <a:lnTo>
                      <a:pt x="30" y="40"/>
                    </a:lnTo>
                    <a:lnTo>
                      <a:pt x="34" y="44"/>
                    </a:lnTo>
                    <a:lnTo>
                      <a:pt x="38" y="48"/>
                    </a:lnTo>
                    <a:lnTo>
                      <a:pt x="42" y="51"/>
                    </a:lnTo>
                    <a:lnTo>
                      <a:pt x="47" y="51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5" y="59"/>
                    </a:lnTo>
                    <a:lnTo>
                      <a:pt x="59" y="59"/>
                    </a:lnTo>
                    <a:lnTo>
                      <a:pt x="59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1" name="Freeform 1599"/>
              <p:cNvSpPr>
                <a:spLocks/>
              </p:cNvSpPr>
              <p:nvPr/>
            </p:nvSpPr>
            <p:spPr bwMode="auto">
              <a:xfrm>
                <a:off x="3332384" y="2848081"/>
                <a:ext cx="82360" cy="80915"/>
              </a:xfrm>
              <a:custGeom>
                <a:avLst/>
                <a:gdLst>
                  <a:gd name="T0" fmla="*/ 44046555 w 77"/>
                  <a:gd name="T1" fmla="*/ 0 h 80"/>
                  <a:gd name="T2" fmla="*/ 88093110 w 77"/>
                  <a:gd name="T3" fmla="*/ 40920739 h 80"/>
                  <a:gd name="T4" fmla="*/ 44046555 w 77"/>
                  <a:gd name="T5" fmla="*/ 81840466 h 80"/>
                  <a:gd name="T6" fmla="*/ 0 w 77"/>
                  <a:gd name="T7" fmla="*/ 40920739 h 80"/>
                  <a:gd name="T8" fmla="*/ 14872931 w 77"/>
                  <a:gd name="T9" fmla="*/ 0 h 80"/>
                  <a:gd name="T10" fmla="*/ 0 w 77"/>
                  <a:gd name="T11" fmla="*/ 15345528 h 80"/>
                  <a:gd name="T12" fmla="*/ 38898522 w 77"/>
                  <a:gd name="T13" fmla="*/ 56265251 h 80"/>
                  <a:gd name="T14" fmla="*/ 43474314 w 77"/>
                  <a:gd name="T15" fmla="*/ 59333951 h 80"/>
                  <a:gd name="T16" fmla="*/ 49194588 w 77"/>
                  <a:gd name="T17" fmla="*/ 59333951 h 80"/>
                  <a:gd name="T18" fmla="*/ 49194588 w 77"/>
                  <a:gd name="T19" fmla="*/ 63426226 h 80"/>
                  <a:gd name="T20" fmla="*/ 53771449 w 77"/>
                  <a:gd name="T21" fmla="*/ 63426226 h 80"/>
                  <a:gd name="T22" fmla="*/ 58347240 w 77"/>
                  <a:gd name="T23" fmla="*/ 67518516 h 80"/>
                  <a:gd name="T24" fmla="*/ 62924101 w 77"/>
                  <a:gd name="T25" fmla="*/ 67518516 h 80"/>
                  <a:gd name="T26" fmla="*/ 62924101 w 77"/>
                  <a:gd name="T27" fmla="*/ 70587216 h 80"/>
                  <a:gd name="T28" fmla="*/ 68644375 w 77"/>
                  <a:gd name="T29" fmla="*/ 70587216 h 80"/>
                  <a:gd name="T30" fmla="*/ 73220184 w 77"/>
                  <a:gd name="T31" fmla="*/ 74679491 h 80"/>
                  <a:gd name="T32" fmla="*/ 77797045 w 77"/>
                  <a:gd name="T33" fmla="*/ 78771765 h 80"/>
                  <a:gd name="T34" fmla="*/ 82372836 w 77"/>
                  <a:gd name="T35" fmla="*/ 81840466 h 80"/>
                  <a:gd name="T36" fmla="*/ 88093110 w 77"/>
                  <a:gd name="T37" fmla="*/ 81840466 h 80"/>
                  <a:gd name="T38" fmla="*/ 14872931 w 77"/>
                  <a:gd name="T39" fmla="*/ 0 h 80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80"/>
                  <a:gd name="T62" fmla="*/ 77 w 77"/>
                  <a:gd name="T63" fmla="*/ 80 h 8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80">
                    <a:moveTo>
                      <a:pt x="13" y="0"/>
                    </a:moveTo>
                    <a:lnTo>
                      <a:pt x="0" y="15"/>
                    </a:lnTo>
                    <a:lnTo>
                      <a:pt x="34" y="55"/>
                    </a:lnTo>
                    <a:lnTo>
                      <a:pt x="38" y="58"/>
                    </a:lnTo>
                    <a:lnTo>
                      <a:pt x="43" y="58"/>
                    </a:lnTo>
                    <a:lnTo>
                      <a:pt x="43" y="62"/>
                    </a:lnTo>
                    <a:lnTo>
                      <a:pt x="47" y="62"/>
                    </a:lnTo>
                    <a:lnTo>
                      <a:pt x="51" y="66"/>
                    </a:lnTo>
                    <a:lnTo>
                      <a:pt x="55" y="66"/>
                    </a:lnTo>
                    <a:lnTo>
                      <a:pt x="55" y="69"/>
                    </a:lnTo>
                    <a:lnTo>
                      <a:pt x="60" y="69"/>
                    </a:lnTo>
                    <a:lnTo>
                      <a:pt x="64" y="73"/>
                    </a:lnTo>
                    <a:lnTo>
                      <a:pt x="68" y="77"/>
                    </a:lnTo>
                    <a:lnTo>
                      <a:pt x="72" y="80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2" name="Freeform 1600"/>
              <p:cNvSpPr>
                <a:spLocks/>
              </p:cNvSpPr>
              <p:nvPr/>
            </p:nvSpPr>
            <p:spPr bwMode="auto">
              <a:xfrm>
                <a:off x="3335557" y="2839879"/>
                <a:ext cx="82360" cy="89108"/>
              </a:xfrm>
              <a:custGeom>
                <a:avLst/>
                <a:gdLst>
                  <a:gd name="T0" fmla="*/ 44046555 w 77"/>
                  <a:gd name="T1" fmla="*/ 0 h 87"/>
                  <a:gd name="T2" fmla="*/ 88093110 w 77"/>
                  <a:gd name="T3" fmla="*/ 45633538 h 87"/>
                  <a:gd name="T4" fmla="*/ 44046555 w 77"/>
                  <a:gd name="T5" fmla="*/ 91267077 h 87"/>
                  <a:gd name="T6" fmla="*/ 0 w 77"/>
                  <a:gd name="T7" fmla="*/ 45633538 h 87"/>
                  <a:gd name="T8" fmla="*/ 14872931 w 77"/>
                  <a:gd name="T9" fmla="*/ 0 h 87"/>
                  <a:gd name="T10" fmla="*/ 0 w 77"/>
                  <a:gd name="T11" fmla="*/ 14686431 h 87"/>
                  <a:gd name="T12" fmla="*/ 58347240 w 77"/>
                  <a:gd name="T13" fmla="*/ 79727083 h 87"/>
                  <a:gd name="T14" fmla="*/ 64067514 w 77"/>
                  <a:gd name="T15" fmla="*/ 79727083 h 87"/>
                  <a:gd name="T16" fmla="*/ 68644375 w 77"/>
                  <a:gd name="T17" fmla="*/ 83923351 h 87"/>
                  <a:gd name="T18" fmla="*/ 73220184 w 77"/>
                  <a:gd name="T19" fmla="*/ 88119619 h 87"/>
                  <a:gd name="T20" fmla="*/ 77797045 w 77"/>
                  <a:gd name="T21" fmla="*/ 91267077 h 87"/>
                  <a:gd name="T22" fmla="*/ 83517319 w 77"/>
                  <a:gd name="T23" fmla="*/ 91267077 h 87"/>
                  <a:gd name="T24" fmla="*/ 88093110 w 77"/>
                  <a:gd name="T25" fmla="*/ 83923351 h 87"/>
                  <a:gd name="T26" fmla="*/ 14872931 w 77"/>
                  <a:gd name="T27" fmla="*/ 0 h 87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87"/>
                  <a:gd name="T44" fmla="*/ 77 w 77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87">
                    <a:moveTo>
                      <a:pt x="13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56" y="76"/>
                    </a:lnTo>
                    <a:lnTo>
                      <a:pt x="60" y="80"/>
                    </a:lnTo>
                    <a:lnTo>
                      <a:pt x="64" y="84"/>
                    </a:lnTo>
                    <a:lnTo>
                      <a:pt x="68" y="87"/>
                    </a:lnTo>
                    <a:lnTo>
                      <a:pt x="73" y="87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3" name="Freeform 1601"/>
              <p:cNvSpPr>
                <a:spLocks/>
              </p:cNvSpPr>
              <p:nvPr/>
            </p:nvSpPr>
            <p:spPr bwMode="auto">
              <a:xfrm>
                <a:off x="3345058" y="2833734"/>
                <a:ext cx="76023" cy="95253"/>
              </a:xfrm>
              <a:custGeom>
                <a:avLst/>
                <a:gdLst>
                  <a:gd name="T0" fmla="*/ 40135920 w 72"/>
                  <a:gd name="T1" fmla="*/ 0 h 94"/>
                  <a:gd name="T2" fmla="*/ 80270784 w 72"/>
                  <a:gd name="T3" fmla="*/ 48261858 h 94"/>
                  <a:gd name="T4" fmla="*/ 40135920 w 72"/>
                  <a:gd name="T5" fmla="*/ 96522703 h 94"/>
                  <a:gd name="T6" fmla="*/ 0 w 72"/>
                  <a:gd name="T7" fmla="*/ 48261858 h 94"/>
                  <a:gd name="T8" fmla="*/ 8918976 w 72"/>
                  <a:gd name="T9" fmla="*/ 0 h 94"/>
                  <a:gd name="T10" fmla="*/ 0 w 72"/>
                  <a:gd name="T11" fmla="*/ 14376109 h 94"/>
                  <a:gd name="T12" fmla="*/ 71351812 w 72"/>
                  <a:gd name="T13" fmla="*/ 96522703 h 94"/>
                  <a:gd name="T14" fmla="*/ 80270784 w 72"/>
                  <a:gd name="T15" fmla="*/ 82146598 h 94"/>
                  <a:gd name="T16" fmla="*/ 8918976 w 72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4"/>
                  <a:gd name="T29" fmla="*/ 72 w 72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4">
                    <a:moveTo>
                      <a:pt x="8" y="0"/>
                    </a:moveTo>
                    <a:lnTo>
                      <a:pt x="0" y="14"/>
                    </a:lnTo>
                    <a:lnTo>
                      <a:pt x="64" y="94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4" name="Freeform 1602"/>
              <p:cNvSpPr>
                <a:spLocks/>
              </p:cNvSpPr>
              <p:nvPr/>
            </p:nvSpPr>
            <p:spPr bwMode="auto">
              <a:xfrm>
                <a:off x="3349282" y="2824517"/>
                <a:ext cx="76023" cy="98325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50883705 h 95"/>
                  <a:gd name="T4" fmla="*/ 40135920 w 72"/>
                  <a:gd name="T5" fmla="*/ 101766375 h 95"/>
                  <a:gd name="T6" fmla="*/ 0 w 72"/>
                  <a:gd name="T7" fmla="*/ 50883705 h 95"/>
                  <a:gd name="T8" fmla="*/ 10033980 w 72"/>
                  <a:gd name="T9" fmla="*/ 0 h 95"/>
                  <a:gd name="T10" fmla="*/ 0 w 72"/>
                  <a:gd name="T11" fmla="*/ 16068374 h 95"/>
                  <a:gd name="T12" fmla="*/ 71351812 w 72"/>
                  <a:gd name="T13" fmla="*/ 101766375 h 95"/>
                  <a:gd name="T14" fmla="*/ 80270784 w 72"/>
                  <a:gd name="T15" fmla="*/ 85698005 h 95"/>
                  <a:gd name="T16" fmla="*/ 10033980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9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5" name="Freeform 1603"/>
              <p:cNvSpPr>
                <a:spLocks/>
              </p:cNvSpPr>
              <p:nvPr/>
            </p:nvSpPr>
            <p:spPr bwMode="auto">
              <a:xfrm>
                <a:off x="3354558" y="2816324"/>
                <a:ext cx="81299" cy="98325"/>
              </a:xfrm>
              <a:custGeom>
                <a:avLst/>
                <a:gdLst>
                  <a:gd name="T0" fmla="*/ 42919536 w 77"/>
                  <a:gd name="T1" fmla="*/ 0 h 95"/>
                  <a:gd name="T2" fmla="*/ 85838017 w 77"/>
                  <a:gd name="T3" fmla="*/ 50883705 h 95"/>
                  <a:gd name="T4" fmla="*/ 42919536 w 77"/>
                  <a:gd name="T5" fmla="*/ 101766375 h 95"/>
                  <a:gd name="T6" fmla="*/ 0 w 77"/>
                  <a:gd name="T7" fmla="*/ 50883705 h 95"/>
                  <a:gd name="T8" fmla="*/ 10032508 w 77"/>
                  <a:gd name="T9" fmla="*/ 0 h 95"/>
                  <a:gd name="T10" fmla="*/ 0 w 77"/>
                  <a:gd name="T11" fmla="*/ 16068374 h 95"/>
                  <a:gd name="T12" fmla="*/ 71345684 w 77"/>
                  <a:gd name="T13" fmla="*/ 101766375 h 95"/>
                  <a:gd name="T14" fmla="*/ 85838017 w 77"/>
                  <a:gd name="T15" fmla="*/ 85698005 h 95"/>
                  <a:gd name="T16" fmla="*/ 10032508 w 77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5"/>
                  <a:gd name="T29" fmla="*/ 77 w 77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5">
                    <a:moveTo>
                      <a:pt x="9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7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6" name="Freeform 1604"/>
              <p:cNvSpPr>
                <a:spLocks/>
              </p:cNvSpPr>
              <p:nvPr/>
            </p:nvSpPr>
            <p:spPr bwMode="auto">
              <a:xfrm>
                <a:off x="3358783" y="2810179"/>
                <a:ext cx="79196" cy="97301"/>
              </a:xfrm>
              <a:custGeom>
                <a:avLst/>
                <a:gdLst>
                  <a:gd name="T0" fmla="*/ 41263200 w 76"/>
                  <a:gd name="T1" fmla="*/ 0 h 94"/>
                  <a:gd name="T2" fmla="*/ 82526400 w 76"/>
                  <a:gd name="T3" fmla="*/ 50359478 h 94"/>
                  <a:gd name="T4" fmla="*/ 41263200 w 76"/>
                  <a:gd name="T5" fmla="*/ 100717921 h 94"/>
                  <a:gd name="T6" fmla="*/ 0 w 76"/>
                  <a:gd name="T7" fmla="*/ 50359478 h 94"/>
                  <a:gd name="T8" fmla="*/ 8686551 w 76"/>
                  <a:gd name="T9" fmla="*/ 0 h 94"/>
                  <a:gd name="T10" fmla="*/ 0 w 76"/>
                  <a:gd name="T11" fmla="*/ 15000915 h 94"/>
                  <a:gd name="T12" fmla="*/ 68409718 w 76"/>
                  <a:gd name="T13" fmla="*/ 100717921 h 94"/>
                  <a:gd name="T14" fmla="*/ 82526400 w 76"/>
                  <a:gd name="T15" fmla="*/ 85717010 h 94"/>
                  <a:gd name="T16" fmla="*/ 8686551 w 76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4"/>
                  <a:gd name="T29" fmla="*/ 76 w 76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4">
                    <a:moveTo>
                      <a:pt x="8" y="0"/>
                    </a:moveTo>
                    <a:lnTo>
                      <a:pt x="0" y="14"/>
                    </a:lnTo>
                    <a:lnTo>
                      <a:pt x="63" y="94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7" name="Freeform 1605"/>
              <p:cNvSpPr>
                <a:spLocks/>
              </p:cNvSpPr>
              <p:nvPr/>
            </p:nvSpPr>
            <p:spPr bwMode="auto">
              <a:xfrm>
                <a:off x="3364059" y="2801986"/>
                <a:ext cx="79196" cy="98325"/>
              </a:xfrm>
              <a:custGeom>
                <a:avLst/>
                <a:gdLst>
                  <a:gd name="T0" fmla="*/ 41263200 w 76"/>
                  <a:gd name="T1" fmla="*/ 0 h 94"/>
                  <a:gd name="T2" fmla="*/ 82526400 w 76"/>
                  <a:gd name="T3" fmla="*/ 51425021 h 94"/>
                  <a:gd name="T4" fmla="*/ 41263200 w 76"/>
                  <a:gd name="T5" fmla="*/ 102848995 h 94"/>
                  <a:gd name="T6" fmla="*/ 0 w 76"/>
                  <a:gd name="T7" fmla="*/ 51425021 h 94"/>
                  <a:gd name="T8" fmla="*/ 14116685 w 76"/>
                  <a:gd name="T9" fmla="*/ 0 h 94"/>
                  <a:gd name="T10" fmla="*/ 0 w 76"/>
                  <a:gd name="T11" fmla="*/ 15317779 h 94"/>
                  <a:gd name="T12" fmla="*/ 73839852 w 76"/>
                  <a:gd name="T13" fmla="*/ 102848995 h 94"/>
                  <a:gd name="T14" fmla="*/ 82526400 w 76"/>
                  <a:gd name="T15" fmla="*/ 87531220 h 94"/>
                  <a:gd name="T16" fmla="*/ 14116685 w 76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4"/>
                  <a:gd name="T29" fmla="*/ 76 w 76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4">
                    <a:moveTo>
                      <a:pt x="13" y="0"/>
                    </a:moveTo>
                    <a:lnTo>
                      <a:pt x="0" y="14"/>
                    </a:lnTo>
                    <a:lnTo>
                      <a:pt x="68" y="94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8" name="Freeform 1606"/>
              <p:cNvSpPr>
                <a:spLocks/>
              </p:cNvSpPr>
              <p:nvPr/>
            </p:nvSpPr>
            <p:spPr bwMode="auto">
              <a:xfrm>
                <a:off x="3367232" y="2795842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14875576 w 76"/>
                  <a:gd name="T9" fmla="*/ 0 h 95"/>
                  <a:gd name="T10" fmla="*/ 0 w 76"/>
                  <a:gd name="T11" fmla="*/ 15735107 h 95"/>
                  <a:gd name="T12" fmla="*/ 77812773 w 76"/>
                  <a:gd name="T13" fmla="*/ 99657733 h 95"/>
                  <a:gd name="T14" fmla="*/ 86967464 w 76"/>
                  <a:gd name="T15" fmla="*/ 83922630 h 95"/>
                  <a:gd name="T16" fmla="*/ 1487557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13" y="0"/>
                    </a:moveTo>
                    <a:lnTo>
                      <a:pt x="0" y="15"/>
                    </a:lnTo>
                    <a:lnTo>
                      <a:pt x="68" y="95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39" name="Freeform 1607"/>
              <p:cNvSpPr>
                <a:spLocks/>
              </p:cNvSpPr>
              <p:nvPr/>
            </p:nvSpPr>
            <p:spPr bwMode="auto">
              <a:xfrm>
                <a:off x="3376732" y="2787648"/>
                <a:ext cx="76023" cy="98325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50883705 h 95"/>
                  <a:gd name="T4" fmla="*/ 40135920 w 72"/>
                  <a:gd name="T5" fmla="*/ 101766375 h 95"/>
                  <a:gd name="T6" fmla="*/ 0 w 72"/>
                  <a:gd name="T7" fmla="*/ 50883705 h 95"/>
                  <a:gd name="T8" fmla="*/ 8918976 w 72"/>
                  <a:gd name="T9" fmla="*/ 0 h 95"/>
                  <a:gd name="T10" fmla="*/ 0 w 72"/>
                  <a:gd name="T11" fmla="*/ 16068374 h 95"/>
                  <a:gd name="T12" fmla="*/ 70236808 w 72"/>
                  <a:gd name="T13" fmla="*/ 101766375 h 95"/>
                  <a:gd name="T14" fmla="*/ 80270784 w 72"/>
                  <a:gd name="T15" fmla="*/ 85698005 h 95"/>
                  <a:gd name="T16" fmla="*/ 8918976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8" y="0"/>
                    </a:moveTo>
                    <a:lnTo>
                      <a:pt x="0" y="15"/>
                    </a:lnTo>
                    <a:lnTo>
                      <a:pt x="63" y="95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40" name="Freeform 1608"/>
              <p:cNvSpPr>
                <a:spLocks/>
              </p:cNvSpPr>
              <p:nvPr/>
            </p:nvSpPr>
            <p:spPr bwMode="auto">
              <a:xfrm>
                <a:off x="3380957" y="2784576"/>
                <a:ext cx="76023" cy="92180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6687651 h 91"/>
                  <a:gd name="T4" fmla="*/ 40135920 w 72"/>
                  <a:gd name="T5" fmla="*/ 93375301 h 91"/>
                  <a:gd name="T6" fmla="*/ 0 w 72"/>
                  <a:gd name="T7" fmla="*/ 46687651 h 91"/>
                  <a:gd name="T8" fmla="*/ 8918976 w 72"/>
                  <a:gd name="T9" fmla="*/ 0 h 91"/>
                  <a:gd name="T10" fmla="*/ 0 w 72"/>
                  <a:gd name="T11" fmla="*/ 11287492 h 91"/>
                  <a:gd name="T12" fmla="*/ 70236808 w 72"/>
                  <a:gd name="T13" fmla="*/ 93375301 h 91"/>
                  <a:gd name="T14" fmla="*/ 80270784 w 72"/>
                  <a:gd name="T15" fmla="*/ 79009408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1"/>
                    </a:lnTo>
                    <a:lnTo>
                      <a:pt x="63" y="91"/>
                    </a:lnTo>
                    <a:lnTo>
                      <a:pt x="72" y="7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41" name="Freeform 1609"/>
              <p:cNvSpPr>
                <a:spLocks/>
              </p:cNvSpPr>
              <p:nvPr/>
            </p:nvSpPr>
            <p:spPr bwMode="auto">
              <a:xfrm>
                <a:off x="3386233" y="2775359"/>
                <a:ext cx="79196" cy="93204"/>
              </a:xfrm>
              <a:custGeom>
                <a:avLst/>
                <a:gdLst>
                  <a:gd name="T0" fmla="*/ 41263200 w 76"/>
                  <a:gd name="T1" fmla="*/ 0 h 91"/>
                  <a:gd name="T2" fmla="*/ 82526400 w 76"/>
                  <a:gd name="T3" fmla="*/ 47730690 h 91"/>
                  <a:gd name="T4" fmla="*/ 41263200 w 76"/>
                  <a:gd name="T5" fmla="*/ 95461380 h 91"/>
                  <a:gd name="T6" fmla="*/ 0 w 76"/>
                  <a:gd name="T7" fmla="*/ 47730690 h 91"/>
                  <a:gd name="T8" fmla="*/ 9772370 w 76"/>
                  <a:gd name="T9" fmla="*/ 0 h 91"/>
                  <a:gd name="T10" fmla="*/ 0 w 76"/>
                  <a:gd name="T11" fmla="*/ 11538860 h 91"/>
                  <a:gd name="T12" fmla="*/ 69495537 w 76"/>
                  <a:gd name="T13" fmla="*/ 95461380 h 91"/>
                  <a:gd name="T14" fmla="*/ 82526400 w 76"/>
                  <a:gd name="T15" fmla="*/ 79726297 h 91"/>
                  <a:gd name="T16" fmla="*/ 9772370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9" y="0"/>
                    </a:moveTo>
                    <a:lnTo>
                      <a:pt x="0" y="11"/>
                    </a:lnTo>
                    <a:lnTo>
                      <a:pt x="64" y="91"/>
                    </a:lnTo>
                    <a:lnTo>
                      <a:pt x="76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42" name="Freeform 1610"/>
              <p:cNvSpPr>
                <a:spLocks/>
              </p:cNvSpPr>
              <p:nvPr/>
            </p:nvSpPr>
            <p:spPr bwMode="auto">
              <a:xfrm>
                <a:off x="3389406" y="2770238"/>
                <a:ext cx="81299" cy="92180"/>
              </a:xfrm>
              <a:custGeom>
                <a:avLst/>
                <a:gdLst>
                  <a:gd name="T0" fmla="*/ 42919536 w 77"/>
                  <a:gd name="T1" fmla="*/ 0 h 91"/>
                  <a:gd name="T2" fmla="*/ 85838017 w 77"/>
                  <a:gd name="T3" fmla="*/ 46687651 h 91"/>
                  <a:gd name="T4" fmla="*/ 42919536 w 77"/>
                  <a:gd name="T5" fmla="*/ 93375301 h 91"/>
                  <a:gd name="T6" fmla="*/ 0 w 77"/>
                  <a:gd name="T7" fmla="*/ 46687651 h 91"/>
                  <a:gd name="T8" fmla="*/ 10032508 w 77"/>
                  <a:gd name="T9" fmla="*/ 0 h 91"/>
                  <a:gd name="T10" fmla="*/ 0 w 77"/>
                  <a:gd name="T11" fmla="*/ 14365898 h 91"/>
                  <a:gd name="T12" fmla="*/ 71345684 w 77"/>
                  <a:gd name="T13" fmla="*/ 93375301 h 91"/>
                  <a:gd name="T14" fmla="*/ 85838017 w 77"/>
                  <a:gd name="T15" fmla="*/ 77983273 h 91"/>
                  <a:gd name="T16" fmla="*/ 10032508 w 77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1"/>
                  <a:gd name="T29" fmla="*/ 77 w 77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1">
                    <a:moveTo>
                      <a:pt x="9" y="0"/>
                    </a:moveTo>
                    <a:lnTo>
                      <a:pt x="0" y="14"/>
                    </a:lnTo>
                    <a:lnTo>
                      <a:pt x="64" y="91"/>
                    </a:lnTo>
                    <a:lnTo>
                      <a:pt x="77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43" name="Freeform 1611"/>
              <p:cNvSpPr>
                <a:spLocks/>
              </p:cNvSpPr>
              <p:nvPr/>
            </p:nvSpPr>
            <p:spPr bwMode="auto">
              <a:xfrm>
                <a:off x="3395743" y="2761021"/>
                <a:ext cx="79196" cy="93204"/>
              </a:xfrm>
              <a:custGeom>
                <a:avLst/>
                <a:gdLst>
                  <a:gd name="T0" fmla="*/ 41263200 w 76"/>
                  <a:gd name="T1" fmla="*/ 0 h 90"/>
                  <a:gd name="T2" fmla="*/ 82526400 w 76"/>
                  <a:gd name="T3" fmla="*/ 48261031 h 90"/>
                  <a:gd name="T4" fmla="*/ 41263200 w 76"/>
                  <a:gd name="T5" fmla="*/ 96522062 h 90"/>
                  <a:gd name="T6" fmla="*/ 0 w 76"/>
                  <a:gd name="T7" fmla="*/ 48261031 h 90"/>
                  <a:gd name="T8" fmla="*/ 13030867 w 76"/>
                  <a:gd name="T9" fmla="*/ 0 h 90"/>
                  <a:gd name="T10" fmla="*/ 0 w 76"/>
                  <a:gd name="T11" fmla="*/ 15014128 h 90"/>
                  <a:gd name="T12" fmla="*/ 72754034 w 76"/>
                  <a:gd name="T13" fmla="*/ 96522062 h 90"/>
                  <a:gd name="T14" fmla="*/ 82526400 w 76"/>
                  <a:gd name="T15" fmla="*/ 81507938 h 90"/>
                  <a:gd name="T16" fmla="*/ 13030867 w 76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0"/>
                  <a:gd name="T29" fmla="*/ 76 w 76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0">
                    <a:moveTo>
                      <a:pt x="12" y="0"/>
                    </a:moveTo>
                    <a:lnTo>
                      <a:pt x="0" y="14"/>
                    </a:lnTo>
                    <a:lnTo>
                      <a:pt x="67" y="90"/>
                    </a:lnTo>
                    <a:lnTo>
                      <a:pt x="76" y="7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44" name="Freeform 1612"/>
              <p:cNvSpPr>
                <a:spLocks/>
              </p:cNvSpPr>
              <p:nvPr/>
            </p:nvSpPr>
            <p:spPr bwMode="auto">
              <a:xfrm>
                <a:off x="3398907" y="2752828"/>
                <a:ext cx="81299" cy="92180"/>
              </a:xfrm>
              <a:custGeom>
                <a:avLst/>
                <a:gdLst>
                  <a:gd name="T0" fmla="*/ 43484267 w 76"/>
                  <a:gd name="T1" fmla="*/ 0 h 91"/>
                  <a:gd name="T2" fmla="*/ 86967464 w 76"/>
                  <a:gd name="T3" fmla="*/ 46687651 h 91"/>
                  <a:gd name="T4" fmla="*/ 43484267 w 76"/>
                  <a:gd name="T5" fmla="*/ 93375301 h 91"/>
                  <a:gd name="T6" fmla="*/ 0 w 76"/>
                  <a:gd name="T7" fmla="*/ 46687651 h 91"/>
                  <a:gd name="T8" fmla="*/ 14875576 w 76"/>
                  <a:gd name="T9" fmla="*/ 0 h 91"/>
                  <a:gd name="T10" fmla="*/ 0 w 76"/>
                  <a:gd name="T11" fmla="*/ 15392033 h 91"/>
                  <a:gd name="T12" fmla="*/ 77812773 w 76"/>
                  <a:gd name="T13" fmla="*/ 93375301 h 91"/>
                  <a:gd name="T14" fmla="*/ 86967464 w 76"/>
                  <a:gd name="T15" fmla="*/ 79009408 h 91"/>
                  <a:gd name="T16" fmla="*/ 14875576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13" y="0"/>
                    </a:moveTo>
                    <a:lnTo>
                      <a:pt x="0" y="15"/>
                    </a:lnTo>
                    <a:lnTo>
                      <a:pt x="68" y="91"/>
                    </a:lnTo>
                    <a:lnTo>
                      <a:pt x="76" y="7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45" name="Freeform 1613"/>
              <p:cNvSpPr>
                <a:spLocks/>
              </p:cNvSpPr>
              <p:nvPr/>
            </p:nvSpPr>
            <p:spPr bwMode="auto">
              <a:xfrm>
                <a:off x="3408407" y="2746683"/>
                <a:ext cx="74971" cy="93204"/>
              </a:xfrm>
              <a:custGeom>
                <a:avLst/>
                <a:gdLst>
                  <a:gd name="T0" fmla="*/ 39032818 w 72"/>
                  <a:gd name="T1" fmla="*/ 0 h 91"/>
                  <a:gd name="T2" fmla="*/ 78064594 w 72"/>
                  <a:gd name="T3" fmla="*/ 47730690 h 91"/>
                  <a:gd name="T4" fmla="*/ 39032818 w 72"/>
                  <a:gd name="T5" fmla="*/ 95461380 h 91"/>
                  <a:gd name="T6" fmla="*/ 0 w 72"/>
                  <a:gd name="T7" fmla="*/ 47730690 h 91"/>
                  <a:gd name="T8" fmla="*/ 9757684 w 72"/>
                  <a:gd name="T9" fmla="*/ 0 h 91"/>
                  <a:gd name="T10" fmla="*/ 0 w 72"/>
                  <a:gd name="T11" fmla="*/ 15735087 h 91"/>
                  <a:gd name="T12" fmla="*/ 69390870 w 72"/>
                  <a:gd name="T13" fmla="*/ 95461380 h 91"/>
                  <a:gd name="T14" fmla="*/ 78064594 w 72"/>
                  <a:gd name="T15" fmla="*/ 83922524 h 91"/>
                  <a:gd name="T16" fmla="*/ 9757684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9" y="0"/>
                    </a:moveTo>
                    <a:lnTo>
                      <a:pt x="0" y="15"/>
                    </a:lnTo>
                    <a:lnTo>
                      <a:pt x="64" y="91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195746" name="Freeform 1614"/>
              <p:cNvSpPr>
                <a:spLocks/>
              </p:cNvSpPr>
              <p:nvPr/>
            </p:nvSpPr>
            <p:spPr bwMode="auto">
              <a:xfrm>
                <a:off x="3412632" y="2738490"/>
                <a:ext cx="76023" cy="92180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6687651 h 91"/>
                  <a:gd name="T4" fmla="*/ 40135920 w 72"/>
                  <a:gd name="T5" fmla="*/ 93375301 h 91"/>
                  <a:gd name="T6" fmla="*/ 0 w 72"/>
                  <a:gd name="T7" fmla="*/ 46687651 h 91"/>
                  <a:gd name="T8" fmla="*/ 8918976 w 72"/>
                  <a:gd name="T9" fmla="*/ 0 h 91"/>
                  <a:gd name="T10" fmla="*/ 0 w 72"/>
                  <a:gd name="T11" fmla="*/ 14365898 h 91"/>
                  <a:gd name="T12" fmla="*/ 70236808 w 72"/>
                  <a:gd name="T13" fmla="*/ 93375301 h 91"/>
                  <a:gd name="T14" fmla="*/ 80270784 w 72"/>
                  <a:gd name="T15" fmla="*/ 82087814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4"/>
                    </a:lnTo>
                    <a:lnTo>
                      <a:pt x="63" y="91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75" name="Group 1615"/>
            <p:cNvGrpSpPr>
              <a:grpSpLocks/>
            </p:cNvGrpSpPr>
            <p:nvPr/>
          </p:nvGrpSpPr>
          <p:grpSpPr bwMode="auto">
            <a:xfrm>
              <a:off x="2490843" y="2438403"/>
              <a:ext cx="1556382" cy="1019070"/>
              <a:chOff x="2490843" y="2438403"/>
              <a:chExt cx="1556382" cy="1019070"/>
            </a:xfrm>
          </p:grpSpPr>
          <p:sp>
            <p:nvSpPr>
              <p:cNvPr id="45843" name="Freeform 1616"/>
              <p:cNvSpPr>
                <a:spLocks/>
              </p:cNvSpPr>
              <p:nvPr/>
            </p:nvSpPr>
            <p:spPr bwMode="auto">
              <a:xfrm>
                <a:off x="3414744" y="2732346"/>
                <a:ext cx="82360" cy="97301"/>
              </a:xfrm>
              <a:custGeom>
                <a:avLst/>
                <a:gdLst>
                  <a:gd name="T0" fmla="*/ 44626115 w 76"/>
                  <a:gd name="T1" fmla="*/ 0 h 95"/>
                  <a:gd name="T2" fmla="*/ 89252230 w 76"/>
                  <a:gd name="T3" fmla="*/ 49829378 h 95"/>
                  <a:gd name="T4" fmla="*/ 44626115 w 76"/>
                  <a:gd name="T5" fmla="*/ 99657733 h 95"/>
                  <a:gd name="T6" fmla="*/ 0 w 76"/>
                  <a:gd name="T7" fmla="*/ 49829378 h 95"/>
                  <a:gd name="T8" fmla="*/ 9394459 w 76"/>
                  <a:gd name="T9" fmla="*/ 0 h 95"/>
                  <a:gd name="T10" fmla="*/ 0 w 76"/>
                  <a:gd name="T11" fmla="*/ 15735107 h 95"/>
                  <a:gd name="T12" fmla="*/ 73985293 w 76"/>
                  <a:gd name="T13" fmla="*/ 99657733 h 95"/>
                  <a:gd name="T14" fmla="*/ 89252230 w 76"/>
                  <a:gd name="T15" fmla="*/ 83922630 h 95"/>
                  <a:gd name="T16" fmla="*/ 9394459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8" y="0"/>
                    </a:moveTo>
                    <a:lnTo>
                      <a:pt x="0" y="15"/>
                    </a:lnTo>
                    <a:lnTo>
                      <a:pt x="63" y="95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44" name="Freeform 1617"/>
              <p:cNvSpPr>
                <a:spLocks/>
              </p:cNvSpPr>
              <p:nvPr/>
            </p:nvSpPr>
            <p:spPr bwMode="auto">
              <a:xfrm>
                <a:off x="3421081" y="2726201"/>
                <a:ext cx="79196" cy="97301"/>
              </a:xfrm>
              <a:custGeom>
                <a:avLst/>
                <a:gdLst>
                  <a:gd name="T0" fmla="*/ 41263200 w 76"/>
                  <a:gd name="T1" fmla="*/ 0 h 95"/>
                  <a:gd name="T2" fmla="*/ 82526400 w 76"/>
                  <a:gd name="T3" fmla="*/ 49829378 h 95"/>
                  <a:gd name="T4" fmla="*/ 41263200 w 76"/>
                  <a:gd name="T5" fmla="*/ 99657733 h 95"/>
                  <a:gd name="T6" fmla="*/ 0 w 76"/>
                  <a:gd name="T7" fmla="*/ 49829378 h 95"/>
                  <a:gd name="T8" fmla="*/ 8686551 w 76"/>
                  <a:gd name="T9" fmla="*/ 0 h 95"/>
                  <a:gd name="T10" fmla="*/ 0 w 76"/>
                  <a:gd name="T11" fmla="*/ 15735107 h 95"/>
                  <a:gd name="T12" fmla="*/ 69495537 w 76"/>
                  <a:gd name="T13" fmla="*/ 99657733 h 95"/>
                  <a:gd name="T14" fmla="*/ 82526400 w 76"/>
                  <a:gd name="T15" fmla="*/ 83922630 h 95"/>
                  <a:gd name="T16" fmla="*/ 8686551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8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45" name="Freeform 1618"/>
              <p:cNvSpPr>
                <a:spLocks/>
              </p:cNvSpPr>
              <p:nvPr/>
            </p:nvSpPr>
            <p:spPr bwMode="auto">
              <a:xfrm>
                <a:off x="3424245" y="2718008"/>
                <a:ext cx="82360" cy="97301"/>
              </a:xfrm>
              <a:custGeom>
                <a:avLst/>
                <a:gdLst>
                  <a:gd name="T0" fmla="*/ 44046555 w 77"/>
                  <a:gd name="T1" fmla="*/ 0 h 94"/>
                  <a:gd name="T2" fmla="*/ 88093110 w 77"/>
                  <a:gd name="T3" fmla="*/ 50359478 h 94"/>
                  <a:gd name="T4" fmla="*/ 44046555 w 77"/>
                  <a:gd name="T5" fmla="*/ 100717921 h 94"/>
                  <a:gd name="T6" fmla="*/ 0 w 77"/>
                  <a:gd name="T7" fmla="*/ 50359478 h 94"/>
                  <a:gd name="T8" fmla="*/ 14872931 w 77"/>
                  <a:gd name="T9" fmla="*/ 0 h 94"/>
                  <a:gd name="T10" fmla="*/ 0 w 77"/>
                  <a:gd name="T11" fmla="*/ 15000915 h 94"/>
                  <a:gd name="T12" fmla="*/ 77797045 w 77"/>
                  <a:gd name="T13" fmla="*/ 100717921 h 94"/>
                  <a:gd name="T14" fmla="*/ 88093110 w 77"/>
                  <a:gd name="T15" fmla="*/ 85717010 h 94"/>
                  <a:gd name="T16" fmla="*/ 14872931 w 77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4"/>
                  <a:gd name="T29" fmla="*/ 77 w 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4">
                    <a:moveTo>
                      <a:pt x="13" y="0"/>
                    </a:moveTo>
                    <a:lnTo>
                      <a:pt x="0" y="14"/>
                    </a:lnTo>
                    <a:lnTo>
                      <a:pt x="68" y="94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46" name="Freeform 1619"/>
              <p:cNvSpPr>
                <a:spLocks/>
              </p:cNvSpPr>
              <p:nvPr/>
            </p:nvSpPr>
            <p:spPr bwMode="auto">
              <a:xfrm>
                <a:off x="3429530" y="2711863"/>
                <a:ext cx="81299" cy="95253"/>
              </a:xfrm>
              <a:custGeom>
                <a:avLst/>
                <a:gdLst>
                  <a:gd name="T0" fmla="*/ 42919536 w 77"/>
                  <a:gd name="T1" fmla="*/ 0 h 94"/>
                  <a:gd name="T2" fmla="*/ 85838017 w 77"/>
                  <a:gd name="T3" fmla="*/ 48261858 h 94"/>
                  <a:gd name="T4" fmla="*/ 42919536 w 77"/>
                  <a:gd name="T5" fmla="*/ 96522703 h 94"/>
                  <a:gd name="T6" fmla="*/ 0 w 77"/>
                  <a:gd name="T7" fmla="*/ 48261858 h 94"/>
                  <a:gd name="T8" fmla="*/ 14492337 w 77"/>
                  <a:gd name="T9" fmla="*/ 0 h 94"/>
                  <a:gd name="T10" fmla="*/ 0 w 77"/>
                  <a:gd name="T11" fmla="*/ 14376109 h 94"/>
                  <a:gd name="T12" fmla="*/ 75805513 w 77"/>
                  <a:gd name="T13" fmla="*/ 96522703 h 94"/>
                  <a:gd name="T14" fmla="*/ 85838017 w 77"/>
                  <a:gd name="T15" fmla="*/ 82146598 h 94"/>
                  <a:gd name="T16" fmla="*/ 14492337 w 77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4"/>
                  <a:gd name="T29" fmla="*/ 77 w 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4">
                    <a:moveTo>
                      <a:pt x="13" y="0"/>
                    </a:moveTo>
                    <a:lnTo>
                      <a:pt x="0" y="14"/>
                    </a:lnTo>
                    <a:lnTo>
                      <a:pt x="68" y="94"/>
                    </a:lnTo>
                    <a:lnTo>
                      <a:pt x="77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47" name="Freeform 1620"/>
              <p:cNvSpPr>
                <a:spLocks/>
              </p:cNvSpPr>
              <p:nvPr/>
            </p:nvSpPr>
            <p:spPr bwMode="auto">
              <a:xfrm>
                <a:off x="3439030" y="2701622"/>
                <a:ext cx="76023" cy="98325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50883705 h 95"/>
                  <a:gd name="T4" fmla="*/ 40135920 w 72"/>
                  <a:gd name="T5" fmla="*/ 101766375 h 95"/>
                  <a:gd name="T6" fmla="*/ 0 w 72"/>
                  <a:gd name="T7" fmla="*/ 50883705 h 95"/>
                  <a:gd name="T8" fmla="*/ 8918976 w 72"/>
                  <a:gd name="T9" fmla="*/ 0 h 95"/>
                  <a:gd name="T10" fmla="*/ 0 w 72"/>
                  <a:gd name="T11" fmla="*/ 16068374 h 95"/>
                  <a:gd name="T12" fmla="*/ 71351812 w 72"/>
                  <a:gd name="T13" fmla="*/ 101766375 h 95"/>
                  <a:gd name="T14" fmla="*/ 80270784 w 72"/>
                  <a:gd name="T15" fmla="*/ 85698005 h 95"/>
                  <a:gd name="T16" fmla="*/ 8918976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8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48" name="Freeform 1621"/>
              <p:cNvSpPr>
                <a:spLocks/>
              </p:cNvSpPr>
              <p:nvPr/>
            </p:nvSpPr>
            <p:spPr bwMode="auto">
              <a:xfrm>
                <a:off x="3443255" y="2695477"/>
                <a:ext cx="76023" cy="97301"/>
              </a:xfrm>
              <a:custGeom>
                <a:avLst/>
                <a:gdLst>
                  <a:gd name="T0" fmla="*/ 40135920 w 72"/>
                  <a:gd name="T1" fmla="*/ 0 h 95"/>
                  <a:gd name="T2" fmla="*/ 80270784 w 72"/>
                  <a:gd name="T3" fmla="*/ 49829378 h 95"/>
                  <a:gd name="T4" fmla="*/ 40135920 w 72"/>
                  <a:gd name="T5" fmla="*/ 99657733 h 95"/>
                  <a:gd name="T6" fmla="*/ 0 w 72"/>
                  <a:gd name="T7" fmla="*/ 49829378 h 95"/>
                  <a:gd name="T8" fmla="*/ 10033980 w 72"/>
                  <a:gd name="T9" fmla="*/ 0 h 95"/>
                  <a:gd name="T10" fmla="*/ 0 w 72"/>
                  <a:gd name="T11" fmla="*/ 15735107 h 95"/>
                  <a:gd name="T12" fmla="*/ 71351812 w 72"/>
                  <a:gd name="T13" fmla="*/ 99657733 h 95"/>
                  <a:gd name="T14" fmla="*/ 80270784 w 72"/>
                  <a:gd name="T15" fmla="*/ 83922630 h 95"/>
                  <a:gd name="T16" fmla="*/ 10033980 w 72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5"/>
                  <a:gd name="T29" fmla="*/ 72 w 72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5">
                    <a:moveTo>
                      <a:pt x="9" y="0"/>
                    </a:moveTo>
                    <a:lnTo>
                      <a:pt x="0" y="15"/>
                    </a:lnTo>
                    <a:lnTo>
                      <a:pt x="64" y="95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49" name="Freeform 1622"/>
              <p:cNvSpPr>
                <a:spLocks/>
              </p:cNvSpPr>
              <p:nvPr/>
            </p:nvSpPr>
            <p:spPr bwMode="auto">
              <a:xfrm>
                <a:off x="3446419" y="2687275"/>
                <a:ext cx="82360" cy="97301"/>
              </a:xfrm>
              <a:custGeom>
                <a:avLst/>
                <a:gdLst>
                  <a:gd name="T0" fmla="*/ 44046555 w 77"/>
                  <a:gd name="T1" fmla="*/ 0 h 94"/>
                  <a:gd name="T2" fmla="*/ 88093110 w 77"/>
                  <a:gd name="T3" fmla="*/ 50359478 h 94"/>
                  <a:gd name="T4" fmla="*/ 44046555 w 77"/>
                  <a:gd name="T5" fmla="*/ 100717921 h 94"/>
                  <a:gd name="T6" fmla="*/ 0 w 77"/>
                  <a:gd name="T7" fmla="*/ 50359478 h 94"/>
                  <a:gd name="T8" fmla="*/ 10296070 w 77"/>
                  <a:gd name="T9" fmla="*/ 0 h 94"/>
                  <a:gd name="T10" fmla="*/ 0 w 77"/>
                  <a:gd name="T11" fmla="*/ 15000915 h 94"/>
                  <a:gd name="T12" fmla="*/ 73220184 w 77"/>
                  <a:gd name="T13" fmla="*/ 100717921 h 94"/>
                  <a:gd name="T14" fmla="*/ 88093110 w 77"/>
                  <a:gd name="T15" fmla="*/ 85717010 h 94"/>
                  <a:gd name="T16" fmla="*/ 10296070 w 77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4"/>
                  <a:gd name="T29" fmla="*/ 77 w 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4">
                    <a:moveTo>
                      <a:pt x="9" y="0"/>
                    </a:moveTo>
                    <a:lnTo>
                      <a:pt x="0" y="14"/>
                    </a:lnTo>
                    <a:lnTo>
                      <a:pt x="64" y="94"/>
                    </a:lnTo>
                    <a:lnTo>
                      <a:pt x="77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0" name="Freeform 1623"/>
              <p:cNvSpPr>
                <a:spLocks/>
              </p:cNvSpPr>
              <p:nvPr/>
            </p:nvSpPr>
            <p:spPr bwMode="auto">
              <a:xfrm>
                <a:off x="3452756" y="2681130"/>
                <a:ext cx="79196" cy="95253"/>
              </a:xfrm>
              <a:custGeom>
                <a:avLst/>
                <a:gdLst>
                  <a:gd name="T0" fmla="*/ 41263200 w 76"/>
                  <a:gd name="T1" fmla="*/ 0 h 94"/>
                  <a:gd name="T2" fmla="*/ 82526400 w 76"/>
                  <a:gd name="T3" fmla="*/ 48261858 h 94"/>
                  <a:gd name="T4" fmla="*/ 41263200 w 76"/>
                  <a:gd name="T5" fmla="*/ 96522703 h 94"/>
                  <a:gd name="T6" fmla="*/ 0 w 76"/>
                  <a:gd name="T7" fmla="*/ 48261858 h 94"/>
                  <a:gd name="T8" fmla="*/ 8686551 w 76"/>
                  <a:gd name="T9" fmla="*/ 0 h 94"/>
                  <a:gd name="T10" fmla="*/ 0 w 76"/>
                  <a:gd name="T11" fmla="*/ 14376109 h 94"/>
                  <a:gd name="T12" fmla="*/ 68409718 w 76"/>
                  <a:gd name="T13" fmla="*/ 96522703 h 94"/>
                  <a:gd name="T14" fmla="*/ 82526400 w 76"/>
                  <a:gd name="T15" fmla="*/ 82146598 h 94"/>
                  <a:gd name="T16" fmla="*/ 8686551 w 76"/>
                  <a:gd name="T17" fmla="*/ 0 h 9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4"/>
                  <a:gd name="T29" fmla="*/ 76 w 76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4">
                    <a:moveTo>
                      <a:pt x="8" y="0"/>
                    </a:moveTo>
                    <a:lnTo>
                      <a:pt x="0" y="14"/>
                    </a:lnTo>
                    <a:lnTo>
                      <a:pt x="63" y="94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1" name="Freeform 1624"/>
              <p:cNvSpPr>
                <a:spLocks/>
              </p:cNvSpPr>
              <p:nvPr/>
            </p:nvSpPr>
            <p:spPr bwMode="auto">
              <a:xfrm>
                <a:off x="3455929" y="2672937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14875576 w 76"/>
                  <a:gd name="T9" fmla="*/ 0 h 95"/>
                  <a:gd name="T10" fmla="*/ 0 w 76"/>
                  <a:gd name="T11" fmla="*/ 15735107 h 95"/>
                  <a:gd name="T12" fmla="*/ 77812773 w 76"/>
                  <a:gd name="T13" fmla="*/ 99657733 h 95"/>
                  <a:gd name="T14" fmla="*/ 86967464 w 76"/>
                  <a:gd name="T15" fmla="*/ 83922630 h 95"/>
                  <a:gd name="T16" fmla="*/ 1487557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13" y="0"/>
                    </a:moveTo>
                    <a:lnTo>
                      <a:pt x="0" y="15"/>
                    </a:lnTo>
                    <a:lnTo>
                      <a:pt x="68" y="95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2" name="Freeform 1625"/>
              <p:cNvSpPr>
                <a:spLocks/>
              </p:cNvSpPr>
              <p:nvPr/>
            </p:nvSpPr>
            <p:spPr bwMode="auto">
              <a:xfrm>
                <a:off x="3461205" y="2665768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14875576 w 76"/>
                  <a:gd name="T9" fmla="*/ 0 h 95"/>
                  <a:gd name="T10" fmla="*/ 0 w 76"/>
                  <a:gd name="T11" fmla="*/ 15735107 h 95"/>
                  <a:gd name="T12" fmla="*/ 77812773 w 76"/>
                  <a:gd name="T13" fmla="*/ 99657733 h 95"/>
                  <a:gd name="T14" fmla="*/ 86967464 w 76"/>
                  <a:gd name="T15" fmla="*/ 83922630 h 95"/>
                  <a:gd name="T16" fmla="*/ 1487557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13" y="0"/>
                    </a:moveTo>
                    <a:lnTo>
                      <a:pt x="0" y="15"/>
                    </a:lnTo>
                    <a:lnTo>
                      <a:pt x="68" y="95"/>
                    </a:lnTo>
                    <a:lnTo>
                      <a:pt x="76" y="8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3" name="Freeform 1626"/>
              <p:cNvSpPr>
                <a:spLocks/>
              </p:cNvSpPr>
              <p:nvPr/>
            </p:nvSpPr>
            <p:spPr bwMode="auto">
              <a:xfrm>
                <a:off x="3470705" y="2662696"/>
                <a:ext cx="76023" cy="92180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6687651 h 91"/>
                  <a:gd name="T4" fmla="*/ 40135920 w 72"/>
                  <a:gd name="T5" fmla="*/ 93375301 h 91"/>
                  <a:gd name="T6" fmla="*/ 0 w 72"/>
                  <a:gd name="T7" fmla="*/ 46687651 h 91"/>
                  <a:gd name="T8" fmla="*/ 8918976 w 72"/>
                  <a:gd name="T9" fmla="*/ 0 h 91"/>
                  <a:gd name="T10" fmla="*/ 0 w 72"/>
                  <a:gd name="T11" fmla="*/ 11287492 h 91"/>
                  <a:gd name="T12" fmla="*/ 70236808 w 72"/>
                  <a:gd name="T13" fmla="*/ 93375301 h 91"/>
                  <a:gd name="T14" fmla="*/ 80270784 w 72"/>
                  <a:gd name="T15" fmla="*/ 79009408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1"/>
                    </a:lnTo>
                    <a:lnTo>
                      <a:pt x="63" y="91"/>
                    </a:lnTo>
                    <a:lnTo>
                      <a:pt x="72" y="7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4" name="Freeform 1627"/>
              <p:cNvSpPr>
                <a:spLocks/>
              </p:cNvSpPr>
              <p:nvPr/>
            </p:nvSpPr>
            <p:spPr bwMode="auto">
              <a:xfrm>
                <a:off x="3474930" y="2654503"/>
                <a:ext cx="76023" cy="93204"/>
              </a:xfrm>
              <a:custGeom>
                <a:avLst/>
                <a:gdLst>
                  <a:gd name="T0" fmla="*/ 40135920 w 72"/>
                  <a:gd name="T1" fmla="*/ 0 h 91"/>
                  <a:gd name="T2" fmla="*/ 80270784 w 72"/>
                  <a:gd name="T3" fmla="*/ 47730690 h 91"/>
                  <a:gd name="T4" fmla="*/ 40135920 w 72"/>
                  <a:gd name="T5" fmla="*/ 95461380 h 91"/>
                  <a:gd name="T6" fmla="*/ 0 w 72"/>
                  <a:gd name="T7" fmla="*/ 47730690 h 91"/>
                  <a:gd name="T8" fmla="*/ 8918976 w 72"/>
                  <a:gd name="T9" fmla="*/ 0 h 91"/>
                  <a:gd name="T10" fmla="*/ 0 w 72"/>
                  <a:gd name="T11" fmla="*/ 11538860 h 91"/>
                  <a:gd name="T12" fmla="*/ 70236808 w 72"/>
                  <a:gd name="T13" fmla="*/ 95461380 h 91"/>
                  <a:gd name="T14" fmla="*/ 80270784 w 72"/>
                  <a:gd name="T15" fmla="*/ 79726297 h 91"/>
                  <a:gd name="T16" fmla="*/ 8918976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1"/>
                    </a:lnTo>
                    <a:lnTo>
                      <a:pt x="63" y="91"/>
                    </a:lnTo>
                    <a:lnTo>
                      <a:pt x="72" y="7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5" name="Freeform 1628"/>
              <p:cNvSpPr>
                <a:spLocks/>
              </p:cNvSpPr>
              <p:nvPr/>
            </p:nvSpPr>
            <p:spPr bwMode="auto">
              <a:xfrm>
                <a:off x="3478103" y="2648358"/>
                <a:ext cx="81299" cy="92180"/>
              </a:xfrm>
              <a:custGeom>
                <a:avLst/>
                <a:gdLst>
                  <a:gd name="T0" fmla="*/ 43484267 w 76"/>
                  <a:gd name="T1" fmla="*/ 0 h 91"/>
                  <a:gd name="T2" fmla="*/ 86967464 w 76"/>
                  <a:gd name="T3" fmla="*/ 46687651 h 91"/>
                  <a:gd name="T4" fmla="*/ 43484267 w 76"/>
                  <a:gd name="T5" fmla="*/ 93375301 h 91"/>
                  <a:gd name="T6" fmla="*/ 0 w 76"/>
                  <a:gd name="T7" fmla="*/ 46687651 h 91"/>
                  <a:gd name="T8" fmla="*/ 10299300 w 76"/>
                  <a:gd name="T9" fmla="*/ 0 h 91"/>
                  <a:gd name="T10" fmla="*/ 0 w 76"/>
                  <a:gd name="T11" fmla="*/ 14365898 h 91"/>
                  <a:gd name="T12" fmla="*/ 73235427 w 76"/>
                  <a:gd name="T13" fmla="*/ 93375301 h 91"/>
                  <a:gd name="T14" fmla="*/ 86967464 w 76"/>
                  <a:gd name="T15" fmla="*/ 77983273 h 91"/>
                  <a:gd name="T16" fmla="*/ 10299300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9" y="0"/>
                    </a:moveTo>
                    <a:lnTo>
                      <a:pt x="0" y="14"/>
                    </a:lnTo>
                    <a:lnTo>
                      <a:pt x="64" y="91"/>
                    </a:lnTo>
                    <a:lnTo>
                      <a:pt x="76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6" name="Freeform 1629"/>
              <p:cNvSpPr>
                <a:spLocks/>
              </p:cNvSpPr>
              <p:nvPr/>
            </p:nvSpPr>
            <p:spPr bwMode="auto">
              <a:xfrm>
                <a:off x="3483379" y="2640165"/>
                <a:ext cx="81299" cy="92180"/>
              </a:xfrm>
              <a:custGeom>
                <a:avLst/>
                <a:gdLst>
                  <a:gd name="T0" fmla="*/ 42919536 w 77"/>
                  <a:gd name="T1" fmla="*/ 0 h 90"/>
                  <a:gd name="T2" fmla="*/ 85838017 w 77"/>
                  <a:gd name="T3" fmla="*/ 47206402 h 90"/>
                  <a:gd name="T4" fmla="*/ 42919536 w 77"/>
                  <a:gd name="T5" fmla="*/ 94412804 h 90"/>
                  <a:gd name="T6" fmla="*/ 0 w 77"/>
                  <a:gd name="T7" fmla="*/ 47206402 h 90"/>
                  <a:gd name="T8" fmla="*/ 10032508 w 77"/>
                  <a:gd name="T9" fmla="*/ 0 h 90"/>
                  <a:gd name="T10" fmla="*/ 0 w 77"/>
                  <a:gd name="T11" fmla="*/ 14686321 h 90"/>
                  <a:gd name="T12" fmla="*/ 71345684 w 77"/>
                  <a:gd name="T13" fmla="*/ 94412804 h 90"/>
                  <a:gd name="T14" fmla="*/ 85838017 w 77"/>
                  <a:gd name="T15" fmla="*/ 79726487 h 90"/>
                  <a:gd name="T16" fmla="*/ 10032508 w 77"/>
                  <a:gd name="T17" fmla="*/ 0 h 9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90"/>
                  <a:gd name="T29" fmla="*/ 77 w 77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90">
                    <a:moveTo>
                      <a:pt x="9" y="0"/>
                    </a:moveTo>
                    <a:lnTo>
                      <a:pt x="0" y="14"/>
                    </a:lnTo>
                    <a:lnTo>
                      <a:pt x="64" y="90"/>
                    </a:lnTo>
                    <a:lnTo>
                      <a:pt x="77" y="7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7" name="Freeform 1630"/>
              <p:cNvSpPr>
                <a:spLocks/>
              </p:cNvSpPr>
              <p:nvPr/>
            </p:nvSpPr>
            <p:spPr bwMode="auto">
              <a:xfrm>
                <a:off x="3487603" y="2631972"/>
                <a:ext cx="81299" cy="93204"/>
              </a:xfrm>
              <a:custGeom>
                <a:avLst/>
                <a:gdLst>
                  <a:gd name="T0" fmla="*/ 43484267 w 76"/>
                  <a:gd name="T1" fmla="*/ 0 h 91"/>
                  <a:gd name="T2" fmla="*/ 86967464 w 76"/>
                  <a:gd name="T3" fmla="*/ 47730690 h 91"/>
                  <a:gd name="T4" fmla="*/ 43484267 w 76"/>
                  <a:gd name="T5" fmla="*/ 95461380 h 91"/>
                  <a:gd name="T6" fmla="*/ 0 w 76"/>
                  <a:gd name="T7" fmla="*/ 47730690 h 91"/>
                  <a:gd name="T8" fmla="*/ 13732042 w 76"/>
                  <a:gd name="T9" fmla="*/ 0 h 91"/>
                  <a:gd name="T10" fmla="*/ 0 w 76"/>
                  <a:gd name="T11" fmla="*/ 15735087 h 91"/>
                  <a:gd name="T12" fmla="*/ 76668169 w 76"/>
                  <a:gd name="T13" fmla="*/ 95461380 h 91"/>
                  <a:gd name="T14" fmla="*/ 86967464 w 76"/>
                  <a:gd name="T15" fmla="*/ 80775098 h 91"/>
                  <a:gd name="T16" fmla="*/ 13732042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12" y="0"/>
                    </a:moveTo>
                    <a:lnTo>
                      <a:pt x="0" y="15"/>
                    </a:lnTo>
                    <a:lnTo>
                      <a:pt x="67" y="91"/>
                    </a:lnTo>
                    <a:lnTo>
                      <a:pt x="76" y="7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8" name="Freeform 1631"/>
              <p:cNvSpPr>
                <a:spLocks/>
              </p:cNvSpPr>
              <p:nvPr/>
            </p:nvSpPr>
            <p:spPr bwMode="auto">
              <a:xfrm>
                <a:off x="3492879" y="2623779"/>
                <a:ext cx="79196" cy="92180"/>
              </a:xfrm>
              <a:custGeom>
                <a:avLst/>
                <a:gdLst>
                  <a:gd name="T0" fmla="*/ 41263200 w 76"/>
                  <a:gd name="T1" fmla="*/ 0 h 91"/>
                  <a:gd name="T2" fmla="*/ 82526400 w 76"/>
                  <a:gd name="T3" fmla="*/ 46687651 h 91"/>
                  <a:gd name="T4" fmla="*/ 41263200 w 76"/>
                  <a:gd name="T5" fmla="*/ 93375301 h 91"/>
                  <a:gd name="T6" fmla="*/ 0 w 76"/>
                  <a:gd name="T7" fmla="*/ 46687651 h 91"/>
                  <a:gd name="T8" fmla="*/ 14116685 w 76"/>
                  <a:gd name="T9" fmla="*/ 0 h 91"/>
                  <a:gd name="T10" fmla="*/ 0 w 76"/>
                  <a:gd name="T11" fmla="*/ 15392033 h 91"/>
                  <a:gd name="T12" fmla="*/ 73839852 w 76"/>
                  <a:gd name="T13" fmla="*/ 93375301 h 91"/>
                  <a:gd name="T14" fmla="*/ 82526400 w 76"/>
                  <a:gd name="T15" fmla="*/ 77983273 h 91"/>
                  <a:gd name="T16" fmla="*/ 14116685 w 76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1"/>
                  <a:gd name="T29" fmla="*/ 76 w 7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1">
                    <a:moveTo>
                      <a:pt x="13" y="0"/>
                    </a:moveTo>
                    <a:lnTo>
                      <a:pt x="0" y="15"/>
                    </a:lnTo>
                    <a:lnTo>
                      <a:pt x="68" y="91"/>
                    </a:lnTo>
                    <a:lnTo>
                      <a:pt x="76" y="7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59" name="Freeform 1632"/>
              <p:cNvSpPr>
                <a:spLocks/>
              </p:cNvSpPr>
              <p:nvPr/>
            </p:nvSpPr>
            <p:spPr bwMode="auto">
              <a:xfrm>
                <a:off x="3500268" y="2617634"/>
                <a:ext cx="74971" cy="93204"/>
              </a:xfrm>
              <a:custGeom>
                <a:avLst/>
                <a:gdLst>
                  <a:gd name="T0" fmla="*/ 39032818 w 72"/>
                  <a:gd name="T1" fmla="*/ 0 h 91"/>
                  <a:gd name="T2" fmla="*/ 78064594 w 72"/>
                  <a:gd name="T3" fmla="*/ 47730690 h 91"/>
                  <a:gd name="T4" fmla="*/ 39032818 w 72"/>
                  <a:gd name="T5" fmla="*/ 95461380 h 91"/>
                  <a:gd name="T6" fmla="*/ 0 w 72"/>
                  <a:gd name="T7" fmla="*/ 47730690 h 91"/>
                  <a:gd name="T8" fmla="*/ 9757684 w 72"/>
                  <a:gd name="T9" fmla="*/ 0 h 91"/>
                  <a:gd name="T10" fmla="*/ 0 w 72"/>
                  <a:gd name="T11" fmla="*/ 14686287 h 91"/>
                  <a:gd name="T12" fmla="*/ 69390870 w 72"/>
                  <a:gd name="T13" fmla="*/ 95461380 h 91"/>
                  <a:gd name="T14" fmla="*/ 78064594 w 72"/>
                  <a:gd name="T15" fmla="*/ 83922524 h 91"/>
                  <a:gd name="T16" fmla="*/ 9757684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9" y="0"/>
                    </a:moveTo>
                    <a:lnTo>
                      <a:pt x="0" y="14"/>
                    </a:lnTo>
                    <a:lnTo>
                      <a:pt x="64" y="91"/>
                    </a:lnTo>
                    <a:lnTo>
                      <a:pt x="72" y="8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0" name="Freeform 1633"/>
              <p:cNvSpPr>
                <a:spLocks/>
              </p:cNvSpPr>
              <p:nvPr/>
            </p:nvSpPr>
            <p:spPr bwMode="auto">
              <a:xfrm>
                <a:off x="3506605" y="2609441"/>
                <a:ext cx="74971" cy="92180"/>
              </a:xfrm>
              <a:custGeom>
                <a:avLst/>
                <a:gdLst>
                  <a:gd name="T0" fmla="*/ 39032818 w 72"/>
                  <a:gd name="T1" fmla="*/ 0 h 91"/>
                  <a:gd name="T2" fmla="*/ 78064594 w 72"/>
                  <a:gd name="T3" fmla="*/ 46687651 h 91"/>
                  <a:gd name="T4" fmla="*/ 39032818 w 72"/>
                  <a:gd name="T5" fmla="*/ 93375301 h 91"/>
                  <a:gd name="T6" fmla="*/ 0 w 72"/>
                  <a:gd name="T7" fmla="*/ 46687651 h 91"/>
                  <a:gd name="T8" fmla="*/ 8673729 w 72"/>
                  <a:gd name="T9" fmla="*/ 0 h 91"/>
                  <a:gd name="T10" fmla="*/ 0 w 72"/>
                  <a:gd name="T11" fmla="*/ 15392033 h 91"/>
                  <a:gd name="T12" fmla="*/ 68306915 w 72"/>
                  <a:gd name="T13" fmla="*/ 93375301 h 91"/>
                  <a:gd name="T14" fmla="*/ 78064594 w 72"/>
                  <a:gd name="T15" fmla="*/ 82087814 h 91"/>
                  <a:gd name="T16" fmla="*/ 8673729 w 72"/>
                  <a:gd name="T17" fmla="*/ 0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91"/>
                  <a:gd name="T29" fmla="*/ 72 w 72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91">
                    <a:moveTo>
                      <a:pt x="8" y="0"/>
                    </a:moveTo>
                    <a:lnTo>
                      <a:pt x="0" y="15"/>
                    </a:lnTo>
                    <a:lnTo>
                      <a:pt x="63" y="91"/>
                    </a:lnTo>
                    <a:lnTo>
                      <a:pt x="72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1" name="Freeform 1634"/>
              <p:cNvSpPr>
                <a:spLocks/>
              </p:cNvSpPr>
              <p:nvPr/>
            </p:nvSpPr>
            <p:spPr bwMode="auto">
              <a:xfrm>
                <a:off x="3509778" y="2602272"/>
                <a:ext cx="81299" cy="97301"/>
              </a:xfrm>
              <a:custGeom>
                <a:avLst/>
                <a:gdLst>
                  <a:gd name="T0" fmla="*/ 43484267 w 76"/>
                  <a:gd name="T1" fmla="*/ 0 h 95"/>
                  <a:gd name="T2" fmla="*/ 86967464 w 76"/>
                  <a:gd name="T3" fmla="*/ 49829378 h 95"/>
                  <a:gd name="T4" fmla="*/ 43484267 w 76"/>
                  <a:gd name="T5" fmla="*/ 99657733 h 95"/>
                  <a:gd name="T6" fmla="*/ 0 w 76"/>
                  <a:gd name="T7" fmla="*/ 49829378 h 95"/>
                  <a:gd name="T8" fmla="*/ 9154696 w 76"/>
                  <a:gd name="T9" fmla="*/ 0 h 95"/>
                  <a:gd name="T10" fmla="*/ 0 w 76"/>
                  <a:gd name="T11" fmla="*/ 15735107 h 95"/>
                  <a:gd name="T12" fmla="*/ 72091893 w 76"/>
                  <a:gd name="T13" fmla="*/ 99657733 h 95"/>
                  <a:gd name="T14" fmla="*/ 86967464 w 76"/>
                  <a:gd name="T15" fmla="*/ 83922630 h 95"/>
                  <a:gd name="T16" fmla="*/ 9154696 w 76"/>
                  <a:gd name="T17" fmla="*/ 0 h 9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95"/>
                  <a:gd name="T29" fmla="*/ 76 w 76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95">
                    <a:moveTo>
                      <a:pt x="8" y="0"/>
                    </a:moveTo>
                    <a:lnTo>
                      <a:pt x="0" y="15"/>
                    </a:lnTo>
                    <a:lnTo>
                      <a:pt x="63" y="95"/>
                    </a:lnTo>
                    <a:lnTo>
                      <a:pt x="76" y="8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2" name="Freeform 1635"/>
              <p:cNvSpPr>
                <a:spLocks/>
              </p:cNvSpPr>
              <p:nvPr/>
            </p:nvSpPr>
            <p:spPr bwMode="auto">
              <a:xfrm>
                <a:off x="3515054" y="2602272"/>
                <a:ext cx="79196" cy="89108"/>
              </a:xfrm>
              <a:custGeom>
                <a:avLst/>
                <a:gdLst>
                  <a:gd name="T0" fmla="*/ 41263200 w 76"/>
                  <a:gd name="T1" fmla="*/ 0 h 87"/>
                  <a:gd name="T2" fmla="*/ 82526400 w 76"/>
                  <a:gd name="T3" fmla="*/ 45633538 h 87"/>
                  <a:gd name="T4" fmla="*/ 41263200 w 76"/>
                  <a:gd name="T5" fmla="*/ 91267077 h 87"/>
                  <a:gd name="T6" fmla="*/ 0 w 76"/>
                  <a:gd name="T7" fmla="*/ 45633538 h 87"/>
                  <a:gd name="T8" fmla="*/ 0 w 76"/>
                  <a:gd name="T9" fmla="*/ 7343728 h 87"/>
                  <a:gd name="T10" fmla="*/ 8686551 w 76"/>
                  <a:gd name="T11" fmla="*/ 0 h 87"/>
                  <a:gd name="T12" fmla="*/ 14116685 w 76"/>
                  <a:gd name="T13" fmla="*/ 0 h 87"/>
                  <a:gd name="T14" fmla="*/ 14116685 w 76"/>
                  <a:gd name="T15" fmla="*/ 4196270 h 87"/>
                  <a:gd name="T16" fmla="*/ 18459963 w 76"/>
                  <a:gd name="T17" fmla="*/ 4196270 h 87"/>
                  <a:gd name="T18" fmla="*/ 22803237 w 76"/>
                  <a:gd name="T19" fmla="*/ 7343728 h 87"/>
                  <a:gd name="T20" fmla="*/ 82526400 w 76"/>
                  <a:gd name="T21" fmla="*/ 76580649 h 87"/>
                  <a:gd name="T22" fmla="*/ 69495537 w 76"/>
                  <a:gd name="T23" fmla="*/ 91267077 h 87"/>
                  <a:gd name="T24" fmla="*/ 0 w 76"/>
                  <a:gd name="T25" fmla="*/ 7343728 h 8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6"/>
                  <a:gd name="T40" fmla="*/ 0 h 87"/>
                  <a:gd name="T41" fmla="*/ 76 w 76"/>
                  <a:gd name="T42" fmla="*/ 87 h 8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6" h="87">
                    <a:moveTo>
                      <a:pt x="0" y="7"/>
                    </a:moveTo>
                    <a:lnTo>
                      <a:pt x="8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76" y="73"/>
                    </a:lnTo>
                    <a:lnTo>
                      <a:pt x="64" y="8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3" name="Freeform 1636"/>
              <p:cNvSpPr>
                <a:spLocks/>
              </p:cNvSpPr>
              <p:nvPr/>
            </p:nvSpPr>
            <p:spPr bwMode="auto">
              <a:xfrm>
                <a:off x="3519278" y="2602272"/>
                <a:ext cx="78135" cy="82963"/>
              </a:xfrm>
              <a:custGeom>
                <a:avLst/>
                <a:gdLst>
                  <a:gd name="T0" fmla="*/ 40165502 w 76"/>
                  <a:gd name="T1" fmla="*/ 0 h 80"/>
                  <a:gd name="T2" fmla="*/ 80329977 w 76"/>
                  <a:gd name="T3" fmla="*/ 43018389 h 80"/>
                  <a:gd name="T4" fmla="*/ 40165502 w 76"/>
                  <a:gd name="T5" fmla="*/ 86035742 h 80"/>
                  <a:gd name="T6" fmla="*/ 0 w 76"/>
                  <a:gd name="T7" fmla="*/ 43018389 h 80"/>
                  <a:gd name="T8" fmla="*/ 0 w 76"/>
                  <a:gd name="T9" fmla="*/ 0 h 80"/>
                  <a:gd name="T10" fmla="*/ 4227515 w 76"/>
                  <a:gd name="T11" fmla="*/ 0 h 80"/>
                  <a:gd name="T12" fmla="*/ 9512936 w 76"/>
                  <a:gd name="T13" fmla="*/ 0 h 80"/>
                  <a:gd name="T14" fmla="*/ 9512936 w 76"/>
                  <a:gd name="T15" fmla="*/ 4301632 h 80"/>
                  <a:gd name="T16" fmla="*/ 13740449 w 76"/>
                  <a:gd name="T17" fmla="*/ 4301632 h 80"/>
                  <a:gd name="T18" fmla="*/ 17968995 w 76"/>
                  <a:gd name="T19" fmla="*/ 7527854 h 80"/>
                  <a:gd name="T20" fmla="*/ 22196508 w 76"/>
                  <a:gd name="T21" fmla="*/ 11829486 h 80"/>
                  <a:gd name="T22" fmla="*/ 27480899 w 76"/>
                  <a:gd name="T23" fmla="*/ 11829486 h 80"/>
                  <a:gd name="T24" fmla="*/ 31709440 w 76"/>
                  <a:gd name="T25" fmla="*/ 16132153 h 80"/>
                  <a:gd name="T26" fmla="*/ 35936961 w 76"/>
                  <a:gd name="T27" fmla="*/ 19358380 h 80"/>
                  <a:gd name="T28" fmla="*/ 40165502 w 76"/>
                  <a:gd name="T29" fmla="*/ 19358380 h 80"/>
                  <a:gd name="T30" fmla="*/ 40165502 w 76"/>
                  <a:gd name="T31" fmla="*/ 23660010 h 80"/>
                  <a:gd name="T32" fmla="*/ 80329977 w 76"/>
                  <a:gd name="T33" fmla="*/ 70979000 h 80"/>
                  <a:gd name="T34" fmla="*/ 71873922 w 76"/>
                  <a:gd name="T35" fmla="*/ 86035742 h 80"/>
                  <a:gd name="T36" fmla="*/ 0 w 76"/>
                  <a:gd name="T37" fmla="*/ 0 h 8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80"/>
                  <a:gd name="T59" fmla="*/ 76 w 7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80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7"/>
                    </a:lnTo>
                    <a:lnTo>
                      <a:pt x="21" y="11"/>
                    </a:lnTo>
                    <a:lnTo>
                      <a:pt x="26" y="11"/>
                    </a:lnTo>
                    <a:lnTo>
                      <a:pt x="30" y="15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76" y="66"/>
                    </a:lnTo>
                    <a:lnTo>
                      <a:pt x="68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4" name="Freeform 1637"/>
              <p:cNvSpPr>
                <a:spLocks/>
              </p:cNvSpPr>
              <p:nvPr/>
            </p:nvSpPr>
            <p:spPr bwMode="auto">
              <a:xfrm>
                <a:off x="3537228" y="2609441"/>
                <a:ext cx="66522" cy="66577"/>
              </a:xfrm>
              <a:custGeom>
                <a:avLst/>
                <a:gdLst>
                  <a:gd name="T0" fmla="*/ 34571691 w 64"/>
                  <a:gd name="T1" fmla="*/ 0 h 66"/>
                  <a:gd name="T2" fmla="*/ 69143382 w 64"/>
                  <a:gd name="T3" fmla="*/ 33580027 h 66"/>
                  <a:gd name="T4" fmla="*/ 34571691 w 64"/>
                  <a:gd name="T5" fmla="*/ 67159045 h 66"/>
                  <a:gd name="T6" fmla="*/ 0 w 64"/>
                  <a:gd name="T7" fmla="*/ 33580027 h 66"/>
                  <a:gd name="T8" fmla="*/ 0 w 64"/>
                  <a:gd name="T9" fmla="*/ 0 h 66"/>
                  <a:gd name="T10" fmla="*/ 4321851 w 64"/>
                  <a:gd name="T11" fmla="*/ 4070275 h 66"/>
                  <a:gd name="T12" fmla="*/ 9723645 w 64"/>
                  <a:gd name="T13" fmla="*/ 4070275 h 66"/>
                  <a:gd name="T14" fmla="*/ 14044455 w 64"/>
                  <a:gd name="T15" fmla="*/ 8140550 h 66"/>
                  <a:gd name="T16" fmla="*/ 18366308 w 64"/>
                  <a:gd name="T17" fmla="*/ 11193005 h 66"/>
                  <a:gd name="T18" fmla="*/ 22688157 w 64"/>
                  <a:gd name="T19" fmla="*/ 11193005 h 66"/>
                  <a:gd name="T20" fmla="*/ 22688157 w 64"/>
                  <a:gd name="T21" fmla="*/ 15263279 h 66"/>
                  <a:gd name="T22" fmla="*/ 28089949 w 64"/>
                  <a:gd name="T23" fmla="*/ 15263279 h 66"/>
                  <a:gd name="T24" fmla="*/ 32410758 w 64"/>
                  <a:gd name="T25" fmla="*/ 15263279 h 66"/>
                  <a:gd name="T26" fmla="*/ 32410758 w 64"/>
                  <a:gd name="T27" fmla="*/ 19333556 h 66"/>
                  <a:gd name="T28" fmla="*/ 36732616 w 64"/>
                  <a:gd name="T29" fmla="*/ 19333556 h 66"/>
                  <a:gd name="T30" fmla="*/ 36732616 w 64"/>
                  <a:gd name="T31" fmla="*/ 22386009 h 66"/>
                  <a:gd name="T32" fmla="*/ 41053425 w 64"/>
                  <a:gd name="T33" fmla="*/ 22386009 h 66"/>
                  <a:gd name="T34" fmla="*/ 46455217 w 64"/>
                  <a:gd name="T35" fmla="*/ 26456283 h 66"/>
                  <a:gd name="T36" fmla="*/ 50777066 w 64"/>
                  <a:gd name="T37" fmla="*/ 26456283 h 66"/>
                  <a:gd name="T38" fmla="*/ 69143382 w 64"/>
                  <a:gd name="T39" fmla="*/ 51895755 h 66"/>
                  <a:gd name="T40" fmla="*/ 59419725 w 64"/>
                  <a:gd name="T41" fmla="*/ 67159045 h 66"/>
                  <a:gd name="T42" fmla="*/ 0 w 64"/>
                  <a:gd name="T43" fmla="*/ 0 h 66"/>
                  <a:gd name="T44" fmla="*/ 17694720 60000 65536"/>
                  <a:gd name="T45" fmla="*/ 0 60000 65536"/>
                  <a:gd name="T46" fmla="*/ 5898240 60000 65536"/>
                  <a:gd name="T47" fmla="*/ 1179648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4"/>
                  <a:gd name="T67" fmla="*/ 0 h 66"/>
                  <a:gd name="T68" fmla="*/ 64 w 64"/>
                  <a:gd name="T69" fmla="*/ 66 h 6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4" h="66">
                    <a:moveTo>
                      <a:pt x="0" y="0"/>
                    </a:moveTo>
                    <a:lnTo>
                      <a:pt x="4" y="4"/>
                    </a:lnTo>
                    <a:lnTo>
                      <a:pt x="9" y="4"/>
                    </a:lnTo>
                    <a:lnTo>
                      <a:pt x="13" y="8"/>
                    </a:lnTo>
                    <a:lnTo>
                      <a:pt x="17" y="11"/>
                    </a:lnTo>
                    <a:lnTo>
                      <a:pt x="21" y="11"/>
                    </a:lnTo>
                    <a:lnTo>
                      <a:pt x="21" y="15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0" y="19"/>
                    </a:lnTo>
                    <a:lnTo>
                      <a:pt x="34" y="19"/>
                    </a:lnTo>
                    <a:lnTo>
                      <a:pt x="34" y="22"/>
                    </a:lnTo>
                    <a:lnTo>
                      <a:pt x="38" y="22"/>
                    </a:lnTo>
                    <a:lnTo>
                      <a:pt x="43" y="26"/>
                    </a:lnTo>
                    <a:lnTo>
                      <a:pt x="47" y="26"/>
                    </a:lnTo>
                    <a:lnTo>
                      <a:pt x="64" y="51"/>
                    </a:lnTo>
                    <a:lnTo>
                      <a:pt x="55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5" name="Freeform 1638"/>
              <p:cNvSpPr>
                <a:spLocks/>
              </p:cNvSpPr>
              <p:nvPr/>
            </p:nvSpPr>
            <p:spPr bwMode="auto">
              <a:xfrm>
                <a:off x="3559402" y="2623779"/>
                <a:ext cx="49624" cy="46085"/>
              </a:xfrm>
              <a:custGeom>
                <a:avLst/>
                <a:gdLst>
                  <a:gd name="T0" fmla="*/ 26197248 w 47"/>
                  <a:gd name="T1" fmla="*/ 0 h 44"/>
                  <a:gd name="T2" fmla="*/ 52394497 w 47"/>
                  <a:gd name="T3" fmla="*/ 24134924 h 44"/>
                  <a:gd name="T4" fmla="*/ 26197248 w 47"/>
                  <a:gd name="T5" fmla="*/ 48268800 h 44"/>
                  <a:gd name="T6" fmla="*/ 0 w 47"/>
                  <a:gd name="T7" fmla="*/ 24134924 h 44"/>
                  <a:gd name="T8" fmla="*/ 0 w 47"/>
                  <a:gd name="T9" fmla="*/ 0 h 44"/>
                  <a:gd name="T10" fmla="*/ 5573726 w 47"/>
                  <a:gd name="T11" fmla="*/ 0 h 44"/>
                  <a:gd name="T12" fmla="*/ 10032496 w 47"/>
                  <a:gd name="T13" fmla="*/ 0 h 44"/>
                  <a:gd name="T14" fmla="*/ 10032496 w 47"/>
                  <a:gd name="T15" fmla="*/ 4388549 h 44"/>
                  <a:gd name="T16" fmla="*/ 14492319 w 47"/>
                  <a:gd name="T17" fmla="*/ 4388549 h 44"/>
                  <a:gd name="T18" fmla="*/ 14492319 w 47"/>
                  <a:gd name="T19" fmla="*/ 7679436 h 44"/>
                  <a:gd name="T20" fmla="*/ 18951091 w 47"/>
                  <a:gd name="T21" fmla="*/ 7679436 h 44"/>
                  <a:gd name="T22" fmla="*/ 24524815 w 47"/>
                  <a:gd name="T23" fmla="*/ 12066938 h 44"/>
                  <a:gd name="T24" fmla="*/ 28984638 w 47"/>
                  <a:gd name="T25" fmla="*/ 16455486 h 44"/>
                  <a:gd name="T26" fmla="*/ 33443406 w 47"/>
                  <a:gd name="T27" fmla="*/ 19746376 h 44"/>
                  <a:gd name="T28" fmla="*/ 37902182 w 47"/>
                  <a:gd name="T29" fmla="*/ 19746376 h 44"/>
                  <a:gd name="T30" fmla="*/ 42362005 w 47"/>
                  <a:gd name="T31" fmla="*/ 24134924 h 44"/>
                  <a:gd name="T32" fmla="*/ 47935729 w 47"/>
                  <a:gd name="T33" fmla="*/ 27425811 h 44"/>
                  <a:gd name="T34" fmla="*/ 52394497 w 47"/>
                  <a:gd name="T35" fmla="*/ 27425811 h 44"/>
                  <a:gd name="T36" fmla="*/ 52394497 w 47"/>
                  <a:gd name="T37" fmla="*/ 31813311 h 44"/>
                  <a:gd name="T38" fmla="*/ 42362005 w 47"/>
                  <a:gd name="T39" fmla="*/ 48268800 h 44"/>
                  <a:gd name="T40" fmla="*/ 0 w 47"/>
                  <a:gd name="T41" fmla="*/ 0 h 44"/>
                  <a:gd name="T42" fmla="*/ 17694720 60000 65536"/>
                  <a:gd name="T43" fmla="*/ 0 60000 65536"/>
                  <a:gd name="T44" fmla="*/ 5898240 60000 65536"/>
                  <a:gd name="T45" fmla="*/ 1179648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4"/>
                  <a:gd name="T65" fmla="*/ 47 w 47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4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22" y="11"/>
                    </a:lnTo>
                    <a:lnTo>
                      <a:pt x="26" y="15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8" y="22"/>
                    </a:lnTo>
                    <a:lnTo>
                      <a:pt x="43" y="25"/>
                    </a:lnTo>
                    <a:lnTo>
                      <a:pt x="47" y="25"/>
                    </a:lnTo>
                    <a:lnTo>
                      <a:pt x="47" y="29"/>
                    </a:lnTo>
                    <a:lnTo>
                      <a:pt x="38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6" name="Freeform 1639"/>
              <p:cNvSpPr>
                <a:spLocks/>
              </p:cNvSpPr>
              <p:nvPr/>
            </p:nvSpPr>
            <p:spPr bwMode="auto">
              <a:xfrm>
                <a:off x="3584740" y="2635044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0 w 21"/>
                  <a:gd name="T9" fmla="*/ 0 h 25"/>
                  <a:gd name="T10" fmla="*/ 0 w 21"/>
                  <a:gd name="T11" fmla="*/ 4537241 h 25"/>
                  <a:gd name="T12" fmla="*/ 4460142 w 21"/>
                  <a:gd name="T13" fmla="*/ 7941236 h 25"/>
                  <a:gd name="T14" fmla="*/ 8919228 w 21"/>
                  <a:gd name="T15" fmla="*/ 7941236 h 25"/>
                  <a:gd name="T16" fmla="*/ 13379369 w 21"/>
                  <a:gd name="T17" fmla="*/ 12478478 h 25"/>
                  <a:gd name="T18" fmla="*/ 18953492 w 21"/>
                  <a:gd name="T19" fmla="*/ 15881407 h 25"/>
                  <a:gd name="T20" fmla="*/ 23413632 w 21"/>
                  <a:gd name="T21" fmla="*/ 15881407 h 25"/>
                  <a:gd name="T22" fmla="*/ 23413632 w 21"/>
                  <a:gd name="T23" fmla="*/ 20418651 h 25"/>
                  <a:gd name="T24" fmla="*/ 18953492 w 21"/>
                  <a:gd name="T25" fmla="*/ 28359885 h 25"/>
                  <a:gd name="T26" fmla="*/ 0 w 21"/>
                  <a:gd name="T27" fmla="*/ 0 h 2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5"/>
                  <a:gd name="T44" fmla="*/ 21 w 2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5">
                    <a:moveTo>
                      <a:pt x="0" y="0"/>
                    </a:moveTo>
                    <a:lnTo>
                      <a:pt x="0" y="4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12" y="11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1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7" name="Freeform 1640"/>
              <p:cNvSpPr>
                <a:spLocks/>
              </p:cNvSpPr>
              <p:nvPr/>
            </p:nvSpPr>
            <p:spPr bwMode="auto">
              <a:xfrm>
                <a:off x="3606914" y="2654503"/>
                <a:ext cx="3163" cy="2048"/>
              </a:xfrm>
              <a:custGeom>
                <a:avLst/>
                <a:gdLst>
                  <a:gd name="T0" fmla="*/ 1580 w 3168"/>
                  <a:gd name="T1" fmla="*/ 0 h 2048"/>
                  <a:gd name="T2" fmla="*/ 3158 w 3168"/>
                  <a:gd name="T3" fmla="*/ 1024 h 2048"/>
                  <a:gd name="T4" fmla="*/ 1580 w 3168"/>
                  <a:gd name="T5" fmla="*/ 2048 h 2048"/>
                  <a:gd name="T6" fmla="*/ 0 w 3168"/>
                  <a:gd name="T7" fmla="*/ 1024 h 2048"/>
                  <a:gd name="T8" fmla="*/ 0 w 3168"/>
                  <a:gd name="T9" fmla="*/ 0 h 2048"/>
                  <a:gd name="T10" fmla="*/ 0 w 3168"/>
                  <a:gd name="T11" fmla="*/ 0 h 2048"/>
                  <a:gd name="T12" fmla="*/ 0 w 3168"/>
                  <a:gd name="T13" fmla="*/ 0 h 2048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3168"/>
                  <a:gd name="T22" fmla="*/ 0 h 2048"/>
                  <a:gd name="T23" fmla="*/ 3168 w 3168"/>
                  <a:gd name="T24" fmla="*/ 2048 h 20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68" h="204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8" name="Freeform 1641"/>
              <p:cNvSpPr>
                <a:spLocks/>
              </p:cNvSpPr>
              <p:nvPr/>
            </p:nvSpPr>
            <p:spPr bwMode="auto">
              <a:xfrm>
                <a:off x="3830769" y="3417533"/>
                <a:ext cx="22174" cy="39940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19940045 h 40"/>
                  <a:gd name="T4" fmla="*/ 11706816 w 21"/>
                  <a:gd name="T5" fmla="*/ 39880090 h 40"/>
                  <a:gd name="T6" fmla="*/ 0 w 21"/>
                  <a:gd name="T7" fmla="*/ 19940045 h 40"/>
                  <a:gd name="T8" fmla="*/ 23413632 w 21"/>
                  <a:gd name="T9" fmla="*/ 28912563 h 40"/>
                  <a:gd name="T10" fmla="*/ 18953492 w 21"/>
                  <a:gd name="T11" fmla="*/ 39880090 h 40"/>
                  <a:gd name="T12" fmla="*/ 14494404 w 21"/>
                  <a:gd name="T13" fmla="*/ 35892083 h 40"/>
                  <a:gd name="T14" fmla="*/ 14494404 w 21"/>
                  <a:gd name="T15" fmla="*/ 31904068 h 40"/>
                  <a:gd name="T16" fmla="*/ 14494404 w 21"/>
                  <a:gd name="T17" fmla="*/ 28912563 h 40"/>
                  <a:gd name="T18" fmla="*/ 8919228 w 21"/>
                  <a:gd name="T19" fmla="*/ 24924555 h 40"/>
                  <a:gd name="T20" fmla="*/ 8919228 w 21"/>
                  <a:gd name="T21" fmla="*/ 20936548 h 40"/>
                  <a:gd name="T22" fmla="*/ 8919228 w 21"/>
                  <a:gd name="T23" fmla="*/ 17946041 h 40"/>
                  <a:gd name="T24" fmla="*/ 4460142 w 21"/>
                  <a:gd name="T25" fmla="*/ 17946041 h 40"/>
                  <a:gd name="T26" fmla="*/ 4460142 w 21"/>
                  <a:gd name="T27" fmla="*/ 13958030 h 40"/>
                  <a:gd name="T28" fmla="*/ 4460142 w 21"/>
                  <a:gd name="T29" fmla="*/ 9970023 h 40"/>
                  <a:gd name="T30" fmla="*/ 0 w 21"/>
                  <a:gd name="T31" fmla="*/ 6978516 h 40"/>
                  <a:gd name="T32" fmla="*/ 0 w 21"/>
                  <a:gd name="T33" fmla="*/ 2990507 h 40"/>
                  <a:gd name="T34" fmla="*/ 0 w 21"/>
                  <a:gd name="T35" fmla="*/ 0 h 40"/>
                  <a:gd name="T36" fmla="*/ 23413632 w 21"/>
                  <a:gd name="T37" fmla="*/ 28912563 h 4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40"/>
                  <a:gd name="T59" fmla="*/ 21 w 21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40">
                    <a:moveTo>
                      <a:pt x="21" y="29"/>
                    </a:moveTo>
                    <a:lnTo>
                      <a:pt x="17" y="40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3" y="29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1" y="29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69" name="Freeform 1642"/>
              <p:cNvSpPr>
                <a:spLocks/>
              </p:cNvSpPr>
              <p:nvPr/>
            </p:nvSpPr>
            <p:spPr bwMode="auto">
              <a:xfrm>
                <a:off x="3827596" y="3403186"/>
                <a:ext cx="31674" cy="51206"/>
              </a:xfrm>
              <a:custGeom>
                <a:avLst/>
                <a:gdLst>
                  <a:gd name="T0" fmla="*/ 17297280 w 29"/>
                  <a:gd name="T1" fmla="*/ 0 h 51"/>
                  <a:gd name="T2" fmla="*/ 34594561 w 29"/>
                  <a:gd name="T3" fmla="*/ 25706416 h 51"/>
                  <a:gd name="T4" fmla="*/ 17297280 w 29"/>
                  <a:gd name="T5" fmla="*/ 51412832 h 51"/>
                  <a:gd name="T6" fmla="*/ 0 w 29"/>
                  <a:gd name="T7" fmla="*/ 25706416 h 51"/>
                  <a:gd name="T8" fmla="*/ 0 w 29"/>
                  <a:gd name="T9" fmla="*/ 0 h 51"/>
                  <a:gd name="T10" fmla="*/ 0 w 29"/>
                  <a:gd name="T11" fmla="*/ 4032221 h 51"/>
                  <a:gd name="T12" fmla="*/ 0 w 29"/>
                  <a:gd name="T13" fmla="*/ 7056387 h 51"/>
                  <a:gd name="T14" fmla="*/ 4771853 w 29"/>
                  <a:gd name="T15" fmla="*/ 11088610 h 51"/>
                  <a:gd name="T16" fmla="*/ 4771853 w 29"/>
                  <a:gd name="T17" fmla="*/ 15121834 h 51"/>
                  <a:gd name="T18" fmla="*/ 4771853 w 29"/>
                  <a:gd name="T19" fmla="*/ 18146003 h 51"/>
                  <a:gd name="T20" fmla="*/ 4771853 w 29"/>
                  <a:gd name="T21" fmla="*/ 22178223 h 51"/>
                  <a:gd name="T22" fmla="*/ 9543706 w 29"/>
                  <a:gd name="T23" fmla="*/ 25202389 h 51"/>
                  <a:gd name="T24" fmla="*/ 9543706 w 29"/>
                  <a:gd name="T25" fmla="*/ 29234609 h 51"/>
                  <a:gd name="T26" fmla="*/ 9543706 w 29"/>
                  <a:gd name="T27" fmla="*/ 33266837 h 51"/>
                  <a:gd name="T28" fmla="*/ 14314464 w 29"/>
                  <a:gd name="T29" fmla="*/ 33266837 h 51"/>
                  <a:gd name="T30" fmla="*/ 14314464 w 29"/>
                  <a:gd name="T31" fmla="*/ 36291002 h 51"/>
                  <a:gd name="T32" fmla="*/ 25050859 w 29"/>
                  <a:gd name="T33" fmla="*/ 51412832 h 51"/>
                  <a:gd name="T34" fmla="*/ 34594561 w 29"/>
                  <a:gd name="T35" fmla="*/ 36291002 h 51"/>
                  <a:gd name="T36" fmla="*/ 0 w 29"/>
                  <a:gd name="T37" fmla="*/ 0 h 51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51"/>
                  <a:gd name="T59" fmla="*/ 29 w 29"/>
                  <a:gd name="T60" fmla="*/ 51 h 5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51">
                    <a:moveTo>
                      <a:pt x="0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2" y="33"/>
                    </a:lnTo>
                    <a:lnTo>
                      <a:pt x="12" y="36"/>
                    </a:lnTo>
                    <a:lnTo>
                      <a:pt x="21" y="51"/>
                    </a:lnTo>
                    <a:lnTo>
                      <a:pt x="29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0" name="Freeform 1643"/>
              <p:cNvSpPr>
                <a:spLocks/>
              </p:cNvSpPr>
              <p:nvPr/>
            </p:nvSpPr>
            <p:spPr bwMode="auto">
              <a:xfrm>
                <a:off x="3827596" y="3396017"/>
                <a:ext cx="36960" cy="52230"/>
              </a:xfrm>
              <a:custGeom>
                <a:avLst/>
                <a:gdLst>
                  <a:gd name="T0" fmla="*/ 20088847 w 34"/>
                  <a:gd name="T1" fmla="*/ 0 h 51"/>
                  <a:gd name="T2" fmla="*/ 40177693 w 34"/>
                  <a:gd name="T3" fmla="*/ 26744832 h 51"/>
                  <a:gd name="T4" fmla="*/ 20088847 w 34"/>
                  <a:gd name="T5" fmla="*/ 53489665 h 51"/>
                  <a:gd name="T6" fmla="*/ 0 w 34"/>
                  <a:gd name="T7" fmla="*/ 26744832 h 51"/>
                  <a:gd name="T8" fmla="*/ 4726532 w 34"/>
                  <a:gd name="T9" fmla="*/ 0 h 51"/>
                  <a:gd name="T10" fmla="*/ 0 w 34"/>
                  <a:gd name="T11" fmla="*/ 11536686 h 51"/>
                  <a:gd name="T12" fmla="*/ 0 w 34"/>
                  <a:gd name="T13" fmla="*/ 14683798 h 51"/>
                  <a:gd name="T14" fmla="*/ 4726532 w 34"/>
                  <a:gd name="T15" fmla="*/ 18878587 h 51"/>
                  <a:gd name="T16" fmla="*/ 4726532 w 34"/>
                  <a:gd name="T17" fmla="*/ 23074396 h 51"/>
                  <a:gd name="T18" fmla="*/ 29541906 w 34"/>
                  <a:gd name="T19" fmla="*/ 53489665 h 51"/>
                  <a:gd name="T20" fmla="*/ 40177693 w 34"/>
                  <a:gd name="T21" fmla="*/ 37757174 h 51"/>
                  <a:gd name="T22" fmla="*/ 4726532 w 34"/>
                  <a:gd name="T23" fmla="*/ 0 h 51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51"/>
                  <a:gd name="T38" fmla="*/ 34 w 34"/>
                  <a:gd name="T39" fmla="*/ 51 h 5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51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25" y="51"/>
                    </a:lnTo>
                    <a:lnTo>
                      <a:pt x="34" y="3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1" name="Freeform 1644"/>
              <p:cNvSpPr>
                <a:spLocks/>
              </p:cNvSpPr>
              <p:nvPr/>
            </p:nvSpPr>
            <p:spPr bwMode="auto">
              <a:xfrm>
                <a:off x="3827596" y="3387824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5732495 h 51"/>
                  <a:gd name="T12" fmla="*/ 34048469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2" name="Freeform 1645"/>
              <p:cNvSpPr>
                <a:spLocks/>
              </p:cNvSpPr>
              <p:nvPr/>
            </p:nvSpPr>
            <p:spPr bwMode="auto">
              <a:xfrm>
                <a:off x="3830769" y="3379631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3" name="Freeform 1646"/>
              <p:cNvSpPr>
                <a:spLocks/>
              </p:cNvSpPr>
              <p:nvPr/>
            </p:nvSpPr>
            <p:spPr bwMode="auto">
              <a:xfrm>
                <a:off x="3837096" y="3376559"/>
                <a:ext cx="44348" cy="52230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7279729 h 50"/>
                  <a:gd name="T4" fmla="*/ 23413632 w 42"/>
                  <a:gd name="T5" fmla="*/ 54559458 h 50"/>
                  <a:gd name="T6" fmla="*/ 0 w 42"/>
                  <a:gd name="T7" fmla="*/ 27279729 h 50"/>
                  <a:gd name="T8" fmla="*/ 10034263 w 42"/>
                  <a:gd name="T9" fmla="*/ 0 h 50"/>
                  <a:gd name="T10" fmla="*/ 0 w 42"/>
                  <a:gd name="T11" fmla="*/ 10911892 h 50"/>
                  <a:gd name="T12" fmla="*/ 33447891 w 42"/>
                  <a:gd name="T13" fmla="*/ 54559458 h 50"/>
                  <a:gd name="T14" fmla="*/ 46827264 w 42"/>
                  <a:gd name="T15" fmla="*/ 39283232 h 50"/>
                  <a:gd name="T16" fmla="*/ 10034263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9" y="0"/>
                    </a:moveTo>
                    <a:lnTo>
                      <a:pt x="0" y="10"/>
                    </a:lnTo>
                    <a:lnTo>
                      <a:pt x="30" y="50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4" name="Freeform 1647"/>
              <p:cNvSpPr>
                <a:spLocks/>
              </p:cNvSpPr>
              <p:nvPr/>
            </p:nvSpPr>
            <p:spPr bwMode="auto">
              <a:xfrm>
                <a:off x="3840269" y="3368366"/>
                <a:ext cx="46460" cy="51206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5706416 h 51"/>
                  <a:gd name="T4" fmla="*/ 25099204 w 43"/>
                  <a:gd name="T5" fmla="*/ 51412832 h 51"/>
                  <a:gd name="T6" fmla="*/ 0 w 43"/>
                  <a:gd name="T7" fmla="*/ 25706416 h 51"/>
                  <a:gd name="T8" fmla="*/ 10506443 w 43"/>
                  <a:gd name="T9" fmla="*/ 0 h 51"/>
                  <a:gd name="T10" fmla="*/ 0 w 43"/>
                  <a:gd name="T11" fmla="*/ 11088610 h 51"/>
                  <a:gd name="T12" fmla="*/ 35022192 w 43"/>
                  <a:gd name="T13" fmla="*/ 51412832 h 51"/>
                  <a:gd name="T14" fmla="*/ 50198408 w 43"/>
                  <a:gd name="T15" fmla="*/ 37299057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43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5" name="Freeform 1648"/>
              <p:cNvSpPr>
                <a:spLocks/>
              </p:cNvSpPr>
              <p:nvPr/>
            </p:nvSpPr>
            <p:spPr bwMode="auto">
              <a:xfrm>
                <a:off x="3846606" y="336222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6793005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3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6" name="Freeform 1649"/>
              <p:cNvSpPr>
                <a:spLocks/>
              </p:cNvSpPr>
              <p:nvPr/>
            </p:nvSpPr>
            <p:spPr bwMode="auto">
              <a:xfrm>
                <a:off x="3849770" y="3357100"/>
                <a:ext cx="44348" cy="46085"/>
              </a:xfrm>
              <a:custGeom>
                <a:avLst/>
                <a:gdLst>
                  <a:gd name="T0" fmla="*/ 23413632 w 42"/>
                  <a:gd name="T1" fmla="*/ 0 h 48"/>
                  <a:gd name="T2" fmla="*/ 46827264 w 42"/>
                  <a:gd name="T3" fmla="*/ 22123681 h 48"/>
                  <a:gd name="T4" fmla="*/ 23413632 w 42"/>
                  <a:gd name="T5" fmla="*/ 44246401 h 48"/>
                  <a:gd name="T6" fmla="*/ 0 w 42"/>
                  <a:gd name="T7" fmla="*/ 22123681 h 48"/>
                  <a:gd name="T8" fmla="*/ 8919228 w 42"/>
                  <a:gd name="T9" fmla="*/ 0 h 48"/>
                  <a:gd name="T10" fmla="*/ 0 w 42"/>
                  <a:gd name="T11" fmla="*/ 10139661 h 48"/>
                  <a:gd name="T12" fmla="*/ 37908040 w 42"/>
                  <a:gd name="T13" fmla="*/ 44246401 h 48"/>
                  <a:gd name="T14" fmla="*/ 46827264 w 42"/>
                  <a:gd name="T15" fmla="*/ 34106745 h 48"/>
                  <a:gd name="T16" fmla="*/ 8919228 w 42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48"/>
                  <a:gd name="T29" fmla="*/ 42 w 42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48">
                    <a:moveTo>
                      <a:pt x="8" y="0"/>
                    </a:moveTo>
                    <a:lnTo>
                      <a:pt x="0" y="11"/>
                    </a:lnTo>
                    <a:lnTo>
                      <a:pt x="34" y="48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7" name="Freeform 1650"/>
              <p:cNvSpPr>
                <a:spLocks/>
              </p:cNvSpPr>
              <p:nvPr/>
            </p:nvSpPr>
            <p:spPr bwMode="auto">
              <a:xfrm>
                <a:off x="3852943" y="3350955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0034263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10034263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8" name="Freeform 1651"/>
              <p:cNvSpPr>
                <a:spLocks/>
              </p:cNvSpPr>
              <p:nvPr/>
            </p:nvSpPr>
            <p:spPr bwMode="auto">
              <a:xfrm>
                <a:off x="3859270" y="3341738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4683798 h 51"/>
                  <a:gd name="T12" fmla="*/ 36165282 w 43"/>
                  <a:gd name="T13" fmla="*/ 53489665 h 51"/>
                  <a:gd name="T14" fmla="*/ 45738258 w 43"/>
                  <a:gd name="T15" fmla="*/ 41952983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79" name="Freeform 1652"/>
              <p:cNvSpPr>
                <a:spLocks/>
              </p:cNvSpPr>
              <p:nvPr/>
            </p:nvSpPr>
            <p:spPr bwMode="auto">
              <a:xfrm>
                <a:off x="3862443" y="3336618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6793005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3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0" name="Freeform 1653"/>
              <p:cNvSpPr>
                <a:spLocks/>
              </p:cNvSpPr>
              <p:nvPr/>
            </p:nvSpPr>
            <p:spPr bwMode="auto">
              <a:xfrm>
                <a:off x="3868780" y="333252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1" name="Freeform 1654"/>
              <p:cNvSpPr>
                <a:spLocks/>
              </p:cNvSpPr>
              <p:nvPr/>
            </p:nvSpPr>
            <p:spPr bwMode="auto">
              <a:xfrm>
                <a:off x="3871944" y="3325352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1088610 h 51"/>
                  <a:gd name="T12" fmla="*/ 37908040 w 42"/>
                  <a:gd name="T13" fmla="*/ 51412832 h 51"/>
                  <a:gd name="T14" fmla="*/ 46827264 w 42"/>
                  <a:gd name="T15" fmla="*/ 36291002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2" name="Freeform 1655"/>
              <p:cNvSpPr>
                <a:spLocks/>
              </p:cNvSpPr>
              <p:nvPr/>
            </p:nvSpPr>
            <p:spPr bwMode="auto">
              <a:xfrm>
                <a:off x="3875117" y="3316135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5732495 h 51"/>
                  <a:gd name="T12" fmla="*/ 41510022 w 43"/>
                  <a:gd name="T13" fmla="*/ 53489665 h 51"/>
                  <a:gd name="T14" fmla="*/ 52497444 w 43"/>
                  <a:gd name="T15" fmla="*/ 41952983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3" name="Freeform 1656"/>
              <p:cNvSpPr>
                <a:spLocks/>
              </p:cNvSpPr>
              <p:nvPr/>
            </p:nvSpPr>
            <p:spPr bwMode="auto">
              <a:xfrm>
                <a:off x="3881445" y="3313063"/>
                <a:ext cx="44348" cy="49158"/>
              </a:xfrm>
              <a:custGeom>
                <a:avLst/>
                <a:gdLst>
                  <a:gd name="T0" fmla="*/ 22869129 w 43"/>
                  <a:gd name="T1" fmla="*/ 0 h 47"/>
                  <a:gd name="T2" fmla="*/ 45738258 w 43"/>
                  <a:gd name="T3" fmla="*/ 25707542 h 47"/>
                  <a:gd name="T4" fmla="*/ 22869129 w 43"/>
                  <a:gd name="T5" fmla="*/ 51415084 h 47"/>
                  <a:gd name="T6" fmla="*/ 0 w 43"/>
                  <a:gd name="T7" fmla="*/ 25707542 h 47"/>
                  <a:gd name="T8" fmla="*/ 13828324 w 43"/>
                  <a:gd name="T9" fmla="*/ 0 h 47"/>
                  <a:gd name="T10" fmla="*/ 0 w 43"/>
                  <a:gd name="T11" fmla="*/ 12033251 h 47"/>
                  <a:gd name="T12" fmla="*/ 36165282 w 43"/>
                  <a:gd name="T13" fmla="*/ 51415084 h 47"/>
                  <a:gd name="T14" fmla="*/ 45738258 w 43"/>
                  <a:gd name="T15" fmla="*/ 39381837 h 47"/>
                  <a:gd name="T16" fmla="*/ 13828324 w 43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47"/>
                  <a:gd name="T29" fmla="*/ 43 w 43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47">
                    <a:moveTo>
                      <a:pt x="13" y="0"/>
                    </a:moveTo>
                    <a:lnTo>
                      <a:pt x="0" y="11"/>
                    </a:lnTo>
                    <a:lnTo>
                      <a:pt x="34" y="47"/>
                    </a:lnTo>
                    <a:lnTo>
                      <a:pt x="4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4" name="Freeform 1657"/>
              <p:cNvSpPr>
                <a:spLocks/>
              </p:cNvSpPr>
              <p:nvPr/>
            </p:nvSpPr>
            <p:spPr bwMode="auto">
              <a:xfrm>
                <a:off x="3886730" y="3304870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13379369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8805870 h 51"/>
                  <a:gd name="T16" fmla="*/ 13379369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12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5" name="Freeform 1658"/>
              <p:cNvSpPr>
                <a:spLocks/>
              </p:cNvSpPr>
              <p:nvPr/>
            </p:nvSpPr>
            <p:spPr bwMode="auto">
              <a:xfrm>
                <a:off x="3894118" y="3298725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41952983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6" name="Freeform 1659"/>
              <p:cNvSpPr>
                <a:spLocks/>
              </p:cNvSpPr>
              <p:nvPr/>
            </p:nvSpPr>
            <p:spPr bwMode="auto">
              <a:xfrm>
                <a:off x="3899394" y="3290532"/>
                <a:ext cx="41175" cy="51206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5706416 h 51"/>
                  <a:gd name="T4" fmla="*/ 21736177 w 39"/>
                  <a:gd name="T5" fmla="*/ 51412832 h 51"/>
                  <a:gd name="T6" fmla="*/ 0 w 39"/>
                  <a:gd name="T7" fmla="*/ 25706416 h 51"/>
                  <a:gd name="T8" fmla="*/ 10031919 w 39"/>
                  <a:gd name="T9" fmla="*/ 0 h 51"/>
                  <a:gd name="T10" fmla="*/ 0 w 39"/>
                  <a:gd name="T11" fmla="*/ 14113779 h 51"/>
                  <a:gd name="T12" fmla="*/ 33439374 w 39"/>
                  <a:gd name="T13" fmla="*/ 51412832 h 51"/>
                  <a:gd name="T14" fmla="*/ 43471298 w 39"/>
                  <a:gd name="T15" fmla="*/ 40324227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9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7" name="Freeform 1660"/>
              <p:cNvSpPr>
                <a:spLocks/>
              </p:cNvSpPr>
              <p:nvPr/>
            </p:nvSpPr>
            <p:spPr bwMode="auto">
              <a:xfrm>
                <a:off x="3903619" y="3287460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38805870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8" name="Freeform 1661"/>
              <p:cNvSpPr>
                <a:spLocks/>
              </p:cNvSpPr>
              <p:nvPr/>
            </p:nvSpPr>
            <p:spPr bwMode="auto">
              <a:xfrm>
                <a:off x="3908904" y="327824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89" name="Freeform 1662"/>
              <p:cNvSpPr>
                <a:spLocks/>
              </p:cNvSpPr>
              <p:nvPr/>
            </p:nvSpPr>
            <p:spPr bwMode="auto">
              <a:xfrm>
                <a:off x="3913129" y="327312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4683798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0" name="Freeform 1663"/>
              <p:cNvSpPr>
                <a:spLocks/>
              </p:cNvSpPr>
              <p:nvPr/>
            </p:nvSpPr>
            <p:spPr bwMode="auto">
              <a:xfrm>
                <a:off x="3916292" y="3269016"/>
                <a:ext cx="40123" cy="47109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3609628 h 47"/>
                  <a:gd name="T4" fmla="*/ 21182832 w 38"/>
                  <a:gd name="T5" fmla="*/ 47218253 h 47"/>
                  <a:gd name="T6" fmla="*/ 0 w 38"/>
                  <a:gd name="T7" fmla="*/ 23609628 h 47"/>
                  <a:gd name="T8" fmla="*/ 10033918 w 38"/>
                  <a:gd name="T9" fmla="*/ 0 h 47"/>
                  <a:gd name="T10" fmla="*/ 0 w 38"/>
                  <a:gd name="T11" fmla="*/ 11051571 h 47"/>
                  <a:gd name="T12" fmla="*/ 33445683 w 38"/>
                  <a:gd name="T13" fmla="*/ 47218253 h 47"/>
                  <a:gd name="T14" fmla="*/ 42364608 w 38"/>
                  <a:gd name="T15" fmla="*/ 36166686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1" name="Freeform 1664"/>
              <p:cNvSpPr>
                <a:spLocks/>
              </p:cNvSpPr>
              <p:nvPr/>
            </p:nvSpPr>
            <p:spPr bwMode="auto">
              <a:xfrm>
                <a:off x="3922629" y="3261847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8918921 w 38"/>
                  <a:gd name="T9" fmla="*/ 0 h 51"/>
                  <a:gd name="T10" fmla="*/ 0 w 38"/>
                  <a:gd name="T11" fmla="*/ 11088610 h 51"/>
                  <a:gd name="T12" fmla="*/ 32330686 w 38"/>
                  <a:gd name="T13" fmla="*/ 51412832 h 51"/>
                  <a:gd name="T14" fmla="*/ 42364608 w 38"/>
                  <a:gd name="T15" fmla="*/ 36291002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2" name="Freeform 1665"/>
              <p:cNvSpPr>
                <a:spLocks/>
              </p:cNvSpPr>
              <p:nvPr/>
            </p:nvSpPr>
            <p:spPr bwMode="auto">
              <a:xfrm>
                <a:off x="3925793" y="3254678"/>
                <a:ext cx="40123" cy="51206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6220544 h 50"/>
                  <a:gd name="T4" fmla="*/ 21182832 w 38"/>
                  <a:gd name="T5" fmla="*/ 52441089 h 50"/>
                  <a:gd name="T6" fmla="*/ 0 w 38"/>
                  <a:gd name="T7" fmla="*/ 26220544 h 50"/>
                  <a:gd name="T8" fmla="*/ 8918921 w 38"/>
                  <a:gd name="T9" fmla="*/ 0 h 50"/>
                  <a:gd name="T10" fmla="*/ 0 w 38"/>
                  <a:gd name="T11" fmla="*/ 14683832 h 50"/>
                  <a:gd name="T12" fmla="*/ 32330686 w 38"/>
                  <a:gd name="T13" fmla="*/ 52441089 h 50"/>
                  <a:gd name="T14" fmla="*/ 42364608 w 38"/>
                  <a:gd name="T15" fmla="*/ 41953079 h 50"/>
                  <a:gd name="T16" fmla="*/ 8918921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8" y="0"/>
                    </a:moveTo>
                    <a:lnTo>
                      <a:pt x="0" y="14"/>
                    </a:lnTo>
                    <a:lnTo>
                      <a:pt x="29" y="50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3" name="Freeform 1666"/>
              <p:cNvSpPr>
                <a:spLocks/>
              </p:cNvSpPr>
              <p:nvPr/>
            </p:nvSpPr>
            <p:spPr bwMode="auto">
              <a:xfrm>
                <a:off x="3931078" y="3246485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5732495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4" name="Freeform 1667"/>
              <p:cNvSpPr>
                <a:spLocks/>
              </p:cNvSpPr>
              <p:nvPr/>
            </p:nvSpPr>
            <p:spPr bwMode="auto">
              <a:xfrm>
                <a:off x="3935303" y="3243413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7757174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5" name="Freeform 1668"/>
              <p:cNvSpPr>
                <a:spLocks/>
              </p:cNvSpPr>
              <p:nvPr/>
            </p:nvSpPr>
            <p:spPr bwMode="auto">
              <a:xfrm>
                <a:off x="3940579" y="3235220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8805870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6" name="Freeform 1669"/>
              <p:cNvSpPr>
                <a:spLocks/>
              </p:cNvSpPr>
              <p:nvPr/>
            </p:nvSpPr>
            <p:spPr bwMode="auto">
              <a:xfrm>
                <a:off x="3944803" y="3227027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8918921 w 38"/>
                  <a:gd name="T9" fmla="*/ 0 h 51"/>
                  <a:gd name="T10" fmla="*/ 0 w 38"/>
                  <a:gd name="T11" fmla="*/ 15121834 h 51"/>
                  <a:gd name="T12" fmla="*/ 32330686 w 38"/>
                  <a:gd name="T13" fmla="*/ 51412832 h 51"/>
                  <a:gd name="T14" fmla="*/ 42364608 w 38"/>
                  <a:gd name="T15" fmla="*/ 40324227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7" name="Freeform 1670"/>
              <p:cNvSpPr>
                <a:spLocks/>
              </p:cNvSpPr>
              <p:nvPr/>
            </p:nvSpPr>
            <p:spPr bwMode="auto">
              <a:xfrm>
                <a:off x="3947967" y="3223954"/>
                <a:ext cx="40123" cy="49158"/>
              </a:xfrm>
              <a:custGeom>
                <a:avLst/>
                <a:gdLst>
                  <a:gd name="T0" fmla="*/ 21182832 w 38"/>
                  <a:gd name="T1" fmla="*/ 0 h 48"/>
                  <a:gd name="T2" fmla="*/ 42364608 w 38"/>
                  <a:gd name="T3" fmla="*/ 25171968 h 48"/>
                  <a:gd name="T4" fmla="*/ 21182832 w 38"/>
                  <a:gd name="T5" fmla="*/ 50343937 h 48"/>
                  <a:gd name="T6" fmla="*/ 0 w 38"/>
                  <a:gd name="T7" fmla="*/ 25171968 h 48"/>
                  <a:gd name="T8" fmla="*/ 8918921 w 38"/>
                  <a:gd name="T9" fmla="*/ 0 h 48"/>
                  <a:gd name="T10" fmla="*/ 0 w 38"/>
                  <a:gd name="T11" fmla="*/ 11536768 h 48"/>
                  <a:gd name="T12" fmla="*/ 33445683 w 38"/>
                  <a:gd name="T13" fmla="*/ 50343937 h 48"/>
                  <a:gd name="T14" fmla="*/ 42364608 w 38"/>
                  <a:gd name="T15" fmla="*/ 38807172 h 48"/>
                  <a:gd name="T16" fmla="*/ 8918921 w 38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8"/>
                  <a:gd name="T29" fmla="*/ 38 w 38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8">
                    <a:moveTo>
                      <a:pt x="8" y="0"/>
                    </a:moveTo>
                    <a:lnTo>
                      <a:pt x="0" y="11"/>
                    </a:lnTo>
                    <a:lnTo>
                      <a:pt x="30" y="48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8" name="Freeform 1671"/>
              <p:cNvSpPr>
                <a:spLocks/>
              </p:cNvSpPr>
              <p:nvPr/>
            </p:nvSpPr>
            <p:spPr bwMode="auto">
              <a:xfrm>
                <a:off x="3953252" y="3215761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10033918 w 38"/>
                  <a:gd name="T9" fmla="*/ 0 h 51"/>
                  <a:gd name="T10" fmla="*/ 0 w 38"/>
                  <a:gd name="T11" fmla="*/ 11088610 h 51"/>
                  <a:gd name="T12" fmla="*/ 33445683 w 38"/>
                  <a:gd name="T13" fmla="*/ 51412832 h 51"/>
                  <a:gd name="T14" fmla="*/ 42364608 w 38"/>
                  <a:gd name="T15" fmla="*/ 37299057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99" name="Freeform 1672"/>
              <p:cNvSpPr>
                <a:spLocks/>
              </p:cNvSpPr>
              <p:nvPr/>
            </p:nvSpPr>
            <p:spPr bwMode="auto">
              <a:xfrm>
                <a:off x="3956416" y="3209617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4683798 h 51"/>
                  <a:gd name="T12" fmla="*/ 33439374 w 39"/>
                  <a:gd name="T13" fmla="*/ 53489665 h 51"/>
                  <a:gd name="T14" fmla="*/ 43471298 w 39"/>
                  <a:gd name="T15" fmla="*/ 41952983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9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0" name="Freeform 1673"/>
              <p:cNvSpPr>
                <a:spLocks/>
              </p:cNvSpPr>
              <p:nvPr/>
            </p:nvSpPr>
            <p:spPr bwMode="auto">
              <a:xfrm>
                <a:off x="3962753" y="3202448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4683798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1" name="Freeform 1674"/>
              <p:cNvSpPr>
                <a:spLocks/>
              </p:cNvSpPr>
              <p:nvPr/>
            </p:nvSpPr>
            <p:spPr bwMode="auto">
              <a:xfrm>
                <a:off x="3965917" y="3198351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1088610 h 51"/>
                  <a:gd name="T12" fmla="*/ 35223040 w 38"/>
                  <a:gd name="T13" fmla="*/ 51412832 h 51"/>
                  <a:gd name="T14" fmla="*/ 44615279 w 38"/>
                  <a:gd name="T15" fmla="*/ 36291002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2" name="Freeform 1675"/>
              <p:cNvSpPr>
                <a:spLocks/>
              </p:cNvSpPr>
              <p:nvPr/>
            </p:nvSpPr>
            <p:spPr bwMode="auto">
              <a:xfrm>
                <a:off x="3969090" y="3191182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1536686 h 51"/>
                  <a:gd name="T12" fmla="*/ 35223040 w 38"/>
                  <a:gd name="T13" fmla="*/ 53489665 h 51"/>
                  <a:gd name="T14" fmla="*/ 44615279 w 38"/>
                  <a:gd name="T15" fmla="*/ 37757174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3" name="Freeform 1676"/>
              <p:cNvSpPr>
                <a:spLocks/>
              </p:cNvSpPr>
              <p:nvPr/>
            </p:nvSpPr>
            <p:spPr bwMode="auto">
              <a:xfrm>
                <a:off x="3975427" y="3182989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5732495 h 51"/>
                  <a:gd name="T12" fmla="*/ 31909930 w 43"/>
                  <a:gd name="T13" fmla="*/ 53489665 h 51"/>
                  <a:gd name="T14" fmla="*/ 45738258 w 43"/>
                  <a:gd name="T15" fmla="*/ 41952983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4" name="Freeform 1677"/>
              <p:cNvSpPr>
                <a:spLocks/>
              </p:cNvSpPr>
              <p:nvPr/>
            </p:nvSpPr>
            <p:spPr bwMode="auto">
              <a:xfrm>
                <a:off x="3978590" y="3179917"/>
                <a:ext cx="44348" cy="47109"/>
              </a:xfrm>
              <a:custGeom>
                <a:avLst/>
                <a:gdLst>
                  <a:gd name="T0" fmla="*/ 23413632 w 42"/>
                  <a:gd name="T1" fmla="*/ 0 h 47"/>
                  <a:gd name="T2" fmla="*/ 46827264 w 42"/>
                  <a:gd name="T3" fmla="*/ 23609628 h 47"/>
                  <a:gd name="T4" fmla="*/ 23413632 w 42"/>
                  <a:gd name="T5" fmla="*/ 47218253 h 47"/>
                  <a:gd name="T6" fmla="*/ 0 w 42"/>
                  <a:gd name="T7" fmla="*/ 23609628 h 47"/>
                  <a:gd name="T8" fmla="*/ 8919228 w 42"/>
                  <a:gd name="T9" fmla="*/ 0 h 47"/>
                  <a:gd name="T10" fmla="*/ 0 w 42"/>
                  <a:gd name="T11" fmla="*/ 11051571 h 47"/>
                  <a:gd name="T12" fmla="*/ 32332856 w 42"/>
                  <a:gd name="T13" fmla="*/ 47218253 h 47"/>
                  <a:gd name="T14" fmla="*/ 46827264 w 42"/>
                  <a:gd name="T15" fmla="*/ 36166686 h 47"/>
                  <a:gd name="T16" fmla="*/ 8919228 w 42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47"/>
                  <a:gd name="T29" fmla="*/ 42 w 42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5" name="Freeform 1678"/>
              <p:cNvSpPr>
                <a:spLocks/>
              </p:cNvSpPr>
              <p:nvPr/>
            </p:nvSpPr>
            <p:spPr bwMode="auto">
              <a:xfrm>
                <a:off x="3984927" y="3171724"/>
                <a:ext cx="44348" cy="52230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7279729 h 50"/>
                  <a:gd name="T4" fmla="*/ 23413632 w 42"/>
                  <a:gd name="T5" fmla="*/ 54559458 h 50"/>
                  <a:gd name="T6" fmla="*/ 0 w 42"/>
                  <a:gd name="T7" fmla="*/ 27279729 h 50"/>
                  <a:gd name="T8" fmla="*/ 8919228 w 42"/>
                  <a:gd name="T9" fmla="*/ 0 h 50"/>
                  <a:gd name="T10" fmla="*/ 0 w 42"/>
                  <a:gd name="T11" fmla="*/ 10911892 h 50"/>
                  <a:gd name="T12" fmla="*/ 37908040 w 42"/>
                  <a:gd name="T13" fmla="*/ 54559458 h 50"/>
                  <a:gd name="T14" fmla="*/ 46827264 w 42"/>
                  <a:gd name="T15" fmla="*/ 39283232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0"/>
                    </a:lnTo>
                    <a:lnTo>
                      <a:pt x="34" y="50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6" name="Freeform 1679"/>
              <p:cNvSpPr>
                <a:spLocks/>
              </p:cNvSpPr>
              <p:nvPr/>
            </p:nvSpPr>
            <p:spPr bwMode="auto">
              <a:xfrm>
                <a:off x="3988091" y="3163531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0506443 w 43"/>
                  <a:gd name="T9" fmla="*/ 0 h 51"/>
                  <a:gd name="T10" fmla="*/ 0 w 43"/>
                  <a:gd name="T11" fmla="*/ 15732495 h 51"/>
                  <a:gd name="T12" fmla="*/ 39691969 w 43"/>
                  <a:gd name="T13" fmla="*/ 53489665 h 51"/>
                  <a:gd name="T14" fmla="*/ 50198408 w 43"/>
                  <a:gd name="T15" fmla="*/ 41952983 h 51"/>
                  <a:gd name="T16" fmla="*/ 10506443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7" name="Freeform 1680"/>
              <p:cNvSpPr>
                <a:spLocks/>
              </p:cNvSpPr>
              <p:nvPr/>
            </p:nvSpPr>
            <p:spPr bwMode="auto">
              <a:xfrm>
                <a:off x="3991264" y="3157386"/>
                <a:ext cx="47512" cy="52230"/>
              </a:xfrm>
              <a:custGeom>
                <a:avLst/>
                <a:gdLst>
                  <a:gd name="T0" fmla="*/ 26248722 w 43"/>
                  <a:gd name="T1" fmla="*/ 0 h 51"/>
                  <a:gd name="T2" fmla="*/ 52497444 w 43"/>
                  <a:gd name="T3" fmla="*/ 26744832 h 51"/>
                  <a:gd name="T4" fmla="*/ 26248722 w 43"/>
                  <a:gd name="T5" fmla="*/ 53489665 h 51"/>
                  <a:gd name="T6" fmla="*/ 0 w 43"/>
                  <a:gd name="T7" fmla="*/ 26744832 h 51"/>
                  <a:gd name="T8" fmla="*/ 10987427 w 43"/>
                  <a:gd name="T9" fmla="*/ 0 h 51"/>
                  <a:gd name="T10" fmla="*/ 0 w 43"/>
                  <a:gd name="T11" fmla="*/ 15732495 h 51"/>
                  <a:gd name="T12" fmla="*/ 41510022 w 43"/>
                  <a:gd name="T13" fmla="*/ 53489665 h 51"/>
                  <a:gd name="T14" fmla="*/ 52497444 w 43"/>
                  <a:gd name="T15" fmla="*/ 41952983 h 51"/>
                  <a:gd name="T16" fmla="*/ 10987427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8" name="Freeform 1681"/>
              <p:cNvSpPr>
                <a:spLocks/>
              </p:cNvSpPr>
              <p:nvPr/>
            </p:nvSpPr>
            <p:spPr bwMode="auto">
              <a:xfrm>
                <a:off x="3997592" y="3152265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1088610 h 51"/>
                  <a:gd name="T12" fmla="*/ 37908040 w 42"/>
                  <a:gd name="T13" fmla="*/ 51412832 h 51"/>
                  <a:gd name="T14" fmla="*/ 46827264 w 42"/>
                  <a:gd name="T15" fmla="*/ 3729905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09" name="Freeform 1682"/>
              <p:cNvSpPr>
                <a:spLocks/>
              </p:cNvSpPr>
              <p:nvPr/>
            </p:nvSpPr>
            <p:spPr bwMode="auto">
              <a:xfrm>
                <a:off x="4000765" y="3146121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1536686 h 51"/>
                  <a:gd name="T12" fmla="*/ 37908040 w 42"/>
                  <a:gd name="T13" fmla="*/ 53489665 h 51"/>
                  <a:gd name="T14" fmla="*/ 46827264 w 42"/>
                  <a:gd name="T15" fmla="*/ 37757174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0" name="Freeform 1683"/>
              <p:cNvSpPr>
                <a:spLocks/>
              </p:cNvSpPr>
              <p:nvPr/>
            </p:nvSpPr>
            <p:spPr bwMode="auto">
              <a:xfrm>
                <a:off x="4007101" y="313895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4683798 h 51"/>
                  <a:gd name="T12" fmla="*/ 37905678 w 38"/>
                  <a:gd name="T13" fmla="*/ 53489665 h 51"/>
                  <a:gd name="T14" fmla="*/ 42364608 w 38"/>
                  <a:gd name="T15" fmla="*/ 41952983 h 51"/>
                  <a:gd name="T16" fmla="*/ 42364608 w 38"/>
                  <a:gd name="T17" fmla="*/ 37757174 h 51"/>
                  <a:gd name="T18" fmla="*/ 37905678 w 38"/>
                  <a:gd name="T19" fmla="*/ 34611086 h 51"/>
                  <a:gd name="T20" fmla="*/ 10033918 w 38"/>
                  <a:gd name="T21" fmla="*/ 0 h 5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51"/>
                  <a:gd name="T35" fmla="*/ 38 w 38"/>
                  <a:gd name="T36" fmla="*/ 51 h 5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51">
                    <a:moveTo>
                      <a:pt x="9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38" y="40"/>
                    </a:lnTo>
                    <a:lnTo>
                      <a:pt x="38" y="36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1" name="Freeform 1684"/>
              <p:cNvSpPr>
                <a:spLocks/>
              </p:cNvSpPr>
              <p:nvPr/>
            </p:nvSpPr>
            <p:spPr bwMode="auto">
              <a:xfrm>
                <a:off x="4010265" y="3131783"/>
                <a:ext cx="36960" cy="51206"/>
              </a:xfrm>
              <a:custGeom>
                <a:avLst/>
                <a:gdLst>
                  <a:gd name="T0" fmla="*/ 20088847 w 34"/>
                  <a:gd name="T1" fmla="*/ 0 h 50"/>
                  <a:gd name="T2" fmla="*/ 40177693 w 34"/>
                  <a:gd name="T3" fmla="*/ 26220544 h 50"/>
                  <a:gd name="T4" fmla="*/ 20088847 w 34"/>
                  <a:gd name="T5" fmla="*/ 52441089 h 50"/>
                  <a:gd name="T6" fmla="*/ 0 w 34"/>
                  <a:gd name="T7" fmla="*/ 26220544 h 50"/>
                  <a:gd name="T8" fmla="*/ 10635783 w 34"/>
                  <a:gd name="T9" fmla="*/ 0 h 50"/>
                  <a:gd name="T10" fmla="*/ 0 w 34"/>
                  <a:gd name="T11" fmla="*/ 14683832 h 50"/>
                  <a:gd name="T12" fmla="*/ 40177693 w 34"/>
                  <a:gd name="T13" fmla="*/ 52441089 h 50"/>
                  <a:gd name="T14" fmla="*/ 40177693 w 34"/>
                  <a:gd name="T15" fmla="*/ 49294993 h 50"/>
                  <a:gd name="T16" fmla="*/ 40177693 w 34"/>
                  <a:gd name="T17" fmla="*/ 45099175 h 50"/>
                  <a:gd name="T18" fmla="*/ 35451155 w 34"/>
                  <a:gd name="T19" fmla="*/ 41953079 h 50"/>
                  <a:gd name="T20" fmla="*/ 35451155 w 34"/>
                  <a:gd name="T21" fmla="*/ 37757261 h 50"/>
                  <a:gd name="T22" fmla="*/ 35451155 w 34"/>
                  <a:gd name="T23" fmla="*/ 33562466 h 50"/>
                  <a:gd name="T24" fmla="*/ 30724625 w 34"/>
                  <a:gd name="T25" fmla="*/ 30415339 h 50"/>
                  <a:gd name="T26" fmla="*/ 30724625 w 34"/>
                  <a:gd name="T27" fmla="*/ 26220544 h 50"/>
                  <a:gd name="T28" fmla="*/ 30724625 w 34"/>
                  <a:gd name="T29" fmla="*/ 22025750 h 50"/>
                  <a:gd name="T30" fmla="*/ 30724625 w 34"/>
                  <a:gd name="T31" fmla="*/ 18878630 h 50"/>
                  <a:gd name="T32" fmla="*/ 25997009 w 34"/>
                  <a:gd name="T33" fmla="*/ 18878630 h 50"/>
                  <a:gd name="T34" fmla="*/ 25997009 w 34"/>
                  <a:gd name="T35" fmla="*/ 14683832 h 50"/>
                  <a:gd name="T36" fmla="*/ 10635783 w 34"/>
                  <a:gd name="T37" fmla="*/ 0 h 50"/>
                  <a:gd name="T38" fmla="*/ 17694720 60000 65536"/>
                  <a:gd name="T39" fmla="*/ 0 60000 65536"/>
                  <a:gd name="T40" fmla="*/ 5898240 60000 65536"/>
                  <a:gd name="T41" fmla="*/ 1179648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50"/>
                  <a:gd name="T59" fmla="*/ 34 w 34"/>
                  <a:gd name="T60" fmla="*/ 50 h 5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50">
                    <a:moveTo>
                      <a:pt x="9" y="0"/>
                    </a:moveTo>
                    <a:lnTo>
                      <a:pt x="0" y="14"/>
                    </a:lnTo>
                    <a:lnTo>
                      <a:pt x="34" y="50"/>
                    </a:lnTo>
                    <a:lnTo>
                      <a:pt x="34" y="47"/>
                    </a:lnTo>
                    <a:lnTo>
                      <a:pt x="34" y="43"/>
                    </a:lnTo>
                    <a:lnTo>
                      <a:pt x="30" y="40"/>
                    </a:lnTo>
                    <a:lnTo>
                      <a:pt x="30" y="36"/>
                    </a:lnTo>
                    <a:lnTo>
                      <a:pt x="30" y="32"/>
                    </a:lnTo>
                    <a:lnTo>
                      <a:pt x="26" y="29"/>
                    </a:lnTo>
                    <a:lnTo>
                      <a:pt x="26" y="25"/>
                    </a:lnTo>
                    <a:lnTo>
                      <a:pt x="26" y="21"/>
                    </a:lnTo>
                    <a:lnTo>
                      <a:pt x="26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2" name="Freeform 1685"/>
              <p:cNvSpPr>
                <a:spLocks/>
              </p:cNvSpPr>
              <p:nvPr/>
            </p:nvSpPr>
            <p:spPr bwMode="auto">
              <a:xfrm>
                <a:off x="4016602" y="3127677"/>
                <a:ext cx="25338" cy="44037"/>
              </a:xfrm>
              <a:custGeom>
                <a:avLst/>
                <a:gdLst>
                  <a:gd name="T0" fmla="*/ 12840285 w 25"/>
                  <a:gd name="T1" fmla="*/ 0 h 44"/>
                  <a:gd name="T2" fmla="*/ 25680570 w 25"/>
                  <a:gd name="T3" fmla="*/ 22037516 h 44"/>
                  <a:gd name="T4" fmla="*/ 12840285 w 25"/>
                  <a:gd name="T5" fmla="*/ 44074031 h 44"/>
                  <a:gd name="T6" fmla="*/ 0 w 25"/>
                  <a:gd name="T7" fmla="*/ 22037516 h 44"/>
                  <a:gd name="T8" fmla="*/ 0 w 25"/>
                  <a:gd name="T9" fmla="*/ 11018258 h 44"/>
                  <a:gd name="T10" fmla="*/ 8217620 w 25"/>
                  <a:gd name="T11" fmla="*/ 0 h 44"/>
                  <a:gd name="T12" fmla="*/ 12326430 w 25"/>
                  <a:gd name="T13" fmla="*/ 4006366 h 44"/>
                  <a:gd name="T14" fmla="*/ 12326430 w 25"/>
                  <a:gd name="T15" fmla="*/ 7011891 h 44"/>
                  <a:gd name="T16" fmla="*/ 12326430 w 25"/>
                  <a:gd name="T17" fmla="*/ 11018258 h 44"/>
                  <a:gd name="T18" fmla="*/ 17462952 w 25"/>
                  <a:gd name="T19" fmla="*/ 14023782 h 44"/>
                  <a:gd name="T20" fmla="*/ 17462952 w 25"/>
                  <a:gd name="T21" fmla="*/ 18030151 h 44"/>
                  <a:gd name="T22" fmla="*/ 17462952 w 25"/>
                  <a:gd name="T23" fmla="*/ 22037516 h 44"/>
                  <a:gd name="T24" fmla="*/ 21571761 w 25"/>
                  <a:gd name="T25" fmla="*/ 22037516 h 44"/>
                  <a:gd name="T26" fmla="*/ 21571761 w 25"/>
                  <a:gd name="T27" fmla="*/ 25042040 h 44"/>
                  <a:gd name="T28" fmla="*/ 21571761 w 25"/>
                  <a:gd name="T29" fmla="*/ 29048404 h 44"/>
                  <a:gd name="T30" fmla="*/ 21571761 w 25"/>
                  <a:gd name="T31" fmla="*/ 33055778 h 44"/>
                  <a:gd name="T32" fmla="*/ 25680570 w 25"/>
                  <a:gd name="T33" fmla="*/ 36060301 h 44"/>
                  <a:gd name="T34" fmla="*/ 25680570 w 25"/>
                  <a:gd name="T35" fmla="*/ 40067667 h 44"/>
                  <a:gd name="T36" fmla="*/ 25680570 w 25"/>
                  <a:gd name="T37" fmla="*/ 44074031 h 44"/>
                  <a:gd name="T38" fmla="*/ 0 w 25"/>
                  <a:gd name="T39" fmla="*/ 11018258 h 44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44"/>
                  <a:gd name="T62" fmla="*/ 25 w 25"/>
                  <a:gd name="T63" fmla="*/ 44 h 4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44">
                    <a:moveTo>
                      <a:pt x="0" y="11"/>
                    </a:moveTo>
                    <a:lnTo>
                      <a:pt x="8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11"/>
                    </a:lnTo>
                    <a:lnTo>
                      <a:pt x="17" y="14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1" y="25"/>
                    </a:lnTo>
                    <a:lnTo>
                      <a:pt x="21" y="29"/>
                    </a:lnTo>
                    <a:lnTo>
                      <a:pt x="21" y="33"/>
                    </a:lnTo>
                    <a:lnTo>
                      <a:pt x="25" y="36"/>
                    </a:lnTo>
                    <a:lnTo>
                      <a:pt x="25" y="40"/>
                    </a:lnTo>
                    <a:lnTo>
                      <a:pt x="25" y="4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3" name="Freeform 1686"/>
              <p:cNvSpPr>
                <a:spLocks/>
              </p:cNvSpPr>
              <p:nvPr/>
            </p:nvSpPr>
            <p:spPr bwMode="auto">
              <a:xfrm>
                <a:off x="4019766" y="3127677"/>
                <a:ext cx="14785" cy="19458"/>
              </a:xfrm>
              <a:custGeom>
                <a:avLst/>
                <a:gdLst>
                  <a:gd name="T0" fmla="*/ 8408116 w 13"/>
                  <a:gd name="T1" fmla="*/ 0 h 18"/>
                  <a:gd name="T2" fmla="*/ 16815094 w 13"/>
                  <a:gd name="T3" fmla="*/ 10517049 h 18"/>
                  <a:gd name="T4" fmla="*/ 8408116 w 13"/>
                  <a:gd name="T5" fmla="*/ 21034098 h 18"/>
                  <a:gd name="T6" fmla="*/ 0 w 13"/>
                  <a:gd name="T7" fmla="*/ 10517049 h 18"/>
                  <a:gd name="T8" fmla="*/ 0 w 13"/>
                  <a:gd name="T9" fmla="*/ 4674244 h 18"/>
                  <a:gd name="T10" fmla="*/ 5173613 w 13"/>
                  <a:gd name="T11" fmla="*/ 0 h 18"/>
                  <a:gd name="T12" fmla="*/ 10347227 w 13"/>
                  <a:gd name="T13" fmla="*/ 4674244 h 18"/>
                  <a:gd name="T14" fmla="*/ 10347227 w 13"/>
                  <a:gd name="T15" fmla="*/ 8179926 h 18"/>
                  <a:gd name="T16" fmla="*/ 10347227 w 13"/>
                  <a:gd name="T17" fmla="*/ 12854170 h 18"/>
                  <a:gd name="T18" fmla="*/ 16815094 w 13"/>
                  <a:gd name="T19" fmla="*/ 16359851 h 18"/>
                  <a:gd name="T20" fmla="*/ 16815094 w 13"/>
                  <a:gd name="T21" fmla="*/ 21034098 h 18"/>
                  <a:gd name="T22" fmla="*/ 0 w 13"/>
                  <a:gd name="T23" fmla="*/ 4674244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8"/>
                  <a:gd name="T38" fmla="*/ 13 w 13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8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13" y="14"/>
                    </a:lnTo>
                    <a:lnTo>
                      <a:pt x="13" y="1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4" name="Freeform 1687"/>
              <p:cNvSpPr>
                <a:spLocks/>
              </p:cNvSpPr>
              <p:nvPr/>
            </p:nvSpPr>
            <p:spPr bwMode="auto">
              <a:xfrm>
                <a:off x="2490843" y="2706742"/>
                <a:ext cx="5276" cy="15361"/>
              </a:xfrm>
              <a:custGeom>
                <a:avLst/>
                <a:gdLst>
                  <a:gd name="T0" fmla="*/ 3479522 w 4"/>
                  <a:gd name="T1" fmla="*/ 0 h 15"/>
                  <a:gd name="T2" fmla="*/ 6959043 w 4"/>
                  <a:gd name="T3" fmla="*/ 7865856 h 15"/>
                  <a:gd name="T4" fmla="*/ 3479522 w 4"/>
                  <a:gd name="T5" fmla="*/ 15730688 h 15"/>
                  <a:gd name="T6" fmla="*/ 0 w 4"/>
                  <a:gd name="T7" fmla="*/ 7865856 h 15"/>
                  <a:gd name="T8" fmla="*/ 6959043 w 4"/>
                  <a:gd name="T9" fmla="*/ 0 h 15"/>
                  <a:gd name="T10" fmla="*/ 0 w 4"/>
                  <a:gd name="T11" fmla="*/ 7340510 h 15"/>
                  <a:gd name="T12" fmla="*/ 0 w 4"/>
                  <a:gd name="T13" fmla="*/ 15730688 h 15"/>
                  <a:gd name="T14" fmla="*/ 6959043 w 4"/>
                  <a:gd name="T15" fmla="*/ 4194578 h 15"/>
                  <a:gd name="T16" fmla="*/ 6959043 w 4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5"/>
                  <a:gd name="T29" fmla="*/ 4 w 4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5">
                    <a:moveTo>
                      <a:pt x="4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5" name="Freeform 1688"/>
              <p:cNvSpPr>
                <a:spLocks/>
              </p:cNvSpPr>
              <p:nvPr/>
            </p:nvSpPr>
            <p:spPr bwMode="auto">
              <a:xfrm>
                <a:off x="2490843" y="2698540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6" name="Freeform 1689"/>
              <p:cNvSpPr>
                <a:spLocks/>
              </p:cNvSpPr>
              <p:nvPr/>
            </p:nvSpPr>
            <p:spPr bwMode="auto">
              <a:xfrm>
                <a:off x="2495068" y="2695477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8923200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4194578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7" name="Freeform 1690"/>
              <p:cNvSpPr>
                <a:spLocks/>
              </p:cNvSpPr>
              <p:nvPr/>
            </p:nvSpPr>
            <p:spPr bwMode="auto">
              <a:xfrm>
                <a:off x="2498232" y="2687275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4456556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4456556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8" name="Freeform 1691"/>
              <p:cNvSpPr>
                <a:spLocks/>
              </p:cNvSpPr>
              <p:nvPr/>
            </p:nvSpPr>
            <p:spPr bwMode="auto">
              <a:xfrm>
                <a:off x="2503517" y="2684202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5571222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5571222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5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19" name="Freeform 1692"/>
              <p:cNvSpPr>
                <a:spLocks/>
              </p:cNvSpPr>
              <p:nvPr/>
            </p:nvSpPr>
            <p:spPr bwMode="auto">
              <a:xfrm>
                <a:off x="2503517" y="267600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6467869 w 13"/>
                  <a:gd name="T13" fmla="*/ 14682112 h 14"/>
                  <a:gd name="T14" fmla="*/ 16815094 w 13"/>
                  <a:gd name="T15" fmla="*/ 4194597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0" name="Freeform 1693"/>
              <p:cNvSpPr>
                <a:spLocks/>
              </p:cNvSpPr>
              <p:nvPr/>
            </p:nvSpPr>
            <p:spPr bwMode="auto">
              <a:xfrm>
                <a:off x="2507732" y="2672937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1" name="Freeform 1694"/>
              <p:cNvSpPr>
                <a:spLocks/>
              </p:cNvSpPr>
              <p:nvPr/>
            </p:nvSpPr>
            <p:spPr bwMode="auto">
              <a:xfrm>
                <a:off x="2513018" y="2665768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4194578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2" name="Freeform 1695"/>
              <p:cNvSpPr>
                <a:spLocks/>
              </p:cNvSpPr>
              <p:nvPr/>
            </p:nvSpPr>
            <p:spPr bwMode="auto">
              <a:xfrm>
                <a:off x="2518294" y="2662696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7602825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3654023 h 15"/>
                  <a:gd name="T16" fmla="*/ 7602825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3" name="Freeform 1696"/>
              <p:cNvSpPr>
                <a:spLocks/>
              </p:cNvSpPr>
              <p:nvPr/>
            </p:nvSpPr>
            <p:spPr bwMode="auto">
              <a:xfrm>
                <a:off x="2521467" y="2654503"/>
                <a:ext cx="15837" cy="15361"/>
              </a:xfrm>
              <a:custGeom>
                <a:avLst/>
                <a:gdLst>
                  <a:gd name="T0" fmla="*/ 9647169 w 13"/>
                  <a:gd name="T1" fmla="*/ 0 h 15"/>
                  <a:gd name="T2" fmla="*/ 19293120 w 13"/>
                  <a:gd name="T3" fmla="*/ 7865856 h 15"/>
                  <a:gd name="T4" fmla="*/ 9647169 w 13"/>
                  <a:gd name="T5" fmla="*/ 15730688 h 15"/>
                  <a:gd name="T6" fmla="*/ 0 w 13"/>
                  <a:gd name="T7" fmla="*/ 7865856 h 15"/>
                  <a:gd name="T8" fmla="*/ 13356683 w 13"/>
                  <a:gd name="T9" fmla="*/ 0 h 15"/>
                  <a:gd name="T10" fmla="*/ 0 w 13"/>
                  <a:gd name="T11" fmla="*/ 11536112 h 15"/>
                  <a:gd name="T12" fmla="*/ 5936439 w 13"/>
                  <a:gd name="T13" fmla="*/ 15730688 h 15"/>
                  <a:gd name="T14" fmla="*/ 19293120 w 13"/>
                  <a:gd name="T15" fmla="*/ 4194578 h 15"/>
                  <a:gd name="T16" fmla="*/ 133566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4" name="Freeform 1697"/>
              <p:cNvSpPr>
                <a:spLocks/>
              </p:cNvSpPr>
              <p:nvPr/>
            </p:nvSpPr>
            <p:spPr bwMode="auto">
              <a:xfrm>
                <a:off x="2525682" y="2651430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5571222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5" name="Freeform 1698"/>
              <p:cNvSpPr>
                <a:spLocks/>
              </p:cNvSpPr>
              <p:nvPr/>
            </p:nvSpPr>
            <p:spPr bwMode="auto">
              <a:xfrm>
                <a:off x="2530967" y="2643237"/>
                <a:ext cx="9500" cy="15361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7865856 h 15"/>
                  <a:gd name="T4" fmla="*/ 5640625 w 8"/>
                  <a:gd name="T5" fmla="*/ 15730688 h 15"/>
                  <a:gd name="T6" fmla="*/ 0 w 8"/>
                  <a:gd name="T7" fmla="*/ 7865856 h 15"/>
                  <a:gd name="T8" fmla="*/ 11281249 w 8"/>
                  <a:gd name="T9" fmla="*/ 0 h 15"/>
                  <a:gd name="T10" fmla="*/ 0 w 8"/>
                  <a:gd name="T11" fmla="*/ 11536112 h 15"/>
                  <a:gd name="T12" fmla="*/ 5640625 w 8"/>
                  <a:gd name="T13" fmla="*/ 15730688 h 15"/>
                  <a:gd name="T14" fmla="*/ 11281249 w 8"/>
                  <a:gd name="T15" fmla="*/ 4194578 h 15"/>
                  <a:gd name="T16" fmla="*/ 11281249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6" name="Freeform 1699"/>
              <p:cNvSpPr>
                <a:spLocks/>
              </p:cNvSpPr>
              <p:nvPr/>
            </p:nvSpPr>
            <p:spPr bwMode="auto">
              <a:xfrm>
                <a:off x="2535192" y="2640165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0487517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7" name="Freeform 1700"/>
              <p:cNvSpPr>
                <a:spLocks/>
              </p:cNvSpPr>
              <p:nvPr/>
            </p:nvSpPr>
            <p:spPr bwMode="auto">
              <a:xfrm>
                <a:off x="2540468" y="2631972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1536112 h 15"/>
                  <a:gd name="T12" fmla="*/ 0 w 9"/>
                  <a:gd name="T13" fmla="*/ 15730688 h 15"/>
                  <a:gd name="T14" fmla="*/ 10027778 w 9"/>
                  <a:gd name="T15" fmla="*/ 4194578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8" name="Freeform 1701"/>
              <p:cNvSpPr>
                <a:spLocks/>
              </p:cNvSpPr>
              <p:nvPr/>
            </p:nvSpPr>
            <p:spPr bwMode="auto">
              <a:xfrm>
                <a:off x="2543632" y="262889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5571222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5571222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5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29" name="Freeform 1702"/>
              <p:cNvSpPr>
                <a:spLocks/>
              </p:cNvSpPr>
              <p:nvPr/>
            </p:nvSpPr>
            <p:spPr bwMode="auto">
              <a:xfrm>
                <a:off x="2549968" y="2620706"/>
                <a:ext cx="9500" cy="14337"/>
              </a:xfrm>
              <a:custGeom>
                <a:avLst/>
                <a:gdLst>
                  <a:gd name="T0" fmla="*/ 5640625 w 8"/>
                  <a:gd name="T1" fmla="*/ 0 h 15"/>
                  <a:gd name="T2" fmla="*/ 11281249 w 8"/>
                  <a:gd name="T3" fmla="*/ 6852130 h 15"/>
                  <a:gd name="T4" fmla="*/ 5640625 w 8"/>
                  <a:gd name="T5" fmla="*/ 13703305 h 15"/>
                  <a:gd name="T6" fmla="*/ 0 w 8"/>
                  <a:gd name="T7" fmla="*/ 6852130 h 15"/>
                  <a:gd name="T8" fmla="*/ 5640625 w 8"/>
                  <a:gd name="T9" fmla="*/ 0 h 15"/>
                  <a:gd name="T10" fmla="*/ 0 w 8"/>
                  <a:gd name="T11" fmla="*/ 10049282 h 15"/>
                  <a:gd name="T12" fmla="*/ 0 w 8"/>
                  <a:gd name="T13" fmla="*/ 13703305 h 15"/>
                  <a:gd name="T14" fmla="*/ 11281249 w 8"/>
                  <a:gd name="T15" fmla="*/ 3654023 h 15"/>
                  <a:gd name="T16" fmla="*/ 5640625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0" name="Freeform 1703"/>
              <p:cNvSpPr>
                <a:spLocks/>
              </p:cNvSpPr>
              <p:nvPr/>
            </p:nvSpPr>
            <p:spPr bwMode="auto">
              <a:xfrm>
                <a:off x="2549968" y="2617634"/>
                <a:ext cx="12673" cy="14337"/>
              </a:xfrm>
              <a:custGeom>
                <a:avLst/>
                <a:gdLst>
                  <a:gd name="T0" fmla="*/ 6692400 w 12"/>
                  <a:gd name="T1" fmla="*/ 0 h 14"/>
                  <a:gd name="T2" fmla="*/ 13383744 w 12"/>
                  <a:gd name="T3" fmla="*/ 7341568 h 14"/>
                  <a:gd name="T4" fmla="*/ 6692400 w 12"/>
                  <a:gd name="T5" fmla="*/ 14682112 h 14"/>
                  <a:gd name="T6" fmla="*/ 0 w 12"/>
                  <a:gd name="T7" fmla="*/ 7341568 h 14"/>
                  <a:gd name="T8" fmla="*/ 8922849 w 12"/>
                  <a:gd name="T9" fmla="*/ 0 h 14"/>
                  <a:gd name="T10" fmla="*/ 0 w 12"/>
                  <a:gd name="T11" fmla="*/ 11536165 h 14"/>
                  <a:gd name="T12" fmla="*/ 4460897 w 12"/>
                  <a:gd name="T13" fmla="*/ 14682112 h 14"/>
                  <a:gd name="T14" fmla="*/ 13383744 w 12"/>
                  <a:gd name="T15" fmla="*/ 3145948 h 14"/>
                  <a:gd name="T16" fmla="*/ 8922849 w 12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4"/>
                  <a:gd name="T29" fmla="*/ 12 w 12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2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1" name="Freeform 1704"/>
              <p:cNvSpPr>
                <a:spLocks/>
              </p:cNvSpPr>
              <p:nvPr/>
            </p:nvSpPr>
            <p:spPr bwMode="auto">
              <a:xfrm>
                <a:off x="2553141" y="2609441"/>
                <a:ext cx="15837" cy="14337"/>
              </a:xfrm>
              <a:custGeom>
                <a:avLst/>
                <a:gdLst>
                  <a:gd name="T0" fmla="*/ 9647169 w 13"/>
                  <a:gd name="T1" fmla="*/ 0 h 15"/>
                  <a:gd name="T2" fmla="*/ 19293120 w 13"/>
                  <a:gd name="T3" fmla="*/ 6852130 h 15"/>
                  <a:gd name="T4" fmla="*/ 9647169 w 13"/>
                  <a:gd name="T5" fmla="*/ 13703305 h 15"/>
                  <a:gd name="T6" fmla="*/ 0 w 13"/>
                  <a:gd name="T7" fmla="*/ 6852130 h 15"/>
                  <a:gd name="T8" fmla="*/ 11872878 w 13"/>
                  <a:gd name="T9" fmla="*/ 0 h 15"/>
                  <a:gd name="T10" fmla="*/ 0 w 13"/>
                  <a:gd name="T11" fmla="*/ 10049282 h 15"/>
                  <a:gd name="T12" fmla="*/ 5936439 w 13"/>
                  <a:gd name="T13" fmla="*/ 13703305 h 15"/>
                  <a:gd name="T14" fmla="*/ 19293120 w 13"/>
                  <a:gd name="T15" fmla="*/ 3654023 h 15"/>
                  <a:gd name="T16" fmla="*/ 11872878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2" name="Freeform 1705"/>
              <p:cNvSpPr>
                <a:spLocks/>
              </p:cNvSpPr>
              <p:nvPr/>
            </p:nvSpPr>
            <p:spPr bwMode="auto">
              <a:xfrm>
                <a:off x="2557366" y="260636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3" name="Freeform 1706"/>
              <p:cNvSpPr>
                <a:spLocks/>
              </p:cNvSpPr>
              <p:nvPr/>
            </p:nvSpPr>
            <p:spPr bwMode="auto">
              <a:xfrm>
                <a:off x="2562642" y="2599200"/>
                <a:ext cx="12673" cy="14337"/>
              </a:xfrm>
              <a:custGeom>
                <a:avLst/>
                <a:gdLst>
                  <a:gd name="T0" fmla="*/ 6177600 w 13"/>
                  <a:gd name="T1" fmla="*/ 0 h 14"/>
                  <a:gd name="T2" fmla="*/ 12354225 w 13"/>
                  <a:gd name="T3" fmla="*/ 7341568 h 14"/>
                  <a:gd name="T4" fmla="*/ 6177600 w 13"/>
                  <a:gd name="T5" fmla="*/ 14682112 h 14"/>
                  <a:gd name="T6" fmla="*/ 0 w 13"/>
                  <a:gd name="T7" fmla="*/ 7341568 h 14"/>
                  <a:gd name="T8" fmla="*/ 8553301 w 13"/>
                  <a:gd name="T9" fmla="*/ 0 h 14"/>
                  <a:gd name="T10" fmla="*/ 0 w 13"/>
                  <a:gd name="T11" fmla="*/ 10487517 h 14"/>
                  <a:gd name="T12" fmla="*/ 4751401 w 13"/>
                  <a:gd name="T13" fmla="*/ 14682112 h 14"/>
                  <a:gd name="T14" fmla="*/ 12354225 w 13"/>
                  <a:gd name="T15" fmla="*/ 3145948 h 14"/>
                  <a:gd name="T16" fmla="*/ 8553301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0"/>
                    </a:lnTo>
                    <a:lnTo>
                      <a:pt x="5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4" name="Freeform 1707"/>
              <p:cNvSpPr>
                <a:spLocks/>
              </p:cNvSpPr>
              <p:nvPr/>
            </p:nvSpPr>
            <p:spPr bwMode="auto">
              <a:xfrm>
                <a:off x="2566867" y="2595103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4462128 w 8"/>
                  <a:gd name="T13" fmla="*/ 14682112 h 14"/>
                  <a:gd name="T14" fmla="*/ 8923200 w 8"/>
                  <a:gd name="T15" fmla="*/ 4194597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5" name="Freeform 1708"/>
              <p:cNvSpPr>
                <a:spLocks/>
              </p:cNvSpPr>
              <p:nvPr/>
            </p:nvSpPr>
            <p:spPr bwMode="auto">
              <a:xfrm>
                <a:off x="2572143" y="2587934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1536165 h 14"/>
                  <a:gd name="T12" fmla="*/ 5640625 w 8"/>
                  <a:gd name="T13" fmla="*/ 14682112 h 14"/>
                  <a:gd name="T14" fmla="*/ 11281249 w 8"/>
                  <a:gd name="T15" fmla="*/ 3145948 h 14"/>
                  <a:gd name="T16" fmla="*/ 11281249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6" name="Freeform 1709"/>
              <p:cNvSpPr>
                <a:spLocks/>
              </p:cNvSpPr>
              <p:nvPr/>
            </p:nvSpPr>
            <p:spPr bwMode="auto">
              <a:xfrm>
                <a:off x="2575316" y="2584862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7" name="Freeform 1710"/>
              <p:cNvSpPr>
                <a:spLocks/>
              </p:cNvSpPr>
              <p:nvPr/>
            </p:nvSpPr>
            <p:spPr bwMode="auto">
              <a:xfrm>
                <a:off x="2579540" y="257666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8" name="Freeform 1711"/>
              <p:cNvSpPr>
                <a:spLocks/>
              </p:cNvSpPr>
              <p:nvPr/>
            </p:nvSpPr>
            <p:spPr bwMode="auto">
              <a:xfrm>
                <a:off x="2584816" y="2571548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8923200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4194578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39" name="Freeform 1712"/>
              <p:cNvSpPr>
                <a:spLocks/>
              </p:cNvSpPr>
              <p:nvPr/>
            </p:nvSpPr>
            <p:spPr bwMode="auto">
              <a:xfrm>
                <a:off x="2589041" y="2565404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4462128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8923200 w 8"/>
                  <a:gd name="T15" fmla="*/ 3145948 h 14"/>
                  <a:gd name="T16" fmla="*/ 4462128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0" name="Freeform 1713"/>
              <p:cNvSpPr>
                <a:spLocks/>
              </p:cNvSpPr>
              <p:nvPr/>
            </p:nvSpPr>
            <p:spPr bwMode="auto">
              <a:xfrm>
                <a:off x="2592205" y="2560283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4456556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4456556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1" name="Freeform 1714"/>
              <p:cNvSpPr>
                <a:spLocks/>
              </p:cNvSpPr>
              <p:nvPr/>
            </p:nvSpPr>
            <p:spPr bwMode="auto">
              <a:xfrm>
                <a:off x="2592205" y="2554129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1536165 h 14"/>
                  <a:gd name="T12" fmla="*/ 5173613 w 13"/>
                  <a:gd name="T13" fmla="*/ 14682112 h 14"/>
                  <a:gd name="T14" fmla="*/ 16815094 w 13"/>
                  <a:gd name="T15" fmla="*/ 4194597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2" name="Freeform 1715"/>
              <p:cNvSpPr>
                <a:spLocks/>
              </p:cNvSpPr>
              <p:nvPr/>
            </p:nvSpPr>
            <p:spPr bwMode="auto">
              <a:xfrm>
                <a:off x="2597490" y="2549008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1641483 w 13"/>
                  <a:gd name="T9" fmla="*/ 0 h 15"/>
                  <a:gd name="T10" fmla="*/ 0 w 13"/>
                  <a:gd name="T11" fmla="*/ 10049282 h 15"/>
                  <a:gd name="T12" fmla="*/ 6467869 w 13"/>
                  <a:gd name="T13" fmla="*/ 13703305 h 15"/>
                  <a:gd name="T14" fmla="*/ 16815094 w 13"/>
                  <a:gd name="T15" fmla="*/ 3654023 h 15"/>
                  <a:gd name="T16" fmla="*/ 11641483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5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3" name="Freeform 1716"/>
              <p:cNvSpPr>
                <a:spLocks/>
              </p:cNvSpPr>
              <p:nvPr/>
            </p:nvSpPr>
            <p:spPr bwMode="auto">
              <a:xfrm>
                <a:off x="2601705" y="2542864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4" name="Freeform 1717"/>
              <p:cNvSpPr>
                <a:spLocks/>
              </p:cNvSpPr>
              <p:nvPr/>
            </p:nvSpPr>
            <p:spPr bwMode="auto">
              <a:xfrm>
                <a:off x="2606990" y="2538767"/>
                <a:ext cx="12673" cy="15361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7865856 h 15"/>
                  <a:gd name="T4" fmla="*/ 6692400 w 12"/>
                  <a:gd name="T5" fmla="*/ 15730688 h 15"/>
                  <a:gd name="T6" fmla="*/ 0 w 12"/>
                  <a:gd name="T7" fmla="*/ 7865856 h 15"/>
                  <a:gd name="T8" fmla="*/ 8922849 w 12"/>
                  <a:gd name="T9" fmla="*/ 0 h 15"/>
                  <a:gd name="T10" fmla="*/ 0 w 12"/>
                  <a:gd name="T11" fmla="*/ 11536112 h 15"/>
                  <a:gd name="T12" fmla="*/ 4460897 w 12"/>
                  <a:gd name="T13" fmla="*/ 15730688 h 15"/>
                  <a:gd name="T14" fmla="*/ 13383744 w 12"/>
                  <a:gd name="T15" fmla="*/ 4194578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5" name="Freeform 1718"/>
              <p:cNvSpPr>
                <a:spLocks/>
              </p:cNvSpPr>
              <p:nvPr/>
            </p:nvSpPr>
            <p:spPr bwMode="auto">
              <a:xfrm>
                <a:off x="2611215" y="2531598"/>
                <a:ext cx="8449" cy="14337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6852130 h 15"/>
                  <a:gd name="T4" fmla="*/ 4462128 w 8"/>
                  <a:gd name="T5" fmla="*/ 13703305 h 15"/>
                  <a:gd name="T6" fmla="*/ 0 w 8"/>
                  <a:gd name="T7" fmla="*/ 6852130 h 15"/>
                  <a:gd name="T8" fmla="*/ 8923200 w 8"/>
                  <a:gd name="T9" fmla="*/ 0 h 15"/>
                  <a:gd name="T10" fmla="*/ 0 w 8"/>
                  <a:gd name="T11" fmla="*/ 10049282 h 15"/>
                  <a:gd name="T12" fmla="*/ 4462128 w 8"/>
                  <a:gd name="T13" fmla="*/ 13703305 h 15"/>
                  <a:gd name="T14" fmla="*/ 8923200 w 8"/>
                  <a:gd name="T15" fmla="*/ 3654023 h 15"/>
                  <a:gd name="T16" fmla="*/ 8923200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6" name="Freeform 1719"/>
              <p:cNvSpPr>
                <a:spLocks/>
              </p:cNvSpPr>
              <p:nvPr/>
            </p:nvSpPr>
            <p:spPr bwMode="auto">
              <a:xfrm>
                <a:off x="2614379" y="2527502"/>
                <a:ext cx="9500" cy="15361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7865856 h 15"/>
                  <a:gd name="T4" fmla="*/ 5013889 w 9"/>
                  <a:gd name="T5" fmla="*/ 15730688 h 15"/>
                  <a:gd name="T6" fmla="*/ 0 w 9"/>
                  <a:gd name="T7" fmla="*/ 7865856 h 15"/>
                  <a:gd name="T8" fmla="*/ 10027778 w 9"/>
                  <a:gd name="T9" fmla="*/ 0 h 15"/>
                  <a:gd name="T10" fmla="*/ 0 w 9"/>
                  <a:gd name="T11" fmla="*/ 11536112 h 15"/>
                  <a:gd name="T12" fmla="*/ 4456556 w 9"/>
                  <a:gd name="T13" fmla="*/ 15730688 h 15"/>
                  <a:gd name="T14" fmla="*/ 10027778 w 9"/>
                  <a:gd name="T15" fmla="*/ 4194578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7" name="Freeform 1720"/>
              <p:cNvSpPr>
                <a:spLocks/>
              </p:cNvSpPr>
              <p:nvPr/>
            </p:nvSpPr>
            <p:spPr bwMode="auto">
              <a:xfrm>
                <a:off x="2619664" y="2521357"/>
                <a:ext cx="9500" cy="14337"/>
              </a:xfrm>
              <a:custGeom>
                <a:avLst/>
                <a:gdLst>
                  <a:gd name="T0" fmla="*/ 5013889 w 9"/>
                  <a:gd name="T1" fmla="*/ 0 h 15"/>
                  <a:gd name="T2" fmla="*/ 10027778 w 9"/>
                  <a:gd name="T3" fmla="*/ 6852130 h 15"/>
                  <a:gd name="T4" fmla="*/ 5013889 w 9"/>
                  <a:gd name="T5" fmla="*/ 13703305 h 15"/>
                  <a:gd name="T6" fmla="*/ 0 w 9"/>
                  <a:gd name="T7" fmla="*/ 6852130 h 15"/>
                  <a:gd name="T8" fmla="*/ 10027778 w 9"/>
                  <a:gd name="T9" fmla="*/ 0 h 15"/>
                  <a:gd name="T10" fmla="*/ 0 w 9"/>
                  <a:gd name="T11" fmla="*/ 10049282 h 15"/>
                  <a:gd name="T12" fmla="*/ 0 w 9"/>
                  <a:gd name="T13" fmla="*/ 13703305 h 15"/>
                  <a:gd name="T14" fmla="*/ 10027778 w 9"/>
                  <a:gd name="T15" fmla="*/ 3654023 h 15"/>
                  <a:gd name="T16" fmla="*/ 10027778 w 9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5"/>
                  <a:gd name="T29" fmla="*/ 9 w 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5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8" name="Freeform 1721"/>
              <p:cNvSpPr>
                <a:spLocks/>
              </p:cNvSpPr>
              <p:nvPr/>
            </p:nvSpPr>
            <p:spPr bwMode="auto">
              <a:xfrm>
                <a:off x="2623879" y="2517260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11281249 w 8"/>
                  <a:gd name="T9" fmla="*/ 0 h 14"/>
                  <a:gd name="T10" fmla="*/ 0 w 8"/>
                  <a:gd name="T11" fmla="*/ 10487517 h 14"/>
                  <a:gd name="T12" fmla="*/ 0 w 8"/>
                  <a:gd name="T13" fmla="*/ 14682112 h 14"/>
                  <a:gd name="T14" fmla="*/ 11281249 w 8"/>
                  <a:gd name="T15" fmla="*/ 3145948 h 14"/>
                  <a:gd name="T16" fmla="*/ 11281249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49" name="Freeform 1722"/>
              <p:cNvSpPr>
                <a:spLocks/>
              </p:cNvSpPr>
              <p:nvPr/>
            </p:nvSpPr>
            <p:spPr bwMode="auto">
              <a:xfrm>
                <a:off x="2629165" y="2510092"/>
                <a:ext cx="8449" cy="14337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6852130 h 15"/>
                  <a:gd name="T4" fmla="*/ 4462128 w 8"/>
                  <a:gd name="T5" fmla="*/ 13703305 h 15"/>
                  <a:gd name="T6" fmla="*/ 0 w 8"/>
                  <a:gd name="T7" fmla="*/ 6852130 h 15"/>
                  <a:gd name="T8" fmla="*/ 4462128 w 8"/>
                  <a:gd name="T9" fmla="*/ 0 h 15"/>
                  <a:gd name="T10" fmla="*/ 0 w 8"/>
                  <a:gd name="T11" fmla="*/ 10049282 h 15"/>
                  <a:gd name="T12" fmla="*/ 0 w 8"/>
                  <a:gd name="T13" fmla="*/ 13703305 h 15"/>
                  <a:gd name="T14" fmla="*/ 8923200 w 8"/>
                  <a:gd name="T15" fmla="*/ 3654023 h 15"/>
                  <a:gd name="T16" fmla="*/ 4462128 w 8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4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0" name="Freeform 1723"/>
              <p:cNvSpPr>
                <a:spLocks/>
              </p:cNvSpPr>
              <p:nvPr/>
            </p:nvSpPr>
            <p:spPr bwMode="auto">
              <a:xfrm>
                <a:off x="2633389" y="250701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4456556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4456556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1" name="Freeform 1724"/>
              <p:cNvSpPr>
                <a:spLocks/>
              </p:cNvSpPr>
              <p:nvPr/>
            </p:nvSpPr>
            <p:spPr bwMode="auto">
              <a:xfrm>
                <a:off x="2633389" y="2496778"/>
                <a:ext cx="12673" cy="14337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6852130 h 15"/>
                  <a:gd name="T4" fmla="*/ 6177600 w 13"/>
                  <a:gd name="T5" fmla="*/ 13703305 h 15"/>
                  <a:gd name="T6" fmla="*/ 0 w 13"/>
                  <a:gd name="T7" fmla="*/ 6852130 h 15"/>
                  <a:gd name="T8" fmla="*/ 8553301 w 13"/>
                  <a:gd name="T9" fmla="*/ 0 h 15"/>
                  <a:gd name="T10" fmla="*/ 0 w 13"/>
                  <a:gd name="T11" fmla="*/ 10049282 h 15"/>
                  <a:gd name="T12" fmla="*/ 3800925 w 13"/>
                  <a:gd name="T13" fmla="*/ 13703305 h 15"/>
                  <a:gd name="T14" fmla="*/ 12354225 w 13"/>
                  <a:gd name="T15" fmla="*/ 3654023 h 15"/>
                  <a:gd name="T16" fmla="*/ 8553301 w 13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5"/>
                  <a:gd name="T29" fmla="*/ 13 w 1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5">
                    <a:moveTo>
                      <a:pt x="9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2" name="Freeform 1725"/>
              <p:cNvSpPr>
                <a:spLocks/>
              </p:cNvSpPr>
              <p:nvPr/>
            </p:nvSpPr>
            <p:spPr bwMode="auto">
              <a:xfrm>
                <a:off x="2636553" y="2493705"/>
                <a:ext cx="14785" cy="15361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8427703 h 14"/>
                  <a:gd name="T4" fmla="*/ 8408116 w 13"/>
                  <a:gd name="T5" fmla="*/ 16854308 h 14"/>
                  <a:gd name="T6" fmla="*/ 0 w 13"/>
                  <a:gd name="T7" fmla="*/ 8427703 h 14"/>
                  <a:gd name="T8" fmla="*/ 11641483 w 13"/>
                  <a:gd name="T9" fmla="*/ 0 h 14"/>
                  <a:gd name="T10" fmla="*/ 0 w 13"/>
                  <a:gd name="T11" fmla="*/ 13242280 h 14"/>
                  <a:gd name="T12" fmla="*/ 6467869 w 13"/>
                  <a:gd name="T13" fmla="*/ 16854308 h 14"/>
                  <a:gd name="T14" fmla="*/ 16815094 w 13"/>
                  <a:gd name="T15" fmla="*/ 3612030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3" name="Freeform 1726"/>
              <p:cNvSpPr>
                <a:spLocks/>
              </p:cNvSpPr>
              <p:nvPr/>
            </p:nvSpPr>
            <p:spPr bwMode="auto">
              <a:xfrm>
                <a:off x="2642890" y="2485512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8922849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13383744 w 12"/>
                  <a:gd name="T15" fmla="*/ 3654023 h 15"/>
                  <a:gd name="T16" fmla="*/ 8922849 w 12"/>
                  <a:gd name="T17" fmla="*/ 0 h 1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5"/>
                  <a:gd name="T29" fmla="*/ 12 w 1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4" name="Freeform 1727"/>
              <p:cNvSpPr>
                <a:spLocks/>
              </p:cNvSpPr>
              <p:nvPr/>
            </p:nvSpPr>
            <p:spPr bwMode="auto">
              <a:xfrm>
                <a:off x="2646054" y="2482440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0347227 w 13"/>
                  <a:gd name="T9" fmla="*/ 0 h 14"/>
                  <a:gd name="T10" fmla="*/ 0 w 13"/>
                  <a:gd name="T11" fmla="*/ 11536165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0347227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5" name="Freeform 1728"/>
              <p:cNvSpPr>
                <a:spLocks/>
              </p:cNvSpPr>
              <p:nvPr/>
            </p:nvSpPr>
            <p:spPr bwMode="auto">
              <a:xfrm>
                <a:off x="2651339" y="2476295"/>
                <a:ext cx="14785" cy="14337"/>
              </a:xfrm>
              <a:custGeom>
                <a:avLst/>
                <a:gdLst>
                  <a:gd name="T0" fmla="*/ 8408116 w 13"/>
                  <a:gd name="T1" fmla="*/ 0 h 14"/>
                  <a:gd name="T2" fmla="*/ 16815094 w 13"/>
                  <a:gd name="T3" fmla="*/ 7341568 h 14"/>
                  <a:gd name="T4" fmla="*/ 8408116 w 13"/>
                  <a:gd name="T5" fmla="*/ 14682112 h 14"/>
                  <a:gd name="T6" fmla="*/ 0 w 13"/>
                  <a:gd name="T7" fmla="*/ 7341568 h 14"/>
                  <a:gd name="T8" fmla="*/ 11641483 w 13"/>
                  <a:gd name="T9" fmla="*/ 0 h 14"/>
                  <a:gd name="T10" fmla="*/ 0 w 13"/>
                  <a:gd name="T11" fmla="*/ 10487517 h 14"/>
                  <a:gd name="T12" fmla="*/ 5173613 w 13"/>
                  <a:gd name="T13" fmla="*/ 14682112 h 14"/>
                  <a:gd name="T14" fmla="*/ 16815094 w 13"/>
                  <a:gd name="T15" fmla="*/ 3145948 h 14"/>
                  <a:gd name="T16" fmla="*/ 11641483 w 13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4"/>
                  <a:gd name="T29" fmla="*/ 13 w 1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4">
                    <a:moveTo>
                      <a:pt x="9" y="0"/>
                    </a:moveTo>
                    <a:lnTo>
                      <a:pt x="0" y="10"/>
                    </a:lnTo>
                    <a:lnTo>
                      <a:pt x="4" y="14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6" name="Freeform 1729"/>
              <p:cNvSpPr>
                <a:spLocks/>
              </p:cNvSpPr>
              <p:nvPr/>
            </p:nvSpPr>
            <p:spPr bwMode="auto">
              <a:xfrm>
                <a:off x="2655563" y="2472199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5571222 w 9"/>
                  <a:gd name="T13" fmla="*/ 14682112 h 14"/>
                  <a:gd name="T14" fmla="*/ 10027778 w 9"/>
                  <a:gd name="T15" fmla="*/ 4194597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7" name="Freeform 1730"/>
              <p:cNvSpPr>
                <a:spLocks/>
              </p:cNvSpPr>
              <p:nvPr/>
            </p:nvSpPr>
            <p:spPr bwMode="auto">
              <a:xfrm>
                <a:off x="2660839" y="2465030"/>
                <a:ext cx="8449" cy="14337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7341568 h 14"/>
                  <a:gd name="T4" fmla="*/ 4462128 w 8"/>
                  <a:gd name="T5" fmla="*/ 14682112 h 14"/>
                  <a:gd name="T6" fmla="*/ 0 w 8"/>
                  <a:gd name="T7" fmla="*/ 7341568 h 14"/>
                  <a:gd name="T8" fmla="*/ 8923200 w 8"/>
                  <a:gd name="T9" fmla="*/ 0 h 14"/>
                  <a:gd name="T10" fmla="*/ 0 w 8"/>
                  <a:gd name="T11" fmla="*/ 11536165 h 14"/>
                  <a:gd name="T12" fmla="*/ 4462128 w 8"/>
                  <a:gd name="T13" fmla="*/ 14682112 h 14"/>
                  <a:gd name="T14" fmla="*/ 8923200 w 8"/>
                  <a:gd name="T15" fmla="*/ 3145948 h 14"/>
                  <a:gd name="T16" fmla="*/ 8923200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8" name="Freeform 1731"/>
              <p:cNvSpPr>
                <a:spLocks/>
              </p:cNvSpPr>
              <p:nvPr/>
            </p:nvSpPr>
            <p:spPr bwMode="auto">
              <a:xfrm>
                <a:off x="2665064" y="2460933"/>
                <a:ext cx="8449" cy="15361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7865856 h 15"/>
                  <a:gd name="T4" fmla="*/ 4462128 w 8"/>
                  <a:gd name="T5" fmla="*/ 15730688 h 15"/>
                  <a:gd name="T6" fmla="*/ 0 w 8"/>
                  <a:gd name="T7" fmla="*/ 7865856 h 15"/>
                  <a:gd name="T8" fmla="*/ 8923200 w 8"/>
                  <a:gd name="T9" fmla="*/ 0 h 15"/>
                  <a:gd name="T10" fmla="*/ 0 w 8"/>
                  <a:gd name="T11" fmla="*/ 11536112 h 15"/>
                  <a:gd name="T12" fmla="*/ 0 w 8"/>
                  <a:gd name="T13" fmla="*/ 15730688 h 15"/>
                  <a:gd name="T14" fmla="*/ 8923200 w 8"/>
                  <a:gd name="T15" fmla="*/ 0 h 1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59" name="Freeform 1732"/>
              <p:cNvSpPr>
                <a:spLocks/>
              </p:cNvSpPr>
              <p:nvPr/>
            </p:nvSpPr>
            <p:spPr bwMode="auto">
              <a:xfrm>
                <a:off x="2668228" y="2453764"/>
                <a:ext cx="9500" cy="14337"/>
              </a:xfrm>
              <a:custGeom>
                <a:avLst/>
                <a:gdLst>
                  <a:gd name="T0" fmla="*/ 5013889 w 9"/>
                  <a:gd name="T1" fmla="*/ 0 h 14"/>
                  <a:gd name="T2" fmla="*/ 10027778 w 9"/>
                  <a:gd name="T3" fmla="*/ 7341568 h 14"/>
                  <a:gd name="T4" fmla="*/ 5013889 w 9"/>
                  <a:gd name="T5" fmla="*/ 14682112 h 14"/>
                  <a:gd name="T6" fmla="*/ 0 w 9"/>
                  <a:gd name="T7" fmla="*/ 7341568 h 14"/>
                  <a:gd name="T8" fmla="*/ 10027778 w 9"/>
                  <a:gd name="T9" fmla="*/ 0 h 14"/>
                  <a:gd name="T10" fmla="*/ 0 w 9"/>
                  <a:gd name="T11" fmla="*/ 11536165 h 14"/>
                  <a:gd name="T12" fmla="*/ 0 w 9"/>
                  <a:gd name="T13" fmla="*/ 14682112 h 14"/>
                  <a:gd name="T14" fmla="*/ 10027778 w 9"/>
                  <a:gd name="T15" fmla="*/ 3145948 h 14"/>
                  <a:gd name="T16" fmla="*/ 10027778 w 9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4"/>
                  <a:gd name="T29" fmla="*/ 9 w 9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4">
                    <a:moveTo>
                      <a:pt x="9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0" name="Freeform 1733"/>
              <p:cNvSpPr>
                <a:spLocks/>
              </p:cNvSpPr>
              <p:nvPr/>
            </p:nvSpPr>
            <p:spPr bwMode="auto">
              <a:xfrm>
                <a:off x="2673513" y="2449668"/>
                <a:ext cx="9500" cy="11265"/>
              </a:xfrm>
              <a:custGeom>
                <a:avLst/>
                <a:gdLst>
                  <a:gd name="T0" fmla="*/ 5013889 w 9"/>
                  <a:gd name="T1" fmla="*/ 0 h 11"/>
                  <a:gd name="T2" fmla="*/ 10027778 w 9"/>
                  <a:gd name="T3" fmla="*/ 5768704 h 11"/>
                  <a:gd name="T4" fmla="*/ 5013889 w 9"/>
                  <a:gd name="T5" fmla="*/ 11536384 h 11"/>
                  <a:gd name="T6" fmla="*/ 0 w 9"/>
                  <a:gd name="T7" fmla="*/ 5768704 h 11"/>
                  <a:gd name="T8" fmla="*/ 5571222 w 9"/>
                  <a:gd name="T9" fmla="*/ 0 h 11"/>
                  <a:gd name="T10" fmla="*/ 0 w 9"/>
                  <a:gd name="T11" fmla="*/ 11536384 h 11"/>
                  <a:gd name="T12" fmla="*/ 10027778 w 9"/>
                  <a:gd name="T13" fmla="*/ 0 h 11"/>
                  <a:gd name="T14" fmla="*/ 5571222 w 9"/>
                  <a:gd name="T15" fmla="*/ 0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11"/>
                  <a:gd name="T26" fmla="*/ 9 w 9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11">
                    <a:moveTo>
                      <a:pt x="5" y="0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1" name="Freeform 1734"/>
              <p:cNvSpPr>
                <a:spLocks/>
              </p:cNvSpPr>
              <p:nvPr/>
            </p:nvSpPr>
            <p:spPr bwMode="auto">
              <a:xfrm>
                <a:off x="2677738" y="2443523"/>
                <a:ext cx="9500" cy="14337"/>
              </a:xfrm>
              <a:custGeom>
                <a:avLst/>
                <a:gdLst>
                  <a:gd name="T0" fmla="*/ 5640625 w 8"/>
                  <a:gd name="T1" fmla="*/ 0 h 14"/>
                  <a:gd name="T2" fmla="*/ 11281249 w 8"/>
                  <a:gd name="T3" fmla="*/ 7341568 h 14"/>
                  <a:gd name="T4" fmla="*/ 5640625 w 8"/>
                  <a:gd name="T5" fmla="*/ 14682112 h 14"/>
                  <a:gd name="T6" fmla="*/ 0 w 8"/>
                  <a:gd name="T7" fmla="*/ 7341568 h 14"/>
                  <a:gd name="T8" fmla="*/ 5640625 w 8"/>
                  <a:gd name="T9" fmla="*/ 0 h 14"/>
                  <a:gd name="T10" fmla="*/ 0 w 8"/>
                  <a:gd name="T11" fmla="*/ 11536165 h 14"/>
                  <a:gd name="T12" fmla="*/ 0 w 8"/>
                  <a:gd name="T13" fmla="*/ 14682112 h 14"/>
                  <a:gd name="T14" fmla="*/ 11281249 w 8"/>
                  <a:gd name="T15" fmla="*/ 3145948 h 14"/>
                  <a:gd name="T16" fmla="*/ 5640625 w 8"/>
                  <a:gd name="T17" fmla="*/ 0 h 1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4"/>
                  <a:gd name="T29" fmla="*/ 8 w 8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4">
                    <a:moveTo>
                      <a:pt x="4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2" name="Freeform 1735"/>
              <p:cNvSpPr>
                <a:spLocks/>
              </p:cNvSpPr>
              <p:nvPr/>
            </p:nvSpPr>
            <p:spPr bwMode="auto">
              <a:xfrm>
                <a:off x="2677738" y="2438403"/>
                <a:ext cx="9500" cy="11265"/>
              </a:xfrm>
              <a:custGeom>
                <a:avLst/>
                <a:gdLst>
                  <a:gd name="T0" fmla="*/ 5640625 w 8"/>
                  <a:gd name="T1" fmla="*/ 0 h 11"/>
                  <a:gd name="T2" fmla="*/ 11281249 w 8"/>
                  <a:gd name="T3" fmla="*/ 5768704 h 11"/>
                  <a:gd name="T4" fmla="*/ 5640625 w 8"/>
                  <a:gd name="T5" fmla="*/ 11536384 h 11"/>
                  <a:gd name="T6" fmla="*/ 0 w 8"/>
                  <a:gd name="T7" fmla="*/ 5768704 h 11"/>
                  <a:gd name="T8" fmla="*/ 0 w 8"/>
                  <a:gd name="T9" fmla="*/ 11536384 h 11"/>
                  <a:gd name="T10" fmla="*/ 11281249 w 8"/>
                  <a:gd name="T11" fmla="*/ 0 h 11"/>
                  <a:gd name="T12" fmla="*/ 11281249 w 8"/>
                  <a:gd name="T13" fmla="*/ 4194677 h 11"/>
                  <a:gd name="T14" fmla="*/ 5640625 w 8"/>
                  <a:gd name="T15" fmla="*/ 11536384 h 11"/>
                  <a:gd name="T16" fmla="*/ 0 w 8"/>
                  <a:gd name="T17" fmla="*/ 11536384 h 1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0" y="11"/>
                    </a:moveTo>
                    <a:lnTo>
                      <a:pt x="8" y="0"/>
                    </a:lnTo>
                    <a:lnTo>
                      <a:pt x="8" y="4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3" name="Freeform 1736"/>
              <p:cNvSpPr>
                <a:spLocks/>
              </p:cNvSpPr>
              <p:nvPr/>
            </p:nvSpPr>
            <p:spPr bwMode="auto">
              <a:xfrm>
                <a:off x="2683014" y="2438403"/>
                <a:ext cx="5276" cy="8193"/>
              </a:xfrm>
              <a:custGeom>
                <a:avLst/>
                <a:gdLst>
                  <a:gd name="T0" fmla="*/ 3479522 w 4"/>
                  <a:gd name="T1" fmla="*/ 0 h 7"/>
                  <a:gd name="T2" fmla="*/ 6959043 w 4"/>
                  <a:gd name="T3" fmla="*/ 4795247 h 7"/>
                  <a:gd name="T4" fmla="*/ 3479522 w 4"/>
                  <a:gd name="T5" fmla="*/ 9589323 h 7"/>
                  <a:gd name="T6" fmla="*/ 0 w 4"/>
                  <a:gd name="T7" fmla="*/ 4795247 h 7"/>
                  <a:gd name="T8" fmla="*/ 0 w 4"/>
                  <a:gd name="T9" fmla="*/ 5479947 h 7"/>
                  <a:gd name="T10" fmla="*/ 6959043 w 4"/>
                  <a:gd name="T11" fmla="*/ 0 h 7"/>
                  <a:gd name="T12" fmla="*/ 6959043 w 4"/>
                  <a:gd name="T13" fmla="*/ 5479947 h 7"/>
                  <a:gd name="T14" fmla="*/ 6959043 w 4"/>
                  <a:gd name="T15" fmla="*/ 9589323 h 7"/>
                  <a:gd name="T16" fmla="*/ 0 w 4"/>
                  <a:gd name="T17" fmla="*/ 5479947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4" name="Freeform 1737"/>
              <p:cNvSpPr>
                <a:spLocks/>
              </p:cNvSpPr>
              <p:nvPr/>
            </p:nvSpPr>
            <p:spPr bwMode="auto">
              <a:xfrm>
                <a:off x="2490843" y="2906456"/>
                <a:ext cx="8449" cy="26627"/>
              </a:xfrm>
              <a:custGeom>
                <a:avLst/>
                <a:gdLst>
                  <a:gd name="T0" fmla="*/ 4462128 w 8"/>
                  <a:gd name="T1" fmla="*/ 0 h 26"/>
                  <a:gd name="T2" fmla="*/ 8923200 w 8"/>
                  <a:gd name="T3" fmla="*/ 13635072 h 26"/>
                  <a:gd name="T4" fmla="*/ 4462128 w 8"/>
                  <a:gd name="T5" fmla="*/ 27269120 h 26"/>
                  <a:gd name="T6" fmla="*/ 0 w 8"/>
                  <a:gd name="T7" fmla="*/ 13635072 h 26"/>
                  <a:gd name="T8" fmla="*/ 8923200 w 8"/>
                  <a:gd name="T9" fmla="*/ 11536660 h 26"/>
                  <a:gd name="T10" fmla="*/ 0 w 8"/>
                  <a:gd name="T11" fmla="*/ 27269120 h 26"/>
                  <a:gd name="T12" fmla="*/ 0 w 8"/>
                  <a:gd name="T13" fmla="*/ 0 h 26"/>
                  <a:gd name="T14" fmla="*/ 8923200 w 8"/>
                  <a:gd name="T15" fmla="*/ 11536660 h 26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6"/>
                  <a:gd name="T26" fmla="*/ 8 w 8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6">
                    <a:moveTo>
                      <a:pt x="8" y="11"/>
                    </a:moveTo>
                    <a:lnTo>
                      <a:pt x="0" y="26"/>
                    </a:lnTo>
                    <a:lnTo>
                      <a:pt x="0" y="0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5" name="Freeform 1738"/>
              <p:cNvSpPr>
                <a:spLocks/>
              </p:cNvSpPr>
              <p:nvPr/>
            </p:nvSpPr>
            <p:spPr bwMode="auto">
              <a:xfrm>
                <a:off x="2490843" y="2895191"/>
                <a:ext cx="12673" cy="31747"/>
              </a:xfrm>
              <a:custGeom>
                <a:avLst/>
                <a:gdLst>
                  <a:gd name="T0" fmla="*/ 6692400 w 12"/>
                  <a:gd name="T1" fmla="*/ 0 h 30"/>
                  <a:gd name="T2" fmla="*/ 13383744 w 12"/>
                  <a:gd name="T3" fmla="*/ 16798396 h 30"/>
                  <a:gd name="T4" fmla="*/ 6692400 w 12"/>
                  <a:gd name="T5" fmla="*/ 33595733 h 30"/>
                  <a:gd name="T6" fmla="*/ 0 w 12"/>
                  <a:gd name="T7" fmla="*/ 16798396 h 30"/>
                  <a:gd name="T8" fmla="*/ 4460897 w 12"/>
                  <a:gd name="T9" fmla="*/ 33595733 h 30"/>
                  <a:gd name="T10" fmla="*/ 13383744 w 12"/>
                  <a:gd name="T11" fmla="*/ 21276842 h 30"/>
                  <a:gd name="T12" fmla="*/ 0 w 12"/>
                  <a:gd name="T13" fmla="*/ 0 h 30"/>
                  <a:gd name="T14" fmla="*/ 0 w 12"/>
                  <a:gd name="T15" fmla="*/ 29116233 h 30"/>
                  <a:gd name="T16" fmla="*/ 4460897 w 12"/>
                  <a:gd name="T17" fmla="*/ 33595733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30"/>
                  <a:gd name="T29" fmla="*/ 12 w 12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30">
                    <a:moveTo>
                      <a:pt x="4" y="30"/>
                    </a:moveTo>
                    <a:lnTo>
                      <a:pt x="12" y="19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6" name="Freeform 1739"/>
              <p:cNvSpPr>
                <a:spLocks/>
              </p:cNvSpPr>
              <p:nvPr/>
            </p:nvSpPr>
            <p:spPr bwMode="auto">
              <a:xfrm>
                <a:off x="2490843" y="2885974"/>
                <a:ext cx="17949" cy="31747"/>
              </a:xfrm>
              <a:custGeom>
                <a:avLst/>
                <a:gdLst>
                  <a:gd name="T0" fmla="*/ 9476016 w 17"/>
                  <a:gd name="T1" fmla="*/ 0 h 32"/>
                  <a:gd name="T2" fmla="*/ 18950976 w 17"/>
                  <a:gd name="T3" fmla="*/ 15748493 h 32"/>
                  <a:gd name="T4" fmla="*/ 9476016 w 17"/>
                  <a:gd name="T5" fmla="*/ 31495993 h 32"/>
                  <a:gd name="T6" fmla="*/ 0 w 17"/>
                  <a:gd name="T7" fmla="*/ 15748493 h 32"/>
                  <a:gd name="T8" fmla="*/ 8918541 w 17"/>
                  <a:gd name="T9" fmla="*/ 31495993 h 32"/>
                  <a:gd name="T10" fmla="*/ 18950976 w 17"/>
                  <a:gd name="T11" fmla="*/ 20669279 h 32"/>
                  <a:gd name="T12" fmla="*/ 0 w 17"/>
                  <a:gd name="T13" fmla="*/ 0 h 32"/>
                  <a:gd name="T14" fmla="*/ 0 w 17"/>
                  <a:gd name="T15" fmla="*/ 20669279 h 32"/>
                  <a:gd name="T16" fmla="*/ 8918541 w 17"/>
                  <a:gd name="T17" fmla="*/ 31495993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2"/>
                  <a:gd name="T29" fmla="*/ 17 w 17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2">
                    <a:moveTo>
                      <a:pt x="8" y="32"/>
                    </a:moveTo>
                    <a:lnTo>
                      <a:pt x="17" y="21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7" name="Freeform 1740"/>
              <p:cNvSpPr>
                <a:spLocks/>
              </p:cNvSpPr>
              <p:nvPr/>
            </p:nvSpPr>
            <p:spPr bwMode="auto">
              <a:xfrm>
                <a:off x="2490843" y="2877781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0 w 21"/>
                  <a:gd name="T9" fmla="*/ 0 h 37"/>
                  <a:gd name="T10" fmla="*/ 0 w 21"/>
                  <a:gd name="T11" fmla="*/ 18878409 h 37"/>
                  <a:gd name="T12" fmla="*/ 13379369 w 21"/>
                  <a:gd name="T13" fmla="*/ 38805504 h 37"/>
                  <a:gd name="T14" fmla="*/ 23413632 w 21"/>
                  <a:gd name="T15" fmla="*/ 23073154 h 37"/>
                  <a:gd name="T16" fmla="*/ 0 w 21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7"/>
                  <a:gd name="T29" fmla="*/ 21 w 2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7">
                    <a:moveTo>
                      <a:pt x="0" y="0"/>
                    </a:moveTo>
                    <a:lnTo>
                      <a:pt x="0" y="18"/>
                    </a:lnTo>
                    <a:lnTo>
                      <a:pt x="12" y="37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8" name="Freeform 1741"/>
              <p:cNvSpPr>
                <a:spLocks/>
              </p:cNvSpPr>
              <p:nvPr/>
            </p:nvSpPr>
            <p:spPr bwMode="auto">
              <a:xfrm>
                <a:off x="2490843" y="2870612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4822417 w 25"/>
                  <a:gd name="T9" fmla="*/ 0 h 36"/>
                  <a:gd name="T10" fmla="*/ 0 w 25"/>
                  <a:gd name="T11" fmla="*/ 7341851 h 36"/>
                  <a:gd name="T12" fmla="*/ 0 w 25"/>
                  <a:gd name="T13" fmla="*/ 15732392 h 36"/>
                  <a:gd name="T14" fmla="*/ 20495270 w 25"/>
                  <a:gd name="T15" fmla="*/ 37756928 h 36"/>
                  <a:gd name="T16" fmla="*/ 30140099 w 25"/>
                  <a:gd name="T17" fmla="*/ 26220314 h 36"/>
                  <a:gd name="T18" fmla="*/ 4822417 w 25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4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69" name="Freeform 1742"/>
              <p:cNvSpPr>
                <a:spLocks/>
              </p:cNvSpPr>
              <p:nvPr/>
            </p:nvSpPr>
            <p:spPr bwMode="auto">
              <a:xfrm>
                <a:off x="2490843" y="2863443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4683703 h 36"/>
                  <a:gd name="T12" fmla="*/ 23416037 w 29"/>
                  <a:gd name="T13" fmla="*/ 37756928 h 36"/>
                  <a:gd name="T14" fmla="*/ 32336832 w 29"/>
                  <a:gd name="T15" fmla="*/ 26220314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0" name="Freeform 1743"/>
              <p:cNvSpPr>
                <a:spLocks/>
              </p:cNvSpPr>
              <p:nvPr/>
            </p:nvSpPr>
            <p:spPr bwMode="auto">
              <a:xfrm>
                <a:off x="2495068" y="2859347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1536611 h 36"/>
                  <a:gd name="T12" fmla="*/ 23416037 w 29"/>
                  <a:gd name="T13" fmla="*/ 37756928 h 36"/>
                  <a:gd name="T14" fmla="*/ 32336832 w 29"/>
                  <a:gd name="T15" fmla="*/ 23073222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1" name="Freeform 1744"/>
              <p:cNvSpPr>
                <a:spLocks/>
              </p:cNvSpPr>
              <p:nvPr/>
            </p:nvSpPr>
            <p:spPr bwMode="auto">
              <a:xfrm>
                <a:off x="2498232" y="2853202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2" name="Freeform 1745"/>
              <p:cNvSpPr>
                <a:spLocks/>
              </p:cNvSpPr>
              <p:nvPr/>
            </p:nvSpPr>
            <p:spPr bwMode="auto">
              <a:xfrm>
                <a:off x="2503517" y="284500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4683703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3" name="Freeform 1746"/>
              <p:cNvSpPr>
                <a:spLocks/>
              </p:cNvSpPr>
              <p:nvPr/>
            </p:nvSpPr>
            <p:spPr bwMode="auto">
              <a:xfrm>
                <a:off x="2507732" y="2839879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2186487 h 36"/>
                  <a:gd name="T12" fmla="*/ 25317685 w 25"/>
                  <a:gd name="T13" fmla="*/ 39883435 h 36"/>
                  <a:gd name="T14" fmla="*/ 30140099 w 25"/>
                  <a:gd name="T15" fmla="*/ 2437297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4" name="Freeform 1747"/>
              <p:cNvSpPr>
                <a:spLocks/>
              </p:cNvSpPr>
              <p:nvPr/>
            </p:nvSpPr>
            <p:spPr bwMode="auto">
              <a:xfrm>
                <a:off x="2513018" y="283373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25317685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5" name="Freeform 1748"/>
              <p:cNvSpPr>
                <a:spLocks/>
              </p:cNvSpPr>
              <p:nvPr/>
            </p:nvSpPr>
            <p:spPr bwMode="auto">
              <a:xfrm>
                <a:off x="2518294" y="2828614"/>
                <a:ext cx="25338" cy="34820"/>
              </a:xfrm>
              <a:custGeom>
                <a:avLst/>
                <a:gdLst>
                  <a:gd name="T0" fmla="*/ 12840285 w 25"/>
                  <a:gd name="T1" fmla="*/ 0 h 33"/>
                  <a:gd name="T2" fmla="*/ 25680570 w 25"/>
                  <a:gd name="T3" fmla="*/ 18370188 h 33"/>
                  <a:gd name="T4" fmla="*/ 12840285 w 25"/>
                  <a:gd name="T5" fmla="*/ 36740375 h 33"/>
                  <a:gd name="T6" fmla="*/ 0 w 25"/>
                  <a:gd name="T7" fmla="*/ 18370188 h 33"/>
                  <a:gd name="T8" fmla="*/ 8217620 w 25"/>
                  <a:gd name="T9" fmla="*/ 0 h 33"/>
                  <a:gd name="T10" fmla="*/ 0 w 25"/>
                  <a:gd name="T11" fmla="*/ 12247142 h 33"/>
                  <a:gd name="T12" fmla="*/ 17462952 w 25"/>
                  <a:gd name="T13" fmla="*/ 36740375 h 33"/>
                  <a:gd name="T14" fmla="*/ 25680570 w 25"/>
                  <a:gd name="T15" fmla="*/ 24493229 h 33"/>
                  <a:gd name="T16" fmla="*/ 8217620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6" name="Freeform 1749"/>
              <p:cNvSpPr>
                <a:spLocks/>
              </p:cNvSpPr>
              <p:nvPr/>
            </p:nvSpPr>
            <p:spPr bwMode="auto">
              <a:xfrm>
                <a:off x="2521467" y="2822469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10821739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6220314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7" name="Freeform 1750"/>
              <p:cNvSpPr>
                <a:spLocks/>
              </p:cNvSpPr>
              <p:nvPr/>
            </p:nvSpPr>
            <p:spPr bwMode="auto">
              <a:xfrm>
                <a:off x="2525682" y="2814276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8" name="Freeform 1751"/>
              <p:cNvSpPr>
                <a:spLocks/>
              </p:cNvSpPr>
              <p:nvPr/>
            </p:nvSpPr>
            <p:spPr bwMode="auto">
              <a:xfrm>
                <a:off x="2530967" y="2811203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0403870 w 25"/>
                  <a:gd name="T9" fmla="*/ 0 h 36"/>
                  <a:gd name="T10" fmla="*/ 0 w 25"/>
                  <a:gd name="T11" fmla="*/ 11536611 h 36"/>
                  <a:gd name="T12" fmla="*/ 22108937 w 25"/>
                  <a:gd name="T13" fmla="*/ 37756928 h 36"/>
                  <a:gd name="T14" fmla="*/ 32512803 w 25"/>
                  <a:gd name="T15" fmla="*/ 23073222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79" name="Freeform 1752"/>
              <p:cNvSpPr>
                <a:spLocks/>
              </p:cNvSpPr>
              <p:nvPr/>
            </p:nvSpPr>
            <p:spPr bwMode="auto">
              <a:xfrm>
                <a:off x="2535192" y="280301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0" name="Freeform 1753"/>
              <p:cNvSpPr>
                <a:spLocks/>
              </p:cNvSpPr>
              <p:nvPr/>
            </p:nvSpPr>
            <p:spPr bwMode="auto">
              <a:xfrm>
                <a:off x="2540468" y="2795842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5732346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1" name="Freeform 1754"/>
              <p:cNvSpPr>
                <a:spLocks/>
              </p:cNvSpPr>
              <p:nvPr/>
            </p:nvSpPr>
            <p:spPr bwMode="auto">
              <a:xfrm>
                <a:off x="2543632" y="2792769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10821739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2024532 h 36"/>
                  <a:gd name="T16" fmla="*/ 10821739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2" name="Freeform 1755"/>
              <p:cNvSpPr>
                <a:spLocks/>
              </p:cNvSpPr>
              <p:nvPr/>
            </p:nvSpPr>
            <p:spPr bwMode="auto">
              <a:xfrm>
                <a:off x="2549968" y="2784576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8217620 w 25"/>
                  <a:gd name="T9" fmla="*/ 0 h 37"/>
                  <a:gd name="T10" fmla="*/ 0 w 25"/>
                  <a:gd name="T11" fmla="*/ 11536577 h 37"/>
                  <a:gd name="T12" fmla="*/ 17462952 w 25"/>
                  <a:gd name="T13" fmla="*/ 38805504 h 37"/>
                  <a:gd name="T14" fmla="*/ 25680570 w 25"/>
                  <a:gd name="T15" fmla="*/ 27268923 h 37"/>
                  <a:gd name="T16" fmla="*/ 821762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3" name="Freeform 1756"/>
              <p:cNvSpPr>
                <a:spLocks/>
              </p:cNvSpPr>
              <p:nvPr/>
            </p:nvSpPr>
            <p:spPr bwMode="auto">
              <a:xfrm>
                <a:off x="2553141" y="2776383"/>
                <a:ext cx="28510" cy="37892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9941717 h 36"/>
                  <a:gd name="T4" fmla="*/ 16256401 w 25"/>
                  <a:gd name="T5" fmla="*/ 39883435 h 36"/>
                  <a:gd name="T6" fmla="*/ 0 w 25"/>
                  <a:gd name="T7" fmla="*/ 19941717 h 36"/>
                  <a:gd name="T8" fmla="*/ 10403870 w 25"/>
                  <a:gd name="T9" fmla="*/ 0 h 36"/>
                  <a:gd name="T10" fmla="*/ 0 w 25"/>
                  <a:gd name="T11" fmla="*/ 16617744 h 36"/>
                  <a:gd name="T12" fmla="*/ 22108937 w 25"/>
                  <a:gd name="T13" fmla="*/ 39883435 h 36"/>
                  <a:gd name="T14" fmla="*/ 32512803 w 25"/>
                  <a:gd name="T15" fmla="*/ 28804231 h 36"/>
                  <a:gd name="T16" fmla="*/ 1040387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4" name="Freeform 1757"/>
              <p:cNvSpPr>
                <a:spLocks/>
              </p:cNvSpPr>
              <p:nvPr/>
            </p:nvSpPr>
            <p:spPr bwMode="auto">
              <a:xfrm>
                <a:off x="2557366" y="2773311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1536577 h 37"/>
                  <a:gd name="T12" fmla="*/ 18948949 w 26"/>
                  <a:gd name="T13" fmla="*/ 38805504 h 37"/>
                  <a:gd name="T14" fmla="*/ 28980865 w 26"/>
                  <a:gd name="T15" fmla="*/ 23073154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5" name="Freeform 1758"/>
              <p:cNvSpPr>
                <a:spLocks/>
              </p:cNvSpPr>
              <p:nvPr/>
            </p:nvSpPr>
            <p:spPr bwMode="auto">
              <a:xfrm>
                <a:off x="2562642" y="2765118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1536577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6" name="Freeform 1759"/>
              <p:cNvSpPr>
                <a:spLocks/>
              </p:cNvSpPr>
              <p:nvPr/>
            </p:nvSpPr>
            <p:spPr bwMode="auto">
              <a:xfrm>
                <a:off x="2566867" y="2762045"/>
                <a:ext cx="25338" cy="33796"/>
              </a:xfrm>
              <a:custGeom>
                <a:avLst/>
                <a:gdLst>
                  <a:gd name="T0" fmla="*/ 12840285 w 25"/>
                  <a:gd name="T1" fmla="*/ 0 h 32"/>
                  <a:gd name="T2" fmla="*/ 25680570 w 25"/>
                  <a:gd name="T3" fmla="*/ 17846400 h 32"/>
                  <a:gd name="T4" fmla="*/ 12840285 w 25"/>
                  <a:gd name="T5" fmla="*/ 35692800 h 32"/>
                  <a:gd name="T6" fmla="*/ 0 w 25"/>
                  <a:gd name="T7" fmla="*/ 17846400 h 32"/>
                  <a:gd name="T8" fmla="*/ 8217620 w 25"/>
                  <a:gd name="T9" fmla="*/ 0 h 32"/>
                  <a:gd name="T10" fmla="*/ 0 w 25"/>
                  <a:gd name="T11" fmla="*/ 11153735 h 32"/>
                  <a:gd name="T12" fmla="*/ 17462952 w 25"/>
                  <a:gd name="T13" fmla="*/ 35692800 h 32"/>
                  <a:gd name="T14" fmla="*/ 25680570 w 25"/>
                  <a:gd name="T15" fmla="*/ 23423793 h 32"/>
                  <a:gd name="T16" fmla="*/ 8217620 w 25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2"/>
                  <a:gd name="T29" fmla="*/ 25 w 25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2">
                    <a:moveTo>
                      <a:pt x="8" y="0"/>
                    </a:moveTo>
                    <a:lnTo>
                      <a:pt x="0" y="10"/>
                    </a:lnTo>
                    <a:lnTo>
                      <a:pt x="17" y="32"/>
                    </a:lnTo>
                    <a:lnTo>
                      <a:pt x="25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7" name="Freeform 1760"/>
              <p:cNvSpPr>
                <a:spLocks/>
              </p:cNvSpPr>
              <p:nvPr/>
            </p:nvSpPr>
            <p:spPr bwMode="auto">
              <a:xfrm>
                <a:off x="2572143" y="2753852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8217620 w 25"/>
                  <a:gd name="T9" fmla="*/ 0 h 37"/>
                  <a:gd name="T10" fmla="*/ 0 w 25"/>
                  <a:gd name="T11" fmla="*/ 11536577 h 37"/>
                  <a:gd name="T12" fmla="*/ 17462952 w 25"/>
                  <a:gd name="T13" fmla="*/ 38805504 h 37"/>
                  <a:gd name="T14" fmla="*/ 25680570 w 25"/>
                  <a:gd name="T15" fmla="*/ 23073154 h 37"/>
                  <a:gd name="T16" fmla="*/ 821762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8" name="Freeform 1761"/>
              <p:cNvSpPr>
                <a:spLocks/>
              </p:cNvSpPr>
              <p:nvPr/>
            </p:nvSpPr>
            <p:spPr bwMode="auto">
              <a:xfrm>
                <a:off x="2575316" y="2747707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5732392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89" name="Freeform 1762"/>
              <p:cNvSpPr>
                <a:spLocks/>
              </p:cNvSpPr>
              <p:nvPr/>
            </p:nvSpPr>
            <p:spPr bwMode="auto">
              <a:xfrm>
                <a:off x="2579540" y="2743611"/>
                <a:ext cx="27450" cy="33796"/>
              </a:xfrm>
              <a:custGeom>
                <a:avLst/>
                <a:gdLst>
                  <a:gd name="T0" fmla="*/ 14490433 w 26"/>
                  <a:gd name="T1" fmla="*/ 0 h 33"/>
                  <a:gd name="T2" fmla="*/ 28980865 w 26"/>
                  <a:gd name="T3" fmla="*/ 17305600 h 33"/>
                  <a:gd name="T4" fmla="*/ 14490433 w 26"/>
                  <a:gd name="T5" fmla="*/ 34611200 h 33"/>
                  <a:gd name="T6" fmla="*/ 0 w 26"/>
                  <a:gd name="T7" fmla="*/ 17305600 h 33"/>
                  <a:gd name="T8" fmla="*/ 10031920 w 26"/>
                  <a:gd name="T9" fmla="*/ 0 h 33"/>
                  <a:gd name="T10" fmla="*/ 0 w 26"/>
                  <a:gd name="T11" fmla="*/ 11536724 h 33"/>
                  <a:gd name="T12" fmla="*/ 18948949 w 26"/>
                  <a:gd name="T13" fmla="*/ 34611200 h 33"/>
                  <a:gd name="T14" fmla="*/ 28980865 w 26"/>
                  <a:gd name="T15" fmla="*/ 23074472 h 33"/>
                  <a:gd name="T16" fmla="*/ 10031920 w 26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0" name="Freeform 1763"/>
              <p:cNvSpPr>
                <a:spLocks/>
              </p:cNvSpPr>
              <p:nvPr/>
            </p:nvSpPr>
            <p:spPr bwMode="auto">
              <a:xfrm>
                <a:off x="2584816" y="2736442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20495270 w 25"/>
                  <a:gd name="T13" fmla="*/ 37756928 h 36"/>
                  <a:gd name="T14" fmla="*/ 30140099 w 25"/>
                  <a:gd name="T15" fmla="*/ 2726900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1" name="Freeform 1764"/>
              <p:cNvSpPr>
                <a:spLocks/>
              </p:cNvSpPr>
              <p:nvPr/>
            </p:nvSpPr>
            <p:spPr bwMode="auto">
              <a:xfrm>
                <a:off x="2589041" y="272927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4683703 h 36"/>
                  <a:gd name="T12" fmla="*/ 17462952 w 25"/>
                  <a:gd name="T13" fmla="*/ 37756928 h 36"/>
                  <a:gd name="T14" fmla="*/ 25680570 w 25"/>
                  <a:gd name="T15" fmla="*/ 26220314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2" name="Freeform 1765"/>
              <p:cNvSpPr>
                <a:spLocks/>
              </p:cNvSpPr>
              <p:nvPr/>
            </p:nvSpPr>
            <p:spPr bwMode="auto">
              <a:xfrm>
                <a:off x="2592205" y="2726201"/>
                <a:ext cx="27450" cy="36868"/>
              </a:xfrm>
              <a:custGeom>
                <a:avLst/>
                <a:gdLst>
                  <a:gd name="T0" fmla="*/ 15070050 w 25"/>
                  <a:gd name="T1" fmla="*/ 0 h 37"/>
                  <a:gd name="T2" fmla="*/ 30140099 w 25"/>
                  <a:gd name="T3" fmla="*/ 18368236 h 37"/>
                  <a:gd name="T4" fmla="*/ 15070050 w 25"/>
                  <a:gd name="T5" fmla="*/ 36736471 h 37"/>
                  <a:gd name="T6" fmla="*/ 0 w 25"/>
                  <a:gd name="T7" fmla="*/ 18368236 h 37"/>
                  <a:gd name="T8" fmla="*/ 10850437 w 25"/>
                  <a:gd name="T9" fmla="*/ 0 h 37"/>
                  <a:gd name="T10" fmla="*/ 0 w 25"/>
                  <a:gd name="T11" fmla="*/ 10921895 h 37"/>
                  <a:gd name="T12" fmla="*/ 20495270 w 25"/>
                  <a:gd name="T13" fmla="*/ 36736471 h 37"/>
                  <a:gd name="T14" fmla="*/ 30140099 w 25"/>
                  <a:gd name="T15" fmla="*/ 21843791 h 37"/>
                  <a:gd name="T16" fmla="*/ 10850437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3" name="Freeform 1766"/>
              <p:cNvSpPr>
                <a:spLocks/>
              </p:cNvSpPr>
              <p:nvPr/>
            </p:nvSpPr>
            <p:spPr bwMode="auto">
              <a:xfrm>
                <a:off x="2597490" y="2718008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1536611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4" name="Freeform 1767"/>
              <p:cNvSpPr>
                <a:spLocks/>
              </p:cNvSpPr>
              <p:nvPr/>
            </p:nvSpPr>
            <p:spPr bwMode="auto">
              <a:xfrm>
                <a:off x="2601705" y="2711863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4683703 h 36"/>
                  <a:gd name="T12" fmla="*/ 19289667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6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5" name="Freeform 1768"/>
              <p:cNvSpPr>
                <a:spLocks/>
              </p:cNvSpPr>
              <p:nvPr/>
            </p:nvSpPr>
            <p:spPr bwMode="auto">
              <a:xfrm>
                <a:off x="2606990" y="2706742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20495270 w 25"/>
                  <a:gd name="T13" fmla="*/ 37756928 h 36"/>
                  <a:gd name="T14" fmla="*/ 30140099 w 25"/>
                  <a:gd name="T15" fmla="*/ 23073222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6" name="Freeform 1769"/>
              <p:cNvSpPr>
                <a:spLocks/>
              </p:cNvSpPr>
              <p:nvPr/>
            </p:nvSpPr>
            <p:spPr bwMode="auto">
              <a:xfrm>
                <a:off x="2611215" y="2698540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17462952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7" name="Freeform 1770"/>
              <p:cNvSpPr>
                <a:spLocks/>
              </p:cNvSpPr>
              <p:nvPr/>
            </p:nvSpPr>
            <p:spPr bwMode="auto">
              <a:xfrm>
                <a:off x="2614379" y="2690347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5732346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8" name="Freeform 1771"/>
              <p:cNvSpPr>
                <a:spLocks/>
              </p:cNvSpPr>
              <p:nvPr/>
            </p:nvSpPr>
            <p:spPr bwMode="auto">
              <a:xfrm>
                <a:off x="2619664" y="2687275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437297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999" name="Freeform 1772"/>
              <p:cNvSpPr>
                <a:spLocks/>
              </p:cNvSpPr>
              <p:nvPr/>
            </p:nvSpPr>
            <p:spPr bwMode="auto">
              <a:xfrm>
                <a:off x="2623879" y="268113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0" name="Freeform 1773"/>
              <p:cNvSpPr>
                <a:spLocks/>
              </p:cNvSpPr>
              <p:nvPr/>
            </p:nvSpPr>
            <p:spPr bwMode="auto">
              <a:xfrm>
                <a:off x="2629165" y="2676009"/>
                <a:ext cx="27450" cy="34820"/>
              </a:xfrm>
              <a:custGeom>
                <a:avLst/>
                <a:gdLst>
                  <a:gd name="T0" fmla="*/ 15070050 w 25"/>
                  <a:gd name="T1" fmla="*/ 0 h 33"/>
                  <a:gd name="T2" fmla="*/ 30140099 w 25"/>
                  <a:gd name="T3" fmla="*/ 18370188 h 33"/>
                  <a:gd name="T4" fmla="*/ 15070050 w 25"/>
                  <a:gd name="T5" fmla="*/ 36740375 h 33"/>
                  <a:gd name="T6" fmla="*/ 0 w 25"/>
                  <a:gd name="T7" fmla="*/ 18370188 h 33"/>
                  <a:gd name="T8" fmla="*/ 4822417 w 25"/>
                  <a:gd name="T9" fmla="*/ 0 h 33"/>
                  <a:gd name="T10" fmla="*/ 0 w 25"/>
                  <a:gd name="T11" fmla="*/ 12247142 h 33"/>
                  <a:gd name="T12" fmla="*/ 20495270 w 25"/>
                  <a:gd name="T13" fmla="*/ 36740375 h 33"/>
                  <a:gd name="T14" fmla="*/ 30140099 w 25"/>
                  <a:gd name="T15" fmla="*/ 24493229 h 33"/>
                  <a:gd name="T16" fmla="*/ 4822417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4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1" name="Freeform 1774"/>
              <p:cNvSpPr>
                <a:spLocks/>
              </p:cNvSpPr>
              <p:nvPr/>
            </p:nvSpPr>
            <p:spPr bwMode="auto">
              <a:xfrm>
                <a:off x="2633389" y="2669865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4458514 w 26"/>
                  <a:gd name="T9" fmla="*/ 0 h 36"/>
                  <a:gd name="T10" fmla="*/ 0 w 26"/>
                  <a:gd name="T11" fmla="*/ 11536611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4458514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4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2" name="Freeform 1775"/>
              <p:cNvSpPr>
                <a:spLocks/>
              </p:cNvSpPr>
              <p:nvPr/>
            </p:nvSpPr>
            <p:spPr bwMode="auto">
              <a:xfrm>
                <a:off x="2633389" y="2662696"/>
                <a:ext cx="31674" cy="36868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8368236 h 37"/>
                  <a:gd name="T4" fmla="*/ 16720704 w 30"/>
                  <a:gd name="T5" fmla="*/ 36736471 h 37"/>
                  <a:gd name="T6" fmla="*/ 0 w 30"/>
                  <a:gd name="T7" fmla="*/ 18368236 h 37"/>
                  <a:gd name="T8" fmla="*/ 10032213 w 30"/>
                  <a:gd name="T9" fmla="*/ 0 h 37"/>
                  <a:gd name="T10" fmla="*/ 0 w 30"/>
                  <a:gd name="T11" fmla="*/ 14892677 h 37"/>
                  <a:gd name="T12" fmla="*/ 23409200 w 30"/>
                  <a:gd name="T13" fmla="*/ 36736471 h 37"/>
                  <a:gd name="T14" fmla="*/ 33441409 w 30"/>
                  <a:gd name="T15" fmla="*/ 25814572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5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3" name="Freeform 1776"/>
              <p:cNvSpPr>
                <a:spLocks/>
              </p:cNvSpPr>
              <p:nvPr/>
            </p:nvSpPr>
            <p:spPr bwMode="auto">
              <a:xfrm>
                <a:off x="2636553" y="265859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4524124 w 30"/>
                  <a:gd name="T13" fmla="*/ 37756928 h 36"/>
                  <a:gd name="T14" fmla="*/ 33441409 w 30"/>
                  <a:gd name="T15" fmla="*/ 2307322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2" y="36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4" name="Freeform 1777"/>
              <p:cNvSpPr>
                <a:spLocks/>
              </p:cNvSpPr>
              <p:nvPr/>
            </p:nvSpPr>
            <p:spPr bwMode="auto">
              <a:xfrm>
                <a:off x="2642890" y="2651430"/>
                <a:ext cx="30623" cy="36868"/>
              </a:xfrm>
              <a:custGeom>
                <a:avLst/>
                <a:gdLst>
                  <a:gd name="T0" fmla="*/ 16168944 w 29"/>
                  <a:gd name="T1" fmla="*/ 0 h 37"/>
                  <a:gd name="T2" fmla="*/ 32336832 w 29"/>
                  <a:gd name="T3" fmla="*/ 18368236 h 37"/>
                  <a:gd name="T4" fmla="*/ 16168944 w 29"/>
                  <a:gd name="T5" fmla="*/ 36736471 h 37"/>
                  <a:gd name="T6" fmla="*/ 0 w 29"/>
                  <a:gd name="T7" fmla="*/ 18368236 h 37"/>
                  <a:gd name="T8" fmla="*/ 8920798 w 29"/>
                  <a:gd name="T9" fmla="*/ 0 h 37"/>
                  <a:gd name="T10" fmla="*/ 0 w 29"/>
                  <a:gd name="T11" fmla="*/ 10921895 h 37"/>
                  <a:gd name="T12" fmla="*/ 23416037 w 29"/>
                  <a:gd name="T13" fmla="*/ 36736471 h 37"/>
                  <a:gd name="T14" fmla="*/ 32336832 w 29"/>
                  <a:gd name="T15" fmla="*/ 25814572 h 37"/>
                  <a:gd name="T16" fmla="*/ 8920798 w 29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7"/>
                  <a:gd name="T29" fmla="*/ 29 w 2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5" name="Freeform 1778"/>
              <p:cNvSpPr>
                <a:spLocks/>
              </p:cNvSpPr>
              <p:nvPr/>
            </p:nvSpPr>
            <p:spPr bwMode="auto">
              <a:xfrm>
                <a:off x="2646054" y="2643237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8917289 w 30"/>
                  <a:gd name="T9" fmla="*/ 0 h 37"/>
                  <a:gd name="T10" fmla="*/ 0 w 30"/>
                  <a:gd name="T11" fmla="*/ 15732346 h 37"/>
                  <a:gd name="T12" fmla="*/ 23409200 w 30"/>
                  <a:gd name="T13" fmla="*/ 38805504 h 37"/>
                  <a:gd name="T14" fmla="*/ 33441409 w 30"/>
                  <a:gd name="T15" fmla="*/ 27268923 h 37"/>
                  <a:gd name="T16" fmla="*/ 8917289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8" y="0"/>
                    </a:moveTo>
                    <a:lnTo>
                      <a:pt x="0" y="15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6" name="Freeform 1779"/>
              <p:cNvSpPr>
                <a:spLocks/>
              </p:cNvSpPr>
              <p:nvPr/>
            </p:nvSpPr>
            <p:spPr bwMode="auto">
              <a:xfrm>
                <a:off x="2651339" y="2640165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0487921 h 36"/>
                  <a:gd name="T12" fmla="*/ 23409200 w 30"/>
                  <a:gd name="T13" fmla="*/ 37756928 h 36"/>
                  <a:gd name="T14" fmla="*/ 33441409 w 30"/>
                  <a:gd name="T15" fmla="*/ 2202453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0"/>
                    </a:lnTo>
                    <a:lnTo>
                      <a:pt x="21" y="36"/>
                    </a:lnTo>
                    <a:lnTo>
                      <a:pt x="30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7" name="Freeform 1780"/>
              <p:cNvSpPr>
                <a:spLocks/>
              </p:cNvSpPr>
              <p:nvPr/>
            </p:nvSpPr>
            <p:spPr bwMode="auto">
              <a:xfrm>
                <a:off x="2655563" y="2631972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10032213 w 30"/>
                  <a:gd name="T9" fmla="*/ 0 h 37"/>
                  <a:gd name="T10" fmla="*/ 0 w 30"/>
                  <a:gd name="T11" fmla="*/ 11536577 h 37"/>
                  <a:gd name="T12" fmla="*/ 24524124 w 30"/>
                  <a:gd name="T13" fmla="*/ 38805504 h 37"/>
                  <a:gd name="T14" fmla="*/ 33441409 w 30"/>
                  <a:gd name="T15" fmla="*/ 27268923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1"/>
                    </a:lnTo>
                    <a:lnTo>
                      <a:pt x="22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8" name="Freeform 1781"/>
              <p:cNvSpPr>
                <a:spLocks/>
              </p:cNvSpPr>
              <p:nvPr/>
            </p:nvSpPr>
            <p:spPr bwMode="auto">
              <a:xfrm>
                <a:off x="2660839" y="2623779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6617744 h 36"/>
                  <a:gd name="T12" fmla="*/ 25317685 w 25"/>
                  <a:gd name="T13" fmla="*/ 39883435 h 36"/>
                  <a:gd name="T14" fmla="*/ 30140099 w 25"/>
                  <a:gd name="T15" fmla="*/ 32128200 h 36"/>
                  <a:gd name="T16" fmla="*/ 30140099 w 25"/>
                  <a:gd name="T17" fmla="*/ 24372974 h 36"/>
                  <a:gd name="T18" fmla="*/ 9644833 w 25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8" y="0"/>
                    </a:moveTo>
                    <a:lnTo>
                      <a:pt x="0" y="15"/>
                    </a:lnTo>
                    <a:lnTo>
                      <a:pt x="21" y="36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09" name="Freeform 1782"/>
              <p:cNvSpPr>
                <a:spLocks/>
              </p:cNvSpPr>
              <p:nvPr/>
            </p:nvSpPr>
            <p:spPr bwMode="auto">
              <a:xfrm>
                <a:off x="2665064" y="2620706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8919228 w 21"/>
                  <a:gd name="T9" fmla="*/ 0 h 37"/>
                  <a:gd name="T10" fmla="*/ 0 w 21"/>
                  <a:gd name="T11" fmla="*/ 11536577 h 37"/>
                  <a:gd name="T12" fmla="*/ 23413632 w 21"/>
                  <a:gd name="T13" fmla="*/ 38805504 h 37"/>
                  <a:gd name="T14" fmla="*/ 23413632 w 21"/>
                  <a:gd name="T15" fmla="*/ 34610759 h 37"/>
                  <a:gd name="T16" fmla="*/ 23413632 w 21"/>
                  <a:gd name="T17" fmla="*/ 15732346 h 37"/>
                  <a:gd name="T18" fmla="*/ 8919228 w 21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7"/>
                  <a:gd name="T32" fmla="*/ 21 w 21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0" name="Freeform 1783"/>
              <p:cNvSpPr>
                <a:spLocks/>
              </p:cNvSpPr>
              <p:nvPr/>
            </p:nvSpPr>
            <p:spPr bwMode="auto">
              <a:xfrm>
                <a:off x="2668228" y="2612513"/>
                <a:ext cx="19010" cy="34820"/>
              </a:xfrm>
              <a:custGeom>
                <a:avLst/>
                <a:gdLst>
                  <a:gd name="T0" fmla="*/ 10628826 w 17"/>
                  <a:gd name="T1" fmla="*/ 0 h 33"/>
                  <a:gd name="T2" fmla="*/ 21257652 w 17"/>
                  <a:gd name="T3" fmla="*/ 18370188 h 33"/>
                  <a:gd name="T4" fmla="*/ 10628826 w 17"/>
                  <a:gd name="T5" fmla="*/ 36740375 h 33"/>
                  <a:gd name="T6" fmla="*/ 0 w 17"/>
                  <a:gd name="T7" fmla="*/ 18370188 h 33"/>
                  <a:gd name="T8" fmla="*/ 11253919 w 17"/>
                  <a:gd name="T9" fmla="*/ 0 h 33"/>
                  <a:gd name="T10" fmla="*/ 0 w 17"/>
                  <a:gd name="T11" fmla="*/ 12247142 h 33"/>
                  <a:gd name="T12" fmla="*/ 21257652 w 17"/>
                  <a:gd name="T13" fmla="*/ 36740375 h 33"/>
                  <a:gd name="T14" fmla="*/ 21257652 w 17"/>
                  <a:gd name="T15" fmla="*/ 12247142 h 33"/>
                  <a:gd name="T16" fmla="*/ 11253919 w 1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1" name="Freeform 1784"/>
              <p:cNvSpPr>
                <a:spLocks/>
              </p:cNvSpPr>
              <p:nvPr/>
            </p:nvSpPr>
            <p:spPr bwMode="auto">
              <a:xfrm>
                <a:off x="2673513" y="2606369"/>
                <a:ext cx="14785" cy="28675"/>
              </a:xfrm>
              <a:custGeom>
                <a:avLst/>
                <a:gdLst>
                  <a:gd name="T0" fmla="*/ 8408116 w 13"/>
                  <a:gd name="T1" fmla="*/ 0 h 29"/>
                  <a:gd name="T2" fmla="*/ 16815094 w 13"/>
                  <a:gd name="T3" fmla="*/ 14177316 h 29"/>
                  <a:gd name="T4" fmla="*/ 8408116 w 13"/>
                  <a:gd name="T5" fmla="*/ 28353643 h 29"/>
                  <a:gd name="T6" fmla="*/ 0 w 13"/>
                  <a:gd name="T7" fmla="*/ 14177316 h 29"/>
                  <a:gd name="T8" fmla="*/ 11641483 w 13"/>
                  <a:gd name="T9" fmla="*/ 0 h 29"/>
                  <a:gd name="T10" fmla="*/ 0 w 13"/>
                  <a:gd name="T11" fmla="*/ 13687863 h 29"/>
                  <a:gd name="T12" fmla="*/ 16815094 w 13"/>
                  <a:gd name="T13" fmla="*/ 28353643 h 29"/>
                  <a:gd name="T14" fmla="*/ 16815094 w 13"/>
                  <a:gd name="T15" fmla="*/ 6844426 h 29"/>
                  <a:gd name="T16" fmla="*/ 11641483 w 13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9"/>
                  <a:gd name="T29" fmla="*/ 13 w 1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3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2" name="Freeform 1785"/>
              <p:cNvSpPr>
                <a:spLocks/>
              </p:cNvSpPr>
              <p:nvPr/>
            </p:nvSpPr>
            <p:spPr bwMode="auto">
              <a:xfrm>
                <a:off x="2677738" y="2602272"/>
                <a:ext cx="9500" cy="22530"/>
              </a:xfrm>
              <a:custGeom>
                <a:avLst/>
                <a:gdLst>
                  <a:gd name="T0" fmla="*/ 5640625 w 8"/>
                  <a:gd name="T1" fmla="*/ 0 h 22"/>
                  <a:gd name="T2" fmla="*/ 11281249 w 8"/>
                  <a:gd name="T3" fmla="*/ 11536384 h 22"/>
                  <a:gd name="T4" fmla="*/ 5640625 w 8"/>
                  <a:gd name="T5" fmla="*/ 23072768 h 22"/>
                  <a:gd name="T6" fmla="*/ 0 w 8"/>
                  <a:gd name="T7" fmla="*/ 11536384 h 22"/>
                  <a:gd name="T8" fmla="*/ 0 w 8"/>
                  <a:gd name="T9" fmla="*/ 11536384 h 22"/>
                  <a:gd name="T10" fmla="*/ 11281249 w 8"/>
                  <a:gd name="T11" fmla="*/ 0 h 22"/>
                  <a:gd name="T12" fmla="*/ 11281249 w 8"/>
                  <a:gd name="T13" fmla="*/ 23072768 h 22"/>
                  <a:gd name="T14" fmla="*/ 0 w 8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2"/>
                  <a:gd name="T26" fmla="*/ 8 w 8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2">
                    <a:moveTo>
                      <a:pt x="0" y="11"/>
                    </a:moveTo>
                    <a:lnTo>
                      <a:pt x="8" y="0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3" name="Freeform 1786"/>
              <p:cNvSpPr>
                <a:spLocks/>
              </p:cNvSpPr>
              <p:nvPr/>
            </p:nvSpPr>
            <p:spPr bwMode="auto">
              <a:xfrm>
                <a:off x="2683014" y="2602272"/>
                <a:ext cx="5276" cy="11265"/>
              </a:xfrm>
              <a:custGeom>
                <a:avLst/>
                <a:gdLst>
                  <a:gd name="T0" fmla="*/ 3479522 w 4"/>
                  <a:gd name="T1" fmla="*/ 0 h 11"/>
                  <a:gd name="T2" fmla="*/ 6959043 w 4"/>
                  <a:gd name="T3" fmla="*/ 5768704 h 11"/>
                  <a:gd name="T4" fmla="*/ 3479522 w 4"/>
                  <a:gd name="T5" fmla="*/ 11536384 h 11"/>
                  <a:gd name="T6" fmla="*/ 0 w 4"/>
                  <a:gd name="T7" fmla="*/ 5768704 h 11"/>
                  <a:gd name="T8" fmla="*/ 0 w 4"/>
                  <a:gd name="T9" fmla="*/ 4194677 h 11"/>
                  <a:gd name="T10" fmla="*/ 6959043 w 4"/>
                  <a:gd name="T11" fmla="*/ 0 h 11"/>
                  <a:gd name="T12" fmla="*/ 6959043 w 4"/>
                  <a:gd name="T13" fmla="*/ 11536384 h 11"/>
                  <a:gd name="T14" fmla="*/ 0 w 4"/>
                  <a:gd name="T15" fmla="*/ 4194677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0" y="4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4" name="Freeform 1787"/>
              <p:cNvSpPr>
                <a:spLocks/>
              </p:cNvSpPr>
              <p:nvPr/>
            </p:nvSpPr>
            <p:spPr bwMode="auto">
              <a:xfrm>
                <a:off x="3076864" y="2762045"/>
                <a:ext cx="22174" cy="19458"/>
              </a:xfrm>
              <a:custGeom>
                <a:avLst/>
                <a:gdLst>
                  <a:gd name="T0" fmla="*/ 11706816 w 21"/>
                  <a:gd name="T1" fmla="*/ 0 h 18"/>
                  <a:gd name="T2" fmla="*/ 23413632 w 21"/>
                  <a:gd name="T3" fmla="*/ 10517049 h 18"/>
                  <a:gd name="T4" fmla="*/ 11706816 w 21"/>
                  <a:gd name="T5" fmla="*/ 21034098 h 18"/>
                  <a:gd name="T6" fmla="*/ 0 w 21"/>
                  <a:gd name="T7" fmla="*/ 10517049 h 18"/>
                  <a:gd name="T8" fmla="*/ 8919228 w 21"/>
                  <a:gd name="T9" fmla="*/ 0 h 18"/>
                  <a:gd name="T10" fmla="*/ 0 w 21"/>
                  <a:gd name="T11" fmla="*/ 11685609 h 18"/>
                  <a:gd name="T12" fmla="*/ 4460142 w 21"/>
                  <a:gd name="T13" fmla="*/ 11685609 h 18"/>
                  <a:gd name="T14" fmla="*/ 8919228 w 21"/>
                  <a:gd name="T15" fmla="*/ 11685609 h 18"/>
                  <a:gd name="T16" fmla="*/ 13379369 w 21"/>
                  <a:gd name="T17" fmla="*/ 16359851 h 18"/>
                  <a:gd name="T18" fmla="*/ 18953492 w 21"/>
                  <a:gd name="T19" fmla="*/ 16359851 h 18"/>
                  <a:gd name="T20" fmla="*/ 23413632 w 21"/>
                  <a:gd name="T21" fmla="*/ 21034098 h 18"/>
                  <a:gd name="T22" fmla="*/ 8919228 w 21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8" y="0"/>
                    </a:moveTo>
                    <a:lnTo>
                      <a:pt x="0" y="10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12" y="14"/>
                    </a:lnTo>
                    <a:lnTo>
                      <a:pt x="17" y="14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5" name="Freeform 1788"/>
              <p:cNvSpPr>
                <a:spLocks/>
              </p:cNvSpPr>
              <p:nvPr/>
            </p:nvSpPr>
            <p:spPr bwMode="auto">
              <a:xfrm>
                <a:off x="3081079" y="2753852"/>
                <a:ext cx="34847" cy="28675"/>
              </a:xfrm>
              <a:custGeom>
                <a:avLst/>
                <a:gdLst>
                  <a:gd name="T0" fmla="*/ 17858063 w 34"/>
                  <a:gd name="T1" fmla="*/ 0 h 29"/>
                  <a:gd name="T2" fmla="*/ 35715100 w 34"/>
                  <a:gd name="T3" fmla="*/ 14177316 h 29"/>
                  <a:gd name="T4" fmla="*/ 17858063 w 34"/>
                  <a:gd name="T5" fmla="*/ 28353643 h 29"/>
                  <a:gd name="T6" fmla="*/ 0 w 34"/>
                  <a:gd name="T7" fmla="*/ 14177316 h 29"/>
                  <a:gd name="T8" fmla="*/ 8403252 w 34"/>
                  <a:gd name="T9" fmla="*/ 0 h 29"/>
                  <a:gd name="T10" fmla="*/ 0 w 34"/>
                  <a:gd name="T11" fmla="*/ 14665779 h 29"/>
                  <a:gd name="T12" fmla="*/ 0 w 34"/>
                  <a:gd name="T13" fmla="*/ 17598543 h 29"/>
                  <a:gd name="T14" fmla="*/ 4202138 w 34"/>
                  <a:gd name="T15" fmla="*/ 17598543 h 29"/>
                  <a:gd name="T16" fmla="*/ 8403252 w 34"/>
                  <a:gd name="T17" fmla="*/ 21509218 h 29"/>
                  <a:gd name="T18" fmla="*/ 13655922 w 34"/>
                  <a:gd name="T19" fmla="*/ 21509218 h 29"/>
                  <a:gd name="T20" fmla="*/ 17857038 w 34"/>
                  <a:gd name="T21" fmla="*/ 25420883 h 29"/>
                  <a:gd name="T22" fmla="*/ 22059174 w 34"/>
                  <a:gd name="T23" fmla="*/ 25420883 h 29"/>
                  <a:gd name="T24" fmla="*/ 26261310 w 34"/>
                  <a:gd name="T25" fmla="*/ 25420883 h 29"/>
                  <a:gd name="T26" fmla="*/ 31512956 w 34"/>
                  <a:gd name="T27" fmla="*/ 28353643 h 29"/>
                  <a:gd name="T28" fmla="*/ 35715100 w 34"/>
                  <a:gd name="T29" fmla="*/ 28353643 h 29"/>
                  <a:gd name="T30" fmla="*/ 8403252 w 34"/>
                  <a:gd name="T31" fmla="*/ 0 h 29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29"/>
                  <a:gd name="T50" fmla="*/ 34 w 34"/>
                  <a:gd name="T51" fmla="*/ 29 h 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29">
                    <a:moveTo>
                      <a:pt x="8" y="0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1" y="26"/>
                    </a:lnTo>
                    <a:lnTo>
                      <a:pt x="25" y="26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6" name="Freeform 1789"/>
              <p:cNvSpPr>
                <a:spLocks/>
              </p:cNvSpPr>
              <p:nvPr/>
            </p:nvSpPr>
            <p:spPr bwMode="auto">
              <a:xfrm>
                <a:off x="3084252" y="2743611"/>
                <a:ext cx="50685" cy="49158"/>
              </a:xfrm>
              <a:custGeom>
                <a:avLst/>
                <a:gdLst>
                  <a:gd name="T0" fmla="*/ 27329999 w 47"/>
                  <a:gd name="T1" fmla="*/ 0 h 48"/>
                  <a:gd name="T2" fmla="*/ 54658919 w 47"/>
                  <a:gd name="T3" fmla="*/ 25171968 h 48"/>
                  <a:gd name="T4" fmla="*/ 27329999 w 47"/>
                  <a:gd name="T5" fmla="*/ 50343937 h 48"/>
                  <a:gd name="T6" fmla="*/ 0 w 47"/>
                  <a:gd name="T7" fmla="*/ 25171968 h 48"/>
                  <a:gd name="T8" fmla="*/ 10466993 w 47"/>
                  <a:gd name="T9" fmla="*/ 0 h 48"/>
                  <a:gd name="T10" fmla="*/ 0 w 47"/>
                  <a:gd name="T11" fmla="*/ 19927426 h 48"/>
                  <a:gd name="T12" fmla="*/ 15118149 w 47"/>
                  <a:gd name="T13" fmla="*/ 38807172 h 48"/>
                  <a:gd name="T14" fmla="*/ 19770387 w 47"/>
                  <a:gd name="T15" fmla="*/ 38807172 h 48"/>
                  <a:gd name="T16" fmla="*/ 24421543 w 47"/>
                  <a:gd name="T17" fmla="*/ 38807172 h 48"/>
                  <a:gd name="T18" fmla="*/ 30237376 w 47"/>
                  <a:gd name="T19" fmla="*/ 41953283 h 48"/>
                  <a:gd name="T20" fmla="*/ 34888532 w 47"/>
                  <a:gd name="T21" fmla="*/ 41953283 h 48"/>
                  <a:gd name="T22" fmla="*/ 39540774 w 47"/>
                  <a:gd name="T23" fmla="*/ 46149122 h 48"/>
                  <a:gd name="T24" fmla="*/ 44191930 w 47"/>
                  <a:gd name="T25" fmla="*/ 46149122 h 48"/>
                  <a:gd name="T26" fmla="*/ 50006684 w 47"/>
                  <a:gd name="T27" fmla="*/ 46149122 h 48"/>
                  <a:gd name="T28" fmla="*/ 54658919 w 47"/>
                  <a:gd name="T29" fmla="*/ 50343937 h 48"/>
                  <a:gd name="T30" fmla="*/ 10466993 w 47"/>
                  <a:gd name="T31" fmla="*/ 0 h 48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7"/>
                  <a:gd name="T49" fmla="*/ 0 h 48"/>
                  <a:gd name="T50" fmla="*/ 47 w 47"/>
                  <a:gd name="T51" fmla="*/ 48 h 4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7" h="48">
                    <a:moveTo>
                      <a:pt x="9" y="0"/>
                    </a:moveTo>
                    <a:lnTo>
                      <a:pt x="0" y="19"/>
                    </a:lnTo>
                    <a:lnTo>
                      <a:pt x="13" y="37"/>
                    </a:lnTo>
                    <a:lnTo>
                      <a:pt x="17" y="37"/>
                    </a:lnTo>
                    <a:lnTo>
                      <a:pt x="21" y="37"/>
                    </a:lnTo>
                    <a:lnTo>
                      <a:pt x="26" y="40"/>
                    </a:lnTo>
                    <a:lnTo>
                      <a:pt x="30" y="40"/>
                    </a:lnTo>
                    <a:lnTo>
                      <a:pt x="34" y="44"/>
                    </a:lnTo>
                    <a:lnTo>
                      <a:pt x="38" y="44"/>
                    </a:lnTo>
                    <a:lnTo>
                      <a:pt x="43" y="44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7" name="Freeform 1790"/>
              <p:cNvSpPr>
                <a:spLocks/>
              </p:cNvSpPr>
              <p:nvPr/>
            </p:nvSpPr>
            <p:spPr bwMode="auto">
              <a:xfrm>
                <a:off x="3089528" y="2736442"/>
                <a:ext cx="63349" cy="63495"/>
              </a:xfrm>
              <a:custGeom>
                <a:avLst/>
                <a:gdLst>
                  <a:gd name="T0" fmla="*/ 33442993 w 60"/>
                  <a:gd name="T1" fmla="*/ 0 h 62"/>
                  <a:gd name="T2" fmla="*/ 66884930 w 60"/>
                  <a:gd name="T3" fmla="*/ 32513536 h 62"/>
                  <a:gd name="T4" fmla="*/ 33442993 w 60"/>
                  <a:gd name="T5" fmla="*/ 65026049 h 62"/>
                  <a:gd name="T6" fmla="*/ 0 w 60"/>
                  <a:gd name="T7" fmla="*/ 32513536 h 62"/>
                  <a:gd name="T8" fmla="*/ 14492140 w 60"/>
                  <a:gd name="T9" fmla="*/ 0 h 62"/>
                  <a:gd name="T10" fmla="*/ 0 w 60"/>
                  <a:gd name="T11" fmla="*/ 18878501 h 62"/>
                  <a:gd name="T12" fmla="*/ 28983224 w 60"/>
                  <a:gd name="T13" fmla="*/ 49293630 h 62"/>
                  <a:gd name="T14" fmla="*/ 33442993 w 60"/>
                  <a:gd name="T15" fmla="*/ 53489420 h 62"/>
                  <a:gd name="T16" fmla="*/ 37901714 w 60"/>
                  <a:gd name="T17" fmla="*/ 53489420 h 62"/>
                  <a:gd name="T18" fmla="*/ 43475368 w 60"/>
                  <a:gd name="T19" fmla="*/ 53489420 h 62"/>
                  <a:gd name="T20" fmla="*/ 47934081 w 60"/>
                  <a:gd name="T21" fmla="*/ 57684185 h 62"/>
                  <a:gd name="T22" fmla="*/ 52392794 w 60"/>
                  <a:gd name="T23" fmla="*/ 57684185 h 62"/>
                  <a:gd name="T24" fmla="*/ 56852562 w 60"/>
                  <a:gd name="T25" fmla="*/ 60831283 h 62"/>
                  <a:gd name="T26" fmla="*/ 61311275 w 60"/>
                  <a:gd name="T27" fmla="*/ 60831283 h 62"/>
                  <a:gd name="T28" fmla="*/ 66884930 w 60"/>
                  <a:gd name="T29" fmla="*/ 65026049 h 62"/>
                  <a:gd name="T30" fmla="*/ 14492140 w 60"/>
                  <a:gd name="T31" fmla="*/ 0 h 62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2"/>
                  <a:gd name="T50" fmla="*/ 60 w 60"/>
                  <a:gd name="T51" fmla="*/ 62 h 6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2">
                    <a:moveTo>
                      <a:pt x="13" y="0"/>
                    </a:moveTo>
                    <a:lnTo>
                      <a:pt x="0" y="18"/>
                    </a:lnTo>
                    <a:lnTo>
                      <a:pt x="26" y="47"/>
                    </a:lnTo>
                    <a:lnTo>
                      <a:pt x="30" y="51"/>
                    </a:lnTo>
                    <a:lnTo>
                      <a:pt x="34" y="51"/>
                    </a:lnTo>
                    <a:lnTo>
                      <a:pt x="39" y="51"/>
                    </a:lnTo>
                    <a:lnTo>
                      <a:pt x="43" y="55"/>
                    </a:lnTo>
                    <a:lnTo>
                      <a:pt x="47" y="55"/>
                    </a:lnTo>
                    <a:lnTo>
                      <a:pt x="51" y="58"/>
                    </a:lnTo>
                    <a:lnTo>
                      <a:pt x="55" y="58"/>
                    </a:lnTo>
                    <a:lnTo>
                      <a:pt x="60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8" name="Freeform 1791"/>
              <p:cNvSpPr>
                <a:spLocks/>
              </p:cNvSpPr>
              <p:nvPr/>
            </p:nvSpPr>
            <p:spPr bwMode="auto">
              <a:xfrm>
                <a:off x="3093753" y="2729273"/>
                <a:ext cx="76023" cy="77842"/>
              </a:xfrm>
              <a:custGeom>
                <a:avLst/>
                <a:gdLst>
                  <a:gd name="T0" fmla="*/ 40135920 w 72"/>
                  <a:gd name="T1" fmla="*/ 0 h 76"/>
                  <a:gd name="T2" fmla="*/ 80270784 w 72"/>
                  <a:gd name="T3" fmla="*/ 39864322 h 76"/>
                  <a:gd name="T4" fmla="*/ 40135920 w 72"/>
                  <a:gd name="T5" fmla="*/ 79728644 h 76"/>
                  <a:gd name="T6" fmla="*/ 0 w 72"/>
                  <a:gd name="T7" fmla="*/ 39864322 h 76"/>
                  <a:gd name="T8" fmla="*/ 13377935 w 72"/>
                  <a:gd name="T9" fmla="*/ 0 h 76"/>
                  <a:gd name="T10" fmla="*/ 0 w 72"/>
                  <a:gd name="T11" fmla="*/ 14686530 h 76"/>
                  <a:gd name="T12" fmla="*/ 42364871 w 72"/>
                  <a:gd name="T13" fmla="*/ 65042102 h 76"/>
                  <a:gd name="T14" fmla="*/ 46824885 w 72"/>
                  <a:gd name="T15" fmla="*/ 65042102 h 76"/>
                  <a:gd name="T16" fmla="*/ 51283844 w 72"/>
                  <a:gd name="T17" fmla="*/ 68188572 h 76"/>
                  <a:gd name="T18" fmla="*/ 55743858 w 72"/>
                  <a:gd name="T19" fmla="*/ 68188572 h 76"/>
                  <a:gd name="T20" fmla="*/ 61317819 w 72"/>
                  <a:gd name="T21" fmla="*/ 72384869 h 76"/>
                  <a:gd name="T22" fmla="*/ 65777833 w 72"/>
                  <a:gd name="T23" fmla="*/ 72384869 h 76"/>
                  <a:gd name="T24" fmla="*/ 70236808 w 72"/>
                  <a:gd name="T25" fmla="*/ 76581166 h 76"/>
                  <a:gd name="T26" fmla="*/ 74696822 w 72"/>
                  <a:gd name="T27" fmla="*/ 76581166 h 76"/>
                  <a:gd name="T28" fmla="*/ 80270784 w 72"/>
                  <a:gd name="T29" fmla="*/ 79728644 h 76"/>
                  <a:gd name="T30" fmla="*/ 13377935 w 72"/>
                  <a:gd name="T31" fmla="*/ 0 h 76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2"/>
                  <a:gd name="T49" fmla="*/ 0 h 76"/>
                  <a:gd name="T50" fmla="*/ 72 w 72"/>
                  <a:gd name="T51" fmla="*/ 76 h 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2" h="76">
                    <a:moveTo>
                      <a:pt x="12" y="0"/>
                    </a:moveTo>
                    <a:lnTo>
                      <a:pt x="0" y="14"/>
                    </a:lnTo>
                    <a:lnTo>
                      <a:pt x="38" y="62"/>
                    </a:lnTo>
                    <a:lnTo>
                      <a:pt x="42" y="62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5" y="69"/>
                    </a:lnTo>
                    <a:lnTo>
                      <a:pt x="59" y="69"/>
                    </a:lnTo>
                    <a:lnTo>
                      <a:pt x="63" y="73"/>
                    </a:lnTo>
                    <a:lnTo>
                      <a:pt x="67" y="73"/>
                    </a:lnTo>
                    <a:lnTo>
                      <a:pt x="72" y="7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19" name="Freeform 1792"/>
              <p:cNvSpPr>
                <a:spLocks/>
              </p:cNvSpPr>
              <p:nvPr/>
            </p:nvSpPr>
            <p:spPr bwMode="auto">
              <a:xfrm>
                <a:off x="3103254" y="2722104"/>
                <a:ext cx="87636" cy="92180"/>
              </a:xfrm>
              <a:custGeom>
                <a:avLst/>
                <a:gdLst>
                  <a:gd name="T0" fmla="*/ 45176873 w 85"/>
                  <a:gd name="T1" fmla="*/ 0 h 90"/>
                  <a:gd name="T2" fmla="*/ 90353747 w 85"/>
                  <a:gd name="T3" fmla="*/ 47206402 h 90"/>
                  <a:gd name="T4" fmla="*/ 45176873 w 85"/>
                  <a:gd name="T5" fmla="*/ 94412804 h 90"/>
                  <a:gd name="T6" fmla="*/ 0 w 85"/>
                  <a:gd name="T7" fmla="*/ 47206402 h 90"/>
                  <a:gd name="T8" fmla="*/ 9566759 w 85"/>
                  <a:gd name="T9" fmla="*/ 0 h 90"/>
                  <a:gd name="T10" fmla="*/ 0 w 85"/>
                  <a:gd name="T11" fmla="*/ 14686321 h 90"/>
                  <a:gd name="T12" fmla="*/ 49960766 w 85"/>
                  <a:gd name="T13" fmla="*/ 79726487 h 90"/>
                  <a:gd name="T14" fmla="*/ 54212657 w 85"/>
                  <a:gd name="T15" fmla="*/ 79726487 h 90"/>
                  <a:gd name="T16" fmla="*/ 58464548 w 85"/>
                  <a:gd name="T17" fmla="*/ 83922724 h 90"/>
                  <a:gd name="T18" fmla="*/ 62716439 w 85"/>
                  <a:gd name="T19" fmla="*/ 83922724 h 90"/>
                  <a:gd name="T20" fmla="*/ 68031319 w 85"/>
                  <a:gd name="T21" fmla="*/ 87069134 h 90"/>
                  <a:gd name="T22" fmla="*/ 72283210 w 85"/>
                  <a:gd name="T23" fmla="*/ 87069134 h 90"/>
                  <a:gd name="T24" fmla="*/ 76535101 w 85"/>
                  <a:gd name="T25" fmla="*/ 87069134 h 90"/>
                  <a:gd name="T26" fmla="*/ 80786992 w 85"/>
                  <a:gd name="T27" fmla="*/ 91265371 h 90"/>
                  <a:gd name="T28" fmla="*/ 86101856 w 85"/>
                  <a:gd name="T29" fmla="*/ 91265371 h 90"/>
                  <a:gd name="T30" fmla="*/ 90353747 w 85"/>
                  <a:gd name="T31" fmla="*/ 94412804 h 90"/>
                  <a:gd name="T32" fmla="*/ 9566759 w 85"/>
                  <a:gd name="T33" fmla="*/ 0 h 90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90"/>
                  <a:gd name="T53" fmla="*/ 85 w 85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90">
                    <a:moveTo>
                      <a:pt x="9" y="0"/>
                    </a:moveTo>
                    <a:lnTo>
                      <a:pt x="0" y="14"/>
                    </a:lnTo>
                    <a:lnTo>
                      <a:pt x="47" y="76"/>
                    </a:lnTo>
                    <a:lnTo>
                      <a:pt x="51" y="76"/>
                    </a:lnTo>
                    <a:lnTo>
                      <a:pt x="55" y="80"/>
                    </a:lnTo>
                    <a:lnTo>
                      <a:pt x="59" y="80"/>
                    </a:lnTo>
                    <a:lnTo>
                      <a:pt x="64" y="83"/>
                    </a:lnTo>
                    <a:lnTo>
                      <a:pt x="68" y="83"/>
                    </a:lnTo>
                    <a:lnTo>
                      <a:pt x="72" y="83"/>
                    </a:lnTo>
                    <a:lnTo>
                      <a:pt x="76" y="87"/>
                    </a:lnTo>
                    <a:lnTo>
                      <a:pt x="81" y="87"/>
                    </a:lnTo>
                    <a:lnTo>
                      <a:pt x="85" y="9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0" name="Freeform 1793"/>
              <p:cNvSpPr>
                <a:spLocks/>
              </p:cNvSpPr>
              <p:nvPr/>
            </p:nvSpPr>
            <p:spPr bwMode="auto">
              <a:xfrm>
                <a:off x="3106427" y="2712887"/>
                <a:ext cx="103473" cy="109590"/>
              </a:xfrm>
              <a:custGeom>
                <a:avLst/>
                <a:gdLst>
                  <a:gd name="T0" fmla="*/ 54626353 w 98"/>
                  <a:gd name="T1" fmla="*/ 0 h 106"/>
                  <a:gd name="T2" fmla="*/ 109251649 w 98"/>
                  <a:gd name="T3" fmla="*/ 56650793 h 106"/>
                  <a:gd name="T4" fmla="*/ 54626353 w 98"/>
                  <a:gd name="T5" fmla="*/ 113301586 h 106"/>
                  <a:gd name="T6" fmla="*/ 0 w 98"/>
                  <a:gd name="T7" fmla="*/ 56650793 h 106"/>
                  <a:gd name="T8" fmla="*/ 10033714 w 98"/>
                  <a:gd name="T9" fmla="*/ 0 h 106"/>
                  <a:gd name="T10" fmla="*/ 0 w 98"/>
                  <a:gd name="T11" fmla="*/ 16033223 h 106"/>
                  <a:gd name="T12" fmla="*/ 66888955 w 98"/>
                  <a:gd name="T13" fmla="*/ 97268366 h 106"/>
                  <a:gd name="T14" fmla="*/ 71347812 w 98"/>
                  <a:gd name="T15" fmla="*/ 97268366 h 106"/>
                  <a:gd name="T16" fmla="*/ 75807708 w 98"/>
                  <a:gd name="T17" fmla="*/ 97268366 h 106"/>
                  <a:gd name="T18" fmla="*/ 80266548 w 98"/>
                  <a:gd name="T19" fmla="*/ 101543409 h 106"/>
                  <a:gd name="T20" fmla="*/ 85840362 w 98"/>
                  <a:gd name="T21" fmla="*/ 101543409 h 106"/>
                  <a:gd name="T22" fmla="*/ 90300258 w 98"/>
                  <a:gd name="T23" fmla="*/ 104750466 h 106"/>
                  <a:gd name="T24" fmla="*/ 94759099 w 98"/>
                  <a:gd name="T25" fmla="*/ 104750466 h 106"/>
                  <a:gd name="T26" fmla="*/ 99217939 w 98"/>
                  <a:gd name="T27" fmla="*/ 109026543 h 106"/>
                  <a:gd name="T28" fmla="*/ 104792809 w 98"/>
                  <a:gd name="T29" fmla="*/ 109026543 h 106"/>
                  <a:gd name="T30" fmla="*/ 109251649 w 98"/>
                  <a:gd name="T31" fmla="*/ 113301586 h 106"/>
                  <a:gd name="T32" fmla="*/ 10033714 w 98"/>
                  <a:gd name="T33" fmla="*/ 0 h 106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106"/>
                  <a:gd name="T53" fmla="*/ 98 w 9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106">
                    <a:moveTo>
                      <a:pt x="9" y="0"/>
                    </a:moveTo>
                    <a:lnTo>
                      <a:pt x="0" y="15"/>
                    </a:lnTo>
                    <a:lnTo>
                      <a:pt x="60" y="91"/>
                    </a:lnTo>
                    <a:lnTo>
                      <a:pt x="64" y="91"/>
                    </a:lnTo>
                    <a:lnTo>
                      <a:pt x="68" y="91"/>
                    </a:lnTo>
                    <a:lnTo>
                      <a:pt x="72" y="95"/>
                    </a:lnTo>
                    <a:lnTo>
                      <a:pt x="77" y="95"/>
                    </a:lnTo>
                    <a:lnTo>
                      <a:pt x="81" y="98"/>
                    </a:lnTo>
                    <a:lnTo>
                      <a:pt x="85" y="98"/>
                    </a:lnTo>
                    <a:lnTo>
                      <a:pt x="89" y="102"/>
                    </a:lnTo>
                    <a:lnTo>
                      <a:pt x="94" y="102"/>
                    </a:lnTo>
                    <a:lnTo>
                      <a:pt x="98" y="10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1" name="Freeform 1794"/>
              <p:cNvSpPr>
                <a:spLocks/>
              </p:cNvSpPr>
              <p:nvPr/>
            </p:nvSpPr>
            <p:spPr bwMode="auto">
              <a:xfrm>
                <a:off x="3112763" y="2706742"/>
                <a:ext cx="106646" cy="118807"/>
              </a:xfrm>
              <a:custGeom>
                <a:avLst/>
                <a:gdLst>
                  <a:gd name="T0" fmla="*/ 56303808 w 101"/>
                  <a:gd name="T1" fmla="*/ 0 h 116"/>
                  <a:gd name="T2" fmla="*/ 112607616 w 101"/>
                  <a:gd name="T3" fmla="*/ 60841474 h 116"/>
                  <a:gd name="T4" fmla="*/ 56303808 w 101"/>
                  <a:gd name="T5" fmla="*/ 121681925 h 116"/>
                  <a:gd name="T6" fmla="*/ 0 w 101"/>
                  <a:gd name="T7" fmla="*/ 60841474 h 116"/>
                  <a:gd name="T8" fmla="*/ 13379322 w 101"/>
                  <a:gd name="T9" fmla="*/ 0 h 116"/>
                  <a:gd name="T10" fmla="*/ 0 w 101"/>
                  <a:gd name="T11" fmla="*/ 15734758 h 116"/>
                  <a:gd name="T12" fmla="*/ 84733950 w 101"/>
                  <a:gd name="T13" fmla="*/ 110143310 h 116"/>
                  <a:gd name="T14" fmla="*/ 89194074 w 101"/>
                  <a:gd name="T15" fmla="*/ 110143310 h 116"/>
                  <a:gd name="T16" fmla="*/ 93654199 w 101"/>
                  <a:gd name="T17" fmla="*/ 114339449 h 116"/>
                  <a:gd name="T18" fmla="*/ 99228299 w 101"/>
                  <a:gd name="T19" fmla="*/ 114339449 h 116"/>
                  <a:gd name="T20" fmla="*/ 103688423 w 101"/>
                  <a:gd name="T21" fmla="*/ 118534564 h 116"/>
                  <a:gd name="T22" fmla="*/ 108147492 w 101"/>
                  <a:gd name="T23" fmla="*/ 118534564 h 116"/>
                  <a:gd name="T24" fmla="*/ 108147492 w 101"/>
                  <a:gd name="T25" fmla="*/ 121681925 h 116"/>
                  <a:gd name="T26" fmla="*/ 112607616 w 101"/>
                  <a:gd name="T27" fmla="*/ 118534564 h 116"/>
                  <a:gd name="T28" fmla="*/ 13379322 w 101"/>
                  <a:gd name="T29" fmla="*/ 0 h 116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116"/>
                  <a:gd name="T47" fmla="*/ 101 w 101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116">
                    <a:moveTo>
                      <a:pt x="12" y="0"/>
                    </a:moveTo>
                    <a:lnTo>
                      <a:pt x="0" y="15"/>
                    </a:lnTo>
                    <a:lnTo>
                      <a:pt x="76" y="105"/>
                    </a:lnTo>
                    <a:lnTo>
                      <a:pt x="80" y="105"/>
                    </a:lnTo>
                    <a:lnTo>
                      <a:pt x="84" y="109"/>
                    </a:lnTo>
                    <a:lnTo>
                      <a:pt x="89" y="109"/>
                    </a:lnTo>
                    <a:lnTo>
                      <a:pt x="93" y="113"/>
                    </a:lnTo>
                    <a:lnTo>
                      <a:pt x="97" y="113"/>
                    </a:lnTo>
                    <a:lnTo>
                      <a:pt x="97" y="116"/>
                    </a:lnTo>
                    <a:lnTo>
                      <a:pt x="101" y="1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2" name="Freeform 1795"/>
              <p:cNvSpPr>
                <a:spLocks/>
              </p:cNvSpPr>
              <p:nvPr/>
            </p:nvSpPr>
            <p:spPr bwMode="auto">
              <a:xfrm>
                <a:off x="3115927" y="2698540"/>
                <a:ext cx="112983" cy="127001"/>
              </a:xfrm>
              <a:custGeom>
                <a:avLst/>
                <a:gdLst>
                  <a:gd name="T0" fmla="*/ 60213543 w 106"/>
                  <a:gd name="T1" fmla="*/ 0 h 123"/>
                  <a:gd name="T2" fmla="*/ 120426020 w 106"/>
                  <a:gd name="T3" fmla="*/ 65566589 h 123"/>
                  <a:gd name="T4" fmla="*/ 60213543 w 106"/>
                  <a:gd name="T5" fmla="*/ 131132146 h 123"/>
                  <a:gd name="T6" fmla="*/ 0 w 106"/>
                  <a:gd name="T7" fmla="*/ 65566589 h 123"/>
                  <a:gd name="T8" fmla="*/ 14768797 w 106"/>
                  <a:gd name="T9" fmla="*/ 0 h 123"/>
                  <a:gd name="T10" fmla="*/ 0 w 106"/>
                  <a:gd name="T11" fmla="*/ 14925199 h 123"/>
                  <a:gd name="T12" fmla="*/ 101112328 w 106"/>
                  <a:gd name="T13" fmla="*/ 127933374 h 123"/>
                  <a:gd name="T14" fmla="*/ 105657228 w 106"/>
                  <a:gd name="T15" fmla="*/ 127933374 h 123"/>
                  <a:gd name="T16" fmla="*/ 105657228 w 106"/>
                  <a:gd name="T17" fmla="*/ 131132146 h 123"/>
                  <a:gd name="T18" fmla="*/ 120426020 w 106"/>
                  <a:gd name="T19" fmla="*/ 116206951 h 123"/>
                  <a:gd name="T20" fmla="*/ 14768797 w 106"/>
                  <a:gd name="T21" fmla="*/ 0 h 12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"/>
                  <a:gd name="T34" fmla="*/ 0 h 123"/>
                  <a:gd name="T35" fmla="*/ 106 w 106"/>
                  <a:gd name="T36" fmla="*/ 123 h 1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" h="123">
                    <a:moveTo>
                      <a:pt x="13" y="0"/>
                    </a:moveTo>
                    <a:lnTo>
                      <a:pt x="0" y="14"/>
                    </a:lnTo>
                    <a:lnTo>
                      <a:pt x="89" y="120"/>
                    </a:lnTo>
                    <a:lnTo>
                      <a:pt x="93" y="120"/>
                    </a:lnTo>
                    <a:lnTo>
                      <a:pt x="93" y="123"/>
                    </a:lnTo>
                    <a:lnTo>
                      <a:pt x="106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3" name="Freeform 1796"/>
              <p:cNvSpPr>
                <a:spLocks/>
              </p:cNvSpPr>
              <p:nvPr/>
            </p:nvSpPr>
            <p:spPr bwMode="auto">
              <a:xfrm>
                <a:off x="3125428" y="2690347"/>
                <a:ext cx="106646" cy="132121"/>
              </a:xfrm>
              <a:custGeom>
                <a:avLst/>
                <a:gdLst>
                  <a:gd name="T0" fmla="*/ 55751810 w 102"/>
                  <a:gd name="T1" fmla="*/ 0 h 128"/>
                  <a:gd name="T2" fmla="*/ 111503620 w 102"/>
                  <a:gd name="T3" fmla="*/ 68187854 h 128"/>
                  <a:gd name="T4" fmla="*/ 55751810 w 102"/>
                  <a:gd name="T5" fmla="*/ 136374676 h 128"/>
                  <a:gd name="T6" fmla="*/ 0 w 102"/>
                  <a:gd name="T7" fmla="*/ 68187854 h 128"/>
                  <a:gd name="T8" fmla="*/ 9838617 w 102"/>
                  <a:gd name="T9" fmla="*/ 0 h 128"/>
                  <a:gd name="T10" fmla="*/ 0 w 102"/>
                  <a:gd name="T11" fmla="*/ 15981476 h 128"/>
                  <a:gd name="T12" fmla="*/ 97292522 w 102"/>
                  <a:gd name="T13" fmla="*/ 136374676 h 128"/>
                  <a:gd name="T14" fmla="*/ 111503620 w 102"/>
                  <a:gd name="T15" fmla="*/ 117196464 h 128"/>
                  <a:gd name="T16" fmla="*/ 9838617 w 102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8"/>
                  <a:gd name="T29" fmla="*/ 102 w 102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8">
                    <a:moveTo>
                      <a:pt x="9" y="0"/>
                    </a:moveTo>
                    <a:lnTo>
                      <a:pt x="0" y="15"/>
                    </a:lnTo>
                    <a:lnTo>
                      <a:pt x="89" y="128"/>
                    </a:lnTo>
                    <a:lnTo>
                      <a:pt x="102" y="1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4" name="Freeform 1797"/>
              <p:cNvSpPr>
                <a:spLocks/>
              </p:cNvSpPr>
              <p:nvPr/>
            </p:nvSpPr>
            <p:spPr bwMode="auto">
              <a:xfrm>
                <a:off x="3130713" y="2681130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13379322 w 101"/>
                  <a:gd name="T9" fmla="*/ 0 h 127"/>
                  <a:gd name="T10" fmla="*/ 0 w 101"/>
                  <a:gd name="T11" fmla="*/ 18882097 h 127"/>
                  <a:gd name="T12" fmla="*/ 103688423 w 101"/>
                  <a:gd name="T13" fmla="*/ 133220357 h 127"/>
                  <a:gd name="T14" fmla="*/ 112607616 w 101"/>
                  <a:gd name="T15" fmla="*/ 117485624 h 127"/>
                  <a:gd name="T16" fmla="*/ 13379322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12" y="0"/>
                    </a:moveTo>
                    <a:lnTo>
                      <a:pt x="0" y="18"/>
                    </a:lnTo>
                    <a:lnTo>
                      <a:pt x="93" y="127"/>
                    </a:lnTo>
                    <a:lnTo>
                      <a:pt x="101" y="1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5" name="Freeform 1798"/>
              <p:cNvSpPr>
                <a:spLocks/>
              </p:cNvSpPr>
              <p:nvPr/>
            </p:nvSpPr>
            <p:spPr bwMode="auto">
              <a:xfrm>
                <a:off x="3134938" y="2672937"/>
                <a:ext cx="106646" cy="130073"/>
              </a:xfrm>
              <a:custGeom>
                <a:avLst/>
                <a:gdLst>
                  <a:gd name="T0" fmla="*/ 56303808 w 101"/>
                  <a:gd name="T1" fmla="*/ 0 h 128"/>
                  <a:gd name="T2" fmla="*/ 112607616 w 101"/>
                  <a:gd name="T3" fmla="*/ 66090279 h 128"/>
                  <a:gd name="T4" fmla="*/ 56303808 w 101"/>
                  <a:gd name="T5" fmla="*/ 132179542 h 128"/>
                  <a:gd name="T6" fmla="*/ 0 w 101"/>
                  <a:gd name="T7" fmla="*/ 66090279 h 128"/>
                  <a:gd name="T8" fmla="*/ 13379322 w 101"/>
                  <a:gd name="T9" fmla="*/ 0 h 128"/>
                  <a:gd name="T10" fmla="*/ 0 w 101"/>
                  <a:gd name="T11" fmla="*/ 18588244 h 128"/>
                  <a:gd name="T12" fmla="*/ 103688423 w 101"/>
                  <a:gd name="T13" fmla="*/ 132179542 h 128"/>
                  <a:gd name="T14" fmla="*/ 112607616 w 101"/>
                  <a:gd name="T15" fmla="*/ 116689684 h 128"/>
                  <a:gd name="T16" fmla="*/ 13379322 w 101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8"/>
                  <a:gd name="T29" fmla="*/ 101 w 101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8">
                    <a:moveTo>
                      <a:pt x="12" y="0"/>
                    </a:moveTo>
                    <a:lnTo>
                      <a:pt x="0" y="18"/>
                    </a:lnTo>
                    <a:lnTo>
                      <a:pt x="93" y="128"/>
                    </a:lnTo>
                    <a:lnTo>
                      <a:pt x="101" y="1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6" name="Freeform 1799"/>
              <p:cNvSpPr>
                <a:spLocks/>
              </p:cNvSpPr>
              <p:nvPr/>
            </p:nvSpPr>
            <p:spPr bwMode="auto">
              <a:xfrm>
                <a:off x="3143378" y="266576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0033865 w 102"/>
                  <a:gd name="T9" fmla="*/ 0 h 127"/>
                  <a:gd name="T10" fmla="*/ 0 w 102"/>
                  <a:gd name="T11" fmla="*/ 15734736 h 127"/>
                  <a:gd name="T12" fmla="*/ 99221537 w 102"/>
                  <a:gd name="T13" fmla="*/ 133220357 h 127"/>
                  <a:gd name="T14" fmla="*/ 113714305 w 102"/>
                  <a:gd name="T15" fmla="*/ 118534402 h 127"/>
                  <a:gd name="T16" fmla="*/ 10033865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9" y="0"/>
                    </a:moveTo>
                    <a:lnTo>
                      <a:pt x="0" y="15"/>
                    </a:lnTo>
                    <a:lnTo>
                      <a:pt x="89" y="127"/>
                    </a:lnTo>
                    <a:lnTo>
                      <a:pt x="102" y="11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7" name="Freeform 1800"/>
              <p:cNvSpPr>
                <a:spLocks/>
              </p:cNvSpPr>
              <p:nvPr/>
            </p:nvSpPr>
            <p:spPr bwMode="auto">
              <a:xfrm>
                <a:off x="3147602" y="2658599"/>
                <a:ext cx="106646" cy="130073"/>
              </a:xfrm>
              <a:custGeom>
                <a:avLst/>
                <a:gdLst>
                  <a:gd name="T0" fmla="*/ 55751810 w 102"/>
                  <a:gd name="T1" fmla="*/ 0 h 127"/>
                  <a:gd name="T2" fmla="*/ 111503620 w 102"/>
                  <a:gd name="T3" fmla="*/ 66610691 h 127"/>
                  <a:gd name="T4" fmla="*/ 55751810 w 102"/>
                  <a:gd name="T5" fmla="*/ 133220357 h 127"/>
                  <a:gd name="T6" fmla="*/ 0 w 102"/>
                  <a:gd name="T7" fmla="*/ 66610691 h 127"/>
                  <a:gd name="T8" fmla="*/ 9838617 w 102"/>
                  <a:gd name="T9" fmla="*/ 0 h 127"/>
                  <a:gd name="T10" fmla="*/ 0 w 102"/>
                  <a:gd name="T11" fmla="*/ 14685959 h 127"/>
                  <a:gd name="T12" fmla="*/ 97292522 w 102"/>
                  <a:gd name="T13" fmla="*/ 133220357 h 127"/>
                  <a:gd name="T14" fmla="*/ 111503620 w 102"/>
                  <a:gd name="T15" fmla="*/ 117485624 h 127"/>
                  <a:gd name="T16" fmla="*/ 9838617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9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2" y="11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8" name="Freeform 1801"/>
              <p:cNvSpPr>
                <a:spLocks/>
              </p:cNvSpPr>
              <p:nvPr/>
            </p:nvSpPr>
            <p:spPr bwMode="auto">
              <a:xfrm>
                <a:off x="3152887" y="2651430"/>
                <a:ext cx="106646" cy="130073"/>
              </a:xfrm>
              <a:custGeom>
                <a:avLst/>
                <a:gdLst>
                  <a:gd name="T0" fmla="*/ 56303808 w 101"/>
                  <a:gd name="T1" fmla="*/ 0 h 128"/>
                  <a:gd name="T2" fmla="*/ 112607616 w 101"/>
                  <a:gd name="T3" fmla="*/ 66090279 h 128"/>
                  <a:gd name="T4" fmla="*/ 56303808 w 101"/>
                  <a:gd name="T5" fmla="*/ 132179542 h 128"/>
                  <a:gd name="T6" fmla="*/ 0 w 101"/>
                  <a:gd name="T7" fmla="*/ 66090279 h 128"/>
                  <a:gd name="T8" fmla="*/ 13379322 w 101"/>
                  <a:gd name="T9" fmla="*/ 0 h 128"/>
                  <a:gd name="T10" fmla="*/ 0 w 101"/>
                  <a:gd name="T11" fmla="*/ 15489862 h 128"/>
                  <a:gd name="T12" fmla="*/ 103688423 w 101"/>
                  <a:gd name="T13" fmla="*/ 132179542 h 128"/>
                  <a:gd name="T14" fmla="*/ 112607616 w 101"/>
                  <a:gd name="T15" fmla="*/ 116689684 h 128"/>
                  <a:gd name="T16" fmla="*/ 13379322 w 101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8"/>
                  <a:gd name="T29" fmla="*/ 101 w 101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8">
                    <a:moveTo>
                      <a:pt x="12" y="0"/>
                    </a:moveTo>
                    <a:lnTo>
                      <a:pt x="0" y="15"/>
                    </a:lnTo>
                    <a:lnTo>
                      <a:pt x="93" y="128"/>
                    </a:lnTo>
                    <a:lnTo>
                      <a:pt x="101" y="1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29" name="Freeform 1802"/>
              <p:cNvSpPr>
                <a:spLocks/>
              </p:cNvSpPr>
              <p:nvPr/>
            </p:nvSpPr>
            <p:spPr bwMode="auto">
              <a:xfrm>
                <a:off x="3157112" y="2643237"/>
                <a:ext cx="109810" cy="130073"/>
              </a:xfrm>
              <a:custGeom>
                <a:avLst/>
                <a:gdLst>
                  <a:gd name="T0" fmla="*/ 56878472 w 106"/>
                  <a:gd name="T1" fmla="*/ 0 h 127"/>
                  <a:gd name="T2" fmla="*/ 113756944 w 106"/>
                  <a:gd name="T3" fmla="*/ 66610691 h 127"/>
                  <a:gd name="T4" fmla="*/ 56878472 w 106"/>
                  <a:gd name="T5" fmla="*/ 133220357 h 127"/>
                  <a:gd name="T6" fmla="*/ 0 w 106"/>
                  <a:gd name="T7" fmla="*/ 66610691 h 127"/>
                  <a:gd name="T8" fmla="*/ 13951050 w 106"/>
                  <a:gd name="T9" fmla="*/ 0 h 127"/>
                  <a:gd name="T10" fmla="*/ 0 w 106"/>
                  <a:gd name="T11" fmla="*/ 15734736 h 127"/>
                  <a:gd name="T12" fmla="*/ 99805898 w 106"/>
                  <a:gd name="T13" fmla="*/ 133220357 h 127"/>
                  <a:gd name="T14" fmla="*/ 113756944 w 106"/>
                  <a:gd name="T15" fmla="*/ 118534402 h 127"/>
                  <a:gd name="T16" fmla="*/ 13951050 w 106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27"/>
                  <a:gd name="T29" fmla="*/ 106 w 106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27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7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0" name="Freeform 1803"/>
              <p:cNvSpPr>
                <a:spLocks/>
              </p:cNvSpPr>
              <p:nvPr/>
            </p:nvSpPr>
            <p:spPr bwMode="auto">
              <a:xfrm>
                <a:off x="3165552" y="263504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0033865 w 102"/>
                  <a:gd name="T9" fmla="*/ 0 h 127"/>
                  <a:gd name="T10" fmla="*/ 0 w 102"/>
                  <a:gd name="T11" fmla="*/ 14685959 h 127"/>
                  <a:gd name="T12" fmla="*/ 99221537 w 102"/>
                  <a:gd name="T13" fmla="*/ 133220357 h 127"/>
                  <a:gd name="T14" fmla="*/ 113714305 w 102"/>
                  <a:gd name="T15" fmla="*/ 114338268 h 127"/>
                  <a:gd name="T16" fmla="*/ 10033865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9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2" y="10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1" name="Freeform 1804"/>
              <p:cNvSpPr>
                <a:spLocks/>
              </p:cNvSpPr>
              <p:nvPr/>
            </p:nvSpPr>
            <p:spPr bwMode="auto">
              <a:xfrm>
                <a:off x="3169776" y="2628899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8919197 w 101"/>
                  <a:gd name="T9" fmla="*/ 0 h 127"/>
                  <a:gd name="T10" fmla="*/ 0 w 101"/>
                  <a:gd name="T11" fmla="*/ 14685959 h 127"/>
                  <a:gd name="T12" fmla="*/ 103688423 w 101"/>
                  <a:gd name="T13" fmla="*/ 133220357 h 127"/>
                  <a:gd name="T14" fmla="*/ 112607616 w 101"/>
                  <a:gd name="T15" fmla="*/ 114338268 h 127"/>
                  <a:gd name="T16" fmla="*/ 8919197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1" y="10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2" name="Freeform 1805"/>
              <p:cNvSpPr>
                <a:spLocks/>
              </p:cNvSpPr>
              <p:nvPr/>
            </p:nvSpPr>
            <p:spPr bwMode="auto">
              <a:xfrm>
                <a:off x="3175061" y="261763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8882097 h 127"/>
                  <a:gd name="T12" fmla="*/ 103680444 w 102"/>
                  <a:gd name="T13" fmla="*/ 133220357 h 127"/>
                  <a:gd name="T14" fmla="*/ 113714305 w 102"/>
                  <a:gd name="T15" fmla="*/ 117485624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8"/>
                    </a:lnTo>
                    <a:lnTo>
                      <a:pt x="93" y="127"/>
                    </a:lnTo>
                    <a:lnTo>
                      <a:pt x="102" y="1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3" name="Freeform 1806"/>
              <p:cNvSpPr>
                <a:spLocks/>
              </p:cNvSpPr>
              <p:nvPr/>
            </p:nvSpPr>
            <p:spPr bwMode="auto">
              <a:xfrm>
                <a:off x="3178225" y="2609441"/>
                <a:ext cx="112983" cy="130073"/>
              </a:xfrm>
              <a:custGeom>
                <a:avLst/>
                <a:gdLst>
                  <a:gd name="T0" fmla="*/ 60213543 w 106"/>
                  <a:gd name="T1" fmla="*/ 0 h 128"/>
                  <a:gd name="T2" fmla="*/ 120426020 w 106"/>
                  <a:gd name="T3" fmla="*/ 66090279 h 128"/>
                  <a:gd name="T4" fmla="*/ 60213543 w 106"/>
                  <a:gd name="T5" fmla="*/ 132179542 h 128"/>
                  <a:gd name="T6" fmla="*/ 0 w 106"/>
                  <a:gd name="T7" fmla="*/ 66090279 h 128"/>
                  <a:gd name="T8" fmla="*/ 14768797 w 106"/>
                  <a:gd name="T9" fmla="*/ 0 h 128"/>
                  <a:gd name="T10" fmla="*/ 0 w 106"/>
                  <a:gd name="T11" fmla="*/ 19620698 h 128"/>
                  <a:gd name="T12" fmla="*/ 105657228 w 106"/>
                  <a:gd name="T13" fmla="*/ 132179542 h 128"/>
                  <a:gd name="T14" fmla="*/ 120426020 w 106"/>
                  <a:gd name="T15" fmla="*/ 116689684 h 128"/>
                  <a:gd name="T16" fmla="*/ 14768797 w 106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28"/>
                  <a:gd name="T29" fmla="*/ 106 w 106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28">
                    <a:moveTo>
                      <a:pt x="13" y="0"/>
                    </a:moveTo>
                    <a:lnTo>
                      <a:pt x="0" y="19"/>
                    </a:lnTo>
                    <a:lnTo>
                      <a:pt x="93" y="128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4" name="Freeform 1807"/>
              <p:cNvSpPr>
                <a:spLocks/>
              </p:cNvSpPr>
              <p:nvPr/>
            </p:nvSpPr>
            <p:spPr bwMode="auto">
              <a:xfrm>
                <a:off x="3187726" y="2602272"/>
                <a:ext cx="107698" cy="130073"/>
              </a:xfrm>
              <a:custGeom>
                <a:avLst/>
                <a:gdLst>
                  <a:gd name="T0" fmla="*/ 57420094 w 101"/>
                  <a:gd name="T1" fmla="*/ 0 h 127"/>
                  <a:gd name="T2" fmla="*/ 114840189 w 101"/>
                  <a:gd name="T3" fmla="*/ 66610691 h 127"/>
                  <a:gd name="T4" fmla="*/ 57420094 w 101"/>
                  <a:gd name="T5" fmla="*/ 133220357 h 127"/>
                  <a:gd name="T6" fmla="*/ 0 w 101"/>
                  <a:gd name="T7" fmla="*/ 66610691 h 127"/>
                  <a:gd name="T8" fmla="*/ 9096750 w 101"/>
                  <a:gd name="T9" fmla="*/ 0 h 127"/>
                  <a:gd name="T10" fmla="*/ 0 w 101"/>
                  <a:gd name="T11" fmla="*/ 15734736 h 127"/>
                  <a:gd name="T12" fmla="*/ 101195603 w 101"/>
                  <a:gd name="T13" fmla="*/ 133220357 h 127"/>
                  <a:gd name="T14" fmla="*/ 114840189 w 101"/>
                  <a:gd name="T15" fmla="*/ 118534402 h 127"/>
                  <a:gd name="T16" fmla="*/ 9096750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5"/>
                    </a:lnTo>
                    <a:lnTo>
                      <a:pt x="89" y="127"/>
                    </a:lnTo>
                    <a:lnTo>
                      <a:pt x="101" y="1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5" name="Freeform 1808"/>
              <p:cNvSpPr>
                <a:spLocks/>
              </p:cNvSpPr>
              <p:nvPr/>
            </p:nvSpPr>
            <p:spPr bwMode="auto">
              <a:xfrm>
                <a:off x="3190899" y="2595103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4685959 h 127"/>
                  <a:gd name="T12" fmla="*/ 103680444 w 102"/>
                  <a:gd name="T13" fmla="*/ 133220357 h 127"/>
                  <a:gd name="T14" fmla="*/ 113714305 w 102"/>
                  <a:gd name="T15" fmla="*/ 118534402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2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6" name="Freeform 1809"/>
              <p:cNvSpPr>
                <a:spLocks/>
              </p:cNvSpPr>
              <p:nvPr/>
            </p:nvSpPr>
            <p:spPr bwMode="auto">
              <a:xfrm>
                <a:off x="3197236" y="258793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4685959 h 127"/>
                  <a:gd name="T12" fmla="*/ 103680444 w 102"/>
                  <a:gd name="T13" fmla="*/ 133220357 h 127"/>
                  <a:gd name="T14" fmla="*/ 113714305 w 102"/>
                  <a:gd name="T15" fmla="*/ 117485624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2" y="1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7" name="Freeform 1810"/>
              <p:cNvSpPr>
                <a:spLocks/>
              </p:cNvSpPr>
              <p:nvPr/>
            </p:nvSpPr>
            <p:spPr bwMode="auto">
              <a:xfrm>
                <a:off x="3206736" y="2579741"/>
                <a:ext cx="106646" cy="132121"/>
              </a:xfrm>
              <a:custGeom>
                <a:avLst/>
                <a:gdLst>
                  <a:gd name="T0" fmla="*/ 56303808 w 101"/>
                  <a:gd name="T1" fmla="*/ 0 h 128"/>
                  <a:gd name="T2" fmla="*/ 112607616 w 101"/>
                  <a:gd name="T3" fmla="*/ 68187854 h 128"/>
                  <a:gd name="T4" fmla="*/ 56303808 w 101"/>
                  <a:gd name="T5" fmla="*/ 136374676 h 128"/>
                  <a:gd name="T6" fmla="*/ 0 w 101"/>
                  <a:gd name="T7" fmla="*/ 68187854 h 128"/>
                  <a:gd name="T8" fmla="*/ 8919197 w 101"/>
                  <a:gd name="T9" fmla="*/ 0 h 128"/>
                  <a:gd name="T10" fmla="*/ 0 w 101"/>
                  <a:gd name="T11" fmla="*/ 15981476 h 128"/>
                  <a:gd name="T12" fmla="*/ 99228299 w 101"/>
                  <a:gd name="T13" fmla="*/ 136374676 h 128"/>
                  <a:gd name="T14" fmla="*/ 112607616 w 101"/>
                  <a:gd name="T15" fmla="*/ 120393172 h 128"/>
                  <a:gd name="T16" fmla="*/ 8919197 w 101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8"/>
                  <a:gd name="T29" fmla="*/ 101 w 101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8">
                    <a:moveTo>
                      <a:pt x="8" y="0"/>
                    </a:moveTo>
                    <a:lnTo>
                      <a:pt x="0" y="15"/>
                    </a:lnTo>
                    <a:lnTo>
                      <a:pt x="89" y="128"/>
                    </a:lnTo>
                    <a:lnTo>
                      <a:pt x="101" y="1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8" name="Freeform 1811"/>
              <p:cNvSpPr>
                <a:spLocks/>
              </p:cNvSpPr>
              <p:nvPr/>
            </p:nvSpPr>
            <p:spPr bwMode="auto">
              <a:xfrm>
                <a:off x="3209900" y="257154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8918874 w 102"/>
                  <a:gd name="T9" fmla="*/ 0 h 127"/>
                  <a:gd name="T10" fmla="*/ 0 w 102"/>
                  <a:gd name="T11" fmla="*/ 15734736 h 127"/>
                  <a:gd name="T12" fmla="*/ 99221537 w 102"/>
                  <a:gd name="T13" fmla="*/ 133220357 h 127"/>
                  <a:gd name="T14" fmla="*/ 113714305 w 102"/>
                  <a:gd name="T15" fmla="*/ 114338268 h 127"/>
                  <a:gd name="T16" fmla="*/ 8918874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8" y="0"/>
                    </a:moveTo>
                    <a:lnTo>
                      <a:pt x="0" y="15"/>
                    </a:lnTo>
                    <a:lnTo>
                      <a:pt x="89" y="127"/>
                    </a:lnTo>
                    <a:lnTo>
                      <a:pt x="102" y="10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39" name="Freeform 1812"/>
              <p:cNvSpPr>
                <a:spLocks/>
              </p:cNvSpPr>
              <p:nvPr/>
            </p:nvSpPr>
            <p:spPr bwMode="auto">
              <a:xfrm>
                <a:off x="3215185" y="2565404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4685959 h 127"/>
                  <a:gd name="T12" fmla="*/ 103680444 w 102"/>
                  <a:gd name="T13" fmla="*/ 133220357 h 127"/>
                  <a:gd name="T14" fmla="*/ 113714305 w 102"/>
                  <a:gd name="T15" fmla="*/ 114338268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4"/>
                    </a:lnTo>
                    <a:lnTo>
                      <a:pt x="93" y="127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40" name="Freeform 1813"/>
              <p:cNvSpPr>
                <a:spLocks/>
              </p:cNvSpPr>
              <p:nvPr/>
            </p:nvSpPr>
            <p:spPr bwMode="auto">
              <a:xfrm>
                <a:off x="3219410" y="2554129"/>
                <a:ext cx="110871" cy="130073"/>
              </a:xfrm>
              <a:custGeom>
                <a:avLst/>
                <a:gdLst>
                  <a:gd name="T0" fmla="*/ 57983441 w 106"/>
                  <a:gd name="T1" fmla="*/ 0 h 127"/>
                  <a:gd name="T2" fmla="*/ 115965836 w 106"/>
                  <a:gd name="T3" fmla="*/ 66610691 h 127"/>
                  <a:gd name="T4" fmla="*/ 57983441 w 106"/>
                  <a:gd name="T5" fmla="*/ 133220357 h 127"/>
                  <a:gd name="T6" fmla="*/ 0 w 106"/>
                  <a:gd name="T7" fmla="*/ 66610691 h 127"/>
                  <a:gd name="T8" fmla="*/ 14221821 w 106"/>
                  <a:gd name="T9" fmla="*/ 0 h 127"/>
                  <a:gd name="T10" fmla="*/ 0 w 106"/>
                  <a:gd name="T11" fmla="*/ 18882097 h 127"/>
                  <a:gd name="T12" fmla="*/ 102838085 w 106"/>
                  <a:gd name="T13" fmla="*/ 133220357 h 127"/>
                  <a:gd name="T14" fmla="*/ 115965836 w 106"/>
                  <a:gd name="T15" fmla="*/ 118534402 h 127"/>
                  <a:gd name="T16" fmla="*/ 14221821 w 106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27"/>
                  <a:gd name="T29" fmla="*/ 106 w 106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27">
                    <a:moveTo>
                      <a:pt x="13" y="0"/>
                    </a:moveTo>
                    <a:lnTo>
                      <a:pt x="0" y="18"/>
                    </a:lnTo>
                    <a:lnTo>
                      <a:pt x="94" y="127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41" name="Freeform 1814"/>
              <p:cNvSpPr>
                <a:spLocks/>
              </p:cNvSpPr>
              <p:nvPr/>
            </p:nvSpPr>
            <p:spPr bwMode="auto">
              <a:xfrm>
                <a:off x="3228910" y="2545936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8919197 w 101"/>
                  <a:gd name="T9" fmla="*/ 0 h 127"/>
                  <a:gd name="T10" fmla="*/ 0 w 101"/>
                  <a:gd name="T11" fmla="*/ 18882097 h 127"/>
                  <a:gd name="T12" fmla="*/ 99228299 w 101"/>
                  <a:gd name="T13" fmla="*/ 133220357 h 127"/>
                  <a:gd name="T14" fmla="*/ 112607616 w 101"/>
                  <a:gd name="T15" fmla="*/ 117485624 h 127"/>
                  <a:gd name="T16" fmla="*/ 8919197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8"/>
                    </a:lnTo>
                    <a:lnTo>
                      <a:pt x="89" y="127"/>
                    </a:lnTo>
                    <a:lnTo>
                      <a:pt x="101" y="1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6042" name="Freeform 1815"/>
              <p:cNvSpPr>
                <a:spLocks/>
              </p:cNvSpPr>
              <p:nvPr/>
            </p:nvSpPr>
            <p:spPr bwMode="auto">
              <a:xfrm>
                <a:off x="3232074" y="2538767"/>
                <a:ext cx="107698" cy="132121"/>
              </a:xfrm>
              <a:custGeom>
                <a:avLst/>
                <a:gdLst>
                  <a:gd name="T0" fmla="*/ 56857152 w 102"/>
                  <a:gd name="T1" fmla="*/ 0 h 128"/>
                  <a:gd name="T2" fmla="*/ 113714305 w 102"/>
                  <a:gd name="T3" fmla="*/ 68187854 h 128"/>
                  <a:gd name="T4" fmla="*/ 56857152 w 102"/>
                  <a:gd name="T5" fmla="*/ 136374676 h 128"/>
                  <a:gd name="T6" fmla="*/ 0 w 102"/>
                  <a:gd name="T7" fmla="*/ 68187854 h 128"/>
                  <a:gd name="T8" fmla="*/ 14492772 w 102"/>
                  <a:gd name="T9" fmla="*/ 0 h 128"/>
                  <a:gd name="T10" fmla="*/ 0 w 102"/>
                  <a:gd name="T11" fmla="*/ 15981476 h 128"/>
                  <a:gd name="T12" fmla="*/ 103680444 w 102"/>
                  <a:gd name="T13" fmla="*/ 136374676 h 128"/>
                  <a:gd name="T14" fmla="*/ 113714305 w 102"/>
                  <a:gd name="T15" fmla="*/ 120393172 h 128"/>
                  <a:gd name="T16" fmla="*/ 14492772 w 102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8"/>
                  <a:gd name="T29" fmla="*/ 102 w 102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8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8"/>
                    </a:lnTo>
                    <a:lnTo>
                      <a:pt x="102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76" name="Group 1816"/>
            <p:cNvGrpSpPr>
              <a:grpSpLocks/>
            </p:cNvGrpSpPr>
            <p:nvPr/>
          </p:nvGrpSpPr>
          <p:grpSpPr bwMode="auto">
            <a:xfrm>
              <a:off x="1873148" y="2438403"/>
              <a:ext cx="2209977" cy="1124555"/>
              <a:chOff x="1873148" y="2438403"/>
              <a:chExt cx="2209977" cy="1124555"/>
            </a:xfrm>
          </p:grpSpPr>
          <p:sp>
            <p:nvSpPr>
              <p:cNvPr id="45643" name="Freeform 1817"/>
              <p:cNvSpPr>
                <a:spLocks/>
              </p:cNvSpPr>
              <p:nvPr/>
            </p:nvSpPr>
            <p:spPr bwMode="auto">
              <a:xfrm>
                <a:off x="3237360" y="253159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5734736 h 127"/>
                  <a:gd name="T12" fmla="*/ 103680444 w 102"/>
                  <a:gd name="T13" fmla="*/ 133220357 h 127"/>
                  <a:gd name="T14" fmla="*/ 113714305 w 102"/>
                  <a:gd name="T15" fmla="*/ 118534402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7"/>
                    </a:lnTo>
                    <a:lnTo>
                      <a:pt x="102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44" name="Freeform 1818"/>
              <p:cNvSpPr>
                <a:spLocks/>
              </p:cNvSpPr>
              <p:nvPr/>
            </p:nvSpPr>
            <p:spPr bwMode="auto">
              <a:xfrm>
                <a:off x="3246860" y="2524429"/>
                <a:ext cx="106646" cy="130073"/>
              </a:xfrm>
              <a:custGeom>
                <a:avLst/>
                <a:gdLst>
                  <a:gd name="T0" fmla="*/ 56303808 w 101"/>
                  <a:gd name="T1" fmla="*/ 0 h 127"/>
                  <a:gd name="T2" fmla="*/ 112607616 w 101"/>
                  <a:gd name="T3" fmla="*/ 66610691 h 127"/>
                  <a:gd name="T4" fmla="*/ 56303808 w 101"/>
                  <a:gd name="T5" fmla="*/ 133220357 h 127"/>
                  <a:gd name="T6" fmla="*/ 0 w 101"/>
                  <a:gd name="T7" fmla="*/ 66610691 h 127"/>
                  <a:gd name="T8" fmla="*/ 8919197 w 101"/>
                  <a:gd name="T9" fmla="*/ 0 h 127"/>
                  <a:gd name="T10" fmla="*/ 0 w 101"/>
                  <a:gd name="T11" fmla="*/ 14685959 h 127"/>
                  <a:gd name="T12" fmla="*/ 99228299 w 101"/>
                  <a:gd name="T13" fmla="*/ 133220357 h 127"/>
                  <a:gd name="T14" fmla="*/ 112607616 w 101"/>
                  <a:gd name="T15" fmla="*/ 118534402 h 127"/>
                  <a:gd name="T16" fmla="*/ 8919197 w 101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127"/>
                  <a:gd name="T29" fmla="*/ 101 w 101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127">
                    <a:moveTo>
                      <a:pt x="8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1" y="1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45" name="Freeform 1819"/>
              <p:cNvSpPr>
                <a:spLocks/>
              </p:cNvSpPr>
              <p:nvPr/>
            </p:nvSpPr>
            <p:spPr bwMode="auto">
              <a:xfrm>
                <a:off x="3251085" y="2517260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8918874 w 102"/>
                  <a:gd name="T9" fmla="*/ 0 h 127"/>
                  <a:gd name="T10" fmla="*/ 0 w 102"/>
                  <a:gd name="T11" fmla="*/ 14685959 h 127"/>
                  <a:gd name="T12" fmla="*/ 99221537 w 102"/>
                  <a:gd name="T13" fmla="*/ 133220357 h 127"/>
                  <a:gd name="T14" fmla="*/ 113714305 w 102"/>
                  <a:gd name="T15" fmla="*/ 117485624 h 127"/>
                  <a:gd name="T16" fmla="*/ 8918874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8" y="0"/>
                    </a:moveTo>
                    <a:lnTo>
                      <a:pt x="0" y="14"/>
                    </a:lnTo>
                    <a:lnTo>
                      <a:pt x="89" y="127"/>
                    </a:lnTo>
                    <a:lnTo>
                      <a:pt x="102" y="1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46" name="Freeform 1820"/>
              <p:cNvSpPr>
                <a:spLocks/>
              </p:cNvSpPr>
              <p:nvPr/>
            </p:nvSpPr>
            <p:spPr bwMode="auto">
              <a:xfrm>
                <a:off x="3256361" y="2508043"/>
                <a:ext cx="106646" cy="132121"/>
              </a:xfrm>
              <a:custGeom>
                <a:avLst/>
                <a:gdLst>
                  <a:gd name="T0" fmla="*/ 55751810 w 102"/>
                  <a:gd name="T1" fmla="*/ 0 h 128"/>
                  <a:gd name="T2" fmla="*/ 111503620 w 102"/>
                  <a:gd name="T3" fmla="*/ 68187854 h 128"/>
                  <a:gd name="T4" fmla="*/ 55751810 w 102"/>
                  <a:gd name="T5" fmla="*/ 136374676 h 128"/>
                  <a:gd name="T6" fmla="*/ 0 w 102"/>
                  <a:gd name="T7" fmla="*/ 68187854 h 128"/>
                  <a:gd name="T8" fmla="*/ 14211102 w 102"/>
                  <a:gd name="T9" fmla="*/ 0 h 128"/>
                  <a:gd name="T10" fmla="*/ 0 w 102"/>
                  <a:gd name="T11" fmla="*/ 15981476 h 128"/>
                  <a:gd name="T12" fmla="*/ 101665007 w 102"/>
                  <a:gd name="T13" fmla="*/ 136374676 h 128"/>
                  <a:gd name="T14" fmla="*/ 111503620 w 102"/>
                  <a:gd name="T15" fmla="*/ 116131239 h 128"/>
                  <a:gd name="T16" fmla="*/ 14211102 w 102"/>
                  <a:gd name="T17" fmla="*/ 0 h 12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8"/>
                  <a:gd name="T29" fmla="*/ 102 w 102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8">
                    <a:moveTo>
                      <a:pt x="13" y="0"/>
                    </a:moveTo>
                    <a:lnTo>
                      <a:pt x="0" y="15"/>
                    </a:lnTo>
                    <a:lnTo>
                      <a:pt x="93" y="128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47" name="Freeform 1821"/>
              <p:cNvSpPr>
                <a:spLocks/>
              </p:cNvSpPr>
              <p:nvPr/>
            </p:nvSpPr>
            <p:spPr bwMode="auto">
              <a:xfrm>
                <a:off x="3259525" y="2501898"/>
                <a:ext cx="107698" cy="130073"/>
              </a:xfrm>
              <a:custGeom>
                <a:avLst/>
                <a:gdLst>
                  <a:gd name="T0" fmla="*/ 56857152 w 102"/>
                  <a:gd name="T1" fmla="*/ 0 h 127"/>
                  <a:gd name="T2" fmla="*/ 113714305 w 102"/>
                  <a:gd name="T3" fmla="*/ 66610691 h 127"/>
                  <a:gd name="T4" fmla="*/ 56857152 w 102"/>
                  <a:gd name="T5" fmla="*/ 133220357 h 127"/>
                  <a:gd name="T6" fmla="*/ 0 w 102"/>
                  <a:gd name="T7" fmla="*/ 66610691 h 127"/>
                  <a:gd name="T8" fmla="*/ 14492772 w 102"/>
                  <a:gd name="T9" fmla="*/ 0 h 127"/>
                  <a:gd name="T10" fmla="*/ 0 w 102"/>
                  <a:gd name="T11" fmla="*/ 15734736 h 127"/>
                  <a:gd name="T12" fmla="*/ 104795435 w 102"/>
                  <a:gd name="T13" fmla="*/ 133220357 h 127"/>
                  <a:gd name="T14" fmla="*/ 113714305 w 102"/>
                  <a:gd name="T15" fmla="*/ 114338268 h 127"/>
                  <a:gd name="T16" fmla="*/ 14492772 w 102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7"/>
                  <a:gd name="T29" fmla="*/ 102 w 102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7">
                    <a:moveTo>
                      <a:pt x="13" y="0"/>
                    </a:moveTo>
                    <a:lnTo>
                      <a:pt x="0" y="15"/>
                    </a:lnTo>
                    <a:lnTo>
                      <a:pt x="94" y="127"/>
                    </a:lnTo>
                    <a:lnTo>
                      <a:pt x="102" y="10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48" name="Freeform 1822"/>
              <p:cNvSpPr>
                <a:spLocks/>
              </p:cNvSpPr>
              <p:nvPr/>
            </p:nvSpPr>
            <p:spPr bwMode="auto">
              <a:xfrm>
                <a:off x="3269034" y="2493705"/>
                <a:ext cx="107698" cy="127001"/>
              </a:xfrm>
              <a:custGeom>
                <a:avLst/>
                <a:gdLst>
                  <a:gd name="T0" fmla="*/ 56857152 w 102"/>
                  <a:gd name="T1" fmla="*/ 0 h 123"/>
                  <a:gd name="T2" fmla="*/ 113714305 w 102"/>
                  <a:gd name="T3" fmla="*/ 65566589 h 123"/>
                  <a:gd name="T4" fmla="*/ 56857152 w 102"/>
                  <a:gd name="T5" fmla="*/ 131132146 h 123"/>
                  <a:gd name="T6" fmla="*/ 0 w 102"/>
                  <a:gd name="T7" fmla="*/ 65566589 h 123"/>
                  <a:gd name="T8" fmla="*/ 0 w 102"/>
                  <a:gd name="T9" fmla="*/ 14925199 h 123"/>
                  <a:gd name="T10" fmla="*/ 8918874 w 102"/>
                  <a:gd name="T11" fmla="*/ 0 h 123"/>
                  <a:gd name="T12" fmla="*/ 14492772 w 102"/>
                  <a:gd name="T13" fmla="*/ 3198773 h 123"/>
                  <a:gd name="T14" fmla="*/ 113714305 w 102"/>
                  <a:gd name="T15" fmla="*/ 116206951 h 123"/>
                  <a:gd name="T16" fmla="*/ 99221537 w 102"/>
                  <a:gd name="T17" fmla="*/ 131132146 h 123"/>
                  <a:gd name="T18" fmla="*/ 0 w 102"/>
                  <a:gd name="T19" fmla="*/ 14925199 h 12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2"/>
                  <a:gd name="T31" fmla="*/ 0 h 123"/>
                  <a:gd name="T32" fmla="*/ 102 w 102"/>
                  <a:gd name="T33" fmla="*/ 123 h 12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2" h="123">
                    <a:moveTo>
                      <a:pt x="0" y="14"/>
                    </a:moveTo>
                    <a:lnTo>
                      <a:pt x="8" y="0"/>
                    </a:lnTo>
                    <a:lnTo>
                      <a:pt x="13" y="3"/>
                    </a:lnTo>
                    <a:lnTo>
                      <a:pt x="102" y="109"/>
                    </a:lnTo>
                    <a:lnTo>
                      <a:pt x="89" y="12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49" name="Freeform 1823"/>
              <p:cNvSpPr>
                <a:spLocks/>
              </p:cNvSpPr>
              <p:nvPr/>
            </p:nvSpPr>
            <p:spPr bwMode="auto">
              <a:xfrm>
                <a:off x="3273259" y="2493705"/>
                <a:ext cx="107698" cy="118807"/>
              </a:xfrm>
              <a:custGeom>
                <a:avLst/>
                <a:gdLst>
                  <a:gd name="T0" fmla="*/ 56857152 w 102"/>
                  <a:gd name="T1" fmla="*/ 0 h 116"/>
                  <a:gd name="T2" fmla="*/ 113714305 w 102"/>
                  <a:gd name="T3" fmla="*/ 60841474 h 116"/>
                  <a:gd name="T4" fmla="*/ 56857152 w 102"/>
                  <a:gd name="T5" fmla="*/ 121681925 h 116"/>
                  <a:gd name="T6" fmla="*/ 0 w 102"/>
                  <a:gd name="T7" fmla="*/ 60841474 h 116"/>
                  <a:gd name="T8" fmla="*/ 0 w 102"/>
                  <a:gd name="T9" fmla="*/ 7342478 h 116"/>
                  <a:gd name="T10" fmla="*/ 4458909 w 102"/>
                  <a:gd name="T11" fmla="*/ 0 h 116"/>
                  <a:gd name="T12" fmla="*/ 10033865 w 102"/>
                  <a:gd name="T13" fmla="*/ 3147361 h 116"/>
                  <a:gd name="T14" fmla="*/ 14492772 w 102"/>
                  <a:gd name="T15" fmla="*/ 3147361 h 116"/>
                  <a:gd name="T16" fmla="*/ 18952739 w 102"/>
                  <a:gd name="T17" fmla="*/ 3147361 h 116"/>
                  <a:gd name="T18" fmla="*/ 23411646 w 102"/>
                  <a:gd name="T19" fmla="*/ 7342478 h 116"/>
                  <a:gd name="T20" fmla="*/ 28985544 w 102"/>
                  <a:gd name="T21" fmla="*/ 7342478 h 116"/>
                  <a:gd name="T22" fmla="*/ 113714305 w 102"/>
                  <a:gd name="T23" fmla="*/ 106995949 h 116"/>
                  <a:gd name="T24" fmla="*/ 99221537 w 102"/>
                  <a:gd name="T25" fmla="*/ 121681925 h 116"/>
                  <a:gd name="T26" fmla="*/ 0 w 102"/>
                  <a:gd name="T27" fmla="*/ 7342478 h 11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2"/>
                  <a:gd name="T43" fmla="*/ 0 h 116"/>
                  <a:gd name="T44" fmla="*/ 102 w 102"/>
                  <a:gd name="T45" fmla="*/ 116 h 1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2" h="116">
                    <a:moveTo>
                      <a:pt x="0" y="7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1" y="7"/>
                    </a:lnTo>
                    <a:lnTo>
                      <a:pt x="26" y="7"/>
                    </a:lnTo>
                    <a:lnTo>
                      <a:pt x="102" y="102"/>
                    </a:lnTo>
                    <a:lnTo>
                      <a:pt x="89" y="11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0" name="Freeform 1824"/>
              <p:cNvSpPr>
                <a:spLocks/>
              </p:cNvSpPr>
              <p:nvPr/>
            </p:nvSpPr>
            <p:spPr bwMode="auto">
              <a:xfrm>
                <a:off x="3282760" y="2496778"/>
                <a:ext cx="101361" cy="109590"/>
              </a:xfrm>
              <a:custGeom>
                <a:avLst/>
                <a:gdLst>
                  <a:gd name="T0" fmla="*/ 52959555 w 97"/>
                  <a:gd name="T1" fmla="*/ 0 h 106"/>
                  <a:gd name="T2" fmla="*/ 105918064 w 97"/>
                  <a:gd name="T3" fmla="*/ 56650793 h 106"/>
                  <a:gd name="T4" fmla="*/ 52959555 w 97"/>
                  <a:gd name="T5" fmla="*/ 113301586 h 106"/>
                  <a:gd name="T6" fmla="*/ 0 w 97"/>
                  <a:gd name="T7" fmla="*/ 56650793 h 106"/>
                  <a:gd name="T8" fmla="*/ 0 w 97"/>
                  <a:gd name="T9" fmla="*/ 0 h 106"/>
                  <a:gd name="T10" fmla="*/ 4367928 w 97"/>
                  <a:gd name="T11" fmla="*/ 0 h 106"/>
                  <a:gd name="T12" fmla="*/ 8735857 w 97"/>
                  <a:gd name="T13" fmla="*/ 0 h 106"/>
                  <a:gd name="T14" fmla="*/ 13103783 w 97"/>
                  <a:gd name="T15" fmla="*/ 4275045 h 106"/>
                  <a:gd name="T16" fmla="*/ 18562650 w 97"/>
                  <a:gd name="T17" fmla="*/ 4275045 h 106"/>
                  <a:gd name="T18" fmla="*/ 22930576 w 97"/>
                  <a:gd name="T19" fmla="*/ 8551123 h 106"/>
                  <a:gd name="T20" fmla="*/ 27298502 w 97"/>
                  <a:gd name="T21" fmla="*/ 8551123 h 106"/>
                  <a:gd name="T22" fmla="*/ 31666429 w 97"/>
                  <a:gd name="T23" fmla="*/ 8551123 h 106"/>
                  <a:gd name="T24" fmla="*/ 37126345 w 97"/>
                  <a:gd name="T25" fmla="*/ 11758181 h 106"/>
                  <a:gd name="T26" fmla="*/ 105918064 w 97"/>
                  <a:gd name="T27" fmla="*/ 97268366 h 106"/>
                  <a:gd name="T28" fmla="*/ 97182212 w 97"/>
                  <a:gd name="T29" fmla="*/ 113301586 h 106"/>
                  <a:gd name="T30" fmla="*/ 0 w 97"/>
                  <a:gd name="T31" fmla="*/ 0 h 106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06"/>
                  <a:gd name="T50" fmla="*/ 97 w 97"/>
                  <a:gd name="T51" fmla="*/ 106 h 10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06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9" y="8"/>
                    </a:lnTo>
                    <a:lnTo>
                      <a:pt x="34" y="11"/>
                    </a:lnTo>
                    <a:lnTo>
                      <a:pt x="97" y="91"/>
                    </a:lnTo>
                    <a:lnTo>
                      <a:pt x="89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1" name="Freeform 1825"/>
              <p:cNvSpPr>
                <a:spLocks/>
              </p:cNvSpPr>
              <p:nvPr/>
            </p:nvSpPr>
            <p:spPr bwMode="auto">
              <a:xfrm>
                <a:off x="3300709" y="2501898"/>
                <a:ext cx="93972" cy="97301"/>
              </a:xfrm>
              <a:custGeom>
                <a:avLst/>
                <a:gdLst>
                  <a:gd name="T0" fmla="*/ 49610880 w 89"/>
                  <a:gd name="T1" fmla="*/ 0 h 95"/>
                  <a:gd name="T2" fmla="*/ 99221761 w 89"/>
                  <a:gd name="T3" fmla="*/ 49829378 h 95"/>
                  <a:gd name="T4" fmla="*/ 49610880 w 89"/>
                  <a:gd name="T5" fmla="*/ 99657733 h 95"/>
                  <a:gd name="T6" fmla="*/ 0 w 89"/>
                  <a:gd name="T7" fmla="*/ 49829378 h 95"/>
                  <a:gd name="T8" fmla="*/ 0 w 89"/>
                  <a:gd name="T9" fmla="*/ 0 h 95"/>
                  <a:gd name="T10" fmla="*/ 4458919 w 89"/>
                  <a:gd name="T11" fmla="*/ 4196234 h 95"/>
                  <a:gd name="T12" fmla="*/ 8918894 w 89"/>
                  <a:gd name="T13" fmla="*/ 4196234 h 95"/>
                  <a:gd name="T14" fmla="*/ 13377811 w 89"/>
                  <a:gd name="T15" fmla="*/ 4196234 h 95"/>
                  <a:gd name="T16" fmla="*/ 18952782 w 89"/>
                  <a:gd name="T17" fmla="*/ 7343665 h 95"/>
                  <a:gd name="T18" fmla="*/ 23411699 w 89"/>
                  <a:gd name="T19" fmla="*/ 7343665 h 95"/>
                  <a:gd name="T20" fmla="*/ 27871672 w 89"/>
                  <a:gd name="T21" fmla="*/ 11538875 h 95"/>
                  <a:gd name="T22" fmla="*/ 32330589 w 89"/>
                  <a:gd name="T23" fmla="*/ 11538875 h 95"/>
                  <a:gd name="T24" fmla="*/ 36790570 w 89"/>
                  <a:gd name="T25" fmla="*/ 15735107 h 95"/>
                  <a:gd name="T26" fmla="*/ 99221761 w 89"/>
                  <a:gd name="T27" fmla="*/ 83922630 h 95"/>
                  <a:gd name="T28" fmla="*/ 84728960 w 89"/>
                  <a:gd name="T29" fmla="*/ 99657733 h 95"/>
                  <a:gd name="T30" fmla="*/ 0 w 89"/>
                  <a:gd name="T31" fmla="*/ 0 h 95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"/>
                  <a:gd name="T49" fmla="*/ 0 h 95"/>
                  <a:gd name="T50" fmla="*/ 89 w 89"/>
                  <a:gd name="T51" fmla="*/ 95 h 9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" h="95">
                    <a:moveTo>
                      <a:pt x="0" y="0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7" y="7"/>
                    </a:lnTo>
                    <a:lnTo>
                      <a:pt x="21" y="7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33" y="15"/>
                    </a:lnTo>
                    <a:lnTo>
                      <a:pt x="89" y="80"/>
                    </a:lnTo>
                    <a:lnTo>
                      <a:pt x="76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2" name="Freeform 1826"/>
              <p:cNvSpPr>
                <a:spLocks/>
              </p:cNvSpPr>
              <p:nvPr/>
            </p:nvSpPr>
            <p:spPr bwMode="auto">
              <a:xfrm>
                <a:off x="3317598" y="2508043"/>
                <a:ext cx="81299" cy="82963"/>
              </a:xfrm>
              <a:custGeom>
                <a:avLst/>
                <a:gdLst>
                  <a:gd name="T0" fmla="*/ 43484267 w 76"/>
                  <a:gd name="T1" fmla="*/ 0 h 80"/>
                  <a:gd name="T2" fmla="*/ 86967464 w 76"/>
                  <a:gd name="T3" fmla="*/ 43018389 h 80"/>
                  <a:gd name="T4" fmla="*/ 43484267 w 76"/>
                  <a:gd name="T5" fmla="*/ 86035742 h 80"/>
                  <a:gd name="T6" fmla="*/ 0 w 76"/>
                  <a:gd name="T7" fmla="*/ 43018389 h 80"/>
                  <a:gd name="T8" fmla="*/ 0 w 76"/>
                  <a:gd name="T9" fmla="*/ 0 h 80"/>
                  <a:gd name="T10" fmla="*/ 4577348 w 76"/>
                  <a:gd name="T11" fmla="*/ 0 h 80"/>
                  <a:gd name="T12" fmla="*/ 9154696 w 76"/>
                  <a:gd name="T13" fmla="*/ 4301632 h 80"/>
                  <a:gd name="T14" fmla="*/ 13732042 w 76"/>
                  <a:gd name="T15" fmla="*/ 4301632 h 80"/>
                  <a:gd name="T16" fmla="*/ 18309392 w 76"/>
                  <a:gd name="T17" fmla="*/ 8603264 h 80"/>
                  <a:gd name="T18" fmla="*/ 24030272 w 76"/>
                  <a:gd name="T19" fmla="*/ 8603264 h 80"/>
                  <a:gd name="T20" fmla="*/ 28607617 w 76"/>
                  <a:gd name="T21" fmla="*/ 8603264 h 80"/>
                  <a:gd name="T22" fmla="*/ 33184963 w 76"/>
                  <a:gd name="T23" fmla="*/ 11829486 h 80"/>
                  <a:gd name="T24" fmla="*/ 37762317 w 76"/>
                  <a:gd name="T25" fmla="*/ 11829486 h 80"/>
                  <a:gd name="T26" fmla="*/ 86967464 w 76"/>
                  <a:gd name="T27" fmla="*/ 70979000 h 80"/>
                  <a:gd name="T28" fmla="*/ 72091893 w 76"/>
                  <a:gd name="T29" fmla="*/ 86035742 h 80"/>
                  <a:gd name="T30" fmla="*/ 0 w 76"/>
                  <a:gd name="T31" fmla="*/ 0 h 80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6"/>
                  <a:gd name="T49" fmla="*/ 0 h 80"/>
                  <a:gd name="T50" fmla="*/ 76 w 76"/>
                  <a:gd name="T51" fmla="*/ 80 h 8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6" h="80">
                    <a:moveTo>
                      <a:pt x="0" y="0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9" y="11"/>
                    </a:lnTo>
                    <a:lnTo>
                      <a:pt x="33" y="11"/>
                    </a:lnTo>
                    <a:lnTo>
                      <a:pt x="76" y="66"/>
                    </a:lnTo>
                    <a:lnTo>
                      <a:pt x="63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3" name="Freeform 1827"/>
              <p:cNvSpPr>
                <a:spLocks/>
              </p:cNvSpPr>
              <p:nvPr/>
            </p:nvSpPr>
            <p:spPr bwMode="auto">
              <a:xfrm>
                <a:off x="3335557" y="2517260"/>
                <a:ext cx="68634" cy="66577"/>
              </a:xfrm>
              <a:custGeom>
                <a:avLst/>
                <a:gdLst>
                  <a:gd name="T0" fmla="*/ 36801764 w 64"/>
                  <a:gd name="T1" fmla="*/ 0 h 65"/>
                  <a:gd name="T2" fmla="*/ 73603529 w 64"/>
                  <a:gd name="T3" fmla="*/ 34096642 h 65"/>
                  <a:gd name="T4" fmla="*/ 36801764 w 64"/>
                  <a:gd name="T5" fmla="*/ 68192260 h 65"/>
                  <a:gd name="T6" fmla="*/ 0 w 64"/>
                  <a:gd name="T7" fmla="*/ 34096642 h 65"/>
                  <a:gd name="T8" fmla="*/ 0 w 64"/>
                  <a:gd name="T9" fmla="*/ 0 h 65"/>
                  <a:gd name="T10" fmla="*/ 5750242 w 64"/>
                  <a:gd name="T11" fmla="*/ 0 h 65"/>
                  <a:gd name="T12" fmla="*/ 10350864 w 64"/>
                  <a:gd name="T13" fmla="*/ 0 h 65"/>
                  <a:gd name="T14" fmla="*/ 14950413 w 64"/>
                  <a:gd name="T15" fmla="*/ 3147555 h 65"/>
                  <a:gd name="T16" fmla="*/ 19551037 w 64"/>
                  <a:gd name="T17" fmla="*/ 3147555 h 65"/>
                  <a:gd name="T18" fmla="*/ 25301277 w 64"/>
                  <a:gd name="T19" fmla="*/ 7343954 h 65"/>
                  <a:gd name="T20" fmla="*/ 29901898 w 64"/>
                  <a:gd name="T21" fmla="*/ 7343954 h 65"/>
                  <a:gd name="T22" fmla="*/ 34501446 w 64"/>
                  <a:gd name="T23" fmla="*/ 10491510 h 65"/>
                  <a:gd name="T24" fmla="*/ 39102075 w 64"/>
                  <a:gd name="T25" fmla="*/ 10491510 h 65"/>
                  <a:gd name="T26" fmla="*/ 73603529 w 64"/>
                  <a:gd name="T27" fmla="*/ 52455498 h 65"/>
                  <a:gd name="T28" fmla="*/ 64403343 w 64"/>
                  <a:gd name="T29" fmla="*/ 68192260 h 65"/>
                  <a:gd name="T30" fmla="*/ 0 w 64"/>
                  <a:gd name="T31" fmla="*/ 0 h 65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4"/>
                  <a:gd name="T49" fmla="*/ 0 h 65"/>
                  <a:gd name="T50" fmla="*/ 64 w 64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4" h="65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2" y="7"/>
                    </a:lnTo>
                    <a:lnTo>
                      <a:pt x="26" y="7"/>
                    </a:lnTo>
                    <a:lnTo>
                      <a:pt x="30" y="10"/>
                    </a:lnTo>
                    <a:lnTo>
                      <a:pt x="34" y="10"/>
                    </a:lnTo>
                    <a:lnTo>
                      <a:pt x="64" y="50"/>
                    </a:lnTo>
                    <a:lnTo>
                      <a:pt x="56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4" name="Freeform 1828"/>
              <p:cNvSpPr>
                <a:spLocks/>
              </p:cNvSpPr>
              <p:nvPr/>
            </p:nvSpPr>
            <p:spPr bwMode="auto">
              <a:xfrm>
                <a:off x="3352446" y="2521357"/>
                <a:ext cx="53849" cy="55302"/>
              </a:xfrm>
              <a:custGeom>
                <a:avLst/>
                <a:gdLst>
                  <a:gd name="T0" fmla="*/ 28429104 w 51"/>
                  <a:gd name="T1" fmla="*/ 0 h 55"/>
                  <a:gd name="T2" fmla="*/ 56857152 w 51"/>
                  <a:gd name="T3" fmla="*/ 27802829 h 55"/>
                  <a:gd name="T4" fmla="*/ 28429104 w 51"/>
                  <a:gd name="T5" fmla="*/ 55605659 h 55"/>
                  <a:gd name="T6" fmla="*/ 0 w 51"/>
                  <a:gd name="T7" fmla="*/ 27802829 h 55"/>
                  <a:gd name="T8" fmla="*/ 0 w 51"/>
                  <a:gd name="T9" fmla="*/ 0 h 55"/>
                  <a:gd name="T10" fmla="*/ 5573900 w 51"/>
                  <a:gd name="T11" fmla="*/ 4044084 h 55"/>
                  <a:gd name="T12" fmla="*/ 10033865 w 51"/>
                  <a:gd name="T13" fmla="*/ 4044084 h 55"/>
                  <a:gd name="T14" fmla="*/ 14492772 w 51"/>
                  <a:gd name="T15" fmla="*/ 7076645 h 55"/>
                  <a:gd name="T16" fmla="*/ 18952739 w 51"/>
                  <a:gd name="T17" fmla="*/ 7076645 h 55"/>
                  <a:gd name="T18" fmla="*/ 24526637 w 51"/>
                  <a:gd name="T19" fmla="*/ 11120730 h 55"/>
                  <a:gd name="T20" fmla="*/ 28985544 w 51"/>
                  <a:gd name="T21" fmla="*/ 11120730 h 55"/>
                  <a:gd name="T22" fmla="*/ 28985544 w 51"/>
                  <a:gd name="T23" fmla="*/ 15164814 h 55"/>
                  <a:gd name="T24" fmla="*/ 33445507 w 51"/>
                  <a:gd name="T25" fmla="*/ 15164814 h 55"/>
                  <a:gd name="T26" fmla="*/ 37904422 w 51"/>
                  <a:gd name="T27" fmla="*/ 15164814 h 55"/>
                  <a:gd name="T28" fmla="*/ 56857152 w 51"/>
                  <a:gd name="T29" fmla="*/ 37407284 h 55"/>
                  <a:gd name="T30" fmla="*/ 47938283 w 51"/>
                  <a:gd name="T31" fmla="*/ 55605659 h 55"/>
                  <a:gd name="T32" fmla="*/ 0 w 51"/>
                  <a:gd name="T33" fmla="*/ 0 h 55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5"/>
                  <a:gd name="T53" fmla="*/ 51 w 51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5">
                    <a:moveTo>
                      <a:pt x="0" y="0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22" y="11"/>
                    </a:lnTo>
                    <a:lnTo>
                      <a:pt x="26" y="11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4" y="15"/>
                    </a:lnTo>
                    <a:lnTo>
                      <a:pt x="51" y="37"/>
                    </a:lnTo>
                    <a:lnTo>
                      <a:pt x="43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5" name="Freeform 1829"/>
              <p:cNvSpPr>
                <a:spLocks/>
              </p:cNvSpPr>
              <p:nvPr/>
            </p:nvSpPr>
            <p:spPr bwMode="auto">
              <a:xfrm>
                <a:off x="3371456" y="2527502"/>
                <a:ext cx="44348" cy="40965"/>
              </a:xfrm>
              <a:custGeom>
                <a:avLst/>
                <a:gdLst>
                  <a:gd name="T0" fmla="*/ 22869129 w 43"/>
                  <a:gd name="T1" fmla="*/ 0 h 40"/>
                  <a:gd name="T2" fmla="*/ 45738258 w 43"/>
                  <a:gd name="T3" fmla="*/ 20977152 h 40"/>
                  <a:gd name="T4" fmla="*/ 22869129 w 43"/>
                  <a:gd name="T5" fmla="*/ 41953281 h 40"/>
                  <a:gd name="T6" fmla="*/ 0 w 43"/>
                  <a:gd name="T7" fmla="*/ 20977152 h 40"/>
                  <a:gd name="T8" fmla="*/ 0 w 43"/>
                  <a:gd name="T9" fmla="*/ 0 h 40"/>
                  <a:gd name="T10" fmla="*/ 5318666 w 43"/>
                  <a:gd name="T11" fmla="*/ 4195841 h 40"/>
                  <a:gd name="T12" fmla="*/ 9572981 w 43"/>
                  <a:gd name="T13" fmla="*/ 4195841 h 40"/>
                  <a:gd name="T14" fmla="*/ 9572981 w 43"/>
                  <a:gd name="T15" fmla="*/ 8390657 h 40"/>
                  <a:gd name="T16" fmla="*/ 13828324 w 43"/>
                  <a:gd name="T17" fmla="*/ 8390657 h 40"/>
                  <a:gd name="T18" fmla="*/ 18082641 w 43"/>
                  <a:gd name="T19" fmla="*/ 11536768 h 40"/>
                  <a:gd name="T20" fmla="*/ 23401305 w 43"/>
                  <a:gd name="T21" fmla="*/ 11536768 h 40"/>
                  <a:gd name="T22" fmla="*/ 27655617 w 43"/>
                  <a:gd name="T23" fmla="*/ 15732606 h 40"/>
                  <a:gd name="T24" fmla="*/ 31909930 w 43"/>
                  <a:gd name="T25" fmla="*/ 15732606 h 40"/>
                  <a:gd name="T26" fmla="*/ 36165282 w 43"/>
                  <a:gd name="T27" fmla="*/ 19927425 h 40"/>
                  <a:gd name="T28" fmla="*/ 41483946 w 43"/>
                  <a:gd name="T29" fmla="*/ 19927425 h 40"/>
                  <a:gd name="T30" fmla="*/ 45738258 w 43"/>
                  <a:gd name="T31" fmla="*/ 23074560 h 40"/>
                  <a:gd name="T32" fmla="*/ 31909930 w 43"/>
                  <a:gd name="T33" fmla="*/ 41953281 h 40"/>
                  <a:gd name="T34" fmla="*/ 0 w 43"/>
                  <a:gd name="T35" fmla="*/ 0 h 40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3"/>
                  <a:gd name="T55" fmla="*/ 0 h 40"/>
                  <a:gd name="T56" fmla="*/ 43 w 43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3" h="40">
                    <a:moveTo>
                      <a:pt x="0" y="0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13" y="8"/>
                    </a:lnTo>
                    <a:lnTo>
                      <a:pt x="17" y="11"/>
                    </a:lnTo>
                    <a:lnTo>
                      <a:pt x="22" y="11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4" y="19"/>
                    </a:lnTo>
                    <a:lnTo>
                      <a:pt x="39" y="19"/>
                    </a:lnTo>
                    <a:lnTo>
                      <a:pt x="43" y="22"/>
                    </a:lnTo>
                    <a:lnTo>
                      <a:pt x="3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6" name="Freeform 1830"/>
              <p:cNvSpPr>
                <a:spLocks/>
              </p:cNvSpPr>
              <p:nvPr/>
            </p:nvSpPr>
            <p:spPr bwMode="auto">
              <a:xfrm>
                <a:off x="3389406" y="2535695"/>
                <a:ext cx="27450" cy="22530"/>
              </a:xfrm>
              <a:custGeom>
                <a:avLst/>
                <a:gdLst>
                  <a:gd name="T0" fmla="*/ 14490433 w 26"/>
                  <a:gd name="T1" fmla="*/ 0 h 22"/>
                  <a:gd name="T2" fmla="*/ 28980865 w 26"/>
                  <a:gd name="T3" fmla="*/ 11536384 h 22"/>
                  <a:gd name="T4" fmla="*/ 14490433 w 26"/>
                  <a:gd name="T5" fmla="*/ 23072768 h 22"/>
                  <a:gd name="T6" fmla="*/ 0 w 26"/>
                  <a:gd name="T7" fmla="*/ 11536384 h 22"/>
                  <a:gd name="T8" fmla="*/ 0 w 26"/>
                  <a:gd name="T9" fmla="*/ 0 h 22"/>
                  <a:gd name="T10" fmla="*/ 0 w 26"/>
                  <a:gd name="T11" fmla="*/ 3146007 h 22"/>
                  <a:gd name="T12" fmla="*/ 5573406 w 26"/>
                  <a:gd name="T13" fmla="*/ 3146007 h 22"/>
                  <a:gd name="T14" fmla="*/ 10031920 w 26"/>
                  <a:gd name="T15" fmla="*/ 7341707 h 22"/>
                  <a:gd name="T16" fmla="*/ 14490433 w 26"/>
                  <a:gd name="T17" fmla="*/ 7341707 h 22"/>
                  <a:gd name="T18" fmla="*/ 18948949 w 26"/>
                  <a:gd name="T19" fmla="*/ 11536384 h 22"/>
                  <a:gd name="T20" fmla="*/ 24522353 w 26"/>
                  <a:gd name="T21" fmla="*/ 11536384 h 22"/>
                  <a:gd name="T22" fmla="*/ 28980865 w 26"/>
                  <a:gd name="T23" fmla="*/ 14682390 h 22"/>
                  <a:gd name="T24" fmla="*/ 18948949 w 26"/>
                  <a:gd name="T25" fmla="*/ 23072768 h 22"/>
                  <a:gd name="T26" fmla="*/ 0 w 26"/>
                  <a:gd name="T27" fmla="*/ 0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22"/>
                  <a:gd name="T44" fmla="*/ 26 w 2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22">
                    <a:moveTo>
                      <a:pt x="0" y="0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7" y="11"/>
                    </a:lnTo>
                    <a:lnTo>
                      <a:pt x="22" y="11"/>
                    </a:lnTo>
                    <a:lnTo>
                      <a:pt x="26" y="14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7" name="Freeform 1831"/>
              <p:cNvSpPr>
                <a:spLocks/>
              </p:cNvSpPr>
              <p:nvPr/>
            </p:nvSpPr>
            <p:spPr bwMode="auto">
              <a:xfrm>
                <a:off x="3412632" y="2545936"/>
                <a:ext cx="3163" cy="3072"/>
              </a:xfrm>
              <a:custGeom>
                <a:avLst/>
                <a:gdLst>
                  <a:gd name="T0" fmla="*/ 1250966 w 4"/>
                  <a:gd name="T1" fmla="*/ 0 h 3"/>
                  <a:gd name="T2" fmla="*/ 2501142 w 4"/>
                  <a:gd name="T3" fmla="*/ 1572864 h 3"/>
                  <a:gd name="T4" fmla="*/ 1250966 w 4"/>
                  <a:gd name="T5" fmla="*/ 3145728 h 3"/>
                  <a:gd name="T6" fmla="*/ 0 w 4"/>
                  <a:gd name="T7" fmla="*/ 1572864 h 3"/>
                  <a:gd name="T8" fmla="*/ 0 w 4"/>
                  <a:gd name="T9" fmla="*/ 0 h 3"/>
                  <a:gd name="T10" fmla="*/ 2501142 w 4"/>
                  <a:gd name="T11" fmla="*/ 3145728 h 3"/>
                  <a:gd name="T12" fmla="*/ 0 w 4"/>
                  <a:gd name="T13" fmla="*/ 0 h 3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0"/>
                    </a:move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8" name="Freeform 1832"/>
              <p:cNvSpPr>
                <a:spLocks/>
              </p:cNvSpPr>
              <p:nvPr/>
            </p:nvSpPr>
            <p:spPr bwMode="auto">
              <a:xfrm>
                <a:off x="3876169" y="3540428"/>
                <a:ext cx="14785" cy="22530"/>
              </a:xfrm>
              <a:custGeom>
                <a:avLst/>
                <a:gdLst>
                  <a:gd name="T0" fmla="*/ 8408116 w 13"/>
                  <a:gd name="T1" fmla="*/ 0 h 21"/>
                  <a:gd name="T2" fmla="*/ 16815094 w 13"/>
                  <a:gd name="T3" fmla="*/ 12085736 h 21"/>
                  <a:gd name="T4" fmla="*/ 8408116 w 13"/>
                  <a:gd name="T5" fmla="*/ 24171471 h 21"/>
                  <a:gd name="T6" fmla="*/ 0 w 13"/>
                  <a:gd name="T7" fmla="*/ 12085736 h 21"/>
                  <a:gd name="T8" fmla="*/ 16815094 w 13"/>
                  <a:gd name="T9" fmla="*/ 16114313 h 21"/>
                  <a:gd name="T10" fmla="*/ 5173613 w 13"/>
                  <a:gd name="T11" fmla="*/ 24171471 h 21"/>
                  <a:gd name="T12" fmla="*/ 5173613 w 13"/>
                  <a:gd name="T13" fmla="*/ 20717945 h 21"/>
                  <a:gd name="T14" fmla="*/ 5173613 w 13"/>
                  <a:gd name="T15" fmla="*/ 16114313 h 21"/>
                  <a:gd name="T16" fmla="*/ 5173613 w 13"/>
                  <a:gd name="T17" fmla="*/ 11510684 h 21"/>
                  <a:gd name="T18" fmla="*/ 0 w 13"/>
                  <a:gd name="T19" fmla="*/ 8057156 h 21"/>
                  <a:gd name="T20" fmla="*/ 0 w 13"/>
                  <a:gd name="T21" fmla="*/ 3453527 h 21"/>
                  <a:gd name="T22" fmla="*/ 0 w 13"/>
                  <a:gd name="T23" fmla="*/ 0 h 21"/>
                  <a:gd name="T24" fmla="*/ 16815094 w 13"/>
                  <a:gd name="T25" fmla="*/ 16114313 h 21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3" y="14"/>
                    </a:moveTo>
                    <a:lnTo>
                      <a:pt x="4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59" name="Freeform 1833"/>
              <p:cNvSpPr>
                <a:spLocks/>
              </p:cNvSpPr>
              <p:nvPr/>
            </p:nvSpPr>
            <p:spPr bwMode="auto">
              <a:xfrm>
                <a:off x="3873005" y="3520970"/>
                <a:ext cx="22174" cy="36868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8368236 h 37"/>
                  <a:gd name="T4" fmla="*/ 11706816 w 21"/>
                  <a:gd name="T5" fmla="*/ 36736471 h 37"/>
                  <a:gd name="T6" fmla="*/ 0 w 21"/>
                  <a:gd name="T7" fmla="*/ 18368236 h 37"/>
                  <a:gd name="T8" fmla="*/ 14494404 w 21"/>
                  <a:gd name="T9" fmla="*/ 36736471 h 37"/>
                  <a:gd name="T10" fmla="*/ 23413632 w 21"/>
                  <a:gd name="T11" fmla="*/ 25814572 h 37"/>
                  <a:gd name="T12" fmla="*/ 0 w 21"/>
                  <a:gd name="T13" fmla="*/ 0 h 37"/>
                  <a:gd name="T14" fmla="*/ 0 w 21"/>
                  <a:gd name="T15" fmla="*/ 3971779 h 37"/>
                  <a:gd name="T16" fmla="*/ 0 w 21"/>
                  <a:gd name="T17" fmla="*/ 7942562 h 37"/>
                  <a:gd name="T18" fmla="*/ 0 w 21"/>
                  <a:gd name="T19" fmla="*/ 10921895 h 37"/>
                  <a:gd name="T20" fmla="*/ 4460142 w 21"/>
                  <a:gd name="T21" fmla="*/ 10921895 h 37"/>
                  <a:gd name="T22" fmla="*/ 4460142 w 21"/>
                  <a:gd name="T23" fmla="*/ 14892677 h 37"/>
                  <a:gd name="T24" fmla="*/ 4460142 w 21"/>
                  <a:gd name="T25" fmla="*/ 18864459 h 37"/>
                  <a:gd name="T26" fmla="*/ 4460142 w 21"/>
                  <a:gd name="T27" fmla="*/ 21843791 h 37"/>
                  <a:gd name="T28" fmla="*/ 4460142 w 21"/>
                  <a:gd name="T29" fmla="*/ 25814572 h 37"/>
                  <a:gd name="T30" fmla="*/ 8919228 w 21"/>
                  <a:gd name="T31" fmla="*/ 28793904 h 37"/>
                  <a:gd name="T32" fmla="*/ 8919228 w 21"/>
                  <a:gd name="T33" fmla="*/ 32764693 h 37"/>
                  <a:gd name="T34" fmla="*/ 14494404 w 21"/>
                  <a:gd name="T35" fmla="*/ 36736471 h 37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37"/>
                  <a:gd name="T56" fmla="*/ 21 w 21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37">
                    <a:moveTo>
                      <a:pt x="13" y="37"/>
                    </a:moveTo>
                    <a:lnTo>
                      <a:pt x="21" y="2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3" y="37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0" name="Freeform 1834"/>
              <p:cNvSpPr>
                <a:spLocks/>
              </p:cNvSpPr>
              <p:nvPr/>
            </p:nvSpPr>
            <p:spPr bwMode="auto">
              <a:xfrm>
                <a:off x="3868780" y="3506632"/>
                <a:ext cx="30623" cy="46085"/>
              </a:xfrm>
              <a:custGeom>
                <a:avLst/>
                <a:gdLst>
                  <a:gd name="T0" fmla="*/ 16168944 w 29"/>
                  <a:gd name="T1" fmla="*/ 0 h 47"/>
                  <a:gd name="T2" fmla="*/ 32336832 w 29"/>
                  <a:gd name="T3" fmla="*/ 22594397 h 47"/>
                  <a:gd name="T4" fmla="*/ 16168944 w 29"/>
                  <a:gd name="T5" fmla="*/ 45187814 h 47"/>
                  <a:gd name="T6" fmla="*/ 0 w 29"/>
                  <a:gd name="T7" fmla="*/ 22594397 h 47"/>
                  <a:gd name="T8" fmla="*/ 0 w 29"/>
                  <a:gd name="T9" fmla="*/ 0 h 47"/>
                  <a:gd name="T10" fmla="*/ 0 w 29"/>
                  <a:gd name="T11" fmla="*/ 2884725 h 47"/>
                  <a:gd name="T12" fmla="*/ 0 w 29"/>
                  <a:gd name="T13" fmla="*/ 6730371 h 47"/>
                  <a:gd name="T14" fmla="*/ 0 w 29"/>
                  <a:gd name="T15" fmla="*/ 10576018 h 47"/>
                  <a:gd name="T16" fmla="*/ 4460399 w 29"/>
                  <a:gd name="T17" fmla="*/ 13459761 h 47"/>
                  <a:gd name="T18" fmla="*/ 4460399 w 29"/>
                  <a:gd name="T19" fmla="*/ 17306390 h 47"/>
                  <a:gd name="T20" fmla="*/ 4460399 w 29"/>
                  <a:gd name="T21" fmla="*/ 21152035 h 47"/>
                  <a:gd name="T22" fmla="*/ 4460399 w 29"/>
                  <a:gd name="T23" fmla="*/ 24035779 h 47"/>
                  <a:gd name="T24" fmla="*/ 8920798 w 29"/>
                  <a:gd name="T25" fmla="*/ 24035779 h 47"/>
                  <a:gd name="T26" fmla="*/ 8920798 w 29"/>
                  <a:gd name="T27" fmla="*/ 27881424 h 47"/>
                  <a:gd name="T28" fmla="*/ 8920798 w 29"/>
                  <a:gd name="T29" fmla="*/ 31728049 h 47"/>
                  <a:gd name="T30" fmla="*/ 23416037 w 29"/>
                  <a:gd name="T31" fmla="*/ 45187814 h 47"/>
                  <a:gd name="T32" fmla="*/ 32336832 w 29"/>
                  <a:gd name="T33" fmla="*/ 31728049 h 47"/>
                  <a:gd name="T34" fmla="*/ 0 w 29"/>
                  <a:gd name="T35" fmla="*/ 0 h 47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47"/>
                  <a:gd name="T56" fmla="*/ 29 w 29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47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21" y="47"/>
                    </a:lnTo>
                    <a:lnTo>
                      <a:pt x="29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1" name="Freeform 1835"/>
              <p:cNvSpPr>
                <a:spLocks/>
              </p:cNvSpPr>
              <p:nvPr/>
            </p:nvSpPr>
            <p:spPr bwMode="auto">
              <a:xfrm>
                <a:off x="3868780" y="3500487"/>
                <a:ext cx="36960" cy="46085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2594397 h 47"/>
                  <a:gd name="T4" fmla="*/ 20088847 w 34"/>
                  <a:gd name="T5" fmla="*/ 45187814 h 47"/>
                  <a:gd name="T6" fmla="*/ 0 w 34"/>
                  <a:gd name="T7" fmla="*/ 22594397 h 47"/>
                  <a:gd name="T8" fmla="*/ 4726532 w 34"/>
                  <a:gd name="T9" fmla="*/ 0 h 47"/>
                  <a:gd name="T10" fmla="*/ 0 w 34"/>
                  <a:gd name="T11" fmla="*/ 9614116 h 47"/>
                  <a:gd name="T12" fmla="*/ 0 w 34"/>
                  <a:gd name="T13" fmla="*/ 13459761 h 47"/>
                  <a:gd name="T14" fmla="*/ 0 w 34"/>
                  <a:gd name="T15" fmla="*/ 17306390 h 47"/>
                  <a:gd name="T16" fmla="*/ 4726532 w 34"/>
                  <a:gd name="T17" fmla="*/ 20190134 h 47"/>
                  <a:gd name="T18" fmla="*/ 29541906 w 34"/>
                  <a:gd name="T19" fmla="*/ 45187814 h 47"/>
                  <a:gd name="T20" fmla="*/ 40177693 w 34"/>
                  <a:gd name="T21" fmla="*/ 34611800 h 47"/>
                  <a:gd name="T22" fmla="*/ 4726532 w 34"/>
                  <a:gd name="T23" fmla="*/ 0 h 47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7"/>
                  <a:gd name="T38" fmla="*/ 34 w 34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7">
                    <a:moveTo>
                      <a:pt x="4" y="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25" y="47"/>
                    </a:lnTo>
                    <a:lnTo>
                      <a:pt x="34" y="3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2" name="Freeform 1836"/>
              <p:cNvSpPr>
                <a:spLocks/>
              </p:cNvSpPr>
              <p:nvPr/>
            </p:nvSpPr>
            <p:spPr bwMode="auto">
              <a:xfrm>
                <a:off x="3868780" y="3494343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8918921 w 38"/>
                  <a:gd name="T9" fmla="*/ 0 h 44"/>
                  <a:gd name="T10" fmla="*/ 0 w 38"/>
                  <a:gd name="T11" fmla="*/ 11018258 h 44"/>
                  <a:gd name="T12" fmla="*/ 32330686 w 38"/>
                  <a:gd name="T13" fmla="*/ 44074031 h 44"/>
                  <a:gd name="T14" fmla="*/ 42364608 w 38"/>
                  <a:gd name="T15" fmla="*/ 33055778 h 44"/>
                  <a:gd name="T16" fmla="*/ 8918921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3" name="Freeform 1837"/>
              <p:cNvSpPr>
                <a:spLocks/>
              </p:cNvSpPr>
              <p:nvPr/>
            </p:nvSpPr>
            <p:spPr bwMode="auto">
              <a:xfrm>
                <a:off x="3873005" y="3489222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10576018 h 47"/>
                  <a:gd name="T12" fmla="*/ 33445683 w 38"/>
                  <a:gd name="T13" fmla="*/ 45187814 h 47"/>
                  <a:gd name="T14" fmla="*/ 42364608 w 38"/>
                  <a:gd name="T15" fmla="*/ 30766148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4" name="Freeform 1838"/>
              <p:cNvSpPr>
                <a:spLocks/>
              </p:cNvSpPr>
              <p:nvPr/>
            </p:nvSpPr>
            <p:spPr bwMode="auto">
              <a:xfrm>
                <a:off x="3876169" y="3480005"/>
                <a:ext cx="41175" cy="49158"/>
              </a:xfrm>
              <a:custGeom>
                <a:avLst/>
                <a:gdLst>
                  <a:gd name="T0" fmla="*/ 22308181 w 38"/>
                  <a:gd name="T1" fmla="*/ 0 h 48"/>
                  <a:gd name="T2" fmla="*/ 44615279 w 38"/>
                  <a:gd name="T3" fmla="*/ 25171968 h 48"/>
                  <a:gd name="T4" fmla="*/ 22308181 w 38"/>
                  <a:gd name="T5" fmla="*/ 50343937 h 48"/>
                  <a:gd name="T6" fmla="*/ 0 w 38"/>
                  <a:gd name="T7" fmla="*/ 25171968 h 48"/>
                  <a:gd name="T8" fmla="*/ 10566805 w 38"/>
                  <a:gd name="T9" fmla="*/ 0 h 48"/>
                  <a:gd name="T10" fmla="*/ 0 w 38"/>
                  <a:gd name="T11" fmla="*/ 15732607 h 48"/>
                  <a:gd name="T12" fmla="*/ 35223040 w 38"/>
                  <a:gd name="T13" fmla="*/ 50343937 h 48"/>
                  <a:gd name="T14" fmla="*/ 44615279 w 38"/>
                  <a:gd name="T15" fmla="*/ 38807172 h 48"/>
                  <a:gd name="T16" fmla="*/ 10566805 w 38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8"/>
                  <a:gd name="T29" fmla="*/ 38 w 38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8">
                    <a:moveTo>
                      <a:pt x="9" y="0"/>
                    </a:moveTo>
                    <a:lnTo>
                      <a:pt x="0" y="15"/>
                    </a:lnTo>
                    <a:lnTo>
                      <a:pt x="30" y="48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5" name="Freeform 1839"/>
              <p:cNvSpPr>
                <a:spLocks/>
              </p:cNvSpPr>
              <p:nvPr/>
            </p:nvSpPr>
            <p:spPr bwMode="auto">
              <a:xfrm>
                <a:off x="3881445" y="3476932"/>
                <a:ext cx="41175" cy="44037"/>
              </a:xfrm>
              <a:custGeom>
                <a:avLst/>
                <a:gdLst>
                  <a:gd name="T0" fmla="*/ 21736177 w 39"/>
                  <a:gd name="T1" fmla="*/ 0 h 43"/>
                  <a:gd name="T2" fmla="*/ 43471298 w 39"/>
                  <a:gd name="T3" fmla="*/ 22550016 h 43"/>
                  <a:gd name="T4" fmla="*/ 21736177 w 39"/>
                  <a:gd name="T5" fmla="*/ 45099009 h 43"/>
                  <a:gd name="T6" fmla="*/ 0 w 39"/>
                  <a:gd name="T7" fmla="*/ 22550016 h 43"/>
                  <a:gd name="T8" fmla="*/ 10031919 w 39"/>
                  <a:gd name="T9" fmla="*/ 0 h 43"/>
                  <a:gd name="T10" fmla="*/ 0 w 39"/>
                  <a:gd name="T11" fmla="*/ 11536670 h 43"/>
                  <a:gd name="T12" fmla="*/ 33439374 w 39"/>
                  <a:gd name="T13" fmla="*/ 45099009 h 43"/>
                  <a:gd name="T14" fmla="*/ 43471298 w 39"/>
                  <a:gd name="T15" fmla="*/ 33562343 h 43"/>
                  <a:gd name="T16" fmla="*/ 10031919 w 39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3"/>
                  <a:gd name="T29" fmla="*/ 39 w 39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3">
                    <a:moveTo>
                      <a:pt x="9" y="0"/>
                    </a:moveTo>
                    <a:lnTo>
                      <a:pt x="0" y="11"/>
                    </a:lnTo>
                    <a:lnTo>
                      <a:pt x="30" y="43"/>
                    </a:lnTo>
                    <a:lnTo>
                      <a:pt x="39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6" name="Freeform 1840"/>
              <p:cNvSpPr>
                <a:spLocks/>
              </p:cNvSpPr>
              <p:nvPr/>
            </p:nvSpPr>
            <p:spPr bwMode="auto">
              <a:xfrm>
                <a:off x="3886730" y="3468739"/>
                <a:ext cx="41175" cy="49158"/>
              </a:xfrm>
              <a:custGeom>
                <a:avLst/>
                <a:gdLst>
                  <a:gd name="T0" fmla="*/ 22308181 w 38"/>
                  <a:gd name="T1" fmla="*/ 0 h 48"/>
                  <a:gd name="T2" fmla="*/ 44615279 w 38"/>
                  <a:gd name="T3" fmla="*/ 25171968 h 48"/>
                  <a:gd name="T4" fmla="*/ 22308181 w 38"/>
                  <a:gd name="T5" fmla="*/ 50343937 h 48"/>
                  <a:gd name="T6" fmla="*/ 0 w 38"/>
                  <a:gd name="T7" fmla="*/ 25171968 h 48"/>
                  <a:gd name="T8" fmla="*/ 9392235 w 38"/>
                  <a:gd name="T9" fmla="*/ 0 h 48"/>
                  <a:gd name="T10" fmla="*/ 0 w 38"/>
                  <a:gd name="T11" fmla="*/ 11536768 h 48"/>
                  <a:gd name="T12" fmla="*/ 34048469 w 38"/>
                  <a:gd name="T13" fmla="*/ 50343937 h 48"/>
                  <a:gd name="T14" fmla="*/ 44615279 w 38"/>
                  <a:gd name="T15" fmla="*/ 34611333 h 48"/>
                  <a:gd name="T16" fmla="*/ 9392235 w 38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8"/>
                  <a:gd name="T29" fmla="*/ 38 w 38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8">
                    <a:moveTo>
                      <a:pt x="8" y="0"/>
                    </a:moveTo>
                    <a:lnTo>
                      <a:pt x="0" y="11"/>
                    </a:lnTo>
                    <a:lnTo>
                      <a:pt x="29" y="48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7" name="Freeform 1841"/>
              <p:cNvSpPr>
                <a:spLocks/>
              </p:cNvSpPr>
              <p:nvPr/>
            </p:nvSpPr>
            <p:spPr bwMode="auto">
              <a:xfrm>
                <a:off x="3890954" y="3462595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14421663 h 47"/>
                  <a:gd name="T12" fmla="*/ 33445683 w 38"/>
                  <a:gd name="T13" fmla="*/ 45187814 h 47"/>
                  <a:gd name="T14" fmla="*/ 42364608 w 38"/>
                  <a:gd name="T15" fmla="*/ 35573702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5"/>
                    </a:lnTo>
                    <a:lnTo>
                      <a:pt x="30" y="47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8" name="Freeform 1842"/>
              <p:cNvSpPr>
                <a:spLocks/>
              </p:cNvSpPr>
              <p:nvPr/>
            </p:nvSpPr>
            <p:spPr bwMode="auto">
              <a:xfrm>
                <a:off x="3896230" y="3454402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10566805 w 38"/>
                  <a:gd name="T9" fmla="*/ 0 h 47"/>
                  <a:gd name="T10" fmla="*/ 0 w 38"/>
                  <a:gd name="T11" fmla="*/ 15315331 h 47"/>
                  <a:gd name="T12" fmla="*/ 35223040 w 38"/>
                  <a:gd name="T13" fmla="*/ 51415084 h 47"/>
                  <a:gd name="T14" fmla="*/ 44615279 w 38"/>
                  <a:gd name="T15" fmla="*/ 39381837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4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69" name="Freeform 1843"/>
              <p:cNvSpPr>
                <a:spLocks/>
              </p:cNvSpPr>
              <p:nvPr/>
            </p:nvSpPr>
            <p:spPr bwMode="auto">
              <a:xfrm>
                <a:off x="3899394" y="3451329"/>
                <a:ext cx="41175" cy="49158"/>
              </a:xfrm>
              <a:custGeom>
                <a:avLst/>
                <a:gdLst>
                  <a:gd name="T0" fmla="*/ 21736177 w 39"/>
                  <a:gd name="T1" fmla="*/ 0 h 48"/>
                  <a:gd name="T2" fmla="*/ 43471298 w 39"/>
                  <a:gd name="T3" fmla="*/ 25171968 h 48"/>
                  <a:gd name="T4" fmla="*/ 21736177 w 39"/>
                  <a:gd name="T5" fmla="*/ 50343937 h 48"/>
                  <a:gd name="T6" fmla="*/ 0 w 39"/>
                  <a:gd name="T7" fmla="*/ 25171968 h 48"/>
                  <a:gd name="T8" fmla="*/ 10031919 w 39"/>
                  <a:gd name="T9" fmla="*/ 0 h 48"/>
                  <a:gd name="T10" fmla="*/ 0 w 39"/>
                  <a:gd name="T11" fmla="*/ 11536768 h 48"/>
                  <a:gd name="T12" fmla="*/ 33439374 w 39"/>
                  <a:gd name="T13" fmla="*/ 50343937 h 48"/>
                  <a:gd name="T14" fmla="*/ 43471298 w 39"/>
                  <a:gd name="T15" fmla="*/ 34611333 h 48"/>
                  <a:gd name="T16" fmla="*/ 10031919 w 39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8"/>
                  <a:gd name="T29" fmla="*/ 39 w 39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8">
                    <a:moveTo>
                      <a:pt x="9" y="0"/>
                    </a:moveTo>
                    <a:lnTo>
                      <a:pt x="0" y="11"/>
                    </a:lnTo>
                    <a:lnTo>
                      <a:pt x="30" y="48"/>
                    </a:lnTo>
                    <a:lnTo>
                      <a:pt x="39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0" name="Freeform 1844"/>
              <p:cNvSpPr>
                <a:spLocks/>
              </p:cNvSpPr>
              <p:nvPr/>
            </p:nvSpPr>
            <p:spPr bwMode="auto">
              <a:xfrm>
                <a:off x="3905731" y="3443136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9392235 w 38"/>
                  <a:gd name="T9" fmla="*/ 0 h 47"/>
                  <a:gd name="T10" fmla="*/ 0 w 38"/>
                  <a:gd name="T11" fmla="*/ 12033251 h 47"/>
                  <a:gd name="T12" fmla="*/ 34048469 w 38"/>
                  <a:gd name="T13" fmla="*/ 51415084 h 47"/>
                  <a:gd name="T14" fmla="*/ 44615279 w 38"/>
                  <a:gd name="T15" fmla="*/ 36099757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1" name="Freeform 1845"/>
              <p:cNvSpPr>
                <a:spLocks/>
              </p:cNvSpPr>
              <p:nvPr/>
            </p:nvSpPr>
            <p:spPr bwMode="auto">
              <a:xfrm>
                <a:off x="3908904" y="3436991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9392235 w 38"/>
                  <a:gd name="T9" fmla="*/ 0 h 47"/>
                  <a:gd name="T10" fmla="*/ 0 w 38"/>
                  <a:gd name="T11" fmla="*/ 13459761 h 47"/>
                  <a:gd name="T12" fmla="*/ 35223040 w 38"/>
                  <a:gd name="T13" fmla="*/ 45187814 h 47"/>
                  <a:gd name="T14" fmla="*/ 44615279 w 38"/>
                  <a:gd name="T15" fmla="*/ 34611800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4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2" name="Freeform 1846"/>
              <p:cNvSpPr>
                <a:spLocks/>
              </p:cNvSpPr>
              <p:nvPr/>
            </p:nvSpPr>
            <p:spPr bwMode="auto">
              <a:xfrm>
                <a:off x="3913129" y="3430847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10033918 w 38"/>
                  <a:gd name="T9" fmla="*/ 0 h 44"/>
                  <a:gd name="T10" fmla="*/ 0 w 38"/>
                  <a:gd name="T11" fmla="*/ 11018258 h 44"/>
                  <a:gd name="T12" fmla="*/ 33445683 w 38"/>
                  <a:gd name="T13" fmla="*/ 44074031 h 44"/>
                  <a:gd name="T14" fmla="*/ 42364608 w 38"/>
                  <a:gd name="T15" fmla="*/ 33055778 h 44"/>
                  <a:gd name="T16" fmla="*/ 10033918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9" y="0"/>
                    </a:moveTo>
                    <a:lnTo>
                      <a:pt x="0" y="11"/>
                    </a:lnTo>
                    <a:lnTo>
                      <a:pt x="30" y="44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3" name="Freeform 1847"/>
              <p:cNvSpPr>
                <a:spLocks/>
              </p:cNvSpPr>
              <p:nvPr/>
            </p:nvSpPr>
            <p:spPr bwMode="auto">
              <a:xfrm>
                <a:off x="3918405" y="3425726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10566805 w 38"/>
                  <a:gd name="T9" fmla="*/ 0 h 47"/>
                  <a:gd name="T10" fmla="*/ 0 w 38"/>
                  <a:gd name="T11" fmla="*/ 10576018 h 47"/>
                  <a:gd name="T12" fmla="*/ 35223040 w 38"/>
                  <a:gd name="T13" fmla="*/ 45187814 h 47"/>
                  <a:gd name="T14" fmla="*/ 44615279 w 38"/>
                  <a:gd name="T15" fmla="*/ 31728049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4" name="Freeform 1848"/>
              <p:cNvSpPr>
                <a:spLocks/>
              </p:cNvSpPr>
              <p:nvPr/>
            </p:nvSpPr>
            <p:spPr bwMode="auto">
              <a:xfrm>
                <a:off x="3922629" y="3416509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13459761 h 47"/>
                  <a:gd name="T12" fmla="*/ 32330686 w 38"/>
                  <a:gd name="T13" fmla="*/ 45187814 h 47"/>
                  <a:gd name="T14" fmla="*/ 42364608 w 38"/>
                  <a:gd name="T15" fmla="*/ 34611800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4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5" name="Freeform 1849"/>
              <p:cNvSpPr>
                <a:spLocks/>
              </p:cNvSpPr>
              <p:nvPr/>
            </p:nvSpPr>
            <p:spPr bwMode="auto">
              <a:xfrm>
                <a:off x="3927905" y="3414461"/>
                <a:ext cx="41175" cy="43013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1024559 h 44"/>
                  <a:gd name="T4" fmla="*/ 22308181 w 38"/>
                  <a:gd name="T5" fmla="*/ 42048141 h 44"/>
                  <a:gd name="T6" fmla="*/ 0 w 38"/>
                  <a:gd name="T7" fmla="*/ 21024559 h 44"/>
                  <a:gd name="T8" fmla="*/ 15262920 w 38"/>
                  <a:gd name="T9" fmla="*/ 0 h 44"/>
                  <a:gd name="T10" fmla="*/ 0 w 38"/>
                  <a:gd name="T11" fmla="*/ 10511791 h 44"/>
                  <a:gd name="T12" fmla="*/ 34048469 w 38"/>
                  <a:gd name="T13" fmla="*/ 42048141 h 44"/>
                  <a:gd name="T14" fmla="*/ 44615279 w 38"/>
                  <a:gd name="T15" fmla="*/ 31536346 h 44"/>
                  <a:gd name="T16" fmla="*/ 15262920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3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6" name="Freeform 1850"/>
              <p:cNvSpPr>
                <a:spLocks/>
              </p:cNvSpPr>
              <p:nvPr/>
            </p:nvSpPr>
            <p:spPr bwMode="auto">
              <a:xfrm>
                <a:off x="3931078" y="3405234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15262920 w 38"/>
                  <a:gd name="T9" fmla="*/ 0 h 47"/>
                  <a:gd name="T10" fmla="*/ 0 w 38"/>
                  <a:gd name="T11" fmla="*/ 10576018 h 47"/>
                  <a:gd name="T12" fmla="*/ 35223040 w 38"/>
                  <a:gd name="T13" fmla="*/ 45187814 h 47"/>
                  <a:gd name="T14" fmla="*/ 44615279 w 38"/>
                  <a:gd name="T15" fmla="*/ 30766148 h 47"/>
                  <a:gd name="T16" fmla="*/ 15262920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13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7" name="Freeform 1851"/>
              <p:cNvSpPr>
                <a:spLocks/>
              </p:cNvSpPr>
              <p:nvPr/>
            </p:nvSpPr>
            <p:spPr bwMode="auto">
              <a:xfrm>
                <a:off x="3940579" y="3399089"/>
                <a:ext cx="34847" cy="49158"/>
              </a:xfrm>
              <a:custGeom>
                <a:avLst/>
                <a:gdLst>
                  <a:gd name="T0" fmla="*/ 18399216 w 33"/>
                  <a:gd name="T1" fmla="*/ 0 h 48"/>
                  <a:gd name="T2" fmla="*/ 36797376 w 33"/>
                  <a:gd name="T3" fmla="*/ 25171968 h 48"/>
                  <a:gd name="T4" fmla="*/ 18399216 w 33"/>
                  <a:gd name="T5" fmla="*/ 50343937 h 48"/>
                  <a:gd name="T6" fmla="*/ 0 w 33"/>
                  <a:gd name="T7" fmla="*/ 25171968 h 48"/>
                  <a:gd name="T8" fmla="*/ 8920832 w 33"/>
                  <a:gd name="T9" fmla="*/ 0 h 48"/>
                  <a:gd name="T10" fmla="*/ 0 w 33"/>
                  <a:gd name="T11" fmla="*/ 15732607 h 48"/>
                  <a:gd name="T12" fmla="*/ 27876539 w 33"/>
                  <a:gd name="T13" fmla="*/ 50343937 h 48"/>
                  <a:gd name="T14" fmla="*/ 36797376 w 33"/>
                  <a:gd name="T15" fmla="*/ 38807172 h 48"/>
                  <a:gd name="T16" fmla="*/ 8920832 w 33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8"/>
                  <a:gd name="T29" fmla="*/ 33 w 33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8">
                    <a:moveTo>
                      <a:pt x="8" y="0"/>
                    </a:moveTo>
                    <a:lnTo>
                      <a:pt x="0" y="15"/>
                    </a:lnTo>
                    <a:lnTo>
                      <a:pt x="25" y="48"/>
                    </a:lnTo>
                    <a:lnTo>
                      <a:pt x="33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8" name="Freeform 1852"/>
              <p:cNvSpPr>
                <a:spLocks/>
              </p:cNvSpPr>
              <p:nvPr/>
            </p:nvSpPr>
            <p:spPr bwMode="auto">
              <a:xfrm>
                <a:off x="3944803" y="3396017"/>
                <a:ext cx="34847" cy="44037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2550016 h 43"/>
                  <a:gd name="T4" fmla="*/ 17858063 w 34"/>
                  <a:gd name="T5" fmla="*/ 45099009 h 43"/>
                  <a:gd name="T6" fmla="*/ 0 w 34"/>
                  <a:gd name="T7" fmla="*/ 22550016 h 43"/>
                  <a:gd name="T8" fmla="*/ 8403252 w 34"/>
                  <a:gd name="T9" fmla="*/ 0 h 43"/>
                  <a:gd name="T10" fmla="*/ 0 w 34"/>
                  <a:gd name="T11" fmla="*/ 11536670 h 43"/>
                  <a:gd name="T12" fmla="*/ 26261310 w 34"/>
                  <a:gd name="T13" fmla="*/ 45099009 h 43"/>
                  <a:gd name="T14" fmla="*/ 35715100 w 34"/>
                  <a:gd name="T15" fmla="*/ 33562343 h 43"/>
                  <a:gd name="T16" fmla="*/ 8403252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79" name="Freeform 1853"/>
              <p:cNvSpPr>
                <a:spLocks/>
              </p:cNvSpPr>
              <p:nvPr/>
            </p:nvSpPr>
            <p:spPr bwMode="auto">
              <a:xfrm>
                <a:off x="3950079" y="3387824"/>
                <a:ext cx="34847" cy="49158"/>
              </a:xfrm>
              <a:custGeom>
                <a:avLst/>
                <a:gdLst>
                  <a:gd name="T0" fmla="*/ 17858063 w 34"/>
                  <a:gd name="T1" fmla="*/ 0 h 48"/>
                  <a:gd name="T2" fmla="*/ 35715100 w 34"/>
                  <a:gd name="T3" fmla="*/ 25171968 h 48"/>
                  <a:gd name="T4" fmla="*/ 17858063 w 34"/>
                  <a:gd name="T5" fmla="*/ 50343937 h 48"/>
                  <a:gd name="T6" fmla="*/ 0 w 34"/>
                  <a:gd name="T7" fmla="*/ 25171968 h 48"/>
                  <a:gd name="T8" fmla="*/ 8403252 w 34"/>
                  <a:gd name="T9" fmla="*/ 0 h 48"/>
                  <a:gd name="T10" fmla="*/ 0 w 34"/>
                  <a:gd name="T11" fmla="*/ 11536768 h 48"/>
                  <a:gd name="T12" fmla="*/ 26261310 w 34"/>
                  <a:gd name="T13" fmla="*/ 50343937 h 48"/>
                  <a:gd name="T14" fmla="*/ 35715100 w 34"/>
                  <a:gd name="T15" fmla="*/ 34611333 h 48"/>
                  <a:gd name="T16" fmla="*/ 8403252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8" y="0"/>
                    </a:moveTo>
                    <a:lnTo>
                      <a:pt x="0" y="11"/>
                    </a:lnTo>
                    <a:lnTo>
                      <a:pt x="25" y="48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0" name="Freeform 1854"/>
              <p:cNvSpPr>
                <a:spLocks/>
              </p:cNvSpPr>
              <p:nvPr/>
            </p:nvSpPr>
            <p:spPr bwMode="auto">
              <a:xfrm>
                <a:off x="3953252" y="3379631"/>
                <a:ext cx="36960" cy="49158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5707542 h 47"/>
                  <a:gd name="T4" fmla="*/ 20088847 w 34"/>
                  <a:gd name="T5" fmla="*/ 51415084 h 47"/>
                  <a:gd name="T6" fmla="*/ 0 w 34"/>
                  <a:gd name="T7" fmla="*/ 25707542 h 47"/>
                  <a:gd name="T8" fmla="*/ 10635783 w 34"/>
                  <a:gd name="T9" fmla="*/ 0 h 47"/>
                  <a:gd name="T10" fmla="*/ 0 w 34"/>
                  <a:gd name="T11" fmla="*/ 16409358 h 47"/>
                  <a:gd name="T12" fmla="*/ 30724625 w 34"/>
                  <a:gd name="T13" fmla="*/ 51415084 h 47"/>
                  <a:gd name="T14" fmla="*/ 40177693 w 34"/>
                  <a:gd name="T15" fmla="*/ 36099757 h 47"/>
                  <a:gd name="T16" fmla="*/ 10635783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5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1" name="Freeform 1855"/>
              <p:cNvSpPr>
                <a:spLocks/>
              </p:cNvSpPr>
              <p:nvPr/>
            </p:nvSpPr>
            <p:spPr bwMode="auto">
              <a:xfrm>
                <a:off x="3957468" y="3373486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9453786 w 34"/>
                  <a:gd name="T9" fmla="*/ 0 h 47"/>
                  <a:gd name="T10" fmla="*/ 0 w 34"/>
                  <a:gd name="T11" fmla="*/ 13459761 h 47"/>
                  <a:gd name="T12" fmla="*/ 27311844 w 34"/>
                  <a:gd name="T13" fmla="*/ 45187814 h 47"/>
                  <a:gd name="T14" fmla="*/ 35715100 w 34"/>
                  <a:gd name="T15" fmla="*/ 34611800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2" name="Freeform 1856"/>
              <p:cNvSpPr>
                <a:spLocks/>
              </p:cNvSpPr>
              <p:nvPr/>
            </p:nvSpPr>
            <p:spPr bwMode="auto">
              <a:xfrm>
                <a:off x="3962753" y="3367342"/>
                <a:ext cx="36960" cy="47109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5219375 h 44"/>
                  <a:gd name="T4" fmla="*/ 20088847 w 34"/>
                  <a:gd name="T5" fmla="*/ 50437678 h 44"/>
                  <a:gd name="T6" fmla="*/ 0 w 34"/>
                  <a:gd name="T7" fmla="*/ 25219375 h 44"/>
                  <a:gd name="T8" fmla="*/ 9453064 w 34"/>
                  <a:gd name="T9" fmla="*/ 0 h 44"/>
                  <a:gd name="T10" fmla="*/ 0 w 34"/>
                  <a:gd name="T11" fmla="*/ 12609152 h 44"/>
                  <a:gd name="T12" fmla="*/ 29541906 w 34"/>
                  <a:gd name="T13" fmla="*/ 50437678 h 44"/>
                  <a:gd name="T14" fmla="*/ 40177693 w 34"/>
                  <a:gd name="T15" fmla="*/ 37828531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3" name="Freeform 1857"/>
              <p:cNvSpPr>
                <a:spLocks/>
              </p:cNvSpPr>
              <p:nvPr/>
            </p:nvSpPr>
            <p:spPr bwMode="auto">
              <a:xfrm>
                <a:off x="3966978" y="3362221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8403252 w 34"/>
                  <a:gd name="T9" fmla="*/ 0 h 47"/>
                  <a:gd name="T10" fmla="*/ 0 w 34"/>
                  <a:gd name="T11" fmla="*/ 10576018 h 47"/>
                  <a:gd name="T12" fmla="*/ 26261310 w 34"/>
                  <a:gd name="T13" fmla="*/ 45187814 h 47"/>
                  <a:gd name="T14" fmla="*/ 35715100 w 34"/>
                  <a:gd name="T15" fmla="*/ 31728049 h 47"/>
                  <a:gd name="T16" fmla="*/ 8403252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1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4" name="Freeform 1858"/>
              <p:cNvSpPr>
                <a:spLocks/>
              </p:cNvSpPr>
              <p:nvPr/>
            </p:nvSpPr>
            <p:spPr bwMode="auto">
              <a:xfrm>
                <a:off x="3972254" y="3353004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9453786 w 34"/>
                  <a:gd name="T9" fmla="*/ 0 h 47"/>
                  <a:gd name="T10" fmla="*/ 0 w 34"/>
                  <a:gd name="T11" fmla="*/ 13459761 h 47"/>
                  <a:gd name="T12" fmla="*/ 27311844 w 34"/>
                  <a:gd name="T13" fmla="*/ 45187814 h 47"/>
                  <a:gd name="T14" fmla="*/ 35715100 w 34"/>
                  <a:gd name="T15" fmla="*/ 34611800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5" name="Freeform 1859"/>
              <p:cNvSpPr>
                <a:spLocks/>
              </p:cNvSpPr>
              <p:nvPr/>
            </p:nvSpPr>
            <p:spPr bwMode="auto">
              <a:xfrm>
                <a:off x="3975418" y="3350955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0511791 h 44"/>
                  <a:gd name="T12" fmla="*/ 30724625 w 34"/>
                  <a:gd name="T13" fmla="*/ 42048141 h 44"/>
                  <a:gd name="T14" fmla="*/ 40177693 w 34"/>
                  <a:gd name="T15" fmla="*/ 31536346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6" name="Freeform 1860"/>
              <p:cNvSpPr>
                <a:spLocks/>
              </p:cNvSpPr>
              <p:nvPr/>
            </p:nvSpPr>
            <p:spPr bwMode="auto">
              <a:xfrm>
                <a:off x="3979642" y="3341738"/>
                <a:ext cx="36960" cy="46085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2594397 h 47"/>
                  <a:gd name="T4" fmla="*/ 20088847 w 34"/>
                  <a:gd name="T5" fmla="*/ 45187814 h 47"/>
                  <a:gd name="T6" fmla="*/ 0 w 34"/>
                  <a:gd name="T7" fmla="*/ 22594397 h 47"/>
                  <a:gd name="T8" fmla="*/ 9453064 w 34"/>
                  <a:gd name="T9" fmla="*/ 0 h 47"/>
                  <a:gd name="T10" fmla="*/ 0 w 34"/>
                  <a:gd name="T11" fmla="*/ 10576018 h 47"/>
                  <a:gd name="T12" fmla="*/ 29541906 w 34"/>
                  <a:gd name="T13" fmla="*/ 45187814 h 47"/>
                  <a:gd name="T14" fmla="*/ 40177693 w 34"/>
                  <a:gd name="T15" fmla="*/ 31728049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1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7" name="Freeform 1861"/>
              <p:cNvSpPr>
                <a:spLocks/>
              </p:cNvSpPr>
              <p:nvPr/>
            </p:nvSpPr>
            <p:spPr bwMode="auto">
              <a:xfrm>
                <a:off x="3984927" y="3335594"/>
                <a:ext cx="36960" cy="49158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5707542 h 47"/>
                  <a:gd name="T4" fmla="*/ 20088847 w 34"/>
                  <a:gd name="T5" fmla="*/ 51415084 h 47"/>
                  <a:gd name="T6" fmla="*/ 0 w 34"/>
                  <a:gd name="T7" fmla="*/ 25707542 h 47"/>
                  <a:gd name="T8" fmla="*/ 9453064 w 34"/>
                  <a:gd name="T9" fmla="*/ 0 h 47"/>
                  <a:gd name="T10" fmla="*/ 0 w 34"/>
                  <a:gd name="T11" fmla="*/ 15315331 h 47"/>
                  <a:gd name="T12" fmla="*/ 29541906 w 34"/>
                  <a:gd name="T13" fmla="*/ 51415084 h 47"/>
                  <a:gd name="T14" fmla="*/ 40177693 w 34"/>
                  <a:gd name="T15" fmla="*/ 39381837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4"/>
                    </a:lnTo>
                    <a:lnTo>
                      <a:pt x="25" y="47"/>
                    </a:lnTo>
                    <a:lnTo>
                      <a:pt x="34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8" name="Freeform 1862"/>
              <p:cNvSpPr>
                <a:spLocks/>
              </p:cNvSpPr>
              <p:nvPr/>
            </p:nvSpPr>
            <p:spPr bwMode="auto">
              <a:xfrm>
                <a:off x="3989152" y="3332521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1018258 h 44"/>
                  <a:gd name="T12" fmla="*/ 27311844 w 34"/>
                  <a:gd name="T13" fmla="*/ 44074031 h 44"/>
                  <a:gd name="T14" fmla="*/ 35715100 w 34"/>
                  <a:gd name="T15" fmla="*/ 33055778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89" name="Freeform 1863"/>
              <p:cNvSpPr>
                <a:spLocks/>
              </p:cNvSpPr>
              <p:nvPr/>
            </p:nvSpPr>
            <p:spPr bwMode="auto">
              <a:xfrm>
                <a:off x="3992316" y="3324328"/>
                <a:ext cx="36960" cy="49158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5707542 h 47"/>
                  <a:gd name="T4" fmla="*/ 20088847 w 34"/>
                  <a:gd name="T5" fmla="*/ 51415084 h 47"/>
                  <a:gd name="T6" fmla="*/ 0 w 34"/>
                  <a:gd name="T7" fmla="*/ 25707542 h 47"/>
                  <a:gd name="T8" fmla="*/ 10635783 w 34"/>
                  <a:gd name="T9" fmla="*/ 0 h 47"/>
                  <a:gd name="T10" fmla="*/ 0 w 34"/>
                  <a:gd name="T11" fmla="*/ 12033251 h 47"/>
                  <a:gd name="T12" fmla="*/ 30724625 w 34"/>
                  <a:gd name="T13" fmla="*/ 51415084 h 47"/>
                  <a:gd name="T14" fmla="*/ 40177693 w 34"/>
                  <a:gd name="T15" fmla="*/ 35005731 h 47"/>
                  <a:gd name="T16" fmla="*/ 10635783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1"/>
                    </a:lnTo>
                    <a:lnTo>
                      <a:pt x="26" y="47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0" name="Freeform 1864"/>
              <p:cNvSpPr>
                <a:spLocks/>
              </p:cNvSpPr>
              <p:nvPr/>
            </p:nvSpPr>
            <p:spPr bwMode="auto">
              <a:xfrm>
                <a:off x="3998652" y="3316135"/>
                <a:ext cx="34847" cy="49158"/>
              </a:xfrm>
              <a:custGeom>
                <a:avLst/>
                <a:gdLst>
                  <a:gd name="T0" fmla="*/ 17858063 w 34"/>
                  <a:gd name="T1" fmla="*/ 0 h 48"/>
                  <a:gd name="T2" fmla="*/ 35715100 w 34"/>
                  <a:gd name="T3" fmla="*/ 25171968 h 48"/>
                  <a:gd name="T4" fmla="*/ 17858063 w 34"/>
                  <a:gd name="T5" fmla="*/ 50343937 h 48"/>
                  <a:gd name="T6" fmla="*/ 0 w 34"/>
                  <a:gd name="T7" fmla="*/ 25171968 h 48"/>
                  <a:gd name="T8" fmla="*/ 8403252 w 34"/>
                  <a:gd name="T9" fmla="*/ 0 h 48"/>
                  <a:gd name="T10" fmla="*/ 0 w 34"/>
                  <a:gd name="T11" fmla="*/ 15732607 h 48"/>
                  <a:gd name="T12" fmla="*/ 26261310 w 34"/>
                  <a:gd name="T13" fmla="*/ 50343937 h 48"/>
                  <a:gd name="T14" fmla="*/ 35715100 w 34"/>
                  <a:gd name="T15" fmla="*/ 38807172 h 48"/>
                  <a:gd name="T16" fmla="*/ 8403252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8" y="0"/>
                    </a:moveTo>
                    <a:lnTo>
                      <a:pt x="0" y="15"/>
                    </a:lnTo>
                    <a:lnTo>
                      <a:pt x="25" y="48"/>
                    </a:lnTo>
                    <a:lnTo>
                      <a:pt x="34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1" name="Freeform 1865"/>
              <p:cNvSpPr>
                <a:spLocks/>
              </p:cNvSpPr>
              <p:nvPr/>
            </p:nvSpPr>
            <p:spPr bwMode="auto">
              <a:xfrm>
                <a:off x="4001816" y="3309990"/>
                <a:ext cx="36960" cy="46085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2594397 h 47"/>
                  <a:gd name="T4" fmla="*/ 20088847 w 34"/>
                  <a:gd name="T5" fmla="*/ 45187814 h 47"/>
                  <a:gd name="T6" fmla="*/ 0 w 34"/>
                  <a:gd name="T7" fmla="*/ 22594397 h 47"/>
                  <a:gd name="T8" fmla="*/ 9453064 w 34"/>
                  <a:gd name="T9" fmla="*/ 0 h 47"/>
                  <a:gd name="T10" fmla="*/ 0 w 34"/>
                  <a:gd name="T11" fmla="*/ 14421663 h 47"/>
                  <a:gd name="T12" fmla="*/ 29541906 w 34"/>
                  <a:gd name="T13" fmla="*/ 45187814 h 47"/>
                  <a:gd name="T14" fmla="*/ 40177693 w 34"/>
                  <a:gd name="T15" fmla="*/ 34611800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5"/>
                    </a:lnTo>
                    <a:lnTo>
                      <a:pt x="25" y="47"/>
                    </a:lnTo>
                    <a:lnTo>
                      <a:pt x="34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2" name="Freeform 1866"/>
              <p:cNvSpPr>
                <a:spLocks/>
              </p:cNvSpPr>
              <p:nvPr/>
            </p:nvSpPr>
            <p:spPr bwMode="auto">
              <a:xfrm>
                <a:off x="4007101" y="3304870"/>
                <a:ext cx="36960" cy="46085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2123681 h 48"/>
                  <a:gd name="T4" fmla="*/ 20088847 w 34"/>
                  <a:gd name="T5" fmla="*/ 44246401 h 48"/>
                  <a:gd name="T6" fmla="*/ 0 w 34"/>
                  <a:gd name="T7" fmla="*/ 22123681 h 48"/>
                  <a:gd name="T8" fmla="*/ 10635783 w 34"/>
                  <a:gd name="T9" fmla="*/ 0 h 48"/>
                  <a:gd name="T10" fmla="*/ 0 w 34"/>
                  <a:gd name="T11" fmla="*/ 10139661 h 48"/>
                  <a:gd name="T12" fmla="*/ 30724625 w 34"/>
                  <a:gd name="T13" fmla="*/ 44246401 h 48"/>
                  <a:gd name="T14" fmla="*/ 40177693 w 34"/>
                  <a:gd name="T15" fmla="*/ 30418978 h 48"/>
                  <a:gd name="T16" fmla="*/ 10635783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9" y="0"/>
                    </a:moveTo>
                    <a:lnTo>
                      <a:pt x="0" y="11"/>
                    </a:lnTo>
                    <a:lnTo>
                      <a:pt x="26" y="48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3" name="Freeform 1867"/>
              <p:cNvSpPr>
                <a:spLocks/>
              </p:cNvSpPr>
              <p:nvPr/>
            </p:nvSpPr>
            <p:spPr bwMode="auto">
              <a:xfrm>
                <a:off x="4011326" y="3298725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9453786 w 34"/>
                  <a:gd name="T9" fmla="*/ 0 h 47"/>
                  <a:gd name="T10" fmla="*/ 0 w 34"/>
                  <a:gd name="T11" fmla="*/ 10576018 h 47"/>
                  <a:gd name="T12" fmla="*/ 27311844 w 34"/>
                  <a:gd name="T13" fmla="*/ 45187814 h 47"/>
                  <a:gd name="T14" fmla="*/ 35715100 w 34"/>
                  <a:gd name="T15" fmla="*/ 31728049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1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4" name="Freeform 1868"/>
              <p:cNvSpPr>
                <a:spLocks/>
              </p:cNvSpPr>
              <p:nvPr/>
            </p:nvSpPr>
            <p:spPr bwMode="auto">
              <a:xfrm>
                <a:off x="4016602" y="3289508"/>
                <a:ext cx="34847" cy="46085"/>
              </a:xfrm>
              <a:custGeom>
                <a:avLst/>
                <a:gdLst>
                  <a:gd name="T0" fmla="*/ 18399216 w 33"/>
                  <a:gd name="T1" fmla="*/ 0 h 47"/>
                  <a:gd name="T2" fmla="*/ 36797376 w 33"/>
                  <a:gd name="T3" fmla="*/ 22594397 h 47"/>
                  <a:gd name="T4" fmla="*/ 18399216 w 33"/>
                  <a:gd name="T5" fmla="*/ 45187814 h 47"/>
                  <a:gd name="T6" fmla="*/ 0 w 33"/>
                  <a:gd name="T7" fmla="*/ 22594397 h 47"/>
                  <a:gd name="T8" fmla="*/ 8920832 w 33"/>
                  <a:gd name="T9" fmla="*/ 0 h 47"/>
                  <a:gd name="T10" fmla="*/ 0 w 33"/>
                  <a:gd name="T11" fmla="*/ 13459761 h 47"/>
                  <a:gd name="T12" fmla="*/ 27876539 w 33"/>
                  <a:gd name="T13" fmla="*/ 45187814 h 47"/>
                  <a:gd name="T14" fmla="*/ 36797376 w 33"/>
                  <a:gd name="T15" fmla="*/ 34611800 h 47"/>
                  <a:gd name="T16" fmla="*/ 8920832 w 33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7"/>
                  <a:gd name="T29" fmla="*/ 33 w 33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7">
                    <a:moveTo>
                      <a:pt x="8" y="0"/>
                    </a:moveTo>
                    <a:lnTo>
                      <a:pt x="0" y="14"/>
                    </a:lnTo>
                    <a:lnTo>
                      <a:pt x="25" y="47"/>
                    </a:lnTo>
                    <a:lnTo>
                      <a:pt x="33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5" name="Freeform 1869"/>
              <p:cNvSpPr>
                <a:spLocks/>
              </p:cNvSpPr>
              <p:nvPr/>
            </p:nvSpPr>
            <p:spPr bwMode="auto">
              <a:xfrm>
                <a:off x="4020827" y="3287460"/>
                <a:ext cx="34847" cy="43013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1024559 h 44"/>
                  <a:gd name="T4" fmla="*/ 17858063 w 34"/>
                  <a:gd name="T5" fmla="*/ 42048141 h 44"/>
                  <a:gd name="T6" fmla="*/ 0 w 34"/>
                  <a:gd name="T7" fmla="*/ 21024559 h 44"/>
                  <a:gd name="T8" fmla="*/ 8403252 w 34"/>
                  <a:gd name="T9" fmla="*/ 0 h 44"/>
                  <a:gd name="T10" fmla="*/ 0 w 34"/>
                  <a:gd name="T11" fmla="*/ 10511791 h 44"/>
                  <a:gd name="T12" fmla="*/ 26261310 w 34"/>
                  <a:gd name="T13" fmla="*/ 42048141 h 44"/>
                  <a:gd name="T14" fmla="*/ 35715100 w 34"/>
                  <a:gd name="T15" fmla="*/ 3153634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6" name="Freeform 1870"/>
              <p:cNvSpPr>
                <a:spLocks/>
              </p:cNvSpPr>
              <p:nvPr/>
            </p:nvSpPr>
            <p:spPr bwMode="auto">
              <a:xfrm>
                <a:off x="4023990" y="3278242"/>
                <a:ext cx="41175" cy="46085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2594397 h 47"/>
                  <a:gd name="T4" fmla="*/ 22308181 w 38"/>
                  <a:gd name="T5" fmla="*/ 45187814 h 47"/>
                  <a:gd name="T6" fmla="*/ 0 w 38"/>
                  <a:gd name="T7" fmla="*/ 22594397 h 47"/>
                  <a:gd name="T8" fmla="*/ 10566805 w 38"/>
                  <a:gd name="T9" fmla="*/ 0 h 47"/>
                  <a:gd name="T10" fmla="*/ 0 w 38"/>
                  <a:gd name="T11" fmla="*/ 10576018 h 47"/>
                  <a:gd name="T12" fmla="*/ 29352354 w 38"/>
                  <a:gd name="T13" fmla="*/ 45187814 h 47"/>
                  <a:gd name="T14" fmla="*/ 44615279 w 38"/>
                  <a:gd name="T15" fmla="*/ 31728049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25" y="47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7" name="Freeform 1871"/>
              <p:cNvSpPr>
                <a:spLocks/>
              </p:cNvSpPr>
              <p:nvPr/>
            </p:nvSpPr>
            <p:spPr bwMode="auto">
              <a:xfrm>
                <a:off x="4029276" y="3273122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10033918 w 38"/>
                  <a:gd name="T9" fmla="*/ 0 h 47"/>
                  <a:gd name="T10" fmla="*/ 0 w 38"/>
                  <a:gd name="T11" fmla="*/ 13459761 h 47"/>
                  <a:gd name="T12" fmla="*/ 28986752 w 38"/>
                  <a:gd name="T13" fmla="*/ 45187814 h 47"/>
                  <a:gd name="T14" fmla="*/ 42364608 w 38"/>
                  <a:gd name="T15" fmla="*/ 34611800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8" name="Freeform 1872"/>
              <p:cNvSpPr>
                <a:spLocks/>
              </p:cNvSpPr>
              <p:nvPr/>
            </p:nvSpPr>
            <p:spPr bwMode="auto">
              <a:xfrm>
                <a:off x="4033491" y="3269016"/>
                <a:ext cx="41175" cy="44037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2037516 h 44"/>
                  <a:gd name="T4" fmla="*/ 22308181 w 38"/>
                  <a:gd name="T5" fmla="*/ 44074031 h 44"/>
                  <a:gd name="T6" fmla="*/ 0 w 38"/>
                  <a:gd name="T7" fmla="*/ 22037516 h 44"/>
                  <a:gd name="T8" fmla="*/ 9392235 w 38"/>
                  <a:gd name="T9" fmla="*/ 0 h 44"/>
                  <a:gd name="T10" fmla="*/ 0 w 38"/>
                  <a:gd name="T11" fmla="*/ 11018258 h 44"/>
                  <a:gd name="T12" fmla="*/ 34048469 w 38"/>
                  <a:gd name="T13" fmla="*/ 44074031 h 44"/>
                  <a:gd name="T14" fmla="*/ 44615279 w 38"/>
                  <a:gd name="T15" fmla="*/ 33055778 h 44"/>
                  <a:gd name="T16" fmla="*/ 9392235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99" name="Freeform 1873"/>
              <p:cNvSpPr>
                <a:spLocks/>
              </p:cNvSpPr>
              <p:nvPr/>
            </p:nvSpPr>
            <p:spPr bwMode="auto">
              <a:xfrm>
                <a:off x="4038776" y="3260823"/>
                <a:ext cx="40123" cy="49158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5707542 h 47"/>
                  <a:gd name="T4" fmla="*/ 21182832 w 38"/>
                  <a:gd name="T5" fmla="*/ 51415084 h 47"/>
                  <a:gd name="T6" fmla="*/ 0 w 38"/>
                  <a:gd name="T7" fmla="*/ 25707542 h 47"/>
                  <a:gd name="T8" fmla="*/ 8918921 w 38"/>
                  <a:gd name="T9" fmla="*/ 0 h 47"/>
                  <a:gd name="T10" fmla="*/ 0 w 38"/>
                  <a:gd name="T11" fmla="*/ 12033251 h 47"/>
                  <a:gd name="T12" fmla="*/ 32330686 w 38"/>
                  <a:gd name="T13" fmla="*/ 51415084 h 47"/>
                  <a:gd name="T14" fmla="*/ 42364608 w 38"/>
                  <a:gd name="T15" fmla="*/ 36099757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0" name="Freeform 1874"/>
              <p:cNvSpPr>
                <a:spLocks/>
              </p:cNvSpPr>
              <p:nvPr/>
            </p:nvSpPr>
            <p:spPr bwMode="auto">
              <a:xfrm>
                <a:off x="4043001" y="3254678"/>
                <a:ext cx="40123" cy="47109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3609628 h 47"/>
                  <a:gd name="T4" fmla="*/ 21182832 w 38"/>
                  <a:gd name="T5" fmla="*/ 47218253 h 47"/>
                  <a:gd name="T6" fmla="*/ 0 w 38"/>
                  <a:gd name="T7" fmla="*/ 23609628 h 47"/>
                  <a:gd name="T8" fmla="*/ 8918921 w 38"/>
                  <a:gd name="T9" fmla="*/ 0 h 47"/>
                  <a:gd name="T10" fmla="*/ 0 w 38"/>
                  <a:gd name="T11" fmla="*/ 14064542 h 47"/>
                  <a:gd name="T12" fmla="*/ 33445683 w 38"/>
                  <a:gd name="T13" fmla="*/ 47218253 h 47"/>
                  <a:gd name="T14" fmla="*/ 42364608 w 38"/>
                  <a:gd name="T15" fmla="*/ 36166686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4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1" name="Freeform 1875"/>
              <p:cNvSpPr>
                <a:spLocks/>
              </p:cNvSpPr>
              <p:nvPr/>
            </p:nvSpPr>
            <p:spPr bwMode="auto">
              <a:xfrm>
                <a:off x="4046165" y="3246485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10635783 w 34"/>
                  <a:gd name="T9" fmla="*/ 0 h 48"/>
                  <a:gd name="T10" fmla="*/ 0 w 34"/>
                  <a:gd name="T11" fmla="*/ 15732607 h 48"/>
                  <a:gd name="T12" fmla="*/ 35451155 w 34"/>
                  <a:gd name="T13" fmla="*/ 50343937 h 48"/>
                  <a:gd name="T14" fmla="*/ 40177693 w 34"/>
                  <a:gd name="T15" fmla="*/ 41953283 h 48"/>
                  <a:gd name="T16" fmla="*/ 40177693 w 34"/>
                  <a:gd name="T17" fmla="*/ 38807172 h 48"/>
                  <a:gd name="T18" fmla="*/ 40177693 w 34"/>
                  <a:gd name="T19" fmla="*/ 34611333 h 48"/>
                  <a:gd name="T20" fmla="*/ 35451155 w 34"/>
                  <a:gd name="T21" fmla="*/ 30416511 h 48"/>
                  <a:gd name="T22" fmla="*/ 10635783 w 34"/>
                  <a:gd name="T23" fmla="*/ 0 h 4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8"/>
                  <a:gd name="T38" fmla="*/ 34 w 34"/>
                  <a:gd name="T39" fmla="*/ 48 h 4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8">
                    <a:moveTo>
                      <a:pt x="9" y="0"/>
                    </a:moveTo>
                    <a:lnTo>
                      <a:pt x="0" y="15"/>
                    </a:lnTo>
                    <a:lnTo>
                      <a:pt x="30" y="48"/>
                    </a:lnTo>
                    <a:lnTo>
                      <a:pt x="34" y="40"/>
                    </a:lnTo>
                    <a:lnTo>
                      <a:pt x="34" y="37"/>
                    </a:lnTo>
                    <a:lnTo>
                      <a:pt x="34" y="33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2" name="Freeform 1876"/>
              <p:cNvSpPr>
                <a:spLocks/>
              </p:cNvSpPr>
              <p:nvPr/>
            </p:nvSpPr>
            <p:spPr bwMode="auto">
              <a:xfrm>
                <a:off x="4051450" y="3243413"/>
                <a:ext cx="31674" cy="46085"/>
              </a:xfrm>
              <a:custGeom>
                <a:avLst/>
                <a:gdLst>
                  <a:gd name="T0" fmla="*/ 16720704 w 30"/>
                  <a:gd name="T1" fmla="*/ 0 h 47"/>
                  <a:gd name="T2" fmla="*/ 33441409 w 30"/>
                  <a:gd name="T3" fmla="*/ 22594397 h 47"/>
                  <a:gd name="T4" fmla="*/ 16720704 w 30"/>
                  <a:gd name="T5" fmla="*/ 45187814 h 47"/>
                  <a:gd name="T6" fmla="*/ 0 w 30"/>
                  <a:gd name="T7" fmla="*/ 22594397 h 47"/>
                  <a:gd name="T8" fmla="*/ 10032213 w 30"/>
                  <a:gd name="T9" fmla="*/ 0 h 47"/>
                  <a:gd name="T10" fmla="*/ 0 w 30"/>
                  <a:gd name="T11" fmla="*/ 10576018 h 47"/>
                  <a:gd name="T12" fmla="*/ 33441409 w 30"/>
                  <a:gd name="T13" fmla="*/ 45187814 h 47"/>
                  <a:gd name="T14" fmla="*/ 33441409 w 30"/>
                  <a:gd name="T15" fmla="*/ 41342169 h 47"/>
                  <a:gd name="T16" fmla="*/ 33441409 w 30"/>
                  <a:gd name="T17" fmla="*/ 38457445 h 47"/>
                  <a:gd name="T18" fmla="*/ 33441409 w 30"/>
                  <a:gd name="T19" fmla="*/ 34611800 h 47"/>
                  <a:gd name="T20" fmla="*/ 28982767 w 30"/>
                  <a:gd name="T21" fmla="*/ 30766148 h 47"/>
                  <a:gd name="T22" fmla="*/ 28982767 w 30"/>
                  <a:gd name="T23" fmla="*/ 27881424 h 47"/>
                  <a:gd name="T24" fmla="*/ 28982767 w 30"/>
                  <a:gd name="T25" fmla="*/ 24035779 h 47"/>
                  <a:gd name="T26" fmla="*/ 28982767 w 30"/>
                  <a:gd name="T27" fmla="*/ 20190134 h 47"/>
                  <a:gd name="T28" fmla="*/ 28982767 w 30"/>
                  <a:gd name="T29" fmla="*/ 17306390 h 47"/>
                  <a:gd name="T30" fmla="*/ 24524124 w 30"/>
                  <a:gd name="T31" fmla="*/ 17306390 h 47"/>
                  <a:gd name="T32" fmla="*/ 24524124 w 30"/>
                  <a:gd name="T33" fmla="*/ 13459761 h 47"/>
                  <a:gd name="T34" fmla="*/ 10032213 w 30"/>
                  <a:gd name="T35" fmla="*/ 0 h 47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47"/>
                  <a:gd name="T56" fmla="*/ 30 w 3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0" y="36"/>
                    </a:lnTo>
                    <a:lnTo>
                      <a:pt x="26" y="32"/>
                    </a:lnTo>
                    <a:lnTo>
                      <a:pt x="26" y="29"/>
                    </a:lnTo>
                    <a:lnTo>
                      <a:pt x="26" y="25"/>
                    </a:lnTo>
                    <a:lnTo>
                      <a:pt x="26" y="21"/>
                    </a:lnTo>
                    <a:lnTo>
                      <a:pt x="26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3" name="Freeform 1877"/>
              <p:cNvSpPr>
                <a:spLocks/>
              </p:cNvSpPr>
              <p:nvPr/>
            </p:nvSpPr>
            <p:spPr bwMode="auto">
              <a:xfrm>
                <a:off x="4055665" y="3235220"/>
                <a:ext cx="22174" cy="39940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19940045 h 40"/>
                  <a:gd name="T4" fmla="*/ 11706816 w 21"/>
                  <a:gd name="T5" fmla="*/ 39880090 h 40"/>
                  <a:gd name="T6" fmla="*/ 0 w 21"/>
                  <a:gd name="T7" fmla="*/ 19940045 h 40"/>
                  <a:gd name="T8" fmla="*/ 8919228 w 21"/>
                  <a:gd name="T9" fmla="*/ 0 h 40"/>
                  <a:gd name="T10" fmla="*/ 0 w 21"/>
                  <a:gd name="T11" fmla="*/ 10966525 h 40"/>
                  <a:gd name="T12" fmla="*/ 23413632 w 21"/>
                  <a:gd name="T13" fmla="*/ 39880090 h 40"/>
                  <a:gd name="T14" fmla="*/ 23413632 w 21"/>
                  <a:gd name="T15" fmla="*/ 36889584 h 40"/>
                  <a:gd name="T16" fmla="*/ 23413632 w 21"/>
                  <a:gd name="T17" fmla="*/ 32901577 h 40"/>
                  <a:gd name="T18" fmla="*/ 23413632 w 21"/>
                  <a:gd name="T19" fmla="*/ 28912563 h 40"/>
                  <a:gd name="T20" fmla="*/ 23413632 w 21"/>
                  <a:gd name="T21" fmla="*/ 25922056 h 40"/>
                  <a:gd name="T22" fmla="*/ 18953492 w 21"/>
                  <a:gd name="T23" fmla="*/ 25922056 h 40"/>
                  <a:gd name="T24" fmla="*/ 18953492 w 21"/>
                  <a:gd name="T25" fmla="*/ 21934049 h 40"/>
                  <a:gd name="T26" fmla="*/ 18953492 w 21"/>
                  <a:gd name="T27" fmla="*/ 18943543 h 40"/>
                  <a:gd name="T28" fmla="*/ 18953492 w 21"/>
                  <a:gd name="T29" fmla="*/ 14954533 h 40"/>
                  <a:gd name="T30" fmla="*/ 18953492 w 21"/>
                  <a:gd name="T31" fmla="*/ 10966525 h 40"/>
                  <a:gd name="T32" fmla="*/ 13379369 w 21"/>
                  <a:gd name="T33" fmla="*/ 10966525 h 40"/>
                  <a:gd name="T34" fmla="*/ 13379369 w 21"/>
                  <a:gd name="T35" fmla="*/ 7976017 h 40"/>
                  <a:gd name="T36" fmla="*/ 13379369 w 21"/>
                  <a:gd name="T37" fmla="*/ 3988008 h 40"/>
                  <a:gd name="T38" fmla="*/ 8919228 w 21"/>
                  <a:gd name="T39" fmla="*/ 0 h 40"/>
                  <a:gd name="T40" fmla="*/ 17694720 60000 65536"/>
                  <a:gd name="T41" fmla="*/ 0 60000 65536"/>
                  <a:gd name="T42" fmla="*/ 5898240 60000 65536"/>
                  <a:gd name="T43" fmla="*/ 1179648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"/>
                  <a:gd name="T61" fmla="*/ 0 h 40"/>
                  <a:gd name="T62" fmla="*/ 21 w 21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17" y="26"/>
                    </a:lnTo>
                    <a:lnTo>
                      <a:pt x="17" y="22"/>
                    </a:lnTo>
                    <a:lnTo>
                      <a:pt x="17" y="19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4" name="Freeform 1878"/>
              <p:cNvSpPr>
                <a:spLocks/>
              </p:cNvSpPr>
              <p:nvPr/>
            </p:nvSpPr>
            <p:spPr bwMode="auto">
              <a:xfrm>
                <a:off x="4060950" y="3232147"/>
                <a:ext cx="14785" cy="25603"/>
              </a:xfrm>
              <a:custGeom>
                <a:avLst/>
                <a:gdLst>
                  <a:gd name="T0" fmla="*/ 8408116 w 13"/>
                  <a:gd name="T1" fmla="*/ 0 h 25"/>
                  <a:gd name="T2" fmla="*/ 16815094 w 13"/>
                  <a:gd name="T3" fmla="*/ 13110784 h 25"/>
                  <a:gd name="T4" fmla="*/ 8408116 w 13"/>
                  <a:gd name="T5" fmla="*/ 26220544 h 25"/>
                  <a:gd name="T6" fmla="*/ 0 w 13"/>
                  <a:gd name="T7" fmla="*/ 13110784 h 25"/>
                  <a:gd name="T8" fmla="*/ 0 w 13"/>
                  <a:gd name="T9" fmla="*/ 11536712 h 25"/>
                  <a:gd name="T10" fmla="*/ 5173613 w 13"/>
                  <a:gd name="T11" fmla="*/ 0 h 25"/>
                  <a:gd name="T12" fmla="*/ 10347227 w 13"/>
                  <a:gd name="T13" fmla="*/ 3146097 h 25"/>
                  <a:gd name="T14" fmla="*/ 10347227 w 13"/>
                  <a:gd name="T15" fmla="*/ 7341916 h 25"/>
                  <a:gd name="T16" fmla="*/ 10347227 w 13"/>
                  <a:gd name="T17" fmla="*/ 11536712 h 25"/>
                  <a:gd name="T18" fmla="*/ 10347227 w 13"/>
                  <a:gd name="T19" fmla="*/ 14683832 h 25"/>
                  <a:gd name="T20" fmla="*/ 16815094 w 13"/>
                  <a:gd name="T21" fmla="*/ 14683832 h 25"/>
                  <a:gd name="T22" fmla="*/ 16815094 w 13"/>
                  <a:gd name="T23" fmla="*/ 18878630 h 25"/>
                  <a:gd name="T24" fmla="*/ 16815094 w 13"/>
                  <a:gd name="T25" fmla="*/ 23074449 h 25"/>
                  <a:gd name="T26" fmla="*/ 16815094 w 13"/>
                  <a:gd name="T27" fmla="*/ 26220544 h 25"/>
                  <a:gd name="T28" fmla="*/ 0 w 13"/>
                  <a:gd name="T29" fmla="*/ 11536712 h 25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25"/>
                  <a:gd name="T47" fmla="*/ 13 w 13"/>
                  <a:gd name="T48" fmla="*/ 25 h 2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25">
                    <a:moveTo>
                      <a:pt x="0" y="11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13" y="14"/>
                    </a:lnTo>
                    <a:lnTo>
                      <a:pt x="13" y="18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5" name="Freeform 1879"/>
              <p:cNvSpPr>
                <a:spLocks/>
              </p:cNvSpPr>
              <p:nvPr/>
            </p:nvSpPr>
            <p:spPr bwMode="auto">
              <a:xfrm>
                <a:off x="4065175" y="3232147"/>
                <a:ext cx="3163" cy="6144"/>
              </a:xfrm>
              <a:custGeom>
                <a:avLst/>
                <a:gdLst>
                  <a:gd name="T0" fmla="*/ 1250966 w 4"/>
                  <a:gd name="T1" fmla="*/ 0 h 7"/>
                  <a:gd name="T2" fmla="*/ 2501142 w 4"/>
                  <a:gd name="T3" fmla="*/ 2696338 h 7"/>
                  <a:gd name="T4" fmla="*/ 1250966 w 4"/>
                  <a:gd name="T5" fmla="*/ 5392677 h 7"/>
                  <a:gd name="T6" fmla="*/ 0 w 4"/>
                  <a:gd name="T7" fmla="*/ 2696338 h 7"/>
                  <a:gd name="T8" fmla="*/ 0 w 4"/>
                  <a:gd name="T9" fmla="*/ 2311022 h 7"/>
                  <a:gd name="T10" fmla="*/ 0 w 4"/>
                  <a:gd name="T11" fmla="*/ 0 h 7"/>
                  <a:gd name="T12" fmla="*/ 2501142 w 4"/>
                  <a:gd name="T13" fmla="*/ 2311022 h 7"/>
                  <a:gd name="T14" fmla="*/ 2501142 w 4"/>
                  <a:gd name="T15" fmla="*/ 5392677 h 7"/>
                  <a:gd name="T16" fmla="*/ 0 w 4"/>
                  <a:gd name="T17" fmla="*/ 2311022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3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6" name="Freeform 1880"/>
              <p:cNvSpPr>
                <a:spLocks/>
              </p:cNvSpPr>
              <p:nvPr/>
            </p:nvSpPr>
            <p:spPr bwMode="auto">
              <a:xfrm>
                <a:off x="1873148" y="2917722"/>
                <a:ext cx="14785" cy="14337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6852130 h 15"/>
                  <a:gd name="T4" fmla="*/ 8408116 w 13"/>
                  <a:gd name="T5" fmla="*/ 13703305 h 15"/>
                  <a:gd name="T6" fmla="*/ 0 w 13"/>
                  <a:gd name="T7" fmla="*/ 6852130 h 15"/>
                  <a:gd name="T8" fmla="*/ 10347227 w 13"/>
                  <a:gd name="T9" fmla="*/ 0 h 15"/>
                  <a:gd name="T10" fmla="*/ 0 w 13"/>
                  <a:gd name="T11" fmla="*/ 13703305 h 15"/>
                  <a:gd name="T12" fmla="*/ 5173613 w 13"/>
                  <a:gd name="T13" fmla="*/ 10049282 h 15"/>
                  <a:gd name="T14" fmla="*/ 10347227 w 13"/>
                  <a:gd name="T15" fmla="*/ 7308047 h 15"/>
                  <a:gd name="T16" fmla="*/ 16815094 w 13"/>
                  <a:gd name="T17" fmla="*/ 3654023 h 15"/>
                  <a:gd name="T18" fmla="*/ 10347227 w 13"/>
                  <a:gd name="T19" fmla="*/ 0 h 1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"/>
                  <a:gd name="T31" fmla="*/ 0 h 15"/>
                  <a:gd name="T32" fmla="*/ 13 w 13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" h="15">
                    <a:moveTo>
                      <a:pt x="8" y="0"/>
                    </a:moveTo>
                    <a:lnTo>
                      <a:pt x="0" y="15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7" name="Freeform 1881"/>
              <p:cNvSpPr>
                <a:spLocks/>
              </p:cNvSpPr>
              <p:nvPr/>
            </p:nvSpPr>
            <p:spPr bwMode="auto">
              <a:xfrm>
                <a:off x="1878424" y="2911577"/>
                <a:ext cx="19010" cy="15361"/>
              </a:xfrm>
              <a:custGeom>
                <a:avLst/>
                <a:gdLst>
                  <a:gd name="T0" fmla="*/ 10628826 w 17"/>
                  <a:gd name="T1" fmla="*/ 0 h 15"/>
                  <a:gd name="T2" fmla="*/ 21257652 w 17"/>
                  <a:gd name="T3" fmla="*/ 7865856 h 15"/>
                  <a:gd name="T4" fmla="*/ 10628826 w 17"/>
                  <a:gd name="T5" fmla="*/ 15730688 h 15"/>
                  <a:gd name="T6" fmla="*/ 0 w 17"/>
                  <a:gd name="T7" fmla="*/ 7865856 h 15"/>
                  <a:gd name="T8" fmla="*/ 11253919 w 17"/>
                  <a:gd name="T9" fmla="*/ 0 h 15"/>
                  <a:gd name="T10" fmla="*/ 0 w 17"/>
                  <a:gd name="T11" fmla="*/ 15730688 h 15"/>
                  <a:gd name="T12" fmla="*/ 5001866 w 17"/>
                  <a:gd name="T13" fmla="*/ 15730688 h 15"/>
                  <a:gd name="T14" fmla="*/ 11253919 w 17"/>
                  <a:gd name="T15" fmla="*/ 11536112 h 15"/>
                  <a:gd name="T16" fmla="*/ 16255784 w 17"/>
                  <a:gd name="T17" fmla="*/ 11536112 h 15"/>
                  <a:gd name="T18" fmla="*/ 16255784 w 17"/>
                  <a:gd name="T19" fmla="*/ 7340510 h 15"/>
                  <a:gd name="T20" fmla="*/ 21257652 w 17"/>
                  <a:gd name="T21" fmla="*/ 7340510 h 15"/>
                  <a:gd name="T22" fmla="*/ 11253919 w 17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5"/>
                  <a:gd name="T38" fmla="*/ 17 w 17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5">
                    <a:moveTo>
                      <a:pt x="9" y="0"/>
                    </a:moveTo>
                    <a:lnTo>
                      <a:pt x="0" y="15"/>
                    </a:lnTo>
                    <a:lnTo>
                      <a:pt x="4" y="15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8" name="Freeform 1882"/>
              <p:cNvSpPr>
                <a:spLocks/>
              </p:cNvSpPr>
              <p:nvPr/>
            </p:nvSpPr>
            <p:spPr bwMode="auto">
              <a:xfrm>
                <a:off x="1881597" y="2903384"/>
                <a:ext cx="19010" cy="19458"/>
              </a:xfrm>
              <a:custGeom>
                <a:avLst/>
                <a:gdLst>
                  <a:gd name="T0" fmla="*/ 10628826 w 17"/>
                  <a:gd name="T1" fmla="*/ 0 h 18"/>
                  <a:gd name="T2" fmla="*/ 21257652 w 17"/>
                  <a:gd name="T3" fmla="*/ 10517049 h 18"/>
                  <a:gd name="T4" fmla="*/ 10628826 w 17"/>
                  <a:gd name="T5" fmla="*/ 21034098 h 18"/>
                  <a:gd name="T6" fmla="*/ 0 w 17"/>
                  <a:gd name="T7" fmla="*/ 10517049 h 18"/>
                  <a:gd name="T8" fmla="*/ 16255784 w 17"/>
                  <a:gd name="T9" fmla="*/ 0 h 18"/>
                  <a:gd name="T10" fmla="*/ 0 w 17"/>
                  <a:gd name="T11" fmla="*/ 16359851 h 18"/>
                  <a:gd name="T12" fmla="*/ 6252053 w 17"/>
                  <a:gd name="T13" fmla="*/ 21034098 h 18"/>
                  <a:gd name="T14" fmla="*/ 11253919 w 17"/>
                  <a:gd name="T15" fmla="*/ 21034098 h 18"/>
                  <a:gd name="T16" fmla="*/ 11253919 w 17"/>
                  <a:gd name="T17" fmla="*/ 16359851 h 18"/>
                  <a:gd name="T18" fmla="*/ 16255784 w 17"/>
                  <a:gd name="T19" fmla="*/ 16359851 h 18"/>
                  <a:gd name="T20" fmla="*/ 21257652 w 17"/>
                  <a:gd name="T21" fmla="*/ 12854170 h 18"/>
                  <a:gd name="T22" fmla="*/ 16255784 w 17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8"/>
                  <a:gd name="T38" fmla="*/ 17 w 17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8">
                    <a:moveTo>
                      <a:pt x="13" y="0"/>
                    </a:moveTo>
                    <a:lnTo>
                      <a:pt x="0" y="14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7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09" name="Freeform 1883"/>
              <p:cNvSpPr>
                <a:spLocks/>
              </p:cNvSpPr>
              <p:nvPr/>
            </p:nvSpPr>
            <p:spPr bwMode="auto">
              <a:xfrm>
                <a:off x="1887925" y="2895191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13379369 w 21"/>
                  <a:gd name="T9" fmla="*/ 0 h 22"/>
                  <a:gd name="T10" fmla="*/ 0 w 21"/>
                  <a:gd name="T11" fmla="*/ 15731059 h 22"/>
                  <a:gd name="T12" fmla="*/ 8919228 w 21"/>
                  <a:gd name="T13" fmla="*/ 23072768 h 22"/>
                  <a:gd name="T14" fmla="*/ 13379369 w 21"/>
                  <a:gd name="T15" fmla="*/ 19926762 h 22"/>
                  <a:gd name="T16" fmla="*/ 17838457 w 21"/>
                  <a:gd name="T17" fmla="*/ 19926762 h 22"/>
                  <a:gd name="T18" fmla="*/ 17838457 w 21"/>
                  <a:gd name="T19" fmla="*/ 15731059 h 22"/>
                  <a:gd name="T20" fmla="*/ 23413632 w 21"/>
                  <a:gd name="T21" fmla="*/ 15731059 h 22"/>
                  <a:gd name="T22" fmla="*/ 23413632 w 21"/>
                  <a:gd name="T23" fmla="*/ 11536384 h 22"/>
                  <a:gd name="T24" fmla="*/ 13379369 w 21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22"/>
                  <a:gd name="T41" fmla="*/ 21 w 21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22">
                    <a:moveTo>
                      <a:pt x="12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16" y="15"/>
                    </a:lnTo>
                    <a:lnTo>
                      <a:pt x="21" y="15"/>
                    </a:lnTo>
                    <a:lnTo>
                      <a:pt x="21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0" name="Freeform 1884"/>
              <p:cNvSpPr>
                <a:spLocks/>
              </p:cNvSpPr>
              <p:nvPr/>
            </p:nvSpPr>
            <p:spPr bwMode="auto">
              <a:xfrm>
                <a:off x="1895322" y="2889046"/>
                <a:ext cx="22174" cy="25603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2606523 h 26"/>
                  <a:gd name="T4" fmla="*/ 11706816 w 21"/>
                  <a:gd name="T5" fmla="*/ 25212062 h 26"/>
                  <a:gd name="T6" fmla="*/ 0 w 21"/>
                  <a:gd name="T7" fmla="*/ 12606523 h 26"/>
                  <a:gd name="T8" fmla="*/ 8919228 w 21"/>
                  <a:gd name="T9" fmla="*/ 0 h 26"/>
                  <a:gd name="T10" fmla="*/ 0 w 21"/>
                  <a:gd name="T11" fmla="*/ 14545458 h 26"/>
                  <a:gd name="T12" fmla="*/ 4460142 w 21"/>
                  <a:gd name="T13" fmla="*/ 25212062 h 26"/>
                  <a:gd name="T14" fmla="*/ 8919228 w 21"/>
                  <a:gd name="T15" fmla="*/ 25212062 h 26"/>
                  <a:gd name="T16" fmla="*/ 8919228 w 21"/>
                  <a:gd name="T17" fmla="*/ 21333209 h 26"/>
                  <a:gd name="T18" fmla="*/ 14494404 w 21"/>
                  <a:gd name="T19" fmla="*/ 21333209 h 26"/>
                  <a:gd name="T20" fmla="*/ 14494404 w 21"/>
                  <a:gd name="T21" fmla="*/ 17454355 h 26"/>
                  <a:gd name="T22" fmla="*/ 18953492 w 21"/>
                  <a:gd name="T23" fmla="*/ 17454355 h 26"/>
                  <a:gd name="T24" fmla="*/ 23413632 w 21"/>
                  <a:gd name="T25" fmla="*/ 14545458 h 26"/>
                  <a:gd name="T26" fmla="*/ 8919228 w 21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6"/>
                  <a:gd name="T44" fmla="*/ 21 w 21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6">
                    <a:moveTo>
                      <a:pt x="8" y="0"/>
                    </a:moveTo>
                    <a:lnTo>
                      <a:pt x="0" y="15"/>
                    </a:lnTo>
                    <a:lnTo>
                      <a:pt x="4" y="26"/>
                    </a:lnTo>
                    <a:lnTo>
                      <a:pt x="8" y="26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1" name="Freeform 1885"/>
              <p:cNvSpPr>
                <a:spLocks/>
              </p:cNvSpPr>
              <p:nvPr/>
            </p:nvSpPr>
            <p:spPr bwMode="auto">
              <a:xfrm>
                <a:off x="1900598" y="2880853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4683832 h 25"/>
                  <a:gd name="T12" fmla="*/ 10034263 w 21"/>
                  <a:gd name="T13" fmla="*/ 26220544 h 25"/>
                  <a:gd name="T14" fmla="*/ 14494404 w 21"/>
                  <a:gd name="T15" fmla="*/ 26220544 h 25"/>
                  <a:gd name="T16" fmla="*/ 18953492 w 21"/>
                  <a:gd name="T17" fmla="*/ 23074449 h 25"/>
                  <a:gd name="T18" fmla="*/ 23413632 w 21"/>
                  <a:gd name="T19" fmla="*/ 18878630 h 25"/>
                  <a:gd name="T20" fmla="*/ 10034263 w 21"/>
                  <a:gd name="T21" fmla="*/ 0 h 2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9" y="0"/>
                    </a:moveTo>
                    <a:lnTo>
                      <a:pt x="0" y="14"/>
                    </a:lnTo>
                    <a:lnTo>
                      <a:pt x="9" y="25"/>
                    </a:lnTo>
                    <a:lnTo>
                      <a:pt x="13" y="25"/>
                    </a:lnTo>
                    <a:lnTo>
                      <a:pt x="17" y="22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2" name="Freeform 1886"/>
              <p:cNvSpPr>
                <a:spLocks/>
              </p:cNvSpPr>
              <p:nvPr/>
            </p:nvSpPr>
            <p:spPr bwMode="auto">
              <a:xfrm>
                <a:off x="1903771" y="2874709"/>
                <a:ext cx="28510" cy="28675"/>
              </a:xfrm>
              <a:custGeom>
                <a:avLst/>
                <a:gdLst>
                  <a:gd name="T0" fmla="*/ 15631155 w 26"/>
                  <a:gd name="T1" fmla="*/ 0 h 29"/>
                  <a:gd name="T2" fmla="*/ 31262311 w 26"/>
                  <a:gd name="T3" fmla="*/ 14177316 h 29"/>
                  <a:gd name="T4" fmla="*/ 15631155 w 26"/>
                  <a:gd name="T5" fmla="*/ 28353643 h 29"/>
                  <a:gd name="T6" fmla="*/ 0 w 26"/>
                  <a:gd name="T7" fmla="*/ 14177316 h 29"/>
                  <a:gd name="T8" fmla="*/ 10821739 w 26"/>
                  <a:gd name="T9" fmla="*/ 0 h 29"/>
                  <a:gd name="T10" fmla="*/ 0 w 26"/>
                  <a:gd name="T11" fmla="*/ 13687863 h 29"/>
                  <a:gd name="T12" fmla="*/ 15631155 w 26"/>
                  <a:gd name="T13" fmla="*/ 28353643 h 29"/>
                  <a:gd name="T14" fmla="*/ 20440576 w 26"/>
                  <a:gd name="T15" fmla="*/ 24442967 h 29"/>
                  <a:gd name="T16" fmla="*/ 26452895 w 26"/>
                  <a:gd name="T17" fmla="*/ 24442967 h 29"/>
                  <a:gd name="T18" fmla="*/ 31262311 w 26"/>
                  <a:gd name="T19" fmla="*/ 20532291 h 29"/>
                  <a:gd name="T20" fmla="*/ 10821739 w 26"/>
                  <a:gd name="T21" fmla="*/ 0 h 2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29"/>
                  <a:gd name="T35" fmla="*/ 26 w 26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5"/>
                    </a:lnTo>
                    <a:lnTo>
                      <a:pt x="22" y="25"/>
                    </a:lnTo>
                    <a:lnTo>
                      <a:pt x="26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3" name="Freeform 1887"/>
              <p:cNvSpPr>
                <a:spLocks/>
              </p:cNvSpPr>
              <p:nvPr/>
            </p:nvSpPr>
            <p:spPr bwMode="auto">
              <a:xfrm>
                <a:off x="1910099" y="2866515"/>
                <a:ext cx="31674" cy="33796"/>
              </a:xfrm>
              <a:custGeom>
                <a:avLst/>
                <a:gdLst>
                  <a:gd name="T0" fmla="*/ 17297280 w 29"/>
                  <a:gd name="T1" fmla="*/ 0 h 33"/>
                  <a:gd name="T2" fmla="*/ 34594561 w 29"/>
                  <a:gd name="T3" fmla="*/ 17305600 h 33"/>
                  <a:gd name="T4" fmla="*/ 17297280 w 29"/>
                  <a:gd name="T5" fmla="*/ 34611200 h 33"/>
                  <a:gd name="T6" fmla="*/ 0 w 29"/>
                  <a:gd name="T7" fmla="*/ 17305600 h 33"/>
                  <a:gd name="T8" fmla="*/ 9543706 w 29"/>
                  <a:gd name="T9" fmla="*/ 0 h 33"/>
                  <a:gd name="T10" fmla="*/ 0 w 29"/>
                  <a:gd name="T11" fmla="*/ 15732547 h 33"/>
                  <a:gd name="T12" fmla="*/ 14314464 w 29"/>
                  <a:gd name="T13" fmla="*/ 34611200 h 33"/>
                  <a:gd name="T14" fmla="*/ 20280101 w 29"/>
                  <a:gd name="T15" fmla="*/ 34611200 h 33"/>
                  <a:gd name="T16" fmla="*/ 25050859 w 29"/>
                  <a:gd name="T17" fmla="*/ 30416394 h 33"/>
                  <a:gd name="T18" fmla="*/ 29822710 w 29"/>
                  <a:gd name="T19" fmla="*/ 27269271 h 33"/>
                  <a:gd name="T20" fmla="*/ 34594561 w 29"/>
                  <a:gd name="T21" fmla="*/ 27269271 h 33"/>
                  <a:gd name="T22" fmla="*/ 9543706 w 29"/>
                  <a:gd name="T23" fmla="*/ 0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33"/>
                  <a:gd name="T38" fmla="*/ 29 w 29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33">
                    <a:moveTo>
                      <a:pt x="8" y="0"/>
                    </a:moveTo>
                    <a:lnTo>
                      <a:pt x="0" y="15"/>
                    </a:lnTo>
                    <a:lnTo>
                      <a:pt x="12" y="33"/>
                    </a:lnTo>
                    <a:lnTo>
                      <a:pt x="17" y="33"/>
                    </a:lnTo>
                    <a:lnTo>
                      <a:pt x="21" y="29"/>
                    </a:lnTo>
                    <a:lnTo>
                      <a:pt x="25" y="26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4" name="Freeform 1888"/>
              <p:cNvSpPr>
                <a:spLocks/>
              </p:cNvSpPr>
              <p:nvPr/>
            </p:nvSpPr>
            <p:spPr bwMode="auto">
              <a:xfrm>
                <a:off x="1913272" y="2859347"/>
                <a:ext cx="38011" cy="36868"/>
              </a:xfrm>
              <a:custGeom>
                <a:avLst/>
                <a:gdLst>
                  <a:gd name="T0" fmla="*/ 21248148 w 34"/>
                  <a:gd name="T1" fmla="*/ 0 h 36"/>
                  <a:gd name="T2" fmla="*/ 42495178 w 34"/>
                  <a:gd name="T3" fmla="*/ 18878464 h 36"/>
                  <a:gd name="T4" fmla="*/ 21248148 w 34"/>
                  <a:gd name="T5" fmla="*/ 37756928 h 36"/>
                  <a:gd name="T6" fmla="*/ 0 w 34"/>
                  <a:gd name="T7" fmla="*/ 18878464 h 36"/>
                  <a:gd name="T8" fmla="*/ 16248582 w 34"/>
                  <a:gd name="T9" fmla="*/ 0 h 36"/>
                  <a:gd name="T10" fmla="*/ 0 w 34"/>
                  <a:gd name="T11" fmla="*/ 15732392 h 36"/>
                  <a:gd name="T12" fmla="*/ 21248148 w 34"/>
                  <a:gd name="T13" fmla="*/ 37756928 h 36"/>
                  <a:gd name="T14" fmla="*/ 26246592 w 34"/>
                  <a:gd name="T15" fmla="*/ 34610860 h 36"/>
                  <a:gd name="T16" fmla="*/ 31246155 w 34"/>
                  <a:gd name="T17" fmla="*/ 34610860 h 36"/>
                  <a:gd name="T18" fmla="*/ 31246155 w 34"/>
                  <a:gd name="T19" fmla="*/ 30415071 h 36"/>
                  <a:gd name="T20" fmla="*/ 37495616 w 34"/>
                  <a:gd name="T21" fmla="*/ 30415071 h 36"/>
                  <a:gd name="T22" fmla="*/ 37495616 w 34"/>
                  <a:gd name="T23" fmla="*/ 27269003 h 36"/>
                  <a:gd name="T24" fmla="*/ 42495178 w 34"/>
                  <a:gd name="T25" fmla="*/ 27269003 h 36"/>
                  <a:gd name="T26" fmla="*/ 16248582 w 34"/>
                  <a:gd name="T27" fmla="*/ 0 h 3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36"/>
                  <a:gd name="T44" fmla="*/ 34 w 34"/>
                  <a:gd name="T45" fmla="*/ 36 h 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36">
                    <a:moveTo>
                      <a:pt x="13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1" y="33"/>
                    </a:lnTo>
                    <a:lnTo>
                      <a:pt x="25" y="33"/>
                    </a:lnTo>
                    <a:lnTo>
                      <a:pt x="25" y="29"/>
                    </a:lnTo>
                    <a:lnTo>
                      <a:pt x="30" y="29"/>
                    </a:lnTo>
                    <a:lnTo>
                      <a:pt x="30" y="26"/>
                    </a:lnTo>
                    <a:lnTo>
                      <a:pt x="34" y="2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5" name="Freeform 1889"/>
              <p:cNvSpPr>
                <a:spLocks/>
              </p:cNvSpPr>
              <p:nvPr/>
            </p:nvSpPr>
            <p:spPr bwMode="auto">
              <a:xfrm>
                <a:off x="1917496" y="2853202"/>
                <a:ext cx="36960" cy="39940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19940045 h 40"/>
                  <a:gd name="T4" fmla="*/ 20088847 w 34"/>
                  <a:gd name="T5" fmla="*/ 39880090 h 40"/>
                  <a:gd name="T6" fmla="*/ 0 w 34"/>
                  <a:gd name="T7" fmla="*/ 19940045 h 40"/>
                  <a:gd name="T8" fmla="*/ 15362313 w 34"/>
                  <a:gd name="T9" fmla="*/ 0 h 40"/>
                  <a:gd name="T10" fmla="*/ 0 w 34"/>
                  <a:gd name="T11" fmla="*/ 13958030 h 40"/>
                  <a:gd name="T12" fmla="*/ 24815376 w 34"/>
                  <a:gd name="T13" fmla="*/ 39880090 h 40"/>
                  <a:gd name="T14" fmla="*/ 24815376 w 34"/>
                  <a:gd name="T15" fmla="*/ 35892083 h 40"/>
                  <a:gd name="T16" fmla="*/ 30724625 w 34"/>
                  <a:gd name="T17" fmla="*/ 35892083 h 40"/>
                  <a:gd name="T18" fmla="*/ 30724625 w 34"/>
                  <a:gd name="T19" fmla="*/ 32901577 h 40"/>
                  <a:gd name="T20" fmla="*/ 35451155 w 34"/>
                  <a:gd name="T21" fmla="*/ 32901577 h 40"/>
                  <a:gd name="T22" fmla="*/ 40177693 w 34"/>
                  <a:gd name="T23" fmla="*/ 32901577 h 40"/>
                  <a:gd name="T24" fmla="*/ 40177693 w 34"/>
                  <a:gd name="T25" fmla="*/ 28912563 h 40"/>
                  <a:gd name="T26" fmla="*/ 15362313 w 34"/>
                  <a:gd name="T27" fmla="*/ 0 h 40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0"/>
                  <a:gd name="T44" fmla="*/ 34 w 34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0">
                    <a:moveTo>
                      <a:pt x="13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1" y="36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6" name="Freeform 1890"/>
              <p:cNvSpPr>
                <a:spLocks/>
              </p:cNvSpPr>
              <p:nvPr/>
            </p:nvSpPr>
            <p:spPr bwMode="auto">
              <a:xfrm>
                <a:off x="1926997" y="2845009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4683903 h 40"/>
                  <a:gd name="T12" fmla="*/ 24815376 w 34"/>
                  <a:gd name="T13" fmla="*/ 41953281 h 40"/>
                  <a:gd name="T14" fmla="*/ 29541906 w 34"/>
                  <a:gd name="T15" fmla="*/ 41953281 h 40"/>
                  <a:gd name="T16" fmla="*/ 29541906 w 34"/>
                  <a:gd name="T17" fmla="*/ 37758466 h 40"/>
                  <a:gd name="T18" fmla="*/ 34269523 w 34"/>
                  <a:gd name="T19" fmla="*/ 37758466 h 40"/>
                  <a:gd name="T20" fmla="*/ 40177693 w 34"/>
                  <a:gd name="T21" fmla="*/ 33562628 h 40"/>
                  <a:gd name="T22" fmla="*/ 9453064 w 34"/>
                  <a:gd name="T23" fmla="*/ 0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8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7" name="Freeform 1891"/>
              <p:cNvSpPr>
                <a:spLocks/>
              </p:cNvSpPr>
              <p:nvPr/>
            </p:nvSpPr>
            <p:spPr bwMode="auto">
              <a:xfrm>
                <a:off x="1932273" y="2836807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8403252 w 34"/>
                  <a:gd name="T9" fmla="*/ 0 h 44"/>
                  <a:gd name="T10" fmla="*/ 0 w 34"/>
                  <a:gd name="T11" fmla="*/ 15025623 h 44"/>
                  <a:gd name="T12" fmla="*/ 22059174 w 34"/>
                  <a:gd name="T13" fmla="*/ 44074031 h 44"/>
                  <a:gd name="T14" fmla="*/ 26261310 w 34"/>
                  <a:gd name="T15" fmla="*/ 44074031 h 44"/>
                  <a:gd name="T16" fmla="*/ 31512956 w 34"/>
                  <a:gd name="T17" fmla="*/ 40067667 h 44"/>
                  <a:gd name="T18" fmla="*/ 35715100 w 34"/>
                  <a:gd name="T19" fmla="*/ 33055778 h 44"/>
                  <a:gd name="T20" fmla="*/ 8403252 w 34"/>
                  <a:gd name="T21" fmla="*/ 0 h 4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44"/>
                  <a:gd name="T35" fmla="*/ 34 w 34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30" y="40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8" name="Freeform 1892"/>
              <p:cNvSpPr>
                <a:spLocks/>
              </p:cNvSpPr>
              <p:nvPr/>
            </p:nvSpPr>
            <p:spPr bwMode="auto">
              <a:xfrm>
                <a:off x="1935446" y="2833734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11249019 w 34"/>
                  <a:gd name="T9" fmla="*/ 0 h 43"/>
                  <a:gd name="T10" fmla="*/ 0 w 34"/>
                  <a:gd name="T11" fmla="*/ 11536670 h 43"/>
                  <a:gd name="T12" fmla="*/ 32496045 w 34"/>
                  <a:gd name="T13" fmla="*/ 45099009 h 43"/>
                  <a:gd name="T14" fmla="*/ 42495178 w 34"/>
                  <a:gd name="T15" fmla="*/ 30415227 h 43"/>
                  <a:gd name="T16" fmla="*/ 1124901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1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19" name="Freeform 1893"/>
              <p:cNvSpPr>
                <a:spLocks/>
              </p:cNvSpPr>
              <p:nvPr/>
            </p:nvSpPr>
            <p:spPr bwMode="auto">
              <a:xfrm>
                <a:off x="1939670" y="2825541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0511791 h 44"/>
                  <a:gd name="T12" fmla="*/ 30724625 w 34"/>
                  <a:gd name="T13" fmla="*/ 42048141 h 44"/>
                  <a:gd name="T14" fmla="*/ 40177693 w 34"/>
                  <a:gd name="T15" fmla="*/ 27713078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0" name="Freeform 1894"/>
              <p:cNvSpPr>
                <a:spLocks/>
              </p:cNvSpPr>
              <p:nvPr/>
            </p:nvSpPr>
            <p:spPr bwMode="auto">
              <a:xfrm>
                <a:off x="1944947" y="2817348"/>
                <a:ext cx="40123" cy="46085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4134924 h 44"/>
                  <a:gd name="T4" fmla="*/ 21182832 w 38"/>
                  <a:gd name="T5" fmla="*/ 48268800 h 44"/>
                  <a:gd name="T6" fmla="*/ 0 w 38"/>
                  <a:gd name="T7" fmla="*/ 24134924 h 44"/>
                  <a:gd name="T8" fmla="*/ 13377852 w 38"/>
                  <a:gd name="T9" fmla="*/ 0 h 44"/>
                  <a:gd name="T10" fmla="*/ 0 w 38"/>
                  <a:gd name="T11" fmla="*/ 16455486 h 44"/>
                  <a:gd name="T12" fmla="*/ 27871756 w 38"/>
                  <a:gd name="T13" fmla="*/ 48268800 h 44"/>
                  <a:gd name="T14" fmla="*/ 42364608 w 38"/>
                  <a:gd name="T15" fmla="*/ 31813311 h 44"/>
                  <a:gd name="T16" fmla="*/ 13377852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2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1" name="Freeform 1895"/>
              <p:cNvSpPr>
                <a:spLocks/>
              </p:cNvSpPr>
              <p:nvPr/>
            </p:nvSpPr>
            <p:spPr bwMode="auto">
              <a:xfrm>
                <a:off x="1949171" y="2811203"/>
                <a:ext cx="40123" cy="43013"/>
              </a:xfrm>
              <a:custGeom>
                <a:avLst/>
                <a:gdLst>
                  <a:gd name="T0" fmla="*/ 21182832 w 38"/>
                  <a:gd name="T1" fmla="*/ 0 h 43"/>
                  <a:gd name="T2" fmla="*/ 42364608 w 38"/>
                  <a:gd name="T3" fmla="*/ 21513502 h 43"/>
                  <a:gd name="T4" fmla="*/ 21182832 w 38"/>
                  <a:gd name="T5" fmla="*/ 43026004 h 43"/>
                  <a:gd name="T6" fmla="*/ 0 w 38"/>
                  <a:gd name="T7" fmla="*/ 21513502 h 43"/>
                  <a:gd name="T8" fmla="*/ 14492848 w 38"/>
                  <a:gd name="T9" fmla="*/ 0 h 43"/>
                  <a:gd name="T10" fmla="*/ 0 w 38"/>
                  <a:gd name="T11" fmla="*/ 14008233 h 43"/>
                  <a:gd name="T12" fmla="*/ 27871756 w 38"/>
                  <a:gd name="T13" fmla="*/ 43026004 h 43"/>
                  <a:gd name="T14" fmla="*/ 42364608 w 38"/>
                  <a:gd name="T15" fmla="*/ 29017768 h 43"/>
                  <a:gd name="T16" fmla="*/ 14492848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13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8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2" name="Freeform 1896"/>
              <p:cNvSpPr>
                <a:spLocks/>
              </p:cNvSpPr>
              <p:nvPr/>
            </p:nvSpPr>
            <p:spPr bwMode="auto">
              <a:xfrm>
                <a:off x="1957620" y="2803010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10635783 w 34"/>
                  <a:gd name="T9" fmla="*/ 0 h 43"/>
                  <a:gd name="T10" fmla="*/ 0 w 34"/>
                  <a:gd name="T11" fmla="*/ 14008233 h 43"/>
                  <a:gd name="T12" fmla="*/ 30724625 w 34"/>
                  <a:gd name="T13" fmla="*/ 43026004 h 43"/>
                  <a:gd name="T14" fmla="*/ 40177693 w 34"/>
                  <a:gd name="T15" fmla="*/ 29017768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3" name="Freeform 1897"/>
              <p:cNvSpPr>
                <a:spLocks/>
              </p:cNvSpPr>
              <p:nvPr/>
            </p:nvSpPr>
            <p:spPr bwMode="auto">
              <a:xfrm>
                <a:off x="1963957" y="2795842"/>
                <a:ext cx="33787" cy="44037"/>
              </a:xfrm>
              <a:custGeom>
                <a:avLst/>
                <a:gdLst>
                  <a:gd name="T0" fmla="*/ 17296896 w 33"/>
                  <a:gd name="T1" fmla="*/ 0 h 44"/>
                  <a:gd name="T2" fmla="*/ 34592769 w 33"/>
                  <a:gd name="T3" fmla="*/ 22037516 h 44"/>
                  <a:gd name="T4" fmla="*/ 17296896 w 33"/>
                  <a:gd name="T5" fmla="*/ 44074031 h 44"/>
                  <a:gd name="T6" fmla="*/ 0 w 33"/>
                  <a:gd name="T7" fmla="*/ 22037516 h 44"/>
                  <a:gd name="T8" fmla="*/ 8386341 w 33"/>
                  <a:gd name="T9" fmla="*/ 0 h 44"/>
                  <a:gd name="T10" fmla="*/ 0 w 33"/>
                  <a:gd name="T11" fmla="*/ 15025623 h 44"/>
                  <a:gd name="T12" fmla="*/ 26206422 w 33"/>
                  <a:gd name="T13" fmla="*/ 44074031 h 44"/>
                  <a:gd name="T14" fmla="*/ 34592769 w 33"/>
                  <a:gd name="T15" fmla="*/ 29048404 h 44"/>
                  <a:gd name="T16" fmla="*/ 8386341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4" name="Freeform 1898"/>
              <p:cNvSpPr>
                <a:spLocks/>
              </p:cNvSpPr>
              <p:nvPr/>
            </p:nvSpPr>
            <p:spPr bwMode="auto">
              <a:xfrm>
                <a:off x="1967121" y="2789697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9453064 w 34"/>
                  <a:gd name="T9" fmla="*/ 0 h 44"/>
                  <a:gd name="T10" fmla="*/ 0 w 34"/>
                  <a:gd name="T11" fmla="*/ 15025623 h 44"/>
                  <a:gd name="T12" fmla="*/ 29541906 w 34"/>
                  <a:gd name="T13" fmla="*/ 44074031 h 44"/>
                  <a:gd name="T14" fmla="*/ 40177693 w 34"/>
                  <a:gd name="T15" fmla="*/ 29048404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5" name="Freeform 1899"/>
              <p:cNvSpPr>
                <a:spLocks/>
              </p:cNvSpPr>
              <p:nvPr/>
            </p:nvSpPr>
            <p:spPr bwMode="auto">
              <a:xfrm>
                <a:off x="1971345" y="2781504"/>
                <a:ext cx="34847" cy="44037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2550016 h 43"/>
                  <a:gd name="T4" fmla="*/ 17858063 w 34"/>
                  <a:gd name="T5" fmla="*/ 45099009 h 43"/>
                  <a:gd name="T6" fmla="*/ 0 w 34"/>
                  <a:gd name="T7" fmla="*/ 22550016 h 43"/>
                  <a:gd name="T8" fmla="*/ 8403252 w 34"/>
                  <a:gd name="T9" fmla="*/ 0 h 43"/>
                  <a:gd name="T10" fmla="*/ 0 w 34"/>
                  <a:gd name="T11" fmla="*/ 14683778 h 43"/>
                  <a:gd name="T12" fmla="*/ 26261310 w 34"/>
                  <a:gd name="T13" fmla="*/ 45099009 h 43"/>
                  <a:gd name="T14" fmla="*/ 35715100 w 34"/>
                  <a:gd name="T15" fmla="*/ 30415227 h 43"/>
                  <a:gd name="T16" fmla="*/ 8403252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6" name="Freeform 1900"/>
              <p:cNvSpPr>
                <a:spLocks/>
              </p:cNvSpPr>
              <p:nvPr/>
            </p:nvSpPr>
            <p:spPr bwMode="auto">
              <a:xfrm>
                <a:off x="1976621" y="2773311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14492848 w 38"/>
                  <a:gd name="T9" fmla="*/ 0 h 44"/>
                  <a:gd name="T10" fmla="*/ 0 w 38"/>
                  <a:gd name="T11" fmla="*/ 15025623 h 44"/>
                  <a:gd name="T12" fmla="*/ 28986752 w 38"/>
                  <a:gd name="T13" fmla="*/ 44074031 h 44"/>
                  <a:gd name="T14" fmla="*/ 42364608 w 38"/>
                  <a:gd name="T15" fmla="*/ 30050246 h 44"/>
                  <a:gd name="T16" fmla="*/ 14492848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3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8" y="3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7" name="Freeform 1901"/>
              <p:cNvSpPr>
                <a:spLocks/>
              </p:cNvSpPr>
              <p:nvPr/>
            </p:nvSpPr>
            <p:spPr bwMode="auto">
              <a:xfrm>
                <a:off x="1979794" y="2765118"/>
                <a:ext cx="41175" cy="46085"/>
              </a:xfrm>
              <a:custGeom>
                <a:avLst/>
                <a:gdLst>
                  <a:gd name="T0" fmla="*/ 21736177 w 39"/>
                  <a:gd name="T1" fmla="*/ 0 h 44"/>
                  <a:gd name="T2" fmla="*/ 43471298 w 39"/>
                  <a:gd name="T3" fmla="*/ 24134924 h 44"/>
                  <a:gd name="T4" fmla="*/ 21736177 w 39"/>
                  <a:gd name="T5" fmla="*/ 48268800 h 44"/>
                  <a:gd name="T6" fmla="*/ 0 w 39"/>
                  <a:gd name="T7" fmla="*/ 24134924 h 44"/>
                  <a:gd name="T8" fmla="*/ 14490431 w 39"/>
                  <a:gd name="T9" fmla="*/ 0 h 44"/>
                  <a:gd name="T10" fmla="*/ 0 w 39"/>
                  <a:gd name="T11" fmla="*/ 16455486 h 44"/>
                  <a:gd name="T12" fmla="*/ 28980862 w 39"/>
                  <a:gd name="T13" fmla="*/ 48268800 h 44"/>
                  <a:gd name="T14" fmla="*/ 43471298 w 39"/>
                  <a:gd name="T15" fmla="*/ 36201866 h 44"/>
                  <a:gd name="T16" fmla="*/ 14490431 w 3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4"/>
                  <a:gd name="T29" fmla="*/ 39 w 3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4">
                    <a:moveTo>
                      <a:pt x="13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9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8" name="Freeform 1902"/>
              <p:cNvSpPr>
                <a:spLocks/>
              </p:cNvSpPr>
              <p:nvPr/>
            </p:nvSpPr>
            <p:spPr bwMode="auto">
              <a:xfrm>
                <a:off x="1989295" y="2758973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9453064 w 34"/>
                  <a:gd name="T9" fmla="*/ 0 h 44"/>
                  <a:gd name="T10" fmla="*/ 0 w 34"/>
                  <a:gd name="T11" fmla="*/ 14023782 h 44"/>
                  <a:gd name="T12" fmla="*/ 29541906 w 34"/>
                  <a:gd name="T13" fmla="*/ 44074031 h 44"/>
                  <a:gd name="T14" fmla="*/ 40177693 w 34"/>
                  <a:gd name="T15" fmla="*/ 33055778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4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29" name="Freeform 1903"/>
              <p:cNvSpPr>
                <a:spLocks/>
              </p:cNvSpPr>
              <p:nvPr/>
            </p:nvSpPr>
            <p:spPr bwMode="auto">
              <a:xfrm>
                <a:off x="1993520" y="2750780"/>
                <a:ext cx="34847" cy="49158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5707542 h 47"/>
                  <a:gd name="T4" fmla="*/ 17858063 w 34"/>
                  <a:gd name="T5" fmla="*/ 51415084 h 47"/>
                  <a:gd name="T6" fmla="*/ 0 w 34"/>
                  <a:gd name="T7" fmla="*/ 25707542 h 47"/>
                  <a:gd name="T8" fmla="*/ 9453786 w 34"/>
                  <a:gd name="T9" fmla="*/ 0 h 47"/>
                  <a:gd name="T10" fmla="*/ 0 w 34"/>
                  <a:gd name="T11" fmla="*/ 15315331 h 47"/>
                  <a:gd name="T12" fmla="*/ 27311844 w 34"/>
                  <a:gd name="T13" fmla="*/ 51415084 h 47"/>
                  <a:gd name="T14" fmla="*/ 35715100 w 34"/>
                  <a:gd name="T15" fmla="*/ 35005731 h 47"/>
                  <a:gd name="T16" fmla="*/ 9453786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9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0" name="Freeform 1904"/>
              <p:cNvSpPr>
                <a:spLocks/>
              </p:cNvSpPr>
              <p:nvPr/>
            </p:nvSpPr>
            <p:spPr bwMode="auto">
              <a:xfrm>
                <a:off x="1996683" y="2743611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10635783 w 34"/>
                  <a:gd name="T9" fmla="*/ 0 h 48"/>
                  <a:gd name="T10" fmla="*/ 0 w 34"/>
                  <a:gd name="T11" fmla="*/ 15732607 h 48"/>
                  <a:gd name="T12" fmla="*/ 30724625 w 34"/>
                  <a:gd name="T13" fmla="*/ 50343937 h 48"/>
                  <a:gd name="T14" fmla="*/ 40177693 w 34"/>
                  <a:gd name="T15" fmla="*/ 34611333 h 48"/>
                  <a:gd name="T16" fmla="*/ 10635783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9" y="0"/>
                    </a:moveTo>
                    <a:lnTo>
                      <a:pt x="0" y="15"/>
                    </a:lnTo>
                    <a:lnTo>
                      <a:pt x="26" y="48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1" name="Freeform 1905"/>
              <p:cNvSpPr>
                <a:spLocks/>
              </p:cNvSpPr>
              <p:nvPr/>
            </p:nvSpPr>
            <p:spPr bwMode="auto">
              <a:xfrm>
                <a:off x="2003020" y="2736442"/>
                <a:ext cx="34847" cy="46085"/>
              </a:xfrm>
              <a:custGeom>
                <a:avLst/>
                <a:gdLst>
                  <a:gd name="T0" fmla="*/ 17858063 w 34"/>
                  <a:gd name="T1" fmla="*/ 0 h 47"/>
                  <a:gd name="T2" fmla="*/ 35715100 w 34"/>
                  <a:gd name="T3" fmla="*/ 22594397 h 47"/>
                  <a:gd name="T4" fmla="*/ 17858063 w 34"/>
                  <a:gd name="T5" fmla="*/ 45187814 h 47"/>
                  <a:gd name="T6" fmla="*/ 0 w 34"/>
                  <a:gd name="T7" fmla="*/ 22594397 h 47"/>
                  <a:gd name="T8" fmla="*/ 8403252 w 34"/>
                  <a:gd name="T9" fmla="*/ 0 h 47"/>
                  <a:gd name="T10" fmla="*/ 0 w 34"/>
                  <a:gd name="T11" fmla="*/ 14421663 h 47"/>
                  <a:gd name="T12" fmla="*/ 26261310 w 34"/>
                  <a:gd name="T13" fmla="*/ 45187814 h 47"/>
                  <a:gd name="T14" fmla="*/ 35715100 w 34"/>
                  <a:gd name="T15" fmla="*/ 31728049 h 47"/>
                  <a:gd name="T16" fmla="*/ 8403252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5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2" name="Freeform 1906"/>
              <p:cNvSpPr>
                <a:spLocks/>
              </p:cNvSpPr>
              <p:nvPr/>
            </p:nvSpPr>
            <p:spPr bwMode="auto">
              <a:xfrm>
                <a:off x="2006184" y="2729273"/>
                <a:ext cx="41175" cy="47109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3609628 h 47"/>
                  <a:gd name="T4" fmla="*/ 22308181 w 38"/>
                  <a:gd name="T5" fmla="*/ 47218253 h 47"/>
                  <a:gd name="T6" fmla="*/ 0 w 38"/>
                  <a:gd name="T7" fmla="*/ 23609628 h 47"/>
                  <a:gd name="T8" fmla="*/ 15262920 w 38"/>
                  <a:gd name="T9" fmla="*/ 0 h 47"/>
                  <a:gd name="T10" fmla="*/ 0 w 38"/>
                  <a:gd name="T11" fmla="*/ 14064542 h 47"/>
                  <a:gd name="T12" fmla="*/ 29352354 w 38"/>
                  <a:gd name="T13" fmla="*/ 47218253 h 47"/>
                  <a:gd name="T14" fmla="*/ 44615279 w 38"/>
                  <a:gd name="T15" fmla="*/ 33153715 h 47"/>
                  <a:gd name="T16" fmla="*/ 15262920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13" y="0"/>
                    </a:moveTo>
                    <a:lnTo>
                      <a:pt x="0" y="14"/>
                    </a:lnTo>
                    <a:lnTo>
                      <a:pt x="25" y="47"/>
                    </a:lnTo>
                    <a:lnTo>
                      <a:pt x="38" y="3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3" name="Freeform 1907"/>
              <p:cNvSpPr>
                <a:spLocks/>
              </p:cNvSpPr>
              <p:nvPr/>
            </p:nvSpPr>
            <p:spPr bwMode="auto">
              <a:xfrm>
                <a:off x="2011469" y="2722104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14492848 w 38"/>
                  <a:gd name="T9" fmla="*/ 0 h 47"/>
                  <a:gd name="T10" fmla="*/ 0 w 38"/>
                  <a:gd name="T11" fmla="*/ 13459761 h 47"/>
                  <a:gd name="T12" fmla="*/ 28986752 w 38"/>
                  <a:gd name="T13" fmla="*/ 45187814 h 47"/>
                  <a:gd name="T14" fmla="*/ 42364608 w 38"/>
                  <a:gd name="T15" fmla="*/ 30766148 h 47"/>
                  <a:gd name="T16" fmla="*/ 1449284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13" y="0"/>
                    </a:moveTo>
                    <a:lnTo>
                      <a:pt x="0" y="14"/>
                    </a:lnTo>
                    <a:lnTo>
                      <a:pt x="26" y="47"/>
                    </a:lnTo>
                    <a:lnTo>
                      <a:pt x="38" y="3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4" name="Freeform 1908"/>
              <p:cNvSpPr>
                <a:spLocks/>
              </p:cNvSpPr>
              <p:nvPr/>
            </p:nvSpPr>
            <p:spPr bwMode="auto">
              <a:xfrm>
                <a:off x="2020970" y="2712887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9453064 w 34"/>
                  <a:gd name="T9" fmla="*/ 0 h 48"/>
                  <a:gd name="T10" fmla="*/ 0 w 34"/>
                  <a:gd name="T11" fmla="*/ 15732607 h 48"/>
                  <a:gd name="T12" fmla="*/ 29541906 w 34"/>
                  <a:gd name="T13" fmla="*/ 50343937 h 48"/>
                  <a:gd name="T14" fmla="*/ 40177693 w 34"/>
                  <a:gd name="T15" fmla="*/ 34611333 h 48"/>
                  <a:gd name="T16" fmla="*/ 9453064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8" y="0"/>
                    </a:moveTo>
                    <a:lnTo>
                      <a:pt x="0" y="15"/>
                    </a:lnTo>
                    <a:lnTo>
                      <a:pt x="25" y="48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5" name="Freeform 1909"/>
              <p:cNvSpPr>
                <a:spLocks/>
              </p:cNvSpPr>
              <p:nvPr/>
            </p:nvSpPr>
            <p:spPr bwMode="auto">
              <a:xfrm>
                <a:off x="2025194" y="2711863"/>
                <a:ext cx="34847" cy="43013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1513502 h 43"/>
                  <a:gd name="T4" fmla="*/ 17858063 w 34"/>
                  <a:gd name="T5" fmla="*/ 43026004 h 43"/>
                  <a:gd name="T6" fmla="*/ 0 w 34"/>
                  <a:gd name="T7" fmla="*/ 21513502 h 43"/>
                  <a:gd name="T8" fmla="*/ 8403252 w 34"/>
                  <a:gd name="T9" fmla="*/ 0 h 43"/>
                  <a:gd name="T10" fmla="*/ 0 w 34"/>
                  <a:gd name="T11" fmla="*/ 11006326 h 43"/>
                  <a:gd name="T12" fmla="*/ 26261310 w 34"/>
                  <a:gd name="T13" fmla="*/ 43026004 h 43"/>
                  <a:gd name="T14" fmla="*/ 35715100 w 34"/>
                  <a:gd name="T15" fmla="*/ 29017768 h 43"/>
                  <a:gd name="T16" fmla="*/ 8403252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6" name="Freeform 1910"/>
              <p:cNvSpPr>
                <a:spLocks/>
              </p:cNvSpPr>
              <p:nvPr/>
            </p:nvSpPr>
            <p:spPr bwMode="auto">
              <a:xfrm>
                <a:off x="2028358" y="2701622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2066938 h 44"/>
                  <a:gd name="T12" fmla="*/ 30724625 w 34"/>
                  <a:gd name="T13" fmla="*/ 48268800 h 44"/>
                  <a:gd name="T14" fmla="*/ 40177693 w 34"/>
                  <a:gd name="T15" fmla="*/ 3181331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7" name="Freeform 1911"/>
              <p:cNvSpPr>
                <a:spLocks/>
              </p:cNvSpPr>
              <p:nvPr/>
            </p:nvSpPr>
            <p:spPr bwMode="auto">
              <a:xfrm>
                <a:off x="2033643" y="2695477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10635783 w 34"/>
                  <a:gd name="T9" fmla="*/ 0 h 44"/>
                  <a:gd name="T10" fmla="*/ 0 w 34"/>
                  <a:gd name="T11" fmla="*/ 15025623 h 44"/>
                  <a:gd name="T12" fmla="*/ 30724625 w 34"/>
                  <a:gd name="T13" fmla="*/ 44074031 h 44"/>
                  <a:gd name="T14" fmla="*/ 40177693 w 34"/>
                  <a:gd name="T15" fmla="*/ 29048404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8" name="Freeform 1912"/>
              <p:cNvSpPr>
                <a:spLocks/>
              </p:cNvSpPr>
              <p:nvPr/>
            </p:nvSpPr>
            <p:spPr bwMode="auto">
              <a:xfrm>
                <a:off x="2037868" y="2687275"/>
                <a:ext cx="41175" cy="43013"/>
              </a:xfrm>
              <a:custGeom>
                <a:avLst/>
                <a:gdLst>
                  <a:gd name="T0" fmla="*/ 22308181 w 38"/>
                  <a:gd name="T1" fmla="*/ 0 h 43"/>
                  <a:gd name="T2" fmla="*/ 44615279 w 38"/>
                  <a:gd name="T3" fmla="*/ 21513502 h 43"/>
                  <a:gd name="T4" fmla="*/ 22308181 w 38"/>
                  <a:gd name="T5" fmla="*/ 43026004 h 43"/>
                  <a:gd name="T6" fmla="*/ 0 w 38"/>
                  <a:gd name="T7" fmla="*/ 21513502 h 43"/>
                  <a:gd name="T8" fmla="*/ 14089433 w 38"/>
                  <a:gd name="T9" fmla="*/ 0 h 43"/>
                  <a:gd name="T10" fmla="*/ 0 w 38"/>
                  <a:gd name="T11" fmla="*/ 14008233 h 43"/>
                  <a:gd name="T12" fmla="*/ 29352354 w 38"/>
                  <a:gd name="T13" fmla="*/ 43026004 h 43"/>
                  <a:gd name="T14" fmla="*/ 44615279 w 38"/>
                  <a:gd name="T15" fmla="*/ 29017768 h 43"/>
                  <a:gd name="T16" fmla="*/ 14089433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12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39" name="Freeform 1913"/>
              <p:cNvSpPr>
                <a:spLocks/>
              </p:cNvSpPr>
              <p:nvPr/>
            </p:nvSpPr>
            <p:spPr bwMode="auto">
              <a:xfrm>
                <a:off x="2043144" y="2681130"/>
                <a:ext cx="40123" cy="44037"/>
              </a:xfrm>
              <a:custGeom>
                <a:avLst/>
                <a:gdLst>
                  <a:gd name="T0" fmla="*/ 21182832 w 38"/>
                  <a:gd name="T1" fmla="*/ 0 h 43"/>
                  <a:gd name="T2" fmla="*/ 42364608 w 38"/>
                  <a:gd name="T3" fmla="*/ 22550016 h 43"/>
                  <a:gd name="T4" fmla="*/ 21182832 w 38"/>
                  <a:gd name="T5" fmla="*/ 45099009 h 43"/>
                  <a:gd name="T6" fmla="*/ 0 w 38"/>
                  <a:gd name="T7" fmla="*/ 22550016 h 43"/>
                  <a:gd name="T8" fmla="*/ 14492848 w 38"/>
                  <a:gd name="T9" fmla="*/ 0 h 43"/>
                  <a:gd name="T10" fmla="*/ 0 w 38"/>
                  <a:gd name="T11" fmla="*/ 14683778 h 43"/>
                  <a:gd name="T12" fmla="*/ 27871756 w 38"/>
                  <a:gd name="T13" fmla="*/ 45099009 h 43"/>
                  <a:gd name="T14" fmla="*/ 42364608 w 38"/>
                  <a:gd name="T15" fmla="*/ 30415227 h 43"/>
                  <a:gd name="T16" fmla="*/ 14492848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13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8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0" name="Freeform 1914"/>
              <p:cNvSpPr>
                <a:spLocks/>
              </p:cNvSpPr>
              <p:nvPr/>
            </p:nvSpPr>
            <p:spPr bwMode="auto">
              <a:xfrm>
                <a:off x="2050532" y="2672937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4335059 h 44"/>
                  <a:gd name="T12" fmla="*/ 30724625 w 34"/>
                  <a:gd name="T13" fmla="*/ 42048141 h 44"/>
                  <a:gd name="T14" fmla="*/ 40177693 w 34"/>
                  <a:gd name="T15" fmla="*/ 27713078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1" name="Freeform 1915"/>
              <p:cNvSpPr>
                <a:spLocks/>
              </p:cNvSpPr>
              <p:nvPr/>
            </p:nvSpPr>
            <p:spPr bwMode="auto">
              <a:xfrm>
                <a:off x="2057930" y="2665768"/>
                <a:ext cx="34847" cy="46085"/>
              </a:xfrm>
              <a:custGeom>
                <a:avLst/>
                <a:gdLst>
                  <a:gd name="T0" fmla="*/ 18399216 w 33"/>
                  <a:gd name="T1" fmla="*/ 0 h 44"/>
                  <a:gd name="T2" fmla="*/ 36797376 w 33"/>
                  <a:gd name="T3" fmla="*/ 24134924 h 44"/>
                  <a:gd name="T4" fmla="*/ 18399216 w 33"/>
                  <a:gd name="T5" fmla="*/ 48268800 h 44"/>
                  <a:gd name="T6" fmla="*/ 0 w 33"/>
                  <a:gd name="T7" fmla="*/ 24134924 h 44"/>
                  <a:gd name="T8" fmla="*/ 8920832 w 33"/>
                  <a:gd name="T9" fmla="*/ 0 h 44"/>
                  <a:gd name="T10" fmla="*/ 0 w 33"/>
                  <a:gd name="T11" fmla="*/ 16455486 h 44"/>
                  <a:gd name="T12" fmla="*/ 27876539 w 33"/>
                  <a:gd name="T13" fmla="*/ 48268800 h 44"/>
                  <a:gd name="T14" fmla="*/ 36797376 w 33"/>
                  <a:gd name="T15" fmla="*/ 31813311 h 44"/>
                  <a:gd name="T16" fmla="*/ 8920832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2" name="Freeform 1916"/>
              <p:cNvSpPr>
                <a:spLocks/>
              </p:cNvSpPr>
              <p:nvPr/>
            </p:nvSpPr>
            <p:spPr bwMode="auto">
              <a:xfrm>
                <a:off x="2061094" y="2658599"/>
                <a:ext cx="38011" cy="43013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1513502 h 43"/>
                  <a:gd name="T4" fmla="*/ 21248148 w 34"/>
                  <a:gd name="T5" fmla="*/ 43026004 h 43"/>
                  <a:gd name="T6" fmla="*/ 0 w 34"/>
                  <a:gd name="T7" fmla="*/ 21513502 h 43"/>
                  <a:gd name="T8" fmla="*/ 9999129 w 34"/>
                  <a:gd name="T9" fmla="*/ 0 h 43"/>
                  <a:gd name="T10" fmla="*/ 0 w 34"/>
                  <a:gd name="T11" fmla="*/ 14008233 h 43"/>
                  <a:gd name="T12" fmla="*/ 31246155 w 34"/>
                  <a:gd name="T13" fmla="*/ 43026004 h 43"/>
                  <a:gd name="T14" fmla="*/ 42495178 w 34"/>
                  <a:gd name="T15" fmla="*/ 29017768 h 43"/>
                  <a:gd name="T16" fmla="*/ 999912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3" name="Freeform 1917"/>
              <p:cNvSpPr>
                <a:spLocks/>
              </p:cNvSpPr>
              <p:nvPr/>
            </p:nvSpPr>
            <p:spPr bwMode="auto">
              <a:xfrm>
                <a:off x="2065318" y="2649382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0 w 34"/>
                  <a:gd name="T9" fmla="*/ 16455486 h 44"/>
                  <a:gd name="T10" fmla="*/ 9453064 w 34"/>
                  <a:gd name="T11" fmla="*/ 4388549 h 44"/>
                  <a:gd name="T12" fmla="*/ 15362313 w 34"/>
                  <a:gd name="T13" fmla="*/ 0 h 44"/>
                  <a:gd name="T14" fmla="*/ 40177693 w 34"/>
                  <a:gd name="T15" fmla="*/ 32910971 h 44"/>
                  <a:gd name="T16" fmla="*/ 29541906 w 34"/>
                  <a:gd name="T17" fmla="*/ 48268800 h 44"/>
                  <a:gd name="T18" fmla="*/ 0 w 34"/>
                  <a:gd name="T19" fmla="*/ 16455486 h 4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4"/>
                  <a:gd name="T32" fmla="*/ 34 w 3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4">
                    <a:moveTo>
                      <a:pt x="0" y="15"/>
                    </a:moveTo>
                    <a:lnTo>
                      <a:pt x="8" y="4"/>
                    </a:lnTo>
                    <a:lnTo>
                      <a:pt x="13" y="0"/>
                    </a:lnTo>
                    <a:lnTo>
                      <a:pt x="34" y="30"/>
                    </a:lnTo>
                    <a:lnTo>
                      <a:pt x="25" y="4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4" name="Freeform 1918"/>
              <p:cNvSpPr>
                <a:spLocks/>
              </p:cNvSpPr>
              <p:nvPr/>
            </p:nvSpPr>
            <p:spPr bwMode="auto">
              <a:xfrm>
                <a:off x="2070594" y="2648358"/>
                <a:ext cx="41175" cy="39940"/>
              </a:xfrm>
              <a:custGeom>
                <a:avLst/>
                <a:gdLst>
                  <a:gd name="T0" fmla="*/ 22308181 w 38"/>
                  <a:gd name="T1" fmla="*/ 0 h 40"/>
                  <a:gd name="T2" fmla="*/ 44615279 w 38"/>
                  <a:gd name="T3" fmla="*/ 19940045 h 40"/>
                  <a:gd name="T4" fmla="*/ 22308181 w 38"/>
                  <a:gd name="T5" fmla="*/ 39880090 h 40"/>
                  <a:gd name="T6" fmla="*/ 0 w 38"/>
                  <a:gd name="T7" fmla="*/ 19940045 h 40"/>
                  <a:gd name="T8" fmla="*/ 0 w 38"/>
                  <a:gd name="T9" fmla="*/ 10966525 h 40"/>
                  <a:gd name="T10" fmla="*/ 4696117 w 38"/>
                  <a:gd name="T11" fmla="*/ 6978516 h 40"/>
                  <a:gd name="T12" fmla="*/ 10566805 w 38"/>
                  <a:gd name="T13" fmla="*/ 2990507 h 40"/>
                  <a:gd name="T14" fmla="*/ 15262920 w 38"/>
                  <a:gd name="T15" fmla="*/ 2990507 h 40"/>
                  <a:gd name="T16" fmla="*/ 15262920 w 38"/>
                  <a:gd name="T17" fmla="*/ 0 h 40"/>
                  <a:gd name="T18" fmla="*/ 44615279 w 38"/>
                  <a:gd name="T19" fmla="*/ 24924555 h 40"/>
                  <a:gd name="T20" fmla="*/ 30525841 w 38"/>
                  <a:gd name="T21" fmla="*/ 39880090 h 40"/>
                  <a:gd name="T22" fmla="*/ 0 w 38"/>
                  <a:gd name="T23" fmla="*/ 10966525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0"/>
                  <a:gd name="T38" fmla="*/ 38 w 38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0">
                    <a:moveTo>
                      <a:pt x="0" y="11"/>
                    </a:moveTo>
                    <a:lnTo>
                      <a:pt x="4" y="7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38" y="25"/>
                    </a:lnTo>
                    <a:lnTo>
                      <a:pt x="26" y="4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5" name="Freeform 1919"/>
              <p:cNvSpPr>
                <a:spLocks/>
              </p:cNvSpPr>
              <p:nvPr/>
            </p:nvSpPr>
            <p:spPr bwMode="auto">
              <a:xfrm>
                <a:off x="2080104" y="2643237"/>
                <a:ext cx="34847" cy="37892"/>
              </a:xfrm>
              <a:custGeom>
                <a:avLst/>
                <a:gdLst>
                  <a:gd name="T0" fmla="*/ 17858063 w 34"/>
                  <a:gd name="T1" fmla="*/ 0 h 37"/>
                  <a:gd name="T2" fmla="*/ 35715100 w 34"/>
                  <a:gd name="T3" fmla="*/ 19402752 h 37"/>
                  <a:gd name="T4" fmla="*/ 17858063 w 34"/>
                  <a:gd name="T5" fmla="*/ 38805504 h 37"/>
                  <a:gd name="T6" fmla="*/ 0 w 34"/>
                  <a:gd name="T7" fmla="*/ 19402752 h 37"/>
                  <a:gd name="T8" fmla="*/ 0 w 34"/>
                  <a:gd name="T9" fmla="*/ 7341830 h 37"/>
                  <a:gd name="T10" fmla="*/ 4202138 w 34"/>
                  <a:gd name="T11" fmla="*/ 7341830 h 37"/>
                  <a:gd name="T12" fmla="*/ 8403252 w 34"/>
                  <a:gd name="T13" fmla="*/ 4194747 h 37"/>
                  <a:gd name="T14" fmla="*/ 12605388 w 34"/>
                  <a:gd name="T15" fmla="*/ 0 h 37"/>
                  <a:gd name="T16" fmla="*/ 35715100 w 34"/>
                  <a:gd name="T17" fmla="*/ 27268923 h 37"/>
                  <a:gd name="T18" fmla="*/ 22059174 w 34"/>
                  <a:gd name="T19" fmla="*/ 38805504 h 37"/>
                  <a:gd name="T20" fmla="*/ 0 w 34"/>
                  <a:gd name="T21" fmla="*/ 7341830 h 3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37"/>
                  <a:gd name="T35" fmla="*/ 34 w 34"/>
                  <a:gd name="T36" fmla="*/ 37 h 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37">
                    <a:moveTo>
                      <a:pt x="0" y="7"/>
                    </a:moveTo>
                    <a:lnTo>
                      <a:pt x="4" y="7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34" y="26"/>
                    </a:lnTo>
                    <a:lnTo>
                      <a:pt x="21" y="3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6" name="Freeform 1920"/>
              <p:cNvSpPr>
                <a:spLocks/>
              </p:cNvSpPr>
              <p:nvPr/>
            </p:nvSpPr>
            <p:spPr bwMode="auto">
              <a:xfrm>
                <a:off x="2083268" y="2640165"/>
                <a:ext cx="38011" cy="33796"/>
              </a:xfrm>
              <a:custGeom>
                <a:avLst/>
                <a:gdLst>
                  <a:gd name="T0" fmla="*/ 21248148 w 34"/>
                  <a:gd name="T1" fmla="*/ 0 h 32"/>
                  <a:gd name="T2" fmla="*/ 42495178 w 34"/>
                  <a:gd name="T3" fmla="*/ 17846400 h 32"/>
                  <a:gd name="T4" fmla="*/ 21248148 w 34"/>
                  <a:gd name="T5" fmla="*/ 35692800 h 32"/>
                  <a:gd name="T6" fmla="*/ 0 w 34"/>
                  <a:gd name="T7" fmla="*/ 17846400 h 32"/>
                  <a:gd name="T8" fmla="*/ 0 w 34"/>
                  <a:gd name="T9" fmla="*/ 7807930 h 32"/>
                  <a:gd name="T10" fmla="*/ 4999564 w 34"/>
                  <a:gd name="T11" fmla="*/ 7807930 h 32"/>
                  <a:gd name="T12" fmla="*/ 9999129 w 34"/>
                  <a:gd name="T13" fmla="*/ 3345803 h 32"/>
                  <a:gd name="T14" fmla="*/ 16248582 w 34"/>
                  <a:gd name="T15" fmla="*/ 0 h 32"/>
                  <a:gd name="T16" fmla="*/ 21248148 w 34"/>
                  <a:gd name="T17" fmla="*/ 0 h 32"/>
                  <a:gd name="T18" fmla="*/ 42495178 w 34"/>
                  <a:gd name="T19" fmla="*/ 23423793 h 32"/>
                  <a:gd name="T20" fmla="*/ 31246155 w 34"/>
                  <a:gd name="T21" fmla="*/ 35692800 h 32"/>
                  <a:gd name="T22" fmla="*/ 0 w 34"/>
                  <a:gd name="T23" fmla="*/ 7807930 h 3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2"/>
                  <a:gd name="T38" fmla="*/ 34 w 34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2">
                    <a:moveTo>
                      <a:pt x="0" y="7"/>
                    </a:moveTo>
                    <a:lnTo>
                      <a:pt x="4" y="7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4" y="21"/>
                    </a:lnTo>
                    <a:lnTo>
                      <a:pt x="25" y="3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7" name="Freeform 1921"/>
              <p:cNvSpPr>
                <a:spLocks/>
              </p:cNvSpPr>
              <p:nvPr/>
            </p:nvSpPr>
            <p:spPr bwMode="auto">
              <a:xfrm>
                <a:off x="2092768" y="2631972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0 w 30"/>
                  <a:gd name="T9" fmla="*/ 11536577 h 37"/>
                  <a:gd name="T10" fmla="*/ 5573569 w 30"/>
                  <a:gd name="T11" fmla="*/ 8390518 h 37"/>
                  <a:gd name="T12" fmla="*/ 10032213 w 30"/>
                  <a:gd name="T13" fmla="*/ 8390518 h 37"/>
                  <a:gd name="T14" fmla="*/ 10032213 w 30"/>
                  <a:gd name="T15" fmla="*/ 4194747 h 37"/>
                  <a:gd name="T16" fmla="*/ 14490855 w 30"/>
                  <a:gd name="T17" fmla="*/ 4194747 h 37"/>
                  <a:gd name="T18" fmla="*/ 14490855 w 30"/>
                  <a:gd name="T19" fmla="*/ 0 h 37"/>
                  <a:gd name="T20" fmla="*/ 33441409 w 30"/>
                  <a:gd name="T21" fmla="*/ 23073154 h 37"/>
                  <a:gd name="T22" fmla="*/ 24524124 w 30"/>
                  <a:gd name="T23" fmla="*/ 38805504 h 37"/>
                  <a:gd name="T24" fmla="*/ 0 w 30"/>
                  <a:gd name="T25" fmla="*/ 11536577 h 37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37"/>
                  <a:gd name="T41" fmla="*/ 30 w 30"/>
                  <a:gd name="T42" fmla="*/ 37 h 3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37">
                    <a:moveTo>
                      <a:pt x="0" y="11"/>
                    </a:moveTo>
                    <a:lnTo>
                      <a:pt x="5" y="8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30" y="22"/>
                    </a:lnTo>
                    <a:lnTo>
                      <a:pt x="22" y="3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8" name="Freeform 1922"/>
              <p:cNvSpPr>
                <a:spLocks/>
              </p:cNvSpPr>
              <p:nvPr/>
            </p:nvSpPr>
            <p:spPr bwMode="auto">
              <a:xfrm>
                <a:off x="2102278" y="2628899"/>
                <a:ext cx="25338" cy="33796"/>
              </a:xfrm>
              <a:custGeom>
                <a:avLst/>
                <a:gdLst>
                  <a:gd name="T0" fmla="*/ 12840285 w 25"/>
                  <a:gd name="T1" fmla="*/ 0 h 32"/>
                  <a:gd name="T2" fmla="*/ 25680570 w 25"/>
                  <a:gd name="T3" fmla="*/ 17846400 h 32"/>
                  <a:gd name="T4" fmla="*/ 12840285 w 25"/>
                  <a:gd name="T5" fmla="*/ 35692800 h 32"/>
                  <a:gd name="T6" fmla="*/ 0 w 25"/>
                  <a:gd name="T7" fmla="*/ 17846400 h 32"/>
                  <a:gd name="T8" fmla="*/ 0 w 25"/>
                  <a:gd name="T9" fmla="*/ 12269002 h 32"/>
                  <a:gd name="T10" fmla="*/ 0 w 25"/>
                  <a:gd name="T11" fmla="*/ 7807930 h 32"/>
                  <a:gd name="T12" fmla="*/ 4108810 w 25"/>
                  <a:gd name="T13" fmla="*/ 7807930 h 32"/>
                  <a:gd name="T14" fmla="*/ 4108810 w 25"/>
                  <a:gd name="T15" fmla="*/ 3345803 h 32"/>
                  <a:gd name="T16" fmla="*/ 8217620 w 25"/>
                  <a:gd name="T17" fmla="*/ 3345803 h 32"/>
                  <a:gd name="T18" fmla="*/ 13354139 w 25"/>
                  <a:gd name="T19" fmla="*/ 0 h 32"/>
                  <a:gd name="T20" fmla="*/ 25680570 w 25"/>
                  <a:gd name="T21" fmla="*/ 20076935 h 32"/>
                  <a:gd name="T22" fmla="*/ 17462952 w 25"/>
                  <a:gd name="T23" fmla="*/ 35692800 h 32"/>
                  <a:gd name="T24" fmla="*/ 0 w 25"/>
                  <a:gd name="T25" fmla="*/ 12269002 h 3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32"/>
                  <a:gd name="T41" fmla="*/ 25 w 25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32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25" y="18"/>
                    </a:lnTo>
                    <a:lnTo>
                      <a:pt x="17" y="3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49" name="Freeform 1923"/>
              <p:cNvSpPr>
                <a:spLocks/>
              </p:cNvSpPr>
              <p:nvPr/>
            </p:nvSpPr>
            <p:spPr bwMode="auto">
              <a:xfrm>
                <a:off x="2105442" y="2623779"/>
                <a:ext cx="28510" cy="28675"/>
              </a:xfrm>
              <a:custGeom>
                <a:avLst/>
                <a:gdLst>
                  <a:gd name="T0" fmla="*/ 15631155 w 26"/>
                  <a:gd name="T1" fmla="*/ 0 h 29"/>
                  <a:gd name="T2" fmla="*/ 31262311 w 26"/>
                  <a:gd name="T3" fmla="*/ 14177316 h 29"/>
                  <a:gd name="T4" fmla="*/ 15631155 w 26"/>
                  <a:gd name="T5" fmla="*/ 28353643 h 29"/>
                  <a:gd name="T6" fmla="*/ 0 w 26"/>
                  <a:gd name="T7" fmla="*/ 14177316 h 29"/>
                  <a:gd name="T8" fmla="*/ 0 w 26"/>
                  <a:gd name="T9" fmla="*/ 6844426 h 29"/>
                  <a:gd name="T10" fmla="*/ 4809418 w 26"/>
                  <a:gd name="T11" fmla="*/ 6844426 h 29"/>
                  <a:gd name="T12" fmla="*/ 10821739 w 26"/>
                  <a:gd name="T13" fmla="*/ 3910677 h 29"/>
                  <a:gd name="T14" fmla="*/ 15631155 w 26"/>
                  <a:gd name="T15" fmla="*/ 3910677 h 29"/>
                  <a:gd name="T16" fmla="*/ 20440576 w 26"/>
                  <a:gd name="T17" fmla="*/ 0 h 29"/>
                  <a:gd name="T18" fmla="*/ 31262311 w 26"/>
                  <a:gd name="T19" fmla="*/ 14665779 h 29"/>
                  <a:gd name="T20" fmla="*/ 20440576 w 26"/>
                  <a:gd name="T21" fmla="*/ 28353643 h 29"/>
                  <a:gd name="T22" fmla="*/ 0 w 26"/>
                  <a:gd name="T23" fmla="*/ 6844426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"/>
                  <a:gd name="T37" fmla="*/ 0 h 29"/>
                  <a:gd name="T38" fmla="*/ 26 w 26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" h="29">
                    <a:moveTo>
                      <a:pt x="0" y="7"/>
                    </a:moveTo>
                    <a:lnTo>
                      <a:pt x="4" y="7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26" y="15"/>
                    </a:lnTo>
                    <a:lnTo>
                      <a:pt x="17" y="2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0" name="Freeform 1924"/>
              <p:cNvSpPr>
                <a:spLocks/>
              </p:cNvSpPr>
              <p:nvPr/>
            </p:nvSpPr>
            <p:spPr bwMode="auto">
              <a:xfrm>
                <a:off x="2114943" y="2620706"/>
                <a:ext cx="28510" cy="26627"/>
              </a:xfrm>
              <a:custGeom>
                <a:avLst/>
                <a:gdLst>
                  <a:gd name="T0" fmla="*/ 16256401 w 25"/>
                  <a:gd name="T1" fmla="*/ 0 h 26"/>
                  <a:gd name="T2" fmla="*/ 32512803 w 25"/>
                  <a:gd name="T3" fmla="*/ 13635072 h 26"/>
                  <a:gd name="T4" fmla="*/ 16256401 w 25"/>
                  <a:gd name="T5" fmla="*/ 27269120 h 26"/>
                  <a:gd name="T6" fmla="*/ 0 w 25"/>
                  <a:gd name="T7" fmla="*/ 13635072 h 26"/>
                  <a:gd name="T8" fmla="*/ 0 w 25"/>
                  <a:gd name="T9" fmla="*/ 8390579 h 26"/>
                  <a:gd name="T10" fmla="*/ 5202505 w 25"/>
                  <a:gd name="T11" fmla="*/ 8390579 h 26"/>
                  <a:gd name="T12" fmla="*/ 10403870 w 25"/>
                  <a:gd name="T13" fmla="*/ 4194777 h 26"/>
                  <a:gd name="T14" fmla="*/ 15606374 w 25"/>
                  <a:gd name="T15" fmla="*/ 0 h 26"/>
                  <a:gd name="T16" fmla="*/ 32512803 w 25"/>
                  <a:gd name="T17" fmla="*/ 11536660 h 26"/>
                  <a:gd name="T18" fmla="*/ 15606374 w 25"/>
                  <a:gd name="T19" fmla="*/ 27269120 h 26"/>
                  <a:gd name="T20" fmla="*/ 0 w 25"/>
                  <a:gd name="T21" fmla="*/ 8390579 h 2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5"/>
                  <a:gd name="T34" fmla="*/ 0 h 26"/>
                  <a:gd name="T35" fmla="*/ 25 w 25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5" h="26">
                    <a:moveTo>
                      <a:pt x="0" y="8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5" y="11"/>
                    </a:lnTo>
                    <a:lnTo>
                      <a:pt x="12" y="2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1" name="Freeform 1925"/>
              <p:cNvSpPr>
                <a:spLocks/>
              </p:cNvSpPr>
              <p:nvPr/>
            </p:nvSpPr>
            <p:spPr bwMode="auto">
              <a:xfrm>
                <a:off x="2124452" y="2617634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7341707 h 22"/>
                  <a:gd name="T10" fmla="*/ 4460142 w 21"/>
                  <a:gd name="T11" fmla="*/ 3146007 h 22"/>
                  <a:gd name="T12" fmla="*/ 10034263 w 21"/>
                  <a:gd name="T13" fmla="*/ 0 h 22"/>
                  <a:gd name="T14" fmla="*/ 14494404 w 21"/>
                  <a:gd name="T15" fmla="*/ 0 h 22"/>
                  <a:gd name="T16" fmla="*/ 23413632 w 21"/>
                  <a:gd name="T17" fmla="*/ 7341707 h 22"/>
                  <a:gd name="T18" fmla="*/ 10034263 w 21"/>
                  <a:gd name="T19" fmla="*/ 23072768 h 22"/>
                  <a:gd name="T20" fmla="*/ 0 w 21"/>
                  <a:gd name="T21" fmla="*/ 7341707 h 22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2"/>
                  <a:gd name="T35" fmla="*/ 21 w 21"/>
                  <a:gd name="T36" fmla="*/ 22 h 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2">
                    <a:moveTo>
                      <a:pt x="0" y="7"/>
                    </a:moveTo>
                    <a:lnTo>
                      <a:pt x="4" y="3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21" y="7"/>
                    </a:lnTo>
                    <a:lnTo>
                      <a:pt x="9" y="2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2" name="Freeform 1926"/>
              <p:cNvSpPr>
                <a:spLocks/>
              </p:cNvSpPr>
              <p:nvPr/>
            </p:nvSpPr>
            <p:spPr bwMode="auto">
              <a:xfrm>
                <a:off x="2127616" y="2609441"/>
                <a:ext cx="25338" cy="22530"/>
              </a:xfrm>
              <a:custGeom>
                <a:avLst/>
                <a:gdLst>
                  <a:gd name="T0" fmla="*/ 14591232 w 22"/>
                  <a:gd name="T1" fmla="*/ 0 h 22"/>
                  <a:gd name="T2" fmla="*/ 29182465 w 22"/>
                  <a:gd name="T3" fmla="*/ 11536384 h 22"/>
                  <a:gd name="T4" fmla="*/ 14591232 w 22"/>
                  <a:gd name="T5" fmla="*/ 23072768 h 22"/>
                  <a:gd name="T6" fmla="*/ 0 w 22"/>
                  <a:gd name="T7" fmla="*/ 11536384 h 22"/>
                  <a:gd name="T8" fmla="*/ 0 w 22"/>
                  <a:gd name="T9" fmla="*/ 11536384 h 22"/>
                  <a:gd name="T10" fmla="*/ 6632797 w 22"/>
                  <a:gd name="T11" fmla="*/ 8390378 h 22"/>
                  <a:gd name="T12" fmla="*/ 11938805 w 22"/>
                  <a:gd name="T13" fmla="*/ 8390378 h 22"/>
                  <a:gd name="T14" fmla="*/ 11938805 w 22"/>
                  <a:gd name="T15" fmla="*/ 4194677 h 22"/>
                  <a:gd name="T16" fmla="*/ 17243659 w 22"/>
                  <a:gd name="T17" fmla="*/ 4194677 h 22"/>
                  <a:gd name="T18" fmla="*/ 22549669 w 22"/>
                  <a:gd name="T19" fmla="*/ 4194677 h 22"/>
                  <a:gd name="T20" fmla="*/ 22549669 w 22"/>
                  <a:gd name="T21" fmla="*/ 0 h 22"/>
                  <a:gd name="T22" fmla="*/ 29182465 w 22"/>
                  <a:gd name="T23" fmla="*/ 8390378 h 22"/>
                  <a:gd name="T24" fmla="*/ 17243659 w 22"/>
                  <a:gd name="T25" fmla="*/ 23072768 h 22"/>
                  <a:gd name="T26" fmla="*/ 0 w 22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22"/>
                  <a:gd name="T44" fmla="*/ 22 w 2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22">
                    <a:moveTo>
                      <a:pt x="0" y="11"/>
                    </a:moveTo>
                    <a:lnTo>
                      <a:pt x="5" y="8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22" y="8"/>
                    </a:lnTo>
                    <a:lnTo>
                      <a:pt x="13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3" name="Freeform 1927"/>
              <p:cNvSpPr>
                <a:spLocks/>
              </p:cNvSpPr>
              <p:nvPr/>
            </p:nvSpPr>
            <p:spPr bwMode="auto">
              <a:xfrm>
                <a:off x="2137117" y="2606369"/>
                <a:ext cx="19010" cy="17410"/>
              </a:xfrm>
              <a:custGeom>
                <a:avLst/>
                <a:gdLst>
                  <a:gd name="T0" fmla="*/ 10628826 w 17"/>
                  <a:gd name="T1" fmla="*/ 0 h 18"/>
                  <a:gd name="T2" fmla="*/ 21257652 w 17"/>
                  <a:gd name="T3" fmla="*/ 8419670 h 18"/>
                  <a:gd name="T4" fmla="*/ 10628826 w 17"/>
                  <a:gd name="T5" fmla="*/ 16839339 h 18"/>
                  <a:gd name="T6" fmla="*/ 0 w 17"/>
                  <a:gd name="T7" fmla="*/ 8419670 h 18"/>
                  <a:gd name="T8" fmla="*/ 0 w 17"/>
                  <a:gd name="T9" fmla="*/ 10290277 h 18"/>
                  <a:gd name="T10" fmla="*/ 0 w 17"/>
                  <a:gd name="T11" fmla="*/ 6549061 h 18"/>
                  <a:gd name="T12" fmla="*/ 5001866 w 17"/>
                  <a:gd name="T13" fmla="*/ 6549061 h 18"/>
                  <a:gd name="T14" fmla="*/ 10003733 w 17"/>
                  <a:gd name="T15" fmla="*/ 6549061 h 18"/>
                  <a:gd name="T16" fmla="*/ 10003733 w 17"/>
                  <a:gd name="T17" fmla="*/ 2806879 h 18"/>
                  <a:gd name="T18" fmla="*/ 16255784 w 17"/>
                  <a:gd name="T19" fmla="*/ 2806879 h 18"/>
                  <a:gd name="T20" fmla="*/ 16255784 w 17"/>
                  <a:gd name="T21" fmla="*/ 0 h 18"/>
                  <a:gd name="T22" fmla="*/ 21257652 w 17"/>
                  <a:gd name="T23" fmla="*/ 0 h 18"/>
                  <a:gd name="T24" fmla="*/ 21257652 w 17"/>
                  <a:gd name="T25" fmla="*/ 2806879 h 18"/>
                  <a:gd name="T26" fmla="*/ 10003733 w 17"/>
                  <a:gd name="T27" fmla="*/ 16839339 h 18"/>
                  <a:gd name="T28" fmla="*/ 0 w 17"/>
                  <a:gd name="T29" fmla="*/ 10290277 h 18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7"/>
                  <a:gd name="T46" fmla="*/ 0 h 18"/>
                  <a:gd name="T47" fmla="*/ 17 w 17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7" h="18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8" y="1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4" name="Freeform 1928"/>
              <p:cNvSpPr>
                <a:spLocks/>
              </p:cNvSpPr>
              <p:nvPr/>
            </p:nvSpPr>
            <p:spPr bwMode="auto">
              <a:xfrm>
                <a:off x="2146618" y="2602272"/>
                <a:ext cx="12673" cy="15361"/>
              </a:xfrm>
              <a:custGeom>
                <a:avLst/>
                <a:gdLst>
                  <a:gd name="T0" fmla="*/ 6177600 w 13"/>
                  <a:gd name="T1" fmla="*/ 0 h 15"/>
                  <a:gd name="T2" fmla="*/ 12354225 w 13"/>
                  <a:gd name="T3" fmla="*/ 7865856 h 15"/>
                  <a:gd name="T4" fmla="*/ 6177600 w 13"/>
                  <a:gd name="T5" fmla="*/ 15730688 h 15"/>
                  <a:gd name="T6" fmla="*/ 0 w 13"/>
                  <a:gd name="T7" fmla="*/ 7865856 h 15"/>
                  <a:gd name="T8" fmla="*/ 0 w 13"/>
                  <a:gd name="T9" fmla="*/ 7340510 h 15"/>
                  <a:gd name="T10" fmla="*/ 4751401 w 13"/>
                  <a:gd name="T11" fmla="*/ 7340510 h 15"/>
                  <a:gd name="T12" fmla="*/ 4751401 w 13"/>
                  <a:gd name="T13" fmla="*/ 4194578 h 15"/>
                  <a:gd name="T14" fmla="*/ 8553301 w 13"/>
                  <a:gd name="T15" fmla="*/ 4194578 h 15"/>
                  <a:gd name="T16" fmla="*/ 12354225 w 13"/>
                  <a:gd name="T17" fmla="*/ 0 h 15"/>
                  <a:gd name="T18" fmla="*/ 4751401 w 13"/>
                  <a:gd name="T19" fmla="*/ 15730688 h 15"/>
                  <a:gd name="T20" fmla="*/ 0 w 13"/>
                  <a:gd name="T21" fmla="*/ 734051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5"/>
                  <a:gd name="T35" fmla="*/ 13 w 1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5">
                    <a:moveTo>
                      <a:pt x="0" y="7"/>
                    </a:moveTo>
                    <a:lnTo>
                      <a:pt x="5" y="7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0"/>
                    </a:lnTo>
                    <a:lnTo>
                      <a:pt x="5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5" name="Freeform 1929"/>
              <p:cNvSpPr>
                <a:spLocks/>
              </p:cNvSpPr>
              <p:nvPr/>
            </p:nvSpPr>
            <p:spPr bwMode="auto">
              <a:xfrm>
                <a:off x="2156127" y="2602272"/>
                <a:ext cx="3163" cy="8193"/>
              </a:xfrm>
              <a:custGeom>
                <a:avLst/>
                <a:gdLst>
                  <a:gd name="T0" fmla="*/ 1250966 w 4"/>
                  <a:gd name="T1" fmla="*/ 0 h 7"/>
                  <a:gd name="T2" fmla="*/ 2501142 w 4"/>
                  <a:gd name="T3" fmla="*/ 4795247 h 7"/>
                  <a:gd name="T4" fmla="*/ 1250966 w 4"/>
                  <a:gd name="T5" fmla="*/ 9589323 h 7"/>
                  <a:gd name="T6" fmla="*/ 0 w 4"/>
                  <a:gd name="T7" fmla="*/ 4795247 h 7"/>
                  <a:gd name="T8" fmla="*/ 0 w 4"/>
                  <a:gd name="T9" fmla="*/ 5479947 h 7"/>
                  <a:gd name="T10" fmla="*/ 2501142 w 4"/>
                  <a:gd name="T11" fmla="*/ 0 h 7"/>
                  <a:gd name="T12" fmla="*/ 0 w 4"/>
                  <a:gd name="T13" fmla="*/ 9589323 h 7"/>
                  <a:gd name="T14" fmla="*/ 0 w 4"/>
                  <a:gd name="T15" fmla="*/ 5479947 h 7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4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6" name="Freeform 1930"/>
              <p:cNvSpPr>
                <a:spLocks/>
              </p:cNvSpPr>
              <p:nvPr/>
            </p:nvSpPr>
            <p:spPr bwMode="auto">
              <a:xfrm>
                <a:off x="2431709" y="2706742"/>
                <a:ext cx="17949" cy="15361"/>
              </a:xfrm>
              <a:custGeom>
                <a:avLst/>
                <a:gdLst>
                  <a:gd name="T0" fmla="*/ 9476016 w 17"/>
                  <a:gd name="T1" fmla="*/ 0 h 15"/>
                  <a:gd name="T2" fmla="*/ 18950976 w 17"/>
                  <a:gd name="T3" fmla="*/ 7865856 h 15"/>
                  <a:gd name="T4" fmla="*/ 9476016 w 17"/>
                  <a:gd name="T5" fmla="*/ 15730688 h 15"/>
                  <a:gd name="T6" fmla="*/ 0 w 17"/>
                  <a:gd name="T7" fmla="*/ 7865856 h 15"/>
                  <a:gd name="T8" fmla="*/ 10032435 w 17"/>
                  <a:gd name="T9" fmla="*/ 0 h 15"/>
                  <a:gd name="T10" fmla="*/ 0 w 17"/>
                  <a:gd name="T11" fmla="*/ 15730688 h 15"/>
                  <a:gd name="T12" fmla="*/ 5573692 w 17"/>
                  <a:gd name="T13" fmla="*/ 15730688 h 15"/>
                  <a:gd name="T14" fmla="*/ 10032435 w 17"/>
                  <a:gd name="T15" fmla="*/ 15730688 h 15"/>
                  <a:gd name="T16" fmla="*/ 10032435 w 17"/>
                  <a:gd name="T17" fmla="*/ 11536112 h 15"/>
                  <a:gd name="T18" fmla="*/ 14492231 w 17"/>
                  <a:gd name="T19" fmla="*/ 11536112 h 15"/>
                  <a:gd name="T20" fmla="*/ 18950976 w 17"/>
                  <a:gd name="T21" fmla="*/ 11536112 h 15"/>
                  <a:gd name="T22" fmla="*/ 10032435 w 17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5"/>
                  <a:gd name="T38" fmla="*/ 17 w 17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7" name="Freeform 1931"/>
              <p:cNvSpPr>
                <a:spLocks/>
              </p:cNvSpPr>
              <p:nvPr/>
            </p:nvSpPr>
            <p:spPr bwMode="auto">
              <a:xfrm>
                <a:off x="2436994" y="2701622"/>
                <a:ext cx="22174" cy="14337"/>
              </a:xfrm>
              <a:custGeom>
                <a:avLst/>
                <a:gdLst>
                  <a:gd name="T0" fmla="*/ 11706816 w 21"/>
                  <a:gd name="T1" fmla="*/ 0 h 15"/>
                  <a:gd name="T2" fmla="*/ 23413632 w 21"/>
                  <a:gd name="T3" fmla="*/ 6852130 h 15"/>
                  <a:gd name="T4" fmla="*/ 11706816 w 21"/>
                  <a:gd name="T5" fmla="*/ 13703305 h 15"/>
                  <a:gd name="T6" fmla="*/ 0 w 21"/>
                  <a:gd name="T7" fmla="*/ 6852130 h 15"/>
                  <a:gd name="T8" fmla="*/ 8919228 w 21"/>
                  <a:gd name="T9" fmla="*/ 0 h 15"/>
                  <a:gd name="T10" fmla="*/ 0 w 21"/>
                  <a:gd name="T11" fmla="*/ 10049282 h 15"/>
                  <a:gd name="T12" fmla="*/ 4460142 w 21"/>
                  <a:gd name="T13" fmla="*/ 13703305 h 15"/>
                  <a:gd name="T14" fmla="*/ 8919228 w 21"/>
                  <a:gd name="T15" fmla="*/ 13703305 h 15"/>
                  <a:gd name="T16" fmla="*/ 13379369 w 21"/>
                  <a:gd name="T17" fmla="*/ 13703305 h 15"/>
                  <a:gd name="T18" fmla="*/ 18953492 w 21"/>
                  <a:gd name="T19" fmla="*/ 13703305 h 15"/>
                  <a:gd name="T20" fmla="*/ 23413632 w 21"/>
                  <a:gd name="T21" fmla="*/ 13703305 h 15"/>
                  <a:gd name="T22" fmla="*/ 8919228 w 21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5"/>
                  <a:gd name="T38" fmla="*/ 21 w 21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5">
                    <a:moveTo>
                      <a:pt x="8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8" name="Freeform 1932"/>
              <p:cNvSpPr>
                <a:spLocks/>
              </p:cNvSpPr>
              <p:nvPr/>
            </p:nvSpPr>
            <p:spPr bwMode="auto">
              <a:xfrm>
                <a:off x="2441219" y="2695477"/>
                <a:ext cx="25338" cy="22530"/>
              </a:xfrm>
              <a:custGeom>
                <a:avLst/>
                <a:gdLst>
                  <a:gd name="T0" fmla="*/ 12840285 w 25"/>
                  <a:gd name="T1" fmla="*/ 0 h 22"/>
                  <a:gd name="T2" fmla="*/ 25680570 w 25"/>
                  <a:gd name="T3" fmla="*/ 11536384 h 22"/>
                  <a:gd name="T4" fmla="*/ 12840285 w 25"/>
                  <a:gd name="T5" fmla="*/ 23072768 h 22"/>
                  <a:gd name="T6" fmla="*/ 0 w 25"/>
                  <a:gd name="T7" fmla="*/ 11536384 h 22"/>
                  <a:gd name="T8" fmla="*/ 8217620 w 25"/>
                  <a:gd name="T9" fmla="*/ 0 h 22"/>
                  <a:gd name="T10" fmla="*/ 0 w 25"/>
                  <a:gd name="T11" fmla="*/ 11536384 h 22"/>
                  <a:gd name="T12" fmla="*/ 8217620 w 25"/>
                  <a:gd name="T13" fmla="*/ 23072768 h 22"/>
                  <a:gd name="T14" fmla="*/ 13354139 w 25"/>
                  <a:gd name="T15" fmla="*/ 23072768 h 22"/>
                  <a:gd name="T16" fmla="*/ 17462952 w 25"/>
                  <a:gd name="T17" fmla="*/ 23072768 h 22"/>
                  <a:gd name="T18" fmla="*/ 21571761 w 25"/>
                  <a:gd name="T19" fmla="*/ 23072768 h 22"/>
                  <a:gd name="T20" fmla="*/ 25680570 w 25"/>
                  <a:gd name="T21" fmla="*/ 23072768 h 22"/>
                  <a:gd name="T22" fmla="*/ 8217620 w 25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22"/>
                  <a:gd name="T38" fmla="*/ 25 w 25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22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59" name="Freeform 1933"/>
              <p:cNvSpPr>
                <a:spLocks/>
              </p:cNvSpPr>
              <p:nvPr/>
            </p:nvSpPr>
            <p:spPr bwMode="auto">
              <a:xfrm>
                <a:off x="2444383" y="2687275"/>
                <a:ext cx="31674" cy="28675"/>
              </a:xfrm>
              <a:custGeom>
                <a:avLst/>
                <a:gdLst>
                  <a:gd name="T0" fmla="*/ 16720704 w 30"/>
                  <a:gd name="T1" fmla="*/ 0 h 29"/>
                  <a:gd name="T2" fmla="*/ 33441409 w 30"/>
                  <a:gd name="T3" fmla="*/ 14177316 h 29"/>
                  <a:gd name="T4" fmla="*/ 16720704 w 30"/>
                  <a:gd name="T5" fmla="*/ 28353643 h 29"/>
                  <a:gd name="T6" fmla="*/ 0 w 30"/>
                  <a:gd name="T7" fmla="*/ 14177316 h 29"/>
                  <a:gd name="T8" fmla="*/ 10032213 w 30"/>
                  <a:gd name="T9" fmla="*/ 0 h 29"/>
                  <a:gd name="T10" fmla="*/ 0 w 30"/>
                  <a:gd name="T11" fmla="*/ 13687863 h 29"/>
                  <a:gd name="T12" fmla="*/ 14490855 w 30"/>
                  <a:gd name="T13" fmla="*/ 28353643 h 29"/>
                  <a:gd name="T14" fmla="*/ 18950558 w 30"/>
                  <a:gd name="T15" fmla="*/ 28353643 h 29"/>
                  <a:gd name="T16" fmla="*/ 23409200 w 30"/>
                  <a:gd name="T17" fmla="*/ 28353643 h 29"/>
                  <a:gd name="T18" fmla="*/ 28982767 w 30"/>
                  <a:gd name="T19" fmla="*/ 24442967 h 29"/>
                  <a:gd name="T20" fmla="*/ 33441409 w 30"/>
                  <a:gd name="T21" fmla="*/ 24442967 h 29"/>
                  <a:gd name="T22" fmla="*/ 10032213 w 30"/>
                  <a:gd name="T23" fmla="*/ 0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"/>
                  <a:gd name="T37" fmla="*/ 0 h 29"/>
                  <a:gd name="T38" fmla="*/ 30 w 30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1" y="29"/>
                    </a:lnTo>
                    <a:lnTo>
                      <a:pt x="26" y="25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0" name="Freeform 1934"/>
              <p:cNvSpPr>
                <a:spLocks/>
              </p:cNvSpPr>
              <p:nvPr/>
            </p:nvSpPr>
            <p:spPr bwMode="auto">
              <a:xfrm>
                <a:off x="2449659" y="2684202"/>
                <a:ext cx="36960" cy="33796"/>
              </a:xfrm>
              <a:custGeom>
                <a:avLst/>
                <a:gdLst>
                  <a:gd name="T0" fmla="*/ 20088847 w 34"/>
                  <a:gd name="T1" fmla="*/ 0 h 33"/>
                  <a:gd name="T2" fmla="*/ 40177693 w 34"/>
                  <a:gd name="T3" fmla="*/ 17305600 h 33"/>
                  <a:gd name="T4" fmla="*/ 20088847 w 34"/>
                  <a:gd name="T5" fmla="*/ 34611200 h 33"/>
                  <a:gd name="T6" fmla="*/ 0 w 34"/>
                  <a:gd name="T7" fmla="*/ 17305600 h 33"/>
                  <a:gd name="T8" fmla="*/ 10635783 w 34"/>
                  <a:gd name="T9" fmla="*/ 0 h 33"/>
                  <a:gd name="T10" fmla="*/ 0 w 34"/>
                  <a:gd name="T11" fmla="*/ 11536724 h 33"/>
                  <a:gd name="T12" fmla="*/ 20088847 w 34"/>
                  <a:gd name="T13" fmla="*/ 34611200 h 33"/>
                  <a:gd name="T14" fmla="*/ 25997009 w 34"/>
                  <a:gd name="T15" fmla="*/ 30416394 h 33"/>
                  <a:gd name="T16" fmla="*/ 30724625 w 34"/>
                  <a:gd name="T17" fmla="*/ 30416394 h 33"/>
                  <a:gd name="T18" fmla="*/ 35451155 w 34"/>
                  <a:gd name="T19" fmla="*/ 30416394 h 33"/>
                  <a:gd name="T20" fmla="*/ 40177693 w 34"/>
                  <a:gd name="T21" fmla="*/ 30416394 h 33"/>
                  <a:gd name="T22" fmla="*/ 10635783 w 34"/>
                  <a:gd name="T23" fmla="*/ 0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3"/>
                  <a:gd name="T38" fmla="*/ 34 w 34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2" y="29"/>
                    </a:lnTo>
                    <a:lnTo>
                      <a:pt x="26" y="29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1" name="Freeform 1935"/>
              <p:cNvSpPr>
                <a:spLocks/>
              </p:cNvSpPr>
              <p:nvPr/>
            </p:nvSpPr>
            <p:spPr bwMode="auto">
              <a:xfrm>
                <a:off x="2453883" y="2676009"/>
                <a:ext cx="36960" cy="36868"/>
              </a:xfrm>
              <a:custGeom>
                <a:avLst/>
                <a:gdLst>
                  <a:gd name="T0" fmla="*/ 20088847 w 34"/>
                  <a:gd name="T1" fmla="*/ 0 h 36"/>
                  <a:gd name="T2" fmla="*/ 40177693 w 34"/>
                  <a:gd name="T3" fmla="*/ 18878464 h 36"/>
                  <a:gd name="T4" fmla="*/ 20088847 w 34"/>
                  <a:gd name="T5" fmla="*/ 37756928 h 36"/>
                  <a:gd name="T6" fmla="*/ 0 w 34"/>
                  <a:gd name="T7" fmla="*/ 18878464 h 36"/>
                  <a:gd name="T8" fmla="*/ 9453064 w 34"/>
                  <a:gd name="T9" fmla="*/ 0 h 36"/>
                  <a:gd name="T10" fmla="*/ 0 w 34"/>
                  <a:gd name="T11" fmla="*/ 11536611 h 36"/>
                  <a:gd name="T12" fmla="*/ 24815376 w 34"/>
                  <a:gd name="T13" fmla="*/ 37756928 h 36"/>
                  <a:gd name="T14" fmla="*/ 29541906 w 34"/>
                  <a:gd name="T15" fmla="*/ 37756928 h 36"/>
                  <a:gd name="T16" fmla="*/ 34269523 w 34"/>
                  <a:gd name="T17" fmla="*/ 37756928 h 36"/>
                  <a:gd name="T18" fmla="*/ 40177693 w 34"/>
                  <a:gd name="T19" fmla="*/ 37756928 h 36"/>
                  <a:gd name="T20" fmla="*/ 40177693 w 34"/>
                  <a:gd name="T21" fmla="*/ 34610860 h 36"/>
                  <a:gd name="T22" fmla="*/ 9453064 w 34"/>
                  <a:gd name="T23" fmla="*/ 0 h 36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6"/>
                  <a:gd name="T38" fmla="*/ 34 w 34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2" name="Freeform 1936"/>
              <p:cNvSpPr>
                <a:spLocks/>
              </p:cNvSpPr>
              <p:nvPr/>
            </p:nvSpPr>
            <p:spPr bwMode="auto">
              <a:xfrm>
                <a:off x="2459169" y="2669865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9453064 w 34"/>
                  <a:gd name="T9" fmla="*/ 0 h 43"/>
                  <a:gd name="T10" fmla="*/ 0 w 34"/>
                  <a:gd name="T11" fmla="*/ 14008233 h 43"/>
                  <a:gd name="T12" fmla="*/ 29541906 w 34"/>
                  <a:gd name="T13" fmla="*/ 43026004 h 43"/>
                  <a:gd name="T14" fmla="*/ 35451155 w 34"/>
                  <a:gd name="T15" fmla="*/ 43026004 h 43"/>
                  <a:gd name="T16" fmla="*/ 40177693 w 34"/>
                  <a:gd name="T17" fmla="*/ 32019674 h 43"/>
                  <a:gd name="T18" fmla="*/ 9453064 w 34"/>
                  <a:gd name="T19" fmla="*/ 0 h 4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3"/>
                  <a:gd name="T32" fmla="*/ 34 w 3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0" y="43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3" name="Freeform 1937"/>
              <p:cNvSpPr>
                <a:spLocks/>
              </p:cNvSpPr>
              <p:nvPr/>
            </p:nvSpPr>
            <p:spPr bwMode="auto">
              <a:xfrm>
                <a:off x="2463384" y="2665768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9453786 w 34"/>
                  <a:gd name="T9" fmla="*/ 0 h 44"/>
                  <a:gd name="T10" fmla="*/ 0 w 34"/>
                  <a:gd name="T11" fmla="*/ 12066938 h 44"/>
                  <a:gd name="T12" fmla="*/ 27311844 w 34"/>
                  <a:gd name="T13" fmla="*/ 48268800 h 44"/>
                  <a:gd name="T14" fmla="*/ 35715100 w 34"/>
                  <a:gd name="T15" fmla="*/ 31813311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4" name="Freeform 1938"/>
              <p:cNvSpPr>
                <a:spLocks/>
              </p:cNvSpPr>
              <p:nvPr/>
            </p:nvSpPr>
            <p:spPr bwMode="auto">
              <a:xfrm>
                <a:off x="2466557" y="2658599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10635783 w 34"/>
                  <a:gd name="T9" fmla="*/ 0 h 43"/>
                  <a:gd name="T10" fmla="*/ 0 w 34"/>
                  <a:gd name="T11" fmla="*/ 11006326 h 43"/>
                  <a:gd name="T12" fmla="*/ 30724625 w 34"/>
                  <a:gd name="T13" fmla="*/ 43026004 h 43"/>
                  <a:gd name="T14" fmla="*/ 40177693 w 34"/>
                  <a:gd name="T15" fmla="*/ 32019674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1"/>
                    </a:lnTo>
                    <a:lnTo>
                      <a:pt x="26" y="43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5" name="Freeform 1939"/>
              <p:cNvSpPr>
                <a:spLocks/>
              </p:cNvSpPr>
              <p:nvPr/>
            </p:nvSpPr>
            <p:spPr bwMode="auto">
              <a:xfrm>
                <a:off x="2472894" y="2649382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6455486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6" name="Freeform 1940"/>
              <p:cNvSpPr>
                <a:spLocks/>
              </p:cNvSpPr>
              <p:nvPr/>
            </p:nvSpPr>
            <p:spPr bwMode="auto">
              <a:xfrm>
                <a:off x="2476058" y="2643237"/>
                <a:ext cx="36960" cy="47109"/>
              </a:xfrm>
              <a:custGeom>
                <a:avLst/>
                <a:gdLst>
                  <a:gd name="T0" fmla="*/ 20088847 w 34"/>
                  <a:gd name="T1" fmla="*/ 0 h 47"/>
                  <a:gd name="T2" fmla="*/ 40177693 w 34"/>
                  <a:gd name="T3" fmla="*/ 23609628 h 47"/>
                  <a:gd name="T4" fmla="*/ 20088847 w 34"/>
                  <a:gd name="T5" fmla="*/ 47218253 h 47"/>
                  <a:gd name="T6" fmla="*/ 0 w 34"/>
                  <a:gd name="T7" fmla="*/ 23609628 h 47"/>
                  <a:gd name="T8" fmla="*/ 9453064 w 34"/>
                  <a:gd name="T9" fmla="*/ 0 h 47"/>
                  <a:gd name="T10" fmla="*/ 0 w 34"/>
                  <a:gd name="T11" fmla="*/ 15069867 h 47"/>
                  <a:gd name="T12" fmla="*/ 29541906 w 34"/>
                  <a:gd name="T13" fmla="*/ 47218253 h 47"/>
                  <a:gd name="T14" fmla="*/ 40177693 w 34"/>
                  <a:gd name="T15" fmla="*/ 33153715 h 47"/>
                  <a:gd name="T16" fmla="*/ 9453064 w 34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7"/>
                  <a:gd name="T29" fmla="*/ 34 w 34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7">
                    <a:moveTo>
                      <a:pt x="8" y="0"/>
                    </a:moveTo>
                    <a:lnTo>
                      <a:pt x="0" y="15"/>
                    </a:lnTo>
                    <a:lnTo>
                      <a:pt x="25" y="47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7" name="Freeform 1941"/>
              <p:cNvSpPr>
                <a:spLocks/>
              </p:cNvSpPr>
              <p:nvPr/>
            </p:nvSpPr>
            <p:spPr bwMode="auto">
              <a:xfrm>
                <a:off x="2481343" y="2640165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10635783 w 34"/>
                  <a:gd name="T9" fmla="*/ 0 h 43"/>
                  <a:gd name="T10" fmla="*/ 0 w 34"/>
                  <a:gd name="T11" fmla="*/ 10487975 h 43"/>
                  <a:gd name="T12" fmla="*/ 30724625 w 34"/>
                  <a:gd name="T13" fmla="*/ 45099009 h 43"/>
                  <a:gd name="T14" fmla="*/ 40177693 w 34"/>
                  <a:gd name="T15" fmla="*/ 30415227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0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8" name="Freeform 1942"/>
              <p:cNvSpPr>
                <a:spLocks/>
              </p:cNvSpPr>
              <p:nvPr/>
            </p:nvSpPr>
            <p:spPr bwMode="auto">
              <a:xfrm>
                <a:off x="2485558" y="2631972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10033918 w 38"/>
                  <a:gd name="T9" fmla="*/ 0 h 44"/>
                  <a:gd name="T10" fmla="*/ 0 w 38"/>
                  <a:gd name="T11" fmla="*/ 11018258 h 44"/>
                  <a:gd name="T12" fmla="*/ 28986752 w 38"/>
                  <a:gd name="T13" fmla="*/ 44074031 h 44"/>
                  <a:gd name="T14" fmla="*/ 42364608 w 38"/>
                  <a:gd name="T15" fmla="*/ 33055778 h 44"/>
                  <a:gd name="T16" fmla="*/ 10033918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69" name="Freeform 1943"/>
              <p:cNvSpPr>
                <a:spLocks/>
              </p:cNvSpPr>
              <p:nvPr/>
            </p:nvSpPr>
            <p:spPr bwMode="auto">
              <a:xfrm>
                <a:off x="2490843" y="2623779"/>
                <a:ext cx="40123" cy="46085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4134924 h 44"/>
                  <a:gd name="T4" fmla="*/ 21182832 w 38"/>
                  <a:gd name="T5" fmla="*/ 48268800 h 44"/>
                  <a:gd name="T6" fmla="*/ 0 w 38"/>
                  <a:gd name="T7" fmla="*/ 24134924 h 44"/>
                  <a:gd name="T8" fmla="*/ 8918921 w 38"/>
                  <a:gd name="T9" fmla="*/ 0 h 44"/>
                  <a:gd name="T10" fmla="*/ 0 w 38"/>
                  <a:gd name="T11" fmla="*/ 16455486 h 44"/>
                  <a:gd name="T12" fmla="*/ 27871756 w 38"/>
                  <a:gd name="T13" fmla="*/ 48268800 h 44"/>
                  <a:gd name="T14" fmla="*/ 42364608 w 38"/>
                  <a:gd name="T15" fmla="*/ 36201866 h 44"/>
                  <a:gd name="T16" fmla="*/ 8918921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8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0" name="Freeform 1944"/>
              <p:cNvSpPr>
                <a:spLocks/>
              </p:cNvSpPr>
              <p:nvPr/>
            </p:nvSpPr>
            <p:spPr bwMode="auto">
              <a:xfrm>
                <a:off x="2495068" y="2620706"/>
                <a:ext cx="40123" cy="44037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2037516 h 44"/>
                  <a:gd name="T4" fmla="*/ 21182832 w 38"/>
                  <a:gd name="T5" fmla="*/ 44074031 h 44"/>
                  <a:gd name="T6" fmla="*/ 0 w 38"/>
                  <a:gd name="T7" fmla="*/ 22037516 h 44"/>
                  <a:gd name="T8" fmla="*/ 8918921 w 38"/>
                  <a:gd name="T9" fmla="*/ 0 h 44"/>
                  <a:gd name="T10" fmla="*/ 0 w 38"/>
                  <a:gd name="T11" fmla="*/ 11018258 h 44"/>
                  <a:gd name="T12" fmla="*/ 32330686 w 38"/>
                  <a:gd name="T13" fmla="*/ 44074031 h 44"/>
                  <a:gd name="T14" fmla="*/ 42364608 w 38"/>
                  <a:gd name="T15" fmla="*/ 29048404 h 44"/>
                  <a:gd name="T16" fmla="*/ 8918921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1" name="Freeform 1945"/>
              <p:cNvSpPr>
                <a:spLocks/>
              </p:cNvSpPr>
              <p:nvPr/>
            </p:nvSpPr>
            <p:spPr bwMode="auto">
              <a:xfrm>
                <a:off x="2498232" y="2612513"/>
                <a:ext cx="41175" cy="46085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4134924 h 44"/>
                  <a:gd name="T4" fmla="*/ 22308181 w 38"/>
                  <a:gd name="T5" fmla="*/ 48268800 h 44"/>
                  <a:gd name="T6" fmla="*/ 0 w 38"/>
                  <a:gd name="T7" fmla="*/ 24134924 h 44"/>
                  <a:gd name="T8" fmla="*/ 10566805 w 38"/>
                  <a:gd name="T9" fmla="*/ 0 h 44"/>
                  <a:gd name="T10" fmla="*/ 0 w 38"/>
                  <a:gd name="T11" fmla="*/ 12066938 h 44"/>
                  <a:gd name="T12" fmla="*/ 35223040 w 38"/>
                  <a:gd name="T13" fmla="*/ 48268800 h 44"/>
                  <a:gd name="T14" fmla="*/ 44615279 w 38"/>
                  <a:gd name="T15" fmla="*/ 36201866 h 44"/>
                  <a:gd name="T16" fmla="*/ 10566805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9" y="0"/>
                    </a:moveTo>
                    <a:lnTo>
                      <a:pt x="0" y="11"/>
                    </a:lnTo>
                    <a:lnTo>
                      <a:pt x="30" y="44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2" name="Freeform 1946"/>
              <p:cNvSpPr>
                <a:spLocks/>
              </p:cNvSpPr>
              <p:nvPr/>
            </p:nvSpPr>
            <p:spPr bwMode="auto">
              <a:xfrm>
                <a:off x="2503517" y="2606369"/>
                <a:ext cx="40123" cy="43013"/>
              </a:xfrm>
              <a:custGeom>
                <a:avLst/>
                <a:gdLst>
                  <a:gd name="T0" fmla="*/ 21182832 w 38"/>
                  <a:gd name="T1" fmla="*/ 0 h 43"/>
                  <a:gd name="T2" fmla="*/ 42364608 w 38"/>
                  <a:gd name="T3" fmla="*/ 21513502 h 43"/>
                  <a:gd name="T4" fmla="*/ 21182832 w 38"/>
                  <a:gd name="T5" fmla="*/ 43026004 h 43"/>
                  <a:gd name="T6" fmla="*/ 0 w 38"/>
                  <a:gd name="T7" fmla="*/ 21513502 h 43"/>
                  <a:gd name="T8" fmla="*/ 10033918 w 38"/>
                  <a:gd name="T9" fmla="*/ 0 h 43"/>
                  <a:gd name="T10" fmla="*/ 0 w 38"/>
                  <a:gd name="T11" fmla="*/ 14008233 h 43"/>
                  <a:gd name="T12" fmla="*/ 33445683 w 38"/>
                  <a:gd name="T13" fmla="*/ 43026004 h 43"/>
                  <a:gd name="T14" fmla="*/ 42364608 w 38"/>
                  <a:gd name="T15" fmla="*/ 33019984 h 43"/>
                  <a:gd name="T16" fmla="*/ 10033918 w 38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3"/>
                  <a:gd name="T29" fmla="*/ 38 w 38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3">
                    <a:moveTo>
                      <a:pt x="9" y="0"/>
                    </a:moveTo>
                    <a:lnTo>
                      <a:pt x="0" y="14"/>
                    </a:lnTo>
                    <a:lnTo>
                      <a:pt x="30" y="43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3" name="Freeform 1947"/>
              <p:cNvSpPr>
                <a:spLocks/>
              </p:cNvSpPr>
              <p:nvPr/>
            </p:nvSpPr>
            <p:spPr bwMode="auto">
              <a:xfrm>
                <a:off x="2507732" y="2602272"/>
                <a:ext cx="41175" cy="46085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4134924 h 44"/>
                  <a:gd name="T4" fmla="*/ 22308181 w 38"/>
                  <a:gd name="T5" fmla="*/ 48268800 h 44"/>
                  <a:gd name="T6" fmla="*/ 0 w 38"/>
                  <a:gd name="T7" fmla="*/ 24134924 h 44"/>
                  <a:gd name="T8" fmla="*/ 14089433 w 38"/>
                  <a:gd name="T9" fmla="*/ 0 h 44"/>
                  <a:gd name="T10" fmla="*/ 0 w 38"/>
                  <a:gd name="T11" fmla="*/ 12066938 h 44"/>
                  <a:gd name="T12" fmla="*/ 34048469 w 38"/>
                  <a:gd name="T13" fmla="*/ 48268800 h 44"/>
                  <a:gd name="T14" fmla="*/ 44615279 w 38"/>
                  <a:gd name="T15" fmla="*/ 31813311 h 44"/>
                  <a:gd name="T16" fmla="*/ 14089433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2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2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4" name="Freeform 1948"/>
              <p:cNvSpPr>
                <a:spLocks/>
              </p:cNvSpPr>
              <p:nvPr/>
            </p:nvSpPr>
            <p:spPr bwMode="auto">
              <a:xfrm>
                <a:off x="2513018" y="2595103"/>
                <a:ext cx="40123" cy="43013"/>
              </a:xfrm>
              <a:custGeom>
                <a:avLst/>
                <a:gdLst>
                  <a:gd name="T0" fmla="*/ 21182832 w 38"/>
                  <a:gd name="T1" fmla="*/ 0 h 44"/>
                  <a:gd name="T2" fmla="*/ 42364608 w 38"/>
                  <a:gd name="T3" fmla="*/ 21024559 h 44"/>
                  <a:gd name="T4" fmla="*/ 21182832 w 38"/>
                  <a:gd name="T5" fmla="*/ 42048141 h 44"/>
                  <a:gd name="T6" fmla="*/ 0 w 38"/>
                  <a:gd name="T7" fmla="*/ 21024559 h 44"/>
                  <a:gd name="T8" fmla="*/ 13377852 w 38"/>
                  <a:gd name="T9" fmla="*/ 0 h 44"/>
                  <a:gd name="T10" fmla="*/ 0 w 38"/>
                  <a:gd name="T11" fmla="*/ 10511791 h 44"/>
                  <a:gd name="T12" fmla="*/ 32330686 w 38"/>
                  <a:gd name="T13" fmla="*/ 42048141 h 44"/>
                  <a:gd name="T14" fmla="*/ 42364608 w 38"/>
                  <a:gd name="T15" fmla="*/ 31536346 h 44"/>
                  <a:gd name="T16" fmla="*/ 13377852 w 38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4"/>
                  <a:gd name="T29" fmla="*/ 38 w 38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4">
                    <a:moveTo>
                      <a:pt x="12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38" y="3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5" name="Freeform 1949"/>
              <p:cNvSpPr>
                <a:spLocks/>
              </p:cNvSpPr>
              <p:nvPr/>
            </p:nvSpPr>
            <p:spPr bwMode="auto">
              <a:xfrm>
                <a:off x="2521467" y="2587934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11249019 w 34"/>
                  <a:gd name="T9" fmla="*/ 0 h 43"/>
                  <a:gd name="T10" fmla="*/ 0 w 34"/>
                  <a:gd name="T11" fmla="*/ 14683778 h 43"/>
                  <a:gd name="T12" fmla="*/ 32496045 w 34"/>
                  <a:gd name="T13" fmla="*/ 45099009 h 43"/>
                  <a:gd name="T14" fmla="*/ 42495178 w 34"/>
                  <a:gd name="T15" fmla="*/ 33562343 h 43"/>
                  <a:gd name="T16" fmla="*/ 1124901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6" y="43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6" name="Freeform 1950"/>
              <p:cNvSpPr>
                <a:spLocks/>
              </p:cNvSpPr>
              <p:nvPr/>
            </p:nvSpPr>
            <p:spPr bwMode="auto">
              <a:xfrm>
                <a:off x="2525682" y="2579741"/>
                <a:ext cx="36960" cy="49158"/>
              </a:xfrm>
              <a:custGeom>
                <a:avLst/>
                <a:gdLst>
                  <a:gd name="T0" fmla="*/ 20088847 w 34"/>
                  <a:gd name="T1" fmla="*/ 0 h 48"/>
                  <a:gd name="T2" fmla="*/ 40177693 w 34"/>
                  <a:gd name="T3" fmla="*/ 25171968 h 48"/>
                  <a:gd name="T4" fmla="*/ 20088847 w 34"/>
                  <a:gd name="T5" fmla="*/ 50343937 h 48"/>
                  <a:gd name="T6" fmla="*/ 0 w 34"/>
                  <a:gd name="T7" fmla="*/ 25171968 h 48"/>
                  <a:gd name="T8" fmla="*/ 10635783 w 34"/>
                  <a:gd name="T9" fmla="*/ 0 h 48"/>
                  <a:gd name="T10" fmla="*/ 0 w 34"/>
                  <a:gd name="T11" fmla="*/ 15732607 h 48"/>
                  <a:gd name="T12" fmla="*/ 30724625 w 34"/>
                  <a:gd name="T13" fmla="*/ 50343937 h 48"/>
                  <a:gd name="T14" fmla="*/ 40177693 w 34"/>
                  <a:gd name="T15" fmla="*/ 34611333 h 48"/>
                  <a:gd name="T16" fmla="*/ 10635783 w 34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8"/>
                  <a:gd name="T29" fmla="*/ 34 w 34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8">
                    <a:moveTo>
                      <a:pt x="9" y="0"/>
                    </a:moveTo>
                    <a:lnTo>
                      <a:pt x="0" y="15"/>
                    </a:lnTo>
                    <a:lnTo>
                      <a:pt x="26" y="48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7" name="Freeform 1951"/>
              <p:cNvSpPr>
                <a:spLocks/>
              </p:cNvSpPr>
              <p:nvPr/>
            </p:nvSpPr>
            <p:spPr bwMode="auto">
              <a:xfrm>
                <a:off x="2530967" y="2576669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9999129 w 34"/>
                  <a:gd name="T9" fmla="*/ 0 h 43"/>
                  <a:gd name="T10" fmla="*/ 0 w 34"/>
                  <a:gd name="T11" fmla="*/ 11536670 h 43"/>
                  <a:gd name="T12" fmla="*/ 31246155 w 34"/>
                  <a:gd name="T13" fmla="*/ 45099009 h 43"/>
                  <a:gd name="T14" fmla="*/ 42495178 w 34"/>
                  <a:gd name="T15" fmla="*/ 30415227 h 43"/>
                  <a:gd name="T16" fmla="*/ 999912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8" name="Freeform 1952"/>
              <p:cNvSpPr>
                <a:spLocks/>
              </p:cNvSpPr>
              <p:nvPr/>
            </p:nvSpPr>
            <p:spPr bwMode="auto">
              <a:xfrm>
                <a:off x="2535192" y="2568476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9453064 w 34"/>
                  <a:gd name="T9" fmla="*/ 0 h 44"/>
                  <a:gd name="T10" fmla="*/ 0 w 34"/>
                  <a:gd name="T11" fmla="*/ 11018258 h 44"/>
                  <a:gd name="T12" fmla="*/ 29541906 w 34"/>
                  <a:gd name="T13" fmla="*/ 44074031 h 44"/>
                  <a:gd name="T14" fmla="*/ 40177693 w 34"/>
                  <a:gd name="T15" fmla="*/ 33055778 h 44"/>
                  <a:gd name="T16" fmla="*/ 9453064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79" name="Freeform 1953"/>
              <p:cNvSpPr>
                <a:spLocks/>
              </p:cNvSpPr>
              <p:nvPr/>
            </p:nvSpPr>
            <p:spPr bwMode="auto">
              <a:xfrm>
                <a:off x="2540468" y="2560283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9453786 w 34"/>
                  <a:gd name="T9" fmla="*/ 0 h 44"/>
                  <a:gd name="T10" fmla="*/ 0 w 34"/>
                  <a:gd name="T11" fmla="*/ 16455486 h 44"/>
                  <a:gd name="T12" fmla="*/ 27311844 w 34"/>
                  <a:gd name="T13" fmla="*/ 48268800 h 44"/>
                  <a:gd name="T14" fmla="*/ 35715100 w 34"/>
                  <a:gd name="T15" fmla="*/ 36201866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0" name="Freeform 1954"/>
              <p:cNvSpPr>
                <a:spLocks/>
              </p:cNvSpPr>
              <p:nvPr/>
            </p:nvSpPr>
            <p:spPr bwMode="auto">
              <a:xfrm>
                <a:off x="2543641" y="2557211"/>
                <a:ext cx="38011" cy="44037"/>
              </a:xfrm>
              <a:custGeom>
                <a:avLst/>
                <a:gdLst>
                  <a:gd name="T0" fmla="*/ 21248148 w 34"/>
                  <a:gd name="T1" fmla="*/ 0 h 43"/>
                  <a:gd name="T2" fmla="*/ 42495178 w 34"/>
                  <a:gd name="T3" fmla="*/ 22550016 h 43"/>
                  <a:gd name="T4" fmla="*/ 21248148 w 34"/>
                  <a:gd name="T5" fmla="*/ 45099009 h 43"/>
                  <a:gd name="T6" fmla="*/ 0 w 34"/>
                  <a:gd name="T7" fmla="*/ 22550016 h 43"/>
                  <a:gd name="T8" fmla="*/ 11249019 w 34"/>
                  <a:gd name="T9" fmla="*/ 0 h 43"/>
                  <a:gd name="T10" fmla="*/ 0 w 34"/>
                  <a:gd name="T11" fmla="*/ 10487975 h 43"/>
                  <a:gd name="T12" fmla="*/ 32496045 w 34"/>
                  <a:gd name="T13" fmla="*/ 45099009 h 43"/>
                  <a:gd name="T14" fmla="*/ 42495178 w 34"/>
                  <a:gd name="T15" fmla="*/ 30415227 h 43"/>
                  <a:gd name="T16" fmla="*/ 11249019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0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1" name="Freeform 1955"/>
              <p:cNvSpPr>
                <a:spLocks/>
              </p:cNvSpPr>
              <p:nvPr/>
            </p:nvSpPr>
            <p:spPr bwMode="auto">
              <a:xfrm>
                <a:off x="2549968" y="2549008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2066938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2" name="Freeform 1956"/>
              <p:cNvSpPr>
                <a:spLocks/>
              </p:cNvSpPr>
              <p:nvPr/>
            </p:nvSpPr>
            <p:spPr bwMode="auto">
              <a:xfrm>
                <a:off x="2553141" y="2542864"/>
                <a:ext cx="38011" cy="43013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1024559 h 44"/>
                  <a:gd name="T4" fmla="*/ 21248148 w 34"/>
                  <a:gd name="T5" fmla="*/ 42048141 h 44"/>
                  <a:gd name="T6" fmla="*/ 0 w 34"/>
                  <a:gd name="T7" fmla="*/ 21024559 h 44"/>
                  <a:gd name="T8" fmla="*/ 9999129 w 34"/>
                  <a:gd name="T9" fmla="*/ 0 h 44"/>
                  <a:gd name="T10" fmla="*/ 0 w 34"/>
                  <a:gd name="T11" fmla="*/ 14335059 h 44"/>
                  <a:gd name="T12" fmla="*/ 31246155 w 34"/>
                  <a:gd name="T13" fmla="*/ 42048141 h 44"/>
                  <a:gd name="T14" fmla="*/ 42495178 w 34"/>
                  <a:gd name="T15" fmla="*/ 31536346 h 44"/>
                  <a:gd name="T16" fmla="*/ 999912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3" name="Freeform 1957"/>
              <p:cNvSpPr>
                <a:spLocks/>
              </p:cNvSpPr>
              <p:nvPr/>
            </p:nvSpPr>
            <p:spPr bwMode="auto">
              <a:xfrm>
                <a:off x="2557366" y="2538767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2066938 h 44"/>
                  <a:gd name="T12" fmla="*/ 30724625 w 34"/>
                  <a:gd name="T13" fmla="*/ 48268800 h 44"/>
                  <a:gd name="T14" fmla="*/ 40177693 w 34"/>
                  <a:gd name="T15" fmla="*/ 3181331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4" name="Freeform 1958"/>
              <p:cNvSpPr>
                <a:spLocks/>
              </p:cNvSpPr>
              <p:nvPr/>
            </p:nvSpPr>
            <p:spPr bwMode="auto">
              <a:xfrm>
                <a:off x="2562642" y="2531598"/>
                <a:ext cx="34847" cy="43013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1024559 h 44"/>
                  <a:gd name="T4" fmla="*/ 17858063 w 34"/>
                  <a:gd name="T5" fmla="*/ 42048141 h 44"/>
                  <a:gd name="T6" fmla="*/ 0 w 34"/>
                  <a:gd name="T7" fmla="*/ 21024559 h 44"/>
                  <a:gd name="T8" fmla="*/ 9453786 w 34"/>
                  <a:gd name="T9" fmla="*/ 0 h 44"/>
                  <a:gd name="T10" fmla="*/ 0 w 34"/>
                  <a:gd name="T11" fmla="*/ 10511791 h 44"/>
                  <a:gd name="T12" fmla="*/ 27311844 w 34"/>
                  <a:gd name="T13" fmla="*/ 42048141 h 44"/>
                  <a:gd name="T14" fmla="*/ 35715100 w 34"/>
                  <a:gd name="T15" fmla="*/ 31536346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5" name="Freeform 1959"/>
              <p:cNvSpPr>
                <a:spLocks/>
              </p:cNvSpPr>
              <p:nvPr/>
            </p:nvSpPr>
            <p:spPr bwMode="auto">
              <a:xfrm>
                <a:off x="2566867" y="2524429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9453064 w 34"/>
                  <a:gd name="T9" fmla="*/ 0 h 43"/>
                  <a:gd name="T10" fmla="*/ 0 w 34"/>
                  <a:gd name="T11" fmla="*/ 14683778 h 43"/>
                  <a:gd name="T12" fmla="*/ 29541906 w 34"/>
                  <a:gd name="T13" fmla="*/ 45099009 h 43"/>
                  <a:gd name="T14" fmla="*/ 40177693 w 34"/>
                  <a:gd name="T15" fmla="*/ 34611037 h 43"/>
                  <a:gd name="T16" fmla="*/ 9453064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6" name="Freeform 1960"/>
              <p:cNvSpPr>
                <a:spLocks/>
              </p:cNvSpPr>
              <p:nvPr/>
            </p:nvSpPr>
            <p:spPr bwMode="auto">
              <a:xfrm>
                <a:off x="2572143" y="2521357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8403252 w 34"/>
                  <a:gd name="T9" fmla="*/ 0 h 44"/>
                  <a:gd name="T10" fmla="*/ 0 w 34"/>
                  <a:gd name="T11" fmla="*/ 11018258 h 44"/>
                  <a:gd name="T12" fmla="*/ 26261310 w 34"/>
                  <a:gd name="T13" fmla="*/ 44074031 h 44"/>
                  <a:gd name="T14" fmla="*/ 35715100 w 34"/>
                  <a:gd name="T15" fmla="*/ 29048404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7" name="Freeform 1961"/>
              <p:cNvSpPr>
                <a:spLocks/>
              </p:cNvSpPr>
              <p:nvPr/>
            </p:nvSpPr>
            <p:spPr bwMode="auto">
              <a:xfrm>
                <a:off x="2575316" y="2513164"/>
                <a:ext cx="38011" cy="44037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2037516 h 44"/>
                  <a:gd name="T4" fmla="*/ 21248148 w 34"/>
                  <a:gd name="T5" fmla="*/ 44074031 h 44"/>
                  <a:gd name="T6" fmla="*/ 0 w 34"/>
                  <a:gd name="T7" fmla="*/ 22037516 h 44"/>
                  <a:gd name="T8" fmla="*/ 11249019 w 34"/>
                  <a:gd name="T9" fmla="*/ 0 h 44"/>
                  <a:gd name="T10" fmla="*/ 0 w 34"/>
                  <a:gd name="T11" fmla="*/ 11018258 h 44"/>
                  <a:gd name="T12" fmla="*/ 32496045 w 34"/>
                  <a:gd name="T13" fmla="*/ 44074031 h 44"/>
                  <a:gd name="T14" fmla="*/ 42495178 w 34"/>
                  <a:gd name="T15" fmla="*/ 29048404 h 44"/>
                  <a:gd name="T16" fmla="*/ 1124901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8" name="Freeform 1962"/>
              <p:cNvSpPr>
                <a:spLocks/>
              </p:cNvSpPr>
              <p:nvPr/>
            </p:nvSpPr>
            <p:spPr bwMode="auto">
              <a:xfrm>
                <a:off x="2579540" y="2507019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10635783 w 34"/>
                  <a:gd name="T9" fmla="*/ 0 h 43"/>
                  <a:gd name="T10" fmla="*/ 0 w 34"/>
                  <a:gd name="T11" fmla="*/ 14008233 h 43"/>
                  <a:gd name="T12" fmla="*/ 30724625 w 34"/>
                  <a:gd name="T13" fmla="*/ 43026004 h 43"/>
                  <a:gd name="T14" fmla="*/ 40177693 w 34"/>
                  <a:gd name="T15" fmla="*/ 32019674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6" y="43"/>
                    </a:lnTo>
                    <a:lnTo>
                      <a:pt x="34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89" name="Freeform 1963"/>
              <p:cNvSpPr>
                <a:spLocks/>
              </p:cNvSpPr>
              <p:nvPr/>
            </p:nvSpPr>
            <p:spPr bwMode="auto">
              <a:xfrm>
                <a:off x="2584816" y="2496778"/>
                <a:ext cx="34847" cy="46085"/>
              </a:xfrm>
              <a:custGeom>
                <a:avLst/>
                <a:gdLst>
                  <a:gd name="T0" fmla="*/ 18399216 w 33"/>
                  <a:gd name="T1" fmla="*/ 0 h 44"/>
                  <a:gd name="T2" fmla="*/ 36797376 w 33"/>
                  <a:gd name="T3" fmla="*/ 24134924 h 44"/>
                  <a:gd name="T4" fmla="*/ 18399216 w 33"/>
                  <a:gd name="T5" fmla="*/ 48268800 h 44"/>
                  <a:gd name="T6" fmla="*/ 0 w 33"/>
                  <a:gd name="T7" fmla="*/ 24134924 h 44"/>
                  <a:gd name="T8" fmla="*/ 8920832 w 33"/>
                  <a:gd name="T9" fmla="*/ 0 h 44"/>
                  <a:gd name="T10" fmla="*/ 0 w 33"/>
                  <a:gd name="T11" fmla="*/ 16455486 h 44"/>
                  <a:gd name="T12" fmla="*/ 27876539 w 33"/>
                  <a:gd name="T13" fmla="*/ 48268800 h 44"/>
                  <a:gd name="T14" fmla="*/ 36797376 w 33"/>
                  <a:gd name="T15" fmla="*/ 36201866 h 44"/>
                  <a:gd name="T16" fmla="*/ 8920832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3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0" name="Freeform 1964"/>
              <p:cNvSpPr>
                <a:spLocks/>
              </p:cNvSpPr>
              <p:nvPr/>
            </p:nvSpPr>
            <p:spPr bwMode="auto">
              <a:xfrm>
                <a:off x="2589041" y="2493705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9453064 w 34"/>
                  <a:gd name="T9" fmla="*/ 0 h 43"/>
                  <a:gd name="T10" fmla="*/ 0 w 34"/>
                  <a:gd name="T11" fmla="*/ 11536670 h 43"/>
                  <a:gd name="T12" fmla="*/ 29541906 w 34"/>
                  <a:gd name="T13" fmla="*/ 45099009 h 43"/>
                  <a:gd name="T14" fmla="*/ 40177693 w 34"/>
                  <a:gd name="T15" fmla="*/ 30415227 h 43"/>
                  <a:gd name="T16" fmla="*/ 9453064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1"/>
                    </a:lnTo>
                    <a:lnTo>
                      <a:pt x="25" y="43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1" name="Freeform 1965"/>
              <p:cNvSpPr>
                <a:spLocks/>
              </p:cNvSpPr>
              <p:nvPr/>
            </p:nvSpPr>
            <p:spPr bwMode="auto">
              <a:xfrm>
                <a:off x="2594317" y="2485512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9453786 w 34"/>
                  <a:gd name="T9" fmla="*/ 0 h 44"/>
                  <a:gd name="T10" fmla="*/ 0 w 34"/>
                  <a:gd name="T11" fmla="*/ 12066938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2" name="Freeform 1966"/>
              <p:cNvSpPr>
                <a:spLocks/>
              </p:cNvSpPr>
              <p:nvPr/>
            </p:nvSpPr>
            <p:spPr bwMode="auto">
              <a:xfrm>
                <a:off x="2597490" y="2479368"/>
                <a:ext cx="38011" cy="44037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2037516 h 44"/>
                  <a:gd name="T4" fmla="*/ 21248148 w 34"/>
                  <a:gd name="T5" fmla="*/ 44074031 h 44"/>
                  <a:gd name="T6" fmla="*/ 0 w 34"/>
                  <a:gd name="T7" fmla="*/ 22037516 h 44"/>
                  <a:gd name="T8" fmla="*/ 11249019 w 34"/>
                  <a:gd name="T9" fmla="*/ 0 h 44"/>
                  <a:gd name="T10" fmla="*/ 0 w 34"/>
                  <a:gd name="T11" fmla="*/ 15025623 h 44"/>
                  <a:gd name="T12" fmla="*/ 32496045 w 34"/>
                  <a:gd name="T13" fmla="*/ 44074031 h 44"/>
                  <a:gd name="T14" fmla="*/ 42495178 w 34"/>
                  <a:gd name="T15" fmla="*/ 33055778 h 44"/>
                  <a:gd name="T16" fmla="*/ 1124901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3" name="Freeform 1967"/>
              <p:cNvSpPr>
                <a:spLocks/>
              </p:cNvSpPr>
              <p:nvPr/>
            </p:nvSpPr>
            <p:spPr bwMode="auto">
              <a:xfrm>
                <a:off x="2603818" y="2476295"/>
                <a:ext cx="34847" cy="44037"/>
              </a:xfrm>
              <a:custGeom>
                <a:avLst/>
                <a:gdLst>
                  <a:gd name="T0" fmla="*/ 18399216 w 33"/>
                  <a:gd name="T1" fmla="*/ 0 h 43"/>
                  <a:gd name="T2" fmla="*/ 36797376 w 33"/>
                  <a:gd name="T3" fmla="*/ 22550016 h 43"/>
                  <a:gd name="T4" fmla="*/ 18399216 w 33"/>
                  <a:gd name="T5" fmla="*/ 45099009 h 43"/>
                  <a:gd name="T6" fmla="*/ 0 w 33"/>
                  <a:gd name="T7" fmla="*/ 22550016 h 43"/>
                  <a:gd name="T8" fmla="*/ 8920832 w 33"/>
                  <a:gd name="T9" fmla="*/ 0 h 43"/>
                  <a:gd name="T10" fmla="*/ 0 w 33"/>
                  <a:gd name="T11" fmla="*/ 10487975 h 43"/>
                  <a:gd name="T12" fmla="*/ 27876539 w 33"/>
                  <a:gd name="T13" fmla="*/ 45099009 h 43"/>
                  <a:gd name="T14" fmla="*/ 36797376 w 33"/>
                  <a:gd name="T15" fmla="*/ 30415227 h 43"/>
                  <a:gd name="T16" fmla="*/ 8920832 w 33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3"/>
                  <a:gd name="T29" fmla="*/ 33 w 33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3">
                    <a:moveTo>
                      <a:pt x="8" y="0"/>
                    </a:moveTo>
                    <a:lnTo>
                      <a:pt x="0" y="10"/>
                    </a:lnTo>
                    <a:lnTo>
                      <a:pt x="25" y="43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4" name="Freeform 1968"/>
              <p:cNvSpPr>
                <a:spLocks/>
              </p:cNvSpPr>
              <p:nvPr/>
            </p:nvSpPr>
            <p:spPr bwMode="auto">
              <a:xfrm>
                <a:off x="2606990" y="2468102"/>
                <a:ext cx="38011" cy="43013"/>
              </a:xfrm>
              <a:custGeom>
                <a:avLst/>
                <a:gdLst>
                  <a:gd name="T0" fmla="*/ 21248148 w 34"/>
                  <a:gd name="T1" fmla="*/ 0 h 44"/>
                  <a:gd name="T2" fmla="*/ 42495178 w 34"/>
                  <a:gd name="T3" fmla="*/ 21024559 h 44"/>
                  <a:gd name="T4" fmla="*/ 21248148 w 34"/>
                  <a:gd name="T5" fmla="*/ 42048141 h 44"/>
                  <a:gd name="T6" fmla="*/ 0 w 34"/>
                  <a:gd name="T7" fmla="*/ 21024559 h 44"/>
                  <a:gd name="T8" fmla="*/ 9999129 w 34"/>
                  <a:gd name="T9" fmla="*/ 0 h 44"/>
                  <a:gd name="T10" fmla="*/ 0 w 34"/>
                  <a:gd name="T11" fmla="*/ 10511791 h 44"/>
                  <a:gd name="T12" fmla="*/ 31246155 w 34"/>
                  <a:gd name="T13" fmla="*/ 42048141 h 44"/>
                  <a:gd name="T14" fmla="*/ 42495178 w 34"/>
                  <a:gd name="T15" fmla="*/ 31536346 h 44"/>
                  <a:gd name="T16" fmla="*/ 9999129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5" name="Freeform 1969"/>
              <p:cNvSpPr>
                <a:spLocks/>
              </p:cNvSpPr>
              <p:nvPr/>
            </p:nvSpPr>
            <p:spPr bwMode="auto">
              <a:xfrm>
                <a:off x="2611215" y="2460933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6455486 h 44"/>
                  <a:gd name="T12" fmla="*/ 26261310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6" name="Freeform 1970"/>
              <p:cNvSpPr>
                <a:spLocks/>
              </p:cNvSpPr>
              <p:nvPr/>
            </p:nvSpPr>
            <p:spPr bwMode="auto">
              <a:xfrm>
                <a:off x="2616491" y="2457861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1018258 h 44"/>
                  <a:gd name="T12" fmla="*/ 27311844 w 34"/>
                  <a:gd name="T13" fmla="*/ 44074031 h 44"/>
                  <a:gd name="T14" fmla="*/ 35715100 w 34"/>
                  <a:gd name="T15" fmla="*/ 29048404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7" name="Freeform 1971"/>
              <p:cNvSpPr>
                <a:spLocks/>
              </p:cNvSpPr>
              <p:nvPr/>
            </p:nvSpPr>
            <p:spPr bwMode="auto">
              <a:xfrm>
                <a:off x="2619664" y="2449668"/>
                <a:ext cx="36960" cy="44037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2037516 h 44"/>
                  <a:gd name="T4" fmla="*/ 20088847 w 34"/>
                  <a:gd name="T5" fmla="*/ 44074031 h 44"/>
                  <a:gd name="T6" fmla="*/ 0 w 34"/>
                  <a:gd name="T7" fmla="*/ 22037516 h 44"/>
                  <a:gd name="T8" fmla="*/ 10635783 w 34"/>
                  <a:gd name="T9" fmla="*/ 0 h 44"/>
                  <a:gd name="T10" fmla="*/ 0 w 34"/>
                  <a:gd name="T11" fmla="*/ 11018258 h 44"/>
                  <a:gd name="T12" fmla="*/ 30724625 w 34"/>
                  <a:gd name="T13" fmla="*/ 44074031 h 44"/>
                  <a:gd name="T14" fmla="*/ 40177693 w 34"/>
                  <a:gd name="T15" fmla="*/ 29048404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8" name="Freeform 1972"/>
              <p:cNvSpPr>
                <a:spLocks/>
              </p:cNvSpPr>
              <p:nvPr/>
            </p:nvSpPr>
            <p:spPr bwMode="auto">
              <a:xfrm>
                <a:off x="2625992" y="2443523"/>
                <a:ext cx="34847" cy="43013"/>
              </a:xfrm>
              <a:custGeom>
                <a:avLst/>
                <a:gdLst>
                  <a:gd name="T0" fmla="*/ 17858063 w 34"/>
                  <a:gd name="T1" fmla="*/ 0 h 43"/>
                  <a:gd name="T2" fmla="*/ 35715100 w 34"/>
                  <a:gd name="T3" fmla="*/ 21513502 h 43"/>
                  <a:gd name="T4" fmla="*/ 17858063 w 34"/>
                  <a:gd name="T5" fmla="*/ 43026004 h 43"/>
                  <a:gd name="T6" fmla="*/ 0 w 34"/>
                  <a:gd name="T7" fmla="*/ 21513502 h 43"/>
                  <a:gd name="T8" fmla="*/ 0 w 34"/>
                  <a:gd name="T9" fmla="*/ 14008233 h 43"/>
                  <a:gd name="T10" fmla="*/ 8403252 w 34"/>
                  <a:gd name="T11" fmla="*/ 3001907 h 43"/>
                  <a:gd name="T12" fmla="*/ 8403252 w 34"/>
                  <a:gd name="T13" fmla="*/ 0 h 43"/>
                  <a:gd name="T14" fmla="*/ 35715100 w 34"/>
                  <a:gd name="T15" fmla="*/ 33019984 h 43"/>
                  <a:gd name="T16" fmla="*/ 26261310 w 34"/>
                  <a:gd name="T17" fmla="*/ 43026004 h 43"/>
                  <a:gd name="T18" fmla="*/ 0 w 34"/>
                  <a:gd name="T19" fmla="*/ 14008233 h 4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3"/>
                  <a:gd name="T32" fmla="*/ 34 w 3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3">
                    <a:moveTo>
                      <a:pt x="0" y="14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34" y="33"/>
                    </a:lnTo>
                    <a:lnTo>
                      <a:pt x="25" y="4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799" name="Freeform 1973"/>
              <p:cNvSpPr>
                <a:spLocks/>
              </p:cNvSpPr>
              <p:nvPr/>
            </p:nvSpPr>
            <p:spPr bwMode="auto">
              <a:xfrm>
                <a:off x="2629165" y="2443523"/>
                <a:ext cx="36960" cy="36868"/>
              </a:xfrm>
              <a:custGeom>
                <a:avLst/>
                <a:gdLst>
                  <a:gd name="T0" fmla="*/ 20088847 w 34"/>
                  <a:gd name="T1" fmla="*/ 0 h 36"/>
                  <a:gd name="T2" fmla="*/ 40177693 w 34"/>
                  <a:gd name="T3" fmla="*/ 18878464 h 36"/>
                  <a:gd name="T4" fmla="*/ 20088847 w 34"/>
                  <a:gd name="T5" fmla="*/ 37756928 h 36"/>
                  <a:gd name="T6" fmla="*/ 0 w 34"/>
                  <a:gd name="T7" fmla="*/ 18878464 h 36"/>
                  <a:gd name="T8" fmla="*/ 0 w 34"/>
                  <a:gd name="T9" fmla="*/ 7341851 h 36"/>
                  <a:gd name="T10" fmla="*/ 4726532 w 34"/>
                  <a:gd name="T11" fmla="*/ 3146069 h 36"/>
                  <a:gd name="T12" fmla="*/ 9453064 w 34"/>
                  <a:gd name="T13" fmla="*/ 0 h 36"/>
                  <a:gd name="T14" fmla="*/ 15362313 w 34"/>
                  <a:gd name="T15" fmla="*/ 0 h 36"/>
                  <a:gd name="T16" fmla="*/ 40177693 w 34"/>
                  <a:gd name="T17" fmla="*/ 26220314 h 36"/>
                  <a:gd name="T18" fmla="*/ 29541906 w 34"/>
                  <a:gd name="T19" fmla="*/ 37756928 h 36"/>
                  <a:gd name="T20" fmla="*/ 0 w 34"/>
                  <a:gd name="T21" fmla="*/ 7341851 h 3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36"/>
                  <a:gd name="T35" fmla="*/ 34 w 34"/>
                  <a:gd name="T36" fmla="*/ 36 h 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36">
                    <a:moveTo>
                      <a:pt x="0" y="7"/>
                    </a:move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34" y="25"/>
                    </a:lnTo>
                    <a:lnTo>
                      <a:pt x="25" y="3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0" name="Freeform 1974"/>
              <p:cNvSpPr>
                <a:spLocks/>
              </p:cNvSpPr>
              <p:nvPr/>
            </p:nvSpPr>
            <p:spPr bwMode="auto">
              <a:xfrm>
                <a:off x="2633389" y="2443523"/>
                <a:ext cx="34847" cy="34820"/>
              </a:xfrm>
              <a:custGeom>
                <a:avLst/>
                <a:gdLst>
                  <a:gd name="T0" fmla="*/ 17858063 w 34"/>
                  <a:gd name="T1" fmla="*/ 0 h 33"/>
                  <a:gd name="T2" fmla="*/ 35715100 w 34"/>
                  <a:gd name="T3" fmla="*/ 18370188 h 33"/>
                  <a:gd name="T4" fmla="*/ 17858063 w 34"/>
                  <a:gd name="T5" fmla="*/ 36740375 h 33"/>
                  <a:gd name="T6" fmla="*/ 0 w 34"/>
                  <a:gd name="T7" fmla="*/ 18370188 h 33"/>
                  <a:gd name="T8" fmla="*/ 0 w 34"/>
                  <a:gd name="T9" fmla="*/ 0 h 33"/>
                  <a:gd name="T10" fmla="*/ 4202138 w 34"/>
                  <a:gd name="T11" fmla="*/ 0 h 33"/>
                  <a:gd name="T12" fmla="*/ 9453786 w 34"/>
                  <a:gd name="T13" fmla="*/ 0 h 33"/>
                  <a:gd name="T14" fmla="*/ 13655922 w 34"/>
                  <a:gd name="T15" fmla="*/ 0 h 33"/>
                  <a:gd name="T16" fmla="*/ 17857038 w 34"/>
                  <a:gd name="T17" fmla="*/ 0 h 33"/>
                  <a:gd name="T18" fmla="*/ 35715100 w 34"/>
                  <a:gd name="T19" fmla="*/ 20040492 h 33"/>
                  <a:gd name="T20" fmla="*/ 27311844 w 34"/>
                  <a:gd name="T21" fmla="*/ 36740375 h 33"/>
                  <a:gd name="T22" fmla="*/ 0 w 34"/>
                  <a:gd name="T23" fmla="*/ 0 h 3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33"/>
                  <a:gd name="T38" fmla="*/ 34 w 34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33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4" y="18"/>
                    </a:lnTo>
                    <a:lnTo>
                      <a:pt x="26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1" name="Freeform 1975"/>
              <p:cNvSpPr>
                <a:spLocks/>
              </p:cNvSpPr>
              <p:nvPr/>
            </p:nvSpPr>
            <p:spPr bwMode="auto">
              <a:xfrm>
                <a:off x="2642890" y="2438403"/>
                <a:ext cx="30623" cy="29699"/>
              </a:xfrm>
              <a:custGeom>
                <a:avLst/>
                <a:gdLst>
                  <a:gd name="T0" fmla="*/ 16168944 w 29"/>
                  <a:gd name="T1" fmla="*/ 0 h 29"/>
                  <a:gd name="T2" fmla="*/ 32336832 w 29"/>
                  <a:gd name="T3" fmla="*/ 15207936 h 29"/>
                  <a:gd name="T4" fmla="*/ 16168944 w 29"/>
                  <a:gd name="T5" fmla="*/ 30414848 h 29"/>
                  <a:gd name="T6" fmla="*/ 0 w 29"/>
                  <a:gd name="T7" fmla="*/ 15207936 h 29"/>
                  <a:gd name="T8" fmla="*/ 0 w 29"/>
                  <a:gd name="T9" fmla="*/ 4194729 h 29"/>
                  <a:gd name="T10" fmla="*/ 4460399 w 29"/>
                  <a:gd name="T11" fmla="*/ 4194729 h 29"/>
                  <a:gd name="T12" fmla="*/ 8920798 w 29"/>
                  <a:gd name="T13" fmla="*/ 4194729 h 29"/>
                  <a:gd name="T14" fmla="*/ 13381196 w 29"/>
                  <a:gd name="T15" fmla="*/ 4194729 h 29"/>
                  <a:gd name="T16" fmla="*/ 18955640 w 29"/>
                  <a:gd name="T17" fmla="*/ 0 h 29"/>
                  <a:gd name="T18" fmla="*/ 32336832 w 29"/>
                  <a:gd name="T19" fmla="*/ 18878326 h 29"/>
                  <a:gd name="T20" fmla="*/ 23416037 w 29"/>
                  <a:gd name="T21" fmla="*/ 30414848 h 29"/>
                  <a:gd name="T22" fmla="*/ 0 w 29"/>
                  <a:gd name="T23" fmla="*/ 4194729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29"/>
                  <a:gd name="T38" fmla="*/ 29 w 29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29">
                    <a:moveTo>
                      <a:pt x="0" y="4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7" y="0"/>
                    </a:lnTo>
                    <a:lnTo>
                      <a:pt x="29" y="18"/>
                    </a:lnTo>
                    <a:lnTo>
                      <a:pt x="21" y="2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2" name="Freeform 1976"/>
              <p:cNvSpPr>
                <a:spLocks/>
              </p:cNvSpPr>
              <p:nvPr/>
            </p:nvSpPr>
            <p:spPr bwMode="auto">
              <a:xfrm>
                <a:off x="2651339" y="2438403"/>
                <a:ext cx="27450" cy="22530"/>
              </a:xfrm>
              <a:custGeom>
                <a:avLst/>
                <a:gdLst>
                  <a:gd name="T0" fmla="*/ 14490433 w 26"/>
                  <a:gd name="T1" fmla="*/ 0 h 22"/>
                  <a:gd name="T2" fmla="*/ 28980865 w 26"/>
                  <a:gd name="T3" fmla="*/ 11536384 h 22"/>
                  <a:gd name="T4" fmla="*/ 14490433 w 26"/>
                  <a:gd name="T5" fmla="*/ 23072768 h 22"/>
                  <a:gd name="T6" fmla="*/ 0 w 26"/>
                  <a:gd name="T7" fmla="*/ 11536384 h 22"/>
                  <a:gd name="T8" fmla="*/ 0 w 26"/>
                  <a:gd name="T9" fmla="*/ 4194677 h 22"/>
                  <a:gd name="T10" fmla="*/ 4458514 w 26"/>
                  <a:gd name="T11" fmla="*/ 4194677 h 22"/>
                  <a:gd name="T12" fmla="*/ 10031920 w 26"/>
                  <a:gd name="T13" fmla="*/ 0 h 22"/>
                  <a:gd name="T14" fmla="*/ 14490433 w 26"/>
                  <a:gd name="T15" fmla="*/ 0 h 22"/>
                  <a:gd name="T16" fmla="*/ 18948949 w 26"/>
                  <a:gd name="T17" fmla="*/ 0 h 22"/>
                  <a:gd name="T18" fmla="*/ 28980865 w 26"/>
                  <a:gd name="T19" fmla="*/ 11536384 h 22"/>
                  <a:gd name="T20" fmla="*/ 18948949 w 26"/>
                  <a:gd name="T21" fmla="*/ 23072768 h 22"/>
                  <a:gd name="T22" fmla="*/ 0 w 26"/>
                  <a:gd name="T23" fmla="*/ 4194677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"/>
                  <a:gd name="T37" fmla="*/ 0 h 22"/>
                  <a:gd name="T38" fmla="*/ 26 w 26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" h="22">
                    <a:moveTo>
                      <a:pt x="0" y="4"/>
                    </a:moveTo>
                    <a:lnTo>
                      <a:pt x="4" y="4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6" y="11"/>
                    </a:lnTo>
                    <a:lnTo>
                      <a:pt x="17" y="2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3" name="Freeform 1977"/>
              <p:cNvSpPr>
                <a:spLocks/>
              </p:cNvSpPr>
              <p:nvPr/>
            </p:nvSpPr>
            <p:spPr bwMode="auto">
              <a:xfrm>
                <a:off x="2660839" y="2438403"/>
                <a:ext cx="22174" cy="19458"/>
              </a:xfrm>
              <a:custGeom>
                <a:avLst/>
                <a:gdLst>
                  <a:gd name="T0" fmla="*/ 11706816 w 21"/>
                  <a:gd name="T1" fmla="*/ 0 h 18"/>
                  <a:gd name="T2" fmla="*/ 23413632 w 21"/>
                  <a:gd name="T3" fmla="*/ 10517049 h 18"/>
                  <a:gd name="T4" fmla="*/ 11706816 w 21"/>
                  <a:gd name="T5" fmla="*/ 21034098 h 18"/>
                  <a:gd name="T6" fmla="*/ 0 w 21"/>
                  <a:gd name="T7" fmla="*/ 10517049 h 18"/>
                  <a:gd name="T8" fmla="*/ 0 w 21"/>
                  <a:gd name="T9" fmla="*/ 0 h 18"/>
                  <a:gd name="T10" fmla="*/ 4460142 w 21"/>
                  <a:gd name="T11" fmla="*/ 0 h 18"/>
                  <a:gd name="T12" fmla="*/ 8919228 w 21"/>
                  <a:gd name="T13" fmla="*/ 0 h 18"/>
                  <a:gd name="T14" fmla="*/ 13379369 w 21"/>
                  <a:gd name="T15" fmla="*/ 0 h 18"/>
                  <a:gd name="T16" fmla="*/ 18953492 w 21"/>
                  <a:gd name="T17" fmla="*/ 0 h 18"/>
                  <a:gd name="T18" fmla="*/ 23413632 w 21"/>
                  <a:gd name="T19" fmla="*/ 4674244 h 18"/>
                  <a:gd name="T20" fmla="*/ 13379369 w 21"/>
                  <a:gd name="T21" fmla="*/ 21034098 h 18"/>
                  <a:gd name="T22" fmla="*/ 0 w 21"/>
                  <a:gd name="T23" fmla="*/ 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1" y="4"/>
                    </a:lnTo>
                    <a:lnTo>
                      <a:pt x="12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4" name="Freeform 1978"/>
              <p:cNvSpPr>
                <a:spLocks/>
              </p:cNvSpPr>
              <p:nvPr/>
            </p:nvSpPr>
            <p:spPr bwMode="auto">
              <a:xfrm>
                <a:off x="2668228" y="2438403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5001866 w 17"/>
                  <a:gd name="T11" fmla="*/ 0 h 11"/>
                  <a:gd name="T12" fmla="*/ 11253919 w 17"/>
                  <a:gd name="T13" fmla="*/ 0 h 11"/>
                  <a:gd name="T14" fmla="*/ 16255784 w 17"/>
                  <a:gd name="T15" fmla="*/ 0 h 11"/>
                  <a:gd name="T16" fmla="*/ 21257652 w 17"/>
                  <a:gd name="T17" fmla="*/ 0 h 11"/>
                  <a:gd name="T18" fmla="*/ 11253919 w 17"/>
                  <a:gd name="T19" fmla="*/ 11536384 h 11"/>
                  <a:gd name="T20" fmla="*/ 0 w 17"/>
                  <a:gd name="T21" fmla="*/ 0 h 1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1"/>
                  <a:gd name="T35" fmla="*/ 17 w 1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1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5" name="Freeform 1979"/>
              <p:cNvSpPr>
                <a:spLocks/>
              </p:cNvSpPr>
              <p:nvPr/>
            </p:nvSpPr>
            <p:spPr bwMode="auto">
              <a:xfrm>
                <a:off x="2677738" y="2438403"/>
                <a:ext cx="9500" cy="5120"/>
              </a:xfrm>
              <a:custGeom>
                <a:avLst/>
                <a:gdLst>
                  <a:gd name="T0" fmla="*/ 5640625 w 8"/>
                  <a:gd name="T1" fmla="*/ 0 h 4"/>
                  <a:gd name="T2" fmla="*/ 11281249 w 8"/>
                  <a:gd name="T3" fmla="*/ 3276800 h 4"/>
                  <a:gd name="T4" fmla="*/ 5640625 w 8"/>
                  <a:gd name="T5" fmla="*/ 6553599 h 4"/>
                  <a:gd name="T6" fmla="*/ 0 w 8"/>
                  <a:gd name="T7" fmla="*/ 3276800 h 4"/>
                  <a:gd name="T8" fmla="*/ 0 w 8"/>
                  <a:gd name="T9" fmla="*/ 0 h 4"/>
                  <a:gd name="T10" fmla="*/ 5640625 w 8"/>
                  <a:gd name="T11" fmla="*/ 0 h 4"/>
                  <a:gd name="T12" fmla="*/ 11281249 w 8"/>
                  <a:gd name="T13" fmla="*/ 0 h 4"/>
                  <a:gd name="T14" fmla="*/ 5640625 w 8"/>
                  <a:gd name="T15" fmla="*/ 6553599 h 4"/>
                  <a:gd name="T16" fmla="*/ 0 w 8"/>
                  <a:gd name="T17" fmla="*/ 0 h 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4"/>
                  <a:gd name="T29" fmla="*/ 8 w 8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4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6" name="Freeform 1980"/>
              <p:cNvSpPr>
                <a:spLocks/>
              </p:cNvSpPr>
              <p:nvPr/>
            </p:nvSpPr>
            <p:spPr bwMode="auto">
              <a:xfrm>
                <a:off x="2795997" y="2701622"/>
                <a:ext cx="12673" cy="11265"/>
              </a:xfrm>
              <a:custGeom>
                <a:avLst/>
                <a:gdLst>
                  <a:gd name="T0" fmla="*/ 6692400 w 12"/>
                  <a:gd name="T1" fmla="*/ 0 h 11"/>
                  <a:gd name="T2" fmla="*/ 13383744 w 12"/>
                  <a:gd name="T3" fmla="*/ 5768704 h 11"/>
                  <a:gd name="T4" fmla="*/ 6692400 w 12"/>
                  <a:gd name="T5" fmla="*/ 11536384 h 11"/>
                  <a:gd name="T6" fmla="*/ 0 w 12"/>
                  <a:gd name="T7" fmla="*/ 5768704 h 11"/>
                  <a:gd name="T8" fmla="*/ 4460897 w 12"/>
                  <a:gd name="T9" fmla="*/ 0 h 11"/>
                  <a:gd name="T10" fmla="*/ 0 w 12"/>
                  <a:gd name="T11" fmla="*/ 11536384 h 11"/>
                  <a:gd name="T12" fmla="*/ 4460897 w 12"/>
                  <a:gd name="T13" fmla="*/ 11536384 h 11"/>
                  <a:gd name="T14" fmla="*/ 8922849 w 12"/>
                  <a:gd name="T15" fmla="*/ 11536384 h 11"/>
                  <a:gd name="T16" fmla="*/ 13383744 w 12"/>
                  <a:gd name="T17" fmla="*/ 11536384 h 11"/>
                  <a:gd name="T18" fmla="*/ 4460897 w 12"/>
                  <a:gd name="T19" fmla="*/ 0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11"/>
                  <a:gd name="T32" fmla="*/ 12 w 12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11">
                    <a:moveTo>
                      <a:pt x="4" y="0"/>
                    </a:moveTo>
                    <a:lnTo>
                      <a:pt x="0" y="11"/>
                    </a:lnTo>
                    <a:lnTo>
                      <a:pt x="4" y="11"/>
                    </a:lnTo>
                    <a:lnTo>
                      <a:pt x="8" y="11"/>
                    </a:lnTo>
                    <a:lnTo>
                      <a:pt x="12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7" name="Freeform 1981"/>
              <p:cNvSpPr>
                <a:spLocks/>
              </p:cNvSpPr>
              <p:nvPr/>
            </p:nvSpPr>
            <p:spPr bwMode="auto">
              <a:xfrm>
                <a:off x="2795997" y="2698540"/>
                <a:ext cx="25338" cy="19458"/>
              </a:xfrm>
              <a:custGeom>
                <a:avLst/>
                <a:gdLst>
                  <a:gd name="T0" fmla="*/ 12840285 w 25"/>
                  <a:gd name="T1" fmla="*/ 0 h 18"/>
                  <a:gd name="T2" fmla="*/ 25680570 w 25"/>
                  <a:gd name="T3" fmla="*/ 10517049 h 18"/>
                  <a:gd name="T4" fmla="*/ 12840285 w 25"/>
                  <a:gd name="T5" fmla="*/ 21034098 h 18"/>
                  <a:gd name="T6" fmla="*/ 0 w 25"/>
                  <a:gd name="T7" fmla="*/ 10517049 h 18"/>
                  <a:gd name="T8" fmla="*/ 8217620 w 25"/>
                  <a:gd name="T9" fmla="*/ 0 h 18"/>
                  <a:gd name="T10" fmla="*/ 0 w 25"/>
                  <a:gd name="T11" fmla="*/ 12854170 h 18"/>
                  <a:gd name="T12" fmla="*/ 4108810 w 25"/>
                  <a:gd name="T13" fmla="*/ 16359851 h 18"/>
                  <a:gd name="T14" fmla="*/ 8217620 w 25"/>
                  <a:gd name="T15" fmla="*/ 16359851 h 18"/>
                  <a:gd name="T16" fmla="*/ 12326430 w 25"/>
                  <a:gd name="T17" fmla="*/ 16359851 h 18"/>
                  <a:gd name="T18" fmla="*/ 17462952 w 25"/>
                  <a:gd name="T19" fmla="*/ 16359851 h 18"/>
                  <a:gd name="T20" fmla="*/ 21571761 w 25"/>
                  <a:gd name="T21" fmla="*/ 16359851 h 18"/>
                  <a:gd name="T22" fmla="*/ 21571761 w 25"/>
                  <a:gd name="T23" fmla="*/ 21034098 h 18"/>
                  <a:gd name="T24" fmla="*/ 25680570 w 25"/>
                  <a:gd name="T25" fmla="*/ 21034098 h 18"/>
                  <a:gd name="T26" fmla="*/ 8217620 w 25"/>
                  <a:gd name="T27" fmla="*/ 0 h 18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18"/>
                  <a:gd name="T44" fmla="*/ 25 w 25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18">
                    <a:moveTo>
                      <a:pt x="8" y="0"/>
                    </a:moveTo>
                    <a:lnTo>
                      <a:pt x="0" y="11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2" y="14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8" name="Freeform 1982"/>
              <p:cNvSpPr>
                <a:spLocks/>
              </p:cNvSpPr>
              <p:nvPr/>
            </p:nvSpPr>
            <p:spPr bwMode="auto">
              <a:xfrm>
                <a:off x="2799161" y="2690347"/>
                <a:ext cx="31674" cy="25603"/>
              </a:xfrm>
              <a:custGeom>
                <a:avLst/>
                <a:gdLst>
                  <a:gd name="T0" fmla="*/ 16720704 w 30"/>
                  <a:gd name="T1" fmla="*/ 0 h 26"/>
                  <a:gd name="T2" fmla="*/ 33441409 w 30"/>
                  <a:gd name="T3" fmla="*/ 12606523 h 26"/>
                  <a:gd name="T4" fmla="*/ 16720704 w 30"/>
                  <a:gd name="T5" fmla="*/ 25212062 h 26"/>
                  <a:gd name="T6" fmla="*/ 0 w 30"/>
                  <a:gd name="T7" fmla="*/ 12606523 h 26"/>
                  <a:gd name="T8" fmla="*/ 8917289 w 30"/>
                  <a:gd name="T9" fmla="*/ 0 h 26"/>
                  <a:gd name="T10" fmla="*/ 0 w 30"/>
                  <a:gd name="T11" fmla="*/ 10666604 h 26"/>
                  <a:gd name="T12" fmla="*/ 8917289 w 30"/>
                  <a:gd name="T13" fmla="*/ 21333209 h 26"/>
                  <a:gd name="T14" fmla="*/ 14490855 w 30"/>
                  <a:gd name="T15" fmla="*/ 21333209 h 26"/>
                  <a:gd name="T16" fmla="*/ 18950558 w 30"/>
                  <a:gd name="T17" fmla="*/ 21333209 h 26"/>
                  <a:gd name="T18" fmla="*/ 18950558 w 30"/>
                  <a:gd name="T19" fmla="*/ 25212062 h 26"/>
                  <a:gd name="T20" fmla="*/ 23409200 w 30"/>
                  <a:gd name="T21" fmla="*/ 25212062 h 26"/>
                  <a:gd name="T22" fmla="*/ 27867842 w 30"/>
                  <a:gd name="T23" fmla="*/ 25212062 h 26"/>
                  <a:gd name="T24" fmla="*/ 33441409 w 30"/>
                  <a:gd name="T25" fmla="*/ 25212062 h 26"/>
                  <a:gd name="T26" fmla="*/ 8917289 w 30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26"/>
                  <a:gd name="T44" fmla="*/ 30 w 30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26">
                    <a:moveTo>
                      <a:pt x="8" y="0"/>
                    </a:moveTo>
                    <a:lnTo>
                      <a:pt x="0" y="11"/>
                    </a:lnTo>
                    <a:lnTo>
                      <a:pt x="8" y="22"/>
                    </a:lnTo>
                    <a:lnTo>
                      <a:pt x="13" y="22"/>
                    </a:lnTo>
                    <a:lnTo>
                      <a:pt x="17" y="22"/>
                    </a:lnTo>
                    <a:lnTo>
                      <a:pt x="17" y="26"/>
                    </a:lnTo>
                    <a:lnTo>
                      <a:pt x="21" y="26"/>
                    </a:lnTo>
                    <a:lnTo>
                      <a:pt x="25" y="26"/>
                    </a:lnTo>
                    <a:lnTo>
                      <a:pt x="3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09" name="Freeform 1983"/>
              <p:cNvSpPr>
                <a:spLocks/>
              </p:cNvSpPr>
              <p:nvPr/>
            </p:nvSpPr>
            <p:spPr bwMode="auto">
              <a:xfrm>
                <a:off x="2803385" y="2684202"/>
                <a:ext cx="40123" cy="33796"/>
              </a:xfrm>
              <a:custGeom>
                <a:avLst/>
                <a:gdLst>
                  <a:gd name="T0" fmla="*/ 21182832 w 38"/>
                  <a:gd name="T1" fmla="*/ 0 h 33"/>
                  <a:gd name="T2" fmla="*/ 42364608 w 38"/>
                  <a:gd name="T3" fmla="*/ 17305600 h 33"/>
                  <a:gd name="T4" fmla="*/ 21182832 w 38"/>
                  <a:gd name="T5" fmla="*/ 34611200 h 33"/>
                  <a:gd name="T6" fmla="*/ 0 w 38"/>
                  <a:gd name="T7" fmla="*/ 17305600 h 33"/>
                  <a:gd name="T8" fmla="*/ 10033918 w 38"/>
                  <a:gd name="T9" fmla="*/ 0 h 33"/>
                  <a:gd name="T10" fmla="*/ 0 w 38"/>
                  <a:gd name="T11" fmla="*/ 15732547 h 33"/>
                  <a:gd name="T12" fmla="*/ 18952839 w 38"/>
                  <a:gd name="T13" fmla="*/ 34611200 h 33"/>
                  <a:gd name="T14" fmla="*/ 23411769 w 38"/>
                  <a:gd name="T15" fmla="*/ 34611200 h 33"/>
                  <a:gd name="T16" fmla="*/ 28986752 w 38"/>
                  <a:gd name="T17" fmla="*/ 34611200 h 33"/>
                  <a:gd name="T18" fmla="*/ 33445683 w 38"/>
                  <a:gd name="T19" fmla="*/ 34611200 h 33"/>
                  <a:gd name="T20" fmla="*/ 37905678 w 38"/>
                  <a:gd name="T21" fmla="*/ 34611200 h 33"/>
                  <a:gd name="T22" fmla="*/ 42364608 w 38"/>
                  <a:gd name="T23" fmla="*/ 34611200 h 33"/>
                  <a:gd name="T24" fmla="*/ 10033918 w 38"/>
                  <a:gd name="T25" fmla="*/ 0 h 33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33"/>
                  <a:gd name="T41" fmla="*/ 38 w 38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33">
                    <a:moveTo>
                      <a:pt x="9" y="0"/>
                    </a:moveTo>
                    <a:lnTo>
                      <a:pt x="0" y="15"/>
                    </a:lnTo>
                    <a:lnTo>
                      <a:pt x="17" y="33"/>
                    </a:lnTo>
                    <a:lnTo>
                      <a:pt x="21" y="33"/>
                    </a:lnTo>
                    <a:lnTo>
                      <a:pt x="26" y="33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8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0" name="Freeform 1984"/>
              <p:cNvSpPr>
                <a:spLocks/>
              </p:cNvSpPr>
              <p:nvPr/>
            </p:nvSpPr>
            <p:spPr bwMode="auto">
              <a:xfrm>
                <a:off x="2808661" y="2681130"/>
                <a:ext cx="44348" cy="40965"/>
              </a:xfrm>
              <a:custGeom>
                <a:avLst/>
                <a:gdLst>
                  <a:gd name="T0" fmla="*/ 22869129 w 43"/>
                  <a:gd name="T1" fmla="*/ 0 h 40"/>
                  <a:gd name="T2" fmla="*/ 45738258 w 43"/>
                  <a:gd name="T3" fmla="*/ 20977152 h 40"/>
                  <a:gd name="T4" fmla="*/ 22869129 w 43"/>
                  <a:gd name="T5" fmla="*/ 41953281 h 40"/>
                  <a:gd name="T6" fmla="*/ 0 w 43"/>
                  <a:gd name="T7" fmla="*/ 20977152 h 40"/>
                  <a:gd name="T8" fmla="*/ 9572981 w 43"/>
                  <a:gd name="T9" fmla="*/ 0 h 40"/>
                  <a:gd name="T10" fmla="*/ 0 w 43"/>
                  <a:gd name="T11" fmla="*/ 10488064 h 40"/>
                  <a:gd name="T12" fmla="*/ 23401305 w 43"/>
                  <a:gd name="T13" fmla="*/ 37758466 h 40"/>
                  <a:gd name="T14" fmla="*/ 27655617 w 43"/>
                  <a:gd name="T15" fmla="*/ 37758466 h 40"/>
                  <a:gd name="T16" fmla="*/ 31909930 w 43"/>
                  <a:gd name="T17" fmla="*/ 37758466 h 40"/>
                  <a:gd name="T18" fmla="*/ 36165282 w 43"/>
                  <a:gd name="T19" fmla="*/ 37758466 h 40"/>
                  <a:gd name="T20" fmla="*/ 36165282 w 43"/>
                  <a:gd name="T21" fmla="*/ 41953281 h 40"/>
                  <a:gd name="T22" fmla="*/ 41483946 w 43"/>
                  <a:gd name="T23" fmla="*/ 41953281 h 40"/>
                  <a:gd name="T24" fmla="*/ 45738258 w 43"/>
                  <a:gd name="T25" fmla="*/ 37758466 h 40"/>
                  <a:gd name="T26" fmla="*/ 9572981 w 43"/>
                  <a:gd name="T27" fmla="*/ 0 h 40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"/>
                  <a:gd name="T43" fmla="*/ 0 h 40"/>
                  <a:gd name="T44" fmla="*/ 43 w 43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" h="40">
                    <a:moveTo>
                      <a:pt x="9" y="0"/>
                    </a:moveTo>
                    <a:lnTo>
                      <a:pt x="0" y="10"/>
                    </a:lnTo>
                    <a:lnTo>
                      <a:pt x="22" y="36"/>
                    </a:lnTo>
                    <a:lnTo>
                      <a:pt x="26" y="36"/>
                    </a:lnTo>
                    <a:lnTo>
                      <a:pt x="30" y="36"/>
                    </a:lnTo>
                    <a:lnTo>
                      <a:pt x="34" y="36"/>
                    </a:lnTo>
                    <a:lnTo>
                      <a:pt x="34" y="40"/>
                    </a:lnTo>
                    <a:lnTo>
                      <a:pt x="39" y="40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1" name="Freeform 1985"/>
              <p:cNvSpPr>
                <a:spLocks/>
              </p:cNvSpPr>
              <p:nvPr/>
            </p:nvSpPr>
            <p:spPr bwMode="auto">
              <a:xfrm>
                <a:off x="2812886" y="2672937"/>
                <a:ext cx="44348" cy="49158"/>
              </a:xfrm>
              <a:custGeom>
                <a:avLst/>
                <a:gdLst>
                  <a:gd name="T0" fmla="*/ 23413632 w 42"/>
                  <a:gd name="T1" fmla="*/ 0 h 48"/>
                  <a:gd name="T2" fmla="*/ 46827264 w 42"/>
                  <a:gd name="T3" fmla="*/ 25171968 h 48"/>
                  <a:gd name="T4" fmla="*/ 23413632 w 42"/>
                  <a:gd name="T5" fmla="*/ 50343937 h 48"/>
                  <a:gd name="T6" fmla="*/ 0 w 42"/>
                  <a:gd name="T7" fmla="*/ 25171968 h 48"/>
                  <a:gd name="T8" fmla="*/ 8919228 w 42"/>
                  <a:gd name="T9" fmla="*/ 0 h 48"/>
                  <a:gd name="T10" fmla="*/ 0 w 42"/>
                  <a:gd name="T11" fmla="*/ 11536768 h 48"/>
                  <a:gd name="T12" fmla="*/ 32332856 w 42"/>
                  <a:gd name="T13" fmla="*/ 46149122 h 48"/>
                  <a:gd name="T14" fmla="*/ 32332856 w 42"/>
                  <a:gd name="T15" fmla="*/ 50343937 h 48"/>
                  <a:gd name="T16" fmla="*/ 37908040 w 42"/>
                  <a:gd name="T17" fmla="*/ 50343937 h 48"/>
                  <a:gd name="T18" fmla="*/ 46827264 w 42"/>
                  <a:gd name="T19" fmla="*/ 38807172 h 48"/>
                  <a:gd name="T20" fmla="*/ 8919228 w 42"/>
                  <a:gd name="T21" fmla="*/ 0 h 48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48"/>
                  <a:gd name="T35" fmla="*/ 42 w 42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48">
                    <a:moveTo>
                      <a:pt x="8" y="0"/>
                    </a:moveTo>
                    <a:lnTo>
                      <a:pt x="0" y="11"/>
                    </a:lnTo>
                    <a:lnTo>
                      <a:pt x="29" y="44"/>
                    </a:lnTo>
                    <a:lnTo>
                      <a:pt x="29" y="48"/>
                    </a:lnTo>
                    <a:lnTo>
                      <a:pt x="34" y="48"/>
                    </a:lnTo>
                    <a:lnTo>
                      <a:pt x="42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2" name="Freeform 1986"/>
              <p:cNvSpPr>
                <a:spLocks/>
              </p:cNvSpPr>
              <p:nvPr/>
            </p:nvSpPr>
            <p:spPr bwMode="auto">
              <a:xfrm>
                <a:off x="2818171" y="2665768"/>
                <a:ext cx="44348" cy="52230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6744832 h 51"/>
                  <a:gd name="T4" fmla="*/ 23413632 w 42"/>
                  <a:gd name="T5" fmla="*/ 53489665 h 51"/>
                  <a:gd name="T6" fmla="*/ 0 w 42"/>
                  <a:gd name="T7" fmla="*/ 26744832 h 51"/>
                  <a:gd name="T8" fmla="*/ 8919228 w 42"/>
                  <a:gd name="T9" fmla="*/ 0 h 51"/>
                  <a:gd name="T10" fmla="*/ 0 w 42"/>
                  <a:gd name="T11" fmla="*/ 15732495 h 51"/>
                  <a:gd name="T12" fmla="*/ 37908040 w 42"/>
                  <a:gd name="T13" fmla="*/ 53489665 h 51"/>
                  <a:gd name="T14" fmla="*/ 46827264 w 42"/>
                  <a:gd name="T15" fmla="*/ 41952983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5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3" name="Freeform 1987"/>
              <p:cNvSpPr>
                <a:spLocks/>
              </p:cNvSpPr>
              <p:nvPr/>
            </p:nvSpPr>
            <p:spPr bwMode="auto">
              <a:xfrm>
                <a:off x="2821335" y="2662696"/>
                <a:ext cx="46460" cy="49158"/>
              </a:xfrm>
              <a:custGeom>
                <a:avLst/>
                <a:gdLst>
                  <a:gd name="T0" fmla="*/ 25099204 w 43"/>
                  <a:gd name="T1" fmla="*/ 0 h 48"/>
                  <a:gd name="T2" fmla="*/ 50198408 w 43"/>
                  <a:gd name="T3" fmla="*/ 25171968 h 48"/>
                  <a:gd name="T4" fmla="*/ 25099204 w 43"/>
                  <a:gd name="T5" fmla="*/ 50343937 h 48"/>
                  <a:gd name="T6" fmla="*/ 0 w 43"/>
                  <a:gd name="T7" fmla="*/ 25171968 h 48"/>
                  <a:gd name="T8" fmla="*/ 10506443 w 43"/>
                  <a:gd name="T9" fmla="*/ 0 h 48"/>
                  <a:gd name="T10" fmla="*/ 0 w 43"/>
                  <a:gd name="T11" fmla="*/ 11536768 h 48"/>
                  <a:gd name="T12" fmla="*/ 39691969 w 43"/>
                  <a:gd name="T13" fmla="*/ 50343937 h 48"/>
                  <a:gd name="T14" fmla="*/ 50198408 w 43"/>
                  <a:gd name="T15" fmla="*/ 38807172 h 48"/>
                  <a:gd name="T16" fmla="*/ 10506443 w 43"/>
                  <a:gd name="T17" fmla="*/ 0 h 4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48"/>
                  <a:gd name="T29" fmla="*/ 43 w 43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48">
                    <a:moveTo>
                      <a:pt x="9" y="0"/>
                    </a:moveTo>
                    <a:lnTo>
                      <a:pt x="0" y="11"/>
                    </a:lnTo>
                    <a:lnTo>
                      <a:pt x="34" y="48"/>
                    </a:lnTo>
                    <a:lnTo>
                      <a:pt x="43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4" name="Freeform 1988"/>
              <p:cNvSpPr>
                <a:spLocks/>
              </p:cNvSpPr>
              <p:nvPr/>
            </p:nvSpPr>
            <p:spPr bwMode="auto">
              <a:xfrm>
                <a:off x="2825560" y="2654503"/>
                <a:ext cx="44348" cy="52230"/>
              </a:xfrm>
              <a:custGeom>
                <a:avLst/>
                <a:gdLst>
                  <a:gd name="T0" fmla="*/ 22869129 w 43"/>
                  <a:gd name="T1" fmla="*/ 0 h 51"/>
                  <a:gd name="T2" fmla="*/ 45738258 w 43"/>
                  <a:gd name="T3" fmla="*/ 26744832 h 51"/>
                  <a:gd name="T4" fmla="*/ 22869129 w 43"/>
                  <a:gd name="T5" fmla="*/ 53489665 h 51"/>
                  <a:gd name="T6" fmla="*/ 0 w 43"/>
                  <a:gd name="T7" fmla="*/ 26744832 h 51"/>
                  <a:gd name="T8" fmla="*/ 9572981 w 43"/>
                  <a:gd name="T9" fmla="*/ 0 h 51"/>
                  <a:gd name="T10" fmla="*/ 0 w 43"/>
                  <a:gd name="T11" fmla="*/ 11536686 h 51"/>
                  <a:gd name="T12" fmla="*/ 36165282 w 43"/>
                  <a:gd name="T13" fmla="*/ 53489665 h 51"/>
                  <a:gd name="T14" fmla="*/ 45738258 w 43"/>
                  <a:gd name="T15" fmla="*/ 37757174 h 51"/>
                  <a:gd name="T16" fmla="*/ 9572981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5" name="Freeform 1989"/>
              <p:cNvSpPr>
                <a:spLocks/>
              </p:cNvSpPr>
              <p:nvPr/>
            </p:nvSpPr>
            <p:spPr bwMode="auto">
              <a:xfrm>
                <a:off x="2830836" y="2648358"/>
                <a:ext cx="44348" cy="51206"/>
              </a:xfrm>
              <a:custGeom>
                <a:avLst/>
                <a:gdLst>
                  <a:gd name="T0" fmla="*/ 23413632 w 42"/>
                  <a:gd name="T1" fmla="*/ 0 h 51"/>
                  <a:gd name="T2" fmla="*/ 46827264 w 42"/>
                  <a:gd name="T3" fmla="*/ 25706416 h 51"/>
                  <a:gd name="T4" fmla="*/ 23413632 w 42"/>
                  <a:gd name="T5" fmla="*/ 51412832 h 51"/>
                  <a:gd name="T6" fmla="*/ 0 w 42"/>
                  <a:gd name="T7" fmla="*/ 25706416 h 51"/>
                  <a:gd name="T8" fmla="*/ 8919228 w 42"/>
                  <a:gd name="T9" fmla="*/ 0 h 51"/>
                  <a:gd name="T10" fmla="*/ 0 w 42"/>
                  <a:gd name="T11" fmla="*/ 14113779 h 51"/>
                  <a:gd name="T12" fmla="*/ 37908040 w 42"/>
                  <a:gd name="T13" fmla="*/ 51412832 h 51"/>
                  <a:gd name="T14" fmla="*/ 46827264 w 42"/>
                  <a:gd name="T15" fmla="*/ 40324227 h 51"/>
                  <a:gd name="T16" fmla="*/ 8919228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8" y="0"/>
                    </a:moveTo>
                    <a:lnTo>
                      <a:pt x="0" y="14"/>
                    </a:lnTo>
                    <a:lnTo>
                      <a:pt x="34" y="51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6" name="Freeform 1990"/>
              <p:cNvSpPr>
                <a:spLocks/>
              </p:cNvSpPr>
              <p:nvPr/>
            </p:nvSpPr>
            <p:spPr bwMode="auto">
              <a:xfrm>
                <a:off x="2835060" y="2640165"/>
                <a:ext cx="44348" cy="51206"/>
              </a:xfrm>
              <a:custGeom>
                <a:avLst/>
                <a:gdLst>
                  <a:gd name="T0" fmla="*/ 23413632 w 42"/>
                  <a:gd name="T1" fmla="*/ 0 h 50"/>
                  <a:gd name="T2" fmla="*/ 46827264 w 42"/>
                  <a:gd name="T3" fmla="*/ 26220544 h 50"/>
                  <a:gd name="T4" fmla="*/ 23413632 w 42"/>
                  <a:gd name="T5" fmla="*/ 52441089 h 50"/>
                  <a:gd name="T6" fmla="*/ 0 w 42"/>
                  <a:gd name="T7" fmla="*/ 26220544 h 50"/>
                  <a:gd name="T8" fmla="*/ 8919228 w 42"/>
                  <a:gd name="T9" fmla="*/ 0 h 50"/>
                  <a:gd name="T10" fmla="*/ 0 w 42"/>
                  <a:gd name="T11" fmla="*/ 14683832 h 50"/>
                  <a:gd name="T12" fmla="*/ 37908040 w 42"/>
                  <a:gd name="T13" fmla="*/ 52441089 h 50"/>
                  <a:gd name="T14" fmla="*/ 46827264 w 42"/>
                  <a:gd name="T15" fmla="*/ 41953079 h 50"/>
                  <a:gd name="T16" fmla="*/ 8919228 w 42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0"/>
                  <a:gd name="T29" fmla="*/ 42 w 4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0">
                    <a:moveTo>
                      <a:pt x="8" y="0"/>
                    </a:moveTo>
                    <a:lnTo>
                      <a:pt x="0" y="14"/>
                    </a:lnTo>
                    <a:lnTo>
                      <a:pt x="34" y="50"/>
                    </a:lnTo>
                    <a:lnTo>
                      <a:pt x="42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7" name="Freeform 1991"/>
              <p:cNvSpPr>
                <a:spLocks/>
              </p:cNvSpPr>
              <p:nvPr/>
            </p:nvSpPr>
            <p:spPr bwMode="auto">
              <a:xfrm>
                <a:off x="2840336" y="2635044"/>
                <a:ext cx="43287" cy="52230"/>
              </a:xfrm>
              <a:custGeom>
                <a:avLst/>
                <a:gdLst>
                  <a:gd name="T0" fmla="*/ 22307234 w 42"/>
                  <a:gd name="T1" fmla="*/ 0 h 51"/>
                  <a:gd name="T2" fmla="*/ 44613437 w 42"/>
                  <a:gd name="T3" fmla="*/ 26744832 h 51"/>
                  <a:gd name="T4" fmla="*/ 22307234 w 42"/>
                  <a:gd name="T5" fmla="*/ 53489665 h 51"/>
                  <a:gd name="T6" fmla="*/ 0 w 42"/>
                  <a:gd name="T7" fmla="*/ 26744832 h 51"/>
                  <a:gd name="T8" fmla="*/ 9560244 w 42"/>
                  <a:gd name="T9" fmla="*/ 0 h 51"/>
                  <a:gd name="T10" fmla="*/ 0 w 42"/>
                  <a:gd name="T11" fmla="*/ 11536686 h 51"/>
                  <a:gd name="T12" fmla="*/ 36115790 w 42"/>
                  <a:gd name="T13" fmla="*/ 53489665 h 51"/>
                  <a:gd name="T14" fmla="*/ 44613437 w 42"/>
                  <a:gd name="T15" fmla="*/ 37757174 h 51"/>
                  <a:gd name="T16" fmla="*/ 9560244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9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8" name="Freeform 1992"/>
              <p:cNvSpPr>
                <a:spLocks/>
              </p:cNvSpPr>
              <p:nvPr/>
            </p:nvSpPr>
            <p:spPr bwMode="auto">
              <a:xfrm>
                <a:off x="2843509" y="2628899"/>
                <a:ext cx="46460" cy="52230"/>
              </a:xfrm>
              <a:custGeom>
                <a:avLst/>
                <a:gdLst>
                  <a:gd name="T0" fmla="*/ 25099204 w 43"/>
                  <a:gd name="T1" fmla="*/ 0 h 51"/>
                  <a:gd name="T2" fmla="*/ 50198408 w 43"/>
                  <a:gd name="T3" fmla="*/ 26744832 h 51"/>
                  <a:gd name="T4" fmla="*/ 25099204 w 43"/>
                  <a:gd name="T5" fmla="*/ 53489665 h 51"/>
                  <a:gd name="T6" fmla="*/ 0 w 43"/>
                  <a:gd name="T7" fmla="*/ 26744832 h 51"/>
                  <a:gd name="T8" fmla="*/ 15176212 w 43"/>
                  <a:gd name="T9" fmla="*/ 0 h 51"/>
                  <a:gd name="T10" fmla="*/ 0 w 43"/>
                  <a:gd name="T11" fmla="*/ 11536686 h 51"/>
                  <a:gd name="T12" fmla="*/ 39691969 w 43"/>
                  <a:gd name="T13" fmla="*/ 53489665 h 51"/>
                  <a:gd name="T14" fmla="*/ 50198408 w 43"/>
                  <a:gd name="T15" fmla="*/ 37757174 h 51"/>
                  <a:gd name="T16" fmla="*/ 15176212 w 43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1"/>
                  <a:gd name="T29" fmla="*/ 43 w 4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1">
                    <a:moveTo>
                      <a:pt x="13" y="0"/>
                    </a:moveTo>
                    <a:lnTo>
                      <a:pt x="0" y="11"/>
                    </a:lnTo>
                    <a:lnTo>
                      <a:pt x="34" y="51"/>
                    </a:lnTo>
                    <a:lnTo>
                      <a:pt x="4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19" name="Freeform 1993"/>
              <p:cNvSpPr>
                <a:spLocks/>
              </p:cNvSpPr>
              <p:nvPr/>
            </p:nvSpPr>
            <p:spPr bwMode="auto">
              <a:xfrm>
                <a:off x="2849846" y="2620706"/>
                <a:ext cx="43287" cy="52230"/>
              </a:xfrm>
              <a:custGeom>
                <a:avLst/>
                <a:gdLst>
                  <a:gd name="T0" fmla="*/ 22307234 w 42"/>
                  <a:gd name="T1" fmla="*/ 0 h 51"/>
                  <a:gd name="T2" fmla="*/ 44613437 w 42"/>
                  <a:gd name="T3" fmla="*/ 26744832 h 51"/>
                  <a:gd name="T4" fmla="*/ 22307234 w 42"/>
                  <a:gd name="T5" fmla="*/ 53489665 h 51"/>
                  <a:gd name="T6" fmla="*/ 0 w 42"/>
                  <a:gd name="T7" fmla="*/ 26744832 h 51"/>
                  <a:gd name="T8" fmla="*/ 12746990 w 42"/>
                  <a:gd name="T9" fmla="*/ 0 h 51"/>
                  <a:gd name="T10" fmla="*/ 0 w 42"/>
                  <a:gd name="T11" fmla="*/ 15732495 h 51"/>
                  <a:gd name="T12" fmla="*/ 35053198 w 42"/>
                  <a:gd name="T13" fmla="*/ 53489665 h 51"/>
                  <a:gd name="T14" fmla="*/ 44613437 w 42"/>
                  <a:gd name="T15" fmla="*/ 41952983 h 51"/>
                  <a:gd name="T16" fmla="*/ 12746990 w 42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1"/>
                  <a:gd name="T29" fmla="*/ 42 w 42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1">
                    <a:moveTo>
                      <a:pt x="12" y="0"/>
                    </a:moveTo>
                    <a:lnTo>
                      <a:pt x="0" y="15"/>
                    </a:lnTo>
                    <a:lnTo>
                      <a:pt x="33" y="51"/>
                    </a:lnTo>
                    <a:lnTo>
                      <a:pt x="42" y="4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0" name="Freeform 1994"/>
              <p:cNvSpPr>
                <a:spLocks/>
              </p:cNvSpPr>
              <p:nvPr/>
            </p:nvSpPr>
            <p:spPr bwMode="auto">
              <a:xfrm>
                <a:off x="2857234" y="2617634"/>
                <a:ext cx="40123" cy="47109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3609628 h 47"/>
                  <a:gd name="T4" fmla="*/ 21182832 w 38"/>
                  <a:gd name="T5" fmla="*/ 47218253 h 47"/>
                  <a:gd name="T6" fmla="*/ 0 w 38"/>
                  <a:gd name="T7" fmla="*/ 23609628 h 47"/>
                  <a:gd name="T8" fmla="*/ 10033918 w 38"/>
                  <a:gd name="T9" fmla="*/ 0 h 47"/>
                  <a:gd name="T10" fmla="*/ 0 w 38"/>
                  <a:gd name="T11" fmla="*/ 11051571 h 47"/>
                  <a:gd name="T12" fmla="*/ 33445683 w 38"/>
                  <a:gd name="T13" fmla="*/ 47218253 h 47"/>
                  <a:gd name="T14" fmla="*/ 42364608 w 38"/>
                  <a:gd name="T15" fmla="*/ 36166686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1" name="Freeform 1995"/>
              <p:cNvSpPr>
                <a:spLocks/>
              </p:cNvSpPr>
              <p:nvPr/>
            </p:nvSpPr>
            <p:spPr bwMode="auto">
              <a:xfrm>
                <a:off x="2862510" y="2609441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8805870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2" name="Freeform 1996"/>
              <p:cNvSpPr>
                <a:spLocks/>
              </p:cNvSpPr>
              <p:nvPr/>
            </p:nvSpPr>
            <p:spPr bwMode="auto">
              <a:xfrm>
                <a:off x="2866735" y="2602272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3" name="Freeform 1997"/>
              <p:cNvSpPr>
                <a:spLocks/>
              </p:cNvSpPr>
              <p:nvPr/>
            </p:nvSpPr>
            <p:spPr bwMode="auto">
              <a:xfrm>
                <a:off x="2869908" y="2599200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9392235 w 38"/>
                  <a:gd name="T9" fmla="*/ 0 h 47"/>
                  <a:gd name="T10" fmla="*/ 0 w 38"/>
                  <a:gd name="T11" fmla="*/ 10939224 h 47"/>
                  <a:gd name="T12" fmla="*/ 34048469 w 38"/>
                  <a:gd name="T13" fmla="*/ 51415084 h 47"/>
                  <a:gd name="T14" fmla="*/ 44615279 w 38"/>
                  <a:gd name="T15" fmla="*/ 39381837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0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4" name="Freeform 1998"/>
              <p:cNvSpPr>
                <a:spLocks/>
              </p:cNvSpPr>
              <p:nvPr/>
            </p:nvSpPr>
            <p:spPr bwMode="auto">
              <a:xfrm>
                <a:off x="2875184" y="259100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8805870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5" name="Freeform 1999"/>
              <p:cNvSpPr>
                <a:spLocks/>
              </p:cNvSpPr>
              <p:nvPr/>
            </p:nvSpPr>
            <p:spPr bwMode="auto">
              <a:xfrm>
                <a:off x="2879409" y="2584862"/>
                <a:ext cx="40123" cy="51206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5706416 h 51"/>
                  <a:gd name="T4" fmla="*/ 21182832 w 38"/>
                  <a:gd name="T5" fmla="*/ 51412832 h 51"/>
                  <a:gd name="T6" fmla="*/ 0 w 38"/>
                  <a:gd name="T7" fmla="*/ 25706416 h 51"/>
                  <a:gd name="T8" fmla="*/ 10033918 w 38"/>
                  <a:gd name="T9" fmla="*/ 0 h 51"/>
                  <a:gd name="T10" fmla="*/ 0 w 38"/>
                  <a:gd name="T11" fmla="*/ 15121834 h 51"/>
                  <a:gd name="T12" fmla="*/ 33445683 w 38"/>
                  <a:gd name="T13" fmla="*/ 51412832 h 51"/>
                  <a:gd name="T14" fmla="*/ 42364608 w 38"/>
                  <a:gd name="T15" fmla="*/ 40324227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6" name="Freeform 2000"/>
              <p:cNvSpPr>
                <a:spLocks/>
              </p:cNvSpPr>
              <p:nvPr/>
            </p:nvSpPr>
            <p:spPr bwMode="auto">
              <a:xfrm>
                <a:off x="2882572" y="2576669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4683798 h 51"/>
                  <a:gd name="T12" fmla="*/ 33439374 w 39"/>
                  <a:gd name="T13" fmla="*/ 53489665 h 51"/>
                  <a:gd name="T14" fmla="*/ 43471298 w 39"/>
                  <a:gd name="T15" fmla="*/ 41952983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4"/>
                    </a:lnTo>
                    <a:lnTo>
                      <a:pt x="30" y="51"/>
                    </a:lnTo>
                    <a:lnTo>
                      <a:pt x="39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7" name="Freeform 2001"/>
              <p:cNvSpPr>
                <a:spLocks/>
              </p:cNvSpPr>
              <p:nvPr/>
            </p:nvSpPr>
            <p:spPr bwMode="auto">
              <a:xfrm>
                <a:off x="2888909" y="2571548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8" name="Freeform 2002"/>
              <p:cNvSpPr>
                <a:spLocks/>
              </p:cNvSpPr>
              <p:nvPr/>
            </p:nvSpPr>
            <p:spPr bwMode="auto">
              <a:xfrm>
                <a:off x="2892082" y="2565404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5223040 w 38"/>
                  <a:gd name="T13" fmla="*/ 53489665 h 51"/>
                  <a:gd name="T14" fmla="*/ 44615279 w 38"/>
                  <a:gd name="T15" fmla="*/ 37757174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29" name="Freeform 2003"/>
              <p:cNvSpPr>
                <a:spLocks/>
              </p:cNvSpPr>
              <p:nvPr/>
            </p:nvSpPr>
            <p:spPr bwMode="auto">
              <a:xfrm>
                <a:off x="2897358" y="2557211"/>
                <a:ext cx="40123" cy="52230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7279729 h 50"/>
                  <a:gd name="T4" fmla="*/ 21182832 w 38"/>
                  <a:gd name="T5" fmla="*/ 54559458 h 50"/>
                  <a:gd name="T6" fmla="*/ 0 w 38"/>
                  <a:gd name="T7" fmla="*/ 27279729 h 50"/>
                  <a:gd name="T8" fmla="*/ 10033918 w 38"/>
                  <a:gd name="T9" fmla="*/ 0 h 50"/>
                  <a:gd name="T10" fmla="*/ 0 w 38"/>
                  <a:gd name="T11" fmla="*/ 15276230 h 50"/>
                  <a:gd name="T12" fmla="*/ 33445683 w 38"/>
                  <a:gd name="T13" fmla="*/ 54559458 h 50"/>
                  <a:gd name="T14" fmla="*/ 42364608 w 38"/>
                  <a:gd name="T15" fmla="*/ 43647569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4"/>
                    </a:lnTo>
                    <a:lnTo>
                      <a:pt x="30" y="50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0" name="Freeform 2004"/>
              <p:cNvSpPr>
                <a:spLocks/>
              </p:cNvSpPr>
              <p:nvPr/>
            </p:nvSpPr>
            <p:spPr bwMode="auto">
              <a:xfrm>
                <a:off x="2901583" y="2554129"/>
                <a:ext cx="41175" cy="47109"/>
              </a:xfrm>
              <a:custGeom>
                <a:avLst/>
                <a:gdLst>
                  <a:gd name="T0" fmla="*/ 21736177 w 39"/>
                  <a:gd name="T1" fmla="*/ 0 h 47"/>
                  <a:gd name="T2" fmla="*/ 43471298 w 39"/>
                  <a:gd name="T3" fmla="*/ 23609628 h 47"/>
                  <a:gd name="T4" fmla="*/ 21736177 w 39"/>
                  <a:gd name="T5" fmla="*/ 47218253 h 47"/>
                  <a:gd name="T6" fmla="*/ 0 w 39"/>
                  <a:gd name="T7" fmla="*/ 23609628 h 47"/>
                  <a:gd name="T8" fmla="*/ 10031919 w 39"/>
                  <a:gd name="T9" fmla="*/ 0 h 47"/>
                  <a:gd name="T10" fmla="*/ 0 w 39"/>
                  <a:gd name="T11" fmla="*/ 11051571 h 47"/>
                  <a:gd name="T12" fmla="*/ 33439374 w 39"/>
                  <a:gd name="T13" fmla="*/ 47218253 h 47"/>
                  <a:gd name="T14" fmla="*/ 43471298 w 39"/>
                  <a:gd name="T15" fmla="*/ 36166686 h 47"/>
                  <a:gd name="T16" fmla="*/ 10031919 w 39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47"/>
                  <a:gd name="T29" fmla="*/ 39 w 39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9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1" name="Freeform 2005"/>
              <p:cNvSpPr>
                <a:spLocks/>
              </p:cNvSpPr>
              <p:nvPr/>
            </p:nvSpPr>
            <p:spPr bwMode="auto">
              <a:xfrm>
                <a:off x="2906859" y="2545936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1536686 h 51"/>
                  <a:gd name="T12" fmla="*/ 32330686 w 38"/>
                  <a:gd name="T13" fmla="*/ 53489665 h 51"/>
                  <a:gd name="T14" fmla="*/ 42364608 w 38"/>
                  <a:gd name="T15" fmla="*/ 37757174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2" name="Freeform 2006"/>
              <p:cNvSpPr>
                <a:spLocks/>
              </p:cNvSpPr>
              <p:nvPr/>
            </p:nvSpPr>
            <p:spPr bwMode="auto">
              <a:xfrm>
                <a:off x="2911083" y="2538767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3445683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3" name="Freeform 2007"/>
              <p:cNvSpPr>
                <a:spLocks/>
              </p:cNvSpPr>
              <p:nvPr/>
            </p:nvSpPr>
            <p:spPr bwMode="auto">
              <a:xfrm>
                <a:off x="2914256" y="2535695"/>
                <a:ext cx="41175" cy="49158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5707542 h 47"/>
                  <a:gd name="T4" fmla="*/ 22308181 w 38"/>
                  <a:gd name="T5" fmla="*/ 51415084 h 47"/>
                  <a:gd name="T6" fmla="*/ 0 w 38"/>
                  <a:gd name="T7" fmla="*/ 25707542 h 47"/>
                  <a:gd name="T8" fmla="*/ 10566805 w 38"/>
                  <a:gd name="T9" fmla="*/ 0 h 47"/>
                  <a:gd name="T10" fmla="*/ 0 w 38"/>
                  <a:gd name="T11" fmla="*/ 12033251 h 47"/>
                  <a:gd name="T12" fmla="*/ 35223040 w 38"/>
                  <a:gd name="T13" fmla="*/ 51415084 h 47"/>
                  <a:gd name="T14" fmla="*/ 44615279 w 38"/>
                  <a:gd name="T15" fmla="*/ 39381837 h 47"/>
                  <a:gd name="T16" fmla="*/ 1056680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4" name="Freeform 2008"/>
              <p:cNvSpPr>
                <a:spLocks/>
              </p:cNvSpPr>
              <p:nvPr/>
            </p:nvSpPr>
            <p:spPr bwMode="auto">
              <a:xfrm>
                <a:off x="2919532" y="2527502"/>
                <a:ext cx="41175" cy="52230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6744832 h 51"/>
                  <a:gd name="T4" fmla="*/ 21736177 w 39"/>
                  <a:gd name="T5" fmla="*/ 53489665 h 51"/>
                  <a:gd name="T6" fmla="*/ 0 w 39"/>
                  <a:gd name="T7" fmla="*/ 26744832 h 51"/>
                  <a:gd name="T8" fmla="*/ 10031919 w 39"/>
                  <a:gd name="T9" fmla="*/ 0 h 51"/>
                  <a:gd name="T10" fmla="*/ 0 w 39"/>
                  <a:gd name="T11" fmla="*/ 11536686 h 51"/>
                  <a:gd name="T12" fmla="*/ 33439374 w 39"/>
                  <a:gd name="T13" fmla="*/ 53489665 h 51"/>
                  <a:gd name="T14" fmla="*/ 43471298 w 39"/>
                  <a:gd name="T15" fmla="*/ 38805870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5" name="Freeform 2009"/>
              <p:cNvSpPr>
                <a:spLocks/>
              </p:cNvSpPr>
              <p:nvPr/>
            </p:nvSpPr>
            <p:spPr bwMode="auto">
              <a:xfrm>
                <a:off x="2923757" y="2521357"/>
                <a:ext cx="41175" cy="51206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5706416 h 51"/>
                  <a:gd name="T4" fmla="*/ 22308181 w 38"/>
                  <a:gd name="T5" fmla="*/ 51412832 h 51"/>
                  <a:gd name="T6" fmla="*/ 0 w 38"/>
                  <a:gd name="T7" fmla="*/ 25706416 h 51"/>
                  <a:gd name="T8" fmla="*/ 9392235 w 38"/>
                  <a:gd name="T9" fmla="*/ 0 h 51"/>
                  <a:gd name="T10" fmla="*/ 0 w 38"/>
                  <a:gd name="T11" fmla="*/ 15121834 h 51"/>
                  <a:gd name="T12" fmla="*/ 34048469 w 38"/>
                  <a:gd name="T13" fmla="*/ 51412832 h 51"/>
                  <a:gd name="T14" fmla="*/ 44615279 w 38"/>
                  <a:gd name="T15" fmla="*/ 40324227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6" name="Freeform 2010"/>
              <p:cNvSpPr>
                <a:spLocks/>
              </p:cNvSpPr>
              <p:nvPr/>
            </p:nvSpPr>
            <p:spPr bwMode="auto">
              <a:xfrm>
                <a:off x="2929033" y="2517260"/>
                <a:ext cx="40123" cy="46085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2594397 h 47"/>
                  <a:gd name="T4" fmla="*/ 21182832 w 38"/>
                  <a:gd name="T5" fmla="*/ 45187814 h 47"/>
                  <a:gd name="T6" fmla="*/ 0 w 38"/>
                  <a:gd name="T7" fmla="*/ 22594397 h 47"/>
                  <a:gd name="T8" fmla="*/ 8918921 w 38"/>
                  <a:gd name="T9" fmla="*/ 0 h 47"/>
                  <a:gd name="T10" fmla="*/ 0 w 38"/>
                  <a:gd name="T11" fmla="*/ 9614116 h 47"/>
                  <a:gd name="T12" fmla="*/ 33445683 w 38"/>
                  <a:gd name="T13" fmla="*/ 45187814 h 47"/>
                  <a:gd name="T14" fmla="*/ 42364608 w 38"/>
                  <a:gd name="T15" fmla="*/ 34611800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0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7" name="Freeform 2011"/>
              <p:cNvSpPr>
                <a:spLocks/>
              </p:cNvSpPr>
              <p:nvPr/>
            </p:nvSpPr>
            <p:spPr bwMode="auto">
              <a:xfrm>
                <a:off x="2933258" y="2508043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8805870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8" name="Freeform 2012"/>
              <p:cNvSpPr>
                <a:spLocks/>
              </p:cNvSpPr>
              <p:nvPr/>
            </p:nvSpPr>
            <p:spPr bwMode="auto">
              <a:xfrm>
                <a:off x="2936431" y="2501898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1056680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37757174 h 51"/>
                  <a:gd name="T16" fmla="*/ 1056680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39" name="Freeform 2013"/>
              <p:cNvSpPr>
                <a:spLocks/>
              </p:cNvSpPr>
              <p:nvPr/>
            </p:nvSpPr>
            <p:spPr bwMode="auto">
              <a:xfrm>
                <a:off x="2942758" y="2493705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4683798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4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40" name="Freeform 2014"/>
              <p:cNvSpPr>
                <a:spLocks/>
              </p:cNvSpPr>
              <p:nvPr/>
            </p:nvSpPr>
            <p:spPr bwMode="auto">
              <a:xfrm>
                <a:off x="2945931" y="2490633"/>
                <a:ext cx="41175" cy="47109"/>
              </a:xfrm>
              <a:custGeom>
                <a:avLst/>
                <a:gdLst>
                  <a:gd name="T0" fmla="*/ 22308181 w 38"/>
                  <a:gd name="T1" fmla="*/ 0 h 47"/>
                  <a:gd name="T2" fmla="*/ 44615279 w 38"/>
                  <a:gd name="T3" fmla="*/ 23609628 h 47"/>
                  <a:gd name="T4" fmla="*/ 22308181 w 38"/>
                  <a:gd name="T5" fmla="*/ 47218253 h 47"/>
                  <a:gd name="T6" fmla="*/ 0 w 38"/>
                  <a:gd name="T7" fmla="*/ 23609628 h 47"/>
                  <a:gd name="T8" fmla="*/ 9392235 w 38"/>
                  <a:gd name="T9" fmla="*/ 0 h 47"/>
                  <a:gd name="T10" fmla="*/ 0 w 38"/>
                  <a:gd name="T11" fmla="*/ 11051571 h 47"/>
                  <a:gd name="T12" fmla="*/ 34048469 w 38"/>
                  <a:gd name="T13" fmla="*/ 47218253 h 47"/>
                  <a:gd name="T14" fmla="*/ 44615279 w 38"/>
                  <a:gd name="T15" fmla="*/ 36166686 h 47"/>
                  <a:gd name="T16" fmla="*/ 9392235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41" name="Freeform 2015"/>
              <p:cNvSpPr>
                <a:spLocks/>
              </p:cNvSpPr>
              <p:nvPr/>
            </p:nvSpPr>
            <p:spPr bwMode="auto">
              <a:xfrm>
                <a:off x="2951207" y="2482440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10033918 w 38"/>
                  <a:gd name="T9" fmla="*/ 0 h 51"/>
                  <a:gd name="T10" fmla="*/ 0 w 38"/>
                  <a:gd name="T11" fmla="*/ 11536686 h 51"/>
                  <a:gd name="T12" fmla="*/ 33445683 w 38"/>
                  <a:gd name="T13" fmla="*/ 53489665 h 51"/>
                  <a:gd name="T14" fmla="*/ 42364608 w 38"/>
                  <a:gd name="T15" fmla="*/ 37757174 h 51"/>
                  <a:gd name="T16" fmla="*/ 10033918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842" name="Freeform 2016"/>
              <p:cNvSpPr>
                <a:spLocks/>
              </p:cNvSpPr>
              <p:nvPr/>
            </p:nvSpPr>
            <p:spPr bwMode="auto">
              <a:xfrm>
                <a:off x="2955432" y="2476295"/>
                <a:ext cx="40123" cy="51206"/>
              </a:xfrm>
              <a:custGeom>
                <a:avLst/>
                <a:gdLst>
                  <a:gd name="T0" fmla="*/ 21182832 w 38"/>
                  <a:gd name="T1" fmla="*/ 0 h 50"/>
                  <a:gd name="T2" fmla="*/ 42364608 w 38"/>
                  <a:gd name="T3" fmla="*/ 26220544 h 50"/>
                  <a:gd name="T4" fmla="*/ 21182832 w 38"/>
                  <a:gd name="T5" fmla="*/ 52441089 h 50"/>
                  <a:gd name="T6" fmla="*/ 0 w 38"/>
                  <a:gd name="T7" fmla="*/ 26220544 h 50"/>
                  <a:gd name="T8" fmla="*/ 10033918 w 38"/>
                  <a:gd name="T9" fmla="*/ 0 h 50"/>
                  <a:gd name="T10" fmla="*/ 0 w 38"/>
                  <a:gd name="T11" fmla="*/ 14683832 h 50"/>
                  <a:gd name="T12" fmla="*/ 33445683 w 38"/>
                  <a:gd name="T13" fmla="*/ 52441089 h 50"/>
                  <a:gd name="T14" fmla="*/ 42364608 w 38"/>
                  <a:gd name="T15" fmla="*/ 41953079 h 50"/>
                  <a:gd name="T16" fmla="*/ 10033918 w 38"/>
                  <a:gd name="T17" fmla="*/ 0 h 5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0"/>
                  <a:gd name="T29" fmla="*/ 38 w 38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0">
                    <a:moveTo>
                      <a:pt x="9" y="0"/>
                    </a:moveTo>
                    <a:lnTo>
                      <a:pt x="0" y="14"/>
                    </a:lnTo>
                    <a:lnTo>
                      <a:pt x="30" y="50"/>
                    </a:lnTo>
                    <a:lnTo>
                      <a:pt x="38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77" name="Group 2017"/>
            <p:cNvGrpSpPr>
              <a:grpSpLocks/>
            </p:cNvGrpSpPr>
            <p:nvPr/>
          </p:nvGrpSpPr>
          <p:grpSpPr bwMode="auto">
            <a:xfrm>
              <a:off x="1781287" y="2438403"/>
              <a:ext cx="2324012" cy="1235171"/>
              <a:chOff x="1781287" y="2438403"/>
              <a:chExt cx="2324012" cy="1235171"/>
            </a:xfrm>
          </p:grpSpPr>
          <p:sp>
            <p:nvSpPr>
              <p:cNvPr id="45443" name="Freeform 2018"/>
              <p:cNvSpPr>
                <a:spLocks/>
              </p:cNvSpPr>
              <p:nvPr/>
            </p:nvSpPr>
            <p:spPr bwMode="auto">
              <a:xfrm>
                <a:off x="2960717" y="2472199"/>
                <a:ext cx="40123" cy="49158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5707542 h 47"/>
                  <a:gd name="T4" fmla="*/ 21182832 w 38"/>
                  <a:gd name="T5" fmla="*/ 51415084 h 47"/>
                  <a:gd name="T6" fmla="*/ 0 w 38"/>
                  <a:gd name="T7" fmla="*/ 25707542 h 47"/>
                  <a:gd name="T8" fmla="*/ 8918921 w 38"/>
                  <a:gd name="T9" fmla="*/ 0 h 47"/>
                  <a:gd name="T10" fmla="*/ 0 w 38"/>
                  <a:gd name="T11" fmla="*/ 12033251 h 47"/>
                  <a:gd name="T12" fmla="*/ 32330686 w 38"/>
                  <a:gd name="T13" fmla="*/ 51415084 h 47"/>
                  <a:gd name="T14" fmla="*/ 42364608 w 38"/>
                  <a:gd name="T15" fmla="*/ 39381837 h 47"/>
                  <a:gd name="T16" fmla="*/ 8918921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8" y="0"/>
                    </a:moveTo>
                    <a:lnTo>
                      <a:pt x="0" y="11"/>
                    </a:lnTo>
                    <a:lnTo>
                      <a:pt x="29" y="47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44" name="Freeform 2019"/>
              <p:cNvSpPr>
                <a:spLocks/>
              </p:cNvSpPr>
              <p:nvPr/>
            </p:nvSpPr>
            <p:spPr bwMode="auto">
              <a:xfrm>
                <a:off x="2963881" y="2465030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1536686 h 51"/>
                  <a:gd name="T12" fmla="*/ 34048469 w 38"/>
                  <a:gd name="T13" fmla="*/ 53489665 h 51"/>
                  <a:gd name="T14" fmla="*/ 44615279 w 38"/>
                  <a:gd name="T15" fmla="*/ 37757174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1"/>
                    </a:lnTo>
                    <a:lnTo>
                      <a:pt x="29" y="51"/>
                    </a:lnTo>
                    <a:lnTo>
                      <a:pt x="38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45" name="Freeform 2020"/>
              <p:cNvSpPr>
                <a:spLocks/>
              </p:cNvSpPr>
              <p:nvPr/>
            </p:nvSpPr>
            <p:spPr bwMode="auto">
              <a:xfrm>
                <a:off x="2967045" y="2457861"/>
                <a:ext cx="41175" cy="52230"/>
              </a:xfrm>
              <a:custGeom>
                <a:avLst/>
                <a:gdLst>
                  <a:gd name="T0" fmla="*/ 22308181 w 38"/>
                  <a:gd name="T1" fmla="*/ 0 h 51"/>
                  <a:gd name="T2" fmla="*/ 44615279 w 38"/>
                  <a:gd name="T3" fmla="*/ 26744832 h 51"/>
                  <a:gd name="T4" fmla="*/ 22308181 w 38"/>
                  <a:gd name="T5" fmla="*/ 53489665 h 51"/>
                  <a:gd name="T6" fmla="*/ 0 w 38"/>
                  <a:gd name="T7" fmla="*/ 26744832 h 51"/>
                  <a:gd name="T8" fmla="*/ 9392235 w 38"/>
                  <a:gd name="T9" fmla="*/ 0 h 51"/>
                  <a:gd name="T10" fmla="*/ 0 w 38"/>
                  <a:gd name="T11" fmla="*/ 15732495 h 51"/>
                  <a:gd name="T12" fmla="*/ 35223040 w 38"/>
                  <a:gd name="T13" fmla="*/ 53489665 h 51"/>
                  <a:gd name="T14" fmla="*/ 44615279 w 38"/>
                  <a:gd name="T15" fmla="*/ 41952983 h 51"/>
                  <a:gd name="T16" fmla="*/ 9392235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30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46" name="Freeform 2021"/>
              <p:cNvSpPr>
                <a:spLocks/>
              </p:cNvSpPr>
              <p:nvPr/>
            </p:nvSpPr>
            <p:spPr bwMode="auto">
              <a:xfrm>
                <a:off x="2973381" y="2454789"/>
                <a:ext cx="40123" cy="49158"/>
              </a:xfrm>
              <a:custGeom>
                <a:avLst/>
                <a:gdLst>
                  <a:gd name="T0" fmla="*/ 21182832 w 38"/>
                  <a:gd name="T1" fmla="*/ 0 h 47"/>
                  <a:gd name="T2" fmla="*/ 42364608 w 38"/>
                  <a:gd name="T3" fmla="*/ 25707542 h 47"/>
                  <a:gd name="T4" fmla="*/ 21182832 w 38"/>
                  <a:gd name="T5" fmla="*/ 51415084 h 47"/>
                  <a:gd name="T6" fmla="*/ 0 w 38"/>
                  <a:gd name="T7" fmla="*/ 25707542 h 47"/>
                  <a:gd name="T8" fmla="*/ 10033918 w 38"/>
                  <a:gd name="T9" fmla="*/ 0 h 47"/>
                  <a:gd name="T10" fmla="*/ 0 w 38"/>
                  <a:gd name="T11" fmla="*/ 12033251 h 47"/>
                  <a:gd name="T12" fmla="*/ 33445683 w 38"/>
                  <a:gd name="T13" fmla="*/ 51415084 h 47"/>
                  <a:gd name="T14" fmla="*/ 42364608 w 38"/>
                  <a:gd name="T15" fmla="*/ 39381837 h 47"/>
                  <a:gd name="T16" fmla="*/ 10033918 w 38"/>
                  <a:gd name="T17" fmla="*/ 0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7"/>
                  <a:gd name="T29" fmla="*/ 38 w 38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7">
                    <a:moveTo>
                      <a:pt x="9" y="0"/>
                    </a:moveTo>
                    <a:lnTo>
                      <a:pt x="0" y="11"/>
                    </a:lnTo>
                    <a:lnTo>
                      <a:pt x="30" y="47"/>
                    </a:lnTo>
                    <a:lnTo>
                      <a:pt x="3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47" name="Freeform 2022"/>
              <p:cNvSpPr>
                <a:spLocks/>
              </p:cNvSpPr>
              <p:nvPr/>
            </p:nvSpPr>
            <p:spPr bwMode="auto">
              <a:xfrm>
                <a:off x="2976554" y="2446596"/>
                <a:ext cx="41175" cy="51206"/>
              </a:xfrm>
              <a:custGeom>
                <a:avLst/>
                <a:gdLst>
                  <a:gd name="T0" fmla="*/ 21736177 w 39"/>
                  <a:gd name="T1" fmla="*/ 0 h 51"/>
                  <a:gd name="T2" fmla="*/ 43471298 w 39"/>
                  <a:gd name="T3" fmla="*/ 25706416 h 51"/>
                  <a:gd name="T4" fmla="*/ 21736177 w 39"/>
                  <a:gd name="T5" fmla="*/ 51412832 h 51"/>
                  <a:gd name="T6" fmla="*/ 0 w 39"/>
                  <a:gd name="T7" fmla="*/ 25706416 h 51"/>
                  <a:gd name="T8" fmla="*/ 10031919 w 39"/>
                  <a:gd name="T9" fmla="*/ 0 h 51"/>
                  <a:gd name="T10" fmla="*/ 0 w 39"/>
                  <a:gd name="T11" fmla="*/ 11088610 h 51"/>
                  <a:gd name="T12" fmla="*/ 33439374 w 39"/>
                  <a:gd name="T13" fmla="*/ 51412832 h 51"/>
                  <a:gd name="T14" fmla="*/ 43471298 w 39"/>
                  <a:gd name="T15" fmla="*/ 37299057 h 51"/>
                  <a:gd name="T16" fmla="*/ 10031919 w 39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51"/>
                  <a:gd name="T29" fmla="*/ 39 w 3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51">
                    <a:moveTo>
                      <a:pt x="9" y="0"/>
                    </a:moveTo>
                    <a:lnTo>
                      <a:pt x="0" y="11"/>
                    </a:lnTo>
                    <a:lnTo>
                      <a:pt x="30" y="51"/>
                    </a:lnTo>
                    <a:lnTo>
                      <a:pt x="3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48" name="Freeform 2023"/>
              <p:cNvSpPr>
                <a:spLocks/>
              </p:cNvSpPr>
              <p:nvPr/>
            </p:nvSpPr>
            <p:spPr bwMode="auto">
              <a:xfrm>
                <a:off x="2982882" y="2438403"/>
                <a:ext cx="40123" cy="52230"/>
              </a:xfrm>
              <a:custGeom>
                <a:avLst/>
                <a:gdLst>
                  <a:gd name="T0" fmla="*/ 21182832 w 38"/>
                  <a:gd name="T1" fmla="*/ 0 h 51"/>
                  <a:gd name="T2" fmla="*/ 42364608 w 38"/>
                  <a:gd name="T3" fmla="*/ 26744832 h 51"/>
                  <a:gd name="T4" fmla="*/ 21182832 w 38"/>
                  <a:gd name="T5" fmla="*/ 53489665 h 51"/>
                  <a:gd name="T6" fmla="*/ 0 w 38"/>
                  <a:gd name="T7" fmla="*/ 26744832 h 51"/>
                  <a:gd name="T8" fmla="*/ 8918921 w 38"/>
                  <a:gd name="T9" fmla="*/ 0 h 51"/>
                  <a:gd name="T10" fmla="*/ 0 w 38"/>
                  <a:gd name="T11" fmla="*/ 15732495 h 51"/>
                  <a:gd name="T12" fmla="*/ 32330686 w 38"/>
                  <a:gd name="T13" fmla="*/ 53489665 h 51"/>
                  <a:gd name="T14" fmla="*/ 42364608 w 38"/>
                  <a:gd name="T15" fmla="*/ 41952983 h 51"/>
                  <a:gd name="T16" fmla="*/ 8918921 w 38"/>
                  <a:gd name="T17" fmla="*/ 0 h 5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1"/>
                  <a:gd name="T29" fmla="*/ 38 w 3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1">
                    <a:moveTo>
                      <a:pt x="8" y="0"/>
                    </a:moveTo>
                    <a:lnTo>
                      <a:pt x="0" y="15"/>
                    </a:lnTo>
                    <a:lnTo>
                      <a:pt x="29" y="51"/>
                    </a:lnTo>
                    <a:lnTo>
                      <a:pt x="38" y="4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49" name="Freeform 2024"/>
              <p:cNvSpPr>
                <a:spLocks/>
              </p:cNvSpPr>
              <p:nvPr/>
            </p:nvSpPr>
            <p:spPr bwMode="auto">
              <a:xfrm>
                <a:off x="2986055" y="2438403"/>
                <a:ext cx="41175" cy="44037"/>
              </a:xfrm>
              <a:custGeom>
                <a:avLst/>
                <a:gdLst>
                  <a:gd name="T0" fmla="*/ 22308181 w 38"/>
                  <a:gd name="T1" fmla="*/ 0 h 44"/>
                  <a:gd name="T2" fmla="*/ 44615279 w 38"/>
                  <a:gd name="T3" fmla="*/ 22037516 h 44"/>
                  <a:gd name="T4" fmla="*/ 22308181 w 38"/>
                  <a:gd name="T5" fmla="*/ 44074031 h 44"/>
                  <a:gd name="T6" fmla="*/ 0 w 38"/>
                  <a:gd name="T7" fmla="*/ 22037516 h 44"/>
                  <a:gd name="T8" fmla="*/ 0 w 38"/>
                  <a:gd name="T9" fmla="*/ 7011891 h 44"/>
                  <a:gd name="T10" fmla="*/ 9392235 w 38"/>
                  <a:gd name="T11" fmla="*/ 0 h 44"/>
                  <a:gd name="T12" fmla="*/ 15262920 w 38"/>
                  <a:gd name="T13" fmla="*/ 0 h 44"/>
                  <a:gd name="T14" fmla="*/ 44615279 w 38"/>
                  <a:gd name="T15" fmla="*/ 33055778 h 44"/>
                  <a:gd name="T16" fmla="*/ 35223040 w 38"/>
                  <a:gd name="T17" fmla="*/ 44074031 h 44"/>
                  <a:gd name="T18" fmla="*/ 0 w 38"/>
                  <a:gd name="T19" fmla="*/ 7011891 h 4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4"/>
                  <a:gd name="T32" fmla="*/ 38 w 38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4">
                    <a:moveTo>
                      <a:pt x="0" y="7"/>
                    </a:moveTo>
                    <a:lnTo>
                      <a:pt x="8" y="0"/>
                    </a:lnTo>
                    <a:lnTo>
                      <a:pt x="13" y="0"/>
                    </a:lnTo>
                    <a:lnTo>
                      <a:pt x="38" y="33"/>
                    </a:lnTo>
                    <a:lnTo>
                      <a:pt x="30" y="4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0" name="Freeform 2025"/>
              <p:cNvSpPr>
                <a:spLocks/>
              </p:cNvSpPr>
              <p:nvPr/>
            </p:nvSpPr>
            <p:spPr bwMode="auto">
              <a:xfrm>
                <a:off x="2991331" y="2438403"/>
                <a:ext cx="40123" cy="40965"/>
              </a:xfrm>
              <a:custGeom>
                <a:avLst/>
                <a:gdLst>
                  <a:gd name="T0" fmla="*/ 21182832 w 38"/>
                  <a:gd name="T1" fmla="*/ 0 h 40"/>
                  <a:gd name="T2" fmla="*/ 42364608 w 38"/>
                  <a:gd name="T3" fmla="*/ 20977152 h 40"/>
                  <a:gd name="T4" fmla="*/ 21182832 w 38"/>
                  <a:gd name="T5" fmla="*/ 41953281 h 40"/>
                  <a:gd name="T6" fmla="*/ 0 w 38"/>
                  <a:gd name="T7" fmla="*/ 20977152 h 40"/>
                  <a:gd name="T8" fmla="*/ 0 w 38"/>
                  <a:gd name="T9" fmla="*/ 0 h 40"/>
                  <a:gd name="T10" fmla="*/ 4458933 w 38"/>
                  <a:gd name="T11" fmla="*/ 0 h 40"/>
                  <a:gd name="T12" fmla="*/ 10033918 w 38"/>
                  <a:gd name="T13" fmla="*/ 0 h 40"/>
                  <a:gd name="T14" fmla="*/ 14492848 w 38"/>
                  <a:gd name="T15" fmla="*/ 0 h 40"/>
                  <a:gd name="T16" fmla="*/ 18952839 w 38"/>
                  <a:gd name="T17" fmla="*/ 0 h 40"/>
                  <a:gd name="T18" fmla="*/ 42364608 w 38"/>
                  <a:gd name="T19" fmla="*/ 27269374 h 40"/>
                  <a:gd name="T20" fmla="*/ 33445683 w 38"/>
                  <a:gd name="T21" fmla="*/ 41953281 h 40"/>
                  <a:gd name="T22" fmla="*/ 0 w 38"/>
                  <a:gd name="T23" fmla="*/ 0 h 4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40"/>
                  <a:gd name="T38" fmla="*/ 38 w 38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40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38" y="26"/>
                    </a:lnTo>
                    <a:lnTo>
                      <a:pt x="3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1" name="Freeform 2026"/>
              <p:cNvSpPr>
                <a:spLocks/>
              </p:cNvSpPr>
              <p:nvPr/>
            </p:nvSpPr>
            <p:spPr bwMode="auto">
              <a:xfrm>
                <a:off x="3000841" y="2438403"/>
                <a:ext cx="36960" cy="33796"/>
              </a:xfrm>
              <a:custGeom>
                <a:avLst/>
                <a:gdLst>
                  <a:gd name="T0" fmla="*/ 20088847 w 34"/>
                  <a:gd name="T1" fmla="*/ 0 h 33"/>
                  <a:gd name="T2" fmla="*/ 40177693 w 34"/>
                  <a:gd name="T3" fmla="*/ 17305600 h 33"/>
                  <a:gd name="T4" fmla="*/ 20088847 w 34"/>
                  <a:gd name="T5" fmla="*/ 34611200 h 33"/>
                  <a:gd name="T6" fmla="*/ 0 w 34"/>
                  <a:gd name="T7" fmla="*/ 17305600 h 33"/>
                  <a:gd name="T8" fmla="*/ 0 w 34"/>
                  <a:gd name="T9" fmla="*/ 0 h 33"/>
                  <a:gd name="T10" fmla="*/ 4726532 w 34"/>
                  <a:gd name="T11" fmla="*/ 0 h 33"/>
                  <a:gd name="T12" fmla="*/ 9453064 w 34"/>
                  <a:gd name="T13" fmla="*/ 0 h 33"/>
                  <a:gd name="T14" fmla="*/ 14180680 w 34"/>
                  <a:gd name="T15" fmla="*/ 0 h 33"/>
                  <a:gd name="T16" fmla="*/ 20088847 w 34"/>
                  <a:gd name="T17" fmla="*/ 0 h 33"/>
                  <a:gd name="T18" fmla="*/ 24815376 w 34"/>
                  <a:gd name="T19" fmla="*/ 0 h 33"/>
                  <a:gd name="T20" fmla="*/ 40177693 w 34"/>
                  <a:gd name="T21" fmla="*/ 18878650 h 33"/>
                  <a:gd name="T22" fmla="*/ 29541906 w 34"/>
                  <a:gd name="T23" fmla="*/ 34611200 h 33"/>
                  <a:gd name="T24" fmla="*/ 0 w 34"/>
                  <a:gd name="T25" fmla="*/ 0 h 33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33"/>
                  <a:gd name="T41" fmla="*/ 34 w 34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33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34" y="18"/>
                    </a:lnTo>
                    <a:lnTo>
                      <a:pt x="2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2" name="Freeform 2027"/>
              <p:cNvSpPr>
                <a:spLocks/>
              </p:cNvSpPr>
              <p:nvPr/>
            </p:nvSpPr>
            <p:spPr bwMode="auto">
              <a:xfrm>
                <a:off x="3008229" y="2438403"/>
                <a:ext cx="36960" cy="26627"/>
              </a:xfrm>
              <a:custGeom>
                <a:avLst/>
                <a:gdLst>
                  <a:gd name="T0" fmla="*/ 20088847 w 34"/>
                  <a:gd name="T1" fmla="*/ 0 h 26"/>
                  <a:gd name="T2" fmla="*/ 40177693 w 34"/>
                  <a:gd name="T3" fmla="*/ 13635072 h 26"/>
                  <a:gd name="T4" fmla="*/ 20088847 w 34"/>
                  <a:gd name="T5" fmla="*/ 27269120 h 26"/>
                  <a:gd name="T6" fmla="*/ 0 w 34"/>
                  <a:gd name="T7" fmla="*/ 13635072 h 26"/>
                  <a:gd name="T8" fmla="*/ 0 w 34"/>
                  <a:gd name="T9" fmla="*/ 0 h 26"/>
                  <a:gd name="T10" fmla="*/ 4726532 w 34"/>
                  <a:gd name="T11" fmla="*/ 0 h 26"/>
                  <a:gd name="T12" fmla="*/ 10635783 w 34"/>
                  <a:gd name="T13" fmla="*/ 0 h 26"/>
                  <a:gd name="T14" fmla="*/ 15362313 w 34"/>
                  <a:gd name="T15" fmla="*/ 0 h 26"/>
                  <a:gd name="T16" fmla="*/ 20088847 w 34"/>
                  <a:gd name="T17" fmla="*/ 0 h 26"/>
                  <a:gd name="T18" fmla="*/ 20088847 w 34"/>
                  <a:gd name="T19" fmla="*/ 4194777 h 26"/>
                  <a:gd name="T20" fmla="*/ 24815376 w 34"/>
                  <a:gd name="T21" fmla="*/ 4194777 h 26"/>
                  <a:gd name="T22" fmla="*/ 40177693 w 34"/>
                  <a:gd name="T23" fmla="*/ 15732460 h 26"/>
                  <a:gd name="T24" fmla="*/ 24815376 w 34"/>
                  <a:gd name="T25" fmla="*/ 27269120 h 26"/>
                  <a:gd name="T26" fmla="*/ 0 w 34"/>
                  <a:gd name="T27" fmla="*/ 0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26"/>
                  <a:gd name="T44" fmla="*/ 34 w 34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26">
                    <a:moveTo>
                      <a:pt x="0" y="0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34" y="15"/>
                    </a:lnTo>
                    <a:lnTo>
                      <a:pt x="2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3" name="Freeform 2028"/>
              <p:cNvSpPr>
                <a:spLocks/>
              </p:cNvSpPr>
              <p:nvPr/>
            </p:nvSpPr>
            <p:spPr bwMode="auto">
              <a:xfrm>
                <a:off x="3023015" y="2438403"/>
                <a:ext cx="27450" cy="19458"/>
              </a:xfrm>
              <a:custGeom>
                <a:avLst/>
                <a:gdLst>
                  <a:gd name="T0" fmla="*/ 15070050 w 25"/>
                  <a:gd name="T1" fmla="*/ 0 h 18"/>
                  <a:gd name="T2" fmla="*/ 30140099 w 25"/>
                  <a:gd name="T3" fmla="*/ 10517049 h 18"/>
                  <a:gd name="T4" fmla="*/ 15070050 w 25"/>
                  <a:gd name="T5" fmla="*/ 21034098 h 18"/>
                  <a:gd name="T6" fmla="*/ 0 w 25"/>
                  <a:gd name="T7" fmla="*/ 10517049 h 18"/>
                  <a:gd name="T8" fmla="*/ 0 w 25"/>
                  <a:gd name="T9" fmla="*/ 0 h 18"/>
                  <a:gd name="T10" fmla="*/ 4822417 w 25"/>
                  <a:gd name="T11" fmla="*/ 0 h 18"/>
                  <a:gd name="T12" fmla="*/ 4822417 w 25"/>
                  <a:gd name="T13" fmla="*/ 4674244 h 18"/>
                  <a:gd name="T14" fmla="*/ 9644833 w 25"/>
                  <a:gd name="T15" fmla="*/ 4674244 h 18"/>
                  <a:gd name="T16" fmla="*/ 15672852 w 25"/>
                  <a:gd name="T17" fmla="*/ 4674244 h 18"/>
                  <a:gd name="T18" fmla="*/ 20495270 w 25"/>
                  <a:gd name="T19" fmla="*/ 4674244 h 18"/>
                  <a:gd name="T20" fmla="*/ 25317685 w 25"/>
                  <a:gd name="T21" fmla="*/ 4674244 h 18"/>
                  <a:gd name="T22" fmla="*/ 30140099 w 25"/>
                  <a:gd name="T23" fmla="*/ 8179926 h 18"/>
                  <a:gd name="T24" fmla="*/ 15672852 w 25"/>
                  <a:gd name="T25" fmla="*/ 21034098 h 18"/>
                  <a:gd name="T26" fmla="*/ 0 w 25"/>
                  <a:gd name="T27" fmla="*/ 0 h 18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18"/>
                  <a:gd name="T44" fmla="*/ 25 w 25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18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5" y="7"/>
                    </a:lnTo>
                    <a:lnTo>
                      <a:pt x="1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4" name="Freeform 2029"/>
              <p:cNvSpPr>
                <a:spLocks/>
              </p:cNvSpPr>
              <p:nvPr/>
            </p:nvSpPr>
            <p:spPr bwMode="auto">
              <a:xfrm>
                <a:off x="3030403" y="2443523"/>
                <a:ext cx="19010" cy="11265"/>
              </a:xfrm>
              <a:custGeom>
                <a:avLst/>
                <a:gdLst>
                  <a:gd name="T0" fmla="*/ 10628826 w 17"/>
                  <a:gd name="T1" fmla="*/ 0 h 11"/>
                  <a:gd name="T2" fmla="*/ 21257652 w 17"/>
                  <a:gd name="T3" fmla="*/ 5768704 h 11"/>
                  <a:gd name="T4" fmla="*/ 10628826 w 17"/>
                  <a:gd name="T5" fmla="*/ 11536384 h 11"/>
                  <a:gd name="T6" fmla="*/ 0 w 17"/>
                  <a:gd name="T7" fmla="*/ 5768704 h 11"/>
                  <a:gd name="T8" fmla="*/ 0 w 17"/>
                  <a:gd name="T9" fmla="*/ 0 h 11"/>
                  <a:gd name="T10" fmla="*/ 6252053 w 17"/>
                  <a:gd name="T11" fmla="*/ 0 h 11"/>
                  <a:gd name="T12" fmla="*/ 11253919 w 17"/>
                  <a:gd name="T13" fmla="*/ 0 h 11"/>
                  <a:gd name="T14" fmla="*/ 16255784 w 17"/>
                  <a:gd name="T15" fmla="*/ 0 h 11"/>
                  <a:gd name="T16" fmla="*/ 21257652 w 17"/>
                  <a:gd name="T17" fmla="*/ 0 h 11"/>
                  <a:gd name="T18" fmla="*/ 16255784 w 17"/>
                  <a:gd name="T19" fmla="*/ 11536384 h 11"/>
                  <a:gd name="T20" fmla="*/ 0 w 17"/>
                  <a:gd name="T21" fmla="*/ 0 h 1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1"/>
                  <a:gd name="T35" fmla="*/ 17 w 1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1">
                    <a:moveTo>
                      <a:pt x="0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5" name="Freeform 2030"/>
              <p:cNvSpPr>
                <a:spLocks/>
              </p:cNvSpPr>
              <p:nvPr/>
            </p:nvSpPr>
            <p:spPr bwMode="auto">
              <a:xfrm>
                <a:off x="3045180" y="2443523"/>
                <a:ext cx="5276" cy="3072"/>
              </a:xfrm>
              <a:custGeom>
                <a:avLst/>
                <a:gdLst>
                  <a:gd name="T0" fmla="*/ 3479522 w 4"/>
                  <a:gd name="T1" fmla="*/ 0 h 3"/>
                  <a:gd name="T2" fmla="*/ 6959043 w 4"/>
                  <a:gd name="T3" fmla="*/ 1572864 h 3"/>
                  <a:gd name="T4" fmla="*/ 3479522 w 4"/>
                  <a:gd name="T5" fmla="*/ 3145728 h 3"/>
                  <a:gd name="T6" fmla="*/ 0 w 4"/>
                  <a:gd name="T7" fmla="*/ 1572864 h 3"/>
                  <a:gd name="T8" fmla="*/ 0 w 4"/>
                  <a:gd name="T9" fmla="*/ 0 h 3"/>
                  <a:gd name="T10" fmla="*/ 6959043 w 4"/>
                  <a:gd name="T11" fmla="*/ 0 h 3"/>
                  <a:gd name="T12" fmla="*/ 6959043 w 4"/>
                  <a:gd name="T13" fmla="*/ 3145728 h 3"/>
                  <a:gd name="T14" fmla="*/ 0 w 4"/>
                  <a:gd name="T15" fmla="*/ 0 h 3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6" name="Freeform 2031"/>
              <p:cNvSpPr>
                <a:spLocks/>
              </p:cNvSpPr>
              <p:nvPr/>
            </p:nvSpPr>
            <p:spPr bwMode="auto">
              <a:xfrm>
                <a:off x="3905731" y="3656164"/>
                <a:ext cx="3163" cy="11265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5768704 h 11"/>
                  <a:gd name="T4" fmla="*/ 1250966 w 4"/>
                  <a:gd name="T5" fmla="*/ 11536384 h 11"/>
                  <a:gd name="T6" fmla="*/ 0 w 4"/>
                  <a:gd name="T7" fmla="*/ 5768704 h 11"/>
                  <a:gd name="T8" fmla="*/ 2501142 w 4"/>
                  <a:gd name="T9" fmla="*/ 8390378 h 11"/>
                  <a:gd name="T10" fmla="*/ 0 w 4"/>
                  <a:gd name="T11" fmla="*/ 11536384 h 11"/>
                  <a:gd name="T12" fmla="*/ 0 w 4"/>
                  <a:gd name="T13" fmla="*/ 8390378 h 11"/>
                  <a:gd name="T14" fmla="*/ 0 w 4"/>
                  <a:gd name="T15" fmla="*/ 4194677 h 11"/>
                  <a:gd name="T16" fmla="*/ 0 w 4"/>
                  <a:gd name="T17" fmla="*/ 0 h 11"/>
                  <a:gd name="T18" fmla="*/ 2501142 w 4"/>
                  <a:gd name="T19" fmla="*/ 8390378 h 1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11"/>
                  <a:gd name="T32" fmla="*/ 4 w 4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11">
                    <a:moveTo>
                      <a:pt x="4" y="8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7" name="Freeform 2032"/>
              <p:cNvSpPr>
                <a:spLocks/>
              </p:cNvSpPr>
              <p:nvPr/>
            </p:nvSpPr>
            <p:spPr bwMode="auto">
              <a:xfrm>
                <a:off x="3899394" y="3641826"/>
                <a:ext cx="15837" cy="25603"/>
              </a:xfrm>
              <a:custGeom>
                <a:avLst/>
                <a:gdLst>
                  <a:gd name="T0" fmla="*/ 9647169 w 13"/>
                  <a:gd name="T1" fmla="*/ 0 h 25"/>
                  <a:gd name="T2" fmla="*/ 19293120 w 13"/>
                  <a:gd name="T3" fmla="*/ 13110784 h 25"/>
                  <a:gd name="T4" fmla="*/ 9647169 w 13"/>
                  <a:gd name="T5" fmla="*/ 26220544 h 25"/>
                  <a:gd name="T6" fmla="*/ 0 w 13"/>
                  <a:gd name="T7" fmla="*/ 13110784 h 25"/>
                  <a:gd name="T8" fmla="*/ 19293120 w 13"/>
                  <a:gd name="T9" fmla="*/ 14683832 h 25"/>
                  <a:gd name="T10" fmla="*/ 7420244 w 13"/>
                  <a:gd name="T11" fmla="*/ 26220544 h 25"/>
                  <a:gd name="T12" fmla="*/ 7420244 w 13"/>
                  <a:gd name="T13" fmla="*/ 23074449 h 25"/>
                  <a:gd name="T14" fmla="*/ 7420244 w 13"/>
                  <a:gd name="T15" fmla="*/ 18878630 h 25"/>
                  <a:gd name="T16" fmla="*/ 7420244 w 13"/>
                  <a:gd name="T17" fmla="*/ 14683832 h 25"/>
                  <a:gd name="T18" fmla="*/ 7420244 w 13"/>
                  <a:gd name="T19" fmla="*/ 11536712 h 25"/>
                  <a:gd name="T20" fmla="*/ 7420244 w 13"/>
                  <a:gd name="T21" fmla="*/ 7341916 h 25"/>
                  <a:gd name="T22" fmla="*/ 0 w 13"/>
                  <a:gd name="T23" fmla="*/ 3146097 h 25"/>
                  <a:gd name="T24" fmla="*/ 0 w 13"/>
                  <a:gd name="T25" fmla="*/ 0 h 25"/>
                  <a:gd name="T26" fmla="*/ 19293120 w 13"/>
                  <a:gd name="T27" fmla="*/ 14683832 h 2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5"/>
                  <a:gd name="T44" fmla="*/ 13 w 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5">
                    <a:moveTo>
                      <a:pt x="13" y="14"/>
                    </a:moveTo>
                    <a:lnTo>
                      <a:pt x="5" y="25"/>
                    </a:lnTo>
                    <a:lnTo>
                      <a:pt x="5" y="22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8" name="Freeform 2033"/>
              <p:cNvSpPr>
                <a:spLocks/>
              </p:cNvSpPr>
              <p:nvPr/>
            </p:nvSpPr>
            <p:spPr bwMode="auto">
              <a:xfrm>
                <a:off x="3899394" y="3627488"/>
                <a:ext cx="19010" cy="36868"/>
              </a:xfrm>
              <a:custGeom>
                <a:avLst/>
                <a:gdLst>
                  <a:gd name="T0" fmla="*/ 10628826 w 17"/>
                  <a:gd name="T1" fmla="*/ 0 h 37"/>
                  <a:gd name="T2" fmla="*/ 21257652 w 17"/>
                  <a:gd name="T3" fmla="*/ 18368236 h 37"/>
                  <a:gd name="T4" fmla="*/ 10628826 w 17"/>
                  <a:gd name="T5" fmla="*/ 36736471 h 37"/>
                  <a:gd name="T6" fmla="*/ 0 w 17"/>
                  <a:gd name="T7" fmla="*/ 18368236 h 37"/>
                  <a:gd name="T8" fmla="*/ 11253919 w 17"/>
                  <a:gd name="T9" fmla="*/ 36736471 h 37"/>
                  <a:gd name="T10" fmla="*/ 21257652 w 17"/>
                  <a:gd name="T11" fmla="*/ 21843791 h 37"/>
                  <a:gd name="T12" fmla="*/ 0 w 17"/>
                  <a:gd name="T13" fmla="*/ 0 h 37"/>
                  <a:gd name="T14" fmla="*/ 0 w 17"/>
                  <a:gd name="T15" fmla="*/ 3971779 h 37"/>
                  <a:gd name="T16" fmla="*/ 0 w 17"/>
                  <a:gd name="T17" fmla="*/ 6950115 h 37"/>
                  <a:gd name="T18" fmla="*/ 0 w 17"/>
                  <a:gd name="T19" fmla="*/ 10921895 h 37"/>
                  <a:gd name="T20" fmla="*/ 0 w 17"/>
                  <a:gd name="T21" fmla="*/ 14892677 h 37"/>
                  <a:gd name="T22" fmla="*/ 0 w 17"/>
                  <a:gd name="T23" fmla="*/ 17872013 h 37"/>
                  <a:gd name="T24" fmla="*/ 6252053 w 17"/>
                  <a:gd name="T25" fmla="*/ 21843791 h 37"/>
                  <a:gd name="T26" fmla="*/ 6252053 w 17"/>
                  <a:gd name="T27" fmla="*/ 25814572 h 37"/>
                  <a:gd name="T28" fmla="*/ 6252053 w 17"/>
                  <a:gd name="T29" fmla="*/ 28793904 h 37"/>
                  <a:gd name="T30" fmla="*/ 11253919 w 17"/>
                  <a:gd name="T31" fmla="*/ 36736471 h 37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"/>
                  <a:gd name="T49" fmla="*/ 0 h 37"/>
                  <a:gd name="T50" fmla="*/ 17 w 17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" h="37">
                    <a:moveTo>
                      <a:pt x="9" y="37"/>
                    </a:moveTo>
                    <a:lnTo>
                      <a:pt x="17" y="2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5" y="22"/>
                    </a:lnTo>
                    <a:lnTo>
                      <a:pt x="5" y="26"/>
                    </a:lnTo>
                    <a:lnTo>
                      <a:pt x="5" y="29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59" name="Freeform 2034"/>
              <p:cNvSpPr>
                <a:spLocks/>
              </p:cNvSpPr>
              <p:nvPr/>
            </p:nvSpPr>
            <p:spPr bwMode="auto">
              <a:xfrm>
                <a:off x="3896230" y="3613151"/>
                <a:ext cx="28510" cy="43013"/>
              </a:xfrm>
              <a:custGeom>
                <a:avLst/>
                <a:gdLst>
                  <a:gd name="T0" fmla="*/ 15631155 w 26"/>
                  <a:gd name="T1" fmla="*/ 0 h 43"/>
                  <a:gd name="T2" fmla="*/ 31262311 w 26"/>
                  <a:gd name="T3" fmla="*/ 21513502 h 43"/>
                  <a:gd name="T4" fmla="*/ 15631155 w 26"/>
                  <a:gd name="T5" fmla="*/ 43026004 h 43"/>
                  <a:gd name="T6" fmla="*/ 0 w 26"/>
                  <a:gd name="T7" fmla="*/ 21513502 h 43"/>
                  <a:gd name="T8" fmla="*/ 4809418 w 26"/>
                  <a:gd name="T9" fmla="*/ 0 h 43"/>
                  <a:gd name="T10" fmla="*/ 0 w 26"/>
                  <a:gd name="T11" fmla="*/ 3001907 h 43"/>
                  <a:gd name="T12" fmla="*/ 0 w 26"/>
                  <a:gd name="T13" fmla="*/ 7004116 h 43"/>
                  <a:gd name="T14" fmla="*/ 0 w 26"/>
                  <a:gd name="T15" fmla="*/ 11006326 h 43"/>
                  <a:gd name="T16" fmla="*/ 4809418 w 26"/>
                  <a:gd name="T17" fmla="*/ 11006326 h 43"/>
                  <a:gd name="T18" fmla="*/ 4809418 w 26"/>
                  <a:gd name="T19" fmla="*/ 14008233 h 43"/>
                  <a:gd name="T20" fmla="*/ 4809418 w 26"/>
                  <a:gd name="T21" fmla="*/ 18010445 h 43"/>
                  <a:gd name="T22" fmla="*/ 4809418 w 26"/>
                  <a:gd name="T23" fmla="*/ 21012351 h 43"/>
                  <a:gd name="T24" fmla="*/ 4809418 w 26"/>
                  <a:gd name="T25" fmla="*/ 25015559 h 43"/>
                  <a:gd name="T26" fmla="*/ 4809418 w 26"/>
                  <a:gd name="T27" fmla="*/ 29017768 h 43"/>
                  <a:gd name="T28" fmla="*/ 20440576 w 26"/>
                  <a:gd name="T29" fmla="*/ 43026004 h 43"/>
                  <a:gd name="T30" fmla="*/ 31262311 w 26"/>
                  <a:gd name="T31" fmla="*/ 32019674 h 43"/>
                  <a:gd name="T32" fmla="*/ 4809418 w 26"/>
                  <a:gd name="T33" fmla="*/ 0 h 43"/>
                  <a:gd name="T34" fmla="*/ 17694720 60000 65536"/>
                  <a:gd name="T35" fmla="*/ 0 60000 65536"/>
                  <a:gd name="T36" fmla="*/ 5898240 60000 65536"/>
                  <a:gd name="T37" fmla="*/ 1179648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43"/>
                  <a:gd name="T53" fmla="*/ 26 w 26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43">
                    <a:moveTo>
                      <a:pt x="4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5"/>
                    </a:lnTo>
                    <a:lnTo>
                      <a:pt x="4" y="29"/>
                    </a:lnTo>
                    <a:lnTo>
                      <a:pt x="17" y="43"/>
                    </a:lnTo>
                    <a:lnTo>
                      <a:pt x="26" y="3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0" name="Freeform 2035"/>
              <p:cNvSpPr>
                <a:spLocks/>
              </p:cNvSpPr>
              <p:nvPr/>
            </p:nvSpPr>
            <p:spPr bwMode="auto">
              <a:xfrm>
                <a:off x="3896230" y="3608030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10032213 w 30"/>
                  <a:gd name="T9" fmla="*/ 0 h 40"/>
                  <a:gd name="T10" fmla="*/ 0 w 30"/>
                  <a:gd name="T11" fmla="*/ 7341951 h 40"/>
                  <a:gd name="T12" fmla="*/ 0 w 30"/>
                  <a:gd name="T13" fmla="*/ 11536768 h 40"/>
                  <a:gd name="T14" fmla="*/ 0 w 30"/>
                  <a:gd name="T15" fmla="*/ 15732606 h 40"/>
                  <a:gd name="T16" fmla="*/ 4458644 w 30"/>
                  <a:gd name="T17" fmla="*/ 15732606 h 40"/>
                  <a:gd name="T18" fmla="*/ 4458644 w 30"/>
                  <a:gd name="T19" fmla="*/ 18878721 h 40"/>
                  <a:gd name="T20" fmla="*/ 23409200 w 30"/>
                  <a:gd name="T21" fmla="*/ 41953281 h 40"/>
                  <a:gd name="T22" fmla="*/ 33441409 w 30"/>
                  <a:gd name="T23" fmla="*/ 30416509 h 40"/>
                  <a:gd name="T24" fmla="*/ 10032213 w 30"/>
                  <a:gd name="T25" fmla="*/ 0 h 40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40"/>
                  <a:gd name="T41" fmla="*/ 30 w 30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40">
                    <a:moveTo>
                      <a:pt x="9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1" name="Freeform 2036"/>
              <p:cNvSpPr>
                <a:spLocks/>
              </p:cNvSpPr>
              <p:nvPr/>
            </p:nvSpPr>
            <p:spPr bwMode="auto">
              <a:xfrm>
                <a:off x="3899394" y="3600861"/>
                <a:ext cx="31674" cy="44037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2550016 h 43"/>
                  <a:gd name="T4" fmla="*/ 16720704 w 30"/>
                  <a:gd name="T5" fmla="*/ 45099009 h 43"/>
                  <a:gd name="T6" fmla="*/ 0 w 30"/>
                  <a:gd name="T7" fmla="*/ 22550016 h 43"/>
                  <a:gd name="T8" fmla="*/ 10032213 w 30"/>
                  <a:gd name="T9" fmla="*/ 0 h 43"/>
                  <a:gd name="T10" fmla="*/ 0 w 30"/>
                  <a:gd name="T11" fmla="*/ 11536670 h 43"/>
                  <a:gd name="T12" fmla="*/ 24524124 w 30"/>
                  <a:gd name="T13" fmla="*/ 45099009 h 43"/>
                  <a:gd name="T14" fmla="*/ 33441409 w 30"/>
                  <a:gd name="T15" fmla="*/ 30415227 h 43"/>
                  <a:gd name="T16" fmla="*/ 10032213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1"/>
                    </a:lnTo>
                    <a:lnTo>
                      <a:pt x="22" y="43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2" name="Freeform 2037"/>
              <p:cNvSpPr>
                <a:spLocks/>
              </p:cNvSpPr>
              <p:nvPr/>
            </p:nvSpPr>
            <p:spPr bwMode="auto">
              <a:xfrm>
                <a:off x="3905731" y="3592668"/>
                <a:ext cx="31674" cy="46085"/>
              </a:xfrm>
              <a:custGeom>
                <a:avLst/>
                <a:gdLst>
                  <a:gd name="T0" fmla="*/ 17297280 w 29"/>
                  <a:gd name="T1" fmla="*/ 0 h 44"/>
                  <a:gd name="T2" fmla="*/ 34594561 w 29"/>
                  <a:gd name="T3" fmla="*/ 24134924 h 44"/>
                  <a:gd name="T4" fmla="*/ 17297280 w 29"/>
                  <a:gd name="T5" fmla="*/ 48268800 h 44"/>
                  <a:gd name="T6" fmla="*/ 0 w 29"/>
                  <a:gd name="T7" fmla="*/ 24134924 h 44"/>
                  <a:gd name="T8" fmla="*/ 9543706 w 29"/>
                  <a:gd name="T9" fmla="*/ 0 h 44"/>
                  <a:gd name="T10" fmla="*/ 0 w 29"/>
                  <a:gd name="T11" fmla="*/ 16455486 h 44"/>
                  <a:gd name="T12" fmla="*/ 25050859 w 29"/>
                  <a:gd name="T13" fmla="*/ 48268800 h 44"/>
                  <a:gd name="T14" fmla="*/ 34594561 w 29"/>
                  <a:gd name="T15" fmla="*/ 36201866 h 44"/>
                  <a:gd name="T16" fmla="*/ 9543706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29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3" name="Freeform 2038"/>
              <p:cNvSpPr>
                <a:spLocks/>
              </p:cNvSpPr>
              <p:nvPr/>
            </p:nvSpPr>
            <p:spPr bwMode="auto">
              <a:xfrm>
                <a:off x="3908904" y="3589596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8917289 w 30"/>
                  <a:gd name="T9" fmla="*/ 0 h 40"/>
                  <a:gd name="T10" fmla="*/ 0 w 30"/>
                  <a:gd name="T11" fmla="*/ 11536768 h 40"/>
                  <a:gd name="T12" fmla="*/ 23409200 w 30"/>
                  <a:gd name="T13" fmla="*/ 41953281 h 40"/>
                  <a:gd name="T14" fmla="*/ 33441409 w 30"/>
                  <a:gd name="T15" fmla="*/ 30416509 h 40"/>
                  <a:gd name="T16" fmla="*/ 8917289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4" name="Freeform 2039"/>
              <p:cNvSpPr>
                <a:spLocks/>
              </p:cNvSpPr>
              <p:nvPr/>
            </p:nvSpPr>
            <p:spPr bwMode="auto">
              <a:xfrm>
                <a:off x="3913129" y="3584475"/>
                <a:ext cx="31674" cy="43013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1513502 h 43"/>
                  <a:gd name="T4" fmla="*/ 16720704 w 30"/>
                  <a:gd name="T5" fmla="*/ 43026004 h 43"/>
                  <a:gd name="T6" fmla="*/ 0 w 30"/>
                  <a:gd name="T7" fmla="*/ 21513502 h 43"/>
                  <a:gd name="T8" fmla="*/ 10032213 w 30"/>
                  <a:gd name="T9" fmla="*/ 0 h 43"/>
                  <a:gd name="T10" fmla="*/ 0 w 30"/>
                  <a:gd name="T11" fmla="*/ 10006025 h 43"/>
                  <a:gd name="T12" fmla="*/ 23409200 w 30"/>
                  <a:gd name="T13" fmla="*/ 43026004 h 43"/>
                  <a:gd name="T14" fmla="*/ 33441409 w 30"/>
                  <a:gd name="T15" fmla="*/ 29017768 h 43"/>
                  <a:gd name="T16" fmla="*/ 10032213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0"/>
                    </a:lnTo>
                    <a:lnTo>
                      <a:pt x="21" y="43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5" name="Freeform 2040"/>
              <p:cNvSpPr>
                <a:spLocks/>
              </p:cNvSpPr>
              <p:nvPr/>
            </p:nvSpPr>
            <p:spPr bwMode="auto">
              <a:xfrm>
                <a:off x="3918405" y="3575258"/>
                <a:ext cx="31674" cy="44037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2037516 h 44"/>
                  <a:gd name="T4" fmla="*/ 16720704 w 30"/>
                  <a:gd name="T5" fmla="*/ 44074031 h 44"/>
                  <a:gd name="T6" fmla="*/ 0 w 30"/>
                  <a:gd name="T7" fmla="*/ 22037516 h 44"/>
                  <a:gd name="T8" fmla="*/ 10032213 w 30"/>
                  <a:gd name="T9" fmla="*/ 0 h 44"/>
                  <a:gd name="T10" fmla="*/ 0 w 30"/>
                  <a:gd name="T11" fmla="*/ 15025623 h 44"/>
                  <a:gd name="T12" fmla="*/ 24524124 w 30"/>
                  <a:gd name="T13" fmla="*/ 44074031 h 44"/>
                  <a:gd name="T14" fmla="*/ 33441409 w 30"/>
                  <a:gd name="T15" fmla="*/ 33055778 h 44"/>
                  <a:gd name="T16" fmla="*/ 10032213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9" y="0"/>
                    </a:moveTo>
                    <a:lnTo>
                      <a:pt x="0" y="15"/>
                    </a:lnTo>
                    <a:lnTo>
                      <a:pt x="22" y="44"/>
                    </a:lnTo>
                    <a:lnTo>
                      <a:pt x="30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6" name="Freeform 2041"/>
              <p:cNvSpPr>
                <a:spLocks/>
              </p:cNvSpPr>
              <p:nvPr/>
            </p:nvSpPr>
            <p:spPr bwMode="auto">
              <a:xfrm>
                <a:off x="3922629" y="3572185"/>
                <a:ext cx="30623" cy="40965"/>
              </a:xfrm>
              <a:custGeom>
                <a:avLst/>
                <a:gdLst>
                  <a:gd name="T0" fmla="*/ 16168944 w 29"/>
                  <a:gd name="T1" fmla="*/ 0 h 40"/>
                  <a:gd name="T2" fmla="*/ 32336832 w 29"/>
                  <a:gd name="T3" fmla="*/ 20977152 h 40"/>
                  <a:gd name="T4" fmla="*/ 16168944 w 29"/>
                  <a:gd name="T5" fmla="*/ 41953281 h 40"/>
                  <a:gd name="T6" fmla="*/ 0 w 29"/>
                  <a:gd name="T7" fmla="*/ 20977152 h 40"/>
                  <a:gd name="T8" fmla="*/ 8920798 w 29"/>
                  <a:gd name="T9" fmla="*/ 0 h 40"/>
                  <a:gd name="T10" fmla="*/ 0 w 29"/>
                  <a:gd name="T11" fmla="*/ 11536768 h 40"/>
                  <a:gd name="T12" fmla="*/ 23416037 w 29"/>
                  <a:gd name="T13" fmla="*/ 41953281 h 40"/>
                  <a:gd name="T14" fmla="*/ 32336832 w 29"/>
                  <a:gd name="T15" fmla="*/ 30416509 h 40"/>
                  <a:gd name="T16" fmla="*/ 8920798 w 29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0"/>
                  <a:gd name="T29" fmla="*/ 29 w 29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7" name="Freeform 2042"/>
              <p:cNvSpPr>
                <a:spLocks/>
              </p:cNvSpPr>
              <p:nvPr/>
            </p:nvSpPr>
            <p:spPr bwMode="auto">
              <a:xfrm>
                <a:off x="3927905" y="3563992"/>
                <a:ext cx="31674" cy="44037"/>
              </a:xfrm>
              <a:custGeom>
                <a:avLst/>
                <a:gdLst>
                  <a:gd name="T0" fmla="*/ 17297280 w 29"/>
                  <a:gd name="T1" fmla="*/ 0 h 44"/>
                  <a:gd name="T2" fmla="*/ 34594561 w 29"/>
                  <a:gd name="T3" fmla="*/ 22037516 h 44"/>
                  <a:gd name="T4" fmla="*/ 17297280 w 29"/>
                  <a:gd name="T5" fmla="*/ 44074031 h 44"/>
                  <a:gd name="T6" fmla="*/ 0 w 29"/>
                  <a:gd name="T7" fmla="*/ 22037516 h 44"/>
                  <a:gd name="T8" fmla="*/ 9543706 w 29"/>
                  <a:gd name="T9" fmla="*/ 0 h 44"/>
                  <a:gd name="T10" fmla="*/ 0 w 29"/>
                  <a:gd name="T11" fmla="*/ 11018258 h 44"/>
                  <a:gd name="T12" fmla="*/ 25050859 w 29"/>
                  <a:gd name="T13" fmla="*/ 44074031 h 44"/>
                  <a:gd name="T14" fmla="*/ 34594561 w 29"/>
                  <a:gd name="T15" fmla="*/ 29048404 h 44"/>
                  <a:gd name="T16" fmla="*/ 9543706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1"/>
                    </a:lnTo>
                    <a:lnTo>
                      <a:pt x="21" y="44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8" name="Freeform 2043"/>
              <p:cNvSpPr>
                <a:spLocks/>
              </p:cNvSpPr>
              <p:nvPr/>
            </p:nvSpPr>
            <p:spPr bwMode="auto">
              <a:xfrm>
                <a:off x="3931078" y="3555790"/>
                <a:ext cx="31674" cy="44037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2037516 h 44"/>
                  <a:gd name="T4" fmla="*/ 16720704 w 30"/>
                  <a:gd name="T5" fmla="*/ 44074031 h 44"/>
                  <a:gd name="T6" fmla="*/ 0 w 30"/>
                  <a:gd name="T7" fmla="*/ 22037516 h 44"/>
                  <a:gd name="T8" fmla="*/ 10032213 w 30"/>
                  <a:gd name="T9" fmla="*/ 0 h 44"/>
                  <a:gd name="T10" fmla="*/ 0 w 30"/>
                  <a:gd name="T11" fmla="*/ 15025623 h 44"/>
                  <a:gd name="T12" fmla="*/ 23409200 w 30"/>
                  <a:gd name="T13" fmla="*/ 44074031 h 44"/>
                  <a:gd name="T14" fmla="*/ 33441409 w 30"/>
                  <a:gd name="T15" fmla="*/ 33055778 h 44"/>
                  <a:gd name="T16" fmla="*/ 10032213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9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30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69" name="Freeform 2044"/>
              <p:cNvSpPr>
                <a:spLocks/>
              </p:cNvSpPr>
              <p:nvPr/>
            </p:nvSpPr>
            <p:spPr bwMode="auto">
              <a:xfrm>
                <a:off x="3935303" y="3551694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10032213 w 30"/>
                  <a:gd name="T9" fmla="*/ 0 h 40"/>
                  <a:gd name="T10" fmla="*/ 0 w 30"/>
                  <a:gd name="T11" fmla="*/ 11536768 h 40"/>
                  <a:gd name="T12" fmla="*/ 23409200 w 30"/>
                  <a:gd name="T13" fmla="*/ 41953281 h 40"/>
                  <a:gd name="T14" fmla="*/ 33441409 w 30"/>
                  <a:gd name="T15" fmla="*/ 31465212 h 40"/>
                  <a:gd name="T16" fmla="*/ 10032213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9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3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0" name="Freeform 2045"/>
              <p:cNvSpPr>
                <a:spLocks/>
              </p:cNvSpPr>
              <p:nvPr/>
            </p:nvSpPr>
            <p:spPr bwMode="auto">
              <a:xfrm>
                <a:off x="3940579" y="3544525"/>
                <a:ext cx="31674" cy="44037"/>
              </a:xfrm>
              <a:custGeom>
                <a:avLst/>
                <a:gdLst>
                  <a:gd name="T0" fmla="*/ 17297280 w 29"/>
                  <a:gd name="T1" fmla="*/ 0 h 44"/>
                  <a:gd name="T2" fmla="*/ 34594561 w 29"/>
                  <a:gd name="T3" fmla="*/ 22037516 h 44"/>
                  <a:gd name="T4" fmla="*/ 17297280 w 29"/>
                  <a:gd name="T5" fmla="*/ 44074031 h 44"/>
                  <a:gd name="T6" fmla="*/ 0 w 29"/>
                  <a:gd name="T7" fmla="*/ 22037516 h 44"/>
                  <a:gd name="T8" fmla="*/ 9543706 w 29"/>
                  <a:gd name="T9" fmla="*/ 0 h 44"/>
                  <a:gd name="T10" fmla="*/ 0 w 29"/>
                  <a:gd name="T11" fmla="*/ 11018258 h 44"/>
                  <a:gd name="T12" fmla="*/ 25050859 w 29"/>
                  <a:gd name="T13" fmla="*/ 44074031 h 44"/>
                  <a:gd name="T14" fmla="*/ 34594561 w 29"/>
                  <a:gd name="T15" fmla="*/ 29048404 h 44"/>
                  <a:gd name="T16" fmla="*/ 9543706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1"/>
                    </a:lnTo>
                    <a:lnTo>
                      <a:pt x="21" y="44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1" name="Freeform 2046"/>
              <p:cNvSpPr>
                <a:spLocks/>
              </p:cNvSpPr>
              <p:nvPr/>
            </p:nvSpPr>
            <p:spPr bwMode="auto">
              <a:xfrm>
                <a:off x="3944803" y="3537356"/>
                <a:ext cx="30623" cy="49158"/>
              </a:xfrm>
              <a:custGeom>
                <a:avLst/>
                <a:gdLst>
                  <a:gd name="T0" fmla="*/ 16168944 w 29"/>
                  <a:gd name="T1" fmla="*/ 0 h 44"/>
                  <a:gd name="T2" fmla="*/ 32336832 w 29"/>
                  <a:gd name="T3" fmla="*/ 27460328 h 44"/>
                  <a:gd name="T4" fmla="*/ 16168944 w 29"/>
                  <a:gd name="T5" fmla="*/ 54920657 h 44"/>
                  <a:gd name="T6" fmla="*/ 0 w 29"/>
                  <a:gd name="T7" fmla="*/ 27460328 h 44"/>
                  <a:gd name="T8" fmla="*/ 8920798 w 29"/>
                  <a:gd name="T9" fmla="*/ 0 h 44"/>
                  <a:gd name="T10" fmla="*/ 0 w 29"/>
                  <a:gd name="T11" fmla="*/ 17474550 h 44"/>
                  <a:gd name="T12" fmla="*/ 23416037 w 29"/>
                  <a:gd name="T13" fmla="*/ 54920657 h 44"/>
                  <a:gd name="T14" fmla="*/ 32336832 w 29"/>
                  <a:gd name="T15" fmla="*/ 41191055 h 44"/>
                  <a:gd name="T16" fmla="*/ 8920798 w 29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8" y="0"/>
                    </a:moveTo>
                    <a:lnTo>
                      <a:pt x="0" y="14"/>
                    </a:lnTo>
                    <a:lnTo>
                      <a:pt x="21" y="44"/>
                    </a:lnTo>
                    <a:lnTo>
                      <a:pt x="29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2" name="Freeform 2047"/>
              <p:cNvSpPr>
                <a:spLocks/>
              </p:cNvSpPr>
              <p:nvPr/>
            </p:nvSpPr>
            <p:spPr bwMode="auto">
              <a:xfrm>
                <a:off x="3950079" y="3535308"/>
                <a:ext cx="30623" cy="39940"/>
              </a:xfrm>
              <a:custGeom>
                <a:avLst/>
                <a:gdLst>
                  <a:gd name="T0" fmla="*/ 15629979 w 30"/>
                  <a:gd name="T1" fmla="*/ 0 h 40"/>
                  <a:gd name="T2" fmla="*/ 31258938 w 30"/>
                  <a:gd name="T3" fmla="*/ 19940045 h 40"/>
                  <a:gd name="T4" fmla="*/ 15629979 w 30"/>
                  <a:gd name="T5" fmla="*/ 39880090 h 40"/>
                  <a:gd name="T6" fmla="*/ 0 w 30"/>
                  <a:gd name="T7" fmla="*/ 19940045 h 40"/>
                  <a:gd name="T8" fmla="*/ 8335580 w 30"/>
                  <a:gd name="T9" fmla="*/ 0 h 40"/>
                  <a:gd name="T10" fmla="*/ 0 w 30"/>
                  <a:gd name="T11" fmla="*/ 10966525 h 40"/>
                  <a:gd name="T12" fmla="*/ 21881157 w 30"/>
                  <a:gd name="T13" fmla="*/ 39880090 h 40"/>
                  <a:gd name="T14" fmla="*/ 31258938 w 30"/>
                  <a:gd name="T15" fmla="*/ 28912563 h 40"/>
                  <a:gd name="T16" fmla="*/ 8335580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3" name="Freeform 2048"/>
              <p:cNvSpPr>
                <a:spLocks/>
              </p:cNvSpPr>
              <p:nvPr/>
            </p:nvSpPr>
            <p:spPr bwMode="auto">
              <a:xfrm>
                <a:off x="3953252" y="3526090"/>
                <a:ext cx="31674" cy="46085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4134924 h 44"/>
                  <a:gd name="T4" fmla="*/ 16720704 w 30"/>
                  <a:gd name="T5" fmla="*/ 48268800 h 44"/>
                  <a:gd name="T6" fmla="*/ 0 w 30"/>
                  <a:gd name="T7" fmla="*/ 24134924 h 44"/>
                  <a:gd name="T8" fmla="*/ 10032213 w 30"/>
                  <a:gd name="T9" fmla="*/ 0 h 44"/>
                  <a:gd name="T10" fmla="*/ 0 w 30"/>
                  <a:gd name="T11" fmla="*/ 12066938 h 44"/>
                  <a:gd name="T12" fmla="*/ 23409200 w 30"/>
                  <a:gd name="T13" fmla="*/ 48268800 h 44"/>
                  <a:gd name="T14" fmla="*/ 33441409 w 30"/>
                  <a:gd name="T15" fmla="*/ 31813311 h 44"/>
                  <a:gd name="T16" fmla="*/ 10032213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9" y="0"/>
                    </a:moveTo>
                    <a:lnTo>
                      <a:pt x="0" y="11"/>
                    </a:lnTo>
                    <a:lnTo>
                      <a:pt x="21" y="44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4" name="Freeform 2049"/>
              <p:cNvSpPr>
                <a:spLocks/>
              </p:cNvSpPr>
              <p:nvPr/>
            </p:nvSpPr>
            <p:spPr bwMode="auto">
              <a:xfrm>
                <a:off x="3957477" y="3519946"/>
                <a:ext cx="31674" cy="44037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2550016 h 43"/>
                  <a:gd name="T4" fmla="*/ 16720704 w 30"/>
                  <a:gd name="T5" fmla="*/ 45099009 h 43"/>
                  <a:gd name="T6" fmla="*/ 0 w 30"/>
                  <a:gd name="T7" fmla="*/ 22550016 h 43"/>
                  <a:gd name="T8" fmla="*/ 10032213 w 30"/>
                  <a:gd name="T9" fmla="*/ 0 h 43"/>
                  <a:gd name="T10" fmla="*/ 0 w 30"/>
                  <a:gd name="T11" fmla="*/ 14683778 h 43"/>
                  <a:gd name="T12" fmla="*/ 24524124 w 30"/>
                  <a:gd name="T13" fmla="*/ 45099009 h 43"/>
                  <a:gd name="T14" fmla="*/ 33441409 w 30"/>
                  <a:gd name="T15" fmla="*/ 33562343 h 43"/>
                  <a:gd name="T16" fmla="*/ 10032213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4"/>
                    </a:lnTo>
                    <a:lnTo>
                      <a:pt x="22" y="43"/>
                    </a:lnTo>
                    <a:lnTo>
                      <a:pt x="30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5" name="Freeform 2050"/>
              <p:cNvSpPr>
                <a:spLocks/>
              </p:cNvSpPr>
              <p:nvPr/>
            </p:nvSpPr>
            <p:spPr bwMode="auto">
              <a:xfrm>
                <a:off x="3962753" y="3514825"/>
                <a:ext cx="30623" cy="40965"/>
              </a:xfrm>
              <a:custGeom>
                <a:avLst/>
                <a:gdLst>
                  <a:gd name="T0" fmla="*/ 16168944 w 29"/>
                  <a:gd name="T1" fmla="*/ 0 h 40"/>
                  <a:gd name="T2" fmla="*/ 32336832 w 29"/>
                  <a:gd name="T3" fmla="*/ 20977152 h 40"/>
                  <a:gd name="T4" fmla="*/ 16168944 w 29"/>
                  <a:gd name="T5" fmla="*/ 41953281 h 40"/>
                  <a:gd name="T6" fmla="*/ 0 w 29"/>
                  <a:gd name="T7" fmla="*/ 20977152 h 40"/>
                  <a:gd name="T8" fmla="*/ 8920798 w 29"/>
                  <a:gd name="T9" fmla="*/ 0 h 40"/>
                  <a:gd name="T10" fmla="*/ 0 w 29"/>
                  <a:gd name="T11" fmla="*/ 11536768 h 40"/>
                  <a:gd name="T12" fmla="*/ 23416037 w 29"/>
                  <a:gd name="T13" fmla="*/ 41953281 h 40"/>
                  <a:gd name="T14" fmla="*/ 32336832 w 29"/>
                  <a:gd name="T15" fmla="*/ 30416509 h 40"/>
                  <a:gd name="T16" fmla="*/ 8920798 w 29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0"/>
                  <a:gd name="T29" fmla="*/ 29 w 29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6" name="Freeform 2051"/>
              <p:cNvSpPr>
                <a:spLocks/>
              </p:cNvSpPr>
              <p:nvPr/>
            </p:nvSpPr>
            <p:spPr bwMode="auto">
              <a:xfrm>
                <a:off x="3966978" y="3508680"/>
                <a:ext cx="31674" cy="43013"/>
              </a:xfrm>
              <a:custGeom>
                <a:avLst/>
                <a:gdLst>
                  <a:gd name="T0" fmla="*/ 16720704 w 30"/>
                  <a:gd name="T1" fmla="*/ 0 h 43"/>
                  <a:gd name="T2" fmla="*/ 33441409 w 30"/>
                  <a:gd name="T3" fmla="*/ 21513502 h 43"/>
                  <a:gd name="T4" fmla="*/ 16720704 w 30"/>
                  <a:gd name="T5" fmla="*/ 43026004 h 43"/>
                  <a:gd name="T6" fmla="*/ 0 w 30"/>
                  <a:gd name="T7" fmla="*/ 21513502 h 43"/>
                  <a:gd name="T8" fmla="*/ 8917289 w 30"/>
                  <a:gd name="T9" fmla="*/ 0 h 43"/>
                  <a:gd name="T10" fmla="*/ 0 w 30"/>
                  <a:gd name="T11" fmla="*/ 11006326 h 43"/>
                  <a:gd name="T12" fmla="*/ 23409200 w 30"/>
                  <a:gd name="T13" fmla="*/ 43026004 h 43"/>
                  <a:gd name="T14" fmla="*/ 33441409 w 30"/>
                  <a:gd name="T15" fmla="*/ 29017768 h 43"/>
                  <a:gd name="T16" fmla="*/ 8917289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8" y="0"/>
                    </a:moveTo>
                    <a:lnTo>
                      <a:pt x="0" y="11"/>
                    </a:lnTo>
                    <a:lnTo>
                      <a:pt x="21" y="43"/>
                    </a:lnTo>
                    <a:lnTo>
                      <a:pt x="30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7" name="Freeform 2052"/>
              <p:cNvSpPr>
                <a:spLocks/>
              </p:cNvSpPr>
              <p:nvPr/>
            </p:nvSpPr>
            <p:spPr bwMode="auto">
              <a:xfrm>
                <a:off x="3972254" y="3500487"/>
                <a:ext cx="30623" cy="44037"/>
              </a:xfrm>
              <a:custGeom>
                <a:avLst/>
                <a:gdLst>
                  <a:gd name="T0" fmla="*/ 15629979 w 30"/>
                  <a:gd name="T1" fmla="*/ 0 h 43"/>
                  <a:gd name="T2" fmla="*/ 31258938 w 30"/>
                  <a:gd name="T3" fmla="*/ 22550016 h 43"/>
                  <a:gd name="T4" fmla="*/ 15629979 w 30"/>
                  <a:gd name="T5" fmla="*/ 45099009 h 43"/>
                  <a:gd name="T6" fmla="*/ 0 w 30"/>
                  <a:gd name="T7" fmla="*/ 22550016 h 43"/>
                  <a:gd name="T8" fmla="*/ 9377785 w 30"/>
                  <a:gd name="T9" fmla="*/ 0 h 43"/>
                  <a:gd name="T10" fmla="*/ 0 w 30"/>
                  <a:gd name="T11" fmla="*/ 14683778 h 43"/>
                  <a:gd name="T12" fmla="*/ 21881157 w 30"/>
                  <a:gd name="T13" fmla="*/ 45099009 h 43"/>
                  <a:gd name="T14" fmla="*/ 31258938 w 30"/>
                  <a:gd name="T15" fmla="*/ 33562343 h 43"/>
                  <a:gd name="T16" fmla="*/ 9377785 w 30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3"/>
                  <a:gd name="T29" fmla="*/ 30 w 30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3">
                    <a:moveTo>
                      <a:pt x="9" y="0"/>
                    </a:moveTo>
                    <a:lnTo>
                      <a:pt x="0" y="14"/>
                    </a:lnTo>
                    <a:lnTo>
                      <a:pt x="21" y="43"/>
                    </a:lnTo>
                    <a:lnTo>
                      <a:pt x="30" y="3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8" name="Freeform 2053"/>
              <p:cNvSpPr>
                <a:spLocks/>
              </p:cNvSpPr>
              <p:nvPr/>
            </p:nvSpPr>
            <p:spPr bwMode="auto">
              <a:xfrm>
                <a:off x="3975427" y="3497415"/>
                <a:ext cx="31674" cy="39940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19940045 h 40"/>
                  <a:gd name="T4" fmla="*/ 16720704 w 30"/>
                  <a:gd name="T5" fmla="*/ 39880090 h 40"/>
                  <a:gd name="T6" fmla="*/ 0 w 30"/>
                  <a:gd name="T7" fmla="*/ 19940045 h 40"/>
                  <a:gd name="T8" fmla="*/ 10032213 w 30"/>
                  <a:gd name="T9" fmla="*/ 0 h 40"/>
                  <a:gd name="T10" fmla="*/ 0 w 30"/>
                  <a:gd name="T11" fmla="*/ 10966525 h 40"/>
                  <a:gd name="T12" fmla="*/ 24524124 w 30"/>
                  <a:gd name="T13" fmla="*/ 39880090 h 40"/>
                  <a:gd name="T14" fmla="*/ 33441409 w 30"/>
                  <a:gd name="T15" fmla="*/ 28912563 h 40"/>
                  <a:gd name="T16" fmla="*/ 10032213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9" y="0"/>
                    </a:moveTo>
                    <a:lnTo>
                      <a:pt x="0" y="11"/>
                    </a:lnTo>
                    <a:lnTo>
                      <a:pt x="22" y="40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79" name="Freeform 2054"/>
              <p:cNvSpPr>
                <a:spLocks/>
              </p:cNvSpPr>
              <p:nvPr/>
            </p:nvSpPr>
            <p:spPr bwMode="auto">
              <a:xfrm>
                <a:off x="3979642" y="3489222"/>
                <a:ext cx="31674" cy="44037"/>
              </a:xfrm>
              <a:custGeom>
                <a:avLst/>
                <a:gdLst>
                  <a:gd name="T0" fmla="*/ 17297280 w 29"/>
                  <a:gd name="T1" fmla="*/ 0 h 43"/>
                  <a:gd name="T2" fmla="*/ 34594561 w 29"/>
                  <a:gd name="T3" fmla="*/ 22550016 h 43"/>
                  <a:gd name="T4" fmla="*/ 17297280 w 29"/>
                  <a:gd name="T5" fmla="*/ 45099009 h 43"/>
                  <a:gd name="T6" fmla="*/ 0 w 29"/>
                  <a:gd name="T7" fmla="*/ 22550016 h 43"/>
                  <a:gd name="T8" fmla="*/ 9543706 w 29"/>
                  <a:gd name="T9" fmla="*/ 0 h 43"/>
                  <a:gd name="T10" fmla="*/ 0 w 29"/>
                  <a:gd name="T11" fmla="*/ 11536670 h 43"/>
                  <a:gd name="T12" fmla="*/ 25050859 w 29"/>
                  <a:gd name="T13" fmla="*/ 45099009 h 43"/>
                  <a:gd name="T14" fmla="*/ 34594561 w 29"/>
                  <a:gd name="T15" fmla="*/ 30415227 h 43"/>
                  <a:gd name="T16" fmla="*/ 9543706 w 29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3"/>
                  <a:gd name="T29" fmla="*/ 29 w 29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3">
                    <a:moveTo>
                      <a:pt x="8" y="0"/>
                    </a:moveTo>
                    <a:lnTo>
                      <a:pt x="0" y="11"/>
                    </a:lnTo>
                    <a:lnTo>
                      <a:pt x="21" y="43"/>
                    </a:lnTo>
                    <a:lnTo>
                      <a:pt x="29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0" name="Freeform 2055"/>
              <p:cNvSpPr>
                <a:spLocks/>
              </p:cNvSpPr>
              <p:nvPr/>
            </p:nvSpPr>
            <p:spPr bwMode="auto">
              <a:xfrm>
                <a:off x="3984927" y="3481029"/>
                <a:ext cx="31674" cy="44037"/>
              </a:xfrm>
              <a:custGeom>
                <a:avLst/>
                <a:gdLst>
                  <a:gd name="T0" fmla="*/ 16720704 w 30"/>
                  <a:gd name="T1" fmla="*/ 0 h 44"/>
                  <a:gd name="T2" fmla="*/ 33441409 w 30"/>
                  <a:gd name="T3" fmla="*/ 22037516 h 44"/>
                  <a:gd name="T4" fmla="*/ 16720704 w 30"/>
                  <a:gd name="T5" fmla="*/ 44074031 h 44"/>
                  <a:gd name="T6" fmla="*/ 0 w 30"/>
                  <a:gd name="T7" fmla="*/ 22037516 h 44"/>
                  <a:gd name="T8" fmla="*/ 8917289 w 30"/>
                  <a:gd name="T9" fmla="*/ 0 h 44"/>
                  <a:gd name="T10" fmla="*/ 0 w 30"/>
                  <a:gd name="T11" fmla="*/ 15025623 h 44"/>
                  <a:gd name="T12" fmla="*/ 23409200 w 30"/>
                  <a:gd name="T13" fmla="*/ 44074031 h 44"/>
                  <a:gd name="T14" fmla="*/ 33441409 w 30"/>
                  <a:gd name="T15" fmla="*/ 33055778 h 44"/>
                  <a:gd name="T16" fmla="*/ 8917289 w 30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4"/>
                  <a:gd name="T29" fmla="*/ 30 w 30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30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1" name="Freeform 2056"/>
              <p:cNvSpPr>
                <a:spLocks/>
              </p:cNvSpPr>
              <p:nvPr/>
            </p:nvSpPr>
            <p:spPr bwMode="auto">
              <a:xfrm>
                <a:off x="3989152" y="3477956"/>
                <a:ext cx="31674" cy="40965"/>
              </a:xfrm>
              <a:custGeom>
                <a:avLst/>
                <a:gdLst>
                  <a:gd name="T0" fmla="*/ 16720704 w 30"/>
                  <a:gd name="T1" fmla="*/ 0 h 40"/>
                  <a:gd name="T2" fmla="*/ 33441409 w 30"/>
                  <a:gd name="T3" fmla="*/ 20977152 h 40"/>
                  <a:gd name="T4" fmla="*/ 16720704 w 30"/>
                  <a:gd name="T5" fmla="*/ 41953281 h 40"/>
                  <a:gd name="T6" fmla="*/ 0 w 30"/>
                  <a:gd name="T7" fmla="*/ 20977152 h 40"/>
                  <a:gd name="T8" fmla="*/ 10032213 w 30"/>
                  <a:gd name="T9" fmla="*/ 0 h 40"/>
                  <a:gd name="T10" fmla="*/ 0 w 30"/>
                  <a:gd name="T11" fmla="*/ 11536768 h 40"/>
                  <a:gd name="T12" fmla="*/ 23409200 w 30"/>
                  <a:gd name="T13" fmla="*/ 41953281 h 40"/>
                  <a:gd name="T14" fmla="*/ 33441409 w 30"/>
                  <a:gd name="T15" fmla="*/ 30416509 h 40"/>
                  <a:gd name="T16" fmla="*/ 10032213 w 30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0"/>
                  <a:gd name="T29" fmla="*/ 30 w 30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0">
                    <a:moveTo>
                      <a:pt x="9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30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2" name="Freeform 2057"/>
              <p:cNvSpPr>
                <a:spLocks/>
              </p:cNvSpPr>
              <p:nvPr/>
            </p:nvSpPr>
            <p:spPr bwMode="auto">
              <a:xfrm>
                <a:off x="3992316" y="3471812"/>
                <a:ext cx="36960" cy="43013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1024559 h 44"/>
                  <a:gd name="T4" fmla="*/ 20088847 w 34"/>
                  <a:gd name="T5" fmla="*/ 42048141 h 44"/>
                  <a:gd name="T6" fmla="*/ 0 w 34"/>
                  <a:gd name="T7" fmla="*/ 21024559 h 44"/>
                  <a:gd name="T8" fmla="*/ 10635783 w 34"/>
                  <a:gd name="T9" fmla="*/ 0 h 44"/>
                  <a:gd name="T10" fmla="*/ 0 w 34"/>
                  <a:gd name="T11" fmla="*/ 10511791 h 44"/>
                  <a:gd name="T12" fmla="*/ 25997009 w 34"/>
                  <a:gd name="T13" fmla="*/ 42048141 h 44"/>
                  <a:gd name="T14" fmla="*/ 40177693 w 34"/>
                  <a:gd name="T15" fmla="*/ 28669140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2" y="44"/>
                    </a:lnTo>
                    <a:lnTo>
                      <a:pt x="34" y="3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3" name="Freeform 2058"/>
              <p:cNvSpPr>
                <a:spLocks/>
              </p:cNvSpPr>
              <p:nvPr/>
            </p:nvSpPr>
            <p:spPr bwMode="auto">
              <a:xfrm>
                <a:off x="3998652" y="3462595"/>
                <a:ext cx="34847" cy="46085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4134924 h 44"/>
                  <a:gd name="T4" fmla="*/ 17858063 w 34"/>
                  <a:gd name="T5" fmla="*/ 48268800 h 44"/>
                  <a:gd name="T6" fmla="*/ 0 w 34"/>
                  <a:gd name="T7" fmla="*/ 24134924 h 44"/>
                  <a:gd name="T8" fmla="*/ 8403252 w 34"/>
                  <a:gd name="T9" fmla="*/ 0 h 44"/>
                  <a:gd name="T10" fmla="*/ 0 w 34"/>
                  <a:gd name="T11" fmla="*/ 16455486 h 44"/>
                  <a:gd name="T12" fmla="*/ 22059174 w 34"/>
                  <a:gd name="T13" fmla="*/ 48268800 h 44"/>
                  <a:gd name="T14" fmla="*/ 35715100 w 34"/>
                  <a:gd name="T15" fmla="*/ 36201866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5"/>
                    </a:lnTo>
                    <a:lnTo>
                      <a:pt x="21" y="44"/>
                    </a:lnTo>
                    <a:lnTo>
                      <a:pt x="34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4" name="Freeform 2059"/>
              <p:cNvSpPr>
                <a:spLocks/>
              </p:cNvSpPr>
              <p:nvPr/>
            </p:nvSpPr>
            <p:spPr bwMode="auto">
              <a:xfrm>
                <a:off x="4001816" y="345952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0488064 h 40"/>
                  <a:gd name="T12" fmla="*/ 29541906 w 34"/>
                  <a:gd name="T13" fmla="*/ 41953281 h 40"/>
                  <a:gd name="T14" fmla="*/ 40177693 w 34"/>
                  <a:gd name="T15" fmla="*/ 30416509 h 40"/>
                  <a:gd name="T16" fmla="*/ 9453064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0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5" name="Freeform 2060"/>
              <p:cNvSpPr>
                <a:spLocks/>
              </p:cNvSpPr>
              <p:nvPr/>
            </p:nvSpPr>
            <p:spPr bwMode="auto">
              <a:xfrm>
                <a:off x="4007101" y="3451329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2066938 h 44"/>
                  <a:gd name="T12" fmla="*/ 30724625 w 34"/>
                  <a:gd name="T13" fmla="*/ 48268800 h 44"/>
                  <a:gd name="T14" fmla="*/ 40177693 w 34"/>
                  <a:gd name="T15" fmla="*/ 3181331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1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6" name="Freeform 2061"/>
              <p:cNvSpPr>
                <a:spLocks/>
              </p:cNvSpPr>
              <p:nvPr/>
            </p:nvSpPr>
            <p:spPr bwMode="auto">
              <a:xfrm>
                <a:off x="4011326" y="3445184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5025623 h 44"/>
                  <a:gd name="T12" fmla="*/ 27311844 w 34"/>
                  <a:gd name="T13" fmla="*/ 44074031 h 44"/>
                  <a:gd name="T14" fmla="*/ 35715100 w 34"/>
                  <a:gd name="T15" fmla="*/ 33055778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7" name="Freeform 2062"/>
              <p:cNvSpPr>
                <a:spLocks/>
              </p:cNvSpPr>
              <p:nvPr/>
            </p:nvSpPr>
            <p:spPr bwMode="auto">
              <a:xfrm>
                <a:off x="4016602" y="3440064"/>
                <a:ext cx="34847" cy="40965"/>
              </a:xfrm>
              <a:custGeom>
                <a:avLst/>
                <a:gdLst>
                  <a:gd name="T0" fmla="*/ 18399216 w 33"/>
                  <a:gd name="T1" fmla="*/ 0 h 40"/>
                  <a:gd name="T2" fmla="*/ 36797376 w 33"/>
                  <a:gd name="T3" fmla="*/ 20977152 h 40"/>
                  <a:gd name="T4" fmla="*/ 18399216 w 33"/>
                  <a:gd name="T5" fmla="*/ 41953281 h 40"/>
                  <a:gd name="T6" fmla="*/ 0 w 33"/>
                  <a:gd name="T7" fmla="*/ 20977152 h 40"/>
                  <a:gd name="T8" fmla="*/ 8920832 w 33"/>
                  <a:gd name="T9" fmla="*/ 0 h 40"/>
                  <a:gd name="T10" fmla="*/ 0 w 33"/>
                  <a:gd name="T11" fmla="*/ 11536768 h 40"/>
                  <a:gd name="T12" fmla="*/ 27876539 w 33"/>
                  <a:gd name="T13" fmla="*/ 41953281 h 40"/>
                  <a:gd name="T14" fmla="*/ 36797376 w 33"/>
                  <a:gd name="T15" fmla="*/ 30416509 h 40"/>
                  <a:gd name="T16" fmla="*/ 8920832 w 33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0"/>
                  <a:gd name="T29" fmla="*/ 33 w 33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8" name="Freeform 2063"/>
              <p:cNvSpPr>
                <a:spLocks/>
              </p:cNvSpPr>
              <p:nvPr/>
            </p:nvSpPr>
            <p:spPr bwMode="auto">
              <a:xfrm>
                <a:off x="4020827" y="3433919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8403252 w 34"/>
                  <a:gd name="T9" fmla="*/ 0 h 44"/>
                  <a:gd name="T10" fmla="*/ 0 w 34"/>
                  <a:gd name="T11" fmla="*/ 11018258 h 44"/>
                  <a:gd name="T12" fmla="*/ 26261310 w 34"/>
                  <a:gd name="T13" fmla="*/ 44074031 h 44"/>
                  <a:gd name="T14" fmla="*/ 35715100 w 34"/>
                  <a:gd name="T15" fmla="*/ 29048404 h 44"/>
                  <a:gd name="T16" fmla="*/ 8403252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89" name="Freeform 2064"/>
              <p:cNvSpPr>
                <a:spLocks/>
              </p:cNvSpPr>
              <p:nvPr/>
            </p:nvSpPr>
            <p:spPr bwMode="auto">
              <a:xfrm>
                <a:off x="4023990" y="3425726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10635783 w 34"/>
                  <a:gd name="T9" fmla="*/ 0 h 43"/>
                  <a:gd name="T10" fmla="*/ 0 w 34"/>
                  <a:gd name="T11" fmla="*/ 14683778 h 43"/>
                  <a:gd name="T12" fmla="*/ 29541906 w 34"/>
                  <a:gd name="T13" fmla="*/ 45099009 h 43"/>
                  <a:gd name="T14" fmla="*/ 40177693 w 34"/>
                  <a:gd name="T15" fmla="*/ 34611037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3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0" name="Freeform 2065"/>
              <p:cNvSpPr>
                <a:spLocks/>
              </p:cNvSpPr>
              <p:nvPr/>
            </p:nvSpPr>
            <p:spPr bwMode="auto">
              <a:xfrm>
                <a:off x="4029276" y="3422654"/>
                <a:ext cx="36960" cy="39940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19940045 h 40"/>
                  <a:gd name="T4" fmla="*/ 20088847 w 34"/>
                  <a:gd name="T5" fmla="*/ 39880090 h 40"/>
                  <a:gd name="T6" fmla="*/ 0 w 34"/>
                  <a:gd name="T7" fmla="*/ 19940045 h 40"/>
                  <a:gd name="T8" fmla="*/ 10635783 w 34"/>
                  <a:gd name="T9" fmla="*/ 0 h 40"/>
                  <a:gd name="T10" fmla="*/ 0 w 34"/>
                  <a:gd name="T11" fmla="*/ 10966525 h 40"/>
                  <a:gd name="T12" fmla="*/ 30724625 w 34"/>
                  <a:gd name="T13" fmla="*/ 39880090 h 40"/>
                  <a:gd name="T14" fmla="*/ 40177693 w 34"/>
                  <a:gd name="T15" fmla="*/ 28912563 h 40"/>
                  <a:gd name="T16" fmla="*/ 10635783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9" y="0"/>
                    </a:moveTo>
                    <a:lnTo>
                      <a:pt x="0" y="11"/>
                    </a:lnTo>
                    <a:lnTo>
                      <a:pt x="26" y="40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1" name="Freeform 2066"/>
              <p:cNvSpPr>
                <a:spLocks/>
              </p:cNvSpPr>
              <p:nvPr/>
            </p:nvSpPr>
            <p:spPr bwMode="auto">
              <a:xfrm>
                <a:off x="4033500" y="3414451"/>
                <a:ext cx="34847" cy="44037"/>
              </a:xfrm>
              <a:custGeom>
                <a:avLst/>
                <a:gdLst>
                  <a:gd name="T0" fmla="*/ 18399216 w 33"/>
                  <a:gd name="T1" fmla="*/ 0 h 44"/>
                  <a:gd name="T2" fmla="*/ 36797376 w 33"/>
                  <a:gd name="T3" fmla="*/ 22037516 h 44"/>
                  <a:gd name="T4" fmla="*/ 18399216 w 33"/>
                  <a:gd name="T5" fmla="*/ 44074031 h 44"/>
                  <a:gd name="T6" fmla="*/ 0 w 33"/>
                  <a:gd name="T7" fmla="*/ 22037516 h 44"/>
                  <a:gd name="T8" fmla="*/ 8920832 w 33"/>
                  <a:gd name="T9" fmla="*/ 0 h 44"/>
                  <a:gd name="T10" fmla="*/ 0 w 33"/>
                  <a:gd name="T11" fmla="*/ 11018258 h 44"/>
                  <a:gd name="T12" fmla="*/ 27876539 w 33"/>
                  <a:gd name="T13" fmla="*/ 44074031 h 44"/>
                  <a:gd name="T14" fmla="*/ 36797376 w 33"/>
                  <a:gd name="T15" fmla="*/ 29048404 h 44"/>
                  <a:gd name="T16" fmla="*/ 8920832 w 33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8" y="0"/>
                    </a:moveTo>
                    <a:lnTo>
                      <a:pt x="0" y="11"/>
                    </a:lnTo>
                    <a:lnTo>
                      <a:pt x="25" y="44"/>
                    </a:lnTo>
                    <a:lnTo>
                      <a:pt x="33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2" name="Freeform 2067"/>
              <p:cNvSpPr>
                <a:spLocks/>
              </p:cNvSpPr>
              <p:nvPr/>
            </p:nvSpPr>
            <p:spPr bwMode="auto">
              <a:xfrm>
                <a:off x="4038776" y="3408307"/>
                <a:ext cx="36960" cy="43013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1513502 h 43"/>
                  <a:gd name="T4" fmla="*/ 20088847 w 34"/>
                  <a:gd name="T5" fmla="*/ 43026004 h 43"/>
                  <a:gd name="T6" fmla="*/ 0 w 34"/>
                  <a:gd name="T7" fmla="*/ 21513502 h 43"/>
                  <a:gd name="T8" fmla="*/ 9453064 w 34"/>
                  <a:gd name="T9" fmla="*/ 0 h 43"/>
                  <a:gd name="T10" fmla="*/ 0 w 34"/>
                  <a:gd name="T11" fmla="*/ 14008233 h 43"/>
                  <a:gd name="T12" fmla="*/ 29541906 w 34"/>
                  <a:gd name="T13" fmla="*/ 43026004 h 43"/>
                  <a:gd name="T14" fmla="*/ 40177693 w 34"/>
                  <a:gd name="T15" fmla="*/ 32019674 h 43"/>
                  <a:gd name="T16" fmla="*/ 9453064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8" y="0"/>
                    </a:moveTo>
                    <a:lnTo>
                      <a:pt x="0" y="14"/>
                    </a:lnTo>
                    <a:lnTo>
                      <a:pt x="25" y="43"/>
                    </a:lnTo>
                    <a:lnTo>
                      <a:pt x="34" y="3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3" name="Freeform 2068"/>
              <p:cNvSpPr>
                <a:spLocks/>
              </p:cNvSpPr>
              <p:nvPr/>
            </p:nvSpPr>
            <p:spPr bwMode="auto">
              <a:xfrm>
                <a:off x="4043001" y="3403186"/>
                <a:ext cx="34847" cy="40965"/>
              </a:xfrm>
              <a:custGeom>
                <a:avLst/>
                <a:gdLst>
                  <a:gd name="T0" fmla="*/ 17858063 w 34"/>
                  <a:gd name="T1" fmla="*/ 0 h 40"/>
                  <a:gd name="T2" fmla="*/ 35715100 w 34"/>
                  <a:gd name="T3" fmla="*/ 20977152 h 40"/>
                  <a:gd name="T4" fmla="*/ 17858063 w 34"/>
                  <a:gd name="T5" fmla="*/ 41953281 h 40"/>
                  <a:gd name="T6" fmla="*/ 0 w 34"/>
                  <a:gd name="T7" fmla="*/ 20977152 h 40"/>
                  <a:gd name="T8" fmla="*/ 8403252 w 34"/>
                  <a:gd name="T9" fmla="*/ 0 h 40"/>
                  <a:gd name="T10" fmla="*/ 0 w 34"/>
                  <a:gd name="T11" fmla="*/ 11536768 h 40"/>
                  <a:gd name="T12" fmla="*/ 26261310 w 34"/>
                  <a:gd name="T13" fmla="*/ 41953281 h 40"/>
                  <a:gd name="T14" fmla="*/ 35715100 w 34"/>
                  <a:gd name="T15" fmla="*/ 30416509 h 40"/>
                  <a:gd name="T16" fmla="*/ 8403252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4" name="Freeform 2069"/>
              <p:cNvSpPr>
                <a:spLocks/>
              </p:cNvSpPr>
              <p:nvPr/>
            </p:nvSpPr>
            <p:spPr bwMode="auto">
              <a:xfrm>
                <a:off x="4046165" y="3396017"/>
                <a:ext cx="36960" cy="44037"/>
              </a:xfrm>
              <a:custGeom>
                <a:avLst/>
                <a:gdLst>
                  <a:gd name="T0" fmla="*/ 20088847 w 34"/>
                  <a:gd name="T1" fmla="*/ 0 h 43"/>
                  <a:gd name="T2" fmla="*/ 40177693 w 34"/>
                  <a:gd name="T3" fmla="*/ 22550016 h 43"/>
                  <a:gd name="T4" fmla="*/ 20088847 w 34"/>
                  <a:gd name="T5" fmla="*/ 45099009 h 43"/>
                  <a:gd name="T6" fmla="*/ 0 w 34"/>
                  <a:gd name="T7" fmla="*/ 22550016 h 43"/>
                  <a:gd name="T8" fmla="*/ 10635783 w 34"/>
                  <a:gd name="T9" fmla="*/ 0 h 43"/>
                  <a:gd name="T10" fmla="*/ 0 w 34"/>
                  <a:gd name="T11" fmla="*/ 11536670 h 43"/>
                  <a:gd name="T12" fmla="*/ 30724625 w 34"/>
                  <a:gd name="T13" fmla="*/ 45099009 h 43"/>
                  <a:gd name="T14" fmla="*/ 40177693 w 34"/>
                  <a:gd name="T15" fmla="*/ 30415227 h 43"/>
                  <a:gd name="T16" fmla="*/ 10635783 w 34"/>
                  <a:gd name="T17" fmla="*/ 0 h 4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3"/>
                  <a:gd name="T29" fmla="*/ 34 w 3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3">
                    <a:moveTo>
                      <a:pt x="9" y="0"/>
                    </a:moveTo>
                    <a:lnTo>
                      <a:pt x="0" y="11"/>
                    </a:lnTo>
                    <a:lnTo>
                      <a:pt x="26" y="43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5" name="Freeform 2070"/>
              <p:cNvSpPr>
                <a:spLocks/>
              </p:cNvSpPr>
              <p:nvPr/>
            </p:nvSpPr>
            <p:spPr bwMode="auto">
              <a:xfrm>
                <a:off x="4051450" y="3387824"/>
                <a:ext cx="36960" cy="46085"/>
              </a:xfrm>
              <a:custGeom>
                <a:avLst/>
                <a:gdLst>
                  <a:gd name="T0" fmla="*/ 20088847 w 34"/>
                  <a:gd name="T1" fmla="*/ 0 h 44"/>
                  <a:gd name="T2" fmla="*/ 40177693 w 34"/>
                  <a:gd name="T3" fmla="*/ 24134924 h 44"/>
                  <a:gd name="T4" fmla="*/ 20088847 w 34"/>
                  <a:gd name="T5" fmla="*/ 48268800 h 44"/>
                  <a:gd name="T6" fmla="*/ 0 w 34"/>
                  <a:gd name="T7" fmla="*/ 24134924 h 44"/>
                  <a:gd name="T8" fmla="*/ 10635783 w 34"/>
                  <a:gd name="T9" fmla="*/ 0 h 44"/>
                  <a:gd name="T10" fmla="*/ 0 w 34"/>
                  <a:gd name="T11" fmla="*/ 16455486 h 44"/>
                  <a:gd name="T12" fmla="*/ 30724625 w 34"/>
                  <a:gd name="T13" fmla="*/ 48268800 h 44"/>
                  <a:gd name="T14" fmla="*/ 40177693 w 34"/>
                  <a:gd name="T15" fmla="*/ 32910971 h 44"/>
                  <a:gd name="T16" fmla="*/ 10635783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3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6" name="Freeform 2071"/>
              <p:cNvSpPr>
                <a:spLocks/>
              </p:cNvSpPr>
              <p:nvPr/>
            </p:nvSpPr>
            <p:spPr bwMode="auto">
              <a:xfrm>
                <a:off x="4055665" y="338475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1536768 h 40"/>
                  <a:gd name="T12" fmla="*/ 29541906 w 34"/>
                  <a:gd name="T13" fmla="*/ 41953281 h 40"/>
                  <a:gd name="T14" fmla="*/ 40177693 w 34"/>
                  <a:gd name="T15" fmla="*/ 30416509 h 40"/>
                  <a:gd name="T16" fmla="*/ 9453064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7" name="Freeform 2072"/>
              <p:cNvSpPr>
                <a:spLocks/>
              </p:cNvSpPr>
              <p:nvPr/>
            </p:nvSpPr>
            <p:spPr bwMode="auto">
              <a:xfrm>
                <a:off x="4060950" y="3378607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9453064 w 34"/>
                  <a:gd name="T9" fmla="*/ 0 h 40"/>
                  <a:gd name="T10" fmla="*/ 0 w 34"/>
                  <a:gd name="T11" fmla="*/ 10488064 h 40"/>
                  <a:gd name="T12" fmla="*/ 29541906 w 34"/>
                  <a:gd name="T13" fmla="*/ 41953281 h 40"/>
                  <a:gd name="T14" fmla="*/ 40177693 w 34"/>
                  <a:gd name="T15" fmla="*/ 30416509 h 40"/>
                  <a:gd name="T16" fmla="*/ 9453064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8" y="0"/>
                    </a:moveTo>
                    <a:lnTo>
                      <a:pt x="0" y="10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8" name="Freeform 2073"/>
              <p:cNvSpPr>
                <a:spLocks/>
              </p:cNvSpPr>
              <p:nvPr/>
            </p:nvSpPr>
            <p:spPr bwMode="auto">
              <a:xfrm>
                <a:off x="4065175" y="3370414"/>
                <a:ext cx="34847" cy="44037"/>
              </a:xfrm>
              <a:custGeom>
                <a:avLst/>
                <a:gdLst>
                  <a:gd name="T0" fmla="*/ 17858063 w 34"/>
                  <a:gd name="T1" fmla="*/ 0 h 44"/>
                  <a:gd name="T2" fmla="*/ 35715100 w 34"/>
                  <a:gd name="T3" fmla="*/ 22037516 h 44"/>
                  <a:gd name="T4" fmla="*/ 17858063 w 34"/>
                  <a:gd name="T5" fmla="*/ 44074031 h 44"/>
                  <a:gd name="T6" fmla="*/ 0 w 34"/>
                  <a:gd name="T7" fmla="*/ 22037516 h 44"/>
                  <a:gd name="T8" fmla="*/ 9453786 w 34"/>
                  <a:gd name="T9" fmla="*/ 0 h 44"/>
                  <a:gd name="T10" fmla="*/ 0 w 34"/>
                  <a:gd name="T11" fmla="*/ 15025623 h 44"/>
                  <a:gd name="T12" fmla="*/ 27311844 w 34"/>
                  <a:gd name="T13" fmla="*/ 44074031 h 44"/>
                  <a:gd name="T14" fmla="*/ 35715100 w 34"/>
                  <a:gd name="T15" fmla="*/ 29048404 h 44"/>
                  <a:gd name="T16" fmla="*/ 9453786 w 34"/>
                  <a:gd name="T17" fmla="*/ 0 h 4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4"/>
                  <a:gd name="T29" fmla="*/ 34 w 34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4">
                    <a:moveTo>
                      <a:pt x="9" y="0"/>
                    </a:moveTo>
                    <a:lnTo>
                      <a:pt x="0" y="15"/>
                    </a:lnTo>
                    <a:lnTo>
                      <a:pt x="26" y="44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99" name="Freeform 2074"/>
              <p:cNvSpPr>
                <a:spLocks/>
              </p:cNvSpPr>
              <p:nvPr/>
            </p:nvSpPr>
            <p:spPr bwMode="auto">
              <a:xfrm>
                <a:off x="4068339" y="336734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10635783 w 34"/>
                  <a:gd name="T9" fmla="*/ 0 h 40"/>
                  <a:gd name="T10" fmla="*/ 0 w 34"/>
                  <a:gd name="T11" fmla="*/ 11536768 h 40"/>
                  <a:gd name="T12" fmla="*/ 30724625 w 34"/>
                  <a:gd name="T13" fmla="*/ 41953281 h 40"/>
                  <a:gd name="T14" fmla="*/ 40177693 w 34"/>
                  <a:gd name="T15" fmla="*/ 30416509 h 40"/>
                  <a:gd name="T16" fmla="*/ 10635783 w 34"/>
                  <a:gd name="T17" fmla="*/ 0 h 4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0"/>
                  <a:gd name="T29" fmla="*/ 34 w 34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0">
                    <a:moveTo>
                      <a:pt x="9" y="0"/>
                    </a:moveTo>
                    <a:lnTo>
                      <a:pt x="0" y="11"/>
                    </a:lnTo>
                    <a:lnTo>
                      <a:pt x="26" y="40"/>
                    </a:lnTo>
                    <a:lnTo>
                      <a:pt x="34" y="2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0" name="Freeform 2075"/>
              <p:cNvSpPr>
                <a:spLocks/>
              </p:cNvSpPr>
              <p:nvPr/>
            </p:nvSpPr>
            <p:spPr bwMode="auto">
              <a:xfrm>
                <a:off x="4074676" y="3359148"/>
                <a:ext cx="30623" cy="39940"/>
              </a:xfrm>
              <a:custGeom>
                <a:avLst/>
                <a:gdLst>
                  <a:gd name="T0" fmla="*/ 16168944 w 29"/>
                  <a:gd name="T1" fmla="*/ 0 h 40"/>
                  <a:gd name="T2" fmla="*/ 32336832 w 29"/>
                  <a:gd name="T3" fmla="*/ 19940045 h 40"/>
                  <a:gd name="T4" fmla="*/ 16168944 w 29"/>
                  <a:gd name="T5" fmla="*/ 39880090 h 40"/>
                  <a:gd name="T6" fmla="*/ 0 w 29"/>
                  <a:gd name="T7" fmla="*/ 19940045 h 40"/>
                  <a:gd name="T8" fmla="*/ 8920798 w 29"/>
                  <a:gd name="T9" fmla="*/ 0 h 40"/>
                  <a:gd name="T10" fmla="*/ 0 w 29"/>
                  <a:gd name="T11" fmla="*/ 10966525 h 40"/>
                  <a:gd name="T12" fmla="*/ 27876435 w 29"/>
                  <a:gd name="T13" fmla="*/ 39880090 h 40"/>
                  <a:gd name="T14" fmla="*/ 32336832 w 29"/>
                  <a:gd name="T15" fmla="*/ 32901577 h 40"/>
                  <a:gd name="T16" fmla="*/ 32336832 w 29"/>
                  <a:gd name="T17" fmla="*/ 28912563 h 40"/>
                  <a:gd name="T18" fmla="*/ 32336832 w 29"/>
                  <a:gd name="T19" fmla="*/ 25922056 h 40"/>
                  <a:gd name="T20" fmla="*/ 8920798 w 29"/>
                  <a:gd name="T21" fmla="*/ 0 h 4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"/>
                  <a:gd name="T34" fmla="*/ 0 h 40"/>
                  <a:gd name="T35" fmla="*/ 29 w 29"/>
                  <a:gd name="T36" fmla="*/ 40 h 4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" h="40">
                    <a:moveTo>
                      <a:pt x="8" y="0"/>
                    </a:moveTo>
                    <a:lnTo>
                      <a:pt x="0" y="11"/>
                    </a:lnTo>
                    <a:lnTo>
                      <a:pt x="25" y="40"/>
                    </a:lnTo>
                    <a:lnTo>
                      <a:pt x="29" y="33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1" name="Freeform 2076"/>
              <p:cNvSpPr>
                <a:spLocks/>
              </p:cNvSpPr>
              <p:nvPr/>
            </p:nvSpPr>
            <p:spPr bwMode="auto">
              <a:xfrm>
                <a:off x="4077839" y="3350955"/>
                <a:ext cx="27450" cy="44037"/>
              </a:xfrm>
              <a:custGeom>
                <a:avLst/>
                <a:gdLst>
                  <a:gd name="T0" fmla="*/ 15070050 w 25"/>
                  <a:gd name="T1" fmla="*/ 0 h 44"/>
                  <a:gd name="T2" fmla="*/ 30140099 w 25"/>
                  <a:gd name="T3" fmla="*/ 22037516 h 44"/>
                  <a:gd name="T4" fmla="*/ 15070050 w 25"/>
                  <a:gd name="T5" fmla="*/ 44074031 h 44"/>
                  <a:gd name="T6" fmla="*/ 0 w 25"/>
                  <a:gd name="T7" fmla="*/ 22037516 h 44"/>
                  <a:gd name="T8" fmla="*/ 9644833 w 25"/>
                  <a:gd name="T9" fmla="*/ 0 h 44"/>
                  <a:gd name="T10" fmla="*/ 0 w 25"/>
                  <a:gd name="T11" fmla="*/ 15025623 h 44"/>
                  <a:gd name="T12" fmla="*/ 30140099 w 25"/>
                  <a:gd name="T13" fmla="*/ 44074031 h 44"/>
                  <a:gd name="T14" fmla="*/ 30140099 w 25"/>
                  <a:gd name="T15" fmla="*/ 40067667 h 44"/>
                  <a:gd name="T16" fmla="*/ 30140099 w 25"/>
                  <a:gd name="T17" fmla="*/ 36060301 h 44"/>
                  <a:gd name="T18" fmla="*/ 30140099 w 25"/>
                  <a:gd name="T19" fmla="*/ 33055778 h 44"/>
                  <a:gd name="T20" fmla="*/ 30140099 w 25"/>
                  <a:gd name="T21" fmla="*/ 29048404 h 44"/>
                  <a:gd name="T22" fmla="*/ 25317685 w 25"/>
                  <a:gd name="T23" fmla="*/ 26043881 h 44"/>
                  <a:gd name="T24" fmla="*/ 25317685 w 25"/>
                  <a:gd name="T25" fmla="*/ 22037516 h 44"/>
                  <a:gd name="T26" fmla="*/ 25317685 w 25"/>
                  <a:gd name="T27" fmla="*/ 18030151 h 44"/>
                  <a:gd name="T28" fmla="*/ 9644833 w 25"/>
                  <a:gd name="T29" fmla="*/ 0 h 44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44"/>
                  <a:gd name="T47" fmla="*/ 25 w 25"/>
                  <a:gd name="T48" fmla="*/ 44 h 4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44">
                    <a:moveTo>
                      <a:pt x="8" y="0"/>
                    </a:moveTo>
                    <a:lnTo>
                      <a:pt x="0" y="15"/>
                    </a:lnTo>
                    <a:lnTo>
                      <a:pt x="25" y="44"/>
                    </a:lnTo>
                    <a:lnTo>
                      <a:pt x="25" y="40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5" y="29"/>
                    </a:lnTo>
                    <a:lnTo>
                      <a:pt x="21" y="26"/>
                    </a:lnTo>
                    <a:lnTo>
                      <a:pt x="21" y="22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2" name="Freeform 2077"/>
              <p:cNvSpPr>
                <a:spLocks/>
              </p:cNvSpPr>
              <p:nvPr/>
            </p:nvSpPr>
            <p:spPr bwMode="auto">
              <a:xfrm>
                <a:off x="4083125" y="3343787"/>
                <a:ext cx="22174" cy="40965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20977152 h 40"/>
                  <a:gd name="T4" fmla="*/ 11706816 w 21"/>
                  <a:gd name="T5" fmla="*/ 41953281 h 40"/>
                  <a:gd name="T6" fmla="*/ 0 w 21"/>
                  <a:gd name="T7" fmla="*/ 20977152 h 40"/>
                  <a:gd name="T8" fmla="*/ 10034263 w 21"/>
                  <a:gd name="T9" fmla="*/ 0 h 40"/>
                  <a:gd name="T10" fmla="*/ 0 w 21"/>
                  <a:gd name="T11" fmla="*/ 14683903 h 40"/>
                  <a:gd name="T12" fmla="*/ 23413632 w 21"/>
                  <a:gd name="T13" fmla="*/ 41953281 h 40"/>
                  <a:gd name="T14" fmla="*/ 23413632 w 21"/>
                  <a:gd name="T15" fmla="*/ 37758466 h 40"/>
                  <a:gd name="T16" fmla="*/ 18953492 w 21"/>
                  <a:gd name="T17" fmla="*/ 34611331 h 40"/>
                  <a:gd name="T18" fmla="*/ 18953492 w 21"/>
                  <a:gd name="T19" fmla="*/ 30416509 h 40"/>
                  <a:gd name="T20" fmla="*/ 18953492 w 21"/>
                  <a:gd name="T21" fmla="*/ 26220670 h 40"/>
                  <a:gd name="T22" fmla="*/ 18953492 w 21"/>
                  <a:gd name="T23" fmla="*/ 23074560 h 40"/>
                  <a:gd name="T24" fmla="*/ 18953492 w 21"/>
                  <a:gd name="T25" fmla="*/ 18878721 h 40"/>
                  <a:gd name="T26" fmla="*/ 18953492 w 21"/>
                  <a:gd name="T27" fmla="*/ 14683903 h 40"/>
                  <a:gd name="T28" fmla="*/ 18953492 w 21"/>
                  <a:gd name="T29" fmla="*/ 11536768 h 40"/>
                  <a:gd name="T30" fmla="*/ 10034263 w 21"/>
                  <a:gd name="T31" fmla="*/ 0 h 40"/>
                  <a:gd name="T32" fmla="*/ 17694720 60000 65536"/>
                  <a:gd name="T33" fmla="*/ 0 60000 65536"/>
                  <a:gd name="T34" fmla="*/ 5898240 60000 65536"/>
                  <a:gd name="T35" fmla="*/ 1179648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1"/>
                  <a:gd name="T49" fmla="*/ 0 h 40"/>
                  <a:gd name="T50" fmla="*/ 21 w 21"/>
                  <a:gd name="T51" fmla="*/ 40 h 4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1" h="40">
                    <a:moveTo>
                      <a:pt x="9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1" y="36"/>
                    </a:lnTo>
                    <a:lnTo>
                      <a:pt x="17" y="33"/>
                    </a:lnTo>
                    <a:lnTo>
                      <a:pt x="17" y="29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3" name="Freeform 2078"/>
              <p:cNvSpPr>
                <a:spLocks/>
              </p:cNvSpPr>
              <p:nvPr/>
            </p:nvSpPr>
            <p:spPr bwMode="auto">
              <a:xfrm>
                <a:off x="4087349" y="3339690"/>
                <a:ext cx="12673" cy="29699"/>
              </a:xfrm>
              <a:custGeom>
                <a:avLst/>
                <a:gdLst>
                  <a:gd name="T0" fmla="*/ 6177600 w 13"/>
                  <a:gd name="T1" fmla="*/ 0 h 29"/>
                  <a:gd name="T2" fmla="*/ 12354225 w 13"/>
                  <a:gd name="T3" fmla="*/ 15207936 h 29"/>
                  <a:gd name="T4" fmla="*/ 6177600 w 13"/>
                  <a:gd name="T5" fmla="*/ 30414848 h 29"/>
                  <a:gd name="T6" fmla="*/ 0 w 13"/>
                  <a:gd name="T7" fmla="*/ 15207936 h 29"/>
                  <a:gd name="T8" fmla="*/ 8553301 w 13"/>
                  <a:gd name="T9" fmla="*/ 0 h 29"/>
                  <a:gd name="T10" fmla="*/ 0 w 13"/>
                  <a:gd name="T11" fmla="*/ 11536526 h 29"/>
                  <a:gd name="T12" fmla="*/ 12354225 w 13"/>
                  <a:gd name="T13" fmla="*/ 30414848 h 29"/>
                  <a:gd name="T14" fmla="*/ 12354225 w 13"/>
                  <a:gd name="T15" fmla="*/ 27268803 h 29"/>
                  <a:gd name="T16" fmla="*/ 12354225 w 13"/>
                  <a:gd name="T17" fmla="*/ 23073053 h 29"/>
                  <a:gd name="T18" fmla="*/ 12354225 w 13"/>
                  <a:gd name="T19" fmla="*/ 18878326 h 29"/>
                  <a:gd name="T20" fmla="*/ 12354225 w 13"/>
                  <a:gd name="T21" fmla="*/ 15732277 h 29"/>
                  <a:gd name="T22" fmla="*/ 8553301 w 13"/>
                  <a:gd name="T23" fmla="*/ 11536526 h 29"/>
                  <a:gd name="T24" fmla="*/ 8553301 w 13"/>
                  <a:gd name="T25" fmla="*/ 7341798 h 29"/>
                  <a:gd name="T26" fmla="*/ 8553301 w 13"/>
                  <a:gd name="T27" fmla="*/ 4194729 h 29"/>
                  <a:gd name="T28" fmla="*/ 8553301 w 13"/>
                  <a:gd name="T29" fmla="*/ 0 h 29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29"/>
                  <a:gd name="T47" fmla="*/ 13 w 13"/>
                  <a:gd name="T48" fmla="*/ 29 h 2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13" y="26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4" name="Freeform 2079"/>
              <p:cNvSpPr>
                <a:spLocks/>
              </p:cNvSpPr>
              <p:nvPr/>
            </p:nvSpPr>
            <p:spPr bwMode="auto">
              <a:xfrm>
                <a:off x="4092625" y="3339690"/>
                <a:ext cx="8449" cy="16386"/>
              </a:xfrm>
              <a:custGeom>
                <a:avLst/>
                <a:gdLst>
                  <a:gd name="T0" fmla="*/ 4462128 w 8"/>
                  <a:gd name="T1" fmla="*/ 0 h 15"/>
                  <a:gd name="T2" fmla="*/ 8923200 w 8"/>
                  <a:gd name="T3" fmla="*/ 8950035 h 15"/>
                  <a:gd name="T4" fmla="*/ 4462128 w 8"/>
                  <a:gd name="T5" fmla="*/ 17900070 h 15"/>
                  <a:gd name="T6" fmla="*/ 0 w 8"/>
                  <a:gd name="T7" fmla="*/ 8950035 h 15"/>
                  <a:gd name="T8" fmla="*/ 0 w 8"/>
                  <a:gd name="T9" fmla="*/ 4773789 h 15"/>
                  <a:gd name="T10" fmla="*/ 4462128 w 8"/>
                  <a:gd name="T11" fmla="*/ 0 h 15"/>
                  <a:gd name="T12" fmla="*/ 4462128 w 8"/>
                  <a:gd name="T13" fmla="*/ 4773789 h 15"/>
                  <a:gd name="T14" fmla="*/ 4462128 w 8"/>
                  <a:gd name="T15" fmla="*/ 8353583 h 15"/>
                  <a:gd name="T16" fmla="*/ 4462128 w 8"/>
                  <a:gd name="T17" fmla="*/ 13126279 h 15"/>
                  <a:gd name="T18" fmla="*/ 8923200 w 8"/>
                  <a:gd name="T19" fmla="*/ 17900070 h 15"/>
                  <a:gd name="T20" fmla="*/ 0 w 8"/>
                  <a:gd name="T21" fmla="*/ 4773789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0" y="4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5" name="Freeform 2080"/>
              <p:cNvSpPr>
                <a:spLocks/>
              </p:cNvSpPr>
              <p:nvPr/>
            </p:nvSpPr>
            <p:spPr bwMode="auto">
              <a:xfrm>
                <a:off x="4096850" y="3339690"/>
                <a:ext cx="0" cy="2048"/>
              </a:xfrm>
              <a:custGeom>
                <a:avLst/>
                <a:gdLst>
                  <a:gd name="T0" fmla="*/ 0 h 2048"/>
                  <a:gd name="T1" fmla="*/ 1024 h 2048"/>
                  <a:gd name="T2" fmla="*/ 2048 h 2048"/>
                  <a:gd name="T3" fmla="*/ 1024 h 2048"/>
                  <a:gd name="T4" fmla="*/ 0 h 2048"/>
                  <a:gd name="T5" fmla="*/ 0 h 2048"/>
                  <a:gd name="T6" fmla="*/ 0 h 2048"/>
                  <a:gd name="T7" fmla="*/ 17694720 60000 65536"/>
                  <a:gd name="T8" fmla="*/ 0 60000 65536"/>
                  <a:gd name="T9" fmla="*/ 5898240 60000 65536"/>
                  <a:gd name="T10" fmla="*/ 11796480 60000 65536"/>
                  <a:gd name="T11" fmla="*/ 0 60000 65536"/>
                  <a:gd name="T12" fmla="*/ 0 60000 65536"/>
                  <a:gd name="T13" fmla="*/ 0 60000 65536"/>
                  <a:gd name="T14" fmla="*/ 0 h 2048"/>
                  <a:gd name="T15" fmla="*/ 2048 h 2048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T14" r="0" b="T15"/>
                <a:pathLst>
                  <a:path h="2048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6" name="Freeform 2081"/>
              <p:cNvSpPr>
                <a:spLocks/>
              </p:cNvSpPr>
              <p:nvPr/>
            </p:nvSpPr>
            <p:spPr bwMode="auto">
              <a:xfrm>
                <a:off x="2490843" y="2804035"/>
                <a:ext cx="8449" cy="23554"/>
              </a:xfrm>
              <a:custGeom>
                <a:avLst/>
                <a:gdLst>
                  <a:gd name="T0" fmla="*/ 4462128 w 8"/>
                  <a:gd name="T1" fmla="*/ 0 h 21"/>
                  <a:gd name="T2" fmla="*/ 8923200 w 8"/>
                  <a:gd name="T3" fmla="*/ 13209307 h 21"/>
                  <a:gd name="T4" fmla="*/ 4462128 w 8"/>
                  <a:gd name="T5" fmla="*/ 26418614 h 21"/>
                  <a:gd name="T6" fmla="*/ 0 w 8"/>
                  <a:gd name="T7" fmla="*/ 13209307 h 21"/>
                  <a:gd name="T8" fmla="*/ 8923200 w 8"/>
                  <a:gd name="T9" fmla="*/ 12580079 h 21"/>
                  <a:gd name="T10" fmla="*/ 0 w 8"/>
                  <a:gd name="T11" fmla="*/ 26418614 h 21"/>
                  <a:gd name="T12" fmla="*/ 0 w 8"/>
                  <a:gd name="T13" fmla="*/ 0 h 21"/>
                  <a:gd name="T14" fmla="*/ 8923200 w 8"/>
                  <a:gd name="T15" fmla="*/ 12580079 h 2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1"/>
                  <a:gd name="T26" fmla="*/ 8 w 8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1">
                    <a:moveTo>
                      <a:pt x="8" y="10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7" name="Freeform 2082"/>
              <p:cNvSpPr>
                <a:spLocks/>
              </p:cNvSpPr>
              <p:nvPr/>
            </p:nvSpPr>
            <p:spPr bwMode="auto">
              <a:xfrm>
                <a:off x="2490843" y="2792769"/>
                <a:ext cx="12673" cy="29699"/>
              </a:xfrm>
              <a:custGeom>
                <a:avLst/>
                <a:gdLst>
                  <a:gd name="T0" fmla="*/ 6692400 w 12"/>
                  <a:gd name="T1" fmla="*/ 0 h 29"/>
                  <a:gd name="T2" fmla="*/ 13383744 w 12"/>
                  <a:gd name="T3" fmla="*/ 15207936 h 29"/>
                  <a:gd name="T4" fmla="*/ 6692400 w 12"/>
                  <a:gd name="T5" fmla="*/ 30414848 h 29"/>
                  <a:gd name="T6" fmla="*/ 0 w 12"/>
                  <a:gd name="T7" fmla="*/ 15207936 h 29"/>
                  <a:gd name="T8" fmla="*/ 4460897 w 12"/>
                  <a:gd name="T9" fmla="*/ 30414848 h 29"/>
                  <a:gd name="T10" fmla="*/ 13383744 w 12"/>
                  <a:gd name="T11" fmla="*/ 14682571 h 29"/>
                  <a:gd name="T12" fmla="*/ 0 w 12"/>
                  <a:gd name="T13" fmla="*/ 0 h 29"/>
                  <a:gd name="T14" fmla="*/ 0 w 12"/>
                  <a:gd name="T15" fmla="*/ 22024371 h 29"/>
                  <a:gd name="T16" fmla="*/ 4460897 w 12"/>
                  <a:gd name="T17" fmla="*/ 30414848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9"/>
                  <a:gd name="T29" fmla="*/ 12 w 1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9">
                    <a:moveTo>
                      <a:pt x="4" y="29"/>
                    </a:moveTo>
                    <a:lnTo>
                      <a:pt x="12" y="14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8" name="Freeform 2083"/>
              <p:cNvSpPr>
                <a:spLocks/>
              </p:cNvSpPr>
              <p:nvPr/>
            </p:nvSpPr>
            <p:spPr bwMode="auto">
              <a:xfrm>
                <a:off x="2490843" y="2781504"/>
                <a:ext cx="17949" cy="33796"/>
              </a:xfrm>
              <a:custGeom>
                <a:avLst/>
                <a:gdLst>
                  <a:gd name="T0" fmla="*/ 9476016 w 17"/>
                  <a:gd name="T1" fmla="*/ 0 h 32"/>
                  <a:gd name="T2" fmla="*/ 18950976 w 17"/>
                  <a:gd name="T3" fmla="*/ 17846400 h 32"/>
                  <a:gd name="T4" fmla="*/ 9476016 w 17"/>
                  <a:gd name="T5" fmla="*/ 35692800 h 32"/>
                  <a:gd name="T6" fmla="*/ 0 w 17"/>
                  <a:gd name="T7" fmla="*/ 17846400 h 32"/>
                  <a:gd name="T8" fmla="*/ 8918541 w 17"/>
                  <a:gd name="T9" fmla="*/ 35692800 h 32"/>
                  <a:gd name="T10" fmla="*/ 18950976 w 17"/>
                  <a:gd name="T11" fmla="*/ 24539061 h 32"/>
                  <a:gd name="T12" fmla="*/ 0 w 17"/>
                  <a:gd name="T13" fmla="*/ 0 h 32"/>
                  <a:gd name="T14" fmla="*/ 0 w 17"/>
                  <a:gd name="T15" fmla="*/ 24539061 h 32"/>
                  <a:gd name="T16" fmla="*/ 8918541 w 17"/>
                  <a:gd name="T17" fmla="*/ 3569280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2"/>
                  <a:gd name="T29" fmla="*/ 17 w 17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2">
                    <a:moveTo>
                      <a:pt x="8" y="32"/>
                    </a:moveTo>
                    <a:lnTo>
                      <a:pt x="17" y="22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09" name="Freeform 2084"/>
              <p:cNvSpPr>
                <a:spLocks/>
              </p:cNvSpPr>
              <p:nvPr/>
            </p:nvSpPr>
            <p:spPr bwMode="auto">
              <a:xfrm>
                <a:off x="2490843" y="2770238"/>
                <a:ext cx="22174" cy="36868"/>
              </a:xfrm>
              <a:custGeom>
                <a:avLst/>
                <a:gdLst>
                  <a:gd name="T0" fmla="*/ 11706816 w 21"/>
                  <a:gd name="T1" fmla="*/ 0 h 36"/>
                  <a:gd name="T2" fmla="*/ 23413632 w 21"/>
                  <a:gd name="T3" fmla="*/ 18878464 h 36"/>
                  <a:gd name="T4" fmla="*/ 11706816 w 21"/>
                  <a:gd name="T5" fmla="*/ 37756928 h 36"/>
                  <a:gd name="T6" fmla="*/ 0 w 21"/>
                  <a:gd name="T7" fmla="*/ 18878464 h 36"/>
                  <a:gd name="T8" fmla="*/ 0 w 21"/>
                  <a:gd name="T9" fmla="*/ 0 h 36"/>
                  <a:gd name="T10" fmla="*/ 0 w 21"/>
                  <a:gd name="T11" fmla="*/ 3146069 h 36"/>
                  <a:gd name="T12" fmla="*/ 0 w 21"/>
                  <a:gd name="T13" fmla="*/ 23073222 h 36"/>
                  <a:gd name="T14" fmla="*/ 13379369 w 21"/>
                  <a:gd name="T15" fmla="*/ 37756928 h 36"/>
                  <a:gd name="T16" fmla="*/ 23413632 w 21"/>
                  <a:gd name="T17" fmla="*/ 26220314 h 36"/>
                  <a:gd name="T18" fmla="*/ 0 w 21"/>
                  <a:gd name="T19" fmla="*/ 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6"/>
                  <a:gd name="T32" fmla="*/ 21 w 21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6">
                    <a:moveTo>
                      <a:pt x="0" y="0"/>
                    </a:moveTo>
                    <a:lnTo>
                      <a:pt x="0" y="3"/>
                    </a:lnTo>
                    <a:lnTo>
                      <a:pt x="0" y="22"/>
                    </a:lnTo>
                    <a:lnTo>
                      <a:pt x="12" y="36"/>
                    </a:lnTo>
                    <a:lnTo>
                      <a:pt x="21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0" name="Freeform 2085"/>
              <p:cNvSpPr>
                <a:spLocks/>
              </p:cNvSpPr>
              <p:nvPr/>
            </p:nvSpPr>
            <p:spPr bwMode="auto">
              <a:xfrm>
                <a:off x="2490843" y="2767166"/>
                <a:ext cx="25338" cy="36868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8368236 h 37"/>
                  <a:gd name="T4" fmla="*/ 12840285 w 25"/>
                  <a:gd name="T5" fmla="*/ 36736471 h 37"/>
                  <a:gd name="T6" fmla="*/ 0 w 25"/>
                  <a:gd name="T7" fmla="*/ 18368236 h 37"/>
                  <a:gd name="T8" fmla="*/ 4108810 w 25"/>
                  <a:gd name="T9" fmla="*/ 0 h 37"/>
                  <a:gd name="T10" fmla="*/ 0 w 25"/>
                  <a:gd name="T11" fmla="*/ 6950115 h 37"/>
                  <a:gd name="T12" fmla="*/ 0 w 25"/>
                  <a:gd name="T13" fmla="*/ 14892677 h 37"/>
                  <a:gd name="T14" fmla="*/ 17462952 w 25"/>
                  <a:gd name="T15" fmla="*/ 36736471 h 37"/>
                  <a:gd name="T16" fmla="*/ 25680570 w 25"/>
                  <a:gd name="T17" fmla="*/ 21843791 h 37"/>
                  <a:gd name="T18" fmla="*/ 4108810 w 25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7"/>
                  <a:gd name="T32" fmla="*/ 25 w 25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7">
                    <a:moveTo>
                      <a:pt x="4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17" y="37"/>
                    </a:lnTo>
                    <a:lnTo>
                      <a:pt x="25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1" name="Freeform 2086"/>
              <p:cNvSpPr>
                <a:spLocks/>
              </p:cNvSpPr>
              <p:nvPr/>
            </p:nvSpPr>
            <p:spPr bwMode="auto">
              <a:xfrm>
                <a:off x="2490843" y="2758973"/>
                <a:ext cx="30623" cy="36868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8878464 h 36"/>
                  <a:gd name="T4" fmla="*/ 16168944 w 29"/>
                  <a:gd name="T5" fmla="*/ 37756928 h 36"/>
                  <a:gd name="T6" fmla="*/ 0 w 29"/>
                  <a:gd name="T7" fmla="*/ 18878464 h 36"/>
                  <a:gd name="T8" fmla="*/ 8920798 w 29"/>
                  <a:gd name="T9" fmla="*/ 0 h 36"/>
                  <a:gd name="T10" fmla="*/ 0 w 29"/>
                  <a:gd name="T11" fmla="*/ 11536611 h 36"/>
                  <a:gd name="T12" fmla="*/ 23416037 w 29"/>
                  <a:gd name="T13" fmla="*/ 37756928 h 36"/>
                  <a:gd name="T14" fmla="*/ 32336832 w 29"/>
                  <a:gd name="T15" fmla="*/ 26220314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2" name="Freeform 2087"/>
              <p:cNvSpPr>
                <a:spLocks/>
              </p:cNvSpPr>
              <p:nvPr/>
            </p:nvSpPr>
            <p:spPr bwMode="auto">
              <a:xfrm>
                <a:off x="2494007" y="275078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5510456 h 36"/>
                  <a:gd name="T12" fmla="*/ 25317685 w 25"/>
                  <a:gd name="T13" fmla="*/ 39883435 h 36"/>
                  <a:gd name="T14" fmla="*/ 30140099 w 25"/>
                  <a:gd name="T15" fmla="*/ 2769694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3" name="Freeform 2088"/>
              <p:cNvSpPr>
                <a:spLocks/>
              </p:cNvSpPr>
              <p:nvPr/>
            </p:nvSpPr>
            <p:spPr bwMode="auto">
              <a:xfrm>
                <a:off x="2497180" y="2747707"/>
                <a:ext cx="28510" cy="36868"/>
              </a:xfrm>
              <a:custGeom>
                <a:avLst/>
                <a:gdLst>
                  <a:gd name="T0" fmla="*/ 16256401 w 25"/>
                  <a:gd name="T1" fmla="*/ 0 h 36"/>
                  <a:gd name="T2" fmla="*/ 32512803 w 25"/>
                  <a:gd name="T3" fmla="*/ 18878464 h 36"/>
                  <a:gd name="T4" fmla="*/ 16256401 w 25"/>
                  <a:gd name="T5" fmla="*/ 37756928 h 36"/>
                  <a:gd name="T6" fmla="*/ 0 w 25"/>
                  <a:gd name="T7" fmla="*/ 18878464 h 36"/>
                  <a:gd name="T8" fmla="*/ 11705066 w 25"/>
                  <a:gd name="T9" fmla="*/ 0 h 36"/>
                  <a:gd name="T10" fmla="*/ 0 w 25"/>
                  <a:gd name="T11" fmla="*/ 11536611 h 36"/>
                  <a:gd name="T12" fmla="*/ 27310300 w 25"/>
                  <a:gd name="T13" fmla="*/ 37756928 h 36"/>
                  <a:gd name="T14" fmla="*/ 32512803 w 25"/>
                  <a:gd name="T15" fmla="*/ 23073222 h 36"/>
                  <a:gd name="T16" fmla="*/ 11705066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9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5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4" name="Freeform 2089"/>
              <p:cNvSpPr>
                <a:spLocks/>
              </p:cNvSpPr>
              <p:nvPr/>
            </p:nvSpPr>
            <p:spPr bwMode="auto">
              <a:xfrm>
                <a:off x="2503517" y="2740539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5" name="Freeform 2090"/>
              <p:cNvSpPr>
                <a:spLocks/>
              </p:cNvSpPr>
              <p:nvPr/>
            </p:nvSpPr>
            <p:spPr bwMode="auto">
              <a:xfrm>
                <a:off x="2506681" y="2732346"/>
                <a:ext cx="28510" cy="37892"/>
              </a:xfrm>
              <a:custGeom>
                <a:avLst/>
                <a:gdLst>
                  <a:gd name="T0" fmla="*/ 16256401 w 25"/>
                  <a:gd name="T1" fmla="*/ 0 h 37"/>
                  <a:gd name="T2" fmla="*/ 32512803 w 25"/>
                  <a:gd name="T3" fmla="*/ 19402752 h 37"/>
                  <a:gd name="T4" fmla="*/ 16256401 w 25"/>
                  <a:gd name="T5" fmla="*/ 38805504 h 37"/>
                  <a:gd name="T6" fmla="*/ 0 w 25"/>
                  <a:gd name="T7" fmla="*/ 19402752 h 37"/>
                  <a:gd name="T8" fmla="*/ 10403870 w 25"/>
                  <a:gd name="T9" fmla="*/ 0 h 37"/>
                  <a:gd name="T10" fmla="*/ 0 w 25"/>
                  <a:gd name="T11" fmla="*/ 15732346 h 37"/>
                  <a:gd name="T12" fmla="*/ 20807741 w 25"/>
                  <a:gd name="T13" fmla="*/ 38805504 h 37"/>
                  <a:gd name="T14" fmla="*/ 32512803 w 25"/>
                  <a:gd name="T15" fmla="*/ 27268923 h 37"/>
                  <a:gd name="T16" fmla="*/ 10403870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6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6" name="Freeform 2091"/>
              <p:cNvSpPr>
                <a:spLocks/>
              </p:cNvSpPr>
              <p:nvPr/>
            </p:nvSpPr>
            <p:spPr bwMode="auto">
              <a:xfrm>
                <a:off x="2513018" y="2729273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17462952 w 25"/>
                  <a:gd name="T13" fmla="*/ 39883435 h 36"/>
                  <a:gd name="T14" fmla="*/ 25680570 w 25"/>
                  <a:gd name="T15" fmla="*/ 24372974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7" name="Freeform 2092"/>
              <p:cNvSpPr>
                <a:spLocks/>
              </p:cNvSpPr>
              <p:nvPr/>
            </p:nvSpPr>
            <p:spPr bwMode="auto">
              <a:xfrm>
                <a:off x="2516181" y="272210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8" name="Freeform 2093"/>
              <p:cNvSpPr>
                <a:spLocks/>
              </p:cNvSpPr>
              <p:nvPr/>
            </p:nvSpPr>
            <p:spPr bwMode="auto">
              <a:xfrm>
                <a:off x="2521467" y="2718008"/>
                <a:ext cx="27450" cy="33796"/>
              </a:xfrm>
              <a:custGeom>
                <a:avLst/>
                <a:gdLst>
                  <a:gd name="T0" fmla="*/ 14490433 w 26"/>
                  <a:gd name="T1" fmla="*/ 0 h 33"/>
                  <a:gd name="T2" fmla="*/ 28980865 w 26"/>
                  <a:gd name="T3" fmla="*/ 17305600 h 33"/>
                  <a:gd name="T4" fmla="*/ 14490433 w 26"/>
                  <a:gd name="T5" fmla="*/ 34611200 h 33"/>
                  <a:gd name="T6" fmla="*/ 0 w 26"/>
                  <a:gd name="T7" fmla="*/ 17305600 h 33"/>
                  <a:gd name="T8" fmla="*/ 10031920 w 26"/>
                  <a:gd name="T9" fmla="*/ 0 h 33"/>
                  <a:gd name="T10" fmla="*/ 0 w 26"/>
                  <a:gd name="T11" fmla="*/ 11536724 h 33"/>
                  <a:gd name="T12" fmla="*/ 18948949 w 26"/>
                  <a:gd name="T13" fmla="*/ 34611200 h 33"/>
                  <a:gd name="T14" fmla="*/ 28980865 w 26"/>
                  <a:gd name="T15" fmla="*/ 23074472 h 33"/>
                  <a:gd name="T16" fmla="*/ 10031920 w 26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19" name="Freeform 2094"/>
              <p:cNvSpPr>
                <a:spLocks/>
              </p:cNvSpPr>
              <p:nvPr/>
            </p:nvSpPr>
            <p:spPr bwMode="auto">
              <a:xfrm>
                <a:off x="2525682" y="2711863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0" name="Freeform 2095"/>
              <p:cNvSpPr>
                <a:spLocks/>
              </p:cNvSpPr>
              <p:nvPr/>
            </p:nvSpPr>
            <p:spPr bwMode="auto">
              <a:xfrm>
                <a:off x="2530967" y="2703670"/>
                <a:ext cx="27450" cy="36868"/>
              </a:xfrm>
              <a:custGeom>
                <a:avLst/>
                <a:gdLst>
                  <a:gd name="T0" fmla="*/ 15070050 w 25"/>
                  <a:gd name="T1" fmla="*/ 0 h 37"/>
                  <a:gd name="T2" fmla="*/ 30140099 w 25"/>
                  <a:gd name="T3" fmla="*/ 18368236 h 37"/>
                  <a:gd name="T4" fmla="*/ 15070050 w 25"/>
                  <a:gd name="T5" fmla="*/ 36736471 h 37"/>
                  <a:gd name="T6" fmla="*/ 0 w 25"/>
                  <a:gd name="T7" fmla="*/ 18368236 h 37"/>
                  <a:gd name="T8" fmla="*/ 9644833 w 25"/>
                  <a:gd name="T9" fmla="*/ 0 h 37"/>
                  <a:gd name="T10" fmla="*/ 0 w 25"/>
                  <a:gd name="T11" fmla="*/ 14892677 h 37"/>
                  <a:gd name="T12" fmla="*/ 20495270 w 25"/>
                  <a:gd name="T13" fmla="*/ 36736471 h 37"/>
                  <a:gd name="T14" fmla="*/ 30140099 w 25"/>
                  <a:gd name="T15" fmla="*/ 25814572 h 37"/>
                  <a:gd name="T16" fmla="*/ 9644833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1" name="Freeform 2096"/>
              <p:cNvSpPr>
                <a:spLocks/>
              </p:cNvSpPr>
              <p:nvPr/>
            </p:nvSpPr>
            <p:spPr bwMode="auto">
              <a:xfrm>
                <a:off x="2535192" y="2700598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3073222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2" name="Freeform 2097"/>
              <p:cNvSpPr>
                <a:spLocks/>
              </p:cNvSpPr>
              <p:nvPr/>
            </p:nvSpPr>
            <p:spPr bwMode="auto">
              <a:xfrm>
                <a:off x="2538356" y="2690347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7268923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3" name="Freeform 2098"/>
              <p:cNvSpPr>
                <a:spLocks/>
              </p:cNvSpPr>
              <p:nvPr/>
            </p:nvSpPr>
            <p:spPr bwMode="auto">
              <a:xfrm>
                <a:off x="2543641" y="2684202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4" name="Freeform 2099"/>
              <p:cNvSpPr>
                <a:spLocks/>
              </p:cNvSpPr>
              <p:nvPr/>
            </p:nvSpPr>
            <p:spPr bwMode="auto">
              <a:xfrm>
                <a:off x="2547856" y="268113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0487921 h 36"/>
                  <a:gd name="T12" fmla="*/ 20495270 w 25"/>
                  <a:gd name="T13" fmla="*/ 37756928 h 36"/>
                  <a:gd name="T14" fmla="*/ 30140099 w 25"/>
                  <a:gd name="T15" fmla="*/ 22024532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0"/>
                    </a:lnTo>
                    <a:lnTo>
                      <a:pt x="17" y="36"/>
                    </a:lnTo>
                    <a:lnTo>
                      <a:pt x="25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5" name="Freeform 2100"/>
              <p:cNvSpPr>
                <a:spLocks/>
              </p:cNvSpPr>
              <p:nvPr/>
            </p:nvSpPr>
            <p:spPr bwMode="auto">
              <a:xfrm>
                <a:off x="2553141" y="2672937"/>
                <a:ext cx="27450" cy="37892"/>
              </a:xfrm>
              <a:custGeom>
                <a:avLst/>
                <a:gdLst>
                  <a:gd name="T0" fmla="*/ 15070050 w 25"/>
                  <a:gd name="T1" fmla="*/ 0 h 37"/>
                  <a:gd name="T2" fmla="*/ 30140099 w 25"/>
                  <a:gd name="T3" fmla="*/ 19402752 h 37"/>
                  <a:gd name="T4" fmla="*/ 15070050 w 25"/>
                  <a:gd name="T5" fmla="*/ 38805504 h 37"/>
                  <a:gd name="T6" fmla="*/ 0 w 25"/>
                  <a:gd name="T7" fmla="*/ 19402752 h 37"/>
                  <a:gd name="T8" fmla="*/ 9644833 w 25"/>
                  <a:gd name="T9" fmla="*/ 0 h 37"/>
                  <a:gd name="T10" fmla="*/ 0 w 25"/>
                  <a:gd name="T11" fmla="*/ 11536577 h 37"/>
                  <a:gd name="T12" fmla="*/ 20495270 w 25"/>
                  <a:gd name="T13" fmla="*/ 38805504 h 37"/>
                  <a:gd name="T14" fmla="*/ 30140099 w 25"/>
                  <a:gd name="T15" fmla="*/ 27268923 h 37"/>
                  <a:gd name="T16" fmla="*/ 9644833 w 25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7"/>
                  <a:gd name="T29" fmla="*/ 25 w 2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6" name="Freeform 2101"/>
              <p:cNvSpPr>
                <a:spLocks/>
              </p:cNvSpPr>
              <p:nvPr/>
            </p:nvSpPr>
            <p:spPr bwMode="auto">
              <a:xfrm>
                <a:off x="2557366" y="2665768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6617744 h 36"/>
                  <a:gd name="T12" fmla="*/ 18948949 w 26"/>
                  <a:gd name="T13" fmla="*/ 39883435 h 36"/>
                  <a:gd name="T14" fmla="*/ 28980865 w 26"/>
                  <a:gd name="T15" fmla="*/ 27696943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5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7" name="Freeform 2102"/>
              <p:cNvSpPr>
                <a:spLocks/>
              </p:cNvSpPr>
              <p:nvPr/>
            </p:nvSpPr>
            <p:spPr bwMode="auto">
              <a:xfrm>
                <a:off x="2560530" y="2662696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10821739 w 26"/>
                  <a:gd name="T9" fmla="*/ 0 h 37"/>
                  <a:gd name="T10" fmla="*/ 0 w 26"/>
                  <a:gd name="T11" fmla="*/ 11536577 h 37"/>
                  <a:gd name="T12" fmla="*/ 20440576 w 26"/>
                  <a:gd name="T13" fmla="*/ 38805504 h 37"/>
                  <a:gd name="T14" fmla="*/ 31262311 w 26"/>
                  <a:gd name="T15" fmla="*/ 23073154 h 37"/>
                  <a:gd name="T16" fmla="*/ 10821739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8" name="Freeform 2103"/>
              <p:cNvSpPr>
                <a:spLocks/>
              </p:cNvSpPr>
              <p:nvPr/>
            </p:nvSpPr>
            <p:spPr bwMode="auto">
              <a:xfrm>
                <a:off x="2566867" y="265450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726900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29" name="Freeform 2104"/>
              <p:cNvSpPr>
                <a:spLocks/>
              </p:cNvSpPr>
              <p:nvPr/>
            </p:nvSpPr>
            <p:spPr bwMode="auto">
              <a:xfrm>
                <a:off x="2570030" y="2651430"/>
                <a:ext cx="27450" cy="34820"/>
              </a:xfrm>
              <a:custGeom>
                <a:avLst/>
                <a:gdLst>
                  <a:gd name="T0" fmla="*/ 15070050 w 25"/>
                  <a:gd name="T1" fmla="*/ 0 h 33"/>
                  <a:gd name="T2" fmla="*/ 30140099 w 25"/>
                  <a:gd name="T3" fmla="*/ 18370188 h 33"/>
                  <a:gd name="T4" fmla="*/ 15070050 w 25"/>
                  <a:gd name="T5" fmla="*/ 36740375 h 33"/>
                  <a:gd name="T6" fmla="*/ 0 w 25"/>
                  <a:gd name="T7" fmla="*/ 18370188 h 33"/>
                  <a:gd name="T8" fmla="*/ 9644833 w 25"/>
                  <a:gd name="T9" fmla="*/ 0 h 33"/>
                  <a:gd name="T10" fmla="*/ 0 w 25"/>
                  <a:gd name="T11" fmla="*/ 12247142 h 33"/>
                  <a:gd name="T12" fmla="*/ 20495270 w 25"/>
                  <a:gd name="T13" fmla="*/ 36740375 h 33"/>
                  <a:gd name="T14" fmla="*/ 30140099 w 25"/>
                  <a:gd name="T15" fmla="*/ 24493229 h 33"/>
                  <a:gd name="T16" fmla="*/ 9644833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0" name="Freeform 2105"/>
              <p:cNvSpPr>
                <a:spLocks/>
              </p:cNvSpPr>
              <p:nvPr/>
            </p:nvSpPr>
            <p:spPr bwMode="auto">
              <a:xfrm>
                <a:off x="2575316" y="2643237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10031920 w 26"/>
                  <a:gd name="T9" fmla="*/ 0 h 37"/>
                  <a:gd name="T10" fmla="*/ 0 w 26"/>
                  <a:gd name="T11" fmla="*/ 11536577 h 37"/>
                  <a:gd name="T12" fmla="*/ 18948949 w 26"/>
                  <a:gd name="T13" fmla="*/ 38805504 h 37"/>
                  <a:gd name="T14" fmla="*/ 28980865 w 26"/>
                  <a:gd name="T15" fmla="*/ 23073154 h 37"/>
                  <a:gd name="T16" fmla="*/ 10031920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9" y="0"/>
                    </a:moveTo>
                    <a:lnTo>
                      <a:pt x="0" y="11"/>
                    </a:lnTo>
                    <a:lnTo>
                      <a:pt x="17" y="37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1" name="Freeform 2106"/>
              <p:cNvSpPr>
                <a:spLocks/>
              </p:cNvSpPr>
              <p:nvPr/>
            </p:nvSpPr>
            <p:spPr bwMode="auto">
              <a:xfrm>
                <a:off x="2579540" y="2637093"/>
                <a:ext cx="27450" cy="36868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8878464 h 36"/>
                  <a:gd name="T4" fmla="*/ 14490433 w 26"/>
                  <a:gd name="T5" fmla="*/ 37756928 h 36"/>
                  <a:gd name="T6" fmla="*/ 0 w 26"/>
                  <a:gd name="T7" fmla="*/ 18878464 h 36"/>
                  <a:gd name="T8" fmla="*/ 10031920 w 26"/>
                  <a:gd name="T9" fmla="*/ 0 h 36"/>
                  <a:gd name="T10" fmla="*/ 0 w 26"/>
                  <a:gd name="T11" fmla="*/ 14683703 h 36"/>
                  <a:gd name="T12" fmla="*/ 18948949 w 26"/>
                  <a:gd name="T13" fmla="*/ 37756928 h 36"/>
                  <a:gd name="T14" fmla="*/ 28980865 w 26"/>
                  <a:gd name="T15" fmla="*/ 2622031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2" name="Freeform 2107"/>
              <p:cNvSpPr>
                <a:spLocks/>
              </p:cNvSpPr>
              <p:nvPr/>
            </p:nvSpPr>
            <p:spPr bwMode="auto">
              <a:xfrm>
                <a:off x="2584816" y="2631972"/>
                <a:ext cx="27450" cy="33796"/>
              </a:xfrm>
              <a:custGeom>
                <a:avLst/>
                <a:gdLst>
                  <a:gd name="T0" fmla="*/ 15070050 w 25"/>
                  <a:gd name="T1" fmla="*/ 0 h 33"/>
                  <a:gd name="T2" fmla="*/ 30140099 w 25"/>
                  <a:gd name="T3" fmla="*/ 17305600 h 33"/>
                  <a:gd name="T4" fmla="*/ 15070050 w 25"/>
                  <a:gd name="T5" fmla="*/ 34611200 h 33"/>
                  <a:gd name="T6" fmla="*/ 0 w 25"/>
                  <a:gd name="T7" fmla="*/ 17305600 h 33"/>
                  <a:gd name="T8" fmla="*/ 9644833 w 25"/>
                  <a:gd name="T9" fmla="*/ 0 h 33"/>
                  <a:gd name="T10" fmla="*/ 0 w 25"/>
                  <a:gd name="T11" fmla="*/ 11536724 h 33"/>
                  <a:gd name="T12" fmla="*/ 20495270 w 25"/>
                  <a:gd name="T13" fmla="*/ 34611200 h 33"/>
                  <a:gd name="T14" fmla="*/ 30140099 w 25"/>
                  <a:gd name="T15" fmla="*/ 23074472 h 33"/>
                  <a:gd name="T16" fmla="*/ 9644833 w 25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3"/>
                  <a:gd name="T29" fmla="*/ 25 w 25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3">
                    <a:moveTo>
                      <a:pt x="8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3" name="Freeform 2108"/>
              <p:cNvSpPr>
                <a:spLocks/>
              </p:cNvSpPr>
              <p:nvPr/>
            </p:nvSpPr>
            <p:spPr bwMode="auto">
              <a:xfrm>
                <a:off x="2589041" y="2623779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8217620 w 25"/>
                  <a:gd name="T9" fmla="*/ 0 h 36"/>
                  <a:gd name="T10" fmla="*/ 0 w 25"/>
                  <a:gd name="T11" fmla="*/ 12186487 h 36"/>
                  <a:gd name="T12" fmla="*/ 17462952 w 25"/>
                  <a:gd name="T13" fmla="*/ 39883435 h 36"/>
                  <a:gd name="T14" fmla="*/ 25680570 w 25"/>
                  <a:gd name="T15" fmla="*/ 27696943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4" name="Freeform 2109"/>
              <p:cNvSpPr>
                <a:spLocks/>
              </p:cNvSpPr>
              <p:nvPr/>
            </p:nvSpPr>
            <p:spPr bwMode="auto">
              <a:xfrm>
                <a:off x="2592205" y="2617634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10850437 w 25"/>
                  <a:gd name="T9" fmla="*/ 0 h 36"/>
                  <a:gd name="T10" fmla="*/ 0 w 25"/>
                  <a:gd name="T11" fmla="*/ 14683703 h 36"/>
                  <a:gd name="T12" fmla="*/ 20495270 w 25"/>
                  <a:gd name="T13" fmla="*/ 37756928 h 36"/>
                  <a:gd name="T14" fmla="*/ 30140099 w 25"/>
                  <a:gd name="T15" fmla="*/ 26220314 h 36"/>
                  <a:gd name="T16" fmla="*/ 10850437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9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5" name="Freeform 2110"/>
              <p:cNvSpPr>
                <a:spLocks/>
              </p:cNvSpPr>
              <p:nvPr/>
            </p:nvSpPr>
            <p:spPr bwMode="auto">
              <a:xfrm>
                <a:off x="2597490" y="2613538"/>
                <a:ext cx="27450" cy="37892"/>
              </a:xfrm>
              <a:custGeom>
                <a:avLst/>
                <a:gdLst>
                  <a:gd name="T0" fmla="*/ 14490433 w 26"/>
                  <a:gd name="T1" fmla="*/ 0 h 36"/>
                  <a:gd name="T2" fmla="*/ 28980865 w 26"/>
                  <a:gd name="T3" fmla="*/ 19941717 h 36"/>
                  <a:gd name="T4" fmla="*/ 14490433 w 26"/>
                  <a:gd name="T5" fmla="*/ 39883435 h 36"/>
                  <a:gd name="T6" fmla="*/ 0 w 26"/>
                  <a:gd name="T7" fmla="*/ 19941717 h 36"/>
                  <a:gd name="T8" fmla="*/ 10031920 w 26"/>
                  <a:gd name="T9" fmla="*/ 0 h 36"/>
                  <a:gd name="T10" fmla="*/ 0 w 26"/>
                  <a:gd name="T11" fmla="*/ 12186487 h 36"/>
                  <a:gd name="T12" fmla="*/ 18948949 w 26"/>
                  <a:gd name="T13" fmla="*/ 39883435 h 36"/>
                  <a:gd name="T14" fmla="*/ 28980865 w 26"/>
                  <a:gd name="T15" fmla="*/ 24372974 h 36"/>
                  <a:gd name="T16" fmla="*/ 10031920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9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6" name="Freeform 2111"/>
              <p:cNvSpPr>
                <a:spLocks/>
              </p:cNvSpPr>
              <p:nvPr/>
            </p:nvSpPr>
            <p:spPr bwMode="auto">
              <a:xfrm>
                <a:off x="2601714" y="2606369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9644833 w 25"/>
                  <a:gd name="T9" fmla="*/ 0 h 36"/>
                  <a:gd name="T10" fmla="*/ 0 w 25"/>
                  <a:gd name="T11" fmla="*/ 11536611 h 36"/>
                  <a:gd name="T12" fmla="*/ 19289667 w 25"/>
                  <a:gd name="T13" fmla="*/ 37756928 h 36"/>
                  <a:gd name="T14" fmla="*/ 30140099 w 25"/>
                  <a:gd name="T15" fmla="*/ 26220314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6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7" name="Freeform 2112"/>
              <p:cNvSpPr>
                <a:spLocks/>
              </p:cNvSpPr>
              <p:nvPr/>
            </p:nvSpPr>
            <p:spPr bwMode="auto">
              <a:xfrm>
                <a:off x="2606990" y="259920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9644833 w 25"/>
                  <a:gd name="T9" fmla="*/ 0 h 36"/>
                  <a:gd name="T10" fmla="*/ 0 w 25"/>
                  <a:gd name="T11" fmla="*/ 15510456 h 36"/>
                  <a:gd name="T12" fmla="*/ 20495270 w 25"/>
                  <a:gd name="T13" fmla="*/ 39883435 h 36"/>
                  <a:gd name="T14" fmla="*/ 30140099 w 25"/>
                  <a:gd name="T15" fmla="*/ 27696943 h 36"/>
                  <a:gd name="T16" fmla="*/ 9644833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4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8" name="Freeform 2113"/>
              <p:cNvSpPr>
                <a:spLocks/>
              </p:cNvSpPr>
              <p:nvPr/>
            </p:nvSpPr>
            <p:spPr bwMode="auto">
              <a:xfrm>
                <a:off x="2611215" y="2595103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8217620 w 25"/>
                  <a:gd name="T9" fmla="*/ 0 h 36"/>
                  <a:gd name="T10" fmla="*/ 0 w 25"/>
                  <a:gd name="T11" fmla="*/ 11536611 h 36"/>
                  <a:gd name="T12" fmla="*/ 17462952 w 25"/>
                  <a:gd name="T13" fmla="*/ 37756928 h 36"/>
                  <a:gd name="T14" fmla="*/ 25680570 w 25"/>
                  <a:gd name="T15" fmla="*/ 23073222 h 36"/>
                  <a:gd name="T16" fmla="*/ 8217620 w 25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39" name="Freeform 2114"/>
              <p:cNvSpPr>
                <a:spLocks/>
              </p:cNvSpPr>
              <p:nvPr/>
            </p:nvSpPr>
            <p:spPr bwMode="auto">
              <a:xfrm>
                <a:off x="2614379" y="2587934"/>
                <a:ext cx="28510" cy="36868"/>
              </a:xfrm>
              <a:custGeom>
                <a:avLst/>
                <a:gdLst>
                  <a:gd name="T0" fmla="*/ 15631155 w 26"/>
                  <a:gd name="T1" fmla="*/ 0 h 36"/>
                  <a:gd name="T2" fmla="*/ 31262311 w 26"/>
                  <a:gd name="T3" fmla="*/ 18878464 h 36"/>
                  <a:gd name="T4" fmla="*/ 15631155 w 26"/>
                  <a:gd name="T5" fmla="*/ 37756928 h 36"/>
                  <a:gd name="T6" fmla="*/ 0 w 26"/>
                  <a:gd name="T7" fmla="*/ 18878464 h 36"/>
                  <a:gd name="T8" fmla="*/ 4809418 w 26"/>
                  <a:gd name="T9" fmla="*/ 0 h 36"/>
                  <a:gd name="T10" fmla="*/ 0 w 26"/>
                  <a:gd name="T11" fmla="*/ 11536611 h 36"/>
                  <a:gd name="T12" fmla="*/ 20440576 w 26"/>
                  <a:gd name="T13" fmla="*/ 37756928 h 36"/>
                  <a:gd name="T14" fmla="*/ 31262311 w 26"/>
                  <a:gd name="T15" fmla="*/ 26220314 h 36"/>
                  <a:gd name="T16" fmla="*/ 4809418 w 26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4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26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0" name="Freeform 2115"/>
              <p:cNvSpPr>
                <a:spLocks/>
              </p:cNvSpPr>
              <p:nvPr/>
            </p:nvSpPr>
            <p:spPr bwMode="auto">
              <a:xfrm>
                <a:off x="2619664" y="2579741"/>
                <a:ext cx="27450" cy="37892"/>
              </a:xfrm>
              <a:custGeom>
                <a:avLst/>
                <a:gdLst>
                  <a:gd name="T0" fmla="*/ 14490433 w 26"/>
                  <a:gd name="T1" fmla="*/ 0 h 37"/>
                  <a:gd name="T2" fmla="*/ 28980865 w 26"/>
                  <a:gd name="T3" fmla="*/ 19402752 h 37"/>
                  <a:gd name="T4" fmla="*/ 14490433 w 26"/>
                  <a:gd name="T5" fmla="*/ 38805504 h 37"/>
                  <a:gd name="T6" fmla="*/ 0 w 26"/>
                  <a:gd name="T7" fmla="*/ 19402752 h 37"/>
                  <a:gd name="T8" fmla="*/ 5573406 w 26"/>
                  <a:gd name="T9" fmla="*/ 0 h 37"/>
                  <a:gd name="T10" fmla="*/ 0 w 26"/>
                  <a:gd name="T11" fmla="*/ 15732346 h 37"/>
                  <a:gd name="T12" fmla="*/ 18948949 w 26"/>
                  <a:gd name="T13" fmla="*/ 38805504 h 37"/>
                  <a:gd name="T14" fmla="*/ 28980865 w 26"/>
                  <a:gd name="T15" fmla="*/ 27268923 h 37"/>
                  <a:gd name="T16" fmla="*/ 5573406 w 26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5" y="0"/>
                    </a:moveTo>
                    <a:lnTo>
                      <a:pt x="0" y="15"/>
                    </a:lnTo>
                    <a:lnTo>
                      <a:pt x="17" y="37"/>
                    </a:lnTo>
                    <a:lnTo>
                      <a:pt x="26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1" name="Freeform 2116"/>
              <p:cNvSpPr>
                <a:spLocks/>
              </p:cNvSpPr>
              <p:nvPr/>
            </p:nvSpPr>
            <p:spPr bwMode="auto">
              <a:xfrm>
                <a:off x="2619664" y="257666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1536611 h 36"/>
                  <a:gd name="T12" fmla="*/ 24524124 w 30"/>
                  <a:gd name="T13" fmla="*/ 37756928 h 36"/>
                  <a:gd name="T14" fmla="*/ 33441409 w 30"/>
                  <a:gd name="T15" fmla="*/ 23073222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1"/>
                    </a:lnTo>
                    <a:lnTo>
                      <a:pt x="22" y="36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2" name="Freeform 2117"/>
              <p:cNvSpPr>
                <a:spLocks/>
              </p:cNvSpPr>
              <p:nvPr/>
            </p:nvSpPr>
            <p:spPr bwMode="auto">
              <a:xfrm>
                <a:off x="2623889" y="2568476"/>
                <a:ext cx="31674" cy="37892"/>
              </a:xfrm>
              <a:custGeom>
                <a:avLst/>
                <a:gdLst>
                  <a:gd name="T0" fmla="*/ 17297280 w 29"/>
                  <a:gd name="T1" fmla="*/ 0 h 37"/>
                  <a:gd name="T2" fmla="*/ 34594561 w 29"/>
                  <a:gd name="T3" fmla="*/ 19402752 h 37"/>
                  <a:gd name="T4" fmla="*/ 17297280 w 29"/>
                  <a:gd name="T5" fmla="*/ 38805504 h 37"/>
                  <a:gd name="T6" fmla="*/ 0 w 29"/>
                  <a:gd name="T7" fmla="*/ 19402752 h 37"/>
                  <a:gd name="T8" fmla="*/ 9543706 w 29"/>
                  <a:gd name="T9" fmla="*/ 0 h 37"/>
                  <a:gd name="T10" fmla="*/ 0 w 29"/>
                  <a:gd name="T11" fmla="*/ 11536577 h 37"/>
                  <a:gd name="T12" fmla="*/ 25050859 w 29"/>
                  <a:gd name="T13" fmla="*/ 38805504 h 37"/>
                  <a:gd name="T14" fmla="*/ 34594561 w 29"/>
                  <a:gd name="T15" fmla="*/ 27268923 h 37"/>
                  <a:gd name="T16" fmla="*/ 9543706 w 29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7"/>
                  <a:gd name="T29" fmla="*/ 29 w 2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9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3" name="Freeform 2118"/>
              <p:cNvSpPr>
                <a:spLocks/>
              </p:cNvSpPr>
              <p:nvPr/>
            </p:nvSpPr>
            <p:spPr bwMode="auto">
              <a:xfrm>
                <a:off x="2629165" y="2565404"/>
                <a:ext cx="31674" cy="33796"/>
              </a:xfrm>
              <a:custGeom>
                <a:avLst/>
                <a:gdLst>
                  <a:gd name="T0" fmla="*/ 16720704 w 30"/>
                  <a:gd name="T1" fmla="*/ 0 h 33"/>
                  <a:gd name="T2" fmla="*/ 33441409 w 30"/>
                  <a:gd name="T3" fmla="*/ 17305600 h 33"/>
                  <a:gd name="T4" fmla="*/ 16720704 w 30"/>
                  <a:gd name="T5" fmla="*/ 34611200 h 33"/>
                  <a:gd name="T6" fmla="*/ 0 w 30"/>
                  <a:gd name="T7" fmla="*/ 17305600 h 33"/>
                  <a:gd name="T8" fmla="*/ 8917289 w 30"/>
                  <a:gd name="T9" fmla="*/ 0 h 33"/>
                  <a:gd name="T10" fmla="*/ 0 w 30"/>
                  <a:gd name="T11" fmla="*/ 11536724 h 33"/>
                  <a:gd name="T12" fmla="*/ 23409200 w 30"/>
                  <a:gd name="T13" fmla="*/ 34611200 h 33"/>
                  <a:gd name="T14" fmla="*/ 33441409 w 30"/>
                  <a:gd name="T15" fmla="*/ 23074472 h 33"/>
                  <a:gd name="T16" fmla="*/ 8917289 w 30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3"/>
                  <a:gd name="T29" fmla="*/ 30 w 30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3">
                    <a:moveTo>
                      <a:pt x="8" y="0"/>
                    </a:moveTo>
                    <a:lnTo>
                      <a:pt x="0" y="11"/>
                    </a:lnTo>
                    <a:lnTo>
                      <a:pt x="21" y="33"/>
                    </a:lnTo>
                    <a:lnTo>
                      <a:pt x="30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4" name="Freeform 2119"/>
              <p:cNvSpPr>
                <a:spLocks/>
              </p:cNvSpPr>
              <p:nvPr/>
            </p:nvSpPr>
            <p:spPr bwMode="auto">
              <a:xfrm>
                <a:off x="2633389" y="2559259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0487921 h 36"/>
                  <a:gd name="T12" fmla="*/ 23409200 w 30"/>
                  <a:gd name="T13" fmla="*/ 37756928 h 36"/>
                  <a:gd name="T14" fmla="*/ 33441409 w 30"/>
                  <a:gd name="T15" fmla="*/ 26220314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0"/>
                    </a:lnTo>
                    <a:lnTo>
                      <a:pt x="21" y="36"/>
                    </a:lnTo>
                    <a:lnTo>
                      <a:pt x="3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5" name="Freeform 2120"/>
              <p:cNvSpPr>
                <a:spLocks/>
              </p:cNvSpPr>
              <p:nvPr/>
            </p:nvSpPr>
            <p:spPr bwMode="auto">
              <a:xfrm>
                <a:off x="2636553" y="2550033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10032213 w 30"/>
                  <a:gd name="T9" fmla="*/ 0 h 37"/>
                  <a:gd name="T10" fmla="*/ 0 w 30"/>
                  <a:gd name="T11" fmla="*/ 15732346 h 37"/>
                  <a:gd name="T12" fmla="*/ 24524124 w 30"/>
                  <a:gd name="T13" fmla="*/ 38805504 h 37"/>
                  <a:gd name="T14" fmla="*/ 33441409 w 30"/>
                  <a:gd name="T15" fmla="*/ 27268923 h 37"/>
                  <a:gd name="T16" fmla="*/ 10032213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5"/>
                    </a:lnTo>
                    <a:lnTo>
                      <a:pt x="22" y="37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6" name="Freeform 2121"/>
              <p:cNvSpPr>
                <a:spLocks/>
              </p:cNvSpPr>
              <p:nvPr/>
            </p:nvSpPr>
            <p:spPr bwMode="auto">
              <a:xfrm>
                <a:off x="2642890" y="2545936"/>
                <a:ext cx="30623" cy="37892"/>
              </a:xfrm>
              <a:custGeom>
                <a:avLst/>
                <a:gdLst>
                  <a:gd name="T0" fmla="*/ 16168944 w 29"/>
                  <a:gd name="T1" fmla="*/ 0 h 36"/>
                  <a:gd name="T2" fmla="*/ 32336832 w 29"/>
                  <a:gd name="T3" fmla="*/ 19941717 h 36"/>
                  <a:gd name="T4" fmla="*/ 16168944 w 29"/>
                  <a:gd name="T5" fmla="*/ 39883435 h 36"/>
                  <a:gd name="T6" fmla="*/ 0 w 29"/>
                  <a:gd name="T7" fmla="*/ 19941717 h 36"/>
                  <a:gd name="T8" fmla="*/ 8920798 w 29"/>
                  <a:gd name="T9" fmla="*/ 0 h 36"/>
                  <a:gd name="T10" fmla="*/ 0 w 29"/>
                  <a:gd name="T11" fmla="*/ 12186487 h 36"/>
                  <a:gd name="T12" fmla="*/ 23416037 w 29"/>
                  <a:gd name="T13" fmla="*/ 39883435 h 36"/>
                  <a:gd name="T14" fmla="*/ 32336832 w 29"/>
                  <a:gd name="T15" fmla="*/ 23265686 h 36"/>
                  <a:gd name="T16" fmla="*/ 8920798 w 29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6"/>
                  <a:gd name="T29" fmla="*/ 29 w 29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6">
                    <a:moveTo>
                      <a:pt x="8" y="0"/>
                    </a:moveTo>
                    <a:lnTo>
                      <a:pt x="0" y="11"/>
                    </a:lnTo>
                    <a:lnTo>
                      <a:pt x="21" y="36"/>
                    </a:lnTo>
                    <a:lnTo>
                      <a:pt x="29" y="2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7" name="Freeform 2122"/>
              <p:cNvSpPr>
                <a:spLocks/>
              </p:cNvSpPr>
              <p:nvPr/>
            </p:nvSpPr>
            <p:spPr bwMode="auto">
              <a:xfrm>
                <a:off x="2646054" y="2538767"/>
                <a:ext cx="31674" cy="37892"/>
              </a:xfrm>
              <a:custGeom>
                <a:avLst/>
                <a:gdLst>
                  <a:gd name="T0" fmla="*/ 16720704 w 30"/>
                  <a:gd name="T1" fmla="*/ 0 h 37"/>
                  <a:gd name="T2" fmla="*/ 33441409 w 30"/>
                  <a:gd name="T3" fmla="*/ 19402752 h 37"/>
                  <a:gd name="T4" fmla="*/ 16720704 w 30"/>
                  <a:gd name="T5" fmla="*/ 38805504 h 37"/>
                  <a:gd name="T6" fmla="*/ 0 w 30"/>
                  <a:gd name="T7" fmla="*/ 19402752 h 37"/>
                  <a:gd name="T8" fmla="*/ 8917289 w 30"/>
                  <a:gd name="T9" fmla="*/ 0 h 37"/>
                  <a:gd name="T10" fmla="*/ 0 w 30"/>
                  <a:gd name="T11" fmla="*/ 11536577 h 37"/>
                  <a:gd name="T12" fmla="*/ 23409200 w 30"/>
                  <a:gd name="T13" fmla="*/ 38805504 h 37"/>
                  <a:gd name="T14" fmla="*/ 33441409 w 30"/>
                  <a:gd name="T15" fmla="*/ 27268923 h 37"/>
                  <a:gd name="T16" fmla="*/ 8917289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3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8" name="Freeform 2123"/>
              <p:cNvSpPr>
                <a:spLocks/>
              </p:cNvSpPr>
              <p:nvPr/>
            </p:nvSpPr>
            <p:spPr bwMode="auto">
              <a:xfrm>
                <a:off x="2651339" y="2531598"/>
                <a:ext cx="31674" cy="36868"/>
              </a:xfrm>
              <a:custGeom>
                <a:avLst/>
                <a:gdLst>
                  <a:gd name="T0" fmla="*/ 16720704 w 30"/>
                  <a:gd name="T1" fmla="*/ 0 h 36"/>
                  <a:gd name="T2" fmla="*/ 33441409 w 30"/>
                  <a:gd name="T3" fmla="*/ 18878464 h 36"/>
                  <a:gd name="T4" fmla="*/ 16720704 w 30"/>
                  <a:gd name="T5" fmla="*/ 37756928 h 36"/>
                  <a:gd name="T6" fmla="*/ 0 w 30"/>
                  <a:gd name="T7" fmla="*/ 18878464 h 36"/>
                  <a:gd name="T8" fmla="*/ 10032213 w 30"/>
                  <a:gd name="T9" fmla="*/ 0 h 36"/>
                  <a:gd name="T10" fmla="*/ 0 w 30"/>
                  <a:gd name="T11" fmla="*/ 15732392 h 36"/>
                  <a:gd name="T12" fmla="*/ 23409200 w 30"/>
                  <a:gd name="T13" fmla="*/ 37756928 h 36"/>
                  <a:gd name="T14" fmla="*/ 33441409 w 30"/>
                  <a:gd name="T15" fmla="*/ 27269003 h 36"/>
                  <a:gd name="T16" fmla="*/ 10032213 w 30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6"/>
                  <a:gd name="T29" fmla="*/ 30 w 3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6">
                    <a:moveTo>
                      <a:pt x="9" y="0"/>
                    </a:moveTo>
                    <a:lnTo>
                      <a:pt x="0" y="15"/>
                    </a:lnTo>
                    <a:lnTo>
                      <a:pt x="21" y="36"/>
                    </a:lnTo>
                    <a:lnTo>
                      <a:pt x="30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49" name="Freeform 2124"/>
              <p:cNvSpPr>
                <a:spLocks/>
              </p:cNvSpPr>
              <p:nvPr/>
            </p:nvSpPr>
            <p:spPr bwMode="auto">
              <a:xfrm>
                <a:off x="2655563" y="2527502"/>
                <a:ext cx="30623" cy="37892"/>
              </a:xfrm>
              <a:custGeom>
                <a:avLst/>
                <a:gdLst>
                  <a:gd name="T0" fmla="*/ 15629979 w 30"/>
                  <a:gd name="T1" fmla="*/ 0 h 37"/>
                  <a:gd name="T2" fmla="*/ 31258938 w 30"/>
                  <a:gd name="T3" fmla="*/ 19402752 h 37"/>
                  <a:gd name="T4" fmla="*/ 15629979 w 30"/>
                  <a:gd name="T5" fmla="*/ 38805504 h 37"/>
                  <a:gd name="T6" fmla="*/ 0 w 30"/>
                  <a:gd name="T7" fmla="*/ 19402752 h 37"/>
                  <a:gd name="T8" fmla="*/ 9377785 w 30"/>
                  <a:gd name="T9" fmla="*/ 0 h 37"/>
                  <a:gd name="T10" fmla="*/ 0 w 30"/>
                  <a:gd name="T11" fmla="*/ 11536577 h 37"/>
                  <a:gd name="T12" fmla="*/ 22923359 w 30"/>
                  <a:gd name="T13" fmla="*/ 38805504 h 37"/>
                  <a:gd name="T14" fmla="*/ 31258938 w 30"/>
                  <a:gd name="T15" fmla="*/ 23073154 h 37"/>
                  <a:gd name="T16" fmla="*/ 9377785 w 30"/>
                  <a:gd name="T17" fmla="*/ 0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7"/>
                  <a:gd name="T29" fmla="*/ 30 w 3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7">
                    <a:moveTo>
                      <a:pt x="9" y="0"/>
                    </a:moveTo>
                    <a:lnTo>
                      <a:pt x="0" y="11"/>
                    </a:lnTo>
                    <a:lnTo>
                      <a:pt x="22" y="37"/>
                    </a:lnTo>
                    <a:lnTo>
                      <a:pt x="30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0" name="Freeform 2125"/>
              <p:cNvSpPr>
                <a:spLocks/>
              </p:cNvSpPr>
              <p:nvPr/>
            </p:nvSpPr>
            <p:spPr bwMode="auto">
              <a:xfrm>
                <a:off x="2660839" y="2521357"/>
                <a:ext cx="25338" cy="37892"/>
              </a:xfrm>
              <a:custGeom>
                <a:avLst/>
                <a:gdLst>
                  <a:gd name="T0" fmla="*/ 12840285 w 25"/>
                  <a:gd name="T1" fmla="*/ 0 h 37"/>
                  <a:gd name="T2" fmla="*/ 25680570 w 25"/>
                  <a:gd name="T3" fmla="*/ 19402752 h 37"/>
                  <a:gd name="T4" fmla="*/ 12840285 w 25"/>
                  <a:gd name="T5" fmla="*/ 38805504 h 37"/>
                  <a:gd name="T6" fmla="*/ 0 w 25"/>
                  <a:gd name="T7" fmla="*/ 19402752 h 37"/>
                  <a:gd name="T8" fmla="*/ 8217620 w 25"/>
                  <a:gd name="T9" fmla="*/ 0 h 37"/>
                  <a:gd name="T10" fmla="*/ 0 w 25"/>
                  <a:gd name="T11" fmla="*/ 11536577 h 37"/>
                  <a:gd name="T12" fmla="*/ 21571761 w 25"/>
                  <a:gd name="T13" fmla="*/ 38805504 h 37"/>
                  <a:gd name="T14" fmla="*/ 25680570 w 25"/>
                  <a:gd name="T15" fmla="*/ 30414982 h 37"/>
                  <a:gd name="T16" fmla="*/ 25680570 w 25"/>
                  <a:gd name="T17" fmla="*/ 23073154 h 37"/>
                  <a:gd name="T18" fmla="*/ 8217620 w 25"/>
                  <a:gd name="T19" fmla="*/ 0 h 3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7"/>
                  <a:gd name="T32" fmla="*/ 25 w 25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7">
                    <a:moveTo>
                      <a:pt x="8" y="0"/>
                    </a:moveTo>
                    <a:lnTo>
                      <a:pt x="0" y="11"/>
                    </a:lnTo>
                    <a:lnTo>
                      <a:pt x="21" y="37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1" name="Freeform 2126"/>
              <p:cNvSpPr>
                <a:spLocks/>
              </p:cNvSpPr>
              <p:nvPr/>
            </p:nvSpPr>
            <p:spPr bwMode="auto">
              <a:xfrm>
                <a:off x="2665064" y="2513164"/>
                <a:ext cx="21113" cy="36868"/>
              </a:xfrm>
              <a:custGeom>
                <a:avLst/>
                <a:gdLst>
                  <a:gd name="T0" fmla="*/ 10613807 w 21"/>
                  <a:gd name="T1" fmla="*/ 0 h 36"/>
                  <a:gd name="T2" fmla="*/ 21226608 w 21"/>
                  <a:gd name="T3" fmla="*/ 18878464 h 36"/>
                  <a:gd name="T4" fmla="*/ 10613807 w 21"/>
                  <a:gd name="T5" fmla="*/ 37756928 h 36"/>
                  <a:gd name="T6" fmla="*/ 0 w 21"/>
                  <a:gd name="T7" fmla="*/ 18878464 h 36"/>
                  <a:gd name="T8" fmla="*/ 8086278 w 21"/>
                  <a:gd name="T9" fmla="*/ 0 h 36"/>
                  <a:gd name="T10" fmla="*/ 0 w 21"/>
                  <a:gd name="T11" fmla="*/ 14683703 h 36"/>
                  <a:gd name="T12" fmla="*/ 21226608 w 21"/>
                  <a:gd name="T13" fmla="*/ 37756928 h 36"/>
                  <a:gd name="T14" fmla="*/ 21226608 w 21"/>
                  <a:gd name="T15" fmla="*/ 18878464 h 36"/>
                  <a:gd name="T16" fmla="*/ 8086278 w 21"/>
                  <a:gd name="T17" fmla="*/ 0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6"/>
                  <a:gd name="T29" fmla="*/ 21 w 21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6">
                    <a:moveTo>
                      <a:pt x="8" y="0"/>
                    </a:moveTo>
                    <a:lnTo>
                      <a:pt x="0" y="14"/>
                    </a:lnTo>
                    <a:lnTo>
                      <a:pt x="21" y="36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2" name="Freeform 2127"/>
              <p:cNvSpPr>
                <a:spLocks/>
              </p:cNvSpPr>
              <p:nvPr/>
            </p:nvSpPr>
            <p:spPr bwMode="auto">
              <a:xfrm>
                <a:off x="2668228" y="2510092"/>
                <a:ext cx="17949" cy="33796"/>
              </a:xfrm>
              <a:custGeom>
                <a:avLst/>
                <a:gdLst>
                  <a:gd name="T0" fmla="*/ 9476016 w 17"/>
                  <a:gd name="T1" fmla="*/ 0 h 33"/>
                  <a:gd name="T2" fmla="*/ 18950976 w 17"/>
                  <a:gd name="T3" fmla="*/ 17305600 h 33"/>
                  <a:gd name="T4" fmla="*/ 9476016 w 17"/>
                  <a:gd name="T5" fmla="*/ 34611200 h 33"/>
                  <a:gd name="T6" fmla="*/ 0 w 17"/>
                  <a:gd name="T7" fmla="*/ 17305600 h 33"/>
                  <a:gd name="T8" fmla="*/ 10032435 w 17"/>
                  <a:gd name="T9" fmla="*/ 0 h 33"/>
                  <a:gd name="T10" fmla="*/ 0 w 17"/>
                  <a:gd name="T11" fmla="*/ 11536724 h 33"/>
                  <a:gd name="T12" fmla="*/ 18950976 w 17"/>
                  <a:gd name="T13" fmla="*/ 34611200 h 33"/>
                  <a:gd name="T14" fmla="*/ 18950976 w 17"/>
                  <a:gd name="T15" fmla="*/ 11536724 h 33"/>
                  <a:gd name="T16" fmla="*/ 10032435 w 17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9" y="0"/>
                    </a:moveTo>
                    <a:lnTo>
                      <a:pt x="0" y="11"/>
                    </a:lnTo>
                    <a:lnTo>
                      <a:pt x="17" y="33"/>
                    </a:lnTo>
                    <a:lnTo>
                      <a:pt x="17" y="1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3" name="Freeform 2128"/>
              <p:cNvSpPr>
                <a:spLocks/>
              </p:cNvSpPr>
              <p:nvPr/>
            </p:nvSpPr>
            <p:spPr bwMode="auto">
              <a:xfrm>
                <a:off x="2673513" y="2501898"/>
                <a:ext cx="12673" cy="29699"/>
              </a:xfrm>
              <a:custGeom>
                <a:avLst/>
                <a:gdLst>
                  <a:gd name="T0" fmla="*/ 6177600 w 13"/>
                  <a:gd name="T1" fmla="*/ 0 h 29"/>
                  <a:gd name="T2" fmla="*/ 12354225 w 13"/>
                  <a:gd name="T3" fmla="*/ 15207936 h 29"/>
                  <a:gd name="T4" fmla="*/ 6177600 w 13"/>
                  <a:gd name="T5" fmla="*/ 30414848 h 29"/>
                  <a:gd name="T6" fmla="*/ 0 w 13"/>
                  <a:gd name="T7" fmla="*/ 15207936 h 29"/>
                  <a:gd name="T8" fmla="*/ 8553301 w 13"/>
                  <a:gd name="T9" fmla="*/ 0 h 29"/>
                  <a:gd name="T10" fmla="*/ 0 w 13"/>
                  <a:gd name="T11" fmla="*/ 11536526 h 29"/>
                  <a:gd name="T12" fmla="*/ 12354225 w 13"/>
                  <a:gd name="T13" fmla="*/ 30414848 h 29"/>
                  <a:gd name="T14" fmla="*/ 12354225 w 13"/>
                  <a:gd name="T15" fmla="*/ 4194729 h 29"/>
                  <a:gd name="T16" fmla="*/ 8553301 w 13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29"/>
                  <a:gd name="T29" fmla="*/ 13 w 1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4" name="Freeform 2129"/>
              <p:cNvSpPr>
                <a:spLocks/>
              </p:cNvSpPr>
              <p:nvPr/>
            </p:nvSpPr>
            <p:spPr bwMode="auto">
              <a:xfrm>
                <a:off x="2677738" y="2493705"/>
                <a:ext cx="8449" cy="26627"/>
              </a:xfrm>
              <a:custGeom>
                <a:avLst/>
                <a:gdLst>
                  <a:gd name="T0" fmla="*/ 4462128 w 8"/>
                  <a:gd name="T1" fmla="*/ 0 h 25"/>
                  <a:gd name="T2" fmla="*/ 8923200 w 8"/>
                  <a:gd name="T3" fmla="*/ 14180475 h 25"/>
                  <a:gd name="T4" fmla="*/ 4462128 w 8"/>
                  <a:gd name="T5" fmla="*/ 28359885 h 25"/>
                  <a:gd name="T6" fmla="*/ 0 w 8"/>
                  <a:gd name="T7" fmla="*/ 14180475 h 25"/>
                  <a:gd name="T8" fmla="*/ 0 w 8"/>
                  <a:gd name="T9" fmla="*/ 15881407 h 25"/>
                  <a:gd name="T10" fmla="*/ 8923200 w 8"/>
                  <a:gd name="T11" fmla="*/ 0 h 25"/>
                  <a:gd name="T12" fmla="*/ 8923200 w 8"/>
                  <a:gd name="T13" fmla="*/ 28359885 h 25"/>
                  <a:gd name="T14" fmla="*/ 0 w 8"/>
                  <a:gd name="T15" fmla="*/ 15881407 h 25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5"/>
                  <a:gd name="T26" fmla="*/ 8 w 8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5">
                    <a:moveTo>
                      <a:pt x="0" y="14"/>
                    </a:moveTo>
                    <a:lnTo>
                      <a:pt x="8" y="0"/>
                    </a:lnTo>
                    <a:lnTo>
                      <a:pt x="8" y="2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5" name="Freeform 2130"/>
              <p:cNvSpPr>
                <a:spLocks/>
              </p:cNvSpPr>
              <p:nvPr/>
            </p:nvSpPr>
            <p:spPr bwMode="auto">
              <a:xfrm>
                <a:off x="2683014" y="2493705"/>
                <a:ext cx="3163" cy="12289"/>
              </a:xfrm>
              <a:custGeom>
                <a:avLst/>
                <a:gdLst>
                  <a:gd name="T0" fmla="*/ 1250966 w 4"/>
                  <a:gd name="T1" fmla="*/ 0 h 11"/>
                  <a:gd name="T2" fmla="*/ 2501142 w 4"/>
                  <a:gd name="T3" fmla="*/ 6865082 h 11"/>
                  <a:gd name="T4" fmla="*/ 1250966 w 4"/>
                  <a:gd name="T5" fmla="*/ 13729047 h 11"/>
                  <a:gd name="T6" fmla="*/ 0 w 4"/>
                  <a:gd name="T7" fmla="*/ 6865082 h 11"/>
                  <a:gd name="T8" fmla="*/ 0 w 4"/>
                  <a:gd name="T9" fmla="*/ 8736361 h 11"/>
                  <a:gd name="T10" fmla="*/ 2501142 w 4"/>
                  <a:gd name="T11" fmla="*/ 0 h 11"/>
                  <a:gd name="T12" fmla="*/ 2501142 w 4"/>
                  <a:gd name="T13" fmla="*/ 13729047 h 11"/>
                  <a:gd name="T14" fmla="*/ 0 w 4"/>
                  <a:gd name="T15" fmla="*/ 8736361 h 11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0" y="7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6" name="Freeform 2131"/>
              <p:cNvSpPr>
                <a:spLocks/>
              </p:cNvSpPr>
              <p:nvPr/>
            </p:nvSpPr>
            <p:spPr bwMode="auto">
              <a:xfrm>
                <a:off x="1781287" y="3653092"/>
                <a:ext cx="9500" cy="20482"/>
              </a:xfrm>
              <a:custGeom>
                <a:avLst/>
                <a:gdLst>
                  <a:gd name="T0" fmla="*/ 5013889 w 9"/>
                  <a:gd name="T1" fmla="*/ 0 h 18"/>
                  <a:gd name="T2" fmla="*/ 10027778 w 9"/>
                  <a:gd name="T3" fmla="*/ 11653120 h 18"/>
                  <a:gd name="T4" fmla="*/ 5013889 w 9"/>
                  <a:gd name="T5" fmla="*/ 23306239 h 18"/>
                  <a:gd name="T6" fmla="*/ 0 w 9"/>
                  <a:gd name="T7" fmla="*/ 11653120 h 18"/>
                  <a:gd name="T8" fmla="*/ 10027778 w 9"/>
                  <a:gd name="T9" fmla="*/ 9063283 h 18"/>
                  <a:gd name="T10" fmla="*/ 0 w 9"/>
                  <a:gd name="T11" fmla="*/ 23306239 h 18"/>
                  <a:gd name="T12" fmla="*/ 4456556 w 9"/>
                  <a:gd name="T13" fmla="*/ 18126567 h 18"/>
                  <a:gd name="T14" fmla="*/ 4456556 w 9"/>
                  <a:gd name="T15" fmla="*/ 14242954 h 18"/>
                  <a:gd name="T16" fmla="*/ 4456556 w 9"/>
                  <a:gd name="T17" fmla="*/ 9063283 h 18"/>
                  <a:gd name="T18" fmla="*/ 4456556 w 9"/>
                  <a:gd name="T19" fmla="*/ 3884752 h 18"/>
                  <a:gd name="T20" fmla="*/ 4456556 w 9"/>
                  <a:gd name="T21" fmla="*/ 0 h 18"/>
                  <a:gd name="T22" fmla="*/ 10027778 w 9"/>
                  <a:gd name="T23" fmla="*/ 9063283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8"/>
                  <a:gd name="T38" fmla="*/ 9 w 9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8">
                    <a:moveTo>
                      <a:pt x="9" y="7"/>
                    </a:moveTo>
                    <a:lnTo>
                      <a:pt x="0" y="18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7" name="Freeform 2132"/>
              <p:cNvSpPr>
                <a:spLocks/>
              </p:cNvSpPr>
              <p:nvPr/>
            </p:nvSpPr>
            <p:spPr bwMode="auto">
              <a:xfrm>
                <a:off x="1787624" y="3644898"/>
                <a:ext cx="9500" cy="22530"/>
              </a:xfrm>
              <a:custGeom>
                <a:avLst/>
                <a:gdLst>
                  <a:gd name="T0" fmla="*/ 5013889 w 9"/>
                  <a:gd name="T1" fmla="*/ 0 h 22"/>
                  <a:gd name="T2" fmla="*/ 10027778 w 9"/>
                  <a:gd name="T3" fmla="*/ 11536384 h 22"/>
                  <a:gd name="T4" fmla="*/ 5013889 w 9"/>
                  <a:gd name="T5" fmla="*/ 23072768 h 22"/>
                  <a:gd name="T6" fmla="*/ 0 w 9"/>
                  <a:gd name="T7" fmla="*/ 11536384 h 22"/>
                  <a:gd name="T8" fmla="*/ 0 w 9"/>
                  <a:gd name="T9" fmla="*/ 23072768 h 22"/>
                  <a:gd name="T10" fmla="*/ 10027778 w 9"/>
                  <a:gd name="T11" fmla="*/ 8390378 h 22"/>
                  <a:gd name="T12" fmla="*/ 5571222 w 9"/>
                  <a:gd name="T13" fmla="*/ 0 h 22"/>
                  <a:gd name="T14" fmla="*/ 5571222 w 9"/>
                  <a:gd name="T15" fmla="*/ 4194677 h 22"/>
                  <a:gd name="T16" fmla="*/ 0 w 9"/>
                  <a:gd name="T17" fmla="*/ 8390378 h 22"/>
                  <a:gd name="T18" fmla="*/ 0 w 9"/>
                  <a:gd name="T19" fmla="*/ 11536384 h 22"/>
                  <a:gd name="T20" fmla="*/ 0 w 9"/>
                  <a:gd name="T21" fmla="*/ 15731059 h 22"/>
                  <a:gd name="T22" fmla="*/ 0 w 9"/>
                  <a:gd name="T23" fmla="*/ 19926762 h 22"/>
                  <a:gd name="T24" fmla="*/ 0 w 9"/>
                  <a:gd name="T25" fmla="*/ 23072768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22"/>
                  <a:gd name="T41" fmla="*/ 9 w 9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22">
                    <a:moveTo>
                      <a:pt x="0" y="22"/>
                    </a:moveTo>
                    <a:lnTo>
                      <a:pt x="9" y="8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8" name="Freeform 2133"/>
              <p:cNvSpPr>
                <a:spLocks/>
              </p:cNvSpPr>
              <p:nvPr/>
            </p:nvSpPr>
            <p:spPr bwMode="auto">
              <a:xfrm>
                <a:off x="1787624" y="3638754"/>
                <a:ext cx="12673" cy="23554"/>
              </a:xfrm>
              <a:custGeom>
                <a:avLst/>
                <a:gdLst>
                  <a:gd name="T0" fmla="*/ 6177600 w 13"/>
                  <a:gd name="T1" fmla="*/ 0 h 22"/>
                  <a:gd name="T2" fmla="*/ 12354225 w 13"/>
                  <a:gd name="T3" fmla="*/ 12608884 h 22"/>
                  <a:gd name="T4" fmla="*/ 6177600 w 13"/>
                  <a:gd name="T5" fmla="*/ 25217769 h 22"/>
                  <a:gd name="T6" fmla="*/ 0 w 13"/>
                  <a:gd name="T7" fmla="*/ 12608884 h 22"/>
                  <a:gd name="T8" fmla="*/ 4751401 w 13"/>
                  <a:gd name="T9" fmla="*/ 25217769 h 22"/>
                  <a:gd name="T10" fmla="*/ 12354225 w 13"/>
                  <a:gd name="T11" fmla="*/ 12608884 h 22"/>
                  <a:gd name="T12" fmla="*/ 4751401 w 13"/>
                  <a:gd name="T13" fmla="*/ 0 h 22"/>
                  <a:gd name="T14" fmla="*/ 4751401 w 13"/>
                  <a:gd name="T15" fmla="*/ 4585536 h 22"/>
                  <a:gd name="T16" fmla="*/ 4751401 w 13"/>
                  <a:gd name="T17" fmla="*/ 8023348 h 22"/>
                  <a:gd name="T18" fmla="*/ 4751401 w 13"/>
                  <a:gd name="T19" fmla="*/ 12608884 h 22"/>
                  <a:gd name="T20" fmla="*/ 0 w 13"/>
                  <a:gd name="T21" fmla="*/ 17194418 h 22"/>
                  <a:gd name="T22" fmla="*/ 4751401 w 13"/>
                  <a:gd name="T23" fmla="*/ 25217769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22"/>
                  <a:gd name="T38" fmla="*/ 13 w 13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22">
                    <a:moveTo>
                      <a:pt x="5" y="22"/>
                    </a:moveTo>
                    <a:lnTo>
                      <a:pt x="13" y="11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59" name="Freeform 2134"/>
              <p:cNvSpPr>
                <a:spLocks/>
              </p:cNvSpPr>
              <p:nvPr/>
            </p:nvSpPr>
            <p:spPr bwMode="auto">
              <a:xfrm>
                <a:off x="1790788" y="3627488"/>
                <a:ext cx="12673" cy="25603"/>
              </a:xfrm>
              <a:custGeom>
                <a:avLst/>
                <a:gdLst>
                  <a:gd name="T0" fmla="*/ 6692400 w 12"/>
                  <a:gd name="T1" fmla="*/ 0 h 26"/>
                  <a:gd name="T2" fmla="*/ 13383744 w 12"/>
                  <a:gd name="T3" fmla="*/ 12606523 h 26"/>
                  <a:gd name="T4" fmla="*/ 6692400 w 12"/>
                  <a:gd name="T5" fmla="*/ 25212062 h 26"/>
                  <a:gd name="T6" fmla="*/ 0 w 12"/>
                  <a:gd name="T7" fmla="*/ 12606523 h 26"/>
                  <a:gd name="T8" fmla="*/ 4460897 w 12"/>
                  <a:gd name="T9" fmla="*/ 25212062 h 26"/>
                  <a:gd name="T10" fmla="*/ 13383744 w 12"/>
                  <a:gd name="T11" fmla="*/ 14545458 h 26"/>
                  <a:gd name="T12" fmla="*/ 4460897 w 12"/>
                  <a:gd name="T13" fmla="*/ 0 h 26"/>
                  <a:gd name="T14" fmla="*/ 4460897 w 12"/>
                  <a:gd name="T15" fmla="*/ 3878854 h 26"/>
                  <a:gd name="T16" fmla="*/ 4460897 w 12"/>
                  <a:gd name="T17" fmla="*/ 6787749 h 26"/>
                  <a:gd name="T18" fmla="*/ 0 w 12"/>
                  <a:gd name="T19" fmla="*/ 6787749 h 26"/>
                  <a:gd name="T20" fmla="*/ 0 w 12"/>
                  <a:gd name="T21" fmla="*/ 10666604 h 26"/>
                  <a:gd name="T22" fmla="*/ 0 w 12"/>
                  <a:gd name="T23" fmla="*/ 14545458 h 26"/>
                  <a:gd name="T24" fmla="*/ 0 w 12"/>
                  <a:gd name="T25" fmla="*/ 17454355 h 26"/>
                  <a:gd name="T26" fmla="*/ 4460897 w 12"/>
                  <a:gd name="T27" fmla="*/ 25212062 h 26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26"/>
                  <a:gd name="T44" fmla="*/ 12 w 12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26">
                    <a:moveTo>
                      <a:pt x="4" y="26"/>
                    </a:moveTo>
                    <a:lnTo>
                      <a:pt x="12" y="15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0" name="Freeform 2135"/>
              <p:cNvSpPr>
                <a:spLocks/>
              </p:cNvSpPr>
              <p:nvPr/>
            </p:nvSpPr>
            <p:spPr bwMode="auto">
              <a:xfrm>
                <a:off x="1790788" y="3619295"/>
                <a:ext cx="19010" cy="29699"/>
              </a:xfrm>
              <a:custGeom>
                <a:avLst/>
                <a:gdLst>
                  <a:gd name="T0" fmla="*/ 11293127 w 16"/>
                  <a:gd name="T1" fmla="*/ 0 h 29"/>
                  <a:gd name="T2" fmla="*/ 22586255 w 16"/>
                  <a:gd name="T3" fmla="*/ 15207936 h 29"/>
                  <a:gd name="T4" fmla="*/ 11293127 w 16"/>
                  <a:gd name="T5" fmla="*/ 30414848 h 29"/>
                  <a:gd name="T6" fmla="*/ 0 w 16"/>
                  <a:gd name="T7" fmla="*/ 15207936 h 29"/>
                  <a:gd name="T8" fmla="*/ 11293127 w 16"/>
                  <a:gd name="T9" fmla="*/ 30414848 h 29"/>
                  <a:gd name="T10" fmla="*/ 22586255 w 16"/>
                  <a:gd name="T11" fmla="*/ 14682571 h 29"/>
                  <a:gd name="T12" fmla="*/ 5647158 w 16"/>
                  <a:gd name="T13" fmla="*/ 0 h 29"/>
                  <a:gd name="T14" fmla="*/ 5647158 w 16"/>
                  <a:gd name="T15" fmla="*/ 4194729 h 29"/>
                  <a:gd name="T16" fmla="*/ 5647158 w 16"/>
                  <a:gd name="T17" fmla="*/ 7341798 h 29"/>
                  <a:gd name="T18" fmla="*/ 5647158 w 16"/>
                  <a:gd name="T19" fmla="*/ 11536526 h 29"/>
                  <a:gd name="T20" fmla="*/ 5647158 w 16"/>
                  <a:gd name="T21" fmla="*/ 14682571 h 29"/>
                  <a:gd name="T22" fmla="*/ 0 w 16"/>
                  <a:gd name="T23" fmla="*/ 14682571 h 29"/>
                  <a:gd name="T24" fmla="*/ 0 w 16"/>
                  <a:gd name="T25" fmla="*/ 18878326 h 29"/>
                  <a:gd name="T26" fmla="*/ 11293127 w 16"/>
                  <a:gd name="T27" fmla="*/ 30414848 h 29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29"/>
                  <a:gd name="T44" fmla="*/ 16 w 16"/>
                  <a:gd name="T45" fmla="*/ 29 h 2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29">
                    <a:moveTo>
                      <a:pt x="8" y="29"/>
                    </a:moveTo>
                    <a:lnTo>
                      <a:pt x="16" y="1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1" name="Freeform 2136"/>
              <p:cNvSpPr>
                <a:spLocks/>
              </p:cNvSpPr>
              <p:nvPr/>
            </p:nvSpPr>
            <p:spPr bwMode="auto">
              <a:xfrm>
                <a:off x="1797125" y="3613151"/>
                <a:ext cx="17949" cy="28675"/>
              </a:xfrm>
              <a:custGeom>
                <a:avLst/>
                <a:gdLst>
                  <a:gd name="T0" fmla="*/ 9476016 w 17"/>
                  <a:gd name="T1" fmla="*/ 0 h 29"/>
                  <a:gd name="T2" fmla="*/ 18950976 w 17"/>
                  <a:gd name="T3" fmla="*/ 14177316 h 29"/>
                  <a:gd name="T4" fmla="*/ 9476016 w 17"/>
                  <a:gd name="T5" fmla="*/ 28353643 h 29"/>
                  <a:gd name="T6" fmla="*/ 0 w 17"/>
                  <a:gd name="T7" fmla="*/ 14177316 h 29"/>
                  <a:gd name="T8" fmla="*/ 4458743 w 17"/>
                  <a:gd name="T9" fmla="*/ 0 h 29"/>
                  <a:gd name="T10" fmla="*/ 0 w 17"/>
                  <a:gd name="T11" fmla="*/ 6844426 h 29"/>
                  <a:gd name="T12" fmla="*/ 0 w 17"/>
                  <a:gd name="T13" fmla="*/ 10755104 h 29"/>
                  <a:gd name="T14" fmla="*/ 0 w 17"/>
                  <a:gd name="T15" fmla="*/ 13687863 h 29"/>
                  <a:gd name="T16" fmla="*/ 8918541 w 17"/>
                  <a:gd name="T17" fmla="*/ 28353643 h 29"/>
                  <a:gd name="T18" fmla="*/ 18950976 w 17"/>
                  <a:gd name="T19" fmla="*/ 13687863 h 29"/>
                  <a:gd name="T20" fmla="*/ 4458743 w 17"/>
                  <a:gd name="T21" fmla="*/ 0 h 2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29"/>
                  <a:gd name="T35" fmla="*/ 17 w 17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29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8" y="29"/>
                    </a:lnTo>
                    <a:lnTo>
                      <a:pt x="17" y="1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2" name="Freeform 2137"/>
              <p:cNvSpPr>
                <a:spLocks/>
              </p:cNvSpPr>
              <p:nvPr/>
            </p:nvSpPr>
            <p:spPr bwMode="auto">
              <a:xfrm>
                <a:off x="1797125" y="3608030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3379369 w 21"/>
                  <a:gd name="T9" fmla="*/ 0 h 25"/>
                  <a:gd name="T10" fmla="*/ 0 w 21"/>
                  <a:gd name="T11" fmla="*/ 11536712 h 25"/>
                  <a:gd name="T12" fmla="*/ 13379369 w 21"/>
                  <a:gd name="T13" fmla="*/ 26220544 h 25"/>
                  <a:gd name="T14" fmla="*/ 23413632 w 21"/>
                  <a:gd name="T15" fmla="*/ 15732531 h 25"/>
                  <a:gd name="T16" fmla="*/ 13379369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2" y="0"/>
                    </a:moveTo>
                    <a:lnTo>
                      <a:pt x="0" y="11"/>
                    </a:lnTo>
                    <a:lnTo>
                      <a:pt x="12" y="25"/>
                    </a:lnTo>
                    <a:lnTo>
                      <a:pt x="21" y="1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3" name="Freeform 2138"/>
              <p:cNvSpPr>
                <a:spLocks/>
              </p:cNvSpPr>
              <p:nvPr/>
            </p:nvSpPr>
            <p:spPr bwMode="auto">
              <a:xfrm>
                <a:off x="1800289" y="3600861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14494404 w 21"/>
                  <a:gd name="T9" fmla="*/ 0 h 25"/>
                  <a:gd name="T10" fmla="*/ 0 w 21"/>
                  <a:gd name="T11" fmla="*/ 12478478 h 25"/>
                  <a:gd name="T12" fmla="*/ 14494404 w 21"/>
                  <a:gd name="T13" fmla="*/ 28359885 h 25"/>
                  <a:gd name="T14" fmla="*/ 23413632 w 21"/>
                  <a:gd name="T15" fmla="*/ 15881407 h 25"/>
                  <a:gd name="T16" fmla="*/ 14494404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3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4" name="Freeform 2139"/>
              <p:cNvSpPr>
                <a:spLocks/>
              </p:cNvSpPr>
              <p:nvPr/>
            </p:nvSpPr>
            <p:spPr bwMode="auto">
              <a:xfrm>
                <a:off x="1809789" y="3592668"/>
                <a:ext cx="22174" cy="31747"/>
              </a:xfrm>
              <a:custGeom>
                <a:avLst/>
                <a:gdLst>
                  <a:gd name="T0" fmla="*/ 11174688 w 22"/>
                  <a:gd name="T1" fmla="*/ 0 h 30"/>
                  <a:gd name="T2" fmla="*/ 22349376 w 22"/>
                  <a:gd name="T3" fmla="*/ 16798396 h 30"/>
                  <a:gd name="T4" fmla="*/ 11174688 w 22"/>
                  <a:gd name="T5" fmla="*/ 33595733 h 30"/>
                  <a:gd name="T6" fmla="*/ 0 w 22"/>
                  <a:gd name="T7" fmla="*/ 16798396 h 30"/>
                  <a:gd name="T8" fmla="*/ 9142744 w 22"/>
                  <a:gd name="T9" fmla="*/ 0 h 30"/>
                  <a:gd name="T10" fmla="*/ 0 w 22"/>
                  <a:gd name="T11" fmla="*/ 16798396 h 30"/>
                  <a:gd name="T12" fmla="*/ 9142744 w 22"/>
                  <a:gd name="T13" fmla="*/ 33595733 h 30"/>
                  <a:gd name="T14" fmla="*/ 22349376 w 22"/>
                  <a:gd name="T15" fmla="*/ 16798396 h 30"/>
                  <a:gd name="T16" fmla="*/ 9142744 w 22"/>
                  <a:gd name="T17" fmla="*/ 0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0"/>
                  <a:gd name="T29" fmla="*/ 22 w 22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0">
                    <a:moveTo>
                      <a:pt x="9" y="0"/>
                    </a:moveTo>
                    <a:lnTo>
                      <a:pt x="0" y="15"/>
                    </a:lnTo>
                    <a:lnTo>
                      <a:pt x="9" y="30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5" name="Freeform 2140"/>
              <p:cNvSpPr>
                <a:spLocks/>
              </p:cNvSpPr>
              <p:nvPr/>
            </p:nvSpPr>
            <p:spPr bwMode="auto">
              <a:xfrm>
                <a:off x="1812962" y="3586523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5732277 h 29"/>
                  <a:gd name="T12" fmla="*/ 8919228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8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6" name="Freeform 2141"/>
              <p:cNvSpPr>
                <a:spLocks/>
              </p:cNvSpPr>
              <p:nvPr/>
            </p:nvSpPr>
            <p:spPr bwMode="auto">
              <a:xfrm>
                <a:off x="1819299" y="3584475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8919228 w 21"/>
                  <a:gd name="T9" fmla="*/ 0 h 25"/>
                  <a:gd name="T10" fmla="*/ 0 w 21"/>
                  <a:gd name="T11" fmla="*/ 10488014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8919228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8" y="0"/>
                    </a:moveTo>
                    <a:lnTo>
                      <a:pt x="0" y="10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7" name="Freeform 2142"/>
              <p:cNvSpPr>
                <a:spLocks/>
              </p:cNvSpPr>
              <p:nvPr/>
            </p:nvSpPr>
            <p:spPr bwMode="auto">
              <a:xfrm>
                <a:off x="1822463" y="3575258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0755104 h 29"/>
                  <a:gd name="T12" fmla="*/ 14494404 w 21"/>
                  <a:gd name="T13" fmla="*/ 28353643 h 29"/>
                  <a:gd name="T14" fmla="*/ 23413632 w 21"/>
                  <a:gd name="T15" fmla="*/ 14665779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8" name="Freeform 2143"/>
              <p:cNvSpPr>
                <a:spLocks/>
              </p:cNvSpPr>
              <p:nvPr/>
            </p:nvSpPr>
            <p:spPr bwMode="auto">
              <a:xfrm>
                <a:off x="1825636" y="3567065"/>
                <a:ext cx="25338" cy="29699"/>
              </a:xfrm>
              <a:custGeom>
                <a:avLst/>
                <a:gdLst>
                  <a:gd name="T0" fmla="*/ 14591232 w 22"/>
                  <a:gd name="T1" fmla="*/ 0 h 29"/>
                  <a:gd name="T2" fmla="*/ 29182465 w 22"/>
                  <a:gd name="T3" fmla="*/ 15207936 h 29"/>
                  <a:gd name="T4" fmla="*/ 14591232 w 22"/>
                  <a:gd name="T5" fmla="*/ 30414848 h 29"/>
                  <a:gd name="T6" fmla="*/ 0 w 22"/>
                  <a:gd name="T7" fmla="*/ 15207936 h 29"/>
                  <a:gd name="T8" fmla="*/ 11938805 w 22"/>
                  <a:gd name="T9" fmla="*/ 0 h 29"/>
                  <a:gd name="T10" fmla="*/ 0 w 22"/>
                  <a:gd name="T11" fmla="*/ 15732277 h 29"/>
                  <a:gd name="T12" fmla="*/ 17243659 w 22"/>
                  <a:gd name="T13" fmla="*/ 30414848 h 29"/>
                  <a:gd name="T14" fmla="*/ 29182465 w 22"/>
                  <a:gd name="T15" fmla="*/ 18878326 h 29"/>
                  <a:gd name="T16" fmla="*/ 11938805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2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69" name="Freeform 2144"/>
              <p:cNvSpPr>
                <a:spLocks/>
              </p:cNvSpPr>
              <p:nvPr/>
            </p:nvSpPr>
            <p:spPr bwMode="auto">
              <a:xfrm>
                <a:off x="1831963" y="3563992"/>
                <a:ext cx="22174" cy="25603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2606523 h 26"/>
                  <a:gd name="T4" fmla="*/ 11706816 w 21"/>
                  <a:gd name="T5" fmla="*/ 25212062 h 26"/>
                  <a:gd name="T6" fmla="*/ 0 w 21"/>
                  <a:gd name="T7" fmla="*/ 12606523 h 26"/>
                  <a:gd name="T8" fmla="*/ 8919228 w 21"/>
                  <a:gd name="T9" fmla="*/ 0 h 26"/>
                  <a:gd name="T10" fmla="*/ 0 w 21"/>
                  <a:gd name="T11" fmla="*/ 10666604 h 26"/>
                  <a:gd name="T12" fmla="*/ 13379369 w 21"/>
                  <a:gd name="T13" fmla="*/ 25212062 h 26"/>
                  <a:gd name="T14" fmla="*/ 23413632 w 21"/>
                  <a:gd name="T15" fmla="*/ 14545458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0" name="Freeform 2145"/>
              <p:cNvSpPr>
                <a:spLocks/>
              </p:cNvSpPr>
              <p:nvPr/>
            </p:nvSpPr>
            <p:spPr bwMode="auto">
              <a:xfrm>
                <a:off x="1837249" y="3555790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1" name="Freeform 2146"/>
              <p:cNvSpPr>
                <a:spLocks/>
              </p:cNvSpPr>
              <p:nvPr/>
            </p:nvSpPr>
            <p:spPr bwMode="auto">
              <a:xfrm>
                <a:off x="1841473" y="3549645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3687863 h 29"/>
                  <a:gd name="T12" fmla="*/ 14494404 w 21"/>
                  <a:gd name="T13" fmla="*/ 28353643 h 29"/>
                  <a:gd name="T14" fmla="*/ 23413632 w 21"/>
                  <a:gd name="T15" fmla="*/ 17598543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2" name="Freeform 2147"/>
              <p:cNvSpPr>
                <a:spLocks/>
              </p:cNvSpPr>
              <p:nvPr/>
            </p:nvSpPr>
            <p:spPr bwMode="auto">
              <a:xfrm>
                <a:off x="1844637" y="3544525"/>
                <a:ext cx="24286" cy="26627"/>
              </a:xfrm>
              <a:custGeom>
                <a:avLst/>
                <a:gdLst>
                  <a:gd name="T0" fmla="*/ 13404768 w 22"/>
                  <a:gd name="T1" fmla="*/ 0 h 26"/>
                  <a:gd name="T2" fmla="*/ 26809536 w 22"/>
                  <a:gd name="T3" fmla="*/ 13635072 h 26"/>
                  <a:gd name="T4" fmla="*/ 13404768 w 22"/>
                  <a:gd name="T5" fmla="*/ 27269120 h 26"/>
                  <a:gd name="T6" fmla="*/ 0 w 22"/>
                  <a:gd name="T7" fmla="*/ 13635072 h 26"/>
                  <a:gd name="T8" fmla="*/ 10967337 w 22"/>
                  <a:gd name="T9" fmla="*/ 0 h 26"/>
                  <a:gd name="T10" fmla="*/ 0 w 22"/>
                  <a:gd name="T11" fmla="*/ 11536660 h 26"/>
                  <a:gd name="T12" fmla="*/ 15842198 w 22"/>
                  <a:gd name="T13" fmla="*/ 27269120 h 26"/>
                  <a:gd name="T14" fmla="*/ 26809536 w 22"/>
                  <a:gd name="T15" fmla="*/ 15732460 h 26"/>
                  <a:gd name="T16" fmla="*/ 10967337 w 22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6"/>
                  <a:gd name="T29" fmla="*/ 22 w 22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6">
                    <a:moveTo>
                      <a:pt x="9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3" name="Freeform 2148"/>
              <p:cNvSpPr>
                <a:spLocks/>
              </p:cNvSpPr>
              <p:nvPr/>
            </p:nvSpPr>
            <p:spPr bwMode="auto">
              <a:xfrm>
                <a:off x="1850974" y="353735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3379369 w 21"/>
                  <a:gd name="T13" fmla="*/ 30414848 h 29"/>
                  <a:gd name="T14" fmla="*/ 23413632 w 21"/>
                  <a:gd name="T15" fmla="*/ 14682571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4" name="Freeform 2149"/>
              <p:cNvSpPr>
                <a:spLocks/>
              </p:cNvSpPr>
              <p:nvPr/>
            </p:nvSpPr>
            <p:spPr bwMode="auto">
              <a:xfrm>
                <a:off x="1854138" y="3530187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4682571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5" name="Freeform 2150"/>
              <p:cNvSpPr>
                <a:spLocks/>
              </p:cNvSpPr>
              <p:nvPr/>
            </p:nvSpPr>
            <p:spPr bwMode="auto">
              <a:xfrm>
                <a:off x="1859423" y="3526090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1536712 h 25"/>
                  <a:gd name="T12" fmla="*/ 14494404 w 21"/>
                  <a:gd name="T13" fmla="*/ 26220544 h 25"/>
                  <a:gd name="T14" fmla="*/ 23413632 w 21"/>
                  <a:gd name="T15" fmla="*/ 15732531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6" name="Freeform 2151"/>
              <p:cNvSpPr>
                <a:spLocks/>
              </p:cNvSpPr>
              <p:nvPr/>
            </p:nvSpPr>
            <p:spPr bwMode="auto">
              <a:xfrm>
                <a:off x="1863647" y="3519946"/>
                <a:ext cx="22174" cy="26627"/>
              </a:xfrm>
              <a:custGeom>
                <a:avLst/>
                <a:gdLst>
                  <a:gd name="T0" fmla="*/ 11174688 w 22"/>
                  <a:gd name="T1" fmla="*/ 0 h 25"/>
                  <a:gd name="T2" fmla="*/ 22349376 w 22"/>
                  <a:gd name="T3" fmla="*/ 14180475 h 25"/>
                  <a:gd name="T4" fmla="*/ 11174688 w 22"/>
                  <a:gd name="T5" fmla="*/ 28359885 h 25"/>
                  <a:gd name="T6" fmla="*/ 0 w 22"/>
                  <a:gd name="T7" fmla="*/ 14180475 h 25"/>
                  <a:gd name="T8" fmla="*/ 9142744 w 22"/>
                  <a:gd name="T9" fmla="*/ 0 h 25"/>
                  <a:gd name="T10" fmla="*/ 0 w 22"/>
                  <a:gd name="T11" fmla="*/ 12478478 h 25"/>
                  <a:gd name="T12" fmla="*/ 13206632 w 22"/>
                  <a:gd name="T13" fmla="*/ 28359885 h 25"/>
                  <a:gd name="T14" fmla="*/ 22349376 w 22"/>
                  <a:gd name="T15" fmla="*/ 15881407 h 25"/>
                  <a:gd name="T16" fmla="*/ 9142744 w 22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5"/>
                  <a:gd name="T29" fmla="*/ 22 w 22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5">
                    <a:moveTo>
                      <a:pt x="9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7" name="Freeform 2152"/>
              <p:cNvSpPr>
                <a:spLocks/>
              </p:cNvSpPr>
              <p:nvPr/>
            </p:nvSpPr>
            <p:spPr bwMode="auto">
              <a:xfrm>
                <a:off x="1868923" y="3511753"/>
                <a:ext cx="22174" cy="29699"/>
              </a:xfrm>
              <a:custGeom>
                <a:avLst/>
                <a:gdLst>
                  <a:gd name="T0" fmla="*/ 11706816 w 21"/>
                  <a:gd name="T1" fmla="*/ 0 h 30"/>
                  <a:gd name="T2" fmla="*/ 23413632 w 21"/>
                  <a:gd name="T3" fmla="*/ 14701005 h 30"/>
                  <a:gd name="T4" fmla="*/ 11706816 w 21"/>
                  <a:gd name="T5" fmla="*/ 29401020 h 30"/>
                  <a:gd name="T6" fmla="*/ 0 w 21"/>
                  <a:gd name="T7" fmla="*/ 14701005 h 30"/>
                  <a:gd name="T8" fmla="*/ 8919228 w 21"/>
                  <a:gd name="T9" fmla="*/ 0 h 30"/>
                  <a:gd name="T10" fmla="*/ 0 w 21"/>
                  <a:gd name="T11" fmla="*/ 14701005 h 30"/>
                  <a:gd name="T12" fmla="*/ 13379369 w 21"/>
                  <a:gd name="T13" fmla="*/ 29401020 h 30"/>
                  <a:gd name="T14" fmla="*/ 23413632 w 21"/>
                  <a:gd name="T15" fmla="*/ 14701005 h 30"/>
                  <a:gd name="T16" fmla="*/ 8919228 w 21"/>
                  <a:gd name="T17" fmla="*/ 0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0"/>
                  <a:gd name="T29" fmla="*/ 21 w 21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0">
                    <a:moveTo>
                      <a:pt x="8" y="0"/>
                    </a:moveTo>
                    <a:lnTo>
                      <a:pt x="0" y="15"/>
                    </a:lnTo>
                    <a:lnTo>
                      <a:pt x="12" y="30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8" name="Freeform 2153"/>
              <p:cNvSpPr>
                <a:spLocks/>
              </p:cNvSpPr>
              <p:nvPr/>
            </p:nvSpPr>
            <p:spPr bwMode="auto">
              <a:xfrm>
                <a:off x="1873148" y="3508680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8919228 w 21"/>
                  <a:gd name="T9" fmla="*/ 0 h 25"/>
                  <a:gd name="T10" fmla="*/ 0 w 21"/>
                  <a:gd name="T11" fmla="*/ 12478478 h 25"/>
                  <a:gd name="T12" fmla="*/ 14494404 w 21"/>
                  <a:gd name="T13" fmla="*/ 28359885 h 25"/>
                  <a:gd name="T14" fmla="*/ 23413632 w 21"/>
                  <a:gd name="T15" fmla="*/ 15881407 h 25"/>
                  <a:gd name="T16" fmla="*/ 8919228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8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79" name="Freeform 2154"/>
              <p:cNvSpPr>
                <a:spLocks/>
              </p:cNvSpPr>
              <p:nvPr/>
            </p:nvSpPr>
            <p:spPr bwMode="auto">
              <a:xfrm>
                <a:off x="1876312" y="3500487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0488014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0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0" name="Freeform 2155"/>
              <p:cNvSpPr>
                <a:spLocks/>
              </p:cNvSpPr>
              <p:nvPr/>
            </p:nvSpPr>
            <p:spPr bwMode="auto">
              <a:xfrm>
                <a:off x="1881597" y="3492294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10034263 w 21"/>
                  <a:gd name="T9" fmla="*/ 0 h 29"/>
                  <a:gd name="T10" fmla="*/ 0 w 21"/>
                  <a:gd name="T11" fmla="*/ 15732277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1" name="Freeform 2156"/>
              <p:cNvSpPr>
                <a:spLocks/>
              </p:cNvSpPr>
              <p:nvPr/>
            </p:nvSpPr>
            <p:spPr bwMode="auto">
              <a:xfrm>
                <a:off x="1885821" y="3486149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4665779 h 29"/>
                  <a:gd name="T12" fmla="*/ 13379369 w 21"/>
                  <a:gd name="T13" fmla="*/ 28353643 h 29"/>
                  <a:gd name="T14" fmla="*/ 23413632 w 21"/>
                  <a:gd name="T15" fmla="*/ 1759854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2" name="Freeform 2157"/>
              <p:cNvSpPr>
                <a:spLocks/>
              </p:cNvSpPr>
              <p:nvPr/>
            </p:nvSpPr>
            <p:spPr bwMode="auto">
              <a:xfrm>
                <a:off x="1891098" y="3481029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3379369 w 21"/>
                  <a:gd name="T13" fmla="*/ 27269120 h 26"/>
                  <a:gd name="T14" fmla="*/ 23413632 w 21"/>
                  <a:gd name="T15" fmla="*/ 15732460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3" name="Freeform 2158"/>
              <p:cNvSpPr>
                <a:spLocks/>
              </p:cNvSpPr>
              <p:nvPr/>
            </p:nvSpPr>
            <p:spPr bwMode="auto">
              <a:xfrm>
                <a:off x="1895322" y="3473860"/>
                <a:ext cx="21113" cy="29699"/>
              </a:xfrm>
              <a:custGeom>
                <a:avLst/>
                <a:gdLst>
                  <a:gd name="T0" fmla="*/ 10613807 w 21"/>
                  <a:gd name="T1" fmla="*/ 0 h 29"/>
                  <a:gd name="T2" fmla="*/ 21226608 w 21"/>
                  <a:gd name="T3" fmla="*/ 15207936 h 29"/>
                  <a:gd name="T4" fmla="*/ 10613807 w 21"/>
                  <a:gd name="T5" fmla="*/ 30414848 h 29"/>
                  <a:gd name="T6" fmla="*/ 0 w 21"/>
                  <a:gd name="T7" fmla="*/ 15207936 h 29"/>
                  <a:gd name="T8" fmla="*/ 8086278 w 21"/>
                  <a:gd name="T9" fmla="*/ 0 h 29"/>
                  <a:gd name="T10" fmla="*/ 0 w 21"/>
                  <a:gd name="T11" fmla="*/ 11536526 h 29"/>
                  <a:gd name="T12" fmla="*/ 13140328 w 21"/>
                  <a:gd name="T13" fmla="*/ 30414848 h 29"/>
                  <a:gd name="T14" fmla="*/ 21226608 w 21"/>
                  <a:gd name="T15" fmla="*/ 15732277 h 29"/>
                  <a:gd name="T16" fmla="*/ 808627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4" name="Freeform 2159"/>
              <p:cNvSpPr>
                <a:spLocks/>
              </p:cNvSpPr>
              <p:nvPr/>
            </p:nvSpPr>
            <p:spPr bwMode="auto">
              <a:xfrm>
                <a:off x="1898486" y="3466691"/>
                <a:ext cx="21113" cy="29699"/>
              </a:xfrm>
              <a:custGeom>
                <a:avLst/>
                <a:gdLst>
                  <a:gd name="T0" fmla="*/ 10613807 w 21"/>
                  <a:gd name="T1" fmla="*/ 0 h 29"/>
                  <a:gd name="T2" fmla="*/ 21226608 w 21"/>
                  <a:gd name="T3" fmla="*/ 15207936 h 29"/>
                  <a:gd name="T4" fmla="*/ 10613807 w 21"/>
                  <a:gd name="T5" fmla="*/ 30414848 h 29"/>
                  <a:gd name="T6" fmla="*/ 0 w 21"/>
                  <a:gd name="T7" fmla="*/ 15207936 h 29"/>
                  <a:gd name="T8" fmla="*/ 9096687 w 21"/>
                  <a:gd name="T9" fmla="*/ 0 h 29"/>
                  <a:gd name="T10" fmla="*/ 0 w 21"/>
                  <a:gd name="T11" fmla="*/ 14682571 h 29"/>
                  <a:gd name="T12" fmla="*/ 13140328 w 21"/>
                  <a:gd name="T13" fmla="*/ 30414848 h 29"/>
                  <a:gd name="T14" fmla="*/ 21226608 w 21"/>
                  <a:gd name="T15" fmla="*/ 18878326 h 29"/>
                  <a:gd name="T16" fmla="*/ 9096687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5" name="Freeform 2160"/>
              <p:cNvSpPr>
                <a:spLocks/>
              </p:cNvSpPr>
              <p:nvPr/>
            </p:nvSpPr>
            <p:spPr bwMode="auto">
              <a:xfrm>
                <a:off x="1903771" y="3462595"/>
                <a:ext cx="22174" cy="26627"/>
              </a:xfrm>
              <a:custGeom>
                <a:avLst/>
                <a:gdLst>
                  <a:gd name="T0" fmla="*/ 11174688 w 22"/>
                  <a:gd name="T1" fmla="*/ 0 h 26"/>
                  <a:gd name="T2" fmla="*/ 22349376 w 22"/>
                  <a:gd name="T3" fmla="*/ 13635072 h 26"/>
                  <a:gd name="T4" fmla="*/ 11174688 w 22"/>
                  <a:gd name="T5" fmla="*/ 27269120 h 26"/>
                  <a:gd name="T6" fmla="*/ 0 w 22"/>
                  <a:gd name="T7" fmla="*/ 13635072 h 26"/>
                  <a:gd name="T8" fmla="*/ 9142744 w 22"/>
                  <a:gd name="T9" fmla="*/ 0 h 26"/>
                  <a:gd name="T10" fmla="*/ 0 w 22"/>
                  <a:gd name="T11" fmla="*/ 11536660 h 26"/>
                  <a:gd name="T12" fmla="*/ 13206632 w 22"/>
                  <a:gd name="T13" fmla="*/ 27269120 h 26"/>
                  <a:gd name="T14" fmla="*/ 22349376 w 22"/>
                  <a:gd name="T15" fmla="*/ 15732460 h 26"/>
                  <a:gd name="T16" fmla="*/ 9142744 w 22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6"/>
                  <a:gd name="T29" fmla="*/ 22 w 22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6">
                    <a:moveTo>
                      <a:pt x="9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6" name="Freeform 2161"/>
              <p:cNvSpPr>
                <a:spLocks/>
              </p:cNvSpPr>
              <p:nvPr/>
            </p:nvSpPr>
            <p:spPr bwMode="auto">
              <a:xfrm>
                <a:off x="1907996" y="3456450"/>
                <a:ext cx="21113" cy="29699"/>
              </a:xfrm>
              <a:custGeom>
                <a:avLst/>
                <a:gdLst>
                  <a:gd name="T0" fmla="*/ 10613807 w 21"/>
                  <a:gd name="T1" fmla="*/ 0 h 29"/>
                  <a:gd name="T2" fmla="*/ 21226608 w 21"/>
                  <a:gd name="T3" fmla="*/ 15207936 h 29"/>
                  <a:gd name="T4" fmla="*/ 10613807 w 21"/>
                  <a:gd name="T5" fmla="*/ 30414848 h 29"/>
                  <a:gd name="T6" fmla="*/ 0 w 21"/>
                  <a:gd name="T7" fmla="*/ 15207936 h 29"/>
                  <a:gd name="T8" fmla="*/ 8086278 w 21"/>
                  <a:gd name="T9" fmla="*/ 0 h 29"/>
                  <a:gd name="T10" fmla="*/ 0 w 21"/>
                  <a:gd name="T11" fmla="*/ 11536526 h 29"/>
                  <a:gd name="T12" fmla="*/ 12129921 w 21"/>
                  <a:gd name="T13" fmla="*/ 30414848 h 29"/>
                  <a:gd name="T14" fmla="*/ 21226608 w 21"/>
                  <a:gd name="T15" fmla="*/ 14682571 h 29"/>
                  <a:gd name="T16" fmla="*/ 808627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7" name="Freeform 2162"/>
              <p:cNvSpPr>
                <a:spLocks/>
              </p:cNvSpPr>
              <p:nvPr/>
            </p:nvSpPr>
            <p:spPr bwMode="auto">
              <a:xfrm>
                <a:off x="1913272" y="3448257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8" name="Freeform 2163"/>
              <p:cNvSpPr>
                <a:spLocks/>
              </p:cNvSpPr>
              <p:nvPr/>
            </p:nvSpPr>
            <p:spPr bwMode="auto">
              <a:xfrm>
                <a:off x="1916436" y="3445184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10034263 w 21"/>
                  <a:gd name="T9" fmla="*/ 0 h 25"/>
                  <a:gd name="T10" fmla="*/ 0 w 21"/>
                  <a:gd name="T11" fmla="*/ 12478478 h 25"/>
                  <a:gd name="T12" fmla="*/ 14494404 w 21"/>
                  <a:gd name="T13" fmla="*/ 28359885 h 25"/>
                  <a:gd name="T14" fmla="*/ 23413632 w 21"/>
                  <a:gd name="T15" fmla="*/ 17015717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89" name="Freeform 2164"/>
              <p:cNvSpPr>
                <a:spLocks/>
              </p:cNvSpPr>
              <p:nvPr/>
            </p:nvSpPr>
            <p:spPr bwMode="auto">
              <a:xfrm>
                <a:off x="1919609" y="3436991"/>
                <a:ext cx="25338" cy="29699"/>
              </a:xfrm>
              <a:custGeom>
                <a:avLst/>
                <a:gdLst>
                  <a:gd name="T0" fmla="*/ 14591232 w 22"/>
                  <a:gd name="T1" fmla="*/ 0 h 29"/>
                  <a:gd name="T2" fmla="*/ 29182465 w 22"/>
                  <a:gd name="T3" fmla="*/ 15207936 h 29"/>
                  <a:gd name="T4" fmla="*/ 14591232 w 22"/>
                  <a:gd name="T5" fmla="*/ 30414848 h 29"/>
                  <a:gd name="T6" fmla="*/ 0 w 22"/>
                  <a:gd name="T7" fmla="*/ 15207936 h 29"/>
                  <a:gd name="T8" fmla="*/ 11938805 w 22"/>
                  <a:gd name="T9" fmla="*/ 0 h 29"/>
                  <a:gd name="T10" fmla="*/ 0 w 22"/>
                  <a:gd name="T11" fmla="*/ 11536526 h 29"/>
                  <a:gd name="T12" fmla="*/ 17243659 w 22"/>
                  <a:gd name="T13" fmla="*/ 30414848 h 29"/>
                  <a:gd name="T14" fmla="*/ 29182465 w 22"/>
                  <a:gd name="T15" fmla="*/ 14682571 h 29"/>
                  <a:gd name="T16" fmla="*/ 11938805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0" name="Freeform 2165"/>
              <p:cNvSpPr>
                <a:spLocks/>
              </p:cNvSpPr>
              <p:nvPr/>
            </p:nvSpPr>
            <p:spPr bwMode="auto">
              <a:xfrm>
                <a:off x="1925945" y="3428798"/>
                <a:ext cx="22174" cy="29699"/>
              </a:xfrm>
              <a:custGeom>
                <a:avLst/>
                <a:gdLst>
                  <a:gd name="T0" fmla="*/ 11706816 w 21"/>
                  <a:gd name="T1" fmla="*/ 0 h 30"/>
                  <a:gd name="T2" fmla="*/ 23413632 w 21"/>
                  <a:gd name="T3" fmla="*/ 14701005 h 30"/>
                  <a:gd name="T4" fmla="*/ 11706816 w 21"/>
                  <a:gd name="T5" fmla="*/ 29401020 h 30"/>
                  <a:gd name="T6" fmla="*/ 0 w 21"/>
                  <a:gd name="T7" fmla="*/ 14701005 h 30"/>
                  <a:gd name="T8" fmla="*/ 8919228 w 21"/>
                  <a:gd name="T9" fmla="*/ 0 h 30"/>
                  <a:gd name="T10" fmla="*/ 0 w 21"/>
                  <a:gd name="T11" fmla="*/ 14701005 h 30"/>
                  <a:gd name="T12" fmla="*/ 13379369 w 21"/>
                  <a:gd name="T13" fmla="*/ 29401020 h 30"/>
                  <a:gd name="T14" fmla="*/ 23413632 w 21"/>
                  <a:gd name="T15" fmla="*/ 14701005 h 30"/>
                  <a:gd name="T16" fmla="*/ 8919228 w 21"/>
                  <a:gd name="T17" fmla="*/ 0 h 3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0"/>
                  <a:gd name="T29" fmla="*/ 21 w 21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0">
                    <a:moveTo>
                      <a:pt x="8" y="0"/>
                    </a:moveTo>
                    <a:lnTo>
                      <a:pt x="0" y="15"/>
                    </a:lnTo>
                    <a:lnTo>
                      <a:pt x="12" y="30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1" name="Freeform 2166"/>
              <p:cNvSpPr>
                <a:spLocks/>
              </p:cNvSpPr>
              <p:nvPr/>
            </p:nvSpPr>
            <p:spPr bwMode="auto">
              <a:xfrm>
                <a:off x="1929109" y="3425726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8919228 w 21"/>
                  <a:gd name="T9" fmla="*/ 0 h 25"/>
                  <a:gd name="T10" fmla="*/ 0 w 21"/>
                  <a:gd name="T11" fmla="*/ 11536712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8919228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8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2" name="Freeform 2167"/>
              <p:cNvSpPr>
                <a:spLocks/>
              </p:cNvSpPr>
              <p:nvPr/>
            </p:nvSpPr>
            <p:spPr bwMode="auto">
              <a:xfrm>
                <a:off x="1935446" y="3419572"/>
                <a:ext cx="22174" cy="25603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3110784 h 25"/>
                  <a:gd name="T4" fmla="*/ 11706816 w 21"/>
                  <a:gd name="T5" fmla="*/ 26220544 h 25"/>
                  <a:gd name="T6" fmla="*/ 0 w 21"/>
                  <a:gd name="T7" fmla="*/ 13110784 h 25"/>
                  <a:gd name="T8" fmla="*/ 10034263 w 21"/>
                  <a:gd name="T9" fmla="*/ 0 h 25"/>
                  <a:gd name="T10" fmla="*/ 0 w 21"/>
                  <a:gd name="T11" fmla="*/ 10488014 h 25"/>
                  <a:gd name="T12" fmla="*/ 14494404 w 21"/>
                  <a:gd name="T13" fmla="*/ 26220544 h 25"/>
                  <a:gd name="T14" fmla="*/ 23413632 w 21"/>
                  <a:gd name="T15" fmla="*/ 14683832 h 25"/>
                  <a:gd name="T16" fmla="*/ 10034263 w 21"/>
                  <a:gd name="T17" fmla="*/ 0 h 2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9" y="0"/>
                    </a:moveTo>
                    <a:lnTo>
                      <a:pt x="0" y="10"/>
                    </a:lnTo>
                    <a:lnTo>
                      <a:pt x="13" y="25"/>
                    </a:lnTo>
                    <a:lnTo>
                      <a:pt x="21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3" name="Freeform 2168"/>
              <p:cNvSpPr>
                <a:spLocks/>
              </p:cNvSpPr>
              <p:nvPr/>
            </p:nvSpPr>
            <p:spPr bwMode="auto">
              <a:xfrm>
                <a:off x="1938610" y="3410364"/>
                <a:ext cx="24286" cy="29699"/>
              </a:xfrm>
              <a:custGeom>
                <a:avLst/>
                <a:gdLst>
                  <a:gd name="T0" fmla="*/ 13404768 w 22"/>
                  <a:gd name="T1" fmla="*/ 0 h 29"/>
                  <a:gd name="T2" fmla="*/ 26809536 w 22"/>
                  <a:gd name="T3" fmla="*/ 15207936 h 29"/>
                  <a:gd name="T4" fmla="*/ 13404768 w 22"/>
                  <a:gd name="T5" fmla="*/ 30414848 h 29"/>
                  <a:gd name="T6" fmla="*/ 0 w 22"/>
                  <a:gd name="T7" fmla="*/ 15207936 h 29"/>
                  <a:gd name="T8" fmla="*/ 10967337 w 22"/>
                  <a:gd name="T9" fmla="*/ 0 h 29"/>
                  <a:gd name="T10" fmla="*/ 0 w 22"/>
                  <a:gd name="T11" fmla="*/ 15732277 h 29"/>
                  <a:gd name="T12" fmla="*/ 15842198 w 22"/>
                  <a:gd name="T13" fmla="*/ 30414848 h 29"/>
                  <a:gd name="T14" fmla="*/ 26809536 w 22"/>
                  <a:gd name="T15" fmla="*/ 15732277 h 29"/>
                  <a:gd name="T16" fmla="*/ 10967337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2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4" name="Freeform 2169"/>
              <p:cNvSpPr>
                <a:spLocks/>
              </p:cNvSpPr>
              <p:nvPr/>
            </p:nvSpPr>
            <p:spPr bwMode="auto">
              <a:xfrm>
                <a:off x="1944947" y="340318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5732277 h 29"/>
                  <a:gd name="T12" fmla="*/ 13379369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5" name="Freeform 2170"/>
              <p:cNvSpPr>
                <a:spLocks/>
              </p:cNvSpPr>
              <p:nvPr/>
            </p:nvSpPr>
            <p:spPr bwMode="auto">
              <a:xfrm>
                <a:off x="1948120" y="3399089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4494404 w 21"/>
                  <a:gd name="T13" fmla="*/ 27269120 h 26"/>
                  <a:gd name="T14" fmla="*/ 23413632 w 21"/>
                  <a:gd name="T15" fmla="*/ 15732460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3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6" name="Freeform 2171"/>
              <p:cNvSpPr>
                <a:spLocks/>
              </p:cNvSpPr>
              <p:nvPr/>
            </p:nvSpPr>
            <p:spPr bwMode="auto">
              <a:xfrm>
                <a:off x="1951283" y="3392945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10034263 w 21"/>
                  <a:gd name="T9" fmla="*/ 0 h 29"/>
                  <a:gd name="T10" fmla="*/ 0 w 21"/>
                  <a:gd name="T11" fmla="*/ 11536526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7" name="Freeform 2172"/>
              <p:cNvSpPr>
                <a:spLocks/>
              </p:cNvSpPr>
              <p:nvPr/>
            </p:nvSpPr>
            <p:spPr bwMode="auto">
              <a:xfrm>
                <a:off x="1957620" y="3384752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10034263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8" name="Freeform 2173"/>
              <p:cNvSpPr>
                <a:spLocks/>
              </p:cNvSpPr>
              <p:nvPr/>
            </p:nvSpPr>
            <p:spPr bwMode="auto">
              <a:xfrm>
                <a:off x="1960784" y="3381679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3379369 w 21"/>
                  <a:gd name="T13" fmla="*/ 27269120 h 26"/>
                  <a:gd name="T14" fmla="*/ 23413632 w 21"/>
                  <a:gd name="T15" fmla="*/ 15732460 h 26"/>
                  <a:gd name="T16" fmla="*/ 8919228 w 21"/>
                  <a:gd name="T17" fmla="*/ 0 h 2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6"/>
                  <a:gd name="T29" fmla="*/ 21 w 21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599" name="Freeform 2174"/>
              <p:cNvSpPr>
                <a:spLocks/>
              </p:cNvSpPr>
              <p:nvPr/>
            </p:nvSpPr>
            <p:spPr bwMode="auto">
              <a:xfrm>
                <a:off x="1967121" y="337348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3379369 w 21"/>
                  <a:gd name="T13" fmla="*/ 30414848 h 29"/>
                  <a:gd name="T14" fmla="*/ 18953492 w 21"/>
                  <a:gd name="T15" fmla="*/ 23073053 h 29"/>
                  <a:gd name="T16" fmla="*/ 18953492 w 21"/>
                  <a:gd name="T17" fmla="*/ 18878326 h 29"/>
                  <a:gd name="T18" fmla="*/ 18953492 w 21"/>
                  <a:gd name="T19" fmla="*/ 14682571 h 29"/>
                  <a:gd name="T20" fmla="*/ 23413632 w 21"/>
                  <a:gd name="T21" fmla="*/ 11536526 h 29"/>
                  <a:gd name="T22" fmla="*/ 8919228 w 21"/>
                  <a:gd name="T23" fmla="*/ 0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9"/>
                  <a:gd name="T38" fmla="*/ 21 w 21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21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0" name="Freeform 2175"/>
              <p:cNvSpPr>
                <a:spLocks/>
              </p:cNvSpPr>
              <p:nvPr/>
            </p:nvSpPr>
            <p:spPr bwMode="auto">
              <a:xfrm>
                <a:off x="1970285" y="3367342"/>
                <a:ext cx="19010" cy="28675"/>
              </a:xfrm>
              <a:custGeom>
                <a:avLst/>
                <a:gdLst>
                  <a:gd name="T0" fmla="*/ 10628826 w 17"/>
                  <a:gd name="T1" fmla="*/ 0 h 29"/>
                  <a:gd name="T2" fmla="*/ 21257652 w 17"/>
                  <a:gd name="T3" fmla="*/ 14177316 h 29"/>
                  <a:gd name="T4" fmla="*/ 10628826 w 17"/>
                  <a:gd name="T5" fmla="*/ 28353643 h 29"/>
                  <a:gd name="T6" fmla="*/ 0 w 17"/>
                  <a:gd name="T7" fmla="*/ 14177316 h 29"/>
                  <a:gd name="T8" fmla="*/ 10003733 w 17"/>
                  <a:gd name="T9" fmla="*/ 0 h 29"/>
                  <a:gd name="T10" fmla="*/ 0 w 17"/>
                  <a:gd name="T11" fmla="*/ 13687863 h 29"/>
                  <a:gd name="T12" fmla="*/ 16255784 w 17"/>
                  <a:gd name="T13" fmla="*/ 28353643 h 29"/>
                  <a:gd name="T14" fmla="*/ 16255784 w 17"/>
                  <a:gd name="T15" fmla="*/ 24442967 h 29"/>
                  <a:gd name="T16" fmla="*/ 16255784 w 17"/>
                  <a:gd name="T17" fmla="*/ 20532291 h 29"/>
                  <a:gd name="T18" fmla="*/ 21257652 w 17"/>
                  <a:gd name="T19" fmla="*/ 17598543 h 29"/>
                  <a:gd name="T20" fmla="*/ 21257652 w 17"/>
                  <a:gd name="T21" fmla="*/ 13687863 h 29"/>
                  <a:gd name="T22" fmla="*/ 21257652 w 17"/>
                  <a:gd name="T23" fmla="*/ 10755104 h 29"/>
                  <a:gd name="T24" fmla="*/ 10003733 w 17"/>
                  <a:gd name="T25" fmla="*/ 0 h 29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9"/>
                  <a:gd name="T41" fmla="*/ 17 w 17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1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1" name="Freeform 2176"/>
              <p:cNvSpPr>
                <a:spLocks/>
              </p:cNvSpPr>
              <p:nvPr/>
            </p:nvSpPr>
            <p:spPr bwMode="auto">
              <a:xfrm>
                <a:off x="1973458" y="3362221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1253919 w 17"/>
                  <a:gd name="T9" fmla="*/ 0 h 22"/>
                  <a:gd name="T10" fmla="*/ 0 w 17"/>
                  <a:gd name="T11" fmla="*/ 11536384 h 22"/>
                  <a:gd name="T12" fmla="*/ 16255784 w 17"/>
                  <a:gd name="T13" fmla="*/ 23072768 h 22"/>
                  <a:gd name="T14" fmla="*/ 16255784 w 17"/>
                  <a:gd name="T15" fmla="*/ 18878093 h 22"/>
                  <a:gd name="T16" fmla="*/ 16255784 w 17"/>
                  <a:gd name="T17" fmla="*/ 15731059 h 22"/>
                  <a:gd name="T18" fmla="*/ 16255784 w 17"/>
                  <a:gd name="T19" fmla="*/ 11536384 h 22"/>
                  <a:gd name="T20" fmla="*/ 16255784 w 17"/>
                  <a:gd name="T21" fmla="*/ 7341707 h 22"/>
                  <a:gd name="T22" fmla="*/ 21257652 w 17"/>
                  <a:gd name="T23" fmla="*/ 7341707 h 22"/>
                  <a:gd name="T24" fmla="*/ 11253919 w 17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2"/>
                  <a:gd name="T41" fmla="*/ 17 w 17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2">
                    <a:moveTo>
                      <a:pt x="9" y="0"/>
                    </a:moveTo>
                    <a:lnTo>
                      <a:pt x="0" y="11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2" name="Freeform 2177"/>
              <p:cNvSpPr>
                <a:spLocks/>
              </p:cNvSpPr>
              <p:nvPr/>
            </p:nvSpPr>
            <p:spPr bwMode="auto">
              <a:xfrm>
                <a:off x="1979794" y="3356076"/>
                <a:ext cx="12673" cy="22530"/>
              </a:xfrm>
              <a:custGeom>
                <a:avLst/>
                <a:gdLst>
                  <a:gd name="T0" fmla="*/ 6177600 w 13"/>
                  <a:gd name="T1" fmla="*/ 0 h 22"/>
                  <a:gd name="T2" fmla="*/ 12354225 w 13"/>
                  <a:gd name="T3" fmla="*/ 11536384 h 22"/>
                  <a:gd name="T4" fmla="*/ 6177600 w 13"/>
                  <a:gd name="T5" fmla="*/ 23072768 h 22"/>
                  <a:gd name="T6" fmla="*/ 0 w 13"/>
                  <a:gd name="T7" fmla="*/ 11536384 h 22"/>
                  <a:gd name="T8" fmla="*/ 8553301 w 13"/>
                  <a:gd name="T9" fmla="*/ 0 h 22"/>
                  <a:gd name="T10" fmla="*/ 0 w 13"/>
                  <a:gd name="T11" fmla="*/ 11536384 h 22"/>
                  <a:gd name="T12" fmla="*/ 8553301 w 13"/>
                  <a:gd name="T13" fmla="*/ 23072768 h 22"/>
                  <a:gd name="T14" fmla="*/ 8553301 w 13"/>
                  <a:gd name="T15" fmla="*/ 18878093 h 22"/>
                  <a:gd name="T16" fmla="*/ 8553301 w 13"/>
                  <a:gd name="T17" fmla="*/ 14682390 h 22"/>
                  <a:gd name="T18" fmla="*/ 12354225 w 13"/>
                  <a:gd name="T19" fmla="*/ 11536384 h 22"/>
                  <a:gd name="T20" fmla="*/ 12354225 w 13"/>
                  <a:gd name="T21" fmla="*/ 7341707 h 22"/>
                  <a:gd name="T22" fmla="*/ 12354225 w 13"/>
                  <a:gd name="T23" fmla="*/ 3146007 h 22"/>
                  <a:gd name="T24" fmla="*/ 8553301 w 13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2"/>
                  <a:gd name="T41" fmla="*/ 13 w 13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2">
                    <a:moveTo>
                      <a:pt x="9" y="0"/>
                    </a:moveTo>
                    <a:lnTo>
                      <a:pt x="0" y="11"/>
                    </a:lnTo>
                    <a:lnTo>
                      <a:pt x="9" y="22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3" name="Freeform 2178"/>
              <p:cNvSpPr>
                <a:spLocks/>
              </p:cNvSpPr>
              <p:nvPr/>
            </p:nvSpPr>
            <p:spPr bwMode="auto">
              <a:xfrm>
                <a:off x="1982958" y="3346859"/>
                <a:ext cx="12673" cy="23554"/>
              </a:xfrm>
              <a:custGeom>
                <a:avLst/>
                <a:gdLst>
                  <a:gd name="T0" fmla="*/ 6692400 w 12"/>
                  <a:gd name="T1" fmla="*/ 0 h 22"/>
                  <a:gd name="T2" fmla="*/ 13383744 w 12"/>
                  <a:gd name="T3" fmla="*/ 12608884 h 22"/>
                  <a:gd name="T4" fmla="*/ 6692400 w 12"/>
                  <a:gd name="T5" fmla="*/ 25217769 h 22"/>
                  <a:gd name="T6" fmla="*/ 0 w 12"/>
                  <a:gd name="T7" fmla="*/ 12608884 h 22"/>
                  <a:gd name="T8" fmla="*/ 8922849 w 12"/>
                  <a:gd name="T9" fmla="*/ 0 h 22"/>
                  <a:gd name="T10" fmla="*/ 0 w 12"/>
                  <a:gd name="T11" fmla="*/ 17194418 h 22"/>
                  <a:gd name="T12" fmla="*/ 8922849 w 12"/>
                  <a:gd name="T13" fmla="*/ 25217769 h 22"/>
                  <a:gd name="T14" fmla="*/ 8922849 w 12"/>
                  <a:gd name="T15" fmla="*/ 21778886 h 22"/>
                  <a:gd name="T16" fmla="*/ 8922849 w 12"/>
                  <a:gd name="T17" fmla="*/ 17194418 h 22"/>
                  <a:gd name="T18" fmla="*/ 8922849 w 12"/>
                  <a:gd name="T19" fmla="*/ 12608884 h 22"/>
                  <a:gd name="T20" fmla="*/ 8922849 w 12"/>
                  <a:gd name="T21" fmla="*/ 9170001 h 22"/>
                  <a:gd name="T22" fmla="*/ 13383744 w 12"/>
                  <a:gd name="T23" fmla="*/ 4585536 h 22"/>
                  <a:gd name="T24" fmla="*/ 8922849 w 12"/>
                  <a:gd name="T25" fmla="*/ 0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22"/>
                  <a:gd name="T41" fmla="*/ 12 w 12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22">
                    <a:moveTo>
                      <a:pt x="8" y="0"/>
                    </a:moveTo>
                    <a:lnTo>
                      <a:pt x="0" y="15"/>
                    </a:lnTo>
                    <a:lnTo>
                      <a:pt x="8" y="22"/>
                    </a:lnTo>
                    <a:lnTo>
                      <a:pt x="8" y="19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4" name="Freeform 2179"/>
              <p:cNvSpPr>
                <a:spLocks/>
              </p:cNvSpPr>
              <p:nvPr/>
            </p:nvSpPr>
            <p:spPr bwMode="auto">
              <a:xfrm>
                <a:off x="1989295" y="3343787"/>
                <a:ext cx="8449" cy="17410"/>
              </a:xfrm>
              <a:custGeom>
                <a:avLst/>
                <a:gdLst>
                  <a:gd name="T0" fmla="*/ 4462128 w 8"/>
                  <a:gd name="T1" fmla="*/ 0 h 14"/>
                  <a:gd name="T2" fmla="*/ 8923200 w 8"/>
                  <a:gd name="T3" fmla="*/ 10825291 h 14"/>
                  <a:gd name="T4" fmla="*/ 4462128 w 8"/>
                  <a:gd name="T5" fmla="*/ 21650582 h 14"/>
                  <a:gd name="T6" fmla="*/ 0 w 8"/>
                  <a:gd name="T7" fmla="*/ 10825291 h 14"/>
                  <a:gd name="T8" fmla="*/ 0 w 8"/>
                  <a:gd name="T9" fmla="*/ 17010814 h 14"/>
                  <a:gd name="T10" fmla="*/ 8923200 w 8"/>
                  <a:gd name="T11" fmla="*/ 0 h 14"/>
                  <a:gd name="T12" fmla="*/ 8923200 w 8"/>
                  <a:gd name="T13" fmla="*/ 4639765 h 14"/>
                  <a:gd name="T14" fmla="*/ 8923200 w 8"/>
                  <a:gd name="T15" fmla="*/ 10825291 h 14"/>
                  <a:gd name="T16" fmla="*/ 4462128 w 8"/>
                  <a:gd name="T17" fmla="*/ 17010814 h 14"/>
                  <a:gd name="T18" fmla="*/ 4462128 w 8"/>
                  <a:gd name="T19" fmla="*/ 21650582 h 14"/>
                  <a:gd name="T20" fmla="*/ 0 w 8"/>
                  <a:gd name="T21" fmla="*/ 17010814 h 1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4"/>
                  <a:gd name="T35" fmla="*/ 8 w 8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4">
                    <a:moveTo>
                      <a:pt x="0" y="11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5" name="Freeform 2180"/>
              <p:cNvSpPr>
                <a:spLocks/>
              </p:cNvSpPr>
              <p:nvPr/>
            </p:nvSpPr>
            <p:spPr bwMode="auto">
              <a:xfrm>
                <a:off x="1992459" y="3343787"/>
                <a:ext cx="5276" cy="9217"/>
              </a:xfrm>
              <a:custGeom>
                <a:avLst/>
                <a:gdLst>
                  <a:gd name="T0" fmla="*/ 3479522 w 4"/>
                  <a:gd name="T1" fmla="*/ 0 h 7"/>
                  <a:gd name="T2" fmla="*/ 6959043 w 4"/>
                  <a:gd name="T3" fmla="*/ 6068737 h 7"/>
                  <a:gd name="T4" fmla="*/ 3479522 w 4"/>
                  <a:gd name="T5" fmla="*/ 12136157 h 7"/>
                  <a:gd name="T6" fmla="*/ 0 w 4"/>
                  <a:gd name="T7" fmla="*/ 6068737 h 7"/>
                  <a:gd name="T8" fmla="*/ 0 w 4"/>
                  <a:gd name="T9" fmla="*/ 5201021 h 7"/>
                  <a:gd name="T10" fmla="*/ 6959043 w 4"/>
                  <a:gd name="T11" fmla="*/ 0 h 7"/>
                  <a:gd name="T12" fmla="*/ 6959043 w 4"/>
                  <a:gd name="T13" fmla="*/ 5201021 h 7"/>
                  <a:gd name="T14" fmla="*/ 6959043 w 4"/>
                  <a:gd name="T15" fmla="*/ 12136157 h 7"/>
                  <a:gd name="T16" fmla="*/ 0 w 4"/>
                  <a:gd name="T17" fmla="*/ 5201021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3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6" name="Freeform 2181"/>
              <p:cNvSpPr>
                <a:spLocks/>
              </p:cNvSpPr>
              <p:nvPr/>
            </p:nvSpPr>
            <p:spPr bwMode="auto">
              <a:xfrm>
                <a:off x="3483379" y="2972001"/>
                <a:ext cx="63349" cy="63495"/>
              </a:xfrm>
              <a:custGeom>
                <a:avLst/>
                <a:gdLst>
                  <a:gd name="T0" fmla="*/ 33442993 w 60"/>
                  <a:gd name="T1" fmla="*/ 0 h 62"/>
                  <a:gd name="T2" fmla="*/ 66884930 w 60"/>
                  <a:gd name="T3" fmla="*/ 32513536 h 62"/>
                  <a:gd name="T4" fmla="*/ 33442993 w 60"/>
                  <a:gd name="T5" fmla="*/ 65026049 h 62"/>
                  <a:gd name="T6" fmla="*/ 0 w 60"/>
                  <a:gd name="T7" fmla="*/ 32513536 h 62"/>
                  <a:gd name="T8" fmla="*/ 10032372 w 60"/>
                  <a:gd name="T9" fmla="*/ 0 h 62"/>
                  <a:gd name="T10" fmla="*/ 0 w 60"/>
                  <a:gd name="T11" fmla="*/ 11536633 h 62"/>
                  <a:gd name="T12" fmla="*/ 0 w 60"/>
                  <a:gd name="T13" fmla="*/ 15732423 h 62"/>
                  <a:gd name="T14" fmla="*/ 5573657 w 60"/>
                  <a:gd name="T15" fmla="*/ 15732423 h 62"/>
                  <a:gd name="T16" fmla="*/ 10032372 w 60"/>
                  <a:gd name="T17" fmla="*/ 18878501 h 62"/>
                  <a:gd name="T18" fmla="*/ 14492140 w 60"/>
                  <a:gd name="T19" fmla="*/ 23073266 h 62"/>
                  <a:gd name="T20" fmla="*/ 18950857 w 60"/>
                  <a:gd name="T21" fmla="*/ 27269056 h 62"/>
                  <a:gd name="T22" fmla="*/ 24524512 w 60"/>
                  <a:gd name="T23" fmla="*/ 30415130 h 62"/>
                  <a:gd name="T24" fmla="*/ 28983224 w 60"/>
                  <a:gd name="T25" fmla="*/ 34610927 h 62"/>
                  <a:gd name="T26" fmla="*/ 33442993 w 60"/>
                  <a:gd name="T27" fmla="*/ 38805693 h 62"/>
                  <a:gd name="T28" fmla="*/ 37901714 w 60"/>
                  <a:gd name="T29" fmla="*/ 41952791 h 62"/>
                  <a:gd name="T30" fmla="*/ 42360426 w 60"/>
                  <a:gd name="T31" fmla="*/ 46147556 h 62"/>
                  <a:gd name="T32" fmla="*/ 47934081 w 60"/>
                  <a:gd name="T33" fmla="*/ 46147556 h 62"/>
                  <a:gd name="T34" fmla="*/ 47934081 w 60"/>
                  <a:gd name="T35" fmla="*/ 49293630 h 62"/>
                  <a:gd name="T36" fmla="*/ 52392794 w 60"/>
                  <a:gd name="T37" fmla="*/ 53489420 h 62"/>
                  <a:gd name="T38" fmla="*/ 56852562 w 60"/>
                  <a:gd name="T39" fmla="*/ 57684185 h 62"/>
                  <a:gd name="T40" fmla="*/ 61311275 w 60"/>
                  <a:gd name="T41" fmla="*/ 60831283 h 62"/>
                  <a:gd name="T42" fmla="*/ 66884930 w 60"/>
                  <a:gd name="T43" fmla="*/ 65026049 h 62"/>
                  <a:gd name="T44" fmla="*/ 10032372 w 60"/>
                  <a:gd name="T45" fmla="*/ 0 h 62"/>
                  <a:gd name="T46" fmla="*/ 17694720 60000 65536"/>
                  <a:gd name="T47" fmla="*/ 0 60000 65536"/>
                  <a:gd name="T48" fmla="*/ 5898240 60000 65536"/>
                  <a:gd name="T49" fmla="*/ 1179648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0"/>
                  <a:gd name="T70" fmla="*/ 0 h 62"/>
                  <a:gd name="T71" fmla="*/ 60 w 60"/>
                  <a:gd name="T72" fmla="*/ 62 h 6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0" h="62">
                    <a:moveTo>
                      <a:pt x="9" y="0"/>
                    </a:moveTo>
                    <a:lnTo>
                      <a:pt x="0" y="11"/>
                    </a:lnTo>
                    <a:lnTo>
                      <a:pt x="0" y="15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29"/>
                    </a:lnTo>
                    <a:lnTo>
                      <a:pt x="26" y="33"/>
                    </a:lnTo>
                    <a:lnTo>
                      <a:pt x="30" y="37"/>
                    </a:lnTo>
                    <a:lnTo>
                      <a:pt x="34" y="40"/>
                    </a:lnTo>
                    <a:lnTo>
                      <a:pt x="38" y="44"/>
                    </a:lnTo>
                    <a:lnTo>
                      <a:pt x="43" y="44"/>
                    </a:lnTo>
                    <a:lnTo>
                      <a:pt x="43" y="47"/>
                    </a:lnTo>
                    <a:lnTo>
                      <a:pt x="47" y="51"/>
                    </a:lnTo>
                    <a:lnTo>
                      <a:pt x="51" y="55"/>
                    </a:lnTo>
                    <a:lnTo>
                      <a:pt x="55" y="58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7" name="Freeform 2182"/>
              <p:cNvSpPr>
                <a:spLocks/>
              </p:cNvSpPr>
              <p:nvPr/>
            </p:nvSpPr>
            <p:spPr bwMode="auto">
              <a:xfrm>
                <a:off x="3487603" y="2963808"/>
                <a:ext cx="66522" cy="71698"/>
              </a:xfrm>
              <a:custGeom>
                <a:avLst/>
                <a:gdLst>
                  <a:gd name="T0" fmla="*/ 35120456 w 63"/>
                  <a:gd name="T1" fmla="*/ 0 h 69"/>
                  <a:gd name="T2" fmla="*/ 70240913 w 63"/>
                  <a:gd name="T3" fmla="*/ 37250748 h 69"/>
                  <a:gd name="T4" fmla="*/ 35120456 w 63"/>
                  <a:gd name="T5" fmla="*/ 74501495 h 69"/>
                  <a:gd name="T6" fmla="*/ 0 w 63"/>
                  <a:gd name="T7" fmla="*/ 37250748 h 69"/>
                  <a:gd name="T8" fmla="*/ 8919229 w 63"/>
                  <a:gd name="T9" fmla="*/ 0 h 69"/>
                  <a:gd name="T10" fmla="*/ 0 w 63"/>
                  <a:gd name="T11" fmla="*/ 15115806 h 69"/>
                  <a:gd name="T12" fmla="*/ 23413635 w 63"/>
                  <a:gd name="T13" fmla="*/ 43189210 h 69"/>
                  <a:gd name="T14" fmla="*/ 27873775 w 63"/>
                  <a:gd name="T15" fmla="*/ 47507713 h 69"/>
                  <a:gd name="T16" fmla="*/ 32332860 w 63"/>
                  <a:gd name="T17" fmla="*/ 50747630 h 69"/>
                  <a:gd name="T18" fmla="*/ 36793009 w 63"/>
                  <a:gd name="T19" fmla="*/ 55066134 h 69"/>
                  <a:gd name="T20" fmla="*/ 42367129 w 63"/>
                  <a:gd name="T21" fmla="*/ 55066134 h 69"/>
                  <a:gd name="T22" fmla="*/ 42367129 w 63"/>
                  <a:gd name="T23" fmla="*/ 58305012 h 69"/>
                  <a:gd name="T24" fmla="*/ 46827270 w 63"/>
                  <a:gd name="T25" fmla="*/ 62624555 h 69"/>
                  <a:gd name="T26" fmla="*/ 51287410 w 63"/>
                  <a:gd name="T27" fmla="*/ 66943058 h 69"/>
                  <a:gd name="T28" fmla="*/ 55746495 w 63"/>
                  <a:gd name="T29" fmla="*/ 70182992 h 69"/>
                  <a:gd name="T30" fmla="*/ 61321671 w 63"/>
                  <a:gd name="T31" fmla="*/ 74501495 h 69"/>
                  <a:gd name="T32" fmla="*/ 70240913 w 63"/>
                  <a:gd name="T33" fmla="*/ 70182992 h 69"/>
                  <a:gd name="T34" fmla="*/ 8919229 w 63"/>
                  <a:gd name="T35" fmla="*/ 0 h 69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69"/>
                  <a:gd name="T56" fmla="*/ 63 w 63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69">
                    <a:moveTo>
                      <a:pt x="8" y="0"/>
                    </a:moveTo>
                    <a:lnTo>
                      <a:pt x="0" y="14"/>
                    </a:lnTo>
                    <a:lnTo>
                      <a:pt x="21" y="40"/>
                    </a:lnTo>
                    <a:lnTo>
                      <a:pt x="25" y="44"/>
                    </a:lnTo>
                    <a:lnTo>
                      <a:pt x="29" y="47"/>
                    </a:lnTo>
                    <a:lnTo>
                      <a:pt x="33" y="51"/>
                    </a:lnTo>
                    <a:lnTo>
                      <a:pt x="38" y="51"/>
                    </a:lnTo>
                    <a:lnTo>
                      <a:pt x="38" y="54"/>
                    </a:lnTo>
                    <a:lnTo>
                      <a:pt x="42" y="58"/>
                    </a:lnTo>
                    <a:lnTo>
                      <a:pt x="46" y="62"/>
                    </a:lnTo>
                    <a:lnTo>
                      <a:pt x="50" y="65"/>
                    </a:lnTo>
                    <a:lnTo>
                      <a:pt x="55" y="69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8" name="Freeform 2183"/>
              <p:cNvSpPr>
                <a:spLocks/>
              </p:cNvSpPr>
              <p:nvPr/>
            </p:nvSpPr>
            <p:spPr bwMode="auto">
              <a:xfrm>
                <a:off x="3492879" y="2957663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4686530 h 76"/>
                  <a:gd name="T12" fmla="*/ 56861530 w 63"/>
                  <a:gd name="T13" fmla="*/ 79728644 h 76"/>
                  <a:gd name="T14" fmla="*/ 70240913 w 63"/>
                  <a:gd name="T15" fmla="*/ 68188572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09" name="Freeform 2184"/>
              <p:cNvSpPr>
                <a:spLocks/>
              </p:cNvSpPr>
              <p:nvPr/>
            </p:nvSpPr>
            <p:spPr bwMode="auto">
              <a:xfrm>
                <a:off x="3497104" y="2948446"/>
                <a:ext cx="66522" cy="83987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4086876 h 80"/>
                  <a:gd name="T4" fmla="*/ 34571691 w 64"/>
                  <a:gd name="T5" fmla="*/ 88172701 h 80"/>
                  <a:gd name="T6" fmla="*/ 0 w 64"/>
                  <a:gd name="T7" fmla="*/ 44086876 h 80"/>
                  <a:gd name="T8" fmla="*/ 9723645 w 64"/>
                  <a:gd name="T9" fmla="*/ 0 h 80"/>
                  <a:gd name="T10" fmla="*/ 0 w 64"/>
                  <a:gd name="T11" fmla="*/ 16532839 h 80"/>
                  <a:gd name="T12" fmla="*/ 59419725 w 64"/>
                  <a:gd name="T13" fmla="*/ 88172701 h 80"/>
                  <a:gd name="T14" fmla="*/ 69143382 w 64"/>
                  <a:gd name="T15" fmla="*/ 72742196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0" name="Freeform 2185"/>
              <p:cNvSpPr>
                <a:spLocks/>
              </p:cNvSpPr>
              <p:nvPr/>
            </p:nvSpPr>
            <p:spPr bwMode="auto">
              <a:xfrm>
                <a:off x="3500277" y="294127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5345528 h 80"/>
                  <a:gd name="T12" fmla="*/ 63252652 w 64"/>
                  <a:gd name="T13" fmla="*/ 81840466 h 80"/>
                  <a:gd name="T14" fmla="*/ 73603529 w 64"/>
                  <a:gd name="T15" fmla="*/ 67518516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1" name="Freeform 2186"/>
              <p:cNvSpPr>
                <a:spLocks/>
              </p:cNvSpPr>
              <p:nvPr/>
            </p:nvSpPr>
            <p:spPr bwMode="auto">
              <a:xfrm>
                <a:off x="3506605" y="2934108"/>
                <a:ext cx="66522" cy="83987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4086876 h 80"/>
                  <a:gd name="T4" fmla="*/ 35120456 w 63"/>
                  <a:gd name="T5" fmla="*/ 88172701 h 80"/>
                  <a:gd name="T6" fmla="*/ 0 w 63"/>
                  <a:gd name="T7" fmla="*/ 44086876 h 80"/>
                  <a:gd name="T8" fmla="*/ 13379370 w 63"/>
                  <a:gd name="T9" fmla="*/ 0 h 80"/>
                  <a:gd name="T10" fmla="*/ 0 w 63"/>
                  <a:gd name="T11" fmla="*/ 15430510 h 80"/>
                  <a:gd name="T12" fmla="*/ 61321671 w 63"/>
                  <a:gd name="T13" fmla="*/ 88172701 h 80"/>
                  <a:gd name="T14" fmla="*/ 70240913 w 63"/>
                  <a:gd name="T15" fmla="*/ 71639867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3" y="6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2" name="Freeform 2187"/>
              <p:cNvSpPr>
                <a:spLocks/>
              </p:cNvSpPr>
              <p:nvPr/>
            </p:nvSpPr>
            <p:spPr bwMode="auto">
              <a:xfrm>
                <a:off x="3509778" y="2931036"/>
                <a:ext cx="66522" cy="77842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39346604 h 77"/>
                  <a:gd name="T4" fmla="*/ 35120456 w 63"/>
                  <a:gd name="T5" fmla="*/ 78693208 h 77"/>
                  <a:gd name="T6" fmla="*/ 0 w 63"/>
                  <a:gd name="T7" fmla="*/ 39346604 h 77"/>
                  <a:gd name="T8" fmla="*/ 13379370 w 63"/>
                  <a:gd name="T9" fmla="*/ 0 h 77"/>
                  <a:gd name="T10" fmla="*/ 0 w 63"/>
                  <a:gd name="T11" fmla="*/ 11241597 h 77"/>
                  <a:gd name="T12" fmla="*/ 61321671 w 63"/>
                  <a:gd name="T13" fmla="*/ 78693208 h 77"/>
                  <a:gd name="T14" fmla="*/ 70240913 w 63"/>
                  <a:gd name="T15" fmla="*/ 63363379 h 77"/>
                  <a:gd name="T16" fmla="*/ 13379370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12" y="0"/>
                    </a:moveTo>
                    <a:lnTo>
                      <a:pt x="0" y="11"/>
                    </a:lnTo>
                    <a:lnTo>
                      <a:pt x="55" y="77"/>
                    </a:lnTo>
                    <a:lnTo>
                      <a:pt x="63" y="6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3" name="Freeform 2188"/>
              <p:cNvSpPr>
                <a:spLocks/>
              </p:cNvSpPr>
              <p:nvPr/>
            </p:nvSpPr>
            <p:spPr bwMode="auto">
              <a:xfrm>
                <a:off x="3519278" y="2922843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10032372 w 60"/>
                  <a:gd name="T9" fmla="*/ 0 h 76"/>
                  <a:gd name="T10" fmla="*/ 0 w 60"/>
                  <a:gd name="T11" fmla="*/ 11540076 h 76"/>
                  <a:gd name="T12" fmla="*/ 56852562 w 60"/>
                  <a:gd name="T13" fmla="*/ 79728644 h 76"/>
                  <a:gd name="T14" fmla="*/ 66884930 w 60"/>
                  <a:gd name="T15" fmla="*/ 65042102 h 76"/>
                  <a:gd name="T16" fmla="*/ 10032372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9" y="0"/>
                    </a:moveTo>
                    <a:lnTo>
                      <a:pt x="0" y="11"/>
                    </a:lnTo>
                    <a:lnTo>
                      <a:pt x="51" y="76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4" name="Freeform 2189"/>
              <p:cNvSpPr>
                <a:spLocks/>
              </p:cNvSpPr>
              <p:nvPr/>
            </p:nvSpPr>
            <p:spPr bwMode="auto">
              <a:xfrm>
                <a:off x="3522442" y="2916698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10032372 w 60"/>
                  <a:gd name="T9" fmla="*/ 0 h 76"/>
                  <a:gd name="T10" fmla="*/ 0 w 60"/>
                  <a:gd name="T11" fmla="*/ 14686530 h 76"/>
                  <a:gd name="T12" fmla="*/ 56852562 w 60"/>
                  <a:gd name="T13" fmla="*/ 79728644 h 76"/>
                  <a:gd name="T14" fmla="*/ 66884930 w 60"/>
                  <a:gd name="T15" fmla="*/ 68188572 h 76"/>
                  <a:gd name="T16" fmla="*/ 10032372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9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60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5" name="Freeform 2190"/>
              <p:cNvSpPr>
                <a:spLocks/>
              </p:cNvSpPr>
              <p:nvPr/>
            </p:nvSpPr>
            <p:spPr bwMode="auto">
              <a:xfrm>
                <a:off x="3528779" y="2908505"/>
                <a:ext cx="66522" cy="77842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39346604 h 77"/>
                  <a:gd name="T4" fmla="*/ 35120456 w 63"/>
                  <a:gd name="T5" fmla="*/ 78693208 h 77"/>
                  <a:gd name="T6" fmla="*/ 0 w 63"/>
                  <a:gd name="T7" fmla="*/ 39346604 h 77"/>
                  <a:gd name="T8" fmla="*/ 8919229 w 63"/>
                  <a:gd name="T9" fmla="*/ 0 h 77"/>
                  <a:gd name="T10" fmla="*/ 0 w 63"/>
                  <a:gd name="T11" fmla="*/ 15329817 h 77"/>
                  <a:gd name="T12" fmla="*/ 56861530 w 63"/>
                  <a:gd name="T13" fmla="*/ 78693208 h 77"/>
                  <a:gd name="T14" fmla="*/ 70240913 w 63"/>
                  <a:gd name="T15" fmla="*/ 67451614 h 77"/>
                  <a:gd name="T16" fmla="*/ 8919229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8" y="0"/>
                    </a:moveTo>
                    <a:lnTo>
                      <a:pt x="0" y="15"/>
                    </a:lnTo>
                    <a:lnTo>
                      <a:pt x="51" y="77"/>
                    </a:lnTo>
                    <a:lnTo>
                      <a:pt x="63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6" name="Freeform 2191"/>
              <p:cNvSpPr>
                <a:spLocks/>
              </p:cNvSpPr>
              <p:nvPr/>
            </p:nvSpPr>
            <p:spPr bwMode="auto">
              <a:xfrm>
                <a:off x="3531952" y="2900312"/>
                <a:ext cx="66522" cy="82963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3018389 h 80"/>
                  <a:gd name="T4" fmla="*/ 35120456 w 63"/>
                  <a:gd name="T5" fmla="*/ 86035742 h 80"/>
                  <a:gd name="T6" fmla="*/ 0 w 63"/>
                  <a:gd name="T7" fmla="*/ 43018389 h 80"/>
                  <a:gd name="T8" fmla="*/ 8919229 w 63"/>
                  <a:gd name="T9" fmla="*/ 0 h 80"/>
                  <a:gd name="T10" fmla="*/ 0 w 63"/>
                  <a:gd name="T11" fmla="*/ 16132153 h 80"/>
                  <a:gd name="T12" fmla="*/ 56861530 w 63"/>
                  <a:gd name="T13" fmla="*/ 86035742 h 80"/>
                  <a:gd name="T14" fmla="*/ 70240913 w 63"/>
                  <a:gd name="T15" fmla="*/ 70979000 h 80"/>
                  <a:gd name="T16" fmla="*/ 8919229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3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7" name="Freeform 2192"/>
              <p:cNvSpPr>
                <a:spLocks/>
              </p:cNvSpPr>
              <p:nvPr/>
            </p:nvSpPr>
            <p:spPr bwMode="auto">
              <a:xfrm>
                <a:off x="3537228" y="289416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4321953 h 80"/>
                  <a:gd name="T12" fmla="*/ 63252652 w 64"/>
                  <a:gd name="T13" fmla="*/ 81840466 h 80"/>
                  <a:gd name="T14" fmla="*/ 73603529 w 64"/>
                  <a:gd name="T15" fmla="*/ 66494942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8" name="Freeform 2193"/>
              <p:cNvSpPr>
                <a:spLocks/>
              </p:cNvSpPr>
              <p:nvPr/>
            </p:nvSpPr>
            <p:spPr bwMode="auto">
              <a:xfrm>
                <a:off x="3541452" y="2885974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9419725 w 64"/>
                  <a:gd name="T13" fmla="*/ 86035742 h 80"/>
                  <a:gd name="T14" fmla="*/ 69143382 w 64"/>
                  <a:gd name="T15" fmla="*/ 69903593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5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19" name="Freeform 2194"/>
              <p:cNvSpPr>
                <a:spLocks/>
              </p:cNvSpPr>
              <p:nvPr/>
            </p:nvSpPr>
            <p:spPr bwMode="auto">
              <a:xfrm>
                <a:off x="3546728" y="2877781"/>
                <a:ext cx="66522" cy="80915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0920739 h 80"/>
                  <a:gd name="T4" fmla="*/ 35120456 w 63"/>
                  <a:gd name="T5" fmla="*/ 81840466 h 80"/>
                  <a:gd name="T6" fmla="*/ 0 w 63"/>
                  <a:gd name="T7" fmla="*/ 40920739 h 80"/>
                  <a:gd name="T8" fmla="*/ 13379370 w 63"/>
                  <a:gd name="T9" fmla="*/ 0 h 80"/>
                  <a:gd name="T10" fmla="*/ 0 w 63"/>
                  <a:gd name="T11" fmla="*/ 15345528 h 80"/>
                  <a:gd name="T12" fmla="*/ 61321671 w 63"/>
                  <a:gd name="T13" fmla="*/ 81840466 h 80"/>
                  <a:gd name="T14" fmla="*/ 70240913 w 63"/>
                  <a:gd name="T15" fmla="*/ 67518516 h 80"/>
                  <a:gd name="T16" fmla="*/ 13379370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12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3" y="6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0" name="Freeform 2195"/>
              <p:cNvSpPr>
                <a:spLocks/>
              </p:cNvSpPr>
              <p:nvPr/>
            </p:nvSpPr>
            <p:spPr bwMode="auto">
              <a:xfrm>
                <a:off x="3550953" y="2874709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14494405 w 63"/>
                  <a:gd name="T9" fmla="*/ 0 h 76"/>
                  <a:gd name="T10" fmla="*/ 0 w 63"/>
                  <a:gd name="T11" fmla="*/ 11540076 h 76"/>
                  <a:gd name="T12" fmla="*/ 61321671 w 63"/>
                  <a:gd name="T13" fmla="*/ 79728644 h 76"/>
                  <a:gd name="T14" fmla="*/ 70240913 w 63"/>
                  <a:gd name="T15" fmla="*/ 63992260 h 76"/>
                  <a:gd name="T16" fmla="*/ 14494405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13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3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1" name="Freeform 2196"/>
              <p:cNvSpPr>
                <a:spLocks/>
              </p:cNvSpPr>
              <p:nvPr/>
            </p:nvSpPr>
            <p:spPr bwMode="auto">
              <a:xfrm>
                <a:off x="3559402" y="2867540"/>
                <a:ext cx="63349" cy="77842"/>
              </a:xfrm>
              <a:custGeom>
                <a:avLst/>
                <a:gdLst>
                  <a:gd name="T0" fmla="*/ 33442993 w 60"/>
                  <a:gd name="T1" fmla="*/ 0 h 77"/>
                  <a:gd name="T2" fmla="*/ 66884930 w 60"/>
                  <a:gd name="T3" fmla="*/ 39346604 h 77"/>
                  <a:gd name="T4" fmla="*/ 33442993 w 60"/>
                  <a:gd name="T5" fmla="*/ 78693208 h 77"/>
                  <a:gd name="T6" fmla="*/ 0 w 60"/>
                  <a:gd name="T7" fmla="*/ 39346604 h 77"/>
                  <a:gd name="T8" fmla="*/ 10032372 w 60"/>
                  <a:gd name="T9" fmla="*/ 0 h 77"/>
                  <a:gd name="T10" fmla="*/ 0 w 60"/>
                  <a:gd name="T11" fmla="*/ 11241597 h 77"/>
                  <a:gd name="T12" fmla="*/ 56852562 w 60"/>
                  <a:gd name="T13" fmla="*/ 78693208 h 77"/>
                  <a:gd name="T14" fmla="*/ 66884930 w 60"/>
                  <a:gd name="T15" fmla="*/ 63363379 h 77"/>
                  <a:gd name="T16" fmla="*/ 10032372 w 60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7"/>
                  <a:gd name="T29" fmla="*/ 60 w 60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7">
                    <a:moveTo>
                      <a:pt x="9" y="0"/>
                    </a:moveTo>
                    <a:lnTo>
                      <a:pt x="0" y="11"/>
                    </a:lnTo>
                    <a:lnTo>
                      <a:pt x="51" y="77"/>
                    </a:lnTo>
                    <a:lnTo>
                      <a:pt x="6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2" name="Freeform 2197"/>
              <p:cNvSpPr>
                <a:spLocks/>
              </p:cNvSpPr>
              <p:nvPr/>
            </p:nvSpPr>
            <p:spPr bwMode="auto">
              <a:xfrm>
                <a:off x="3563627" y="2859347"/>
                <a:ext cx="63349" cy="77842"/>
              </a:xfrm>
              <a:custGeom>
                <a:avLst/>
                <a:gdLst>
                  <a:gd name="T0" fmla="*/ 34009823 w 59"/>
                  <a:gd name="T1" fmla="*/ 0 h 76"/>
                  <a:gd name="T2" fmla="*/ 68018572 w 59"/>
                  <a:gd name="T3" fmla="*/ 39864322 h 76"/>
                  <a:gd name="T4" fmla="*/ 34009823 w 59"/>
                  <a:gd name="T5" fmla="*/ 79728644 h 76"/>
                  <a:gd name="T6" fmla="*/ 0 w 59"/>
                  <a:gd name="T7" fmla="*/ 39864322 h 76"/>
                  <a:gd name="T8" fmla="*/ 9223187 w 59"/>
                  <a:gd name="T9" fmla="*/ 0 h 76"/>
                  <a:gd name="T10" fmla="*/ 0 w 59"/>
                  <a:gd name="T11" fmla="*/ 15736373 h 76"/>
                  <a:gd name="T12" fmla="*/ 57643297 w 59"/>
                  <a:gd name="T13" fmla="*/ 79728644 h 76"/>
                  <a:gd name="T14" fmla="*/ 68018572 w 59"/>
                  <a:gd name="T15" fmla="*/ 69238415 h 76"/>
                  <a:gd name="T16" fmla="*/ 9223187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8" y="0"/>
                    </a:moveTo>
                    <a:lnTo>
                      <a:pt x="0" y="15"/>
                    </a:lnTo>
                    <a:lnTo>
                      <a:pt x="50" y="76"/>
                    </a:lnTo>
                    <a:lnTo>
                      <a:pt x="59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3" name="Freeform 2198"/>
              <p:cNvSpPr>
                <a:spLocks/>
              </p:cNvSpPr>
              <p:nvPr/>
            </p:nvSpPr>
            <p:spPr bwMode="auto">
              <a:xfrm>
                <a:off x="3568903" y="2853202"/>
                <a:ext cx="62298" cy="77842"/>
              </a:xfrm>
              <a:custGeom>
                <a:avLst/>
                <a:gdLst>
                  <a:gd name="T0" fmla="*/ 32890176 w 59"/>
                  <a:gd name="T1" fmla="*/ 0 h 76"/>
                  <a:gd name="T2" fmla="*/ 65780352 w 59"/>
                  <a:gd name="T3" fmla="*/ 39864322 h 76"/>
                  <a:gd name="T4" fmla="*/ 32890176 w 59"/>
                  <a:gd name="T5" fmla="*/ 79728644 h 76"/>
                  <a:gd name="T6" fmla="*/ 0 w 59"/>
                  <a:gd name="T7" fmla="*/ 39864322 h 76"/>
                  <a:gd name="T8" fmla="*/ 8919175 w 59"/>
                  <a:gd name="T9" fmla="*/ 0 h 76"/>
                  <a:gd name="T10" fmla="*/ 0 w 59"/>
                  <a:gd name="T11" fmla="*/ 14686530 h 76"/>
                  <a:gd name="T12" fmla="*/ 56861181 w 59"/>
                  <a:gd name="T13" fmla="*/ 79728644 h 76"/>
                  <a:gd name="T14" fmla="*/ 65780352 w 59"/>
                  <a:gd name="T15" fmla="*/ 68188572 h 76"/>
                  <a:gd name="T16" fmla="*/ 8919175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8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4" name="Freeform 2199"/>
              <p:cNvSpPr>
                <a:spLocks/>
              </p:cNvSpPr>
              <p:nvPr/>
            </p:nvSpPr>
            <p:spPr bwMode="auto">
              <a:xfrm>
                <a:off x="3573127" y="2845009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5098915 w 64"/>
                  <a:gd name="T13" fmla="*/ 86035742 h 80"/>
                  <a:gd name="T14" fmla="*/ 69143382 w 64"/>
                  <a:gd name="T15" fmla="*/ 69903593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5" name="Freeform 2200"/>
              <p:cNvSpPr>
                <a:spLocks/>
              </p:cNvSpPr>
              <p:nvPr/>
            </p:nvSpPr>
            <p:spPr bwMode="auto">
              <a:xfrm>
                <a:off x="3576300" y="2836807"/>
                <a:ext cx="68634" cy="82963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3018389 h 80"/>
                  <a:gd name="T4" fmla="*/ 36801764 w 64"/>
                  <a:gd name="T5" fmla="*/ 86035742 h 80"/>
                  <a:gd name="T6" fmla="*/ 0 w 64"/>
                  <a:gd name="T7" fmla="*/ 43018389 h 80"/>
                  <a:gd name="T8" fmla="*/ 10350864 w 64"/>
                  <a:gd name="T9" fmla="*/ 0 h 80"/>
                  <a:gd name="T10" fmla="*/ 0 w 64"/>
                  <a:gd name="T11" fmla="*/ 16132153 h 80"/>
                  <a:gd name="T12" fmla="*/ 58653104 w 64"/>
                  <a:gd name="T13" fmla="*/ 86035742 h 80"/>
                  <a:gd name="T14" fmla="*/ 73603529 w 64"/>
                  <a:gd name="T15" fmla="*/ 70979000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6" name="Freeform 2201"/>
              <p:cNvSpPr>
                <a:spLocks/>
              </p:cNvSpPr>
              <p:nvPr/>
            </p:nvSpPr>
            <p:spPr bwMode="auto">
              <a:xfrm>
                <a:off x="3582628" y="2830662"/>
                <a:ext cx="66522" cy="80915"/>
              </a:xfrm>
              <a:custGeom>
                <a:avLst/>
                <a:gdLst>
                  <a:gd name="T0" fmla="*/ 35120456 w 63"/>
                  <a:gd name="T1" fmla="*/ 0 h 80"/>
                  <a:gd name="T2" fmla="*/ 70240913 w 63"/>
                  <a:gd name="T3" fmla="*/ 40920739 h 80"/>
                  <a:gd name="T4" fmla="*/ 35120456 w 63"/>
                  <a:gd name="T5" fmla="*/ 81840466 h 80"/>
                  <a:gd name="T6" fmla="*/ 0 w 63"/>
                  <a:gd name="T7" fmla="*/ 40920739 h 80"/>
                  <a:gd name="T8" fmla="*/ 8919229 w 63"/>
                  <a:gd name="T9" fmla="*/ 0 h 80"/>
                  <a:gd name="T10" fmla="*/ 0 w 63"/>
                  <a:gd name="T11" fmla="*/ 15345528 h 80"/>
                  <a:gd name="T12" fmla="*/ 61321671 w 63"/>
                  <a:gd name="T13" fmla="*/ 81840466 h 80"/>
                  <a:gd name="T14" fmla="*/ 70240913 w 63"/>
                  <a:gd name="T15" fmla="*/ 66494942 h 80"/>
                  <a:gd name="T16" fmla="*/ 8919229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5" y="80"/>
                    </a:lnTo>
                    <a:lnTo>
                      <a:pt x="63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7" name="Freeform 2202"/>
              <p:cNvSpPr>
                <a:spLocks/>
              </p:cNvSpPr>
              <p:nvPr/>
            </p:nvSpPr>
            <p:spPr bwMode="auto">
              <a:xfrm>
                <a:off x="3585801" y="2825541"/>
                <a:ext cx="66522" cy="79891"/>
              </a:xfrm>
              <a:custGeom>
                <a:avLst/>
                <a:gdLst>
                  <a:gd name="T0" fmla="*/ 35120456 w 63"/>
                  <a:gd name="T1" fmla="*/ 0 h 77"/>
                  <a:gd name="T2" fmla="*/ 70240913 w 63"/>
                  <a:gd name="T3" fmla="*/ 41445791 h 77"/>
                  <a:gd name="T4" fmla="*/ 35120456 w 63"/>
                  <a:gd name="T5" fmla="*/ 82890543 h 77"/>
                  <a:gd name="T6" fmla="*/ 0 w 63"/>
                  <a:gd name="T7" fmla="*/ 41445791 h 77"/>
                  <a:gd name="T8" fmla="*/ 13379370 w 63"/>
                  <a:gd name="T9" fmla="*/ 0 h 77"/>
                  <a:gd name="T10" fmla="*/ 0 w 63"/>
                  <a:gd name="T11" fmla="*/ 11841506 h 77"/>
                  <a:gd name="T12" fmla="*/ 61321671 w 63"/>
                  <a:gd name="T13" fmla="*/ 82890543 h 77"/>
                  <a:gd name="T14" fmla="*/ 70240913 w 63"/>
                  <a:gd name="T15" fmla="*/ 66743214 h 77"/>
                  <a:gd name="T16" fmla="*/ 13379370 w 63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7"/>
                  <a:gd name="T29" fmla="*/ 63 w 63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7">
                    <a:moveTo>
                      <a:pt x="12" y="0"/>
                    </a:moveTo>
                    <a:lnTo>
                      <a:pt x="0" y="11"/>
                    </a:lnTo>
                    <a:lnTo>
                      <a:pt x="55" y="77"/>
                    </a:lnTo>
                    <a:lnTo>
                      <a:pt x="63" y="6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8" name="Freeform 2203"/>
              <p:cNvSpPr>
                <a:spLocks/>
              </p:cNvSpPr>
              <p:nvPr/>
            </p:nvSpPr>
            <p:spPr bwMode="auto">
              <a:xfrm>
                <a:off x="3591077" y="2817348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14950413 w 64"/>
                  <a:gd name="T9" fmla="*/ 0 h 76"/>
                  <a:gd name="T10" fmla="*/ 0 w 64"/>
                  <a:gd name="T11" fmla="*/ 11540076 h 76"/>
                  <a:gd name="T12" fmla="*/ 63252652 w 64"/>
                  <a:gd name="T13" fmla="*/ 79728644 h 76"/>
                  <a:gd name="T14" fmla="*/ 73603529 w 64"/>
                  <a:gd name="T15" fmla="*/ 65042102 h 76"/>
                  <a:gd name="T16" fmla="*/ 14950413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4" y="6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29" name="Freeform 2204"/>
              <p:cNvSpPr>
                <a:spLocks/>
              </p:cNvSpPr>
              <p:nvPr/>
            </p:nvSpPr>
            <p:spPr bwMode="auto">
              <a:xfrm>
                <a:off x="3598465" y="2811203"/>
                <a:ext cx="63349" cy="77842"/>
              </a:xfrm>
              <a:custGeom>
                <a:avLst/>
                <a:gdLst>
                  <a:gd name="T0" fmla="*/ 33442993 w 60"/>
                  <a:gd name="T1" fmla="*/ 0 h 76"/>
                  <a:gd name="T2" fmla="*/ 66884930 w 60"/>
                  <a:gd name="T3" fmla="*/ 39864322 h 76"/>
                  <a:gd name="T4" fmla="*/ 33442993 w 60"/>
                  <a:gd name="T5" fmla="*/ 79728644 h 76"/>
                  <a:gd name="T6" fmla="*/ 0 w 60"/>
                  <a:gd name="T7" fmla="*/ 39864322 h 76"/>
                  <a:gd name="T8" fmla="*/ 10032372 w 60"/>
                  <a:gd name="T9" fmla="*/ 0 h 76"/>
                  <a:gd name="T10" fmla="*/ 0 w 60"/>
                  <a:gd name="T11" fmla="*/ 14686530 h 76"/>
                  <a:gd name="T12" fmla="*/ 56852562 w 60"/>
                  <a:gd name="T13" fmla="*/ 79728644 h 76"/>
                  <a:gd name="T14" fmla="*/ 66884930 w 60"/>
                  <a:gd name="T15" fmla="*/ 68188572 h 76"/>
                  <a:gd name="T16" fmla="*/ 10032372 w 60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76"/>
                  <a:gd name="T29" fmla="*/ 60 w 60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76">
                    <a:moveTo>
                      <a:pt x="9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60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0" name="Freeform 2205"/>
              <p:cNvSpPr>
                <a:spLocks/>
              </p:cNvSpPr>
              <p:nvPr/>
            </p:nvSpPr>
            <p:spPr bwMode="auto">
              <a:xfrm>
                <a:off x="3604802" y="2804035"/>
                <a:ext cx="62298" cy="77842"/>
              </a:xfrm>
              <a:custGeom>
                <a:avLst/>
                <a:gdLst>
                  <a:gd name="T0" fmla="*/ 32890176 w 59"/>
                  <a:gd name="T1" fmla="*/ 0 h 76"/>
                  <a:gd name="T2" fmla="*/ 65780352 w 59"/>
                  <a:gd name="T3" fmla="*/ 39864322 h 76"/>
                  <a:gd name="T4" fmla="*/ 32890176 w 59"/>
                  <a:gd name="T5" fmla="*/ 79728644 h 76"/>
                  <a:gd name="T6" fmla="*/ 0 w 59"/>
                  <a:gd name="T7" fmla="*/ 39864322 h 76"/>
                  <a:gd name="T8" fmla="*/ 8919175 w 59"/>
                  <a:gd name="T9" fmla="*/ 0 h 76"/>
                  <a:gd name="T10" fmla="*/ 0 w 59"/>
                  <a:gd name="T11" fmla="*/ 14686530 h 76"/>
                  <a:gd name="T12" fmla="*/ 56861181 w 59"/>
                  <a:gd name="T13" fmla="*/ 79728644 h 76"/>
                  <a:gd name="T14" fmla="*/ 65780352 w 59"/>
                  <a:gd name="T15" fmla="*/ 68188572 h 76"/>
                  <a:gd name="T16" fmla="*/ 8919175 w 59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76"/>
                  <a:gd name="T29" fmla="*/ 59 w 59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76">
                    <a:moveTo>
                      <a:pt x="8" y="0"/>
                    </a:moveTo>
                    <a:lnTo>
                      <a:pt x="0" y="14"/>
                    </a:lnTo>
                    <a:lnTo>
                      <a:pt x="51" y="76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1" name="Freeform 2206"/>
              <p:cNvSpPr>
                <a:spLocks/>
              </p:cNvSpPr>
              <p:nvPr/>
            </p:nvSpPr>
            <p:spPr bwMode="auto">
              <a:xfrm>
                <a:off x="3607975" y="2795842"/>
                <a:ext cx="63349" cy="83987"/>
              </a:xfrm>
              <a:custGeom>
                <a:avLst/>
                <a:gdLst>
                  <a:gd name="T0" fmla="*/ 34009823 w 59"/>
                  <a:gd name="T1" fmla="*/ 0 h 80"/>
                  <a:gd name="T2" fmla="*/ 68018572 w 59"/>
                  <a:gd name="T3" fmla="*/ 44086876 h 80"/>
                  <a:gd name="T4" fmla="*/ 34009823 w 59"/>
                  <a:gd name="T5" fmla="*/ 88172701 h 80"/>
                  <a:gd name="T6" fmla="*/ 0 w 59"/>
                  <a:gd name="T7" fmla="*/ 44086876 h 80"/>
                  <a:gd name="T8" fmla="*/ 9223187 w 59"/>
                  <a:gd name="T9" fmla="*/ 0 h 80"/>
                  <a:gd name="T10" fmla="*/ 0 w 59"/>
                  <a:gd name="T11" fmla="*/ 16532839 h 80"/>
                  <a:gd name="T12" fmla="*/ 58795390 w 59"/>
                  <a:gd name="T13" fmla="*/ 88172701 h 80"/>
                  <a:gd name="T14" fmla="*/ 68018572 w 59"/>
                  <a:gd name="T15" fmla="*/ 72742196 h 80"/>
                  <a:gd name="T16" fmla="*/ 9223187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8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59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2" name="Freeform 2207"/>
              <p:cNvSpPr>
                <a:spLocks/>
              </p:cNvSpPr>
              <p:nvPr/>
            </p:nvSpPr>
            <p:spPr bwMode="auto">
              <a:xfrm>
                <a:off x="3613251" y="2789697"/>
                <a:ext cx="68634" cy="80915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0920739 h 80"/>
                  <a:gd name="T4" fmla="*/ 36801764 w 64"/>
                  <a:gd name="T5" fmla="*/ 81840466 h 80"/>
                  <a:gd name="T6" fmla="*/ 0 w 64"/>
                  <a:gd name="T7" fmla="*/ 40920739 h 80"/>
                  <a:gd name="T8" fmla="*/ 10350864 w 64"/>
                  <a:gd name="T9" fmla="*/ 0 h 80"/>
                  <a:gd name="T10" fmla="*/ 0 w 64"/>
                  <a:gd name="T11" fmla="*/ 15345528 h 80"/>
                  <a:gd name="T12" fmla="*/ 58653104 w 64"/>
                  <a:gd name="T13" fmla="*/ 81840466 h 80"/>
                  <a:gd name="T14" fmla="*/ 73603529 w 64"/>
                  <a:gd name="T15" fmla="*/ 66494942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3" name="Freeform 2208"/>
              <p:cNvSpPr>
                <a:spLocks/>
              </p:cNvSpPr>
              <p:nvPr/>
            </p:nvSpPr>
            <p:spPr bwMode="auto">
              <a:xfrm>
                <a:off x="3617476" y="2781504"/>
                <a:ext cx="66522" cy="82963"/>
              </a:xfrm>
              <a:custGeom>
                <a:avLst/>
                <a:gdLst>
                  <a:gd name="T0" fmla="*/ 34571691 w 64"/>
                  <a:gd name="T1" fmla="*/ 0 h 80"/>
                  <a:gd name="T2" fmla="*/ 69143382 w 64"/>
                  <a:gd name="T3" fmla="*/ 43018389 h 80"/>
                  <a:gd name="T4" fmla="*/ 34571691 w 64"/>
                  <a:gd name="T5" fmla="*/ 86035742 h 80"/>
                  <a:gd name="T6" fmla="*/ 0 w 64"/>
                  <a:gd name="T7" fmla="*/ 43018389 h 80"/>
                  <a:gd name="T8" fmla="*/ 9723645 w 64"/>
                  <a:gd name="T9" fmla="*/ 0 h 80"/>
                  <a:gd name="T10" fmla="*/ 0 w 64"/>
                  <a:gd name="T11" fmla="*/ 15056746 h 80"/>
                  <a:gd name="T12" fmla="*/ 55098915 w 64"/>
                  <a:gd name="T13" fmla="*/ 86035742 h 80"/>
                  <a:gd name="T14" fmla="*/ 69143382 w 64"/>
                  <a:gd name="T15" fmla="*/ 69903593 h 80"/>
                  <a:gd name="T16" fmla="*/ 9723645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64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4" name="Freeform 2209"/>
              <p:cNvSpPr>
                <a:spLocks/>
              </p:cNvSpPr>
              <p:nvPr/>
            </p:nvSpPr>
            <p:spPr bwMode="auto">
              <a:xfrm>
                <a:off x="3622752" y="2778431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1540076 h 76"/>
                  <a:gd name="T12" fmla="*/ 61321671 w 63"/>
                  <a:gd name="T13" fmla="*/ 79728644 h 76"/>
                  <a:gd name="T14" fmla="*/ 70240913 w 63"/>
                  <a:gd name="T15" fmla="*/ 65042102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5" name="Freeform 2210"/>
              <p:cNvSpPr>
                <a:spLocks/>
              </p:cNvSpPr>
              <p:nvPr/>
            </p:nvSpPr>
            <p:spPr bwMode="auto">
              <a:xfrm>
                <a:off x="3626976" y="2770238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1540076 h 76"/>
                  <a:gd name="T12" fmla="*/ 61321671 w 63"/>
                  <a:gd name="T13" fmla="*/ 79728644 h 76"/>
                  <a:gd name="T14" fmla="*/ 70240913 w 63"/>
                  <a:gd name="T15" fmla="*/ 65042102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1"/>
                    </a:lnTo>
                    <a:lnTo>
                      <a:pt x="55" y="76"/>
                    </a:lnTo>
                    <a:lnTo>
                      <a:pt x="63" y="6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6" name="Freeform 2211"/>
              <p:cNvSpPr>
                <a:spLocks/>
              </p:cNvSpPr>
              <p:nvPr/>
            </p:nvSpPr>
            <p:spPr bwMode="auto">
              <a:xfrm>
                <a:off x="3630149" y="2764094"/>
                <a:ext cx="68634" cy="77842"/>
              </a:xfrm>
              <a:custGeom>
                <a:avLst/>
                <a:gdLst>
                  <a:gd name="T0" fmla="*/ 36801764 w 64"/>
                  <a:gd name="T1" fmla="*/ 0 h 76"/>
                  <a:gd name="T2" fmla="*/ 73603529 w 64"/>
                  <a:gd name="T3" fmla="*/ 39864322 h 76"/>
                  <a:gd name="T4" fmla="*/ 36801764 w 64"/>
                  <a:gd name="T5" fmla="*/ 79728644 h 76"/>
                  <a:gd name="T6" fmla="*/ 0 w 64"/>
                  <a:gd name="T7" fmla="*/ 39864322 h 76"/>
                  <a:gd name="T8" fmla="*/ 14950413 w 64"/>
                  <a:gd name="T9" fmla="*/ 0 h 76"/>
                  <a:gd name="T10" fmla="*/ 0 w 64"/>
                  <a:gd name="T11" fmla="*/ 14686530 h 76"/>
                  <a:gd name="T12" fmla="*/ 63252652 w 64"/>
                  <a:gd name="T13" fmla="*/ 79728644 h 76"/>
                  <a:gd name="T14" fmla="*/ 73603529 w 64"/>
                  <a:gd name="T15" fmla="*/ 68188572 h 76"/>
                  <a:gd name="T16" fmla="*/ 14950413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4"/>
                    </a:lnTo>
                    <a:lnTo>
                      <a:pt x="55" y="76"/>
                    </a:lnTo>
                    <a:lnTo>
                      <a:pt x="64" y="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7" name="Freeform 2212"/>
              <p:cNvSpPr>
                <a:spLocks/>
              </p:cNvSpPr>
              <p:nvPr/>
            </p:nvSpPr>
            <p:spPr bwMode="auto">
              <a:xfrm>
                <a:off x="3635425" y="2753852"/>
                <a:ext cx="68634" cy="79891"/>
              </a:xfrm>
              <a:custGeom>
                <a:avLst/>
                <a:gdLst>
                  <a:gd name="T0" fmla="*/ 36801764 w 64"/>
                  <a:gd name="T1" fmla="*/ 0 h 77"/>
                  <a:gd name="T2" fmla="*/ 73603529 w 64"/>
                  <a:gd name="T3" fmla="*/ 41445791 h 77"/>
                  <a:gd name="T4" fmla="*/ 36801764 w 64"/>
                  <a:gd name="T5" fmla="*/ 82890543 h 77"/>
                  <a:gd name="T6" fmla="*/ 0 w 64"/>
                  <a:gd name="T7" fmla="*/ 41445791 h 77"/>
                  <a:gd name="T8" fmla="*/ 14950413 w 64"/>
                  <a:gd name="T9" fmla="*/ 0 h 77"/>
                  <a:gd name="T10" fmla="*/ 0 w 64"/>
                  <a:gd name="T11" fmla="*/ 16147318 h 77"/>
                  <a:gd name="T12" fmla="*/ 63252652 w 64"/>
                  <a:gd name="T13" fmla="*/ 82890543 h 77"/>
                  <a:gd name="T14" fmla="*/ 73603529 w 64"/>
                  <a:gd name="T15" fmla="*/ 71049042 h 77"/>
                  <a:gd name="T16" fmla="*/ 14950413 w 64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7"/>
                  <a:gd name="T29" fmla="*/ 64 w 64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7">
                    <a:moveTo>
                      <a:pt x="13" y="0"/>
                    </a:moveTo>
                    <a:lnTo>
                      <a:pt x="0" y="15"/>
                    </a:lnTo>
                    <a:lnTo>
                      <a:pt x="55" y="77"/>
                    </a:lnTo>
                    <a:lnTo>
                      <a:pt x="64" y="6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8" name="Freeform 2213"/>
              <p:cNvSpPr>
                <a:spLocks/>
              </p:cNvSpPr>
              <p:nvPr/>
            </p:nvSpPr>
            <p:spPr bwMode="auto">
              <a:xfrm>
                <a:off x="3644926" y="2747707"/>
                <a:ext cx="62298" cy="82963"/>
              </a:xfrm>
              <a:custGeom>
                <a:avLst/>
                <a:gdLst>
                  <a:gd name="T0" fmla="*/ 32890176 w 59"/>
                  <a:gd name="T1" fmla="*/ 0 h 80"/>
                  <a:gd name="T2" fmla="*/ 65780352 w 59"/>
                  <a:gd name="T3" fmla="*/ 43018389 h 80"/>
                  <a:gd name="T4" fmla="*/ 32890176 w 59"/>
                  <a:gd name="T5" fmla="*/ 86035742 h 80"/>
                  <a:gd name="T6" fmla="*/ 0 w 59"/>
                  <a:gd name="T7" fmla="*/ 43018389 h 80"/>
                  <a:gd name="T8" fmla="*/ 8919175 w 59"/>
                  <a:gd name="T9" fmla="*/ 0 h 80"/>
                  <a:gd name="T10" fmla="*/ 0 w 59"/>
                  <a:gd name="T11" fmla="*/ 16132153 h 80"/>
                  <a:gd name="T12" fmla="*/ 56861181 w 59"/>
                  <a:gd name="T13" fmla="*/ 86035742 h 80"/>
                  <a:gd name="T14" fmla="*/ 65780352 w 59"/>
                  <a:gd name="T15" fmla="*/ 69903593 h 80"/>
                  <a:gd name="T16" fmla="*/ 8919175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8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59" y="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39" name="Freeform 2214"/>
              <p:cNvSpPr>
                <a:spLocks/>
              </p:cNvSpPr>
              <p:nvPr/>
            </p:nvSpPr>
            <p:spPr bwMode="auto">
              <a:xfrm>
                <a:off x="3649150" y="2740539"/>
                <a:ext cx="62298" cy="83987"/>
              </a:xfrm>
              <a:custGeom>
                <a:avLst/>
                <a:gdLst>
                  <a:gd name="T0" fmla="*/ 32890176 w 59"/>
                  <a:gd name="T1" fmla="*/ 0 h 80"/>
                  <a:gd name="T2" fmla="*/ 65780352 w 59"/>
                  <a:gd name="T3" fmla="*/ 44086876 h 80"/>
                  <a:gd name="T4" fmla="*/ 32890176 w 59"/>
                  <a:gd name="T5" fmla="*/ 88172701 h 80"/>
                  <a:gd name="T6" fmla="*/ 0 w 59"/>
                  <a:gd name="T7" fmla="*/ 44086876 h 80"/>
                  <a:gd name="T8" fmla="*/ 10034203 w 59"/>
                  <a:gd name="T9" fmla="*/ 0 h 80"/>
                  <a:gd name="T10" fmla="*/ 0 w 59"/>
                  <a:gd name="T11" fmla="*/ 15430510 h 80"/>
                  <a:gd name="T12" fmla="*/ 56861181 w 59"/>
                  <a:gd name="T13" fmla="*/ 88172701 h 80"/>
                  <a:gd name="T14" fmla="*/ 65780352 w 59"/>
                  <a:gd name="T15" fmla="*/ 71639867 h 80"/>
                  <a:gd name="T16" fmla="*/ 10034203 w 59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0"/>
                  <a:gd name="T29" fmla="*/ 59 w 59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0">
                    <a:moveTo>
                      <a:pt x="9" y="0"/>
                    </a:moveTo>
                    <a:lnTo>
                      <a:pt x="0" y="14"/>
                    </a:lnTo>
                    <a:lnTo>
                      <a:pt x="51" y="80"/>
                    </a:lnTo>
                    <a:lnTo>
                      <a:pt x="59" y="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40" name="Freeform 2215"/>
              <p:cNvSpPr>
                <a:spLocks/>
              </p:cNvSpPr>
              <p:nvPr/>
            </p:nvSpPr>
            <p:spPr bwMode="auto">
              <a:xfrm>
                <a:off x="3652323" y="2732346"/>
                <a:ext cx="68634" cy="82963"/>
              </a:xfrm>
              <a:custGeom>
                <a:avLst/>
                <a:gdLst>
                  <a:gd name="T0" fmla="*/ 36801764 w 64"/>
                  <a:gd name="T1" fmla="*/ 0 h 80"/>
                  <a:gd name="T2" fmla="*/ 73603529 w 64"/>
                  <a:gd name="T3" fmla="*/ 43018389 h 80"/>
                  <a:gd name="T4" fmla="*/ 36801764 w 64"/>
                  <a:gd name="T5" fmla="*/ 86035742 h 80"/>
                  <a:gd name="T6" fmla="*/ 0 w 64"/>
                  <a:gd name="T7" fmla="*/ 43018389 h 80"/>
                  <a:gd name="T8" fmla="*/ 10350864 w 64"/>
                  <a:gd name="T9" fmla="*/ 0 h 80"/>
                  <a:gd name="T10" fmla="*/ 0 w 64"/>
                  <a:gd name="T11" fmla="*/ 16132153 h 80"/>
                  <a:gd name="T12" fmla="*/ 58653104 w 64"/>
                  <a:gd name="T13" fmla="*/ 86035742 h 80"/>
                  <a:gd name="T14" fmla="*/ 73603529 w 64"/>
                  <a:gd name="T15" fmla="*/ 70979000 h 80"/>
                  <a:gd name="T16" fmla="*/ 10350864 w 64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80"/>
                  <a:gd name="T29" fmla="*/ 64 w 64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80">
                    <a:moveTo>
                      <a:pt x="9" y="0"/>
                    </a:moveTo>
                    <a:lnTo>
                      <a:pt x="0" y="15"/>
                    </a:lnTo>
                    <a:lnTo>
                      <a:pt x="51" y="80"/>
                    </a:lnTo>
                    <a:lnTo>
                      <a:pt x="64" y="6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41" name="Freeform 2216"/>
              <p:cNvSpPr>
                <a:spLocks/>
              </p:cNvSpPr>
              <p:nvPr/>
            </p:nvSpPr>
            <p:spPr bwMode="auto">
              <a:xfrm>
                <a:off x="3659712" y="2726201"/>
                <a:ext cx="65461" cy="80915"/>
              </a:xfrm>
              <a:custGeom>
                <a:avLst/>
                <a:gdLst>
                  <a:gd name="T0" fmla="*/ 34009587 w 63"/>
                  <a:gd name="T1" fmla="*/ 0 h 80"/>
                  <a:gd name="T2" fmla="*/ 68018135 w 63"/>
                  <a:gd name="T3" fmla="*/ 40920739 h 80"/>
                  <a:gd name="T4" fmla="*/ 34009587 w 63"/>
                  <a:gd name="T5" fmla="*/ 81840466 h 80"/>
                  <a:gd name="T6" fmla="*/ 0 w 63"/>
                  <a:gd name="T7" fmla="*/ 40920739 h 80"/>
                  <a:gd name="T8" fmla="*/ 8637737 w 63"/>
                  <a:gd name="T9" fmla="*/ 0 h 80"/>
                  <a:gd name="T10" fmla="*/ 0 w 63"/>
                  <a:gd name="T11" fmla="*/ 15345528 h 80"/>
                  <a:gd name="T12" fmla="*/ 53982469 w 63"/>
                  <a:gd name="T13" fmla="*/ 81840466 h 80"/>
                  <a:gd name="T14" fmla="*/ 68018135 w 63"/>
                  <a:gd name="T15" fmla="*/ 67518516 h 80"/>
                  <a:gd name="T16" fmla="*/ 8637737 w 63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80"/>
                  <a:gd name="T29" fmla="*/ 63 w 63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80">
                    <a:moveTo>
                      <a:pt x="8" y="0"/>
                    </a:moveTo>
                    <a:lnTo>
                      <a:pt x="0" y="15"/>
                    </a:lnTo>
                    <a:lnTo>
                      <a:pt x="50" y="80"/>
                    </a:lnTo>
                    <a:lnTo>
                      <a:pt x="63" y="6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642" name="Freeform 2217"/>
              <p:cNvSpPr>
                <a:spLocks/>
              </p:cNvSpPr>
              <p:nvPr/>
            </p:nvSpPr>
            <p:spPr bwMode="auto">
              <a:xfrm>
                <a:off x="3662876" y="2722104"/>
                <a:ext cx="66522" cy="77842"/>
              </a:xfrm>
              <a:custGeom>
                <a:avLst/>
                <a:gdLst>
                  <a:gd name="T0" fmla="*/ 35120456 w 63"/>
                  <a:gd name="T1" fmla="*/ 0 h 76"/>
                  <a:gd name="T2" fmla="*/ 70240913 w 63"/>
                  <a:gd name="T3" fmla="*/ 39864322 h 76"/>
                  <a:gd name="T4" fmla="*/ 35120456 w 63"/>
                  <a:gd name="T5" fmla="*/ 79728644 h 76"/>
                  <a:gd name="T6" fmla="*/ 0 w 63"/>
                  <a:gd name="T7" fmla="*/ 39864322 h 76"/>
                  <a:gd name="T8" fmla="*/ 8919229 w 63"/>
                  <a:gd name="T9" fmla="*/ 0 h 76"/>
                  <a:gd name="T10" fmla="*/ 0 w 63"/>
                  <a:gd name="T11" fmla="*/ 10490234 h 76"/>
                  <a:gd name="T12" fmla="*/ 61321671 w 63"/>
                  <a:gd name="T13" fmla="*/ 79728644 h 76"/>
                  <a:gd name="T14" fmla="*/ 70240913 w 63"/>
                  <a:gd name="T15" fmla="*/ 63992260 h 76"/>
                  <a:gd name="T16" fmla="*/ 8919229 w 63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76"/>
                  <a:gd name="T29" fmla="*/ 63 w 6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76">
                    <a:moveTo>
                      <a:pt x="8" y="0"/>
                    </a:moveTo>
                    <a:lnTo>
                      <a:pt x="0" y="10"/>
                    </a:lnTo>
                    <a:lnTo>
                      <a:pt x="55" y="76"/>
                    </a:lnTo>
                    <a:lnTo>
                      <a:pt x="63" y="6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grpSp>
          <p:nvGrpSpPr>
            <p:cNvPr id="45078" name="Group 2218"/>
            <p:cNvGrpSpPr>
              <a:grpSpLocks/>
            </p:cNvGrpSpPr>
            <p:nvPr/>
          </p:nvGrpSpPr>
          <p:grpSpPr bwMode="auto">
            <a:xfrm>
              <a:off x="1733766" y="2706742"/>
              <a:ext cx="2381033" cy="1858902"/>
              <a:chOff x="1733766" y="2706742"/>
              <a:chExt cx="2381033" cy="1858902"/>
            </a:xfrm>
          </p:grpSpPr>
          <p:sp>
            <p:nvSpPr>
              <p:cNvPr id="45243" name="Freeform 2219"/>
              <p:cNvSpPr>
                <a:spLocks/>
              </p:cNvSpPr>
              <p:nvPr/>
            </p:nvSpPr>
            <p:spPr bwMode="auto">
              <a:xfrm>
                <a:off x="3667100" y="2714935"/>
                <a:ext cx="68634" cy="77842"/>
              </a:xfrm>
              <a:custGeom>
                <a:avLst/>
                <a:gdLst>
                  <a:gd name="T0" fmla="*/ 36801764 w 64"/>
                  <a:gd name="T1" fmla="*/ 0 h 77"/>
                  <a:gd name="T2" fmla="*/ 73603529 w 64"/>
                  <a:gd name="T3" fmla="*/ 39346604 h 77"/>
                  <a:gd name="T4" fmla="*/ 36801764 w 64"/>
                  <a:gd name="T5" fmla="*/ 78693208 h 77"/>
                  <a:gd name="T6" fmla="*/ 0 w 64"/>
                  <a:gd name="T7" fmla="*/ 39346604 h 77"/>
                  <a:gd name="T8" fmla="*/ 10350864 w 64"/>
                  <a:gd name="T9" fmla="*/ 0 h 77"/>
                  <a:gd name="T10" fmla="*/ 0 w 64"/>
                  <a:gd name="T11" fmla="*/ 11241597 h 77"/>
                  <a:gd name="T12" fmla="*/ 63252652 w 64"/>
                  <a:gd name="T13" fmla="*/ 78693208 h 77"/>
                  <a:gd name="T14" fmla="*/ 73603529 w 64"/>
                  <a:gd name="T15" fmla="*/ 63363379 h 77"/>
                  <a:gd name="T16" fmla="*/ 10350864 w 64"/>
                  <a:gd name="T17" fmla="*/ 0 h 7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7"/>
                  <a:gd name="T29" fmla="*/ 64 w 64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7">
                    <a:moveTo>
                      <a:pt x="9" y="0"/>
                    </a:moveTo>
                    <a:lnTo>
                      <a:pt x="0" y="11"/>
                    </a:lnTo>
                    <a:lnTo>
                      <a:pt x="55" y="77"/>
                    </a:lnTo>
                    <a:lnTo>
                      <a:pt x="64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44" name="Freeform 2220"/>
              <p:cNvSpPr>
                <a:spLocks/>
              </p:cNvSpPr>
              <p:nvPr/>
            </p:nvSpPr>
            <p:spPr bwMode="auto">
              <a:xfrm>
                <a:off x="3672385" y="2706742"/>
                <a:ext cx="66522" cy="77842"/>
              </a:xfrm>
              <a:custGeom>
                <a:avLst/>
                <a:gdLst>
                  <a:gd name="T0" fmla="*/ 34571691 w 64"/>
                  <a:gd name="T1" fmla="*/ 0 h 76"/>
                  <a:gd name="T2" fmla="*/ 69143382 w 64"/>
                  <a:gd name="T3" fmla="*/ 39864322 h 76"/>
                  <a:gd name="T4" fmla="*/ 34571691 w 64"/>
                  <a:gd name="T5" fmla="*/ 79728644 h 76"/>
                  <a:gd name="T6" fmla="*/ 0 w 64"/>
                  <a:gd name="T7" fmla="*/ 39864322 h 76"/>
                  <a:gd name="T8" fmla="*/ 14044455 w 64"/>
                  <a:gd name="T9" fmla="*/ 0 h 76"/>
                  <a:gd name="T10" fmla="*/ 0 w 64"/>
                  <a:gd name="T11" fmla="*/ 15736373 h 76"/>
                  <a:gd name="T12" fmla="*/ 59419725 w 64"/>
                  <a:gd name="T13" fmla="*/ 79728644 h 76"/>
                  <a:gd name="T14" fmla="*/ 69143382 w 64"/>
                  <a:gd name="T15" fmla="*/ 68188572 h 76"/>
                  <a:gd name="T16" fmla="*/ 14044455 w 64"/>
                  <a:gd name="T17" fmla="*/ 0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76"/>
                  <a:gd name="T29" fmla="*/ 64 w 64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76">
                    <a:moveTo>
                      <a:pt x="13" y="0"/>
                    </a:moveTo>
                    <a:lnTo>
                      <a:pt x="0" y="15"/>
                    </a:lnTo>
                    <a:lnTo>
                      <a:pt x="55" y="76"/>
                    </a:lnTo>
                    <a:lnTo>
                      <a:pt x="64" y="6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45" name="Freeform 2221"/>
              <p:cNvSpPr>
                <a:spLocks/>
              </p:cNvSpPr>
              <p:nvPr/>
            </p:nvSpPr>
            <p:spPr bwMode="auto">
              <a:xfrm>
                <a:off x="3676610" y="2706742"/>
                <a:ext cx="66522" cy="71698"/>
              </a:xfrm>
              <a:custGeom>
                <a:avLst/>
                <a:gdLst>
                  <a:gd name="T0" fmla="*/ 35120456 w 63"/>
                  <a:gd name="T1" fmla="*/ 0 h 69"/>
                  <a:gd name="T2" fmla="*/ 70240913 w 63"/>
                  <a:gd name="T3" fmla="*/ 37250748 h 69"/>
                  <a:gd name="T4" fmla="*/ 35120456 w 63"/>
                  <a:gd name="T5" fmla="*/ 74501495 h 69"/>
                  <a:gd name="T6" fmla="*/ 0 w 63"/>
                  <a:gd name="T7" fmla="*/ 37250748 h 69"/>
                  <a:gd name="T8" fmla="*/ 0 w 63"/>
                  <a:gd name="T9" fmla="*/ 7558423 h 69"/>
                  <a:gd name="T10" fmla="*/ 8919229 w 63"/>
                  <a:gd name="T11" fmla="*/ 0 h 69"/>
                  <a:gd name="T12" fmla="*/ 13379370 w 63"/>
                  <a:gd name="T13" fmla="*/ 4318506 h 69"/>
                  <a:gd name="T14" fmla="*/ 13379370 w 63"/>
                  <a:gd name="T15" fmla="*/ 7558423 h 69"/>
                  <a:gd name="T16" fmla="*/ 17838459 w 63"/>
                  <a:gd name="T17" fmla="*/ 7558423 h 69"/>
                  <a:gd name="T18" fmla="*/ 23413635 w 63"/>
                  <a:gd name="T19" fmla="*/ 11876928 h 69"/>
                  <a:gd name="T20" fmla="*/ 27873775 w 63"/>
                  <a:gd name="T21" fmla="*/ 16196471 h 69"/>
                  <a:gd name="T22" fmla="*/ 32332860 w 63"/>
                  <a:gd name="T23" fmla="*/ 19435353 h 69"/>
                  <a:gd name="T24" fmla="*/ 36793009 w 63"/>
                  <a:gd name="T25" fmla="*/ 23753857 h 69"/>
                  <a:gd name="T26" fmla="*/ 42367129 w 63"/>
                  <a:gd name="T27" fmla="*/ 23753857 h 69"/>
                  <a:gd name="T28" fmla="*/ 42367129 w 63"/>
                  <a:gd name="T29" fmla="*/ 26993774 h 69"/>
                  <a:gd name="T30" fmla="*/ 70240913 w 63"/>
                  <a:gd name="T31" fmla="*/ 62624555 h 69"/>
                  <a:gd name="T32" fmla="*/ 61321671 w 63"/>
                  <a:gd name="T33" fmla="*/ 74501495 h 69"/>
                  <a:gd name="T34" fmla="*/ 0 w 63"/>
                  <a:gd name="T35" fmla="*/ 7558423 h 69"/>
                  <a:gd name="T36" fmla="*/ 17694720 60000 65536"/>
                  <a:gd name="T37" fmla="*/ 0 60000 65536"/>
                  <a:gd name="T38" fmla="*/ 5898240 60000 65536"/>
                  <a:gd name="T39" fmla="*/ 1179648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69"/>
                  <a:gd name="T56" fmla="*/ 63 w 63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69">
                    <a:moveTo>
                      <a:pt x="0" y="7"/>
                    </a:moveTo>
                    <a:lnTo>
                      <a:pt x="8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21" y="11"/>
                    </a:lnTo>
                    <a:lnTo>
                      <a:pt x="25" y="15"/>
                    </a:lnTo>
                    <a:lnTo>
                      <a:pt x="29" y="18"/>
                    </a:lnTo>
                    <a:lnTo>
                      <a:pt x="33" y="22"/>
                    </a:lnTo>
                    <a:lnTo>
                      <a:pt x="38" y="22"/>
                    </a:lnTo>
                    <a:lnTo>
                      <a:pt x="38" y="25"/>
                    </a:lnTo>
                    <a:lnTo>
                      <a:pt x="63" y="58"/>
                    </a:lnTo>
                    <a:lnTo>
                      <a:pt x="55" y="6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46" name="Freeform 2222"/>
              <p:cNvSpPr>
                <a:spLocks/>
              </p:cNvSpPr>
              <p:nvPr/>
            </p:nvSpPr>
            <p:spPr bwMode="auto">
              <a:xfrm>
                <a:off x="3685050" y="2706742"/>
                <a:ext cx="63349" cy="66577"/>
              </a:xfrm>
              <a:custGeom>
                <a:avLst/>
                <a:gdLst>
                  <a:gd name="T0" fmla="*/ 34009823 w 59"/>
                  <a:gd name="T1" fmla="*/ 0 h 65"/>
                  <a:gd name="T2" fmla="*/ 68018572 w 59"/>
                  <a:gd name="T3" fmla="*/ 34096642 h 65"/>
                  <a:gd name="T4" fmla="*/ 34009823 w 59"/>
                  <a:gd name="T5" fmla="*/ 68192260 h 65"/>
                  <a:gd name="T6" fmla="*/ 0 w 59"/>
                  <a:gd name="T7" fmla="*/ 34096642 h 65"/>
                  <a:gd name="T8" fmla="*/ 0 w 59"/>
                  <a:gd name="T9" fmla="*/ 0 h 65"/>
                  <a:gd name="T10" fmla="*/ 4611593 w 59"/>
                  <a:gd name="T11" fmla="*/ 4196400 h 65"/>
                  <a:gd name="T12" fmla="*/ 4611593 w 59"/>
                  <a:gd name="T13" fmla="*/ 7343954 h 65"/>
                  <a:gd name="T14" fmla="*/ 9223187 w 59"/>
                  <a:gd name="T15" fmla="*/ 7343954 h 65"/>
                  <a:gd name="T16" fmla="*/ 14986871 w 59"/>
                  <a:gd name="T17" fmla="*/ 11540353 h 65"/>
                  <a:gd name="T18" fmla="*/ 19598466 w 59"/>
                  <a:gd name="T19" fmla="*/ 15736751 h 65"/>
                  <a:gd name="T20" fmla="*/ 24210057 w 59"/>
                  <a:gd name="T21" fmla="*/ 18884309 h 65"/>
                  <a:gd name="T22" fmla="*/ 28821649 w 59"/>
                  <a:gd name="T23" fmla="*/ 23080707 h 65"/>
                  <a:gd name="T24" fmla="*/ 34585332 w 59"/>
                  <a:gd name="T25" fmla="*/ 23080707 h 65"/>
                  <a:gd name="T26" fmla="*/ 34585332 w 59"/>
                  <a:gd name="T27" fmla="*/ 26228261 h 65"/>
                  <a:gd name="T28" fmla="*/ 39196932 w 59"/>
                  <a:gd name="T29" fmla="*/ 30424658 h 65"/>
                  <a:gd name="T30" fmla="*/ 43808523 w 59"/>
                  <a:gd name="T31" fmla="*/ 34621064 h 65"/>
                  <a:gd name="T32" fmla="*/ 48420114 w 59"/>
                  <a:gd name="T33" fmla="*/ 37767594 h 65"/>
                  <a:gd name="T34" fmla="*/ 54183798 w 59"/>
                  <a:gd name="T35" fmla="*/ 37767594 h 65"/>
                  <a:gd name="T36" fmla="*/ 54183798 w 59"/>
                  <a:gd name="T37" fmla="*/ 41963992 h 65"/>
                  <a:gd name="T38" fmla="*/ 58795390 w 59"/>
                  <a:gd name="T39" fmla="*/ 46161413 h 65"/>
                  <a:gd name="T40" fmla="*/ 63406981 w 59"/>
                  <a:gd name="T41" fmla="*/ 49307943 h 65"/>
                  <a:gd name="T42" fmla="*/ 68018572 w 59"/>
                  <a:gd name="T43" fmla="*/ 53504341 h 65"/>
                  <a:gd name="T44" fmla="*/ 58795390 w 59"/>
                  <a:gd name="T45" fmla="*/ 68192260 h 65"/>
                  <a:gd name="T46" fmla="*/ 0 w 59"/>
                  <a:gd name="T47" fmla="*/ 0 h 65"/>
                  <a:gd name="T48" fmla="*/ 17694720 60000 65536"/>
                  <a:gd name="T49" fmla="*/ 0 60000 65536"/>
                  <a:gd name="T50" fmla="*/ 5898240 60000 65536"/>
                  <a:gd name="T51" fmla="*/ 1179648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9"/>
                  <a:gd name="T73" fmla="*/ 0 h 65"/>
                  <a:gd name="T74" fmla="*/ 59 w 59"/>
                  <a:gd name="T75" fmla="*/ 65 h 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9" h="65">
                    <a:moveTo>
                      <a:pt x="0" y="0"/>
                    </a:moveTo>
                    <a:lnTo>
                      <a:pt x="4" y="4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13" y="11"/>
                    </a:lnTo>
                    <a:lnTo>
                      <a:pt x="17" y="15"/>
                    </a:lnTo>
                    <a:lnTo>
                      <a:pt x="21" y="18"/>
                    </a:lnTo>
                    <a:lnTo>
                      <a:pt x="25" y="22"/>
                    </a:lnTo>
                    <a:lnTo>
                      <a:pt x="30" y="22"/>
                    </a:lnTo>
                    <a:lnTo>
                      <a:pt x="30" y="25"/>
                    </a:lnTo>
                    <a:lnTo>
                      <a:pt x="34" y="29"/>
                    </a:lnTo>
                    <a:lnTo>
                      <a:pt x="38" y="33"/>
                    </a:lnTo>
                    <a:lnTo>
                      <a:pt x="42" y="36"/>
                    </a:lnTo>
                    <a:lnTo>
                      <a:pt x="47" y="36"/>
                    </a:lnTo>
                    <a:lnTo>
                      <a:pt x="47" y="40"/>
                    </a:lnTo>
                    <a:lnTo>
                      <a:pt x="51" y="44"/>
                    </a:lnTo>
                    <a:lnTo>
                      <a:pt x="55" y="47"/>
                    </a:lnTo>
                    <a:lnTo>
                      <a:pt x="59" y="51"/>
                    </a:lnTo>
                    <a:lnTo>
                      <a:pt x="51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47" name="Freeform 2223"/>
              <p:cNvSpPr>
                <a:spLocks/>
              </p:cNvSpPr>
              <p:nvPr/>
            </p:nvSpPr>
            <p:spPr bwMode="auto">
              <a:xfrm>
                <a:off x="3716734" y="2732346"/>
                <a:ext cx="31674" cy="33796"/>
              </a:xfrm>
              <a:custGeom>
                <a:avLst/>
                <a:gdLst>
                  <a:gd name="T0" fmla="*/ 17297280 w 29"/>
                  <a:gd name="T1" fmla="*/ 0 h 33"/>
                  <a:gd name="T2" fmla="*/ 34594561 w 29"/>
                  <a:gd name="T3" fmla="*/ 17305600 h 33"/>
                  <a:gd name="T4" fmla="*/ 17297280 w 29"/>
                  <a:gd name="T5" fmla="*/ 34611200 h 33"/>
                  <a:gd name="T6" fmla="*/ 0 w 29"/>
                  <a:gd name="T7" fmla="*/ 17305600 h 33"/>
                  <a:gd name="T8" fmla="*/ 0 w 29"/>
                  <a:gd name="T9" fmla="*/ 0 h 33"/>
                  <a:gd name="T10" fmla="*/ 4771853 w 29"/>
                  <a:gd name="T11" fmla="*/ 4194801 h 33"/>
                  <a:gd name="T12" fmla="*/ 9543706 w 29"/>
                  <a:gd name="T13" fmla="*/ 8390625 h 33"/>
                  <a:gd name="T14" fmla="*/ 14314464 w 29"/>
                  <a:gd name="T15" fmla="*/ 11536724 h 33"/>
                  <a:gd name="T16" fmla="*/ 20280101 w 29"/>
                  <a:gd name="T17" fmla="*/ 11536724 h 33"/>
                  <a:gd name="T18" fmla="*/ 20280101 w 29"/>
                  <a:gd name="T19" fmla="*/ 15732547 h 33"/>
                  <a:gd name="T20" fmla="*/ 25050859 w 29"/>
                  <a:gd name="T21" fmla="*/ 19927349 h 33"/>
                  <a:gd name="T22" fmla="*/ 29822710 w 29"/>
                  <a:gd name="T23" fmla="*/ 23074472 h 33"/>
                  <a:gd name="T24" fmla="*/ 34594561 w 29"/>
                  <a:gd name="T25" fmla="*/ 27269271 h 33"/>
                  <a:gd name="T26" fmla="*/ 29822710 w 29"/>
                  <a:gd name="T27" fmla="*/ 34611200 h 33"/>
                  <a:gd name="T28" fmla="*/ 0 w 29"/>
                  <a:gd name="T29" fmla="*/ 0 h 33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9"/>
                  <a:gd name="T46" fmla="*/ 0 h 33"/>
                  <a:gd name="T47" fmla="*/ 29 w 29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9" h="33">
                    <a:moveTo>
                      <a:pt x="0" y="0"/>
                    </a:moveTo>
                    <a:lnTo>
                      <a:pt x="4" y="4"/>
                    </a:lnTo>
                    <a:lnTo>
                      <a:pt x="8" y="8"/>
                    </a:lnTo>
                    <a:lnTo>
                      <a:pt x="12" y="11"/>
                    </a:lnTo>
                    <a:lnTo>
                      <a:pt x="17" y="11"/>
                    </a:lnTo>
                    <a:lnTo>
                      <a:pt x="17" y="15"/>
                    </a:lnTo>
                    <a:lnTo>
                      <a:pt x="21" y="19"/>
                    </a:lnTo>
                    <a:lnTo>
                      <a:pt x="25" y="22"/>
                    </a:lnTo>
                    <a:lnTo>
                      <a:pt x="29" y="26"/>
                    </a:lnTo>
                    <a:lnTo>
                      <a:pt x="2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48" name="Freeform 2224"/>
              <p:cNvSpPr>
                <a:spLocks/>
              </p:cNvSpPr>
              <p:nvPr/>
            </p:nvSpPr>
            <p:spPr bwMode="auto">
              <a:xfrm>
                <a:off x="3918405" y="3794430"/>
                <a:ext cx="6336" cy="19458"/>
              </a:xfrm>
              <a:custGeom>
                <a:avLst/>
                <a:gdLst>
                  <a:gd name="T0" fmla="*/ 4014489 w 5"/>
                  <a:gd name="T1" fmla="*/ 0 h 18"/>
                  <a:gd name="T2" fmla="*/ 8028979 w 5"/>
                  <a:gd name="T3" fmla="*/ 10517049 h 18"/>
                  <a:gd name="T4" fmla="*/ 4014489 w 5"/>
                  <a:gd name="T5" fmla="*/ 21034098 h 18"/>
                  <a:gd name="T6" fmla="*/ 0 w 5"/>
                  <a:gd name="T7" fmla="*/ 10517049 h 18"/>
                  <a:gd name="T8" fmla="*/ 8028979 w 5"/>
                  <a:gd name="T9" fmla="*/ 12854170 h 18"/>
                  <a:gd name="T10" fmla="*/ 0 w 5"/>
                  <a:gd name="T11" fmla="*/ 21034098 h 18"/>
                  <a:gd name="T12" fmla="*/ 0 w 5"/>
                  <a:gd name="T13" fmla="*/ 16359851 h 18"/>
                  <a:gd name="T14" fmla="*/ 0 w 5"/>
                  <a:gd name="T15" fmla="*/ 12854170 h 18"/>
                  <a:gd name="T16" fmla="*/ 0 w 5"/>
                  <a:gd name="T17" fmla="*/ 8179926 h 18"/>
                  <a:gd name="T18" fmla="*/ 0 w 5"/>
                  <a:gd name="T19" fmla="*/ 3505683 h 18"/>
                  <a:gd name="T20" fmla="*/ 0 w 5"/>
                  <a:gd name="T21" fmla="*/ 0 h 18"/>
                  <a:gd name="T22" fmla="*/ 8028979 w 5"/>
                  <a:gd name="T23" fmla="*/ 12854170 h 1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18"/>
                  <a:gd name="T38" fmla="*/ 5 w 5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18">
                    <a:moveTo>
                      <a:pt x="5" y="11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49" name="Freeform 2225"/>
              <p:cNvSpPr>
                <a:spLocks/>
              </p:cNvSpPr>
              <p:nvPr/>
            </p:nvSpPr>
            <p:spPr bwMode="auto">
              <a:xfrm>
                <a:off x="3918405" y="3783165"/>
                <a:ext cx="12673" cy="25603"/>
              </a:xfrm>
              <a:custGeom>
                <a:avLst/>
                <a:gdLst>
                  <a:gd name="T0" fmla="*/ 6177600 w 13"/>
                  <a:gd name="T1" fmla="*/ 0 h 25"/>
                  <a:gd name="T2" fmla="*/ 12354225 w 13"/>
                  <a:gd name="T3" fmla="*/ 13110784 h 25"/>
                  <a:gd name="T4" fmla="*/ 6177600 w 13"/>
                  <a:gd name="T5" fmla="*/ 26220544 h 25"/>
                  <a:gd name="T6" fmla="*/ 0 w 13"/>
                  <a:gd name="T7" fmla="*/ 13110784 h 25"/>
                  <a:gd name="T8" fmla="*/ 0 w 13"/>
                  <a:gd name="T9" fmla="*/ 26220544 h 25"/>
                  <a:gd name="T10" fmla="*/ 12354225 w 13"/>
                  <a:gd name="T11" fmla="*/ 14683832 h 25"/>
                  <a:gd name="T12" fmla="*/ 0 w 13"/>
                  <a:gd name="T13" fmla="*/ 0 h 25"/>
                  <a:gd name="T14" fmla="*/ 0 w 13"/>
                  <a:gd name="T15" fmla="*/ 4194796 h 25"/>
                  <a:gd name="T16" fmla="*/ 0 w 13"/>
                  <a:gd name="T17" fmla="*/ 7341916 h 25"/>
                  <a:gd name="T18" fmla="*/ 0 w 13"/>
                  <a:gd name="T19" fmla="*/ 11536712 h 25"/>
                  <a:gd name="T20" fmla="*/ 0 w 13"/>
                  <a:gd name="T21" fmla="*/ 14683832 h 25"/>
                  <a:gd name="T22" fmla="*/ 0 w 13"/>
                  <a:gd name="T23" fmla="*/ 18878630 h 25"/>
                  <a:gd name="T24" fmla="*/ 0 w 13"/>
                  <a:gd name="T25" fmla="*/ 23074449 h 25"/>
                  <a:gd name="T26" fmla="*/ 0 w 13"/>
                  <a:gd name="T27" fmla="*/ 26220544 h 2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25"/>
                  <a:gd name="T44" fmla="*/ 13 w 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25">
                    <a:moveTo>
                      <a:pt x="0" y="25"/>
                    </a:moveTo>
                    <a:lnTo>
                      <a:pt x="13" y="1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0" name="Freeform 2226"/>
              <p:cNvSpPr>
                <a:spLocks/>
              </p:cNvSpPr>
              <p:nvPr/>
            </p:nvSpPr>
            <p:spPr bwMode="auto">
              <a:xfrm>
                <a:off x="3918405" y="3766779"/>
                <a:ext cx="19010" cy="37892"/>
              </a:xfrm>
              <a:custGeom>
                <a:avLst/>
                <a:gdLst>
                  <a:gd name="T0" fmla="*/ 10628826 w 17"/>
                  <a:gd name="T1" fmla="*/ 0 h 37"/>
                  <a:gd name="T2" fmla="*/ 21257652 w 17"/>
                  <a:gd name="T3" fmla="*/ 19402752 h 37"/>
                  <a:gd name="T4" fmla="*/ 10628826 w 17"/>
                  <a:gd name="T5" fmla="*/ 38805504 h 37"/>
                  <a:gd name="T6" fmla="*/ 0 w 17"/>
                  <a:gd name="T7" fmla="*/ 19402752 h 37"/>
                  <a:gd name="T8" fmla="*/ 6252053 w 17"/>
                  <a:gd name="T9" fmla="*/ 38805504 h 37"/>
                  <a:gd name="T10" fmla="*/ 21257652 w 17"/>
                  <a:gd name="T11" fmla="*/ 23073154 h 37"/>
                  <a:gd name="T12" fmla="*/ 0 w 17"/>
                  <a:gd name="T13" fmla="*/ 0 h 37"/>
                  <a:gd name="T14" fmla="*/ 0 w 17"/>
                  <a:gd name="T15" fmla="*/ 4194747 h 37"/>
                  <a:gd name="T16" fmla="*/ 0 w 17"/>
                  <a:gd name="T17" fmla="*/ 8390518 h 37"/>
                  <a:gd name="T18" fmla="*/ 0 w 17"/>
                  <a:gd name="T19" fmla="*/ 11536577 h 37"/>
                  <a:gd name="T20" fmla="*/ 0 w 17"/>
                  <a:gd name="T21" fmla="*/ 15732346 h 37"/>
                  <a:gd name="T22" fmla="*/ 0 w 17"/>
                  <a:gd name="T23" fmla="*/ 19927095 h 37"/>
                  <a:gd name="T24" fmla="*/ 0 w 17"/>
                  <a:gd name="T25" fmla="*/ 23073154 h 37"/>
                  <a:gd name="T26" fmla="*/ 0 w 17"/>
                  <a:gd name="T27" fmla="*/ 27268923 h 37"/>
                  <a:gd name="T28" fmla="*/ 6252053 w 17"/>
                  <a:gd name="T29" fmla="*/ 38805504 h 37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7"/>
                  <a:gd name="T46" fmla="*/ 0 h 37"/>
                  <a:gd name="T47" fmla="*/ 17 w 17"/>
                  <a:gd name="T48" fmla="*/ 37 h 3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7" h="37">
                    <a:moveTo>
                      <a:pt x="5" y="37"/>
                    </a:moveTo>
                    <a:lnTo>
                      <a:pt x="17" y="2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5" y="37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1" name="Freeform 2227"/>
              <p:cNvSpPr>
                <a:spLocks/>
              </p:cNvSpPr>
              <p:nvPr/>
            </p:nvSpPr>
            <p:spPr bwMode="auto">
              <a:xfrm>
                <a:off x="3913129" y="3755513"/>
                <a:ext cx="27450" cy="39940"/>
              </a:xfrm>
              <a:custGeom>
                <a:avLst/>
                <a:gdLst>
                  <a:gd name="T0" fmla="*/ 14490433 w 26"/>
                  <a:gd name="T1" fmla="*/ 0 h 40"/>
                  <a:gd name="T2" fmla="*/ 28980865 w 26"/>
                  <a:gd name="T3" fmla="*/ 19940045 h 40"/>
                  <a:gd name="T4" fmla="*/ 14490433 w 26"/>
                  <a:gd name="T5" fmla="*/ 39880090 h 40"/>
                  <a:gd name="T6" fmla="*/ 0 w 26"/>
                  <a:gd name="T7" fmla="*/ 19940045 h 40"/>
                  <a:gd name="T8" fmla="*/ 18948949 w 26"/>
                  <a:gd name="T9" fmla="*/ 39880090 h 40"/>
                  <a:gd name="T10" fmla="*/ 28980865 w 26"/>
                  <a:gd name="T11" fmla="*/ 25922056 h 40"/>
                  <a:gd name="T12" fmla="*/ 0 w 26"/>
                  <a:gd name="T13" fmla="*/ 0 h 40"/>
                  <a:gd name="T14" fmla="*/ 0 w 26"/>
                  <a:gd name="T15" fmla="*/ 3988008 h 40"/>
                  <a:gd name="T16" fmla="*/ 4458514 w 26"/>
                  <a:gd name="T17" fmla="*/ 7976017 h 40"/>
                  <a:gd name="T18" fmla="*/ 4458514 w 26"/>
                  <a:gd name="T19" fmla="*/ 10966525 h 40"/>
                  <a:gd name="T20" fmla="*/ 4458514 w 26"/>
                  <a:gd name="T21" fmla="*/ 14954533 h 40"/>
                  <a:gd name="T22" fmla="*/ 4458514 w 26"/>
                  <a:gd name="T23" fmla="*/ 18943543 h 40"/>
                  <a:gd name="T24" fmla="*/ 4458514 w 26"/>
                  <a:gd name="T25" fmla="*/ 21934049 h 40"/>
                  <a:gd name="T26" fmla="*/ 4458514 w 26"/>
                  <a:gd name="T27" fmla="*/ 25922056 h 40"/>
                  <a:gd name="T28" fmla="*/ 18948949 w 26"/>
                  <a:gd name="T29" fmla="*/ 39880090 h 40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40"/>
                  <a:gd name="T47" fmla="*/ 26 w 26"/>
                  <a:gd name="T48" fmla="*/ 40 h 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40">
                    <a:moveTo>
                      <a:pt x="17" y="40"/>
                    </a:moveTo>
                    <a:lnTo>
                      <a:pt x="26" y="2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17" y="4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2" name="Freeform 2228"/>
              <p:cNvSpPr>
                <a:spLocks/>
              </p:cNvSpPr>
              <p:nvPr/>
            </p:nvSpPr>
            <p:spPr bwMode="auto">
              <a:xfrm>
                <a:off x="3913129" y="3742200"/>
                <a:ext cx="31674" cy="49158"/>
              </a:xfrm>
              <a:custGeom>
                <a:avLst/>
                <a:gdLst>
                  <a:gd name="T0" fmla="*/ 16720704 w 30"/>
                  <a:gd name="T1" fmla="*/ 0 h 47"/>
                  <a:gd name="T2" fmla="*/ 33441409 w 30"/>
                  <a:gd name="T3" fmla="*/ 25707542 h 47"/>
                  <a:gd name="T4" fmla="*/ 16720704 w 30"/>
                  <a:gd name="T5" fmla="*/ 51415084 h 47"/>
                  <a:gd name="T6" fmla="*/ 0 w 30"/>
                  <a:gd name="T7" fmla="*/ 25707542 h 47"/>
                  <a:gd name="T8" fmla="*/ 23409200 w 30"/>
                  <a:gd name="T9" fmla="*/ 51415084 h 47"/>
                  <a:gd name="T10" fmla="*/ 33441409 w 30"/>
                  <a:gd name="T11" fmla="*/ 36099757 h 47"/>
                  <a:gd name="T12" fmla="*/ 0 w 30"/>
                  <a:gd name="T13" fmla="*/ 0 h 47"/>
                  <a:gd name="T14" fmla="*/ 0 w 30"/>
                  <a:gd name="T15" fmla="*/ 4376109 h 47"/>
                  <a:gd name="T16" fmla="*/ 0 w 30"/>
                  <a:gd name="T17" fmla="*/ 7657142 h 47"/>
                  <a:gd name="T18" fmla="*/ 0 w 30"/>
                  <a:gd name="T19" fmla="*/ 12033251 h 47"/>
                  <a:gd name="T20" fmla="*/ 0 w 30"/>
                  <a:gd name="T21" fmla="*/ 15315331 h 47"/>
                  <a:gd name="T22" fmla="*/ 0 w 30"/>
                  <a:gd name="T23" fmla="*/ 19690396 h 47"/>
                  <a:gd name="T24" fmla="*/ 4458644 w 30"/>
                  <a:gd name="T25" fmla="*/ 24066502 h 47"/>
                  <a:gd name="T26" fmla="*/ 4458644 w 30"/>
                  <a:gd name="T27" fmla="*/ 27348582 h 47"/>
                  <a:gd name="T28" fmla="*/ 23409200 w 30"/>
                  <a:gd name="T29" fmla="*/ 51415084 h 47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47"/>
                  <a:gd name="T47" fmla="*/ 30 w 30"/>
                  <a:gd name="T48" fmla="*/ 47 h 4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47">
                    <a:moveTo>
                      <a:pt x="21" y="47"/>
                    </a:moveTo>
                    <a:lnTo>
                      <a:pt x="30" y="33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3" name="Freeform 2229"/>
              <p:cNvSpPr>
                <a:spLocks/>
              </p:cNvSpPr>
              <p:nvPr/>
            </p:nvSpPr>
            <p:spPr bwMode="auto">
              <a:xfrm>
                <a:off x="3913129" y="3730934"/>
                <a:ext cx="36960" cy="52230"/>
              </a:xfrm>
              <a:custGeom>
                <a:avLst/>
                <a:gdLst>
                  <a:gd name="T0" fmla="*/ 20088847 w 34"/>
                  <a:gd name="T1" fmla="*/ 0 h 51"/>
                  <a:gd name="T2" fmla="*/ 40177693 w 34"/>
                  <a:gd name="T3" fmla="*/ 26744832 h 51"/>
                  <a:gd name="T4" fmla="*/ 20088847 w 34"/>
                  <a:gd name="T5" fmla="*/ 53489665 h 51"/>
                  <a:gd name="T6" fmla="*/ 0 w 34"/>
                  <a:gd name="T7" fmla="*/ 26744832 h 51"/>
                  <a:gd name="T8" fmla="*/ 30724625 w 34"/>
                  <a:gd name="T9" fmla="*/ 53489665 h 51"/>
                  <a:gd name="T10" fmla="*/ 40177693 w 34"/>
                  <a:gd name="T11" fmla="*/ 41952983 h 51"/>
                  <a:gd name="T12" fmla="*/ 0 w 34"/>
                  <a:gd name="T13" fmla="*/ 0 h 51"/>
                  <a:gd name="T14" fmla="*/ 0 w 34"/>
                  <a:gd name="T15" fmla="*/ 4194787 h 51"/>
                  <a:gd name="T16" fmla="*/ 0 w 34"/>
                  <a:gd name="T17" fmla="*/ 7341899 h 51"/>
                  <a:gd name="T18" fmla="*/ 0 w 34"/>
                  <a:gd name="T19" fmla="*/ 11536686 h 51"/>
                  <a:gd name="T20" fmla="*/ 0 w 34"/>
                  <a:gd name="T21" fmla="*/ 15732495 h 51"/>
                  <a:gd name="T22" fmla="*/ 0 w 34"/>
                  <a:gd name="T23" fmla="*/ 18878587 h 51"/>
                  <a:gd name="T24" fmla="*/ 0 w 34"/>
                  <a:gd name="T25" fmla="*/ 23074396 h 51"/>
                  <a:gd name="T26" fmla="*/ 0 w 34"/>
                  <a:gd name="T27" fmla="*/ 26220484 h 51"/>
                  <a:gd name="T28" fmla="*/ 30724625 w 34"/>
                  <a:gd name="T29" fmla="*/ 53489665 h 51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4"/>
                  <a:gd name="T46" fmla="*/ 0 h 51"/>
                  <a:gd name="T47" fmla="*/ 34 w 34"/>
                  <a:gd name="T48" fmla="*/ 51 h 5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4" h="51">
                    <a:moveTo>
                      <a:pt x="26" y="51"/>
                    </a:moveTo>
                    <a:lnTo>
                      <a:pt x="34" y="4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6" y="51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4" name="Freeform 2230"/>
              <p:cNvSpPr>
                <a:spLocks/>
              </p:cNvSpPr>
              <p:nvPr/>
            </p:nvSpPr>
            <p:spPr bwMode="auto">
              <a:xfrm>
                <a:off x="3913129" y="3719669"/>
                <a:ext cx="40123" cy="57351"/>
              </a:xfrm>
              <a:custGeom>
                <a:avLst/>
                <a:gdLst>
                  <a:gd name="T0" fmla="*/ 21182832 w 38"/>
                  <a:gd name="T1" fmla="*/ 0 h 55"/>
                  <a:gd name="T2" fmla="*/ 42364608 w 38"/>
                  <a:gd name="T3" fmla="*/ 29901769 h 55"/>
                  <a:gd name="T4" fmla="*/ 21182832 w 38"/>
                  <a:gd name="T5" fmla="*/ 59802494 h 55"/>
                  <a:gd name="T6" fmla="*/ 0 w 38"/>
                  <a:gd name="T7" fmla="*/ 29901769 h 55"/>
                  <a:gd name="T8" fmla="*/ 0 w 38"/>
                  <a:gd name="T9" fmla="*/ 0 h 55"/>
                  <a:gd name="T10" fmla="*/ 0 w 38"/>
                  <a:gd name="T11" fmla="*/ 4349292 h 55"/>
                  <a:gd name="T12" fmla="*/ 0 w 38"/>
                  <a:gd name="T13" fmla="*/ 7610999 h 55"/>
                  <a:gd name="T14" fmla="*/ 0 w 38"/>
                  <a:gd name="T15" fmla="*/ 11960291 h 55"/>
                  <a:gd name="T16" fmla="*/ 0 w 38"/>
                  <a:gd name="T17" fmla="*/ 16309581 h 55"/>
                  <a:gd name="T18" fmla="*/ 0 w 38"/>
                  <a:gd name="T19" fmla="*/ 19571292 h 55"/>
                  <a:gd name="T20" fmla="*/ 0 w 38"/>
                  <a:gd name="T21" fmla="*/ 23920582 h 55"/>
                  <a:gd name="T22" fmla="*/ 33445683 w 38"/>
                  <a:gd name="T23" fmla="*/ 59802494 h 55"/>
                  <a:gd name="T24" fmla="*/ 42364608 w 38"/>
                  <a:gd name="T25" fmla="*/ 47842207 h 55"/>
                  <a:gd name="T26" fmla="*/ 0 w 38"/>
                  <a:gd name="T27" fmla="*/ 0 h 55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55"/>
                  <a:gd name="T44" fmla="*/ 38 w 38"/>
                  <a:gd name="T45" fmla="*/ 55 h 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55">
                    <a:moveTo>
                      <a:pt x="0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30" y="55"/>
                    </a:lnTo>
                    <a:lnTo>
                      <a:pt x="38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5" name="Freeform 2231"/>
              <p:cNvSpPr>
                <a:spLocks/>
              </p:cNvSpPr>
              <p:nvPr/>
            </p:nvSpPr>
            <p:spPr bwMode="auto">
              <a:xfrm>
                <a:off x="3913129" y="3713524"/>
                <a:ext cx="44348" cy="58375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9376716 h 58"/>
                  <a:gd name="T4" fmla="*/ 23413632 w 42"/>
                  <a:gd name="T5" fmla="*/ 58752425 h 58"/>
                  <a:gd name="T6" fmla="*/ 0 w 42"/>
                  <a:gd name="T7" fmla="*/ 29376716 h 58"/>
                  <a:gd name="T8" fmla="*/ 4460142 w 42"/>
                  <a:gd name="T9" fmla="*/ 0 h 58"/>
                  <a:gd name="T10" fmla="*/ 0 w 42"/>
                  <a:gd name="T11" fmla="*/ 7090550 h 58"/>
                  <a:gd name="T12" fmla="*/ 0 w 42"/>
                  <a:gd name="T13" fmla="*/ 11142581 h 58"/>
                  <a:gd name="T14" fmla="*/ 0 w 42"/>
                  <a:gd name="T15" fmla="*/ 14182106 h 58"/>
                  <a:gd name="T16" fmla="*/ 0 w 42"/>
                  <a:gd name="T17" fmla="*/ 18233132 h 58"/>
                  <a:gd name="T18" fmla="*/ 37908040 w 42"/>
                  <a:gd name="T19" fmla="*/ 58752425 h 58"/>
                  <a:gd name="T20" fmla="*/ 46827264 w 42"/>
                  <a:gd name="T21" fmla="*/ 43557819 h 58"/>
                  <a:gd name="T22" fmla="*/ 4460142 w 42"/>
                  <a:gd name="T23" fmla="*/ 0 h 58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"/>
                  <a:gd name="T37" fmla="*/ 0 h 58"/>
                  <a:gd name="T38" fmla="*/ 42 w 4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" h="58">
                    <a:moveTo>
                      <a:pt x="4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4" y="58"/>
                    </a:lnTo>
                    <a:lnTo>
                      <a:pt x="42" y="4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6" name="Freeform 2232"/>
              <p:cNvSpPr>
                <a:spLocks/>
              </p:cNvSpPr>
              <p:nvPr/>
            </p:nvSpPr>
            <p:spPr bwMode="auto">
              <a:xfrm>
                <a:off x="3913129" y="3705331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10032496 w 47"/>
                  <a:gd name="T9" fmla="*/ 0 h 58"/>
                  <a:gd name="T10" fmla="*/ 0 w 47"/>
                  <a:gd name="T11" fmla="*/ 14182106 h 58"/>
                  <a:gd name="T12" fmla="*/ 42362005 w 47"/>
                  <a:gd name="T13" fmla="*/ 58752425 h 58"/>
                  <a:gd name="T14" fmla="*/ 52394497 w 47"/>
                  <a:gd name="T15" fmla="*/ 43557819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7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7" name="Freeform 2233"/>
              <p:cNvSpPr>
                <a:spLocks/>
              </p:cNvSpPr>
              <p:nvPr/>
            </p:nvSpPr>
            <p:spPr bwMode="auto">
              <a:xfrm>
                <a:off x="3918405" y="3697129"/>
                <a:ext cx="50685" cy="58375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29376716 h 58"/>
                  <a:gd name="T4" fmla="*/ 27329999 w 47"/>
                  <a:gd name="T5" fmla="*/ 58752425 h 58"/>
                  <a:gd name="T6" fmla="*/ 0 w 47"/>
                  <a:gd name="T7" fmla="*/ 29376716 h 58"/>
                  <a:gd name="T8" fmla="*/ 10466993 w 47"/>
                  <a:gd name="T9" fmla="*/ 0 h 58"/>
                  <a:gd name="T10" fmla="*/ 0 w 47"/>
                  <a:gd name="T11" fmla="*/ 15194610 h 58"/>
                  <a:gd name="T12" fmla="*/ 44191930 w 47"/>
                  <a:gd name="T13" fmla="*/ 58752425 h 58"/>
                  <a:gd name="T14" fmla="*/ 54658919 w 47"/>
                  <a:gd name="T15" fmla="*/ 48622352 h 58"/>
                  <a:gd name="T16" fmla="*/ 10466993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7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8" name="Freeform 2234"/>
              <p:cNvSpPr>
                <a:spLocks/>
              </p:cNvSpPr>
              <p:nvPr/>
            </p:nvSpPr>
            <p:spPr bwMode="auto">
              <a:xfrm>
                <a:off x="3922629" y="3694057"/>
                <a:ext cx="49624" cy="55302"/>
              </a:xfrm>
              <a:custGeom>
                <a:avLst/>
                <a:gdLst>
                  <a:gd name="T0" fmla="*/ 26766754 w 46"/>
                  <a:gd name="T1" fmla="*/ 0 h 54"/>
                  <a:gd name="T2" fmla="*/ 53533507 w 46"/>
                  <a:gd name="T3" fmla="*/ 28317696 h 54"/>
                  <a:gd name="T4" fmla="*/ 26766754 w 46"/>
                  <a:gd name="T5" fmla="*/ 56635393 h 54"/>
                  <a:gd name="T6" fmla="*/ 0 w 46"/>
                  <a:gd name="T7" fmla="*/ 28317696 h 54"/>
                  <a:gd name="T8" fmla="*/ 9309895 w 46"/>
                  <a:gd name="T9" fmla="*/ 0 h 54"/>
                  <a:gd name="T10" fmla="*/ 0 w 46"/>
                  <a:gd name="T11" fmla="*/ 11536612 h 54"/>
                  <a:gd name="T12" fmla="*/ 44223616 w 46"/>
                  <a:gd name="T13" fmla="*/ 56635393 h 54"/>
                  <a:gd name="T14" fmla="*/ 53533507 w 46"/>
                  <a:gd name="T15" fmla="*/ 45098784 h 54"/>
                  <a:gd name="T16" fmla="*/ 9309895 w 46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4"/>
                  <a:gd name="T29" fmla="*/ 46 w 46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4">
                    <a:moveTo>
                      <a:pt x="8" y="0"/>
                    </a:moveTo>
                    <a:lnTo>
                      <a:pt x="0" y="11"/>
                    </a:lnTo>
                    <a:lnTo>
                      <a:pt x="38" y="54"/>
                    </a:lnTo>
                    <a:lnTo>
                      <a:pt x="46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59" name="Freeform 2235"/>
              <p:cNvSpPr>
                <a:spLocks/>
              </p:cNvSpPr>
              <p:nvPr/>
            </p:nvSpPr>
            <p:spPr bwMode="auto">
              <a:xfrm>
                <a:off x="3927905" y="3685864"/>
                <a:ext cx="47512" cy="60423"/>
              </a:xfrm>
              <a:custGeom>
                <a:avLst/>
                <a:gdLst>
                  <a:gd name="T0" fmla="*/ 24536849 w 46"/>
                  <a:gd name="T1" fmla="*/ 0 h 59"/>
                  <a:gd name="T2" fmla="*/ 49073699 w 46"/>
                  <a:gd name="T3" fmla="*/ 30940672 h 59"/>
                  <a:gd name="T4" fmla="*/ 24536849 w 46"/>
                  <a:gd name="T5" fmla="*/ 61880321 h 59"/>
                  <a:gd name="T6" fmla="*/ 0 w 46"/>
                  <a:gd name="T7" fmla="*/ 30940672 h 59"/>
                  <a:gd name="T8" fmla="*/ 13868339 w 46"/>
                  <a:gd name="T9" fmla="*/ 0 h 59"/>
                  <a:gd name="T10" fmla="*/ 0 w 46"/>
                  <a:gd name="T11" fmla="*/ 11536698 h 59"/>
                  <a:gd name="T12" fmla="*/ 40539100 w 46"/>
                  <a:gd name="T13" fmla="*/ 61880321 h 59"/>
                  <a:gd name="T14" fmla="*/ 49073699 w 46"/>
                  <a:gd name="T15" fmla="*/ 46147814 h 59"/>
                  <a:gd name="T16" fmla="*/ 13868339 w 46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9"/>
                  <a:gd name="T29" fmla="*/ 46 w 46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9">
                    <a:moveTo>
                      <a:pt x="13" y="0"/>
                    </a:moveTo>
                    <a:lnTo>
                      <a:pt x="0" y="11"/>
                    </a:lnTo>
                    <a:lnTo>
                      <a:pt x="38" y="59"/>
                    </a:lnTo>
                    <a:lnTo>
                      <a:pt x="46" y="4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0" name="Freeform 2236"/>
              <p:cNvSpPr>
                <a:spLocks/>
              </p:cNvSpPr>
              <p:nvPr/>
            </p:nvSpPr>
            <p:spPr bwMode="auto">
              <a:xfrm>
                <a:off x="3931078" y="3678695"/>
                <a:ext cx="50685" cy="60423"/>
              </a:xfrm>
              <a:custGeom>
                <a:avLst/>
                <a:gdLst>
                  <a:gd name="T0" fmla="*/ 27329999 w 47"/>
                  <a:gd name="T1" fmla="*/ 0 h 58"/>
                  <a:gd name="T2" fmla="*/ 54658919 w 47"/>
                  <a:gd name="T3" fmla="*/ 31474132 h 58"/>
                  <a:gd name="T4" fmla="*/ 27329999 w 47"/>
                  <a:gd name="T5" fmla="*/ 62947223 h 58"/>
                  <a:gd name="T6" fmla="*/ 0 w 47"/>
                  <a:gd name="T7" fmla="*/ 31474132 h 58"/>
                  <a:gd name="T8" fmla="*/ 15118149 w 47"/>
                  <a:gd name="T9" fmla="*/ 0 h 58"/>
                  <a:gd name="T10" fmla="*/ 0 w 47"/>
                  <a:gd name="T11" fmla="*/ 16279831 h 58"/>
                  <a:gd name="T12" fmla="*/ 44191930 w 47"/>
                  <a:gd name="T13" fmla="*/ 62947223 h 58"/>
                  <a:gd name="T14" fmla="*/ 54658919 w 47"/>
                  <a:gd name="T15" fmla="*/ 47752926 h 58"/>
                  <a:gd name="T16" fmla="*/ 15118149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13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7" y="4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1" name="Freeform 2237"/>
              <p:cNvSpPr>
                <a:spLocks/>
              </p:cNvSpPr>
              <p:nvPr/>
            </p:nvSpPr>
            <p:spPr bwMode="auto">
              <a:xfrm>
                <a:off x="3940579" y="3671526"/>
                <a:ext cx="44348" cy="58375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9376716 h 58"/>
                  <a:gd name="T4" fmla="*/ 23413632 w 42"/>
                  <a:gd name="T5" fmla="*/ 58752425 h 58"/>
                  <a:gd name="T6" fmla="*/ 0 w 42"/>
                  <a:gd name="T7" fmla="*/ 29376716 h 58"/>
                  <a:gd name="T8" fmla="*/ 8919228 w 42"/>
                  <a:gd name="T9" fmla="*/ 0 h 58"/>
                  <a:gd name="T10" fmla="*/ 0 w 42"/>
                  <a:gd name="T11" fmla="*/ 14182106 h 58"/>
                  <a:gd name="T12" fmla="*/ 36793005 w 42"/>
                  <a:gd name="T13" fmla="*/ 58752425 h 58"/>
                  <a:gd name="T14" fmla="*/ 46827264 w 42"/>
                  <a:gd name="T15" fmla="*/ 47609848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4"/>
                    </a:lnTo>
                    <a:lnTo>
                      <a:pt x="33" y="58"/>
                    </a:lnTo>
                    <a:lnTo>
                      <a:pt x="42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2" name="Freeform 2238"/>
              <p:cNvSpPr>
                <a:spLocks/>
              </p:cNvSpPr>
              <p:nvPr/>
            </p:nvSpPr>
            <p:spPr bwMode="auto">
              <a:xfrm>
                <a:off x="3944803" y="3667429"/>
                <a:ext cx="44348" cy="57351"/>
              </a:xfrm>
              <a:custGeom>
                <a:avLst/>
                <a:gdLst>
                  <a:gd name="T0" fmla="*/ 23413632 w 42"/>
                  <a:gd name="T1" fmla="*/ 0 h 55"/>
                  <a:gd name="T2" fmla="*/ 46827264 w 42"/>
                  <a:gd name="T3" fmla="*/ 29901769 h 55"/>
                  <a:gd name="T4" fmla="*/ 23413632 w 42"/>
                  <a:gd name="T5" fmla="*/ 59802494 h 55"/>
                  <a:gd name="T6" fmla="*/ 0 w 42"/>
                  <a:gd name="T7" fmla="*/ 29901769 h 55"/>
                  <a:gd name="T8" fmla="*/ 8919228 w 42"/>
                  <a:gd name="T9" fmla="*/ 0 h 55"/>
                  <a:gd name="T10" fmla="*/ 0 w 42"/>
                  <a:gd name="T11" fmla="*/ 11960291 h 55"/>
                  <a:gd name="T12" fmla="*/ 37908040 w 42"/>
                  <a:gd name="T13" fmla="*/ 59802494 h 55"/>
                  <a:gd name="T14" fmla="*/ 46827264 w 42"/>
                  <a:gd name="T15" fmla="*/ 47842207 h 55"/>
                  <a:gd name="T16" fmla="*/ 8919228 w 42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5"/>
                  <a:gd name="T29" fmla="*/ 42 w 42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5">
                    <a:moveTo>
                      <a:pt x="8" y="0"/>
                    </a:moveTo>
                    <a:lnTo>
                      <a:pt x="0" y="11"/>
                    </a:lnTo>
                    <a:lnTo>
                      <a:pt x="34" y="55"/>
                    </a:lnTo>
                    <a:lnTo>
                      <a:pt x="42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3" name="Freeform 2239"/>
              <p:cNvSpPr>
                <a:spLocks/>
              </p:cNvSpPr>
              <p:nvPr/>
            </p:nvSpPr>
            <p:spPr bwMode="auto">
              <a:xfrm>
                <a:off x="3950079" y="3660260"/>
                <a:ext cx="44348" cy="57351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8355126 h 58"/>
                  <a:gd name="T4" fmla="*/ 23413632 w 42"/>
                  <a:gd name="T5" fmla="*/ 56709263 h 58"/>
                  <a:gd name="T6" fmla="*/ 0 w 42"/>
                  <a:gd name="T7" fmla="*/ 28355126 h 58"/>
                  <a:gd name="T8" fmla="*/ 8919228 w 42"/>
                  <a:gd name="T9" fmla="*/ 0 h 58"/>
                  <a:gd name="T10" fmla="*/ 0 w 42"/>
                  <a:gd name="T11" fmla="*/ 10755291 h 58"/>
                  <a:gd name="T12" fmla="*/ 37908040 w 42"/>
                  <a:gd name="T13" fmla="*/ 56709263 h 58"/>
                  <a:gd name="T14" fmla="*/ 46827264 w 42"/>
                  <a:gd name="T15" fmla="*/ 43021165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1"/>
                    </a:lnTo>
                    <a:lnTo>
                      <a:pt x="34" y="58"/>
                    </a:lnTo>
                    <a:lnTo>
                      <a:pt x="42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4" name="Freeform 2240"/>
              <p:cNvSpPr>
                <a:spLocks/>
              </p:cNvSpPr>
              <p:nvPr/>
            </p:nvSpPr>
            <p:spPr bwMode="auto">
              <a:xfrm>
                <a:off x="3953252" y="3653092"/>
                <a:ext cx="46460" cy="60423"/>
              </a:xfrm>
              <a:custGeom>
                <a:avLst/>
                <a:gdLst>
                  <a:gd name="T0" fmla="*/ 25099204 w 43"/>
                  <a:gd name="T1" fmla="*/ 0 h 58"/>
                  <a:gd name="T2" fmla="*/ 50198408 w 43"/>
                  <a:gd name="T3" fmla="*/ 31474132 h 58"/>
                  <a:gd name="T4" fmla="*/ 25099204 w 43"/>
                  <a:gd name="T5" fmla="*/ 62947223 h 58"/>
                  <a:gd name="T6" fmla="*/ 0 w 43"/>
                  <a:gd name="T7" fmla="*/ 31474132 h 58"/>
                  <a:gd name="T8" fmla="*/ 10506443 w 43"/>
                  <a:gd name="T9" fmla="*/ 0 h 58"/>
                  <a:gd name="T10" fmla="*/ 0 w 43"/>
                  <a:gd name="T11" fmla="*/ 15194301 h 58"/>
                  <a:gd name="T12" fmla="*/ 39691969 w 43"/>
                  <a:gd name="T13" fmla="*/ 62947223 h 58"/>
                  <a:gd name="T14" fmla="*/ 50198408 w 43"/>
                  <a:gd name="T15" fmla="*/ 46667396 h 58"/>
                  <a:gd name="T16" fmla="*/ 10506443 w 43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8"/>
                  <a:gd name="T29" fmla="*/ 43 w 43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8">
                    <a:moveTo>
                      <a:pt x="9" y="0"/>
                    </a:moveTo>
                    <a:lnTo>
                      <a:pt x="0" y="14"/>
                    </a:lnTo>
                    <a:lnTo>
                      <a:pt x="34" y="58"/>
                    </a:lnTo>
                    <a:lnTo>
                      <a:pt x="43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5" name="Freeform 2241"/>
              <p:cNvSpPr>
                <a:spLocks/>
              </p:cNvSpPr>
              <p:nvPr/>
            </p:nvSpPr>
            <p:spPr bwMode="auto">
              <a:xfrm>
                <a:off x="3957477" y="3644898"/>
                <a:ext cx="49624" cy="60423"/>
              </a:xfrm>
              <a:custGeom>
                <a:avLst/>
                <a:gdLst>
                  <a:gd name="T0" fmla="*/ 26197248 w 47"/>
                  <a:gd name="T1" fmla="*/ 0 h 59"/>
                  <a:gd name="T2" fmla="*/ 52394497 w 47"/>
                  <a:gd name="T3" fmla="*/ 30940672 h 59"/>
                  <a:gd name="T4" fmla="*/ 26197248 w 47"/>
                  <a:gd name="T5" fmla="*/ 61880321 h 59"/>
                  <a:gd name="T6" fmla="*/ 0 w 47"/>
                  <a:gd name="T7" fmla="*/ 30940672 h 59"/>
                  <a:gd name="T8" fmla="*/ 10032496 w 47"/>
                  <a:gd name="T9" fmla="*/ 0 h 59"/>
                  <a:gd name="T10" fmla="*/ 0 w 47"/>
                  <a:gd name="T11" fmla="*/ 15732511 h 59"/>
                  <a:gd name="T12" fmla="*/ 37902182 w 47"/>
                  <a:gd name="T13" fmla="*/ 61880321 h 59"/>
                  <a:gd name="T14" fmla="*/ 52394497 w 47"/>
                  <a:gd name="T15" fmla="*/ 46147814 h 59"/>
                  <a:gd name="T16" fmla="*/ 10032496 w 4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9"/>
                  <a:gd name="T29" fmla="*/ 47 w 4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9">
                    <a:moveTo>
                      <a:pt x="9" y="0"/>
                    </a:moveTo>
                    <a:lnTo>
                      <a:pt x="0" y="15"/>
                    </a:lnTo>
                    <a:lnTo>
                      <a:pt x="34" y="59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6" name="Freeform 2242"/>
              <p:cNvSpPr>
                <a:spLocks/>
              </p:cNvSpPr>
              <p:nvPr/>
            </p:nvSpPr>
            <p:spPr bwMode="auto">
              <a:xfrm>
                <a:off x="3962753" y="3636705"/>
                <a:ext cx="49624" cy="60423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31474132 h 58"/>
                  <a:gd name="T4" fmla="*/ 26766754 w 46"/>
                  <a:gd name="T5" fmla="*/ 62947223 h 58"/>
                  <a:gd name="T6" fmla="*/ 0 w 46"/>
                  <a:gd name="T7" fmla="*/ 31474132 h 58"/>
                  <a:gd name="T8" fmla="*/ 9309895 w 46"/>
                  <a:gd name="T9" fmla="*/ 0 h 58"/>
                  <a:gd name="T10" fmla="*/ 0 w 46"/>
                  <a:gd name="T11" fmla="*/ 16279831 h 58"/>
                  <a:gd name="T12" fmla="*/ 39568671 w 46"/>
                  <a:gd name="T13" fmla="*/ 62947223 h 58"/>
                  <a:gd name="T14" fmla="*/ 53533507 w 46"/>
                  <a:gd name="T15" fmla="*/ 51008474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5"/>
                    </a:lnTo>
                    <a:lnTo>
                      <a:pt x="34" y="58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7" name="Freeform 2243"/>
              <p:cNvSpPr>
                <a:spLocks/>
              </p:cNvSpPr>
              <p:nvPr/>
            </p:nvSpPr>
            <p:spPr bwMode="auto">
              <a:xfrm>
                <a:off x="3966978" y="3633633"/>
                <a:ext cx="49624" cy="55302"/>
              </a:xfrm>
              <a:custGeom>
                <a:avLst/>
                <a:gdLst>
                  <a:gd name="T0" fmla="*/ 26197248 w 47"/>
                  <a:gd name="T1" fmla="*/ 0 h 55"/>
                  <a:gd name="T2" fmla="*/ 52394497 w 47"/>
                  <a:gd name="T3" fmla="*/ 27802829 h 55"/>
                  <a:gd name="T4" fmla="*/ 26197248 w 47"/>
                  <a:gd name="T5" fmla="*/ 55605659 h 55"/>
                  <a:gd name="T6" fmla="*/ 0 w 47"/>
                  <a:gd name="T7" fmla="*/ 27802829 h 55"/>
                  <a:gd name="T8" fmla="*/ 8918595 w 47"/>
                  <a:gd name="T9" fmla="*/ 0 h 55"/>
                  <a:gd name="T10" fmla="*/ 0 w 47"/>
                  <a:gd name="T11" fmla="*/ 11120730 h 55"/>
                  <a:gd name="T12" fmla="*/ 42362005 w 47"/>
                  <a:gd name="T13" fmla="*/ 55605659 h 55"/>
                  <a:gd name="T14" fmla="*/ 52394497 w 47"/>
                  <a:gd name="T15" fmla="*/ 44484932 h 55"/>
                  <a:gd name="T16" fmla="*/ 8918595 w 47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5"/>
                  <a:gd name="T29" fmla="*/ 47 w 4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5">
                    <a:moveTo>
                      <a:pt x="8" y="0"/>
                    </a:moveTo>
                    <a:lnTo>
                      <a:pt x="0" y="11"/>
                    </a:lnTo>
                    <a:lnTo>
                      <a:pt x="38" y="55"/>
                    </a:lnTo>
                    <a:lnTo>
                      <a:pt x="47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8" name="Freeform 2244"/>
              <p:cNvSpPr>
                <a:spLocks/>
              </p:cNvSpPr>
              <p:nvPr/>
            </p:nvSpPr>
            <p:spPr bwMode="auto">
              <a:xfrm>
                <a:off x="3972254" y="3625440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47752926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69" name="Freeform 2245"/>
              <p:cNvSpPr>
                <a:spLocks/>
              </p:cNvSpPr>
              <p:nvPr/>
            </p:nvSpPr>
            <p:spPr bwMode="auto">
              <a:xfrm>
                <a:off x="3975427" y="3619295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10032496 w 47"/>
                  <a:gd name="T9" fmla="*/ 0 h 58"/>
                  <a:gd name="T10" fmla="*/ 0 w 47"/>
                  <a:gd name="T11" fmla="*/ 14182106 h 58"/>
                  <a:gd name="T12" fmla="*/ 43475906 w 47"/>
                  <a:gd name="T13" fmla="*/ 58752425 h 58"/>
                  <a:gd name="T14" fmla="*/ 52394497 w 47"/>
                  <a:gd name="T15" fmla="*/ 44570323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4"/>
                    </a:lnTo>
                    <a:lnTo>
                      <a:pt x="39" y="58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0" name="Freeform 2246"/>
              <p:cNvSpPr>
                <a:spLocks/>
              </p:cNvSpPr>
              <p:nvPr/>
            </p:nvSpPr>
            <p:spPr bwMode="auto">
              <a:xfrm>
                <a:off x="3981754" y="3611102"/>
                <a:ext cx="47512" cy="60423"/>
              </a:xfrm>
              <a:custGeom>
                <a:avLst/>
                <a:gdLst>
                  <a:gd name="T0" fmla="*/ 24536849 w 46"/>
                  <a:gd name="T1" fmla="*/ 0 h 58"/>
                  <a:gd name="T2" fmla="*/ 49073699 w 46"/>
                  <a:gd name="T3" fmla="*/ 31474132 h 58"/>
                  <a:gd name="T4" fmla="*/ 24536849 w 46"/>
                  <a:gd name="T5" fmla="*/ 62947223 h 58"/>
                  <a:gd name="T6" fmla="*/ 0 w 46"/>
                  <a:gd name="T7" fmla="*/ 31474132 h 58"/>
                  <a:gd name="T8" fmla="*/ 8534602 w 46"/>
                  <a:gd name="T9" fmla="*/ 0 h 58"/>
                  <a:gd name="T10" fmla="*/ 0 w 46"/>
                  <a:gd name="T11" fmla="*/ 15194301 h 58"/>
                  <a:gd name="T12" fmla="*/ 40539100 w 46"/>
                  <a:gd name="T13" fmla="*/ 62947223 h 58"/>
                  <a:gd name="T14" fmla="*/ 49073699 w 46"/>
                  <a:gd name="T15" fmla="*/ 51008474 h 58"/>
                  <a:gd name="T16" fmla="*/ 8534602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6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1" name="Freeform 2247"/>
              <p:cNvSpPr>
                <a:spLocks/>
              </p:cNvSpPr>
              <p:nvPr/>
            </p:nvSpPr>
            <p:spPr bwMode="auto">
              <a:xfrm>
                <a:off x="3984927" y="3608030"/>
                <a:ext cx="49624" cy="55302"/>
              </a:xfrm>
              <a:custGeom>
                <a:avLst/>
                <a:gdLst>
                  <a:gd name="T0" fmla="*/ 26197248 w 47"/>
                  <a:gd name="T1" fmla="*/ 0 h 55"/>
                  <a:gd name="T2" fmla="*/ 52394497 w 47"/>
                  <a:gd name="T3" fmla="*/ 27802829 h 55"/>
                  <a:gd name="T4" fmla="*/ 26197248 w 47"/>
                  <a:gd name="T5" fmla="*/ 55605659 h 55"/>
                  <a:gd name="T6" fmla="*/ 0 w 47"/>
                  <a:gd name="T7" fmla="*/ 27802829 h 55"/>
                  <a:gd name="T8" fmla="*/ 8918595 w 47"/>
                  <a:gd name="T9" fmla="*/ 0 h 55"/>
                  <a:gd name="T10" fmla="*/ 0 w 47"/>
                  <a:gd name="T11" fmla="*/ 11120730 h 55"/>
                  <a:gd name="T12" fmla="*/ 42362005 w 47"/>
                  <a:gd name="T13" fmla="*/ 55605659 h 55"/>
                  <a:gd name="T14" fmla="*/ 52394497 w 47"/>
                  <a:gd name="T15" fmla="*/ 44484932 h 55"/>
                  <a:gd name="T16" fmla="*/ 8918595 w 47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5"/>
                  <a:gd name="T29" fmla="*/ 47 w 4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5">
                    <a:moveTo>
                      <a:pt x="8" y="0"/>
                    </a:moveTo>
                    <a:lnTo>
                      <a:pt x="0" y="11"/>
                    </a:lnTo>
                    <a:lnTo>
                      <a:pt x="38" y="55"/>
                    </a:lnTo>
                    <a:lnTo>
                      <a:pt x="47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2" name="Freeform 2248"/>
              <p:cNvSpPr>
                <a:spLocks/>
              </p:cNvSpPr>
              <p:nvPr/>
            </p:nvSpPr>
            <p:spPr bwMode="auto">
              <a:xfrm>
                <a:off x="3989152" y="3600861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10032496 w 47"/>
                  <a:gd name="T9" fmla="*/ 0 h 58"/>
                  <a:gd name="T10" fmla="*/ 0 w 47"/>
                  <a:gd name="T11" fmla="*/ 11938752 h 58"/>
                  <a:gd name="T12" fmla="*/ 42362005 w 47"/>
                  <a:gd name="T13" fmla="*/ 62947223 h 58"/>
                  <a:gd name="T14" fmla="*/ 52394497 w 47"/>
                  <a:gd name="T15" fmla="*/ 46667396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8" y="58"/>
                    </a:lnTo>
                    <a:lnTo>
                      <a:pt x="47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3" name="Freeform 2249"/>
              <p:cNvSpPr>
                <a:spLocks/>
              </p:cNvSpPr>
              <p:nvPr/>
            </p:nvSpPr>
            <p:spPr bwMode="auto">
              <a:xfrm>
                <a:off x="3994428" y="3592668"/>
                <a:ext cx="49624" cy="60423"/>
              </a:xfrm>
              <a:custGeom>
                <a:avLst/>
                <a:gdLst>
                  <a:gd name="T0" fmla="*/ 26197248 w 47"/>
                  <a:gd name="T1" fmla="*/ 0 h 59"/>
                  <a:gd name="T2" fmla="*/ 52394497 w 47"/>
                  <a:gd name="T3" fmla="*/ 30940672 h 59"/>
                  <a:gd name="T4" fmla="*/ 26197248 w 47"/>
                  <a:gd name="T5" fmla="*/ 61880321 h 59"/>
                  <a:gd name="T6" fmla="*/ 0 w 47"/>
                  <a:gd name="T7" fmla="*/ 30940672 h 59"/>
                  <a:gd name="T8" fmla="*/ 10032496 w 47"/>
                  <a:gd name="T9" fmla="*/ 0 h 59"/>
                  <a:gd name="T10" fmla="*/ 0 w 47"/>
                  <a:gd name="T11" fmla="*/ 15732511 h 59"/>
                  <a:gd name="T12" fmla="*/ 43475906 w 47"/>
                  <a:gd name="T13" fmla="*/ 61880321 h 59"/>
                  <a:gd name="T14" fmla="*/ 52394497 w 47"/>
                  <a:gd name="T15" fmla="*/ 46147814 h 59"/>
                  <a:gd name="T16" fmla="*/ 10032496 w 47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9"/>
                  <a:gd name="T29" fmla="*/ 47 w 47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9">
                    <a:moveTo>
                      <a:pt x="9" y="0"/>
                    </a:moveTo>
                    <a:lnTo>
                      <a:pt x="0" y="15"/>
                    </a:lnTo>
                    <a:lnTo>
                      <a:pt x="39" y="59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4" name="Freeform 2250"/>
              <p:cNvSpPr>
                <a:spLocks/>
              </p:cNvSpPr>
              <p:nvPr/>
            </p:nvSpPr>
            <p:spPr bwMode="auto">
              <a:xfrm>
                <a:off x="3998652" y="3586523"/>
                <a:ext cx="47512" cy="58375"/>
              </a:xfrm>
              <a:custGeom>
                <a:avLst/>
                <a:gdLst>
                  <a:gd name="T0" fmla="*/ 24536849 w 46"/>
                  <a:gd name="T1" fmla="*/ 0 h 58"/>
                  <a:gd name="T2" fmla="*/ 49073699 w 46"/>
                  <a:gd name="T3" fmla="*/ 29376716 h 58"/>
                  <a:gd name="T4" fmla="*/ 24536849 w 46"/>
                  <a:gd name="T5" fmla="*/ 58752425 h 58"/>
                  <a:gd name="T6" fmla="*/ 0 w 46"/>
                  <a:gd name="T7" fmla="*/ 29376716 h 58"/>
                  <a:gd name="T8" fmla="*/ 12801385 w 46"/>
                  <a:gd name="T9" fmla="*/ 0 h 58"/>
                  <a:gd name="T10" fmla="*/ 0 w 46"/>
                  <a:gd name="T11" fmla="*/ 15194610 h 58"/>
                  <a:gd name="T12" fmla="*/ 40539100 w 46"/>
                  <a:gd name="T13" fmla="*/ 58752425 h 58"/>
                  <a:gd name="T14" fmla="*/ 49073699 w 46"/>
                  <a:gd name="T15" fmla="*/ 47609848 h 58"/>
                  <a:gd name="T16" fmla="*/ 1280138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12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6" y="4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5" name="Freeform 2251"/>
              <p:cNvSpPr>
                <a:spLocks/>
              </p:cNvSpPr>
              <p:nvPr/>
            </p:nvSpPr>
            <p:spPr bwMode="auto">
              <a:xfrm>
                <a:off x="4001816" y="3583451"/>
                <a:ext cx="49624" cy="54278"/>
              </a:xfrm>
              <a:custGeom>
                <a:avLst/>
                <a:gdLst>
                  <a:gd name="T0" fmla="*/ 26766754 w 46"/>
                  <a:gd name="T1" fmla="*/ 0 h 54"/>
                  <a:gd name="T2" fmla="*/ 53533507 w 46"/>
                  <a:gd name="T3" fmla="*/ 27278716 h 54"/>
                  <a:gd name="T4" fmla="*/ 26766754 w 46"/>
                  <a:gd name="T5" fmla="*/ 54557431 h 54"/>
                  <a:gd name="T6" fmla="*/ 0 w 46"/>
                  <a:gd name="T7" fmla="*/ 27278716 h 54"/>
                  <a:gd name="T8" fmla="*/ 15128846 w 46"/>
                  <a:gd name="T9" fmla="*/ 0 h 54"/>
                  <a:gd name="T10" fmla="*/ 0 w 46"/>
                  <a:gd name="T11" fmla="*/ 10102745 h 54"/>
                  <a:gd name="T12" fmla="*/ 44223616 w 46"/>
                  <a:gd name="T13" fmla="*/ 54557431 h 54"/>
                  <a:gd name="T14" fmla="*/ 53533507 w 46"/>
                  <a:gd name="T15" fmla="*/ 43443512 h 54"/>
                  <a:gd name="T16" fmla="*/ 15128846 w 46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4"/>
                  <a:gd name="T29" fmla="*/ 46 w 46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4">
                    <a:moveTo>
                      <a:pt x="13" y="0"/>
                    </a:moveTo>
                    <a:lnTo>
                      <a:pt x="0" y="10"/>
                    </a:lnTo>
                    <a:lnTo>
                      <a:pt x="38" y="54"/>
                    </a:lnTo>
                    <a:lnTo>
                      <a:pt x="46" y="4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6" name="Freeform 2252"/>
              <p:cNvSpPr>
                <a:spLocks/>
              </p:cNvSpPr>
              <p:nvPr/>
            </p:nvSpPr>
            <p:spPr bwMode="auto">
              <a:xfrm>
                <a:off x="4011326" y="3573210"/>
                <a:ext cx="44348" cy="60423"/>
              </a:xfrm>
              <a:custGeom>
                <a:avLst/>
                <a:gdLst>
                  <a:gd name="T0" fmla="*/ 22869129 w 43"/>
                  <a:gd name="T1" fmla="*/ 0 h 58"/>
                  <a:gd name="T2" fmla="*/ 45738258 w 43"/>
                  <a:gd name="T3" fmla="*/ 31474132 h 58"/>
                  <a:gd name="T4" fmla="*/ 22869129 w 43"/>
                  <a:gd name="T5" fmla="*/ 62947223 h 58"/>
                  <a:gd name="T6" fmla="*/ 0 w 43"/>
                  <a:gd name="T7" fmla="*/ 31474132 h 58"/>
                  <a:gd name="T8" fmla="*/ 9572981 w 43"/>
                  <a:gd name="T9" fmla="*/ 0 h 58"/>
                  <a:gd name="T10" fmla="*/ 0 w 43"/>
                  <a:gd name="T11" fmla="*/ 11938752 h 58"/>
                  <a:gd name="T12" fmla="*/ 36165282 w 43"/>
                  <a:gd name="T13" fmla="*/ 62947223 h 58"/>
                  <a:gd name="T14" fmla="*/ 45738258 w 43"/>
                  <a:gd name="T15" fmla="*/ 47752926 h 58"/>
                  <a:gd name="T16" fmla="*/ 9572981 w 43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58"/>
                  <a:gd name="T29" fmla="*/ 43 w 43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58">
                    <a:moveTo>
                      <a:pt x="9" y="0"/>
                    </a:moveTo>
                    <a:lnTo>
                      <a:pt x="0" y="11"/>
                    </a:lnTo>
                    <a:lnTo>
                      <a:pt x="34" y="58"/>
                    </a:lnTo>
                    <a:lnTo>
                      <a:pt x="43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7" name="Freeform 2253"/>
              <p:cNvSpPr>
                <a:spLocks/>
              </p:cNvSpPr>
              <p:nvPr/>
            </p:nvSpPr>
            <p:spPr bwMode="auto">
              <a:xfrm>
                <a:off x="4016602" y="3567065"/>
                <a:ext cx="44348" cy="58375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29376716 h 58"/>
                  <a:gd name="T4" fmla="*/ 23413632 w 42"/>
                  <a:gd name="T5" fmla="*/ 58752425 h 58"/>
                  <a:gd name="T6" fmla="*/ 0 w 42"/>
                  <a:gd name="T7" fmla="*/ 29376716 h 58"/>
                  <a:gd name="T8" fmla="*/ 8919228 w 42"/>
                  <a:gd name="T9" fmla="*/ 0 h 58"/>
                  <a:gd name="T10" fmla="*/ 0 w 42"/>
                  <a:gd name="T11" fmla="*/ 15194610 h 58"/>
                  <a:gd name="T12" fmla="*/ 36793005 w 42"/>
                  <a:gd name="T13" fmla="*/ 58752425 h 58"/>
                  <a:gd name="T14" fmla="*/ 46827264 w 42"/>
                  <a:gd name="T15" fmla="*/ 44570323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5"/>
                    </a:lnTo>
                    <a:lnTo>
                      <a:pt x="33" y="58"/>
                    </a:lnTo>
                    <a:lnTo>
                      <a:pt x="42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8" name="Freeform 2254"/>
              <p:cNvSpPr>
                <a:spLocks/>
              </p:cNvSpPr>
              <p:nvPr/>
            </p:nvSpPr>
            <p:spPr bwMode="auto">
              <a:xfrm>
                <a:off x="4020827" y="3558872"/>
                <a:ext cx="44348" cy="60423"/>
              </a:xfrm>
              <a:custGeom>
                <a:avLst/>
                <a:gdLst>
                  <a:gd name="T0" fmla="*/ 23413632 w 42"/>
                  <a:gd name="T1" fmla="*/ 0 h 58"/>
                  <a:gd name="T2" fmla="*/ 46827264 w 42"/>
                  <a:gd name="T3" fmla="*/ 31474132 h 58"/>
                  <a:gd name="T4" fmla="*/ 23413632 w 42"/>
                  <a:gd name="T5" fmla="*/ 62947223 h 58"/>
                  <a:gd name="T6" fmla="*/ 0 w 42"/>
                  <a:gd name="T7" fmla="*/ 31474132 h 58"/>
                  <a:gd name="T8" fmla="*/ 8919228 w 42"/>
                  <a:gd name="T9" fmla="*/ 0 h 58"/>
                  <a:gd name="T10" fmla="*/ 0 w 42"/>
                  <a:gd name="T11" fmla="*/ 15194301 h 58"/>
                  <a:gd name="T12" fmla="*/ 37908040 w 42"/>
                  <a:gd name="T13" fmla="*/ 62947223 h 58"/>
                  <a:gd name="T14" fmla="*/ 46827264 w 42"/>
                  <a:gd name="T15" fmla="*/ 46667396 h 58"/>
                  <a:gd name="T16" fmla="*/ 8919228 w 42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8"/>
                  <a:gd name="T29" fmla="*/ 42 w 4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8">
                    <a:moveTo>
                      <a:pt x="8" y="0"/>
                    </a:moveTo>
                    <a:lnTo>
                      <a:pt x="0" y="14"/>
                    </a:lnTo>
                    <a:lnTo>
                      <a:pt x="34" y="58"/>
                    </a:lnTo>
                    <a:lnTo>
                      <a:pt x="42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79" name="Freeform 2255"/>
              <p:cNvSpPr>
                <a:spLocks/>
              </p:cNvSpPr>
              <p:nvPr/>
            </p:nvSpPr>
            <p:spPr bwMode="auto">
              <a:xfrm>
                <a:off x="4023990" y="3551703"/>
                <a:ext cx="44348" cy="60423"/>
              </a:xfrm>
              <a:custGeom>
                <a:avLst/>
                <a:gdLst>
                  <a:gd name="T0" fmla="*/ 23413632 w 42"/>
                  <a:gd name="T1" fmla="*/ 0 h 59"/>
                  <a:gd name="T2" fmla="*/ 46827264 w 42"/>
                  <a:gd name="T3" fmla="*/ 30940672 h 59"/>
                  <a:gd name="T4" fmla="*/ 23413632 w 42"/>
                  <a:gd name="T5" fmla="*/ 61880321 h 59"/>
                  <a:gd name="T6" fmla="*/ 0 w 42"/>
                  <a:gd name="T7" fmla="*/ 30940672 h 59"/>
                  <a:gd name="T8" fmla="*/ 10034263 w 42"/>
                  <a:gd name="T9" fmla="*/ 0 h 59"/>
                  <a:gd name="T10" fmla="*/ 0 w 42"/>
                  <a:gd name="T11" fmla="*/ 15732511 h 59"/>
                  <a:gd name="T12" fmla="*/ 37908040 w 42"/>
                  <a:gd name="T13" fmla="*/ 61880321 h 59"/>
                  <a:gd name="T14" fmla="*/ 46827264 w 42"/>
                  <a:gd name="T15" fmla="*/ 50343627 h 59"/>
                  <a:gd name="T16" fmla="*/ 10034263 w 42"/>
                  <a:gd name="T17" fmla="*/ 0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59"/>
                  <a:gd name="T29" fmla="*/ 42 w 42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59">
                    <a:moveTo>
                      <a:pt x="9" y="0"/>
                    </a:moveTo>
                    <a:lnTo>
                      <a:pt x="0" y="15"/>
                    </a:lnTo>
                    <a:lnTo>
                      <a:pt x="34" y="59"/>
                    </a:lnTo>
                    <a:lnTo>
                      <a:pt x="42" y="4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0" name="Freeform 2256"/>
              <p:cNvSpPr>
                <a:spLocks/>
              </p:cNvSpPr>
              <p:nvPr/>
            </p:nvSpPr>
            <p:spPr bwMode="auto">
              <a:xfrm>
                <a:off x="4029276" y="3547597"/>
                <a:ext cx="49624" cy="55302"/>
              </a:xfrm>
              <a:custGeom>
                <a:avLst/>
                <a:gdLst>
                  <a:gd name="T0" fmla="*/ 26197248 w 47"/>
                  <a:gd name="T1" fmla="*/ 0 h 54"/>
                  <a:gd name="T2" fmla="*/ 52394497 w 47"/>
                  <a:gd name="T3" fmla="*/ 28317696 h 54"/>
                  <a:gd name="T4" fmla="*/ 26197248 w 47"/>
                  <a:gd name="T5" fmla="*/ 56635393 h 54"/>
                  <a:gd name="T6" fmla="*/ 0 w 47"/>
                  <a:gd name="T7" fmla="*/ 28317696 h 54"/>
                  <a:gd name="T8" fmla="*/ 10032496 w 47"/>
                  <a:gd name="T9" fmla="*/ 0 h 54"/>
                  <a:gd name="T10" fmla="*/ 0 w 47"/>
                  <a:gd name="T11" fmla="*/ 11536612 h 54"/>
                  <a:gd name="T12" fmla="*/ 37902182 w 47"/>
                  <a:gd name="T13" fmla="*/ 56635393 h 54"/>
                  <a:gd name="T14" fmla="*/ 52394497 w 47"/>
                  <a:gd name="T15" fmla="*/ 45098784 h 54"/>
                  <a:gd name="T16" fmla="*/ 10032496 w 47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4"/>
                  <a:gd name="T29" fmla="*/ 47 w 47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4">
                    <a:moveTo>
                      <a:pt x="9" y="0"/>
                    </a:moveTo>
                    <a:lnTo>
                      <a:pt x="0" y="11"/>
                    </a:lnTo>
                    <a:lnTo>
                      <a:pt x="34" y="54"/>
                    </a:lnTo>
                    <a:lnTo>
                      <a:pt x="47" y="4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1" name="Freeform 2257"/>
              <p:cNvSpPr>
                <a:spLocks/>
              </p:cNvSpPr>
              <p:nvPr/>
            </p:nvSpPr>
            <p:spPr bwMode="auto">
              <a:xfrm>
                <a:off x="4033500" y="3541452"/>
                <a:ext cx="49624" cy="58375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29376716 h 58"/>
                  <a:gd name="T4" fmla="*/ 26766754 w 46"/>
                  <a:gd name="T5" fmla="*/ 58752425 h 58"/>
                  <a:gd name="T6" fmla="*/ 0 w 46"/>
                  <a:gd name="T7" fmla="*/ 29376716 h 58"/>
                  <a:gd name="T8" fmla="*/ 9309895 w 46"/>
                  <a:gd name="T9" fmla="*/ 0 h 58"/>
                  <a:gd name="T10" fmla="*/ 0 w 46"/>
                  <a:gd name="T11" fmla="*/ 10130077 h 58"/>
                  <a:gd name="T12" fmla="*/ 38404665 w 46"/>
                  <a:gd name="T13" fmla="*/ 58752425 h 58"/>
                  <a:gd name="T14" fmla="*/ 53533507 w 46"/>
                  <a:gd name="T15" fmla="*/ 43557819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0"/>
                    </a:lnTo>
                    <a:lnTo>
                      <a:pt x="33" y="58"/>
                    </a:lnTo>
                    <a:lnTo>
                      <a:pt x="46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2" name="Freeform 2258"/>
              <p:cNvSpPr>
                <a:spLocks/>
              </p:cNvSpPr>
              <p:nvPr/>
            </p:nvSpPr>
            <p:spPr bwMode="auto">
              <a:xfrm>
                <a:off x="4038776" y="3533259"/>
                <a:ext cx="49624" cy="57351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28355126 h 58"/>
                  <a:gd name="T4" fmla="*/ 26766754 w 46"/>
                  <a:gd name="T5" fmla="*/ 56709263 h 58"/>
                  <a:gd name="T6" fmla="*/ 0 w 46"/>
                  <a:gd name="T7" fmla="*/ 28355126 h 58"/>
                  <a:gd name="T8" fmla="*/ 9309895 w 46"/>
                  <a:gd name="T9" fmla="*/ 0 h 58"/>
                  <a:gd name="T10" fmla="*/ 0 w 46"/>
                  <a:gd name="T11" fmla="*/ 14666035 h 58"/>
                  <a:gd name="T12" fmla="*/ 44223616 w 46"/>
                  <a:gd name="T13" fmla="*/ 56709263 h 58"/>
                  <a:gd name="T14" fmla="*/ 53533507 w 46"/>
                  <a:gd name="T15" fmla="*/ 43021165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6" y="4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3" name="Freeform 2259"/>
              <p:cNvSpPr>
                <a:spLocks/>
              </p:cNvSpPr>
              <p:nvPr/>
            </p:nvSpPr>
            <p:spPr bwMode="auto">
              <a:xfrm>
                <a:off x="4043001" y="3526090"/>
                <a:ext cx="49624" cy="60423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31474132 h 58"/>
                  <a:gd name="T4" fmla="*/ 26197248 w 47"/>
                  <a:gd name="T5" fmla="*/ 62947223 h 58"/>
                  <a:gd name="T6" fmla="*/ 0 w 47"/>
                  <a:gd name="T7" fmla="*/ 31474132 h 58"/>
                  <a:gd name="T8" fmla="*/ 8918595 w 47"/>
                  <a:gd name="T9" fmla="*/ 0 h 58"/>
                  <a:gd name="T10" fmla="*/ 0 w 47"/>
                  <a:gd name="T11" fmla="*/ 16279831 h 58"/>
                  <a:gd name="T12" fmla="*/ 42362005 w 47"/>
                  <a:gd name="T13" fmla="*/ 62947223 h 58"/>
                  <a:gd name="T14" fmla="*/ 52394497 w 47"/>
                  <a:gd name="T15" fmla="*/ 51008474 h 58"/>
                  <a:gd name="T16" fmla="*/ 8918595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8" y="0"/>
                    </a:moveTo>
                    <a:lnTo>
                      <a:pt x="0" y="15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4" name="Freeform 2260"/>
              <p:cNvSpPr>
                <a:spLocks/>
              </p:cNvSpPr>
              <p:nvPr/>
            </p:nvSpPr>
            <p:spPr bwMode="auto">
              <a:xfrm>
                <a:off x="4046165" y="3523018"/>
                <a:ext cx="50685" cy="55302"/>
              </a:xfrm>
              <a:custGeom>
                <a:avLst/>
                <a:gdLst>
                  <a:gd name="T0" fmla="*/ 27329999 w 47"/>
                  <a:gd name="T1" fmla="*/ 0 h 55"/>
                  <a:gd name="T2" fmla="*/ 54658919 w 47"/>
                  <a:gd name="T3" fmla="*/ 27802829 h 55"/>
                  <a:gd name="T4" fmla="*/ 27329999 w 47"/>
                  <a:gd name="T5" fmla="*/ 55605659 h 55"/>
                  <a:gd name="T6" fmla="*/ 0 w 47"/>
                  <a:gd name="T7" fmla="*/ 27802829 h 55"/>
                  <a:gd name="T8" fmla="*/ 10466993 w 47"/>
                  <a:gd name="T9" fmla="*/ 0 h 55"/>
                  <a:gd name="T10" fmla="*/ 0 w 47"/>
                  <a:gd name="T11" fmla="*/ 11120730 h 55"/>
                  <a:gd name="T12" fmla="*/ 44191930 w 47"/>
                  <a:gd name="T13" fmla="*/ 55605659 h 55"/>
                  <a:gd name="T14" fmla="*/ 54658919 w 47"/>
                  <a:gd name="T15" fmla="*/ 44484932 h 55"/>
                  <a:gd name="T16" fmla="*/ 10466993 w 47"/>
                  <a:gd name="T17" fmla="*/ 0 h 55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5"/>
                  <a:gd name="T29" fmla="*/ 47 w 4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5">
                    <a:moveTo>
                      <a:pt x="9" y="0"/>
                    </a:moveTo>
                    <a:lnTo>
                      <a:pt x="0" y="11"/>
                    </a:lnTo>
                    <a:lnTo>
                      <a:pt x="38" y="55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5" name="Freeform 2261"/>
              <p:cNvSpPr>
                <a:spLocks/>
              </p:cNvSpPr>
              <p:nvPr/>
            </p:nvSpPr>
            <p:spPr bwMode="auto">
              <a:xfrm>
                <a:off x="4051450" y="3514825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10032496 w 47"/>
                  <a:gd name="T9" fmla="*/ 0 h 58"/>
                  <a:gd name="T10" fmla="*/ 0 w 47"/>
                  <a:gd name="T11" fmla="*/ 11142581 h 58"/>
                  <a:gd name="T12" fmla="*/ 43475906 w 47"/>
                  <a:gd name="T13" fmla="*/ 58752425 h 58"/>
                  <a:gd name="T14" fmla="*/ 52394497 w 47"/>
                  <a:gd name="T15" fmla="*/ 44570323 h 58"/>
                  <a:gd name="T16" fmla="*/ 10032496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6" name="Freeform 2262"/>
              <p:cNvSpPr>
                <a:spLocks/>
              </p:cNvSpPr>
              <p:nvPr/>
            </p:nvSpPr>
            <p:spPr bwMode="auto">
              <a:xfrm>
                <a:off x="4055665" y="3508680"/>
                <a:ext cx="49624" cy="58375"/>
              </a:xfrm>
              <a:custGeom>
                <a:avLst/>
                <a:gdLst>
                  <a:gd name="T0" fmla="*/ 26766754 w 46"/>
                  <a:gd name="T1" fmla="*/ 0 h 58"/>
                  <a:gd name="T2" fmla="*/ 53533507 w 46"/>
                  <a:gd name="T3" fmla="*/ 29376716 h 58"/>
                  <a:gd name="T4" fmla="*/ 26766754 w 46"/>
                  <a:gd name="T5" fmla="*/ 58752425 h 58"/>
                  <a:gd name="T6" fmla="*/ 0 w 46"/>
                  <a:gd name="T7" fmla="*/ 29376716 h 58"/>
                  <a:gd name="T8" fmla="*/ 9309895 w 46"/>
                  <a:gd name="T9" fmla="*/ 0 h 58"/>
                  <a:gd name="T10" fmla="*/ 0 w 46"/>
                  <a:gd name="T11" fmla="*/ 14182106 h 58"/>
                  <a:gd name="T12" fmla="*/ 44223616 w 46"/>
                  <a:gd name="T13" fmla="*/ 58752425 h 58"/>
                  <a:gd name="T14" fmla="*/ 53533507 w 46"/>
                  <a:gd name="T15" fmla="*/ 43557819 h 58"/>
                  <a:gd name="T16" fmla="*/ 9309895 w 46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58"/>
                  <a:gd name="T29" fmla="*/ 46 w 46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58">
                    <a:moveTo>
                      <a:pt x="8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6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7" name="Freeform 2263"/>
              <p:cNvSpPr>
                <a:spLocks/>
              </p:cNvSpPr>
              <p:nvPr/>
            </p:nvSpPr>
            <p:spPr bwMode="auto">
              <a:xfrm>
                <a:off x="4060950" y="3500487"/>
                <a:ext cx="49624" cy="58375"/>
              </a:xfrm>
              <a:custGeom>
                <a:avLst/>
                <a:gdLst>
                  <a:gd name="T0" fmla="*/ 26197248 w 47"/>
                  <a:gd name="T1" fmla="*/ 0 h 58"/>
                  <a:gd name="T2" fmla="*/ 52394497 w 47"/>
                  <a:gd name="T3" fmla="*/ 29376716 h 58"/>
                  <a:gd name="T4" fmla="*/ 26197248 w 47"/>
                  <a:gd name="T5" fmla="*/ 58752425 h 58"/>
                  <a:gd name="T6" fmla="*/ 0 w 47"/>
                  <a:gd name="T7" fmla="*/ 29376716 h 58"/>
                  <a:gd name="T8" fmla="*/ 8918595 w 47"/>
                  <a:gd name="T9" fmla="*/ 0 h 58"/>
                  <a:gd name="T10" fmla="*/ 0 w 47"/>
                  <a:gd name="T11" fmla="*/ 14182106 h 58"/>
                  <a:gd name="T12" fmla="*/ 42362005 w 47"/>
                  <a:gd name="T13" fmla="*/ 58752425 h 58"/>
                  <a:gd name="T14" fmla="*/ 52394497 w 47"/>
                  <a:gd name="T15" fmla="*/ 47609848 h 58"/>
                  <a:gd name="T16" fmla="*/ 8918595 w 47"/>
                  <a:gd name="T17" fmla="*/ 0 h 5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8"/>
                  <a:gd name="T29" fmla="*/ 47 w 4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8">
                    <a:moveTo>
                      <a:pt x="8" y="0"/>
                    </a:moveTo>
                    <a:lnTo>
                      <a:pt x="0" y="14"/>
                    </a:lnTo>
                    <a:lnTo>
                      <a:pt x="38" y="58"/>
                    </a:lnTo>
                    <a:lnTo>
                      <a:pt x="47" y="4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8" name="Freeform 2264"/>
              <p:cNvSpPr>
                <a:spLocks/>
              </p:cNvSpPr>
              <p:nvPr/>
            </p:nvSpPr>
            <p:spPr bwMode="auto">
              <a:xfrm>
                <a:off x="4065175" y="3495367"/>
                <a:ext cx="49624" cy="55302"/>
              </a:xfrm>
              <a:custGeom>
                <a:avLst/>
                <a:gdLst>
                  <a:gd name="T0" fmla="*/ 26197248 w 47"/>
                  <a:gd name="T1" fmla="*/ 0 h 54"/>
                  <a:gd name="T2" fmla="*/ 52394497 w 47"/>
                  <a:gd name="T3" fmla="*/ 28317696 h 54"/>
                  <a:gd name="T4" fmla="*/ 26197248 w 47"/>
                  <a:gd name="T5" fmla="*/ 56635393 h 54"/>
                  <a:gd name="T6" fmla="*/ 0 w 47"/>
                  <a:gd name="T7" fmla="*/ 28317696 h 54"/>
                  <a:gd name="T8" fmla="*/ 10032496 w 47"/>
                  <a:gd name="T9" fmla="*/ 0 h 54"/>
                  <a:gd name="T10" fmla="*/ 0 w 47"/>
                  <a:gd name="T11" fmla="*/ 11536612 h 54"/>
                  <a:gd name="T12" fmla="*/ 42362005 w 47"/>
                  <a:gd name="T13" fmla="*/ 56635393 h 54"/>
                  <a:gd name="T14" fmla="*/ 52394497 w 47"/>
                  <a:gd name="T15" fmla="*/ 46147474 h 54"/>
                  <a:gd name="T16" fmla="*/ 10032496 w 47"/>
                  <a:gd name="T17" fmla="*/ 0 h 54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54"/>
                  <a:gd name="T29" fmla="*/ 47 w 47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54">
                    <a:moveTo>
                      <a:pt x="9" y="0"/>
                    </a:moveTo>
                    <a:lnTo>
                      <a:pt x="0" y="11"/>
                    </a:lnTo>
                    <a:lnTo>
                      <a:pt x="38" y="54"/>
                    </a:lnTo>
                    <a:lnTo>
                      <a:pt x="47" y="4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89" name="Freeform 2265"/>
              <p:cNvSpPr>
                <a:spLocks/>
              </p:cNvSpPr>
              <p:nvPr/>
            </p:nvSpPr>
            <p:spPr bwMode="auto">
              <a:xfrm>
                <a:off x="4068339" y="3489222"/>
                <a:ext cx="46460" cy="58375"/>
              </a:xfrm>
              <a:custGeom>
                <a:avLst/>
                <a:gdLst>
                  <a:gd name="T0" fmla="*/ 25099204 w 43"/>
                  <a:gd name="T1" fmla="*/ 0 h 58"/>
                  <a:gd name="T2" fmla="*/ 50198408 w 43"/>
                  <a:gd name="T3" fmla="*/ 29376716 h 58"/>
                  <a:gd name="T4" fmla="*/ 25099204 w 43"/>
                  <a:gd name="T5" fmla="*/ 58752425 h 58"/>
                  <a:gd name="T6" fmla="*/ 0 w 43"/>
                  <a:gd name="T7" fmla="*/ 29376716 h 58"/>
                  <a:gd name="T8" fmla="*/ 10506443 w 43"/>
                  <a:gd name="T9" fmla="*/ 0 h 58"/>
                  <a:gd name="T10" fmla="*/ 0 w 43"/>
                  <a:gd name="T11" fmla="*/ 11142581 h 58"/>
                  <a:gd name="T12" fmla="*/ 45528640 w 43"/>
                  <a:gd name="T13" fmla="*/ 58752425 h 58"/>
                  <a:gd name="T14" fmla="*/ 50198408 w 43"/>
                  <a:gd name="T15" fmla="*/ 47609848 h 58"/>
                  <a:gd name="T16" fmla="*/ 50198408 w 43"/>
                  <a:gd name="T17" fmla="*/ 43557819 h 58"/>
                  <a:gd name="T18" fmla="*/ 50198408 w 43"/>
                  <a:gd name="T19" fmla="*/ 40519300 h 58"/>
                  <a:gd name="T20" fmla="*/ 10506443 w 43"/>
                  <a:gd name="T21" fmla="*/ 0 h 58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3"/>
                  <a:gd name="T34" fmla="*/ 0 h 58"/>
                  <a:gd name="T35" fmla="*/ 43 w 43"/>
                  <a:gd name="T36" fmla="*/ 58 h 5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3" h="58">
                    <a:moveTo>
                      <a:pt x="9" y="0"/>
                    </a:moveTo>
                    <a:lnTo>
                      <a:pt x="0" y="11"/>
                    </a:lnTo>
                    <a:lnTo>
                      <a:pt x="39" y="58"/>
                    </a:lnTo>
                    <a:lnTo>
                      <a:pt x="43" y="47"/>
                    </a:lnTo>
                    <a:lnTo>
                      <a:pt x="43" y="43"/>
                    </a:lnTo>
                    <a:lnTo>
                      <a:pt x="43" y="4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0" name="Freeform 2266"/>
              <p:cNvSpPr>
                <a:spLocks/>
              </p:cNvSpPr>
              <p:nvPr/>
            </p:nvSpPr>
            <p:spPr bwMode="auto">
              <a:xfrm>
                <a:off x="4074676" y="3481029"/>
                <a:ext cx="40123" cy="60423"/>
              </a:xfrm>
              <a:custGeom>
                <a:avLst/>
                <a:gdLst>
                  <a:gd name="T0" fmla="*/ 21182832 w 38"/>
                  <a:gd name="T1" fmla="*/ 0 h 59"/>
                  <a:gd name="T2" fmla="*/ 42364608 w 38"/>
                  <a:gd name="T3" fmla="*/ 30940672 h 59"/>
                  <a:gd name="T4" fmla="*/ 21182832 w 38"/>
                  <a:gd name="T5" fmla="*/ 61880321 h 59"/>
                  <a:gd name="T6" fmla="*/ 0 w 38"/>
                  <a:gd name="T7" fmla="*/ 30940672 h 59"/>
                  <a:gd name="T8" fmla="*/ 13377852 w 38"/>
                  <a:gd name="T9" fmla="*/ 0 h 59"/>
                  <a:gd name="T10" fmla="*/ 0 w 38"/>
                  <a:gd name="T11" fmla="*/ 15732511 h 59"/>
                  <a:gd name="T12" fmla="*/ 42364608 w 38"/>
                  <a:gd name="T13" fmla="*/ 61880321 h 59"/>
                  <a:gd name="T14" fmla="*/ 42364608 w 38"/>
                  <a:gd name="T15" fmla="*/ 57685532 h 59"/>
                  <a:gd name="T16" fmla="*/ 42364608 w 38"/>
                  <a:gd name="T17" fmla="*/ 53489719 h 59"/>
                  <a:gd name="T18" fmla="*/ 42364608 w 38"/>
                  <a:gd name="T19" fmla="*/ 50343627 h 59"/>
                  <a:gd name="T20" fmla="*/ 42364608 w 38"/>
                  <a:gd name="T21" fmla="*/ 46147814 h 59"/>
                  <a:gd name="T22" fmla="*/ 42364608 w 38"/>
                  <a:gd name="T23" fmla="*/ 41953025 h 59"/>
                  <a:gd name="T24" fmla="*/ 42364608 w 38"/>
                  <a:gd name="T25" fmla="*/ 38805910 h 59"/>
                  <a:gd name="T26" fmla="*/ 13377852 w 38"/>
                  <a:gd name="T27" fmla="*/ 0 h 59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59"/>
                  <a:gd name="T44" fmla="*/ 38 w 38"/>
                  <a:gd name="T45" fmla="*/ 59 h 5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59">
                    <a:moveTo>
                      <a:pt x="12" y="0"/>
                    </a:moveTo>
                    <a:lnTo>
                      <a:pt x="0" y="15"/>
                    </a:lnTo>
                    <a:lnTo>
                      <a:pt x="38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8"/>
                    </a:lnTo>
                    <a:lnTo>
                      <a:pt x="38" y="44"/>
                    </a:lnTo>
                    <a:lnTo>
                      <a:pt x="38" y="40"/>
                    </a:lnTo>
                    <a:lnTo>
                      <a:pt x="38" y="3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1" name="Freeform 2267"/>
              <p:cNvSpPr>
                <a:spLocks/>
              </p:cNvSpPr>
              <p:nvPr/>
            </p:nvSpPr>
            <p:spPr bwMode="auto">
              <a:xfrm>
                <a:off x="4077839" y="3473860"/>
                <a:ext cx="36960" cy="57351"/>
              </a:xfrm>
              <a:custGeom>
                <a:avLst/>
                <a:gdLst>
                  <a:gd name="T0" fmla="*/ 20088847 w 34"/>
                  <a:gd name="T1" fmla="*/ 0 h 55"/>
                  <a:gd name="T2" fmla="*/ 40177693 w 34"/>
                  <a:gd name="T3" fmla="*/ 29901769 h 55"/>
                  <a:gd name="T4" fmla="*/ 20088847 w 34"/>
                  <a:gd name="T5" fmla="*/ 59802494 h 55"/>
                  <a:gd name="T6" fmla="*/ 0 w 34"/>
                  <a:gd name="T7" fmla="*/ 29901769 h 55"/>
                  <a:gd name="T8" fmla="*/ 15362313 w 34"/>
                  <a:gd name="T9" fmla="*/ 0 h 55"/>
                  <a:gd name="T10" fmla="*/ 0 w 34"/>
                  <a:gd name="T11" fmla="*/ 16309581 h 55"/>
                  <a:gd name="T12" fmla="*/ 40177693 w 34"/>
                  <a:gd name="T13" fmla="*/ 59802494 h 55"/>
                  <a:gd name="T14" fmla="*/ 40177693 w 34"/>
                  <a:gd name="T15" fmla="*/ 55453204 h 55"/>
                  <a:gd name="T16" fmla="*/ 40177693 w 34"/>
                  <a:gd name="T17" fmla="*/ 51103914 h 55"/>
                  <a:gd name="T18" fmla="*/ 40177693 w 34"/>
                  <a:gd name="T19" fmla="*/ 47842207 h 55"/>
                  <a:gd name="T20" fmla="*/ 40177693 w 34"/>
                  <a:gd name="T21" fmla="*/ 43492917 h 55"/>
                  <a:gd name="T22" fmla="*/ 40177693 w 34"/>
                  <a:gd name="T23" fmla="*/ 39143627 h 55"/>
                  <a:gd name="T24" fmla="*/ 40177693 w 34"/>
                  <a:gd name="T25" fmla="*/ 35881920 h 55"/>
                  <a:gd name="T26" fmla="*/ 40177693 w 34"/>
                  <a:gd name="T27" fmla="*/ 31532622 h 55"/>
                  <a:gd name="T28" fmla="*/ 15362313 w 34"/>
                  <a:gd name="T29" fmla="*/ 0 h 55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4"/>
                  <a:gd name="T46" fmla="*/ 0 h 55"/>
                  <a:gd name="T47" fmla="*/ 34 w 34"/>
                  <a:gd name="T48" fmla="*/ 55 h 5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4" h="55">
                    <a:moveTo>
                      <a:pt x="13" y="0"/>
                    </a:moveTo>
                    <a:lnTo>
                      <a:pt x="0" y="15"/>
                    </a:lnTo>
                    <a:lnTo>
                      <a:pt x="34" y="55"/>
                    </a:lnTo>
                    <a:lnTo>
                      <a:pt x="34" y="51"/>
                    </a:lnTo>
                    <a:lnTo>
                      <a:pt x="34" y="47"/>
                    </a:lnTo>
                    <a:lnTo>
                      <a:pt x="34" y="44"/>
                    </a:lnTo>
                    <a:lnTo>
                      <a:pt x="34" y="40"/>
                    </a:lnTo>
                    <a:lnTo>
                      <a:pt x="34" y="36"/>
                    </a:lnTo>
                    <a:lnTo>
                      <a:pt x="34" y="33"/>
                    </a:lnTo>
                    <a:lnTo>
                      <a:pt x="34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2" name="Freeform 2268"/>
              <p:cNvSpPr>
                <a:spLocks/>
              </p:cNvSpPr>
              <p:nvPr/>
            </p:nvSpPr>
            <p:spPr bwMode="auto">
              <a:xfrm>
                <a:off x="4087349" y="3466691"/>
                <a:ext cx="27450" cy="52230"/>
              </a:xfrm>
              <a:custGeom>
                <a:avLst/>
                <a:gdLst>
                  <a:gd name="T0" fmla="*/ 14490433 w 26"/>
                  <a:gd name="T1" fmla="*/ 0 h 51"/>
                  <a:gd name="T2" fmla="*/ 28980865 w 26"/>
                  <a:gd name="T3" fmla="*/ 26744832 h 51"/>
                  <a:gd name="T4" fmla="*/ 14490433 w 26"/>
                  <a:gd name="T5" fmla="*/ 53489665 h 51"/>
                  <a:gd name="T6" fmla="*/ 0 w 26"/>
                  <a:gd name="T7" fmla="*/ 26744832 h 51"/>
                  <a:gd name="T8" fmla="*/ 10031920 w 26"/>
                  <a:gd name="T9" fmla="*/ 0 h 51"/>
                  <a:gd name="T10" fmla="*/ 0 w 26"/>
                  <a:gd name="T11" fmla="*/ 14683798 h 51"/>
                  <a:gd name="T12" fmla="*/ 28980865 w 26"/>
                  <a:gd name="T13" fmla="*/ 53489665 h 51"/>
                  <a:gd name="T14" fmla="*/ 28980865 w 26"/>
                  <a:gd name="T15" fmla="*/ 49294880 h 51"/>
                  <a:gd name="T16" fmla="*/ 28980865 w 26"/>
                  <a:gd name="T17" fmla="*/ 45099071 h 51"/>
                  <a:gd name="T18" fmla="*/ 28980865 w 26"/>
                  <a:gd name="T19" fmla="*/ 41952983 h 51"/>
                  <a:gd name="T20" fmla="*/ 28980865 w 26"/>
                  <a:gd name="T21" fmla="*/ 37757174 h 51"/>
                  <a:gd name="T22" fmla="*/ 28980865 w 26"/>
                  <a:gd name="T23" fmla="*/ 34611086 h 51"/>
                  <a:gd name="T24" fmla="*/ 28980865 w 26"/>
                  <a:gd name="T25" fmla="*/ 30415269 h 51"/>
                  <a:gd name="T26" fmla="*/ 28980865 w 26"/>
                  <a:gd name="T27" fmla="*/ 26220484 h 51"/>
                  <a:gd name="T28" fmla="*/ 10031920 w 26"/>
                  <a:gd name="T29" fmla="*/ 0 h 51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51"/>
                  <a:gd name="T47" fmla="*/ 26 w 26"/>
                  <a:gd name="T48" fmla="*/ 51 h 5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51">
                    <a:moveTo>
                      <a:pt x="9" y="0"/>
                    </a:moveTo>
                    <a:lnTo>
                      <a:pt x="0" y="14"/>
                    </a:lnTo>
                    <a:lnTo>
                      <a:pt x="26" y="51"/>
                    </a:lnTo>
                    <a:lnTo>
                      <a:pt x="26" y="47"/>
                    </a:lnTo>
                    <a:lnTo>
                      <a:pt x="26" y="43"/>
                    </a:lnTo>
                    <a:lnTo>
                      <a:pt x="26" y="40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26" y="29"/>
                    </a:lnTo>
                    <a:lnTo>
                      <a:pt x="26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3" name="Freeform 2269"/>
              <p:cNvSpPr>
                <a:spLocks/>
              </p:cNvSpPr>
              <p:nvPr/>
            </p:nvSpPr>
            <p:spPr bwMode="auto">
              <a:xfrm>
                <a:off x="4092625" y="3462595"/>
                <a:ext cx="22174" cy="40965"/>
              </a:xfrm>
              <a:custGeom>
                <a:avLst/>
                <a:gdLst>
                  <a:gd name="T0" fmla="*/ 11706816 w 21"/>
                  <a:gd name="T1" fmla="*/ 0 h 40"/>
                  <a:gd name="T2" fmla="*/ 23413632 w 21"/>
                  <a:gd name="T3" fmla="*/ 20977152 h 40"/>
                  <a:gd name="T4" fmla="*/ 11706816 w 21"/>
                  <a:gd name="T5" fmla="*/ 41953281 h 40"/>
                  <a:gd name="T6" fmla="*/ 0 w 21"/>
                  <a:gd name="T7" fmla="*/ 20977152 h 40"/>
                  <a:gd name="T8" fmla="*/ 8919228 w 21"/>
                  <a:gd name="T9" fmla="*/ 0 h 40"/>
                  <a:gd name="T10" fmla="*/ 0 w 21"/>
                  <a:gd name="T11" fmla="*/ 11536768 h 40"/>
                  <a:gd name="T12" fmla="*/ 23413632 w 21"/>
                  <a:gd name="T13" fmla="*/ 41953281 h 40"/>
                  <a:gd name="T14" fmla="*/ 23413632 w 21"/>
                  <a:gd name="T15" fmla="*/ 38807170 h 40"/>
                  <a:gd name="T16" fmla="*/ 23413632 w 21"/>
                  <a:gd name="T17" fmla="*/ 34611331 h 40"/>
                  <a:gd name="T18" fmla="*/ 23413632 w 21"/>
                  <a:gd name="T19" fmla="*/ 30416509 h 40"/>
                  <a:gd name="T20" fmla="*/ 23413632 w 21"/>
                  <a:gd name="T21" fmla="*/ 27269374 h 40"/>
                  <a:gd name="T22" fmla="*/ 23413632 w 21"/>
                  <a:gd name="T23" fmla="*/ 23074560 h 40"/>
                  <a:gd name="T24" fmla="*/ 23413632 w 21"/>
                  <a:gd name="T25" fmla="*/ 18878721 h 40"/>
                  <a:gd name="T26" fmla="*/ 23413632 w 21"/>
                  <a:gd name="T27" fmla="*/ 15732606 h 40"/>
                  <a:gd name="T28" fmla="*/ 8919228 w 21"/>
                  <a:gd name="T29" fmla="*/ 0 h 40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40"/>
                  <a:gd name="T47" fmla="*/ 21 w 21"/>
                  <a:gd name="T48" fmla="*/ 40 h 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40">
                    <a:moveTo>
                      <a:pt x="8" y="0"/>
                    </a:moveTo>
                    <a:lnTo>
                      <a:pt x="0" y="11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21" y="22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4" name="Freeform 2270"/>
              <p:cNvSpPr>
                <a:spLocks/>
              </p:cNvSpPr>
              <p:nvPr/>
            </p:nvSpPr>
            <p:spPr bwMode="auto">
              <a:xfrm>
                <a:off x="4096850" y="3456450"/>
                <a:ext cx="17949" cy="36868"/>
              </a:xfrm>
              <a:custGeom>
                <a:avLst/>
                <a:gdLst>
                  <a:gd name="T0" fmla="*/ 9476016 w 17"/>
                  <a:gd name="T1" fmla="*/ 0 h 36"/>
                  <a:gd name="T2" fmla="*/ 18950976 w 17"/>
                  <a:gd name="T3" fmla="*/ 18878464 h 36"/>
                  <a:gd name="T4" fmla="*/ 9476016 w 17"/>
                  <a:gd name="T5" fmla="*/ 37756928 h 36"/>
                  <a:gd name="T6" fmla="*/ 0 w 17"/>
                  <a:gd name="T7" fmla="*/ 18878464 h 36"/>
                  <a:gd name="T8" fmla="*/ 8918541 w 17"/>
                  <a:gd name="T9" fmla="*/ 0 h 36"/>
                  <a:gd name="T10" fmla="*/ 0 w 17"/>
                  <a:gd name="T11" fmla="*/ 11536611 h 36"/>
                  <a:gd name="T12" fmla="*/ 18950976 w 17"/>
                  <a:gd name="T13" fmla="*/ 37756928 h 36"/>
                  <a:gd name="T14" fmla="*/ 18950976 w 17"/>
                  <a:gd name="T15" fmla="*/ 34610860 h 36"/>
                  <a:gd name="T16" fmla="*/ 18950976 w 17"/>
                  <a:gd name="T17" fmla="*/ 30415071 h 36"/>
                  <a:gd name="T18" fmla="*/ 18950976 w 17"/>
                  <a:gd name="T19" fmla="*/ 26220314 h 36"/>
                  <a:gd name="T20" fmla="*/ 18950976 w 17"/>
                  <a:gd name="T21" fmla="*/ 23073222 h 36"/>
                  <a:gd name="T22" fmla="*/ 18950976 w 17"/>
                  <a:gd name="T23" fmla="*/ 18878464 h 36"/>
                  <a:gd name="T24" fmla="*/ 18950976 w 17"/>
                  <a:gd name="T25" fmla="*/ 14683703 h 36"/>
                  <a:gd name="T26" fmla="*/ 18950976 w 17"/>
                  <a:gd name="T27" fmla="*/ 11536611 h 36"/>
                  <a:gd name="T28" fmla="*/ 8918541 w 17"/>
                  <a:gd name="T29" fmla="*/ 0 h 36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7"/>
                  <a:gd name="T46" fmla="*/ 0 h 36"/>
                  <a:gd name="T47" fmla="*/ 17 w 17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7" h="36">
                    <a:moveTo>
                      <a:pt x="8" y="0"/>
                    </a:moveTo>
                    <a:lnTo>
                      <a:pt x="0" y="11"/>
                    </a:lnTo>
                    <a:lnTo>
                      <a:pt x="17" y="36"/>
                    </a:lnTo>
                    <a:lnTo>
                      <a:pt x="17" y="33"/>
                    </a:lnTo>
                    <a:lnTo>
                      <a:pt x="17" y="29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5" name="Freeform 2271"/>
              <p:cNvSpPr>
                <a:spLocks/>
              </p:cNvSpPr>
              <p:nvPr/>
            </p:nvSpPr>
            <p:spPr bwMode="auto">
              <a:xfrm>
                <a:off x="4100014" y="3448257"/>
                <a:ext cx="14785" cy="29699"/>
              </a:xfrm>
              <a:custGeom>
                <a:avLst/>
                <a:gdLst>
                  <a:gd name="T0" fmla="*/ 8408116 w 13"/>
                  <a:gd name="T1" fmla="*/ 0 h 29"/>
                  <a:gd name="T2" fmla="*/ 16815094 w 13"/>
                  <a:gd name="T3" fmla="*/ 15207936 h 29"/>
                  <a:gd name="T4" fmla="*/ 8408116 w 13"/>
                  <a:gd name="T5" fmla="*/ 30414848 h 29"/>
                  <a:gd name="T6" fmla="*/ 0 w 13"/>
                  <a:gd name="T7" fmla="*/ 15207936 h 29"/>
                  <a:gd name="T8" fmla="*/ 11641483 w 13"/>
                  <a:gd name="T9" fmla="*/ 0 h 29"/>
                  <a:gd name="T10" fmla="*/ 0 w 13"/>
                  <a:gd name="T11" fmla="*/ 14682571 h 29"/>
                  <a:gd name="T12" fmla="*/ 16815094 w 13"/>
                  <a:gd name="T13" fmla="*/ 30414848 h 29"/>
                  <a:gd name="T14" fmla="*/ 16815094 w 13"/>
                  <a:gd name="T15" fmla="*/ 26220122 h 29"/>
                  <a:gd name="T16" fmla="*/ 16815094 w 13"/>
                  <a:gd name="T17" fmla="*/ 22024371 h 29"/>
                  <a:gd name="T18" fmla="*/ 16815094 w 13"/>
                  <a:gd name="T19" fmla="*/ 18878326 h 29"/>
                  <a:gd name="T20" fmla="*/ 16815094 w 13"/>
                  <a:gd name="T21" fmla="*/ 14682571 h 29"/>
                  <a:gd name="T22" fmla="*/ 16815094 w 13"/>
                  <a:gd name="T23" fmla="*/ 11536526 h 29"/>
                  <a:gd name="T24" fmla="*/ 16815094 w 13"/>
                  <a:gd name="T25" fmla="*/ 7341798 h 29"/>
                  <a:gd name="T26" fmla="*/ 16815094 w 13"/>
                  <a:gd name="T27" fmla="*/ 3146046 h 29"/>
                  <a:gd name="T28" fmla="*/ 11641483 w 13"/>
                  <a:gd name="T29" fmla="*/ 0 h 29"/>
                  <a:gd name="T30" fmla="*/ 17694720 60000 65536"/>
                  <a:gd name="T31" fmla="*/ 0 60000 65536"/>
                  <a:gd name="T32" fmla="*/ 5898240 60000 65536"/>
                  <a:gd name="T33" fmla="*/ 1179648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29"/>
                  <a:gd name="T47" fmla="*/ 13 w 13"/>
                  <a:gd name="T48" fmla="*/ 29 h 2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3" y="25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6" name="Freeform 2272"/>
              <p:cNvSpPr>
                <a:spLocks/>
              </p:cNvSpPr>
              <p:nvPr/>
            </p:nvSpPr>
            <p:spPr bwMode="auto">
              <a:xfrm>
                <a:off x="4105299" y="3445184"/>
                <a:ext cx="9500" cy="22530"/>
              </a:xfrm>
              <a:custGeom>
                <a:avLst/>
                <a:gdLst>
                  <a:gd name="T0" fmla="*/ 5013889 w 9"/>
                  <a:gd name="T1" fmla="*/ 0 h 22"/>
                  <a:gd name="T2" fmla="*/ 10027778 w 9"/>
                  <a:gd name="T3" fmla="*/ 11536384 h 22"/>
                  <a:gd name="T4" fmla="*/ 5013889 w 9"/>
                  <a:gd name="T5" fmla="*/ 23072768 h 22"/>
                  <a:gd name="T6" fmla="*/ 0 w 9"/>
                  <a:gd name="T7" fmla="*/ 11536384 h 22"/>
                  <a:gd name="T8" fmla="*/ 0 w 9"/>
                  <a:gd name="T9" fmla="*/ 11536384 h 22"/>
                  <a:gd name="T10" fmla="*/ 5571222 w 9"/>
                  <a:gd name="T11" fmla="*/ 0 h 22"/>
                  <a:gd name="T12" fmla="*/ 10027778 w 9"/>
                  <a:gd name="T13" fmla="*/ 4194677 h 22"/>
                  <a:gd name="T14" fmla="*/ 10027778 w 9"/>
                  <a:gd name="T15" fmla="*/ 7341707 h 22"/>
                  <a:gd name="T16" fmla="*/ 10027778 w 9"/>
                  <a:gd name="T17" fmla="*/ 11536384 h 22"/>
                  <a:gd name="T18" fmla="*/ 10027778 w 9"/>
                  <a:gd name="T19" fmla="*/ 15731059 h 22"/>
                  <a:gd name="T20" fmla="*/ 10027778 w 9"/>
                  <a:gd name="T21" fmla="*/ 18878093 h 22"/>
                  <a:gd name="T22" fmla="*/ 10027778 w 9"/>
                  <a:gd name="T23" fmla="*/ 23072768 h 22"/>
                  <a:gd name="T24" fmla="*/ 0 w 9"/>
                  <a:gd name="T25" fmla="*/ 11536384 h 22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22"/>
                  <a:gd name="T41" fmla="*/ 9 w 9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22">
                    <a:moveTo>
                      <a:pt x="0" y="11"/>
                    </a:moveTo>
                    <a:lnTo>
                      <a:pt x="5" y="0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7" name="Freeform 2273"/>
              <p:cNvSpPr>
                <a:spLocks/>
              </p:cNvSpPr>
              <p:nvPr/>
            </p:nvSpPr>
            <p:spPr bwMode="auto">
              <a:xfrm>
                <a:off x="4109523" y="3445184"/>
                <a:ext cx="5276" cy="6144"/>
              </a:xfrm>
              <a:custGeom>
                <a:avLst/>
                <a:gdLst>
                  <a:gd name="T0" fmla="*/ 3479522 w 4"/>
                  <a:gd name="T1" fmla="*/ 0 h 7"/>
                  <a:gd name="T2" fmla="*/ 6959043 w 4"/>
                  <a:gd name="T3" fmla="*/ 2696338 h 7"/>
                  <a:gd name="T4" fmla="*/ 3479522 w 4"/>
                  <a:gd name="T5" fmla="*/ 5392677 h 7"/>
                  <a:gd name="T6" fmla="*/ 0 w 4"/>
                  <a:gd name="T7" fmla="*/ 2696338 h 7"/>
                  <a:gd name="T8" fmla="*/ 0 w 4"/>
                  <a:gd name="T9" fmla="*/ 3081655 h 7"/>
                  <a:gd name="T10" fmla="*/ 0 w 4"/>
                  <a:gd name="T11" fmla="*/ 0 h 7"/>
                  <a:gd name="T12" fmla="*/ 6959043 w 4"/>
                  <a:gd name="T13" fmla="*/ 3081655 h 7"/>
                  <a:gd name="T14" fmla="*/ 6959043 w 4"/>
                  <a:gd name="T15" fmla="*/ 5392677 h 7"/>
                  <a:gd name="T16" fmla="*/ 0 w 4"/>
                  <a:gd name="T17" fmla="*/ 3081655 h 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7"/>
                  <a:gd name="T29" fmla="*/ 4 w 4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7">
                    <a:moveTo>
                      <a:pt x="0" y="4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8" name="Freeform 2274"/>
              <p:cNvSpPr>
                <a:spLocks/>
              </p:cNvSpPr>
              <p:nvPr/>
            </p:nvSpPr>
            <p:spPr bwMode="auto">
              <a:xfrm>
                <a:off x="3809646" y="4233809"/>
                <a:ext cx="12673" cy="29699"/>
              </a:xfrm>
              <a:custGeom>
                <a:avLst/>
                <a:gdLst>
                  <a:gd name="T0" fmla="*/ 6692400 w 12"/>
                  <a:gd name="T1" fmla="*/ 0 h 29"/>
                  <a:gd name="T2" fmla="*/ 13383744 w 12"/>
                  <a:gd name="T3" fmla="*/ 15207936 h 29"/>
                  <a:gd name="T4" fmla="*/ 6692400 w 12"/>
                  <a:gd name="T5" fmla="*/ 30414848 h 29"/>
                  <a:gd name="T6" fmla="*/ 0 w 12"/>
                  <a:gd name="T7" fmla="*/ 15207936 h 29"/>
                  <a:gd name="T8" fmla="*/ 13383744 w 12"/>
                  <a:gd name="T9" fmla="*/ 4194729 h 29"/>
                  <a:gd name="T10" fmla="*/ 0 w 12"/>
                  <a:gd name="T11" fmla="*/ 30414848 h 29"/>
                  <a:gd name="T12" fmla="*/ 13383744 w 12"/>
                  <a:gd name="T13" fmla="*/ 0 h 29"/>
                  <a:gd name="T14" fmla="*/ 13383744 w 12"/>
                  <a:gd name="T15" fmla="*/ 4194729 h 29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29"/>
                  <a:gd name="T26" fmla="*/ 12 w 12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29">
                    <a:moveTo>
                      <a:pt x="12" y="4"/>
                    </a:moveTo>
                    <a:lnTo>
                      <a:pt x="0" y="29"/>
                    </a:lnTo>
                    <a:lnTo>
                      <a:pt x="12" y="0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299" name="Freeform 2275"/>
              <p:cNvSpPr>
                <a:spLocks/>
              </p:cNvSpPr>
              <p:nvPr/>
            </p:nvSpPr>
            <p:spPr bwMode="auto">
              <a:xfrm>
                <a:off x="3814922" y="4218447"/>
                <a:ext cx="17949" cy="34820"/>
              </a:xfrm>
              <a:custGeom>
                <a:avLst/>
                <a:gdLst>
                  <a:gd name="T0" fmla="*/ 9476016 w 17"/>
                  <a:gd name="T1" fmla="*/ 0 h 33"/>
                  <a:gd name="T2" fmla="*/ 18950976 w 17"/>
                  <a:gd name="T3" fmla="*/ 18370188 h 33"/>
                  <a:gd name="T4" fmla="*/ 9476016 w 17"/>
                  <a:gd name="T5" fmla="*/ 36740375 h 33"/>
                  <a:gd name="T6" fmla="*/ 0 w 17"/>
                  <a:gd name="T7" fmla="*/ 18370188 h 33"/>
                  <a:gd name="T8" fmla="*/ 4458743 w 17"/>
                  <a:gd name="T9" fmla="*/ 36740375 h 33"/>
                  <a:gd name="T10" fmla="*/ 18950976 w 17"/>
                  <a:gd name="T11" fmla="*/ 8906534 h 33"/>
                  <a:gd name="T12" fmla="*/ 14492231 w 17"/>
                  <a:gd name="T13" fmla="*/ 0 h 33"/>
                  <a:gd name="T14" fmla="*/ 0 w 17"/>
                  <a:gd name="T15" fmla="*/ 32286575 h 33"/>
                  <a:gd name="T16" fmla="*/ 4458743 w 17"/>
                  <a:gd name="T17" fmla="*/ 36740375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3"/>
                  <a:gd name="T29" fmla="*/ 17 w 17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3">
                    <a:moveTo>
                      <a:pt x="4" y="33"/>
                    </a:moveTo>
                    <a:lnTo>
                      <a:pt x="17" y="8"/>
                    </a:lnTo>
                    <a:lnTo>
                      <a:pt x="13" y="0"/>
                    </a:lnTo>
                    <a:lnTo>
                      <a:pt x="0" y="29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0" name="Freeform 2276"/>
              <p:cNvSpPr>
                <a:spLocks/>
              </p:cNvSpPr>
              <p:nvPr/>
            </p:nvSpPr>
            <p:spPr bwMode="auto">
              <a:xfrm>
                <a:off x="3822320" y="4207181"/>
                <a:ext cx="19010" cy="31747"/>
              </a:xfrm>
              <a:custGeom>
                <a:avLst/>
                <a:gdLst>
                  <a:gd name="T0" fmla="*/ 10628826 w 17"/>
                  <a:gd name="T1" fmla="*/ 0 h 30"/>
                  <a:gd name="T2" fmla="*/ 21257652 w 17"/>
                  <a:gd name="T3" fmla="*/ 16798396 h 30"/>
                  <a:gd name="T4" fmla="*/ 10628826 w 17"/>
                  <a:gd name="T5" fmla="*/ 33595733 h 30"/>
                  <a:gd name="T6" fmla="*/ 0 w 17"/>
                  <a:gd name="T7" fmla="*/ 16798396 h 30"/>
                  <a:gd name="T8" fmla="*/ 0 w 17"/>
                  <a:gd name="T9" fmla="*/ 33595733 h 30"/>
                  <a:gd name="T10" fmla="*/ 21257652 w 17"/>
                  <a:gd name="T11" fmla="*/ 8959005 h 30"/>
                  <a:gd name="T12" fmla="*/ 16255784 w 17"/>
                  <a:gd name="T13" fmla="*/ 0 h 30"/>
                  <a:gd name="T14" fmla="*/ 11253919 w 17"/>
                  <a:gd name="T15" fmla="*/ 8959005 h 30"/>
                  <a:gd name="T16" fmla="*/ 0 w 17"/>
                  <a:gd name="T17" fmla="*/ 29116233 h 30"/>
                  <a:gd name="T18" fmla="*/ 0 w 17"/>
                  <a:gd name="T19" fmla="*/ 33595733 h 3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30"/>
                  <a:gd name="T32" fmla="*/ 17 w 17"/>
                  <a:gd name="T33" fmla="*/ 30 h 3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30">
                    <a:moveTo>
                      <a:pt x="0" y="30"/>
                    </a:moveTo>
                    <a:lnTo>
                      <a:pt x="17" y="8"/>
                    </a:lnTo>
                    <a:lnTo>
                      <a:pt x="13" y="0"/>
                    </a:lnTo>
                    <a:lnTo>
                      <a:pt x="9" y="8"/>
                    </a:lnTo>
                    <a:lnTo>
                      <a:pt x="0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1" name="Freeform 2277"/>
              <p:cNvSpPr>
                <a:spLocks/>
              </p:cNvSpPr>
              <p:nvPr/>
            </p:nvSpPr>
            <p:spPr bwMode="auto">
              <a:xfrm>
                <a:off x="3828656" y="4192844"/>
                <a:ext cx="22174" cy="33796"/>
              </a:xfrm>
              <a:custGeom>
                <a:avLst/>
                <a:gdLst>
                  <a:gd name="T0" fmla="*/ 11706816 w 21"/>
                  <a:gd name="T1" fmla="*/ 0 h 33"/>
                  <a:gd name="T2" fmla="*/ 23413632 w 21"/>
                  <a:gd name="T3" fmla="*/ 17305600 h 33"/>
                  <a:gd name="T4" fmla="*/ 11706816 w 21"/>
                  <a:gd name="T5" fmla="*/ 34611200 h 33"/>
                  <a:gd name="T6" fmla="*/ 0 w 21"/>
                  <a:gd name="T7" fmla="*/ 17305600 h 33"/>
                  <a:gd name="T8" fmla="*/ 4460142 w 21"/>
                  <a:gd name="T9" fmla="*/ 34611200 h 33"/>
                  <a:gd name="T10" fmla="*/ 23413632 w 21"/>
                  <a:gd name="T11" fmla="*/ 11536724 h 33"/>
                  <a:gd name="T12" fmla="*/ 13379369 w 21"/>
                  <a:gd name="T13" fmla="*/ 0 h 33"/>
                  <a:gd name="T14" fmla="*/ 4460142 w 21"/>
                  <a:gd name="T15" fmla="*/ 23074472 h 33"/>
                  <a:gd name="T16" fmla="*/ 0 w 21"/>
                  <a:gd name="T17" fmla="*/ 26220571 h 33"/>
                  <a:gd name="T18" fmla="*/ 4460142 w 21"/>
                  <a:gd name="T19" fmla="*/ 34611200 h 3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33"/>
                  <a:gd name="T32" fmla="*/ 21 w 21"/>
                  <a:gd name="T33" fmla="*/ 33 h 3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33">
                    <a:moveTo>
                      <a:pt x="4" y="33"/>
                    </a:moveTo>
                    <a:lnTo>
                      <a:pt x="21" y="11"/>
                    </a:lnTo>
                    <a:lnTo>
                      <a:pt x="12" y="0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2" name="Freeform 2278"/>
              <p:cNvSpPr>
                <a:spLocks/>
              </p:cNvSpPr>
              <p:nvPr/>
            </p:nvSpPr>
            <p:spPr bwMode="auto">
              <a:xfrm>
                <a:off x="3837096" y="4176457"/>
                <a:ext cx="22174" cy="37892"/>
              </a:xfrm>
              <a:custGeom>
                <a:avLst/>
                <a:gdLst>
                  <a:gd name="T0" fmla="*/ 11706816 w 21"/>
                  <a:gd name="T1" fmla="*/ 0 h 37"/>
                  <a:gd name="T2" fmla="*/ 23413632 w 21"/>
                  <a:gd name="T3" fmla="*/ 19402752 h 37"/>
                  <a:gd name="T4" fmla="*/ 11706816 w 21"/>
                  <a:gd name="T5" fmla="*/ 38805504 h 37"/>
                  <a:gd name="T6" fmla="*/ 0 w 21"/>
                  <a:gd name="T7" fmla="*/ 19402752 h 37"/>
                  <a:gd name="T8" fmla="*/ 4460142 w 21"/>
                  <a:gd name="T9" fmla="*/ 38805504 h 37"/>
                  <a:gd name="T10" fmla="*/ 23413632 w 21"/>
                  <a:gd name="T11" fmla="*/ 15732346 h 37"/>
                  <a:gd name="T12" fmla="*/ 10034263 w 21"/>
                  <a:gd name="T13" fmla="*/ 0 h 37"/>
                  <a:gd name="T14" fmla="*/ 0 w 21"/>
                  <a:gd name="T15" fmla="*/ 30414982 h 37"/>
                  <a:gd name="T16" fmla="*/ 4460142 w 21"/>
                  <a:gd name="T17" fmla="*/ 38805504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7"/>
                  <a:gd name="T29" fmla="*/ 21 w 2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7">
                    <a:moveTo>
                      <a:pt x="4" y="37"/>
                    </a:moveTo>
                    <a:lnTo>
                      <a:pt x="21" y="15"/>
                    </a:lnTo>
                    <a:lnTo>
                      <a:pt x="9" y="0"/>
                    </a:lnTo>
                    <a:lnTo>
                      <a:pt x="0" y="29"/>
                    </a:lnTo>
                    <a:lnTo>
                      <a:pt x="4" y="37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3" name="Freeform 2279"/>
              <p:cNvSpPr>
                <a:spLocks/>
              </p:cNvSpPr>
              <p:nvPr/>
            </p:nvSpPr>
            <p:spPr bwMode="auto">
              <a:xfrm>
                <a:off x="3841321" y="4162120"/>
                <a:ext cx="27450" cy="40965"/>
              </a:xfrm>
              <a:custGeom>
                <a:avLst/>
                <a:gdLst>
                  <a:gd name="T0" fmla="*/ 14490433 w 26"/>
                  <a:gd name="T1" fmla="*/ 0 h 40"/>
                  <a:gd name="T2" fmla="*/ 28980865 w 26"/>
                  <a:gd name="T3" fmla="*/ 20977152 h 40"/>
                  <a:gd name="T4" fmla="*/ 14490433 w 26"/>
                  <a:gd name="T5" fmla="*/ 41953281 h 40"/>
                  <a:gd name="T6" fmla="*/ 0 w 26"/>
                  <a:gd name="T7" fmla="*/ 20977152 h 40"/>
                  <a:gd name="T8" fmla="*/ 10031920 w 26"/>
                  <a:gd name="T9" fmla="*/ 41953281 h 40"/>
                  <a:gd name="T10" fmla="*/ 28980865 w 26"/>
                  <a:gd name="T11" fmla="*/ 18878721 h 40"/>
                  <a:gd name="T12" fmla="*/ 14490433 w 26"/>
                  <a:gd name="T13" fmla="*/ 0 h 40"/>
                  <a:gd name="T14" fmla="*/ 10031920 w 26"/>
                  <a:gd name="T15" fmla="*/ 7341951 h 40"/>
                  <a:gd name="T16" fmla="*/ 0 w 26"/>
                  <a:gd name="T17" fmla="*/ 30416509 h 40"/>
                  <a:gd name="T18" fmla="*/ 10031920 w 26"/>
                  <a:gd name="T19" fmla="*/ 41953281 h 4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"/>
                  <a:gd name="T31" fmla="*/ 0 h 40"/>
                  <a:gd name="T32" fmla="*/ 26 w 2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" h="40">
                    <a:moveTo>
                      <a:pt x="9" y="40"/>
                    </a:moveTo>
                    <a:lnTo>
                      <a:pt x="26" y="18"/>
                    </a:lnTo>
                    <a:lnTo>
                      <a:pt x="13" y="0"/>
                    </a:lnTo>
                    <a:lnTo>
                      <a:pt x="9" y="7"/>
                    </a:lnTo>
                    <a:lnTo>
                      <a:pt x="0" y="29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4" name="Freeform 2280"/>
              <p:cNvSpPr>
                <a:spLocks/>
              </p:cNvSpPr>
              <p:nvPr/>
            </p:nvSpPr>
            <p:spPr bwMode="auto">
              <a:xfrm>
                <a:off x="3846606" y="4147782"/>
                <a:ext cx="30623" cy="44037"/>
              </a:xfrm>
              <a:custGeom>
                <a:avLst/>
                <a:gdLst>
                  <a:gd name="T0" fmla="*/ 16168944 w 29"/>
                  <a:gd name="T1" fmla="*/ 0 h 44"/>
                  <a:gd name="T2" fmla="*/ 32336832 w 29"/>
                  <a:gd name="T3" fmla="*/ 22037516 h 44"/>
                  <a:gd name="T4" fmla="*/ 16168944 w 29"/>
                  <a:gd name="T5" fmla="*/ 44074031 h 44"/>
                  <a:gd name="T6" fmla="*/ 0 w 29"/>
                  <a:gd name="T7" fmla="*/ 22037516 h 44"/>
                  <a:gd name="T8" fmla="*/ 13381196 w 29"/>
                  <a:gd name="T9" fmla="*/ 44074031 h 44"/>
                  <a:gd name="T10" fmla="*/ 32336832 w 29"/>
                  <a:gd name="T11" fmla="*/ 18030151 h 44"/>
                  <a:gd name="T12" fmla="*/ 13381196 w 29"/>
                  <a:gd name="T13" fmla="*/ 0 h 44"/>
                  <a:gd name="T14" fmla="*/ 4460399 w 29"/>
                  <a:gd name="T15" fmla="*/ 22037516 h 44"/>
                  <a:gd name="T16" fmla="*/ 0 w 29"/>
                  <a:gd name="T17" fmla="*/ 29048404 h 44"/>
                  <a:gd name="T18" fmla="*/ 13381196 w 29"/>
                  <a:gd name="T19" fmla="*/ 44074031 h 4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4"/>
                  <a:gd name="T32" fmla="*/ 29 w 29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4">
                    <a:moveTo>
                      <a:pt x="12" y="44"/>
                    </a:moveTo>
                    <a:lnTo>
                      <a:pt x="29" y="18"/>
                    </a:lnTo>
                    <a:lnTo>
                      <a:pt x="12" y="0"/>
                    </a:lnTo>
                    <a:lnTo>
                      <a:pt x="4" y="22"/>
                    </a:lnTo>
                    <a:lnTo>
                      <a:pt x="0" y="29"/>
                    </a:lnTo>
                    <a:lnTo>
                      <a:pt x="12" y="44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5" name="Freeform 2281"/>
              <p:cNvSpPr>
                <a:spLocks/>
              </p:cNvSpPr>
              <p:nvPr/>
            </p:nvSpPr>
            <p:spPr bwMode="auto">
              <a:xfrm>
                <a:off x="3853994" y="4133435"/>
                <a:ext cx="31674" cy="48134"/>
              </a:xfrm>
              <a:custGeom>
                <a:avLst/>
                <a:gdLst>
                  <a:gd name="T0" fmla="*/ 16720704 w 30"/>
                  <a:gd name="T1" fmla="*/ 0 h 47"/>
                  <a:gd name="T2" fmla="*/ 33441409 w 30"/>
                  <a:gd name="T3" fmla="*/ 24647680 h 47"/>
                  <a:gd name="T4" fmla="*/ 16720704 w 30"/>
                  <a:gd name="T5" fmla="*/ 49295361 h 47"/>
                  <a:gd name="T6" fmla="*/ 0 w 30"/>
                  <a:gd name="T7" fmla="*/ 24647680 h 47"/>
                  <a:gd name="T8" fmla="*/ 14490855 w 30"/>
                  <a:gd name="T9" fmla="*/ 49295361 h 47"/>
                  <a:gd name="T10" fmla="*/ 33441409 w 30"/>
                  <a:gd name="T11" fmla="*/ 23074621 h 47"/>
                  <a:gd name="T12" fmla="*/ 10032213 w 30"/>
                  <a:gd name="T13" fmla="*/ 0 h 47"/>
                  <a:gd name="T14" fmla="*/ 0 w 30"/>
                  <a:gd name="T15" fmla="*/ 30416590 h 47"/>
                  <a:gd name="T16" fmla="*/ 14490855 w 30"/>
                  <a:gd name="T17" fmla="*/ 49295361 h 4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47"/>
                  <a:gd name="T29" fmla="*/ 30 w 30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47">
                    <a:moveTo>
                      <a:pt x="13" y="47"/>
                    </a:moveTo>
                    <a:lnTo>
                      <a:pt x="30" y="22"/>
                    </a:lnTo>
                    <a:lnTo>
                      <a:pt x="9" y="0"/>
                    </a:lnTo>
                    <a:lnTo>
                      <a:pt x="0" y="29"/>
                    </a:lnTo>
                    <a:lnTo>
                      <a:pt x="13" y="47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6" name="Freeform 2282"/>
              <p:cNvSpPr>
                <a:spLocks/>
              </p:cNvSpPr>
              <p:nvPr/>
            </p:nvSpPr>
            <p:spPr bwMode="auto">
              <a:xfrm>
                <a:off x="3859270" y="4115001"/>
                <a:ext cx="36960" cy="51206"/>
              </a:xfrm>
              <a:custGeom>
                <a:avLst/>
                <a:gdLst>
                  <a:gd name="T0" fmla="*/ 20088847 w 34"/>
                  <a:gd name="T1" fmla="*/ 0 h 50"/>
                  <a:gd name="T2" fmla="*/ 40177693 w 34"/>
                  <a:gd name="T3" fmla="*/ 26220544 h 50"/>
                  <a:gd name="T4" fmla="*/ 20088847 w 34"/>
                  <a:gd name="T5" fmla="*/ 52441089 h 50"/>
                  <a:gd name="T6" fmla="*/ 0 w 34"/>
                  <a:gd name="T7" fmla="*/ 26220544 h 50"/>
                  <a:gd name="T8" fmla="*/ 20088847 w 34"/>
                  <a:gd name="T9" fmla="*/ 52441089 h 50"/>
                  <a:gd name="T10" fmla="*/ 40177693 w 34"/>
                  <a:gd name="T11" fmla="*/ 30415339 h 50"/>
                  <a:gd name="T12" fmla="*/ 10635783 w 34"/>
                  <a:gd name="T13" fmla="*/ 0 h 50"/>
                  <a:gd name="T14" fmla="*/ 10635783 w 34"/>
                  <a:gd name="T15" fmla="*/ 7341916 h 50"/>
                  <a:gd name="T16" fmla="*/ 0 w 34"/>
                  <a:gd name="T17" fmla="*/ 33562466 h 50"/>
                  <a:gd name="T18" fmla="*/ 20088847 w 34"/>
                  <a:gd name="T19" fmla="*/ 52441089 h 5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50"/>
                  <a:gd name="T32" fmla="*/ 34 w 34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50">
                    <a:moveTo>
                      <a:pt x="17" y="50"/>
                    </a:moveTo>
                    <a:lnTo>
                      <a:pt x="34" y="29"/>
                    </a:lnTo>
                    <a:lnTo>
                      <a:pt x="9" y="0"/>
                    </a:lnTo>
                    <a:lnTo>
                      <a:pt x="9" y="7"/>
                    </a:lnTo>
                    <a:lnTo>
                      <a:pt x="0" y="32"/>
                    </a:lnTo>
                    <a:lnTo>
                      <a:pt x="17" y="5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7" name="Freeform 2283"/>
              <p:cNvSpPr>
                <a:spLocks/>
              </p:cNvSpPr>
              <p:nvPr/>
            </p:nvSpPr>
            <p:spPr bwMode="auto">
              <a:xfrm>
                <a:off x="3863495" y="4098615"/>
                <a:ext cx="41175" cy="57351"/>
              </a:xfrm>
              <a:custGeom>
                <a:avLst/>
                <a:gdLst>
                  <a:gd name="T0" fmla="*/ 22308181 w 38"/>
                  <a:gd name="T1" fmla="*/ 0 h 55"/>
                  <a:gd name="T2" fmla="*/ 44615279 w 38"/>
                  <a:gd name="T3" fmla="*/ 29901769 h 55"/>
                  <a:gd name="T4" fmla="*/ 22308181 w 38"/>
                  <a:gd name="T5" fmla="*/ 59802494 h 55"/>
                  <a:gd name="T6" fmla="*/ 0 w 38"/>
                  <a:gd name="T7" fmla="*/ 29901769 h 55"/>
                  <a:gd name="T8" fmla="*/ 24656239 w 38"/>
                  <a:gd name="T9" fmla="*/ 59802494 h 55"/>
                  <a:gd name="T10" fmla="*/ 44615279 w 38"/>
                  <a:gd name="T11" fmla="*/ 35881920 h 55"/>
                  <a:gd name="T12" fmla="*/ 9392235 w 38"/>
                  <a:gd name="T13" fmla="*/ 0 h 55"/>
                  <a:gd name="T14" fmla="*/ 4696117 w 38"/>
                  <a:gd name="T15" fmla="*/ 23920582 h 55"/>
                  <a:gd name="T16" fmla="*/ 0 w 38"/>
                  <a:gd name="T17" fmla="*/ 35881920 h 55"/>
                  <a:gd name="T18" fmla="*/ 24656239 w 38"/>
                  <a:gd name="T19" fmla="*/ 59802494 h 5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55"/>
                  <a:gd name="T32" fmla="*/ 38 w 38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55">
                    <a:moveTo>
                      <a:pt x="21" y="55"/>
                    </a:moveTo>
                    <a:lnTo>
                      <a:pt x="38" y="33"/>
                    </a:lnTo>
                    <a:lnTo>
                      <a:pt x="8" y="0"/>
                    </a:lnTo>
                    <a:lnTo>
                      <a:pt x="4" y="22"/>
                    </a:lnTo>
                    <a:lnTo>
                      <a:pt x="0" y="33"/>
                    </a:lnTo>
                    <a:lnTo>
                      <a:pt x="21" y="55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8" name="Freeform 2284"/>
              <p:cNvSpPr>
                <a:spLocks/>
              </p:cNvSpPr>
              <p:nvPr/>
            </p:nvSpPr>
            <p:spPr bwMode="auto">
              <a:xfrm>
                <a:off x="3868780" y="4084277"/>
                <a:ext cx="40123" cy="60423"/>
              </a:xfrm>
              <a:custGeom>
                <a:avLst/>
                <a:gdLst>
                  <a:gd name="T0" fmla="*/ 21182832 w 38"/>
                  <a:gd name="T1" fmla="*/ 0 h 59"/>
                  <a:gd name="T2" fmla="*/ 42364608 w 38"/>
                  <a:gd name="T3" fmla="*/ 30940672 h 59"/>
                  <a:gd name="T4" fmla="*/ 21182832 w 38"/>
                  <a:gd name="T5" fmla="*/ 61880321 h 59"/>
                  <a:gd name="T6" fmla="*/ 0 w 38"/>
                  <a:gd name="T7" fmla="*/ 30940672 h 59"/>
                  <a:gd name="T8" fmla="*/ 27871756 w 38"/>
                  <a:gd name="T9" fmla="*/ 61880321 h 59"/>
                  <a:gd name="T10" fmla="*/ 42364608 w 38"/>
                  <a:gd name="T11" fmla="*/ 38805910 h 59"/>
                  <a:gd name="T12" fmla="*/ 8918921 w 38"/>
                  <a:gd name="T13" fmla="*/ 0 h 59"/>
                  <a:gd name="T14" fmla="*/ 0 w 38"/>
                  <a:gd name="T15" fmla="*/ 31465021 h 59"/>
                  <a:gd name="T16" fmla="*/ 27871756 w 38"/>
                  <a:gd name="T17" fmla="*/ 61880321 h 5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9"/>
                  <a:gd name="T29" fmla="*/ 38 w 38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9">
                    <a:moveTo>
                      <a:pt x="25" y="59"/>
                    </a:moveTo>
                    <a:lnTo>
                      <a:pt x="38" y="37"/>
                    </a:lnTo>
                    <a:lnTo>
                      <a:pt x="8" y="0"/>
                    </a:lnTo>
                    <a:lnTo>
                      <a:pt x="0" y="3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09" name="Freeform 2285"/>
              <p:cNvSpPr>
                <a:spLocks/>
              </p:cNvSpPr>
              <p:nvPr/>
            </p:nvSpPr>
            <p:spPr bwMode="auto">
              <a:xfrm>
                <a:off x="3873005" y="4065843"/>
                <a:ext cx="44348" cy="68616"/>
              </a:xfrm>
              <a:custGeom>
                <a:avLst/>
                <a:gdLst>
                  <a:gd name="T0" fmla="*/ 23413632 w 42"/>
                  <a:gd name="T1" fmla="*/ 0 h 66"/>
                  <a:gd name="T2" fmla="*/ 46827264 w 42"/>
                  <a:gd name="T3" fmla="*/ 35667844 h 66"/>
                  <a:gd name="T4" fmla="*/ 23413632 w 42"/>
                  <a:gd name="T5" fmla="*/ 71335688 h 66"/>
                  <a:gd name="T6" fmla="*/ 0 w 42"/>
                  <a:gd name="T7" fmla="*/ 35667844 h 66"/>
                  <a:gd name="T8" fmla="*/ 33447891 w 42"/>
                  <a:gd name="T9" fmla="*/ 71335688 h 66"/>
                  <a:gd name="T10" fmla="*/ 46827264 w 42"/>
                  <a:gd name="T11" fmla="*/ 47557120 h 66"/>
                  <a:gd name="T12" fmla="*/ 8919228 w 42"/>
                  <a:gd name="T13" fmla="*/ 0 h 66"/>
                  <a:gd name="T14" fmla="*/ 8919228 w 42"/>
                  <a:gd name="T15" fmla="*/ 4323848 h 66"/>
                  <a:gd name="T16" fmla="*/ 0 w 42"/>
                  <a:gd name="T17" fmla="*/ 35667844 h 66"/>
                  <a:gd name="T18" fmla="*/ 33447891 w 42"/>
                  <a:gd name="T19" fmla="*/ 71335688 h 6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66"/>
                  <a:gd name="T32" fmla="*/ 42 w 42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66">
                    <a:moveTo>
                      <a:pt x="30" y="66"/>
                    </a:moveTo>
                    <a:lnTo>
                      <a:pt x="42" y="4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0" y="33"/>
                    </a:lnTo>
                    <a:lnTo>
                      <a:pt x="30" y="66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0" name="Freeform 2286"/>
              <p:cNvSpPr>
                <a:spLocks/>
              </p:cNvSpPr>
              <p:nvPr/>
            </p:nvSpPr>
            <p:spPr bwMode="auto">
              <a:xfrm>
                <a:off x="3876169" y="4051505"/>
                <a:ext cx="50685" cy="71698"/>
              </a:xfrm>
              <a:custGeom>
                <a:avLst/>
                <a:gdLst>
                  <a:gd name="T0" fmla="*/ 27329999 w 47"/>
                  <a:gd name="T1" fmla="*/ 0 h 69"/>
                  <a:gd name="T2" fmla="*/ 54658919 w 47"/>
                  <a:gd name="T3" fmla="*/ 37250748 h 69"/>
                  <a:gd name="T4" fmla="*/ 27329999 w 47"/>
                  <a:gd name="T5" fmla="*/ 74501495 h 69"/>
                  <a:gd name="T6" fmla="*/ 0 w 47"/>
                  <a:gd name="T7" fmla="*/ 37250748 h 69"/>
                  <a:gd name="T8" fmla="*/ 34888532 w 47"/>
                  <a:gd name="T9" fmla="*/ 74501495 h 69"/>
                  <a:gd name="T10" fmla="*/ 54658919 w 47"/>
                  <a:gd name="T11" fmla="*/ 50747630 h 69"/>
                  <a:gd name="T12" fmla="*/ 10466993 w 47"/>
                  <a:gd name="T13" fmla="*/ 0 h 69"/>
                  <a:gd name="T14" fmla="*/ 4652237 w 47"/>
                  <a:gd name="T15" fmla="*/ 19435353 h 69"/>
                  <a:gd name="T16" fmla="*/ 0 w 47"/>
                  <a:gd name="T17" fmla="*/ 34551163 h 69"/>
                  <a:gd name="T18" fmla="*/ 34888532 w 47"/>
                  <a:gd name="T19" fmla="*/ 74501495 h 6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69"/>
                  <a:gd name="T32" fmla="*/ 47 w 47"/>
                  <a:gd name="T33" fmla="*/ 69 h 6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69">
                    <a:moveTo>
                      <a:pt x="30" y="69"/>
                    </a:moveTo>
                    <a:lnTo>
                      <a:pt x="47" y="47"/>
                    </a:lnTo>
                    <a:lnTo>
                      <a:pt x="9" y="0"/>
                    </a:lnTo>
                    <a:lnTo>
                      <a:pt x="4" y="18"/>
                    </a:lnTo>
                    <a:lnTo>
                      <a:pt x="0" y="32"/>
                    </a:lnTo>
                    <a:lnTo>
                      <a:pt x="30" y="69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1" name="Freeform 2287"/>
              <p:cNvSpPr>
                <a:spLocks/>
              </p:cNvSpPr>
              <p:nvPr/>
            </p:nvSpPr>
            <p:spPr bwMode="auto">
              <a:xfrm>
                <a:off x="3881445" y="4034095"/>
                <a:ext cx="53849" cy="77842"/>
              </a:xfrm>
              <a:custGeom>
                <a:avLst/>
                <a:gdLst>
                  <a:gd name="T0" fmla="*/ 28429104 w 51"/>
                  <a:gd name="T1" fmla="*/ 0 h 76"/>
                  <a:gd name="T2" fmla="*/ 56857152 w 51"/>
                  <a:gd name="T3" fmla="*/ 39864322 h 76"/>
                  <a:gd name="T4" fmla="*/ 28429104 w 51"/>
                  <a:gd name="T5" fmla="*/ 79728644 h 76"/>
                  <a:gd name="T6" fmla="*/ 0 w 51"/>
                  <a:gd name="T7" fmla="*/ 39864322 h 76"/>
                  <a:gd name="T8" fmla="*/ 37904422 w 51"/>
                  <a:gd name="T9" fmla="*/ 79728644 h 76"/>
                  <a:gd name="T10" fmla="*/ 56857152 w 51"/>
                  <a:gd name="T11" fmla="*/ 52453212 h 76"/>
                  <a:gd name="T12" fmla="*/ 10033865 w 51"/>
                  <a:gd name="T13" fmla="*/ 0 h 76"/>
                  <a:gd name="T14" fmla="*/ 0 w 51"/>
                  <a:gd name="T15" fmla="*/ 33570389 h 76"/>
                  <a:gd name="T16" fmla="*/ 37904422 w 51"/>
                  <a:gd name="T17" fmla="*/ 79728644 h 7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76"/>
                  <a:gd name="T29" fmla="*/ 51 w 51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76">
                    <a:moveTo>
                      <a:pt x="34" y="76"/>
                    </a:moveTo>
                    <a:lnTo>
                      <a:pt x="51" y="50"/>
                    </a:lnTo>
                    <a:lnTo>
                      <a:pt x="9" y="0"/>
                    </a:lnTo>
                    <a:lnTo>
                      <a:pt x="0" y="32"/>
                    </a:lnTo>
                    <a:lnTo>
                      <a:pt x="34" y="76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2" name="Freeform 2288"/>
              <p:cNvSpPr>
                <a:spLocks/>
              </p:cNvSpPr>
              <p:nvPr/>
            </p:nvSpPr>
            <p:spPr bwMode="auto">
              <a:xfrm>
                <a:off x="3885669" y="4017709"/>
                <a:ext cx="59134" cy="80915"/>
              </a:xfrm>
              <a:custGeom>
                <a:avLst/>
                <a:gdLst>
                  <a:gd name="T0" fmla="*/ 31789363 w 55"/>
                  <a:gd name="T1" fmla="*/ 0 h 80"/>
                  <a:gd name="T2" fmla="*/ 63578726 w 55"/>
                  <a:gd name="T3" fmla="*/ 40920739 h 80"/>
                  <a:gd name="T4" fmla="*/ 31789363 w 55"/>
                  <a:gd name="T5" fmla="*/ 81840466 h 80"/>
                  <a:gd name="T6" fmla="*/ 0 w 55"/>
                  <a:gd name="T7" fmla="*/ 40920739 h 80"/>
                  <a:gd name="T8" fmla="*/ 43926890 w 55"/>
                  <a:gd name="T9" fmla="*/ 81840466 h 80"/>
                  <a:gd name="T10" fmla="*/ 63578726 w 55"/>
                  <a:gd name="T11" fmla="*/ 56265251 h 80"/>
                  <a:gd name="T12" fmla="*/ 9247484 w 55"/>
                  <a:gd name="T13" fmla="*/ 0 h 80"/>
                  <a:gd name="T14" fmla="*/ 9247484 w 55"/>
                  <a:gd name="T15" fmla="*/ 4092276 h 80"/>
                  <a:gd name="T16" fmla="*/ 0 w 55"/>
                  <a:gd name="T17" fmla="*/ 33758752 h 80"/>
                  <a:gd name="T18" fmla="*/ 43926890 w 55"/>
                  <a:gd name="T19" fmla="*/ 81840466 h 8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80"/>
                  <a:gd name="T32" fmla="*/ 55 w 55"/>
                  <a:gd name="T33" fmla="*/ 80 h 8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80">
                    <a:moveTo>
                      <a:pt x="38" y="80"/>
                    </a:moveTo>
                    <a:lnTo>
                      <a:pt x="55" y="55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0" y="33"/>
                    </a:lnTo>
                    <a:lnTo>
                      <a:pt x="38" y="8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3" name="Freeform 2289"/>
              <p:cNvSpPr>
                <a:spLocks/>
              </p:cNvSpPr>
              <p:nvPr/>
            </p:nvSpPr>
            <p:spPr bwMode="auto">
              <a:xfrm>
                <a:off x="3890954" y="3999274"/>
                <a:ext cx="62298" cy="86035"/>
              </a:xfrm>
              <a:custGeom>
                <a:avLst/>
                <a:gdLst>
                  <a:gd name="T0" fmla="*/ 32890176 w 59"/>
                  <a:gd name="T1" fmla="*/ 0 h 83"/>
                  <a:gd name="T2" fmla="*/ 65780352 w 59"/>
                  <a:gd name="T3" fmla="*/ 44591007 h 83"/>
                  <a:gd name="T4" fmla="*/ 32890176 w 59"/>
                  <a:gd name="T5" fmla="*/ 89180978 h 83"/>
                  <a:gd name="T6" fmla="*/ 0 w 59"/>
                  <a:gd name="T7" fmla="*/ 44591007 h 83"/>
                  <a:gd name="T8" fmla="*/ 46826982 w 59"/>
                  <a:gd name="T9" fmla="*/ 89180978 h 83"/>
                  <a:gd name="T10" fmla="*/ 65780352 w 59"/>
                  <a:gd name="T11" fmla="*/ 66616996 h 83"/>
                  <a:gd name="T12" fmla="*/ 8919175 w 59"/>
                  <a:gd name="T13" fmla="*/ 0 h 83"/>
                  <a:gd name="T14" fmla="*/ 4460115 w 59"/>
                  <a:gd name="T15" fmla="*/ 23637857 h 83"/>
                  <a:gd name="T16" fmla="*/ 0 w 59"/>
                  <a:gd name="T17" fmla="*/ 35457825 h 83"/>
                  <a:gd name="T18" fmla="*/ 46826982 w 59"/>
                  <a:gd name="T19" fmla="*/ 89180978 h 8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83"/>
                  <a:gd name="T32" fmla="*/ 59 w 59"/>
                  <a:gd name="T33" fmla="*/ 83 h 8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83">
                    <a:moveTo>
                      <a:pt x="42" y="83"/>
                    </a:moveTo>
                    <a:lnTo>
                      <a:pt x="59" y="62"/>
                    </a:lnTo>
                    <a:lnTo>
                      <a:pt x="8" y="0"/>
                    </a:lnTo>
                    <a:lnTo>
                      <a:pt x="4" y="22"/>
                    </a:lnTo>
                    <a:lnTo>
                      <a:pt x="0" y="33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4" name="Freeform 2290"/>
              <p:cNvSpPr>
                <a:spLocks/>
              </p:cNvSpPr>
              <p:nvPr/>
            </p:nvSpPr>
            <p:spPr bwMode="auto">
              <a:xfrm>
                <a:off x="3896230" y="3981864"/>
                <a:ext cx="66522" cy="92180"/>
              </a:xfrm>
              <a:custGeom>
                <a:avLst/>
                <a:gdLst>
                  <a:gd name="T0" fmla="*/ 34571691 w 64"/>
                  <a:gd name="T1" fmla="*/ 0 h 91"/>
                  <a:gd name="T2" fmla="*/ 69143382 w 64"/>
                  <a:gd name="T3" fmla="*/ 46687651 h 91"/>
                  <a:gd name="T4" fmla="*/ 34571691 w 64"/>
                  <a:gd name="T5" fmla="*/ 93375301 h 91"/>
                  <a:gd name="T6" fmla="*/ 0 w 64"/>
                  <a:gd name="T7" fmla="*/ 46687651 h 91"/>
                  <a:gd name="T8" fmla="*/ 50777066 w 64"/>
                  <a:gd name="T9" fmla="*/ 93375301 h 91"/>
                  <a:gd name="T10" fmla="*/ 69143382 w 64"/>
                  <a:gd name="T11" fmla="*/ 70801339 h 91"/>
                  <a:gd name="T12" fmla="*/ 9723645 w 64"/>
                  <a:gd name="T13" fmla="*/ 0 h 91"/>
                  <a:gd name="T14" fmla="*/ 0 w 64"/>
                  <a:gd name="T15" fmla="*/ 36939872 h 91"/>
                  <a:gd name="T16" fmla="*/ 50777066 w 64"/>
                  <a:gd name="T17" fmla="*/ 93375301 h 91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91"/>
                  <a:gd name="T29" fmla="*/ 64 w 64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91">
                    <a:moveTo>
                      <a:pt x="47" y="91"/>
                    </a:moveTo>
                    <a:lnTo>
                      <a:pt x="64" y="69"/>
                    </a:lnTo>
                    <a:lnTo>
                      <a:pt x="9" y="0"/>
                    </a:lnTo>
                    <a:lnTo>
                      <a:pt x="0" y="36"/>
                    </a:lnTo>
                    <a:lnTo>
                      <a:pt x="47" y="91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5" name="Freeform 2291"/>
              <p:cNvSpPr>
                <a:spLocks/>
              </p:cNvSpPr>
              <p:nvPr/>
            </p:nvSpPr>
            <p:spPr bwMode="auto">
              <a:xfrm>
                <a:off x="3899394" y="3960348"/>
                <a:ext cx="72859" cy="101397"/>
              </a:xfrm>
              <a:custGeom>
                <a:avLst/>
                <a:gdLst>
                  <a:gd name="T0" fmla="*/ 39033137 w 68"/>
                  <a:gd name="T1" fmla="*/ 0 h 99"/>
                  <a:gd name="T2" fmla="*/ 78065203 w 68"/>
                  <a:gd name="T3" fmla="*/ 51926530 h 99"/>
                  <a:gd name="T4" fmla="*/ 39033137 w 68"/>
                  <a:gd name="T5" fmla="*/ 103852036 h 99"/>
                  <a:gd name="T6" fmla="*/ 0 w 68"/>
                  <a:gd name="T7" fmla="*/ 51926530 h 99"/>
                  <a:gd name="T8" fmla="*/ 58548626 w 68"/>
                  <a:gd name="T9" fmla="*/ 103852036 h 99"/>
                  <a:gd name="T10" fmla="*/ 78065203 w 68"/>
                  <a:gd name="T11" fmla="*/ 80773472 h 99"/>
                  <a:gd name="T12" fmla="*/ 5739789 w 68"/>
                  <a:gd name="T13" fmla="*/ 0 h 99"/>
                  <a:gd name="T14" fmla="*/ 5739789 w 68"/>
                  <a:gd name="T15" fmla="*/ 8392396 h 99"/>
                  <a:gd name="T16" fmla="*/ 0 w 68"/>
                  <a:gd name="T17" fmla="*/ 38813547 h 99"/>
                  <a:gd name="T18" fmla="*/ 58548626 w 68"/>
                  <a:gd name="T19" fmla="*/ 103852036 h 9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99"/>
                  <a:gd name="T32" fmla="*/ 68 w 68"/>
                  <a:gd name="T33" fmla="*/ 99 h 9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99">
                    <a:moveTo>
                      <a:pt x="51" y="99"/>
                    </a:moveTo>
                    <a:lnTo>
                      <a:pt x="68" y="77"/>
                    </a:lnTo>
                    <a:lnTo>
                      <a:pt x="5" y="0"/>
                    </a:lnTo>
                    <a:lnTo>
                      <a:pt x="5" y="8"/>
                    </a:lnTo>
                    <a:lnTo>
                      <a:pt x="0" y="37"/>
                    </a:lnTo>
                    <a:lnTo>
                      <a:pt x="51" y="99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6" name="Freeform 2292"/>
              <p:cNvSpPr>
                <a:spLocks/>
              </p:cNvSpPr>
              <p:nvPr/>
            </p:nvSpPr>
            <p:spPr bwMode="auto">
              <a:xfrm>
                <a:off x="3905731" y="3942938"/>
                <a:ext cx="76023" cy="106518"/>
              </a:xfrm>
              <a:custGeom>
                <a:avLst/>
                <a:gdLst>
                  <a:gd name="T0" fmla="*/ 40135920 w 72"/>
                  <a:gd name="T1" fmla="*/ 0 h 106"/>
                  <a:gd name="T2" fmla="*/ 80270784 w 72"/>
                  <a:gd name="T3" fmla="*/ 53519266 h 106"/>
                  <a:gd name="T4" fmla="*/ 40135920 w 72"/>
                  <a:gd name="T5" fmla="*/ 107038532 h 106"/>
                  <a:gd name="T6" fmla="*/ 0 w 72"/>
                  <a:gd name="T7" fmla="*/ 53519266 h 106"/>
                  <a:gd name="T8" fmla="*/ 61317819 w 72"/>
                  <a:gd name="T9" fmla="*/ 107038532 h 106"/>
                  <a:gd name="T10" fmla="*/ 80270784 w 72"/>
                  <a:gd name="T11" fmla="*/ 84822501 h 106"/>
                  <a:gd name="T12" fmla="*/ 4460016 w 72"/>
                  <a:gd name="T13" fmla="*/ 0 h 106"/>
                  <a:gd name="T14" fmla="*/ 0 w 72"/>
                  <a:gd name="T15" fmla="*/ 26254678 h 106"/>
                  <a:gd name="T16" fmla="*/ 0 w 72"/>
                  <a:gd name="T17" fmla="*/ 37362701 h 106"/>
                  <a:gd name="T18" fmla="*/ 61317819 w 72"/>
                  <a:gd name="T19" fmla="*/ 107038532 h 10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106"/>
                  <a:gd name="T32" fmla="*/ 72 w 72"/>
                  <a:gd name="T33" fmla="*/ 106 h 10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106">
                    <a:moveTo>
                      <a:pt x="55" y="106"/>
                    </a:moveTo>
                    <a:lnTo>
                      <a:pt x="72" y="84"/>
                    </a:lnTo>
                    <a:lnTo>
                      <a:pt x="4" y="0"/>
                    </a:lnTo>
                    <a:lnTo>
                      <a:pt x="0" y="26"/>
                    </a:lnTo>
                    <a:lnTo>
                      <a:pt x="0" y="37"/>
                    </a:lnTo>
                    <a:lnTo>
                      <a:pt x="55" y="106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7" name="Freeform 2293"/>
              <p:cNvSpPr>
                <a:spLocks/>
              </p:cNvSpPr>
              <p:nvPr/>
            </p:nvSpPr>
            <p:spPr bwMode="auto">
              <a:xfrm>
                <a:off x="3905731" y="3924504"/>
                <a:ext cx="85523" cy="115735"/>
              </a:xfrm>
              <a:custGeom>
                <a:avLst/>
                <a:gdLst>
                  <a:gd name="T0" fmla="*/ 45714181 w 80"/>
                  <a:gd name="T1" fmla="*/ 0 h 113"/>
                  <a:gd name="T2" fmla="*/ 91427293 w 80"/>
                  <a:gd name="T3" fmla="*/ 59268610 h 113"/>
                  <a:gd name="T4" fmla="*/ 45714181 w 80"/>
                  <a:gd name="T5" fmla="*/ 118536197 h 113"/>
                  <a:gd name="T6" fmla="*/ 0 w 80"/>
                  <a:gd name="T7" fmla="*/ 59268610 h 113"/>
                  <a:gd name="T8" fmla="*/ 71998613 w 80"/>
                  <a:gd name="T9" fmla="*/ 118536197 h 113"/>
                  <a:gd name="T10" fmla="*/ 91427293 w 80"/>
                  <a:gd name="T11" fmla="*/ 91262688 h 113"/>
                  <a:gd name="T12" fmla="*/ 4571205 w 80"/>
                  <a:gd name="T13" fmla="*/ 0 h 113"/>
                  <a:gd name="T14" fmla="*/ 0 w 80"/>
                  <a:gd name="T15" fmla="*/ 37763415 h 113"/>
                  <a:gd name="T16" fmla="*/ 71998613 w 80"/>
                  <a:gd name="T17" fmla="*/ 118536197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0"/>
                  <a:gd name="T28" fmla="*/ 0 h 113"/>
                  <a:gd name="T29" fmla="*/ 80 w 8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0" h="113">
                    <a:moveTo>
                      <a:pt x="63" y="113"/>
                    </a:moveTo>
                    <a:lnTo>
                      <a:pt x="80" y="87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63" y="113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8" name="Freeform 2294"/>
              <p:cNvSpPr>
                <a:spLocks/>
              </p:cNvSpPr>
              <p:nvPr/>
            </p:nvSpPr>
            <p:spPr bwMode="auto">
              <a:xfrm>
                <a:off x="3908904" y="3907094"/>
                <a:ext cx="85523" cy="121880"/>
              </a:xfrm>
              <a:custGeom>
                <a:avLst/>
                <a:gdLst>
                  <a:gd name="T0" fmla="*/ 45714181 w 80"/>
                  <a:gd name="T1" fmla="*/ 0 h 120"/>
                  <a:gd name="T2" fmla="*/ 91427293 w 80"/>
                  <a:gd name="T3" fmla="*/ 61894727 h 120"/>
                  <a:gd name="T4" fmla="*/ 45714181 w 80"/>
                  <a:gd name="T5" fmla="*/ 123789454 h 120"/>
                  <a:gd name="T6" fmla="*/ 0 w 80"/>
                  <a:gd name="T7" fmla="*/ 61894727 h 120"/>
                  <a:gd name="T8" fmla="*/ 77713685 w 80"/>
                  <a:gd name="T9" fmla="*/ 123789454 h 120"/>
                  <a:gd name="T10" fmla="*/ 91427293 w 80"/>
                  <a:gd name="T11" fmla="*/ 96968751 h 120"/>
                  <a:gd name="T12" fmla="*/ 4571205 w 80"/>
                  <a:gd name="T13" fmla="*/ 0 h 120"/>
                  <a:gd name="T14" fmla="*/ 4571205 w 80"/>
                  <a:gd name="T15" fmla="*/ 14441765 h 120"/>
                  <a:gd name="T16" fmla="*/ 0 w 80"/>
                  <a:gd name="T17" fmla="*/ 37136842 h 120"/>
                  <a:gd name="T18" fmla="*/ 77713685 w 80"/>
                  <a:gd name="T19" fmla="*/ 123789454 h 12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0"/>
                  <a:gd name="T31" fmla="*/ 0 h 120"/>
                  <a:gd name="T32" fmla="*/ 80 w 80"/>
                  <a:gd name="T33" fmla="*/ 120 h 1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0" h="120">
                    <a:moveTo>
                      <a:pt x="68" y="120"/>
                    </a:moveTo>
                    <a:lnTo>
                      <a:pt x="80" y="94"/>
                    </a:lnTo>
                    <a:lnTo>
                      <a:pt x="4" y="0"/>
                    </a:lnTo>
                    <a:lnTo>
                      <a:pt x="4" y="14"/>
                    </a:lnTo>
                    <a:lnTo>
                      <a:pt x="0" y="36"/>
                    </a:lnTo>
                    <a:lnTo>
                      <a:pt x="68" y="12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19" name="Freeform 2295"/>
              <p:cNvSpPr>
                <a:spLocks/>
              </p:cNvSpPr>
              <p:nvPr/>
            </p:nvSpPr>
            <p:spPr bwMode="auto">
              <a:xfrm>
                <a:off x="3908904" y="3882514"/>
                <a:ext cx="93972" cy="130073"/>
              </a:xfrm>
              <a:custGeom>
                <a:avLst/>
                <a:gdLst>
                  <a:gd name="T0" fmla="*/ 49610880 w 89"/>
                  <a:gd name="T1" fmla="*/ 0 h 127"/>
                  <a:gd name="T2" fmla="*/ 99221761 w 89"/>
                  <a:gd name="T3" fmla="*/ 66610691 h 127"/>
                  <a:gd name="T4" fmla="*/ 49610880 w 89"/>
                  <a:gd name="T5" fmla="*/ 133220357 h 127"/>
                  <a:gd name="T6" fmla="*/ 0 w 89"/>
                  <a:gd name="T7" fmla="*/ 66610691 h 127"/>
                  <a:gd name="T8" fmla="*/ 84728960 w 89"/>
                  <a:gd name="T9" fmla="*/ 133220357 h 127"/>
                  <a:gd name="T10" fmla="*/ 99221761 w 89"/>
                  <a:gd name="T11" fmla="*/ 111191936 h 127"/>
                  <a:gd name="T12" fmla="*/ 4458919 w 89"/>
                  <a:gd name="T13" fmla="*/ 0 h 127"/>
                  <a:gd name="T14" fmla="*/ 4458919 w 89"/>
                  <a:gd name="T15" fmla="*/ 37763169 h 127"/>
                  <a:gd name="T16" fmla="*/ 0 w 89"/>
                  <a:gd name="T17" fmla="*/ 41959302 h 127"/>
                  <a:gd name="T18" fmla="*/ 84728960 w 89"/>
                  <a:gd name="T19" fmla="*/ 133220357 h 12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9"/>
                  <a:gd name="T31" fmla="*/ 0 h 127"/>
                  <a:gd name="T32" fmla="*/ 89 w 89"/>
                  <a:gd name="T33" fmla="*/ 127 h 1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9" h="127">
                    <a:moveTo>
                      <a:pt x="76" y="127"/>
                    </a:moveTo>
                    <a:lnTo>
                      <a:pt x="89" y="106"/>
                    </a:lnTo>
                    <a:lnTo>
                      <a:pt x="4" y="0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76" y="127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0" name="Freeform 2296"/>
              <p:cNvSpPr>
                <a:spLocks/>
              </p:cNvSpPr>
              <p:nvPr/>
            </p:nvSpPr>
            <p:spPr bwMode="auto">
              <a:xfrm>
                <a:off x="3913129" y="3865104"/>
                <a:ext cx="98197" cy="136218"/>
              </a:xfrm>
              <a:custGeom>
                <a:avLst/>
                <a:gdLst>
                  <a:gd name="T0" fmla="*/ 51842736 w 93"/>
                  <a:gd name="T1" fmla="*/ 0 h 134"/>
                  <a:gd name="T2" fmla="*/ 103684416 w 93"/>
                  <a:gd name="T3" fmla="*/ 69236357 h 134"/>
                  <a:gd name="T4" fmla="*/ 51842736 w 93"/>
                  <a:gd name="T5" fmla="*/ 138472713 h 134"/>
                  <a:gd name="T6" fmla="*/ 0 w 93"/>
                  <a:gd name="T7" fmla="*/ 69236357 h 134"/>
                  <a:gd name="T8" fmla="*/ 103684416 w 93"/>
                  <a:gd name="T9" fmla="*/ 116771334 h 134"/>
                  <a:gd name="T10" fmla="*/ 99224373 w 93"/>
                  <a:gd name="T11" fmla="*/ 119871817 h 134"/>
                  <a:gd name="T12" fmla="*/ 84731346 w 93"/>
                  <a:gd name="T13" fmla="*/ 138472713 h 134"/>
                  <a:gd name="T14" fmla="*/ 0 w 93"/>
                  <a:gd name="T15" fmla="*/ 41335044 h 134"/>
                  <a:gd name="T16" fmla="*/ 4460045 w 93"/>
                  <a:gd name="T17" fmla="*/ 0 h 134"/>
                  <a:gd name="T18" fmla="*/ 103684416 w 93"/>
                  <a:gd name="T19" fmla="*/ 116771334 h 13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3"/>
                  <a:gd name="T31" fmla="*/ 0 h 134"/>
                  <a:gd name="T32" fmla="*/ 93 w 93"/>
                  <a:gd name="T33" fmla="*/ 134 h 1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3" h="134">
                    <a:moveTo>
                      <a:pt x="93" y="113"/>
                    </a:moveTo>
                    <a:lnTo>
                      <a:pt x="89" y="116"/>
                    </a:lnTo>
                    <a:lnTo>
                      <a:pt x="76" y="134"/>
                    </a:lnTo>
                    <a:lnTo>
                      <a:pt x="0" y="40"/>
                    </a:lnTo>
                    <a:lnTo>
                      <a:pt x="4" y="0"/>
                    </a:lnTo>
                    <a:lnTo>
                      <a:pt x="93" y="113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1" name="Freeform 2297"/>
              <p:cNvSpPr>
                <a:spLocks/>
              </p:cNvSpPr>
              <p:nvPr/>
            </p:nvSpPr>
            <p:spPr bwMode="auto">
              <a:xfrm>
                <a:off x="3913129" y="3843598"/>
                <a:ext cx="107698" cy="149531"/>
              </a:xfrm>
              <a:custGeom>
                <a:avLst/>
                <a:gdLst>
                  <a:gd name="T0" fmla="*/ 56857152 w 102"/>
                  <a:gd name="T1" fmla="*/ 0 h 146"/>
                  <a:gd name="T2" fmla="*/ 113714305 w 102"/>
                  <a:gd name="T3" fmla="*/ 76574211 h 146"/>
                  <a:gd name="T4" fmla="*/ 56857152 w 102"/>
                  <a:gd name="T5" fmla="*/ 153147397 h 146"/>
                  <a:gd name="T6" fmla="*/ 0 w 102"/>
                  <a:gd name="T7" fmla="*/ 76574211 h 146"/>
                  <a:gd name="T8" fmla="*/ 113714305 w 102"/>
                  <a:gd name="T9" fmla="*/ 125874356 h 146"/>
                  <a:gd name="T10" fmla="*/ 99221537 w 102"/>
                  <a:gd name="T11" fmla="*/ 144756253 h 146"/>
                  <a:gd name="T12" fmla="*/ 94761574 w 102"/>
                  <a:gd name="T13" fmla="*/ 153147397 h 146"/>
                  <a:gd name="T14" fmla="*/ 0 w 102"/>
                  <a:gd name="T15" fmla="*/ 41957783 h 146"/>
                  <a:gd name="T16" fmla="*/ 4458909 w 102"/>
                  <a:gd name="T17" fmla="*/ 23076933 h 146"/>
                  <a:gd name="T18" fmla="*/ 4458909 w 102"/>
                  <a:gd name="T19" fmla="*/ 0 h 146"/>
                  <a:gd name="T20" fmla="*/ 113714305 w 102"/>
                  <a:gd name="T21" fmla="*/ 125874356 h 14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146"/>
                  <a:gd name="T35" fmla="*/ 102 w 102"/>
                  <a:gd name="T36" fmla="*/ 146 h 1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146">
                    <a:moveTo>
                      <a:pt x="102" y="120"/>
                    </a:moveTo>
                    <a:lnTo>
                      <a:pt x="89" y="138"/>
                    </a:lnTo>
                    <a:lnTo>
                      <a:pt x="85" y="146"/>
                    </a:lnTo>
                    <a:lnTo>
                      <a:pt x="0" y="40"/>
                    </a:lnTo>
                    <a:lnTo>
                      <a:pt x="4" y="22"/>
                    </a:lnTo>
                    <a:lnTo>
                      <a:pt x="4" y="0"/>
                    </a:lnTo>
                    <a:lnTo>
                      <a:pt x="102" y="12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2" name="Freeform 2298"/>
              <p:cNvSpPr>
                <a:spLocks/>
              </p:cNvSpPr>
              <p:nvPr/>
            </p:nvSpPr>
            <p:spPr bwMode="auto">
              <a:xfrm>
                <a:off x="3918405" y="3824130"/>
                <a:ext cx="106646" cy="156700"/>
              </a:xfrm>
              <a:custGeom>
                <a:avLst/>
                <a:gdLst>
                  <a:gd name="T0" fmla="*/ 55751810 w 102"/>
                  <a:gd name="T1" fmla="*/ 0 h 153"/>
                  <a:gd name="T2" fmla="*/ 111503620 w 102"/>
                  <a:gd name="T3" fmla="*/ 80244739 h 153"/>
                  <a:gd name="T4" fmla="*/ 55751810 w 102"/>
                  <a:gd name="T5" fmla="*/ 160489477 h 153"/>
                  <a:gd name="T6" fmla="*/ 0 w 102"/>
                  <a:gd name="T7" fmla="*/ 80244739 h 153"/>
                  <a:gd name="T8" fmla="*/ 97292522 w 102"/>
                  <a:gd name="T9" fmla="*/ 160489477 h 153"/>
                  <a:gd name="T10" fmla="*/ 111503620 w 102"/>
                  <a:gd name="T11" fmla="*/ 130070198 h 153"/>
                  <a:gd name="T12" fmla="*/ 0 w 102"/>
                  <a:gd name="T13" fmla="*/ 0 h 153"/>
                  <a:gd name="T14" fmla="*/ 0 w 102"/>
                  <a:gd name="T15" fmla="*/ 41957704 h 153"/>
                  <a:gd name="T16" fmla="*/ 97292522 w 102"/>
                  <a:gd name="T17" fmla="*/ 160489477 h 15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53"/>
                  <a:gd name="T29" fmla="*/ 102 w 102"/>
                  <a:gd name="T30" fmla="*/ 153 h 1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53">
                    <a:moveTo>
                      <a:pt x="89" y="153"/>
                    </a:moveTo>
                    <a:lnTo>
                      <a:pt x="102" y="124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89" y="153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3" name="Freeform 2299"/>
              <p:cNvSpPr>
                <a:spLocks/>
              </p:cNvSpPr>
              <p:nvPr/>
            </p:nvSpPr>
            <p:spPr bwMode="auto">
              <a:xfrm>
                <a:off x="3918405" y="3808768"/>
                <a:ext cx="110871" cy="156700"/>
              </a:xfrm>
              <a:custGeom>
                <a:avLst/>
                <a:gdLst>
                  <a:gd name="T0" fmla="*/ 57983441 w 106"/>
                  <a:gd name="T1" fmla="*/ 0 h 153"/>
                  <a:gd name="T2" fmla="*/ 115965836 w 106"/>
                  <a:gd name="T3" fmla="*/ 80244739 h 153"/>
                  <a:gd name="T4" fmla="*/ 57983441 w 106"/>
                  <a:gd name="T5" fmla="*/ 160489477 h 153"/>
                  <a:gd name="T6" fmla="*/ 0 w 106"/>
                  <a:gd name="T7" fmla="*/ 80244739 h 153"/>
                  <a:gd name="T8" fmla="*/ 5470334 w 106"/>
                  <a:gd name="T9" fmla="*/ 0 h 153"/>
                  <a:gd name="T10" fmla="*/ 0 w 106"/>
                  <a:gd name="T11" fmla="*/ 4196078 h 153"/>
                  <a:gd name="T12" fmla="*/ 0 w 106"/>
                  <a:gd name="T13" fmla="*/ 34615339 h 153"/>
                  <a:gd name="T14" fmla="*/ 107213305 w 106"/>
                  <a:gd name="T15" fmla="*/ 160489477 h 153"/>
                  <a:gd name="T16" fmla="*/ 115965836 w 106"/>
                  <a:gd name="T17" fmla="*/ 134265282 h 153"/>
                  <a:gd name="T18" fmla="*/ 115965836 w 106"/>
                  <a:gd name="T19" fmla="*/ 130070198 h 153"/>
                  <a:gd name="T20" fmla="*/ 5470334 w 106"/>
                  <a:gd name="T21" fmla="*/ 0 h 15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"/>
                  <a:gd name="T34" fmla="*/ 0 h 153"/>
                  <a:gd name="T35" fmla="*/ 106 w 106"/>
                  <a:gd name="T36" fmla="*/ 153 h 15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" h="153">
                    <a:moveTo>
                      <a:pt x="5" y="0"/>
                    </a:moveTo>
                    <a:lnTo>
                      <a:pt x="0" y="4"/>
                    </a:lnTo>
                    <a:lnTo>
                      <a:pt x="0" y="33"/>
                    </a:lnTo>
                    <a:lnTo>
                      <a:pt x="98" y="153"/>
                    </a:lnTo>
                    <a:lnTo>
                      <a:pt x="106" y="128"/>
                    </a:lnTo>
                    <a:lnTo>
                      <a:pt x="106" y="12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4" name="Freeform 2300"/>
              <p:cNvSpPr>
                <a:spLocks/>
              </p:cNvSpPr>
              <p:nvPr/>
            </p:nvSpPr>
            <p:spPr bwMode="auto">
              <a:xfrm>
                <a:off x="3918405" y="3794430"/>
                <a:ext cx="120371" cy="156700"/>
              </a:xfrm>
              <a:custGeom>
                <a:avLst/>
                <a:gdLst>
                  <a:gd name="T0" fmla="*/ 62996948 w 115"/>
                  <a:gd name="T1" fmla="*/ 0 h 153"/>
                  <a:gd name="T2" fmla="*/ 125992848 w 115"/>
                  <a:gd name="T3" fmla="*/ 80244739 h 153"/>
                  <a:gd name="T4" fmla="*/ 62996948 w 115"/>
                  <a:gd name="T5" fmla="*/ 160489477 h 153"/>
                  <a:gd name="T6" fmla="*/ 0 w 115"/>
                  <a:gd name="T7" fmla="*/ 80244739 h 153"/>
                  <a:gd name="T8" fmla="*/ 14242506 w 115"/>
                  <a:gd name="T9" fmla="*/ 0 h 153"/>
                  <a:gd name="T10" fmla="*/ 0 w 115"/>
                  <a:gd name="T11" fmla="*/ 18880814 h 153"/>
                  <a:gd name="T12" fmla="*/ 0 w 115"/>
                  <a:gd name="T13" fmla="*/ 30419255 h 153"/>
                  <a:gd name="T14" fmla="*/ 111750346 w 115"/>
                  <a:gd name="T15" fmla="*/ 160489477 h 153"/>
                  <a:gd name="T16" fmla="*/ 116132896 w 115"/>
                  <a:gd name="T17" fmla="*/ 148951036 h 153"/>
                  <a:gd name="T18" fmla="*/ 125992848 w 115"/>
                  <a:gd name="T19" fmla="*/ 133216487 h 153"/>
                  <a:gd name="T20" fmla="*/ 14242506 w 115"/>
                  <a:gd name="T21" fmla="*/ 0 h 15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5"/>
                  <a:gd name="T34" fmla="*/ 0 h 153"/>
                  <a:gd name="T35" fmla="*/ 115 w 115"/>
                  <a:gd name="T36" fmla="*/ 153 h 15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5" h="153">
                    <a:moveTo>
                      <a:pt x="13" y="0"/>
                    </a:moveTo>
                    <a:lnTo>
                      <a:pt x="0" y="18"/>
                    </a:lnTo>
                    <a:lnTo>
                      <a:pt x="0" y="29"/>
                    </a:lnTo>
                    <a:lnTo>
                      <a:pt x="102" y="153"/>
                    </a:lnTo>
                    <a:lnTo>
                      <a:pt x="106" y="142"/>
                    </a:lnTo>
                    <a:lnTo>
                      <a:pt x="115" y="1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5" name="Freeform 2301"/>
              <p:cNvSpPr>
                <a:spLocks/>
              </p:cNvSpPr>
              <p:nvPr/>
            </p:nvSpPr>
            <p:spPr bwMode="auto">
              <a:xfrm>
                <a:off x="3922629" y="3783165"/>
                <a:ext cx="120371" cy="152604"/>
              </a:xfrm>
              <a:custGeom>
                <a:avLst/>
                <a:gdLst>
                  <a:gd name="T0" fmla="*/ 63549552 w 114"/>
                  <a:gd name="T1" fmla="*/ 0 h 149"/>
                  <a:gd name="T2" fmla="*/ 127098048 w 114"/>
                  <a:gd name="T3" fmla="*/ 78147587 h 149"/>
                  <a:gd name="T4" fmla="*/ 63549552 w 114"/>
                  <a:gd name="T5" fmla="*/ 156295173 h 149"/>
                  <a:gd name="T6" fmla="*/ 0 w 114"/>
                  <a:gd name="T7" fmla="*/ 78147587 h 149"/>
                  <a:gd name="T8" fmla="*/ 18953156 w 114"/>
                  <a:gd name="T9" fmla="*/ 0 h 149"/>
                  <a:gd name="T10" fmla="*/ 0 w 114"/>
                  <a:gd name="T11" fmla="*/ 26224329 h 149"/>
                  <a:gd name="T12" fmla="*/ 112603906 w 114"/>
                  <a:gd name="T13" fmla="*/ 156295173 h 149"/>
                  <a:gd name="T14" fmla="*/ 127098048 w 114"/>
                  <a:gd name="T15" fmla="*/ 130070820 h 149"/>
                  <a:gd name="T16" fmla="*/ 18953156 w 114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49"/>
                  <a:gd name="T29" fmla="*/ 114 w 114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49">
                    <a:moveTo>
                      <a:pt x="17" y="0"/>
                    </a:moveTo>
                    <a:lnTo>
                      <a:pt x="0" y="25"/>
                    </a:lnTo>
                    <a:lnTo>
                      <a:pt x="101" y="149"/>
                    </a:lnTo>
                    <a:lnTo>
                      <a:pt x="114" y="12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6" name="Freeform 2302"/>
              <p:cNvSpPr>
                <a:spLocks/>
              </p:cNvSpPr>
              <p:nvPr/>
            </p:nvSpPr>
            <p:spPr bwMode="auto">
              <a:xfrm>
                <a:off x="3931078" y="3771899"/>
                <a:ext cx="120371" cy="152604"/>
              </a:xfrm>
              <a:custGeom>
                <a:avLst/>
                <a:gdLst>
                  <a:gd name="T0" fmla="*/ 63549552 w 114"/>
                  <a:gd name="T1" fmla="*/ 0 h 149"/>
                  <a:gd name="T2" fmla="*/ 127098048 w 114"/>
                  <a:gd name="T3" fmla="*/ 78147587 h 149"/>
                  <a:gd name="T4" fmla="*/ 63549552 w 114"/>
                  <a:gd name="T5" fmla="*/ 156295173 h 149"/>
                  <a:gd name="T6" fmla="*/ 0 w 114"/>
                  <a:gd name="T7" fmla="*/ 78147587 h 149"/>
                  <a:gd name="T8" fmla="*/ 18953156 w 114"/>
                  <a:gd name="T9" fmla="*/ 0 h 149"/>
                  <a:gd name="T10" fmla="*/ 0 w 114"/>
                  <a:gd name="T11" fmla="*/ 23077001 h 149"/>
                  <a:gd name="T12" fmla="*/ 113718921 w 114"/>
                  <a:gd name="T13" fmla="*/ 156295173 h 149"/>
                  <a:gd name="T14" fmla="*/ 127098048 w 114"/>
                  <a:gd name="T15" fmla="*/ 125875748 h 149"/>
                  <a:gd name="T16" fmla="*/ 18953156 w 114"/>
                  <a:gd name="T17" fmla="*/ 0 h 14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49"/>
                  <a:gd name="T29" fmla="*/ 114 w 114"/>
                  <a:gd name="T30" fmla="*/ 149 h 1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49">
                    <a:moveTo>
                      <a:pt x="17" y="0"/>
                    </a:moveTo>
                    <a:lnTo>
                      <a:pt x="0" y="22"/>
                    </a:lnTo>
                    <a:lnTo>
                      <a:pt x="102" y="149"/>
                    </a:lnTo>
                    <a:lnTo>
                      <a:pt x="114" y="12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7" name="Freeform 2303"/>
              <p:cNvSpPr>
                <a:spLocks/>
              </p:cNvSpPr>
              <p:nvPr/>
            </p:nvSpPr>
            <p:spPr bwMode="auto">
              <a:xfrm>
                <a:off x="3940579" y="3760634"/>
                <a:ext cx="116147" cy="149531"/>
              </a:xfrm>
              <a:custGeom>
                <a:avLst/>
                <a:gdLst>
                  <a:gd name="T0" fmla="*/ 61319280 w 110"/>
                  <a:gd name="T1" fmla="*/ 0 h 146"/>
                  <a:gd name="T2" fmla="*/ 122637505 w 110"/>
                  <a:gd name="T3" fmla="*/ 76574211 h 146"/>
                  <a:gd name="T4" fmla="*/ 61319280 w 110"/>
                  <a:gd name="T5" fmla="*/ 153147397 h 146"/>
                  <a:gd name="T6" fmla="*/ 0 w 110"/>
                  <a:gd name="T7" fmla="*/ 76574211 h 146"/>
                  <a:gd name="T8" fmla="*/ 13379079 w 110"/>
                  <a:gd name="T9" fmla="*/ 0 h 146"/>
                  <a:gd name="T10" fmla="*/ 0 w 110"/>
                  <a:gd name="T11" fmla="*/ 23076933 h 146"/>
                  <a:gd name="T12" fmla="*/ 108144475 w 110"/>
                  <a:gd name="T13" fmla="*/ 153147397 h 146"/>
                  <a:gd name="T14" fmla="*/ 117063506 w 110"/>
                  <a:gd name="T15" fmla="*/ 133216735 h 146"/>
                  <a:gd name="T16" fmla="*/ 122637505 w 110"/>
                  <a:gd name="T17" fmla="*/ 121678272 h 146"/>
                  <a:gd name="T18" fmla="*/ 13379079 w 110"/>
                  <a:gd name="T19" fmla="*/ 0 h 14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0"/>
                  <a:gd name="T31" fmla="*/ 0 h 146"/>
                  <a:gd name="T32" fmla="*/ 110 w 110"/>
                  <a:gd name="T33" fmla="*/ 146 h 1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0" h="146">
                    <a:moveTo>
                      <a:pt x="12" y="0"/>
                    </a:moveTo>
                    <a:lnTo>
                      <a:pt x="0" y="22"/>
                    </a:lnTo>
                    <a:lnTo>
                      <a:pt x="97" y="146"/>
                    </a:lnTo>
                    <a:lnTo>
                      <a:pt x="105" y="127"/>
                    </a:lnTo>
                    <a:lnTo>
                      <a:pt x="110" y="11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8" name="Freeform 2304"/>
              <p:cNvSpPr>
                <a:spLocks/>
              </p:cNvSpPr>
              <p:nvPr/>
            </p:nvSpPr>
            <p:spPr bwMode="auto">
              <a:xfrm>
                <a:off x="3950079" y="3749369"/>
                <a:ext cx="110871" cy="144411"/>
              </a:xfrm>
              <a:custGeom>
                <a:avLst/>
                <a:gdLst>
                  <a:gd name="T0" fmla="*/ 57983441 w 106"/>
                  <a:gd name="T1" fmla="*/ 0 h 142"/>
                  <a:gd name="T2" fmla="*/ 115965836 w 106"/>
                  <a:gd name="T3" fmla="*/ 73431977 h 142"/>
                  <a:gd name="T4" fmla="*/ 57983441 w 106"/>
                  <a:gd name="T5" fmla="*/ 146862936 h 142"/>
                  <a:gd name="T6" fmla="*/ 0 w 106"/>
                  <a:gd name="T7" fmla="*/ 73431977 h 142"/>
                  <a:gd name="T8" fmla="*/ 14221821 w 106"/>
                  <a:gd name="T9" fmla="*/ 0 h 142"/>
                  <a:gd name="T10" fmla="*/ 0 w 106"/>
                  <a:gd name="T11" fmla="*/ 22753883 h 142"/>
                  <a:gd name="T12" fmla="*/ 106119238 w 106"/>
                  <a:gd name="T13" fmla="*/ 146862936 h 142"/>
                  <a:gd name="T14" fmla="*/ 106119238 w 106"/>
                  <a:gd name="T15" fmla="*/ 142725868 h 142"/>
                  <a:gd name="T16" fmla="*/ 115965836 w 106"/>
                  <a:gd name="T17" fmla="*/ 116870177 h 142"/>
                  <a:gd name="T18" fmla="*/ 14221821 w 106"/>
                  <a:gd name="T19" fmla="*/ 0 h 14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6"/>
                  <a:gd name="T31" fmla="*/ 0 h 142"/>
                  <a:gd name="T32" fmla="*/ 106 w 106"/>
                  <a:gd name="T33" fmla="*/ 142 h 1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6" h="142">
                    <a:moveTo>
                      <a:pt x="13" y="0"/>
                    </a:moveTo>
                    <a:lnTo>
                      <a:pt x="0" y="22"/>
                    </a:lnTo>
                    <a:lnTo>
                      <a:pt x="97" y="142"/>
                    </a:lnTo>
                    <a:lnTo>
                      <a:pt x="97" y="138"/>
                    </a:lnTo>
                    <a:lnTo>
                      <a:pt x="106" y="1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29" name="Freeform 2305"/>
              <p:cNvSpPr>
                <a:spLocks/>
              </p:cNvSpPr>
              <p:nvPr/>
            </p:nvSpPr>
            <p:spPr bwMode="auto">
              <a:xfrm>
                <a:off x="3953252" y="3738103"/>
                <a:ext cx="112983" cy="141338"/>
              </a:xfrm>
              <a:custGeom>
                <a:avLst/>
                <a:gdLst>
                  <a:gd name="T0" fmla="*/ 60213543 w 106"/>
                  <a:gd name="T1" fmla="*/ 0 h 138"/>
                  <a:gd name="T2" fmla="*/ 120426020 w 106"/>
                  <a:gd name="T3" fmla="*/ 72378370 h 138"/>
                  <a:gd name="T4" fmla="*/ 60213543 w 106"/>
                  <a:gd name="T5" fmla="*/ 144756741 h 138"/>
                  <a:gd name="T6" fmla="*/ 0 w 106"/>
                  <a:gd name="T7" fmla="*/ 72378370 h 138"/>
                  <a:gd name="T8" fmla="*/ 19313701 w 106"/>
                  <a:gd name="T9" fmla="*/ 0 h 138"/>
                  <a:gd name="T10" fmla="*/ 0 w 106"/>
                  <a:gd name="T11" fmla="*/ 23077011 h 138"/>
                  <a:gd name="T12" fmla="*/ 111337287 w 106"/>
                  <a:gd name="T13" fmla="*/ 144756741 h 138"/>
                  <a:gd name="T14" fmla="*/ 120426020 w 106"/>
                  <a:gd name="T15" fmla="*/ 111189973 h 138"/>
                  <a:gd name="T16" fmla="*/ 19313701 w 106"/>
                  <a:gd name="T17" fmla="*/ 0 h 13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6"/>
                  <a:gd name="T28" fmla="*/ 0 h 138"/>
                  <a:gd name="T29" fmla="*/ 106 w 106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6" h="138">
                    <a:moveTo>
                      <a:pt x="17" y="0"/>
                    </a:moveTo>
                    <a:lnTo>
                      <a:pt x="0" y="22"/>
                    </a:lnTo>
                    <a:lnTo>
                      <a:pt x="98" y="138"/>
                    </a:lnTo>
                    <a:lnTo>
                      <a:pt x="106" y="10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0" name="Freeform 2306"/>
              <p:cNvSpPr>
                <a:spLocks/>
              </p:cNvSpPr>
              <p:nvPr/>
            </p:nvSpPr>
            <p:spPr bwMode="auto">
              <a:xfrm>
                <a:off x="3962753" y="3723765"/>
                <a:ext cx="106646" cy="141338"/>
              </a:xfrm>
              <a:custGeom>
                <a:avLst/>
                <a:gdLst>
                  <a:gd name="T0" fmla="*/ 56303808 w 101"/>
                  <a:gd name="T1" fmla="*/ 0 h 138"/>
                  <a:gd name="T2" fmla="*/ 112607616 w 101"/>
                  <a:gd name="T3" fmla="*/ 72378370 h 138"/>
                  <a:gd name="T4" fmla="*/ 56303808 w 101"/>
                  <a:gd name="T5" fmla="*/ 144756741 h 138"/>
                  <a:gd name="T6" fmla="*/ 0 w 101"/>
                  <a:gd name="T7" fmla="*/ 72378370 h 138"/>
                  <a:gd name="T8" fmla="*/ 18953425 w 101"/>
                  <a:gd name="T9" fmla="*/ 0 h 138"/>
                  <a:gd name="T10" fmla="*/ 0 w 101"/>
                  <a:gd name="T11" fmla="*/ 26224341 h 138"/>
                  <a:gd name="T12" fmla="*/ 103688423 w 101"/>
                  <a:gd name="T13" fmla="*/ 144756741 h 138"/>
                  <a:gd name="T14" fmla="*/ 112607616 w 101"/>
                  <a:gd name="T15" fmla="*/ 121679706 h 138"/>
                  <a:gd name="T16" fmla="*/ 112607616 w 101"/>
                  <a:gd name="T17" fmla="*/ 110141204 h 138"/>
                  <a:gd name="T18" fmla="*/ 18953425 w 101"/>
                  <a:gd name="T19" fmla="*/ 0 h 13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1"/>
                  <a:gd name="T31" fmla="*/ 0 h 138"/>
                  <a:gd name="T32" fmla="*/ 101 w 101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1" h="138">
                    <a:moveTo>
                      <a:pt x="17" y="0"/>
                    </a:moveTo>
                    <a:lnTo>
                      <a:pt x="0" y="25"/>
                    </a:lnTo>
                    <a:lnTo>
                      <a:pt x="93" y="138"/>
                    </a:lnTo>
                    <a:lnTo>
                      <a:pt x="101" y="116"/>
                    </a:lnTo>
                    <a:lnTo>
                      <a:pt x="101" y="10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1" name="Freeform 2307"/>
              <p:cNvSpPr>
                <a:spLocks/>
              </p:cNvSpPr>
              <p:nvPr/>
            </p:nvSpPr>
            <p:spPr bwMode="auto">
              <a:xfrm>
                <a:off x="3972254" y="3713524"/>
                <a:ext cx="103473" cy="133145"/>
              </a:xfrm>
              <a:custGeom>
                <a:avLst/>
                <a:gdLst>
                  <a:gd name="T0" fmla="*/ 54626353 w 98"/>
                  <a:gd name="T1" fmla="*/ 0 h 131"/>
                  <a:gd name="T2" fmla="*/ 109251649 w 98"/>
                  <a:gd name="T3" fmla="*/ 67663070 h 131"/>
                  <a:gd name="T4" fmla="*/ 54626353 w 98"/>
                  <a:gd name="T5" fmla="*/ 135325123 h 131"/>
                  <a:gd name="T6" fmla="*/ 0 w 98"/>
                  <a:gd name="T7" fmla="*/ 67663070 h 131"/>
                  <a:gd name="T8" fmla="*/ 18951399 w 98"/>
                  <a:gd name="T9" fmla="*/ 0 h 131"/>
                  <a:gd name="T10" fmla="*/ 0 w 98"/>
                  <a:gd name="T11" fmla="*/ 25825044 h 131"/>
                  <a:gd name="T12" fmla="*/ 99217939 w 98"/>
                  <a:gd name="T13" fmla="*/ 135325123 h 131"/>
                  <a:gd name="T14" fmla="*/ 103677835 w 98"/>
                  <a:gd name="T15" fmla="*/ 131192516 h 131"/>
                  <a:gd name="T16" fmla="*/ 109251649 w 98"/>
                  <a:gd name="T17" fmla="*/ 105367480 h 131"/>
                  <a:gd name="T18" fmla="*/ 18951399 w 98"/>
                  <a:gd name="T19" fmla="*/ 0 h 13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8"/>
                  <a:gd name="T31" fmla="*/ 0 h 131"/>
                  <a:gd name="T32" fmla="*/ 98 w 98"/>
                  <a:gd name="T33" fmla="*/ 131 h 13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8" h="131">
                    <a:moveTo>
                      <a:pt x="17" y="0"/>
                    </a:moveTo>
                    <a:lnTo>
                      <a:pt x="0" y="25"/>
                    </a:lnTo>
                    <a:lnTo>
                      <a:pt x="89" y="131"/>
                    </a:lnTo>
                    <a:lnTo>
                      <a:pt x="93" y="127"/>
                    </a:lnTo>
                    <a:lnTo>
                      <a:pt x="98" y="1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2" name="Freeform 2308"/>
              <p:cNvSpPr>
                <a:spLocks/>
              </p:cNvSpPr>
              <p:nvPr/>
            </p:nvSpPr>
            <p:spPr bwMode="auto">
              <a:xfrm>
                <a:off x="3981754" y="3700211"/>
                <a:ext cx="101361" cy="130073"/>
              </a:xfrm>
              <a:custGeom>
                <a:avLst/>
                <a:gdLst>
                  <a:gd name="T0" fmla="*/ 52959555 w 97"/>
                  <a:gd name="T1" fmla="*/ 0 h 127"/>
                  <a:gd name="T2" fmla="*/ 105918064 w 97"/>
                  <a:gd name="T3" fmla="*/ 66610691 h 127"/>
                  <a:gd name="T4" fmla="*/ 52959555 w 97"/>
                  <a:gd name="T5" fmla="*/ 133220357 h 127"/>
                  <a:gd name="T6" fmla="*/ 0 w 97"/>
                  <a:gd name="T7" fmla="*/ 66610691 h 127"/>
                  <a:gd name="T8" fmla="*/ 18562650 w 97"/>
                  <a:gd name="T9" fmla="*/ 0 h 127"/>
                  <a:gd name="T10" fmla="*/ 0 w 97"/>
                  <a:gd name="T11" fmla="*/ 23077206 h 127"/>
                  <a:gd name="T12" fmla="*/ 91723349 w 97"/>
                  <a:gd name="T13" fmla="*/ 133220357 h 127"/>
                  <a:gd name="T14" fmla="*/ 105918064 w 97"/>
                  <a:gd name="T15" fmla="*/ 102799669 h 127"/>
                  <a:gd name="T16" fmla="*/ 18562650 w 97"/>
                  <a:gd name="T17" fmla="*/ 0 h 12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27"/>
                  <a:gd name="T29" fmla="*/ 97 w 97"/>
                  <a:gd name="T30" fmla="*/ 127 h 1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27">
                    <a:moveTo>
                      <a:pt x="17" y="0"/>
                    </a:moveTo>
                    <a:lnTo>
                      <a:pt x="0" y="22"/>
                    </a:lnTo>
                    <a:lnTo>
                      <a:pt x="84" y="127"/>
                    </a:lnTo>
                    <a:lnTo>
                      <a:pt x="97" y="9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3" name="Freeform 2309"/>
              <p:cNvSpPr>
                <a:spLocks/>
              </p:cNvSpPr>
              <p:nvPr/>
            </p:nvSpPr>
            <p:spPr bwMode="auto">
              <a:xfrm>
                <a:off x="3989152" y="3688936"/>
                <a:ext cx="93972" cy="127001"/>
              </a:xfrm>
              <a:custGeom>
                <a:avLst/>
                <a:gdLst>
                  <a:gd name="T0" fmla="*/ 49610880 w 89"/>
                  <a:gd name="T1" fmla="*/ 0 h 124"/>
                  <a:gd name="T2" fmla="*/ 99221761 w 89"/>
                  <a:gd name="T3" fmla="*/ 65037827 h 124"/>
                  <a:gd name="T4" fmla="*/ 49610880 w 89"/>
                  <a:gd name="T5" fmla="*/ 130074629 h 124"/>
                  <a:gd name="T6" fmla="*/ 0 w 89"/>
                  <a:gd name="T7" fmla="*/ 65037827 h 124"/>
                  <a:gd name="T8" fmla="*/ 18952782 w 89"/>
                  <a:gd name="T9" fmla="*/ 0 h 124"/>
                  <a:gd name="T10" fmla="*/ 0 w 89"/>
                  <a:gd name="T11" fmla="*/ 23077313 h 124"/>
                  <a:gd name="T12" fmla="*/ 90302871 w 89"/>
                  <a:gd name="T13" fmla="*/ 130074629 h 124"/>
                  <a:gd name="T14" fmla="*/ 99221761 w 89"/>
                  <a:gd name="T15" fmla="*/ 106997324 h 124"/>
                  <a:gd name="T16" fmla="*/ 99221761 w 89"/>
                  <a:gd name="T17" fmla="*/ 95457647 h 124"/>
                  <a:gd name="T18" fmla="*/ 18952782 w 89"/>
                  <a:gd name="T19" fmla="*/ 0 h 12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9"/>
                  <a:gd name="T31" fmla="*/ 0 h 124"/>
                  <a:gd name="T32" fmla="*/ 89 w 89"/>
                  <a:gd name="T33" fmla="*/ 124 h 1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9" h="124">
                    <a:moveTo>
                      <a:pt x="17" y="0"/>
                    </a:moveTo>
                    <a:lnTo>
                      <a:pt x="0" y="22"/>
                    </a:lnTo>
                    <a:lnTo>
                      <a:pt x="81" y="124"/>
                    </a:lnTo>
                    <a:lnTo>
                      <a:pt x="89" y="102"/>
                    </a:lnTo>
                    <a:lnTo>
                      <a:pt x="89" y="9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4" name="Freeform 2310"/>
              <p:cNvSpPr>
                <a:spLocks/>
              </p:cNvSpPr>
              <p:nvPr/>
            </p:nvSpPr>
            <p:spPr bwMode="auto">
              <a:xfrm>
                <a:off x="3998652" y="3678695"/>
                <a:ext cx="88696" cy="123928"/>
              </a:xfrm>
              <a:custGeom>
                <a:avLst/>
                <a:gdLst>
                  <a:gd name="T0" fmla="*/ 46827264 w 84"/>
                  <a:gd name="T1" fmla="*/ 0 h 120"/>
                  <a:gd name="T2" fmla="*/ 93654528 w 84"/>
                  <a:gd name="T3" fmla="*/ 63992288 h 120"/>
                  <a:gd name="T4" fmla="*/ 46827264 w 84"/>
                  <a:gd name="T5" fmla="*/ 127984576 h 120"/>
                  <a:gd name="T6" fmla="*/ 0 w 84"/>
                  <a:gd name="T7" fmla="*/ 63992288 h 120"/>
                  <a:gd name="T8" fmla="*/ 18953492 w 84"/>
                  <a:gd name="T9" fmla="*/ 0 h 120"/>
                  <a:gd name="T10" fmla="*/ 0 w 84"/>
                  <a:gd name="T11" fmla="*/ 23463703 h 120"/>
                  <a:gd name="T12" fmla="*/ 89194388 w 84"/>
                  <a:gd name="T13" fmla="*/ 127984576 h 120"/>
                  <a:gd name="T14" fmla="*/ 89194388 w 84"/>
                  <a:gd name="T15" fmla="*/ 120518949 h 120"/>
                  <a:gd name="T16" fmla="*/ 93654528 w 84"/>
                  <a:gd name="T17" fmla="*/ 92789033 h 120"/>
                  <a:gd name="T18" fmla="*/ 18953492 w 84"/>
                  <a:gd name="T19" fmla="*/ 0 h 12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4"/>
                  <a:gd name="T31" fmla="*/ 0 h 120"/>
                  <a:gd name="T32" fmla="*/ 84 w 84"/>
                  <a:gd name="T33" fmla="*/ 120 h 1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4" h="120">
                    <a:moveTo>
                      <a:pt x="17" y="0"/>
                    </a:moveTo>
                    <a:lnTo>
                      <a:pt x="0" y="22"/>
                    </a:lnTo>
                    <a:lnTo>
                      <a:pt x="80" y="120"/>
                    </a:lnTo>
                    <a:lnTo>
                      <a:pt x="80" y="113"/>
                    </a:lnTo>
                    <a:lnTo>
                      <a:pt x="84" y="8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5" name="Freeform 2311"/>
              <p:cNvSpPr>
                <a:spLocks/>
              </p:cNvSpPr>
              <p:nvPr/>
            </p:nvSpPr>
            <p:spPr bwMode="auto">
              <a:xfrm>
                <a:off x="4007101" y="3667429"/>
                <a:ext cx="85523" cy="115735"/>
              </a:xfrm>
              <a:custGeom>
                <a:avLst/>
                <a:gdLst>
                  <a:gd name="T0" fmla="*/ 45149808 w 81"/>
                  <a:gd name="T1" fmla="*/ 0 h 113"/>
                  <a:gd name="T2" fmla="*/ 90298561 w 81"/>
                  <a:gd name="T3" fmla="*/ 59268610 h 113"/>
                  <a:gd name="T4" fmla="*/ 45149808 w 81"/>
                  <a:gd name="T5" fmla="*/ 118536197 h 113"/>
                  <a:gd name="T6" fmla="*/ 0 w 81"/>
                  <a:gd name="T7" fmla="*/ 59268610 h 113"/>
                  <a:gd name="T8" fmla="*/ 18951264 w 81"/>
                  <a:gd name="T9" fmla="*/ 0 h 113"/>
                  <a:gd name="T10" fmla="*/ 0 w 81"/>
                  <a:gd name="T11" fmla="*/ 23077356 h 113"/>
                  <a:gd name="T12" fmla="*/ 80264922 w 81"/>
                  <a:gd name="T13" fmla="*/ 118536197 h 113"/>
                  <a:gd name="T14" fmla="*/ 90298561 w 81"/>
                  <a:gd name="T15" fmla="*/ 83919151 h 113"/>
                  <a:gd name="T16" fmla="*/ 18951264 w 81"/>
                  <a:gd name="T17" fmla="*/ 0 h 11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113"/>
                  <a:gd name="T29" fmla="*/ 81 w 81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113">
                    <a:moveTo>
                      <a:pt x="17" y="0"/>
                    </a:moveTo>
                    <a:lnTo>
                      <a:pt x="0" y="22"/>
                    </a:lnTo>
                    <a:lnTo>
                      <a:pt x="72" y="113"/>
                    </a:lnTo>
                    <a:lnTo>
                      <a:pt x="81" y="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6" name="Freeform 2312"/>
              <p:cNvSpPr>
                <a:spLocks/>
              </p:cNvSpPr>
              <p:nvPr/>
            </p:nvSpPr>
            <p:spPr bwMode="auto">
              <a:xfrm>
                <a:off x="4016602" y="3656164"/>
                <a:ext cx="81299" cy="111639"/>
              </a:xfrm>
              <a:custGeom>
                <a:avLst/>
                <a:gdLst>
                  <a:gd name="T0" fmla="*/ 43484267 w 76"/>
                  <a:gd name="T1" fmla="*/ 0 h 109"/>
                  <a:gd name="T2" fmla="*/ 86967464 w 76"/>
                  <a:gd name="T3" fmla="*/ 57171459 h 109"/>
                  <a:gd name="T4" fmla="*/ 43484267 w 76"/>
                  <a:gd name="T5" fmla="*/ 114341893 h 109"/>
                  <a:gd name="T6" fmla="*/ 0 w 76"/>
                  <a:gd name="T7" fmla="*/ 57171459 h 109"/>
                  <a:gd name="T8" fmla="*/ 19452926 w 76"/>
                  <a:gd name="T9" fmla="*/ 0 h 109"/>
                  <a:gd name="T10" fmla="*/ 0 w 76"/>
                  <a:gd name="T11" fmla="*/ 23078548 h 109"/>
                  <a:gd name="T12" fmla="*/ 76668169 w 76"/>
                  <a:gd name="T13" fmla="*/ 114341893 h 109"/>
                  <a:gd name="T14" fmla="*/ 86967464 w 76"/>
                  <a:gd name="T15" fmla="*/ 92313169 h 109"/>
                  <a:gd name="T16" fmla="*/ 86967464 w 76"/>
                  <a:gd name="T17" fmla="*/ 76577195 h 109"/>
                  <a:gd name="T18" fmla="*/ 19452926 w 76"/>
                  <a:gd name="T19" fmla="*/ 0 h 10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109"/>
                  <a:gd name="T32" fmla="*/ 76 w 76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109">
                    <a:moveTo>
                      <a:pt x="17" y="0"/>
                    </a:moveTo>
                    <a:lnTo>
                      <a:pt x="0" y="22"/>
                    </a:lnTo>
                    <a:lnTo>
                      <a:pt x="67" y="109"/>
                    </a:lnTo>
                    <a:lnTo>
                      <a:pt x="76" y="88"/>
                    </a:lnTo>
                    <a:lnTo>
                      <a:pt x="76" y="7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7" name="Freeform 2313"/>
              <p:cNvSpPr>
                <a:spLocks/>
              </p:cNvSpPr>
              <p:nvPr/>
            </p:nvSpPr>
            <p:spPr bwMode="auto">
              <a:xfrm>
                <a:off x="4023990" y="3641826"/>
                <a:ext cx="76023" cy="107542"/>
              </a:xfrm>
              <a:custGeom>
                <a:avLst/>
                <a:gdLst>
                  <a:gd name="T0" fmla="*/ 40135920 w 72"/>
                  <a:gd name="T1" fmla="*/ 0 h 105"/>
                  <a:gd name="T2" fmla="*/ 80270784 w 72"/>
                  <a:gd name="T3" fmla="*/ 55072770 h 105"/>
                  <a:gd name="T4" fmla="*/ 40135920 w 72"/>
                  <a:gd name="T5" fmla="*/ 110145541 h 105"/>
                  <a:gd name="T6" fmla="*/ 0 w 72"/>
                  <a:gd name="T7" fmla="*/ 55072770 h 105"/>
                  <a:gd name="T8" fmla="*/ 14492938 w 72"/>
                  <a:gd name="T9" fmla="*/ 0 h 105"/>
                  <a:gd name="T10" fmla="*/ 0 w 72"/>
                  <a:gd name="T11" fmla="*/ 26224885 h 105"/>
                  <a:gd name="T12" fmla="*/ 71351812 w 72"/>
                  <a:gd name="T13" fmla="*/ 110145541 h 105"/>
                  <a:gd name="T14" fmla="*/ 75811826 w 72"/>
                  <a:gd name="T15" fmla="*/ 106998146 h 105"/>
                  <a:gd name="T16" fmla="*/ 80270784 w 72"/>
                  <a:gd name="T17" fmla="*/ 72380898 h 105"/>
                  <a:gd name="T18" fmla="*/ 14492938 w 72"/>
                  <a:gd name="T19" fmla="*/ 0 h 10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105"/>
                  <a:gd name="T32" fmla="*/ 72 w 72"/>
                  <a:gd name="T33" fmla="*/ 105 h 10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105">
                    <a:moveTo>
                      <a:pt x="13" y="0"/>
                    </a:moveTo>
                    <a:lnTo>
                      <a:pt x="0" y="25"/>
                    </a:lnTo>
                    <a:lnTo>
                      <a:pt x="64" y="105"/>
                    </a:lnTo>
                    <a:lnTo>
                      <a:pt x="68" y="102"/>
                    </a:lnTo>
                    <a:lnTo>
                      <a:pt x="72" y="6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8" name="Freeform 2314"/>
              <p:cNvSpPr>
                <a:spLocks/>
              </p:cNvSpPr>
              <p:nvPr/>
            </p:nvSpPr>
            <p:spPr bwMode="auto">
              <a:xfrm>
                <a:off x="4033500" y="3630561"/>
                <a:ext cx="71798" cy="100373"/>
              </a:xfrm>
              <a:custGeom>
                <a:avLst/>
                <a:gdLst>
                  <a:gd name="T0" fmla="*/ 38469796 w 67"/>
                  <a:gd name="T1" fmla="*/ 0 h 98"/>
                  <a:gd name="T2" fmla="*/ 76939593 w 67"/>
                  <a:gd name="T3" fmla="*/ 51402242 h 98"/>
                  <a:gd name="T4" fmla="*/ 38469796 w 67"/>
                  <a:gd name="T5" fmla="*/ 102803460 h 98"/>
                  <a:gd name="T6" fmla="*/ 0 w 67"/>
                  <a:gd name="T7" fmla="*/ 51402242 h 98"/>
                  <a:gd name="T8" fmla="*/ 13779856 w 67"/>
                  <a:gd name="T9" fmla="*/ 0 h 98"/>
                  <a:gd name="T10" fmla="*/ 0 w 67"/>
                  <a:gd name="T11" fmla="*/ 26225007 h 98"/>
                  <a:gd name="T12" fmla="*/ 67752651 w 67"/>
                  <a:gd name="T13" fmla="*/ 102803460 h 98"/>
                  <a:gd name="T14" fmla="*/ 76939593 w 67"/>
                  <a:gd name="T15" fmla="*/ 68186053 h 98"/>
                  <a:gd name="T16" fmla="*/ 13779856 w 67"/>
                  <a:gd name="T17" fmla="*/ 0 h 98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98"/>
                  <a:gd name="T29" fmla="*/ 67 w 67"/>
                  <a:gd name="T30" fmla="*/ 98 h 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98">
                    <a:moveTo>
                      <a:pt x="12" y="0"/>
                    </a:moveTo>
                    <a:lnTo>
                      <a:pt x="0" y="25"/>
                    </a:lnTo>
                    <a:lnTo>
                      <a:pt x="59" y="98"/>
                    </a:lnTo>
                    <a:lnTo>
                      <a:pt x="67" y="6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39" name="Freeform 2315"/>
              <p:cNvSpPr>
                <a:spLocks/>
              </p:cNvSpPr>
              <p:nvPr/>
            </p:nvSpPr>
            <p:spPr bwMode="auto">
              <a:xfrm>
                <a:off x="4038776" y="3619295"/>
                <a:ext cx="66522" cy="93204"/>
              </a:xfrm>
              <a:custGeom>
                <a:avLst/>
                <a:gdLst>
                  <a:gd name="T0" fmla="*/ 35120456 w 63"/>
                  <a:gd name="T1" fmla="*/ 0 h 91"/>
                  <a:gd name="T2" fmla="*/ 70240913 w 63"/>
                  <a:gd name="T3" fmla="*/ 47730690 h 91"/>
                  <a:gd name="T4" fmla="*/ 35120456 w 63"/>
                  <a:gd name="T5" fmla="*/ 95461380 h 91"/>
                  <a:gd name="T6" fmla="*/ 0 w 63"/>
                  <a:gd name="T7" fmla="*/ 47730690 h 91"/>
                  <a:gd name="T8" fmla="*/ 18953494 w 63"/>
                  <a:gd name="T9" fmla="*/ 0 h 91"/>
                  <a:gd name="T10" fmla="*/ 0 w 63"/>
                  <a:gd name="T11" fmla="*/ 23078745 h 91"/>
                  <a:gd name="T12" fmla="*/ 65780755 w 63"/>
                  <a:gd name="T13" fmla="*/ 95461380 h 91"/>
                  <a:gd name="T14" fmla="*/ 70240913 w 63"/>
                  <a:gd name="T15" fmla="*/ 76578871 h 91"/>
                  <a:gd name="T16" fmla="*/ 70240913 w 63"/>
                  <a:gd name="T17" fmla="*/ 60843772 h 91"/>
                  <a:gd name="T18" fmla="*/ 18953494 w 63"/>
                  <a:gd name="T19" fmla="*/ 0 h 9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3"/>
                  <a:gd name="T31" fmla="*/ 0 h 91"/>
                  <a:gd name="T32" fmla="*/ 63 w 63"/>
                  <a:gd name="T33" fmla="*/ 91 h 9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3" h="91">
                    <a:moveTo>
                      <a:pt x="17" y="0"/>
                    </a:moveTo>
                    <a:lnTo>
                      <a:pt x="0" y="22"/>
                    </a:lnTo>
                    <a:lnTo>
                      <a:pt x="59" y="91"/>
                    </a:lnTo>
                    <a:lnTo>
                      <a:pt x="63" y="73"/>
                    </a:lnTo>
                    <a:lnTo>
                      <a:pt x="63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0" name="Freeform 2316"/>
              <p:cNvSpPr>
                <a:spLocks/>
              </p:cNvSpPr>
              <p:nvPr/>
            </p:nvSpPr>
            <p:spPr bwMode="auto">
              <a:xfrm>
                <a:off x="4046165" y="3608030"/>
                <a:ext cx="63349" cy="89108"/>
              </a:xfrm>
              <a:custGeom>
                <a:avLst/>
                <a:gdLst>
                  <a:gd name="T0" fmla="*/ 33442993 w 60"/>
                  <a:gd name="T1" fmla="*/ 0 h 87"/>
                  <a:gd name="T2" fmla="*/ 66884930 w 60"/>
                  <a:gd name="T3" fmla="*/ 45633538 h 87"/>
                  <a:gd name="T4" fmla="*/ 33442993 w 60"/>
                  <a:gd name="T5" fmla="*/ 91267077 h 87"/>
                  <a:gd name="T6" fmla="*/ 0 w 60"/>
                  <a:gd name="T7" fmla="*/ 45633538 h 87"/>
                  <a:gd name="T8" fmla="*/ 18950857 w 60"/>
                  <a:gd name="T9" fmla="*/ 0 h 87"/>
                  <a:gd name="T10" fmla="*/ 0 w 60"/>
                  <a:gd name="T11" fmla="*/ 23078972 h 87"/>
                  <a:gd name="T12" fmla="*/ 61311275 w 60"/>
                  <a:gd name="T13" fmla="*/ 91267077 h 87"/>
                  <a:gd name="T14" fmla="*/ 61311275 w 60"/>
                  <a:gd name="T15" fmla="*/ 88119619 h 87"/>
                  <a:gd name="T16" fmla="*/ 66884930 w 60"/>
                  <a:gd name="T17" fmla="*/ 53501670 h 87"/>
                  <a:gd name="T18" fmla="*/ 18950857 w 60"/>
                  <a:gd name="T19" fmla="*/ 0 h 8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87"/>
                  <a:gd name="T32" fmla="*/ 60 w 60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87">
                    <a:moveTo>
                      <a:pt x="17" y="0"/>
                    </a:moveTo>
                    <a:lnTo>
                      <a:pt x="0" y="22"/>
                    </a:lnTo>
                    <a:lnTo>
                      <a:pt x="55" y="87"/>
                    </a:lnTo>
                    <a:lnTo>
                      <a:pt x="55" y="84"/>
                    </a:lnTo>
                    <a:lnTo>
                      <a:pt x="60" y="5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1" name="Freeform 2317"/>
              <p:cNvSpPr>
                <a:spLocks/>
              </p:cNvSpPr>
              <p:nvPr/>
            </p:nvSpPr>
            <p:spPr bwMode="auto">
              <a:xfrm>
                <a:off x="4055665" y="3596764"/>
                <a:ext cx="53849" cy="80915"/>
              </a:xfrm>
              <a:custGeom>
                <a:avLst/>
                <a:gdLst>
                  <a:gd name="T0" fmla="*/ 28429104 w 51"/>
                  <a:gd name="T1" fmla="*/ 0 h 80"/>
                  <a:gd name="T2" fmla="*/ 56857152 w 51"/>
                  <a:gd name="T3" fmla="*/ 40920739 h 80"/>
                  <a:gd name="T4" fmla="*/ 28429104 w 51"/>
                  <a:gd name="T5" fmla="*/ 81840466 h 80"/>
                  <a:gd name="T6" fmla="*/ 0 w 51"/>
                  <a:gd name="T7" fmla="*/ 40920739 h 80"/>
                  <a:gd name="T8" fmla="*/ 18952739 w 51"/>
                  <a:gd name="T9" fmla="*/ 0 h 80"/>
                  <a:gd name="T10" fmla="*/ 0 w 51"/>
                  <a:gd name="T11" fmla="*/ 22506507 h 80"/>
                  <a:gd name="T12" fmla="*/ 51283255 w 51"/>
                  <a:gd name="T13" fmla="*/ 81840466 h 80"/>
                  <a:gd name="T14" fmla="*/ 56857152 w 51"/>
                  <a:gd name="T15" fmla="*/ 45012002 h 80"/>
                  <a:gd name="T16" fmla="*/ 18952739 w 51"/>
                  <a:gd name="T17" fmla="*/ 0 h 80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80"/>
                  <a:gd name="T29" fmla="*/ 51 w 51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80">
                    <a:moveTo>
                      <a:pt x="17" y="0"/>
                    </a:moveTo>
                    <a:lnTo>
                      <a:pt x="0" y="22"/>
                    </a:lnTo>
                    <a:lnTo>
                      <a:pt x="46" y="80"/>
                    </a:lnTo>
                    <a:lnTo>
                      <a:pt x="51" y="4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2" name="Freeform 2318"/>
              <p:cNvSpPr>
                <a:spLocks/>
              </p:cNvSpPr>
              <p:nvPr/>
            </p:nvSpPr>
            <p:spPr bwMode="auto">
              <a:xfrm>
                <a:off x="4065175" y="3586523"/>
                <a:ext cx="49624" cy="74770"/>
              </a:xfrm>
              <a:custGeom>
                <a:avLst/>
                <a:gdLst>
                  <a:gd name="T0" fmla="*/ 26197248 w 47"/>
                  <a:gd name="T1" fmla="*/ 0 h 73"/>
                  <a:gd name="T2" fmla="*/ 52394497 w 47"/>
                  <a:gd name="T3" fmla="*/ 38291458 h 73"/>
                  <a:gd name="T4" fmla="*/ 26197248 w 47"/>
                  <a:gd name="T5" fmla="*/ 76582916 h 73"/>
                  <a:gd name="T6" fmla="*/ 0 w 47"/>
                  <a:gd name="T7" fmla="*/ 38291458 h 73"/>
                  <a:gd name="T8" fmla="*/ 18951091 w 47"/>
                  <a:gd name="T9" fmla="*/ 0 h 73"/>
                  <a:gd name="T10" fmla="*/ 0 w 47"/>
                  <a:gd name="T11" fmla="*/ 23079346 h 73"/>
                  <a:gd name="T12" fmla="*/ 47935729 w 47"/>
                  <a:gd name="T13" fmla="*/ 76582916 h 73"/>
                  <a:gd name="T14" fmla="*/ 47935729 w 47"/>
                  <a:gd name="T15" fmla="*/ 57699898 h 73"/>
                  <a:gd name="T16" fmla="*/ 52394497 w 47"/>
                  <a:gd name="T17" fmla="*/ 34619536 h 73"/>
                  <a:gd name="T18" fmla="*/ 18951091 w 47"/>
                  <a:gd name="T19" fmla="*/ 0 h 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73"/>
                  <a:gd name="T32" fmla="*/ 47 w 47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73">
                    <a:moveTo>
                      <a:pt x="17" y="0"/>
                    </a:moveTo>
                    <a:lnTo>
                      <a:pt x="0" y="22"/>
                    </a:lnTo>
                    <a:lnTo>
                      <a:pt x="43" y="73"/>
                    </a:lnTo>
                    <a:lnTo>
                      <a:pt x="43" y="55"/>
                    </a:lnTo>
                    <a:lnTo>
                      <a:pt x="47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3" name="Freeform 2319"/>
              <p:cNvSpPr>
                <a:spLocks/>
              </p:cNvSpPr>
              <p:nvPr/>
            </p:nvSpPr>
            <p:spPr bwMode="auto">
              <a:xfrm>
                <a:off x="4074676" y="3572185"/>
                <a:ext cx="40123" cy="69640"/>
              </a:xfrm>
              <a:custGeom>
                <a:avLst/>
                <a:gdLst>
                  <a:gd name="T0" fmla="*/ 21182832 w 38"/>
                  <a:gd name="T1" fmla="*/ 0 h 69"/>
                  <a:gd name="T2" fmla="*/ 42364608 w 38"/>
                  <a:gd name="T3" fmla="*/ 35142968 h 69"/>
                  <a:gd name="T4" fmla="*/ 21182832 w 38"/>
                  <a:gd name="T5" fmla="*/ 70285937 h 69"/>
                  <a:gd name="T6" fmla="*/ 0 w 38"/>
                  <a:gd name="T7" fmla="*/ 35142968 h 69"/>
                  <a:gd name="T8" fmla="*/ 18952839 w 38"/>
                  <a:gd name="T9" fmla="*/ 0 h 69"/>
                  <a:gd name="T10" fmla="*/ 0 w 38"/>
                  <a:gd name="T11" fmla="*/ 25466033 h 69"/>
                  <a:gd name="T12" fmla="*/ 37905678 w 38"/>
                  <a:gd name="T13" fmla="*/ 70285937 h 69"/>
                  <a:gd name="T14" fmla="*/ 42364608 w 38"/>
                  <a:gd name="T15" fmla="*/ 29540475 h 69"/>
                  <a:gd name="T16" fmla="*/ 18952839 w 38"/>
                  <a:gd name="T17" fmla="*/ 0 h 6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69"/>
                  <a:gd name="T29" fmla="*/ 38 w 38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69">
                    <a:moveTo>
                      <a:pt x="17" y="0"/>
                    </a:moveTo>
                    <a:lnTo>
                      <a:pt x="0" y="25"/>
                    </a:lnTo>
                    <a:lnTo>
                      <a:pt x="34" y="69"/>
                    </a:lnTo>
                    <a:lnTo>
                      <a:pt x="38" y="2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4" name="Freeform 2320"/>
              <p:cNvSpPr>
                <a:spLocks/>
              </p:cNvSpPr>
              <p:nvPr/>
            </p:nvSpPr>
            <p:spPr bwMode="auto">
              <a:xfrm>
                <a:off x="4083125" y="3558872"/>
                <a:ext cx="31674" cy="60423"/>
              </a:xfrm>
              <a:custGeom>
                <a:avLst/>
                <a:gdLst>
                  <a:gd name="T0" fmla="*/ 16720704 w 30"/>
                  <a:gd name="T1" fmla="*/ 0 h 58"/>
                  <a:gd name="T2" fmla="*/ 33441409 w 30"/>
                  <a:gd name="T3" fmla="*/ 31474132 h 58"/>
                  <a:gd name="T4" fmla="*/ 16720704 w 30"/>
                  <a:gd name="T5" fmla="*/ 62947223 h 58"/>
                  <a:gd name="T6" fmla="*/ 0 w 30"/>
                  <a:gd name="T7" fmla="*/ 31474132 h 58"/>
                  <a:gd name="T8" fmla="*/ 18950558 w 30"/>
                  <a:gd name="T9" fmla="*/ 0 h 58"/>
                  <a:gd name="T10" fmla="*/ 0 w 30"/>
                  <a:gd name="T11" fmla="*/ 27132012 h 58"/>
                  <a:gd name="T12" fmla="*/ 33441409 w 30"/>
                  <a:gd name="T13" fmla="*/ 62947223 h 58"/>
                  <a:gd name="T14" fmla="*/ 33441409 w 30"/>
                  <a:gd name="T15" fmla="*/ 31474132 h 58"/>
                  <a:gd name="T16" fmla="*/ 33441409 w 30"/>
                  <a:gd name="T17" fmla="*/ 19535384 h 58"/>
                  <a:gd name="T18" fmla="*/ 18950558 w 30"/>
                  <a:gd name="T19" fmla="*/ 0 h 58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58"/>
                  <a:gd name="T32" fmla="*/ 30 w 30"/>
                  <a:gd name="T33" fmla="*/ 58 h 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58">
                    <a:moveTo>
                      <a:pt x="17" y="0"/>
                    </a:moveTo>
                    <a:lnTo>
                      <a:pt x="0" y="25"/>
                    </a:lnTo>
                    <a:lnTo>
                      <a:pt x="30" y="58"/>
                    </a:lnTo>
                    <a:lnTo>
                      <a:pt x="30" y="29"/>
                    </a:lnTo>
                    <a:lnTo>
                      <a:pt x="30" y="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5" name="Freeform 2321"/>
              <p:cNvSpPr>
                <a:spLocks/>
              </p:cNvSpPr>
              <p:nvPr/>
            </p:nvSpPr>
            <p:spPr bwMode="auto">
              <a:xfrm>
                <a:off x="4092625" y="3547597"/>
                <a:ext cx="22174" cy="52230"/>
              </a:xfrm>
              <a:custGeom>
                <a:avLst/>
                <a:gdLst>
                  <a:gd name="T0" fmla="*/ 11706816 w 21"/>
                  <a:gd name="T1" fmla="*/ 0 h 51"/>
                  <a:gd name="T2" fmla="*/ 23413632 w 21"/>
                  <a:gd name="T3" fmla="*/ 26744832 h 51"/>
                  <a:gd name="T4" fmla="*/ 11706816 w 21"/>
                  <a:gd name="T5" fmla="*/ 53489665 h 51"/>
                  <a:gd name="T6" fmla="*/ 0 w 21"/>
                  <a:gd name="T7" fmla="*/ 26744832 h 51"/>
                  <a:gd name="T8" fmla="*/ 18953492 w 21"/>
                  <a:gd name="T9" fmla="*/ 0 h 51"/>
                  <a:gd name="T10" fmla="*/ 0 w 21"/>
                  <a:gd name="T11" fmla="*/ 23074396 h 51"/>
                  <a:gd name="T12" fmla="*/ 23413632 w 21"/>
                  <a:gd name="T13" fmla="*/ 53489665 h 51"/>
                  <a:gd name="T14" fmla="*/ 23413632 w 21"/>
                  <a:gd name="T15" fmla="*/ 41952983 h 51"/>
                  <a:gd name="T16" fmla="*/ 23413632 w 21"/>
                  <a:gd name="T17" fmla="*/ 11536686 h 51"/>
                  <a:gd name="T18" fmla="*/ 18953492 w 21"/>
                  <a:gd name="T19" fmla="*/ 0 h 5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51"/>
                  <a:gd name="T32" fmla="*/ 21 w 21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51">
                    <a:moveTo>
                      <a:pt x="17" y="0"/>
                    </a:moveTo>
                    <a:lnTo>
                      <a:pt x="0" y="22"/>
                    </a:lnTo>
                    <a:lnTo>
                      <a:pt x="21" y="51"/>
                    </a:lnTo>
                    <a:lnTo>
                      <a:pt x="21" y="40"/>
                    </a:lnTo>
                    <a:lnTo>
                      <a:pt x="2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6" name="Freeform 2322"/>
              <p:cNvSpPr>
                <a:spLocks/>
              </p:cNvSpPr>
              <p:nvPr/>
            </p:nvSpPr>
            <p:spPr bwMode="auto">
              <a:xfrm>
                <a:off x="4100014" y="3537356"/>
                <a:ext cx="14785" cy="40965"/>
              </a:xfrm>
              <a:custGeom>
                <a:avLst/>
                <a:gdLst>
                  <a:gd name="T0" fmla="*/ 8408116 w 13"/>
                  <a:gd name="T1" fmla="*/ 0 h 40"/>
                  <a:gd name="T2" fmla="*/ 16815094 w 13"/>
                  <a:gd name="T3" fmla="*/ 20977152 h 40"/>
                  <a:gd name="T4" fmla="*/ 8408116 w 13"/>
                  <a:gd name="T5" fmla="*/ 41953281 h 40"/>
                  <a:gd name="T6" fmla="*/ 0 w 13"/>
                  <a:gd name="T7" fmla="*/ 20977152 h 40"/>
                  <a:gd name="T8" fmla="*/ 0 w 13"/>
                  <a:gd name="T9" fmla="*/ 23074560 h 40"/>
                  <a:gd name="T10" fmla="*/ 16815094 w 13"/>
                  <a:gd name="T11" fmla="*/ 0 h 40"/>
                  <a:gd name="T12" fmla="*/ 16815094 w 13"/>
                  <a:gd name="T13" fmla="*/ 41953281 h 40"/>
                  <a:gd name="T14" fmla="*/ 0 w 13"/>
                  <a:gd name="T15" fmla="*/ 23074560 h 40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40"/>
                  <a:gd name="T26" fmla="*/ 13 w 13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40">
                    <a:moveTo>
                      <a:pt x="0" y="22"/>
                    </a:moveTo>
                    <a:lnTo>
                      <a:pt x="13" y="0"/>
                    </a:lnTo>
                    <a:lnTo>
                      <a:pt x="13" y="4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7" name="Freeform 2323"/>
              <p:cNvSpPr>
                <a:spLocks/>
              </p:cNvSpPr>
              <p:nvPr/>
            </p:nvSpPr>
            <p:spPr bwMode="auto">
              <a:xfrm>
                <a:off x="4109523" y="3537356"/>
                <a:ext cx="5276" cy="22530"/>
              </a:xfrm>
              <a:custGeom>
                <a:avLst/>
                <a:gdLst>
                  <a:gd name="T0" fmla="*/ 3479522 w 4"/>
                  <a:gd name="T1" fmla="*/ 0 h 22"/>
                  <a:gd name="T2" fmla="*/ 6959043 w 4"/>
                  <a:gd name="T3" fmla="*/ 11536384 h 22"/>
                  <a:gd name="T4" fmla="*/ 3479522 w 4"/>
                  <a:gd name="T5" fmla="*/ 23072768 h 22"/>
                  <a:gd name="T6" fmla="*/ 0 w 4"/>
                  <a:gd name="T7" fmla="*/ 11536384 h 22"/>
                  <a:gd name="T8" fmla="*/ 0 w 4"/>
                  <a:gd name="T9" fmla="*/ 11536384 h 22"/>
                  <a:gd name="T10" fmla="*/ 6959043 w 4"/>
                  <a:gd name="T11" fmla="*/ 0 h 22"/>
                  <a:gd name="T12" fmla="*/ 6959043 w 4"/>
                  <a:gd name="T13" fmla="*/ 23072768 h 22"/>
                  <a:gd name="T14" fmla="*/ 0 w 4"/>
                  <a:gd name="T15" fmla="*/ 11536384 h 22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2"/>
                  <a:gd name="T26" fmla="*/ 4 w 4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2">
                    <a:moveTo>
                      <a:pt x="0" y="11"/>
                    </a:moveTo>
                    <a:lnTo>
                      <a:pt x="4" y="0"/>
                    </a:lnTo>
                    <a:lnTo>
                      <a:pt x="4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8" name="Freeform 2324"/>
              <p:cNvSpPr>
                <a:spLocks/>
              </p:cNvSpPr>
              <p:nvPr/>
            </p:nvSpPr>
            <p:spPr bwMode="auto">
              <a:xfrm>
                <a:off x="2799161" y="4531848"/>
                <a:ext cx="44348" cy="33796"/>
              </a:xfrm>
              <a:custGeom>
                <a:avLst/>
                <a:gdLst>
                  <a:gd name="T0" fmla="*/ 23413632 w 42"/>
                  <a:gd name="T1" fmla="*/ 0 h 33"/>
                  <a:gd name="T2" fmla="*/ 46827264 w 42"/>
                  <a:gd name="T3" fmla="*/ 17305600 h 33"/>
                  <a:gd name="T4" fmla="*/ 23413632 w 42"/>
                  <a:gd name="T5" fmla="*/ 34611200 h 33"/>
                  <a:gd name="T6" fmla="*/ 0 w 42"/>
                  <a:gd name="T7" fmla="*/ 17305600 h 33"/>
                  <a:gd name="T8" fmla="*/ 23413632 w 42"/>
                  <a:gd name="T9" fmla="*/ 0 h 33"/>
                  <a:gd name="T10" fmla="*/ 0 w 42"/>
                  <a:gd name="T11" fmla="*/ 34611200 h 33"/>
                  <a:gd name="T12" fmla="*/ 37908040 w 42"/>
                  <a:gd name="T13" fmla="*/ 26220571 h 33"/>
                  <a:gd name="T14" fmla="*/ 46827264 w 42"/>
                  <a:gd name="T15" fmla="*/ 26220571 h 33"/>
                  <a:gd name="T16" fmla="*/ 23413632 w 4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21" y="0"/>
                    </a:moveTo>
                    <a:lnTo>
                      <a:pt x="0" y="33"/>
                    </a:lnTo>
                    <a:lnTo>
                      <a:pt x="34" y="25"/>
                    </a:lnTo>
                    <a:lnTo>
                      <a:pt x="42" y="2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49" name="Freeform 2325"/>
              <p:cNvSpPr>
                <a:spLocks/>
              </p:cNvSpPr>
              <p:nvPr/>
            </p:nvSpPr>
            <p:spPr bwMode="auto">
              <a:xfrm>
                <a:off x="2806549" y="4513414"/>
                <a:ext cx="63349" cy="48134"/>
              </a:xfrm>
              <a:custGeom>
                <a:avLst/>
                <a:gdLst>
                  <a:gd name="T0" fmla="*/ 33442993 w 60"/>
                  <a:gd name="T1" fmla="*/ 0 h 47"/>
                  <a:gd name="T2" fmla="*/ 66884930 w 60"/>
                  <a:gd name="T3" fmla="*/ 24647680 h 47"/>
                  <a:gd name="T4" fmla="*/ 33442993 w 60"/>
                  <a:gd name="T5" fmla="*/ 49295361 h 47"/>
                  <a:gd name="T6" fmla="*/ 0 w 60"/>
                  <a:gd name="T7" fmla="*/ 24647680 h 47"/>
                  <a:gd name="T8" fmla="*/ 28983224 w 60"/>
                  <a:gd name="T9" fmla="*/ 0 h 47"/>
                  <a:gd name="T10" fmla="*/ 0 w 60"/>
                  <a:gd name="T11" fmla="*/ 33562717 h 47"/>
                  <a:gd name="T12" fmla="*/ 14492140 w 60"/>
                  <a:gd name="T13" fmla="*/ 49295361 h 47"/>
                  <a:gd name="T14" fmla="*/ 28983224 w 60"/>
                  <a:gd name="T15" fmla="*/ 45099511 h 47"/>
                  <a:gd name="T16" fmla="*/ 66884930 w 60"/>
                  <a:gd name="T17" fmla="*/ 37758566 h 47"/>
                  <a:gd name="T18" fmla="*/ 28983224 w 60"/>
                  <a:gd name="T19" fmla="*/ 0 h 4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47"/>
                  <a:gd name="T32" fmla="*/ 60 w 60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47">
                    <a:moveTo>
                      <a:pt x="26" y="0"/>
                    </a:moveTo>
                    <a:lnTo>
                      <a:pt x="0" y="32"/>
                    </a:lnTo>
                    <a:lnTo>
                      <a:pt x="13" y="47"/>
                    </a:lnTo>
                    <a:lnTo>
                      <a:pt x="26" y="43"/>
                    </a:lnTo>
                    <a:lnTo>
                      <a:pt x="60" y="3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0" name="Freeform 2326"/>
              <p:cNvSpPr>
                <a:spLocks/>
              </p:cNvSpPr>
              <p:nvPr/>
            </p:nvSpPr>
            <p:spPr bwMode="auto">
              <a:xfrm>
                <a:off x="2821335" y="4493955"/>
                <a:ext cx="71798" cy="63495"/>
              </a:xfrm>
              <a:custGeom>
                <a:avLst/>
                <a:gdLst>
                  <a:gd name="T0" fmla="*/ 37904064 w 68"/>
                  <a:gd name="T1" fmla="*/ 0 h 62"/>
                  <a:gd name="T2" fmla="*/ 75808128 w 68"/>
                  <a:gd name="T3" fmla="*/ 32513536 h 62"/>
                  <a:gd name="T4" fmla="*/ 37904064 w 68"/>
                  <a:gd name="T5" fmla="*/ 65026049 h 62"/>
                  <a:gd name="T6" fmla="*/ 0 w 68"/>
                  <a:gd name="T7" fmla="*/ 32513536 h 62"/>
                  <a:gd name="T8" fmla="*/ 28985270 w 68"/>
                  <a:gd name="T9" fmla="*/ 0 h 62"/>
                  <a:gd name="T10" fmla="*/ 0 w 68"/>
                  <a:gd name="T11" fmla="*/ 38805693 h 62"/>
                  <a:gd name="T12" fmla="*/ 23411425 w 68"/>
                  <a:gd name="T13" fmla="*/ 65026049 h 62"/>
                  <a:gd name="T14" fmla="*/ 52396695 w 68"/>
                  <a:gd name="T15" fmla="*/ 57684185 h 62"/>
                  <a:gd name="T16" fmla="*/ 75808128 w 68"/>
                  <a:gd name="T17" fmla="*/ 53489420 h 62"/>
                  <a:gd name="T18" fmla="*/ 28985270 w 68"/>
                  <a:gd name="T19" fmla="*/ 0 h 62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8"/>
                  <a:gd name="T31" fmla="*/ 0 h 62"/>
                  <a:gd name="T32" fmla="*/ 68 w 68"/>
                  <a:gd name="T33" fmla="*/ 62 h 6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8" h="62">
                    <a:moveTo>
                      <a:pt x="26" y="0"/>
                    </a:moveTo>
                    <a:lnTo>
                      <a:pt x="0" y="37"/>
                    </a:lnTo>
                    <a:lnTo>
                      <a:pt x="21" y="62"/>
                    </a:lnTo>
                    <a:lnTo>
                      <a:pt x="47" y="55"/>
                    </a:lnTo>
                    <a:lnTo>
                      <a:pt x="68" y="5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1" name="Freeform 2327"/>
              <p:cNvSpPr>
                <a:spLocks/>
              </p:cNvSpPr>
              <p:nvPr/>
            </p:nvSpPr>
            <p:spPr bwMode="auto">
              <a:xfrm>
                <a:off x="2835060" y="4475521"/>
                <a:ext cx="79196" cy="74770"/>
              </a:xfrm>
              <a:custGeom>
                <a:avLst/>
                <a:gdLst>
                  <a:gd name="T0" fmla="*/ 41263200 w 76"/>
                  <a:gd name="T1" fmla="*/ 0 h 73"/>
                  <a:gd name="T2" fmla="*/ 82526400 w 76"/>
                  <a:gd name="T3" fmla="*/ 38291458 h 73"/>
                  <a:gd name="T4" fmla="*/ 41263200 w 76"/>
                  <a:gd name="T5" fmla="*/ 76582916 h 73"/>
                  <a:gd name="T6" fmla="*/ 0 w 76"/>
                  <a:gd name="T7" fmla="*/ 38291458 h 73"/>
                  <a:gd name="T8" fmla="*/ 27146510 w 76"/>
                  <a:gd name="T9" fmla="*/ 0 h 73"/>
                  <a:gd name="T10" fmla="*/ 0 w 76"/>
                  <a:gd name="T11" fmla="*/ 38815872 h 73"/>
                  <a:gd name="T12" fmla="*/ 36919926 w 76"/>
                  <a:gd name="T13" fmla="*/ 76582916 h 73"/>
                  <a:gd name="T14" fmla="*/ 78183126 w 76"/>
                  <a:gd name="T15" fmla="*/ 69239072 h 73"/>
                  <a:gd name="T16" fmla="*/ 82526400 w 76"/>
                  <a:gd name="T17" fmla="*/ 65042719 h 73"/>
                  <a:gd name="T18" fmla="*/ 27146510 w 76"/>
                  <a:gd name="T19" fmla="*/ 0 h 7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73"/>
                  <a:gd name="T32" fmla="*/ 76 w 76"/>
                  <a:gd name="T33" fmla="*/ 73 h 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73">
                    <a:moveTo>
                      <a:pt x="25" y="0"/>
                    </a:moveTo>
                    <a:lnTo>
                      <a:pt x="0" y="37"/>
                    </a:lnTo>
                    <a:lnTo>
                      <a:pt x="34" y="73"/>
                    </a:lnTo>
                    <a:lnTo>
                      <a:pt x="72" y="66"/>
                    </a:lnTo>
                    <a:lnTo>
                      <a:pt x="76" y="6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2" name="Freeform 2328"/>
              <p:cNvSpPr>
                <a:spLocks/>
              </p:cNvSpPr>
              <p:nvPr/>
            </p:nvSpPr>
            <p:spPr bwMode="auto">
              <a:xfrm>
                <a:off x="2847734" y="4461183"/>
                <a:ext cx="88696" cy="86035"/>
              </a:xfrm>
              <a:custGeom>
                <a:avLst/>
                <a:gdLst>
                  <a:gd name="T0" fmla="*/ 46827264 w 84"/>
                  <a:gd name="T1" fmla="*/ 0 h 83"/>
                  <a:gd name="T2" fmla="*/ 93654528 w 84"/>
                  <a:gd name="T3" fmla="*/ 44591007 h 83"/>
                  <a:gd name="T4" fmla="*/ 46827264 w 84"/>
                  <a:gd name="T5" fmla="*/ 89180978 h 83"/>
                  <a:gd name="T6" fmla="*/ 0 w 84"/>
                  <a:gd name="T7" fmla="*/ 44591007 h 83"/>
                  <a:gd name="T8" fmla="*/ 27873772 w 84"/>
                  <a:gd name="T9" fmla="*/ 0 h 83"/>
                  <a:gd name="T10" fmla="*/ 0 w 84"/>
                  <a:gd name="T11" fmla="*/ 34382907 h 83"/>
                  <a:gd name="T12" fmla="*/ 46827264 w 84"/>
                  <a:gd name="T13" fmla="*/ 89180978 h 83"/>
                  <a:gd name="T14" fmla="*/ 65780747 w 84"/>
                  <a:gd name="T15" fmla="*/ 85957258 h 83"/>
                  <a:gd name="T16" fmla="*/ 93654528 w 84"/>
                  <a:gd name="T17" fmla="*/ 74138334 h 83"/>
                  <a:gd name="T18" fmla="*/ 27873772 w 84"/>
                  <a:gd name="T19" fmla="*/ 0 h 83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4"/>
                  <a:gd name="T31" fmla="*/ 0 h 83"/>
                  <a:gd name="T32" fmla="*/ 84 w 84"/>
                  <a:gd name="T33" fmla="*/ 83 h 8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4" h="83">
                    <a:moveTo>
                      <a:pt x="25" y="0"/>
                    </a:moveTo>
                    <a:lnTo>
                      <a:pt x="0" y="32"/>
                    </a:lnTo>
                    <a:lnTo>
                      <a:pt x="42" y="83"/>
                    </a:lnTo>
                    <a:lnTo>
                      <a:pt x="59" y="80"/>
                    </a:lnTo>
                    <a:lnTo>
                      <a:pt x="84" y="6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3" name="Freeform 2329"/>
              <p:cNvSpPr>
                <a:spLocks/>
              </p:cNvSpPr>
              <p:nvPr/>
            </p:nvSpPr>
            <p:spPr bwMode="auto">
              <a:xfrm>
                <a:off x="2860407" y="4443773"/>
                <a:ext cx="95033" cy="95253"/>
              </a:xfrm>
              <a:custGeom>
                <a:avLst/>
                <a:gdLst>
                  <a:gd name="T0" fmla="*/ 50738011 w 89"/>
                  <a:gd name="T1" fmla="*/ 0 h 94"/>
                  <a:gd name="T2" fmla="*/ 101474955 w 89"/>
                  <a:gd name="T3" fmla="*/ 48261858 h 94"/>
                  <a:gd name="T4" fmla="*/ 50738011 w 89"/>
                  <a:gd name="T5" fmla="*/ 96522703 h 94"/>
                  <a:gd name="T6" fmla="*/ 0 w 89"/>
                  <a:gd name="T7" fmla="*/ 48261858 h 94"/>
                  <a:gd name="T8" fmla="*/ 29643887 w 89"/>
                  <a:gd name="T9" fmla="*/ 0 h 94"/>
                  <a:gd name="T10" fmla="*/ 0 w 89"/>
                  <a:gd name="T11" fmla="*/ 32859242 h 94"/>
                  <a:gd name="T12" fmla="*/ 58148447 w 89"/>
                  <a:gd name="T13" fmla="*/ 96522703 h 94"/>
                  <a:gd name="T14" fmla="*/ 92353925 w 89"/>
                  <a:gd name="T15" fmla="*/ 89335157 h 94"/>
                  <a:gd name="T16" fmla="*/ 101474955 w 89"/>
                  <a:gd name="T17" fmla="*/ 85227119 h 94"/>
                  <a:gd name="T18" fmla="*/ 29643887 w 89"/>
                  <a:gd name="T19" fmla="*/ 0 h 9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9"/>
                  <a:gd name="T31" fmla="*/ 0 h 94"/>
                  <a:gd name="T32" fmla="*/ 89 w 89"/>
                  <a:gd name="T33" fmla="*/ 94 h 9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9" h="94">
                    <a:moveTo>
                      <a:pt x="26" y="0"/>
                    </a:moveTo>
                    <a:lnTo>
                      <a:pt x="0" y="32"/>
                    </a:lnTo>
                    <a:lnTo>
                      <a:pt x="51" y="94"/>
                    </a:lnTo>
                    <a:lnTo>
                      <a:pt x="81" y="87"/>
                    </a:lnTo>
                    <a:lnTo>
                      <a:pt x="89" y="8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4" name="Freeform 2330"/>
              <p:cNvSpPr>
                <a:spLocks/>
              </p:cNvSpPr>
              <p:nvPr/>
            </p:nvSpPr>
            <p:spPr bwMode="auto">
              <a:xfrm>
                <a:off x="2875184" y="4422267"/>
                <a:ext cx="103473" cy="109590"/>
              </a:xfrm>
              <a:custGeom>
                <a:avLst/>
                <a:gdLst>
                  <a:gd name="T0" fmla="*/ 55189511 w 97"/>
                  <a:gd name="T1" fmla="*/ 0 h 106"/>
                  <a:gd name="T2" fmla="*/ 110377955 w 97"/>
                  <a:gd name="T3" fmla="*/ 56650793 h 106"/>
                  <a:gd name="T4" fmla="*/ 55189511 w 97"/>
                  <a:gd name="T5" fmla="*/ 113301586 h 106"/>
                  <a:gd name="T6" fmla="*/ 0 w 97"/>
                  <a:gd name="T7" fmla="*/ 56650793 h 106"/>
                  <a:gd name="T8" fmla="*/ 23895863 w 97"/>
                  <a:gd name="T9" fmla="*/ 0 h 106"/>
                  <a:gd name="T10" fmla="*/ 0 w 97"/>
                  <a:gd name="T11" fmla="*/ 39548554 h 106"/>
                  <a:gd name="T12" fmla="*/ 67136905 w 97"/>
                  <a:gd name="T13" fmla="*/ 113301586 h 106"/>
                  <a:gd name="T14" fmla="*/ 77378612 w 97"/>
                  <a:gd name="T15" fmla="*/ 113301586 h 106"/>
                  <a:gd name="T16" fmla="*/ 110377955 w 97"/>
                  <a:gd name="T17" fmla="*/ 101543409 h 106"/>
                  <a:gd name="T18" fmla="*/ 23895863 w 97"/>
                  <a:gd name="T19" fmla="*/ 0 h 10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7"/>
                  <a:gd name="T31" fmla="*/ 0 h 106"/>
                  <a:gd name="T32" fmla="*/ 97 w 97"/>
                  <a:gd name="T33" fmla="*/ 106 h 10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7" h="106">
                    <a:moveTo>
                      <a:pt x="21" y="0"/>
                    </a:moveTo>
                    <a:lnTo>
                      <a:pt x="0" y="37"/>
                    </a:lnTo>
                    <a:lnTo>
                      <a:pt x="59" y="106"/>
                    </a:lnTo>
                    <a:lnTo>
                      <a:pt x="68" y="106"/>
                    </a:lnTo>
                    <a:lnTo>
                      <a:pt x="97" y="9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5" name="Freeform 2331"/>
              <p:cNvSpPr>
                <a:spLocks/>
              </p:cNvSpPr>
              <p:nvPr/>
            </p:nvSpPr>
            <p:spPr bwMode="auto">
              <a:xfrm>
                <a:off x="2888909" y="4404847"/>
                <a:ext cx="110871" cy="120856"/>
              </a:xfrm>
              <a:custGeom>
                <a:avLst/>
                <a:gdLst>
                  <a:gd name="T0" fmla="*/ 57983441 w 106"/>
                  <a:gd name="T1" fmla="*/ 0 h 120"/>
                  <a:gd name="T2" fmla="*/ 115965836 w 106"/>
                  <a:gd name="T3" fmla="*/ 60859053 h 120"/>
                  <a:gd name="T4" fmla="*/ 57983441 w 106"/>
                  <a:gd name="T5" fmla="*/ 121718107 h 120"/>
                  <a:gd name="T6" fmla="*/ 0 w 106"/>
                  <a:gd name="T7" fmla="*/ 60859053 h 120"/>
                  <a:gd name="T8" fmla="*/ 22974355 w 106"/>
                  <a:gd name="T9" fmla="*/ 0 h 120"/>
                  <a:gd name="T10" fmla="*/ 0 w 106"/>
                  <a:gd name="T11" fmla="*/ 37529823 h 120"/>
                  <a:gd name="T12" fmla="*/ 68923075 w 106"/>
                  <a:gd name="T13" fmla="*/ 121718107 h 120"/>
                  <a:gd name="T14" fmla="*/ 97367754 w 106"/>
                  <a:gd name="T15" fmla="*/ 110561086 h 120"/>
                  <a:gd name="T16" fmla="*/ 115965836 w 106"/>
                  <a:gd name="T17" fmla="*/ 103460798 h 120"/>
                  <a:gd name="T18" fmla="*/ 22974355 w 106"/>
                  <a:gd name="T19" fmla="*/ 0 h 12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6"/>
                  <a:gd name="T31" fmla="*/ 0 h 120"/>
                  <a:gd name="T32" fmla="*/ 106 w 106"/>
                  <a:gd name="T33" fmla="*/ 120 h 1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6" h="120">
                    <a:moveTo>
                      <a:pt x="21" y="0"/>
                    </a:moveTo>
                    <a:lnTo>
                      <a:pt x="0" y="37"/>
                    </a:lnTo>
                    <a:lnTo>
                      <a:pt x="63" y="120"/>
                    </a:lnTo>
                    <a:lnTo>
                      <a:pt x="89" y="109"/>
                    </a:lnTo>
                    <a:lnTo>
                      <a:pt x="106" y="10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6" name="Freeform 2332"/>
              <p:cNvSpPr>
                <a:spLocks/>
              </p:cNvSpPr>
              <p:nvPr/>
            </p:nvSpPr>
            <p:spPr bwMode="auto">
              <a:xfrm>
                <a:off x="2897358" y="4390509"/>
                <a:ext cx="125647" cy="130073"/>
              </a:xfrm>
              <a:custGeom>
                <a:avLst/>
                <a:gdLst>
                  <a:gd name="T0" fmla="*/ 66333169 w 119"/>
                  <a:gd name="T1" fmla="*/ 0 h 127"/>
                  <a:gd name="T2" fmla="*/ 132665281 w 119"/>
                  <a:gd name="T3" fmla="*/ 66610691 h 127"/>
                  <a:gd name="T4" fmla="*/ 66333169 w 119"/>
                  <a:gd name="T5" fmla="*/ 133220357 h 127"/>
                  <a:gd name="T6" fmla="*/ 0 w 119"/>
                  <a:gd name="T7" fmla="*/ 66610691 h 127"/>
                  <a:gd name="T8" fmla="*/ 28985391 w 119"/>
                  <a:gd name="T9" fmla="*/ 0 h 127"/>
                  <a:gd name="T10" fmla="*/ 0 w 119"/>
                  <a:gd name="T11" fmla="*/ 33567036 h 127"/>
                  <a:gd name="T12" fmla="*/ 84727268 w 119"/>
                  <a:gd name="T13" fmla="*/ 133220357 h 127"/>
                  <a:gd name="T14" fmla="*/ 90301136 w 119"/>
                  <a:gd name="T15" fmla="*/ 129024223 h 127"/>
                  <a:gd name="T16" fmla="*/ 122631474 w 119"/>
                  <a:gd name="T17" fmla="*/ 117485624 h 127"/>
                  <a:gd name="T18" fmla="*/ 132665281 w 119"/>
                  <a:gd name="T19" fmla="*/ 114338268 h 127"/>
                  <a:gd name="T20" fmla="*/ 28985391 w 119"/>
                  <a:gd name="T21" fmla="*/ 0 h 12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9"/>
                  <a:gd name="T34" fmla="*/ 0 h 127"/>
                  <a:gd name="T35" fmla="*/ 119 w 119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9" h="127">
                    <a:moveTo>
                      <a:pt x="26" y="0"/>
                    </a:moveTo>
                    <a:lnTo>
                      <a:pt x="0" y="32"/>
                    </a:lnTo>
                    <a:lnTo>
                      <a:pt x="76" y="127"/>
                    </a:lnTo>
                    <a:lnTo>
                      <a:pt x="81" y="123"/>
                    </a:lnTo>
                    <a:lnTo>
                      <a:pt x="110" y="112"/>
                    </a:lnTo>
                    <a:lnTo>
                      <a:pt x="119" y="10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7" name="Freeform 2333"/>
              <p:cNvSpPr>
                <a:spLocks/>
              </p:cNvSpPr>
              <p:nvPr/>
            </p:nvSpPr>
            <p:spPr bwMode="auto">
              <a:xfrm>
                <a:off x="2911083" y="4370027"/>
                <a:ext cx="129872" cy="139290"/>
              </a:xfrm>
              <a:custGeom>
                <a:avLst/>
                <a:gdLst>
                  <a:gd name="T0" fmla="*/ 68563969 w 123"/>
                  <a:gd name="T1" fmla="*/ 0 h 135"/>
                  <a:gd name="T2" fmla="*/ 137127937 w 123"/>
                  <a:gd name="T3" fmla="*/ 71858163 h 135"/>
                  <a:gd name="T4" fmla="*/ 68563969 w 123"/>
                  <a:gd name="T5" fmla="*/ 143716326 h 135"/>
                  <a:gd name="T6" fmla="*/ 0 w 123"/>
                  <a:gd name="T7" fmla="*/ 71858163 h 135"/>
                  <a:gd name="T8" fmla="*/ 27871800 w 123"/>
                  <a:gd name="T9" fmla="*/ 0 h 135"/>
                  <a:gd name="T10" fmla="*/ 0 w 123"/>
                  <a:gd name="T11" fmla="*/ 35131002 h 135"/>
                  <a:gd name="T12" fmla="*/ 94763279 w 123"/>
                  <a:gd name="T13" fmla="*/ 143716326 h 135"/>
                  <a:gd name="T14" fmla="*/ 108141147 w 123"/>
                  <a:gd name="T15" fmla="*/ 139458181 h 135"/>
                  <a:gd name="T16" fmla="*/ 137127937 w 123"/>
                  <a:gd name="T17" fmla="*/ 127747476 h 135"/>
                  <a:gd name="T18" fmla="*/ 27871800 w 123"/>
                  <a:gd name="T19" fmla="*/ 0 h 135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3"/>
                  <a:gd name="T31" fmla="*/ 0 h 135"/>
                  <a:gd name="T32" fmla="*/ 123 w 123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3" h="135">
                    <a:moveTo>
                      <a:pt x="25" y="0"/>
                    </a:moveTo>
                    <a:lnTo>
                      <a:pt x="0" y="33"/>
                    </a:lnTo>
                    <a:lnTo>
                      <a:pt x="85" y="135"/>
                    </a:lnTo>
                    <a:lnTo>
                      <a:pt x="97" y="131"/>
                    </a:lnTo>
                    <a:lnTo>
                      <a:pt x="123" y="12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8" name="Freeform 2334"/>
              <p:cNvSpPr>
                <a:spLocks/>
              </p:cNvSpPr>
              <p:nvPr/>
            </p:nvSpPr>
            <p:spPr bwMode="auto">
              <a:xfrm>
                <a:off x="2923757" y="4352617"/>
                <a:ext cx="138321" cy="149531"/>
              </a:xfrm>
              <a:custGeom>
                <a:avLst/>
                <a:gdLst>
                  <a:gd name="T0" fmla="*/ 73026096 w 131"/>
                  <a:gd name="T1" fmla="*/ 0 h 146"/>
                  <a:gd name="T2" fmla="*/ 146051136 w 131"/>
                  <a:gd name="T3" fmla="*/ 76574211 h 146"/>
                  <a:gd name="T4" fmla="*/ 73026096 w 131"/>
                  <a:gd name="T5" fmla="*/ 153147397 h 146"/>
                  <a:gd name="T6" fmla="*/ 0 w 131"/>
                  <a:gd name="T7" fmla="*/ 76574211 h 146"/>
                  <a:gd name="T8" fmla="*/ 27872205 w 131"/>
                  <a:gd name="T9" fmla="*/ 0 h 146"/>
                  <a:gd name="T10" fmla="*/ 0 w 131"/>
                  <a:gd name="T11" fmla="*/ 38811488 h 146"/>
                  <a:gd name="T12" fmla="*/ 103684773 w 131"/>
                  <a:gd name="T13" fmla="*/ 153147397 h 146"/>
                  <a:gd name="T14" fmla="*/ 131556969 w 131"/>
                  <a:gd name="T15" fmla="*/ 141608934 h 146"/>
                  <a:gd name="T16" fmla="*/ 146051136 w 131"/>
                  <a:gd name="T17" fmla="*/ 134266556 h 146"/>
                  <a:gd name="T18" fmla="*/ 27872205 w 131"/>
                  <a:gd name="T19" fmla="*/ 0 h 14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1"/>
                  <a:gd name="T31" fmla="*/ 0 h 146"/>
                  <a:gd name="T32" fmla="*/ 131 w 131"/>
                  <a:gd name="T33" fmla="*/ 146 h 1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1" h="146">
                    <a:moveTo>
                      <a:pt x="25" y="0"/>
                    </a:moveTo>
                    <a:lnTo>
                      <a:pt x="0" y="37"/>
                    </a:lnTo>
                    <a:lnTo>
                      <a:pt x="93" y="146"/>
                    </a:lnTo>
                    <a:lnTo>
                      <a:pt x="118" y="135"/>
                    </a:lnTo>
                    <a:lnTo>
                      <a:pt x="131" y="12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59" name="Freeform 2335"/>
              <p:cNvSpPr>
                <a:spLocks/>
              </p:cNvSpPr>
              <p:nvPr/>
            </p:nvSpPr>
            <p:spPr bwMode="auto">
              <a:xfrm>
                <a:off x="2936431" y="4334182"/>
                <a:ext cx="144658" cy="160797"/>
              </a:xfrm>
              <a:custGeom>
                <a:avLst/>
                <a:gdLst>
                  <a:gd name="T0" fmla="*/ 76933590 w 136"/>
                  <a:gd name="T1" fmla="*/ 0 h 156"/>
                  <a:gd name="T2" fmla="*/ 153867181 w 136"/>
                  <a:gd name="T3" fmla="*/ 82871269 h 156"/>
                  <a:gd name="T4" fmla="*/ 76933590 w 136"/>
                  <a:gd name="T5" fmla="*/ 165741507 h 156"/>
                  <a:gd name="T6" fmla="*/ 0 w 136"/>
                  <a:gd name="T7" fmla="*/ 82871269 h 156"/>
                  <a:gd name="T8" fmla="*/ 29415561 w 136"/>
                  <a:gd name="T9" fmla="*/ 0 h 156"/>
                  <a:gd name="T10" fmla="*/ 0 w 136"/>
                  <a:gd name="T11" fmla="*/ 38248041 h 156"/>
                  <a:gd name="T12" fmla="*/ 110875022 w 136"/>
                  <a:gd name="T13" fmla="*/ 165741507 h 156"/>
                  <a:gd name="T14" fmla="*/ 119925716 w 136"/>
                  <a:gd name="T15" fmla="*/ 162554430 h 156"/>
                  <a:gd name="T16" fmla="*/ 153867181 w 136"/>
                  <a:gd name="T17" fmla="*/ 146618010 h 156"/>
                  <a:gd name="T18" fmla="*/ 29415561 w 136"/>
                  <a:gd name="T19" fmla="*/ 0 h 15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6"/>
                  <a:gd name="T31" fmla="*/ 0 h 156"/>
                  <a:gd name="T32" fmla="*/ 136 w 136"/>
                  <a:gd name="T33" fmla="*/ 156 h 1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6" h="156">
                    <a:moveTo>
                      <a:pt x="26" y="0"/>
                    </a:moveTo>
                    <a:lnTo>
                      <a:pt x="0" y="36"/>
                    </a:lnTo>
                    <a:lnTo>
                      <a:pt x="98" y="156"/>
                    </a:lnTo>
                    <a:lnTo>
                      <a:pt x="106" y="153"/>
                    </a:lnTo>
                    <a:lnTo>
                      <a:pt x="136" y="13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0" name="Freeform 2336"/>
              <p:cNvSpPr>
                <a:spLocks/>
              </p:cNvSpPr>
              <p:nvPr/>
            </p:nvSpPr>
            <p:spPr bwMode="auto">
              <a:xfrm>
                <a:off x="2951207" y="4319845"/>
                <a:ext cx="147821" cy="163869"/>
              </a:xfrm>
              <a:custGeom>
                <a:avLst/>
                <a:gdLst>
                  <a:gd name="T0" fmla="*/ 78039984 w 140"/>
                  <a:gd name="T1" fmla="*/ 0 h 160"/>
                  <a:gd name="T2" fmla="*/ 156078913 w 140"/>
                  <a:gd name="T3" fmla="*/ 83916291 h 160"/>
                  <a:gd name="T4" fmla="*/ 78039984 w 140"/>
                  <a:gd name="T5" fmla="*/ 167831557 h 160"/>
                  <a:gd name="T6" fmla="*/ 0 w 140"/>
                  <a:gd name="T7" fmla="*/ 83916291 h 160"/>
                  <a:gd name="T8" fmla="*/ 27871646 w 140"/>
                  <a:gd name="T9" fmla="*/ 0 h 160"/>
                  <a:gd name="T10" fmla="*/ 0 w 140"/>
                  <a:gd name="T11" fmla="*/ 33566519 h 160"/>
                  <a:gd name="T12" fmla="*/ 118174424 w 140"/>
                  <a:gd name="T13" fmla="*/ 167831557 h 160"/>
                  <a:gd name="T14" fmla="*/ 137126124 w 140"/>
                  <a:gd name="T15" fmla="*/ 156293136 h 160"/>
                  <a:gd name="T16" fmla="*/ 156078913 w 140"/>
                  <a:gd name="T17" fmla="*/ 147902022 h 160"/>
                  <a:gd name="T18" fmla="*/ 27871646 w 140"/>
                  <a:gd name="T19" fmla="*/ 0 h 16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0"/>
                  <a:gd name="T31" fmla="*/ 0 h 160"/>
                  <a:gd name="T32" fmla="*/ 140 w 140"/>
                  <a:gd name="T33" fmla="*/ 160 h 1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0" h="160">
                    <a:moveTo>
                      <a:pt x="25" y="0"/>
                    </a:moveTo>
                    <a:lnTo>
                      <a:pt x="0" y="32"/>
                    </a:lnTo>
                    <a:lnTo>
                      <a:pt x="106" y="160"/>
                    </a:lnTo>
                    <a:lnTo>
                      <a:pt x="123" y="149"/>
                    </a:lnTo>
                    <a:lnTo>
                      <a:pt x="140" y="14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1" name="Freeform 2337"/>
              <p:cNvSpPr>
                <a:spLocks/>
              </p:cNvSpPr>
              <p:nvPr/>
            </p:nvSpPr>
            <p:spPr bwMode="auto">
              <a:xfrm>
                <a:off x="2964932" y="4300386"/>
                <a:ext cx="150994" cy="175135"/>
              </a:xfrm>
              <a:custGeom>
                <a:avLst/>
                <a:gdLst>
                  <a:gd name="T0" fmla="*/ 79163847 w 144"/>
                  <a:gd name="T1" fmla="*/ 0 h 171"/>
                  <a:gd name="T2" fmla="*/ 158327693 w 144"/>
                  <a:gd name="T3" fmla="*/ 89685507 h 171"/>
                  <a:gd name="T4" fmla="*/ 79163847 w 144"/>
                  <a:gd name="T5" fmla="*/ 179369990 h 171"/>
                  <a:gd name="T6" fmla="*/ 0 w 144"/>
                  <a:gd name="T7" fmla="*/ 89685507 h 171"/>
                  <a:gd name="T8" fmla="*/ 23089498 w 144"/>
                  <a:gd name="T9" fmla="*/ 0 h 171"/>
                  <a:gd name="T10" fmla="*/ 0 w 144"/>
                  <a:gd name="T11" fmla="*/ 34615283 h 171"/>
                  <a:gd name="T12" fmla="*/ 120945127 w 144"/>
                  <a:gd name="T13" fmla="*/ 179369990 h 171"/>
                  <a:gd name="T14" fmla="*/ 120945127 w 144"/>
                  <a:gd name="T15" fmla="*/ 176222682 h 171"/>
                  <a:gd name="T16" fmla="*/ 153929995 w 144"/>
                  <a:gd name="T17" fmla="*/ 160489214 h 171"/>
                  <a:gd name="T18" fmla="*/ 158327693 w 144"/>
                  <a:gd name="T19" fmla="*/ 156293145 h 171"/>
                  <a:gd name="T20" fmla="*/ 23089498 w 144"/>
                  <a:gd name="T21" fmla="*/ 0 h 17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4"/>
                  <a:gd name="T34" fmla="*/ 0 h 171"/>
                  <a:gd name="T35" fmla="*/ 144 w 144"/>
                  <a:gd name="T36" fmla="*/ 171 h 17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4" h="171">
                    <a:moveTo>
                      <a:pt x="21" y="0"/>
                    </a:moveTo>
                    <a:lnTo>
                      <a:pt x="0" y="33"/>
                    </a:lnTo>
                    <a:lnTo>
                      <a:pt x="110" y="171"/>
                    </a:lnTo>
                    <a:lnTo>
                      <a:pt x="110" y="168"/>
                    </a:lnTo>
                    <a:lnTo>
                      <a:pt x="140" y="153"/>
                    </a:lnTo>
                    <a:lnTo>
                      <a:pt x="144" y="14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2" name="Freeform 2338"/>
              <p:cNvSpPr>
                <a:spLocks/>
              </p:cNvSpPr>
              <p:nvPr/>
            </p:nvSpPr>
            <p:spPr bwMode="auto">
              <a:xfrm>
                <a:off x="2978667" y="4286048"/>
                <a:ext cx="160495" cy="178207"/>
              </a:xfrm>
              <a:custGeom>
                <a:avLst/>
                <a:gdLst>
                  <a:gd name="T0" fmla="*/ 84179102 w 153"/>
                  <a:gd name="T1" fmla="*/ 0 h 174"/>
                  <a:gd name="T2" fmla="*/ 168357155 w 153"/>
                  <a:gd name="T3" fmla="*/ 91258371 h 174"/>
                  <a:gd name="T4" fmla="*/ 84179102 w 153"/>
                  <a:gd name="T5" fmla="*/ 182515718 h 174"/>
                  <a:gd name="T6" fmla="*/ 0 w 153"/>
                  <a:gd name="T7" fmla="*/ 91258371 h 174"/>
                  <a:gd name="T8" fmla="*/ 0 w 153"/>
                  <a:gd name="T9" fmla="*/ 34615177 h 174"/>
                  <a:gd name="T10" fmla="*/ 18706585 w 153"/>
                  <a:gd name="T11" fmla="*/ 3147299 h 174"/>
                  <a:gd name="T12" fmla="*/ 28610066 w 153"/>
                  <a:gd name="T13" fmla="*/ 0 h 174"/>
                  <a:gd name="T14" fmla="*/ 168357155 w 153"/>
                  <a:gd name="T15" fmla="*/ 160487701 h 174"/>
                  <a:gd name="T16" fmla="*/ 140847484 w 153"/>
                  <a:gd name="T17" fmla="*/ 175173387 h 174"/>
                  <a:gd name="T18" fmla="*/ 126542422 w 153"/>
                  <a:gd name="T19" fmla="*/ 182515718 h 174"/>
                  <a:gd name="T20" fmla="*/ 0 w 153"/>
                  <a:gd name="T21" fmla="*/ 34615177 h 17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3"/>
                  <a:gd name="T34" fmla="*/ 0 h 174"/>
                  <a:gd name="T35" fmla="*/ 153 w 153"/>
                  <a:gd name="T36" fmla="*/ 174 h 1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3" h="174">
                    <a:moveTo>
                      <a:pt x="0" y="33"/>
                    </a:moveTo>
                    <a:lnTo>
                      <a:pt x="17" y="3"/>
                    </a:lnTo>
                    <a:lnTo>
                      <a:pt x="26" y="0"/>
                    </a:lnTo>
                    <a:lnTo>
                      <a:pt x="153" y="153"/>
                    </a:lnTo>
                    <a:lnTo>
                      <a:pt x="128" y="167"/>
                    </a:lnTo>
                    <a:lnTo>
                      <a:pt x="115" y="17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3" name="Freeform 2339"/>
              <p:cNvSpPr>
                <a:spLocks/>
              </p:cNvSpPr>
              <p:nvPr/>
            </p:nvSpPr>
            <p:spPr bwMode="auto">
              <a:xfrm>
                <a:off x="2988167" y="4281952"/>
                <a:ext cx="169996" cy="171038"/>
              </a:xfrm>
              <a:custGeom>
                <a:avLst/>
                <a:gdLst>
                  <a:gd name="T0" fmla="*/ 89747328 w 161"/>
                  <a:gd name="T1" fmla="*/ 0 h 167"/>
                  <a:gd name="T2" fmla="*/ 179494656 w 161"/>
                  <a:gd name="T3" fmla="*/ 87586819 h 167"/>
                  <a:gd name="T4" fmla="*/ 89747328 w 161"/>
                  <a:gd name="T5" fmla="*/ 175173637 h 167"/>
                  <a:gd name="T6" fmla="*/ 0 w 161"/>
                  <a:gd name="T7" fmla="*/ 87586819 h 167"/>
                  <a:gd name="T8" fmla="*/ 0 w 161"/>
                  <a:gd name="T9" fmla="*/ 18880753 h 167"/>
                  <a:gd name="T10" fmla="*/ 8918983 w 161"/>
                  <a:gd name="T11" fmla="*/ 7342343 h 167"/>
                  <a:gd name="T12" fmla="*/ 46824922 w 161"/>
                  <a:gd name="T13" fmla="*/ 0 h 167"/>
                  <a:gd name="T14" fmla="*/ 179494656 w 161"/>
                  <a:gd name="T15" fmla="*/ 153145590 h 167"/>
                  <a:gd name="T16" fmla="*/ 165001711 w 161"/>
                  <a:gd name="T17" fmla="*/ 160487931 h 167"/>
                  <a:gd name="T18" fmla="*/ 137129736 w 161"/>
                  <a:gd name="T19" fmla="*/ 175173637 h 167"/>
                  <a:gd name="T20" fmla="*/ 0 w 161"/>
                  <a:gd name="T21" fmla="*/ 18880753 h 167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1"/>
                  <a:gd name="T34" fmla="*/ 0 h 167"/>
                  <a:gd name="T35" fmla="*/ 161 w 161"/>
                  <a:gd name="T36" fmla="*/ 167 h 16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1" h="167">
                    <a:moveTo>
                      <a:pt x="0" y="18"/>
                    </a:moveTo>
                    <a:lnTo>
                      <a:pt x="8" y="7"/>
                    </a:lnTo>
                    <a:lnTo>
                      <a:pt x="42" y="0"/>
                    </a:lnTo>
                    <a:lnTo>
                      <a:pt x="161" y="146"/>
                    </a:lnTo>
                    <a:lnTo>
                      <a:pt x="148" y="153"/>
                    </a:lnTo>
                    <a:lnTo>
                      <a:pt x="123" y="16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4" name="Freeform 2340"/>
              <p:cNvSpPr>
                <a:spLocks/>
              </p:cNvSpPr>
              <p:nvPr/>
            </p:nvSpPr>
            <p:spPr bwMode="auto">
              <a:xfrm>
                <a:off x="3005056" y="4277855"/>
                <a:ext cx="169996" cy="164893"/>
              </a:xfrm>
              <a:custGeom>
                <a:avLst/>
                <a:gdLst>
                  <a:gd name="T0" fmla="*/ 89747328 w 161"/>
                  <a:gd name="T1" fmla="*/ 0 h 160"/>
                  <a:gd name="T2" fmla="*/ 179494656 w 161"/>
                  <a:gd name="T3" fmla="*/ 84968332 h 160"/>
                  <a:gd name="T4" fmla="*/ 89747328 w 161"/>
                  <a:gd name="T5" fmla="*/ 169935634 h 160"/>
                  <a:gd name="T6" fmla="*/ 0 w 161"/>
                  <a:gd name="T7" fmla="*/ 84968332 h 160"/>
                  <a:gd name="T8" fmla="*/ 0 w 161"/>
                  <a:gd name="T9" fmla="*/ 7434612 h 160"/>
                  <a:gd name="T10" fmla="*/ 33445917 w 161"/>
                  <a:gd name="T11" fmla="*/ 3186557 h 160"/>
                  <a:gd name="T12" fmla="*/ 52398888 w 161"/>
                  <a:gd name="T13" fmla="*/ 0 h 160"/>
                  <a:gd name="T14" fmla="*/ 179494656 w 161"/>
                  <a:gd name="T15" fmla="*/ 146569274 h 160"/>
                  <a:gd name="T16" fmla="*/ 146048748 w 161"/>
                  <a:gd name="T17" fmla="*/ 165687579 h 160"/>
                  <a:gd name="T18" fmla="*/ 141588730 w 161"/>
                  <a:gd name="T19" fmla="*/ 169935634 h 160"/>
                  <a:gd name="T20" fmla="*/ 0 w 161"/>
                  <a:gd name="T21" fmla="*/ 7434612 h 16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1"/>
                  <a:gd name="T34" fmla="*/ 0 h 160"/>
                  <a:gd name="T35" fmla="*/ 161 w 161"/>
                  <a:gd name="T36" fmla="*/ 160 h 1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1" h="160">
                    <a:moveTo>
                      <a:pt x="0" y="7"/>
                    </a:moveTo>
                    <a:lnTo>
                      <a:pt x="30" y="3"/>
                    </a:lnTo>
                    <a:lnTo>
                      <a:pt x="47" y="0"/>
                    </a:lnTo>
                    <a:lnTo>
                      <a:pt x="161" y="138"/>
                    </a:lnTo>
                    <a:lnTo>
                      <a:pt x="131" y="156"/>
                    </a:lnTo>
                    <a:lnTo>
                      <a:pt x="127" y="16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5" name="Freeform 2341"/>
              <p:cNvSpPr>
                <a:spLocks/>
              </p:cNvSpPr>
              <p:nvPr/>
            </p:nvSpPr>
            <p:spPr bwMode="auto">
              <a:xfrm>
                <a:off x="3032516" y="4274783"/>
                <a:ext cx="160495" cy="155676"/>
              </a:xfrm>
              <a:custGeom>
                <a:avLst/>
                <a:gdLst>
                  <a:gd name="T0" fmla="*/ 84179102 w 153"/>
                  <a:gd name="T1" fmla="*/ 0 h 153"/>
                  <a:gd name="T2" fmla="*/ 168357155 w 153"/>
                  <a:gd name="T3" fmla="*/ 79199402 h 153"/>
                  <a:gd name="T4" fmla="*/ 84179102 w 153"/>
                  <a:gd name="T5" fmla="*/ 158398804 h 153"/>
                  <a:gd name="T6" fmla="*/ 0 w 153"/>
                  <a:gd name="T7" fmla="*/ 79199402 h 153"/>
                  <a:gd name="T8" fmla="*/ 0 w 153"/>
                  <a:gd name="T9" fmla="*/ 7246564 h 153"/>
                  <a:gd name="T10" fmla="*/ 5501936 w 153"/>
                  <a:gd name="T11" fmla="*/ 7246564 h 153"/>
                  <a:gd name="T12" fmla="*/ 41814717 w 153"/>
                  <a:gd name="T13" fmla="*/ 0 h 153"/>
                  <a:gd name="T14" fmla="*/ 47315602 w 153"/>
                  <a:gd name="T15" fmla="*/ 0 h 153"/>
                  <a:gd name="T16" fmla="*/ 168357155 w 153"/>
                  <a:gd name="T17" fmla="*/ 135622295 h 153"/>
                  <a:gd name="T18" fmla="*/ 149650579 w 153"/>
                  <a:gd name="T19" fmla="*/ 147011058 h 153"/>
                  <a:gd name="T20" fmla="*/ 130943970 w 153"/>
                  <a:gd name="T21" fmla="*/ 158398804 h 153"/>
                  <a:gd name="T22" fmla="*/ 0 w 153"/>
                  <a:gd name="T23" fmla="*/ 7246564 h 153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3"/>
                  <a:gd name="T37" fmla="*/ 0 h 153"/>
                  <a:gd name="T38" fmla="*/ 153 w 153"/>
                  <a:gd name="T39" fmla="*/ 153 h 15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3" h="153">
                    <a:moveTo>
                      <a:pt x="0" y="7"/>
                    </a:moveTo>
                    <a:lnTo>
                      <a:pt x="5" y="7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153" y="131"/>
                    </a:lnTo>
                    <a:lnTo>
                      <a:pt x="136" y="142"/>
                    </a:lnTo>
                    <a:lnTo>
                      <a:pt x="119" y="15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6" name="Freeform 2342"/>
              <p:cNvSpPr>
                <a:spLocks/>
              </p:cNvSpPr>
              <p:nvPr/>
            </p:nvSpPr>
            <p:spPr bwMode="auto">
              <a:xfrm>
                <a:off x="3054690" y="4267614"/>
                <a:ext cx="152046" cy="152604"/>
              </a:xfrm>
              <a:custGeom>
                <a:avLst/>
                <a:gdLst>
                  <a:gd name="T0" fmla="*/ 80270784 w 144"/>
                  <a:gd name="T1" fmla="*/ 0 h 149"/>
                  <a:gd name="T2" fmla="*/ 160541568 w 144"/>
                  <a:gd name="T3" fmla="*/ 78147587 h 149"/>
                  <a:gd name="T4" fmla="*/ 80270784 w 144"/>
                  <a:gd name="T5" fmla="*/ 156295173 h 149"/>
                  <a:gd name="T6" fmla="*/ 0 w 144"/>
                  <a:gd name="T7" fmla="*/ 78147587 h 149"/>
                  <a:gd name="T8" fmla="*/ 0 w 144"/>
                  <a:gd name="T9" fmla="*/ 11538500 h 149"/>
                  <a:gd name="T10" fmla="*/ 17837953 w 144"/>
                  <a:gd name="T11" fmla="*/ 7342402 h 149"/>
                  <a:gd name="T12" fmla="*/ 46824885 w 144"/>
                  <a:gd name="T13" fmla="*/ 0 h 149"/>
                  <a:gd name="T14" fmla="*/ 160541568 w 144"/>
                  <a:gd name="T15" fmla="*/ 133218148 h 149"/>
                  <a:gd name="T16" fmla="*/ 127095653 w 144"/>
                  <a:gd name="T17" fmla="*/ 156295173 h 149"/>
                  <a:gd name="T18" fmla="*/ 0 w 144"/>
                  <a:gd name="T19" fmla="*/ 11538500 h 14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49"/>
                  <a:gd name="T32" fmla="*/ 144 w 144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49">
                    <a:moveTo>
                      <a:pt x="0" y="11"/>
                    </a:moveTo>
                    <a:lnTo>
                      <a:pt x="16" y="7"/>
                    </a:lnTo>
                    <a:lnTo>
                      <a:pt x="42" y="0"/>
                    </a:lnTo>
                    <a:lnTo>
                      <a:pt x="144" y="127"/>
                    </a:lnTo>
                    <a:lnTo>
                      <a:pt x="114" y="14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7" name="Freeform 2343"/>
              <p:cNvSpPr>
                <a:spLocks/>
              </p:cNvSpPr>
              <p:nvPr/>
            </p:nvSpPr>
            <p:spPr bwMode="auto">
              <a:xfrm>
                <a:off x="3076864" y="4259412"/>
                <a:ext cx="147821" cy="149531"/>
              </a:xfrm>
              <a:custGeom>
                <a:avLst/>
                <a:gdLst>
                  <a:gd name="T0" fmla="*/ 78039984 w 140"/>
                  <a:gd name="T1" fmla="*/ 0 h 146"/>
                  <a:gd name="T2" fmla="*/ 156078913 w 140"/>
                  <a:gd name="T3" fmla="*/ 76574211 h 146"/>
                  <a:gd name="T4" fmla="*/ 78039984 w 140"/>
                  <a:gd name="T5" fmla="*/ 153147397 h 146"/>
                  <a:gd name="T6" fmla="*/ 0 w 140"/>
                  <a:gd name="T7" fmla="*/ 76574211 h 146"/>
                  <a:gd name="T8" fmla="*/ 0 w 140"/>
                  <a:gd name="T9" fmla="*/ 15734551 h 146"/>
                  <a:gd name="T10" fmla="*/ 32330559 w 140"/>
                  <a:gd name="T11" fmla="*/ 4196086 h 146"/>
                  <a:gd name="T12" fmla="*/ 46823354 w 140"/>
                  <a:gd name="T13" fmla="*/ 0 h 146"/>
                  <a:gd name="T14" fmla="*/ 156078913 w 140"/>
                  <a:gd name="T15" fmla="*/ 125874356 h 146"/>
                  <a:gd name="T16" fmla="*/ 137126124 w 140"/>
                  <a:gd name="T17" fmla="*/ 141608934 h 146"/>
                  <a:gd name="T18" fmla="*/ 122633337 w 140"/>
                  <a:gd name="T19" fmla="*/ 153147397 h 146"/>
                  <a:gd name="T20" fmla="*/ 0 w 140"/>
                  <a:gd name="T21" fmla="*/ 15734551 h 14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0"/>
                  <a:gd name="T34" fmla="*/ 0 h 146"/>
                  <a:gd name="T35" fmla="*/ 140 w 140"/>
                  <a:gd name="T36" fmla="*/ 146 h 1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0" h="146">
                    <a:moveTo>
                      <a:pt x="0" y="15"/>
                    </a:moveTo>
                    <a:lnTo>
                      <a:pt x="29" y="4"/>
                    </a:lnTo>
                    <a:lnTo>
                      <a:pt x="42" y="0"/>
                    </a:lnTo>
                    <a:lnTo>
                      <a:pt x="140" y="120"/>
                    </a:lnTo>
                    <a:lnTo>
                      <a:pt x="123" y="135"/>
                    </a:lnTo>
                    <a:lnTo>
                      <a:pt x="110" y="14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8" name="Freeform 2344"/>
              <p:cNvSpPr>
                <a:spLocks/>
              </p:cNvSpPr>
              <p:nvPr/>
            </p:nvSpPr>
            <p:spPr bwMode="auto">
              <a:xfrm>
                <a:off x="3099038" y="4253267"/>
                <a:ext cx="142545" cy="144411"/>
              </a:xfrm>
              <a:custGeom>
                <a:avLst/>
                <a:gdLst>
                  <a:gd name="T0" fmla="*/ 75256368 w 135"/>
                  <a:gd name="T1" fmla="*/ 0 h 142"/>
                  <a:gd name="T2" fmla="*/ 150511680 w 135"/>
                  <a:gd name="T3" fmla="*/ 73431977 h 142"/>
                  <a:gd name="T4" fmla="*/ 75256368 w 135"/>
                  <a:gd name="T5" fmla="*/ 146862936 h 142"/>
                  <a:gd name="T6" fmla="*/ 0 w 135"/>
                  <a:gd name="T7" fmla="*/ 73431977 h 142"/>
                  <a:gd name="T8" fmla="*/ 0 w 135"/>
                  <a:gd name="T9" fmla="*/ 15514010 h 142"/>
                  <a:gd name="T10" fmla="*/ 8919094 w 135"/>
                  <a:gd name="T11" fmla="*/ 11376942 h 142"/>
                  <a:gd name="T12" fmla="*/ 46825500 w 135"/>
                  <a:gd name="T13" fmla="*/ 0 h 142"/>
                  <a:gd name="T14" fmla="*/ 150511680 w 135"/>
                  <a:gd name="T15" fmla="*/ 119972978 h 142"/>
                  <a:gd name="T16" fmla="*/ 141592590 w 135"/>
                  <a:gd name="T17" fmla="*/ 124109029 h 142"/>
                  <a:gd name="T18" fmla="*/ 113720271 w 135"/>
                  <a:gd name="T19" fmla="*/ 146862936 h 142"/>
                  <a:gd name="T20" fmla="*/ 0 w 135"/>
                  <a:gd name="T21" fmla="*/ 15514010 h 142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5"/>
                  <a:gd name="T34" fmla="*/ 0 h 142"/>
                  <a:gd name="T35" fmla="*/ 135 w 135"/>
                  <a:gd name="T36" fmla="*/ 142 h 1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5" h="142">
                    <a:moveTo>
                      <a:pt x="0" y="15"/>
                    </a:moveTo>
                    <a:lnTo>
                      <a:pt x="8" y="11"/>
                    </a:lnTo>
                    <a:lnTo>
                      <a:pt x="42" y="0"/>
                    </a:lnTo>
                    <a:lnTo>
                      <a:pt x="135" y="116"/>
                    </a:lnTo>
                    <a:lnTo>
                      <a:pt x="127" y="120"/>
                    </a:lnTo>
                    <a:lnTo>
                      <a:pt x="102" y="14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69" name="Freeform 2345"/>
              <p:cNvSpPr>
                <a:spLocks/>
              </p:cNvSpPr>
              <p:nvPr/>
            </p:nvSpPr>
            <p:spPr bwMode="auto">
              <a:xfrm>
                <a:off x="3121203" y="4245074"/>
                <a:ext cx="138321" cy="138266"/>
              </a:xfrm>
              <a:custGeom>
                <a:avLst/>
                <a:gdLst>
                  <a:gd name="T0" fmla="*/ 73026096 w 131"/>
                  <a:gd name="T1" fmla="*/ 0 h 134"/>
                  <a:gd name="T2" fmla="*/ 146051136 w 131"/>
                  <a:gd name="T3" fmla="*/ 71333906 h 134"/>
                  <a:gd name="T4" fmla="*/ 73026096 w 131"/>
                  <a:gd name="T5" fmla="*/ 142667811 h 134"/>
                  <a:gd name="T6" fmla="*/ 0 w 131"/>
                  <a:gd name="T7" fmla="*/ 71333906 h 134"/>
                  <a:gd name="T8" fmla="*/ 0 w 131"/>
                  <a:gd name="T9" fmla="*/ 14905898 h 134"/>
                  <a:gd name="T10" fmla="*/ 23413202 w 131"/>
                  <a:gd name="T11" fmla="*/ 7452949 h 134"/>
                  <a:gd name="T12" fmla="*/ 46825349 w 131"/>
                  <a:gd name="T13" fmla="*/ 0 h 134"/>
                  <a:gd name="T14" fmla="*/ 146051136 w 131"/>
                  <a:gd name="T15" fmla="*/ 116050554 h 134"/>
                  <a:gd name="T16" fmla="*/ 118178906 w 131"/>
                  <a:gd name="T17" fmla="*/ 135214832 h 134"/>
                  <a:gd name="T18" fmla="*/ 109259846 w 131"/>
                  <a:gd name="T19" fmla="*/ 142667811 h 134"/>
                  <a:gd name="T20" fmla="*/ 0 w 131"/>
                  <a:gd name="T21" fmla="*/ 14905898 h 134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134"/>
                  <a:gd name="T35" fmla="*/ 131 w 131"/>
                  <a:gd name="T36" fmla="*/ 134 h 13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134">
                    <a:moveTo>
                      <a:pt x="0" y="14"/>
                    </a:moveTo>
                    <a:lnTo>
                      <a:pt x="21" y="7"/>
                    </a:lnTo>
                    <a:lnTo>
                      <a:pt x="42" y="0"/>
                    </a:lnTo>
                    <a:lnTo>
                      <a:pt x="131" y="109"/>
                    </a:lnTo>
                    <a:lnTo>
                      <a:pt x="106" y="127"/>
                    </a:lnTo>
                    <a:lnTo>
                      <a:pt x="98" y="13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0" name="Freeform 2346"/>
              <p:cNvSpPr>
                <a:spLocks/>
              </p:cNvSpPr>
              <p:nvPr/>
            </p:nvSpPr>
            <p:spPr bwMode="auto">
              <a:xfrm>
                <a:off x="3143378" y="4238929"/>
                <a:ext cx="129872" cy="132121"/>
              </a:xfrm>
              <a:custGeom>
                <a:avLst/>
                <a:gdLst>
                  <a:gd name="T0" fmla="*/ 68563969 w 123"/>
                  <a:gd name="T1" fmla="*/ 0 h 130"/>
                  <a:gd name="T2" fmla="*/ 137127937 w 123"/>
                  <a:gd name="T3" fmla="*/ 67138811 h 130"/>
                  <a:gd name="T4" fmla="*/ 68563969 w 123"/>
                  <a:gd name="T5" fmla="*/ 134276605 h 130"/>
                  <a:gd name="T6" fmla="*/ 0 w 123"/>
                  <a:gd name="T7" fmla="*/ 67138811 h 130"/>
                  <a:gd name="T8" fmla="*/ 0 w 123"/>
                  <a:gd name="T9" fmla="*/ 14460132 h 130"/>
                  <a:gd name="T10" fmla="*/ 37905737 w 123"/>
                  <a:gd name="T11" fmla="*/ 3098745 h 130"/>
                  <a:gd name="T12" fmla="*/ 47938611 w 123"/>
                  <a:gd name="T13" fmla="*/ 0 h 130"/>
                  <a:gd name="T14" fmla="*/ 137127937 w 123"/>
                  <a:gd name="T15" fmla="*/ 104322724 h 130"/>
                  <a:gd name="T16" fmla="*/ 122635070 w 123"/>
                  <a:gd name="T17" fmla="*/ 115684109 h 130"/>
                  <a:gd name="T18" fmla="*/ 103682210 w 123"/>
                  <a:gd name="T19" fmla="*/ 134276605 h 130"/>
                  <a:gd name="T20" fmla="*/ 0 w 123"/>
                  <a:gd name="T21" fmla="*/ 14460132 h 13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3"/>
                  <a:gd name="T34" fmla="*/ 0 h 130"/>
                  <a:gd name="T35" fmla="*/ 123 w 123"/>
                  <a:gd name="T36" fmla="*/ 130 h 1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3" h="130">
                    <a:moveTo>
                      <a:pt x="0" y="14"/>
                    </a:moveTo>
                    <a:lnTo>
                      <a:pt x="34" y="3"/>
                    </a:lnTo>
                    <a:lnTo>
                      <a:pt x="43" y="0"/>
                    </a:lnTo>
                    <a:lnTo>
                      <a:pt x="123" y="101"/>
                    </a:lnTo>
                    <a:lnTo>
                      <a:pt x="110" y="112"/>
                    </a:lnTo>
                    <a:lnTo>
                      <a:pt x="93" y="13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1" name="Freeform 2347"/>
              <p:cNvSpPr>
                <a:spLocks/>
              </p:cNvSpPr>
              <p:nvPr/>
            </p:nvSpPr>
            <p:spPr bwMode="auto">
              <a:xfrm>
                <a:off x="3165552" y="4228688"/>
                <a:ext cx="125647" cy="127001"/>
              </a:xfrm>
              <a:custGeom>
                <a:avLst/>
                <a:gdLst>
                  <a:gd name="T0" fmla="*/ 66333169 w 119"/>
                  <a:gd name="T1" fmla="*/ 0 h 124"/>
                  <a:gd name="T2" fmla="*/ 132665281 w 119"/>
                  <a:gd name="T3" fmla="*/ 65037827 h 124"/>
                  <a:gd name="T4" fmla="*/ 66333169 w 119"/>
                  <a:gd name="T5" fmla="*/ 130074629 h 124"/>
                  <a:gd name="T6" fmla="*/ 0 w 119"/>
                  <a:gd name="T7" fmla="*/ 65037827 h 124"/>
                  <a:gd name="T8" fmla="*/ 0 w 119"/>
                  <a:gd name="T9" fmla="*/ 15734810 h 124"/>
                  <a:gd name="T10" fmla="*/ 14492696 w 119"/>
                  <a:gd name="T11" fmla="*/ 11538657 h 124"/>
                  <a:gd name="T12" fmla="*/ 43478091 w 119"/>
                  <a:gd name="T13" fmla="*/ 0 h 124"/>
                  <a:gd name="T14" fmla="*/ 132665281 w 119"/>
                  <a:gd name="T15" fmla="*/ 99653800 h 124"/>
                  <a:gd name="T16" fmla="*/ 128206398 w 119"/>
                  <a:gd name="T17" fmla="*/ 102801171 h 124"/>
                  <a:gd name="T18" fmla="*/ 99219959 w 119"/>
                  <a:gd name="T19" fmla="*/ 125878476 h 124"/>
                  <a:gd name="T20" fmla="*/ 99219959 w 119"/>
                  <a:gd name="T21" fmla="*/ 130074629 h 124"/>
                  <a:gd name="T22" fmla="*/ 0 w 119"/>
                  <a:gd name="T23" fmla="*/ 15734810 h 12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9"/>
                  <a:gd name="T37" fmla="*/ 0 h 124"/>
                  <a:gd name="T38" fmla="*/ 119 w 119"/>
                  <a:gd name="T39" fmla="*/ 124 h 1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9" h="124">
                    <a:moveTo>
                      <a:pt x="0" y="15"/>
                    </a:moveTo>
                    <a:lnTo>
                      <a:pt x="13" y="11"/>
                    </a:lnTo>
                    <a:lnTo>
                      <a:pt x="39" y="0"/>
                    </a:lnTo>
                    <a:lnTo>
                      <a:pt x="119" y="95"/>
                    </a:lnTo>
                    <a:lnTo>
                      <a:pt x="115" y="98"/>
                    </a:lnTo>
                    <a:lnTo>
                      <a:pt x="89" y="120"/>
                    </a:lnTo>
                    <a:lnTo>
                      <a:pt x="89" y="12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2" name="Freeform 2348"/>
              <p:cNvSpPr>
                <a:spLocks/>
              </p:cNvSpPr>
              <p:nvPr/>
            </p:nvSpPr>
            <p:spPr bwMode="auto">
              <a:xfrm>
                <a:off x="3188787" y="4222543"/>
                <a:ext cx="116147" cy="118807"/>
              </a:xfrm>
              <a:custGeom>
                <a:avLst/>
                <a:gdLst>
                  <a:gd name="T0" fmla="*/ 61319280 w 110"/>
                  <a:gd name="T1" fmla="*/ 0 h 116"/>
                  <a:gd name="T2" fmla="*/ 122637505 w 110"/>
                  <a:gd name="T3" fmla="*/ 60841474 h 116"/>
                  <a:gd name="T4" fmla="*/ 61319280 w 110"/>
                  <a:gd name="T5" fmla="*/ 121681925 h 116"/>
                  <a:gd name="T6" fmla="*/ 0 w 110"/>
                  <a:gd name="T7" fmla="*/ 60841474 h 116"/>
                  <a:gd name="T8" fmla="*/ 0 w 110"/>
                  <a:gd name="T9" fmla="*/ 15734758 h 116"/>
                  <a:gd name="T10" fmla="*/ 27872113 w 110"/>
                  <a:gd name="T11" fmla="*/ 4196141 h 116"/>
                  <a:gd name="T12" fmla="*/ 42366207 w 110"/>
                  <a:gd name="T13" fmla="*/ 0 h 116"/>
                  <a:gd name="T14" fmla="*/ 122637505 w 110"/>
                  <a:gd name="T15" fmla="*/ 91261195 h 116"/>
                  <a:gd name="T16" fmla="*/ 103684431 w 110"/>
                  <a:gd name="T17" fmla="*/ 110143310 h 116"/>
                  <a:gd name="T18" fmla="*/ 89191401 w 110"/>
                  <a:gd name="T19" fmla="*/ 121681925 h 116"/>
                  <a:gd name="T20" fmla="*/ 0 w 110"/>
                  <a:gd name="T21" fmla="*/ 15734758 h 116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0"/>
                  <a:gd name="T34" fmla="*/ 0 h 116"/>
                  <a:gd name="T35" fmla="*/ 110 w 110"/>
                  <a:gd name="T36" fmla="*/ 116 h 1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0" h="116">
                    <a:moveTo>
                      <a:pt x="0" y="15"/>
                    </a:moveTo>
                    <a:lnTo>
                      <a:pt x="25" y="4"/>
                    </a:lnTo>
                    <a:lnTo>
                      <a:pt x="38" y="0"/>
                    </a:lnTo>
                    <a:lnTo>
                      <a:pt x="110" y="87"/>
                    </a:lnTo>
                    <a:lnTo>
                      <a:pt x="93" y="105"/>
                    </a:lnTo>
                    <a:lnTo>
                      <a:pt x="80" y="11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3" name="Freeform 2349"/>
              <p:cNvSpPr>
                <a:spLocks/>
              </p:cNvSpPr>
              <p:nvPr/>
            </p:nvSpPr>
            <p:spPr bwMode="auto">
              <a:xfrm>
                <a:off x="3206736" y="4214350"/>
                <a:ext cx="110871" cy="112663"/>
              </a:xfrm>
              <a:custGeom>
                <a:avLst/>
                <a:gdLst>
                  <a:gd name="T0" fmla="*/ 57983441 w 106"/>
                  <a:gd name="T1" fmla="*/ 0 h 109"/>
                  <a:gd name="T2" fmla="*/ 115965836 w 106"/>
                  <a:gd name="T3" fmla="*/ 58225065 h 109"/>
                  <a:gd name="T4" fmla="*/ 57983441 w 106"/>
                  <a:gd name="T5" fmla="*/ 116449097 h 109"/>
                  <a:gd name="T6" fmla="*/ 0 w 106"/>
                  <a:gd name="T7" fmla="*/ 58225065 h 109"/>
                  <a:gd name="T8" fmla="*/ 0 w 106"/>
                  <a:gd name="T9" fmla="*/ 14956272 h 109"/>
                  <a:gd name="T10" fmla="*/ 8752535 w 106"/>
                  <a:gd name="T11" fmla="*/ 11752095 h 109"/>
                  <a:gd name="T12" fmla="*/ 41572446 w 106"/>
                  <a:gd name="T13" fmla="*/ 0 h 109"/>
                  <a:gd name="T14" fmla="*/ 115965836 w 106"/>
                  <a:gd name="T15" fmla="*/ 85466780 h 109"/>
                  <a:gd name="T16" fmla="*/ 106119238 w 106"/>
                  <a:gd name="T17" fmla="*/ 97218872 h 109"/>
                  <a:gd name="T18" fmla="*/ 87521157 w 106"/>
                  <a:gd name="T19" fmla="*/ 116449097 h 109"/>
                  <a:gd name="T20" fmla="*/ 0 w 106"/>
                  <a:gd name="T21" fmla="*/ 14956272 h 109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6"/>
                  <a:gd name="T34" fmla="*/ 0 h 109"/>
                  <a:gd name="T35" fmla="*/ 106 w 106"/>
                  <a:gd name="T36" fmla="*/ 109 h 1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6" h="109">
                    <a:moveTo>
                      <a:pt x="0" y="14"/>
                    </a:moveTo>
                    <a:lnTo>
                      <a:pt x="8" y="11"/>
                    </a:lnTo>
                    <a:lnTo>
                      <a:pt x="38" y="0"/>
                    </a:lnTo>
                    <a:lnTo>
                      <a:pt x="106" y="80"/>
                    </a:lnTo>
                    <a:lnTo>
                      <a:pt x="97" y="91"/>
                    </a:lnTo>
                    <a:lnTo>
                      <a:pt x="80" y="10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4" name="Freeform 2350"/>
              <p:cNvSpPr>
                <a:spLocks/>
              </p:cNvSpPr>
              <p:nvPr/>
            </p:nvSpPr>
            <p:spPr bwMode="auto">
              <a:xfrm>
                <a:off x="3228910" y="4204109"/>
                <a:ext cx="101361" cy="107542"/>
              </a:xfrm>
              <a:custGeom>
                <a:avLst/>
                <a:gdLst>
                  <a:gd name="T0" fmla="*/ 52959555 w 97"/>
                  <a:gd name="T1" fmla="*/ 0 h 105"/>
                  <a:gd name="T2" fmla="*/ 105918064 w 97"/>
                  <a:gd name="T3" fmla="*/ 55072770 h 105"/>
                  <a:gd name="T4" fmla="*/ 52959555 w 97"/>
                  <a:gd name="T5" fmla="*/ 110145541 h 105"/>
                  <a:gd name="T6" fmla="*/ 0 w 97"/>
                  <a:gd name="T7" fmla="*/ 55072770 h 105"/>
                  <a:gd name="T8" fmla="*/ 0 w 97"/>
                  <a:gd name="T9" fmla="*/ 18882329 h 105"/>
                  <a:gd name="T10" fmla="*/ 22930576 w 97"/>
                  <a:gd name="T11" fmla="*/ 7342558 h 105"/>
                  <a:gd name="T12" fmla="*/ 41493226 w 97"/>
                  <a:gd name="T13" fmla="*/ 0 h 105"/>
                  <a:gd name="T14" fmla="*/ 105918064 w 97"/>
                  <a:gd name="T15" fmla="*/ 79724478 h 105"/>
                  <a:gd name="T16" fmla="*/ 82987497 w 97"/>
                  <a:gd name="T17" fmla="*/ 106998146 h 105"/>
                  <a:gd name="T18" fmla="*/ 78619570 w 97"/>
                  <a:gd name="T19" fmla="*/ 110145541 h 105"/>
                  <a:gd name="T20" fmla="*/ 0 w 97"/>
                  <a:gd name="T21" fmla="*/ 18882329 h 10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7"/>
                  <a:gd name="T34" fmla="*/ 0 h 105"/>
                  <a:gd name="T35" fmla="*/ 97 w 97"/>
                  <a:gd name="T36" fmla="*/ 105 h 1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7" h="105">
                    <a:moveTo>
                      <a:pt x="0" y="18"/>
                    </a:moveTo>
                    <a:lnTo>
                      <a:pt x="21" y="7"/>
                    </a:lnTo>
                    <a:lnTo>
                      <a:pt x="38" y="0"/>
                    </a:lnTo>
                    <a:lnTo>
                      <a:pt x="97" y="76"/>
                    </a:lnTo>
                    <a:lnTo>
                      <a:pt x="76" y="102"/>
                    </a:lnTo>
                    <a:lnTo>
                      <a:pt x="72" y="105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5" name="Freeform 2351"/>
              <p:cNvSpPr>
                <a:spLocks/>
              </p:cNvSpPr>
              <p:nvPr/>
            </p:nvSpPr>
            <p:spPr bwMode="auto">
              <a:xfrm>
                <a:off x="3246860" y="4192844"/>
                <a:ext cx="103473" cy="104470"/>
              </a:xfrm>
              <a:custGeom>
                <a:avLst/>
                <a:gdLst>
                  <a:gd name="T0" fmla="*/ 55189511 w 97"/>
                  <a:gd name="T1" fmla="*/ 0 h 102"/>
                  <a:gd name="T2" fmla="*/ 110377955 w 97"/>
                  <a:gd name="T3" fmla="*/ 53499906 h 102"/>
                  <a:gd name="T4" fmla="*/ 55189511 w 97"/>
                  <a:gd name="T5" fmla="*/ 106999813 h 102"/>
                  <a:gd name="T6" fmla="*/ 0 w 97"/>
                  <a:gd name="T7" fmla="*/ 53499906 h 102"/>
                  <a:gd name="T8" fmla="*/ 0 w 97"/>
                  <a:gd name="T9" fmla="*/ 23078653 h 102"/>
                  <a:gd name="T10" fmla="*/ 4551746 w 97"/>
                  <a:gd name="T11" fmla="*/ 18882443 h 102"/>
                  <a:gd name="T12" fmla="*/ 38689306 w 97"/>
                  <a:gd name="T13" fmla="*/ 4196212 h 102"/>
                  <a:gd name="T14" fmla="*/ 43241050 w 97"/>
                  <a:gd name="T15" fmla="*/ 0 h 102"/>
                  <a:gd name="T16" fmla="*/ 110377955 w 97"/>
                  <a:gd name="T17" fmla="*/ 76578568 h 102"/>
                  <a:gd name="T18" fmla="*/ 95584520 w 97"/>
                  <a:gd name="T19" fmla="*/ 91264792 h 102"/>
                  <a:gd name="T20" fmla="*/ 77378612 w 97"/>
                  <a:gd name="T21" fmla="*/ 106999813 h 102"/>
                  <a:gd name="T22" fmla="*/ 0 w 97"/>
                  <a:gd name="T23" fmla="*/ 23078653 h 10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102"/>
                  <a:gd name="T38" fmla="*/ 97 w 97"/>
                  <a:gd name="T39" fmla="*/ 102 h 10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102">
                    <a:moveTo>
                      <a:pt x="0" y="22"/>
                    </a:moveTo>
                    <a:lnTo>
                      <a:pt x="4" y="18"/>
                    </a:lnTo>
                    <a:lnTo>
                      <a:pt x="34" y="4"/>
                    </a:lnTo>
                    <a:lnTo>
                      <a:pt x="38" y="0"/>
                    </a:lnTo>
                    <a:lnTo>
                      <a:pt x="97" y="73"/>
                    </a:lnTo>
                    <a:lnTo>
                      <a:pt x="84" y="87"/>
                    </a:lnTo>
                    <a:lnTo>
                      <a:pt x="68" y="10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6" name="Freeform 2352"/>
              <p:cNvSpPr>
                <a:spLocks/>
              </p:cNvSpPr>
              <p:nvPr/>
            </p:nvSpPr>
            <p:spPr bwMode="auto">
              <a:xfrm>
                <a:off x="3269034" y="4186699"/>
                <a:ext cx="93972" cy="95253"/>
              </a:xfrm>
              <a:custGeom>
                <a:avLst/>
                <a:gdLst>
                  <a:gd name="T0" fmla="*/ 49610880 w 89"/>
                  <a:gd name="T1" fmla="*/ 0 h 94"/>
                  <a:gd name="T2" fmla="*/ 99221761 w 89"/>
                  <a:gd name="T3" fmla="*/ 48261858 h 94"/>
                  <a:gd name="T4" fmla="*/ 49610880 w 89"/>
                  <a:gd name="T5" fmla="*/ 96522703 h 94"/>
                  <a:gd name="T6" fmla="*/ 0 w 89"/>
                  <a:gd name="T7" fmla="*/ 48261858 h 94"/>
                  <a:gd name="T8" fmla="*/ 0 w 89"/>
                  <a:gd name="T9" fmla="*/ 18483137 h 94"/>
                  <a:gd name="T10" fmla="*/ 14492804 w 89"/>
                  <a:gd name="T11" fmla="*/ 11295587 h 94"/>
                  <a:gd name="T12" fmla="*/ 37904507 w 89"/>
                  <a:gd name="T13" fmla="*/ 0 h 94"/>
                  <a:gd name="T14" fmla="*/ 99221761 w 89"/>
                  <a:gd name="T15" fmla="*/ 62636950 h 94"/>
                  <a:gd name="T16" fmla="*/ 94762844 w 89"/>
                  <a:gd name="T17" fmla="*/ 70852027 h 94"/>
                  <a:gd name="T18" fmla="*/ 70235104 w 89"/>
                  <a:gd name="T19" fmla="*/ 96522703 h 94"/>
                  <a:gd name="T20" fmla="*/ 65776170 w 89"/>
                  <a:gd name="T21" fmla="*/ 96522703 h 94"/>
                  <a:gd name="T22" fmla="*/ 0 w 89"/>
                  <a:gd name="T23" fmla="*/ 18483137 h 94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9"/>
                  <a:gd name="T37" fmla="*/ 0 h 94"/>
                  <a:gd name="T38" fmla="*/ 89 w 89"/>
                  <a:gd name="T39" fmla="*/ 94 h 9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9" h="94">
                    <a:moveTo>
                      <a:pt x="0" y="18"/>
                    </a:moveTo>
                    <a:lnTo>
                      <a:pt x="13" y="11"/>
                    </a:lnTo>
                    <a:lnTo>
                      <a:pt x="34" y="0"/>
                    </a:lnTo>
                    <a:lnTo>
                      <a:pt x="89" y="61"/>
                    </a:lnTo>
                    <a:lnTo>
                      <a:pt x="85" y="69"/>
                    </a:lnTo>
                    <a:lnTo>
                      <a:pt x="63" y="94"/>
                    </a:lnTo>
                    <a:lnTo>
                      <a:pt x="59" y="9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7" name="Freeform 2353"/>
              <p:cNvSpPr>
                <a:spLocks/>
              </p:cNvSpPr>
              <p:nvPr/>
            </p:nvSpPr>
            <p:spPr bwMode="auto">
              <a:xfrm>
                <a:off x="3285923" y="4175433"/>
                <a:ext cx="90809" cy="92180"/>
              </a:xfrm>
              <a:custGeom>
                <a:avLst/>
                <a:gdLst>
                  <a:gd name="T0" fmla="*/ 48508030 w 85"/>
                  <a:gd name="T1" fmla="*/ 0 h 91"/>
                  <a:gd name="T2" fmla="*/ 97014992 w 85"/>
                  <a:gd name="T3" fmla="*/ 46687651 h 91"/>
                  <a:gd name="T4" fmla="*/ 48508030 w 85"/>
                  <a:gd name="T5" fmla="*/ 93375301 h 91"/>
                  <a:gd name="T6" fmla="*/ 0 w 85"/>
                  <a:gd name="T7" fmla="*/ 46687651 h 91"/>
                  <a:gd name="T8" fmla="*/ 0 w 85"/>
                  <a:gd name="T9" fmla="*/ 18469430 h 91"/>
                  <a:gd name="T10" fmla="*/ 28534323 w 85"/>
                  <a:gd name="T11" fmla="*/ 7182949 h 91"/>
                  <a:gd name="T12" fmla="*/ 43371448 w 85"/>
                  <a:gd name="T13" fmla="*/ 0 h 91"/>
                  <a:gd name="T14" fmla="*/ 97014992 w 85"/>
                  <a:gd name="T15" fmla="*/ 59513835 h 91"/>
                  <a:gd name="T16" fmla="*/ 77611787 w 85"/>
                  <a:gd name="T17" fmla="*/ 82087814 h 91"/>
                  <a:gd name="T18" fmla="*/ 67339674 w 85"/>
                  <a:gd name="T19" fmla="*/ 93375301 h 91"/>
                  <a:gd name="T20" fmla="*/ 0 w 85"/>
                  <a:gd name="T21" fmla="*/ 18469430 h 9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5"/>
                  <a:gd name="T34" fmla="*/ 0 h 91"/>
                  <a:gd name="T35" fmla="*/ 85 w 85"/>
                  <a:gd name="T36" fmla="*/ 91 h 9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5" h="91">
                    <a:moveTo>
                      <a:pt x="0" y="18"/>
                    </a:moveTo>
                    <a:lnTo>
                      <a:pt x="25" y="7"/>
                    </a:lnTo>
                    <a:lnTo>
                      <a:pt x="38" y="0"/>
                    </a:lnTo>
                    <a:lnTo>
                      <a:pt x="85" y="58"/>
                    </a:lnTo>
                    <a:lnTo>
                      <a:pt x="68" y="80"/>
                    </a:lnTo>
                    <a:lnTo>
                      <a:pt x="59" y="9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8" name="Freeform 2354"/>
              <p:cNvSpPr>
                <a:spLocks/>
              </p:cNvSpPr>
              <p:nvPr/>
            </p:nvSpPr>
            <p:spPr bwMode="auto">
              <a:xfrm>
                <a:off x="3304934" y="4162120"/>
                <a:ext cx="79196" cy="86035"/>
              </a:xfrm>
              <a:custGeom>
                <a:avLst/>
                <a:gdLst>
                  <a:gd name="T0" fmla="*/ 41263200 w 76"/>
                  <a:gd name="T1" fmla="*/ 0 h 83"/>
                  <a:gd name="T2" fmla="*/ 82526400 w 76"/>
                  <a:gd name="T3" fmla="*/ 44591007 h 83"/>
                  <a:gd name="T4" fmla="*/ 41263200 w 76"/>
                  <a:gd name="T5" fmla="*/ 89180978 h 83"/>
                  <a:gd name="T6" fmla="*/ 0 w 76"/>
                  <a:gd name="T7" fmla="*/ 44591007 h 83"/>
                  <a:gd name="T8" fmla="*/ 0 w 76"/>
                  <a:gd name="T9" fmla="*/ 23637857 h 83"/>
                  <a:gd name="T10" fmla="*/ 8686551 w 76"/>
                  <a:gd name="T11" fmla="*/ 19340254 h 83"/>
                  <a:gd name="T12" fmla="*/ 41263200 w 76"/>
                  <a:gd name="T13" fmla="*/ 0 h 83"/>
                  <a:gd name="T14" fmla="*/ 82526400 w 76"/>
                  <a:gd name="T15" fmla="*/ 54798072 h 83"/>
                  <a:gd name="T16" fmla="*/ 73839852 w 76"/>
                  <a:gd name="T17" fmla="*/ 66616996 h 83"/>
                  <a:gd name="T18" fmla="*/ 59723155 w 76"/>
                  <a:gd name="T19" fmla="*/ 89180978 h 83"/>
                  <a:gd name="T20" fmla="*/ 0 w 76"/>
                  <a:gd name="T21" fmla="*/ 23637857 h 8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6"/>
                  <a:gd name="T34" fmla="*/ 0 h 83"/>
                  <a:gd name="T35" fmla="*/ 76 w 76"/>
                  <a:gd name="T36" fmla="*/ 83 h 8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6" h="83">
                    <a:moveTo>
                      <a:pt x="0" y="22"/>
                    </a:moveTo>
                    <a:lnTo>
                      <a:pt x="8" y="18"/>
                    </a:lnTo>
                    <a:lnTo>
                      <a:pt x="38" y="0"/>
                    </a:lnTo>
                    <a:lnTo>
                      <a:pt x="76" y="51"/>
                    </a:lnTo>
                    <a:lnTo>
                      <a:pt x="68" y="62"/>
                    </a:lnTo>
                    <a:lnTo>
                      <a:pt x="55" y="8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79" name="Freeform 2355"/>
              <p:cNvSpPr>
                <a:spLocks/>
              </p:cNvSpPr>
              <p:nvPr/>
            </p:nvSpPr>
            <p:spPr bwMode="auto">
              <a:xfrm>
                <a:off x="3327108" y="4150854"/>
                <a:ext cx="71798" cy="82963"/>
              </a:xfrm>
              <a:custGeom>
                <a:avLst/>
                <a:gdLst>
                  <a:gd name="T0" fmla="*/ 37904064 w 68"/>
                  <a:gd name="T1" fmla="*/ 0 h 80"/>
                  <a:gd name="T2" fmla="*/ 75808128 w 68"/>
                  <a:gd name="T3" fmla="*/ 43018389 h 80"/>
                  <a:gd name="T4" fmla="*/ 37904064 w 68"/>
                  <a:gd name="T5" fmla="*/ 86035742 h 80"/>
                  <a:gd name="T6" fmla="*/ 0 w 68"/>
                  <a:gd name="T7" fmla="*/ 43018389 h 80"/>
                  <a:gd name="T8" fmla="*/ 0 w 68"/>
                  <a:gd name="T9" fmla="*/ 23660010 h 80"/>
                  <a:gd name="T10" fmla="*/ 18951504 w 68"/>
                  <a:gd name="T11" fmla="*/ 11829486 h 80"/>
                  <a:gd name="T12" fmla="*/ 37904064 w 68"/>
                  <a:gd name="T13" fmla="*/ 0 h 80"/>
                  <a:gd name="T14" fmla="*/ 75808128 w 68"/>
                  <a:gd name="T15" fmla="*/ 47320019 h 80"/>
                  <a:gd name="T16" fmla="*/ 75808128 w 68"/>
                  <a:gd name="T17" fmla="*/ 50546242 h 80"/>
                  <a:gd name="T18" fmla="*/ 52396695 w 68"/>
                  <a:gd name="T19" fmla="*/ 78507889 h 80"/>
                  <a:gd name="T20" fmla="*/ 52396695 w 68"/>
                  <a:gd name="T21" fmla="*/ 86035742 h 80"/>
                  <a:gd name="T22" fmla="*/ 0 w 68"/>
                  <a:gd name="T23" fmla="*/ 23660010 h 80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80"/>
                  <a:gd name="T38" fmla="*/ 68 w 68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80">
                    <a:moveTo>
                      <a:pt x="0" y="22"/>
                    </a:moveTo>
                    <a:lnTo>
                      <a:pt x="17" y="11"/>
                    </a:lnTo>
                    <a:lnTo>
                      <a:pt x="34" y="0"/>
                    </a:lnTo>
                    <a:lnTo>
                      <a:pt x="68" y="44"/>
                    </a:lnTo>
                    <a:lnTo>
                      <a:pt x="68" y="47"/>
                    </a:lnTo>
                    <a:lnTo>
                      <a:pt x="47" y="73"/>
                    </a:lnTo>
                    <a:lnTo>
                      <a:pt x="47" y="8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0" name="Freeform 2356"/>
              <p:cNvSpPr>
                <a:spLocks/>
              </p:cNvSpPr>
              <p:nvPr/>
            </p:nvSpPr>
            <p:spPr bwMode="auto">
              <a:xfrm>
                <a:off x="3345058" y="4140613"/>
                <a:ext cx="68634" cy="74770"/>
              </a:xfrm>
              <a:custGeom>
                <a:avLst/>
                <a:gdLst>
                  <a:gd name="T0" fmla="*/ 36801764 w 64"/>
                  <a:gd name="T1" fmla="*/ 0 h 73"/>
                  <a:gd name="T2" fmla="*/ 73603529 w 64"/>
                  <a:gd name="T3" fmla="*/ 38291458 h 73"/>
                  <a:gd name="T4" fmla="*/ 36801764 w 64"/>
                  <a:gd name="T5" fmla="*/ 76582916 h 73"/>
                  <a:gd name="T6" fmla="*/ 0 w 64"/>
                  <a:gd name="T7" fmla="*/ 38291458 h 73"/>
                  <a:gd name="T8" fmla="*/ 0 w 64"/>
                  <a:gd name="T9" fmla="*/ 23079346 h 73"/>
                  <a:gd name="T10" fmla="*/ 34501446 w 64"/>
                  <a:gd name="T11" fmla="*/ 0 h 73"/>
                  <a:gd name="T12" fmla="*/ 39102075 w 64"/>
                  <a:gd name="T13" fmla="*/ 0 h 73"/>
                  <a:gd name="T14" fmla="*/ 73603529 w 64"/>
                  <a:gd name="T15" fmla="*/ 37767044 h 73"/>
                  <a:gd name="T16" fmla="*/ 58653104 w 64"/>
                  <a:gd name="T17" fmla="*/ 60846383 h 73"/>
                  <a:gd name="T18" fmla="*/ 43701623 w 64"/>
                  <a:gd name="T19" fmla="*/ 76582916 h 73"/>
                  <a:gd name="T20" fmla="*/ 0 w 64"/>
                  <a:gd name="T21" fmla="*/ 23079346 h 73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73"/>
                  <a:gd name="T35" fmla="*/ 64 w 64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73">
                    <a:moveTo>
                      <a:pt x="0" y="22"/>
                    </a:moveTo>
                    <a:lnTo>
                      <a:pt x="30" y="0"/>
                    </a:lnTo>
                    <a:lnTo>
                      <a:pt x="34" y="0"/>
                    </a:lnTo>
                    <a:lnTo>
                      <a:pt x="64" y="36"/>
                    </a:lnTo>
                    <a:lnTo>
                      <a:pt x="51" y="58"/>
                    </a:lnTo>
                    <a:lnTo>
                      <a:pt x="38" y="7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1" name="Freeform 2357"/>
              <p:cNvSpPr>
                <a:spLocks/>
              </p:cNvSpPr>
              <p:nvPr/>
            </p:nvSpPr>
            <p:spPr bwMode="auto">
              <a:xfrm>
                <a:off x="3361947" y="4126266"/>
                <a:ext cx="63349" cy="71698"/>
              </a:xfrm>
              <a:custGeom>
                <a:avLst/>
                <a:gdLst>
                  <a:gd name="T0" fmla="*/ 34009823 w 59"/>
                  <a:gd name="T1" fmla="*/ 0 h 70"/>
                  <a:gd name="T2" fmla="*/ 68018572 w 59"/>
                  <a:gd name="T3" fmla="*/ 36718594 h 70"/>
                  <a:gd name="T4" fmla="*/ 34009823 w 59"/>
                  <a:gd name="T5" fmla="*/ 73437189 h 70"/>
                  <a:gd name="T6" fmla="*/ 0 w 59"/>
                  <a:gd name="T7" fmla="*/ 36718594 h 70"/>
                  <a:gd name="T8" fmla="*/ 0 w 59"/>
                  <a:gd name="T9" fmla="*/ 27276988 h 70"/>
                  <a:gd name="T10" fmla="*/ 14986871 w 59"/>
                  <a:gd name="T11" fmla="*/ 15736684 h 70"/>
                  <a:gd name="T12" fmla="*/ 39196932 w 59"/>
                  <a:gd name="T13" fmla="*/ 0 h 70"/>
                  <a:gd name="T14" fmla="*/ 68018572 w 59"/>
                  <a:gd name="T15" fmla="*/ 34619892 h 70"/>
                  <a:gd name="T16" fmla="*/ 58795390 w 59"/>
                  <a:gd name="T17" fmla="*/ 46160193 h 70"/>
                  <a:gd name="T18" fmla="*/ 39196932 w 59"/>
                  <a:gd name="T19" fmla="*/ 73437189 h 70"/>
                  <a:gd name="T20" fmla="*/ 0 w 59"/>
                  <a:gd name="T21" fmla="*/ 27276988 h 7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70"/>
                  <a:gd name="T35" fmla="*/ 59 w 59"/>
                  <a:gd name="T36" fmla="*/ 70 h 7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70">
                    <a:moveTo>
                      <a:pt x="0" y="26"/>
                    </a:moveTo>
                    <a:lnTo>
                      <a:pt x="13" y="15"/>
                    </a:lnTo>
                    <a:lnTo>
                      <a:pt x="34" y="0"/>
                    </a:lnTo>
                    <a:lnTo>
                      <a:pt x="59" y="33"/>
                    </a:lnTo>
                    <a:lnTo>
                      <a:pt x="51" y="44"/>
                    </a:lnTo>
                    <a:lnTo>
                      <a:pt x="34" y="7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2" name="Freeform 2358"/>
              <p:cNvSpPr>
                <a:spLocks/>
              </p:cNvSpPr>
              <p:nvPr/>
            </p:nvSpPr>
            <p:spPr bwMode="auto">
              <a:xfrm>
                <a:off x="3380957" y="4115001"/>
                <a:ext cx="57021" cy="61447"/>
              </a:xfrm>
              <a:custGeom>
                <a:avLst/>
                <a:gdLst>
                  <a:gd name="T0" fmla="*/ 29558650 w 55"/>
                  <a:gd name="T1" fmla="*/ 0 h 61"/>
                  <a:gd name="T2" fmla="*/ 59116262 w 55"/>
                  <a:gd name="T3" fmla="*/ 30949142 h 61"/>
                  <a:gd name="T4" fmla="*/ 29558650 w 55"/>
                  <a:gd name="T5" fmla="*/ 61897276 h 61"/>
                  <a:gd name="T6" fmla="*/ 0 w 55"/>
                  <a:gd name="T7" fmla="*/ 30949142 h 61"/>
                  <a:gd name="T8" fmla="*/ 0 w 55"/>
                  <a:gd name="T9" fmla="*/ 25367539 h 61"/>
                  <a:gd name="T10" fmla="*/ 22572024 w 55"/>
                  <a:gd name="T11" fmla="*/ 7102669 h 61"/>
                  <a:gd name="T12" fmla="*/ 32244856 w 55"/>
                  <a:gd name="T13" fmla="*/ 0 h 61"/>
                  <a:gd name="T14" fmla="*/ 59116262 w 55"/>
                  <a:gd name="T15" fmla="*/ 25367539 h 61"/>
                  <a:gd name="T16" fmla="*/ 36544247 w 55"/>
                  <a:gd name="T17" fmla="*/ 54794609 h 61"/>
                  <a:gd name="T18" fmla="*/ 32244856 w 55"/>
                  <a:gd name="T19" fmla="*/ 61897276 h 61"/>
                  <a:gd name="T20" fmla="*/ 0 w 55"/>
                  <a:gd name="T21" fmla="*/ 25367539 h 61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61"/>
                  <a:gd name="T35" fmla="*/ 55 w 55"/>
                  <a:gd name="T36" fmla="*/ 61 h 6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61">
                    <a:moveTo>
                      <a:pt x="0" y="25"/>
                    </a:moveTo>
                    <a:lnTo>
                      <a:pt x="21" y="7"/>
                    </a:lnTo>
                    <a:lnTo>
                      <a:pt x="30" y="0"/>
                    </a:lnTo>
                    <a:lnTo>
                      <a:pt x="55" y="25"/>
                    </a:lnTo>
                    <a:lnTo>
                      <a:pt x="34" y="54"/>
                    </a:lnTo>
                    <a:lnTo>
                      <a:pt x="30" y="61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3" name="Freeform 2359"/>
              <p:cNvSpPr>
                <a:spLocks/>
              </p:cNvSpPr>
              <p:nvPr/>
            </p:nvSpPr>
            <p:spPr bwMode="auto">
              <a:xfrm>
                <a:off x="3398907" y="4103735"/>
                <a:ext cx="49624" cy="55302"/>
              </a:xfrm>
              <a:custGeom>
                <a:avLst/>
                <a:gdLst>
                  <a:gd name="T0" fmla="*/ 26766754 w 46"/>
                  <a:gd name="T1" fmla="*/ 0 h 54"/>
                  <a:gd name="T2" fmla="*/ 53533507 w 46"/>
                  <a:gd name="T3" fmla="*/ 28317696 h 54"/>
                  <a:gd name="T4" fmla="*/ 26766754 w 46"/>
                  <a:gd name="T5" fmla="*/ 56635393 h 54"/>
                  <a:gd name="T6" fmla="*/ 0 w 46"/>
                  <a:gd name="T7" fmla="*/ 28317696 h 54"/>
                  <a:gd name="T8" fmla="*/ 0 w 46"/>
                  <a:gd name="T9" fmla="*/ 22024535 h 54"/>
                  <a:gd name="T10" fmla="*/ 4654948 w 46"/>
                  <a:gd name="T11" fmla="*/ 18878467 h 54"/>
                  <a:gd name="T12" fmla="*/ 33749711 w 46"/>
                  <a:gd name="T13" fmla="*/ 0 h 54"/>
                  <a:gd name="T14" fmla="*/ 53533507 w 46"/>
                  <a:gd name="T15" fmla="*/ 22024535 h 54"/>
                  <a:gd name="T16" fmla="*/ 29094766 w 46"/>
                  <a:gd name="T17" fmla="*/ 56635393 h 54"/>
                  <a:gd name="T18" fmla="*/ 0 w 46"/>
                  <a:gd name="T19" fmla="*/ 22024535 h 54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54"/>
                  <a:gd name="T32" fmla="*/ 46 w 46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54">
                    <a:moveTo>
                      <a:pt x="0" y="21"/>
                    </a:moveTo>
                    <a:lnTo>
                      <a:pt x="4" y="18"/>
                    </a:lnTo>
                    <a:lnTo>
                      <a:pt x="29" y="0"/>
                    </a:lnTo>
                    <a:lnTo>
                      <a:pt x="46" y="21"/>
                    </a:lnTo>
                    <a:lnTo>
                      <a:pt x="25" y="5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4" name="Freeform 2360"/>
              <p:cNvSpPr>
                <a:spLocks/>
              </p:cNvSpPr>
              <p:nvPr/>
            </p:nvSpPr>
            <p:spPr bwMode="auto">
              <a:xfrm>
                <a:off x="3412632" y="4087349"/>
                <a:ext cx="47512" cy="52230"/>
              </a:xfrm>
              <a:custGeom>
                <a:avLst/>
                <a:gdLst>
                  <a:gd name="T0" fmla="*/ 24536849 w 46"/>
                  <a:gd name="T1" fmla="*/ 0 h 51"/>
                  <a:gd name="T2" fmla="*/ 49073699 w 46"/>
                  <a:gd name="T3" fmla="*/ 26744832 h 51"/>
                  <a:gd name="T4" fmla="*/ 24536849 w 46"/>
                  <a:gd name="T5" fmla="*/ 53489665 h 51"/>
                  <a:gd name="T6" fmla="*/ 0 w 46"/>
                  <a:gd name="T7" fmla="*/ 26744832 h 51"/>
                  <a:gd name="T8" fmla="*/ 0 w 46"/>
                  <a:gd name="T9" fmla="*/ 27269180 h 51"/>
                  <a:gd name="T10" fmla="*/ 22402942 w 46"/>
                  <a:gd name="T11" fmla="*/ 11536686 h 51"/>
                  <a:gd name="T12" fmla="*/ 35205364 w 46"/>
                  <a:gd name="T13" fmla="*/ 0 h 51"/>
                  <a:gd name="T14" fmla="*/ 49073699 w 46"/>
                  <a:gd name="T15" fmla="*/ 18878587 h 51"/>
                  <a:gd name="T16" fmla="*/ 26670757 w 46"/>
                  <a:gd name="T17" fmla="*/ 53489665 h 51"/>
                  <a:gd name="T18" fmla="*/ 0 w 46"/>
                  <a:gd name="T19" fmla="*/ 27269180 h 51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51"/>
                  <a:gd name="T32" fmla="*/ 46 w 4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51">
                    <a:moveTo>
                      <a:pt x="0" y="26"/>
                    </a:moveTo>
                    <a:lnTo>
                      <a:pt x="21" y="11"/>
                    </a:lnTo>
                    <a:lnTo>
                      <a:pt x="33" y="0"/>
                    </a:lnTo>
                    <a:lnTo>
                      <a:pt x="46" y="18"/>
                    </a:lnTo>
                    <a:lnTo>
                      <a:pt x="25" y="5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5" name="Freeform 2361"/>
              <p:cNvSpPr>
                <a:spLocks/>
              </p:cNvSpPr>
              <p:nvPr/>
            </p:nvSpPr>
            <p:spPr bwMode="auto">
              <a:xfrm>
                <a:off x="3428469" y="4073011"/>
                <a:ext cx="46460" cy="52230"/>
              </a:xfrm>
              <a:custGeom>
                <a:avLst/>
                <a:gdLst>
                  <a:gd name="T0" fmla="*/ 25099204 w 43"/>
                  <a:gd name="T1" fmla="*/ 0 h 50"/>
                  <a:gd name="T2" fmla="*/ 50198408 w 43"/>
                  <a:gd name="T3" fmla="*/ 27279729 h 50"/>
                  <a:gd name="T4" fmla="*/ 25099204 w 43"/>
                  <a:gd name="T5" fmla="*/ 54559458 h 50"/>
                  <a:gd name="T6" fmla="*/ 0 w 43"/>
                  <a:gd name="T7" fmla="*/ 27279729 h 50"/>
                  <a:gd name="T8" fmla="*/ 0 w 43"/>
                  <a:gd name="T9" fmla="*/ 31644066 h 50"/>
                  <a:gd name="T10" fmla="*/ 5836673 w 43"/>
                  <a:gd name="T11" fmla="*/ 27279729 h 50"/>
                  <a:gd name="T12" fmla="*/ 35022192 w 43"/>
                  <a:gd name="T13" fmla="*/ 3273776 h 50"/>
                  <a:gd name="T14" fmla="*/ 35022192 w 43"/>
                  <a:gd name="T15" fmla="*/ 0 h 50"/>
                  <a:gd name="T16" fmla="*/ 50198408 w 43"/>
                  <a:gd name="T17" fmla="*/ 15276230 h 50"/>
                  <a:gd name="T18" fmla="*/ 19845985 w 43"/>
                  <a:gd name="T19" fmla="*/ 54559458 h 50"/>
                  <a:gd name="T20" fmla="*/ 0 w 43"/>
                  <a:gd name="T21" fmla="*/ 31644066 h 50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3"/>
                  <a:gd name="T34" fmla="*/ 0 h 50"/>
                  <a:gd name="T35" fmla="*/ 43 w 43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3" h="50">
                    <a:moveTo>
                      <a:pt x="0" y="29"/>
                    </a:moveTo>
                    <a:lnTo>
                      <a:pt x="5" y="25"/>
                    </a:lnTo>
                    <a:lnTo>
                      <a:pt x="30" y="3"/>
                    </a:lnTo>
                    <a:lnTo>
                      <a:pt x="30" y="0"/>
                    </a:lnTo>
                    <a:lnTo>
                      <a:pt x="43" y="14"/>
                    </a:lnTo>
                    <a:lnTo>
                      <a:pt x="17" y="5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6" name="Freeform 2362"/>
              <p:cNvSpPr>
                <a:spLocks/>
              </p:cNvSpPr>
              <p:nvPr/>
            </p:nvSpPr>
            <p:spPr bwMode="auto">
              <a:xfrm>
                <a:off x="3448531" y="4059698"/>
                <a:ext cx="41175" cy="49158"/>
              </a:xfrm>
              <a:custGeom>
                <a:avLst/>
                <a:gdLst>
                  <a:gd name="T0" fmla="*/ 21736177 w 39"/>
                  <a:gd name="T1" fmla="*/ 0 h 47"/>
                  <a:gd name="T2" fmla="*/ 43471298 w 39"/>
                  <a:gd name="T3" fmla="*/ 25707542 h 47"/>
                  <a:gd name="T4" fmla="*/ 21736177 w 39"/>
                  <a:gd name="T5" fmla="*/ 51415084 h 47"/>
                  <a:gd name="T6" fmla="*/ 0 w 39"/>
                  <a:gd name="T7" fmla="*/ 25707542 h 47"/>
                  <a:gd name="T8" fmla="*/ 0 w 39"/>
                  <a:gd name="T9" fmla="*/ 31724688 h 47"/>
                  <a:gd name="T10" fmla="*/ 14490431 w 39"/>
                  <a:gd name="T11" fmla="*/ 19690396 h 47"/>
                  <a:gd name="T12" fmla="*/ 33439374 w 39"/>
                  <a:gd name="T13" fmla="*/ 0 h 47"/>
                  <a:gd name="T14" fmla="*/ 43471298 w 39"/>
                  <a:gd name="T15" fmla="*/ 12033251 h 47"/>
                  <a:gd name="T16" fmla="*/ 14490431 w 39"/>
                  <a:gd name="T17" fmla="*/ 51415084 h 47"/>
                  <a:gd name="T18" fmla="*/ 0 w 39"/>
                  <a:gd name="T19" fmla="*/ 31724688 h 47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7"/>
                  <a:gd name="T32" fmla="*/ 39 w 39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7">
                    <a:moveTo>
                      <a:pt x="0" y="29"/>
                    </a:moveTo>
                    <a:lnTo>
                      <a:pt x="13" y="18"/>
                    </a:lnTo>
                    <a:lnTo>
                      <a:pt x="30" y="0"/>
                    </a:lnTo>
                    <a:lnTo>
                      <a:pt x="39" y="11"/>
                    </a:lnTo>
                    <a:lnTo>
                      <a:pt x="13" y="4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7" name="Freeform 2363"/>
              <p:cNvSpPr>
                <a:spLocks/>
              </p:cNvSpPr>
              <p:nvPr/>
            </p:nvSpPr>
            <p:spPr bwMode="auto">
              <a:xfrm>
                <a:off x="3461205" y="4048432"/>
                <a:ext cx="41175" cy="39940"/>
              </a:xfrm>
              <a:custGeom>
                <a:avLst/>
                <a:gdLst>
                  <a:gd name="T0" fmla="*/ 22308181 w 38"/>
                  <a:gd name="T1" fmla="*/ 0 h 40"/>
                  <a:gd name="T2" fmla="*/ 44615279 w 38"/>
                  <a:gd name="T3" fmla="*/ 19940045 h 40"/>
                  <a:gd name="T4" fmla="*/ 22308181 w 38"/>
                  <a:gd name="T5" fmla="*/ 39880090 h 40"/>
                  <a:gd name="T6" fmla="*/ 0 w 38"/>
                  <a:gd name="T7" fmla="*/ 19940045 h 40"/>
                  <a:gd name="T8" fmla="*/ 0 w 38"/>
                  <a:gd name="T9" fmla="*/ 25922056 h 40"/>
                  <a:gd name="T10" fmla="*/ 30525841 w 38"/>
                  <a:gd name="T11" fmla="*/ 6978516 h 40"/>
                  <a:gd name="T12" fmla="*/ 35223040 w 38"/>
                  <a:gd name="T13" fmla="*/ 0 h 40"/>
                  <a:gd name="T14" fmla="*/ 44615279 w 38"/>
                  <a:gd name="T15" fmla="*/ 6978516 h 40"/>
                  <a:gd name="T16" fmla="*/ 15262920 w 38"/>
                  <a:gd name="T17" fmla="*/ 39880090 h 40"/>
                  <a:gd name="T18" fmla="*/ 0 w 38"/>
                  <a:gd name="T19" fmla="*/ 25922056 h 4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0"/>
                  <a:gd name="T32" fmla="*/ 38 w 38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0">
                    <a:moveTo>
                      <a:pt x="0" y="26"/>
                    </a:moveTo>
                    <a:lnTo>
                      <a:pt x="26" y="7"/>
                    </a:lnTo>
                    <a:lnTo>
                      <a:pt x="30" y="0"/>
                    </a:lnTo>
                    <a:lnTo>
                      <a:pt x="38" y="7"/>
                    </a:lnTo>
                    <a:lnTo>
                      <a:pt x="13" y="4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8" name="Freeform 2364"/>
              <p:cNvSpPr>
                <a:spLocks/>
              </p:cNvSpPr>
              <p:nvPr/>
            </p:nvSpPr>
            <p:spPr bwMode="auto">
              <a:xfrm>
                <a:off x="3480215" y="4034095"/>
                <a:ext cx="34847" cy="36868"/>
              </a:xfrm>
              <a:custGeom>
                <a:avLst/>
                <a:gdLst>
                  <a:gd name="T0" fmla="*/ 17858063 w 34"/>
                  <a:gd name="T1" fmla="*/ 0 h 36"/>
                  <a:gd name="T2" fmla="*/ 35715100 w 34"/>
                  <a:gd name="T3" fmla="*/ 18878464 h 36"/>
                  <a:gd name="T4" fmla="*/ 17858063 w 34"/>
                  <a:gd name="T5" fmla="*/ 37756928 h 36"/>
                  <a:gd name="T6" fmla="*/ 0 w 34"/>
                  <a:gd name="T7" fmla="*/ 18878464 h 36"/>
                  <a:gd name="T8" fmla="*/ 0 w 34"/>
                  <a:gd name="T9" fmla="*/ 26220314 h 36"/>
                  <a:gd name="T10" fmla="*/ 9453786 w 34"/>
                  <a:gd name="T11" fmla="*/ 22024532 h 36"/>
                  <a:gd name="T12" fmla="*/ 31512956 w 34"/>
                  <a:gd name="T13" fmla="*/ 0 h 36"/>
                  <a:gd name="T14" fmla="*/ 35715100 w 34"/>
                  <a:gd name="T15" fmla="*/ 3146069 h 36"/>
                  <a:gd name="T16" fmla="*/ 9453786 w 34"/>
                  <a:gd name="T17" fmla="*/ 37756928 h 36"/>
                  <a:gd name="T18" fmla="*/ 0 w 34"/>
                  <a:gd name="T19" fmla="*/ 26220314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36"/>
                  <a:gd name="T32" fmla="*/ 34 w 34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36">
                    <a:moveTo>
                      <a:pt x="0" y="25"/>
                    </a:moveTo>
                    <a:lnTo>
                      <a:pt x="9" y="21"/>
                    </a:lnTo>
                    <a:lnTo>
                      <a:pt x="30" y="0"/>
                    </a:lnTo>
                    <a:lnTo>
                      <a:pt x="34" y="3"/>
                    </a:lnTo>
                    <a:lnTo>
                      <a:pt x="9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89" name="Freeform 2365"/>
              <p:cNvSpPr>
                <a:spLocks/>
              </p:cNvSpPr>
              <p:nvPr/>
            </p:nvSpPr>
            <p:spPr bwMode="auto">
              <a:xfrm>
                <a:off x="3492879" y="4013612"/>
                <a:ext cx="36960" cy="40965"/>
              </a:xfrm>
              <a:custGeom>
                <a:avLst/>
                <a:gdLst>
                  <a:gd name="T0" fmla="*/ 20088847 w 34"/>
                  <a:gd name="T1" fmla="*/ 0 h 40"/>
                  <a:gd name="T2" fmla="*/ 40177693 w 34"/>
                  <a:gd name="T3" fmla="*/ 20977152 h 40"/>
                  <a:gd name="T4" fmla="*/ 20088847 w 34"/>
                  <a:gd name="T5" fmla="*/ 41953281 h 40"/>
                  <a:gd name="T6" fmla="*/ 0 w 34"/>
                  <a:gd name="T7" fmla="*/ 20977152 h 40"/>
                  <a:gd name="T8" fmla="*/ 0 w 34"/>
                  <a:gd name="T9" fmla="*/ 34611331 h 40"/>
                  <a:gd name="T10" fmla="*/ 20088847 w 34"/>
                  <a:gd name="T11" fmla="*/ 15732606 h 40"/>
                  <a:gd name="T12" fmla="*/ 34269523 w 34"/>
                  <a:gd name="T13" fmla="*/ 0 h 40"/>
                  <a:gd name="T14" fmla="*/ 40177693 w 34"/>
                  <a:gd name="T15" fmla="*/ 4195841 h 40"/>
                  <a:gd name="T16" fmla="*/ 9453064 w 34"/>
                  <a:gd name="T17" fmla="*/ 41953281 h 40"/>
                  <a:gd name="T18" fmla="*/ 0 w 34"/>
                  <a:gd name="T19" fmla="*/ 34611331 h 40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0"/>
                  <a:gd name="T32" fmla="*/ 34 w 34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0">
                    <a:moveTo>
                      <a:pt x="0" y="33"/>
                    </a:moveTo>
                    <a:lnTo>
                      <a:pt x="17" y="15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8" y="4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0" name="Freeform 2366"/>
              <p:cNvSpPr>
                <a:spLocks/>
              </p:cNvSpPr>
              <p:nvPr/>
            </p:nvSpPr>
            <p:spPr bwMode="auto">
              <a:xfrm>
                <a:off x="3511890" y="3999274"/>
                <a:ext cx="25338" cy="36868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8878464 h 36"/>
                  <a:gd name="T4" fmla="*/ 12840285 w 25"/>
                  <a:gd name="T5" fmla="*/ 37756928 h 36"/>
                  <a:gd name="T6" fmla="*/ 0 w 25"/>
                  <a:gd name="T7" fmla="*/ 18878464 h 36"/>
                  <a:gd name="T8" fmla="*/ 0 w 25"/>
                  <a:gd name="T9" fmla="*/ 34610860 h 36"/>
                  <a:gd name="T10" fmla="*/ 0 w 25"/>
                  <a:gd name="T11" fmla="*/ 30415071 h 36"/>
                  <a:gd name="T12" fmla="*/ 21571761 w 25"/>
                  <a:gd name="T13" fmla="*/ 3146069 h 36"/>
                  <a:gd name="T14" fmla="*/ 25680570 w 25"/>
                  <a:gd name="T15" fmla="*/ 0 h 36"/>
                  <a:gd name="T16" fmla="*/ 4108810 w 25"/>
                  <a:gd name="T17" fmla="*/ 37756928 h 36"/>
                  <a:gd name="T18" fmla="*/ 0 w 25"/>
                  <a:gd name="T19" fmla="*/ 34610860 h 36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36"/>
                  <a:gd name="T32" fmla="*/ 25 w 25"/>
                  <a:gd name="T33" fmla="*/ 36 h 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36">
                    <a:moveTo>
                      <a:pt x="0" y="33"/>
                    </a:moveTo>
                    <a:lnTo>
                      <a:pt x="0" y="29"/>
                    </a:lnTo>
                    <a:lnTo>
                      <a:pt x="21" y="3"/>
                    </a:lnTo>
                    <a:lnTo>
                      <a:pt x="25" y="0"/>
                    </a:lnTo>
                    <a:lnTo>
                      <a:pt x="4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1" name="Freeform 2367"/>
              <p:cNvSpPr>
                <a:spLocks/>
              </p:cNvSpPr>
              <p:nvPr/>
            </p:nvSpPr>
            <p:spPr bwMode="auto">
              <a:xfrm>
                <a:off x="3522442" y="3984927"/>
                <a:ext cx="28510" cy="33796"/>
              </a:xfrm>
              <a:custGeom>
                <a:avLst/>
                <a:gdLst>
                  <a:gd name="T0" fmla="*/ 15631155 w 26"/>
                  <a:gd name="T1" fmla="*/ 0 h 33"/>
                  <a:gd name="T2" fmla="*/ 31262311 w 26"/>
                  <a:gd name="T3" fmla="*/ 17305600 h 33"/>
                  <a:gd name="T4" fmla="*/ 15631155 w 26"/>
                  <a:gd name="T5" fmla="*/ 34611200 h 33"/>
                  <a:gd name="T6" fmla="*/ 0 w 26"/>
                  <a:gd name="T7" fmla="*/ 17305600 h 33"/>
                  <a:gd name="T8" fmla="*/ 0 w 26"/>
                  <a:gd name="T9" fmla="*/ 30416394 h 33"/>
                  <a:gd name="T10" fmla="*/ 10821739 w 26"/>
                  <a:gd name="T11" fmla="*/ 18878650 h 33"/>
                  <a:gd name="T12" fmla="*/ 31262311 w 26"/>
                  <a:gd name="T13" fmla="*/ 0 h 33"/>
                  <a:gd name="T14" fmla="*/ 6012321 w 26"/>
                  <a:gd name="T15" fmla="*/ 34611200 h 33"/>
                  <a:gd name="T16" fmla="*/ 0 w 26"/>
                  <a:gd name="T17" fmla="*/ 30416394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3"/>
                  <a:gd name="T29" fmla="*/ 26 w 26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3">
                    <a:moveTo>
                      <a:pt x="0" y="29"/>
                    </a:moveTo>
                    <a:lnTo>
                      <a:pt x="9" y="18"/>
                    </a:lnTo>
                    <a:lnTo>
                      <a:pt x="26" y="0"/>
                    </a:lnTo>
                    <a:lnTo>
                      <a:pt x="5" y="3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2" name="Freeform 2368"/>
              <p:cNvSpPr>
                <a:spLocks/>
              </p:cNvSpPr>
              <p:nvPr/>
            </p:nvSpPr>
            <p:spPr bwMode="auto">
              <a:xfrm>
                <a:off x="3537228" y="3965469"/>
                <a:ext cx="27450" cy="33796"/>
              </a:xfrm>
              <a:custGeom>
                <a:avLst/>
                <a:gdLst>
                  <a:gd name="T0" fmla="*/ 14490433 w 26"/>
                  <a:gd name="T1" fmla="*/ 0 h 33"/>
                  <a:gd name="T2" fmla="*/ 28980865 w 26"/>
                  <a:gd name="T3" fmla="*/ 17305600 h 33"/>
                  <a:gd name="T4" fmla="*/ 14490433 w 26"/>
                  <a:gd name="T5" fmla="*/ 34611200 h 33"/>
                  <a:gd name="T6" fmla="*/ 0 w 26"/>
                  <a:gd name="T7" fmla="*/ 17305600 h 33"/>
                  <a:gd name="T8" fmla="*/ 0 w 26"/>
                  <a:gd name="T9" fmla="*/ 34611200 h 33"/>
                  <a:gd name="T10" fmla="*/ 18948949 w 26"/>
                  <a:gd name="T11" fmla="*/ 11536724 h 33"/>
                  <a:gd name="T12" fmla="*/ 28980865 w 26"/>
                  <a:gd name="T13" fmla="*/ 0 h 33"/>
                  <a:gd name="T14" fmla="*/ 0 w 26"/>
                  <a:gd name="T15" fmla="*/ 34611200 h 33"/>
                  <a:gd name="T16" fmla="*/ 17694720 60000 65536"/>
                  <a:gd name="T17" fmla="*/ 0 60000 65536"/>
                  <a:gd name="T18" fmla="*/ 5898240 60000 65536"/>
                  <a:gd name="T19" fmla="*/ 1179648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3"/>
                  <a:gd name="T26" fmla="*/ 26 w 26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3">
                    <a:moveTo>
                      <a:pt x="0" y="33"/>
                    </a:moveTo>
                    <a:lnTo>
                      <a:pt x="17" y="11"/>
                    </a:lnTo>
                    <a:lnTo>
                      <a:pt x="26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3" name="Freeform 2369"/>
              <p:cNvSpPr>
                <a:spLocks/>
              </p:cNvSpPr>
              <p:nvPr/>
            </p:nvSpPr>
            <p:spPr bwMode="auto">
              <a:xfrm>
                <a:off x="3550953" y="3946010"/>
                <a:ext cx="25338" cy="37892"/>
              </a:xfrm>
              <a:custGeom>
                <a:avLst/>
                <a:gdLst>
                  <a:gd name="T0" fmla="*/ 12840285 w 25"/>
                  <a:gd name="T1" fmla="*/ 0 h 36"/>
                  <a:gd name="T2" fmla="*/ 25680570 w 25"/>
                  <a:gd name="T3" fmla="*/ 19941717 h 36"/>
                  <a:gd name="T4" fmla="*/ 12840285 w 25"/>
                  <a:gd name="T5" fmla="*/ 39883435 h 36"/>
                  <a:gd name="T6" fmla="*/ 0 w 25"/>
                  <a:gd name="T7" fmla="*/ 19941717 h 36"/>
                  <a:gd name="T8" fmla="*/ 0 w 25"/>
                  <a:gd name="T9" fmla="*/ 39883435 h 36"/>
                  <a:gd name="T10" fmla="*/ 4108810 w 25"/>
                  <a:gd name="T11" fmla="*/ 32128200 h 36"/>
                  <a:gd name="T12" fmla="*/ 25680570 w 25"/>
                  <a:gd name="T13" fmla="*/ 4431259 h 36"/>
                  <a:gd name="T14" fmla="*/ 25680570 w 25"/>
                  <a:gd name="T15" fmla="*/ 0 h 36"/>
                  <a:gd name="T16" fmla="*/ 0 w 25"/>
                  <a:gd name="T17" fmla="*/ 39883435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0" y="36"/>
                    </a:moveTo>
                    <a:lnTo>
                      <a:pt x="4" y="29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8866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4" name="Freeform 2370"/>
              <p:cNvSpPr>
                <a:spLocks/>
              </p:cNvSpPr>
              <p:nvPr/>
            </p:nvSpPr>
            <p:spPr bwMode="auto">
              <a:xfrm>
                <a:off x="3563627" y="3928600"/>
                <a:ext cx="27450" cy="36868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8878464 h 36"/>
                  <a:gd name="T4" fmla="*/ 15070050 w 25"/>
                  <a:gd name="T5" fmla="*/ 37756928 h 36"/>
                  <a:gd name="T6" fmla="*/ 0 w 25"/>
                  <a:gd name="T7" fmla="*/ 18878464 h 36"/>
                  <a:gd name="T8" fmla="*/ 0 w 25"/>
                  <a:gd name="T9" fmla="*/ 37756928 h 36"/>
                  <a:gd name="T10" fmla="*/ 14467248 w 25"/>
                  <a:gd name="T11" fmla="*/ 23073222 h 36"/>
                  <a:gd name="T12" fmla="*/ 30140099 w 25"/>
                  <a:gd name="T13" fmla="*/ 3146069 h 36"/>
                  <a:gd name="T14" fmla="*/ 30140099 w 25"/>
                  <a:gd name="T15" fmla="*/ 0 h 36"/>
                  <a:gd name="T16" fmla="*/ 0 w 25"/>
                  <a:gd name="T17" fmla="*/ 37756928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0" y="36"/>
                    </a:moveTo>
                    <a:lnTo>
                      <a:pt x="12" y="22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C99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5" name="Freeform 2371"/>
              <p:cNvSpPr>
                <a:spLocks/>
              </p:cNvSpPr>
              <p:nvPr/>
            </p:nvSpPr>
            <p:spPr bwMode="auto">
              <a:xfrm>
                <a:off x="3576300" y="3913238"/>
                <a:ext cx="28510" cy="37892"/>
              </a:xfrm>
              <a:custGeom>
                <a:avLst/>
                <a:gdLst>
                  <a:gd name="T0" fmla="*/ 15631155 w 26"/>
                  <a:gd name="T1" fmla="*/ 0 h 37"/>
                  <a:gd name="T2" fmla="*/ 31262311 w 26"/>
                  <a:gd name="T3" fmla="*/ 19402752 h 37"/>
                  <a:gd name="T4" fmla="*/ 15631155 w 26"/>
                  <a:gd name="T5" fmla="*/ 38805504 h 37"/>
                  <a:gd name="T6" fmla="*/ 0 w 26"/>
                  <a:gd name="T7" fmla="*/ 19402752 h 37"/>
                  <a:gd name="T8" fmla="*/ 0 w 26"/>
                  <a:gd name="T9" fmla="*/ 38805504 h 37"/>
                  <a:gd name="T10" fmla="*/ 20440576 w 26"/>
                  <a:gd name="T11" fmla="*/ 11536577 h 37"/>
                  <a:gd name="T12" fmla="*/ 31262311 w 26"/>
                  <a:gd name="T13" fmla="*/ 0 h 37"/>
                  <a:gd name="T14" fmla="*/ 0 w 26"/>
                  <a:gd name="T15" fmla="*/ 34610759 h 37"/>
                  <a:gd name="T16" fmla="*/ 0 w 26"/>
                  <a:gd name="T17" fmla="*/ 38805504 h 37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0" y="37"/>
                    </a:moveTo>
                    <a:lnTo>
                      <a:pt x="17" y="11"/>
                    </a:lnTo>
                    <a:lnTo>
                      <a:pt x="26" y="0"/>
                    </a:lnTo>
                    <a:lnTo>
                      <a:pt x="0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B37E3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6" name="Freeform 2372"/>
              <p:cNvSpPr>
                <a:spLocks/>
              </p:cNvSpPr>
              <p:nvPr/>
            </p:nvSpPr>
            <p:spPr bwMode="auto">
              <a:xfrm>
                <a:off x="3591077" y="3893780"/>
                <a:ext cx="27450" cy="37892"/>
              </a:xfrm>
              <a:custGeom>
                <a:avLst/>
                <a:gdLst>
                  <a:gd name="T0" fmla="*/ 15070050 w 25"/>
                  <a:gd name="T1" fmla="*/ 0 h 36"/>
                  <a:gd name="T2" fmla="*/ 30140099 w 25"/>
                  <a:gd name="T3" fmla="*/ 19941717 h 36"/>
                  <a:gd name="T4" fmla="*/ 15070050 w 25"/>
                  <a:gd name="T5" fmla="*/ 39883435 h 36"/>
                  <a:gd name="T6" fmla="*/ 0 w 25"/>
                  <a:gd name="T7" fmla="*/ 19941717 h 36"/>
                  <a:gd name="T8" fmla="*/ 0 w 25"/>
                  <a:gd name="T9" fmla="*/ 39883435 h 36"/>
                  <a:gd name="T10" fmla="*/ 4822417 w 25"/>
                  <a:gd name="T11" fmla="*/ 32128200 h 36"/>
                  <a:gd name="T12" fmla="*/ 30140099 w 25"/>
                  <a:gd name="T13" fmla="*/ 0 h 36"/>
                  <a:gd name="T14" fmla="*/ 0 w 25"/>
                  <a:gd name="T15" fmla="*/ 36559466 h 36"/>
                  <a:gd name="T16" fmla="*/ 0 w 25"/>
                  <a:gd name="T17" fmla="*/ 39883435 h 36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6"/>
                  <a:gd name="T29" fmla="*/ 25 w 25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6">
                    <a:moveTo>
                      <a:pt x="0" y="36"/>
                    </a:moveTo>
                    <a:lnTo>
                      <a:pt x="4" y="29"/>
                    </a:lnTo>
                    <a:lnTo>
                      <a:pt x="25" y="0"/>
                    </a:lnTo>
                    <a:lnTo>
                      <a:pt x="0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632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7" name="Freeform 2373"/>
              <p:cNvSpPr>
                <a:spLocks/>
              </p:cNvSpPr>
              <p:nvPr/>
            </p:nvSpPr>
            <p:spPr bwMode="auto">
              <a:xfrm>
                <a:off x="3604802" y="3893780"/>
                <a:ext cx="12673" cy="19458"/>
              </a:xfrm>
              <a:custGeom>
                <a:avLst/>
                <a:gdLst>
                  <a:gd name="T0" fmla="*/ 6692400 w 12"/>
                  <a:gd name="T1" fmla="*/ 0 h 18"/>
                  <a:gd name="T2" fmla="*/ 13383744 w 12"/>
                  <a:gd name="T3" fmla="*/ 10517049 h 18"/>
                  <a:gd name="T4" fmla="*/ 6692400 w 12"/>
                  <a:gd name="T5" fmla="*/ 21034098 h 18"/>
                  <a:gd name="T6" fmla="*/ 0 w 12"/>
                  <a:gd name="T7" fmla="*/ 10517049 h 18"/>
                  <a:gd name="T8" fmla="*/ 0 w 12"/>
                  <a:gd name="T9" fmla="*/ 21034098 h 18"/>
                  <a:gd name="T10" fmla="*/ 13383744 w 12"/>
                  <a:gd name="T11" fmla="*/ 0 h 18"/>
                  <a:gd name="T12" fmla="*/ 0 w 12"/>
                  <a:gd name="T13" fmla="*/ 21034098 h 18"/>
                  <a:gd name="T14" fmla="*/ 17694720 60000 65536"/>
                  <a:gd name="T15" fmla="*/ 0 60000 65536"/>
                  <a:gd name="T16" fmla="*/ 5898240 60000 65536"/>
                  <a:gd name="T17" fmla="*/ 1179648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8"/>
                  <a:gd name="T23" fmla="*/ 12 w 1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8">
                    <a:moveTo>
                      <a:pt x="0" y="18"/>
                    </a:moveTo>
                    <a:lnTo>
                      <a:pt x="1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62D29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8" name="Freeform 2374"/>
              <p:cNvSpPr>
                <a:spLocks/>
              </p:cNvSpPr>
              <p:nvPr/>
            </p:nvSpPr>
            <p:spPr bwMode="auto">
              <a:xfrm>
                <a:off x="1733766" y="3022192"/>
                <a:ext cx="14785" cy="16386"/>
              </a:xfrm>
              <a:custGeom>
                <a:avLst/>
                <a:gdLst>
                  <a:gd name="T0" fmla="*/ 8408116 w 13"/>
                  <a:gd name="T1" fmla="*/ 0 h 15"/>
                  <a:gd name="T2" fmla="*/ 16815094 w 13"/>
                  <a:gd name="T3" fmla="*/ 8950035 h 15"/>
                  <a:gd name="T4" fmla="*/ 8408116 w 13"/>
                  <a:gd name="T5" fmla="*/ 17900070 h 15"/>
                  <a:gd name="T6" fmla="*/ 0 w 13"/>
                  <a:gd name="T7" fmla="*/ 8950035 h 15"/>
                  <a:gd name="T8" fmla="*/ 11641483 w 13"/>
                  <a:gd name="T9" fmla="*/ 0 h 15"/>
                  <a:gd name="T10" fmla="*/ 0 w 13"/>
                  <a:gd name="T11" fmla="*/ 17900070 h 15"/>
                  <a:gd name="T12" fmla="*/ 6467869 w 13"/>
                  <a:gd name="T13" fmla="*/ 17900070 h 15"/>
                  <a:gd name="T14" fmla="*/ 6467869 w 13"/>
                  <a:gd name="T15" fmla="*/ 13126279 h 15"/>
                  <a:gd name="T16" fmla="*/ 11641483 w 13"/>
                  <a:gd name="T17" fmla="*/ 13126279 h 15"/>
                  <a:gd name="T18" fmla="*/ 11641483 w 13"/>
                  <a:gd name="T19" fmla="*/ 8353583 h 15"/>
                  <a:gd name="T20" fmla="*/ 16815094 w 13"/>
                  <a:gd name="T21" fmla="*/ 4773789 h 15"/>
                  <a:gd name="T22" fmla="*/ 11641483 w 13"/>
                  <a:gd name="T23" fmla="*/ 0 h 1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5"/>
                  <a:gd name="T38" fmla="*/ 13 w 13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5">
                    <a:moveTo>
                      <a:pt x="9" y="0"/>
                    </a:moveTo>
                    <a:lnTo>
                      <a:pt x="0" y="15"/>
                    </a:lnTo>
                    <a:lnTo>
                      <a:pt x="5" y="15"/>
                    </a:lnTo>
                    <a:lnTo>
                      <a:pt x="5" y="11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23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399" name="Freeform 2375"/>
              <p:cNvSpPr>
                <a:spLocks/>
              </p:cNvSpPr>
              <p:nvPr/>
            </p:nvSpPr>
            <p:spPr bwMode="auto">
              <a:xfrm>
                <a:off x="1737990" y="3019120"/>
                <a:ext cx="12673" cy="14337"/>
              </a:xfrm>
              <a:custGeom>
                <a:avLst/>
                <a:gdLst>
                  <a:gd name="T0" fmla="*/ 6692400 w 12"/>
                  <a:gd name="T1" fmla="*/ 0 h 15"/>
                  <a:gd name="T2" fmla="*/ 13383744 w 12"/>
                  <a:gd name="T3" fmla="*/ 6852130 h 15"/>
                  <a:gd name="T4" fmla="*/ 6692400 w 12"/>
                  <a:gd name="T5" fmla="*/ 13703305 h 15"/>
                  <a:gd name="T6" fmla="*/ 0 w 12"/>
                  <a:gd name="T7" fmla="*/ 6852130 h 15"/>
                  <a:gd name="T8" fmla="*/ 13383744 w 12"/>
                  <a:gd name="T9" fmla="*/ 0 h 15"/>
                  <a:gd name="T10" fmla="*/ 0 w 12"/>
                  <a:gd name="T11" fmla="*/ 10049282 h 15"/>
                  <a:gd name="T12" fmla="*/ 4460897 w 12"/>
                  <a:gd name="T13" fmla="*/ 13703305 h 15"/>
                  <a:gd name="T14" fmla="*/ 4460897 w 12"/>
                  <a:gd name="T15" fmla="*/ 10049282 h 15"/>
                  <a:gd name="T16" fmla="*/ 8922849 w 12"/>
                  <a:gd name="T17" fmla="*/ 7308047 h 15"/>
                  <a:gd name="T18" fmla="*/ 13383744 w 12"/>
                  <a:gd name="T19" fmla="*/ 3654023 h 15"/>
                  <a:gd name="T20" fmla="*/ 13383744 w 12"/>
                  <a:gd name="T21" fmla="*/ 0 h 15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5"/>
                  <a:gd name="T35" fmla="*/ 12 w 12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5">
                    <a:moveTo>
                      <a:pt x="12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63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0" name="Freeform 2376"/>
              <p:cNvSpPr>
                <a:spLocks/>
              </p:cNvSpPr>
              <p:nvPr/>
            </p:nvSpPr>
            <p:spPr bwMode="auto">
              <a:xfrm>
                <a:off x="1743276" y="3011951"/>
                <a:ext cx="17949" cy="17410"/>
              </a:xfrm>
              <a:custGeom>
                <a:avLst/>
                <a:gdLst>
                  <a:gd name="T0" fmla="*/ 9476016 w 17"/>
                  <a:gd name="T1" fmla="*/ 0 h 15"/>
                  <a:gd name="T2" fmla="*/ 18950976 w 17"/>
                  <a:gd name="T3" fmla="*/ 10103605 h 15"/>
                  <a:gd name="T4" fmla="*/ 9476016 w 17"/>
                  <a:gd name="T5" fmla="*/ 20207211 h 15"/>
                  <a:gd name="T6" fmla="*/ 0 w 17"/>
                  <a:gd name="T7" fmla="*/ 10103605 h 15"/>
                  <a:gd name="T8" fmla="*/ 14492231 w 17"/>
                  <a:gd name="T9" fmla="*/ 0 h 15"/>
                  <a:gd name="T10" fmla="*/ 0 w 17"/>
                  <a:gd name="T11" fmla="*/ 14818232 h 15"/>
                  <a:gd name="T12" fmla="*/ 4458743 w 17"/>
                  <a:gd name="T13" fmla="*/ 20207211 h 15"/>
                  <a:gd name="T14" fmla="*/ 8918541 w 17"/>
                  <a:gd name="T15" fmla="*/ 14818232 h 15"/>
                  <a:gd name="T16" fmla="*/ 14492231 w 17"/>
                  <a:gd name="T17" fmla="*/ 14818232 h 15"/>
                  <a:gd name="T18" fmla="*/ 14492231 w 17"/>
                  <a:gd name="T19" fmla="*/ 9430417 h 15"/>
                  <a:gd name="T20" fmla="*/ 18950976 w 17"/>
                  <a:gd name="T21" fmla="*/ 9430417 h 15"/>
                  <a:gd name="T22" fmla="*/ 18950976 w 17"/>
                  <a:gd name="T23" fmla="*/ 5388976 h 15"/>
                  <a:gd name="T24" fmla="*/ 14492231 w 17"/>
                  <a:gd name="T25" fmla="*/ 0 h 1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15"/>
                  <a:gd name="T41" fmla="*/ 17 w 1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15">
                    <a:moveTo>
                      <a:pt x="13" y="0"/>
                    </a:moveTo>
                    <a:lnTo>
                      <a:pt x="0" y="11"/>
                    </a:lnTo>
                    <a:lnTo>
                      <a:pt x="4" y="15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A3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1" name="Freeform 2377"/>
              <p:cNvSpPr>
                <a:spLocks/>
              </p:cNvSpPr>
              <p:nvPr/>
            </p:nvSpPr>
            <p:spPr bwMode="auto">
              <a:xfrm>
                <a:off x="1750664" y="3004782"/>
                <a:ext cx="14785" cy="17410"/>
              </a:xfrm>
              <a:custGeom>
                <a:avLst/>
                <a:gdLst>
                  <a:gd name="T0" fmla="*/ 8408116 w 13"/>
                  <a:gd name="T1" fmla="*/ 0 h 18"/>
                  <a:gd name="T2" fmla="*/ 16815094 w 13"/>
                  <a:gd name="T3" fmla="*/ 8419670 h 18"/>
                  <a:gd name="T4" fmla="*/ 8408116 w 13"/>
                  <a:gd name="T5" fmla="*/ 16839339 h 18"/>
                  <a:gd name="T6" fmla="*/ 0 w 13"/>
                  <a:gd name="T7" fmla="*/ 8419670 h 18"/>
                  <a:gd name="T8" fmla="*/ 11641483 w 13"/>
                  <a:gd name="T9" fmla="*/ 0 h 18"/>
                  <a:gd name="T10" fmla="*/ 0 w 13"/>
                  <a:gd name="T11" fmla="*/ 13097154 h 18"/>
                  <a:gd name="T12" fmla="*/ 0 w 13"/>
                  <a:gd name="T13" fmla="*/ 16839339 h 18"/>
                  <a:gd name="T14" fmla="*/ 6467869 w 13"/>
                  <a:gd name="T15" fmla="*/ 16839339 h 18"/>
                  <a:gd name="T16" fmla="*/ 6467869 w 13"/>
                  <a:gd name="T17" fmla="*/ 13097154 h 18"/>
                  <a:gd name="T18" fmla="*/ 11641483 w 13"/>
                  <a:gd name="T19" fmla="*/ 13097154 h 18"/>
                  <a:gd name="T20" fmla="*/ 11641483 w 13"/>
                  <a:gd name="T21" fmla="*/ 10290277 h 18"/>
                  <a:gd name="T22" fmla="*/ 16815094 w 13"/>
                  <a:gd name="T23" fmla="*/ 6549061 h 18"/>
                  <a:gd name="T24" fmla="*/ 11641483 w 13"/>
                  <a:gd name="T25" fmla="*/ 0 h 18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8"/>
                  <a:gd name="T41" fmla="*/ 13 w 13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8">
                    <a:moveTo>
                      <a:pt x="9" y="0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E42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2" name="Freeform 2378"/>
              <p:cNvSpPr>
                <a:spLocks/>
              </p:cNvSpPr>
              <p:nvPr/>
            </p:nvSpPr>
            <p:spPr bwMode="auto">
              <a:xfrm>
                <a:off x="1757001" y="2997613"/>
                <a:ext cx="17949" cy="19458"/>
              </a:xfrm>
              <a:custGeom>
                <a:avLst/>
                <a:gdLst>
                  <a:gd name="T0" fmla="*/ 9476016 w 17"/>
                  <a:gd name="T1" fmla="*/ 0 h 18"/>
                  <a:gd name="T2" fmla="*/ 18950976 w 17"/>
                  <a:gd name="T3" fmla="*/ 10517049 h 18"/>
                  <a:gd name="T4" fmla="*/ 9476016 w 17"/>
                  <a:gd name="T5" fmla="*/ 21034098 h 18"/>
                  <a:gd name="T6" fmla="*/ 0 w 17"/>
                  <a:gd name="T7" fmla="*/ 10517049 h 18"/>
                  <a:gd name="T8" fmla="*/ 8918541 w 17"/>
                  <a:gd name="T9" fmla="*/ 0 h 18"/>
                  <a:gd name="T10" fmla="*/ 0 w 17"/>
                  <a:gd name="T11" fmla="*/ 16359851 h 18"/>
                  <a:gd name="T12" fmla="*/ 4458743 w 17"/>
                  <a:gd name="T13" fmla="*/ 21034098 h 18"/>
                  <a:gd name="T14" fmla="*/ 8918541 w 17"/>
                  <a:gd name="T15" fmla="*/ 16359851 h 18"/>
                  <a:gd name="T16" fmla="*/ 13377282 w 17"/>
                  <a:gd name="T17" fmla="*/ 12854170 h 18"/>
                  <a:gd name="T18" fmla="*/ 18950976 w 17"/>
                  <a:gd name="T19" fmla="*/ 8179926 h 18"/>
                  <a:gd name="T20" fmla="*/ 8918541 w 17"/>
                  <a:gd name="T21" fmla="*/ 0 h 18"/>
                  <a:gd name="T22" fmla="*/ 17694720 60000 65536"/>
                  <a:gd name="T23" fmla="*/ 0 60000 65536"/>
                  <a:gd name="T24" fmla="*/ 5898240 60000 65536"/>
                  <a:gd name="T25" fmla="*/ 1179648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8"/>
                  <a:gd name="T35" fmla="*/ 17 w 17"/>
                  <a:gd name="T36" fmla="*/ 18 h 1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8">
                    <a:moveTo>
                      <a:pt x="8" y="0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8" y="14"/>
                    </a:lnTo>
                    <a:lnTo>
                      <a:pt x="12" y="11"/>
                    </a:lnTo>
                    <a:lnTo>
                      <a:pt x="1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246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3" name="Freeform 2379"/>
              <p:cNvSpPr>
                <a:spLocks/>
              </p:cNvSpPr>
              <p:nvPr/>
            </p:nvSpPr>
            <p:spPr bwMode="auto">
              <a:xfrm>
                <a:off x="1760165" y="2989420"/>
                <a:ext cx="19010" cy="22530"/>
              </a:xfrm>
              <a:custGeom>
                <a:avLst/>
                <a:gdLst>
                  <a:gd name="T0" fmla="*/ 10628826 w 17"/>
                  <a:gd name="T1" fmla="*/ 0 h 22"/>
                  <a:gd name="T2" fmla="*/ 21257652 w 17"/>
                  <a:gd name="T3" fmla="*/ 11536384 h 22"/>
                  <a:gd name="T4" fmla="*/ 10628826 w 17"/>
                  <a:gd name="T5" fmla="*/ 23072768 h 22"/>
                  <a:gd name="T6" fmla="*/ 0 w 17"/>
                  <a:gd name="T7" fmla="*/ 11536384 h 22"/>
                  <a:gd name="T8" fmla="*/ 10003733 w 17"/>
                  <a:gd name="T9" fmla="*/ 0 h 22"/>
                  <a:gd name="T10" fmla="*/ 0 w 17"/>
                  <a:gd name="T11" fmla="*/ 15731059 h 22"/>
                  <a:gd name="T12" fmla="*/ 5001866 w 17"/>
                  <a:gd name="T13" fmla="*/ 23072768 h 22"/>
                  <a:gd name="T14" fmla="*/ 10003733 w 17"/>
                  <a:gd name="T15" fmla="*/ 19926762 h 22"/>
                  <a:gd name="T16" fmla="*/ 16255784 w 17"/>
                  <a:gd name="T17" fmla="*/ 15731059 h 22"/>
                  <a:gd name="T18" fmla="*/ 21257652 w 17"/>
                  <a:gd name="T19" fmla="*/ 15731059 h 22"/>
                  <a:gd name="T20" fmla="*/ 21257652 w 17"/>
                  <a:gd name="T21" fmla="*/ 11536384 h 22"/>
                  <a:gd name="T22" fmla="*/ 10003733 w 17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22"/>
                  <a:gd name="T38" fmla="*/ 17 w 1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22">
                    <a:moveTo>
                      <a:pt x="8" y="0"/>
                    </a:moveTo>
                    <a:lnTo>
                      <a:pt x="0" y="15"/>
                    </a:lnTo>
                    <a:lnTo>
                      <a:pt x="4" y="22"/>
                    </a:lnTo>
                    <a:lnTo>
                      <a:pt x="8" y="19"/>
                    </a:lnTo>
                    <a:lnTo>
                      <a:pt x="13" y="15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4A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4" name="Freeform 2380"/>
              <p:cNvSpPr>
                <a:spLocks/>
              </p:cNvSpPr>
              <p:nvPr/>
            </p:nvSpPr>
            <p:spPr bwMode="auto">
              <a:xfrm>
                <a:off x="1765450" y="2983266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10034263 w 21"/>
                  <a:gd name="T9" fmla="*/ 0 h 22"/>
                  <a:gd name="T10" fmla="*/ 0 w 21"/>
                  <a:gd name="T11" fmla="*/ 15731059 h 22"/>
                  <a:gd name="T12" fmla="*/ 10034263 w 21"/>
                  <a:gd name="T13" fmla="*/ 23072768 h 22"/>
                  <a:gd name="T14" fmla="*/ 14494404 w 21"/>
                  <a:gd name="T15" fmla="*/ 23072768 h 22"/>
                  <a:gd name="T16" fmla="*/ 14494404 w 21"/>
                  <a:gd name="T17" fmla="*/ 18878093 h 22"/>
                  <a:gd name="T18" fmla="*/ 18953492 w 21"/>
                  <a:gd name="T19" fmla="*/ 15731059 h 22"/>
                  <a:gd name="T20" fmla="*/ 23413632 w 21"/>
                  <a:gd name="T21" fmla="*/ 15731059 h 22"/>
                  <a:gd name="T22" fmla="*/ 10034263 w 21"/>
                  <a:gd name="T23" fmla="*/ 0 h 22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2"/>
                  <a:gd name="T38" fmla="*/ 21 w 21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2">
                    <a:moveTo>
                      <a:pt x="9" y="0"/>
                    </a:moveTo>
                    <a:lnTo>
                      <a:pt x="0" y="15"/>
                    </a:lnTo>
                    <a:lnTo>
                      <a:pt x="9" y="22"/>
                    </a:lnTo>
                    <a:lnTo>
                      <a:pt x="13" y="22"/>
                    </a:lnTo>
                    <a:lnTo>
                      <a:pt x="13" y="18"/>
                    </a:lnTo>
                    <a:lnTo>
                      <a:pt x="17" y="15"/>
                    </a:lnTo>
                    <a:lnTo>
                      <a:pt x="21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4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5" name="Freeform 2381"/>
              <p:cNvSpPr>
                <a:spLocks/>
              </p:cNvSpPr>
              <p:nvPr/>
            </p:nvSpPr>
            <p:spPr bwMode="auto">
              <a:xfrm>
                <a:off x="1769665" y="2975073"/>
                <a:ext cx="22174" cy="25603"/>
              </a:xfrm>
              <a:custGeom>
                <a:avLst/>
                <a:gdLst>
                  <a:gd name="T0" fmla="*/ 11174688 w 22"/>
                  <a:gd name="T1" fmla="*/ 0 h 25"/>
                  <a:gd name="T2" fmla="*/ 22349376 w 22"/>
                  <a:gd name="T3" fmla="*/ 13110784 h 25"/>
                  <a:gd name="T4" fmla="*/ 11174688 w 22"/>
                  <a:gd name="T5" fmla="*/ 26220544 h 25"/>
                  <a:gd name="T6" fmla="*/ 0 w 22"/>
                  <a:gd name="T7" fmla="*/ 13110784 h 25"/>
                  <a:gd name="T8" fmla="*/ 9142744 w 22"/>
                  <a:gd name="T9" fmla="*/ 0 h 25"/>
                  <a:gd name="T10" fmla="*/ 0 w 22"/>
                  <a:gd name="T11" fmla="*/ 14683832 h 25"/>
                  <a:gd name="T12" fmla="*/ 9142744 w 22"/>
                  <a:gd name="T13" fmla="*/ 26220544 h 25"/>
                  <a:gd name="T14" fmla="*/ 13206632 w 22"/>
                  <a:gd name="T15" fmla="*/ 23074449 h 25"/>
                  <a:gd name="T16" fmla="*/ 17269516 w 22"/>
                  <a:gd name="T17" fmla="*/ 18878630 h 25"/>
                  <a:gd name="T18" fmla="*/ 22349376 w 22"/>
                  <a:gd name="T19" fmla="*/ 18878630 h 25"/>
                  <a:gd name="T20" fmla="*/ 22349376 w 22"/>
                  <a:gd name="T21" fmla="*/ 14683832 h 25"/>
                  <a:gd name="T22" fmla="*/ 9142744 w 22"/>
                  <a:gd name="T23" fmla="*/ 0 h 2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9" y="0"/>
                    </a:moveTo>
                    <a:lnTo>
                      <a:pt x="0" y="14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17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5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6" name="Freeform 2382"/>
              <p:cNvSpPr>
                <a:spLocks/>
              </p:cNvSpPr>
              <p:nvPr/>
            </p:nvSpPr>
            <p:spPr bwMode="auto">
              <a:xfrm>
                <a:off x="1774950" y="2969952"/>
                <a:ext cx="22174" cy="26627"/>
              </a:xfrm>
              <a:custGeom>
                <a:avLst/>
                <a:gdLst>
                  <a:gd name="T0" fmla="*/ 11706816 w 21"/>
                  <a:gd name="T1" fmla="*/ 0 h 26"/>
                  <a:gd name="T2" fmla="*/ 23413632 w 21"/>
                  <a:gd name="T3" fmla="*/ 13635072 h 26"/>
                  <a:gd name="T4" fmla="*/ 11706816 w 21"/>
                  <a:gd name="T5" fmla="*/ 27269120 h 26"/>
                  <a:gd name="T6" fmla="*/ 0 w 21"/>
                  <a:gd name="T7" fmla="*/ 13635072 h 26"/>
                  <a:gd name="T8" fmla="*/ 8919228 w 21"/>
                  <a:gd name="T9" fmla="*/ 0 h 26"/>
                  <a:gd name="T10" fmla="*/ 0 w 21"/>
                  <a:gd name="T11" fmla="*/ 11536660 h 26"/>
                  <a:gd name="T12" fmla="*/ 13379369 w 21"/>
                  <a:gd name="T13" fmla="*/ 27269120 h 26"/>
                  <a:gd name="T14" fmla="*/ 13379369 w 21"/>
                  <a:gd name="T15" fmla="*/ 23074345 h 26"/>
                  <a:gd name="T16" fmla="*/ 18953492 w 21"/>
                  <a:gd name="T17" fmla="*/ 23074345 h 26"/>
                  <a:gd name="T18" fmla="*/ 18953492 w 21"/>
                  <a:gd name="T19" fmla="*/ 18878545 h 26"/>
                  <a:gd name="T20" fmla="*/ 23413632 w 21"/>
                  <a:gd name="T21" fmla="*/ 18878545 h 26"/>
                  <a:gd name="T22" fmla="*/ 23413632 w 21"/>
                  <a:gd name="T23" fmla="*/ 15732460 h 26"/>
                  <a:gd name="T24" fmla="*/ 8919228 w 21"/>
                  <a:gd name="T25" fmla="*/ 0 h 26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26"/>
                  <a:gd name="T41" fmla="*/ 21 w 21"/>
                  <a:gd name="T42" fmla="*/ 26 h 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26">
                    <a:moveTo>
                      <a:pt x="8" y="0"/>
                    </a:moveTo>
                    <a:lnTo>
                      <a:pt x="0" y="11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5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7" name="Freeform 2383"/>
              <p:cNvSpPr>
                <a:spLocks/>
              </p:cNvSpPr>
              <p:nvPr/>
            </p:nvSpPr>
            <p:spPr bwMode="auto">
              <a:xfrm>
                <a:off x="1779175" y="2963808"/>
                <a:ext cx="25338" cy="25603"/>
              </a:xfrm>
              <a:custGeom>
                <a:avLst/>
                <a:gdLst>
                  <a:gd name="T0" fmla="*/ 12840285 w 25"/>
                  <a:gd name="T1" fmla="*/ 0 h 25"/>
                  <a:gd name="T2" fmla="*/ 25680570 w 25"/>
                  <a:gd name="T3" fmla="*/ 13110784 h 25"/>
                  <a:gd name="T4" fmla="*/ 12840285 w 25"/>
                  <a:gd name="T5" fmla="*/ 26220544 h 25"/>
                  <a:gd name="T6" fmla="*/ 0 w 25"/>
                  <a:gd name="T7" fmla="*/ 13110784 h 25"/>
                  <a:gd name="T8" fmla="*/ 13354139 w 25"/>
                  <a:gd name="T9" fmla="*/ 0 h 25"/>
                  <a:gd name="T10" fmla="*/ 0 w 25"/>
                  <a:gd name="T11" fmla="*/ 11536712 h 25"/>
                  <a:gd name="T12" fmla="*/ 13354139 w 25"/>
                  <a:gd name="T13" fmla="*/ 26220544 h 25"/>
                  <a:gd name="T14" fmla="*/ 17462952 w 25"/>
                  <a:gd name="T15" fmla="*/ 26220544 h 25"/>
                  <a:gd name="T16" fmla="*/ 17462952 w 25"/>
                  <a:gd name="T17" fmla="*/ 23074449 h 25"/>
                  <a:gd name="T18" fmla="*/ 21571761 w 25"/>
                  <a:gd name="T19" fmla="*/ 23074449 h 25"/>
                  <a:gd name="T20" fmla="*/ 25680570 w 25"/>
                  <a:gd name="T21" fmla="*/ 14683832 h 25"/>
                  <a:gd name="T22" fmla="*/ 13354139 w 25"/>
                  <a:gd name="T23" fmla="*/ 0 h 25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25"/>
                  <a:gd name="T38" fmla="*/ 25 w 25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25">
                    <a:moveTo>
                      <a:pt x="13" y="0"/>
                    </a:moveTo>
                    <a:lnTo>
                      <a:pt x="0" y="11"/>
                    </a:lnTo>
                    <a:lnTo>
                      <a:pt x="13" y="25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5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85B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8" name="Freeform 2384"/>
              <p:cNvSpPr>
                <a:spLocks/>
              </p:cNvSpPr>
              <p:nvPr/>
            </p:nvSpPr>
            <p:spPr bwMode="auto">
              <a:xfrm>
                <a:off x="1782339" y="2955615"/>
                <a:ext cx="27450" cy="28675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4177316 h 29"/>
                  <a:gd name="T4" fmla="*/ 15070050 w 25"/>
                  <a:gd name="T5" fmla="*/ 28353643 h 29"/>
                  <a:gd name="T6" fmla="*/ 0 w 25"/>
                  <a:gd name="T7" fmla="*/ 14177316 h 29"/>
                  <a:gd name="T8" fmla="*/ 15672852 w 25"/>
                  <a:gd name="T9" fmla="*/ 0 h 29"/>
                  <a:gd name="T10" fmla="*/ 0 w 25"/>
                  <a:gd name="T11" fmla="*/ 13687863 h 29"/>
                  <a:gd name="T12" fmla="*/ 15672852 w 25"/>
                  <a:gd name="T13" fmla="*/ 28353643 h 29"/>
                  <a:gd name="T14" fmla="*/ 20495270 w 25"/>
                  <a:gd name="T15" fmla="*/ 28353643 h 29"/>
                  <a:gd name="T16" fmla="*/ 30140099 w 25"/>
                  <a:gd name="T17" fmla="*/ 13687863 h 29"/>
                  <a:gd name="T18" fmla="*/ 15672852 w 25"/>
                  <a:gd name="T19" fmla="*/ 0 h 29"/>
                  <a:gd name="T20" fmla="*/ 17694720 60000 65536"/>
                  <a:gd name="T21" fmla="*/ 0 60000 65536"/>
                  <a:gd name="T22" fmla="*/ 5898240 60000 65536"/>
                  <a:gd name="T23" fmla="*/ 1179648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29"/>
                  <a:gd name="T32" fmla="*/ 25 w 25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29">
                    <a:moveTo>
                      <a:pt x="13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5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C5F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09" name="Freeform 2385"/>
              <p:cNvSpPr>
                <a:spLocks/>
              </p:cNvSpPr>
              <p:nvPr/>
            </p:nvSpPr>
            <p:spPr bwMode="auto">
              <a:xfrm>
                <a:off x="1791839" y="2948446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5732277 h 29"/>
                  <a:gd name="T12" fmla="*/ 13379369 w 21"/>
                  <a:gd name="T13" fmla="*/ 30414848 h 29"/>
                  <a:gd name="T14" fmla="*/ 23413632 w 21"/>
                  <a:gd name="T15" fmla="*/ 15732277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63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0" name="Freeform 2386"/>
              <p:cNvSpPr>
                <a:spLocks/>
              </p:cNvSpPr>
              <p:nvPr/>
            </p:nvSpPr>
            <p:spPr bwMode="auto">
              <a:xfrm>
                <a:off x="1797125" y="2941277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4665779 h 29"/>
                  <a:gd name="T12" fmla="*/ 13379369 w 21"/>
                  <a:gd name="T13" fmla="*/ 28353643 h 29"/>
                  <a:gd name="T14" fmla="*/ 23413632 w 21"/>
                  <a:gd name="T15" fmla="*/ 1759854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5"/>
                    </a:lnTo>
                    <a:lnTo>
                      <a:pt x="12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467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1" name="Freeform 2387"/>
              <p:cNvSpPr>
                <a:spLocks/>
              </p:cNvSpPr>
              <p:nvPr/>
            </p:nvSpPr>
            <p:spPr bwMode="auto">
              <a:xfrm>
                <a:off x="1801349" y="2934108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6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2" name="Freeform 2388"/>
              <p:cNvSpPr>
                <a:spLocks/>
              </p:cNvSpPr>
              <p:nvPr/>
            </p:nvSpPr>
            <p:spPr bwMode="auto">
              <a:xfrm>
                <a:off x="1804513" y="2926939"/>
                <a:ext cx="22174" cy="31747"/>
              </a:xfrm>
              <a:custGeom>
                <a:avLst/>
                <a:gdLst>
                  <a:gd name="T0" fmla="*/ 11706816 w 21"/>
                  <a:gd name="T1" fmla="*/ 0 h 32"/>
                  <a:gd name="T2" fmla="*/ 23413632 w 21"/>
                  <a:gd name="T3" fmla="*/ 15748493 h 32"/>
                  <a:gd name="T4" fmla="*/ 11706816 w 21"/>
                  <a:gd name="T5" fmla="*/ 31495993 h 32"/>
                  <a:gd name="T6" fmla="*/ 0 w 21"/>
                  <a:gd name="T7" fmla="*/ 15748493 h 32"/>
                  <a:gd name="T8" fmla="*/ 10034263 w 21"/>
                  <a:gd name="T9" fmla="*/ 0 h 32"/>
                  <a:gd name="T10" fmla="*/ 0 w 21"/>
                  <a:gd name="T11" fmla="*/ 13779187 h 32"/>
                  <a:gd name="T12" fmla="*/ 14494404 w 21"/>
                  <a:gd name="T13" fmla="*/ 31495993 h 32"/>
                  <a:gd name="T14" fmla="*/ 23413632 w 21"/>
                  <a:gd name="T15" fmla="*/ 17716809 h 32"/>
                  <a:gd name="T16" fmla="*/ 10034263 w 21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2"/>
                  <a:gd name="T29" fmla="*/ 21 w 21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2">
                    <a:moveTo>
                      <a:pt x="9" y="0"/>
                    </a:moveTo>
                    <a:lnTo>
                      <a:pt x="0" y="14"/>
                    </a:lnTo>
                    <a:lnTo>
                      <a:pt x="13" y="32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D7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3" name="Freeform 2389"/>
              <p:cNvSpPr>
                <a:spLocks/>
              </p:cNvSpPr>
              <p:nvPr/>
            </p:nvSpPr>
            <p:spPr bwMode="auto">
              <a:xfrm>
                <a:off x="1809789" y="2919770"/>
                <a:ext cx="24286" cy="33796"/>
              </a:xfrm>
              <a:custGeom>
                <a:avLst/>
                <a:gdLst>
                  <a:gd name="T0" fmla="*/ 13404768 w 22"/>
                  <a:gd name="T1" fmla="*/ 0 h 33"/>
                  <a:gd name="T2" fmla="*/ 26809536 w 22"/>
                  <a:gd name="T3" fmla="*/ 17305600 h 33"/>
                  <a:gd name="T4" fmla="*/ 13404768 w 22"/>
                  <a:gd name="T5" fmla="*/ 34611200 h 33"/>
                  <a:gd name="T6" fmla="*/ 0 w 22"/>
                  <a:gd name="T7" fmla="*/ 17305600 h 33"/>
                  <a:gd name="T8" fmla="*/ 10967337 w 22"/>
                  <a:gd name="T9" fmla="*/ 0 h 33"/>
                  <a:gd name="T10" fmla="*/ 0 w 22"/>
                  <a:gd name="T11" fmla="*/ 15732547 h 33"/>
                  <a:gd name="T12" fmla="*/ 15842198 w 22"/>
                  <a:gd name="T13" fmla="*/ 34611200 h 33"/>
                  <a:gd name="T14" fmla="*/ 26809536 w 22"/>
                  <a:gd name="T15" fmla="*/ 18878650 h 33"/>
                  <a:gd name="T16" fmla="*/ 10967337 w 2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3"/>
                  <a:gd name="T29" fmla="*/ 22 w 2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3">
                    <a:moveTo>
                      <a:pt x="9" y="0"/>
                    </a:moveTo>
                    <a:lnTo>
                      <a:pt x="0" y="15"/>
                    </a:lnTo>
                    <a:lnTo>
                      <a:pt x="13" y="33"/>
                    </a:lnTo>
                    <a:lnTo>
                      <a:pt x="22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174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4" name="Freeform 2390"/>
              <p:cNvSpPr>
                <a:spLocks/>
              </p:cNvSpPr>
              <p:nvPr/>
            </p:nvSpPr>
            <p:spPr bwMode="auto">
              <a:xfrm>
                <a:off x="1814014" y="2916698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0755104 h 29"/>
                  <a:gd name="T12" fmla="*/ 13379369 w 21"/>
                  <a:gd name="T13" fmla="*/ 28353643 h 29"/>
                  <a:gd name="T14" fmla="*/ 23413632 w 21"/>
                  <a:gd name="T15" fmla="*/ 1368786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578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5" name="Freeform 2391"/>
              <p:cNvSpPr>
                <a:spLocks/>
              </p:cNvSpPr>
              <p:nvPr/>
            </p:nvSpPr>
            <p:spPr bwMode="auto">
              <a:xfrm>
                <a:off x="1819299" y="2906456"/>
                <a:ext cx="27450" cy="29699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5207936 h 29"/>
                  <a:gd name="T4" fmla="*/ 15070050 w 25"/>
                  <a:gd name="T5" fmla="*/ 30414848 h 29"/>
                  <a:gd name="T6" fmla="*/ 0 w 25"/>
                  <a:gd name="T7" fmla="*/ 15207936 h 29"/>
                  <a:gd name="T8" fmla="*/ 9644833 w 25"/>
                  <a:gd name="T9" fmla="*/ 0 h 29"/>
                  <a:gd name="T10" fmla="*/ 0 w 25"/>
                  <a:gd name="T11" fmla="*/ 11536526 h 29"/>
                  <a:gd name="T12" fmla="*/ 15672852 w 25"/>
                  <a:gd name="T13" fmla="*/ 30414848 h 29"/>
                  <a:gd name="T14" fmla="*/ 30140099 w 25"/>
                  <a:gd name="T15" fmla="*/ 15732277 h 29"/>
                  <a:gd name="T16" fmla="*/ 9644833 w 25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9"/>
                  <a:gd name="T29" fmla="*/ 25 w 2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5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A7C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6" name="Freeform 2392"/>
              <p:cNvSpPr>
                <a:spLocks/>
              </p:cNvSpPr>
              <p:nvPr/>
            </p:nvSpPr>
            <p:spPr bwMode="auto">
              <a:xfrm>
                <a:off x="1823523" y="2900312"/>
                <a:ext cx="27450" cy="29699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5207936 h 29"/>
                  <a:gd name="T4" fmla="*/ 14490433 w 26"/>
                  <a:gd name="T5" fmla="*/ 30414848 h 29"/>
                  <a:gd name="T6" fmla="*/ 0 w 26"/>
                  <a:gd name="T7" fmla="*/ 15207936 h 29"/>
                  <a:gd name="T8" fmla="*/ 14490433 w 26"/>
                  <a:gd name="T9" fmla="*/ 0 h 29"/>
                  <a:gd name="T10" fmla="*/ 0 w 26"/>
                  <a:gd name="T11" fmla="*/ 15732277 h 29"/>
                  <a:gd name="T12" fmla="*/ 14490433 w 26"/>
                  <a:gd name="T13" fmla="*/ 30414848 h 29"/>
                  <a:gd name="T14" fmla="*/ 28980865 w 26"/>
                  <a:gd name="T15" fmla="*/ 15732277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6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E80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7" name="Freeform 2393"/>
              <p:cNvSpPr>
                <a:spLocks/>
              </p:cNvSpPr>
              <p:nvPr/>
            </p:nvSpPr>
            <p:spPr bwMode="auto">
              <a:xfrm>
                <a:off x="1826687" y="2892119"/>
                <a:ext cx="27450" cy="28675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4177316 h 29"/>
                  <a:gd name="T4" fmla="*/ 14490433 w 26"/>
                  <a:gd name="T5" fmla="*/ 28353643 h 29"/>
                  <a:gd name="T6" fmla="*/ 0 w 26"/>
                  <a:gd name="T7" fmla="*/ 14177316 h 29"/>
                  <a:gd name="T8" fmla="*/ 14490433 w 26"/>
                  <a:gd name="T9" fmla="*/ 0 h 29"/>
                  <a:gd name="T10" fmla="*/ 0 w 26"/>
                  <a:gd name="T11" fmla="*/ 13687863 h 29"/>
                  <a:gd name="T12" fmla="*/ 18948949 w 26"/>
                  <a:gd name="T13" fmla="*/ 28353643 h 29"/>
                  <a:gd name="T14" fmla="*/ 28980865 w 26"/>
                  <a:gd name="T15" fmla="*/ 13687863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4"/>
                    </a:lnTo>
                    <a:lnTo>
                      <a:pt x="17" y="29"/>
                    </a:lnTo>
                    <a:lnTo>
                      <a:pt x="26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B28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8" name="Freeform 2394"/>
              <p:cNvSpPr>
                <a:spLocks/>
              </p:cNvSpPr>
              <p:nvPr/>
            </p:nvSpPr>
            <p:spPr bwMode="auto">
              <a:xfrm>
                <a:off x="1837249" y="2885974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4682571 h 29"/>
                  <a:gd name="T12" fmla="*/ 14494404 w 21"/>
                  <a:gd name="T13" fmla="*/ 30414848 h 29"/>
                  <a:gd name="T14" fmla="*/ 23413632 w 21"/>
                  <a:gd name="T15" fmla="*/ 18878326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68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19" name="Freeform 2395"/>
              <p:cNvSpPr>
                <a:spLocks/>
              </p:cNvSpPr>
              <p:nvPr/>
            </p:nvSpPr>
            <p:spPr bwMode="auto">
              <a:xfrm>
                <a:off x="1841473" y="2877781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4665779 h 29"/>
                  <a:gd name="T12" fmla="*/ 14494404 w 21"/>
                  <a:gd name="T13" fmla="*/ 28353643 h 29"/>
                  <a:gd name="T14" fmla="*/ 23413632 w 21"/>
                  <a:gd name="T15" fmla="*/ 17598543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B8D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0" name="Freeform 2396"/>
              <p:cNvSpPr>
                <a:spLocks/>
              </p:cNvSpPr>
              <p:nvPr/>
            </p:nvSpPr>
            <p:spPr bwMode="auto">
              <a:xfrm>
                <a:off x="1846749" y="2870612"/>
                <a:ext cx="22174" cy="34820"/>
              </a:xfrm>
              <a:custGeom>
                <a:avLst/>
                <a:gdLst>
                  <a:gd name="T0" fmla="*/ 11174688 w 22"/>
                  <a:gd name="T1" fmla="*/ 0 h 33"/>
                  <a:gd name="T2" fmla="*/ 22349376 w 22"/>
                  <a:gd name="T3" fmla="*/ 18370188 h 33"/>
                  <a:gd name="T4" fmla="*/ 11174688 w 22"/>
                  <a:gd name="T5" fmla="*/ 36740375 h 33"/>
                  <a:gd name="T6" fmla="*/ 0 w 22"/>
                  <a:gd name="T7" fmla="*/ 18370188 h 33"/>
                  <a:gd name="T8" fmla="*/ 9142744 w 22"/>
                  <a:gd name="T9" fmla="*/ 0 h 33"/>
                  <a:gd name="T10" fmla="*/ 0 w 22"/>
                  <a:gd name="T11" fmla="*/ 16699879 h 33"/>
                  <a:gd name="T12" fmla="*/ 13206632 w 22"/>
                  <a:gd name="T13" fmla="*/ 36740375 h 33"/>
                  <a:gd name="T14" fmla="*/ 22349376 w 22"/>
                  <a:gd name="T15" fmla="*/ 20040492 h 33"/>
                  <a:gd name="T16" fmla="*/ 9142744 w 22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3"/>
                  <a:gd name="T29" fmla="*/ 22 w 2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3">
                    <a:moveTo>
                      <a:pt x="9" y="0"/>
                    </a:moveTo>
                    <a:lnTo>
                      <a:pt x="0" y="15"/>
                    </a:lnTo>
                    <a:lnTo>
                      <a:pt x="13" y="33"/>
                    </a:lnTo>
                    <a:lnTo>
                      <a:pt x="22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91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1" name="Freeform 2397"/>
              <p:cNvSpPr>
                <a:spLocks/>
              </p:cNvSpPr>
              <p:nvPr/>
            </p:nvSpPr>
            <p:spPr bwMode="auto">
              <a:xfrm>
                <a:off x="1850974" y="2866515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0755104 h 29"/>
                  <a:gd name="T12" fmla="*/ 13379369 w 21"/>
                  <a:gd name="T13" fmla="*/ 28353643 h 29"/>
                  <a:gd name="T14" fmla="*/ 23413632 w 21"/>
                  <a:gd name="T15" fmla="*/ 14665779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395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2" name="Freeform 2398"/>
              <p:cNvSpPr>
                <a:spLocks/>
              </p:cNvSpPr>
              <p:nvPr/>
            </p:nvSpPr>
            <p:spPr bwMode="auto">
              <a:xfrm>
                <a:off x="1854138" y="2859347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4494404 w 21"/>
                  <a:gd name="T13" fmla="*/ 30414848 h 29"/>
                  <a:gd name="T14" fmla="*/ 23413632 w 21"/>
                  <a:gd name="T15" fmla="*/ 15732277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799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3" name="Freeform 2399"/>
              <p:cNvSpPr>
                <a:spLocks/>
              </p:cNvSpPr>
              <p:nvPr/>
            </p:nvSpPr>
            <p:spPr bwMode="auto">
              <a:xfrm>
                <a:off x="1859423" y="2853202"/>
                <a:ext cx="27450" cy="28675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4177316 h 29"/>
                  <a:gd name="T4" fmla="*/ 14490433 w 26"/>
                  <a:gd name="T5" fmla="*/ 28353643 h 29"/>
                  <a:gd name="T6" fmla="*/ 0 w 26"/>
                  <a:gd name="T7" fmla="*/ 14177316 h 29"/>
                  <a:gd name="T8" fmla="*/ 10031920 w 26"/>
                  <a:gd name="T9" fmla="*/ 0 h 29"/>
                  <a:gd name="T10" fmla="*/ 0 w 26"/>
                  <a:gd name="T11" fmla="*/ 13687863 h 29"/>
                  <a:gd name="T12" fmla="*/ 14490433 w 26"/>
                  <a:gd name="T13" fmla="*/ 28353643 h 29"/>
                  <a:gd name="T14" fmla="*/ 28980865 w 26"/>
                  <a:gd name="T15" fmla="*/ 13687863 h 29"/>
                  <a:gd name="T16" fmla="*/ 10031920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9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6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C9E20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4" name="Freeform 2400"/>
              <p:cNvSpPr>
                <a:spLocks/>
              </p:cNvSpPr>
              <p:nvPr/>
            </p:nvSpPr>
            <p:spPr bwMode="auto">
              <a:xfrm>
                <a:off x="1863647" y="2845009"/>
                <a:ext cx="27450" cy="29699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5207936 h 29"/>
                  <a:gd name="T4" fmla="*/ 14490433 w 26"/>
                  <a:gd name="T5" fmla="*/ 30414848 h 29"/>
                  <a:gd name="T6" fmla="*/ 0 w 26"/>
                  <a:gd name="T7" fmla="*/ 15207936 h 29"/>
                  <a:gd name="T8" fmla="*/ 14490433 w 26"/>
                  <a:gd name="T9" fmla="*/ 0 h 29"/>
                  <a:gd name="T10" fmla="*/ 0 w 26"/>
                  <a:gd name="T11" fmla="*/ 14682571 h 29"/>
                  <a:gd name="T12" fmla="*/ 14490433 w 26"/>
                  <a:gd name="T13" fmla="*/ 30414848 h 29"/>
                  <a:gd name="T14" fmla="*/ 28980865 w 26"/>
                  <a:gd name="T15" fmla="*/ 14682571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6" y="1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7B35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5" name="Freeform 2401"/>
              <p:cNvSpPr>
                <a:spLocks/>
              </p:cNvSpPr>
              <p:nvPr/>
            </p:nvSpPr>
            <p:spPr bwMode="auto">
              <a:xfrm>
                <a:off x="1868923" y="2836816"/>
                <a:ext cx="27450" cy="29699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5207936 h 29"/>
                  <a:gd name="T4" fmla="*/ 15070050 w 25"/>
                  <a:gd name="T5" fmla="*/ 30414848 h 29"/>
                  <a:gd name="T6" fmla="*/ 0 w 25"/>
                  <a:gd name="T7" fmla="*/ 15207936 h 29"/>
                  <a:gd name="T8" fmla="*/ 14467248 w 25"/>
                  <a:gd name="T9" fmla="*/ 0 h 29"/>
                  <a:gd name="T10" fmla="*/ 0 w 25"/>
                  <a:gd name="T11" fmla="*/ 15732277 h 29"/>
                  <a:gd name="T12" fmla="*/ 20495270 w 25"/>
                  <a:gd name="T13" fmla="*/ 30414848 h 29"/>
                  <a:gd name="T14" fmla="*/ 30140099 w 25"/>
                  <a:gd name="T15" fmla="*/ 18878326 h 29"/>
                  <a:gd name="T16" fmla="*/ 14467248 w 25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9"/>
                  <a:gd name="T29" fmla="*/ 25 w 2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9">
                    <a:moveTo>
                      <a:pt x="12" y="0"/>
                    </a:moveTo>
                    <a:lnTo>
                      <a:pt x="0" y="15"/>
                    </a:lnTo>
                    <a:lnTo>
                      <a:pt x="17" y="29"/>
                    </a:lnTo>
                    <a:lnTo>
                      <a:pt x="25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2C98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6" name="Freeform 2402"/>
              <p:cNvSpPr>
                <a:spLocks/>
              </p:cNvSpPr>
              <p:nvPr/>
            </p:nvSpPr>
            <p:spPr bwMode="auto">
              <a:xfrm>
                <a:off x="1876312" y="2828614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10034263 w 21"/>
                  <a:gd name="T9" fmla="*/ 0 h 29"/>
                  <a:gd name="T10" fmla="*/ 0 w 21"/>
                  <a:gd name="T11" fmla="*/ 14665779 h 29"/>
                  <a:gd name="T12" fmla="*/ 14494404 w 21"/>
                  <a:gd name="T13" fmla="*/ 28353643 h 29"/>
                  <a:gd name="T14" fmla="*/ 23413632 w 21"/>
                  <a:gd name="T15" fmla="*/ 17598543 h 29"/>
                  <a:gd name="T16" fmla="*/ 10034263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DEB4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7" name="Freeform 2403"/>
              <p:cNvSpPr>
                <a:spLocks/>
              </p:cNvSpPr>
              <p:nvPr/>
            </p:nvSpPr>
            <p:spPr bwMode="auto">
              <a:xfrm>
                <a:off x="1881597" y="2822469"/>
                <a:ext cx="22174" cy="33796"/>
              </a:xfrm>
              <a:custGeom>
                <a:avLst/>
                <a:gdLst>
                  <a:gd name="T0" fmla="*/ 11706816 w 21"/>
                  <a:gd name="T1" fmla="*/ 0 h 32"/>
                  <a:gd name="T2" fmla="*/ 23413632 w 21"/>
                  <a:gd name="T3" fmla="*/ 17846400 h 32"/>
                  <a:gd name="T4" fmla="*/ 11706816 w 21"/>
                  <a:gd name="T5" fmla="*/ 35692800 h 32"/>
                  <a:gd name="T6" fmla="*/ 0 w 21"/>
                  <a:gd name="T7" fmla="*/ 17846400 h 32"/>
                  <a:gd name="T8" fmla="*/ 10034263 w 21"/>
                  <a:gd name="T9" fmla="*/ 0 h 32"/>
                  <a:gd name="T10" fmla="*/ 0 w 21"/>
                  <a:gd name="T11" fmla="*/ 15615861 h 32"/>
                  <a:gd name="T12" fmla="*/ 14494404 w 21"/>
                  <a:gd name="T13" fmla="*/ 35692800 h 32"/>
                  <a:gd name="T14" fmla="*/ 23413632 w 21"/>
                  <a:gd name="T15" fmla="*/ 20076935 h 32"/>
                  <a:gd name="T16" fmla="*/ 10034263 w 21"/>
                  <a:gd name="T17" fmla="*/ 0 h 32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2"/>
                  <a:gd name="T29" fmla="*/ 21 w 21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2">
                    <a:moveTo>
                      <a:pt x="9" y="0"/>
                    </a:moveTo>
                    <a:lnTo>
                      <a:pt x="0" y="14"/>
                    </a:lnTo>
                    <a:lnTo>
                      <a:pt x="13" y="32"/>
                    </a:lnTo>
                    <a:lnTo>
                      <a:pt x="21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9F4E6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8" name="Freeform 2404"/>
              <p:cNvSpPr>
                <a:spLocks/>
              </p:cNvSpPr>
              <p:nvPr/>
            </p:nvSpPr>
            <p:spPr bwMode="auto">
              <a:xfrm>
                <a:off x="1885821" y="2817348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0755104 h 29"/>
                  <a:gd name="T12" fmla="*/ 13379369 w 21"/>
                  <a:gd name="T13" fmla="*/ 28353643 h 29"/>
                  <a:gd name="T14" fmla="*/ 23413632 w 21"/>
                  <a:gd name="T15" fmla="*/ 14665779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BF5E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29" name="Freeform 2405"/>
              <p:cNvSpPr>
                <a:spLocks/>
              </p:cNvSpPr>
              <p:nvPr/>
            </p:nvSpPr>
            <p:spPr bwMode="auto">
              <a:xfrm>
                <a:off x="1891098" y="2811203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8919228 w 21"/>
                  <a:gd name="T9" fmla="*/ 0 h 29"/>
                  <a:gd name="T10" fmla="*/ 0 w 21"/>
                  <a:gd name="T11" fmla="*/ 11536526 h 29"/>
                  <a:gd name="T12" fmla="*/ 13379369 w 21"/>
                  <a:gd name="T13" fmla="*/ 30414848 h 29"/>
                  <a:gd name="T14" fmla="*/ 23413632 w 21"/>
                  <a:gd name="T15" fmla="*/ 14682571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1"/>
                    </a:lnTo>
                    <a:lnTo>
                      <a:pt x="12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1E1C1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0" name="Freeform 2406"/>
              <p:cNvSpPr>
                <a:spLocks/>
              </p:cNvSpPr>
              <p:nvPr/>
            </p:nvSpPr>
            <p:spPr bwMode="auto">
              <a:xfrm>
                <a:off x="1895322" y="2803010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8919228 w 21"/>
                  <a:gd name="T9" fmla="*/ 0 h 29"/>
                  <a:gd name="T10" fmla="*/ 0 w 21"/>
                  <a:gd name="T11" fmla="*/ 13687863 h 29"/>
                  <a:gd name="T12" fmla="*/ 14494404 w 21"/>
                  <a:gd name="T13" fmla="*/ 28353643 h 29"/>
                  <a:gd name="T14" fmla="*/ 23413632 w 21"/>
                  <a:gd name="T15" fmla="*/ 13687863 h 29"/>
                  <a:gd name="T16" fmla="*/ 8919228 w 21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8" y="0"/>
                    </a:moveTo>
                    <a:lnTo>
                      <a:pt x="0" y="14"/>
                    </a:lnTo>
                    <a:lnTo>
                      <a:pt x="13" y="29"/>
                    </a:lnTo>
                    <a:lnTo>
                      <a:pt x="21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7CD9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1" name="Freeform 2407"/>
              <p:cNvSpPr>
                <a:spLocks/>
              </p:cNvSpPr>
              <p:nvPr/>
            </p:nvSpPr>
            <p:spPr bwMode="auto">
              <a:xfrm>
                <a:off x="1898486" y="2795842"/>
                <a:ext cx="28510" cy="29699"/>
              </a:xfrm>
              <a:custGeom>
                <a:avLst/>
                <a:gdLst>
                  <a:gd name="T0" fmla="*/ 15631155 w 26"/>
                  <a:gd name="T1" fmla="*/ 0 h 29"/>
                  <a:gd name="T2" fmla="*/ 31262311 w 26"/>
                  <a:gd name="T3" fmla="*/ 15207936 h 29"/>
                  <a:gd name="T4" fmla="*/ 15631155 w 26"/>
                  <a:gd name="T5" fmla="*/ 30414848 h 29"/>
                  <a:gd name="T6" fmla="*/ 0 w 26"/>
                  <a:gd name="T7" fmla="*/ 15207936 h 29"/>
                  <a:gd name="T8" fmla="*/ 10821739 w 26"/>
                  <a:gd name="T9" fmla="*/ 0 h 29"/>
                  <a:gd name="T10" fmla="*/ 0 w 26"/>
                  <a:gd name="T11" fmla="*/ 15732277 h 29"/>
                  <a:gd name="T12" fmla="*/ 15631155 w 26"/>
                  <a:gd name="T13" fmla="*/ 30414848 h 29"/>
                  <a:gd name="T14" fmla="*/ 31262311 w 26"/>
                  <a:gd name="T15" fmla="*/ 15732277 h 29"/>
                  <a:gd name="T16" fmla="*/ 10821739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9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6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EB96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2" name="Freeform 2408"/>
              <p:cNvSpPr>
                <a:spLocks/>
              </p:cNvSpPr>
              <p:nvPr/>
            </p:nvSpPr>
            <p:spPr bwMode="auto">
              <a:xfrm>
                <a:off x="1903771" y="2789697"/>
                <a:ext cx="27450" cy="28675"/>
              </a:xfrm>
              <a:custGeom>
                <a:avLst/>
                <a:gdLst>
                  <a:gd name="T0" fmla="*/ 14490433 w 26"/>
                  <a:gd name="T1" fmla="*/ 0 h 29"/>
                  <a:gd name="T2" fmla="*/ 28980865 w 26"/>
                  <a:gd name="T3" fmla="*/ 14177316 h 29"/>
                  <a:gd name="T4" fmla="*/ 14490433 w 26"/>
                  <a:gd name="T5" fmla="*/ 28353643 h 29"/>
                  <a:gd name="T6" fmla="*/ 0 w 26"/>
                  <a:gd name="T7" fmla="*/ 14177316 h 29"/>
                  <a:gd name="T8" fmla="*/ 14490433 w 26"/>
                  <a:gd name="T9" fmla="*/ 0 h 29"/>
                  <a:gd name="T10" fmla="*/ 0 w 26"/>
                  <a:gd name="T11" fmla="*/ 14665779 h 29"/>
                  <a:gd name="T12" fmla="*/ 14490433 w 26"/>
                  <a:gd name="T13" fmla="*/ 28353643 h 29"/>
                  <a:gd name="T14" fmla="*/ 28980865 w 26"/>
                  <a:gd name="T15" fmla="*/ 17598543 h 29"/>
                  <a:gd name="T16" fmla="*/ 14490433 w 26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9"/>
                  <a:gd name="T29" fmla="*/ 26 w 26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9">
                    <a:moveTo>
                      <a:pt x="13" y="0"/>
                    </a:moveTo>
                    <a:lnTo>
                      <a:pt x="0" y="15"/>
                    </a:lnTo>
                    <a:lnTo>
                      <a:pt x="13" y="29"/>
                    </a:lnTo>
                    <a:lnTo>
                      <a:pt x="26" y="1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4A545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3" name="Freeform 2409"/>
              <p:cNvSpPr>
                <a:spLocks/>
              </p:cNvSpPr>
              <p:nvPr/>
            </p:nvSpPr>
            <p:spPr bwMode="auto">
              <a:xfrm>
                <a:off x="1907996" y="2781504"/>
                <a:ext cx="27450" cy="29699"/>
              </a:xfrm>
              <a:custGeom>
                <a:avLst/>
                <a:gdLst>
                  <a:gd name="T0" fmla="*/ 15070050 w 25"/>
                  <a:gd name="T1" fmla="*/ 0 h 29"/>
                  <a:gd name="T2" fmla="*/ 30140099 w 25"/>
                  <a:gd name="T3" fmla="*/ 15207936 h 29"/>
                  <a:gd name="T4" fmla="*/ 15070050 w 25"/>
                  <a:gd name="T5" fmla="*/ 30414848 h 29"/>
                  <a:gd name="T6" fmla="*/ 0 w 25"/>
                  <a:gd name="T7" fmla="*/ 15207936 h 29"/>
                  <a:gd name="T8" fmla="*/ 14467248 w 25"/>
                  <a:gd name="T9" fmla="*/ 0 h 29"/>
                  <a:gd name="T10" fmla="*/ 0 w 25"/>
                  <a:gd name="T11" fmla="*/ 14682571 h 29"/>
                  <a:gd name="T12" fmla="*/ 20495270 w 25"/>
                  <a:gd name="T13" fmla="*/ 30414848 h 29"/>
                  <a:gd name="T14" fmla="*/ 30140099 w 25"/>
                  <a:gd name="T15" fmla="*/ 18878326 h 29"/>
                  <a:gd name="T16" fmla="*/ 14467248 w 25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9"/>
                  <a:gd name="T29" fmla="*/ 25 w 2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9">
                    <a:moveTo>
                      <a:pt x="12" y="0"/>
                    </a:moveTo>
                    <a:lnTo>
                      <a:pt x="0" y="14"/>
                    </a:lnTo>
                    <a:lnTo>
                      <a:pt x="17" y="29"/>
                    </a:lnTo>
                    <a:lnTo>
                      <a:pt x="25" y="1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7AA2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4" name="Freeform 2410"/>
              <p:cNvSpPr>
                <a:spLocks/>
              </p:cNvSpPr>
              <p:nvPr/>
            </p:nvSpPr>
            <p:spPr bwMode="auto">
              <a:xfrm>
                <a:off x="1917496" y="2773311"/>
                <a:ext cx="22174" cy="33796"/>
              </a:xfrm>
              <a:custGeom>
                <a:avLst/>
                <a:gdLst>
                  <a:gd name="T0" fmla="*/ 11706816 w 21"/>
                  <a:gd name="T1" fmla="*/ 0 h 33"/>
                  <a:gd name="T2" fmla="*/ 23413632 w 21"/>
                  <a:gd name="T3" fmla="*/ 17305600 h 33"/>
                  <a:gd name="T4" fmla="*/ 11706816 w 21"/>
                  <a:gd name="T5" fmla="*/ 34611200 h 33"/>
                  <a:gd name="T6" fmla="*/ 0 w 21"/>
                  <a:gd name="T7" fmla="*/ 17305600 h 33"/>
                  <a:gd name="T8" fmla="*/ 10034263 w 21"/>
                  <a:gd name="T9" fmla="*/ 0 h 33"/>
                  <a:gd name="T10" fmla="*/ 0 w 21"/>
                  <a:gd name="T11" fmla="*/ 15732547 h 33"/>
                  <a:gd name="T12" fmla="*/ 14494404 w 21"/>
                  <a:gd name="T13" fmla="*/ 34611200 h 33"/>
                  <a:gd name="T14" fmla="*/ 23413632 w 21"/>
                  <a:gd name="T15" fmla="*/ 19927349 h 33"/>
                  <a:gd name="T16" fmla="*/ 10034263 w 21"/>
                  <a:gd name="T17" fmla="*/ 0 h 33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33"/>
                  <a:gd name="T29" fmla="*/ 21 w 21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33">
                    <a:moveTo>
                      <a:pt x="9" y="0"/>
                    </a:moveTo>
                    <a:lnTo>
                      <a:pt x="0" y="15"/>
                    </a:lnTo>
                    <a:lnTo>
                      <a:pt x="13" y="33"/>
                    </a:lnTo>
                    <a:lnTo>
                      <a:pt x="21" y="1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7CC1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5" name="Freeform 2411"/>
              <p:cNvSpPr>
                <a:spLocks/>
              </p:cNvSpPr>
              <p:nvPr/>
            </p:nvSpPr>
            <p:spPr bwMode="auto">
              <a:xfrm>
                <a:off x="1920660" y="2770238"/>
                <a:ext cx="24286" cy="29699"/>
              </a:xfrm>
              <a:custGeom>
                <a:avLst/>
                <a:gdLst>
                  <a:gd name="T0" fmla="*/ 13404768 w 22"/>
                  <a:gd name="T1" fmla="*/ 0 h 29"/>
                  <a:gd name="T2" fmla="*/ 26809536 w 22"/>
                  <a:gd name="T3" fmla="*/ 15207936 h 29"/>
                  <a:gd name="T4" fmla="*/ 13404768 w 22"/>
                  <a:gd name="T5" fmla="*/ 30414848 h 29"/>
                  <a:gd name="T6" fmla="*/ 0 w 22"/>
                  <a:gd name="T7" fmla="*/ 15207936 h 29"/>
                  <a:gd name="T8" fmla="*/ 10967337 w 22"/>
                  <a:gd name="T9" fmla="*/ 0 h 29"/>
                  <a:gd name="T10" fmla="*/ 0 w 22"/>
                  <a:gd name="T11" fmla="*/ 11536526 h 29"/>
                  <a:gd name="T12" fmla="*/ 15842198 w 22"/>
                  <a:gd name="T13" fmla="*/ 30414848 h 29"/>
                  <a:gd name="T14" fmla="*/ 26809536 w 22"/>
                  <a:gd name="T15" fmla="*/ 14682571 h 29"/>
                  <a:gd name="T16" fmla="*/ 10967337 w 22"/>
                  <a:gd name="T17" fmla="*/ 0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9"/>
                  <a:gd name="T29" fmla="*/ 22 w 22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9">
                    <a:moveTo>
                      <a:pt x="9" y="0"/>
                    </a:moveTo>
                    <a:lnTo>
                      <a:pt x="0" y="11"/>
                    </a:lnTo>
                    <a:lnTo>
                      <a:pt x="13" y="29"/>
                    </a:lnTo>
                    <a:lnTo>
                      <a:pt x="22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7EE08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6" name="Freeform 2412"/>
              <p:cNvSpPr>
                <a:spLocks/>
              </p:cNvSpPr>
              <p:nvPr/>
            </p:nvSpPr>
            <p:spPr bwMode="auto">
              <a:xfrm>
                <a:off x="1926997" y="2762045"/>
                <a:ext cx="22174" cy="29699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5207936 h 29"/>
                  <a:gd name="T4" fmla="*/ 11706816 w 21"/>
                  <a:gd name="T5" fmla="*/ 30414848 h 29"/>
                  <a:gd name="T6" fmla="*/ 0 w 21"/>
                  <a:gd name="T7" fmla="*/ 15207936 h 29"/>
                  <a:gd name="T8" fmla="*/ 0 w 21"/>
                  <a:gd name="T9" fmla="*/ 10487845 h 29"/>
                  <a:gd name="T10" fmla="*/ 8919228 w 21"/>
                  <a:gd name="T11" fmla="*/ 0 h 29"/>
                  <a:gd name="T12" fmla="*/ 23413632 w 21"/>
                  <a:gd name="T13" fmla="*/ 14682571 h 29"/>
                  <a:gd name="T14" fmla="*/ 13379369 w 21"/>
                  <a:gd name="T15" fmla="*/ 30414848 h 29"/>
                  <a:gd name="T16" fmla="*/ 0 w 21"/>
                  <a:gd name="T17" fmla="*/ 10487845 h 29"/>
                  <a:gd name="T18" fmla="*/ 17694720 60000 65536"/>
                  <a:gd name="T19" fmla="*/ 0 60000 65536"/>
                  <a:gd name="T20" fmla="*/ 5898240 60000 65536"/>
                  <a:gd name="T21" fmla="*/ 1179648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9"/>
                  <a:gd name="T29" fmla="*/ 21 w 2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9">
                    <a:moveTo>
                      <a:pt x="0" y="10"/>
                    </a:moveTo>
                    <a:lnTo>
                      <a:pt x="8" y="0"/>
                    </a:lnTo>
                    <a:lnTo>
                      <a:pt x="21" y="14"/>
                    </a:lnTo>
                    <a:lnTo>
                      <a:pt x="12" y="2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CE10A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7" name="Freeform 2413"/>
              <p:cNvSpPr>
                <a:spLocks/>
              </p:cNvSpPr>
              <p:nvPr/>
            </p:nvSpPr>
            <p:spPr bwMode="auto">
              <a:xfrm>
                <a:off x="1930161" y="2753852"/>
                <a:ext cx="22174" cy="28675"/>
              </a:xfrm>
              <a:custGeom>
                <a:avLst/>
                <a:gdLst>
                  <a:gd name="T0" fmla="*/ 11706816 w 21"/>
                  <a:gd name="T1" fmla="*/ 0 h 29"/>
                  <a:gd name="T2" fmla="*/ 23413632 w 21"/>
                  <a:gd name="T3" fmla="*/ 14177316 h 29"/>
                  <a:gd name="T4" fmla="*/ 11706816 w 21"/>
                  <a:gd name="T5" fmla="*/ 28353643 h 29"/>
                  <a:gd name="T6" fmla="*/ 0 w 21"/>
                  <a:gd name="T7" fmla="*/ 14177316 h 29"/>
                  <a:gd name="T8" fmla="*/ 0 w 21"/>
                  <a:gd name="T9" fmla="*/ 14665779 h 29"/>
                  <a:gd name="T10" fmla="*/ 4460142 w 21"/>
                  <a:gd name="T11" fmla="*/ 7821353 h 29"/>
                  <a:gd name="T12" fmla="*/ 4460142 w 21"/>
                  <a:gd name="T13" fmla="*/ 3910677 h 29"/>
                  <a:gd name="T14" fmla="*/ 8919228 w 21"/>
                  <a:gd name="T15" fmla="*/ 3910677 h 29"/>
                  <a:gd name="T16" fmla="*/ 8919228 w 21"/>
                  <a:gd name="T17" fmla="*/ 0 h 29"/>
                  <a:gd name="T18" fmla="*/ 23413632 w 21"/>
                  <a:gd name="T19" fmla="*/ 14665779 h 29"/>
                  <a:gd name="T20" fmla="*/ 14494404 w 21"/>
                  <a:gd name="T21" fmla="*/ 28353643 h 29"/>
                  <a:gd name="T22" fmla="*/ 0 w 21"/>
                  <a:gd name="T23" fmla="*/ 14665779 h 29"/>
                  <a:gd name="T24" fmla="*/ 17694720 60000 65536"/>
                  <a:gd name="T25" fmla="*/ 0 60000 65536"/>
                  <a:gd name="T26" fmla="*/ 5898240 60000 65536"/>
                  <a:gd name="T27" fmla="*/ 1179648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29"/>
                  <a:gd name="T38" fmla="*/ 21 w 21"/>
                  <a:gd name="T39" fmla="*/ 29 h 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29">
                    <a:moveTo>
                      <a:pt x="0" y="15"/>
                    </a:moveTo>
                    <a:lnTo>
                      <a:pt x="4" y="8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21" y="15"/>
                    </a:lnTo>
                    <a:lnTo>
                      <a:pt x="13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66A41E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8" name="Freeform 2414"/>
              <p:cNvSpPr>
                <a:spLocks/>
              </p:cNvSpPr>
              <p:nvPr/>
            </p:nvSpPr>
            <p:spPr bwMode="auto">
              <a:xfrm>
                <a:off x="1935446" y="2750780"/>
                <a:ext cx="22174" cy="26627"/>
              </a:xfrm>
              <a:custGeom>
                <a:avLst/>
                <a:gdLst>
                  <a:gd name="T0" fmla="*/ 11706816 w 21"/>
                  <a:gd name="T1" fmla="*/ 0 h 25"/>
                  <a:gd name="T2" fmla="*/ 23413632 w 21"/>
                  <a:gd name="T3" fmla="*/ 14180475 h 25"/>
                  <a:gd name="T4" fmla="*/ 11706816 w 21"/>
                  <a:gd name="T5" fmla="*/ 28359885 h 25"/>
                  <a:gd name="T6" fmla="*/ 0 w 21"/>
                  <a:gd name="T7" fmla="*/ 14180475 h 25"/>
                  <a:gd name="T8" fmla="*/ 0 w 21"/>
                  <a:gd name="T9" fmla="*/ 12478478 h 25"/>
                  <a:gd name="T10" fmla="*/ 0 w 21"/>
                  <a:gd name="T11" fmla="*/ 7941236 h 25"/>
                  <a:gd name="T12" fmla="*/ 4460142 w 21"/>
                  <a:gd name="T13" fmla="*/ 7941236 h 25"/>
                  <a:gd name="T14" fmla="*/ 4460142 w 21"/>
                  <a:gd name="T15" fmla="*/ 3402931 h 25"/>
                  <a:gd name="T16" fmla="*/ 10034263 w 21"/>
                  <a:gd name="T17" fmla="*/ 3402931 h 25"/>
                  <a:gd name="T18" fmla="*/ 14494404 w 21"/>
                  <a:gd name="T19" fmla="*/ 0 h 25"/>
                  <a:gd name="T20" fmla="*/ 23413632 w 21"/>
                  <a:gd name="T21" fmla="*/ 12478478 h 25"/>
                  <a:gd name="T22" fmla="*/ 14494404 w 21"/>
                  <a:gd name="T23" fmla="*/ 28359885 h 25"/>
                  <a:gd name="T24" fmla="*/ 0 w 21"/>
                  <a:gd name="T25" fmla="*/ 12478478 h 25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25"/>
                  <a:gd name="T41" fmla="*/ 21 w 21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25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21" y="11"/>
                    </a:lnTo>
                    <a:lnTo>
                      <a:pt x="13" y="2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33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39" name="Freeform 2415"/>
              <p:cNvSpPr>
                <a:spLocks/>
              </p:cNvSpPr>
              <p:nvPr/>
            </p:nvSpPr>
            <p:spPr bwMode="auto">
              <a:xfrm>
                <a:off x="1939670" y="2743611"/>
                <a:ext cx="27450" cy="26627"/>
              </a:xfrm>
              <a:custGeom>
                <a:avLst/>
                <a:gdLst>
                  <a:gd name="T0" fmla="*/ 14490433 w 26"/>
                  <a:gd name="T1" fmla="*/ 0 h 26"/>
                  <a:gd name="T2" fmla="*/ 28980865 w 26"/>
                  <a:gd name="T3" fmla="*/ 13635072 h 26"/>
                  <a:gd name="T4" fmla="*/ 14490433 w 26"/>
                  <a:gd name="T5" fmla="*/ 27269120 h 26"/>
                  <a:gd name="T6" fmla="*/ 0 w 26"/>
                  <a:gd name="T7" fmla="*/ 13635072 h 26"/>
                  <a:gd name="T8" fmla="*/ 0 w 26"/>
                  <a:gd name="T9" fmla="*/ 11536660 h 26"/>
                  <a:gd name="T10" fmla="*/ 5573406 w 26"/>
                  <a:gd name="T11" fmla="*/ 11536660 h 26"/>
                  <a:gd name="T12" fmla="*/ 10031920 w 26"/>
                  <a:gd name="T13" fmla="*/ 8390579 h 26"/>
                  <a:gd name="T14" fmla="*/ 10031920 w 26"/>
                  <a:gd name="T15" fmla="*/ 4194777 h 26"/>
                  <a:gd name="T16" fmla="*/ 14490433 w 26"/>
                  <a:gd name="T17" fmla="*/ 4194777 h 26"/>
                  <a:gd name="T18" fmla="*/ 14490433 w 26"/>
                  <a:gd name="T19" fmla="*/ 0 h 26"/>
                  <a:gd name="T20" fmla="*/ 28980865 w 26"/>
                  <a:gd name="T21" fmla="*/ 11536660 h 26"/>
                  <a:gd name="T22" fmla="*/ 14490433 w 26"/>
                  <a:gd name="T23" fmla="*/ 27269120 h 26"/>
                  <a:gd name="T24" fmla="*/ 0 w 26"/>
                  <a:gd name="T25" fmla="*/ 11536660 h 26"/>
                  <a:gd name="T26" fmla="*/ 17694720 60000 65536"/>
                  <a:gd name="T27" fmla="*/ 0 60000 65536"/>
                  <a:gd name="T28" fmla="*/ 5898240 60000 65536"/>
                  <a:gd name="T29" fmla="*/ 1179648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26"/>
                  <a:gd name="T41" fmla="*/ 26 w 26"/>
                  <a:gd name="T42" fmla="*/ 26 h 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26">
                    <a:moveTo>
                      <a:pt x="0" y="11"/>
                    </a:moveTo>
                    <a:lnTo>
                      <a:pt x="5" y="11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26" y="11"/>
                    </a:lnTo>
                    <a:lnTo>
                      <a:pt x="13" y="2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4477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40" name="Freeform 2416"/>
              <p:cNvSpPr>
                <a:spLocks/>
              </p:cNvSpPr>
              <p:nvPr/>
            </p:nvSpPr>
            <p:spPr bwMode="auto">
              <a:xfrm>
                <a:off x="1949171" y="2739514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11536384 h 22"/>
                  <a:gd name="T10" fmla="*/ 0 w 21"/>
                  <a:gd name="T11" fmla="*/ 7341707 h 22"/>
                  <a:gd name="T12" fmla="*/ 4460142 w 21"/>
                  <a:gd name="T13" fmla="*/ 7341707 h 22"/>
                  <a:gd name="T14" fmla="*/ 4460142 w 21"/>
                  <a:gd name="T15" fmla="*/ 3146007 h 22"/>
                  <a:gd name="T16" fmla="*/ 8919228 w 21"/>
                  <a:gd name="T17" fmla="*/ 3146007 h 22"/>
                  <a:gd name="T18" fmla="*/ 8919228 w 21"/>
                  <a:gd name="T19" fmla="*/ 0 h 22"/>
                  <a:gd name="T20" fmla="*/ 14494404 w 21"/>
                  <a:gd name="T21" fmla="*/ 0 h 22"/>
                  <a:gd name="T22" fmla="*/ 23413632 w 21"/>
                  <a:gd name="T23" fmla="*/ 11536384 h 22"/>
                  <a:gd name="T24" fmla="*/ 8919228 w 21"/>
                  <a:gd name="T25" fmla="*/ 23072768 h 22"/>
                  <a:gd name="T26" fmla="*/ 0 w 21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2"/>
                  <a:gd name="T44" fmla="*/ 21 w 2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2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21" y="11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22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41" name="Freeform 2417"/>
              <p:cNvSpPr>
                <a:spLocks/>
              </p:cNvSpPr>
              <p:nvPr/>
            </p:nvSpPr>
            <p:spPr bwMode="auto">
              <a:xfrm>
                <a:off x="1952335" y="2732346"/>
                <a:ext cx="22174" cy="22530"/>
              </a:xfrm>
              <a:custGeom>
                <a:avLst/>
                <a:gdLst>
                  <a:gd name="T0" fmla="*/ 11706816 w 21"/>
                  <a:gd name="T1" fmla="*/ 0 h 22"/>
                  <a:gd name="T2" fmla="*/ 23413632 w 21"/>
                  <a:gd name="T3" fmla="*/ 11536384 h 22"/>
                  <a:gd name="T4" fmla="*/ 11706816 w 21"/>
                  <a:gd name="T5" fmla="*/ 23072768 h 22"/>
                  <a:gd name="T6" fmla="*/ 0 w 21"/>
                  <a:gd name="T7" fmla="*/ 11536384 h 22"/>
                  <a:gd name="T8" fmla="*/ 0 w 21"/>
                  <a:gd name="T9" fmla="*/ 11536384 h 22"/>
                  <a:gd name="T10" fmla="*/ 4460142 w 21"/>
                  <a:gd name="T11" fmla="*/ 11536384 h 22"/>
                  <a:gd name="T12" fmla="*/ 4460142 w 21"/>
                  <a:gd name="T13" fmla="*/ 8390378 h 22"/>
                  <a:gd name="T14" fmla="*/ 10034263 w 21"/>
                  <a:gd name="T15" fmla="*/ 8390378 h 22"/>
                  <a:gd name="T16" fmla="*/ 10034263 w 21"/>
                  <a:gd name="T17" fmla="*/ 4194677 h 22"/>
                  <a:gd name="T18" fmla="*/ 14494404 w 21"/>
                  <a:gd name="T19" fmla="*/ 4194677 h 22"/>
                  <a:gd name="T20" fmla="*/ 14494404 w 21"/>
                  <a:gd name="T21" fmla="*/ 0 h 22"/>
                  <a:gd name="T22" fmla="*/ 23413632 w 21"/>
                  <a:gd name="T23" fmla="*/ 11536384 h 22"/>
                  <a:gd name="T24" fmla="*/ 14494404 w 21"/>
                  <a:gd name="T25" fmla="*/ 23072768 h 22"/>
                  <a:gd name="T26" fmla="*/ 0 w 21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22"/>
                  <a:gd name="T44" fmla="*/ 21 w 2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22">
                    <a:moveTo>
                      <a:pt x="0" y="11"/>
                    </a:moveTo>
                    <a:lnTo>
                      <a:pt x="4" y="11"/>
                    </a:lnTo>
                    <a:lnTo>
                      <a:pt x="4" y="8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21" y="11"/>
                    </a:lnTo>
                    <a:lnTo>
                      <a:pt x="13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  <p:sp>
            <p:nvSpPr>
              <p:cNvPr id="45442" name="Freeform 2418"/>
              <p:cNvSpPr>
                <a:spLocks/>
              </p:cNvSpPr>
              <p:nvPr/>
            </p:nvSpPr>
            <p:spPr bwMode="auto">
              <a:xfrm>
                <a:off x="1961845" y="2729273"/>
                <a:ext cx="17949" cy="22530"/>
              </a:xfrm>
              <a:custGeom>
                <a:avLst/>
                <a:gdLst>
                  <a:gd name="T0" fmla="*/ 10068267 w 16"/>
                  <a:gd name="T1" fmla="*/ 0 h 22"/>
                  <a:gd name="T2" fmla="*/ 20135412 w 16"/>
                  <a:gd name="T3" fmla="*/ 11536384 h 22"/>
                  <a:gd name="T4" fmla="*/ 10068267 w 16"/>
                  <a:gd name="T5" fmla="*/ 23072768 h 22"/>
                  <a:gd name="T6" fmla="*/ 0 w 16"/>
                  <a:gd name="T7" fmla="*/ 11536384 h 22"/>
                  <a:gd name="T8" fmla="*/ 0 w 16"/>
                  <a:gd name="T9" fmla="*/ 11536384 h 22"/>
                  <a:gd name="T10" fmla="*/ 0 w 16"/>
                  <a:gd name="T11" fmla="*/ 7341707 h 22"/>
                  <a:gd name="T12" fmla="*/ 5033572 w 16"/>
                  <a:gd name="T13" fmla="*/ 7341707 h 22"/>
                  <a:gd name="T14" fmla="*/ 5033572 w 16"/>
                  <a:gd name="T15" fmla="*/ 3146007 h 22"/>
                  <a:gd name="T16" fmla="*/ 10068267 w 16"/>
                  <a:gd name="T17" fmla="*/ 3146007 h 22"/>
                  <a:gd name="T18" fmla="*/ 10068267 w 16"/>
                  <a:gd name="T19" fmla="*/ 0 h 22"/>
                  <a:gd name="T20" fmla="*/ 15101837 w 16"/>
                  <a:gd name="T21" fmla="*/ 0 h 22"/>
                  <a:gd name="T22" fmla="*/ 20135412 w 16"/>
                  <a:gd name="T23" fmla="*/ 7341707 h 22"/>
                  <a:gd name="T24" fmla="*/ 10068267 w 16"/>
                  <a:gd name="T25" fmla="*/ 23072768 h 22"/>
                  <a:gd name="T26" fmla="*/ 0 w 16"/>
                  <a:gd name="T27" fmla="*/ 11536384 h 22"/>
                  <a:gd name="T28" fmla="*/ 17694720 60000 65536"/>
                  <a:gd name="T29" fmla="*/ 0 60000 65536"/>
                  <a:gd name="T30" fmla="*/ 5898240 60000 65536"/>
                  <a:gd name="T31" fmla="*/ 1179648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22"/>
                  <a:gd name="T44" fmla="*/ 16 w 1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22">
                    <a:moveTo>
                      <a:pt x="0" y="11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7"/>
                    </a:lnTo>
                    <a:lnTo>
                      <a:pt x="8" y="22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433BB"/>
              </a:solidFill>
              <a:ln w="9525">
                <a:noFill/>
                <a:prstDash val="solid"/>
                <a:round/>
                <a:headEnd/>
                <a:tailEnd/>
              </a:ln>
            </p:spPr>
            <p:txBody>
              <a:bodyPr anchorCtr="1"/>
              <a:lstStyle/>
              <a:p>
                <a:endParaRPr lang="pt-BR"/>
              </a:p>
            </p:txBody>
          </p:sp>
        </p:grpSp>
        <p:sp>
          <p:nvSpPr>
            <p:cNvPr id="45079" name="Freeform 2419"/>
            <p:cNvSpPr>
              <a:spLocks/>
            </p:cNvSpPr>
            <p:nvPr/>
          </p:nvSpPr>
          <p:spPr bwMode="auto">
            <a:xfrm>
              <a:off x="1967121" y="2726201"/>
              <a:ext cx="17949" cy="17410"/>
            </a:xfrm>
            <a:custGeom>
              <a:avLst/>
              <a:gdLst>
                <a:gd name="T0" fmla="*/ 9476016 w 17"/>
                <a:gd name="T1" fmla="*/ 0 h 18"/>
                <a:gd name="T2" fmla="*/ 18950976 w 17"/>
                <a:gd name="T3" fmla="*/ 8419670 h 18"/>
                <a:gd name="T4" fmla="*/ 9476016 w 17"/>
                <a:gd name="T5" fmla="*/ 16839339 h 18"/>
                <a:gd name="T6" fmla="*/ 0 w 17"/>
                <a:gd name="T7" fmla="*/ 8419670 h 18"/>
                <a:gd name="T8" fmla="*/ 0 w 17"/>
                <a:gd name="T9" fmla="*/ 6549061 h 18"/>
                <a:gd name="T10" fmla="*/ 4458743 w 17"/>
                <a:gd name="T11" fmla="*/ 6549061 h 18"/>
                <a:gd name="T12" fmla="*/ 4458743 w 17"/>
                <a:gd name="T13" fmla="*/ 3742182 h 18"/>
                <a:gd name="T14" fmla="*/ 8918541 w 17"/>
                <a:gd name="T15" fmla="*/ 3742182 h 18"/>
                <a:gd name="T16" fmla="*/ 8918541 w 17"/>
                <a:gd name="T17" fmla="*/ 0 h 18"/>
                <a:gd name="T18" fmla="*/ 13377282 w 17"/>
                <a:gd name="T19" fmla="*/ 0 h 18"/>
                <a:gd name="T20" fmla="*/ 18950976 w 17"/>
                <a:gd name="T21" fmla="*/ 3742182 h 18"/>
                <a:gd name="T22" fmla="*/ 8918541 w 17"/>
                <a:gd name="T23" fmla="*/ 16839339 h 18"/>
                <a:gd name="T24" fmla="*/ 0 w 17"/>
                <a:gd name="T25" fmla="*/ 6549061 h 18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18"/>
                <a:gd name="T41" fmla="*/ 17 w 1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18">
                  <a:moveTo>
                    <a:pt x="0" y="7"/>
                  </a:moveTo>
                  <a:lnTo>
                    <a:pt x="4" y="7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8" y="1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866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0" name="Freeform 2420"/>
            <p:cNvSpPr>
              <a:spLocks/>
            </p:cNvSpPr>
            <p:nvPr/>
          </p:nvSpPr>
          <p:spPr bwMode="auto">
            <a:xfrm>
              <a:off x="1974509" y="2718008"/>
              <a:ext cx="14785" cy="19458"/>
            </a:xfrm>
            <a:custGeom>
              <a:avLst/>
              <a:gdLst>
                <a:gd name="T0" fmla="*/ 8408116 w 13"/>
                <a:gd name="T1" fmla="*/ 0 h 18"/>
                <a:gd name="T2" fmla="*/ 16815094 w 13"/>
                <a:gd name="T3" fmla="*/ 10517049 h 18"/>
                <a:gd name="T4" fmla="*/ 8408116 w 13"/>
                <a:gd name="T5" fmla="*/ 21034098 h 18"/>
                <a:gd name="T6" fmla="*/ 0 w 13"/>
                <a:gd name="T7" fmla="*/ 10517049 h 18"/>
                <a:gd name="T8" fmla="*/ 0 w 13"/>
                <a:gd name="T9" fmla="*/ 12854170 h 18"/>
                <a:gd name="T10" fmla="*/ 0 w 13"/>
                <a:gd name="T11" fmla="*/ 8179926 h 18"/>
                <a:gd name="T12" fmla="*/ 5173613 w 13"/>
                <a:gd name="T13" fmla="*/ 8179926 h 18"/>
                <a:gd name="T14" fmla="*/ 5173613 w 13"/>
                <a:gd name="T15" fmla="*/ 4674244 h 18"/>
                <a:gd name="T16" fmla="*/ 11641483 w 13"/>
                <a:gd name="T17" fmla="*/ 4674244 h 18"/>
                <a:gd name="T18" fmla="*/ 11641483 w 13"/>
                <a:gd name="T19" fmla="*/ 0 h 18"/>
                <a:gd name="T20" fmla="*/ 16815094 w 13"/>
                <a:gd name="T21" fmla="*/ 4674244 h 18"/>
                <a:gd name="T22" fmla="*/ 5173613 w 13"/>
                <a:gd name="T23" fmla="*/ 21034098 h 18"/>
                <a:gd name="T24" fmla="*/ 0 w 13"/>
                <a:gd name="T25" fmla="*/ 12854170 h 18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8"/>
                <a:gd name="T41" fmla="*/ 13 w 1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8">
                  <a:moveTo>
                    <a:pt x="0" y="11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13" y="4"/>
                  </a:lnTo>
                  <a:lnTo>
                    <a:pt x="4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99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1" name="Freeform 2421"/>
            <p:cNvSpPr>
              <a:spLocks/>
            </p:cNvSpPr>
            <p:nvPr/>
          </p:nvSpPr>
          <p:spPr bwMode="auto">
            <a:xfrm>
              <a:off x="1979794" y="2714935"/>
              <a:ext cx="14785" cy="14337"/>
            </a:xfrm>
            <a:custGeom>
              <a:avLst/>
              <a:gdLst>
                <a:gd name="T0" fmla="*/ 8408116 w 13"/>
                <a:gd name="T1" fmla="*/ 0 h 15"/>
                <a:gd name="T2" fmla="*/ 16815094 w 13"/>
                <a:gd name="T3" fmla="*/ 6852130 h 15"/>
                <a:gd name="T4" fmla="*/ 8408116 w 13"/>
                <a:gd name="T5" fmla="*/ 13703305 h 15"/>
                <a:gd name="T6" fmla="*/ 0 w 13"/>
                <a:gd name="T7" fmla="*/ 6852130 h 15"/>
                <a:gd name="T8" fmla="*/ 0 w 13"/>
                <a:gd name="T9" fmla="*/ 10049282 h 15"/>
                <a:gd name="T10" fmla="*/ 0 w 13"/>
                <a:gd name="T11" fmla="*/ 7308047 h 15"/>
                <a:gd name="T12" fmla="*/ 6467869 w 13"/>
                <a:gd name="T13" fmla="*/ 7308047 h 15"/>
                <a:gd name="T14" fmla="*/ 11641483 w 13"/>
                <a:gd name="T15" fmla="*/ 3654023 h 15"/>
                <a:gd name="T16" fmla="*/ 11641483 w 13"/>
                <a:gd name="T17" fmla="*/ 0 h 15"/>
                <a:gd name="T18" fmla="*/ 16815094 w 13"/>
                <a:gd name="T19" fmla="*/ 0 h 15"/>
                <a:gd name="T20" fmla="*/ 6467869 w 13"/>
                <a:gd name="T21" fmla="*/ 13703305 h 15"/>
                <a:gd name="T22" fmla="*/ 0 w 13"/>
                <a:gd name="T23" fmla="*/ 10049282 h 15"/>
                <a:gd name="T24" fmla="*/ 17694720 60000 65536"/>
                <a:gd name="T25" fmla="*/ 0 60000 65536"/>
                <a:gd name="T26" fmla="*/ 5898240 60000 65536"/>
                <a:gd name="T27" fmla="*/ 1179648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5"/>
                <a:gd name="T38" fmla="*/ 13 w 13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5">
                  <a:moveTo>
                    <a:pt x="0" y="11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5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37E3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2" name="Freeform 2422"/>
            <p:cNvSpPr>
              <a:spLocks/>
            </p:cNvSpPr>
            <p:nvPr/>
          </p:nvSpPr>
          <p:spPr bwMode="auto">
            <a:xfrm>
              <a:off x="1984019" y="2706742"/>
              <a:ext cx="12673" cy="16386"/>
            </a:xfrm>
            <a:custGeom>
              <a:avLst/>
              <a:gdLst>
                <a:gd name="T0" fmla="*/ 6692400 w 12"/>
                <a:gd name="T1" fmla="*/ 0 h 15"/>
                <a:gd name="T2" fmla="*/ 13383744 w 12"/>
                <a:gd name="T3" fmla="*/ 8950035 h 15"/>
                <a:gd name="T4" fmla="*/ 6692400 w 12"/>
                <a:gd name="T5" fmla="*/ 17900070 h 15"/>
                <a:gd name="T6" fmla="*/ 0 w 12"/>
                <a:gd name="T7" fmla="*/ 8950035 h 15"/>
                <a:gd name="T8" fmla="*/ 0 w 12"/>
                <a:gd name="T9" fmla="*/ 13126279 h 15"/>
                <a:gd name="T10" fmla="*/ 4460897 w 12"/>
                <a:gd name="T11" fmla="*/ 13126279 h 15"/>
                <a:gd name="T12" fmla="*/ 4460897 w 12"/>
                <a:gd name="T13" fmla="*/ 8353583 h 15"/>
                <a:gd name="T14" fmla="*/ 8922849 w 12"/>
                <a:gd name="T15" fmla="*/ 8353583 h 15"/>
                <a:gd name="T16" fmla="*/ 8922849 w 12"/>
                <a:gd name="T17" fmla="*/ 4773789 h 15"/>
                <a:gd name="T18" fmla="*/ 13383744 w 12"/>
                <a:gd name="T19" fmla="*/ 4773789 h 15"/>
                <a:gd name="T20" fmla="*/ 13383744 w 12"/>
                <a:gd name="T21" fmla="*/ 0 h 15"/>
                <a:gd name="T22" fmla="*/ 4460897 w 12"/>
                <a:gd name="T23" fmla="*/ 17900070 h 15"/>
                <a:gd name="T24" fmla="*/ 0 w 12"/>
                <a:gd name="T25" fmla="*/ 13126279 h 15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5"/>
                <a:gd name="T41" fmla="*/ 12 w 12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5">
                  <a:moveTo>
                    <a:pt x="0" y="11"/>
                  </a:moveTo>
                  <a:lnTo>
                    <a:pt x="4" y="11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4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9632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3" name="Freeform 2423"/>
            <p:cNvSpPr>
              <a:spLocks/>
            </p:cNvSpPr>
            <p:nvPr/>
          </p:nvSpPr>
          <p:spPr bwMode="auto">
            <a:xfrm>
              <a:off x="1993520" y="2706742"/>
              <a:ext cx="3163" cy="8193"/>
            </a:xfrm>
            <a:custGeom>
              <a:avLst/>
              <a:gdLst>
                <a:gd name="T0" fmla="*/ 1250966 w 4"/>
                <a:gd name="T1" fmla="*/ 0 h 7"/>
                <a:gd name="T2" fmla="*/ 2501142 w 4"/>
                <a:gd name="T3" fmla="*/ 4795247 h 7"/>
                <a:gd name="T4" fmla="*/ 1250966 w 4"/>
                <a:gd name="T5" fmla="*/ 9589323 h 7"/>
                <a:gd name="T6" fmla="*/ 0 w 4"/>
                <a:gd name="T7" fmla="*/ 4795247 h 7"/>
                <a:gd name="T8" fmla="*/ 0 w 4"/>
                <a:gd name="T9" fmla="*/ 9589323 h 7"/>
                <a:gd name="T10" fmla="*/ 0 w 4"/>
                <a:gd name="T11" fmla="*/ 5479947 h 7"/>
                <a:gd name="T12" fmla="*/ 2501142 w 4"/>
                <a:gd name="T13" fmla="*/ 5479947 h 7"/>
                <a:gd name="T14" fmla="*/ 2501142 w 4"/>
                <a:gd name="T15" fmla="*/ 0 h 7"/>
                <a:gd name="T16" fmla="*/ 0 w 4"/>
                <a:gd name="T17" fmla="*/ 9589323 h 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7"/>
                <a:gd name="T29" fmla="*/ 4 w 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7">
                  <a:moveTo>
                    <a:pt x="0" y="7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62D29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4" name="Freeform 2424"/>
            <p:cNvSpPr>
              <a:spLocks/>
            </p:cNvSpPr>
            <p:nvPr/>
          </p:nvSpPr>
          <p:spPr bwMode="auto">
            <a:xfrm>
              <a:off x="1769665" y="3794430"/>
              <a:ext cx="9500" cy="22530"/>
            </a:xfrm>
            <a:custGeom>
              <a:avLst/>
              <a:gdLst>
                <a:gd name="T0" fmla="*/ 5013889 w 9"/>
                <a:gd name="T1" fmla="*/ 0 h 22"/>
                <a:gd name="T2" fmla="*/ 10027778 w 9"/>
                <a:gd name="T3" fmla="*/ 11536384 h 22"/>
                <a:gd name="T4" fmla="*/ 5013889 w 9"/>
                <a:gd name="T5" fmla="*/ 23072768 h 22"/>
                <a:gd name="T6" fmla="*/ 0 w 9"/>
                <a:gd name="T7" fmla="*/ 11536384 h 22"/>
                <a:gd name="T8" fmla="*/ 10027778 w 9"/>
                <a:gd name="T9" fmla="*/ 11536384 h 22"/>
                <a:gd name="T10" fmla="*/ 0 w 9"/>
                <a:gd name="T11" fmla="*/ 23072768 h 22"/>
                <a:gd name="T12" fmla="*/ 0 w 9"/>
                <a:gd name="T13" fmla="*/ 18878093 h 22"/>
                <a:gd name="T14" fmla="*/ 0 w 9"/>
                <a:gd name="T15" fmla="*/ 14682390 h 22"/>
                <a:gd name="T16" fmla="*/ 0 w 9"/>
                <a:gd name="T17" fmla="*/ 11536384 h 22"/>
                <a:gd name="T18" fmla="*/ 0 w 9"/>
                <a:gd name="T19" fmla="*/ 7341707 h 22"/>
                <a:gd name="T20" fmla="*/ 0 w 9"/>
                <a:gd name="T21" fmla="*/ 3146007 h 22"/>
                <a:gd name="T22" fmla="*/ 0 w 9"/>
                <a:gd name="T23" fmla="*/ 0 h 22"/>
                <a:gd name="T24" fmla="*/ 10027778 w 9"/>
                <a:gd name="T25" fmla="*/ 11536384 h 22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22"/>
                <a:gd name="T41" fmla="*/ 9 w 9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22">
                  <a:moveTo>
                    <a:pt x="9" y="11"/>
                  </a:move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623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5" name="Freeform 2425"/>
            <p:cNvSpPr>
              <a:spLocks/>
            </p:cNvSpPr>
            <p:nvPr/>
          </p:nvSpPr>
          <p:spPr bwMode="auto">
            <a:xfrm>
              <a:off x="1769665" y="3783165"/>
              <a:ext cx="12673" cy="25603"/>
            </a:xfrm>
            <a:custGeom>
              <a:avLst/>
              <a:gdLst>
                <a:gd name="T0" fmla="*/ 6177600 w 13"/>
                <a:gd name="T1" fmla="*/ 0 h 25"/>
                <a:gd name="T2" fmla="*/ 12354225 w 13"/>
                <a:gd name="T3" fmla="*/ 13110784 h 25"/>
                <a:gd name="T4" fmla="*/ 6177600 w 13"/>
                <a:gd name="T5" fmla="*/ 26220544 h 25"/>
                <a:gd name="T6" fmla="*/ 0 w 13"/>
                <a:gd name="T7" fmla="*/ 13110784 h 25"/>
                <a:gd name="T8" fmla="*/ 4751401 w 13"/>
                <a:gd name="T9" fmla="*/ 26220544 h 25"/>
                <a:gd name="T10" fmla="*/ 12354225 w 13"/>
                <a:gd name="T11" fmla="*/ 14683832 h 25"/>
                <a:gd name="T12" fmla="*/ 0 w 13"/>
                <a:gd name="T13" fmla="*/ 0 h 25"/>
                <a:gd name="T14" fmla="*/ 0 w 13"/>
                <a:gd name="T15" fmla="*/ 4194796 h 25"/>
                <a:gd name="T16" fmla="*/ 0 w 13"/>
                <a:gd name="T17" fmla="*/ 7341916 h 25"/>
                <a:gd name="T18" fmla="*/ 0 w 13"/>
                <a:gd name="T19" fmla="*/ 11536712 h 25"/>
                <a:gd name="T20" fmla="*/ 0 w 13"/>
                <a:gd name="T21" fmla="*/ 14683832 h 25"/>
                <a:gd name="T22" fmla="*/ 0 w 13"/>
                <a:gd name="T23" fmla="*/ 18878630 h 25"/>
                <a:gd name="T24" fmla="*/ 0 w 13"/>
                <a:gd name="T25" fmla="*/ 23074449 h 25"/>
                <a:gd name="T26" fmla="*/ 4751401 w 13"/>
                <a:gd name="T27" fmla="*/ 26220544 h 25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25"/>
                <a:gd name="T44" fmla="*/ 13 w 13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25">
                  <a:moveTo>
                    <a:pt x="5" y="25"/>
                  </a:moveTo>
                  <a:lnTo>
                    <a:pt x="13" y="1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663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6" name="Freeform 2426"/>
            <p:cNvSpPr>
              <a:spLocks/>
            </p:cNvSpPr>
            <p:nvPr/>
          </p:nvSpPr>
          <p:spPr bwMode="auto">
            <a:xfrm>
              <a:off x="1769665" y="3766779"/>
              <a:ext cx="17949" cy="37892"/>
            </a:xfrm>
            <a:custGeom>
              <a:avLst/>
              <a:gdLst>
                <a:gd name="T0" fmla="*/ 9476016 w 17"/>
                <a:gd name="T1" fmla="*/ 0 h 37"/>
                <a:gd name="T2" fmla="*/ 18950976 w 17"/>
                <a:gd name="T3" fmla="*/ 19402752 h 37"/>
                <a:gd name="T4" fmla="*/ 9476016 w 17"/>
                <a:gd name="T5" fmla="*/ 38805504 h 37"/>
                <a:gd name="T6" fmla="*/ 0 w 17"/>
                <a:gd name="T7" fmla="*/ 19402752 h 37"/>
                <a:gd name="T8" fmla="*/ 10032435 w 17"/>
                <a:gd name="T9" fmla="*/ 38805504 h 37"/>
                <a:gd name="T10" fmla="*/ 18950976 w 17"/>
                <a:gd name="T11" fmla="*/ 23073154 h 37"/>
                <a:gd name="T12" fmla="*/ 0 w 17"/>
                <a:gd name="T13" fmla="*/ 0 h 37"/>
                <a:gd name="T14" fmla="*/ 0 w 17"/>
                <a:gd name="T15" fmla="*/ 4194747 h 37"/>
                <a:gd name="T16" fmla="*/ 0 w 17"/>
                <a:gd name="T17" fmla="*/ 8390518 h 37"/>
                <a:gd name="T18" fmla="*/ 0 w 17"/>
                <a:gd name="T19" fmla="*/ 11536577 h 37"/>
                <a:gd name="T20" fmla="*/ 0 w 17"/>
                <a:gd name="T21" fmla="*/ 15732346 h 37"/>
                <a:gd name="T22" fmla="*/ 0 w 17"/>
                <a:gd name="T23" fmla="*/ 19927095 h 37"/>
                <a:gd name="T24" fmla="*/ 0 w 17"/>
                <a:gd name="T25" fmla="*/ 23073154 h 37"/>
                <a:gd name="T26" fmla="*/ 0 w 17"/>
                <a:gd name="T27" fmla="*/ 27268923 h 37"/>
                <a:gd name="T28" fmla="*/ 10032435 w 17"/>
                <a:gd name="T29" fmla="*/ 38805504 h 37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37"/>
                <a:gd name="T47" fmla="*/ 17 w 17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37">
                  <a:moveTo>
                    <a:pt x="9" y="37"/>
                  </a:moveTo>
                  <a:lnTo>
                    <a:pt x="17" y="2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6A3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7" name="Freeform 2427"/>
            <p:cNvSpPr>
              <a:spLocks/>
            </p:cNvSpPr>
            <p:nvPr/>
          </p:nvSpPr>
          <p:spPr bwMode="auto">
            <a:xfrm>
              <a:off x="1769665" y="3756538"/>
              <a:ext cx="22174" cy="39940"/>
            </a:xfrm>
            <a:custGeom>
              <a:avLst/>
              <a:gdLst>
                <a:gd name="T0" fmla="*/ 11174688 w 22"/>
                <a:gd name="T1" fmla="*/ 0 h 40"/>
                <a:gd name="T2" fmla="*/ 22349376 w 22"/>
                <a:gd name="T3" fmla="*/ 19940045 h 40"/>
                <a:gd name="T4" fmla="*/ 11174688 w 22"/>
                <a:gd name="T5" fmla="*/ 39880090 h 40"/>
                <a:gd name="T6" fmla="*/ 0 w 22"/>
                <a:gd name="T7" fmla="*/ 19940045 h 40"/>
                <a:gd name="T8" fmla="*/ 13206632 w 22"/>
                <a:gd name="T9" fmla="*/ 39880090 h 40"/>
                <a:gd name="T10" fmla="*/ 22349376 w 22"/>
                <a:gd name="T11" fmla="*/ 25922056 h 40"/>
                <a:gd name="T12" fmla="*/ 0 w 22"/>
                <a:gd name="T13" fmla="*/ 0 h 40"/>
                <a:gd name="T14" fmla="*/ 0 w 22"/>
                <a:gd name="T15" fmla="*/ 3988008 h 40"/>
                <a:gd name="T16" fmla="*/ 0 w 22"/>
                <a:gd name="T17" fmla="*/ 7976017 h 40"/>
                <a:gd name="T18" fmla="*/ 0 w 22"/>
                <a:gd name="T19" fmla="*/ 10966525 h 40"/>
                <a:gd name="T20" fmla="*/ 0 w 22"/>
                <a:gd name="T21" fmla="*/ 14954533 h 40"/>
                <a:gd name="T22" fmla="*/ 0 w 22"/>
                <a:gd name="T23" fmla="*/ 18943543 h 40"/>
                <a:gd name="T24" fmla="*/ 0 w 22"/>
                <a:gd name="T25" fmla="*/ 21934049 h 40"/>
                <a:gd name="T26" fmla="*/ 0 w 22"/>
                <a:gd name="T27" fmla="*/ 25922056 h 40"/>
                <a:gd name="T28" fmla="*/ 13206632 w 22"/>
                <a:gd name="T29" fmla="*/ 39880090 h 40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"/>
                <a:gd name="T46" fmla="*/ 0 h 40"/>
                <a:gd name="T47" fmla="*/ 22 w 22"/>
                <a:gd name="T48" fmla="*/ 40 h 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" h="40">
                  <a:moveTo>
                    <a:pt x="13" y="40"/>
                  </a:moveTo>
                  <a:lnTo>
                    <a:pt x="22" y="26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6E42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8" name="Freeform 2428"/>
            <p:cNvSpPr>
              <a:spLocks/>
            </p:cNvSpPr>
            <p:nvPr/>
          </p:nvSpPr>
          <p:spPr bwMode="auto">
            <a:xfrm>
              <a:off x="1769665" y="3746296"/>
              <a:ext cx="27450" cy="44037"/>
            </a:xfrm>
            <a:custGeom>
              <a:avLst/>
              <a:gdLst>
                <a:gd name="T0" fmla="*/ 14490433 w 26"/>
                <a:gd name="T1" fmla="*/ 0 h 43"/>
                <a:gd name="T2" fmla="*/ 28980865 w 26"/>
                <a:gd name="T3" fmla="*/ 22550016 h 43"/>
                <a:gd name="T4" fmla="*/ 14490433 w 26"/>
                <a:gd name="T5" fmla="*/ 45099009 h 43"/>
                <a:gd name="T6" fmla="*/ 0 w 26"/>
                <a:gd name="T7" fmla="*/ 22550016 h 43"/>
                <a:gd name="T8" fmla="*/ 18948949 w 26"/>
                <a:gd name="T9" fmla="*/ 45099009 h 43"/>
                <a:gd name="T10" fmla="*/ 28980865 w 26"/>
                <a:gd name="T11" fmla="*/ 30415227 h 43"/>
                <a:gd name="T12" fmla="*/ 5573406 w 26"/>
                <a:gd name="T13" fmla="*/ 0 h 43"/>
                <a:gd name="T14" fmla="*/ 5573406 w 26"/>
                <a:gd name="T15" fmla="*/ 3146085 h 43"/>
                <a:gd name="T16" fmla="*/ 5573406 w 26"/>
                <a:gd name="T17" fmla="*/ 7341889 h 43"/>
                <a:gd name="T18" fmla="*/ 0 w 26"/>
                <a:gd name="T19" fmla="*/ 10487975 h 43"/>
                <a:gd name="T20" fmla="*/ 0 w 26"/>
                <a:gd name="T21" fmla="*/ 14683778 h 43"/>
                <a:gd name="T22" fmla="*/ 0 w 26"/>
                <a:gd name="T23" fmla="*/ 18878561 h 43"/>
                <a:gd name="T24" fmla="*/ 0 w 26"/>
                <a:gd name="T25" fmla="*/ 22024645 h 43"/>
                <a:gd name="T26" fmla="*/ 18948949 w 26"/>
                <a:gd name="T27" fmla="*/ 45099009 h 43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43"/>
                <a:gd name="T44" fmla="*/ 26 w 26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43">
                  <a:moveTo>
                    <a:pt x="17" y="43"/>
                  </a:moveTo>
                  <a:lnTo>
                    <a:pt x="26" y="29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rgbClr val="724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89" name="Freeform 2429"/>
            <p:cNvSpPr>
              <a:spLocks/>
            </p:cNvSpPr>
            <p:nvPr/>
          </p:nvSpPr>
          <p:spPr bwMode="auto">
            <a:xfrm>
              <a:off x="1769665" y="3738103"/>
              <a:ext cx="31674" cy="43013"/>
            </a:xfrm>
            <a:custGeom>
              <a:avLst/>
              <a:gdLst>
                <a:gd name="T0" fmla="*/ 16720704 w 30"/>
                <a:gd name="T1" fmla="*/ 0 h 44"/>
                <a:gd name="T2" fmla="*/ 33441409 w 30"/>
                <a:gd name="T3" fmla="*/ 21024559 h 44"/>
                <a:gd name="T4" fmla="*/ 16720704 w 30"/>
                <a:gd name="T5" fmla="*/ 42048141 h 44"/>
                <a:gd name="T6" fmla="*/ 0 w 30"/>
                <a:gd name="T7" fmla="*/ 21024559 h 44"/>
                <a:gd name="T8" fmla="*/ 24524124 w 30"/>
                <a:gd name="T9" fmla="*/ 42048141 h 44"/>
                <a:gd name="T10" fmla="*/ 33441409 w 30"/>
                <a:gd name="T11" fmla="*/ 31536346 h 44"/>
                <a:gd name="T12" fmla="*/ 5573569 w 30"/>
                <a:gd name="T13" fmla="*/ 0 h 44"/>
                <a:gd name="T14" fmla="*/ 5573569 w 30"/>
                <a:gd name="T15" fmla="*/ 3822291 h 44"/>
                <a:gd name="T16" fmla="*/ 5573569 w 30"/>
                <a:gd name="T17" fmla="*/ 7645560 h 44"/>
                <a:gd name="T18" fmla="*/ 5573569 w 30"/>
                <a:gd name="T19" fmla="*/ 10511791 h 44"/>
                <a:gd name="T20" fmla="*/ 5573569 w 30"/>
                <a:gd name="T21" fmla="*/ 14335059 h 44"/>
                <a:gd name="T22" fmla="*/ 0 w 30"/>
                <a:gd name="T23" fmla="*/ 17201291 h 44"/>
                <a:gd name="T24" fmla="*/ 24524124 w 30"/>
                <a:gd name="T25" fmla="*/ 42048141 h 44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44"/>
                <a:gd name="T41" fmla="*/ 30 w 30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44">
                  <a:moveTo>
                    <a:pt x="22" y="44"/>
                  </a:moveTo>
                  <a:lnTo>
                    <a:pt x="30" y="33"/>
                  </a:lnTo>
                  <a:lnTo>
                    <a:pt x="5" y="0"/>
                  </a:lnTo>
                  <a:lnTo>
                    <a:pt x="5" y="4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0" y="18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774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0" name="Freeform 2430"/>
            <p:cNvSpPr>
              <a:spLocks/>
            </p:cNvSpPr>
            <p:nvPr/>
          </p:nvSpPr>
          <p:spPr bwMode="auto">
            <a:xfrm>
              <a:off x="1774950" y="3727862"/>
              <a:ext cx="30623" cy="49158"/>
            </a:xfrm>
            <a:custGeom>
              <a:avLst/>
              <a:gdLst>
                <a:gd name="T0" fmla="*/ 16168944 w 29"/>
                <a:gd name="T1" fmla="*/ 0 h 48"/>
                <a:gd name="T2" fmla="*/ 32336832 w 29"/>
                <a:gd name="T3" fmla="*/ 25171968 h 48"/>
                <a:gd name="T4" fmla="*/ 16168944 w 29"/>
                <a:gd name="T5" fmla="*/ 50343937 h 48"/>
                <a:gd name="T6" fmla="*/ 0 w 29"/>
                <a:gd name="T7" fmla="*/ 25171968 h 48"/>
                <a:gd name="T8" fmla="*/ 23416037 w 29"/>
                <a:gd name="T9" fmla="*/ 50343937 h 48"/>
                <a:gd name="T10" fmla="*/ 32336832 w 29"/>
                <a:gd name="T11" fmla="*/ 38807172 h 48"/>
                <a:gd name="T12" fmla="*/ 0 w 29"/>
                <a:gd name="T13" fmla="*/ 0 h 48"/>
                <a:gd name="T14" fmla="*/ 0 w 29"/>
                <a:gd name="T15" fmla="*/ 4195841 h 48"/>
                <a:gd name="T16" fmla="*/ 0 w 29"/>
                <a:gd name="T17" fmla="*/ 8390657 h 48"/>
                <a:gd name="T18" fmla="*/ 0 w 29"/>
                <a:gd name="T19" fmla="*/ 11536768 h 48"/>
                <a:gd name="T20" fmla="*/ 0 w 29"/>
                <a:gd name="T21" fmla="*/ 15732607 h 48"/>
                <a:gd name="T22" fmla="*/ 0 w 29"/>
                <a:gd name="T23" fmla="*/ 19927426 h 48"/>
                <a:gd name="T24" fmla="*/ 23416037 w 29"/>
                <a:gd name="T25" fmla="*/ 50343937 h 48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48"/>
                <a:gd name="T41" fmla="*/ 29 w 29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48">
                  <a:moveTo>
                    <a:pt x="21" y="48"/>
                  </a:moveTo>
                  <a:lnTo>
                    <a:pt x="29" y="37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1" y="48"/>
                  </a:lnTo>
                  <a:close/>
                </a:path>
              </a:pathLst>
            </a:custGeom>
            <a:solidFill>
              <a:srgbClr val="7B4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1" name="Freeform 2431"/>
            <p:cNvSpPr>
              <a:spLocks/>
            </p:cNvSpPr>
            <p:nvPr/>
          </p:nvSpPr>
          <p:spPr bwMode="auto">
            <a:xfrm>
              <a:off x="1774950" y="3719669"/>
              <a:ext cx="34847" cy="52230"/>
            </a:xfrm>
            <a:custGeom>
              <a:avLst/>
              <a:gdLst>
                <a:gd name="T0" fmla="*/ 18399216 w 33"/>
                <a:gd name="T1" fmla="*/ 0 h 51"/>
                <a:gd name="T2" fmla="*/ 36797376 w 33"/>
                <a:gd name="T3" fmla="*/ 26744832 h 51"/>
                <a:gd name="T4" fmla="*/ 18399216 w 33"/>
                <a:gd name="T5" fmla="*/ 53489665 h 51"/>
                <a:gd name="T6" fmla="*/ 0 w 33"/>
                <a:gd name="T7" fmla="*/ 26744832 h 51"/>
                <a:gd name="T8" fmla="*/ 4460416 w 33"/>
                <a:gd name="T9" fmla="*/ 0 h 51"/>
                <a:gd name="T10" fmla="*/ 0 w 33"/>
                <a:gd name="T11" fmla="*/ 4194787 h 51"/>
                <a:gd name="T12" fmla="*/ 0 w 33"/>
                <a:gd name="T13" fmla="*/ 7341899 h 51"/>
                <a:gd name="T14" fmla="*/ 0 w 33"/>
                <a:gd name="T15" fmla="*/ 11536686 h 51"/>
                <a:gd name="T16" fmla="*/ 0 w 33"/>
                <a:gd name="T17" fmla="*/ 15732495 h 51"/>
                <a:gd name="T18" fmla="*/ 0 w 33"/>
                <a:gd name="T19" fmla="*/ 18878587 h 51"/>
                <a:gd name="T20" fmla="*/ 27876539 w 33"/>
                <a:gd name="T21" fmla="*/ 53489665 h 51"/>
                <a:gd name="T22" fmla="*/ 36797376 w 33"/>
                <a:gd name="T23" fmla="*/ 37757174 h 51"/>
                <a:gd name="T24" fmla="*/ 4460416 w 33"/>
                <a:gd name="T25" fmla="*/ 0 h 51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51"/>
                <a:gd name="T41" fmla="*/ 33 w 33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51">
                  <a:moveTo>
                    <a:pt x="4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5" y="51"/>
                  </a:lnTo>
                  <a:lnTo>
                    <a:pt x="33" y="3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F5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2" name="Freeform 2432"/>
            <p:cNvSpPr>
              <a:spLocks/>
            </p:cNvSpPr>
            <p:nvPr/>
          </p:nvSpPr>
          <p:spPr bwMode="auto">
            <a:xfrm>
              <a:off x="1774950" y="3713524"/>
              <a:ext cx="44348" cy="51206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5706416 h 51"/>
                <a:gd name="T4" fmla="*/ 23413632 w 42"/>
                <a:gd name="T5" fmla="*/ 51412832 h 51"/>
                <a:gd name="T6" fmla="*/ 0 w 42"/>
                <a:gd name="T7" fmla="*/ 25706416 h 51"/>
                <a:gd name="T8" fmla="*/ 8919228 w 42"/>
                <a:gd name="T9" fmla="*/ 0 h 51"/>
                <a:gd name="T10" fmla="*/ 0 w 42"/>
                <a:gd name="T11" fmla="*/ 11088610 h 51"/>
                <a:gd name="T12" fmla="*/ 0 w 42"/>
                <a:gd name="T13" fmla="*/ 14113779 h 51"/>
                <a:gd name="T14" fmla="*/ 32332856 w 42"/>
                <a:gd name="T15" fmla="*/ 51412832 h 51"/>
                <a:gd name="T16" fmla="*/ 46827264 w 42"/>
                <a:gd name="T17" fmla="*/ 36291002 h 51"/>
                <a:gd name="T18" fmla="*/ 8919228 w 42"/>
                <a:gd name="T19" fmla="*/ 0 h 51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51"/>
                <a:gd name="T32" fmla="*/ 42 w 42"/>
                <a:gd name="T33" fmla="*/ 51 h 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29" y="51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35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3" name="Freeform 2433"/>
            <p:cNvSpPr>
              <a:spLocks/>
            </p:cNvSpPr>
            <p:nvPr/>
          </p:nvSpPr>
          <p:spPr bwMode="auto">
            <a:xfrm>
              <a:off x="1779175" y="3705322"/>
              <a:ext cx="44348" cy="51206"/>
            </a:xfrm>
            <a:custGeom>
              <a:avLst/>
              <a:gdLst>
                <a:gd name="T0" fmla="*/ 23413632 w 42"/>
                <a:gd name="T1" fmla="*/ 0 h 50"/>
                <a:gd name="T2" fmla="*/ 46827264 w 42"/>
                <a:gd name="T3" fmla="*/ 26220544 h 50"/>
                <a:gd name="T4" fmla="*/ 23413632 w 42"/>
                <a:gd name="T5" fmla="*/ 52441089 h 50"/>
                <a:gd name="T6" fmla="*/ 0 w 42"/>
                <a:gd name="T7" fmla="*/ 26220544 h 50"/>
                <a:gd name="T8" fmla="*/ 8919228 w 42"/>
                <a:gd name="T9" fmla="*/ 0 h 50"/>
                <a:gd name="T10" fmla="*/ 0 w 42"/>
                <a:gd name="T11" fmla="*/ 14683832 h 50"/>
                <a:gd name="T12" fmla="*/ 32332856 w 42"/>
                <a:gd name="T13" fmla="*/ 52441089 h 50"/>
                <a:gd name="T14" fmla="*/ 46827264 w 42"/>
                <a:gd name="T15" fmla="*/ 41953079 h 50"/>
                <a:gd name="T16" fmla="*/ 8919228 w 42"/>
                <a:gd name="T17" fmla="*/ 0 h 5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0"/>
                <a:gd name="T29" fmla="*/ 42 w 42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0">
                  <a:moveTo>
                    <a:pt x="8" y="0"/>
                  </a:moveTo>
                  <a:lnTo>
                    <a:pt x="0" y="14"/>
                  </a:lnTo>
                  <a:lnTo>
                    <a:pt x="29" y="50"/>
                  </a:lnTo>
                  <a:lnTo>
                    <a:pt x="42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85B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4" name="Freeform 2434"/>
            <p:cNvSpPr>
              <a:spLocks/>
            </p:cNvSpPr>
            <p:nvPr/>
          </p:nvSpPr>
          <p:spPr bwMode="auto">
            <a:xfrm>
              <a:off x="1782339" y="3697129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0034263 w 42"/>
                <a:gd name="T9" fmla="*/ 0 h 51"/>
                <a:gd name="T10" fmla="*/ 0 w 42"/>
                <a:gd name="T11" fmla="*/ 15732495 h 51"/>
                <a:gd name="T12" fmla="*/ 37908040 w 42"/>
                <a:gd name="T13" fmla="*/ 53489665 h 51"/>
                <a:gd name="T14" fmla="*/ 46827264 w 42"/>
                <a:gd name="T15" fmla="*/ 41952983 h 51"/>
                <a:gd name="T16" fmla="*/ 10034263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9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2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C5F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5" name="Freeform 2435"/>
            <p:cNvSpPr>
              <a:spLocks/>
            </p:cNvSpPr>
            <p:nvPr/>
          </p:nvSpPr>
          <p:spPr bwMode="auto">
            <a:xfrm>
              <a:off x="1787624" y="3694057"/>
              <a:ext cx="46460" cy="52230"/>
            </a:xfrm>
            <a:custGeom>
              <a:avLst/>
              <a:gdLst>
                <a:gd name="T0" fmla="*/ 25099204 w 43"/>
                <a:gd name="T1" fmla="*/ 0 h 51"/>
                <a:gd name="T2" fmla="*/ 50198408 w 43"/>
                <a:gd name="T3" fmla="*/ 26744832 h 51"/>
                <a:gd name="T4" fmla="*/ 25099204 w 43"/>
                <a:gd name="T5" fmla="*/ 53489665 h 51"/>
                <a:gd name="T6" fmla="*/ 0 w 43"/>
                <a:gd name="T7" fmla="*/ 26744832 h 51"/>
                <a:gd name="T8" fmla="*/ 10506443 w 43"/>
                <a:gd name="T9" fmla="*/ 0 h 51"/>
                <a:gd name="T10" fmla="*/ 0 w 43"/>
                <a:gd name="T11" fmla="*/ 11536686 h 51"/>
                <a:gd name="T12" fmla="*/ 39691969 w 43"/>
                <a:gd name="T13" fmla="*/ 53489665 h 51"/>
                <a:gd name="T14" fmla="*/ 50198408 w 43"/>
                <a:gd name="T15" fmla="*/ 37757174 h 51"/>
                <a:gd name="T16" fmla="*/ 10506443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1"/>
                  </a:lnTo>
                  <a:lnTo>
                    <a:pt x="34" y="51"/>
                  </a:lnTo>
                  <a:lnTo>
                    <a:pt x="43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6" name="Freeform 2436"/>
            <p:cNvSpPr>
              <a:spLocks/>
            </p:cNvSpPr>
            <p:nvPr/>
          </p:nvSpPr>
          <p:spPr bwMode="auto">
            <a:xfrm>
              <a:off x="1791839" y="3685864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8919228 w 42"/>
                <a:gd name="T9" fmla="*/ 0 h 51"/>
                <a:gd name="T10" fmla="*/ 0 w 42"/>
                <a:gd name="T11" fmla="*/ 11536686 h 51"/>
                <a:gd name="T12" fmla="*/ 36793005 w 42"/>
                <a:gd name="T13" fmla="*/ 53489665 h 51"/>
                <a:gd name="T14" fmla="*/ 46827264 w 42"/>
                <a:gd name="T15" fmla="*/ 38805870 h 51"/>
                <a:gd name="T16" fmla="*/ 8919228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33" y="51"/>
                  </a:lnTo>
                  <a:lnTo>
                    <a:pt x="42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7" name="Freeform 2437"/>
            <p:cNvSpPr>
              <a:spLocks/>
            </p:cNvSpPr>
            <p:nvPr/>
          </p:nvSpPr>
          <p:spPr bwMode="auto">
            <a:xfrm>
              <a:off x="1797125" y="3678695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3379369 w 42"/>
                <a:gd name="T9" fmla="*/ 0 h 51"/>
                <a:gd name="T10" fmla="*/ 0 w 42"/>
                <a:gd name="T11" fmla="*/ 15732495 h 51"/>
                <a:gd name="T12" fmla="*/ 37908040 w 42"/>
                <a:gd name="T13" fmla="*/ 53489665 h 51"/>
                <a:gd name="T14" fmla="*/ 46827264 w 42"/>
                <a:gd name="T15" fmla="*/ 37757174 h 51"/>
                <a:gd name="T16" fmla="*/ 13379369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12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8" name="Freeform 2438"/>
            <p:cNvSpPr>
              <a:spLocks/>
            </p:cNvSpPr>
            <p:nvPr/>
          </p:nvSpPr>
          <p:spPr bwMode="auto">
            <a:xfrm>
              <a:off x="1801349" y="3671526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4494404 w 42"/>
                <a:gd name="T9" fmla="*/ 0 h 51"/>
                <a:gd name="T10" fmla="*/ 0 w 42"/>
                <a:gd name="T11" fmla="*/ 14683798 h 51"/>
                <a:gd name="T12" fmla="*/ 37908040 w 42"/>
                <a:gd name="T13" fmla="*/ 53489665 h 51"/>
                <a:gd name="T14" fmla="*/ 46827264 w 42"/>
                <a:gd name="T15" fmla="*/ 41952983 h 51"/>
                <a:gd name="T16" fmla="*/ 14494404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13" y="0"/>
                  </a:moveTo>
                  <a:lnTo>
                    <a:pt x="0" y="14"/>
                  </a:lnTo>
                  <a:lnTo>
                    <a:pt x="34" y="51"/>
                  </a:lnTo>
                  <a:lnTo>
                    <a:pt x="42" y="4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099" name="Freeform 2439"/>
            <p:cNvSpPr>
              <a:spLocks/>
            </p:cNvSpPr>
            <p:nvPr/>
          </p:nvSpPr>
          <p:spPr bwMode="auto">
            <a:xfrm>
              <a:off x="1809789" y="3667429"/>
              <a:ext cx="41175" cy="49158"/>
            </a:xfrm>
            <a:custGeom>
              <a:avLst/>
              <a:gdLst>
                <a:gd name="T0" fmla="*/ 21736177 w 39"/>
                <a:gd name="T1" fmla="*/ 0 h 47"/>
                <a:gd name="T2" fmla="*/ 43471298 w 39"/>
                <a:gd name="T3" fmla="*/ 25707542 h 47"/>
                <a:gd name="T4" fmla="*/ 21736177 w 39"/>
                <a:gd name="T5" fmla="*/ 51415084 h 47"/>
                <a:gd name="T6" fmla="*/ 0 w 39"/>
                <a:gd name="T7" fmla="*/ 25707542 h 47"/>
                <a:gd name="T8" fmla="*/ 10031919 w 39"/>
                <a:gd name="T9" fmla="*/ 0 h 47"/>
                <a:gd name="T10" fmla="*/ 0 w 39"/>
                <a:gd name="T11" fmla="*/ 12033251 h 47"/>
                <a:gd name="T12" fmla="*/ 33439374 w 39"/>
                <a:gd name="T13" fmla="*/ 51415084 h 47"/>
                <a:gd name="T14" fmla="*/ 43471298 w 39"/>
                <a:gd name="T15" fmla="*/ 40475864 h 47"/>
                <a:gd name="T16" fmla="*/ 10031919 w 39"/>
                <a:gd name="T17" fmla="*/ 0 h 4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47"/>
                <a:gd name="T29" fmla="*/ 39 w 39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47">
                  <a:moveTo>
                    <a:pt x="9" y="0"/>
                  </a:moveTo>
                  <a:lnTo>
                    <a:pt x="0" y="11"/>
                  </a:lnTo>
                  <a:lnTo>
                    <a:pt x="30" y="47"/>
                  </a:lnTo>
                  <a:lnTo>
                    <a:pt x="39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0" name="Freeform 2440"/>
            <p:cNvSpPr>
              <a:spLocks/>
            </p:cNvSpPr>
            <p:nvPr/>
          </p:nvSpPr>
          <p:spPr bwMode="auto">
            <a:xfrm>
              <a:off x="1814014" y="3661285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1536686 h 51"/>
                <a:gd name="T12" fmla="*/ 34048469 w 38"/>
                <a:gd name="T13" fmla="*/ 53489665 h 51"/>
                <a:gd name="T14" fmla="*/ 44615279 w 38"/>
                <a:gd name="T15" fmla="*/ 37757174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29" y="51"/>
                  </a:lnTo>
                  <a:lnTo>
                    <a:pt x="38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1" name="Freeform 2441"/>
            <p:cNvSpPr>
              <a:spLocks/>
            </p:cNvSpPr>
            <p:nvPr/>
          </p:nvSpPr>
          <p:spPr bwMode="auto">
            <a:xfrm>
              <a:off x="1819299" y="3653092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4683798 h 51"/>
                <a:gd name="T12" fmla="*/ 33445683 w 38"/>
                <a:gd name="T13" fmla="*/ 53489665 h 51"/>
                <a:gd name="T14" fmla="*/ 42364608 w 38"/>
                <a:gd name="T15" fmla="*/ 37757174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38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2" name="Freeform 2442"/>
            <p:cNvSpPr>
              <a:spLocks/>
            </p:cNvSpPr>
            <p:nvPr/>
          </p:nvSpPr>
          <p:spPr bwMode="auto">
            <a:xfrm>
              <a:off x="1823523" y="3644898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10033918 w 38"/>
                <a:gd name="T9" fmla="*/ 0 h 51"/>
                <a:gd name="T10" fmla="*/ 0 w 38"/>
                <a:gd name="T11" fmla="*/ 15732495 h 51"/>
                <a:gd name="T12" fmla="*/ 33445683 w 38"/>
                <a:gd name="T13" fmla="*/ 53489665 h 51"/>
                <a:gd name="T14" fmla="*/ 42364608 w 38"/>
                <a:gd name="T15" fmla="*/ 41952983 h 51"/>
                <a:gd name="T16" fmla="*/ 10033918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5"/>
                  </a:lnTo>
                  <a:lnTo>
                    <a:pt x="30" y="51"/>
                  </a:lnTo>
                  <a:lnTo>
                    <a:pt x="38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3" name="Freeform 2443"/>
            <p:cNvSpPr>
              <a:spLocks/>
            </p:cNvSpPr>
            <p:nvPr/>
          </p:nvSpPr>
          <p:spPr bwMode="auto">
            <a:xfrm>
              <a:off x="1826687" y="3636705"/>
              <a:ext cx="41175" cy="52230"/>
            </a:xfrm>
            <a:custGeom>
              <a:avLst/>
              <a:gdLst>
                <a:gd name="T0" fmla="*/ 21736177 w 39"/>
                <a:gd name="T1" fmla="*/ 0 h 51"/>
                <a:gd name="T2" fmla="*/ 43471298 w 39"/>
                <a:gd name="T3" fmla="*/ 26744832 h 51"/>
                <a:gd name="T4" fmla="*/ 21736177 w 39"/>
                <a:gd name="T5" fmla="*/ 53489665 h 51"/>
                <a:gd name="T6" fmla="*/ 0 w 39"/>
                <a:gd name="T7" fmla="*/ 26744832 h 51"/>
                <a:gd name="T8" fmla="*/ 10031919 w 39"/>
                <a:gd name="T9" fmla="*/ 0 h 51"/>
                <a:gd name="T10" fmla="*/ 0 w 39"/>
                <a:gd name="T11" fmla="*/ 15732495 h 51"/>
                <a:gd name="T12" fmla="*/ 33439374 w 39"/>
                <a:gd name="T13" fmla="*/ 53489665 h 51"/>
                <a:gd name="T14" fmla="*/ 43471298 w 39"/>
                <a:gd name="T15" fmla="*/ 41952983 h 51"/>
                <a:gd name="T16" fmla="*/ 10031919 w 39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51"/>
                <a:gd name="T29" fmla="*/ 39 w 39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51">
                  <a:moveTo>
                    <a:pt x="9" y="0"/>
                  </a:moveTo>
                  <a:lnTo>
                    <a:pt x="0" y="15"/>
                  </a:lnTo>
                  <a:lnTo>
                    <a:pt x="30" y="51"/>
                  </a:lnTo>
                  <a:lnTo>
                    <a:pt x="39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4" name="Freeform 2444"/>
            <p:cNvSpPr>
              <a:spLocks/>
            </p:cNvSpPr>
            <p:nvPr/>
          </p:nvSpPr>
          <p:spPr bwMode="auto">
            <a:xfrm>
              <a:off x="1834076" y="3633633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1536686 h 51"/>
                <a:gd name="T12" fmla="*/ 34048469 w 38"/>
                <a:gd name="T13" fmla="*/ 53489665 h 51"/>
                <a:gd name="T14" fmla="*/ 44615279 w 38"/>
                <a:gd name="T15" fmla="*/ 38805870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29" y="51"/>
                  </a:lnTo>
                  <a:lnTo>
                    <a:pt x="38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5" name="Freeform 2445"/>
            <p:cNvSpPr>
              <a:spLocks/>
            </p:cNvSpPr>
            <p:nvPr/>
          </p:nvSpPr>
          <p:spPr bwMode="auto">
            <a:xfrm>
              <a:off x="1837249" y="3625440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1536686 h 51"/>
                <a:gd name="T12" fmla="*/ 35223040 w 38"/>
                <a:gd name="T13" fmla="*/ 53489665 h 51"/>
                <a:gd name="T14" fmla="*/ 44615279 w 38"/>
                <a:gd name="T15" fmla="*/ 38805870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6" name="Freeform 2446"/>
            <p:cNvSpPr>
              <a:spLocks/>
            </p:cNvSpPr>
            <p:nvPr/>
          </p:nvSpPr>
          <p:spPr bwMode="auto">
            <a:xfrm>
              <a:off x="1841473" y="3619295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10033918 w 38"/>
                <a:gd name="T9" fmla="*/ 0 h 51"/>
                <a:gd name="T10" fmla="*/ 0 w 38"/>
                <a:gd name="T11" fmla="*/ 14683798 h 51"/>
                <a:gd name="T12" fmla="*/ 33445683 w 38"/>
                <a:gd name="T13" fmla="*/ 53489665 h 51"/>
                <a:gd name="T14" fmla="*/ 42364608 w 38"/>
                <a:gd name="T15" fmla="*/ 41952983 h 51"/>
                <a:gd name="T16" fmla="*/ 10033918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38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7" name="Freeform 2447"/>
            <p:cNvSpPr>
              <a:spLocks/>
            </p:cNvSpPr>
            <p:nvPr/>
          </p:nvSpPr>
          <p:spPr bwMode="auto">
            <a:xfrm>
              <a:off x="1846749" y="3611102"/>
              <a:ext cx="44348" cy="52230"/>
            </a:xfrm>
            <a:custGeom>
              <a:avLst/>
              <a:gdLst>
                <a:gd name="T0" fmla="*/ 22869129 w 43"/>
                <a:gd name="T1" fmla="*/ 0 h 51"/>
                <a:gd name="T2" fmla="*/ 45738258 w 43"/>
                <a:gd name="T3" fmla="*/ 26744832 h 51"/>
                <a:gd name="T4" fmla="*/ 22869129 w 43"/>
                <a:gd name="T5" fmla="*/ 53489665 h 51"/>
                <a:gd name="T6" fmla="*/ 0 w 43"/>
                <a:gd name="T7" fmla="*/ 26744832 h 51"/>
                <a:gd name="T8" fmla="*/ 9572981 w 43"/>
                <a:gd name="T9" fmla="*/ 0 h 51"/>
                <a:gd name="T10" fmla="*/ 0 w 43"/>
                <a:gd name="T11" fmla="*/ 14683798 h 51"/>
                <a:gd name="T12" fmla="*/ 31909930 w 43"/>
                <a:gd name="T13" fmla="*/ 53489665 h 51"/>
                <a:gd name="T14" fmla="*/ 45738258 w 43"/>
                <a:gd name="T15" fmla="*/ 41952983 h 51"/>
                <a:gd name="T16" fmla="*/ 9572981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43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8" name="Freeform 2448"/>
            <p:cNvSpPr>
              <a:spLocks/>
            </p:cNvSpPr>
            <p:nvPr/>
          </p:nvSpPr>
          <p:spPr bwMode="auto">
            <a:xfrm>
              <a:off x="1850974" y="3608030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8919228 w 42"/>
                <a:gd name="T9" fmla="*/ 0 h 51"/>
                <a:gd name="T10" fmla="*/ 0 w 42"/>
                <a:gd name="T11" fmla="*/ 11536686 h 51"/>
                <a:gd name="T12" fmla="*/ 32332856 w 42"/>
                <a:gd name="T13" fmla="*/ 53489665 h 51"/>
                <a:gd name="T14" fmla="*/ 46827264 w 42"/>
                <a:gd name="T15" fmla="*/ 37757174 h 51"/>
                <a:gd name="T16" fmla="*/ 8919228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29" y="51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09" name="Freeform 2449"/>
            <p:cNvSpPr>
              <a:spLocks/>
            </p:cNvSpPr>
            <p:nvPr/>
          </p:nvSpPr>
          <p:spPr bwMode="auto">
            <a:xfrm>
              <a:off x="1856250" y="3600861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8919228 w 42"/>
                <a:gd name="T9" fmla="*/ 0 h 51"/>
                <a:gd name="T10" fmla="*/ 0 w 42"/>
                <a:gd name="T11" fmla="*/ 11536686 h 51"/>
                <a:gd name="T12" fmla="*/ 37908040 w 42"/>
                <a:gd name="T13" fmla="*/ 53489665 h 51"/>
                <a:gd name="T14" fmla="*/ 46827264 w 42"/>
                <a:gd name="T15" fmla="*/ 37757174 h 51"/>
                <a:gd name="T16" fmla="*/ 8919228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8" y="0"/>
                  </a:moveTo>
                  <a:lnTo>
                    <a:pt x="0" y="11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0" name="Freeform 2450"/>
            <p:cNvSpPr>
              <a:spLocks/>
            </p:cNvSpPr>
            <p:nvPr/>
          </p:nvSpPr>
          <p:spPr bwMode="auto">
            <a:xfrm>
              <a:off x="1859423" y="3592668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0034263 w 42"/>
                <a:gd name="T9" fmla="*/ 0 h 51"/>
                <a:gd name="T10" fmla="*/ 0 w 42"/>
                <a:gd name="T11" fmla="*/ 15732495 h 51"/>
                <a:gd name="T12" fmla="*/ 37908040 w 42"/>
                <a:gd name="T13" fmla="*/ 53489665 h 51"/>
                <a:gd name="T14" fmla="*/ 46827264 w 42"/>
                <a:gd name="T15" fmla="*/ 38805870 h 51"/>
                <a:gd name="T16" fmla="*/ 10034263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9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2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1" name="Freeform 2451"/>
            <p:cNvSpPr>
              <a:spLocks/>
            </p:cNvSpPr>
            <p:nvPr/>
          </p:nvSpPr>
          <p:spPr bwMode="auto">
            <a:xfrm>
              <a:off x="1863647" y="3586523"/>
              <a:ext cx="46460" cy="51206"/>
            </a:xfrm>
            <a:custGeom>
              <a:avLst/>
              <a:gdLst>
                <a:gd name="T0" fmla="*/ 25099204 w 43"/>
                <a:gd name="T1" fmla="*/ 0 h 51"/>
                <a:gd name="T2" fmla="*/ 50198408 w 43"/>
                <a:gd name="T3" fmla="*/ 25706416 h 51"/>
                <a:gd name="T4" fmla="*/ 25099204 w 43"/>
                <a:gd name="T5" fmla="*/ 51412832 h 51"/>
                <a:gd name="T6" fmla="*/ 0 w 43"/>
                <a:gd name="T7" fmla="*/ 25706416 h 51"/>
                <a:gd name="T8" fmla="*/ 15176212 w 43"/>
                <a:gd name="T9" fmla="*/ 0 h 51"/>
                <a:gd name="T10" fmla="*/ 0 w 43"/>
                <a:gd name="T11" fmla="*/ 15121834 h 51"/>
                <a:gd name="T12" fmla="*/ 39691969 w 43"/>
                <a:gd name="T13" fmla="*/ 51412832 h 51"/>
                <a:gd name="T14" fmla="*/ 50198408 w 43"/>
                <a:gd name="T15" fmla="*/ 40324227 h 51"/>
                <a:gd name="T16" fmla="*/ 15176212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13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43" y="4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2" name="Freeform 2452"/>
            <p:cNvSpPr>
              <a:spLocks/>
            </p:cNvSpPr>
            <p:nvPr/>
          </p:nvSpPr>
          <p:spPr bwMode="auto">
            <a:xfrm>
              <a:off x="1868923" y="3578330"/>
              <a:ext cx="44348" cy="52230"/>
            </a:xfrm>
            <a:custGeom>
              <a:avLst/>
              <a:gdLst>
                <a:gd name="T0" fmla="*/ 23413632 w 42"/>
                <a:gd name="T1" fmla="*/ 0 h 51"/>
                <a:gd name="T2" fmla="*/ 46827264 w 42"/>
                <a:gd name="T3" fmla="*/ 26744832 h 51"/>
                <a:gd name="T4" fmla="*/ 23413632 w 42"/>
                <a:gd name="T5" fmla="*/ 53489665 h 51"/>
                <a:gd name="T6" fmla="*/ 0 w 42"/>
                <a:gd name="T7" fmla="*/ 26744832 h 51"/>
                <a:gd name="T8" fmla="*/ 13379369 w 42"/>
                <a:gd name="T9" fmla="*/ 0 h 51"/>
                <a:gd name="T10" fmla="*/ 0 w 42"/>
                <a:gd name="T11" fmla="*/ 14683798 h 51"/>
                <a:gd name="T12" fmla="*/ 36793005 w 42"/>
                <a:gd name="T13" fmla="*/ 53489665 h 51"/>
                <a:gd name="T14" fmla="*/ 46827264 w 42"/>
                <a:gd name="T15" fmla="*/ 41952983 h 51"/>
                <a:gd name="T16" fmla="*/ 13379369 w 42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51"/>
                <a:gd name="T29" fmla="*/ 42 w 4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51">
                  <a:moveTo>
                    <a:pt x="12" y="0"/>
                  </a:moveTo>
                  <a:lnTo>
                    <a:pt x="0" y="14"/>
                  </a:lnTo>
                  <a:lnTo>
                    <a:pt x="33" y="51"/>
                  </a:lnTo>
                  <a:lnTo>
                    <a:pt x="42" y="4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3" name="Freeform 2453"/>
            <p:cNvSpPr>
              <a:spLocks/>
            </p:cNvSpPr>
            <p:nvPr/>
          </p:nvSpPr>
          <p:spPr bwMode="auto">
            <a:xfrm>
              <a:off x="1878424" y="3573210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10566805 w 38"/>
                <a:gd name="T9" fmla="*/ 0 h 51"/>
                <a:gd name="T10" fmla="*/ 0 w 38"/>
                <a:gd name="T11" fmla="*/ 11536686 h 51"/>
                <a:gd name="T12" fmla="*/ 35223040 w 38"/>
                <a:gd name="T13" fmla="*/ 53489665 h 51"/>
                <a:gd name="T14" fmla="*/ 44615279 w 38"/>
                <a:gd name="T15" fmla="*/ 38805870 h 51"/>
                <a:gd name="T16" fmla="*/ 1056680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4" name="Freeform 2454"/>
            <p:cNvSpPr>
              <a:spLocks/>
            </p:cNvSpPr>
            <p:nvPr/>
          </p:nvSpPr>
          <p:spPr bwMode="auto">
            <a:xfrm>
              <a:off x="1881597" y="3567065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10566805 w 38"/>
                <a:gd name="T9" fmla="*/ 0 h 51"/>
                <a:gd name="T10" fmla="*/ 0 w 38"/>
                <a:gd name="T11" fmla="*/ 11536686 h 51"/>
                <a:gd name="T12" fmla="*/ 35223040 w 38"/>
                <a:gd name="T13" fmla="*/ 53489665 h 51"/>
                <a:gd name="T14" fmla="*/ 44615279 w 38"/>
                <a:gd name="T15" fmla="*/ 37757174 h 51"/>
                <a:gd name="T16" fmla="*/ 1056680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5" name="Freeform 2455"/>
            <p:cNvSpPr>
              <a:spLocks/>
            </p:cNvSpPr>
            <p:nvPr/>
          </p:nvSpPr>
          <p:spPr bwMode="auto">
            <a:xfrm>
              <a:off x="1887934" y="3558872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4683798 h 51"/>
                <a:gd name="T12" fmla="*/ 34048469 w 38"/>
                <a:gd name="T13" fmla="*/ 53489665 h 51"/>
                <a:gd name="T14" fmla="*/ 44615279 w 38"/>
                <a:gd name="T15" fmla="*/ 41952983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4"/>
                  </a:lnTo>
                  <a:lnTo>
                    <a:pt x="29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6" name="Freeform 2456"/>
            <p:cNvSpPr>
              <a:spLocks/>
            </p:cNvSpPr>
            <p:nvPr/>
          </p:nvSpPr>
          <p:spPr bwMode="auto">
            <a:xfrm>
              <a:off x="1891098" y="3551694"/>
              <a:ext cx="41175" cy="52230"/>
            </a:xfrm>
            <a:custGeom>
              <a:avLst/>
              <a:gdLst>
                <a:gd name="T0" fmla="*/ 22308181 w 38"/>
                <a:gd name="T1" fmla="*/ 0 h 51"/>
                <a:gd name="T2" fmla="*/ 44615279 w 38"/>
                <a:gd name="T3" fmla="*/ 26744832 h 51"/>
                <a:gd name="T4" fmla="*/ 22308181 w 38"/>
                <a:gd name="T5" fmla="*/ 53489665 h 51"/>
                <a:gd name="T6" fmla="*/ 0 w 38"/>
                <a:gd name="T7" fmla="*/ 26744832 h 51"/>
                <a:gd name="T8" fmla="*/ 9392235 w 38"/>
                <a:gd name="T9" fmla="*/ 0 h 51"/>
                <a:gd name="T10" fmla="*/ 0 w 38"/>
                <a:gd name="T11" fmla="*/ 15732495 h 51"/>
                <a:gd name="T12" fmla="*/ 34048469 w 38"/>
                <a:gd name="T13" fmla="*/ 53489665 h 51"/>
                <a:gd name="T14" fmla="*/ 44615279 w 38"/>
                <a:gd name="T15" fmla="*/ 41952983 h 51"/>
                <a:gd name="T16" fmla="*/ 9392235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5"/>
                  </a:lnTo>
                  <a:lnTo>
                    <a:pt x="29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7" name="Freeform 2457"/>
            <p:cNvSpPr>
              <a:spLocks/>
            </p:cNvSpPr>
            <p:nvPr/>
          </p:nvSpPr>
          <p:spPr bwMode="auto">
            <a:xfrm>
              <a:off x="1895322" y="3547597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1536686 h 51"/>
                <a:gd name="T12" fmla="*/ 33445683 w 38"/>
                <a:gd name="T13" fmla="*/ 53489665 h 51"/>
                <a:gd name="T14" fmla="*/ 42364608 w 38"/>
                <a:gd name="T15" fmla="*/ 37757174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38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EB96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8" name="Freeform 2458"/>
            <p:cNvSpPr>
              <a:spLocks/>
            </p:cNvSpPr>
            <p:nvPr/>
          </p:nvSpPr>
          <p:spPr bwMode="auto">
            <a:xfrm>
              <a:off x="1900598" y="3541452"/>
              <a:ext cx="41175" cy="51206"/>
            </a:xfrm>
            <a:custGeom>
              <a:avLst/>
              <a:gdLst>
                <a:gd name="T0" fmla="*/ 22308181 w 38"/>
                <a:gd name="T1" fmla="*/ 0 h 50"/>
                <a:gd name="T2" fmla="*/ 44615279 w 38"/>
                <a:gd name="T3" fmla="*/ 26220544 h 50"/>
                <a:gd name="T4" fmla="*/ 22308181 w 38"/>
                <a:gd name="T5" fmla="*/ 52441089 h 50"/>
                <a:gd name="T6" fmla="*/ 0 w 38"/>
                <a:gd name="T7" fmla="*/ 26220544 h 50"/>
                <a:gd name="T8" fmla="*/ 10566805 w 38"/>
                <a:gd name="T9" fmla="*/ 0 h 50"/>
                <a:gd name="T10" fmla="*/ 0 w 38"/>
                <a:gd name="T11" fmla="*/ 10488014 h 50"/>
                <a:gd name="T12" fmla="*/ 35223040 w 38"/>
                <a:gd name="T13" fmla="*/ 52441089 h 50"/>
                <a:gd name="T14" fmla="*/ 44615279 w 38"/>
                <a:gd name="T15" fmla="*/ 37757261 h 50"/>
                <a:gd name="T16" fmla="*/ 10566805 w 38"/>
                <a:gd name="T17" fmla="*/ 0 h 5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0"/>
                <a:gd name="T29" fmla="*/ 38 w 38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0">
                  <a:moveTo>
                    <a:pt x="9" y="0"/>
                  </a:moveTo>
                  <a:lnTo>
                    <a:pt x="0" y="10"/>
                  </a:lnTo>
                  <a:lnTo>
                    <a:pt x="30" y="50"/>
                  </a:lnTo>
                  <a:lnTo>
                    <a:pt x="38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4A545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19" name="Freeform 2459"/>
            <p:cNvSpPr>
              <a:spLocks/>
            </p:cNvSpPr>
            <p:nvPr/>
          </p:nvSpPr>
          <p:spPr bwMode="auto">
            <a:xfrm>
              <a:off x="1903771" y="3534284"/>
              <a:ext cx="41175" cy="52230"/>
            </a:xfrm>
            <a:custGeom>
              <a:avLst/>
              <a:gdLst>
                <a:gd name="T0" fmla="*/ 21736177 w 39"/>
                <a:gd name="T1" fmla="*/ 0 h 51"/>
                <a:gd name="T2" fmla="*/ 43471298 w 39"/>
                <a:gd name="T3" fmla="*/ 26744832 h 51"/>
                <a:gd name="T4" fmla="*/ 21736177 w 39"/>
                <a:gd name="T5" fmla="*/ 53489665 h 51"/>
                <a:gd name="T6" fmla="*/ 0 w 39"/>
                <a:gd name="T7" fmla="*/ 26744832 h 51"/>
                <a:gd name="T8" fmla="*/ 10031919 w 39"/>
                <a:gd name="T9" fmla="*/ 0 h 51"/>
                <a:gd name="T10" fmla="*/ 0 w 39"/>
                <a:gd name="T11" fmla="*/ 15732495 h 51"/>
                <a:gd name="T12" fmla="*/ 33439374 w 39"/>
                <a:gd name="T13" fmla="*/ 53489665 h 51"/>
                <a:gd name="T14" fmla="*/ 43471298 w 39"/>
                <a:gd name="T15" fmla="*/ 38805870 h 51"/>
                <a:gd name="T16" fmla="*/ 10031919 w 39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51"/>
                <a:gd name="T29" fmla="*/ 39 w 39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51">
                  <a:moveTo>
                    <a:pt x="9" y="0"/>
                  </a:moveTo>
                  <a:lnTo>
                    <a:pt x="0" y="15"/>
                  </a:lnTo>
                  <a:lnTo>
                    <a:pt x="30" y="51"/>
                  </a:lnTo>
                  <a:lnTo>
                    <a:pt x="39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7AA2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0" name="Freeform 2460"/>
            <p:cNvSpPr>
              <a:spLocks/>
            </p:cNvSpPr>
            <p:nvPr/>
          </p:nvSpPr>
          <p:spPr bwMode="auto">
            <a:xfrm>
              <a:off x="1910099" y="3526090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5732495 h 51"/>
                <a:gd name="T12" fmla="*/ 32330686 w 38"/>
                <a:gd name="T13" fmla="*/ 53489665 h 51"/>
                <a:gd name="T14" fmla="*/ 42364608 w 38"/>
                <a:gd name="T15" fmla="*/ 41952983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5"/>
                  </a:lnTo>
                  <a:lnTo>
                    <a:pt x="29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7CC1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1" name="Freeform 2461"/>
            <p:cNvSpPr>
              <a:spLocks/>
            </p:cNvSpPr>
            <p:nvPr/>
          </p:nvSpPr>
          <p:spPr bwMode="auto">
            <a:xfrm>
              <a:off x="1913272" y="3519946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4683798 h 51"/>
                <a:gd name="T12" fmla="*/ 33445683 w 38"/>
                <a:gd name="T13" fmla="*/ 53489665 h 51"/>
                <a:gd name="T14" fmla="*/ 42364608 w 38"/>
                <a:gd name="T15" fmla="*/ 41952983 h 51"/>
                <a:gd name="T16" fmla="*/ 8918921 w 38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51"/>
                <a:gd name="T29" fmla="*/ 38 w 3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51">
                  <a:moveTo>
                    <a:pt x="8" y="0"/>
                  </a:moveTo>
                  <a:lnTo>
                    <a:pt x="0" y="14"/>
                  </a:lnTo>
                  <a:lnTo>
                    <a:pt x="30" y="51"/>
                  </a:lnTo>
                  <a:lnTo>
                    <a:pt x="38" y="4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EE0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2" name="Freeform 2462"/>
            <p:cNvSpPr>
              <a:spLocks/>
            </p:cNvSpPr>
            <p:nvPr/>
          </p:nvSpPr>
          <p:spPr bwMode="auto">
            <a:xfrm>
              <a:off x="1917496" y="3514825"/>
              <a:ext cx="44348" cy="52230"/>
            </a:xfrm>
            <a:custGeom>
              <a:avLst/>
              <a:gdLst>
                <a:gd name="T0" fmla="*/ 22869129 w 43"/>
                <a:gd name="T1" fmla="*/ 0 h 51"/>
                <a:gd name="T2" fmla="*/ 45738258 w 43"/>
                <a:gd name="T3" fmla="*/ 26744832 h 51"/>
                <a:gd name="T4" fmla="*/ 22869129 w 43"/>
                <a:gd name="T5" fmla="*/ 53489665 h 51"/>
                <a:gd name="T6" fmla="*/ 0 w 43"/>
                <a:gd name="T7" fmla="*/ 26744832 h 51"/>
                <a:gd name="T8" fmla="*/ 9572981 w 43"/>
                <a:gd name="T9" fmla="*/ 0 h 51"/>
                <a:gd name="T10" fmla="*/ 0 w 43"/>
                <a:gd name="T11" fmla="*/ 11536686 h 51"/>
                <a:gd name="T12" fmla="*/ 31909930 w 43"/>
                <a:gd name="T13" fmla="*/ 53489665 h 51"/>
                <a:gd name="T14" fmla="*/ 45738258 w 43"/>
                <a:gd name="T15" fmla="*/ 37757174 h 51"/>
                <a:gd name="T16" fmla="*/ 9572981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43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CE10A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3" name="Freeform 2463"/>
            <p:cNvSpPr>
              <a:spLocks/>
            </p:cNvSpPr>
            <p:nvPr/>
          </p:nvSpPr>
          <p:spPr bwMode="auto">
            <a:xfrm>
              <a:off x="1922772" y="3508680"/>
              <a:ext cx="44348" cy="51206"/>
            </a:xfrm>
            <a:custGeom>
              <a:avLst/>
              <a:gdLst>
                <a:gd name="T0" fmla="*/ 22869129 w 43"/>
                <a:gd name="T1" fmla="*/ 0 h 51"/>
                <a:gd name="T2" fmla="*/ 45738258 w 43"/>
                <a:gd name="T3" fmla="*/ 25706416 h 51"/>
                <a:gd name="T4" fmla="*/ 22869129 w 43"/>
                <a:gd name="T5" fmla="*/ 51412832 h 51"/>
                <a:gd name="T6" fmla="*/ 0 w 43"/>
                <a:gd name="T7" fmla="*/ 25706416 h 51"/>
                <a:gd name="T8" fmla="*/ 9572981 w 43"/>
                <a:gd name="T9" fmla="*/ 0 h 51"/>
                <a:gd name="T10" fmla="*/ 0 w 43"/>
                <a:gd name="T11" fmla="*/ 11088610 h 51"/>
                <a:gd name="T12" fmla="*/ 31909930 w 43"/>
                <a:gd name="T13" fmla="*/ 51412832 h 51"/>
                <a:gd name="T14" fmla="*/ 45738258 w 43"/>
                <a:gd name="T15" fmla="*/ 36291002 h 51"/>
                <a:gd name="T16" fmla="*/ 9572981 w 43"/>
                <a:gd name="T17" fmla="*/ 0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51"/>
                <a:gd name="T29" fmla="*/ 43 w 43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51">
                  <a:moveTo>
                    <a:pt x="9" y="0"/>
                  </a:moveTo>
                  <a:lnTo>
                    <a:pt x="0" y="11"/>
                  </a:lnTo>
                  <a:lnTo>
                    <a:pt x="30" y="51"/>
                  </a:lnTo>
                  <a:lnTo>
                    <a:pt x="43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6A41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4" name="Freeform 2464"/>
            <p:cNvSpPr>
              <a:spLocks/>
            </p:cNvSpPr>
            <p:nvPr/>
          </p:nvSpPr>
          <p:spPr bwMode="auto">
            <a:xfrm>
              <a:off x="1926997" y="3500487"/>
              <a:ext cx="44348" cy="51206"/>
            </a:xfrm>
            <a:custGeom>
              <a:avLst/>
              <a:gdLst>
                <a:gd name="T0" fmla="*/ 23413632 w 42"/>
                <a:gd name="T1" fmla="*/ 0 h 50"/>
                <a:gd name="T2" fmla="*/ 46827264 w 42"/>
                <a:gd name="T3" fmla="*/ 26220544 h 50"/>
                <a:gd name="T4" fmla="*/ 23413632 w 42"/>
                <a:gd name="T5" fmla="*/ 52441089 h 50"/>
                <a:gd name="T6" fmla="*/ 0 w 42"/>
                <a:gd name="T7" fmla="*/ 26220544 h 50"/>
                <a:gd name="T8" fmla="*/ 8919228 w 42"/>
                <a:gd name="T9" fmla="*/ 0 h 50"/>
                <a:gd name="T10" fmla="*/ 0 w 42"/>
                <a:gd name="T11" fmla="*/ 14683832 h 50"/>
                <a:gd name="T12" fmla="*/ 37908040 w 42"/>
                <a:gd name="T13" fmla="*/ 52441089 h 50"/>
                <a:gd name="T14" fmla="*/ 46827264 w 42"/>
                <a:gd name="T15" fmla="*/ 41953079 h 50"/>
                <a:gd name="T16" fmla="*/ 46827264 w 42"/>
                <a:gd name="T17" fmla="*/ 37757261 h 50"/>
                <a:gd name="T18" fmla="*/ 8919228 w 42"/>
                <a:gd name="T19" fmla="*/ 0 h 50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50"/>
                <a:gd name="T32" fmla="*/ 42 w 42"/>
                <a:gd name="T33" fmla="*/ 50 h 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50">
                  <a:moveTo>
                    <a:pt x="8" y="0"/>
                  </a:moveTo>
                  <a:lnTo>
                    <a:pt x="0" y="14"/>
                  </a:lnTo>
                  <a:lnTo>
                    <a:pt x="34" y="50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5" name="Freeform 2465"/>
            <p:cNvSpPr>
              <a:spLocks/>
            </p:cNvSpPr>
            <p:nvPr/>
          </p:nvSpPr>
          <p:spPr bwMode="auto">
            <a:xfrm>
              <a:off x="1932273" y="3492294"/>
              <a:ext cx="40123" cy="52230"/>
            </a:xfrm>
            <a:custGeom>
              <a:avLst/>
              <a:gdLst>
                <a:gd name="T0" fmla="*/ 21182832 w 38"/>
                <a:gd name="T1" fmla="*/ 0 h 51"/>
                <a:gd name="T2" fmla="*/ 42364608 w 38"/>
                <a:gd name="T3" fmla="*/ 26744832 h 51"/>
                <a:gd name="T4" fmla="*/ 21182832 w 38"/>
                <a:gd name="T5" fmla="*/ 53489665 h 51"/>
                <a:gd name="T6" fmla="*/ 0 w 38"/>
                <a:gd name="T7" fmla="*/ 26744832 h 51"/>
                <a:gd name="T8" fmla="*/ 8918921 w 38"/>
                <a:gd name="T9" fmla="*/ 0 h 51"/>
                <a:gd name="T10" fmla="*/ 0 w 38"/>
                <a:gd name="T11" fmla="*/ 15732495 h 51"/>
                <a:gd name="T12" fmla="*/ 37905678 w 38"/>
                <a:gd name="T13" fmla="*/ 53489665 h 51"/>
                <a:gd name="T14" fmla="*/ 42364608 w 38"/>
                <a:gd name="T15" fmla="*/ 50343576 h 51"/>
                <a:gd name="T16" fmla="*/ 42364608 w 38"/>
                <a:gd name="T17" fmla="*/ 46147767 h 51"/>
                <a:gd name="T18" fmla="*/ 42364608 w 38"/>
                <a:gd name="T19" fmla="*/ 41952983 h 51"/>
                <a:gd name="T20" fmla="*/ 42364608 w 38"/>
                <a:gd name="T21" fmla="*/ 38805870 h 51"/>
                <a:gd name="T22" fmla="*/ 42364608 w 38"/>
                <a:gd name="T23" fmla="*/ 34611086 h 51"/>
                <a:gd name="T24" fmla="*/ 8918921 w 38"/>
                <a:gd name="T25" fmla="*/ 0 h 51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51"/>
                <a:gd name="T41" fmla="*/ 38 w 38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51">
                  <a:moveTo>
                    <a:pt x="8" y="0"/>
                  </a:moveTo>
                  <a:lnTo>
                    <a:pt x="0" y="15"/>
                  </a:lnTo>
                  <a:lnTo>
                    <a:pt x="34" y="51"/>
                  </a:lnTo>
                  <a:lnTo>
                    <a:pt x="38" y="48"/>
                  </a:lnTo>
                  <a:lnTo>
                    <a:pt x="38" y="44"/>
                  </a:lnTo>
                  <a:lnTo>
                    <a:pt x="38" y="40"/>
                  </a:lnTo>
                  <a:lnTo>
                    <a:pt x="38" y="37"/>
                  </a:lnTo>
                  <a:lnTo>
                    <a:pt x="38" y="3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44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6" name="Freeform 2466"/>
            <p:cNvSpPr>
              <a:spLocks/>
            </p:cNvSpPr>
            <p:nvPr/>
          </p:nvSpPr>
          <p:spPr bwMode="auto">
            <a:xfrm>
              <a:off x="1935446" y="3489222"/>
              <a:ext cx="36960" cy="48134"/>
            </a:xfrm>
            <a:custGeom>
              <a:avLst/>
              <a:gdLst>
                <a:gd name="T0" fmla="*/ 20088847 w 34"/>
                <a:gd name="T1" fmla="*/ 0 h 47"/>
                <a:gd name="T2" fmla="*/ 40177693 w 34"/>
                <a:gd name="T3" fmla="*/ 24647680 h 47"/>
                <a:gd name="T4" fmla="*/ 20088847 w 34"/>
                <a:gd name="T5" fmla="*/ 49295361 h 47"/>
                <a:gd name="T6" fmla="*/ 0 w 34"/>
                <a:gd name="T7" fmla="*/ 24647680 h 47"/>
                <a:gd name="T8" fmla="*/ 15362313 w 34"/>
                <a:gd name="T9" fmla="*/ 0 h 47"/>
                <a:gd name="T10" fmla="*/ 0 w 34"/>
                <a:gd name="T11" fmla="*/ 11536798 h 47"/>
                <a:gd name="T12" fmla="*/ 40177693 w 34"/>
                <a:gd name="T13" fmla="*/ 49295361 h 47"/>
                <a:gd name="T14" fmla="*/ 40177693 w 34"/>
                <a:gd name="T15" fmla="*/ 45099511 h 47"/>
                <a:gd name="T16" fmla="*/ 40177693 w 34"/>
                <a:gd name="T17" fmla="*/ 41953392 h 47"/>
                <a:gd name="T18" fmla="*/ 40177693 w 34"/>
                <a:gd name="T19" fmla="*/ 37758566 h 47"/>
                <a:gd name="T20" fmla="*/ 40177693 w 34"/>
                <a:gd name="T21" fmla="*/ 33562717 h 47"/>
                <a:gd name="T22" fmla="*/ 40177693 w 34"/>
                <a:gd name="T23" fmla="*/ 30416590 h 47"/>
                <a:gd name="T24" fmla="*/ 40177693 w 34"/>
                <a:gd name="T25" fmla="*/ 26220740 h 47"/>
                <a:gd name="T26" fmla="*/ 15362313 w 34"/>
                <a:gd name="T27" fmla="*/ 0 h 47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47"/>
                <a:gd name="T44" fmla="*/ 34 w 34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47">
                  <a:moveTo>
                    <a:pt x="13" y="0"/>
                  </a:moveTo>
                  <a:lnTo>
                    <a:pt x="0" y="11"/>
                  </a:lnTo>
                  <a:lnTo>
                    <a:pt x="34" y="47"/>
                  </a:lnTo>
                  <a:lnTo>
                    <a:pt x="34" y="43"/>
                  </a:lnTo>
                  <a:lnTo>
                    <a:pt x="34" y="40"/>
                  </a:lnTo>
                  <a:lnTo>
                    <a:pt x="34" y="36"/>
                  </a:lnTo>
                  <a:lnTo>
                    <a:pt x="34" y="32"/>
                  </a:lnTo>
                  <a:lnTo>
                    <a:pt x="34" y="29"/>
                  </a:lnTo>
                  <a:lnTo>
                    <a:pt x="34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22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7" name="Freeform 2467"/>
            <p:cNvSpPr>
              <a:spLocks/>
            </p:cNvSpPr>
            <p:nvPr/>
          </p:nvSpPr>
          <p:spPr bwMode="auto">
            <a:xfrm>
              <a:off x="1939670" y="3481029"/>
              <a:ext cx="31674" cy="44037"/>
            </a:xfrm>
            <a:custGeom>
              <a:avLst/>
              <a:gdLst>
                <a:gd name="T0" fmla="*/ 16720704 w 30"/>
                <a:gd name="T1" fmla="*/ 0 h 44"/>
                <a:gd name="T2" fmla="*/ 33441409 w 30"/>
                <a:gd name="T3" fmla="*/ 22037516 h 44"/>
                <a:gd name="T4" fmla="*/ 16720704 w 30"/>
                <a:gd name="T5" fmla="*/ 44074031 h 44"/>
                <a:gd name="T6" fmla="*/ 0 w 30"/>
                <a:gd name="T7" fmla="*/ 22037516 h 44"/>
                <a:gd name="T8" fmla="*/ 14490855 w 30"/>
                <a:gd name="T9" fmla="*/ 0 h 44"/>
                <a:gd name="T10" fmla="*/ 0 w 30"/>
                <a:gd name="T11" fmla="*/ 11018258 h 44"/>
                <a:gd name="T12" fmla="*/ 33441409 w 30"/>
                <a:gd name="T13" fmla="*/ 44074031 h 44"/>
                <a:gd name="T14" fmla="*/ 33441409 w 30"/>
                <a:gd name="T15" fmla="*/ 40067667 h 44"/>
                <a:gd name="T16" fmla="*/ 33441409 w 30"/>
                <a:gd name="T17" fmla="*/ 37062142 h 44"/>
                <a:gd name="T18" fmla="*/ 33441409 w 30"/>
                <a:gd name="T19" fmla="*/ 33055778 h 44"/>
                <a:gd name="T20" fmla="*/ 33441409 w 30"/>
                <a:gd name="T21" fmla="*/ 29048404 h 44"/>
                <a:gd name="T22" fmla="*/ 33441409 w 30"/>
                <a:gd name="T23" fmla="*/ 26043881 h 44"/>
                <a:gd name="T24" fmla="*/ 33441409 w 30"/>
                <a:gd name="T25" fmla="*/ 22037516 h 44"/>
                <a:gd name="T26" fmla="*/ 14490855 w 30"/>
                <a:gd name="T27" fmla="*/ 0 h 44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4"/>
                <a:gd name="T44" fmla="*/ 30 w 30"/>
                <a:gd name="T45" fmla="*/ 44 h 4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4">
                  <a:moveTo>
                    <a:pt x="13" y="0"/>
                  </a:moveTo>
                  <a:lnTo>
                    <a:pt x="0" y="11"/>
                  </a:lnTo>
                  <a:lnTo>
                    <a:pt x="30" y="44"/>
                  </a:lnTo>
                  <a:lnTo>
                    <a:pt x="30" y="40"/>
                  </a:lnTo>
                  <a:lnTo>
                    <a:pt x="30" y="37"/>
                  </a:lnTo>
                  <a:lnTo>
                    <a:pt x="30" y="33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0" y="2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8" name="Freeform 2468"/>
            <p:cNvSpPr>
              <a:spLocks/>
            </p:cNvSpPr>
            <p:nvPr/>
          </p:nvSpPr>
          <p:spPr bwMode="auto">
            <a:xfrm>
              <a:off x="1949171" y="3473860"/>
              <a:ext cx="22174" cy="40965"/>
            </a:xfrm>
            <a:custGeom>
              <a:avLst/>
              <a:gdLst>
                <a:gd name="T0" fmla="*/ 11706816 w 21"/>
                <a:gd name="T1" fmla="*/ 0 h 40"/>
                <a:gd name="T2" fmla="*/ 23413632 w 21"/>
                <a:gd name="T3" fmla="*/ 20977152 h 40"/>
                <a:gd name="T4" fmla="*/ 11706816 w 21"/>
                <a:gd name="T5" fmla="*/ 41953281 h 40"/>
                <a:gd name="T6" fmla="*/ 0 w 21"/>
                <a:gd name="T7" fmla="*/ 20977152 h 40"/>
                <a:gd name="T8" fmla="*/ 8919228 w 21"/>
                <a:gd name="T9" fmla="*/ 0 h 40"/>
                <a:gd name="T10" fmla="*/ 0 w 21"/>
                <a:gd name="T11" fmla="*/ 15732606 h 40"/>
                <a:gd name="T12" fmla="*/ 23413632 w 21"/>
                <a:gd name="T13" fmla="*/ 41953281 h 40"/>
                <a:gd name="T14" fmla="*/ 23413632 w 21"/>
                <a:gd name="T15" fmla="*/ 37758466 h 40"/>
                <a:gd name="T16" fmla="*/ 23413632 w 21"/>
                <a:gd name="T17" fmla="*/ 34611331 h 40"/>
                <a:gd name="T18" fmla="*/ 23413632 w 21"/>
                <a:gd name="T19" fmla="*/ 30416509 h 40"/>
                <a:gd name="T20" fmla="*/ 23413632 w 21"/>
                <a:gd name="T21" fmla="*/ 27269374 h 40"/>
                <a:gd name="T22" fmla="*/ 23413632 w 21"/>
                <a:gd name="T23" fmla="*/ 23074560 h 40"/>
                <a:gd name="T24" fmla="*/ 23413632 w 21"/>
                <a:gd name="T25" fmla="*/ 18878721 h 40"/>
                <a:gd name="T26" fmla="*/ 8919228 w 21"/>
                <a:gd name="T27" fmla="*/ 0 h 40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"/>
                <a:gd name="T43" fmla="*/ 0 h 40"/>
                <a:gd name="T44" fmla="*/ 21 w 21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" h="40">
                  <a:moveTo>
                    <a:pt x="8" y="0"/>
                  </a:moveTo>
                  <a:lnTo>
                    <a:pt x="0" y="15"/>
                  </a:lnTo>
                  <a:lnTo>
                    <a:pt x="21" y="40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433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29" name="Freeform 2469"/>
            <p:cNvSpPr>
              <a:spLocks/>
            </p:cNvSpPr>
            <p:nvPr/>
          </p:nvSpPr>
          <p:spPr bwMode="auto">
            <a:xfrm>
              <a:off x="1952335" y="3466691"/>
              <a:ext cx="19010" cy="36868"/>
            </a:xfrm>
            <a:custGeom>
              <a:avLst/>
              <a:gdLst>
                <a:gd name="T0" fmla="*/ 10628826 w 17"/>
                <a:gd name="T1" fmla="*/ 0 h 36"/>
                <a:gd name="T2" fmla="*/ 21257652 w 17"/>
                <a:gd name="T3" fmla="*/ 18878464 h 36"/>
                <a:gd name="T4" fmla="*/ 10628826 w 17"/>
                <a:gd name="T5" fmla="*/ 37756928 h 36"/>
                <a:gd name="T6" fmla="*/ 0 w 17"/>
                <a:gd name="T7" fmla="*/ 18878464 h 36"/>
                <a:gd name="T8" fmla="*/ 11253919 w 17"/>
                <a:gd name="T9" fmla="*/ 0 h 36"/>
                <a:gd name="T10" fmla="*/ 0 w 17"/>
                <a:gd name="T11" fmla="*/ 14683703 h 36"/>
                <a:gd name="T12" fmla="*/ 21257652 w 17"/>
                <a:gd name="T13" fmla="*/ 37756928 h 36"/>
                <a:gd name="T14" fmla="*/ 21257652 w 17"/>
                <a:gd name="T15" fmla="*/ 34610860 h 36"/>
                <a:gd name="T16" fmla="*/ 21257652 w 17"/>
                <a:gd name="T17" fmla="*/ 30415071 h 36"/>
                <a:gd name="T18" fmla="*/ 21257652 w 17"/>
                <a:gd name="T19" fmla="*/ 26220314 h 36"/>
                <a:gd name="T20" fmla="*/ 21257652 w 17"/>
                <a:gd name="T21" fmla="*/ 23073222 h 36"/>
                <a:gd name="T22" fmla="*/ 21257652 w 17"/>
                <a:gd name="T23" fmla="*/ 18878464 h 36"/>
                <a:gd name="T24" fmla="*/ 21257652 w 17"/>
                <a:gd name="T25" fmla="*/ 14683703 h 36"/>
                <a:gd name="T26" fmla="*/ 11253919 w 17"/>
                <a:gd name="T27" fmla="*/ 0 h 36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36"/>
                <a:gd name="T44" fmla="*/ 17 w 17"/>
                <a:gd name="T45" fmla="*/ 36 h 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36">
                  <a:moveTo>
                    <a:pt x="9" y="0"/>
                  </a:moveTo>
                  <a:lnTo>
                    <a:pt x="0" y="14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866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0" name="Freeform 2470"/>
            <p:cNvSpPr>
              <a:spLocks/>
            </p:cNvSpPr>
            <p:nvPr/>
          </p:nvSpPr>
          <p:spPr bwMode="auto">
            <a:xfrm>
              <a:off x="1957620" y="3462595"/>
              <a:ext cx="14785" cy="29699"/>
            </a:xfrm>
            <a:custGeom>
              <a:avLst/>
              <a:gdLst>
                <a:gd name="T0" fmla="*/ 8408116 w 13"/>
                <a:gd name="T1" fmla="*/ 0 h 29"/>
                <a:gd name="T2" fmla="*/ 16815094 w 13"/>
                <a:gd name="T3" fmla="*/ 15207936 h 29"/>
                <a:gd name="T4" fmla="*/ 8408116 w 13"/>
                <a:gd name="T5" fmla="*/ 30414848 h 29"/>
                <a:gd name="T6" fmla="*/ 0 w 13"/>
                <a:gd name="T7" fmla="*/ 15207936 h 29"/>
                <a:gd name="T8" fmla="*/ 11641483 w 13"/>
                <a:gd name="T9" fmla="*/ 0 h 29"/>
                <a:gd name="T10" fmla="*/ 0 w 13"/>
                <a:gd name="T11" fmla="*/ 11536526 h 29"/>
                <a:gd name="T12" fmla="*/ 16815094 w 13"/>
                <a:gd name="T13" fmla="*/ 30414848 h 29"/>
                <a:gd name="T14" fmla="*/ 16815094 w 13"/>
                <a:gd name="T15" fmla="*/ 27268803 h 29"/>
                <a:gd name="T16" fmla="*/ 16815094 w 13"/>
                <a:gd name="T17" fmla="*/ 23073053 h 29"/>
                <a:gd name="T18" fmla="*/ 16815094 w 13"/>
                <a:gd name="T19" fmla="*/ 18878326 h 29"/>
                <a:gd name="T20" fmla="*/ 16815094 w 13"/>
                <a:gd name="T21" fmla="*/ 15732277 h 29"/>
                <a:gd name="T22" fmla="*/ 16815094 w 13"/>
                <a:gd name="T23" fmla="*/ 11536526 h 29"/>
                <a:gd name="T24" fmla="*/ 16815094 w 13"/>
                <a:gd name="T25" fmla="*/ 7341798 h 29"/>
                <a:gd name="T26" fmla="*/ 11641483 w 13"/>
                <a:gd name="T27" fmla="*/ 0 h 29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29"/>
                <a:gd name="T44" fmla="*/ 13 w 13"/>
                <a:gd name="T45" fmla="*/ 29 h 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29">
                  <a:moveTo>
                    <a:pt x="9" y="0"/>
                  </a:moveTo>
                  <a:lnTo>
                    <a:pt x="0" y="11"/>
                  </a:lnTo>
                  <a:lnTo>
                    <a:pt x="13" y="29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C99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1" name="Freeform 2471"/>
            <p:cNvSpPr>
              <a:spLocks/>
            </p:cNvSpPr>
            <p:nvPr/>
          </p:nvSpPr>
          <p:spPr bwMode="auto">
            <a:xfrm>
              <a:off x="1961845" y="3456450"/>
              <a:ext cx="12673" cy="25603"/>
            </a:xfrm>
            <a:custGeom>
              <a:avLst/>
              <a:gdLst>
                <a:gd name="T0" fmla="*/ 6692400 w 12"/>
                <a:gd name="T1" fmla="*/ 0 h 25"/>
                <a:gd name="T2" fmla="*/ 13383744 w 12"/>
                <a:gd name="T3" fmla="*/ 13110784 h 25"/>
                <a:gd name="T4" fmla="*/ 6692400 w 12"/>
                <a:gd name="T5" fmla="*/ 26220544 h 25"/>
                <a:gd name="T6" fmla="*/ 0 w 12"/>
                <a:gd name="T7" fmla="*/ 13110784 h 25"/>
                <a:gd name="T8" fmla="*/ 8922849 w 12"/>
                <a:gd name="T9" fmla="*/ 0 h 25"/>
                <a:gd name="T10" fmla="*/ 0 w 12"/>
                <a:gd name="T11" fmla="*/ 11536712 h 25"/>
                <a:gd name="T12" fmla="*/ 8922849 w 12"/>
                <a:gd name="T13" fmla="*/ 26220544 h 25"/>
                <a:gd name="T14" fmla="*/ 8922849 w 12"/>
                <a:gd name="T15" fmla="*/ 23074449 h 25"/>
                <a:gd name="T16" fmla="*/ 8922849 w 12"/>
                <a:gd name="T17" fmla="*/ 18878630 h 25"/>
                <a:gd name="T18" fmla="*/ 8922849 w 12"/>
                <a:gd name="T19" fmla="*/ 14683832 h 25"/>
                <a:gd name="T20" fmla="*/ 8922849 w 12"/>
                <a:gd name="T21" fmla="*/ 11536712 h 25"/>
                <a:gd name="T22" fmla="*/ 13383744 w 12"/>
                <a:gd name="T23" fmla="*/ 7341916 h 25"/>
                <a:gd name="T24" fmla="*/ 13383744 w 12"/>
                <a:gd name="T25" fmla="*/ 4194796 h 25"/>
                <a:gd name="T26" fmla="*/ 8922849 w 12"/>
                <a:gd name="T27" fmla="*/ 0 h 25"/>
                <a:gd name="T28" fmla="*/ 17694720 60000 65536"/>
                <a:gd name="T29" fmla="*/ 0 60000 65536"/>
                <a:gd name="T30" fmla="*/ 5898240 60000 65536"/>
                <a:gd name="T31" fmla="*/ 1179648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25"/>
                <a:gd name="T44" fmla="*/ 12 w 12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25">
                  <a:moveTo>
                    <a:pt x="8" y="0"/>
                  </a:moveTo>
                  <a:lnTo>
                    <a:pt x="0" y="11"/>
                  </a:lnTo>
                  <a:lnTo>
                    <a:pt x="8" y="25"/>
                  </a:lnTo>
                  <a:lnTo>
                    <a:pt x="8" y="22"/>
                  </a:lnTo>
                  <a:lnTo>
                    <a:pt x="8" y="18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37E3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2" name="Freeform 2472"/>
            <p:cNvSpPr>
              <a:spLocks/>
            </p:cNvSpPr>
            <p:nvPr/>
          </p:nvSpPr>
          <p:spPr bwMode="auto">
            <a:xfrm>
              <a:off x="1967121" y="3448257"/>
              <a:ext cx="8449" cy="22530"/>
            </a:xfrm>
            <a:custGeom>
              <a:avLst/>
              <a:gdLst>
                <a:gd name="T0" fmla="*/ 4462128 w 8"/>
                <a:gd name="T1" fmla="*/ 0 h 21"/>
                <a:gd name="T2" fmla="*/ 8923200 w 8"/>
                <a:gd name="T3" fmla="*/ 12085736 h 21"/>
                <a:gd name="T4" fmla="*/ 4462128 w 8"/>
                <a:gd name="T5" fmla="*/ 24171471 h 21"/>
                <a:gd name="T6" fmla="*/ 0 w 8"/>
                <a:gd name="T7" fmla="*/ 12085736 h 21"/>
                <a:gd name="T8" fmla="*/ 0 w 8"/>
                <a:gd name="T9" fmla="*/ 16114313 h 21"/>
                <a:gd name="T10" fmla="*/ 8923200 w 8"/>
                <a:gd name="T11" fmla="*/ 0 h 21"/>
                <a:gd name="T12" fmla="*/ 8923200 w 8"/>
                <a:gd name="T13" fmla="*/ 3453527 h 21"/>
                <a:gd name="T14" fmla="*/ 8923200 w 8"/>
                <a:gd name="T15" fmla="*/ 8057156 h 21"/>
                <a:gd name="T16" fmla="*/ 8923200 w 8"/>
                <a:gd name="T17" fmla="*/ 12660787 h 21"/>
                <a:gd name="T18" fmla="*/ 8923200 w 8"/>
                <a:gd name="T19" fmla="*/ 16114313 h 21"/>
                <a:gd name="T20" fmla="*/ 4462128 w 8"/>
                <a:gd name="T21" fmla="*/ 20717945 h 21"/>
                <a:gd name="T22" fmla="*/ 4462128 w 8"/>
                <a:gd name="T23" fmla="*/ 24171471 h 21"/>
                <a:gd name="T24" fmla="*/ 0 w 8"/>
                <a:gd name="T25" fmla="*/ 16114313 h 21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1"/>
                <a:gd name="T41" fmla="*/ 8 w 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1">
                  <a:moveTo>
                    <a:pt x="0" y="14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9632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3" name="Freeform 2473"/>
            <p:cNvSpPr>
              <a:spLocks/>
            </p:cNvSpPr>
            <p:nvPr/>
          </p:nvSpPr>
          <p:spPr bwMode="auto">
            <a:xfrm>
              <a:off x="1971345" y="3448257"/>
              <a:ext cx="3163" cy="11265"/>
            </a:xfrm>
            <a:custGeom>
              <a:avLst/>
              <a:gdLst>
                <a:gd name="T0" fmla="*/ 1250966 w 4"/>
                <a:gd name="T1" fmla="*/ 0 h 11"/>
                <a:gd name="T2" fmla="*/ 2501142 w 4"/>
                <a:gd name="T3" fmla="*/ 5768704 h 11"/>
                <a:gd name="T4" fmla="*/ 1250966 w 4"/>
                <a:gd name="T5" fmla="*/ 11536384 h 11"/>
                <a:gd name="T6" fmla="*/ 0 w 4"/>
                <a:gd name="T7" fmla="*/ 5768704 h 11"/>
                <a:gd name="T8" fmla="*/ 0 w 4"/>
                <a:gd name="T9" fmla="*/ 7341707 h 11"/>
                <a:gd name="T10" fmla="*/ 2501142 w 4"/>
                <a:gd name="T11" fmla="*/ 0 h 11"/>
                <a:gd name="T12" fmla="*/ 2501142 w 4"/>
                <a:gd name="T13" fmla="*/ 3146007 h 11"/>
                <a:gd name="T14" fmla="*/ 2501142 w 4"/>
                <a:gd name="T15" fmla="*/ 7341707 h 11"/>
                <a:gd name="T16" fmla="*/ 2501142 w 4"/>
                <a:gd name="T17" fmla="*/ 11536384 h 11"/>
                <a:gd name="T18" fmla="*/ 0 w 4"/>
                <a:gd name="T19" fmla="*/ 7341707 h 11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11"/>
                <a:gd name="T32" fmla="*/ 4 w 4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11">
                  <a:moveTo>
                    <a:pt x="0" y="7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62D29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4" name="Freeform 2474"/>
            <p:cNvSpPr>
              <a:spLocks/>
            </p:cNvSpPr>
            <p:nvPr/>
          </p:nvSpPr>
          <p:spPr bwMode="auto">
            <a:xfrm>
              <a:off x="1823523" y="4081204"/>
              <a:ext cx="286143" cy="337980"/>
            </a:xfrm>
            <a:custGeom>
              <a:avLst/>
              <a:gdLst>
                <a:gd name="T0" fmla="*/ 151066608 w 271"/>
                <a:gd name="T1" fmla="*/ 0 h 331"/>
                <a:gd name="T2" fmla="*/ 302132160 w 271"/>
                <a:gd name="T3" fmla="*/ 172553596 h 331"/>
                <a:gd name="T4" fmla="*/ 151066608 w 271"/>
                <a:gd name="T5" fmla="*/ 345107192 h 331"/>
                <a:gd name="T6" fmla="*/ 0 w 271"/>
                <a:gd name="T7" fmla="*/ 172553596 h 331"/>
                <a:gd name="T8" fmla="*/ 302132160 w 271"/>
                <a:gd name="T9" fmla="*/ 345107192 h 331"/>
                <a:gd name="T10" fmla="*/ 274260089 w 271"/>
                <a:gd name="T11" fmla="*/ 326339608 h 331"/>
                <a:gd name="T12" fmla="*/ 246388084 w 271"/>
                <a:gd name="T13" fmla="*/ 303402926 h 331"/>
                <a:gd name="T14" fmla="*/ 217401072 w 271"/>
                <a:gd name="T15" fmla="*/ 280465222 h 331"/>
                <a:gd name="T16" fmla="*/ 189529067 w 271"/>
                <a:gd name="T17" fmla="*/ 257527455 h 331"/>
                <a:gd name="T18" fmla="*/ 160542055 w 271"/>
                <a:gd name="T19" fmla="*/ 231461140 h 331"/>
                <a:gd name="T20" fmla="*/ 137130044 w 271"/>
                <a:gd name="T21" fmla="*/ 204353316 h 331"/>
                <a:gd name="T22" fmla="*/ 113718067 w 271"/>
                <a:gd name="T23" fmla="*/ 178288022 h 331"/>
                <a:gd name="T24" fmla="*/ 90305034 w 271"/>
                <a:gd name="T25" fmla="*/ 151180198 h 331"/>
                <a:gd name="T26" fmla="*/ 71352028 w 271"/>
                <a:gd name="T27" fmla="*/ 120943731 h 331"/>
                <a:gd name="T28" fmla="*/ 52399006 w 271"/>
                <a:gd name="T29" fmla="*/ 94878437 h 331"/>
                <a:gd name="T30" fmla="*/ 33445992 w 271"/>
                <a:gd name="T31" fmla="*/ 64641986 h 331"/>
                <a:gd name="T32" fmla="*/ 14492982 w 271"/>
                <a:gd name="T33" fmla="*/ 34406571 h 331"/>
                <a:gd name="T34" fmla="*/ 0 w 271"/>
                <a:gd name="T35" fmla="*/ 3127591 h 331"/>
                <a:gd name="T36" fmla="*/ 0 w 271"/>
                <a:gd name="T37" fmla="*/ 0 h 331"/>
                <a:gd name="T38" fmla="*/ 302132160 w 271"/>
                <a:gd name="T39" fmla="*/ 345107192 h 331"/>
                <a:gd name="T40" fmla="*/ 17694720 60000 65536"/>
                <a:gd name="T41" fmla="*/ 0 60000 65536"/>
                <a:gd name="T42" fmla="*/ 5898240 60000 65536"/>
                <a:gd name="T43" fmla="*/ 1179648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1"/>
                <a:gd name="T61" fmla="*/ 0 h 331"/>
                <a:gd name="T62" fmla="*/ 271 w 271"/>
                <a:gd name="T63" fmla="*/ 331 h 3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1" h="331">
                  <a:moveTo>
                    <a:pt x="271" y="331"/>
                  </a:moveTo>
                  <a:lnTo>
                    <a:pt x="246" y="313"/>
                  </a:lnTo>
                  <a:lnTo>
                    <a:pt x="221" y="291"/>
                  </a:lnTo>
                  <a:lnTo>
                    <a:pt x="195" y="269"/>
                  </a:lnTo>
                  <a:lnTo>
                    <a:pt x="170" y="247"/>
                  </a:lnTo>
                  <a:lnTo>
                    <a:pt x="144" y="222"/>
                  </a:lnTo>
                  <a:lnTo>
                    <a:pt x="123" y="196"/>
                  </a:lnTo>
                  <a:lnTo>
                    <a:pt x="102" y="171"/>
                  </a:lnTo>
                  <a:lnTo>
                    <a:pt x="81" y="145"/>
                  </a:lnTo>
                  <a:lnTo>
                    <a:pt x="64" y="116"/>
                  </a:lnTo>
                  <a:lnTo>
                    <a:pt x="47" y="91"/>
                  </a:lnTo>
                  <a:lnTo>
                    <a:pt x="30" y="62"/>
                  </a:lnTo>
                  <a:lnTo>
                    <a:pt x="13" y="3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71" y="331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5" name="Freeform 2475"/>
            <p:cNvSpPr>
              <a:spLocks/>
            </p:cNvSpPr>
            <p:nvPr/>
          </p:nvSpPr>
          <p:spPr bwMode="auto">
            <a:xfrm>
              <a:off x="1797125" y="4006443"/>
              <a:ext cx="384340" cy="453716"/>
            </a:xfrm>
            <a:custGeom>
              <a:avLst/>
              <a:gdLst>
                <a:gd name="T0" fmla="*/ 202908289 w 364"/>
                <a:gd name="T1" fmla="*/ 0 h 444"/>
                <a:gd name="T2" fmla="*/ 405816577 w 364"/>
                <a:gd name="T3" fmla="*/ 231822307 h 444"/>
                <a:gd name="T4" fmla="*/ 202908289 w 364"/>
                <a:gd name="T5" fmla="*/ 463644614 h 444"/>
                <a:gd name="T6" fmla="*/ 0 w 364"/>
                <a:gd name="T7" fmla="*/ 231822307 h 444"/>
                <a:gd name="T8" fmla="*/ 405816577 w 364"/>
                <a:gd name="T9" fmla="*/ 463644614 h 444"/>
                <a:gd name="T10" fmla="*/ 396897569 w 364"/>
                <a:gd name="T11" fmla="*/ 459467158 h 444"/>
                <a:gd name="T12" fmla="*/ 363451553 w 364"/>
                <a:gd name="T13" fmla="*/ 440671672 h 444"/>
                <a:gd name="T14" fmla="*/ 335579522 w 364"/>
                <a:gd name="T15" fmla="*/ 421875163 h 444"/>
                <a:gd name="T16" fmla="*/ 302132450 w 364"/>
                <a:gd name="T17" fmla="*/ 403078654 h 444"/>
                <a:gd name="T18" fmla="*/ 274260352 w 364"/>
                <a:gd name="T19" fmla="*/ 380104690 h 444"/>
                <a:gd name="T20" fmla="*/ 245273312 w 364"/>
                <a:gd name="T21" fmla="*/ 357131747 h 444"/>
                <a:gd name="T22" fmla="*/ 217401281 w 364"/>
                <a:gd name="T23" fmla="*/ 334158804 h 444"/>
                <a:gd name="T24" fmla="*/ 211827297 w 364"/>
                <a:gd name="T25" fmla="*/ 326848256 h 444"/>
                <a:gd name="T26" fmla="*/ 94765152 w 364"/>
                <a:gd name="T27" fmla="*/ 197362382 h 444"/>
                <a:gd name="T28" fmla="*/ 80271104 w 364"/>
                <a:gd name="T29" fmla="*/ 171256347 h 444"/>
                <a:gd name="T30" fmla="*/ 61318064 w 364"/>
                <a:gd name="T31" fmla="*/ 140972856 h 444"/>
                <a:gd name="T32" fmla="*/ 42365040 w 364"/>
                <a:gd name="T33" fmla="*/ 110690355 h 444"/>
                <a:gd name="T34" fmla="*/ 27872040 w 364"/>
                <a:gd name="T35" fmla="*/ 79362500 h 444"/>
                <a:gd name="T36" fmla="*/ 13379044 w 364"/>
                <a:gd name="T37" fmla="*/ 45946923 h 444"/>
                <a:gd name="T38" fmla="*/ 4460034 w 364"/>
                <a:gd name="T39" fmla="*/ 15663421 h 444"/>
                <a:gd name="T40" fmla="*/ 0 w 364"/>
                <a:gd name="T41" fmla="*/ 0 h 444"/>
                <a:gd name="T42" fmla="*/ 405816577 w 364"/>
                <a:gd name="T43" fmla="*/ 463644614 h 444"/>
                <a:gd name="T44" fmla="*/ 17694720 60000 65536"/>
                <a:gd name="T45" fmla="*/ 0 60000 65536"/>
                <a:gd name="T46" fmla="*/ 5898240 60000 65536"/>
                <a:gd name="T47" fmla="*/ 1179648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4"/>
                <a:gd name="T67" fmla="*/ 0 h 444"/>
                <a:gd name="T68" fmla="*/ 364 w 364"/>
                <a:gd name="T69" fmla="*/ 444 h 4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4" h="444">
                  <a:moveTo>
                    <a:pt x="364" y="444"/>
                  </a:moveTo>
                  <a:lnTo>
                    <a:pt x="356" y="440"/>
                  </a:lnTo>
                  <a:lnTo>
                    <a:pt x="326" y="422"/>
                  </a:lnTo>
                  <a:lnTo>
                    <a:pt x="301" y="404"/>
                  </a:lnTo>
                  <a:lnTo>
                    <a:pt x="271" y="386"/>
                  </a:lnTo>
                  <a:lnTo>
                    <a:pt x="246" y="364"/>
                  </a:lnTo>
                  <a:lnTo>
                    <a:pt x="220" y="342"/>
                  </a:lnTo>
                  <a:lnTo>
                    <a:pt x="195" y="320"/>
                  </a:lnTo>
                  <a:lnTo>
                    <a:pt x="190" y="313"/>
                  </a:lnTo>
                  <a:lnTo>
                    <a:pt x="85" y="189"/>
                  </a:lnTo>
                  <a:lnTo>
                    <a:pt x="72" y="164"/>
                  </a:lnTo>
                  <a:lnTo>
                    <a:pt x="55" y="135"/>
                  </a:lnTo>
                  <a:lnTo>
                    <a:pt x="38" y="106"/>
                  </a:lnTo>
                  <a:lnTo>
                    <a:pt x="25" y="76"/>
                  </a:lnTo>
                  <a:lnTo>
                    <a:pt x="12" y="44"/>
                  </a:lnTo>
                  <a:lnTo>
                    <a:pt x="4" y="15"/>
                  </a:lnTo>
                  <a:lnTo>
                    <a:pt x="0" y="0"/>
                  </a:lnTo>
                  <a:lnTo>
                    <a:pt x="364" y="444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6" name="Freeform 2476"/>
            <p:cNvSpPr>
              <a:spLocks/>
            </p:cNvSpPr>
            <p:nvPr/>
          </p:nvSpPr>
          <p:spPr bwMode="auto">
            <a:xfrm>
              <a:off x="1782339" y="3946010"/>
              <a:ext cx="462476" cy="547945"/>
            </a:xfrm>
            <a:custGeom>
              <a:avLst/>
              <a:gdLst>
                <a:gd name="T0" fmla="*/ 244718591 w 437"/>
                <a:gd name="T1" fmla="*/ 0 h 534"/>
                <a:gd name="T2" fmla="*/ 489437182 w 437"/>
                <a:gd name="T3" fmla="*/ 281127594 h 534"/>
                <a:gd name="T4" fmla="*/ 244718591 w 437"/>
                <a:gd name="T5" fmla="*/ 562254162 h 534"/>
                <a:gd name="T6" fmla="*/ 0 w 437"/>
                <a:gd name="T7" fmla="*/ 281127594 h 534"/>
                <a:gd name="T8" fmla="*/ 489437182 w 437"/>
                <a:gd name="T9" fmla="*/ 562254162 h 534"/>
                <a:gd name="T10" fmla="*/ 483837732 w 437"/>
                <a:gd name="T11" fmla="*/ 559095784 h 534"/>
                <a:gd name="T12" fmla="*/ 451357533 w 437"/>
                <a:gd name="T13" fmla="*/ 543301841 h 534"/>
                <a:gd name="T14" fmla="*/ 413277883 w 437"/>
                <a:gd name="T15" fmla="*/ 524349392 h 534"/>
                <a:gd name="T16" fmla="*/ 379678006 w 437"/>
                <a:gd name="T17" fmla="*/ 505397071 h 534"/>
                <a:gd name="T18" fmla="*/ 351677579 w 437"/>
                <a:gd name="T19" fmla="*/ 486444749 h 534"/>
                <a:gd name="T20" fmla="*/ 346078129 w 437"/>
                <a:gd name="T21" fmla="*/ 486444749 h 534"/>
                <a:gd name="T22" fmla="*/ 42559438 w 437"/>
                <a:gd name="T23" fmla="*/ 137931302 h 534"/>
                <a:gd name="T24" fmla="*/ 27999377 w 437"/>
                <a:gd name="T25" fmla="*/ 107397203 h 534"/>
                <a:gd name="T26" fmla="*/ 19039833 w 437"/>
                <a:gd name="T27" fmla="*/ 76862110 h 534"/>
                <a:gd name="T28" fmla="*/ 10080285 w 437"/>
                <a:gd name="T29" fmla="*/ 42116855 h 534"/>
                <a:gd name="T30" fmla="*/ 0 w 437"/>
                <a:gd name="T31" fmla="*/ 7370577 h 534"/>
                <a:gd name="T32" fmla="*/ 0 w 437"/>
                <a:gd name="T33" fmla="*/ 0 h 534"/>
                <a:gd name="T34" fmla="*/ 489437182 w 437"/>
                <a:gd name="T35" fmla="*/ 562254162 h 534"/>
                <a:gd name="T36" fmla="*/ 17694720 60000 65536"/>
                <a:gd name="T37" fmla="*/ 0 60000 65536"/>
                <a:gd name="T38" fmla="*/ 5898240 60000 65536"/>
                <a:gd name="T39" fmla="*/ 1179648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7"/>
                <a:gd name="T55" fmla="*/ 0 h 534"/>
                <a:gd name="T56" fmla="*/ 437 w 437"/>
                <a:gd name="T57" fmla="*/ 534 h 5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7" h="534">
                  <a:moveTo>
                    <a:pt x="437" y="534"/>
                  </a:moveTo>
                  <a:lnTo>
                    <a:pt x="432" y="531"/>
                  </a:lnTo>
                  <a:lnTo>
                    <a:pt x="403" y="516"/>
                  </a:lnTo>
                  <a:lnTo>
                    <a:pt x="369" y="498"/>
                  </a:lnTo>
                  <a:lnTo>
                    <a:pt x="339" y="480"/>
                  </a:lnTo>
                  <a:lnTo>
                    <a:pt x="314" y="462"/>
                  </a:lnTo>
                  <a:lnTo>
                    <a:pt x="309" y="462"/>
                  </a:lnTo>
                  <a:lnTo>
                    <a:pt x="38" y="131"/>
                  </a:lnTo>
                  <a:lnTo>
                    <a:pt x="25" y="102"/>
                  </a:lnTo>
                  <a:lnTo>
                    <a:pt x="17" y="73"/>
                  </a:lnTo>
                  <a:lnTo>
                    <a:pt x="9" y="40"/>
                  </a:lnTo>
                  <a:lnTo>
                    <a:pt x="0" y="7"/>
                  </a:lnTo>
                  <a:lnTo>
                    <a:pt x="0" y="0"/>
                  </a:lnTo>
                  <a:lnTo>
                    <a:pt x="437" y="534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7" name="Freeform 2477"/>
            <p:cNvSpPr>
              <a:spLocks/>
            </p:cNvSpPr>
            <p:nvPr/>
          </p:nvSpPr>
          <p:spPr bwMode="auto">
            <a:xfrm>
              <a:off x="1774950" y="3893780"/>
              <a:ext cx="522661" cy="622706"/>
            </a:xfrm>
            <a:custGeom>
              <a:avLst/>
              <a:gdLst>
                <a:gd name="T0" fmla="*/ 275934385 w 495"/>
                <a:gd name="T1" fmla="*/ 0 h 607"/>
                <a:gd name="T2" fmla="*/ 551867715 w 495"/>
                <a:gd name="T3" fmla="*/ 319409195 h 607"/>
                <a:gd name="T4" fmla="*/ 275934385 w 495"/>
                <a:gd name="T5" fmla="*/ 638818389 h 607"/>
                <a:gd name="T6" fmla="*/ 0 w 495"/>
                <a:gd name="T7" fmla="*/ 319409195 h 607"/>
                <a:gd name="T8" fmla="*/ 551867715 w 495"/>
                <a:gd name="T9" fmla="*/ 638818389 h 607"/>
                <a:gd name="T10" fmla="*/ 523995636 w 495"/>
                <a:gd name="T11" fmla="*/ 627241397 h 607"/>
                <a:gd name="T12" fmla="*/ 490549564 w 495"/>
                <a:gd name="T13" fmla="*/ 612507789 h 607"/>
                <a:gd name="T14" fmla="*/ 458217446 w 495"/>
                <a:gd name="T15" fmla="*/ 596721634 h 607"/>
                <a:gd name="T16" fmla="*/ 429230357 w 495"/>
                <a:gd name="T17" fmla="*/ 581988026 h 607"/>
                <a:gd name="T18" fmla="*/ 23412048 w 495"/>
                <a:gd name="T19" fmla="*/ 114713305 h 607"/>
                <a:gd name="T20" fmla="*/ 18953064 w 495"/>
                <a:gd name="T21" fmla="*/ 95770535 h 607"/>
                <a:gd name="T22" fmla="*/ 8919027 w 495"/>
                <a:gd name="T23" fmla="*/ 61040568 h 607"/>
                <a:gd name="T24" fmla="*/ 4460041 w 495"/>
                <a:gd name="T25" fmla="*/ 26310608 h 607"/>
                <a:gd name="T26" fmla="*/ 0 w 495"/>
                <a:gd name="T27" fmla="*/ 0 h 607"/>
                <a:gd name="T28" fmla="*/ 551867715 w 495"/>
                <a:gd name="T29" fmla="*/ 638818389 h 607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5"/>
                <a:gd name="T46" fmla="*/ 0 h 607"/>
                <a:gd name="T47" fmla="*/ 495 w 495"/>
                <a:gd name="T48" fmla="*/ 607 h 6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5" h="607">
                  <a:moveTo>
                    <a:pt x="495" y="607"/>
                  </a:moveTo>
                  <a:lnTo>
                    <a:pt x="470" y="596"/>
                  </a:lnTo>
                  <a:lnTo>
                    <a:pt x="440" y="582"/>
                  </a:lnTo>
                  <a:lnTo>
                    <a:pt x="411" y="567"/>
                  </a:lnTo>
                  <a:lnTo>
                    <a:pt x="385" y="553"/>
                  </a:lnTo>
                  <a:lnTo>
                    <a:pt x="21" y="109"/>
                  </a:lnTo>
                  <a:lnTo>
                    <a:pt x="17" y="91"/>
                  </a:lnTo>
                  <a:lnTo>
                    <a:pt x="8" y="58"/>
                  </a:lnTo>
                  <a:lnTo>
                    <a:pt x="4" y="25"/>
                  </a:lnTo>
                  <a:lnTo>
                    <a:pt x="0" y="0"/>
                  </a:lnTo>
                  <a:lnTo>
                    <a:pt x="495" y="607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8" name="Freeform 2478"/>
            <p:cNvSpPr>
              <a:spLocks/>
            </p:cNvSpPr>
            <p:nvPr/>
          </p:nvSpPr>
          <p:spPr bwMode="auto">
            <a:xfrm>
              <a:off x="1769665" y="3846670"/>
              <a:ext cx="580735" cy="686211"/>
            </a:xfrm>
            <a:custGeom>
              <a:avLst/>
              <a:gdLst>
                <a:gd name="T0" fmla="*/ 306037855 w 551"/>
                <a:gd name="T1" fmla="*/ 0 h 669"/>
                <a:gd name="T2" fmla="*/ 612074657 w 551"/>
                <a:gd name="T3" fmla="*/ 351932902 h 669"/>
                <a:gd name="T4" fmla="*/ 306037855 w 551"/>
                <a:gd name="T5" fmla="*/ 703864778 h 669"/>
                <a:gd name="T6" fmla="*/ 0 w 551"/>
                <a:gd name="T7" fmla="*/ 351932902 h 669"/>
                <a:gd name="T8" fmla="*/ 612074657 w 551"/>
                <a:gd name="T9" fmla="*/ 703864778 h 669"/>
                <a:gd name="T10" fmla="*/ 603187624 w 551"/>
                <a:gd name="T11" fmla="*/ 703864778 h 669"/>
                <a:gd name="T12" fmla="*/ 565418786 w 551"/>
                <a:gd name="T13" fmla="*/ 692291510 h 669"/>
                <a:gd name="T14" fmla="*/ 527650871 w 551"/>
                <a:gd name="T15" fmla="*/ 676509689 h 669"/>
                <a:gd name="T16" fmla="*/ 499878892 w 551"/>
                <a:gd name="T17" fmla="*/ 664936421 h 669"/>
                <a:gd name="T18" fmla="*/ 14441433 w 551"/>
                <a:gd name="T19" fmla="*/ 103107044 h 669"/>
                <a:gd name="T20" fmla="*/ 9997917 w 551"/>
                <a:gd name="T21" fmla="*/ 75751955 h 669"/>
                <a:gd name="T22" fmla="*/ 5554398 w 551"/>
                <a:gd name="T23" fmla="*/ 42084531 h 669"/>
                <a:gd name="T24" fmla="*/ 0 w 551"/>
                <a:gd name="T25" fmla="*/ 3156160 h 669"/>
                <a:gd name="T26" fmla="*/ 0 w 551"/>
                <a:gd name="T27" fmla="*/ 0 h 669"/>
                <a:gd name="T28" fmla="*/ 612074657 w 551"/>
                <a:gd name="T29" fmla="*/ 703864778 h 669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51"/>
                <a:gd name="T46" fmla="*/ 0 h 669"/>
                <a:gd name="T47" fmla="*/ 551 w 551"/>
                <a:gd name="T48" fmla="*/ 669 h 66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51" h="669">
                  <a:moveTo>
                    <a:pt x="551" y="669"/>
                  </a:moveTo>
                  <a:lnTo>
                    <a:pt x="543" y="669"/>
                  </a:lnTo>
                  <a:lnTo>
                    <a:pt x="509" y="658"/>
                  </a:lnTo>
                  <a:lnTo>
                    <a:pt x="475" y="643"/>
                  </a:lnTo>
                  <a:lnTo>
                    <a:pt x="450" y="632"/>
                  </a:lnTo>
                  <a:lnTo>
                    <a:pt x="13" y="98"/>
                  </a:lnTo>
                  <a:lnTo>
                    <a:pt x="9" y="72"/>
                  </a:lnTo>
                  <a:lnTo>
                    <a:pt x="5" y="40"/>
                  </a:lnTo>
                  <a:lnTo>
                    <a:pt x="0" y="3"/>
                  </a:lnTo>
                  <a:lnTo>
                    <a:pt x="0" y="0"/>
                  </a:lnTo>
                  <a:lnTo>
                    <a:pt x="551" y="669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39" name="Freeform 2479"/>
            <p:cNvSpPr>
              <a:spLocks/>
            </p:cNvSpPr>
            <p:nvPr/>
          </p:nvSpPr>
          <p:spPr bwMode="auto">
            <a:xfrm>
              <a:off x="1769665" y="3808768"/>
              <a:ext cx="627196" cy="738442"/>
            </a:xfrm>
            <a:custGeom>
              <a:avLst/>
              <a:gdLst>
                <a:gd name="T0" fmla="*/ 331123584 w 594"/>
                <a:gd name="T1" fmla="*/ 0 h 720"/>
                <a:gd name="T2" fmla="*/ 662247168 w 594"/>
                <a:gd name="T3" fmla="*/ 378678185 h 720"/>
                <a:gd name="T4" fmla="*/ 331123584 w 594"/>
                <a:gd name="T5" fmla="*/ 757356371 h 720"/>
                <a:gd name="T6" fmla="*/ 0 w 594"/>
                <a:gd name="T7" fmla="*/ 378678185 h 720"/>
                <a:gd name="T8" fmla="*/ 5574019 w 594"/>
                <a:gd name="T9" fmla="*/ 0 h 720"/>
                <a:gd name="T10" fmla="*/ 0 w 594"/>
                <a:gd name="T11" fmla="*/ 8415163 h 720"/>
                <a:gd name="T12" fmla="*/ 0 w 594"/>
                <a:gd name="T13" fmla="*/ 42075812 h 720"/>
                <a:gd name="T14" fmla="*/ 5574019 w 594"/>
                <a:gd name="T15" fmla="*/ 80994785 h 720"/>
                <a:gd name="T16" fmla="*/ 5574019 w 594"/>
                <a:gd name="T17" fmla="*/ 88358690 h 720"/>
                <a:gd name="T18" fmla="*/ 557447405 w 594"/>
                <a:gd name="T19" fmla="*/ 726851547 h 720"/>
                <a:gd name="T20" fmla="*/ 567481481 w 594"/>
                <a:gd name="T21" fmla="*/ 731059640 h 720"/>
                <a:gd name="T22" fmla="*/ 605387756 w 594"/>
                <a:gd name="T23" fmla="*/ 742629586 h 720"/>
                <a:gd name="T24" fmla="*/ 643294030 w 594"/>
                <a:gd name="T25" fmla="*/ 754200558 h 720"/>
                <a:gd name="T26" fmla="*/ 662247168 w 594"/>
                <a:gd name="T27" fmla="*/ 757356371 h 720"/>
                <a:gd name="T28" fmla="*/ 5574019 w 594"/>
                <a:gd name="T29" fmla="*/ 0 h 720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94"/>
                <a:gd name="T46" fmla="*/ 0 h 720"/>
                <a:gd name="T47" fmla="*/ 594 w 594"/>
                <a:gd name="T48" fmla="*/ 720 h 7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94" h="720">
                  <a:moveTo>
                    <a:pt x="5" y="0"/>
                  </a:moveTo>
                  <a:lnTo>
                    <a:pt x="0" y="8"/>
                  </a:lnTo>
                  <a:lnTo>
                    <a:pt x="0" y="40"/>
                  </a:lnTo>
                  <a:lnTo>
                    <a:pt x="5" y="77"/>
                  </a:lnTo>
                  <a:lnTo>
                    <a:pt x="5" y="84"/>
                  </a:lnTo>
                  <a:lnTo>
                    <a:pt x="500" y="691"/>
                  </a:lnTo>
                  <a:lnTo>
                    <a:pt x="509" y="695"/>
                  </a:lnTo>
                  <a:lnTo>
                    <a:pt x="543" y="706"/>
                  </a:lnTo>
                  <a:lnTo>
                    <a:pt x="577" y="717"/>
                  </a:lnTo>
                  <a:lnTo>
                    <a:pt x="594" y="72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0" name="Freeform 2480"/>
            <p:cNvSpPr>
              <a:spLocks/>
            </p:cNvSpPr>
            <p:nvPr/>
          </p:nvSpPr>
          <p:spPr bwMode="auto">
            <a:xfrm>
              <a:off x="1769665" y="3787261"/>
              <a:ext cx="671544" cy="770189"/>
            </a:xfrm>
            <a:custGeom>
              <a:avLst/>
              <a:gdLst>
                <a:gd name="T0" fmla="*/ 354537216 w 636"/>
                <a:gd name="T1" fmla="*/ 0 h 752"/>
                <a:gd name="T2" fmla="*/ 709074432 w 636"/>
                <a:gd name="T3" fmla="*/ 394409485 h 752"/>
                <a:gd name="T4" fmla="*/ 354537216 w 636"/>
                <a:gd name="T5" fmla="*/ 788817946 h 752"/>
                <a:gd name="T6" fmla="*/ 0 w 636"/>
                <a:gd name="T7" fmla="*/ 394409485 h 752"/>
                <a:gd name="T8" fmla="*/ 24528249 w 636"/>
                <a:gd name="T9" fmla="*/ 0 h 752"/>
                <a:gd name="T10" fmla="*/ 0 w 636"/>
                <a:gd name="T11" fmla="*/ 30419391 h 752"/>
                <a:gd name="T12" fmla="*/ 0 w 636"/>
                <a:gd name="T13" fmla="*/ 60839806 h 752"/>
                <a:gd name="T14" fmla="*/ 614308629 w 636"/>
                <a:gd name="T15" fmla="*/ 762593634 h 752"/>
                <a:gd name="T16" fmla="*/ 643295878 w 636"/>
                <a:gd name="T17" fmla="*/ 774132127 h 752"/>
                <a:gd name="T18" fmla="*/ 681202199 w 636"/>
                <a:gd name="T19" fmla="*/ 781475549 h 752"/>
                <a:gd name="T20" fmla="*/ 709074432 w 636"/>
                <a:gd name="T21" fmla="*/ 788817946 h 752"/>
                <a:gd name="T22" fmla="*/ 24528249 w 636"/>
                <a:gd name="T23" fmla="*/ 0 h 752"/>
                <a:gd name="T24" fmla="*/ 17694720 60000 65536"/>
                <a:gd name="T25" fmla="*/ 0 60000 65536"/>
                <a:gd name="T26" fmla="*/ 5898240 60000 65536"/>
                <a:gd name="T27" fmla="*/ 1179648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6"/>
                <a:gd name="T37" fmla="*/ 0 h 752"/>
                <a:gd name="T38" fmla="*/ 636 w 636"/>
                <a:gd name="T39" fmla="*/ 752 h 7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6" h="752">
                  <a:moveTo>
                    <a:pt x="22" y="0"/>
                  </a:moveTo>
                  <a:lnTo>
                    <a:pt x="0" y="29"/>
                  </a:lnTo>
                  <a:lnTo>
                    <a:pt x="0" y="58"/>
                  </a:lnTo>
                  <a:lnTo>
                    <a:pt x="551" y="727"/>
                  </a:lnTo>
                  <a:lnTo>
                    <a:pt x="577" y="738"/>
                  </a:lnTo>
                  <a:lnTo>
                    <a:pt x="611" y="745"/>
                  </a:lnTo>
                  <a:lnTo>
                    <a:pt x="636" y="75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1" name="Freeform 2481"/>
            <p:cNvSpPr>
              <a:spLocks/>
            </p:cNvSpPr>
            <p:nvPr/>
          </p:nvSpPr>
          <p:spPr bwMode="auto">
            <a:xfrm>
              <a:off x="1774950" y="3763706"/>
              <a:ext cx="706392" cy="801947"/>
            </a:xfrm>
            <a:custGeom>
              <a:avLst/>
              <a:gdLst>
                <a:gd name="T0" fmla="*/ 372936960 w 669"/>
                <a:gd name="T1" fmla="*/ 0 h 782"/>
                <a:gd name="T2" fmla="*/ 745873920 w 669"/>
                <a:gd name="T3" fmla="*/ 411201913 h 782"/>
                <a:gd name="T4" fmla="*/ 372936960 w 669"/>
                <a:gd name="T5" fmla="*/ 822402801 h 782"/>
                <a:gd name="T6" fmla="*/ 0 w 669"/>
                <a:gd name="T7" fmla="*/ 411201913 h 782"/>
                <a:gd name="T8" fmla="*/ 32332477 w 669"/>
                <a:gd name="T9" fmla="*/ 0 h 782"/>
                <a:gd name="T10" fmla="*/ 0 w 669"/>
                <a:gd name="T11" fmla="*/ 45221814 h 782"/>
                <a:gd name="T12" fmla="*/ 656681667 w 669"/>
                <a:gd name="T13" fmla="*/ 802420790 h 782"/>
                <a:gd name="T14" fmla="*/ 675634928 w 669"/>
                <a:gd name="T15" fmla="*/ 806627422 h 782"/>
                <a:gd name="T16" fmla="*/ 718001539 w 669"/>
                <a:gd name="T17" fmla="*/ 813989539 h 782"/>
                <a:gd name="T18" fmla="*/ 745873920 w 669"/>
                <a:gd name="T19" fmla="*/ 822402801 h 782"/>
                <a:gd name="T20" fmla="*/ 32332477 w 669"/>
                <a:gd name="T21" fmla="*/ 0 h 782"/>
                <a:gd name="T22" fmla="*/ 17694720 60000 65536"/>
                <a:gd name="T23" fmla="*/ 0 60000 65536"/>
                <a:gd name="T24" fmla="*/ 5898240 60000 65536"/>
                <a:gd name="T25" fmla="*/ 1179648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9"/>
                <a:gd name="T34" fmla="*/ 0 h 782"/>
                <a:gd name="T35" fmla="*/ 669 w 669"/>
                <a:gd name="T36" fmla="*/ 782 h 7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9" h="782">
                  <a:moveTo>
                    <a:pt x="29" y="0"/>
                  </a:moveTo>
                  <a:lnTo>
                    <a:pt x="0" y="43"/>
                  </a:lnTo>
                  <a:lnTo>
                    <a:pt x="589" y="763"/>
                  </a:lnTo>
                  <a:lnTo>
                    <a:pt x="606" y="767"/>
                  </a:lnTo>
                  <a:lnTo>
                    <a:pt x="644" y="774"/>
                  </a:lnTo>
                  <a:lnTo>
                    <a:pt x="669" y="78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2" name="Freeform 2482"/>
            <p:cNvSpPr>
              <a:spLocks/>
            </p:cNvSpPr>
            <p:nvPr/>
          </p:nvSpPr>
          <p:spPr bwMode="auto">
            <a:xfrm>
              <a:off x="1791839" y="3742200"/>
              <a:ext cx="711668" cy="823453"/>
            </a:xfrm>
            <a:custGeom>
              <a:avLst/>
              <a:gdLst>
                <a:gd name="T0" fmla="*/ 376278853 w 673"/>
                <a:gd name="T1" fmla="*/ 0 h 804"/>
                <a:gd name="T2" fmla="*/ 752557706 w 673"/>
                <a:gd name="T3" fmla="*/ 421688847 h 804"/>
                <a:gd name="T4" fmla="*/ 376278853 w 673"/>
                <a:gd name="T5" fmla="*/ 843376671 h 804"/>
                <a:gd name="T6" fmla="*/ 0 w 673"/>
                <a:gd name="T7" fmla="*/ 421688847 h 804"/>
                <a:gd name="T8" fmla="*/ 32427947 w 673"/>
                <a:gd name="T9" fmla="*/ 0 h 804"/>
                <a:gd name="T10" fmla="*/ 0 w 673"/>
                <a:gd name="T11" fmla="*/ 46155362 h 804"/>
                <a:gd name="T12" fmla="*/ 686583040 w 673"/>
                <a:gd name="T13" fmla="*/ 834984417 h 804"/>
                <a:gd name="T14" fmla="*/ 701119885 w 673"/>
                <a:gd name="T15" fmla="*/ 834984417 h 804"/>
                <a:gd name="T16" fmla="*/ 739139650 w 673"/>
                <a:gd name="T17" fmla="*/ 843376671 h 804"/>
                <a:gd name="T18" fmla="*/ 752557706 w 673"/>
                <a:gd name="T19" fmla="*/ 823445837 h 804"/>
                <a:gd name="T20" fmla="*/ 32427947 w 673"/>
                <a:gd name="T21" fmla="*/ 0 h 804"/>
                <a:gd name="T22" fmla="*/ 17694720 60000 65536"/>
                <a:gd name="T23" fmla="*/ 0 60000 65536"/>
                <a:gd name="T24" fmla="*/ 5898240 60000 65536"/>
                <a:gd name="T25" fmla="*/ 1179648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73"/>
                <a:gd name="T34" fmla="*/ 0 h 804"/>
                <a:gd name="T35" fmla="*/ 673 w 673"/>
                <a:gd name="T36" fmla="*/ 804 h 8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73" h="804">
                  <a:moveTo>
                    <a:pt x="29" y="0"/>
                  </a:moveTo>
                  <a:lnTo>
                    <a:pt x="0" y="44"/>
                  </a:lnTo>
                  <a:lnTo>
                    <a:pt x="614" y="796"/>
                  </a:lnTo>
                  <a:lnTo>
                    <a:pt x="627" y="796"/>
                  </a:lnTo>
                  <a:lnTo>
                    <a:pt x="661" y="804"/>
                  </a:lnTo>
                  <a:lnTo>
                    <a:pt x="673" y="78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3" name="Freeform 2483"/>
            <p:cNvSpPr>
              <a:spLocks/>
            </p:cNvSpPr>
            <p:nvPr/>
          </p:nvSpPr>
          <p:spPr bwMode="auto">
            <a:xfrm>
              <a:off x="1804513" y="3719669"/>
              <a:ext cx="715892" cy="845984"/>
            </a:xfrm>
            <a:custGeom>
              <a:avLst/>
              <a:gdLst>
                <a:gd name="T0" fmla="*/ 377950848 w 678"/>
                <a:gd name="T1" fmla="*/ 0 h 826"/>
                <a:gd name="T2" fmla="*/ 755901696 w 678"/>
                <a:gd name="T3" fmla="*/ 433225743 h 826"/>
                <a:gd name="T4" fmla="*/ 377950848 w 678"/>
                <a:gd name="T5" fmla="*/ 866451487 h 826"/>
                <a:gd name="T6" fmla="*/ 0 w 678"/>
                <a:gd name="T7" fmla="*/ 433225743 h 826"/>
                <a:gd name="T8" fmla="*/ 37906379 w 678"/>
                <a:gd name="T9" fmla="*/ 0 h 826"/>
                <a:gd name="T10" fmla="*/ 0 w 678"/>
                <a:gd name="T11" fmla="*/ 46155292 h 826"/>
                <a:gd name="T12" fmla="*/ 713535265 w 678"/>
                <a:gd name="T13" fmla="*/ 866451487 h 826"/>
                <a:gd name="T14" fmla="*/ 723569364 w 678"/>
                <a:gd name="T15" fmla="*/ 866451487 h 826"/>
                <a:gd name="T16" fmla="*/ 755901696 w 678"/>
                <a:gd name="T17" fmla="*/ 824492332 h 826"/>
                <a:gd name="T18" fmla="*/ 37906379 w 678"/>
                <a:gd name="T19" fmla="*/ 0 h 826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8"/>
                <a:gd name="T31" fmla="*/ 0 h 826"/>
                <a:gd name="T32" fmla="*/ 678 w 678"/>
                <a:gd name="T33" fmla="*/ 826 h 8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8" h="826">
                  <a:moveTo>
                    <a:pt x="34" y="0"/>
                  </a:moveTo>
                  <a:lnTo>
                    <a:pt x="0" y="44"/>
                  </a:lnTo>
                  <a:lnTo>
                    <a:pt x="640" y="826"/>
                  </a:lnTo>
                  <a:lnTo>
                    <a:pt x="649" y="826"/>
                  </a:lnTo>
                  <a:lnTo>
                    <a:pt x="678" y="78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4" name="Freeform 2484"/>
            <p:cNvSpPr>
              <a:spLocks/>
            </p:cNvSpPr>
            <p:nvPr/>
          </p:nvSpPr>
          <p:spPr bwMode="auto">
            <a:xfrm>
              <a:off x="1823523" y="3697129"/>
              <a:ext cx="715892" cy="849056"/>
            </a:xfrm>
            <a:custGeom>
              <a:avLst/>
              <a:gdLst>
                <a:gd name="T0" fmla="*/ 377950848 w 678"/>
                <a:gd name="T1" fmla="*/ 0 h 829"/>
                <a:gd name="T2" fmla="*/ 755901696 w 678"/>
                <a:gd name="T3" fmla="*/ 434798607 h 829"/>
                <a:gd name="T4" fmla="*/ 377950848 w 678"/>
                <a:gd name="T5" fmla="*/ 869597215 h 829"/>
                <a:gd name="T6" fmla="*/ 0 w 678"/>
                <a:gd name="T7" fmla="*/ 434798607 h 829"/>
                <a:gd name="T8" fmla="*/ 33447357 w 678"/>
                <a:gd name="T9" fmla="*/ 0 h 829"/>
                <a:gd name="T10" fmla="*/ 0 w 678"/>
                <a:gd name="T11" fmla="*/ 46154236 h 829"/>
                <a:gd name="T12" fmla="*/ 717995334 w 678"/>
                <a:gd name="T13" fmla="*/ 869597215 h 829"/>
                <a:gd name="T14" fmla="*/ 755901696 w 678"/>
                <a:gd name="T15" fmla="*/ 824491768 h 829"/>
                <a:gd name="T16" fmla="*/ 33447357 w 678"/>
                <a:gd name="T17" fmla="*/ 0 h 829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78"/>
                <a:gd name="T28" fmla="*/ 0 h 829"/>
                <a:gd name="T29" fmla="*/ 678 w 678"/>
                <a:gd name="T30" fmla="*/ 829 h 8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78" h="829">
                  <a:moveTo>
                    <a:pt x="30" y="0"/>
                  </a:moveTo>
                  <a:lnTo>
                    <a:pt x="0" y="44"/>
                  </a:lnTo>
                  <a:lnTo>
                    <a:pt x="644" y="829"/>
                  </a:lnTo>
                  <a:lnTo>
                    <a:pt x="678" y="78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5" name="Freeform 2485"/>
            <p:cNvSpPr>
              <a:spLocks/>
            </p:cNvSpPr>
            <p:nvPr/>
          </p:nvSpPr>
          <p:spPr bwMode="auto">
            <a:xfrm>
              <a:off x="1841473" y="3671526"/>
              <a:ext cx="711668" cy="852129"/>
            </a:xfrm>
            <a:custGeom>
              <a:avLst/>
              <a:gdLst>
                <a:gd name="T0" fmla="*/ 375720576 w 674"/>
                <a:gd name="T1" fmla="*/ 0 h 833"/>
                <a:gd name="T2" fmla="*/ 751441152 w 674"/>
                <a:gd name="T3" fmla="*/ 435849151 h 833"/>
                <a:gd name="T4" fmla="*/ 375720576 w 674"/>
                <a:gd name="T5" fmla="*/ 871697278 h 833"/>
                <a:gd name="T6" fmla="*/ 0 w 674"/>
                <a:gd name="T7" fmla="*/ 435849151 h 833"/>
                <a:gd name="T8" fmla="*/ 33447336 w 674"/>
                <a:gd name="T9" fmla="*/ 0 h 833"/>
                <a:gd name="T10" fmla="*/ 0 w 674"/>
                <a:gd name="T11" fmla="*/ 49183087 h 833"/>
                <a:gd name="T12" fmla="*/ 717993824 w 674"/>
                <a:gd name="T13" fmla="*/ 871697278 h 833"/>
                <a:gd name="T14" fmla="*/ 751441152 w 674"/>
                <a:gd name="T15" fmla="*/ 825653683 h 833"/>
                <a:gd name="T16" fmla="*/ 344503281 w 674"/>
                <a:gd name="T17" fmla="*/ 357888065 h 833"/>
                <a:gd name="T18" fmla="*/ 331125195 w 674"/>
                <a:gd name="T19" fmla="*/ 342190687 h 833"/>
                <a:gd name="T20" fmla="*/ 307711960 w 674"/>
                <a:gd name="T21" fmla="*/ 316029414 h 833"/>
                <a:gd name="T22" fmla="*/ 283183708 w 674"/>
                <a:gd name="T23" fmla="*/ 288821649 h 833"/>
                <a:gd name="T24" fmla="*/ 33447336 w 674"/>
                <a:gd name="T25" fmla="*/ 0 h 833"/>
                <a:gd name="T26" fmla="*/ 17694720 60000 65536"/>
                <a:gd name="T27" fmla="*/ 0 60000 65536"/>
                <a:gd name="T28" fmla="*/ 5898240 60000 65536"/>
                <a:gd name="T29" fmla="*/ 1179648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4"/>
                <a:gd name="T40" fmla="*/ 0 h 833"/>
                <a:gd name="T41" fmla="*/ 674 w 674"/>
                <a:gd name="T42" fmla="*/ 833 h 8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4" h="833">
                  <a:moveTo>
                    <a:pt x="30" y="0"/>
                  </a:moveTo>
                  <a:lnTo>
                    <a:pt x="0" y="47"/>
                  </a:lnTo>
                  <a:lnTo>
                    <a:pt x="644" y="833"/>
                  </a:lnTo>
                  <a:lnTo>
                    <a:pt x="674" y="789"/>
                  </a:lnTo>
                  <a:lnTo>
                    <a:pt x="309" y="342"/>
                  </a:lnTo>
                  <a:lnTo>
                    <a:pt x="297" y="327"/>
                  </a:lnTo>
                  <a:lnTo>
                    <a:pt x="276" y="302"/>
                  </a:lnTo>
                  <a:lnTo>
                    <a:pt x="254" y="27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6" name="Freeform 2486"/>
            <p:cNvSpPr>
              <a:spLocks/>
            </p:cNvSpPr>
            <p:nvPr/>
          </p:nvSpPr>
          <p:spPr bwMode="auto">
            <a:xfrm>
              <a:off x="1856250" y="3650019"/>
              <a:ext cx="715892" cy="852129"/>
            </a:xfrm>
            <a:custGeom>
              <a:avLst/>
              <a:gdLst>
                <a:gd name="T0" fmla="*/ 377950848 w 678"/>
                <a:gd name="T1" fmla="*/ 0 h 833"/>
                <a:gd name="T2" fmla="*/ 755901696 w 678"/>
                <a:gd name="T3" fmla="*/ 435849151 h 833"/>
                <a:gd name="T4" fmla="*/ 377950848 w 678"/>
                <a:gd name="T5" fmla="*/ 871697278 h 833"/>
                <a:gd name="T6" fmla="*/ 0 w 678"/>
                <a:gd name="T7" fmla="*/ 435849151 h 833"/>
                <a:gd name="T8" fmla="*/ 37906379 w 678"/>
                <a:gd name="T9" fmla="*/ 0 h 833"/>
                <a:gd name="T10" fmla="*/ 0 w 678"/>
                <a:gd name="T11" fmla="*/ 49183087 h 833"/>
                <a:gd name="T12" fmla="*/ 722454347 w 678"/>
                <a:gd name="T13" fmla="*/ 871697278 h 833"/>
                <a:gd name="T14" fmla="*/ 755901696 w 678"/>
                <a:gd name="T15" fmla="*/ 825653683 h 833"/>
                <a:gd name="T16" fmla="*/ 467142723 w 678"/>
                <a:gd name="T17" fmla="*/ 494973383 h 833"/>
                <a:gd name="T18" fmla="*/ 453763572 w 678"/>
                <a:gd name="T19" fmla="*/ 483461972 h 833"/>
                <a:gd name="T20" fmla="*/ 420317279 w 678"/>
                <a:gd name="T21" fmla="*/ 464626142 h 833"/>
                <a:gd name="T22" fmla="*/ 392445016 w 678"/>
                <a:gd name="T23" fmla="*/ 441604344 h 833"/>
                <a:gd name="T24" fmla="*/ 367916749 w 678"/>
                <a:gd name="T25" fmla="*/ 414396579 h 833"/>
                <a:gd name="T26" fmla="*/ 340044486 w 678"/>
                <a:gd name="T27" fmla="*/ 392421273 h 833"/>
                <a:gd name="T28" fmla="*/ 316631236 w 678"/>
                <a:gd name="T29" fmla="*/ 365212485 h 833"/>
                <a:gd name="T30" fmla="*/ 293219042 w 678"/>
                <a:gd name="T31" fmla="*/ 339051212 h 833"/>
                <a:gd name="T32" fmla="*/ 268690709 w 678"/>
                <a:gd name="T33" fmla="*/ 311843447 h 833"/>
                <a:gd name="T34" fmla="*/ 249737528 w 678"/>
                <a:gd name="T35" fmla="*/ 281496206 h 833"/>
                <a:gd name="T36" fmla="*/ 226324278 w 678"/>
                <a:gd name="T37" fmla="*/ 251148901 h 833"/>
                <a:gd name="T38" fmla="*/ 212946183 w 678"/>
                <a:gd name="T39" fmla="*/ 224987628 h 833"/>
                <a:gd name="T40" fmla="*/ 193991946 w 678"/>
                <a:gd name="T41" fmla="*/ 190454420 h 833"/>
                <a:gd name="T42" fmla="*/ 183958902 w 678"/>
                <a:gd name="T43" fmla="*/ 167432622 h 833"/>
                <a:gd name="T44" fmla="*/ 37906379 w 678"/>
                <a:gd name="T45" fmla="*/ 0 h 833"/>
                <a:gd name="T46" fmla="*/ 17694720 60000 65536"/>
                <a:gd name="T47" fmla="*/ 0 60000 65536"/>
                <a:gd name="T48" fmla="*/ 5898240 60000 65536"/>
                <a:gd name="T49" fmla="*/ 1179648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8"/>
                <a:gd name="T70" fmla="*/ 0 h 833"/>
                <a:gd name="T71" fmla="*/ 678 w 678"/>
                <a:gd name="T72" fmla="*/ 833 h 8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8" h="833">
                  <a:moveTo>
                    <a:pt x="34" y="0"/>
                  </a:moveTo>
                  <a:lnTo>
                    <a:pt x="0" y="47"/>
                  </a:lnTo>
                  <a:lnTo>
                    <a:pt x="648" y="833"/>
                  </a:lnTo>
                  <a:lnTo>
                    <a:pt x="678" y="789"/>
                  </a:lnTo>
                  <a:lnTo>
                    <a:pt x="419" y="473"/>
                  </a:lnTo>
                  <a:lnTo>
                    <a:pt x="407" y="462"/>
                  </a:lnTo>
                  <a:lnTo>
                    <a:pt x="377" y="444"/>
                  </a:lnTo>
                  <a:lnTo>
                    <a:pt x="352" y="422"/>
                  </a:lnTo>
                  <a:lnTo>
                    <a:pt x="330" y="396"/>
                  </a:lnTo>
                  <a:lnTo>
                    <a:pt x="305" y="375"/>
                  </a:lnTo>
                  <a:lnTo>
                    <a:pt x="284" y="349"/>
                  </a:lnTo>
                  <a:lnTo>
                    <a:pt x="263" y="324"/>
                  </a:lnTo>
                  <a:lnTo>
                    <a:pt x="241" y="298"/>
                  </a:lnTo>
                  <a:lnTo>
                    <a:pt x="224" y="269"/>
                  </a:lnTo>
                  <a:lnTo>
                    <a:pt x="203" y="240"/>
                  </a:lnTo>
                  <a:lnTo>
                    <a:pt x="191" y="215"/>
                  </a:lnTo>
                  <a:lnTo>
                    <a:pt x="174" y="182"/>
                  </a:lnTo>
                  <a:lnTo>
                    <a:pt x="165" y="16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7" name="Freeform 2487"/>
            <p:cNvSpPr>
              <a:spLocks/>
            </p:cNvSpPr>
            <p:nvPr/>
          </p:nvSpPr>
          <p:spPr bwMode="auto">
            <a:xfrm>
              <a:off x="1873148" y="3625440"/>
              <a:ext cx="715892" cy="854177"/>
            </a:xfrm>
            <a:custGeom>
              <a:avLst/>
              <a:gdLst>
                <a:gd name="T0" fmla="*/ 377950848 w 678"/>
                <a:gd name="T1" fmla="*/ 0 h 833"/>
                <a:gd name="T2" fmla="*/ 755901696 w 678"/>
                <a:gd name="T3" fmla="*/ 437946699 h 833"/>
                <a:gd name="T4" fmla="*/ 377950848 w 678"/>
                <a:gd name="T5" fmla="*/ 875892373 h 833"/>
                <a:gd name="T6" fmla="*/ 0 w 678"/>
                <a:gd name="T7" fmla="*/ 437946699 h 833"/>
                <a:gd name="T8" fmla="*/ 37906379 w 678"/>
                <a:gd name="T9" fmla="*/ 0 h 833"/>
                <a:gd name="T10" fmla="*/ 0 w 678"/>
                <a:gd name="T11" fmla="*/ 46266043 h 833"/>
                <a:gd name="T12" fmla="*/ 249737528 w 678"/>
                <a:gd name="T13" fmla="*/ 336477064 h 833"/>
                <a:gd name="T14" fmla="*/ 230784347 w 678"/>
                <a:gd name="T15" fmla="*/ 305984082 h 833"/>
                <a:gd name="T16" fmla="*/ 207371097 w 678"/>
                <a:gd name="T17" fmla="*/ 275491100 h 833"/>
                <a:gd name="T18" fmla="*/ 193991946 w 678"/>
                <a:gd name="T19" fmla="*/ 249203311 h 833"/>
                <a:gd name="T20" fmla="*/ 175038765 w 678"/>
                <a:gd name="T21" fmla="*/ 214504047 h 833"/>
                <a:gd name="T22" fmla="*/ 160545652 w 678"/>
                <a:gd name="T23" fmla="*/ 184011065 h 833"/>
                <a:gd name="T24" fmla="*/ 146051484 w 678"/>
                <a:gd name="T25" fmla="*/ 153518083 h 833"/>
                <a:gd name="T26" fmla="*/ 137132369 w 678"/>
                <a:gd name="T27" fmla="*/ 118818787 h 833"/>
                <a:gd name="T28" fmla="*/ 131558339 w 678"/>
                <a:gd name="T29" fmla="*/ 114612504 h 833"/>
                <a:gd name="T30" fmla="*/ 37906379 w 678"/>
                <a:gd name="T31" fmla="*/ 0 h 833"/>
                <a:gd name="T32" fmla="*/ 311057206 w 678"/>
                <a:gd name="T33" fmla="*/ 405875593 h 833"/>
                <a:gd name="T34" fmla="*/ 321091305 w 678"/>
                <a:gd name="T35" fmla="*/ 417442356 h 833"/>
                <a:gd name="T36" fmla="*/ 348963568 w 678"/>
                <a:gd name="T37" fmla="*/ 439523799 h 833"/>
                <a:gd name="T38" fmla="*/ 373490779 w 678"/>
                <a:gd name="T39" fmla="*/ 466862582 h 833"/>
                <a:gd name="T40" fmla="*/ 401364098 w 678"/>
                <a:gd name="T41" fmla="*/ 489995083 h 833"/>
                <a:gd name="T42" fmla="*/ 434810391 w 678"/>
                <a:gd name="T43" fmla="*/ 508922327 h 833"/>
                <a:gd name="T44" fmla="*/ 462682654 w 678"/>
                <a:gd name="T45" fmla="*/ 532054828 h 833"/>
                <a:gd name="T46" fmla="*/ 496130004 w 678"/>
                <a:gd name="T47" fmla="*/ 550982201 h 833"/>
                <a:gd name="T48" fmla="*/ 528462335 w 678"/>
                <a:gd name="T49" fmla="*/ 569908419 h 833"/>
                <a:gd name="T50" fmla="*/ 755901696 w 678"/>
                <a:gd name="T51" fmla="*/ 829626346 h 833"/>
                <a:gd name="T52" fmla="*/ 717995334 w 678"/>
                <a:gd name="T53" fmla="*/ 875892373 h 833"/>
                <a:gd name="T54" fmla="*/ 311057206 w 678"/>
                <a:gd name="T55" fmla="*/ 405875593 h 833"/>
                <a:gd name="T56" fmla="*/ 17694720 60000 65536"/>
                <a:gd name="T57" fmla="*/ 0 60000 65536"/>
                <a:gd name="T58" fmla="*/ 5898240 60000 65536"/>
                <a:gd name="T59" fmla="*/ 1179648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78"/>
                <a:gd name="T85" fmla="*/ 0 h 833"/>
                <a:gd name="T86" fmla="*/ 678 w 678"/>
                <a:gd name="T87" fmla="*/ 833 h 83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78" h="833">
                  <a:moveTo>
                    <a:pt x="34" y="0"/>
                  </a:moveTo>
                  <a:lnTo>
                    <a:pt x="0" y="44"/>
                  </a:lnTo>
                  <a:lnTo>
                    <a:pt x="224" y="320"/>
                  </a:lnTo>
                  <a:lnTo>
                    <a:pt x="207" y="291"/>
                  </a:lnTo>
                  <a:lnTo>
                    <a:pt x="186" y="262"/>
                  </a:lnTo>
                  <a:lnTo>
                    <a:pt x="174" y="237"/>
                  </a:lnTo>
                  <a:lnTo>
                    <a:pt x="157" y="204"/>
                  </a:lnTo>
                  <a:lnTo>
                    <a:pt x="144" y="175"/>
                  </a:lnTo>
                  <a:lnTo>
                    <a:pt x="131" y="146"/>
                  </a:lnTo>
                  <a:lnTo>
                    <a:pt x="123" y="113"/>
                  </a:lnTo>
                  <a:lnTo>
                    <a:pt x="118" y="109"/>
                  </a:lnTo>
                  <a:lnTo>
                    <a:pt x="34" y="0"/>
                  </a:lnTo>
                  <a:close/>
                  <a:moveTo>
                    <a:pt x="279" y="386"/>
                  </a:moveTo>
                  <a:lnTo>
                    <a:pt x="288" y="397"/>
                  </a:lnTo>
                  <a:lnTo>
                    <a:pt x="313" y="418"/>
                  </a:lnTo>
                  <a:lnTo>
                    <a:pt x="335" y="444"/>
                  </a:lnTo>
                  <a:lnTo>
                    <a:pt x="360" y="466"/>
                  </a:lnTo>
                  <a:lnTo>
                    <a:pt x="390" y="484"/>
                  </a:lnTo>
                  <a:lnTo>
                    <a:pt x="415" y="506"/>
                  </a:lnTo>
                  <a:lnTo>
                    <a:pt x="445" y="524"/>
                  </a:lnTo>
                  <a:lnTo>
                    <a:pt x="474" y="542"/>
                  </a:lnTo>
                  <a:lnTo>
                    <a:pt x="678" y="789"/>
                  </a:lnTo>
                  <a:lnTo>
                    <a:pt x="644" y="833"/>
                  </a:lnTo>
                  <a:lnTo>
                    <a:pt x="279" y="386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8" name="Freeform 2488"/>
            <p:cNvSpPr>
              <a:spLocks/>
            </p:cNvSpPr>
            <p:nvPr/>
          </p:nvSpPr>
          <p:spPr bwMode="auto">
            <a:xfrm>
              <a:off x="1891098" y="3603933"/>
              <a:ext cx="712729" cy="854177"/>
            </a:xfrm>
            <a:custGeom>
              <a:avLst/>
              <a:gdLst>
                <a:gd name="T0" fmla="*/ 376842236 w 674"/>
                <a:gd name="T1" fmla="*/ 0 h 833"/>
                <a:gd name="T2" fmla="*/ 753683415 w 674"/>
                <a:gd name="T3" fmla="*/ 437946699 h 833"/>
                <a:gd name="T4" fmla="*/ 376842236 w 674"/>
                <a:gd name="T5" fmla="*/ 875892373 h 833"/>
                <a:gd name="T6" fmla="*/ 0 w 674"/>
                <a:gd name="T7" fmla="*/ 437946699 h 833"/>
                <a:gd name="T8" fmla="*/ 32428109 w 674"/>
                <a:gd name="T9" fmla="*/ 0 h 833"/>
                <a:gd name="T10" fmla="*/ 0 w 674"/>
                <a:gd name="T11" fmla="*/ 46266043 h 833"/>
                <a:gd name="T12" fmla="*/ 146486972 w 674"/>
                <a:gd name="T13" fmla="*/ 214504047 h 833"/>
                <a:gd name="T14" fmla="*/ 142014969 w 674"/>
                <a:gd name="T15" fmla="*/ 207143566 h 833"/>
                <a:gd name="T16" fmla="*/ 127478019 w 674"/>
                <a:gd name="T17" fmla="*/ 176650584 h 833"/>
                <a:gd name="T18" fmla="*/ 118531899 w 674"/>
                <a:gd name="T19" fmla="*/ 141951320 h 833"/>
                <a:gd name="T20" fmla="*/ 108468042 w 674"/>
                <a:gd name="T21" fmla="*/ 107252023 h 833"/>
                <a:gd name="T22" fmla="*/ 99521921 w 674"/>
                <a:gd name="T23" fmla="*/ 76759041 h 833"/>
                <a:gd name="T24" fmla="*/ 99521921 w 674"/>
                <a:gd name="T25" fmla="*/ 72552759 h 833"/>
                <a:gd name="T26" fmla="*/ 32428109 w 674"/>
                <a:gd name="T27" fmla="*/ 0 h 833"/>
                <a:gd name="T28" fmla="*/ 430516844 w 674"/>
                <a:gd name="T29" fmla="*/ 543621719 h 833"/>
                <a:gd name="T30" fmla="*/ 445053761 w 674"/>
                <a:gd name="T31" fmla="*/ 555187457 h 833"/>
                <a:gd name="T32" fmla="*/ 478599597 w 674"/>
                <a:gd name="T33" fmla="*/ 574114701 h 833"/>
                <a:gd name="T34" fmla="*/ 511028755 w 674"/>
                <a:gd name="T35" fmla="*/ 593040920 h 833"/>
                <a:gd name="T36" fmla="*/ 544575649 w 674"/>
                <a:gd name="T37" fmla="*/ 611968165 h 833"/>
                <a:gd name="T38" fmla="*/ 578122675 w 674"/>
                <a:gd name="T39" fmla="*/ 623534928 h 833"/>
                <a:gd name="T40" fmla="*/ 753683415 w 674"/>
                <a:gd name="T41" fmla="*/ 829626346 h 833"/>
                <a:gd name="T42" fmla="*/ 720136521 w 674"/>
                <a:gd name="T43" fmla="*/ 875892373 h 833"/>
                <a:gd name="T44" fmla="*/ 430516844 w 674"/>
                <a:gd name="T45" fmla="*/ 543621719 h 833"/>
                <a:gd name="T46" fmla="*/ 17694720 60000 65536"/>
                <a:gd name="T47" fmla="*/ 0 60000 65536"/>
                <a:gd name="T48" fmla="*/ 5898240 60000 65536"/>
                <a:gd name="T49" fmla="*/ 1179648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4"/>
                <a:gd name="T70" fmla="*/ 0 h 833"/>
                <a:gd name="T71" fmla="*/ 674 w 674"/>
                <a:gd name="T72" fmla="*/ 833 h 8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4" h="833">
                  <a:moveTo>
                    <a:pt x="29" y="0"/>
                  </a:moveTo>
                  <a:lnTo>
                    <a:pt x="0" y="44"/>
                  </a:lnTo>
                  <a:lnTo>
                    <a:pt x="131" y="204"/>
                  </a:lnTo>
                  <a:lnTo>
                    <a:pt x="127" y="197"/>
                  </a:lnTo>
                  <a:lnTo>
                    <a:pt x="114" y="168"/>
                  </a:lnTo>
                  <a:lnTo>
                    <a:pt x="106" y="135"/>
                  </a:lnTo>
                  <a:lnTo>
                    <a:pt x="97" y="102"/>
                  </a:lnTo>
                  <a:lnTo>
                    <a:pt x="89" y="73"/>
                  </a:lnTo>
                  <a:lnTo>
                    <a:pt x="89" y="69"/>
                  </a:lnTo>
                  <a:lnTo>
                    <a:pt x="29" y="0"/>
                  </a:lnTo>
                  <a:close/>
                  <a:moveTo>
                    <a:pt x="385" y="517"/>
                  </a:moveTo>
                  <a:lnTo>
                    <a:pt x="398" y="528"/>
                  </a:lnTo>
                  <a:lnTo>
                    <a:pt x="428" y="546"/>
                  </a:lnTo>
                  <a:lnTo>
                    <a:pt x="457" y="564"/>
                  </a:lnTo>
                  <a:lnTo>
                    <a:pt x="487" y="582"/>
                  </a:lnTo>
                  <a:lnTo>
                    <a:pt x="517" y="593"/>
                  </a:lnTo>
                  <a:lnTo>
                    <a:pt x="674" y="789"/>
                  </a:lnTo>
                  <a:lnTo>
                    <a:pt x="644" y="833"/>
                  </a:lnTo>
                  <a:lnTo>
                    <a:pt x="385" y="517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49" name="Freeform 2489"/>
            <p:cNvSpPr>
              <a:spLocks/>
            </p:cNvSpPr>
            <p:nvPr/>
          </p:nvSpPr>
          <p:spPr bwMode="auto">
            <a:xfrm>
              <a:off x="1910099" y="3583451"/>
              <a:ext cx="709556" cy="851105"/>
            </a:xfrm>
            <a:custGeom>
              <a:avLst/>
              <a:gdLst>
                <a:gd name="T0" fmla="*/ 374048820 w 673"/>
                <a:gd name="T1" fmla="*/ 0 h 832"/>
                <a:gd name="T2" fmla="*/ 748097640 w 673"/>
                <a:gd name="T3" fmla="*/ 435324863 h 832"/>
                <a:gd name="T4" fmla="*/ 374048820 w 673"/>
                <a:gd name="T5" fmla="*/ 870648703 h 832"/>
                <a:gd name="T6" fmla="*/ 0 w 673"/>
                <a:gd name="T7" fmla="*/ 435324863 h 832"/>
                <a:gd name="T8" fmla="*/ 32235769 w 673"/>
                <a:gd name="T9" fmla="*/ 0 h 832"/>
                <a:gd name="T10" fmla="*/ 0 w 673"/>
                <a:gd name="T11" fmla="*/ 44997065 h 832"/>
                <a:gd name="T12" fmla="*/ 93373562 w 673"/>
                <a:gd name="T13" fmla="*/ 159060494 h 832"/>
                <a:gd name="T14" fmla="*/ 88926451 w 673"/>
                <a:gd name="T15" fmla="*/ 128713258 h 832"/>
                <a:gd name="T16" fmla="*/ 80034336 w 673"/>
                <a:gd name="T17" fmla="*/ 98367077 h 832"/>
                <a:gd name="T18" fmla="*/ 70029916 w 673"/>
                <a:gd name="T19" fmla="*/ 63833895 h 832"/>
                <a:gd name="T20" fmla="*/ 70029916 w 673"/>
                <a:gd name="T21" fmla="*/ 41858616 h 832"/>
                <a:gd name="T22" fmla="*/ 32235769 w 673"/>
                <a:gd name="T23" fmla="*/ 0 h 832"/>
                <a:gd name="T24" fmla="*/ 489098065 w 673"/>
                <a:gd name="T25" fmla="*/ 612174738 h 832"/>
                <a:gd name="T26" fmla="*/ 522445076 w 673"/>
                <a:gd name="T27" fmla="*/ 631011568 h 832"/>
                <a:gd name="T28" fmla="*/ 560239331 w 673"/>
                <a:gd name="T29" fmla="*/ 646707904 h 832"/>
                <a:gd name="T30" fmla="*/ 593587396 w 673"/>
                <a:gd name="T31" fmla="*/ 661358772 h 832"/>
                <a:gd name="T32" fmla="*/ 616931042 w 673"/>
                <a:gd name="T33" fmla="*/ 669729673 h 832"/>
                <a:gd name="T34" fmla="*/ 748097640 w 673"/>
                <a:gd name="T35" fmla="*/ 821465692 h 832"/>
                <a:gd name="T36" fmla="*/ 715861880 w 673"/>
                <a:gd name="T37" fmla="*/ 870648703 h 832"/>
                <a:gd name="T38" fmla="*/ 489098065 w 673"/>
                <a:gd name="T39" fmla="*/ 612174738 h 832"/>
                <a:gd name="T40" fmla="*/ 17694720 60000 65536"/>
                <a:gd name="T41" fmla="*/ 0 60000 65536"/>
                <a:gd name="T42" fmla="*/ 5898240 60000 65536"/>
                <a:gd name="T43" fmla="*/ 1179648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73"/>
                <a:gd name="T61" fmla="*/ 0 h 832"/>
                <a:gd name="T62" fmla="*/ 673 w 673"/>
                <a:gd name="T63" fmla="*/ 832 h 83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73" h="832">
                  <a:moveTo>
                    <a:pt x="29" y="0"/>
                  </a:moveTo>
                  <a:lnTo>
                    <a:pt x="0" y="43"/>
                  </a:lnTo>
                  <a:lnTo>
                    <a:pt x="84" y="152"/>
                  </a:lnTo>
                  <a:lnTo>
                    <a:pt x="80" y="123"/>
                  </a:lnTo>
                  <a:lnTo>
                    <a:pt x="72" y="94"/>
                  </a:lnTo>
                  <a:lnTo>
                    <a:pt x="63" y="61"/>
                  </a:lnTo>
                  <a:lnTo>
                    <a:pt x="63" y="40"/>
                  </a:lnTo>
                  <a:lnTo>
                    <a:pt x="29" y="0"/>
                  </a:lnTo>
                  <a:close/>
                  <a:moveTo>
                    <a:pt x="440" y="585"/>
                  </a:moveTo>
                  <a:lnTo>
                    <a:pt x="470" y="603"/>
                  </a:lnTo>
                  <a:lnTo>
                    <a:pt x="504" y="618"/>
                  </a:lnTo>
                  <a:lnTo>
                    <a:pt x="534" y="632"/>
                  </a:lnTo>
                  <a:lnTo>
                    <a:pt x="555" y="640"/>
                  </a:lnTo>
                  <a:lnTo>
                    <a:pt x="673" y="785"/>
                  </a:lnTo>
                  <a:lnTo>
                    <a:pt x="644" y="832"/>
                  </a:lnTo>
                  <a:lnTo>
                    <a:pt x="440" y="585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0" name="Freeform 2490"/>
            <p:cNvSpPr>
              <a:spLocks/>
            </p:cNvSpPr>
            <p:nvPr/>
          </p:nvSpPr>
          <p:spPr bwMode="auto">
            <a:xfrm>
              <a:off x="1922772" y="3558872"/>
              <a:ext cx="714841" cy="852129"/>
            </a:xfrm>
            <a:custGeom>
              <a:avLst/>
              <a:gdLst>
                <a:gd name="T0" fmla="*/ 376842452 w 678"/>
                <a:gd name="T1" fmla="*/ 0 h 832"/>
                <a:gd name="T2" fmla="*/ 753683850 w 678"/>
                <a:gd name="T3" fmla="*/ 436373008 h 832"/>
                <a:gd name="T4" fmla="*/ 376842452 w 678"/>
                <a:gd name="T5" fmla="*/ 872744991 h 832"/>
                <a:gd name="T6" fmla="*/ 0 w 678"/>
                <a:gd name="T7" fmla="*/ 436373008 h 832"/>
                <a:gd name="T8" fmla="*/ 37794848 w 678"/>
                <a:gd name="T9" fmla="*/ 0 h 832"/>
                <a:gd name="T10" fmla="*/ 0 w 678"/>
                <a:gd name="T11" fmla="*/ 45105485 h 832"/>
                <a:gd name="T12" fmla="*/ 66697399 w 678"/>
                <a:gd name="T13" fmla="*/ 117485235 h 832"/>
                <a:gd name="T14" fmla="*/ 56692792 w 678"/>
                <a:gd name="T15" fmla="*/ 87064648 h 832"/>
                <a:gd name="T16" fmla="*/ 52246651 w 678"/>
                <a:gd name="T17" fmla="*/ 49301605 h 832"/>
                <a:gd name="T18" fmla="*/ 52246651 w 678"/>
                <a:gd name="T19" fmla="*/ 14685910 h 832"/>
                <a:gd name="T20" fmla="*/ 37794848 w 678"/>
                <a:gd name="T21" fmla="*/ 0 h 832"/>
                <a:gd name="T22" fmla="*/ 542474637 w 678"/>
                <a:gd name="T23" fmla="*/ 667146398 h 832"/>
                <a:gd name="T24" fmla="*/ 546920777 w 678"/>
                <a:gd name="T25" fmla="*/ 671342518 h 832"/>
                <a:gd name="T26" fmla="*/ 580269601 w 678"/>
                <a:gd name="T27" fmla="*/ 686028424 h 832"/>
                <a:gd name="T28" fmla="*/ 618065487 w 678"/>
                <a:gd name="T29" fmla="*/ 697566985 h 832"/>
                <a:gd name="T30" fmla="*/ 654749047 w 678"/>
                <a:gd name="T31" fmla="*/ 713301665 h 832"/>
                <a:gd name="T32" fmla="*/ 753683850 w 678"/>
                <a:gd name="T33" fmla="*/ 823443403 h 832"/>
                <a:gd name="T34" fmla="*/ 717000289 w 678"/>
                <a:gd name="T35" fmla="*/ 872744991 h 832"/>
                <a:gd name="T36" fmla="*/ 542474637 w 678"/>
                <a:gd name="T37" fmla="*/ 667146398 h 832"/>
                <a:gd name="T38" fmla="*/ 17694720 60000 65536"/>
                <a:gd name="T39" fmla="*/ 0 60000 65536"/>
                <a:gd name="T40" fmla="*/ 5898240 60000 65536"/>
                <a:gd name="T41" fmla="*/ 1179648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78"/>
                <a:gd name="T58" fmla="*/ 0 h 832"/>
                <a:gd name="T59" fmla="*/ 678 w 678"/>
                <a:gd name="T60" fmla="*/ 832 h 83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78" h="832">
                  <a:moveTo>
                    <a:pt x="34" y="0"/>
                  </a:moveTo>
                  <a:lnTo>
                    <a:pt x="0" y="43"/>
                  </a:lnTo>
                  <a:lnTo>
                    <a:pt x="60" y="112"/>
                  </a:lnTo>
                  <a:lnTo>
                    <a:pt x="51" y="83"/>
                  </a:lnTo>
                  <a:lnTo>
                    <a:pt x="47" y="47"/>
                  </a:lnTo>
                  <a:lnTo>
                    <a:pt x="47" y="14"/>
                  </a:lnTo>
                  <a:lnTo>
                    <a:pt x="34" y="0"/>
                  </a:lnTo>
                  <a:close/>
                  <a:moveTo>
                    <a:pt x="488" y="636"/>
                  </a:moveTo>
                  <a:lnTo>
                    <a:pt x="492" y="640"/>
                  </a:lnTo>
                  <a:lnTo>
                    <a:pt x="522" y="654"/>
                  </a:lnTo>
                  <a:lnTo>
                    <a:pt x="556" y="665"/>
                  </a:lnTo>
                  <a:lnTo>
                    <a:pt x="589" y="680"/>
                  </a:lnTo>
                  <a:lnTo>
                    <a:pt x="678" y="785"/>
                  </a:lnTo>
                  <a:lnTo>
                    <a:pt x="645" y="832"/>
                  </a:lnTo>
                  <a:lnTo>
                    <a:pt x="488" y="636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1" name="Freeform 2491"/>
            <p:cNvSpPr>
              <a:spLocks/>
            </p:cNvSpPr>
            <p:nvPr/>
          </p:nvSpPr>
          <p:spPr bwMode="auto">
            <a:xfrm>
              <a:off x="1939670" y="3541452"/>
              <a:ext cx="711668" cy="844960"/>
            </a:xfrm>
            <a:custGeom>
              <a:avLst/>
              <a:gdLst>
                <a:gd name="T0" fmla="*/ 375720576 w 674"/>
                <a:gd name="T1" fmla="*/ 0 h 825"/>
                <a:gd name="T2" fmla="*/ 751441152 w 674"/>
                <a:gd name="T3" fmla="*/ 432701455 h 825"/>
                <a:gd name="T4" fmla="*/ 375720576 w 674"/>
                <a:gd name="T5" fmla="*/ 865402911 h 825"/>
                <a:gd name="T6" fmla="*/ 0 w 674"/>
                <a:gd name="T7" fmla="*/ 432701455 h 825"/>
                <a:gd name="T8" fmla="*/ 0 w 674"/>
                <a:gd name="T9" fmla="*/ 41959181 h 825"/>
                <a:gd name="T10" fmla="*/ 33447336 w 674"/>
                <a:gd name="T11" fmla="*/ 0 h 825"/>
                <a:gd name="T12" fmla="*/ 33447336 w 674"/>
                <a:gd name="T13" fmla="*/ 33566938 h 825"/>
                <a:gd name="T14" fmla="*/ 33447336 w 674"/>
                <a:gd name="T15" fmla="*/ 68183675 h 825"/>
                <a:gd name="T16" fmla="*/ 37906355 w 674"/>
                <a:gd name="T17" fmla="*/ 83918362 h 825"/>
                <a:gd name="T18" fmla="*/ 0 w 674"/>
                <a:gd name="T19" fmla="*/ 41959181 h 825"/>
                <a:gd name="T20" fmla="*/ 586436657 w 674"/>
                <a:gd name="T21" fmla="*/ 713301962 h 825"/>
                <a:gd name="T22" fmla="*/ 600929760 w 674"/>
                <a:gd name="T23" fmla="*/ 716449309 h 825"/>
                <a:gd name="T24" fmla="*/ 637722138 w 674"/>
                <a:gd name="T25" fmla="*/ 732182972 h 825"/>
                <a:gd name="T26" fmla="*/ 675628476 w 674"/>
                <a:gd name="T27" fmla="*/ 739526440 h 825"/>
                <a:gd name="T28" fmla="*/ 685662569 w 674"/>
                <a:gd name="T29" fmla="*/ 743722562 h 825"/>
                <a:gd name="T30" fmla="*/ 751441152 w 674"/>
                <a:gd name="T31" fmla="*/ 819247625 h 825"/>
                <a:gd name="T32" fmla="*/ 717993824 w 674"/>
                <a:gd name="T33" fmla="*/ 865402911 h 825"/>
                <a:gd name="T34" fmla="*/ 586436657 w 674"/>
                <a:gd name="T35" fmla="*/ 713301962 h 825"/>
                <a:gd name="T36" fmla="*/ 17694720 60000 65536"/>
                <a:gd name="T37" fmla="*/ 0 60000 65536"/>
                <a:gd name="T38" fmla="*/ 5898240 60000 65536"/>
                <a:gd name="T39" fmla="*/ 1179648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74"/>
                <a:gd name="T55" fmla="*/ 0 h 825"/>
                <a:gd name="T56" fmla="*/ 674 w 674"/>
                <a:gd name="T57" fmla="*/ 825 h 8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74" h="825">
                  <a:moveTo>
                    <a:pt x="0" y="40"/>
                  </a:moveTo>
                  <a:lnTo>
                    <a:pt x="30" y="0"/>
                  </a:lnTo>
                  <a:lnTo>
                    <a:pt x="30" y="32"/>
                  </a:lnTo>
                  <a:lnTo>
                    <a:pt x="30" y="65"/>
                  </a:lnTo>
                  <a:lnTo>
                    <a:pt x="34" y="80"/>
                  </a:lnTo>
                  <a:lnTo>
                    <a:pt x="0" y="40"/>
                  </a:lnTo>
                  <a:close/>
                  <a:moveTo>
                    <a:pt x="526" y="680"/>
                  </a:moveTo>
                  <a:lnTo>
                    <a:pt x="539" y="683"/>
                  </a:lnTo>
                  <a:lnTo>
                    <a:pt x="572" y="698"/>
                  </a:lnTo>
                  <a:lnTo>
                    <a:pt x="606" y="705"/>
                  </a:lnTo>
                  <a:lnTo>
                    <a:pt x="615" y="709"/>
                  </a:lnTo>
                  <a:lnTo>
                    <a:pt x="674" y="781"/>
                  </a:lnTo>
                  <a:lnTo>
                    <a:pt x="644" y="825"/>
                  </a:lnTo>
                  <a:lnTo>
                    <a:pt x="526" y="680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2" name="Freeform 2492"/>
            <p:cNvSpPr>
              <a:spLocks/>
            </p:cNvSpPr>
            <p:nvPr/>
          </p:nvSpPr>
          <p:spPr bwMode="auto">
            <a:xfrm>
              <a:off x="1957620" y="3541452"/>
              <a:ext cx="711668" cy="822429"/>
            </a:xfrm>
            <a:custGeom>
              <a:avLst/>
              <a:gdLst>
                <a:gd name="T0" fmla="*/ 375720576 w 674"/>
                <a:gd name="T1" fmla="*/ 0 h 803"/>
                <a:gd name="T2" fmla="*/ 751441152 w 674"/>
                <a:gd name="T3" fmla="*/ 421164559 h 803"/>
                <a:gd name="T4" fmla="*/ 375720576 w 674"/>
                <a:gd name="T5" fmla="*/ 842328095 h 803"/>
                <a:gd name="T6" fmla="*/ 0 w 674"/>
                <a:gd name="T7" fmla="*/ 421164559 h 803"/>
                <a:gd name="T8" fmla="*/ 0 w 674"/>
                <a:gd name="T9" fmla="*/ 18882071 h 803"/>
                <a:gd name="T10" fmla="*/ 14494163 w 674"/>
                <a:gd name="T11" fmla="*/ 0 h 803"/>
                <a:gd name="T12" fmla="*/ 14494163 w 674"/>
                <a:gd name="T13" fmla="*/ 33566990 h 803"/>
                <a:gd name="T14" fmla="*/ 0 w 674"/>
                <a:gd name="T15" fmla="*/ 18882071 h 803"/>
                <a:gd name="T16" fmla="*/ 618767913 w 674"/>
                <a:gd name="T17" fmla="*/ 732186142 h 803"/>
                <a:gd name="T18" fmla="*/ 656675307 w 674"/>
                <a:gd name="T19" fmla="*/ 739528598 h 803"/>
                <a:gd name="T20" fmla="*/ 694581645 w 674"/>
                <a:gd name="T21" fmla="*/ 751067181 h 803"/>
                <a:gd name="T22" fmla="*/ 717993824 w 674"/>
                <a:gd name="T23" fmla="*/ 755263309 h 803"/>
                <a:gd name="T24" fmla="*/ 751441152 w 674"/>
                <a:gd name="T25" fmla="*/ 797222538 h 803"/>
                <a:gd name="T26" fmla="*/ 717993824 w 674"/>
                <a:gd name="T27" fmla="*/ 842328095 h 803"/>
                <a:gd name="T28" fmla="*/ 618767913 w 674"/>
                <a:gd name="T29" fmla="*/ 732186142 h 803"/>
                <a:gd name="T30" fmla="*/ 17694720 60000 65536"/>
                <a:gd name="T31" fmla="*/ 0 60000 65536"/>
                <a:gd name="T32" fmla="*/ 5898240 60000 65536"/>
                <a:gd name="T33" fmla="*/ 1179648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74"/>
                <a:gd name="T46" fmla="*/ 0 h 803"/>
                <a:gd name="T47" fmla="*/ 674 w 674"/>
                <a:gd name="T48" fmla="*/ 803 h 80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74" h="803">
                  <a:moveTo>
                    <a:pt x="0" y="18"/>
                  </a:moveTo>
                  <a:lnTo>
                    <a:pt x="13" y="0"/>
                  </a:lnTo>
                  <a:lnTo>
                    <a:pt x="13" y="32"/>
                  </a:lnTo>
                  <a:lnTo>
                    <a:pt x="0" y="18"/>
                  </a:lnTo>
                  <a:close/>
                  <a:moveTo>
                    <a:pt x="555" y="698"/>
                  </a:moveTo>
                  <a:lnTo>
                    <a:pt x="589" y="705"/>
                  </a:lnTo>
                  <a:lnTo>
                    <a:pt x="623" y="716"/>
                  </a:lnTo>
                  <a:lnTo>
                    <a:pt x="644" y="720"/>
                  </a:lnTo>
                  <a:lnTo>
                    <a:pt x="674" y="760"/>
                  </a:lnTo>
                  <a:lnTo>
                    <a:pt x="644" y="803"/>
                  </a:lnTo>
                  <a:lnTo>
                    <a:pt x="555" y="698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3" name="Freeform 2493"/>
            <p:cNvSpPr>
              <a:spLocks/>
            </p:cNvSpPr>
            <p:nvPr/>
          </p:nvSpPr>
          <p:spPr bwMode="auto">
            <a:xfrm>
              <a:off x="2589041" y="4267614"/>
              <a:ext cx="98197" cy="74770"/>
            </a:xfrm>
            <a:custGeom>
              <a:avLst/>
              <a:gdLst>
                <a:gd name="T0" fmla="*/ 51842736 w 93"/>
                <a:gd name="T1" fmla="*/ 0 h 72"/>
                <a:gd name="T2" fmla="*/ 103684416 w 93"/>
                <a:gd name="T3" fmla="*/ 38823284 h 72"/>
                <a:gd name="T4" fmla="*/ 51842736 w 93"/>
                <a:gd name="T5" fmla="*/ 77646568 h 72"/>
                <a:gd name="T6" fmla="*/ 0 w 93"/>
                <a:gd name="T7" fmla="*/ 38823284 h 72"/>
                <a:gd name="T8" fmla="*/ 0 w 93"/>
                <a:gd name="T9" fmla="*/ 0 h 72"/>
                <a:gd name="T10" fmla="*/ 27872109 w 93"/>
                <a:gd name="T11" fmla="*/ 7548653 h 72"/>
                <a:gd name="T12" fmla="*/ 70238318 w 93"/>
                <a:gd name="T13" fmla="*/ 15098345 h 72"/>
                <a:gd name="T14" fmla="*/ 94765386 w 93"/>
                <a:gd name="T15" fmla="*/ 19412161 h 72"/>
                <a:gd name="T16" fmla="*/ 103684416 w 93"/>
                <a:gd name="T17" fmla="*/ 31274624 h 72"/>
                <a:gd name="T18" fmla="*/ 65778258 w 93"/>
                <a:gd name="T19" fmla="*/ 77646568 h 72"/>
                <a:gd name="T20" fmla="*/ 0 w 93"/>
                <a:gd name="T21" fmla="*/ 0 h 72"/>
                <a:gd name="T22" fmla="*/ 17694720 60000 65536"/>
                <a:gd name="T23" fmla="*/ 0 60000 65536"/>
                <a:gd name="T24" fmla="*/ 5898240 60000 65536"/>
                <a:gd name="T25" fmla="*/ 1179648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72"/>
                <a:gd name="T35" fmla="*/ 93 w 93"/>
                <a:gd name="T36" fmla="*/ 72 h 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72">
                  <a:moveTo>
                    <a:pt x="0" y="0"/>
                  </a:moveTo>
                  <a:lnTo>
                    <a:pt x="25" y="7"/>
                  </a:lnTo>
                  <a:lnTo>
                    <a:pt x="63" y="14"/>
                  </a:lnTo>
                  <a:lnTo>
                    <a:pt x="85" y="18"/>
                  </a:lnTo>
                  <a:lnTo>
                    <a:pt x="93" y="29"/>
                  </a:lnTo>
                  <a:lnTo>
                    <a:pt x="59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4" name="Freeform 2494"/>
            <p:cNvSpPr>
              <a:spLocks/>
            </p:cNvSpPr>
            <p:nvPr/>
          </p:nvSpPr>
          <p:spPr bwMode="auto">
            <a:xfrm>
              <a:off x="2636553" y="4277855"/>
              <a:ext cx="53849" cy="40965"/>
            </a:xfrm>
            <a:custGeom>
              <a:avLst/>
              <a:gdLst>
                <a:gd name="T0" fmla="*/ 28429104 w 51"/>
                <a:gd name="T1" fmla="*/ 0 h 40"/>
                <a:gd name="T2" fmla="*/ 56857152 w 51"/>
                <a:gd name="T3" fmla="*/ 20977152 h 40"/>
                <a:gd name="T4" fmla="*/ 28429104 w 51"/>
                <a:gd name="T5" fmla="*/ 41953281 h 40"/>
                <a:gd name="T6" fmla="*/ 0 w 51"/>
                <a:gd name="T7" fmla="*/ 20977152 h 40"/>
                <a:gd name="T8" fmla="*/ 0 w 51"/>
                <a:gd name="T9" fmla="*/ 0 h 40"/>
                <a:gd name="T10" fmla="*/ 18952739 w 51"/>
                <a:gd name="T11" fmla="*/ 3146112 h 40"/>
                <a:gd name="T12" fmla="*/ 56857152 w 51"/>
                <a:gd name="T13" fmla="*/ 10488064 h 40"/>
                <a:gd name="T14" fmla="*/ 33445507 w 51"/>
                <a:gd name="T15" fmla="*/ 41953281 h 40"/>
                <a:gd name="T16" fmla="*/ 0 w 51"/>
                <a:gd name="T17" fmla="*/ 0 h 4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40"/>
                <a:gd name="T29" fmla="*/ 51 w 51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40">
                  <a:moveTo>
                    <a:pt x="0" y="0"/>
                  </a:moveTo>
                  <a:lnTo>
                    <a:pt x="17" y="3"/>
                  </a:lnTo>
                  <a:lnTo>
                    <a:pt x="51" y="10"/>
                  </a:lnTo>
                  <a:lnTo>
                    <a:pt x="3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5" name="Freeform 2495"/>
            <p:cNvSpPr>
              <a:spLocks/>
            </p:cNvSpPr>
            <p:nvPr/>
          </p:nvSpPr>
          <p:spPr bwMode="auto">
            <a:xfrm>
              <a:off x="2677738" y="4286048"/>
              <a:ext cx="12673" cy="11265"/>
            </a:xfrm>
            <a:custGeom>
              <a:avLst/>
              <a:gdLst>
                <a:gd name="T0" fmla="*/ 6692400 w 12"/>
                <a:gd name="T1" fmla="*/ 0 h 11"/>
                <a:gd name="T2" fmla="*/ 13383744 w 12"/>
                <a:gd name="T3" fmla="*/ 5768704 h 11"/>
                <a:gd name="T4" fmla="*/ 6692400 w 12"/>
                <a:gd name="T5" fmla="*/ 11536384 h 11"/>
                <a:gd name="T6" fmla="*/ 0 w 12"/>
                <a:gd name="T7" fmla="*/ 5768704 h 11"/>
                <a:gd name="T8" fmla="*/ 0 w 12"/>
                <a:gd name="T9" fmla="*/ 0 h 11"/>
                <a:gd name="T10" fmla="*/ 13383744 w 12"/>
                <a:gd name="T11" fmla="*/ 3146007 h 11"/>
                <a:gd name="T12" fmla="*/ 8922849 w 12"/>
                <a:gd name="T13" fmla="*/ 11536384 h 11"/>
                <a:gd name="T14" fmla="*/ 0 w 12"/>
                <a:gd name="T15" fmla="*/ 0 h 11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0" y="0"/>
                  </a:moveTo>
                  <a:lnTo>
                    <a:pt x="12" y="3"/>
                  </a:lnTo>
                  <a:lnTo>
                    <a:pt x="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6" name="Freeform 2496"/>
            <p:cNvSpPr>
              <a:spLocks/>
            </p:cNvSpPr>
            <p:nvPr/>
          </p:nvSpPr>
          <p:spPr bwMode="auto">
            <a:xfrm>
              <a:off x="2490843" y="4885200"/>
              <a:ext cx="12673" cy="34820"/>
            </a:xfrm>
            <a:custGeom>
              <a:avLst/>
              <a:gdLst>
                <a:gd name="T0" fmla="*/ 6692400 w 12"/>
                <a:gd name="T1" fmla="*/ 0 h 33"/>
                <a:gd name="T2" fmla="*/ 13383744 w 12"/>
                <a:gd name="T3" fmla="*/ 18370188 h 33"/>
                <a:gd name="T4" fmla="*/ 6692400 w 12"/>
                <a:gd name="T5" fmla="*/ 36740375 h 33"/>
                <a:gd name="T6" fmla="*/ 0 w 12"/>
                <a:gd name="T7" fmla="*/ 18370188 h 33"/>
                <a:gd name="T8" fmla="*/ 13383744 w 12"/>
                <a:gd name="T9" fmla="*/ 16699879 h 33"/>
                <a:gd name="T10" fmla="*/ 0 w 12"/>
                <a:gd name="T11" fmla="*/ 36740375 h 33"/>
                <a:gd name="T12" fmla="*/ 0 w 12"/>
                <a:gd name="T13" fmla="*/ 0 h 33"/>
                <a:gd name="T14" fmla="*/ 13383744 w 12"/>
                <a:gd name="T15" fmla="*/ 16699879 h 33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33"/>
                <a:gd name="T26" fmla="*/ 12 w 12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33">
                  <a:moveTo>
                    <a:pt x="12" y="15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12" y="15"/>
                  </a:lnTo>
                  <a:close/>
                </a:path>
              </a:pathLst>
            </a:custGeom>
            <a:solidFill>
              <a:srgbClr val="623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7" name="Freeform 2497"/>
            <p:cNvSpPr>
              <a:spLocks/>
            </p:cNvSpPr>
            <p:nvPr/>
          </p:nvSpPr>
          <p:spPr bwMode="auto">
            <a:xfrm>
              <a:off x="2490843" y="4866765"/>
              <a:ext cx="22174" cy="39940"/>
            </a:xfrm>
            <a:custGeom>
              <a:avLst/>
              <a:gdLst>
                <a:gd name="T0" fmla="*/ 11706816 w 21"/>
                <a:gd name="T1" fmla="*/ 0 h 40"/>
                <a:gd name="T2" fmla="*/ 23413632 w 21"/>
                <a:gd name="T3" fmla="*/ 19940045 h 40"/>
                <a:gd name="T4" fmla="*/ 11706816 w 21"/>
                <a:gd name="T5" fmla="*/ 39880090 h 40"/>
                <a:gd name="T6" fmla="*/ 0 w 21"/>
                <a:gd name="T7" fmla="*/ 19940045 h 40"/>
                <a:gd name="T8" fmla="*/ 8919228 w 21"/>
                <a:gd name="T9" fmla="*/ 39880090 h 40"/>
                <a:gd name="T10" fmla="*/ 23413632 w 21"/>
                <a:gd name="T11" fmla="*/ 21934049 h 40"/>
                <a:gd name="T12" fmla="*/ 0 w 21"/>
                <a:gd name="T13" fmla="*/ 0 h 40"/>
                <a:gd name="T14" fmla="*/ 0 w 21"/>
                <a:gd name="T15" fmla="*/ 32901577 h 40"/>
                <a:gd name="T16" fmla="*/ 8919228 w 21"/>
                <a:gd name="T17" fmla="*/ 39880090 h 4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0"/>
                <a:gd name="T29" fmla="*/ 21 w 21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0">
                  <a:moveTo>
                    <a:pt x="8" y="40"/>
                  </a:moveTo>
                  <a:lnTo>
                    <a:pt x="21" y="22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663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8" name="Freeform 2498"/>
            <p:cNvSpPr>
              <a:spLocks/>
            </p:cNvSpPr>
            <p:nvPr/>
          </p:nvSpPr>
          <p:spPr bwMode="auto">
            <a:xfrm>
              <a:off x="2490843" y="4848322"/>
              <a:ext cx="27450" cy="52230"/>
            </a:xfrm>
            <a:custGeom>
              <a:avLst/>
              <a:gdLst>
                <a:gd name="T0" fmla="*/ 15070050 w 25"/>
                <a:gd name="T1" fmla="*/ 0 h 51"/>
                <a:gd name="T2" fmla="*/ 30140099 w 25"/>
                <a:gd name="T3" fmla="*/ 26744832 h 51"/>
                <a:gd name="T4" fmla="*/ 15070050 w 25"/>
                <a:gd name="T5" fmla="*/ 53489665 h 51"/>
                <a:gd name="T6" fmla="*/ 0 w 25"/>
                <a:gd name="T7" fmla="*/ 26744832 h 51"/>
                <a:gd name="T8" fmla="*/ 14467248 w 25"/>
                <a:gd name="T9" fmla="*/ 53489665 h 51"/>
                <a:gd name="T10" fmla="*/ 30140099 w 25"/>
                <a:gd name="T11" fmla="*/ 34611086 h 51"/>
                <a:gd name="T12" fmla="*/ 0 w 25"/>
                <a:gd name="T13" fmla="*/ 0 h 51"/>
                <a:gd name="T14" fmla="*/ 0 w 25"/>
                <a:gd name="T15" fmla="*/ 37757174 h 51"/>
                <a:gd name="T16" fmla="*/ 14467248 w 25"/>
                <a:gd name="T17" fmla="*/ 53489665 h 5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51"/>
                <a:gd name="T29" fmla="*/ 25 w 25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51">
                  <a:moveTo>
                    <a:pt x="12" y="51"/>
                  </a:moveTo>
                  <a:lnTo>
                    <a:pt x="25" y="33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2" y="51"/>
                  </a:lnTo>
                  <a:close/>
                </a:path>
              </a:pathLst>
            </a:custGeom>
            <a:solidFill>
              <a:srgbClr val="6A3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59" name="Freeform 2499"/>
            <p:cNvSpPr>
              <a:spLocks/>
            </p:cNvSpPr>
            <p:nvPr/>
          </p:nvSpPr>
          <p:spPr bwMode="auto">
            <a:xfrm>
              <a:off x="2490843" y="4831936"/>
              <a:ext cx="34847" cy="57351"/>
            </a:xfrm>
            <a:custGeom>
              <a:avLst/>
              <a:gdLst>
                <a:gd name="T0" fmla="*/ 18399216 w 33"/>
                <a:gd name="T1" fmla="*/ 0 h 55"/>
                <a:gd name="T2" fmla="*/ 36797376 w 33"/>
                <a:gd name="T3" fmla="*/ 29901769 h 55"/>
                <a:gd name="T4" fmla="*/ 18399216 w 33"/>
                <a:gd name="T5" fmla="*/ 59802494 h 55"/>
                <a:gd name="T6" fmla="*/ 0 w 33"/>
                <a:gd name="T7" fmla="*/ 29901769 h 55"/>
                <a:gd name="T8" fmla="*/ 23416125 w 33"/>
                <a:gd name="T9" fmla="*/ 59802494 h 55"/>
                <a:gd name="T10" fmla="*/ 36797376 w 33"/>
                <a:gd name="T11" fmla="*/ 40231210 h 55"/>
                <a:gd name="T12" fmla="*/ 0 w 33"/>
                <a:gd name="T13" fmla="*/ 0 h 55"/>
                <a:gd name="T14" fmla="*/ 0 w 33"/>
                <a:gd name="T15" fmla="*/ 35881920 h 55"/>
                <a:gd name="T16" fmla="*/ 23416125 w 33"/>
                <a:gd name="T17" fmla="*/ 59802494 h 5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55"/>
                <a:gd name="T29" fmla="*/ 33 w 33"/>
                <a:gd name="T30" fmla="*/ 55 h 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55">
                  <a:moveTo>
                    <a:pt x="21" y="55"/>
                  </a:moveTo>
                  <a:lnTo>
                    <a:pt x="33" y="37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rgbClr val="6E42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0" name="Freeform 2500"/>
            <p:cNvSpPr>
              <a:spLocks/>
            </p:cNvSpPr>
            <p:nvPr/>
          </p:nvSpPr>
          <p:spPr bwMode="auto">
            <a:xfrm>
              <a:off x="2490843" y="4814526"/>
              <a:ext cx="40123" cy="66577"/>
            </a:xfrm>
            <a:custGeom>
              <a:avLst/>
              <a:gdLst>
                <a:gd name="T0" fmla="*/ 21182832 w 38"/>
                <a:gd name="T1" fmla="*/ 0 h 66"/>
                <a:gd name="T2" fmla="*/ 42364608 w 38"/>
                <a:gd name="T3" fmla="*/ 33580027 h 66"/>
                <a:gd name="T4" fmla="*/ 21182832 w 38"/>
                <a:gd name="T5" fmla="*/ 67159045 h 66"/>
                <a:gd name="T6" fmla="*/ 0 w 38"/>
                <a:gd name="T7" fmla="*/ 33580027 h 66"/>
                <a:gd name="T8" fmla="*/ 27871756 w 38"/>
                <a:gd name="T9" fmla="*/ 67159045 h 66"/>
                <a:gd name="T10" fmla="*/ 42364608 w 38"/>
                <a:gd name="T11" fmla="*/ 47825481 h 66"/>
                <a:gd name="T12" fmla="*/ 0 w 38"/>
                <a:gd name="T13" fmla="*/ 0 h 66"/>
                <a:gd name="T14" fmla="*/ 0 w 38"/>
                <a:gd name="T15" fmla="*/ 33580027 h 66"/>
                <a:gd name="T16" fmla="*/ 27871756 w 38"/>
                <a:gd name="T17" fmla="*/ 67159045 h 66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66"/>
                <a:gd name="T29" fmla="*/ 38 w 38"/>
                <a:gd name="T30" fmla="*/ 66 h 6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66">
                  <a:moveTo>
                    <a:pt x="25" y="66"/>
                  </a:moveTo>
                  <a:lnTo>
                    <a:pt x="38" y="47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5" y="66"/>
                  </a:lnTo>
                  <a:close/>
                </a:path>
              </a:pathLst>
            </a:custGeom>
            <a:solidFill>
              <a:srgbClr val="7246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1" name="Freeform 2501"/>
            <p:cNvSpPr>
              <a:spLocks/>
            </p:cNvSpPr>
            <p:nvPr/>
          </p:nvSpPr>
          <p:spPr bwMode="auto">
            <a:xfrm>
              <a:off x="2490843" y="4796092"/>
              <a:ext cx="49624" cy="74770"/>
            </a:xfrm>
            <a:custGeom>
              <a:avLst/>
              <a:gdLst>
                <a:gd name="T0" fmla="*/ 26766754 w 46"/>
                <a:gd name="T1" fmla="*/ 0 h 73"/>
                <a:gd name="T2" fmla="*/ 53533507 w 46"/>
                <a:gd name="T3" fmla="*/ 38291458 h 73"/>
                <a:gd name="T4" fmla="*/ 26766754 w 46"/>
                <a:gd name="T5" fmla="*/ 76582916 h 73"/>
                <a:gd name="T6" fmla="*/ 0 w 46"/>
                <a:gd name="T7" fmla="*/ 38291458 h 73"/>
                <a:gd name="T8" fmla="*/ 38404665 w 46"/>
                <a:gd name="T9" fmla="*/ 76582916 h 73"/>
                <a:gd name="T10" fmla="*/ 53533507 w 46"/>
                <a:gd name="T11" fmla="*/ 57699898 h 73"/>
                <a:gd name="T12" fmla="*/ 0 w 46"/>
                <a:gd name="T13" fmla="*/ 0 h 73"/>
                <a:gd name="T14" fmla="*/ 0 w 46"/>
                <a:gd name="T15" fmla="*/ 37767044 h 73"/>
                <a:gd name="T16" fmla="*/ 38404665 w 46"/>
                <a:gd name="T17" fmla="*/ 76582916 h 7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73"/>
                <a:gd name="T29" fmla="*/ 46 w 46"/>
                <a:gd name="T30" fmla="*/ 73 h 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73">
                  <a:moveTo>
                    <a:pt x="33" y="73"/>
                  </a:moveTo>
                  <a:lnTo>
                    <a:pt x="46" y="55"/>
                  </a:lnTo>
                  <a:lnTo>
                    <a:pt x="0" y="0"/>
                  </a:lnTo>
                  <a:lnTo>
                    <a:pt x="0" y="36"/>
                  </a:lnTo>
                  <a:lnTo>
                    <a:pt x="33" y="73"/>
                  </a:lnTo>
                  <a:close/>
                </a:path>
              </a:pathLst>
            </a:custGeom>
            <a:solidFill>
              <a:srgbClr val="774A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2" name="Freeform 2502"/>
            <p:cNvSpPr>
              <a:spLocks/>
            </p:cNvSpPr>
            <p:nvPr/>
          </p:nvSpPr>
          <p:spPr bwMode="auto">
            <a:xfrm>
              <a:off x="2490843" y="4779705"/>
              <a:ext cx="52797" cy="82963"/>
            </a:xfrm>
            <a:custGeom>
              <a:avLst/>
              <a:gdLst>
                <a:gd name="T0" fmla="*/ 27875760 w 50"/>
                <a:gd name="T1" fmla="*/ 0 h 80"/>
                <a:gd name="T2" fmla="*/ 55750464 w 50"/>
                <a:gd name="T3" fmla="*/ 43018389 h 80"/>
                <a:gd name="T4" fmla="*/ 27875760 w 50"/>
                <a:gd name="T5" fmla="*/ 86035742 h 80"/>
                <a:gd name="T6" fmla="*/ 0 w 50"/>
                <a:gd name="T7" fmla="*/ 43018389 h 80"/>
                <a:gd name="T8" fmla="*/ 42370652 w 50"/>
                <a:gd name="T9" fmla="*/ 86035742 h 80"/>
                <a:gd name="T10" fmla="*/ 55750464 w 50"/>
                <a:gd name="T11" fmla="*/ 66677354 h 80"/>
                <a:gd name="T12" fmla="*/ 0 w 50"/>
                <a:gd name="T13" fmla="*/ 0 h 80"/>
                <a:gd name="T14" fmla="*/ 0 w 50"/>
                <a:gd name="T15" fmla="*/ 35489500 h 80"/>
                <a:gd name="T16" fmla="*/ 42370652 w 50"/>
                <a:gd name="T17" fmla="*/ 86035742 h 8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80"/>
                <a:gd name="T29" fmla="*/ 50 w 50"/>
                <a:gd name="T30" fmla="*/ 80 h 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80">
                  <a:moveTo>
                    <a:pt x="38" y="80"/>
                  </a:moveTo>
                  <a:lnTo>
                    <a:pt x="50" y="62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8" y="80"/>
                  </a:lnTo>
                  <a:close/>
                </a:path>
              </a:pathLst>
            </a:custGeom>
            <a:solidFill>
              <a:srgbClr val="7B4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3" name="Freeform 2503"/>
            <p:cNvSpPr>
              <a:spLocks/>
            </p:cNvSpPr>
            <p:nvPr/>
          </p:nvSpPr>
          <p:spPr bwMode="auto">
            <a:xfrm>
              <a:off x="2490843" y="4762295"/>
              <a:ext cx="62298" cy="90132"/>
            </a:xfrm>
            <a:custGeom>
              <a:avLst/>
              <a:gdLst>
                <a:gd name="T0" fmla="*/ 32890176 w 59"/>
                <a:gd name="T1" fmla="*/ 0 h 88"/>
                <a:gd name="T2" fmla="*/ 65780352 w 59"/>
                <a:gd name="T3" fmla="*/ 46157826 h 88"/>
                <a:gd name="T4" fmla="*/ 32890176 w 59"/>
                <a:gd name="T5" fmla="*/ 92315653 h 88"/>
                <a:gd name="T6" fmla="*/ 0 w 59"/>
                <a:gd name="T7" fmla="*/ 46157826 h 88"/>
                <a:gd name="T8" fmla="*/ 51286040 w 59"/>
                <a:gd name="T9" fmla="*/ 92315653 h 88"/>
                <a:gd name="T10" fmla="*/ 65780352 w 59"/>
                <a:gd name="T11" fmla="*/ 72384197 h 88"/>
                <a:gd name="T12" fmla="*/ 0 w 59"/>
                <a:gd name="T13" fmla="*/ 0 h 88"/>
                <a:gd name="T14" fmla="*/ 0 w 59"/>
                <a:gd name="T15" fmla="*/ 34618886 h 88"/>
                <a:gd name="T16" fmla="*/ 51286040 w 59"/>
                <a:gd name="T17" fmla="*/ 92315653 h 8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88"/>
                <a:gd name="T29" fmla="*/ 59 w 59"/>
                <a:gd name="T30" fmla="*/ 88 h 8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88">
                  <a:moveTo>
                    <a:pt x="46" y="88"/>
                  </a:moveTo>
                  <a:lnTo>
                    <a:pt x="59" y="69"/>
                  </a:lnTo>
                  <a:lnTo>
                    <a:pt x="0" y="0"/>
                  </a:lnTo>
                  <a:lnTo>
                    <a:pt x="0" y="33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7F5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4" name="Freeform 2504"/>
            <p:cNvSpPr>
              <a:spLocks/>
            </p:cNvSpPr>
            <p:nvPr/>
          </p:nvSpPr>
          <p:spPr bwMode="auto">
            <a:xfrm>
              <a:off x="2490843" y="4743861"/>
              <a:ext cx="66522" cy="100373"/>
            </a:xfrm>
            <a:custGeom>
              <a:avLst/>
              <a:gdLst>
                <a:gd name="T0" fmla="*/ 35120456 w 63"/>
                <a:gd name="T1" fmla="*/ 0 h 98"/>
                <a:gd name="T2" fmla="*/ 70240913 w 63"/>
                <a:gd name="T3" fmla="*/ 51402242 h 98"/>
                <a:gd name="T4" fmla="*/ 35120456 w 63"/>
                <a:gd name="T5" fmla="*/ 102803460 h 98"/>
                <a:gd name="T6" fmla="*/ 0 w 63"/>
                <a:gd name="T7" fmla="*/ 51402242 h 98"/>
                <a:gd name="T8" fmla="*/ 55746495 w 63"/>
                <a:gd name="T9" fmla="*/ 102803460 h 98"/>
                <a:gd name="T10" fmla="*/ 70240913 w 63"/>
                <a:gd name="T11" fmla="*/ 83921052 h 98"/>
                <a:gd name="T12" fmla="*/ 0 w 63"/>
                <a:gd name="T13" fmla="*/ 0 h 98"/>
                <a:gd name="T14" fmla="*/ 0 w 63"/>
                <a:gd name="T15" fmla="*/ 37764833 h 98"/>
                <a:gd name="T16" fmla="*/ 55746495 w 63"/>
                <a:gd name="T17" fmla="*/ 102803460 h 9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98"/>
                <a:gd name="T29" fmla="*/ 63 w 63"/>
                <a:gd name="T30" fmla="*/ 98 h 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98">
                  <a:moveTo>
                    <a:pt x="50" y="98"/>
                  </a:moveTo>
                  <a:lnTo>
                    <a:pt x="63" y="8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50" y="98"/>
                  </a:lnTo>
                  <a:close/>
                </a:path>
              </a:pathLst>
            </a:custGeom>
            <a:solidFill>
              <a:srgbClr val="835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5" name="Freeform 2505"/>
            <p:cNvSpPr>
              <a:spLocks/>
            </p:cNvSpPr>
            <p:nvPr/>
          </p:nvSpPr>
          <p:spPr bwMode="auto">
            <a:xfrm>
              <a:off x="2490843" y="4729523"/>
              <a:ext cx="76023" cy="103446"/>
            </a:xfrm>
            <a:custGeom>
              <a:avLst/>
              <a:gdLst>
                <a:gd name="T0" fmla="*/ 40135920 w 72"/>
                <a:gd name="T1" fmla="*/ 0 h 101"/>
                <a:gd name="T2" fmla="*/ 80270784 w 72"/>
                <a:gd name="T3" fmla="*/ 52975618 h 101"/>
                <a:gd name="T4" fmla="*/ 40135920 w 72"/>
                <a:gd name="T5" fmla="*/ 105951237 h 101"/>
                <a:gd name="T6" fmla="*/ 0 w 72"/>
                <a:gd name="T7" fmla="*/ 52975618 h 101"/>
                <a:gd name="T8" fmla="*/ 65777833 w 72"/>
                <a:gd name="T9" fmla="*/ 105951237 h 101"/>
                <a:gd name="T10" fmla="*/ 80270784 w 72"/>
                <a:gd name="T11" fmla="*/ 87068763 h 101"/>
                <a:gd name="T12" fmla="*/ 0 w 72"/>
                <a:gd name="T13" fmla="*/ 0 h 101"/>
                <a:gd name="T14" fmla="*/ 0 w 72"/>
                <a:gd name="T15" fmla="*/ 33568745 h 101"/>
                <a:gd name="T16" fmla="*/ 65777833 w 72"/>
                <a:gd name="T17" fmla="*/ 105951237 h 10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2"/>
                <a:gd name="T28" fmla="*/ 0 h 101"/>
                <a:gd name="T29" fmla="*/ 72 w 72"/>
                <a:gd name="T30" fmla="*/ 101 h 1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2" h="101">
                  <a:moveTo>
                    <a:pt x="59" y="101"/>
                  </a:moveTo>
                  <a:lnTo>
                    <a:pt x="72" y="83"/>
                  </a:lnTo>
                  <a:lnTo>
                    <a:pt x="0" y="0"/>
                  </a:lnTo>
                  <a:lnTo>
                    <a:pt x="0" y="32"/>
                  </a:lnTo>
                  <a:lnTo>
                    <a:pt x="59" y="101"/>
                  </a:lnTo>
                  <a:close/>
                </a:path>
              </a:pathLst>
            </a:custGeom>
            <a:solidFill>
              <a:srgbClr val="885B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6" name="Freeform 2506"/>
            <p:cNvSpPr>
              <a:spLocks/>
            </p:cNvSpPr>
            <p:nvPr/>
          </p:nvSpPr>
          <p:spPr bwMode="auto">
            <a:xfrm>
              <a:off x="2490843" y="4710065"/>
              <a:ext cx="84472" cy="115735"/>
            </a:xfrm>
            <a:custGeom>
              <a:avLst/>
              <a:gdLst>
                <a:gd name="T0" fmla="*/ 44596992 w 80"/>
                <a:gd name="T1" fmla="*/ 0 h 113"/>
                <a:gd name="T2" fmla="*/ 89193984 w 80"/>
                <a:gd name="T3" fmla="*/ 59268610 h 113"/>
                <a:gd name="T4" fmla="*/ 44596992 w 80"/>
                <a:gd name="T5" fmla="*/ 118536197 h 113"/>
                <a:gd name="T6" fmla="*/ 0 w 80"/>
                <a:gd name="T7" fmla="*/ 59268610 h 113"/>
                <a:gd name="T8" fmla="*/ 70240586 w 80"/>
                <a:gd name="T9" fmla="*/ 118536197 h 113"/>
                <a:gd name="T10" fmla="*/ 89193984 w 80"/>
                <a:gd name="T11" fmla="*/ 99653985 h 113"/>
                <a:gd name="T12" fmla="*/ 0 w 80"/>
                <a:gd name="T13" fmla="*/ 0 h 113"/>
                <a:gd name="T14" fmla="*/ 0 w 80"/>
                <a:gd name="T15" fmla="*/ 34617062 h 113"/>
                <a:gd name="T16" fmla="*/ 70240586 w 80"/>
                <a:gd name="T17" fmla="*/ 118536197 h 11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0"/>
                <a:gd name="T28" fmla="*/ 0 h 113"/>
                <a:gd name="T29" fmla="*/ 80 w 80"/>
                <a:gd name="T30" fmla="*/ 113 h 1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0" h="113">
                  <a:moveTo>
                    <a:pt x="63" y="113"/>
                  </a:moveTo>
                  <a:lnTo>
                    <a:pt x="80" y="95"/>
                  </a:lnTo>
                  <a:lnTo>
                    <a:pt x="0" y="0"/>
                  </a:lnTo>
                  <a:lnTo>
                    <a:pt x="0" y="33"/>
                  </a:lnTo>
                  <a:lnTo>
                    <a:pt x="63" y="113"/>
                  </a:lnTo>
                  <a:close/>
                </a:path>
              </a:pathLst>
            </a:custGeom>
            <a:solidFill>
              <a:srgbClr val="8C5F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7" name="Freeform 2507"/>
            <p:cNvSpPr>
              <a:spLocks/>
            </p:cNvSpPr>
            <p:nvPr/>
          </p:nvSpPr>
          <p:spPr bwMode="auto">
            <a:xfrm>
              <a:off x="2490843" y="4690597"/>
              <a:ext cx="88696" cy="123928"/>
            </a:xfrm>
            <a:custGeom>
              <a:avLst/>
              <a:gdLst>
                <a:gd name="T0" fmla="*/ 46827264 w 84"/>
                <a:gd name="T1" fmla="*/ 0 h 120"/>
                <a:gd name="T2" fmla="*/ 93654528 w 84"/>
                <a:gd name="T3" fmla="*/ 63992288 h 120"/>
                <a:gd name="T4" fmla="*/ 46827264 w 84"/>
                <a:gd name="T5" fmla="*/ 127984576 h 120"/>
                <a:gd name="T6" fmla="*/ 0 w 84"/>
                <a:gd name="T7" fmla="*/ 63992288 h 120"/>
                <a:gd name="T8" fmla="*/ 80275163 w 84"/>
                <a:gd name="T9" fmla="*/ 127984576 h 120"/>
                <a:gd name="T10" fmla="*/ 93654528 w 84"/>
                <a:gd name="T11" fmla="*/ 108787101 h 120"/>
                <a:gd name="T12" fmla="*/ 0 w 84"/>
                <a:gd name="T13" fmla="*/ 0 h 120"/>
                <a:gd name="T14" fmla="*/ 0 w 84"/>
                <a:gd name="T15" fmla="*/ 39461780 h 120"/>
                <a:gd name="T16" fmla="*/ 80275163 w 84"/>
                <a:gd name="T17" fmla="*/ 127984576 h 12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4"/>
                <a:gd name="T28" fmla="*/ 0 h 120"/>
                <a:gd name="T29" fmla="*/ 84 w 84"/>
                <a:gd name="T30" fmla="*/ 120 h 1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4" h="120">
                  <a:moveTo>
                    <a:pt x="72" y="120"/>
                  </a:moveTo>
                  <a:lnTo>
                    <a:pt x="84" y="102"/>
                  </a:lnTo>
                  <a:lnTo>
                    <a:pt x="0" y="0"/>
                  </a:lnTo>
                  <a:lnTo>
                    <a:pt x="0" y="37"/>
                  </a:lnTo>
                  <a:lnTo>
                    <a:pt x="72" y="120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8" name="Freeform 2508"/>
            <p:cNvSpPr>
              <a:spLocks/>
            </p:cNvSpPr>
            <p:nvPr/>
          </p:nvSpPr>
          <p:spPr bwMode="auto">
            <a:xfrm>
              <a:off x="2490843" y="4676259"/>
              <a:ext cx="98197" cy="130073"/>
            </a:xfrm>
            <a:custGeom>
              <a:avLst/>
              <a:gdLst>
                <a:gd name="T0" fmla="*/ 51842736 w 93"/>
                <a:gd name="T1" fmla="*/ 0 h 127"/>
                <a:gd name="T2" fmla="*/ 103684416 w 93"/>
                <a:gd name="T3" fmla="*/ 66610691 h 127"/>
                <a:gd name="T4" fmla="*/ 51842736 w 93"/>
                <a:gd name="T5" fmla="*/ 133220357 h 127"/>
                <a:gd name="T6" fmla="*/ 0 w 93"/>
                <a:gd name="T7" fmla="*/ 66610691 h 127"/>
                <a:gd name="T8" fmla="*/ 89191389 w 93"/>
                <a:gd name="T9" fmla="*/ 133220357 h 127"/>
                <a:gd name="T10" fmla="*/ 103684416 w 93"/>
                <a:gd name="T11" fmla="*/ 114338268 h 127"/>
                <a:gd name="T12" fmla="*/ 0 w 93"/>
                <a:gd name="T13" fmla="*/ 0 h 127"/>
                <a:gd name="T14" fmla="*/ 0 w 93"/>
                <a:gd name="T15" fmla="*/ 33567036 h 127"/>
                <a:gd name="T16" fmla="*/ 89191389 w 93"/>
                <a:gd name="T17" fmla="*/ 133220357 h 12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3"/>
                <a:gd name="T28" fmla="*/ 0 h 127"/>
                <a:gd name="T29" fmla="*/ 93 w 93"/>
                <a:gd name="T30" fmla="*/ 127 h 1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3" h="127">
                  <a:moveTo>
                    <a:pt x="80" y="127"/>
                  </a:moveTo>
                  <a:lnTo>
                    <a:pt x="93" y="109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0" y="127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69" name="Freeform 2509"/>
            <p:cNvSpPr>
              <a:spLocks/>
            </p:cNvSpPr>
            <p:nvPr/>
          </p:nvSpPr>
          <p:spPr bwMode="auto">
            <a:xfrm>
              <a:off x="2490843" y="4657825"/>
              <a:ext cx="103473" cy="138266"/>
            </a:xfrm>
            <a:custGeom>
              <a:avLst/>
              <a:gdLst>
                <a:gd name="T0" fmla="*/ 55189511 w 97"/>
                <a:gd name="T1" fmla="*/ 0 h 135"/>
                <a:gd name="T2" fmla="*/ 110377955 w 97"/>
                <a:gd name="T3" fmla="*/ 70805506 h 135"/>
                <a:gd name="T4" fmla="*/ 55189511 w 97"/>
                <a:gd name="T5" fmla="*/ 141611013 h 135"/>
                <a:gd name="T6" fmla="*/ 0 w 97"/>
                <a:gd name="T7" fmla="*/ 70805506 h 135"/>
                <a:gd name="T8" fmla="*/ 95584520 w 97"/>
                <a:gd name="T9" fmla="*/ 141611013 h 135"/>
                <a:gd name="T10" fmla="*/ 110377955 w 97"/>
                <a:gd name="T11" fmla="*/ 122729999 h 135"/>
                <a:gd name="T12" fmla="*/ 0 w 97"/>
                <a:gd name="T13" fmla="*/ 0 h 135"/>
                <a:gd name="T14" fmla="*/ 0 w 97"/>
                <a:gd name="T15" fmla="*/ 34615662 h 135"/>
                <a:gd name="T16" fmla="*/ 95584520 w 97"/>
                <a:gd name="T17" fmla="*/ 141611013 h 13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35"/>
                <a:gd name="T29" fmla="*/ 97 w 97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35">
                  <a:moveTo>
                    <a:pt x="84" y="135"/>
                  </a:moveTo>
                  <a:lnTo>
                    <a:pt x="97" y="117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4" y="135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0" name="Freeform 2510"/>
            <p:cNvSpPr>
              <a:spLocks/>
            </p:cNvSpPr>
            <p:nvPr/>
          </p:nvSpPr>
          <p:spPr bwMode="auto">
            <a:xfrm>
              <a:off x="2490843" y="4638367"/>
              <a:ext cx="112983" cy="150555"/>
            </a:xfrm>
            <a:custGeom>
              <a:avLst/>
              <a:gdLst>
                <a:gd name="T0" fmla="*/ 60213543 w 106"/>
                <a:gd name="T1" fmla="*/ 0 h 146"/>
                <a:gd name="T2" fmla="*/ 120426020 w 106"/>
                <a:gd name="T3" fmla="*/ 77626570 h 146"/>
                <a:gd name="T4" fmla="*/ 60213543 w 106"/>
                <a:gd name="T5" fmla="*/ 155252109 h 146"/>
                <a:gd name="T6" fmla="*/ 0 w 106"/>
                <a:gd name="T7" fmla="*/ 77626570 h 146"/>
                <a:gd name="T8" fmla="*/ 105657228 w 106"/>
                <a:gd name="T9" fmla="*/ 155252109 h 146"/>
                <a:gd name="T10" fmla="*/ 120426020 w 106"/>
                <a:gd name="T11" fmla="*/ 136111008 h 146"/>
                <a:gd name="T12" fmla="*/ 0 w 106"/>
                <a:gd name="T13" fmla="*/ 0 h 146"/>
                <a:gd name="T14" fmla="*/ 0 w 106"/>
                <a:gd name="T15" fmla="*/ 39344352 h 146"/>
                <a:gd name="T16" fmla="*/ 105657228 w 106"/>
                <a:gd name="T17" fmla="*/ 155252109 h 146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46"/>
                <a:gd name="T29" fmla="*/ 106 w 106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46">
                  <a:moveTo>
                    <a:pt x="93" y="146"/>
                  </a:moveTo>
                  <a:lnTo>
                    <a:pt x="106" y="128"/>
                  </a:lnTo>
                  <a:lnTo>
                    <a:pt x="0" y="0"/>
                  </a:lnTo>
                  <a:lnTo>
                    <a:pt x="0" y="37"/>
                  </a:lnTo>
                  <a:lnTo>
                    <a:pt x="93" y="146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1" name="Freeform 2511"/>
            <p:cNvSpPr>
              <a:spLocks/>
            </p:cNvSpPr>
            <p:nvPr/>
          </p:nvSpPr>
          <p:spPr bwMode="auto">
            <a:xfrm>
              <a:off x="2490843" y="4624029"/>
              <a:ext cx="116147" cy="153628"/>
            </a:xfrm>
            <a:custGeom>
              <a:avLst/>
              <a:gdLst>
                <a:gd name="T0" fmla="*/ 61319280 w 110"/>
                <a:gd name="T1" fmla="*/ 0 h 149"/>
                <a:gd name="T2" fmla="*/ 122637505 w 110"/>
                <a:gd name="T3" fmla="*/ 79199874 h 149"/>
                <a:gd name="T4" fmla="*/ 61319280 w 110"/>
                <a:gd name="T5" fmla="*/ 158399747 h 149"/>
                <a:gd name="T6" fmla="*/ 0 w 110"/>
                <a:gd name="T7" fmla="*/ 79199874 h 149"/>
                <a:gd name="T8" fmla="*/ 108144475 w 110"/>
                <a:gd name="T9" fmla="*/ 158399747 h 149"/>
                <a:gd name="T10" fmla="*/ 122637505 w 110"/>
                <a:gd name="T11" fmla="*/ 139264305 h 149"/>
                <a:gd name="T12" fmla="*/ 0 w 110"/>
                <a:gd name="T13" fmla="*/ 0 h 149"/>
                <a:gd name="T14" fmla="*/ 0 w 110"/>
                <a:gd name="T15" fmla="*/ 34018809 h 149"/>
                <a:gd name="T16" fmla="*/ 108144475 w 110"/>
                <a:gd name="T17" fmla="*/ 158399747 h 149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0"/>
                <a:gd name="T28" fmla="*/ 0 h 149"/>
                <a:gd name="T29" fmla="*/ 110 w 110"/>
                <a:gd name="T30" fmla="*/ 149 h 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0" h="149">
                  <a:moveTo>
                    <a:pt x="97" y="149"/>
                  </a:moveTo>
                  <a:lnTo>
                    <a:pt x="110" y="13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97" y="149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2" name="Freeform 2512"/>
            <p:cNvSpPr>
              <a:spLocks/>
            </p:cNvSpPr>
            <p:nvPr/>
          </p:nvSpPr>
          <p:spPr bwMode="auto">
            <a:xfrm>
              <a:off x="2490843" y="4606619"/>
              <a:ext cx="125647" cy="163869"/>
            </a:xfrm>
            <a:custGeom>
              <a:avLst/>
              <a:gdLst>
                <a:gd name="T0" fmla="*/ 66895314 w 118"/>
                <a:gd name="T1" fmla="*/ 0 h 160"/>
                <a:gd name="T2" fmla="*/ 133789563 w 118"/>
                <a:gd name="T3" fmla="*/ 83916291 h 160"/>
                <a:gd name="T4" fmla="*/ 66895314 w 118"/>
                <a:gd name="T5" fmla="*/ 167831557 h 160"/>
                <a:gd name="T6" fmla="*/ 0 w 118"/>
                <a:gd name="T7" fmla="*/ 83916291 h 160"/>
                <a:gd name="T8" fmla="*/ 120183487 w 118"/>
                <a:gd name="T9" fmla="*/ 167831557 h 160"/>
                <a:gd name="T10" fmla="*/ 133789563 w 118"/>
                <a:gd name="T11" fmla="*/ 147902022 h 160"/>
                <a:gd name="T12" fmla="*/ 0 w 118"/>
                <a:gd name="T13" fmla="*/ 0 h 160"/>
                <a:gd name="T14" fmla="*/ 0 w 118"/>
                <a:gd name="T15" fmla="*/ 33566519 h 160"/>
                <a:gd name="T16" fmla="*/ 120183487 w 118"/>
                <a:gd name="T17" fmla="*/ 167831557 h 16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8"/>
                <a:gd name="T28" fmla="*/ 0 h 160"/>
                <a:gd name="T29" fmla="*/ 118 w 118"/>
                <a:gd name="T30" fmla="*/ 160 h 1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8" h="160">
                  <a:moveTo>
                    <a:pt x="106" y="160"/>
                  </a:moveTo>
                  <a:lnTo>
                    <a:pt x="118" y="14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06" y="160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3" name="Freeform 2513"/>
            <p:cNvSpPr>
              <a:spLocks/>
            </p:cNvSpPr>
            <p:nvPr/>
          </p:nvSpPr>
          <p:spPr bwMode="auto">
            <a:xfrm>
              <a:off x="2490843" y="4588184"/>
              <a:ext cx="128820" cy="171038"/>
            </a:xfrm>
            <a:custGeom>
              <a:avLst/>
              <a:gdLst>
                <a:gd name="T0" fmla="*/ 68010624 w 122"/>
                <a:gd name="T1" fmla="*/ 0 h 168"/>
                <a:gd name="T2" fmla="*/ 136021248 w 122"/>
                <a:gd name="T3" fmla="*/ 87065469 h 168"/>
                <a:gd name="T4" fmla="*/ 68010624 w 122"/>
                <a:gd name="T5" fmla="*/ 174130938 h 168"/>
                <a:gd name="T6" fmla="*/ 0 w 122"/>
                <a:gd name="T7" fmla="*/ 87065469 h 168"/>
                <a:gd name="T8" fmla="*/ 122641922 w 122"/>
                <a:gd name="T9" fmla="*/ 174130938 h 168"/>
                <a:gd name="T10" fmla="*/ 136021248 w 122"/>
                <a:gd name="T11" fmla="*/ 154437141 h 168"/>
                <a:gd name="T12" fmla="*/ 0 w 122"/>
                <a:gd name="T13" fmla="*/ 0 h 168"/>
                <a:gd name="T14" fmla="*/ 0 w 122"/>
                <a:gd name="T15" fmla="*/ 38350183 h 168"/>
                <a:gd name="T16" fmla="*/ 122641922 w 122"/>
                <a:gd name="T17" fmla="*/ 174130938 h 16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2"/>
                <a:gd name="T28" fmla="*/ 0 h 168"/>
                <a:gd name="T29" fmla="*/ 122 w 122"/>
                <a:gd name="T30" fmla="*/ 168 h 1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2" h="168">
                  <a:moveTo>
                    <a:pt x="110" y="168"/>
                  </a:moveTo>
                  <a:lnTo>
                    <a:pt x="122" y="149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10" y="168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4" name="Freeform 2514"/>
            <p:cNvSpPr>
              <a:spLocks/>
            </p:cNvSpPr>
            <p:nvPr/>
          </p:nvSpPr>
          <p:spPr bwMode="auto">
            <a:xfrm>
              <a:off x="2490843" y="4573847"/>
              <a:ext cx="138321" cy="178207"/>
            </a:xfrm>
            <a:custGeom>
              <a:avLst/>
              <a:gdLst>
                <a:gd name="T0" fmla="*/ 73026096 w 131"/>
                <a:gd name="T1" fmla="*/ 0 h 174"/>
                <a:gd name="T2" fmla="*/ 146051136 w 131"/>
                <a:gd name="T3" fmla="*/ 91258371 h 174"/>
                <a:gd name="T4" fmla="*/ 73026096 w 131"/>
                <a:gd name="T5" fmla="*/ 182515718 h 174"/>
                <a:gd name="T6" fmla="*/ 0 w 131"/>
                <a:gd name="T7" fmla="*/ 91258371 h 174"/>
                <a:gd name="T8" fmla="*/ 131556969 w 131"/>
                <a:gd name="T9" fmla="*/ 182515718 h 174"/>
                <a:gd name="T10" fmla="*/ 146051136 w 131"/>
                <a:gd name="T11" fmla="*/ 163635000 h 174"/>
                <a:gd name="T12" fmla="*/ 0 w 131"/>
                <a:gd name="T13" fmla="*/ 0 h 174"/>
                <a:gd name="T14" fmla="*/ 0 w 131"/>
                <a:gd name="T15" fmla="*/ 34615177 h 174"/>
                <a:gd name="T16" fmla="*/ 131556969 w 131"/>
                <a:gd name="T17" fmla="*/ 182515718 h 174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1"/>
                <a:gd name="T28" fmla="*/ 0 h 174"/>
                <a:gd name="T29" fmla="*/ 131 w 131"/>
                <a:gd name="T30" fmla="*/ 174 h 1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1" h="174">
                  <a:moveTo>
                    <a:pt x="118" y="174"/>
                  </a:moveTo>
                  <a:lnTo>
                    <a:pt x="131" y="15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118" y="174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5" name="Freeform 2515"/>
            <p:cNvSpPr>
              <a:spLocks/>
            </p:cNvSpPr>
            <p:nvPr/>
          </p:nvSpPr>
          <p:spPr bwMode="auto">
            <a:xfrm>
              <a:off x="2490843" y="4560533"/>
              <a:ext cx="142545" cy="179231"/>
            </a:xfrm>
            <a:custGeom>
              <a:avLst/>
              <a:gdLst>
                <a:gd name="T0" fmla="*/ 75256368 w 135"/>
                <a:gd name="T1" fmla="*/ 0 h 174"/>
                <a:gd name="T2" fmla="*/ 150511680 w 135"/>
                <a:gd name="T3" fmla="*/ 92310145 h 174"/>
                <a:gd name="T4" fmla="*/ 75256368 w 135"/>
                <a:gd name="T5" fmla="*/ 184619260 h 174"/>
                <a:gd name="T6" fmla="*/ 0 w 135"/>
                <a:gd name="T7" fmla="*/ 92310145 h 174"/>
                <a:gd name="T8" fmla="*/ 4460075 w 135"/>
                <a:gd name="T9" fmla="*/ 0 h 174"/>
                <a:gd name="T10" fmla="*/ 0 w 135"/>
                <a:gd name="T11" fmla="*/ 4243861 h 174"/>
                <a:gd name="T12" fmla="*/ 0 w 135"/>
                <a:gd name="T13" fmla="*/ 26526187 h 174"/>
                <a:gd name="T14" fmla="*/ 136017466 w 135"/>
                <a:gd name="T15" fmla="*/ 184619260 h 174"/>
                <a:gd name="T16" fmla="*/ 150511680 w 135"/>
                <a:gd name="T17" fmla="*/ 165520865 h 174"/>
                <a:gd name="T18" fmla="*/ 4460075 w 135"/>
                <a:gd name="T19" fmla="*/ 0 h 174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74"/>
                <a:gd name="T32" fmla="*/ 135 w 135"/>
                <a:gd name="T33" fmla="*/ 174 h 17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74">
                  <a:moveTo>
                    <a:pt x="4" y="0"/>
                  </a:moveTo>
                  <a:lnTo>
                    <a:pt x="0" y="4"/>
                  </a:lnTo>
                  <a:lnTo>
                    <a:pt x="0" y="25"/>
                  </a:lnTo>
                  <a:lnTo>
                    <a:pt x="122" y="174"/>
                  </a:lnTo>
                  <a:lnTo>
                    <a:pt x="135" y="15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6" name="Freeform 2516"/>
            <p:cNvSpPr>
              <a:spLocks/>
            </p:cNvSpPr>
            <p:nvPr/>
          </p:nvSpPr>
          <p:spPr bwMode="auto">
            <a:xfrm>
              <a:off x="2490843" y="4549258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3377935 w 144"/>
                <a:gd name="T9" fmla="*/ 0 h 178"/>
                <a:gd name="T10" fmla="*/ 0 w 144"/>
                <a:gd name="T11" fmla="*/ 15734386 h 178"/>
                <a:gd name="T12" fmla="*/ 0 w 144"/>
                <a:gd name="T13" fmla="*/ 23076692 h 178"/>
                <a:gd name="T14" fmla="*/ 146048634 w 144"/>
                <a:gd name="T15" fmla="*/ 186710021 h 178"/>
                <a:gd name="T16" fmla="*/ 160541568 w 144"/>
                <a:gd name="T17" fmla="*/ 167829377 h 178"/>
                <a:gd name="T18" fmla="*/ 13377935 w 144"/>
                <a:gd name="T19" fmla="*/ 0 h 178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4"/>
                <a:gd name="T31" fmla="*/ 0 h 178"/>
                <a:gd name="T32" fmla="*/ 144 w 144"/>
                <a:gd name="T33" fmla="*/ 178 h 1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4" h="178">
                  <a:moveTo>
                    <a:pt x="12" y="0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7" name="Freeform 2517"/>
            <p:cNvSpPr>
              <a:spLocks/>
            </p:cNvSpPr>
            <p:nvPr/>
          </p:nvSpPr>
          <p:spPr bwMode="auto">
            <a:xfrm>
              <a:off x="2495068" y="4543114"/>
              <a:ext cx="150994" cy="178207"/>
            </a:xfrm>
            <a:custGeom>
              <a:avLst/>
              <a:gdLst>
                <a:gd name="T0" fmla="*/ 79163847 w 144"/>
                <a:gd name="T1" fmla="*/ 0 h 174"/>
                <a:gd name="T2" fmla="*/ 158327693 w 144"/>
                <a:gd name="T3" fmla="*/ 91258371 h 174"/>
                <a:gd name="T4" fmla="*/ 79163847 w 144"/>
                <a:gd name="T5" fmla="*/ 182515718 h 174"/>
                <a:gd name="T6" fmla="*/ 0 w 144"/>
                <a:gd name="T7" fmla="*/ 91258371 h 174"/>
                <a:gd name="T8" fmla="*/ 14293048 w 144"/>
                <a:gd name="T9" fmla="*/ 0 h 174"/>
                <a:gd name="T10" fmla="*/ 0 w 144"/>
                <a:gd name="T11" fmla="*/ 18880726 h 174"/>
                <a:gd name="T12" fmla="*/ 144034649 w 144"/>
                <a:gd name="T13" fmla="*/ 182515718 h 174"/>
                <a:gd name="T14" fmla="*/ 158327693 w 144"/>
                <a:gd name="T15" fmla="*/ 163635000 h 174"/>
                <a:gd name="T16" fmla="*/ 14293048 w 144"/>
                <a:gd name="T17" fmla="*/ 0 h 174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4"/>
                <a:gd name="T29" fmla="*/ 144 w 144"/>
                <a:gd name="T30" fmla="*/ 174 h 1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4">
                  <a:moveTo>
                    <a:pt x="13" y="0"/>
                  </a:moveTo>
                  <a:lnTo>
                    <a:pt x="0" y="18"/>
                  </a:lnTo>
                  <a:lnTo>
                    <a:pt x="131" y="174"/>
                  </a:lnTo>
                  <a:lnTo>
                    <a:pt x="144" y="15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8" name="Freeform 2518"/>
            <p:cNvSpPr>
              <a:spLocks/>
            </p:cNvSpPr>
            <p:nvPr/>
          </p:nvSpPr>
          <p:spPr bwMode="auto">
            <a:xfrm>
              <a:off x="2503517" y="4531848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4492938 w 144"/>
                <a:gd name="T9" fmla="*/ 0 h 178"/>
                <a:gd name="T10" fmla="*/ 0 w 144"/>
                <a:gd name="T11" fmla="*/ 18880652 h 178"/>
                <a:gd name="T12" fmla="*/ 147163638 w 144"/>
                <a:gd name="T13" fmla="*/ 186710021 h 178"/>
                <a:gd name="T14" fmla="*/ 160541568 w 144"/>
                <a:gd name="T15" fmla="*/ 167829377 h 178"/>
                <a:gd name="T16" fmla="*/ 1449293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2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79" name="Freeform 2519"/>
            <p:cNvSpPr>
              <a:spLocks/>
            </p:cNvSpPr>
            <p:nvPr/>
          </p:nvSpPr>
          <p:spPr bwMode="auto">
            <a:xfrm>
              <a:off x="2507732" y="4521607"/>
              <a:ext cx="150994" cy="181279"/>
            </a:xfrm>
            <a:custGeom>
              <a:avLst/>
              <a:gdLst>
                <a:gd name="T0" fmla="*/ 79163847 w 144"/>
                <a:gd name="T1" fmla="*/ 0 h 178"/>
                <a:gd name="T2" fmla="*/ 158327693 w 144"/>
                <a:gd name="T3" fmla="*/ 92309711 h 178"/>
                <a:gd name="T4" fmla="*/ 79163847 w 144"/>
                <a:gd name="T5" fmla="*/ 184618404 h 178"/>
                <a:gd name="T6" fmla="*/ 0 w 144"/>
                <a:gd name="T7" fmla="*/ 92309711 h 178"/>
                <a:gd name="T8" fmla="*/ 13194148 w 144"/>
                <a:gd name="T9" fmla="*/ 0 h 178"/>
                <a:gd name="T10" fmla="*/ 0 w 144"/>
                <a:gd name="T11" fmla="*/ 22817730 h 178"/>
                <a:gd name="T12" fmla="*/ 144034649 w 144"/>
                <a:gd name="T13" fmla="*/ 184618404 h 178"/>
                <a:gd name="T14" fmla="*/ 158327693 w 144"/>
                <a:gd name="T15" fmla="*/ 165948710 h 178"/>
                <a:gd name="T16" fmla="*/ 1319414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2" y="0"/>
                  </a:moveTo>
                  <a:lnTo>
                    <a:pt x="0" y="22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0" name="Freeform 2520"/>
            <p:cNvSpPr>
              <a:spLocks/>
            </p:cNvSpPr>
            <p:nvPr/>
          </p:nvSpPr>
          <p:spPr bwMode="auto">
            <a:xfrm>
              <a:off x="2518294" y="4513414"/>
              <a:ext cx="150994" cy="182303"/>
            </a:xfrm>
            <a:custGeom>
              <a:avLst/>
              <a:gdLst>
                <a:gd name="T0" fmla="*/ 79163847 w 144"/>
                <a:gd name="T1" fmla="*/ 0 h 178"/>
                <a:gd name="T2" fmla="*/ 158327693 w 144"/>
                <a:gd name="T3" fmla="*/ 93355523 h 178"/>
                <a:gd name="T4" fmla="*/ 79163847 w 144"/>
                <a:gd name="T5" fmla="*/ 186710021 h 178"/>
                <a:gd name="T6" fmla="*/ 0 w 144"/>
                <a:gd name="T7" fmla="*/ 93355523 h 178"/>
                <a:gd name="T8" fmla="*/ 14293048 w 144"/>
                <a:gd name="T9" fmla="*/ 0 h 178"/>
                <a:gd name="T10" fmla="*/ 0 w 144"/>
                <a:gd name="T11" fmla="*/ 18880652 h 178"/>
                <a:gd name="T12" fmla="*/ 144034649 w 144"/>
                <a:gd name="T13" fmla="*/ 186710021 h 178"/>
                <a:gd name="T14" fmla="*/ 158327693 w 144"/>
                <a:gd name="T15" fmla="*/ 167829377 h 178"/>
                <a:gd name="T16" fmla="*/ 1429304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1" name="Freeform 2521"/>
            <p:cNvSpPr>
              <a:spLocks/>
            </p:cNvSpPr>
            <p:nvPr/>
          </p:nvSpPr>
          <p:spPr bwMode="auto">
            <a:xfrm>
              <a:off x="2521467" y="4502148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4492938 w 144"/>
                <a:gd name="T9" fmla="*/ 0 h 178"/>
                <a:gd name="T10" fmla="*/ 0 w 144"/>
                <a:gd name="T11" fmla="*/ 18880652 h 178"/>
                <a:gd name="T12" fmla="*/ 147163638 w 144"/>
                <a:gd name="T13" fmla="*/ 186710021 h 178"/>
                <a:gd name="T14" fmla="*/ 160541568 w 144"/>
                <a:gd name="T15" fmla="*/ 167829377 h 178"/>
                <a:gd name="T16" fmla="*/ 1449293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2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2" name="Freeform 2522"/>
            <p:cNvSpPr>
              <a:spLocks/>
            </p:cNvSpPr>
            <p:nvPr/>
          </p:nvSpPr>
          <p:spPr bwMode="auto">
            <a:xfrm>
              <a:off x="2530967" y="4493955"/>
              <a:ext cx="152046" cy="182303"/>
            </a:xfrm>
            <a:custGeom>
              <a:avLst/>
              <a:gdLst>
                <a:gd name="T0" fmla="*/ 80270784 w 144"/>
                <a:gd name="T1" fmla="*/ 0 h 179"/>
                <a:gd name="T2" fmla="*/ 160541568 w 144"/>
                <a:gd name="T3" fmla="*/ 92833984 h 179"/>
                <a:gd name="T4" fmla="*/ 80270784 w 144"/>
                <a:gd name="T5" fmla="*/ 185666949 h 179"/>
                <a:gd name="T6" fmla="*/ 0 w 144"/>
                <a:gd name="T7" fmla="*/ 92833984 h 179"/>
                <a:gd name="T8" fmla="*/ 13377935 w 144"/>
                <a:gd name="T9" fmla="*/ 0 h 179"/>
                <a:gd name="T10" fmla="*/ 0 w 144"/>
                <a:gd name="T11" fmla="*/ 19708076 h 179"/>
                <a:gd name="T12" fmla="*/ 146048634 w 144"/>
                <a:gd name="T13" fmla="*/ 185666949 h 179"/>
                <a:gd name="T14" fmla="*/ 160541568 w 144"/>
                <a:gd name="T15" fmla="*/ 165958881 h 179"/>
                <a:gd name="T16" fmla="*/ 13377935 w 144"/>
                <a:gd name="T17" fmla="*/ 0 h 179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9"/>
                <a:gd name="T29" fmla="*/ 144 w 144"/>
                <a:gd name="T30" fmla="*/ 179 h 17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9">
                  <a:moveTo>
                    <a:pt x="12" y="0"/>
                  </a:moveTo>
                  <a:lnTo>
                    <a:pt x="0" y="19"/>
                  </a:lnTo>
                  <a:lnTo>
                    <a:pt x="131" y="179"/>
                  </a:lnTo>
                  <a:lnTo>
                    <a:pt x="144" y="16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3" name="Freeform 2523"/>
            <p:cNvSpPr>
              <a:spLocks/>
            </p:cNvSpPr>
            <p:nvPr/>
          </p:nvSpPr>
          <p:spPr bwMode="auto">
            <a:xfrm>
              <a:off x="2535192" y="4482690"/>
              <a:ext cx="152046" cy="182303"/>
            </a:xfrm>
            <a:custGeom>
              <a:avLst/>
              <a:gdLst>
                <a:gd name="T0" fmla="*/ 80270784 w 144"/>
                <a:gd name="T1" fmla="*/ 0 h 178"/>
                <a:gd name="T2" fmla="*/ 160541568 w 144"/>
                <a:gd name="T3" fmla="*/ 93355523 h 178"/>
                <a:gd name="T4" fmla="*/ 80270784 w 144"/>
                <a:gd name="T5" fmla="*/ 186710021 h 178"/>
                <a:gd name="T6" fmla="*/ 0 w 144"/>
                <a:gd name="T7" fmla="*/ 93355523 h 178"/>
                <a:gd name="T8" fmla="*/ 14492938 w 144"/>
                <a:gd name="T9" fmla="*/ 0 h 178"/>
                <a:gd name="T10" fmla="*/ 0 w 144"/>
                <a:gd name="T11" fmla="*/ 18880652 h 178"/>
                <a:gd name="T12" fmla="*/ 146048634 w 144"/>
                <a:gd name="T13" fmla="*/ 186710021 h 178"/>
                <a:gd name="T14" fmla="*/ 160541568 w 144"/>
                <a:gd name="T15" fmla="*/ 167829377 h 178"/>
                <a:gd name="T16" fmla="*/ 14492938 w 144"/>
                <a:gd name="T17" fmla="*/ 0 h 17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78"/>
                <a:gd name="T29" fmla="*/ 144 w 144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78">
                  <a:moveTo>
                    <a:pt x="13" y="0"/>
                  </a:moveTo>
                  <a:lnTo>
                    <a:pt x="0" y="18"/>
                  </a:lnTo>
                  <a:lnTo>
                    <a:pt x="131" y="178"/>
                  </a:lnTo>
                  <a:lnTo>
                    <a:pt x="144" y="16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4" name="Freeform 2524"/>
            <p:cNvSpPr>
              <a:spLocks/>
            </p:cNvSpPr>
            <p:nvPr/>
          </p:nvSpPr>
          <p:spPr bwMode="auto">
            <a:xfrm>
              <a:off x="2543641" y="4475521"/>
              <a:ext cx="147821" cy="182303"/>
            </a:xfrm>
            <a:custGeom>
              <a:avLst/>
              <a:gdLst>
                <a:gd name="T0" fmla="*/ 78039984 w 140"/>
                <a:gd name="T1" fmla="*/ 0 h 178"/>
                <a:gd name="T2" fmla="*/ 156078913 w 140"/>
                <a:gd name="T3" fmla="*/ 93355523 h 178"/>
                <a:gd name="T4" fmla="*/ 78039984 w 140"/>
                <a:gd name="T5" fmla="*/ 186710021 h 178"/>
                <a:gd name="T6" fmla="*/ 0 w 140"/>
                <a:gd name="T7" fmla="*/ 93355523 h 178"/>
                <a:gd name="T8" fmla="*/ 14492791 w 140"/>
                <a:gd name="T9" fmla="*/ 0 h 178"/>
                <a:gd name="T10" fmla="*/ 0 w 140"/>
                <a:gd name="T11" fmla="*/ 18880652 h 178"/>
                <a:gd name="T12" fmla="*/ 147160031 w 140"/>
                <a:gd name="T13" fmla="*/ 186710021 h 178"/>
                <a:gd name="T14" fmla="*/ 156078913 w 140"/>
                <a:gd name="T15" fmla="*/ 167829377 h 178"/>
                <a:gd name="T16" fmla="*/ 156078913 w 140"/>
                <a:gd name="T17" fmla="*/ 164682091 h 178"/>
                <a:gd name="T18" fmla="*/ 14492791 w 140"/>
                <a:gd name="T19" fmla="*/ 0 h 178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0"/>
                <a:gd name="T31" fmla="*/ 0 h 178"/>
                <a:gd name="T32" fmla="*/ 140 w 140"/>
                <a:gd name="T33" fmla="*/ 178 h 1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0" h="178">
                  <a:moveTo>
                    <a:pt x="13" y="0"/>
                  </a:moveTo>
                  <a:lnTo>
                    <a:pt x="0" y="18"/>
                  </a:lnTo>
                  <a:lnTo>
                    <a:pt x="132" y="178"/>
                  </a:lnTo>
                  <a:lnTo>
                    <a:pt x="140" y="160"/>
                  </a:lnTo>
                  <a:lnTo>
                    <a:pt x="140" y="15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5" name="Freeform 2525"/>
            <p:cNvSpPr>
              <a:spLocks/>
            </p:cNvSpPr>
            <p:nvPr/>
          </p:nvSpPr>
          <p:spPr bwMode="auto">
            <a:xfrm>
              <a:off x="2549968" y="4464256"/>
              <a:ext cx="141485" cy="184352"/>
            </a:xfrm>
            <a:custGeom>
              <a:avLst/>
              <a:gdLst>
                <a:gd name="T0" fmla="*/ 74141283 w 135"/>
                <a:gd name="T1" fmla="*/ 0 h 179"/>
                <a:gd name="T2" fmla="*/ 148281519 w 135"/>
                <a:gd name="T3" fmla="*/ 94932011 h 179"/>
                <a:gd name="T4" fmla="*/ 74141283 w 135"/>
                <a:gd name="T5" fmla="*/ 189864021 h 179"/>
                <a:gd name="T6" fmla="*/ 0 w 135"/>
                <a:gd name="T7" fmla="*/ 94932011 h 179"/>
                <a:gd name="T8" fmla="*/ 13180112 w 135"/>
                <a:gd name="T9" fmla="*/ 0 h 179"/>
                <a:gd name="T10" fmla="*/ 0 w 135"/>
                <a:gd name="T11" fmla="*/ 20153073 h 179"/>
                <a:gd name="T12" fmla="*/ 143888149 w 135"/>
                <a:gd name="T13" fmla="*/ 189864021 h 179"/>
                <a:gd name="T14" fmla="*/ 148281519 w 135"/>
                <a:gd name="T15" fmla="*/ 181378683 h 179"/>
                <a:gd name="T16" fmla="*/ 148281519 w 135"/>
                <a:gd name="T17" fmla="*/ 158043229 h 179"/>
                <a:gd name="T18" fmla="*/ 13180112 w 135"/>
                <a:gd name="T19" fmla="*/ 0 h 179"/>
                <a:gd name="T20" fmla="*/ 17694720 60000 65536"/>
                <a:gd name="T21" fmla="*/ 0 60000 65536"/>
                <a:gd name="T22" fmla="*/ 5898240 60000 65536"/>
                <a:gd name="T23" fmla="*/ 1179648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79"/>
                <a:gd name="T32" fmla="*/ 135 w 135"/>
                <a:gd name="T33" fmla="*/ 179 h 1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79">
                  <a:moveTo>
                    <a:pt x="12" y="0"/>
                  </a:moveTo>
                  <a:lnTo>
                    <a:pt x="0" y="19"/>
                  </a:lnTo>
                  <a:lnTo>
                    <a:pt x="131" y="179"/>
                  </a:lnTo>
                  <a:lnTo>
                    <a:pt x="135" y="171"/>
                  </a:lnTo>
                  <a:lnTo>
                    <a:pt x="135" y="14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6" name="Freeform 2526"/>
            <p:cNvSpPr>
              <a:spLocks/>
            </p:cNvSpPr>
            <p:nvPr/>
          </p:nvSpPr>
          <p:spPr bwMode="auto">
            <a:xfrm>
              <a:off x="2557366" y="4458111"/>
              <a:ext cx="133045" cy="179231"/>
            </a:xfrm>
            <a:custGeom>
              <a:avLst/>
              <a:gdLst>
                <a:gd name="T0" fmla="*/ 69689406 w 127"/>
                <a:gd name="T1" fmla="*/ 0 h 175"/>
                <a:gd name="T2" fmla="*/ 139377764 w 127"/>
                <a:gd name="T3" fmla="*/ 91782659 h 175"/>
                <a:gd name="T4" fmla="*/ 69689406 w 127"/>
                <a:gd name="T5" fmla="*/ 183564293 h 175"/>
                <a:gd name="T6" fmla="*/ 0 w 127"/>
                <a:gd name="T7" fmla="*/ 91782659 h 175"/>
                <a:gd name="T8" fmla="*/ 14267244 w 127"/>
                <a:gd name="T9" fmla="*/ 0 h 175"/>
                <a:gd name="T10" fmla="*/ 0 w 127"/>
                <a:gd name="T11" fmla="*/ 18880707 h 175"/>
                <a:gd name="T12" fmla="*/ 139377764 w 127"/>
                <a:gd name="T13" fmla="*/ 183564293 h 175"/>
                <a:gd name="T14" fmla="*/ 139377764 w 127"/>
                <a:gd name="T15" fmla="*/ 148949166 h 175"/>
                <a:gd name="T16" fmla="*/ 14267244 w 127"/>
                <a:gd name="T17" fmla="*/ 0 h 17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7"/>
                <a:gd name="T28" fmla="*/ 0 h 175"/>
                <a:gd name="T29" fmla="*/ 127 w 127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7" h="175">
                  <a:moveTo>
                    <a:pt x="13" y="0"/>
                  </a:moveTo>
                  <a:lnTo>
                    <a:pt x="0" y="18"/>
                  </a:lnTo>
                  <a:lnTo>
                    <a:pt x="127" y="175"/>
                  </a:lnTo>
                  <a:lnTo>
                    <a:pt x="127" y="1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7" name="Freeform 2527"/>
            <p:cNvSpPr>
              <a:spLocks/>
            </p:cNvSpPr>
            <p:nvPr/>
          </p:nvSpPr>
          <p:spPr bwMode="auto">
            <a:xfrm>
              <a:off x="2562642" y="4446846"/>
              <a:ext cx="128820" cy="170014"/>
            </a:xfrm>
            <a:custGeom>
              <a:avLst/>
              <a:gdLst>
                <a:gd name="T0" fmla="*/ 67457692 w 123"/>
                <a:gd name="T1" fmla="*/ 0 h 167"/>
                <a:gd name="T2" fmla="*/ 134915385 w 123"/>
                <a:gd name="T3" fmla="*/ 86541198 h 167"/>
                <a:gd name="T4" fmla="*/ 67457692 w 123"/>
                <a:gd name="T5" fmla="*/ 173082397 h 167"/>
                <a:gd name="T6" fmla="*/ 0 w 123"/>
                <a:gd name="T7" fmla="*/ 86541198 h 167"/>
                <a:gd name="T8" fmla="*/ 14259223 w 123"/>
                <a:gd name="T9" fmla="*/ 0 h 167"/>
                <a:gd name="T10" fmla="*/ 0 w 123"/>
                <a:gd name="T11" fmla="*/ 18655729 h 167"/>
                <a:gd name="T12" fmla="*/ 134915385 w 123"/>
                <a:gd name="T13" fmla="*/ 173082397 h 167"/>
                <a:gd name="T14" fmla="*/ 134915385 w 123"/>
                <a:gd name="T15" fmla="*/ 139916444 h 167"/>
                <a:gd name="T16" fmla="*/ 14259223 w 123"/>
                <a:gd name="T17" fmla="*/ 0 h 16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3"/>
                <a:gd name="T28" fmla="*/ 0 h 167"/>
                <a:gd name="T29" fmla="*/ 123 w 123"/>
                <a:gd name="T30" fmla="*/ 167 h 1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3" h="167">
                  <a:moveTo>
                    <a:pt x="13" y="0"/>
                  </a:moveTo>
                  <a:lnTo>
                    <a:pt x="0" y="18"/>
                  </a:lnTo>
                  <a:lnTo>
                    <a:pt x="123" y="167"/>
                  </a:lnTo>
                  <a:lnTo>
                    <a:pt x="123" y="1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8" name="Freeform 2528"/>
            <p:cNvSpPr>
              <a:spLocks/>
            </p:cNvSpPr>
            <p:nvPr/>
          </p:nvSpPr>
          <p:spPr bwMode="auto">
            <a:xfrm>
              <a:off x="2572143" y="4438653"/>
              <a:ext cx="119310" cy="163869"/>
            </a:xfrm>
            <a:custGeom>
              <a:avLst/>
              <a:gdLst>
                <a:gd name="T0" fmla="*/ 62433667 w 114"/>
                <a:gd name="T1" fmla="*/ 0 h 160"/>
                <a:gd name="T2" fmla="*/ 124867333 w 114"/>
                <a:gd name="T3" fmla="*/ 83916291 h 160"/>
                <a:gd name="T4" fmla="*/ 62433667 w 114"/>
                <a:gd name="T5" fmla="*/ 167831557 h 160"/>
                <a:gd name="T6" fmla="*/ 0 w 114"/>
                <a:gd name="T7" fmla="*/ 83916291 h 160"/>
                <a:gd name="T8" fmla="*/ 14239753 w 114"/>
                <a:gd name="T9" fmla="*/ 0 h 160"/>
                <a:gd name="T10" fmla="*/ 0 w 114"/>
                <a:gd name="T11" fmla="*/ 18880782 h 160"/>
                <a:gd name="T12" fmla="*/ 124867333 w 114"/>
                <a:gd name="T13" fmla="*/ 167831557 h 160"/>
                <a:gd name="T14" fmla="*/ 124867333 w 114"/>
                <a:gd name="T15" fmla="*/ 130068953 h 160"/>
                <a:gd name="T16" fmla="*/ 14239753 w 114"/>
                <a:gd name="T17" fmla="*/ 0 h 16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4"/>
                <a:gd name="T28" fmla="*/ 0 h 160"/>
                <a:gd name="T29" fmla="*/ 114 w 114"/>
                <a:gd name="T30" fmla="*/ 160 h 1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4" h="160">
                  <a:moveTo>
                    <a:pt x="13" y="0"/>
                  </a:moveTo>
                  <a:lnTo>
                    <a:pt x="0" y="18"/>
                  </a:lnTo>
                  <a:lnTo>
                    <a:pt x="114" y="160"/>
                  </a:lnTo>
                  <a:lnTo>
                    <a:pt x="114" y="1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89" name="Freeform 2529"/>
            <p:cNvSpPr>
              <a:spLocks/>
            </p:cNvSpPr>
            <p:nvPr/>
          </p:nvSpPr>
          <p:spPr bwMode="auto">
            <a:xfrm>
              <a:off x="2575316" y="4427387"/>
              <a:ext cx="116147" cy="156700"/>
            </a:xfrm>
            <a:custGeom>
              <a:avLst/>
              <a:gdLst>
                <a:gd name="T0" fmla="*/ 61319280 w 110"/>
                <a:gd name="T1" fmla="*/ 0 h 153"/>
                <a:gd name="T2" fmla="*/ 122637505 w 110"/>
                <a:gd name="T3" fmla="*/ 80244739 h 153"/>
                <a:gd name="T4" fmla="*/ 61319280 w 110"/>
                <a:gd name="T5" fmla="*/ 160489477 h 153"/>
                <a:gd name="T6" fmla="*/ 0 w 110"/>
                <a:gd name="T7" fmla="*/ 80244739 h 153"/>
                <a:gd name="T8" fmla="*/ 14493034 w 110"/>
                <a:gd name="T9" fmla="*/ 0 h 153"/>
                <a:gd name="T10" fmla="*/ 0 w 110"/>
                <a:gd name="T11" fmla="*/ 18880814 h 153"/>
                <a:gd name="T12" fmla="*/ 122637505 w 110"/>
                <a:gd name="T13" fmla="*/ 160489477 h 153"/>
                <a:gd name="T14" fmla="*/ 122637505 w 110"/>
                <a:gd name="T15" fmla="*/ 125874122 h 153"/>
                <a:gd name="T16" fmla="*/ 14493034 w 110"/>
                <a:gd name="T17" fmla="*/ 0 h 15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0"/>
                <a:gd name="T28" fmla="*/ 0 h 153"/>
                <a:gd name="T29" fmla="*/ 110 w 110"/>
                <a:gd name="T30" fmla="*/ 153 h 1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0" h="153">
                  <a:moveTo>
                    <a:pt x="13" y="0"/>
                  </a:moveTo>
                  <a:lnTo>
                    <a:pt x="0" y="18"/>
                  </a:lnTo>
                  <a:lnTo>
                    <a:pt x="110" y="153"/>
                  </a:lnTo>
                  <a:lnTo>
                    <a:pt x="110" y="12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EB96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0" name="Freeform 2530"/>
            <p:cNvSpPr>
              <a:spLocks/>
            </p:cNvSpPr>
            <p:nvPr/>
          </p:nvSpPr>
          <p:spPr bwMode="auto">
            <a:xfrm>
              <a:off x="2584816" y="4419185"/>
              <a:ext cx="106646" cy="146459"/>
            </a:xfrm>
            <a:custGeom>
              <a:avLst/>
              <a:gdLst>
                <a:gd name="T0" fmla="*/ 56303808 w 101"/>
                <a:gd name="T1" fmla="*/ 0 h 142"/>
                <a:gd name="T2" fmla="*/ 112607616 w 101"/>
                <a:gd name="T3" fmla="*/ 75529525 h 142"/>
                <a:gd name="T4" fmla="*/ 56303808 w 101"/>
                <a:gd name="T5" fmla="*/ 151058018 h 142"/>
                <a:gd name="T6" fmla="*/ 0 w 101"/>
                <a:gd name="T7" fmla="*/ 75529525 h 142"/>
                <a:gd name="T8" fmla="*/ 13379322 w 101"/>
                <a:gd name="T9" fmla="*/ 0 h 142"/>
                <a:gd name="T10" fmla="*/ 0 w 101"/>
                <a:gd name="T11" fmla="*/ 19147967 h 142"/>
                <a:gd name="T12" fmla="*/ 112607616 w 101"/>
                <a:gd name="T13" fmla="*/ 151058018 h 142"/>
                <a:gd name="T14" fmla="*/ 112607616 w 101"/>
                <a:gd name="T15" fmla="*/ 115953223 h 142"/>
                <a:gd name="T16" fmla="*/ 13379322 w 101"/>
                <a:gd name="T17" fmla="*/ 0 h 142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1"/>
                <a:gd name="T28" fmla="*/ 0 h 142"/>
                <a:gd name="T29" fmla="*/ 101 w 101"/>
                <a:gd name="T30" fmla="*/ 142 h 1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1" h="142">
                  <a:moveTo>
                    <a:pt x="12" y="0"/>
                  </a:moveTo>
                  <a:lnTo>
                    <a:pt x="0" y="18"/>
                  </a:lnTo>
                  <a:lnTo>
                    <a:pt x="101" y="142"/>
                  </a:lnTo>
                  <a:lnTo>
                    <a:pt x="101" y="10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4A545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1" name="Freeform 2531"/>
            <p:cNvSpPr>
              <a:spLocks/>
            </p:cNvSpPr>
            <p:nvPr/>
          </p:nvSpPr>
          <p:spPr bwMode="auto">
            <a:xfrm>
              <a:off x="2589041" y="4408944"/>
              <a:ext cx="101361" cy="141338"/>
            </a:xfrm>
            <a:custGeom>
              <a:avLst/>
              <a:gdLst>
                <a:gd name="T0" fmla="*/ 52959555 w 97"/>
                <a:gd name="T1" fmla="*/ 0 h 138"/>
                <a:gd name="T2" fmla="*/ 105918064 w 97"/>
                <a:gd name="T3" fmla="*/ 72378370 h 138"/>
                <a:gd name="T4" fmla="*/ 52959555 w 97"/>
                <a:gd name="T5" fmla="*/ 144756741 h 138"/>
                <a:gd name="T6" fmla="*/ 0 w 97"/>
                <a:gd name="T7" fmla="*/ 72378370 h 138"/>
                <a:gd name="T8" fmla="*/ 14194719 w 97"/>
                <a:gd name="T9" fmla="*/ 0 h 138"/>
                <a:gd name="T10" fmla="*/ 0 w 97"/>
                <a:gd name="T11" fmla="*/ 18880913 h 138"/>
                <a:gd name="T12" fmla="*/ 105918064 w 97"/>
                <a:gd name="T13" fmla="*/ 144756741 h 138"/>
                <a:gd name="T14" fmla="*/ 105918064 w 97"/>
                <a:gd name="T15" fmla="*/ 106993875 h 138"/>
                <a:gd name="T16" fmla="*/ 14194719 w 97"/>
                <a:gd name="T17" fmla="*/ 0 h 13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38"/>
                <a:gd name="T29" fmla="*/ 97 w 97"/>
                <a:gd name="T30" fmla="*/ 138 h 1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38">
                  <a:moveTo>
                    <a:pt x="13" y="0"/>
                  </a:moveTo>
                  <a:lnTo>
                    <a:pt x="0" y="18"/>
                  </a:lnTo>
                  <a:lnTo>
                    <a:pt x="97" y="138"/>
                  </a:lnTo>
                  <a:lnTo>
                    <a:pt x="97" y="10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AA2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2" name="Freeform 2532"/>
            <p:cNvSpPr>
              <a:spLocks/>
            </p:cNvSpPr>
            <p:nvPr/>
          </p:nvSpPr>
          <p:spPr bwMode="auto">
            <a:xfrm>
              <a:off x="2597490" y="4401775"/>
              <a:ext cx="93972" cy="130073"/>
            </a:xfrm>
            <a:custGeom>
              <a:avLst/>
              <a:gdLst>
                <a:gd name="T0" fmla="*/ 49610880 w 89"/>
                <a:gd name="T1" fmla="*/ 0 h 127"/>
                <a:gd name="T2" fmla="*/ 99221761 w 89"/>
                <a:gd name="T3" fmla="*/ 66610691 h 127"/>
                <a:gd name="T4" fmla="*/ 49610880 w 89"/>
                <a:gd name="T5" fmla="*/ 133220357 h 127"/>
                <a:gd name="T6" fmla="*/ 0 w 89"/>
                <a:gd name="T7" fmla="*/ 66610691 h 127"/>
                <a:gd name="T8" fmla="*/ 14492804 w 89"/>
                <a:gd name="T9" fmla="*/ 0 h 127"/>
                <a:gd name="T10" fmla="*/ 0 w 89"/>
                <a:gd name="T11" fmla="*/ 18882097 h 127"/>
                <a:gd name="T12" fmla="*/ 99221761 w 89"/>
                <a:gd name="T13" fmla="*/ 133220357 h 127"/>
                <a:gd name="T14" fmla="*/ 99221761 w 89"/>
                <a:gd name="T15" fmla="*/ 98604560 h 127"/>
                <a:gd name="T16" fmla="*/ 14492804 w 89"/>
                <a:gd name="T17" fmla="*/ 0 h 12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9"/>
                <a:gd name="T28" fmla="*/ 0 h 127"/>
                <a:gd name="T29" fmla="*/ 89 w 89"/>
                <a:gd name="T30" fmla="*/ 127 h 1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9" h="127">
                  <a:moveTo>
                    <a:pt x="13" y="0"/>
                  </a:moveTo>
                  <a:lnTo>
                    <a:pt x="0" y="18"/>
                  </a:lnTo>
                  <a:lnTo>
                    <a:pt x="89" y="127"/>
                  </a:lnTo>
                  <a:lnTo>
                    <a:pt x="89" y="9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7CC1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3" name="Freeform 2533"/>
            <p:cNvSpPr>
              <a:spLocks/>
            </p:cNvSpPr>
            <p:nvPr/>
          </p:nvSpPr>
          <p:spPr bwMode="auto">
            <a:xfrm>
              <a:off x="2603827" y="4391534"/>
              <a:ext cx="87636" cy="120856"/>
            </a:xfrm>
            <a:custGeom>
              <a:avLst/>
              <a:gdLst>
                <a:gd name="T0" fmla="*/ 45714693 w 84"/>
                <a:gd name="T1" fmla="*/ 0 h 120"/>
                <a:gd name="T2" fmla="*/ 91429386 w 84"/>
                <a:gd name="T3" fmla="*/ 60859053 h 120"/>
                <a:gd name="T4" fmla="*/ 45714693 w 84"/>
                <a:gd name="T5" fmla="*/ 121718107 h 120"/>
                <a:gd name="T6" fmla="*/ 0 w 84"/>
                <a:gd name="T7" fmla="*/ 60859053 h 120"/>
                <a:gd name="T8" fmla="*/ 17415570 w 84"/>
                <a:gd name="T9" fmla="*/ 0 h 120"/>
                <a:gd name="T10" fmla="*/ 0 w 84"/>
                <a:gd name="T11" fmla="*/ 18257316 h 120"/>
                <a:gd name="T12" fmla="*/ 91429386 w 84"/>
                <a:gd name="T13" fmla="*/ 121718107 h 120"/>
                <a:gd name="T14" fmla="*/ 91429386 w 84"/>
                <a:gd name="T15" fmla="*/ 88246039 h 120"/>
                <a:gd name="T16" fmla="*/ 17415570 w 84"/>
                <a:gd name="T17" fmla="*/ 0 h 12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4"/>
                <a:gd name="T28" fmla="*/ 0 h 120"/>
                <a:gd name="T29" fmla="*/ 84 w 84"/>
                <a:gd name="T30" fmla="*/ 120 h 1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4" h="120">
                  <a:moveTo>
                    <a:pt x="16" y="0"/>
                  </a:moveTo>
                  <a:lnTo>
                    <a:pt x="0" y="18"/>
                  </a:lnTo>
                  <a:lnTo>
                    <a:pt x="84" y="120"/>
                  </a:lnTo>
                  <a:lnTo>
                    <a:pt x="84" y="8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7EE0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4" name="Freeform 2534"/>
            <p:cNvSpPr>
              <a:spLocks/>
            </p:cNvSpPr>
            <p:nvPr/>
          </p:nvSpPr>
          <p:spPr bwMode="auto">
            <a:xfrm>
              <a:off x="2611215" y="4383340"/>
              <a:ext cx="79196" cy="114711"/>
            </a:xfrm>
            <a:custGeom>
              <a:avLst/>
              <a:gdLst>
                <a:gd name="T0" fmla="*/ 41263200 w 76"/>
                <a:gd name="T1" fmla="*/ 0 h 113"/>
                <a:gd name="T2" fmla="*/ 82526400 w 76"/>
                <a:gd name="T3" fmla="*/ 58224461 h 113"/>
                <a:gd name="T4" fmla="*/ 41263200 w 76"/>
                <a:gd name="T5" fmla="*/ 116447908 h 113"/>
                <a:gd name="T6" fmla="*/ 0 w 76"/>
                <a:gd name="T7" fmla="*/ 58224461 h 113"/>
                <a:gd name="T8" fmla="*/ 14116685 w 76"/>
                <a:gd name="T9" fmla="*/ 0 h 113"/>
                <a:gd name="T10" fmla="*/ 0 w 76"/>
                <a:gd name="T11" fmla="*/ 19580054 h 113"/>
                <a:gd name="T12" fmla="*/ 82526400 w 76"/>
                <a:gd name="T13" fmla="*/ 116447908 h 113"/>
                <a:gd name="T14" fmla="*/ 82526400 w 76"/>
                <a:gd name="T15" fmla="*/ 79349568 h 113"/>
                <a:gd name="T16" fmla="*/ 14116685 w 76"/>
                <a:gd name="T17" fmla="*/ 0 h 11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113"/>
                <a:gd name="T29" fmla="*/ 76 w 76"/>
                <a:gd name="T30" fmla="*/ 113 h 1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113">
                  <a:moveTo>
                    <a:pt x="13" y="0"/>
                  </a:moveTo>
                  <a:lnTo>
                    <a:pt x="0" y="19"/>
                  </a:lnTo>
                  <a:lnTo>
                    <a:pt x="76" y="113"/>
                  </a:lnTo>
                  <a:lnTo>
                    <a:pt x="76" y="7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CE10A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5" name="Freeform 2535"/>
            <p:cNvSpPr>
              <a:spLocks/>
            </p:cNvSpPr>
            <p:nvPr/>
          </p:nvSpPr>
          <p:spPr bwMode="auto">
            <a:xfrm>
              <a:off x="2619664" y="4370027"/>
              <a:ext cx="71798" cy="109590"/>
            </a:xfrm>
            <a:custGeom>
              <a:avLst/>
              <a:gdLst>
                <a:gd name="T0" fmla="*/ 37904064 w 68"/>
                <a:gd name="T1" fmla="*/ 0 h 106"/>
                <a:gd name="T2" fmla="*/ 75808128 w 68"/>
                <a:gd name="T3" fmla="*/ 56650793 h 106"/>
                <a:gd name="T4" fmla="*/ 37904064 w 68"/>
                <a:gd name="T5" fmla="*/ 113301586 h 106"/>
                <a:gd name="T6" fmla="*/ 0 w 68"/>
                <a:gd name="T7" fmla="*/ 56650793 h 106"/>
                <a:gd name="T8" fmla="*/ 14492635 w 68"/>
                <a:gd name="T9" fmla="*/ 0 h 106"/>
                <a:gd name="T10" fmla="*/ 0 w 68"/>
                <a:gd name="T11" fmla="*/ 20308270 h 106"/>
                <a:gd name="T12" fmla="*/ 75808128 w 68"/>
                <a:gd name="T13" fmla="*/ 113301586 h 106"/>
                <a:gd name="T14" fmla="*/ 75808128 w 68"/>
                <a:gd name="T15" fmla="*/ 78028090 h 106"/>
                <a:gd name="T16" fmla="*/ 14492635 w 68"/>
                <a:gd name="T17" fmla="*/ 0 h 106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106"/>
                <a:gd name="T29" fmla="*/ 68 w 68"/>
                <a:gd name="T30" fmla="*/ 106 h 10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106">
                  <a:moveTo>
                    <a:pt x="13" y="0"/>
                  </a:moveTo>
                  <a:lnTo>
                    <a:pt x="0" y="19"/>
                  </a:lnTo>
                  <a:lnTo>
                    <a:pt x="68" y="106"/>
                  </a:lnTo>
                  <a:lnTo>
                    <a:pt x="68" y="7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6A41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6" name="Freeform 2536"/>
            <p:cNvSpPr>
              <a:spLocks/>
            </p:cNvSpPr>
            <p:nvPr/>
          </p:nvSpPr>
          <p:spPr bwMode="auto">
            <a:xfrm>
              <a:off x="2625992" y="4363882"/>
              <a:ext cx="65461" cy="97301"/>
            </a:xfrm>
            <a:custGeom>
              <a:avLst/>
              <a:gdLst>
                <a:gd name="T0" fmla="*/ 34009587 w 63"/>
                <a:gd name="T1" fmla="*/ 0 h 95"/>
                <a:gd name="T2" fmla="*/ 68018135 w 63"/>
                <a:gd name="T3" fmla="*/ 49829378 h 95"/>
                <a:gd name="T4" fmla="*/ 34009587 w 63"/>
                <a:gd name="T5" fmla="*/ 99657733 h 95"/>
                <a:gd name="T6" fmla="*/ 0 w 63"/>
                <a:gd name="T7" fmla="*/ 49829378 h 95"/>
                <a:gd name="T8" fmla="*/ 12956084 w 63"/>
                <a:gd name="T9" fmla="*/ 0 h 95"/>
                <a:gd name="T10" fmla="*/ 0 w 63"/>
                <a:gd name="T11" fmla="*/ 18882541 h 95"/>
                <a:gd name="T12" fmla="*/ 68018135 w 63"/>
                <a:gd name="T13" fmla="*/ 99657733 h 95"/>
                <a:gd name="T14" fmla="*/ 68018135 w 63"/>
                <a:gd name="T15" fmla="*/ 65040080 h 95"/>
                <a:gd name="T16" fmla="*/ 12956084 w 63"/>
                <a:gd name="T17" fmla="*/ 0 h 9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95"/>
                <a:gd name="T29" fmla="*/ 63 w 63"/>
                <a:gd name="T30" fmla="*/ 95 h 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95">
                  <a:moveTo>
                    <a:pt x="12" y="0"/>
                  </a:moveTo>
                  <a:lnTo>
                    <a:pt x="0" y="18"/>
                  </a:lnTo>
                  <a:lnTo>
                    <a:pt x="63" y="95"/>
                  </a:lnTo>
                  <a:lnTo>
                    <a:pt x="63" y="6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7" name="Freeform 2537"/>
            <p:cNvSpPr>
              <a:spLocks/>
            </p:cNvSpPr>
            <p:nvPr/>
          </p:nvSpPr>
          <p:spPr bwMode="auto">
            <a:xfrm>
              <a:off x="2633389" y="4352617"/>
              <a:ext cx="57021" cy="93204"/>
            </a:xfrm>
            <a:custGeom>
              <a:avLst/>
              <a:gdLst>
                <a:gd name="T0" fmla="*/ 29558650 w 55"/>
                <a:gd name="T1" fmla="*/ 0 h 91"/>
                <a:gd name="T2" fmla="*/ 59116262 w 55"/>
                <a:gd name="T3" fmla="*/ 47730690 h 91"/>
                <a:gd name="T4" fmla="*/ 29558650 w 55"/>
                <a:gd name="T5" fmla="*/ 95461380 h 91"/>
                <a:gd name="T6" fmla="*/ 0 w 55"/>
                <a:gd name="T7" fmla="*/ 47730690 h 91"/>
                <a:gd name="T8" fmla="*/ 13973255 w 55"/>
                <a:gd name="T9" fmla="*/ 0 h 91"/>
                <a:gd name="T10" fmla="*/ 0 w 55"/>
                <a:gd name="T11" fmla="*/ 18882518 h 91"/>
                <a:gd name="T12" fmla="*/ 59116262 w 55"/>
                <a:gd name="T13" fmla="*/ 95461380 h 91"/>
                <a:gd name="T14" fmla="*/ 59116262 w 55"/>
                <a:gd name="T15" fmla="*/ 57696345 h 91"/>
                <a:gd name="T16" fmla="*/ 13973255 w 55"/>
                <a:gd name="T17" fmla="*/ 0 h 91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91"/>
                <a:gd name="T29" fmla="*/ 55 w 55"/>
                <a:gd name="T30" fmla="*/ 91 h 9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91">
                  <a:moveTo>
                    <a:pt x="13" y="0"/>
                  </a:moveTo>
                  <a:lnTo>
                    <a:pt x="0" y="18"/>
                  </a:lnTo>
                  <a:lnTo>
                    <a:pt x="55" y="91"/>
                  </a:lnTo>
                  <a:lnTo>
                    <a:pt x="55" y="5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44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8" name="Freeform 2538"/>
            <p:cNvSpPr>
              <a:spLocks/>
            </p:cNvSpPr>
            <p:nvPr/>
          </p:nvSpPr>
          <p:spPr bwMode="auto">
            <a:xfrm>
              <a:off x="2636553" y="4345448"/>
              <a:ext cx="53849" cy="83987"/>
            </a:xfrm>
            <a:custGeom>
              <a:avLst/>
              <a:gdLst>
                <a:gd name="T0" fmla="*/ 28429104 w 51"/>
                <a:gd name="T1" fmla="*/ 0 h 80"/>
                <a:gd name="T2" fmla="*/ 56857152 w 51"/>
                <a:gd name="T3" fmla="*/ 44086876 h 80"/>
                <a:gd name="T4" fmla="*/ 28429104 w 51"/>
                <a:gd name="T5" fmla="*/ 88172701 h 80"/>
                <a:gd name="T6" fmla="*/ 0 w 51"/>
                <a:gd name="T7" fmla="*/ 44086876 h 80"/>
                <a:gd name="T8" fmla="*/ 14492772 w 51"/>
                <a:gd name="T9" fmla="*/ 0 h 80"/>
                <a:gd name="T10" fmla="*/ 0 w 51"/>
                <a:gd name="T11" fmla="*/ 19838780 h 80"/>
                <a:gd name="T12" fmla="*/ 56857152 w 51"/>
                <a:gd name="T13" fmla="*/ 88172701 h 80"/>
                <a:gd name="T14" fmla="*/ 56857152 w 51"/>
                <a:gd name="T15" fmla="*/ 51801079 h 80"/>
                <a:gd name="T16" fmla="*/ 14492772 w 51"/>
                <a:gd name="T17" fmla="*/ 0 h 80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80"/>
                <a:gd name="T29" fmla="*/ 51 w 51"/>
                <a:gd name="T30" fmla="*/ 80 h 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80">
                  <a:moveTo>
                    <a:pt x="13" y="0"/>
                  </a:moveTo>
                  <a:lnTo>
                    <a:pt x="0" y="18"/>
                  </a:lnTo>
                  <a:lnTo>
                    <a:pt x="51" y="80"/>
                  </a:lnTo>
                  <a:lnTo>
                    <a:pt x="51" y="4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22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199" name="Freeform 2539"/>
            <p:cNvSpPr>
              <a:spLocks/>
            </p:cNvSpPr>
            <p:nvPr/>
          </p:nvSpPr>
          <p:spPr bwMode="auto">
            <a:xfrm>
              <a:off x="2646054" y="4334182"/>
              <a:ext cx="44348" cy="74770"/>
            </a:xfrm>
            <a:custGeom>
              <a:avLst/>
              <a:gdLst>
                <a:gd name="T0" fmla="*/ 23413632 w 42"/>
                <a:gd name="T1" fmla="*/ 0 h 73"/>
                <a:gd name="T2" fmla="*/ 46827264 w 42"/>
                <a:gd name="T3" fmla="*/ 38291458 h 73"/>
                <a:gd name="T4" fmla="*/ 23413632 w 42"/>
                <a:gd name="T5" fmla="*/ 76582916 h 73"/>
                <a:gd name="T6" fmla="*/ 0 w 42"/>
                <a:gd name="T7" fmla="*/ 38291458 h 73"/>
                <a:gd name="T8" fmla="*/ 14494404 w 42"/>
                <a:gd name="T9" fmla="*/ 0 h 73"/>
                <a:gd name="T10" fmla="*/ 0 w 42"/>
                <a:gd name="T11" fmla="*/ 18883010 h 73"/>
                <a:gd name="T12" fmla="*/ 46827264 w 42"/>
                <a:gd name="T13" fmla="*/ 76582916 h 73"/>
                <a:gd name="T14" fmla="*/ 46827264 w 42"/>
                <a:gd name="T15" fmla="*/ 41963381 h 73"/>
                <a:gd name="T16" fmla="*/ 14494404 w 42"/>
                <a:gd name="T17" fmla="*/ 0 h 7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73"/>
                <a:gd name="T29" fmla="*/ 42 w 42"/>
                <a:gd name="T30" fmla="*/ 73 h 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73">
                  <a:moveTo>
                    <a:pt x="13" y="0"/>
                  </a:moveTo>
                  <a:lnTo>
                    <a:pt x="0" y="18"/>
                  </a:lnTo>
                  <a:lnTo>
                    <a:pt x="42" y="73"/>
                  </a:lnTo>
                  <a:lnTo>
                    <a:pt x="42" y="4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0" name="Freeform 2540"/>
            <p:cNvSpPr>
              <a:spLocks/>
            </p:cNvSpPr>
            <p:nvPr/>
          </p:nvSpPr>
          <p:spPr bwMode="auto">
            <a:xfrm>
              <a:off x="2651339" y="4327013"/>
              <a:ext cx="40123" cy="66577"/>
            </a:xfrm>
            <a:custGeom>
              <a:avLst/>
              <a:gdLst>
                <a:gd name="T0" fmla="*/ 21182832 w 38"/>
                <a:gd name="T1" fmla="*/ 0 h 65"/>
                <a:gd name="T2" fmla="*/ 42364608 w 38"/>
                <a:gd name="T3" fmla="*/ 34096642 h 65"/>
                <a:gd name="T4" fmla="*/ 21182832 w 38"/>
                <a:gd name="T5" fmla="*/ 68192260 h 65"/>
                <a:gd name="T6" fmla="*/ 0 w 38"/>
                <a:gd name="T7" fmla="*/ 34096642 h 65"/>
                <a:gd name="T8" fmla="*/ 14492848 w 38"/>
                <a:gd name="T9" fmla="*/ 0 h 65"/>
                <a:gd name="T10" fmla="*/ 0 w 38"/>
                <a:gd name="T11" fmla="*/ 18884309 h 65"/>
                <a:gd name="T12" fmla="*/ 42364608 w 38"/>
                <a:gd name="T13" fmla="*/ 68192260 h 65"/>
                <a:gd name="T14" fmla="*/ 42364608 w 38"/>
                <a:gd name="T15" fmla="*/ 30424658 h 65"/>
                <a:gd name="T16" fmla="*/ 14492848 w 38"/>
                <a:gd name="T17" fmla="*/ 0 h 65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65"/>
                <a:gd name="T29" fmla="*/ 38 w 38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65">
                  <a:moveTo>
                    <a:pt x="13" y="0"/>
                  </a:moveTo>
                  <a:lnTo>
                    <a:pt x="0" y="18"/>
                  </a:lnTo>
                  <a:lnTo>
                    <a:pt x="38" y="65"/>
                  </a:lnTo>
                  <a:lnTo>
                    <a:pt x="38" y="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4433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1" name="Freeform 2541"/>
            <p:cNvSpPr>
              <a:spLocks/>
            </p:cNvSpPr>
            <p:nvPr/>
          </p:nvSpPr>
          <p:spPr bwMode="auto">
            <a:xfrm>
              <a:off x="2660839" y="4316772"/>
              <a:ext cx="30623" cy="58375"/>
            </a:xfrm>
            <a:custGeom>
              <a:avLst/>
              <a:gdLst>
                <a:gd name="T0" fmla="*/ 16168944 w 29"/>
                <a:gd name="T1" fmla="*/ 0 h 58"/>
                <a:gd name="T2" fmla="*/ 32336832 w 29"/>
                <a:gd name="T3" fmla="*/ 29376716 h 58"/>
                <a:gd name="T4" fmla="*/ 16168944 w 29"/>
                <a:gd name="T5" fmla="*/ 58752425 h 58"/>
                <a:gd name="T6" fmla="*/ 0 w 29"/>
                <a:gd name="T7" fmla="*/ 29376716 h 58"/>
                <a:gd name="T8" fmla="*/ 13381196 w 29"/>
                <a:gd name="T9" fmla="*/ 0 h 58"/>
                <a:gd name="T10" fmla="*/ 0 w 29"/>
                <a:gd name="T11" fmla="*/ 18233132 h 58"/>
                <a:gd name="T12" fmla="*/ 32336832 w 29"/>
                <a:gd name="T13" fmla="*/ 58752425 h 58"/>
                <a:gd name="T14" fmla="*/ 32336832 w 29"/>
                <a:gd name="T15" fmla="*/ 25324687 h 58"/>
                <a:gd name="T16" fmla="*/ 13381196 w 29"/>
                <a:gd name="T17" fmla="*/ 0 h 58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58"/>
                <a:gd name="T29" fmla="*/ 29 w 29"/>
                <a:gd name="T30" fmla="*/ 58 h 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58">
                  <a:moveTo>
                    <a:pt x="12" y="0"/>
                  </a:moveTo>
                  <a:lnTo>
                    <a:pt x="0" y="18"/>
                  </a:lnTo>
                  <a:lnTo>
                    <a:pt x="29" y="58"/>
                  </a:lnTo>
                  <a:lnTo>
                    <a:pt x="29" y="2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866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2" name="Freeform 2542"/>
            <p:cNvSpPr>
              <a:spLocks/>
            </p:cNvSpPr>
            <p:nvPr/>
          </p:nvSpPr>
          <p:spPr bwMode="auto">
            <a:xfrm>
              <a:off x="2665064" y="4308579"/>
              <a:ext cx="25338" cy="48134"/>
            </a:xfrm>
            <a:custGeom>
              <a:avLst/>
              <a:gdLst>
                <a:gd name="T0" fmla="*/ 12840285 w 25"/>
                <a:gd name="T1" fmla="*/ 0 h 47"/>
                <a:gd name="T2" fmla="*/ 25680570 w 25"/>
                <a:gd name="T3" fmla="*/ 24647680 h 47"/>
                <a:gd name="T4" fmla="*/ 12840285 w 25"/>
                <a:gd name="T5" fmla="*/ 49295361 h 47"/>
                <a:gd name="T6" fmla="*/ 0 w 25"/>
                <a:gd name="T7" fmla="*/ 24647680 h 47"/>
                <a:gd name="T8" fmla="*/ 13354139 w 25"/>
                <a:gd name="T9" fmla="*/ 0 h 47"/>
                <a:gd name="T10" fmla="*/ 0 w 25"/>
                <a:gd name="T11" fmla="*/ 18878771 h 47"/>
                <a:gd name="T12" fmla="*/ 25680570 w 25"/>
                <a:gd name="T13" fmla="*/ 49295361 h 47"/>
                <a:gd name="T14" fmla="*/ 25680570 w 25"/>
                <a:gd name="T15" fmla="*/ 14683942 h 47"/>
                <a:gd name="T16" fmla="*/ 13354139 w 25"/>
                <a:gd name="T17" fmla="*/ 0 h 47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47"/>
                <a:gd name="T29" fmla="*/ 25 w 25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47">
                  <a:moveTo>
                    <a:pt x="13" y="0"/>
                  </a:moveTo>
                  <a:lnTo>
                    <a:pt x="0" y="18"/>
                  </a:lnTo>
                  <a:lnTo>
                    <a:pt x="25" y="47"/>
                  </a:lnTo>
                  <a:lnTo>
                    <a:pt x="25" y="1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C99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3" name="Freeform 2543"/>
            <p:cNvSpPr>
              <a:spLocks/>
            </p:cNvSpPr>
            <p:nvPr/>
          </p:nvSpPr>
          <p:spPr bwMode="auto">
            <a:xfrm>
              <a:off x="2673513" y="4297314"/>
              <a:ext cx="17949" cy="44037"/>
            </a:xfrm>
            <a:custGeom>
              <a:avLst/>
              <a:gdLst>
                <a:gd name="T0" fmla="*/ 9476016 w 17"/>
                <a:gd name="T1" fmla="*/ 0 h 43"/>
                <a:gd name="T2" fmla="*/ 18950976 w 17"/>
                <a:gd name="T3" fmla="*/ 22550016 h 43"/>
                <a:gd name="T4" fmla="*/ 9476016 w 17"/>
                <a:gd name="T5" fmla="*/ 45099009 h 43"/>
                <a:gd name="T6" fmla="*/ 0 w 17"/>
                <a:gd name="T7" fmla="*/ 22550016 h 43"/>
                <a:gd name="T8" fmla="*/ 14492231 w 17"/>
                <a:gd name="T9" fmla="*/ 0 h 43"/>
                <a:gd name="T10" fmla="*/ 0 w 17"/>
                <a:gd name="T11" fmla="*/ 18878561 h 43"/>
                <a:gd name="T12" fmla="*/ 18950976 w 17"/>
                <a:gd name="T13" fmla="*/ 45099009 h 43"/>
                <a:gd name="T14" fmla="*/ 18950976 w 17"/>
                <a:gd name="T15" fmla="*/ 7341889 h 43"/>
                <a:gd name="T16" fmla="*/ 14492231 w 17"/>
                <a:gd name="T17" fmla="*/ 0 h 43"/>
                <a:gd name="T18" fmla="*/ 17694720 60000 65536"/>
                <a:gd name="T19" fmla="*/ 0 60000 65536"/>
                <a:gd name="T20" fmla="*/ 5898240 60000 65536"/>
                <a:gd name="T21" fmla="*/ 1179648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43"/>
                <a:gd name="T29" fmla="*/ 17 w 17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43">
                  <a:moveTo>
                    <a:pt x="13" y="0"/>
                  </a:moveTo>
                  <a:lnTo>
                    <a:pt x="0" y="18"/>
                  </a:lnTo>
                  <a:lnTo>
                    <a:pt x="17" y="43"/>
                  </a:lnTo>
                  <a:lnTo>
                    <a:pt x="17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37E3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4" name="Freeform 2544"/>
            <p:cNvSpPr>
              <a:spLocks/>
            </p:cNvSpPr>
            <p:nvPr/>
          </p:nvSpPr>
          <p:spPr bwMode="auto">
            <a:xfrm>
              <a:off x="2677738" y="4289121"/>
              <a:ext cx="12673" cy="33796"/>
            </a:xfrm>
            <a:custGeom>
              <a:avLst/>
              <a:gdLst>
                <a:gd name="T0" fmla="*/ 6692400 w 12"/>
                <a:gd name="T1" fmla="*/ 0 h 33"/>
                <a:gd name="T2" fmla="*/ 13383744 w 12"/>
                <a:gd name="T3" fmla="*/ 17305600 h 33"/>
                <a:gd name="T4" fmla="*/ 6692400 w 12"/>
                <a:gd name="T5" fmla="*/ 34611200 h 33"/>
                <a:gd name="T6" fmla="*/ 0 w 12"/>
                <a:gd name="T7" fmla="*/ 17305600 h 33"/>
                <a:gd name="T8" fmla="*/ 0 w 12"/>
                <a:gd name="T9" fmla="*/ 19927349 h 33"/>
                <a:gd name="T10" fmla="*/ 13383744 w 12"/>
                <a:gd name="T11" fmla="*/ 0 h 33"/>
                <a:gd name="T12" fmla="*/ 13383744 w 12"/>
                <a:gd name="T13" fmla="*/ 34611200 h 33"/>
                <a:gd name="T14" fmla="*/ 0 w 12"/>
                <a:gd name="T15" fmla="*/ 19927349 h 33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33"/>
                <a:gd name="T26" fmla="*/ 12 w 12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33">
                  <a:moveTo>
                    <a:pt x="0" y="19"/>
                  </a:moveTo>
                  <a:lnTo>
                    <a:pt x="12" y="0"/>
                  </a:lnTo>
                  <a:lnTo>
                    <a:pt x="12" y="3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9632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5" name="Freeform 2545"/>
            <p:cNvSpPr>
              <a:spLocks/>
            </p:cNvSpPr>
            <p:nvPr/>
          </p:nvSpPr>
          <p:spPr bwMode="auto">
            <a:xfrm>
              <a:off x="2687238" y="4289121"/>
              <a:ext cx="3163" cy="14337"/>
            </a:xfrm>
            <a:custGeom>
              <a:avLst/>
              <a:gdLst>
                <a:gd name="T0" fmla="*/ 1250966 w 4"/>
                <a:gd name="T1" fmla="*/ 0 h 15"/>
                <a:gd name="T2" fmla="*/ 2501142 w 4"/>
                <a:gd name="T3" fmla="*/ 6852130 h 15"/>
                <a:gd name="T4" fmla="*/ 1250966 w 4"/>
                <a:gd name="T5" fmla="*/ 13703305 h 15"/>
                <a:gd name="T6" fmla="*/ 0 w 4"/>
                <a:gd name="T7" fmla="*/ 6852130 h 15"/>
                <a:gd name="T8" fmla="*/ 0 w 4"/>
                <a:gd name="T9" fmla="*/ 7308047 h 15"/>
                <a:gd name="T10" fmla="*/ 2501142 w 4"/>
                <a:gd name="T11" fmla="*/ 0 h 15"/>
                <a:gd name="T12" fmla="*/ 2501142 w 4"/>
                <a:gd name="T13" fmla="*/ 13703305 h 15"/>
                <a:gd name="T14" fmla="*/ 0 w 4"/>
                <a:gd name="T15" fmla="*/ 7308047 h 15"/>
                <a:gd name="T16" fmla="*/ 17694720 60000 65536"/>
                <a:gd name="T17" fmla="*/ 0 60000 65536"/>
                <a:gd name="T18" fmla="*/ 5898240 60000 65536"/>
                <a:gd name="T19" fmla="*/ 1179648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15"/>
                <a:gd name="T26" fmla="*/ 4 w 4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15">
                  <a:moveTo>
                    <a:pt x="0" y="8"/>
                  </a:moveTo>
                  <a:lnTo>
                    <a:pt x="4" y="0"/>
                  </a:lnTo>
                  <a:lnTo>
                    <a:pt x="4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662D29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6" name="Freeform 2546"/>
            <p:cNvSpPr>
              <a:spLocks/>
            </p:cNvSpPr>
            <p:nvPr/>
          </p:nvSpPr>
          <p:spPr bwMode="auto">
            <a:xfrm>
              <a:off x="1430734" y="4155975"/>
              <a:ext cx="479374" cy="565355"/>
            </a:xfrm>
            <a:custGeom>
              <a:avLst/>
              <a:gdLst>
                <a:gd name="T0" fmla="*/ 253083073 w 454"/>
                <a:gd name="T1" fmla="*/ 0 h 552"/>
                <a:gd name="T2" fmla="*/ 506166145 w 454"/>
                <a:gd name="T3" fmla="*/ 289517066 h 552"/>
                <a:gd name="T4" fmla="*/ 253083073 w 454"/>
                <a:gd name="T5" fmla="*/ 579033109 h 552"/>
                <a:gd name="T6" fmla="*/ 0 w 454"/>
                <a:gd name="T7" fmla="*/ 289517066 h 552"/>
                <a:gd name="T8" fmla="*/ 506166145 w 454"/>
                <a:gd name="T9" fmla="*/ 579033109 h 552"/>
                <a:gd name="T10" fmla="*/ 0 w 454"/>
                <a:gd name="T11" fmla="*/ 0 h 552"/>
                <a:gd name="T12" fmla="*/ 10034123 w 454"/>
                <a:gd name="T13" fmla="*/ 22028359 h 552"/>
                <a:gd name="T14" fmla="*/ 18953226 w 454"/>
                <a:gd name="T15" fmla="*/ 41959171 h 552"/>
                <a:gd name="T16" fmla="*/ 28987345 w 454"/>
                <a:gd name="T17" fmla="*/ 63987522 h 552"/>
                <a:gd name="T18" fmla="*/ 37906453 w 454"/>
                <a:gd name="T19" fmla="*/ 87064663 h 552"/>
                <a:gd name="T20" fmla="*/ 47940571 w 454"/>
                <a:gd name="T21" fmla="*/ 105946693 h 552"/>
                <a:gd name="T22" fmla="*/ 61319748 w 454"/>
                <a:gd name="T23" fmla="*/ 129023818 h 552"/>
                <a:gd name="T24" fmla="*/ 71353883 w 454"/>
                <a:gd name="T25" fmla="*/ 147904855 h 552"/>
                <a:gd name="T26" fmla="*/ 85848080 w 454"/>
                <a:gd name="T27" fmla="*/ 170983005 h 552"/>
                <a:gd name="T28" fmla="*/ 99226201 w 454"/>
                <a:gd name="T29" fmla="*/ 189864010 h 552"/>
                <a:gd name="T30" fmla="*/ 109260319 w 454"/>
                <a:gd name="T31" fmla="*/ 209794813 h 552"/>
                <a:gd name="T32" fmla="*/ 122639496 w 454"/>
                <a:gd name="T33" fmla="*/ 228675818 h 552"/>
                <a:gd name="T34" fmla="*/ 137132637 w 454"/>
                <a:gd name="T35" fmla="*/ 251752944 h 552"/>
                <a:gd name="T36" fmla="*/ 151626866 w 454"/>
                <a:gd name="T37" fmla="*/ 270635037 h 552"/>
                <a:gd name="T38" fmla="*/ 170580084 w 454"/>
                <a:gd name="T39" fmla="*/ 289517066 h 552"/>
                <a:gd name="T40" fmla="*/ 185074280 w 454"/>
                <a:gd name="T41" fmla="*/ 308398072 h 552"/>
                <a:gd name="T42" fmla="*/ 198452402 w 454"/>
                <a:gd name="T43" fmla="*/ 324132755 h 552"/>
                <a:gd name="T44" fmla="*/ 217406675 w 454"/>
                <a:gd name="T45" fmla="*/ 343013760 h 552"/>
                <a:gd name="T46" fmla="*/ 231899816 w 454"/>
                <a:gd name="T47" fmla="*/ 361895789 h 552"/>
                <a:gd name="T48" fmla="*/ 250853034 w 454"/>
                <a:gd name="T49" fmla="*/ 380776794 h 552"/>
                <a:gd name="T50" fmla="*/ 265347230 w 454"/>
                <a:gd name="T51" fmla="*/ 396511477 h 552"/>
                <a:gd name="T52" fmla="*/ 284300514 w 454"/>
                <a:gd name="T53" fmla="*/ 415393506 h 552"/>
                <a:gd name="T54" fmla="*/ 302138713 w 454"/>
                <a:gd name="T55" fmla="*/ 430078391 h 552"/>
                <a:gd name="T56" fmla="*/ 321091931 w 454"/>
                <a:gd name="T57" fmla="*/ 445813074 h 552"/>
                <a:gd name="T58" fmla="*/ 340045149 w 454"/>
                <a:gd name="T59" fmla="*/ 464695103 h 552"/>
                <a:gd name="T60" fmla="*/ 358999423 w 454"/>
                <a:gd name="T61" fmla="*/ 480429786 h 552"/>
                <a:gd name="T62" fmla="*/ 377952641 w 454"/>
                <a:gd name="T63" fmla="*/ 495114671 h 552"/>
                <a:gd name="T64" fmla="*/ 401364881 w 454"/>
                <a:gd name="T65" fmla="*/ 510849354 h 552"/>
                <a:gd name="T66" fmla="*/ 420319155 w 454"/>
                <a:gd name="T67" fmla="*/ 525535263 h 552"/>
                <a:gd name="T68" fmla="*/ 444846414 w 454"/>
                <a:gd name="T69" fmla="*/ 537073954 h 552"/>
                <a:gd name="T70" fmla="*/ 463799632 w 454"/>
                <a:gd name="T71" fmla="*/ 552808637 h 552"/>
                <a:gd name="T72" fmla="*/ 487212927 w 454"/>
                <a:gd name="T73" fmla="*/ 567494546 h 552"/>
                <a:gd name="T74" fmla="*/ 506166145 w 454"/>
                <a:gd name="T75" fmla="*/ 579033109 h 552"/>
                <a:gd name="T76" fmla="*/ 17694720 60000 65536"/>
                <a:gd name="T77" fmla="*/ 0 60000 65536"/>
                <a:gd name="T78" fmla="*/ 5898240 60000 65536"/>
                <a:gd name="T79" fmla="*/ 1179648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54"/>
                <a:gd name="T115" fmla="*/ 0 h 552"/>
                <a:gd name="T116" fmla="*/ 454 w 454"/>
                <a:gd name="T117" fmla="*/ 552 h 55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54" h="552">
                  <a:moveTo>
                    <a:pt x="454" y="552"/>
                  </a:moveTo>
                  <a:lnTo>
                    <a:pt x="0" y="0"/>
                  </a:lnTo>
                  <a:lnTo>
                    <a:pt x="9" y="21"/>
                  </a:lnTo>
                  <a:lnTo>
                    <a:pt x="17" y="40"/>
                  </a:lnTo>
                  <a:lnTo>
                    <a:pt x="26" y="61"/>
                  </a:lnTo>
                  <a:lnTo>
                    <a:pt x="34" y="83"/>
                  </a:lnTo>
                  <a:lnTo>
                    <a:pt x="43" y="101"/>
                  </a:lnTo>
                  <a:lnTo>
                    <a:pt x="55" y="123"/>
                  </a:lnTo>
                  <a:lnTo>
                    <a:pt x="64" y="141"/>
                  </a:lnTo>
                  <a:lnTo>
                    <a:pt x="77" y="163"/>
                  </a:lnTo>
                  <a:lnTo>
                    <a:pt x="89" y="181"/>
                  </a:lnTo>
                  <a:lnTo>
                    <a:pt x="98" y="200"/>
                  </a:lnTo>
                  <a:lnTo>
                    <a:pt x="110" y="218"/>
                  </a:lnTo>
                  <a:lnTo>
                    <a:pt x="123" y="240"/>
                  </a:lnTo>
                  <a:lnTo>
                    <a:pt x="136" y="258"/>
                  </a:lnTo>
                  <a:lnTo>
                    <a:pt x="153" y="276"/>
                  </a:lnTo>
                  <a:lnTo>
                    <a:pt x="166" y="294"/>
                  </a:lnTo>
                  <a:lnTo>
                    <a:pt x="178" y="309"/>
                  </a:lnTo>
                  <a:lnTo>
                    <a:pt x="195" y="327"/>
                  </a:lnTo>
                  <a:lnTo>
                    <a:pt x="208" y="345"/>
                  </a:lnTo>
                  <a:lnTo>
                    <a:pt x="225" y="363"/>
                  </a:lnTo>
                  <a:lnTo>
                    <a:pt x="238" y="378"/>
                  </a:lnTo>
                  <a:lnTo>
                    <a:pt x="255" y="396"/>
                  </a:lnTo>
                  <a:lnTo>
                    <a:pt x="271" y="410"/>
                  </a:lnTo>
                  <a:lnTo>
                    <a:pt x="288" y="425"/>
                  </a:lnTo>
                  <a:lnTo>
                    <a:pt x="305" y="443"/>
                  </a:lnTo>
                  <a:lnTo>
                    <a:pt x="322" y="458"/>
                  </a:lnTo>
                  <a:lnTo>
                    <a:pt x="339" y="472"/>
                  </a:lnTo>
                  <a:lnTo>
                    <a:pt x="360" y="487"/>
                  </a:lnTo>
                  <a:lnTo>
                    <a:pt x="377" y="501"/>
                  </a:lnTo>
                  <a:lnTo>
                    <a:pt x="399" y="512"/>
                  </a:lnTo>
                  <a:lnTo>
                    <a:pt x="416" y="527"/>
                  </a:lnTo>
                  <a:lnTo>
                    <a:pt x="437" y="541"/>
                  </a:lnTo>
                  <a:lnTo>
                    <a:pt x="454" y="552"/>
                  </a:lnTo>
                  <a:close/>
                </a:path>
              </a:pathLst>
            </a:custGeom>
            <a:solidFill>
              <a:srgbClr val="7B4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7" name="Freeform 2547"/>
            <p:cNvSpPr>
              <a:spLocks/>
            </p:cNvSpPr>
            <p:nvPr/>
          </p:nvSpPr>
          <p:spPr bwMode="auto">
            <a:xfrm>
              <a:off x="1386385" y="3999274"/>
              <a:ext cx="684218" cy="808091"/>
            </a:xfrm>
            <a:custGeom>
              <a:avLst/>
              <a:gdLst>
                <a:gd name="T0" fmla="*/ 361230144 w 648"/>
                <a:gd name="T1" fmla="*/ 0 h 789"/>
                <a:gd name="T2" fmla="*/ 722460287 w 648"/>
                <a:gd name="T3" fmla="*/ 413822479 h 789"/>
                <a:gd name="T4" fmla="*/ 361230144 w 648"/>
                <a:gd name="T5" fmla="*/ 827643934 h 789"/>
                <a:gd name="T6" fmla="*/ 0 w 648"/>
                <a:gd name="T7" fmla="*/ 413822479 h 789"/>
                <a:gd name="T8" fmla="*/ 722460287 w 648"/>
                <a:gd name="T9" fmla="*/ 827643934 h 789"/>
                <a:gd name="T10" fmla="*/ 0 w 648"/>
                <a:gd name="T11" fmla="*/ 0 h 789"/>
                <a:gd name="T12" fmla="*/ 8919120 w 648"/>
                <a:gd name="T13" fmla="*/ 34615797 h 789"/>
                <a:gd name="T14" fmla="*/ 18953262 w 648"/>
                <a:gd name="T15" fmla="*/ 68183841 h 789"/>
                <a:gd name="T16" fmla="*/ 27872378 w 648"/>
                <a:gd name="T17" fmla="*/ 98603491 h 789"/>
                <a:gd name="T18" fmla="*/ 37906524 w 648"/>
                <a:gd name="T19" fmla="*/ 133220296 h 789"/>
                <a:gd name="T20" fmla="*/ 52400748 w 648"/>
                <a:gd name="T21" fmla="*/ 163641001 h 789"/>
                <a:gd name="T22" fmla="*/ 61319864 w 648"/>
                <a:gd name="T23" fmla="*/ 198256782 h 789"/>
                <a:gd name="T24" fmla="*/ 75814104 w 648"/>
                <a:gd name="T25" fmla="*/ 228677456 h 789"/>
                <a:gd name="T26" fmla="*/ 89192250 w 648"/>
                <a:gd name="T27" fmla="*/ 259098129 h 789"/>
                <a:gd name="T28" fmla="*/ 108146560 w 648"/>
                <a:gd name="T29" fmla="*/ 289517843 h 789"/>
                <a:gd name="T30" fmla="*/ 122639728 w 648"/>
                <a:gd name="T31" fmla="*/ 319938516 h 789"/>
                <a:gd name="T32" fmla="*/ 141593015 w 648"/>
                <a:gd name="T33" fmla="*/ 347211835 h 789"/>
                <a:gd name="T34" fmla="*/ 160546269 w 648"/>
                <a:gd name="T35" fmla="*/ 377632509 h 789"/>
                <a:gd name="T36" fmla="*/ 183959608 w 648"/>
                <a:gd name="T37" fmla="*/ 403857051 h 789"/>
                <a:gd name="T38" fmla="*/ 202912862 w 648"/>
                <a:gd name="T39" fmla="*/ 434276700 h 789"/>
                <a:gd name="T40" fmla="*/ 226326202 w 648"/>
                <a:gd name="T41" fmla="*/ 461550019 h 789"/>
                <a:gd name="T42" fmla="*/ 249739542 w 648"/>
                <a:gd name="T43" fmla="*/ 487774561 h 789"/>
                <a:gd name="T44" fmla="*/ 274266847 w 648"/>
                <a:gd name="T45" fmla="*/ 515047880 h 789"/>
                <a:gd name="T46" fmla="*/ 297680253 w 648"/>
                <a:gd name="T47" fmla="*/ 541272550 h 789"/>
                <a:gd name="T48" fmla="*/ 321093593 w 648"/>
                <a:gd name="T49" fmla="*/ 564350762 h 789"/>
                <a:gd name="T50" fmla="*/ 348965963 w 648"/>
                <a:gd name="T51" fmla="*/ 590575304 h 789"/>
                <a:gd name="T52" fmla="*/ 373494324 w 648"/>
                <a:gd name="T53" fmla="*/ 613652491 h 789"/>
                <a:gd name="T54" fmla="*/ 401366694 w 648"/>
                <a:gd name="T55" fmla="*/ 636729678 h 789"/>
                <a:gd name="T56" fmla="*/ 430354086 w 648"/>
                <a:gd name="T57" fmla="*/ 659807890 h 789"/>
                <a:gd name="T58" fmla="*/ 462686542 w 648"/>
                <a:gd name="T59" fmla="*/ 678688945 h 789"/>
                <a:gd name="T60" fmla="*/ 491673933 w 648"/>
                <a:gd name="T61" fmla="*/ 701766133 h 789"/>
                <a:gd name="T62" fmla="*/ 524006389 w 648"/>
                <a:gd name="T63" fmla="*/ 720648213 h 789"/>
                <a:gd name="T64" fmla="*/ 552993781 w 648"/>
                <a:gd name="T65" fmla="*/ 739530293 h 789"/>
                <a:gd name="T66" fmla="*/ 585326369 w 648"/>
                <a:gd name="T67" fmla="*/ 758411348 h 789"/>
                <a:gd name="T68" fmla="*/ 618773846 w 648"/>
                <a:gd name="T69" fmla="*/ 778342205 h 789"/>
                <a:gd name="T70" fmla="*/ 652221324 w 648"/>
                <a:gd name="T71" fmla="*/ 793028153 h 789"/>
                <a:gd name="T72" fmla="*/ 684553780 w 648"/>
                <a:gd name="T73" fmla="*/ 811909209 h 789"/>
                <a:gd name="T74" fmla="*/ 722460287 w 648"/>
                <a:gd name="T75" fmla="*/ 827643934 h 789"/>
                <a:gd name="T76" fmla="*/ 17694720 60000 65536"/>
                <a:gd name="T77" fmla="*/ 0 60000 65536"/>
                <a:gd name="T78" fmla="*/ 5898240 60000 65536"/>
                <a:gd name="T79" fmla="*/ 1179648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48"/>
                <a:gd name="T115" fmla="*/ 0 h 789"/>
                <a:gd name="T116" fmla="*/ 648 w 648"/>
                <a:gd name="T117" fmla="*/ 789 h 7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48" h="789">
                  <a:moveTo>
                    <a:pt x="648" y="789"/>
                  </a:moveTo>
                  <a:lnTo>
                    <a:pt x="0" y="0"/>
                  </a:lnTo>
                  <a:lnTo>
                    <a:pt x="8" y="33"/>
                  </a:lnTo>
                  <a:lnTo>
                    <a:pt x="17" y="65"/>
                  </a:lnTo>
                  <a:lnTo>
                    <a:pt x="25" y="94"/>
                  </a:lnTo>
                  <a:lnTo>
                    <a:pt x="34" y="127"/>
                  </a:lnTo>
                  <a:lnTo>
                    <a:pt x="47" y="156"/>
                  </a:lnTo>
                  <a:lnTo>
                    <a:pt x="55" y="189"/>
                  </a:lnTo>
                  <a:lnTo>
                    <a:pt x="68" y="218"/>
                  </a:lnTo>
                  <a:lnTo>
                    <a:pt x="80" y="247"/>
                  </a:lnTo>
                  <a:lnTo>
                    <a:pt x="97" y="276"/>
                  </a:lnTo>
                  <a:lnTo>
                    <a:pt x="110" y="305"/>
                  </a:lnTo>
                  <a:lnTo>
                    <a:pt x="127" y="331"/>
                  </a:lnTo>
                  <a:lnTo>
                    <a:pt x="144" y="360"/>
                  </a:lnTo>
                  <a:lnTo>
                    <a:pt x="165" y="385"/>
                  </a:lnTo>
                  <a:lnTo>
                    <a:pt x="182" y="414"/>
                  </a:lnTo>
                  <a:lnTo>
                    <a:pt x="203" y="440"/>
                  </a:lnTo>
                  <a:lnTo>
                    <a:pt x="224" y="465"/>
                  </a:lnTo>
                  <a:lnTo>
                    <a:pt x="246" y="491"/>
                  </a:lnTo>
                  <a:lnTo>
                    <a:pt x="267" y="516"/>
                  </a:lnTo>
                  <a:lnTo>
                    <a:pt x="288" y="538"/>
                  </a:lnTo>
                  <a:lnTo>
                    <a:pt x="313" y="563"/>
                  </a:lnTo>
                  <a:lnTo>
                    <a:pt x="335" y="585"/>
                  </a:lnTo>
                  <a:lnTo>
                    <a:pt x="360" y="607"/>
                  </a:lnTo>
                  <a:lnTo>
                    <a:pt x="386" y="629"/>
                  </a:lnTo>
                  <a:lnTo>
                    <a:pt x="415" y="647"/>
                  </a:lnTo>
                  <a:lnTo>
                    <a:pt x="441" y="669"/>
                  </a:lnTo>
                  <a:lnTo>
                    <a:pt x="470" y="687"/>
                  </a:lnTo>
                  <a:lnTo>
                    <a:pt x="496" y="705"/>
                  </a:lnTo>
                  <a:lnTo>
                    <a:pt x="525" y="723"/>
                  </a:lnTo>
                  <a:lnTo>
                    <a:pt x="555" y="742"/>
                  </a:lnTo>
                  <a:lnTo>
                    <a:pt x="585" y="756"/>
                  </a:lnTo>
                  <a:lnTo>
                    <a:pt x="614" y="774"/>
                  </a:lnTo>
                  <a:lnTo>
                    <a:pt x="648" y="789"/>
                  </a:lnTo>
                  <a:close/>
                </a:path>
              </a:pathLst>
            </a:custGeom>
            <a:solidFill>
              <a:srgbClr val="7F5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8" name="Freeform 2548"/>
            <p:cNvSpPr>
              <a:spLocks/>
            </p:cNvSpPr>
            <p:nvPr/>
          </p:nvSpPr>
          <p:spPr bwMode="auto">
            <a:xfrm>
              <a:off x="1371600" y="3876370"/>
              <a:ext cx="826763" cy="979130"/>
            </a:xfrm>
            <a:custGeom>
              <a:avLst/>
              <a:gdLst>
                <a:gd name="T0" fmla="*/ 435929770 w 784"/>
                <a:gd name="T1" fmla="*/ 0 h 956"/>
                <a:gd name="T2" fmla="*/ 871858485 w 784"/>
                <a:gd name="T3" fmla="*/ 501409810 h 956"/>
                <a:gd name="T4" fmla="*/ 435929770 w 784"/>
                <a:gd name="T5" fmla="*/ 1002819620 h 956"/>
                <a:gd name="T6" fmla="*/ 0 w 784"/>
                <a:gd name="T7" fmla="*/ 501409810 h 956"/>
                <a:gd name="T8" fmla="*/ 566040634 w 784"/>
                <a:gd name="T9" fmla="*/ 865404495 h 956"/>
                <a:gd name="T10" fmla="*/ 584946504 w 784"/>
                <a:gd name="T11" fmla="*/ 876943068 h 956"/>
                <a:gd name="T12" fmla="*/ 603851320 w 784"/>
                <a:gd name="T13" fmla="*/ 888481641 h 956"/>
                <a:gd name="T14" fmla="*/ 622756136 w 784"/>
                <a:gd name="T15" fmla="*/ 895824090 h 956"/>
                <a:gd name="T16" fmla="*/ 636101394 w 784"/>
                <a:gd name="T17" fmla="*/ 907362663 h 956"/>
                <a:gd name="T18" fmla="*/ 655006210 w 784"/>
                <a:gd name="T19" fmla="*/ 915754911 h 956"/>
                <a:gd name="T20" fmla="*/ 673911026 w 784"/>
                <a:gd name="T21" fmla="*/ 926244709 h 956"/>
                <a:gd name="T22" fmla="*/ 692815842 w 784"/>
                <a:gd name="T23" fmla="*/ 934635933 h 956"/>
                <a:gd name="T24" fmla="*/ 711721712 w 784"/>
                <a:gd name="T25" fmla="*/ 941979406 h 956"/>
                <a:gd name="T26" fmla="*/ 730626528 w 784"/>
                <a:gd name="T27" fmla="*/ 949321855 h 956"/>
                <a:gd name="T28" fmla="*/ 753979412 w 784"/>
                <a:gd name="T29" fmla="*/ 960860428 h 956"/>
                <a:gd name="T30" fmla="*/ 772885283 w 784"/>
                <a:gd name="T31" fmla="*/ 968203901 h 956"/>
                <a:gd name="T32" fmla="*/ 791790099 w 784"/>
                <a:gd name="T33" fmla="*/ 976595125 h 956"/>
                <a:gd name="T34" fmla="*/ 810694914 w 784"/>
                <a:gd name="T35" fmla="*/ 983938598 h 956"/>
                <a:gd name="T36" fmla="*/ 829599730 w 784"/>
                <a:gd name="T37" fmla="*/ 991281047 h 956"/>
                <a:gd name="T38" fmla="*/ 852953669 w 784"/>
                <a:gd name="T39" fmla="*/ 995477171 h 956"/>
                <a:gd name="T40" fmla="*/ 871858485 w 784"/>
                <a:gd name="T41" fmla="*/ 1002819620 h 956"/>
                <a:gd name="T42" fmla="*/ 0 w 784"/>
                <a:gd name="T43" fmla="*/ 7342451 h 956"/>
                <a:gd name="T44" fmla="*/ 0 w 784"/>
                <a:gd name="T45" fmla="*/ 26224503 h 956"/>
                <a:gd name="T46" fmla="*/ 4448070 w 784"/>
                <a:gd name="T47" fmla="*/ 45105533 h 956"/>
                <a:gd name="T48" fmla="*/ 4448070 w 784"/>
                <a:gd name="T49" fmla="*/ 65036354 h 956"/>
                <a:gd name="T50" fmla="*/ 10008684 w 784"/>
                <a:gd name="T51" fmla="*/ 83918416 h 956"/>
                <a:gd name="T52" fmla="*/ 10008684 w 784"/>
                <a:gd name="T53" fmla="*/ 98603314 h 956"/>
                <a:gd name="T54" fmla="*/ 14456752 w 784"/>
                <a:gd name="T55" fmla="*/ 118534135 h 956"/>
                <a:gd name="T56" fmla="*/ 18904824 w 784"/>
                <a:gd name="T57" fmla="*/ 137416213 h 956"/>
                <a:gd name="T58" fmla="*/ 23352892 w 784"/>
                <a:gd name="T59" fmla="*/ 156297235 h 956"/>
                <a:gd name="T60" fmla="*/ 28913504 w 784"/>
                <a:gd name="T61" fmla="*/ 170983157 h 956"/>
                <a:gd name="T62" fmla="*/ 33361572 w 784"/>
                <a:gd name="T63" fmla="*/ 190912954 h 956"/>
                <a:gd name="T64" fmla="*/ 37810703 w 784"/>
                <a:gd name="T65" fmla="*/ 205598876 h 956"/>
                <a:gd name="T66" fmla="*/ 42258771 w 784"/>
                <a:gd name="T67" fmla="*/ 224480922 h 956"/>
                <a:gd name="T68" fmla="*/ 47818328 w 784"/>
                <a:gd name="T69" fmla="*/ 244410719 h 956"/>
                <a:gd name="T70" fmla="*/ 52267451 w 784"/>
                <a:gd name="T71" fmla="*/ 259096641 h 956"/>
                <a:gd name="T72" fmla="*/ 56715519 w 784"/>
                <a:gd name="T73" fmla="*/ 277978751 h 956"/>
                <a:gd name="T74" fmla="*/ 17694720 60000 65536"/>
                <a:gd name="T75" fmla="*/ 0 60000 65536"/>
                <a:gd name="T76" fmla="*/ 5898240 60000 65536"/>
                <a:gd name="T77" fmla="*/ 1179648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84"/>
                <a:gd name="T112" fmla="*/ 0 h 956"/>
                <a:gd name="T113" fmla="*/ 784 w 784"/>
                <a:gd name="T114" fmla="*/ 956 h 9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84" h="956">
                  <a:moveTo>
                    <a:pt x="55" y="273"/>
                  </a:moveTo>
                  <a:lnTo>
                    <a:pt x="509" y="825"/>
                  </a:lnTo>
                  <a:lnTo>
                    <a:pt x="517" y="833"/>
                  </a:lnTo>
                  <a:lnTo>
                    <a:pt x="526" y="836"/>
                  </a:lnTo>
                  <a:lnTo>
                    <a:pt x="534" y="840"/>
                  </a:lnTo>
                  <a:lnTo>
                    <a:pt x="543" y="847"/>
                  </a:lnTo>
                  <a:lnTo>
                    <a:pt x="551" y="851"/>
                  </a:lnTo>
                  <a:lnTo>
                    <a:pt x="560" y="854"/>
                  </a:lnTo>
                  <a:lnTo>
                    <a:pt x="568" y="858"/>
                  </a:lnTo>
                  <a:lnTo>
                    <a:pt x="572" y="865"/>
                  </a:lnTo>
                  <a:lnTo>
                    <a:pt x="581" y="869"/>
                  </a:lnTo>
                  <a:lnTo>
                    <a:pt x="589" y="873"/>
                  </a:lnTo>
                  <a:lnTo>
                    <a:pt x="598" y="876"/>
                  </a:lnTo>
                  <a:lnTo>
                    <a:pt x="606" y="883"/>
                  </a:lnTo>
                  <a:lnTo>
                    <a:pt x="615" y="887"/>
                  </a:lnTo>
                  <a:lnTo>
                    <a:pt x="623" y="891"/>
                  </a:lnTo>
                  <a:lnTo>
                    <a:pt x="632" y="894"/>
                  </a:lnTo>
                  <a:lnTo>
                    <a:pt x="640" y="898"/>
                  </a:lnTo>
                  <a:lnTo>
                    <a:pt x="649" y="902"/>
                  </a:lnTo>
                  <a:lnTo>
                    <a:pt x="657" y="905"/>
                  </a:lnTo>
                  <a:lnTo>
                    <a:pt x="665" y="913"/>
                  </a:lnTo>
                  <a:lnTo>
                    <a:pt x="678" y="916"/>
                  </a:lnTo>
                  <a:lnTo>
                    <a:pt x="687" y="920"/>
                  </a:lnTo>
                  <a:lnTo>
                    <a:pt x="695" y="923"/>
                  </a:lnTo>
                  <a:lnTo>
                    <a:pt x="704" y="927"/>
                  </a:lnTo>
                  <a:lnTo>
                    <a:pt x="712" y="931"/>
                  </a:lnTo>
                  <a:lnTo>
                    <a:pt x="721" y="934"/>
                  </a:lnTo>
                  <a:lnTo>
                    <a:pt x="729" y="938"/>
                  </a:lnTo>
                  <a:lnTo>
                    <a:pt x="738" y="942"/>
                  </a:lnTo>
                  <a:lnTo>
                    <a:pt x="746" y="945"/>
                  </a:lnTo>
                  <a:lnTo>
                    <a:pt x="754" y="945"/>
                  </a:lnTo>
                  <a:lnTo>
                    <a:pt x="767" y="949"/>
                  </a:lnTo>
                  <a:lnTo>
                    <a:pt x="776" y="953"/>
                  </a:lnTo>
                  <a:lnTo>
                    <a:pt x="784" y="956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4" y="36"/>
                  </a:lnTo>
                  <a:lnTo>
                    <a:pt x="4" y="43"/>
                  </a:lnTo>
                  <a:lnTo>
                    <a:pt x="4" y="51"/>
                  </a:lnTo>
                  <a:lnTo>
                    <a:pt x="4" y="62"/>
                  </a:lnTo>
                  <a:lnTo>
                    <a:pt x="9" y="69"/>
                  </a:lnTo>
                  <a:lnTo>
                    <a:pt x="9" y="80"/>
                  </a:lnTo>
                  <a:lnTo>
                    <a:pt x="9" y="87"/>
                  </a:lnTo>
                  <a:lnTo>
                    <a:pt x="9" y="94"/>
                  </a:lnTo>
                  <a:lnTo>
                    <a:pt x="13" y="105"/>
                  </a:lnTo>
                  <a:lnTo>
                    <a:pt x="13" y="113"/>
                  </a:lnTo>
                  <a:lnTo>
                    <a:pt x="13" y="123"/>
                  </a:lnTo>
                  <a:lnTo>
                    <a:pt x="17" y="131"/>
                  </a:lnTo>
                  <a:lnTo>
                    <a:pt x="17" y="138"/>
                  </a:lnTo>
                  <a:lnTo>
                    <a:pt x="21" y="149"/>
                  </a:lnTo>
                  <a:lnTo>
                    <a:pt x="21" y="156"/>
                  </a:lnTo>
                  <a:lnTo>
                    <a:pt x="26" y="163"/>
                  </a:lnTo>
                  <a:lnTo>
                    <a:pt x="26" y="174"/>
                  </a:lnTo>
                  <a:lnTo>
                    <a:pt x="30" y="182"/>
                  </a:lnTo>
                  <a:lnTo>
                    <a:pt x="30" y="189"/>
                  </a:lnTo>
                  <a:lnTo>
                    <a:pt x="34" y="196"/>
                  </a:lnTo>
                  <a:lnTo>
                    <a:pt x="34" y="207"/>
                  </a:lnTo>
                  <a:lnTo>
                    <a:pt x="38" y="214"/>
                  </a:lnTo>
                  <a:lnTo>
                    <a:pt x="38" y="222"/>
                  </a:lnTo>
                  <a:lnTo>
                    <a:pt x="43" y="233"/>
                  </a:lnTo>
                  <a:lnTo>
                    <a:pt x="47" y="240"/>
                  </a:lnTo>
                  <a:lnTo>
                    <a:pt x="47" y="247"/>
                  </a:lnTo>
                  <a:lnTo>
                    <a:pt x="51" y="254"/>
                  </a:lnTo>
                  <a:lnTo>
                    <a:pt x="51" y="265"/>
                  </a:lnTo>
                  <a:lnTo>
                    <a:pt x="55" y="273"/>
                  </a:lnTo>
                  <a:close/>
                </a:path>
              </a:pathLst>
            </a:custGeom>
            <a:solidFill>
              <a:srgbClr val="835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09" name="Freeform 2549"/>
            <p:cNvSpPr>
              <a:spLocks/>
            </p:cNvSpPr>
            <p:nvPr/>
          </p:nvSpPr>
          <p:spPr bwMode="auto">
            <a:xfrm>
              <a:off x="1371600" y="3771899"/>
              <a:ext cx="945023" cy="1117396"/>
            </a:xfrm>
            <a:custGeom>
              <a:avLst/>
              <a:gdLst>
                <a:gd name="T0" fmla="*/ 499479535 w 894"/>
                <a:gd name="T1" fmla="*/ 0 h 1091"/>
                <a:gd name="T2" fmla="*/ 998958012 w 894"/>
                <a:gd name="T3" fmla="*/ 572215317 h 1091"/>
                <a:gd name="T4" fmla="*/ 499479535 w 894"/>
                <a:gd name="T5" fmla="*/ 1144430633 h 1091"/>
                <a:gd name="T6" fmla="*/ 0 w 894"/>
                <a:gd name="T7" fmla="*/ 572215317 h 1091"/>
                <a:gd name="T8" fmla="*/ 738603190 w 894"/>
                <a:gd name="T9" fmla="*/ 1060512029 h 1091"/>
                <a:gd name="T10" fmla="*/ 753129479 w 894"/>
                <a:gd name="T11" fmla="*/ 1064708151 h 1091"/>
                <a:gd name="T12" fmla="*/ 767655768 w 894"/>
                <a:gd name="T13" fmla="*/ 1072050597 h 1091"/>
                <a:gd name="T14" fmla="*/ 786651359 w 894"/>
                <a:gd name="T15" fmla="*/ 1079394323 h 1091"/>
                <a:gd name="T16" fmla="*/ 800060323 w 894"/>
                <a:gd name="T17" fmla="*/ 1083590445 h 1091"/>
                <a:gd name="T18" fmla="*/ 814586612 w 894"/>
                <a:gd name="T19" fmla="*/ 1090932891 h 1091"/>
                <a:gd name="T20" fmla="*/ 833582204 w 894"/>
                <a:gd name="T21" fmla="*/ 1095129013 h 1091"/>
                <a:gd name="T22" fmla="*/ 848108493 w 894"/>
                <a:gd name="T23" fmla="*/ 1102471459 h 1091"/>
                <a:gd name="T24" fmla="*/ 867104084 w 894"/>
                <a:gd name="T25" fmla="*/ 1106667581 h 1091"/>
                <a:gd name="T26" fmla="*/ 880513048 w 894"/>
                <a:gd name="T27" fmla="*/ 1114010027 h 1091"/>
                <a:gd name="T28" fmla="*/ 895039337 w 894"/>
                <a:gd name="T29" fmla="*/ 1117157375 h 1091"/>
                <a:gd name="T30" fmla="*/ 914034928 w 894"/>
                <a:gd name="T31" fmla="*/ 1121353497 h 1091"/>
                <a:gd name="T32" fmla="*/ 928561217 w 894"/>
                <a:gd name="T33" fmla="*/ 1125549619 h 1091"/>
                <a:gd name="T34" fmla="*/ 947557866 w 894"/>
                <a:gd name="T35" fmla="*/ 1128695943 h 1091"/>
                <a:gd name="T36" fmla="*/ 966553457 w 894"/>
                <a:gd name="T37" fmla="*/ 1137088187 h 1091"/>
                <a:gd name="T38" fmla="*/ 979962421 w 894"/>
                <a:gd name="T39" fmla="*/ 1140234511 h 1091"/>
                <a:gd name="T40" fmla="*/ 998958012 w 894"/>
                <a:gd name="T41" fmla="*/ 1144430633 h 1091"/>
                <a:gd name="T42" fmla="*/ 0 w 894"/>
                <a:gd name="T43" fmla="*/ 4196124 h 1091"/>
                <a:gd name="T44" fmla="*/ 0 w 894"/>
                <a:gd name="T45" fmla="*/ 11538572 h 1091"/>
                <a:gd name="T46" fmla="*/ 0 w 894"/>
                <a:gd name="T47" fmla="*/ 18881022 h 1091"/>
                <a:gd name="T48" fmla="*/ 0 w 894"/>
                <a:gd name="T49" fmla="*/ 26224492 h 1091"/>
                <a:gd name="T50" fmla="*/ 0 w 894"/>
                <a:gd name="T51" fmla="*/ 34615720 h 1091"/>
                <a:gd name="T52" fmla="*/ 0 w 894"/>
                <a:gd name="T53" fmla="*/ 41959190 h 1091"/>
                <a:gd name="T54" fmla="*/ 0 w 894"/>
                <a:gd name="T55" fmla="*/ 53497758 h 1091"/>
                <a:gd name="T56" fmla="*/ 0 w 894"/>
                <a:gd name="T57" fmla="*/ 65036326 h 1091"/>
                <a:gd name="T58" fmla="*/ 0 w 894"/>
                <a:gd name="T59" fmla="*/ 76574910 h 1091"/>
                <a:gd name="T60" fmla="*/ 0 w 894"/>
                <a:gd name="T61" fmla="*/ 88113478 h 1091"/>
                <a:gd name="T62" fmla="*/ 0 w 894"/>
                <a:gd name="T63" fmla="*/ 99652046 h 1091"/>
                <a:gd name="T64" fmla="*/ 0 w 894"/>
                <a:gd name="T65" fmla="*/ 110141840 h 1091"/>
                <a:gd name="T66" fmla="*/ 0 w 894"/>
                <a:gd name="T67" fmla="*/ 121681432 h 1091"/>
                <a:gd name="T68" fmla="*/ 0 w 894"/>
                <a:gd name="T69" fmla="*/ 133220000 h 1091"/>
                <a:gd name="T70" fmla="*/ 4469304 w 894"/>
                <a:gd name="T71" fmla="*/ 144758600 h 1091"/>
                <a:gd name="T72" fmla="*/ 4469304 w 894"/>
                <a:gd name="T73" fmla="*/ 156297168 h 1091"/>
                <a:gd name="T74" fmla="*/ 4469304 w 894"/>
                <a:gd name="T75" fmla="*/ 167835736 h 1091"/>
                <a:gd name="T76" fmla="*/ 10056991 w 894"/>
                <a:gd name="T77" fmla="*/ 179374304 h 1091"/>
                <a:gd name="T78" fmla="*/ 10056991 w 894"/>
                <a:gd name="T79" fmla="*/ 194060220 h 1091"/>
                <a:gd name="T80" fmla="*/ 10056991 w 894"/>
                <a:gd name="T81" fmla="*/ 205598788 h 1091"/>
                <a:gd name="T82" fmla="*/ 14526293 w 894"/>
                <a:gd name="T83" fmla="*/ 213991032 h 1091"/>
                <a:gd name="T84" fmla="*/ 14526293 w 894"/>
                <a:gd name="T85" fmla="*/ 225529600 h 1091"/>
                <a:gd name="T86" fmla="*/ 17694720 60000 65536"/>
                <a:gd name="T87" fmla="*/ 0 60000 65536"/>
                <a:gd name="T88" fmla="*/ 5898240 60000 65536"/>
                <a:gd name="T89" fmla="*/ 1179648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94"/>
                <a:gd name="T130" fmla="*/ 0 h 1091"/>
                <a:gd name="T131" fmla="*/ 894 w 894"/>
                <a:gd name="T132" fmla="*/ 1091 h 109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94" h="1091">
                  <a:moveTo>
                    <a:pt x="13" y="222"/>
                  </a:moveTo>
                  <a:lnTo>
                    <a:pt x="661" y="1011"/>
                  </a:lnTo>
                  <a:lnTo>
                    <a:pt x="665" y="1015"/>
                  </a:lnTo>
                  <a:lnTo>
                    <a:pt x="674" y="1015"/>
                  </a:lnTo>
                  <a:lnTo>
                    <a:pt x="682" y="1018"/>
                  </a:lnTo>
                  <a:lnTo>
                    <a:pt x="687" y="1022"/>
                  </a:lnTo>
                  <a:lnTo>
                    <a:pt x="695" y="1025"/>
                  </a:lnTo>
                  <a:lnTo>
                    <a:pt x="704" y="1029"/>
                  </a:lnTo>
                  <a:lnTo>
                    <a:pt x="708" y="1029"/>
                  </a:lnTo>
                  <a:lnTo>
                    <a:pt x="716" y="1033"/>
                  </a:lnTo>
                  <a:lnTo>
                    <a:pt x="725" y="1036"/>
                  </a:lnTo>
                  <a:lnTo>
                    <a:pt x="729" y="1040"/>
                  </a:lnTo>
                  <a:lnTo>
                    <a:pt x="738" y="1044"/>
                  </a:lnTo>
                  <a:lnTo>
                    <a:pt x="746" y="1044"/>
                  </a:lnTo>
                  <a:lnTo>
                    <a:pt x="750" y="1047"/>
                  </a:lnTo>
                  <a:lnTo>
                    <a:pt x="759" y="1051"/>
                  </a:lnTo>
                  <a:lnTo>
                    <a:pt x="767" y="1051"/>
                  </a:lnTo>
                  <a:lnTo>
                    <a:pt x="776" y="1055"/>
                  </a:lnTo>
                  <a:lnTo>
                    <a:pt x="780" y="1058"/>
                  </a:lnTo>
                  <a:lnTo>
                    <a:pt x="788" y="1062"/>
                  </a:lnTo>
                  <a:lnTo>
                    <a:pt x="797" y="1062"/>
                  </a:lnTo>
                  <a:lnTo>
                    <a:pt x="801" y="1065"/>
                  </a:lnTo>
                  <a:lnTo>
                    <a:pt x="810" y="1065"/>
                  </a:lnTo>
                  <a:lnTo>
                    <a:pt x="818" y="1069"/>
                  </a:lnTo>
                  <a:lnTo>
                    <a:pt x="827" y="1073"/>
                  </a:lnTo>
                  <a:lnTo>
                    <a:pt x="831" y="1073"/>
                  </a:lnTo>
                  <a:lnTo>
                    <a:pt x="839" y="1076"/>
                  </a:lnTo>
                  <a:lnTo>
                    <a:pt x="848" y="1076"/>
                  </a:lnTo>
                  <a:lnTo>
                    <a:pt x="856" y="1080"/>
                  </a:lnTo>
                  <a:lnTo>
                    <a:pt x="865" y="1084"/>
                  </a:lnTo>
                  <a:lnTo>
                    <a:pt x="869" y="1084"/>
                  </a:lnTo>
                  <a:lnTo>
                    <a:pt x="877" y="1087"/>
                  </a:lnTo>
                  <a:lnTo>
                    <a:pt x="886" y="1087"/>
                  </a:lnTo>
                  <a:lnTo>
                    <a:pt x="894" y="1091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4" y="135"/>
                  </a:lnTo>
                  <a:lnTo>
                    <a:pt x="4" y="138"/>
                  </a:lnTo>
                  <a:lnTo>
                    <a:pt x="4" y="145"/>
                  </a:lnTo>
                  <a:lnTo>
                    <a:pt x="4" y="149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4" y="167"/>
                  </a:lnTo>
                  <a:lnTo>
                    <a:pt x="9" y="171"/>
                  </a:lnTo>
                  <a:lnTo>
                    <a:pt x="9" y="178"/>
                  </a:lnTo>
                  <a:lnTo>
                    <a:pt x="9" y="185"/>
                  </a:lnTo>
                  <a:lnTo>
                    <a:pt x="9" y="189"/>
                  </a:lnTo>
                  <a:lnTo>
                    <a:pt x="9" y="196"/>
                  </a:lnTo>
                  <a:lnTo>
                    <a:pt x="13" y="200"/>
                  </a:lnTo>
                  <a:lnTo>
                    <a:pt x="13" y="204"/>
                  </a:lnTo>
                  <a:lnTo>
                    <a:pt x="13" y="211"/>
                  </a:lnTo>
                  <a:lnTo>
                    <a:pt x="13" y="215"/>
                  </a:lnTo>
                  <a:lnTo>
                    <a:pt x="13" y="222"/>
                  </a:lnTo>
                  <a:close/>
                </a:path>
              </a:pathLst>
            </a:custGeom>
            <a:solidFill>
              <a:srgbClr val="885B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0" name="Freeform 2550"/>
            <p:cNvSpPr>
              <a:spLocks/>
            </p:cNvSpPr>
            <p:nvPr/>
          </p:nvSpPr>
          <p:spPr bwMode="auto">
            <a:xfrm>
              <a:off x="1371600" y="3723765"/>
              <a:ext cx="1047445" cy="1182940"/>
            </a:xfrm>
            <a:custGeom>
              <a:avLst/>
              <a:gdLst>
                <a:gd name="T0" fmla="*/ 552994994 w 992"/>
                <a:gd name="T1" fmla="*/ 0 h 1156"/>
                <a:gd name="T2" fmla="*/ 1105988931 w 992"/>
                <a:gd name="T3" fmla="*/ 605253912 h 1156"/>
                <a:gd name="T4" fmla="*/ 552994994 w 992"/>
                <a:gd name="T5" fmla="*/ 1210507824 h 1156"/>
                <a:gd name="T6" fmla="*/ 0 w 992"/>
                <a:gd name="T7" fmla="*/ 605253912 h 1156"/>
                <a:gd name="T8" fmla="*/ 874087622 w 992"/>
                <a:gd name="T9" fmla="*/ 1157102608 h 1156"/>
                <a:gd name="T10" fmla="*/ 888581850 w 992"/>
                <a:gd name="T11" fmla="*/ 1161292014 h 1156"/>
                <a:gd name="T12" fmla="*/ 903076077 w 992"/>
                <a:gd name="T13" fmla="*/ 1164433558 h 1156"/>
                <a:gd name="T14" fmla="*/ 916454228 w 992"/>
                <a:gd name="T15" fmla="*/ 1168621941 h 1156"/>
                <a:gd name="T16" fmla="*/ 930948455 w 992"/>
                <a:gd name="T17" fmla="*/ 1172810325 h 1156"/>
                <a:gd name="T18" fmla="*/ 945442683 w 992"/>
                <a:gd name="T19" fmla="*/ 1175951869 h 1156"/>
                <a:gd name="T20" fmla="*/ 958820833 w 992"/>
                <a:gd name="T21" fmla="*/ 1180140252 h 1156"/>
                <a:gd name="T22" fmla="*/ 973315061 w 992"/>
                <a:gd name="T23" fmla="*/ 1184328636 h 1156"/>
                <a:gd name="T24" fmla="*/ 987808233 w 992"/>
                <a:gd name="T25" fmla="*/ 1187470179 h 1156"/>
                <a:gd name="T26" fmla="*/ 1002302461 w 992"/>
                <a:gd name="T27" fmla="*/ 1191659586 h 1156"/>
                <a:gd name="T28" fmla="*/ 1015681667 w 992"/>
                <a:gd name="T29" fmla="*/ 1195847969 h 1156"/>
                <a:gd name="T30" fmla="*/ 1030174839 w 992"/>
                <a:gd name="T31" fmla="*/ 1198989513 h 1156"/>
                <a:gd name="T32" fmla="*/ 1049129154 w 992"/>
                <a:gd name="T33" fmla="*/ 1203177897 h 1156"/>
                <a:gd name="T34" fmla="*/ 1063622326 w 992"/>
                <a:gd name="T35" fmla="*/ 1203177897 h 1156"/>
                <a:gd name="T36" fmla="*/ 1077001532 w 992"/>
                <a:gd name="T37" fmla="*/ 1206319440 h 1156"/>
                <a:gd name="T38" fmla="*/ 1091494704 w 992"/>
                <a:gd name="T39" fmla="*/ 1210507824 h 1156"/>
                <a:gd name="T40" fmla="*/ 1105988931 w 992"/>
                <a:gd name="T41" fmla="*/ 1210507824 h 1156"/>
                <a:gd name="T42" fmla="*/ 0 w 992"/>
                <a:gd name="T43" fmla="*/ 0 h 1156"/>
                <a:gd name="T44" fmla="*/ 0 w 992"/>
                <a:gd name="T45" fmla="*/ 7329929 h 1156"/>
                <a:gd name="T46" fmla="*/ 0 w 992"/>
                <a:gd name="T47" fmla="*/ 14659858 h 1156"/>
                <a:gd name="T48" fmla="*/ 0 w 992"/>
                <a:gd name="T49" fmla="*/ 23037652 h 1156"/>
                <a:gd name="T50" fmla="*/ 0 w 992"/>
                <a:gd name="T51" fmla="*/ 30367579 h 1156"/>
                <a:gd name="T52" fmla="*/ 0 w 992"/>
                <a:gd name="T53" fmla="*/ 37697514 h 1156"/>
                <a:gd name="T54" fmla="*/ 0 w 992"/>
                <a:gd name="T55" fmla="*/ 45027442 h 1156"/>
                <a:gd name="T56" fmla="*/ 0 w 992"/>
                <a:gd name="T57" fmla="*/ 53405232 h 1156"/>
                <a:gd name="T58" fmla="*/ 0 w 992"/>
                <a:gd name="T59" fmla="*/ 60735159 h 1156"/>
                <a:gd name="T60" fmla="*/ 0 w 992"/>
                <a:gd name="T61" fmla="*/ 68065102 h 1156"/>
                <a:gd name="T62" fmla="*/ 0 w 992"/>
                <a:gd name="T63" fmla="*/ 75395029 h 1156"/>
                <a:gd name="T64" fmla="*/ 0 w 992"/>
                <a:gd name="T65" fmla="*/ 83771796 h 1156"/>
                <a:gd name="T66" fmla="*/ 0 w 992"/>
                <a:gd name="T67" fmla="*/ 91101723 h 1156"/>
                <a:gd name="T68" fmla="*/ 0 w 992"/>
                <a:gd name="T69" fmla="*/ 98432673 h 1156"/>
                <a:gd name="T70" fmla="*/ 0 w 992"/>
                <a:gd name="T71" fmla="*/ 106809440 h 1156"/>
                <a:gd name="T72" fmla="*/ 0 w 992"/>
                <a:gd name="T73" fmla="*/ 114139368 h 1156"/>
                <a:gd name="T74" fmla="*/ 0 w 992"/>
                <a:gd name="T75" fmla="*/ 121469295 h 1156"/>
                <a:gd name="T76" fmla="*/ 0 w 992"/>
                <a:gd name="T77" fmla="*/ 128799222 h 1156"/>
                <a:gd name="T78" fmla="*/ 0 w 992"/>
                <a:gd name="T79" fmla="*/ 137177044 h 1156"/>
                <a:gd name="T80" fmla="*/ 0 w 992"/>
                <a:gd name="T81" fmla="*/ 144506971 h 1156"/>
                <a:gd name="T82" fmla="*/ 0 w 992"/>
                <a:gd name="T83" fmla="*/ 151836898 h 1156"/>
                <a:gd name="T84" fmla="*/ 17694720 60000 65536"/>
                <a:gd name="T85" fmla="*/ 0 60000 65536"/>
                <a:gd name="T86" fmla="*/ 5898240 60000 65536"/>
                <a:gd name="T87" fmla="*/ 1179648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92"/>
                <a:gd name="T127" fmla="*/ 0 h 1156"/>
                <a:gd name="T128" fmla="*/ 992 w 992"/>
                <a:gd name="T129" fmla="*/ 1156 h 115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92" h="1156">
                  <a:moveTo>
                    <a:pt x="0" y="149"/>
                  </a:moveTo>
                  <a:lnTo>
                    <a:pt x="784" y="1105"/>
                  </a:lnTo>
                  <a:lnTo>
                    <a:pt x="788" y="1109"/>
                  </a:lnTo>
                  <a:lnTo>
                    <a:pt x="797" y="1109"/>
                  </a:lnTo>
                  <a:lnTo>
                    <a:pt x="801" y="1112"/>
                  </a:lnTo>
                  <a:lnTo>
                    <a:pt x="810" y="1112"/>
                  </a:lnTo>
                  <a:lnTo>
                    <a:pt x="814" y="1116"/>
                  </a:lnTo>
                  <a:lnTo>
                    <a:pt x="822" y="1116"/>
                  </a:lnTo>
                  <a:lnTo>
                    <a:pt x="827" y="1120"/>
                  </a:lnTo>
                  <a:lnTo>
                    <a:pt x="835" y="1120"/>
                  </a:lnTo>
                  <a:lnTo>
                    <a:pt x="839" y="1123"/>
                  </a:lnTo>
                  <a:lnTo>
                    <a:pt x="848" y="1123"/>
                  </a:lnTo>
                  <a:lnTo>
                    <a:pt x="852" y="1127"/>
                  </a:lnTo>
                  <a:lnTo>
                    <a:pt x="860" y="1127"/>
                  </a:lnTo>
                  <a:lnTo>
                    <a:pt x="869" y="1131"/>
                  </a:lnTo>
                  <a:lnTo>
                    <a:pt x="873" y="1131"/>
                  </a:lnTo>
                  <a:lnTo>
                    <a:pt x="882" y="1134"/>
                  </a:lnTo>
                  <a:lnTo>
                    <a:pt x="886" y="1134"/>
                  </a:lnTo>
                  <a:lnTo>
                    <a:pt x="894" y="1138"/>
                  </a:lnTo>
                  <a:lnTo>
                    <a:pt x="899" y="1138"/>
                  </a:lnTo>
                  <a:lnTo>
                    <a:pt x="907" y="1142"/>
                  </a:lnTo>
                  <a:lnTo>
                    <a:pt x="911" y="1142"/>
                  </a:lnTo>
                  <a:lnTo>
                    <a:pt x="920" y="1142"/>
                  </a:lnTo>
                  <a:lnTo>
                    <a:pt x="924" y="1145"/>
                  </a:lnTo>
                  <a:lnTo>
                    <a:pt x="932" y="1145"/>
                  </a:lnTo>
                  <a:lnTo>
                    <a:pt x="941" y="1149"/>
                  </a:lnTo>
                  <a:lnTo>
                    <a:pt x="945" y="1149"/>
                  </a:lnTo>
                  <a:lnTo>
                    <a:pt x="954" y="1149"/>
                  </a:lnTo>
                  <a:lnTo>
                    <a:pt x="958" y="1152"/>
                  </a:lnTo>
                  <a:lnTo>
                    <a:pt x="966" y="1152"/>
                  </a:lnTo>
                  <a:lnTo>
                    <a:pt x="975" y="1152"/>
                  </a:lnTo>
                  <a:lnTo>
                    <a:pt x="979" y="1156"/>
                  </a:lnTo>
                  <a:lnTo>
                    <a:pt x="988" y="1156"/>
                  </a:lnTo>
                  <a:lnTo>
                    <a:pt x="992" y="1156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C5F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1" name="Freeform 2551"/>
            <p:cNvSpPr>
              <a:spLocks/>
            </p:cNvSpPr>
            <p:nvPr/>
          </p:nvSpPr>
          <p:spPr bwMode="auto">
            <a:xfrm>
              <a:off x="1371600" y="3619295"/>
              <a:ext cx="1119243" cy="1299700"/>
            </a:xfrm>
            <a:custGeom>
              <a:avLst/>
              <a:gdLst>
                <a:gd name="T0" fmla="*/ 590899054 w 1060"/>
                <a:gd name="T1" fmla="*/ 0 h 1269"/>
                <a:gd name="T2" fmla="*/ 1181797052 w 1060"/>
                <a:gd name="T3" fmla="*/ 665571351 h 1269"/>
                <a:gd name="T4" fmla="*/ 590899054 w 1060"/>
                <a:gd name="T5" fmla="*/ 1331142703 h 1269"/>
                <a:gd name="T6" fmla="*/ 0 w 1060"/>
                <a:gd name="T7" fmla="*/ 665571351 h 1269"/>
                <a:gd name="T8" fmla="*/ 996722652 w 1060"/>
                <a:gd name="T9" fmla="*/ 1300722156 h 1269"/>
                <a:gd name="T10" fmla="*/ 1006756767 w 1060"/>
                <a:gd name="T11" fmla="*/ 1300722156 h 1269"/>
                <a:gd name="T12" fmla="*/ 1021250957 w 1060"/>
                <a:gd name="T13" fmla="*/ 1304918270 h 1269"/>
                <a:gd name="T14" fmla="*/ 1030170053 w 1060"/>
                <a:gd name="T15" fmla="*/ 1308065611 h 1269"/>
                <a:gd name="T16" fmla="*/ 1039089148 w 1060"/>
                <a:gd name="T17" fmla="*/ 1308065611 h 1269"/>
                <a:gd name="T18" fmla="*/ 1053582282 w 1060"/>
                <a:gd name="T19" fmla="*/ 1312261725 h 1269"/>
                <a:gd name="T20" fmla="*/ 1063616397 w 1060"/>
                <a:gd name="T21" fmla="*/ 1312261725 h 1269"/>
                <a:gd name="T22" fmla="*/ 1076995568 w 1060"/>
                <a:gd name="T23" fmla="*/ 1315408043 h 1269"/>
                <a:gd name="T24" fmla="*/ 1087029683 w 1060"/>
                <a:gd name="T25" fmla="*/ 1315408043 h 1269"/>
                <a:gd name="T26" fmla="*/ 1101523873 w 1060"/>
                <a:gd name="T27" fmla="*/ 1319604157 h 1269"/>
                <a:gd name="T28" fmla="*/ 1110443232 w 1060"/>
                <a:gd name="T29" fmla="*/ 1319604157 h 1269"/>
                <a:gd name="T30" fmla="*/ 1124936367 w 1060"/>
                <a:gd name="T31" fmla="*/ 1323800271 h 1269"/>
                <a:gd name="T32" fmla="*/ 1133856518 w 1060"/>
                <a:gd name="T33" fmla="*/ 1323800271 h 1269"/>
                <a:gd name="T34" fmla="*/ 1148349652 w 1060"/>
                <a:gd name="T35" fmla="*/ 1326946589 h 1269"/>
                <a:gd name="T36" fmla="*/ 1157268748 w 1060"/>
                <a:gd name="T37" fmla="*/ 1326946589 h 1269"/>
                <a:gd name="T38" fmla="*/ 1171762938 w 1060"/>
                <a:gd name="T39" fmla="*/ 1326946589 h 1269"/>
                <a:gd name="T40" fmla="*/ 1181797052 w 1060"/>
                <a:gd name="T41" fmla="*/ 1331142703 h 1269"/>
                <a:gd name="T42" fmla="*/ 736950695 w 1060"/>
                <a:gd name="T43" fmla="*/ 789874448 h 1269"/>
                <a:gd name="T44" fmla="*/ 717997485 w 1060"/>
                <a:gd name="T45" fmla="*/ 774139788 h 1269"/>
                <a:gd name="T46" fmla="*/ 699044275 w 1060"/>
                <a:gd name="T47" fmla="*/ 759453900 h 1269"/>
                <a:gd name="T48" fmla="*/ 680091065 w 1060"/>
                <a:gd name="T49" fmla="*/ 743719240 h 1269"/>
                <a:gd name="T50" fmla="*/ 666711894 w 1060"/>
                <a:gd name="T51" fmla="*/ 727984581 h 1269"/>
                <a:gd name="T52" fmla="*/ 647758684 w 1060"/>
                <a:gd name="T53" fmla="*/ 713299717 h 1269"/>
                <a:gd name="T54" fmla="*/ 633264494 w 1060"/>
                <a:gd name="T55" fmla="*/ 697565057 h 1269"/>
                <a:gd name="T56" fmla="*/ 614311284 w 1060"/>
                <a:gd name="T57" fmla="*/ 678683056 h 1269"/>
                <a:gd name="T58" fmla="*/ 599818150 w 1060"/>
                <a:gd name="T59" fmla="*/ 663998193 h 1269"/>
                <a:gd name="T60" fmla="*/ 586438978 w 1060"/>
                <a:gd name="T61" fmla="*/ 644067419 h 1269"/>
                <a:gd name="T62" fmla="*/ 571944788 w 1060"/>
                <a:gd name="T63" fmla="*/ 629381531 h 1269"/>
                <a:gd name="T64" fmla="*/ 557451654 w 1060"/>
                <a:gd name="T65" fmla="*/ 610500554 h 1269"/>
                <a:gd name="T66" fmla="*/ 544072351 w 1060"/>
                <a:gd name="T67" fmla="*/ 591618552 h 1269"/>
                <a:gd name="T68" fmla="*/ 529578161 w 1060"/>
                <a:gd name="T69" fmla="*/ 571688802 h 1269"/>
                <a:gd name="T70" fmla="*/ 519544046 w 1060"/>
                <a:gd name="T71" fmla="*/ 552806801 h 1269"/>
                <a:gd name="T72" fmla="*/ 506165931 w 1060"/>
                <a:gd name="T73" fmla="*/ 533925695 h 1269"/>
                <a:gd name="T74" fmla="*/ 496131816 w 1060"/>
                <a:gd name="T75" fmla="*/ 515043694 h 1269"/>
                <a:gd name="T76" fmla="*/ 0 w 1060"/>
                <a:gd name="T77" fmla="*/ 106995310 h 1269"/>
                <a:gd name="T78" fmla="*/ 0 w 1060"/>
                <a:gd name="T79" fmla="*/ 114337741 h 1269"/>
                <a:gd name="T80" fmla="*/ 0 w 1060"/>
                <a:gd name="T81" fmla="*/ 121680173 h 1269"/>
                <a:gd name="T82" fmla="*/ 0 w 1060"/>
                <a:gd name="T83" fmla="*/ 130072401 h 1269"/>
                <a:gd name="T84" fmla="*/ 0 w 1060"/>
                <a:gd name="T85" fmla="*/ 137414865 h 1269"/>
                <a:gd name="T86" fmla="*/ 0 w 1060"/>
                <a:gd name="T87" fmla="*/ 144758321 h 1269"/>
                <a:gd name="T88" fmla="*/ 0 w 1060"/>
                <a:gd name="T89" fmla="*/ 152100752 h 1269"/>
                <a:gd name="T90" fmla="*/ 99226159 w 1060"/>
                <a:gd name="T91" fmla="*/ 53497655 h 1269"/>
                <a:gd name="T92" fmla="*/ 18953218 w 1060"/>
                <a:gd name="T93" fmla="*/ 0 h 1269"/>
                <a:gd name="T94" fmla="*/ 18953218 w 1060"/>
                <a:gd name="T95" fmla="*/ 7342434 h 1269"/>
                <a:gd name="T96" fmla="*/ 14494194 w 1060"/>
                <a:gd name="T97" fmla="*/ 11538550 h 1269"/>
                <a:gd name="T98" fmla="*/ 14494194 w 1060"/>
                <a:gd name="T99" fmla="*/ 18880985 h 1269"/>
                <a:gd name="T100" fmla="*/ 14494194 w 1060"/>
                <a:gd name="T101" fmla="*/ 26224441 h 1269"/>
                <a:gd name="T102" fmla="*/ 14494194 w 1060"/>
                <a:gd name="T103" fmla="*/ 34615653 h 1269"/>
                <a:gd name="T104" fmla="*/ 10034119 w 1060"/>
                <a:gd name="T105" fmla="*/ 41959109 h 1269"/>
                <a:gd name="T106" fmla="*/ 10034119 w 1060"/>
                <a:gd name="T107" fmla="*/ 49301541 h 1269"/>
                <a:gd name="T108" fmla="*/ 99226159 w 1060"/>
                <a:gd name="T109" fmla="*/ 53497655 h 1269"/>
                <a:gd name="T110" fmla="*/ 17694720 60000 65536"/>
                <a:gd name="T111" fmla="*/ 0 60000 65536"/>
                <a:gd name="T112" fmla="*/ 5898240 60000 65536"/>
                <a:gd name="T113" fmla="*/ 1179648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0"/>
                <a:gd name="T166" fmla="*/ 0 h 1269"/>
                <a:gd name="T167" fmla="*/ 1060 w 1060"/>
                <a:gd name="T168" fmla="*/ 1269 h 126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0" h="1269">
                  <a:moveTo>
                    <a:pt x="0" y="149"/>
                  </a:moveTo>
                  <a:lnTo>
                    <a:pt x="894" y="1240"/>
                  </a:lnTo>
                  <a:lnTo>
                    <a:pt x="899" y="1240"/>
                  </a:lnTo>
                  <a:lnTo>
                    <a:pt x="903" y="1240"/>
                  </a:lnTo>
                  <a:lnTo>
                    <a:pt x="907" y="1244"/>
                  </a:lnTo>
                  <a:lnTo>
                    <a:pt x="916" y="1244"/>
                  </a:lnTo>
                  <a:lnTo>
                    <a:pt x="920" y="1244"/>
                  </a:lnTo>
                  <a:lnTo>
                    <a:pt x="924" y="1247"/>
                  </a:lnTo>
                  <a:lnTo>
                    <a:pt x="928" y="1247"/>
                  </a:lnTo>
                  <a:lnTo>
                    <a:pt x="932" y="1247"/>
                  </a:lnTo>
                  <a:lnTo>
                    <a:pt x="941" y="1251"/>
                  </a:lnTo>
                  <a:lnTo>
                    <a:pt x="945" y="1251"/>
                  </a:lnTo>
                  <a:lnTo>
                    <a:pt x="949" y="1251"/>
                  </a:lnTo>
                  <a:lnTo>
                    <a:pt x="954" y="1251"/>
                  </a:lnTo>
                  <a:lnTo>
                    <a:pt x="962" y="1254"/>
                  </a:lnTo>
                  <a:lnTo>
                    <a:pt x="966" y="1254"/>
                  </a:lnTo>
                  <a:lnTo>
                    <a:pt x="971" y="1254"/>
                  </a:lnTo>
                  <a:lnTo>
                    <a:pt x="975" y="1254"/>
                  </a:lnTo>
                  <a:lnTo>
                    <a:pt x="983" y="1258"/>
                  </a:lnTo>
                  <a:lnTo>
                    <a:pt x="988" y="1258"/>
                  </a:lnTo>
                  <a:lnTo>
                    <a:pt x="992" y="1258"/>
                  </a:lnTo>
                  <a:lnTo>
                    <a:pt x="996" y="1258"/>
                  </a:lnTo>
                  <a:lnTo>
                    <a:pt x="1004" y="1262"/>
                  </a:lnTo>
                  <a:lnTo>
                    <a:pt x="1009" y="1262"/>
                  </a:lnTo>
                  <a:lnTo>
                    <a:pt x="1013" y="1262"/>
                  </a:lnTo>
                  <a:lnTo>
                    <a:pt x="1017" y="1262"/>
                  </a:lnTo>
                  <a:lnTo>
                    <a:pt x="1026" y="1265"/>
                  </a:lnTo>
                  <a:lnTo>
                    <a:pt x="1030" y="1265"/>
                  </a:lnTo>
                  <a:lnTo>
                    <a:pt x="1034" y="1265"/>
                  </a:lnTo>
                  <a:lnTo>
                    <a:pt x="1038" y="1265"/>
                  </a:lnTo>
                  <a:lnTo>
                    <a:pt x="1047" y="1265"/>
                  </a:lnTo>
                  <a:lnTo>
                    <a:pt x="1051" y="1265"/>
                  </a:lnTo>
                  <a:lnTo>
                    <a:pt x="1055" y="1269"/>
                  </a:lnTo>
                  <a:lnTo>
                    <a:pt x="1060" y="1269"/>
                  </a:lnTo>
                  <a:lnTo>
                    <a:pt x="1060" y="1240"/>
                  </a:lnTo>
                  <a:lnTo>
                    <a:pt x="661" y="753"/>
                  </a:lnTo>
                  <a:lnTo>
                    <a:pt x="653" y="745"/>
                  </a:lnTo>
                  <a:lnTo>
                    <a:pt x="644" y="738"/>
                  </a:lnTo>
                  <a:lnTo>
                    <a:pt x="636" y="731"/>
                  </a:lnTo>
                  <a:lnTo>
                    <a:pt x="627" y="724"/>
                  </a:lnTo>
                  <a:lnTo>
                    <a:pt x="619" y="716"/>
                  </a:lnTo>
                  <a:lnTo>
                    <a:pt x="610" y="709"/>
                  </a:lnTo>
                  <a:lnTo>
                    <a:pt x="602" y="702"/>
                  </a:lnTo>
                  <a:lnTo>
                    <a:pt x="598" y="694"/>
                  </a:lnTo>
                  <a:lnTo>
                    <a:pt x="589" y="687"/>
                  </a:lnTo>
                  <a:lnTo>
                    <a:pt x="581" y="680"/>
                  </a:lnTo>
                  <a:lnTo>
                    <a:pt x="572" y="673"/>
                  </a:lnTo>
                  <a:lnTo>
                    <a:pt x="568" y="665"/>
                  </a:lnTo>
                  <a:lnTo>
                    <a:pt x="560" y="658"/>
                  </a:lnTo>
                  <a:lnTo>
                    <a:pt x="551" y="647"/>
                  </a:lnTo>
                  <a:lnTo>
                    <a:pt x="547" y="640"/>
                  </a:lnTo>
                  <a:lnTo>
                    <a:pt x="538" y="633"/>
                  </a:lnTo>
                  <a:lnTo>
                    <a:pt x="530" y="625"/>
                  </a:lnTo>
                  <a:lnTo>
                    <a:pt x="526" y="614"/>
                  </a:lnTo>
                  <a:lnTo>
                    <a:pt x="517" y="607"/>
                  </a:lnTo>
                  <a:lnTo>
                    <a:pt x="513" y="600"/>
                  </a:lnTo>
                  <a:lnTo>
                    <a:pt x="504" y="589"/>
                  </a:lnTo>
                  <a:lnTo>
                    <a:pt x="500" y="582"/>
                  </a:lnTo>
                  <a:lnTo>
                    <a:pt x="492" y="571"/>
                  </a:lnTo>
                  <a:lnTo>
                    <a:pt x="488" y="564"/>
                  </a:lnTo>
                  <a:lnTo>
                    <a:pt x="483" y="553"/>
                  </a:lnTo>
                  <a:lnTo>
                    <a:pt x="475" y="545"/>
                  </a:lnTo>
                  <a:lnTo>
                    <a:pt x="471" y="534"/>
                  </a:lnTo>
                  <a:lnTo>
                    <a:pt x="466" y="527"/>
                  </a:lnTo>
                  <a:lnTo>
                    <a:pt x="462" y="516"/>
                  </a:lnTo>
                  <a:lnTo>
                    <a:pt x="454" y="509"/>
                  </a:lnTo>
                  <a:lnTo>
                    <a:pt x="449" y="498"/>
                  </a:lnTo>
                  <a:lnTo>
                    <a:pt x="445" y="491"/>
                  </a:lnTo>
                  <a:lnTo>
                    <a:pt x="132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close/>
                  <a:moveTo>
                    <a:pt x="89" y="51"/>
                  </a:moveTo>
                  <a:lnTo>
                    <a:pt x="47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7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8"/>
                  </a:lnTo>
                  <a:lnTo>
                    <a:pt x="13" y="22"/>
                  </a:lnTo>
                  <a:lnTo>
                    <a:pt x="13" y="25"/>
                  </a:lnTo>
                  <a:lnTo>
                    <a:pt x="13" y="29"/>
                  </a:lnTo>
                  <a:lnTo>
                    <a:pt x="13" y="33"/>
                  </a:lnTo>
                  <a:lnTo>
                    <a:pt x="9" y="36"/>
                  </a:lnTo>
                  <a:lnTo>
                    <a:pt x="9" y="40"/>
                  </a:lnTo>
                  <a:lnTo>
                    <a:pt x="9" y="44"/>
                  </a:lnTo>
                  <a:lnTo>
                    <a:pt x="9" y="47"/>
                  </a:lnTo>
                  <a:lnTo>
                    <a:pt x="9" y="51"/>
                  </a:lnTo>
                  <a:lnTo>
                    <a:pt x="89" y="51"/>
                  </a:lnTo>
                  <a:close/>
                </a:path>
              </a:pathLst>
            </a:custGeom>
            <a:solidFill>
              <a:srgbClr val="9063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2" name="Freeform 2552"/>
            <p:cNvSpPr>
              <a:spLocks/>
            </p:cNvSpPr>
            <p:nvPr/>
          </p:nvSpPr>
          <p:spPr bwMode="auto">
            <a:xfrm>
              <a:off x="1381100" y="3514825"/>
              <a:ext cx="1109743" cy="1405195"/>
            </a:xfrm>
            <a:custGeom>
              <a:avLst/>
              <a:gdLst>
                <a:gd name="T0" fmla="*/ 585885166 w 1051"/>
                <a:gd name="T1" fmla="*/ 0 h 1371"/>
                <a:gd name="T2" fmla="*/ 1171769276 w 1051"/>
                <a:gd name="T3" fmla="*/ 720121952 h 1371"/>
                <a:gd name="T4" fmla="*/ 585885166 w 1051"/>
                <a:gd name="T5" fmla="*/ 1440242879 h 1371"/>
                <a:gd name="T6" fmla="*/ 0 w 1051"/>
                <a:gd name="T7" fmla="*/ 720121952 h 1371"/>
                <a:gd name="T8" fmla="*/ 1095954911 w 1051"/>
                <a:gd name="T9" fmla="*/ 1428687691 h 1371"/>
                <a:gd name="T10" fmla="*/ 1104874030 w 1051"/>
                <a:gd name="T11" fmla="*/ 1432888925 h 1371"/>
                <a:gd name="T12" fmla="*/ 1114908436 w 1051"/>
                <a:gd name="T13" fmla="*/ 1432888925 h 1371"/>
                <a:gd name="T14" fmla="*/ 1123827556 w 1051"/>
                <a:gd name="T15" fmla="*/ 1432888925 h 1371"/>
                <a:gd name="T16" fmla="*/ 1133861697 w 1051"/>
                <a:gd name="T17" fmla="*/ 1436040620 h 1371"/>
                <a:gd name="T18" fmla="*/ 1142781873 w 1051"/>
                <a:gd name="T19" fmla="*/ 1436040620 h 1371"/>
                <a:gd name="T20" fmla="*/ 1152816014 w 1051"/>
                <a:gd name="T21" fmla="*/ 1436040620 h 1371"/>
                <a:gd name="T22" fmla="*/ 1161735134 w 1051"/>
                <a:gd name="T23" fmla="*/ 1436040620 h 1371"/>
                <a:gd name="T24" fmla="*/ 1166195222 w 1051"/>
                <a:gd name="T25" fmla="*/ 1440242879 h 1371"/>
                <a:gd name="T26" fmla="*/ 1171769276 w 1051"/>
                <a:gd name="T27" fmla="*/ 1302627088 h 1371"/>
                <a:gd name="T28" fmla="*/ 887466925 w 1051"/>
                <a:gd name="T29" fmla="*/ 993778200 h 1371"/>
                <a:gd name="T30" fmla="*/ 845100315 w 1051"/>
                <a:gd name="T31" fmla="*/ 970666799 h 1371"/>
                <a:gd name="T32" fmla="*/ 798274672 w 1051"/>
                <a:gd name="T33" fmla="*/ 947555398 h 1371"/>
                <a:gd name="T34" fmla="*/ 755908062 w 1051"/>
                <a:gd name="T35" fmla="*/ 917091068 h 1371"/>
                <a:gd name="T36" fmla="*/ 718001540 w 1051"/>
                <a:gd name="T37" fmla="*/ 889778433 h 1371"/>
                <a:gd name="T38" fmla="*/ 680093961 w 1051"/>
                <a:gd name="T39" fmla="*/ 859313078 h 1371"/>
                <a:gd name="T40" fmla="*/ 642187439 w 1051"/>
                <a:gd name="T41" fmla="*/ 825697054 h 1371"/>
                <a:gd name="T42" fmla="*/ 608739948 w 1051"/>
                <a:gd name="T43" fmla="*/ 791030465 h 1371"/>
                <a:gd name="T44" fmla="*/ 576407479 w 1051"/>
                <a:gd name="T45" fmla="*/ 756363876 h 1371"/>
                <a:gd name="T46" fmla="*/ 547419944 w 1051"/>
                <a:gd name="T47" fmla="*/ 718545592 h 1371"/>
                <a:gd name="T48" fmla="*/ 519547563 w 1051"/>
                <a:gd name="T49" fmla="*/ 676525050 h 1371"/>
                <a:gd name="T50" fmla="*/ 496134214 w 1051"/>
                <a:gd name="T51" fmla="*/ 637657226 h 1371"/>
                <a:gd name="T52" fmla="*/ 477180953 w 1051"/>
                <a:gd name="T53" fmla="*/ 595636684 h 1371"/>
                <a:gd name="T54" fmla="*/ 458227692 w 1051"/>
                <a:gd name="T55" fmla="*/ 553616141 h 1371"/>
                <a:gd name="T56" fmla="*/ 439274431 w 1051"/>
                <a:gd name="T57" fmla="*/ 508444800 h 1371"/>
                <a:gd name="T58" fmla="*/ 429240289 w 1051"/>
                <a:gd name="T59" fmla="*/ 462221998 h 1371"/>
                <a:gd name="T60" fmla="*/ 226326291 w 1051"/>
                <a:gd name="T61" fmla="*/ 214302987 h 1371"/>
                <a:gd name="T62" fmla="*/ 84733254 w 1051"/>
                <a:gd name="T63" fmla="*/ 53575747 h 1371"/>
                <a:gd name="T64" fmla="*/ 37906539 w 1051"/>
                <a:gd name="T65" fmla="*/ 4202261 h 1371"/>
                <a:gd name="T66" fmla="*/ 32332477 w 1051"/>
                <a:gd name="T67" fmla="*/ 11555192 h 1371"/>
                <a:gd name="T68" fmla="*/ 32332477 w 1051"/>
                <a:gd name="T69" fmla="*/ 18909150 h 1371"/>
                <a:gd name="T70" fmla="*/ 27872389 w 1051"/>
                <a:gd name="T71" fmla="*/ 27312643 h 1371"/>
                <a:gd name="T72" fmla="*/ 27872389 w 1051"/>
                <a:gd name="T73" fmla="*/ 34666605 h 1371"/>
                <a:gd name="T74" fmla="*/ 23413357 w 1051"/>
                <a:gd name="T75" fmla="*/ 42020559 h 1371"/>
                <a:gd name="T76" fmla="*/ 23413357 w 1051"/>
                <a:gd name="T77" fmla="*/ 49373488 h 1371"/>
                <a:gd name="T78" fmla="*/ 84733254 w 1051"/>
                <a:gd name="T79" fmla="*/ 53575747 h 1371"/>
                <a:gd name="T80" fmla="*/ 131558896 w 1051"/>
                <a:gd name="T81" fmla="*/ 107151494 h 1371"/>
                <a:gd name="T82" fmla="*/ 8919124 w 1051"/>
                <a:gd name="T83" fmla="*/ 111353753 h 1371"/>
                <a:gd name="T84" fmla="*/ 8919124 w 1051"/>
                <a:gd name="T85" fmla="*/ 118706682 h 1371"/>
                <a:gd name="T86" fmla="*/ 4460090 w 1051"/>
                <a:gd name="T87" fmla="*/ 121858376 h 1371"/>
                <a:gd name="T88" fmla="*/ 4460090 w 1051"/>
                <a:gd name="T89" fmla="*/ 130262895 h 1371"/>
                <a:gd name="T90" fmla="*/ 4460090 w 1051"/>
                <a:gd name="T91" fmla="*/ 137615855 h 1371"/>
                <a:gd name="T92" fmla="*/ 0 w 1051"/>
                <a:gd name="T93" fmla="*/ 144969809 h 1371"/>
                <a:gd name="T94" fmla="*/ 0 w 1051"/>
                <a:gd name="T95" fmla="*/ 153373303 h 1371"/>
                <a:gd name="T96" fmla="*/ 0 w 1051"/>
                <a:gd name="T97" fmla="*/ 160727256 h 1371"/>
                <a:gd name="T98" fmla="*/ 17694720 60000 65536"/>
                <a:gd name="T99" fmla="*/ 0 60000 65536"/>
                <a:gd name="T100" fmla="*/ 5898240 60000 65536"/>
                <a:gd name="T101" fmla="*/ 1179648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51"/>
                <a:gd name="T148" fmla="*/ 0 h 1371"/>
                <a:gd name="T149" fmla="*/ 1051 w 1051"/>
                <a:gd name="T150" fmla="*/ 1371 h 13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51" h="1371">
                  <a:moveTo>
                    <a:pt x="38" y="204"/>
                  </a:moveTo>
                  <a:lnTo>
                    <a:pt x="983" y="1360"/>
                  </a:lnTo>
                  <a:lnTo>
                    <a:pt x="987" y="1360"/>
                  </a:lnTo>
                  <a:lnTo>
                    <a:pt x="991" y="1364"/>
                  </a:lnTo>
                  <a:lnTo>
                    <a:pt x="995" y="1364"/>
                  </a:lnTo>
                  <a:lnTo>
                    <a:pt x="1000" y="1364"/>
                  </a:lnTo>
                  <a:lnTo>
                    <a:pt x="1004" y="1364"/>
                  </a:lnTo>
                  <a:lnTo>
                    <a:pt x="1008" y="1364"/>
                  </a:lnTo>
                  <a:lnTo>
                    <a:pt x="1012" y="1364"/>
                  </a:lnTo>
                  <a:lnTo>
                    <a:pt x="1017" y="1367"/>
                  </a:lnTo>
                  <a:lnTo>
                    <a:pt x="1021" y="1367"/>
                  </a:lnTo>
                  <a:lnTo>
                    <a:pt x="1025" y="1367"/>
                  </a:lnTo>
                  <a:lnTo>
                    <a:pt x="1029" y="1367"/>
                  </a:lnTo>
                  <a:lnTo>
                    <a:pt x="1034" y="1367"/>
                  </a:lnTo>
                  <a:lnTo>
                    <a:pt x="1038" y="1367"/>
                  </a:lnTo>
                  <a:lnTo>
                    <a:pt x="1042" y="1367"/>
                  </a:lnTo>
                  <a:lnTo>
                    <a:pt x="1042" y="1371"/>
                  </a:lnTo>
                  <a:lnTo>
                    <a:pt x="1046" y="1371"/>
                  </a:lnTo>
                  <a:lnTo>
                    <a:pt x="1051" y="1371"/>
                  </a:lnTo>
                  <a:lnTo>
                    <a:pt x="1051" y="1240"/>
                  </a:lnTo>
                  <a:lnTo>
                    <a:pt x="818" y="956"/>
                  </a:lnTo>
                  <a:lnTo>
                    <a:pt x="796" y="946"/>
                  </a:lnTo>
                  <a:lnTo>
                    <a:pt x="775" y="935"/>
                  </a:lnTo>
                  <a:lnTo>
                    <a:pt x="758" y="924"/>
                  </a:lnTo>
                  <a:lnTo>
                    <a:pt x="737" y="913"/>
                  </a:lnTo>
                  <a:lnTo>
                    <a:pt x="716" y="902"/>
                  </a:lnTo>
                  <a:lnTo>
                    <a:pt x="699" y="887"/>
                  </a:lnTo>
                  <a:lnTo>
                    <a:pt x="678" y="873"/>
                  </a:lnTo>
                  <a:lnTo>
                    <a:pt x="661" y="862"/>
                  </a:lnTo>
                  <a:lnTo>
                    <a:pt x="644" y="847"/>
                  </a:lnTo>
                  <a:lnTo>
                    <a:pt x="627" y="833"/>
                  </a:lnTo>
                  <a:lnTo>
                    <a:pt x="610" y="818"/>
                  </a:lnTo>
                  <a:lnTo>
                    <a:pt x="593" y="800"/>
                  </a:lnTo>
                  <a:lnTo>
                    <a:pt x="576" y="786"/>
                  </a:lnTo>
                  <a:lnTo>
                    <a:pt x="559" y="771"/>
                  </a:lnTo>
                  <a:lnTo>
                    <a:pt x="546" y="753"/>
                  </a:lnTo>
                  <a:lnTo>
                    <a:pt x="529" y="735"/>
                  </a:lnTo>
                  <a:lnTo>
                    <a:pt x="517" y="720"/>
                  </a:lnTo>
                  <a:lnTo>
                    <a:pt x="504" y="702"/>
                  </a:lnTo>
                  <a:lnTo>
                    <a:pt x="491" y="684"/>
                  </a:lnTo>
                  <a:lnTo>
                    <a:pt x="479" y="666"/>
                  </a:lnTo>
                  <a:lnTo>
                    <a:pt x="466" y="644"/>
                  </a:lnTo>
                  <a:lnTo>
                    <a:pt x="457" y="626"/>
                  </a:lnTo>
                  <a:lnTo>
                    <a:pt x="445" y="607"/>
                  </a:lnTo>
                  <a:lnTo>
                    <a:pt x="436" y="586"/>
                  </a:lnTo>
                  <a:lnTo>
                    <a:pt x="428" y="567"/>
                  </a:lnTo>
                  <a:lnTo>
                    <a:pt x="419" y="546"/>
                  </a:lnTo>
                  <a:lnTo>
                    <a:pt x="411" y="527"/>
                  </a:lnTo>
                  <a:lnTo>
                    <a:pt x="402" y="506"/>
                  </a:lnTo>
                  <a:lnTo>
                    <a:pt x="394" y="484"/>
                  </a:lnTo>
                  <a:lnTo>
                    <a:pt x="390" y="462"/>
                  </a:lnTo>
                  <a:lnTo>
                    <a:pt x="385" y="440"/>
                  </a:lnTo>
                  <a:lnTo>
                    <a:pt x="381" y="418"/>
                  </a:lnTo>
                  <a:lnTo>
                    <a:pt x="203" y="204"/>
                  </a:lnTo>
                  <a:lnTo>
                    <a:pt x="38" y="204"/>
                  </a:lnTo>
                  <a:close/>
                  <a:moveTo>
                    <a:pt x="76" y="51"/>
                  </a:moveTo>
                  <a:lnTo>
                    <a:pt x="34" y="0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9" y="18"/>
                  </a:lnTo>
                  <a:lnTo>
                    <a:pt x="29" y="22"/>
                  </a:lnTo>
                  <a:lnTo>
                    <a:pt x="25" y="26"/>
                  </a:lnTo>
                  <a:lnTo>
                    <a:pt x="25" y="29"/>
                  </a:lnTo>
                  <a:lnTo>
                    <a:pt x="25" y="33"/>
                  </a:lnTo>
                  <a:lnTo>
                    <a:pt x="25" y="36"/>
                  </a:lnTo>
                  <a:lnTo>
                    <a:pt x="21" y="40"/>
                  </a:lnTo>
                  <a:lnTo>
                    <a:pt x="21" y="44"/>
                  </a:lnTo>
                  <a:lnTo>
                    <a:pt x="21" y="47"/>
                  </a:lnTo>
                  <a:lnTo>
                    <a:pt x="21" y="51"/>
                  </a:lnTo>
                  <a:lnTo>
                    <a:pt x="76" y="51"/>
                  </a:lnTo>
                  <a:close/>
                  <a:moveTo>
                    <a:pt x="161" y="153"/>
                  </a:moveTo>
                  <a:lnTo>
                    <a:pt x="118" y="102"/>
                  </a:lnTo>
                  <a:lnTo>
                    <a:pt x="8" y="102"/>
                  </a:lnTo>
                  <a:lnTo>
                    <a:pt x="8" y="106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4" y="113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4" y="124"/>
                  </a:lnTo>
                  <a:lnTo>
                    <a:pt x="4" y="127"/>
                  </a:lnTo>
                  <a:lnTo>
                    <a:pt x="4" y="131"/>
                  </a:lnTo>
                  <a:lnTo>
                    <a:pt x="4" y="135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161" y="153"/>
                  </a:lnTo>
                  <a:close/>
                </a:path>
              </a:pathLst>
            </a:custGeom>
            <a:solidFill>
              <a:srgbClr val="9467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3" name="Freeform 2553"/>
            <p:cNvSpPr>
              <a:spLocks/>
            </p:cNvSpPr>
            <p:nvPr/>
          </p:nvSpPr>
          <p:spPr bwMode="auto">
            <a:xfrm>
              <a:off x="1403274" y="3440064"/>
              <a:ext cx="1087569" cy="1449232"/>
            </a:xfrm>
            <a:custGeom>
              <a:avLst/>
              <a:gdLst>
                <a:gd name="T0" fmla="*/ 574178350 w 1030"/>
                <a:gd name="T1" fmla="*/ 0 h 1415"/>
                <a:gd name="T2" fmla="*/ 1148355644 w 1030"/>
                <a:gd name="T3" fmla="*/ 742146074 h 1415"/>
                <a:gd name="T4" fmla="*/ 574178350 w 1030"/>
                <a:gd name="T5" fmla="*/ 1484292148 h 1415"/>
                <a:gd name="T6" fmla="*/ 0 w 1030"/>
                <a:gd name="T7" fmla="*/ 742146074 h 1415"/>
                <a:gd name="T8" fmla="*/ 1148355644 w 1030"/>
                <a:gd name="T9" fmla="*/ 1484292148 h 1415"/>
                <a:gd name="T10" fmla="*/ 1024600645 w 1030"/>
                <a:gd name="T11" fmla="*/ 1125544364 h 1415"/>
                <a:gd name="T12" fmla="*/ 1001187302 w 1030"/>
                <a:gd name="T13" fmla="*/ 1121349274 h 1415"/>
                <a:gd name="T14" fmla="*/ 982234045 w 1030"/>
                <a:gd name="T15" fmla="*/ 1114005819 h 1415"/>
                <a:gd name="T16" fmla="*/ 958820702 w 1030"/>
                <a:gd name="T17" fmla="*/ 1106663387 h 1415"/>
                <a:gd name="T18" fmla="*/ 935407359 w 1030"/>
                <a:gd name="T19" fmla="*/ 1099320955 h 1415"/>
                <a:gd name="T20" fmla="*/ 916454102 w 1030"/>
                <a:gd name="T21" fmla="*/ 1090928727 h 1415"/>
                <a:gd name="T22" fmla="*/ 893041815 w 1030"/>
                <a:gd name="T23" fmla="*/ 1079390182 h 1415"/>
                <a:gd name="T24" fmla="*/ 874087502 w 1030"/>
                <a:gd name="T25" fmla="*/ 1072046470 h 1415"/>
                <a:gd name="T26" fmla="*/ 855134245 w 1030"/>
                <a:gd name="T27" fmla="*/ 1064704038 h 1415"/>
                <a:gd name="T28" fmla="*/ 836180989 w 1030"/>
                <a:gd name="T29" fmla="*/ 1053165493 h 1415"/>
                <a:gd name="T30" fmla="*/ 812767646 w 1030"/>
                <a:gd name="T31" fmla="*/ 1041626947 h 1415"/>
                <a:gd name="T32" fmla="*/ 793814389 w 1030"/>
                <a:gd name="T33" fmla="*/ 1030088401 h 1415"/>
                <a:gd name="T34" fmla="*/ 774861132 w 1030"/>
                <a:gd name="T35" fmla="*/ 1022744946 h 1415"/>
                <a:gd name="T36" fmla="*/ 755907876 w 1030"/>
                <a:gd name="T37" fmla="*/ 1011206400 h 1415"/>
                <a:gd name="T38" fmla="*/ 741413650 w 1030"/>
                <a:gd name="T39" fmla="*/ 995471740 h 1415"/>
                <a:gd name="T40" fmla="*/ 722460393 w 1030"/>
                <a:gd name="T41" fmla="*/ 984981967 h 1415"/>
                <a:gd name="T42" fmla="*/ 703507137 w 1030"/>
                <a:gd name="T43" fmla="*/ 973443421 h 1415"/>
                <a:gd name="T44" fmla="*/ 462686610 w 1030"/>
                <a:gd name="T45" fmla="*/ 698613823 h 1415"/>
                <a:gd name="T46" fmla="*/ 453767492 w 1030"/>
                <a:gd name="T47" fmla="*/ 679732846 h 1415"/>
                <a:gd name="T48" fmla="*/ 448193440 w 1030"/>
                <a:gd name="T49" fmla="*/ 659802072 h 1415"/>
                <a:gd name="T50" fmla="*/ 439273266 w 1030"/>
                <a:gd name="T51" fmla="*/ 645116184 h 1415"/>
                <a:gd name="T52" fmla="*/ 429239127 w 1030"/>
                <a:gd name="T53" fmla="*/ 626235207 h 1415"/>
                <a:gd name="T54" fmla="*/ 424780096 w 1030"/>
                <a:gd name="T55" fmla="*/ 607353206 h 1415"/>
                <a:gd name="T56" fmla="*/ 420320010 w 1030"/>
                <a:gd name="T57" fmla="*/ 587423456 h 1415"/>
                <a:gd name="T58" fmla="*/ 411400892 w 1030"/>
                <a:gd name="T59" fmla="*/ 568541455 h 1415"/>
                <a:gd name="T60" fmla="*/ 405826840 w 1030"/>
                <a:gd name="T61" fmla="*/ 549660478 h 1415"/>
                <a:gd name="T62" fmla="*/ 401366753 w 1030"/>
                <a:gd name="T63" fmla="*/ 530778348 h 1415"/>
                <a:gd name="T64" fmla="*/ 396907722 w 1030"/>
                <a:gd name="T65" fmla="*/ 511897371 h 1415"/>
                <a:gd name="T66" fmla="*/ 396907722 w 1030"/>
                <a:gd name="T67" fmla="*/ 491966597 h 1415"/>
                <a:gd name="T68" fmla="*/ 392447636 w 1030"/>
                <a:gd name="T69" fmla="*/ 473085620 h 1415"/>
                <a:gd name="T70" fmla="*/ 392447636 w 1030"/>
                <a:gd name="T71" fmla="*/ 454203619 h 1415"/>
                <a:gd name="T72" fmla="*/ 386873583 w 1030"/>
                <a:gd name="T73" fmla="*/ 435322642 h 1415"/>
                <a:gd name="T74" fmla="*/ 386873583 w 1030"/>
                <a:gd name="T75" fmla="*/ 416440640 h 1415"/>
                <a:gd name="T76" fmla="*/ 386873583 w 1030"/>
                <a:gd name="T77" fmla="*/ 393363549 h 1415"/>
                <a:gd name="T78" fmla="*/ 113720628 w 1030"/>
                <a:gd name="T79" fmla="*/ 290564387 h 1415"/>
                <a:gd name="T80" fmla="*/ 65779960 w 1030"/>
                <a:gd name="T81" fmla="*/ 237066684 h 1415"/>
                <a:gd name="T82" fmla="*/ 202912892 w 1030"/>
                <a:gd name="T83" fmla="*/ 183570070 h 1415"/>
                <a:gd name="T84" fmla="*/ 61319873 w 1030"/>
                <a:gd name="T85" fmla="*/ 23077099 h 1415"/>
                <a:gd name="T86" fmla="*/ 42366616 w 1030"/>
                <a:gd name="T87" fmla="*/ 4196116 h 1415"/>
                <a:gd name="T88" fmla="*/ 37906530 w 1030"/>
                <a:gd name="T89" fmla="*/ 11538550 h 1415"/>
                <a:gd name="T90" fmla="*/ 37906530 w 1030"/>
                <a:gd name="T91" fmla="*/ 19930782 h 1415"/>
                <a:gd name="T92" fmla="*/ 61319873 w 1030"/>
                <a:gd name="T93" fmla="*/ 23077099 h 1415"/>
                <a:gd name="T94" fmla="*/ 108146576 w 1030"/>
                <a:gd name="T95" fmla="*/ 76574762 h 1415"/>
                <a:gd name="T96" fmla="*/ 14494230 w 1030"/>
                <a:gd name="T97" fmla="*/ 80770876 h 1415"/>
                <a:gd name="T98" fmla="*/ 8919122 w 1030"/>
                <a:gd name="T99" fmla="*/ 88113307 h 1415"/>
                <a:gd name="T100" fmla="*/ 8919122 w 1030"/>
                <a:gd name="T101" fmla="*/ 95455739 h 1415"/>
                <a:gd name="T102" fmla="*/ 4460089 w 1030"/>
                <a:gd name="T103" fmla="*/ 103847967 h 1415"/>
                <a:gd name="T104" fmla="*/ 4460089 w 1030"/>
                <a:gd name="T105" fmla="*/ 111190398 h 1415"/>
                <a:gd name="T106" fmla="*/ 0 w 1030"/>
                <a:gd name="T107" fmla="*/ 118533854 h 1415"/>
                <a:gd name="T108" fmla="*/ 0 w 1030"/>
                <a:gd name="T109" fmla="*/ 125876286 h 1415"/>
                <a:gd name="T110" fmla="*/ 156087261 w 1030"/>
                <a:gd name="T111" fmla="*/ 130072400 h 1415"/>
                <a:gd name="T112" fmla="*/ 17694720 60000 65536"/>
                <a:gd name="T113" fmla="*/ 0 60000 65536"/>
                <a:gd name="T114" fmla="*/ 5898240 60000 65536"/>
                <a:gd name="T115" fmla="*/ 1179648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30"/>
                <a:gd name="T169" fmla="*/ 0 h 1415"/>
                <a:gd name="T170" fmla="*/ 1030 w 1030"/>
                <a:gd name="T171" fmla="*/ 1415 h 141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30" h="1415">
                  <a:moveTo>
                    <a:pt x="631" y="928"/>
                  </a:moveTo>
                  <a:lnTo>
                    <a:pt x="1030" y="1415"/>
                  </a:lnTo>
                  <a:lnTo>
                    <a:pt x="1030" y="1211"/>
                  </a:lnTo>
                  <a:lnTo>
                    <a:pt x="919" y="1073"/>
                  </a:lnTo>
                  <a:lnTo>
                    <a:pt x="907" y="1069"/>
                  </a:lnTo>
                  <a:lnTo>
                    <a:pt x="898" y="1069"/>
                  </a:lnTo>
                  <a:lnTo>
                    <a:pt x="890" y="1066"/>
                  </a:lnTo>
                  <a:lnTo>
                    <a:pt x="881" y="1062"/>
                  </a:lnTo>
                  <a:lnTo>
                    <a:pt x="869" y="1059"/>
                  </a:lnTo>
                  <a:lnTo>
                    <a:pt x="860" y="1055"/>
                  </a:lnTo>
                  <a:lnTo>
                    <a:pt x="852" y="1051"/>
                  </a:lnTo>
                  <a:lnTo>
                    <a:pt x="839" y="1048"/>
                  </a:lnTo>
                  <a:lnTo>
                    <a:pt x="830" y="1044"/>
                  </a:lnTo>
                  <a:lnTo>
                    <a:pt x="822" y="1040"/>
                  </a:lnTo>
                  <a:lnTo>
                    <a:pt x="813" y="1037"/>
                  </a:lnTo>
                  <a:lnTo>
                    <a:pt x="801" y="1029"/>
                  </a:lnTo>
                  <a:lnTo>
                    <a:pt x="792" y="1026"/>
                  </a:lnTo>
                  <a:lnTo>
                    <a:pt x="784" y="1022"/>
                  </a:lnTo>
                  <a:lnTo>
                    <a:pt x="775" y="1019"/>
                  </a:lnTo>
                  <a:lnTo>
                    <a:pt x="767" y="1015"/>
                  </a:lnTo>
                  <a:lnTo>
                    <a:pt x="758" y="1008"/>
                  </a:lnTo>
                  <a:lnTo>
                    <a:pt x="750" y="1004"/>
                  </a:lnTo>
                  <a:lnTo>
                    <a:pt x="741" y="1000"/>
                  </a:lnTo>
                  <a:lnTo>
                    <a:pt x="729" y="993"/>
                  </a:lnTo>
                  <a:lnTo>
                    <a:pt x="720" y="989"/>
                  </a:lnTo>
                  <a:lnTo>
                    <a:pt x="712" y="982"/>
                  </a:lnTo>
                  <a:lnTo>
                    <a:pt x="703" y="979"/>
                  </a:lnTo>
                  <a:lnTo>
                    <a:pt x="695" y="975"/>
                  </a:lnTo>
                  <a:lnTo>
                    <a:pt x="686" y="968"/>
                  </a:lnTo>
                  <a:lnTo>
                    <a:pt x="678" y="964"/>
                  </a:lnTo>
                  <a:lnTo>
                    <a:pt x="669" y="957"/>
                  </a:lnTo>
                  <a:lnTo>
                    <a:pt x="665" y="949"/>
                  </a:lnTo>
                  <a:lnTo>
                    <a:pt x="657" y="946"/>
                  </a:lnTo>
                  <a:lnTo>
                    <a:pt x="648" y="939"/>
                  </a:lnTo>
                  <a:lnTo>
                    <a:pt x="640" y="935"/>
                  </a:lnTo>
                  <a:lnTo>
                    <a:pt x="631" y="928"/>
                  </a:lnTo>
                  <a:close/>
                  <a:moveTo>
                    <a:pt x="102" y="277"/>
                  </a:moveTo>
                  <a:lnTo>
                    <a:pt x="415" y="666"/>
                  </a:lnTo>
                  <a:lnTo>
                    <a:pt x="411" y="655"/>
                  </a:lnTo>
                  <a:lnTo>
                    <a:pt x="407" y="648"/>
                  </a:lnTo>
                  <a:lnTo>
                    <a:pt x="402" y="640"/>
                  </a:lnTo>
                  <a:lnTo>
                    <a:pt x="402" y="629"/>
                  </a:lnTo>
                  <a:lnTo>
                    <a:pt x="398" y="622"/>
                  </a:lnTo>
                  <a:lnTo>
                    <a:pt x="394" y="615"/>
                  </a:lnTo>
                  <a:lnTo>
                    <a:pt x="390" y="604"/>
                  </a:lnTo>
                  <a:lnTo>
                    <a:pt x="385" y="597"/>
                  </a:lnTo>
                  <a:lnTo>
                    <a:pt x="385" y="589"/>
                  </a:lnTo>
                  <a:lnTo>
                    <a:pt x="381" y="579"/>
                  </a:lnTo>
                  <a:lnTo>
                    <a:pt x="377" y="571"/>
                  </a:lnTo>
                  <a:lnTo>
                    <a:pt x="377" y="560"/>
                  </a:lnTo>
                  <a:lnTo>
                    <a:pt x="373" y="553"/>
                  </a:lnTo>
                  <a:lnTo>
                    <a:pt x="369" y="542"/>
                  </a:lnTo>
                  <a:lnTo>
                    <a:pt x="369" y="535"/>
                  </a:lnTo>
                  <a:lnTo>
                    <a:pt x="364" y="524"/>
                  </a:lnTo>
                  <a:lnTo>
                    <a:pt x="364" y="517"/>
                  </a:lnTo>
                  <a:lnTo>
                    <a:pt x="360" y="506"/>
                  </a:lnTo>
                  <a:lnTo>
                    <a:pt x="360" y="499"/>
                  </a:lnTo>
                  <a:lnTo>
                    <a:pt x="356" y="488"/>
                  </a:lnTo>
                  <a:lnTo>
                    <a:pt x="356" y="480"/>
                  </a:lnTo>
                  <a:lnTo>
                    <a:pt x="356" y="469"/>
                  </a:lnTo>
                  <a:lnTo>
                    <a:pt x="352" y="462"/>
                  </a:lnTo>
                  <a:lnTo>
                    <a:pt x="352" y="451"/>
                  </a:lnTo>
                  <a:lnTo>
                    <a:pt x="352" y="444"/>
                  </a:lnTo>
                  <a:lnTo>
                    <a:pt x="352" y="433"/>
                  </a:lnTo>
                  <a:lnTo>
                    <a:pt x="347" y="422"/>
                  </a:lnTo>
                  <a:lnTo>
                    <a:pt x="347" y="415"/>
                  </a:lnTo>
                  <a:lnTo>
                    <a:pt x="347" y="404"/>
                  </a:lnTo>
                  <a:lnTo>
                    <a:pt x="347" y="397"/>
                  </a:lnTo>
                  <a:lnTo>
                    <a:pt x="347" y="386"/>
                  </a:lnTo>
                  <a:lnTo>
                    <a:pt x="347" y="375"/>
                  </a:lnTo>
                  <a:lnTo>
                    <a:pt x="267" y="277"/>
                  </a:lnTo>
                  <a:lnTo>
                    <a:pt x="102" y="277"/>
                  </a:lnTo>
                  <a:close/>
                  <a:moveTo>
                    <a:pt x="17" y="175"/>
                  </a:moveTo>
                  <a:lnTo>
                    <a:pt x="59" y="226"/>
                  </a:lnTo>
                  <a:lnTo>
                    <a:pt x="224" y="226"/>
                  </a:lnTo>
                  <a:lnTo>
                    <a:pt x="182" y="175"/>
                  </a:lnTo>
                  <a:lnTo>
                    <a:pt x="17" y="175"/>
                  </a:lnTo>
                  <a:close/>
                  <a:moveTo>
                    <a:pt x="55" y="22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34" y="11"/>
                  </a:lnTo>
                  <a:lnTo>
                    <a:pt x="34" y="15"/>
                  </a:lnTo>
                  <a:lnTo>
                    <a:pt x="34" y="19"/>
                  </a:lnTo>
                  <a:lnTo>
                    <a:pt x="30" y="22"/>
                  </a:lnTo>
                  <a:lnTo>
                    <a:pt x="55" y="22"/>
                  </a:lnTo>
                  <a:close/>
                  <a:moveTo>
                    <a:pt x="140" y="124"/>
                  </a:moveTo>
                  <a:lnTo>
                    <a:pt x="97" y="73"/>
                  </a:lnTo>
                  <a:lnTo>
                    <a:pt x="13" y="73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8" y="84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8" y="95"/>
                  </a:lnTo>
                  <a:lnTo>
                    <a:pt x="4" y="99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9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140" y="124"/>
                  </a:lnTo>
                  <a:close/>
                </a:path>
              </a:pathLst>
            </a:custGeom>
            <a:solidFill>
              <a:srgbClr val="996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4" name="Freeform 2554"/>
            <p:cNvSpPr>
              <a:spLocks/>
            </p:cNvSpPr>
            <p:nvPr/>
          </p:nvSpPr>
          <p:spPr bwMode="auto">
            <a:xfrm>
              <a:off x="1418060" y="3407283"/>
              <a:ext cx="1072783" cy="1377543"/>
            </a:xfrm>
            <a:custGeom>
              <a:avLst/>
              <a:gdLst>
                <a:gd name="T0" fmla="*/ 0 w 1017"/>
                <a:gd name="T1" fmla="*/ 0 h 1345"/>
                <a:gd name="T2" fmla="*/ 1017 w 1017"/>
                <a:gd name="T3" fmla="*/ 1345 h 1345"/>
              </a:gdLst>
              <a:ahLst/>
              <a:cxnLst>
                <a:cxn ang="0">
                  <a:pos x="1017" y="1345"/>
                </a:cxn>
                <a:cxn ang="0">
                  <a:pos x="1008" y="1131"/>
                </a:cxn>
                <a:cxn ang="0">
                  <a:pos x="995" y="1127"/>
                </a:cxn>
                <a:cxn ang="0">
                  <a:pos x="978" y="1123"/>
                </a:cxn>
                <a:cxn ang="0">
                  <a:pos x="966" y="1120"/>
                </a:cxn>
                <a:cxn ang="0">
                  <a:pos x="949" y="1120"/>
                </a:cxn>
                <a:cxn ang="0">
                  <a:pos x="936" y="1116"/>
                </a:cxn>
                <a:cxn ang="0">
                  <a:pos x="923" y="1112"/>
                </a:cxn>
                <a:cxn ang="0">
                  <a:pos x="906" y="1105"/>
                </a:cxn>
                <a:cxn ang="0">
                  <a:pos x="894" y="1101"/>
                </a:cxn>
                <a:cxn ang="0">
                  <a:pos x="881" y="1098"/>
                </a:cxn>
                <a:cxn ang="0">
                  <a:pos x="864" y="1094"/>
                </a:cxn>
                <a:cxn ang="0">
                  <a:pos x="851" y="1087"/>
                </a:cxn>
                <a:cxn ang="0">
                  <a:pos x="839" y="1083"/>
                </a:cxn>
                <a:cxn ang="0">
                  <a:pos x="826" y="1080"/>
                </a:cxn>
                <a:cxn ang="0">
                  <a:pos x="813" y="1072"/>
                </a:cxn>
                <a:cxn ang="0">
                  <a:pos x="800" y="1069"/>
                </a:cxn>
                <a:cxn ang="0">
                  <a:pos x="784" y="1061"/>
                </a:cxn>
                <a:cxn ang="0">
                  <a:pos x="347" y="523"/>
                </a:cxn>
                <a:cxn ang="0">
                  <a:pos x="343" y="516"/>
                </a:cxn>
                <a:cxn ang="0">
                  <a:pos x="343" y="509"/>
                </a:cxn>
                <a:cxn ang="0">
                  <a:pos x="343" y="501"/>
                </a:cxn>
                <a:cxn ang="0">
                  <a:pos x="339" y="494"/>
                </a:cxn>
                <a:cxn ang="0">
                  <a:pos x="339" y="487"/>
                </a:cxn>
                <a:cxn ang="0">
                  <a:pos x="339" y="480"/>
                </a:cxn>
                <a:cxn ang="0">
                  <a:pos x="339" y="472"/>
                </a:cxn>
                <a:cxn ang="0">
                  <a:pos x="339" y="461"/>
                </a:cxn>
                <a:cxn ang="0">
                  <a:pos x="334" y="454"/>
                </a:cxn>
                <a:cxn ang="0">
                  <a:pos x="334" y="447"/>
                </a:cxn>
                <a:cxn ang="0">
                  <a:pos x="334" y="440"/>
                </a:cxn>
                <a:cxn ang="0">
                  <a:pos x="334" y="432"/>
                </a:cxn>
                <a:cxn ang="0">
                  <a:pos x="334" y="425"/>
                </a:cxn>
                <a:cxn ang="0">
                  <a:pos x="334" y="414"/>
                </a:cxn>
                <a:cxn ang="0">
                  <a:pos x="334" y="407"/>
                </a:cxn>
                <a:cxn ang="0">
                  <a:pos x="334" y="400"/>
                </a:cxn>
                <a:cxn ang="0">
                  <a:pos x="334" y="392"/>
                </a:cxn>
                <a:cxn ang="0">
                  <a:pos x="334" y="385"/>
                </a:cxn>
                <a:cxn ang="0">
                  <a:pos x="334" y="378"/>
                </a:cxn>
                <a:cxn ang="0">
                  <a:pos x="334" y="371"/>
                </a:cxn>
                <a:cxn ang="0">
                  <a:pos x="334" y="363"/>
                </a:cxn>
                <a:cxn ang="0">
                  <a:pos x="334" y="356"/>
                </a:cxn>
                <a:cxn ang="0">
                  <a:pos x="334" y="349"/>
                </a:cxn>
                <a:cxn ang="0">
                  <a:pos x="334" y="341"/>
                </a:cxn>
                <a:cxn ang="0">
                  <a:pos x="339" y="334"/>
                </a:cxn>
                <a:cxn ang="0">
                  <a:pos x="339" y="327"/>
                </a:cxn>
                <a:cxn ang="0">
                  <a:pos x="339" y="320"/>
                </a:cxn>
                <a:cxn ang="0">
                  <a:pos x="339" y="312"/>
                </a:cxn>
                <a:cxn ang="0">
                  <a:pos x="169" y="309"/>
                </a:cxn>
                <a:cxn ang="0">
                  <a:pos x="127" y="258"/>
                </a:cxn>
                <a:cxn ang="0">
                  <a:pos x="254" y="207"/>
                </a:cxn>
                <a:cxn ang="0">
                  <a:pos x="0" y="105"/>
                </a:cxn>
                <a:cxn ang="0">
                  <a:pos x="211" y="156"/>
                </a:cxn>
                <a:cxn ang="0">
                  <a:pos x="0" y="105"/>
                </a:cxn>
                <a:cxn ang="0">
                  <a:pos x="84" y="0"/>
                </a:cxn>
                <a:cxn ang="0">
                  <a:pos x="38" y="3"/>
                </a:cxn>
                <a:cxn ang="0">
                  <a:pos x="38" y="11"/>
                </a:cxn>
                <a:cxn ang="0">
                  <a:pos x="33" y="14"/>
                </a:cxn>
                <a:cxn ang="0">
                  <a:pos x="29" y="21"/>
                </a:cxn>
                <a:cxn ang="0">
                  <a:pos x="29" y="29"/>
                </a:cxn>
                <a:cxn ang="0">
                  <a:pos x="25" y="36"/>
                </a:cxn>
                <a:cxn ang="0">
                  <a:pos x="21" y="43"/>
                </a:cxn>
                <a:cxn ang="0">
                  <a:pos x="21" y="51"/>
                </a:cxn>
                <a:cxn ang="0">
                  <a:pos x="127" y="54"/>
                </a:cxn>
              </a:cxnLst>
              <a:rect l="T0" t="T1" r="T2" b="T3"/>
              <a:pathLst>
                <a:path w="1017" h="1345">
                  <a:moveTo>
                    <a:pt x="784" y="1061"/>
                  </a:moveTo>
                  <a:lnTo>
                    <a:pt x="1017" y="1345"/>
                  </a:lnTo>
                  <a:lnTo>
                    <a:pt x="1017" y="1141"/>
                  </a:lnTo>
                  <a:lnTo>
                    <a:pt x="1008" y="1131"/>
                  </a:lnTo>
                  <a:lnTo>
                    <a:pt x="1000" y="1127"/>
                  </a:lnTo>
                  <a:lnTo>
                    <a:pt x="995" y="1127"/>
                  </a:lnTo>
                  <a:lnTo>
                    <a:pt x="987" y="1127"/>
                  </a:lnTo>
                  <a:lnTo>
                    <a:pt x="978" y="1123"/>
                  </a:lnTo>
                  <a:lnTo>
                    <a:pt x="970" y="1123"/>
                  </a:lnTo>
                  <a:lnTo>
                    <a:pt x="966" y="1120"/>
                  </a:lnTo>
                  <a:lnTo>
                    <a:pt x="957" y="1120"/>
                  </a:lnTo>
                  <a:lnTo>
                    <a:pt x="949" y="1120"/>
                  </a:lnTo>
                  <a:lnTo>
                    <a:pt x="945" y="1116"/>
                  </a:lnTo>
                  <a:lnTo>
                    <a:pt x="936" y="1116"/>
                  </a:lnTo>
                  <a:lnTo>
                    <a:pt x="928" y="1112"/>
                  </a:lnTo>
                  <a:lnTo>
                    <a:pt x="923" y="1112"/>
                  </a:lnTo>
                  <a:lnTo>
                    <a:pt x="915" y="1109"/>
                  </a:lnTo>
                  <a:lnTo>
                    <a:pt x="906" y="1105"/>
                  </a:lnTo>
                  <a:lnTo>
                    <a:pt x="902" y="1105"/>
                  </a:lnTo>
                  <a:lnTo>
                    <a:pt x="894" y="1101"/>
                  </a:lnTo>
                  <a:lnTo>
                    <a:pt x="885" y="1101"/>
                  </a:lnTo>
                  <a:lnTo>
                    <a:pt x="881" y="1098"/>
                  </a:lnTo>
                  <a:lnTo>
                    <a:pt x="873" y="1094"/>
                  </a:lnTo>
                  <a:lnTo>
                    <a:pt x="864" y="1094"/>
                  </a:lnTo>
                  <a:lnTo>
                    <a:pt x="860" y="1091"/>
                  </a:lnTo>
                  <a:lnTo>
                    <a:pt x="851" y="1087"/>
                  </a:lnTo>
                  <a:lnTo>
                    <a:pt x="847" y="1087"/>
                  </a:lnTo>
                  <a:lnTo>
                    <a:pt x="839" y="1083"/>
                  </a:lnTo>
                  <a:lnTo>
                    <a:pt x="830" y="1080"/>
                  </a:lnTo>
                  <a:lnTo>
                    <a:pt x="826" y="1080"/>
                  </a:lnTo>
                  <a:lnTo>
                    <a:pt x="817" y="1076"/>
                  </a:lnTo>
                  <a:lnTo>
                    <a:pt x="813" y="1072"/>
                  </a:lnTo>
                  <a:lnTo>
                    <a:pt x="805" y="1069"/>
                  </a:lnTo>
                  <a:lnTo>
                    <a:pt x="800" y="1069"/>
                  </a:lnTo>
                  <a:lnTo>
                    <a:pt x="792" y="1065"/>
                  </a:lnTo>
                  <a:lnTo>
                    <a:pt x="784" y="1061"/>
                  </a:lnTo>
                  <a:close/>
                  <a:moveTo>
                    <a:pt x="169" y="309"/>
                  </a:moveTo>
                  <a:lnTo>
                    <a:pt x="347" y="523"/>
                  </a:lnTo>
                  <a:lnTo>
                    <a:pt x="343" y="520"/>
                  </a:lnTo>
                  <a:lnTo>
                    <a:pt x="343" y="516"/>
                  </a:lnTo>
                  <a:lnTo>
                    <a:pt x="343" y="512"/>
                  </a:lnTo>
                  <a:lnTo>
                    <a:pt x="343" y="509"/>
                  </a:lnTo>
                  <a:lnTo>
                    <a:pt x="343" y="505"/>
                  </a:lnTo>
                  <a:lnTo>
                    <a:pt x="343" y="501"/>
                  </a:lnTo>
                  <a:lnTo>
                    <a:pt x="343" y="498"/>
                  </a:lnTo>
                  <a:lnTo>
                    <a:pt x="339" y="494"/>
                  </a:lnTo>
                  <a:lnTo>
                    <a:pt x="339" y="491"/>
                  </a:lnTo>
                  <a:lnTo>
                    <a:pt x="339" y="487"/>
                  </a:lnTo>
                  <a:lnTo>
                    <a:pt x="339" y="483"/>
                  </a:lnTo>
                  <a:lnTo>
                    <a:pt x="339" y="480"/>
                  </a:lnTo>
                  <a:lnTo>
                    <a:pt x="339" y="476"/>
                  </a:lnTo>
                  <a:lnTo>
                    <a:pt x="339" y="472"/>
                  </a:lnTo>
                  <a:lnTo>
                    <a:pt x="339" y="465"/>
                  </a:lnTo>
                  <a:lnTo>
                    <a:pt x="339" y="461"/>
                  </a:lnTo>
                  <a:lnTo>
                    <a:pt x="334" y="458"/>
                  </a:lnTo>
                  <a:lnTo>
                    <a:pt x="334" y="454"/>
                  </a:lnTo>
                  <a:lnTo>
                    <a:pt x="334" y="451"/>
                  </a:lnTo>
                  <a:lnTo>
                    <a:pt x="334" y="447"/>
                  </a:lnTo>
                  <a:lnTo>
                    <a:pt x="334" y="443"/>
                  </a:lnTo>
                  <a:lnTo>
                    <a:pt x="334" y="440"/>
                  </a:lnTo>
                  <a:lnTo>
                    <a:pt x="334" y="436"/>
                  </a:lnTo>
                  <a:lnTo>
                    <a:pt x="334" y="432"/>
                  </a:lnTo>
                  <a:lnTo>
                    <a:pt x="334" y="429"/>
                  </a:lnTo>
                  <a:lnTo>
                    <a:pt x="334" y="425"/>
                  </a:lnTo>
                  <a:lnTo>
                    <a:pt x="334" y="421"/>
                  </a:lnTo>
                  <a:lnTo>
                    <a:pt x="334" y="414"/>
                  </a:lnTo>
                  <a:lnTo>
                    <a:pt x="334" y="411"/>
                  </a:lnTo>
                  <a:lnTo>
                    <a:pt x="334" y="407"/>
                  </a:lnTo>
                  <a:lnTo>
                    <a:pt x="334" y="403"/>
                  </a:lnTo>
                  <a:lnTo>
                    <a:pt x="334" y="400"/>
                  </a:lnTo>
                  <a:lnTo>
                    <a:pt x="334" y="396"/>
                  </a:lnTo>
                  <a:lnTo>
                    <a:pt x="334" y="392"/>
                  </a:lnTo>
                  <a:lnTo>
                    <a:pt x="334" y="389"/>
                  </a:lnTo>
                  <a:lnTo>
                    <a:pt x="334" y="385"/>
                  </a:lnTo>
                  <a:lnTo>
                    <a:pt x="334" y="381"/>
                  </a:lnTo>
                  <a:lnTo>
                    <a:pt x="334" y="378"/>
                  </a:lnTo>
                  <a:lnTo>
                    <a:pt x="334" y="374"/>
                  </a:lnTo>
                  <a:lnTo>
                    <a:pt x="334" y="371"/>
                  </a:lnTo>
                  <a:lnTo>
                    <a:pt x="334" y="367"/>
                  </a:lnTo>
                  <a:lnTo>
                    <a:pt x="334" y="363"/>
                  </a:lnTo>
                  <a:lnTo>
                    <a:pt x="334" y="360"/>
                  </a:lnTo>
                  <a:lnTo>
                    <a:pt x="334" y="356"/>
                  </a:lnTo>
                  <a:lnTo>
                    <a:pt x="334" y="352"/>
                  </a:lnTo>
                  <a:lnTo>
                    <a:pt x="334" y="349"/>
                  </a:lnTo>
                  <a:lnTo>
                    <a:pt x="334" y="345"/>
                  </a:lnTo>
                  <a:lnTo>
                    <a:pt x="334" y="341"/>
                  </a:lnTo>
                  <a:lnTo>
                    <a:pt x="339" y="338"/>
                  </a:lnTo>
                  <a:lnTo>
                    <a:pt x="339" y="334"/>
                  </a:lnTo>
                  <a:lnTo>
                    <a:pt x="339" y="331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39" y="320"/>
                  </a:lnTo>
                  <a:lnTo>
                    <a:pt x="339" y="316"/>
                  </a:lnTo>
                  <a:lnTo>
                    <a:pt x="339" y="312"/>
                  </a:lnTo>
                  <a:lnTo>
                    <a:pt x="339" y="309"/>
                  </a:lnTo>
                  <a:lnTo>
                    <a:pt x="169" y="309"/>
                  </a:lnTo>
                  <a:close/>
                  <a:moveTo>
                    <a:pt x="84" y="207"/>
                  </a:moveTo>
                  <a:lnTo>
                    <a:pt x="127" y="258"/>
                  </a:lnTo>
                  <a:lnTo>
                    <a:pt x="296" y="258"/>
                  </a:lnTo>
                  <a:lnTo>
                    <a:pt x="254" y="207"/>
                  </a:lnTo>
                  <a:lnTo>
                    <a:pt x="84" y="207"/>
                  </a:lnTo>
                  <a:close/>
                  <a:moveTo>
                    <a:pt x="0" y="105"/>
                  </a:moveTo>
                  <a:lnTo>
                    <a:pt x="42" y="156"/>
                  </a:lnTo>
                  <a:lnTo>
                    <a:pt x="211" y="156"/>
                  </a:lnTo>
                  <a:lnTo>
                    <a:pt x="169" y="105"/>
                  </a:lnTo>
                  <a:lnTo>
                    <a:pt x="0" y="105"/>
                  </a:lnTo>
                  <a:close/>
                  <a:moveTo>
                    <a:pt x="127" y="54"/>
                  </a:moveTo>
                  <a:lnTo>
                    <a:pt x="84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7"/>
                  </a:lnTo>
                  <a:lnTo>
                    <a:pt x="38" y="11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3" y="18"/>
                  </a:lnTo>
                  <a:lnTo>
                    <a:pt x="29" y="21"/>
                  </a:lnTo>
                  <a:lnTo>
                    <a:pt x="29" y="25"/>
                  </a:lnTo>
                  <a:lnTo>
                    <a:pt x="29" y="29"/>
                  </a:lnTo>
                  <a:lnTo>
                    <a:pt x="25" y="32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1" y="43"/>
                  </a:lnTo>
                  <a:lnTo>
                    <a:pt x="21" y="47"/>
                  </a:lnTo>
                  <a:lnTo>
                    <a:pt x="21" y="51"/>
                  </a:lnTo>
                  <a:lnTo>
                    <a:pt x="17" y="54"/>
                  </a:lnTo>
                  <a:lnTo>
                    <a:pt x="127" y="54"/>
                  </a:lnTo>
                  <a:close/>
                </a:path>
              </a:pathLst>
            </a:custGeom>
            <a:solidFill>
              <a:srgbClr val="9D7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5" name="Freeform 2555"/>
            <p:cNvSpPr>
              <a:spLocks/>
            </p:cNvSpPr>
            <p:nvPr/>
          </p:nvSpPr>
          <p:spPr bwMode="auto">
            <a:xfrm>
              <a:off x="1443398" y="3309990"/>
              <a:ext cx="1418060" cy="1610029"/>
            </a:xfrm>
            <a:custGeom>
              <a:avLst/>
              <a:gdLst>
                <a:gd name="T0" fmla="*/ 748657536 w 1343"/>
                <a:gd name="T1" fmla="*/ 0 h 1571"/>
                <a:gd name="T2" fmla="*/ 1497315072 w 1343"/>
                <a:gd name="T3" fmla="*/ 825014319 h 1571"/>
                <a:gd name="T4" fmla="*/ 748657536 w 1343"/>
                <a:gd name="T5" fmla="*/ 1650027613 h 1571"/>
                <a:gd name="T6" fmla="*/ 0 w 1343"/>
                <a:gd name="T7" fmla="*/ 825014319 h 1571"/>
                <a:gd name="T8" fmla="*/ 1105984241 w 1343"/>
                <a:gd name="T9" fmla="*/ 1287672816 h 1571"/>
                <a:gd name="T10" fmla="*/ 1091490047 w 1343"/>
                <a:gd name="T11" fmla="*/ 1287672816 h 1571"/>
                <a:gd name="T12" fmla="*/ 1076995853 w 1343"/>
                <a:gd name="T13" fmla="*/ 1283471984 h 1571"/>
                <a:gd name="T14" fmla="*/ 1062502714 w 1343"/>
                <a:gd name="T15" fmla="*/ 1279270127 h 1571"/>
                <a:gd name="T16" fmla="*/ 1049123540 w 1343"/>
                <a:gd name="T17" fmla="*/ 1276119760 h 1571"/>
                <a:gd name="T18" fmla="*/ 1034630402 w 1343"/>
                <a:gd name="T19" fmla="*/ 1276119760 h 1571"/>
                <a:gd name="T20" fmla="*/ 1025711304 w 1343"/>
                <a:gd name="T21" fmla="*/ 1271917903 h 1571"/>
                <a:gd name="T22" fmla="*/ 1011217110 w 1343"/>
                <a:gd name="T23" fmla="*/ 1267717071 h 1571"/>
                <a:gd name="T24" fmla="*/ 996722916 w 1343"/>
                <a:gd name="T25" fmla="*/ 1264566703 h 1571"/>
                <a:gd name="T26" fmla="*/ 982229778 w 1343"/>
                <a:gd name="T27" fmla="*/ 1260364847 h 1571"/>
                <a:gd name="T28" fmla="*/ 344505171 w 1343"/>
                <a:gd name="T29" fmla="*/ 523051347 h 1571"/>
                <a:gd name="T30" fmla="*/ 344505171 w 1343"/>
                <a:gd name="T31" fmla="*/ 511498291 h 1571"/>
                <a:gd name="T32" fmla="*/ 344505171 w 1343"/>
                <a:gd name="T33" fmla="*/ 499944210 h 1571"/>
                <a:gd name="T34" fmla="*/ 344505171 w 1343"/>
                <a:gd name="T35" fmla="*/ 489441618 h 1571"/>
                <a:gd name="T36" fmla="*/ 344505171 w 1343"/>
                <a:gd name="T37" fmla="*/ 477888562 h 1571"/>
                <a:gd name="T38" fmla="*/ 344505171 w 1343"/>
                <a:gd name="T39" fmla="*/ 466334481 h 1571"/>
                <a:gd name="T40" fmla="*/ 350079212 w 1343"/>
                <a:gd name="T41" fmla="*/ 454781425 h 1571"/>
                <a:gd name="T42" fmla="*/ 350079212 w 1343"/>
                <a:gd name="T43" fmla="*/ 443228368 h 1571"/>
                <a:gd name="T44" fmla="*/ 350079212 w 1343"/>
                <a:gd name="T45" fmla="*/ 431675312 h 1571"/>
                <a:gd name="T46" fmla="*/ 255313071 w 1343"/>
                <a:gd name="T47" fmla="*/ 424323088 h 1571"/>
                <a:gd name="T48" fmla="*/ 358999365 w 1343"/>
                <a:gd name="T49" fmla="*/ 370757614 h 1571"/>
                <a:gd name="T50" fmla="*/ 363458386 w 1343"/>
                <a:gd name="T51" fmla="*/ 359203533 h 1571"/>
                <a:gd name="T52" fmla="*/ 369033483 w 1343"/>
                <a:gd name="T53" fmla="*/ 347650477 h 1571"/>
                <a:gd name="T54" fmla="*/ 344505171 w 1343"/>
                <a:gd name="T55" fmla="*/ 317192140 h 1571"/>
                <a:gd name="T56" fmla="*/ 113720379 w 1343"/>
                <a:gd name="T57" fmla="*/ 263626602 h 1571"/>
                <a:gd name="T58" fmla="*/ 65778759 w 1343"/>
                <a:gd name="T59" fmla="*/ 210061128 h 1571"/>
                <a:gd name="T60" fmla="*/ 207371468 w 1343"/>
                <a:gd name="T61" fmla="*/ 156495654 h 1571"/>
                <a:gd name="T62" fmla="*/ 14494198 w 1343"/>
                <a:gd name="T63" fmla="*/ 102930148 h 1571"/>
                <a:gd name="T64" fmla="*/ 8919102 w 1343"/>
                <a:gd name="T65" fmla="*/ 111331812 h 1571"/>
                <a:gd name="T66" fmla="*/ 8919102 w 1343"/>
                <a:gd name="T67" fmla="*/ 121835429 h 1571"/>
                <a:gd name="T68" fmla="*/ 4460079 w 1343"/>
                <a:gd name="T69" fmla="*/ 130238117 h 1571"/>
                <a:gd name="T70" fmla="*/ 71353872 w 1343"/>
                <a:gd name="T71" fmla="*/ 0 h 1571"/>
                <a:gd name="T72" fmla="*/ 65778759 w 1343"/>
                <a:gd name="T73" fmla="*/ 7352226 h 1571"/>
                <a:gd name="T74" fmla="*/ 61319738 w 1343"/>
                <a:gd name="T75" fmla="*/ 15754917 h 1571"/>
                <a:gd name="T76" fmla="*/ 56859661 w 1343"/>
                <a:gd name="T77" fmla="*/ 23107145 h 1571"/>
                <a:gd name="T78" fmla="*/ 52400640 w 1343"/>
                <a:gd name="T79" fmla="*/ 30458345 h 1571"/>
                <a:gd name="T80" fmla="*/ 46825544 w 1343"/>
                <a:gd name="T81" fmla="*/ 37810577 h 1571"/>
                <a:gd name="T82" fmla="*/ 1497315072 w 1343"/>
                <a:gd name="T83" fmla="*/ 1638474557 h 1571"/>
                <a:gd name="T84" fmla="*/ 1435995350 w 1343"/>
                <a:gd name="T85" fmla="*/ 1650027613 h 1571"/>
                <a:gd name="T86" fmla="*/ 1446029467 w 1343"/>
                <a:gd name="T87" fmla="*/ 1645826781 h 1571"/>
                <a:gd name="T88" fmla="*/ 1459408642 w 1343"/>
                <a:gd name="T89" fmla="*/ 1645826781 h 1571"/>
                <a:gd name="T90" fmla="*/ 1473901780 w 1343"/>
                <a:gd name="T91" fmla="*/ 1642675389 h 1571"/>
                <a:gd name="T92" fmla="*/ 1488395974 w 1343"/>
                <a:gd name="T93" fmla="*/ 1642675389 h 1571"/>
                <a:gd name="T94" fmla="*/ 1497315072 w 1343"/>
                <a:gd name="T95" fmla="*/ 1638474557 h 1571"/>
                <a:gd name="T96" fmla="*/ 17694720 60000 65536"/>
                <a:gd name="T97" fmla="*/ 0 60000 65536"/>
                <a:gd name="T98" fmla="*/ 5898240 60000 65536"/>
                <a:gd name="T99" fmla="*/ 1179648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43"/>
                <a:gd name="T145" fmla="*/ 0 h 1571"/>
                <a:gd name="T146" fmla="*/ 1343 w 1343"/>
                <a:gd name="T147" fmla="*/ 1571 h 157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43" h="1571">
                  <a:moveTo>
                    <a:pt x="881" y="1200"/>
                  </a:moveTo>
                  <a:lnTo>
                    <a:pt x="992" y="1338"/>
                  </a:lnTo>
                  <a:lnTo>
                    <a:pt x="992" y="1226"/>
                  </a:lnTo>
                  <a:lnTo>
                    <a:pt x="987" y="1226"/>
                  </a:lnTo>
                  <a:lnTo>
                    <a:pt x="983" y="1226"/>
                  </a:lnTo>
                  <a:lnTo>
                    <a:pt x="979" y="1226"/>
                  </a:lnTo>
                  <a:lnTo>
                    <a:pt x="975" y="1222"/>
                  </a:lnTo>
                  <a:lnTo>
                    <a:pt x="970" y="1222"/>
                  </a:lnTo>
                  <a:lnTo>
                    <a:pt x="966" y="1222"/>
                  </a:lnTo>
                  <a:lnTo>
                    <a:pt x="962" y="1222"/>
                  </a:lnTo>
                  <a:lnTo>
                    <a:pt x="958" y="1218"/>
                  </a:lnTo>
                  <a:lnTo>
                    <a:pt x="953" y="1218"/>
                  </a:lnTo>
                  <a:lnTo>
                    <a:pt x="949" y="1218"/>
                  </a:lnTo>
                  <a:lnTo>
                    <a:pt x="945" y="1218"/>
                  </a:lnTo>
                  <a:lnTo>
                    <a:pt x="941" y="1215"/>
                  </a:lnTo>
                  <a:lnTo>
                    <a:pt x="936" y="1215"/>
                  </a:lnTo>
                  <a:lnTo>
                    <a:pt x="932" y="1215"/>
                  </a:lnTo>
                  <a:lnTo>
                    <a:pt x="928" y="1215"/>
                  </a:lnTo>
                  <a:lnTo>
                    <a:pt x="924" y="1215"/>
                  </a:lnTo>
                  <a:lnTo>
                    <a:pt x="924" y="1211"/>
                  </a:lnTo>
                  <a:lnTo>
                    <a:pt x="920" y="1211"/>
                  </a:lnTo>
                  <a:lnTo>
                    <a:pt x="915" y="1211"/>
                  </a:lnTo>
                  <a:lnTo>
                    <a:pt x="911" y="1211"/>
                  </a:lnTo>
                  <a:lnTo>
                    <a:pt x="907" y="1207"/>
                  </a:lnTo>
                  <a:lnTo>
                    <a:pt x="903" y="1207"/>
                  </a:lnTo>
                  <a:lnTo>
                    <a:pt x="898" y="1207"/>
                  </a:lnTo>
                  <a:lnTo>
                    <a:pt x="894" y="1204"/>
                  </a:lnTo>
                  <a:lnTo>
                    <a:pt x="890" y="1204"/>
                  </a:lnTo>
                  <a:lnTo>
                    <a:pt x="886" y="1204"/>
                  </a:lnTo>
                  <a:lnTo>
                    <a:pt x="881" y="1200"/>
                  </a:lnTo>
                  <a:close/>
                  <a:moveTo>
                    <a:pt x="229" y="404"/>
                  </a:moveTo>
                  <a:lnTo>
                    <a:pt x="309" y="502"/>
                  </a:lnTo>
                  <a:lnTo>
                    <a:pt x="309" y="498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7"/>
                  </a:lnTo>
                  <a:lnTo>
                    <a:pt x="309" y="484"/>
                  </a:lnTo>
                  <a:lnTo>
                    <a:pt x="309" y="480"/>
                  </a:lnTo>
                  <a:lnTo>
                    <a:pt x="309" y="476"/>
                  </a:lnTo>
                  <a:lnTo>
                    <a:pt x="309" y="473"/>
                  </a:lnTo>
                  <a:lnTo>
                    <a:pt x="309" y="469"/>
                  </a:lnTo>
                  <a:lnTo>
                    <a:pt x="309" y="466"/>
                  </a:lnTo>
                  <a:lnTo>
                    <a:pt x="309" y="462"/>
                  </a:lnTo>
                  <a:lnTo>
                    <a:pt x="309" y="458"/>
                  </a:lnTo>
                  <a:lnTo>
                    <a:pt x="309" y="455"/>
                  </a:lnTo>
                  <a:lnTo>
                    <a:pt x="309" y="451"/>
                  </a:lnTo>
                  <a:lnTo>
                    <a:pt x="309" y="447"/>
                  </a:lnTo>
                  <a:lnTo>
                    <a:pt x="309" y="444"/>
                  </a:lnTo>
                  <a:lnTo>
                    <a:pt x="309" y="440"/>
                  </a:lnTo>
                  <a:lnTo>
                    <a:pt x="309" y="436"/>
                  </a:lnTo>
                  <a:lnTo>
                    <a:pt x="314" y="433"/>
                  </a:lnTo>
                  <a:lnTo>
                    <a:pt x="314" y="429"/>
                  </a:lnTo>
                  <a:lnTo>
                    <a:pt x="314" y="426"/>
                  </a:lnTo>
                  <a:lnTo>
                    <a:pt x="314" y="422"/>
                  </a:lnTo>
                  <a:lnTo>
                    <a:pt x="314" y="418"/>
                  </a:lnTo>
                  <a:lnTo>
                    <a:pt x="314" y="415"/>
                  </a:lnTo>
                  <a:lnTo>
                    <a:pt x="314" y="411"/>
                  </a:lnTo>
                  <a:lnTo>
                    <a:pt x="314" y="407"/>
                  </a:lnTo>
                  <a:lnTo>
                    <a:pt x="314" y="404"/>
                  </a:lnTo>
                  <a:lnTo>
                    <a:pt x="229" y="404"/>
                  </a:lnTo>
                  <a:close/>
                  <a:moveTo>
                    <a:pt x="144" y="302"/>
                  </a:moveTo>
                  <a:lnTo>
                    <a:pt x="186" y="353"/>
                  </a:lnTo>
                  <a:lnTo>
                    <a:pt x="322" y="353"/>
                  </a:lnTo>
                  <a:lnTo>
                    <a:pt x="326" y="349"/>
                  </a:lnTo>
                  <a:lnTo>
                    <a:pt x="326" y="346"/>
                  </a:lnTo>
                  <a:lnTo>
                    <a:pt x="326" y="342"/>
                  </a:lnTo>
                  <a:lnTo>
                    <a:pt x="326" y="338"/>
                  </a:lnTo>
                  <a:lnTo>
                    <a:pt x="326" y="335"/>
                  </a:lnTo>
                  <a:lnTo>
                    <a:pt x="331" y="331"/>
                  </a:lnTo>
                  <a:lnTo>
                    <a:pt x="331" y="327"/>
                  </a:lnTo>
                  <a:lnTo>
                    <a:pt x="331" y="324"/>
                  </a:lnTo>
                  <a:lnTo>
                    <a:pt x="309" y="302"/>
                  </a:lnTo>
                  <a:lnTo>
                    <a:pt x="144" y="302"/>
                  </a:lnTo>
                  <a:close/>
                  <a:moveTo>
                    <a:pt x="59" y="200"/>
                  </a:moveTo>
                  <a:lnTo>
                    <a:pt x="102" y="251"/>
                  </a:lnTo>
                  <a:lnTo>
                    <a:pt x="271" y="251"/>
                  </a:lnTo>
                  <a:lnTo>
                    <a:pt x="225" y="200"/>
                  </a:lnTo>
                  <a:lnTo>
                    <a:pt x="59" y="200"/>
                  </a:lnTo>
                  <a:close/>
                  <a:moveTo>
                    <a:pt x="0" y="127"/>
                  </a:moveTo>
                  <a:lnTo>
                    <a:pt x="17" y="149"/>
                  </a:lnTo>
                  <a:lnTo>
                    <a:pt x="186" y="149"/>
                  </a:lnTo>
                  <a:lnTo>
                    <a:pt x="144" y="95"/>
                  </a:lnTo>
                  <a:lnTo>
                    <a:pt x="13" y="95"/>
                  </a:lnTo>
                  <a:lnTo>
                    <a:pt x="13" y="98"/>
                  </a:lnTo>
                  <a:lnTo>
                    <a:pt x="13" y="102"/>
                  </a:lnTo>
                  <a:lnTo>
                    <a:pt x="13" y="106"/>
                  </a:lnTo>
                  <a:lnTo>
                    <a:pt x="8" y="106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4" y="124"/>
                  </a:lnTo>
                  <a:lnTo>
                    <a:pt x="0" y="127"/>
                  </a:lnTo>
                  <a:close/>
                  <a:moveTo>
                    <a:pt x="97" y="40"/>
                  </a:moveTo>
                  <a:lnTo>
                    <a:pt x="64" y="0"/>
                  </a:lnTo>
                  <a:lnTo>
                    <a:pt x="64" y="4"/>
                  </a:lnTo>
                  <a:lnTo>
                    <a:pt x="59" y="4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55" y="11"/>
                  </a:lnTo>
                  <a:lnTo>
                    <a:pt x="55" y="15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51" y="22"/>
                  </a:lnTo>
                  <a:lnTo>
                    <a:pt x="51" y="26"/>
                  </a:lnTo>
                  <a:lnTo>
                    <a:pt x="47" y="26"/>
                  </a:lnTo>
                  <a:lnTo>
                    <a:pt x="47" y="29"/>
                  </a:lnTo>
                  <a:lnTo>
                    <a:pt x="47" y="33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0"/>
                  </a:lnTo>
                  <a:lnTo>
                    <a:pt x="97" y="40"/>
                  </a:lnTo>
                  <a:close/>
                  <a:moveTo>
                    <a:pt x="1343" y="1560"/>
                  </a:moveTo>
                  <a:lnTo>
                    <a:pt x="1284" y="1487"/>
                  </a:lnTo>
                  <a:lnTo>
                    <a:pt x="1284" y="1571"/>
                  </a:lnTo>
                  <a:lnTo>
                    <a:pt x="1288" y="1571"/>
                  </a:lnTo>
                  <a:lnTo>
                    <a:pt x="1288" y="1567"/>
                  </a:lnTo>
                  <a:lnTo>
                    <a:pt x="1292" y="1567"/>
                  </a:lnTo>
                  <a:lnTo>
                    <a:pt x="1297" y="1567"/>
                  </a:lnTo>
                  <a:lnTo>
                    <a:pt x="1301" y="1567"/>
                  </a:lnTo>
                  <a:lnTo>
                    <a:pt x="1305" y="1567"/>
                  </a:lnTo>
                  <a:lnTo>
                    <a:pt x="1309" y="1567"/>
                  </a:lnTo>
                  <a:lnTo>
                    <a:pt x="1314" y="1567"/>
                  </a:lnTo>
                  <a:lnTo>
                    <a:pt x="1318" y="1564"/>
                  </a:lnTo>
                  <a:lnTo>
                    <a:pt x="1322" y="1564"/>
                  </a:lnTo>
                  <a:lnTo>
                    <a:pt x="1326" y="1564"/>
                  </a:lnTo>
                  <a:lnTo>
                    <a:pt x="1331" y="1564"/>
                  </a:lnTo>
                  <a:lnTo>
                    <a:pt x="1335" y="1564"/>
                  </a:lnTo>
                  <a:lnTo>
                    <a:pt x="1339" y="1564"/>
                  </a:lnTo>
                  <a:lnTo>
                    <a:pt x="1343" y="1564"/>
                  </a:lnTo>
                  <a:lnTo>
                    <a:pt x="1343" y="1560"/>
                  </a:lnTo>
                  <a:close/>
                </a:path>
              </a:pathLst>
            </a:custGeom>
            <a:solidFill>
              <a:srgbClr val="A174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6" name="Freeform 2556"/>
            <p:cNvSpPr>
              <a:spLocks/>
            </p:cNvSpPr>
            <p:nvPr/>
          </p:nvSpPr>
          <p:spPr bwMode="auto">
            <a:xfrm>
              <a:off x="1487747" y="3251606"/>
              <a:ext cx="1449735" cy="1668414"/>
            </a:xfrm>
            <a:custGeom>
              <a:avLst/>
              <a:gdLst>
                <a:gd name="T0" fmla="*/ 765379824 w 1373"/>
                <a:gd name="T1" fmla="*/ 0 h 1629"/>
                <a:gd name="T2" fmla="*/ 1530758593 w 1373"/>
                <a:gd name="T3" fmla="*/ 854390815 h 1629"/>
                <a:gd name="T4" fmla="*/ 765379824 w 1373"/>
                <a:gd name="T5" fmla="*/ 1708781630 h 1629"/>
                <a:gd name="T6" fmla="*/ 0 w 1373"/>
                <a:gd name="T7" fmla="*/ 854390815 h 1629"/>
                <a:gd name="T8" fmla="*/ 1059155372 w 1373"/>
                <a:gd name="T9" fmla="*/ 1357375237 h 1629"/>
                <a:gd name="T10" fmla="*/ 1053581338 w 1373"/>
                <a:gd name="T11" fmla="*/ 1346885433 h 1629"/>
                <a:gd name="T12" fmla="*/ 303253332 w 1373"/>
                <a:gd name="T13" fmla="*/ 484626625 h 1629"/>
                <a:gd name="T14" fmla="*/ 303253332 w 1373"/>
                <a:gd name="T15" fmla="*/ 484626625 h 1629"/>
                <a:gd name="T16" fmla="*/ 255311718 w 1373"/>
                <a:gd name="T17" fmla="*/ 431128828 h 1629"/>
                <a:gd name="T18" fmla="*/ 316631435 w 1373"/>
                <a:gd name="T19" fmla="*/ 426932702 h 1629"/>
                <a:gd name="T20" fmla="*/ 316631435 w 1373"/>
                <a:gd name="T21" fmla="*/ 419590248 h 1629"/>
                <a:gd name="T22" fmla="*/ 316631435 w 1373"/>
                <a:gd name="T23" fmla="*/ 412247795 h 1629"/>
                <a:gd name="T24" fmla="*/ 322206525 w 1373"/>
                <a:gd name="T25" fmla="*/ 403855542 h 1629"/>
                <a:gd name="T26" fmla="*/ 322206525 w 1373"/>
                <a:gd name="T27" fmla="*/ 396513089 h 1629"/>
                <a:gd name="T28" fmla="*/ 326665541 w 1373"/>
                <a:gd name="T29" fmla="*/ 392316962 h 1629"/>
                <a:gd name="T30" fmla="*/ 326665541 w 1373"/>
                <a:gd name="T31" fmla="*/ 384974509 h 1629"/>
                <a:gd name="T32" fmla="*/ 326665541 w 1373"/>
                <a:gd name="T33" fmla="*/ 377631031 h 1629"/>
                <a:gd name="T34" fmla="*/ 113720247 w 1373"/>
                <a:gd name="T35" fmla="*/ 270635438 h 1629"/>
                <a:gd name="T36" fmla="*/ 345618734 w 1373"/>
                <a:gd name="T37" fmla="*/ 324133235 h 1629"/>
                <a:gd name="T38" fmla="*/ 113720247 w 1373"/>
                <a:gd name="T39" fmla="*/ 270635438 h 1629"/>
                <a:gd name="T40" fmla="*/ 66893701 w 1373"/>
                <a:gd name="T41" fmla="*/ 217137577 h 1629"/>
                <a:gd name="T42" fmla="*/ 204027229 w 1373"/>
                <a:gd name="T43" fmla="*/ 160493454 h 1629"/>
                <a:gd name="T44" fmla="*/ 66893701 w 1373"/>
                <a:gd name="T45" fmla="*/ 0 h 1629"/>
                <a:gd name="T46" fmla="*/ 66893701 w 1373"/>
                <a:gd name="T47" fmla="*/ 0 h 1629"/>
                <a:gd name="T48" fmla="*/ 109260175 w 1373"/>
                <a:gd name="T49" fmla="*/ 53497813 h 1629"/>
                <a:gd name="T50" fmla="*/ 24528291 w 1373"/>
                <a:gd name="T51" fmla="*/ 56645164 h 1629"/>
                <a:gd name="T52" fmla="*/ 24528291 w 1373"/>
                <a:gd name="T53" fmla="*/ 65036392 h 1629"/>
                <a:gd name="T54" fmla="*/ 18953201 w 1373"/>
                <a:gd name="T55" fmla="*/ 68183759 h 1629"/>
                <a:gd name="T56" fmla="*/ 14494181 w 1373"/>
                <a:gd name="T57" fmla="*/ 72378862 h 1629"/>
                <a:gd name="T58" fmla="*/ 14494181 w 1373"/>
                <a:gd name="T59" fmla="*/ 79722339 h 1629"/>
                <a:gd name="T60" fmla="*/ 10034110 w 1373"/>
                <a:gd name="T61" fmla="*/ 83918466 h 1629"/>
                <a:gd name="T62" fmla="*/ 5574036 w 1373"/>
                <a:gd name="T63" fmla="*/ 88113568 h 1629"/>
                <a:gd name="T64" fmla="*/ 5574036 w 1373"/>
                <a:gd name="T65" fmla="*/ 95457046 h 1629"/>
                <a:gd name="T66" fmla="*/ 0 w 1373"/>
                <a:gd name="T67" fmla="*/ 102799499 h 1629"/>
                <a:gd name="T68" fmla="*/ 1530758593 w 1373"/>
                <a:gd name="T69" fmla="*/ 1685704470 h 1629"/>
                <a:gd name="T70" fmla="*/ 1384707082 w 1373"/>
                <a:gd name="T71" fmla="*/ 1708781630 h 1629"/>
                <a:gd name="T72" fmla="*/ 1393626170 w 1373"/>
                <a:gd name="T73" fmla="*/ 1704585503 h 1629"/>
                <a:gd name="T74" fmla="*/ 1403660275 w 1373"/>
                <a:gd name="T75" fmla="*/ 1704585503 h 1629"/>
                <a:gd name="T76" fmla="*/ 1412579363 w 1373"/>
                <a:gd name="T77" fmla="*/ 1704585503 h 1629"/>
                <a:gd name="T78" fmla="*/ 1422613468 w 1373"/>
                <a:gd name="T79" fmla="*/ 1704585503 h 1629"/>
                <a:gd name="T80" fmla="*/ 1431532556 w 1373"/>
                <a:gd name="T81" fmla="*/ 1701439177 h 1629"/>
                <a:gd name="T82" fmla="*/ 1441566661 w 1373"/>
                <a:gd name="T83" fmla="*/ 1701439177 h 1629"/>
                <a:gd name="T84" fmla="*/ 1450485749 w 1373"/>
                <a:gd name="T85" fmla="*/ 1701439177 h 1629"/>
                <a:gd name="T86" fmla="*/ 1460519854 w 1373"/>
                <a:gd name="T87" fmla="*/ 1697243050 h 1629"/>
                <a:gd name="T88" fmla="*/ 1469438942 w 1373"/>
                <a:gd name="T89" fmla="*/ 1697243050 h 1629"/>
                <a:gd name="T90" fmla="*/ 1473899014 w 1373"/>
                <a:gd name="T91" fmla="*/ 1693046924 h 1629"/>
                <a:gd name="T92" fmla="*/ 1483933119 w 1373"/>
                <a:gd name="T93" fmla="*/ 1693046924 h 1629"/>
                <a:gd name="T94" fmla="*/ 1492852207 w 1373"/>
                <a:gd name="T95" fmla="*/ 1693046924 h 1629"/>
                <a:gd name="T96" fmla="*/ 1502886312 w 1373"/>
                <a:gd name="T97" fmla="*/ 1689899573 h 1629"/>
                <a:gd name="T98" fmla="*/ 1511805400 w 1373"/>
                <a:gd name="T99" fmla="*/ 1689899573 h 1629"/>
                <a:gd name="T100" fmla="*/ 1521839505 w 1373"/>
                <a:gd name="T101" fmla="*/ 1685704470 h 1629"/>
                <a:gd name="T102" fmla="*/ 1530758593 w 1373"/>
                <a:gd name="T103" fmla="*/ 1685704470 h 1629"/>
                <a:gd name="T104" fmla="*/ 17694720 60000 65536"/>
                <a:gd name="T105" fmla="*/ 0 60000 65536"/>
                <a:gd name="T106" fmla="*/ 5898240 60000 65536"/>
                <a:gd name="T107" fmla="*/ 1179648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73"/>
                <a:gd name="T157" fmla="*/ 0 h 1629"/>
                <a:gd name="T158" fmla="*/ 1373 w 1373"/>
                <a:gd name="T159" fmla="*/ 1629 h 16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73" h="1629">
                  <a:moveTo>
                    <a:pt x="941" y="1284"/>
                  </a:moveTo>
                  <a:lnTo>
                    <a:pt x="950" y="1294"/>
                  </a:lnTo>
                  <a:lnTo>
                    <a:pt x="950" y="1284"/>
                  </a:lnTo>
                  <a:lnTo>
                    <a:pt x="945" y="1284"/>
                  </a:lnTo>
                  <a:lnTo>
                    <a:pt x="941" y="1284"/>
                  </a:lnTo>
                  <a:close/>
                  <a:moveTo>
                    <a:pt x="272" y="462"/>
                  </a:moveTo>
                  <a:lnTo>
                    <a:pt x="272" y="465"/>
                  </a:lnTo>
                  <a:lnTo>
                    <a:pt x="272" y="462"/>
                  </a:lnTo>
                  <a:close/>
                  <a:moveTo>
                    <a:pt x="187" y="360"/>
                  </a:moveTo>
                  <a:lnTo>
                    <a:pt x="229" y="411"/>
                  </a:lnTo>
                  <a:lnTo>
                    <a:pt x="280" y="411"/>
                  </a:lnTo>
                  <a:lnTo>
                    <a:pt x="284" y="407"/>
                  </a:lnTo>
                  <a:lnTo>
                    <a:pt x="284" y="404"/>
                  </a:lnTo>
                  <a:lnTo>
                    <a:pt x="284" y="400"/>
                  </a:lnTo>
                  <a:lnTo>
                    <a:pt x="284" y="396"/>
                  </a:lnTo>
                  <a:lnTo>
                    <a:pt x="284" y="393"/>
                  </a:lnTo>
                  <a:lnTo>
                    <a:pt x="289" y="389"/>
                  </a:lnTo>
                  <a:lnTo>
                    <a:pt x="289" y="385"/>
                  </a:lnTo>
                  <a:lnTo>
                    <a:pt x="289" y="382"/>
                  </a:lnTo>
                  <a:lnTo>
                    <a:pt x="289" y="378"/>
                  </a:lnTo>
                  <a:lnTo>
                    <a:pt x="289" y="374"/>
                  </a:lnTo>
                  <a:lnTo>
                    <a:pt x="293" y="374"/>
                  </a:lnTo>
                  <a:lnTo>
                    <a:pt x="293" y="371"/>
                  </a:lnTo>
                  <a:lnTo>
                    <a:pt x="293" y="367"/>
                  </a:lnTo>
                  <a:lnTo>
                    <a:pt x="293" y="364"/>
                  </a:lnTo>
                  <a:lnTo>
                    <a:pt x="293" y="360"/>
                  </a:lnTo>
                  <a:lnTo>
                    <a:pt x="187" y="360"/>
                  </a:lnTo>
                  <a:close/>
                  <a:moveTo>
                    <a:pt x="102" y="258"/>
                  </a:moveTo>
                  <a:lnTo>
                    <a:pt x="144" y="309"/>
                  </a:lnTo>
                  <a:lnTo>
                    <a:pt x="310" y="309"/>
                  </a:lnTo>
                  <a:lnTo>
                    <a:pt x="267" y="258"/>
                  </a:lnTo>
                  <a:lnTo>
                    <a:pt x="102" y="258"/>
                  </a:lnTo>
                  <a:close/>
                  <a:moveTo>
                    <a:pt x="17" y="153"/>
                  </a:moveTo>
                  <a:lnTo>
                    <a:pt x="60" y="207"/>
                  </a:lnTo>
                  <a:lnTo>
                    <a:pt x="225" y="207"/>
                  </a:lnTo>
                  <a:lnTo>
                    <a:pt x="183" y="153"/>
                  </a:lnTo>
                  <a:lnTo>
                    <a:pt x="17" y="153"/>
                  </a:lnTo>
                  <a:close/>
                  <a:moveTo>
                    <a:pt x="60" y="0"/>
                  </a:moveTo>
                  <a:lnTo>
                    <a:pt x="55" y="0"/>
                  </a:lnTo>
                  <a:lnTo>
                    <a:pt x="60" y="0"/>
                  </a:lnTo>
                  <a:close/>
                  <a:moveTo>
                    <a:pt x="136" y="98"/>
                  </a:moveTo>
                  <a:lnTo>
                    <a:pt x="98" y="51"/>
                  </a:lnTo>
                  <a:lnTo>
                    <a:pt x="26" y="51"/>
                  </a:lnTo>
                  <a:lnTo>
                    <a:pt x="22" y="54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7" y="69"/>
                  </a:lnTo>
                  <a:lnTo>
                    <a:pt x="13" y="69"/>
                  </a:lnTo>
                  <a:lnTo>
                    <a:pt x="13" y="73"/>
                  </a:lnTo>
                  <a:lnTo>
                    <a:pt x="13" y="76"/>
                  </a:lnTo>
                  <a:lnTo>
                    <a:pt x="9" y="76"/>
                  </a:lnTo>
                  <a:lnTo>
                    <a:pt x="9" y="80"/>
                  </a:lnTo>
                  <a:lnTo>
                    <a:pt x="9" y="84"/>
                  </a:lnTo>
                  <a:lnTo>
                    <a:pt x="5" y="84"/>
                  </a:lnTo>
                  <a:lnTo>
                    <a:pt x="5" y="87"/>
                  </a:lnTo>
                  <a:lnTo>
                    <a:pt x="5" y="91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136" y="98"/>
                  </a:lnTo>
                  <a:close/>
                  <a:moveTo>
                    <a:pt x="1373" y="1607"/>
                  </a:moveTo>
                  <a:lnTo>
                    <a:pt x="1242" y="1444"/>
                  </a:lnTo>
                  <a:lnTo>
                    <a:pt x="1242" y="1629"/>
                  </a:lnTo>
                  <a:lnTo>
                    <a:pt x="1246" y="1629"/>
                  </a:lnTo>
                  <a:lnTo>
                    <a:pt x="1250" y="1625"/>
                  </a:lnTo>
                  <a:lnTo>
                    <a:pt x="1255" y="1625"/>
                  </a:lnTo>
                  <a:lnTo>
                    <a:pt x="1259" y="1625"/>
                  </a:lnTo>
                  <a:lnTo>
                    <a:pt x="1263" y="1625"/>
                  </a:lnTo>
                  <a:lnTo>
                    <a:pt x="1267" y="1625"/>
                  </a:lnTo>
                  <a:lnTo>
                    <a:pt x="1272" y="1625"/>
                  </a:lnTo>
                  <a:lnTo>
                    <a:pt x="1276" y="1625"/>
                  </a:lnTo>
                  <a:lnTo>
                    <a:pt x="1280" y="1622"/>
                  </a:lnTo>
                  <a:lnTo>
                    <a:pt x="1284" y="1622"/>
                  </a:lnTo>
                  <a:lnTo>
                    <a:pt x="1289" y="1622"/>
                  </a:lnTo>
                  <a:lnTo>
                    <a:pt x="1293" y="1622"/>
                  </a:lnTo>
                  <a:lnTo>
                    <a:pt x="1297" y="1622"/>
                  </a:lnTo>
                  <a:lnTo>
                    <a:pt x="1301" y="1622"/>
                  </a:lnTo>
                  <a:lnTo>
                    <a:pt x="1306" y="1618"/>
                  </a:lnTo>
                  <a:lnTo>
                    <a:pt x="1310" y="1618"/>
                  </a:lnTo>
                  <a:lnTo>
                    <a:pt x="1314" y="1618"/>
                  </a:lnTo>
                  <a:lnTo>
                    <a:pt x="1318" y="1618"/>
                  </a:lnTo>
                  <a:lnTo>
                    <a:pt x="1322" y="1618"/>
                  </a:lnTo>
                  <a:lnTo>
                    <a:pt x="1322" y="1614"/>
                  </a:lnTo>
                  <a:lnTo>
                    <a:pt x="1327" y="1614"/>
                  </a:lnTo>
                  <a:lnTo>
                    <a:pt x="1331" y="1614"/>
                  </a:lnTo>
                  <a:lnTo>
                    <a:pt x="1335" y="1614"/>
                  </a:lnTo>
                  <a:lnTo>
                    <a:pt x="1339" y="1614"/>
                  </a:lnTo>
                  <a:lnTo>
                    <a:pt x="1344" y="1611"/>
                  </a:lnTo>
                  <a:lnTo>
                    <a:pt x="1348" y="1611"/>
                  </a:lnTo>
                  <a:lnTo>
                    <a:pt x="1352" y="1611"/>
                  </a:lnTo>
                  <a:lnTo>
                    <a:pt x="1356" y="1611"/>
                  </a:lnTo>
                  <a:lnTo>
                    <a:pt x="1361" y="1607"/>
                  </a:lnTo>
                  <a:lnTo>
                    <a:pt x="1365" y="1607"/>
                  </a:lnTo>
                  <a:lnTo>
                    <a:pt x="1369" y="1607"/>
                  </a:lnTo>
                  <a:lnTo>
                    <a:pt x="1373" y="1607"/>
                  </a:lnTo>
                  <a:close/>
                </a:path>
              </a:pathLst>
            </a:custGeom>
            <a:solidFill>
              <a:srgbClr val="A578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7" name="Freeform 2557"/>
            <p:cNvSpPr>
              <a:spLocks/>
            </p:cNvSpPr>
            <p:nvPr/>
          </p:nvSpPr>
          <p:spPr bwMode="auto">
            <a:xfrm>
              <a:off x="1510972" y="3198351"/>
              <a:ext cx="1501472" cy="1708355"/>
            </a:xfrm>
            <a:custGeom>
              <a:avLst/>
              <a:gdLst>
                <a:gd name="T0" fmla="*/ 792135680 w 1423"/>
                <a:gd name="T1" fmla="*/ 0 h 1669"/>
                <a:gd name="T2" fmla="*/ 1584271359 w 1423"/>
                <a:gd name="T3" fmla="*/ 874319507 h 1669"/>
                <a:gd name="T4" fmla="*/ 792135680 w 1423"/>
                <a:gd name="T5" fmla="*/ 1748637991 h 1669"/>
                <a:gd name="T6" fmla="*/ 0 w 1423"/>
                <a:gd name="T7" fmla="*/ 874319507 h 1669"/>
                <a:gd name="T8" fmla="*/ 1423951557 w 1423"/>
                <a:gd name="T9" fmla="*/ 1748637991 h 1669"/>
                <a:gd name="T10" fmla="*/ 1433971215 w 1423"/>
                <a:gd name="T11" fmla="*/ 1748637991 h 1669"/>
                <a:gd name="T12" fmla="*/ 1442878750 w 1423"/>
                <a:gd name="T13" fmla="*/ 1748637991 h 1669"/>
                <a:gd name="T14" fmla="*/ 1452898407 w 1423"/>
                <a:gd name="T15" fmla="*/ 1744447455 h 1669"/>
                <a:gd name="T16" fmla="*/ 1466258655 w 1423"/>
                <a:gd name="T17" fmla="*/ 1744447455 h 1669"/>
                <a:gd name="T18" fmla="*/ 1476278313 w 1423"/>
                <a:gd name="T19" fmla="*/ 1741304042 h 1669"/>
                <a:gd name="T20" fmla="*/ 1485184793 w 1423"/>
                <a:gd name="T21" fmla="*/ 1741304042 h 1669"/>
                <a:gd name="T22" fmla="*/ 1495204450 w 1423"/>
                <a:gd name="T23" fmla="*/ 1737113507 h 1669"/>
                <a:gd name="T24" fmla="*/ 1504111985 w 1423"/>
                <a:gd name="T25" fmla="*/ 1737113507 h 1669"/>
                <a:gd name="T26" fmla="*/ 1514131643 w 1423"/>
                <a:gd name="T27" fmla="*/ 1733970094 h 1669"/>
                <a:gd name="T28" fmla="*/ 1523038123 w 1423"/>
                <a:gd name="T29" fmla="*/ 1733970094 h 1669"/>
                <a:gd name="T30" fmla="*/ 1533057781 w 1423"/>
                <a:gd name="T31" fmla="*/ 1729779558 h 1669"/>
                <a:gd name="T32" fmla="*/ 1541964261 w 1423"/>
                <a:gd name="T33" fmla="*/ 1729779558 h 1669"/>
                <a:gd name="T34" fmla="*/ 1551984974 w 1423"/>
                <a:gd name="T35" fmla="*/ 1725588000 h 1669"/>
                <a:gd name="T36" fmla="*/ 1560891454 w 1423"/>
                <a:gd name="T37" fmla="*/ 1722445610 h 1669"/>
                <a:gd name="T38" fmla="*/ 1570911112 w 1423"/>
                <a:gd name="T39" fmla="*/ 1722445610 h 1669"/>
                <a:gd name="T40" fmla="*/ 1584271359 w 1423"/>
                <a:gd name="T41" fmla="*/ 1718254051 h 1669"/>
                <a:gd name="T42" fmla="*/ 1358265608 w 1423"/>
                <a:gd name="T43" fmla="*/ 1672155093 h 1669"/>
                <a:gd name="T44" fmla="*/ 297259832 w 1423"/>
                <a:gd name="T45" fmla="*/ 453660882 h 1669"/>
                <a:gd name="T46" fmla="*/ 297259832 w 1423"/>
                <a:gd name="T47" fmla="*/ 445278788 h 1669"/>
                <a:gd name="T48" fmla="*/ 301712544 w 1423"/>
                <a:gd name="T49" fmla="*/ 442136398 h 1669"/>
                <a:gd name="T50" fmla="*/ 301712544 w 1423"/>
                <a:gd name="T51" fmla="*/ 434802450 h 1669"/>
                <a:gd name="T52" fmla="*/ 272766682 w 1423"/>
                <a:gd name="T53" fmla="*/ 430610891 h 1669"/>
                <a:gd name="T54" fmla="*/ 230459584 w 1423"/>
                <a:gd name="T55" fmla="*/ 377177984 h 1669"/>
                <a:gd name="T56" fmla="*/ 325092449 w 1423"/>
                <a:gd name="T57" fmla="*/ 372986425 h 1669"/>
                <a:gd name="T58" fmla="*/ 329546217 w 1423"/>
                <a:gd name="T59" fmla="*/ 365652477 h 1669"/>
                <a:gd name="T60" fmla="*/ 329546217 w 1423"/>
                <a:gd name="T61" fmla="*/ 358318528 h 1669"/>
                <a:gd name="T62" fmla="*/ 333999984 w 1423"/>
                <a:gd name="T63" fmla="*/ 350984580 h 1669"/>
                <a:gd name="T64" fmla="*/ 339565875 w 1423"/>
                <a:gd name="T65" fmla="*/ 346794044 h 1669"/>
                <a:gd name="T66" fmla="*/ 339565875 w 1423"/>
                <a:gd name="T67" fmla="*/ 339460096 h 1669"/>
                <a:gd name="T68" fmla="*/ 344019642 w 1423"/>
                <a:gd name="T69" fmla="*/ 331078002 h 1669"/>
                <a:gd name="T70" fmla="*/ 348473410 w 1423"/>
                <a:gd name="T71" fmla="*/ 323744053 h 1669"/>
                <a:gd name="T72" fmla="*/ 89066942 w 1423"/>
                <a:gd name="T73" fmla="*/ 213733739 h 1669"/>
                <a:gd name="T74" fmla="*/ 320639737 w 1423"/>
                <a:gd name="T75" fmla="*/ 270311146 h 1669"/>
                <a:gd name="T76" fmla="*/ 89066942 w 1423"/>
                <a:gd name="T77" fmla="*/ 213733739 h 1669"/>
                <a:gd name="T78" fmla="*/ 36740169 w 1423"/>
                <a:gd name="T79" fmla="*/ 156109273 h 1669"/>
                <a:gd name="T80" fmla="*/ 179246006 w 1423"/>
                <a:gd name="T81" fmla="*/ 106866869 h 1669"/>
                <a:gd name="T82" fmla="*/ 4453770 w 1423"/>
                <a:gd name="T83" fmla="*/ 110010283 h 1669"/>
                <a:gd name="T84" fmla="*/ 0 w 1423"/>
                <a:gd name="T85" fmla="*/ 114200818 h 1669"/>
                <a:gd name="T86" fmla="*/ 84613174 w 1423"/>
                <a:gd name="T87" fmla="*/ 0 h 1669"/>
                <a:gd name="T88" fmla="*/ 74593516 w 1423"/>
                <a:gd name="T89" fmla="*/ 4190536 h 1669"/>
                <a:gd name="T90" fmla="*/ 70139749 w 1423"/>
                <a:gd name="T91" fmla="*/ 7333950 h 1669"/>
                <a:gd name="T92" fmla="*/ 70139749 w 1423"/>
                <a:gd name="T93" fmla="*/ 15716047 h 1669"/>
                <a:gd name="T94" fmla="*/ 65687020 w 1423"/>
                <a:gd name="T95" fmla="*/ 18858440 h 1669"/>
                <a:gd name="T96" fmla="*/ 61233252 w 1423"/>
                <a:gd name="T97" fmla="*/ 23049999 h 1669"/>
                <a:gd name="T98" fmla="*/ 55666307 w 1423"/>
                <a:gd name="T99" fmla="*/ 26193412 h 1669"/>
                <a:gd name="T100" fmla="*/ 55666307 w 1423"/>
                <a:gd name="T101" fmla="*/ 34574491 h 1669"/>
                <a:gd name="T102" fmla="*/ 51213594 w 1423"/>
                <a:gd name="T103" fmla="*/ 37717904 h 1669"/>
                <a:gd name="T104" fmla="*/ 46759827 w 1423"/>
                <a:gd name="T105" fmla="*/ 41908439 h 1669"/>
                <a:gd name="T106" fmla="*/ 42307115 w 1423"/>
                <a:gd name="T107" fmla="*/ 46099998 h 1669"/>
                <a:gd name="T108" fmla="*/ 42307115 w 1423"/>
                <a:gd name="T109" fmla="*/ 53433946 h 1669"/>
                <a:gd name="T110" fmla="*/ 80159407 w 1423"/>
                <a:gd name="T111" fmla="*/ 53433946 h 1669"/>
                <a:gd name="T112" fmla="*/ 17694720 60000 65536"/>
                <a:gd name="T113" fmla="*/ 0 60000 65536"/>
                <a:gd name="T114" fmla="*/ 5898240 60000 65536"/>
                <a:gd name="T115" fmla="*/ 1179648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23"/>
                <a:gd name="T169" fmla="*/ 0 h 1669"/>
                <a:gd name="T170" fmla="*/ 1423 w 1423"/>
                <a:gd name="T171" fmla="*/ 1669 h 16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23" h="1669">
                  <a:moveTo>
                    <a:pt x="1220" y="1596"/>
                  </a:moveTo>
                  <a:lnTo>
                    <a:pt x="1279" y="1669"/>
                  </a:lnTo>
                  <a:lnTo>
                    <a:pt x="1284" y="1669"/>
                  </a:lnTo>
                  <a:lnTo>
                    <a:pt x="1288" y="1669"/>
                  </a:lnTo>
                  <a:lnTo>
                    <a:pt x="1292" y="1669"/>
                  </a:lnTo>
                  <a:lnTo>
                    <a:pt x="1296" y="1669"/>
                  </a:lnTo>
                  <a:lnTo>
                    <a:pt x="1300" y="1665"/>
                  </a:lnTo>
                  <a:lnTo>
                    <a:pt x="1305" y="1665"/>
                  </a:lnTo>
                  <a:lnTo>
                    <a:pt x="1309" y="1665"/>
                  </a:lnTo>
                  <a:lnTo>
                    <a:pt x="1317" y="1665"/>
                  </a:lnTo>
                  <a:lnTo>
                    <a:pt x="1322" y="1665"/>
                  </a:lnTo>
                  <a:lnTo>
                    <a:pt x="1326" y="1662"/>
                  </a:lnTo>
                  <a:lnTo>
                    <a:pt x="1330" y="1662"/>
                  </a:lnTo>
                  <a:lnTo>
                    <a:pt x="1334" y="1662"/>
                  </a:lnTo>
                  <a:lnTo>
                    <a:pt x="1339" y="1662"/>
                  </a:lnTo>
                  <a:lnTo>
                    <a:pt x="1343" y="1658"/>
                  </a:lnTo>
                  <a:lnTo>
                    <a:pt x="1347" y="1658"/>
                  </a:lnTo>
                  <a:lnTo>
                    <a:pt x="1351" y="1658"/>
                  </a:lnTo>
                  <a:lnTo>
                    <a:pt x="1356" y="1658"/>
                  </a:lnTo>
                  <a:lnTo>
                    <a:pt x="1360" y="1655"/>
                  </a:lnTo>
                  <a:lnTo>
                    <a:pt x="1364" y="1655"/>
                  </a:lnTo>
                  <a:lnTo>
                    <a:pt x="1368" y="1655"/>
                  </a:lnTo>
                  <a:lnTo>
                    <a:pt x="1373" y="1651"/>
                  </a:lnTo>
                  <a:lnTo>
                    <a:pt x="1377" y="1651"/>
                  </a:lnTo>
                  <a:lnTo>
                    <a:pt x="1381" y="1651"/>
                  </a:lnTo>
                  <a:lnTo>
                    <a:pt x="1385" y="1651"/>
                  </a:lnTo>
                  <a:lnTo>
                    <a:pt x="1389" y="1647"/>
                  </a:lnTo>
                  <a:lnTo>
                    <a:pt x="1394" y="1647"/>
                  </a:lnTo>
                  <a:lnTo>
                    <a:pt x="1398" y="1647"/>
                  </a:lnTo>
                  <a:lnTo>
                    <a:pt x="1402" y="1644"/>
                  </a:lnTo>
                  <a:lnTo>
                    <a:pt x="1406" y="1644"/>
                  </a:lnTo>
                  <a:lnTo>
                    <a:pt x="1411" y="1644"/>
                  </a:lnTo>
                  <a:lnTo>
                    <a:pt x="1419" y="1640"/>
                  </a:lnTo>
                  <a:lnTo>
                    <a:pt x="1423" y="1640"/>
                  </a:lnTo>
                  <a:lnTo>
                    <a:pt x="1220" y="1393"/>
                  </a:lnTo>
                  <a:lnTo>
                    <a:pt x="1220" y="1596"/>
                  </a:lnTo>
                  <a:close/>
                  <a:moveTo>
                    <a:pt x="245" y="411"/>
                  </a:moveTo>
                  <a:lnTo>
                    <a:pt x="267" y="433"/>
                  </a:lnTo>
                  <a:lnTo>
                    <a:pt x="267" y="429"/>
                  </a:lnTo>
                  <a:lnTo>
                    <a:pt x="267" y="425"/>
                  </a:lnTo>
                  <a:lnTo>
                    <a:pt x="271" y="425"/>
                  </a:lnTo>
                  <a:lnTo>
                    <a:pt x="271" y="422"/>
                  </a:lnTo>
                  <a:lnTo>
                    <a:pt x="271" y="418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45" y="411"/>
                  </a:lnTo>
                  <a:close/>
                  <a:moveTo>
                    <a:pt x="161" y="309"/>
                  </a:moveTo>
                  <a:lnTo>
                    <a:pt x="207" y="360"/>
                  </a:lnTo>
                  <a:lnTo>
                    <a:pt x="292" y="360"/>
                  </a:lnTo>
                  <a:lnTo>
                    <a:pt x="292" y="356"/>
                  </a:lnTo>
                  <a:lnTo>
                    <a:pt x="292" y="353"/>
                  </a:lnTo>
                  <a:lnTo>
                    <a:pt x="296" y="349"/>
                  </a:lnTo>
                  <a:lnTo>
                    <a:pt x="296" y="345"/>
                  </a:lnTo>
                  <a:lnTo>
                    <a:pt x="296" y="342"/>
                  </a:lnTo>
                  <a:lnTo>
                    <a:pt x="300" y="338"/>
                  </a:lnTo>
                  <a:lnTo>
                    <a:pt x="300" y="335"/>
                  </a:lnTo>
                  <a:lnTo>
                    <a:pt x="300" y="331"/>
                  </a:lnTo>
                  <a:lnTo>
                    <a:pt x="305" y="331"/>
                  </a:lnTo>
                  <a:lnTo>
                    <a:pt x="305" y="327"/>
                  </a:lnTo>
                  <a:lnTo>
                    <a:pt x="305" y="324"/>
                  </a:lnTo>
                  <a:lnTo>
                    <a:pt x="309" y="320"/>
                  </a:lnTo>
                  <a:lnTo>
                    <a:pt x="309" y="316"/>
                  </a:lnTo>
                  <a:lnTo>
                    <a:pt x="309" y="313"/>
                  </a:lnTo>
                  <a:lnTo>
                    <a:pt x="313" y="309"/>
                  </a:lnTo>
                  <a:lnTo>
                    <a:pt x="161" y="309"/>
                  </a:lnTo>
                  <a:close/>
                  <a:moveTo>
                    <a:pt x="80" y="204"/>
                  </a:moveTo>
                  <a:lnTo>
                    <a:pt x="122" y="258"/>
                  </a:lnTo>
                  <a:lnTo>
                    <a:pt x="288" y="258"/>
                  </a:lnTo>
                  <a:lnTo>
                    <a:pt x="245" y="204"/>
                  </a:lnTo>
                  <a:lnTo>
                    <a:pt x="80" y="204"/>
                  </a:lnTo>
                  <a:close/>
                  <a:moveTo>
                    <a:pt x="0" y="109"/>
                  </a:moveTo>
                  <a:lnTo>
                    <a:pt x="33" y="149"/>
                  </a:lnTo>
                  <a:lnTo>
                    <a:pt x="199" y="149"/>
                  </a:lnTo>
                  <a:lnTo>
                    <a:pt x="161" y="102"/>
                  </a:lnTo>
                  <a:lnTo>
                    <a:pt x="4" y="102"/>
                  </a:lnTo>
                  <a:lnTo>
                    <a:pt x="4" y="105"/>
                  </a:lnTo>
                  <a:lnTo>
                    <a:pt x="0" y="105"/>
                  </a:lnTo>
                  <a:lnTo>
                    <a:pt x="0" y="109"/>
                  </a:lnTo>
                  <a:close/>
                  <a:moveTo>
                    <a:pt x="118" y="51"/>
                  </a:moveTo>
                  <a:lnTo>
                    <a:pt x="76" y="0"/>
                  </a:lnTo>
                  <a:lnTo>
                    <a:pt x="72" y="0"/>
                  </a:lnTo>
                  <a:lnTo>
                    <a:pt x="67" y="4"/>
                  </a:lnTo>
                  <a:lnTo>
                    <a:pt x="67" y="7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63" y="15"/>
                  </a:lnTo>
                  <a:lnTo>
                    <a:pt x="59" y="15"/>
                  </a:lnTo>
                  <a:lnTo>
                    <a:pt x="59" y="18"/>
                  </a:lnTo>
                  <a:lnTo>
                    <a:pt x="55" y="18"/>
                  </a:lnTo>
                  <a:lnTo>
                    <a:pt x="55" y="22"/>
                  </a:lnTo>
                  <a:lnTo>
                    <a:pt x="55" y="25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46" y="33"/>
                  </a:lnTo>
                  <a:lnTo>
                    <a:pt x="46" y="36"/>
                  </a:lnTo>
                  <a:lnTo>
                    <a:pt x="42" y="36"/>
                  </a:lnTo>
                  <a:lnTo>
                    <a:pt x="42" y="40"/>
                  </a:lnTo>
                  <a:lnTo>
                    <a:pt x="42" y="44"/>
                  </a:lnTo>
                  <a:lnTo>
                    <a:pt x="38" y="44"/>
                  </a:lnTo>
                  <a:lnTo>
                    <a:pt x="38" y="47"/>
                  </a:lnTo>
                  <a:lnTo>
                    <a:pt x="38" y="51"/>
                  </a:lnTo>
                  <a:lnTo>
                    <a:pt x="33" y="51"/>
                  </a:lnTo>
                  <a:lnTo>
                    <a:pt x="72" y="51"/>
                  </a:lnTo>
                  <a:lnTo>
                    <a:pt x="118" y="51"/>
                  </a:lnTo>
                  <a:close/>
                </a:path>
              </a:pathLst>
            </a:custGeom>
            <a:solidFill>
              <a:srgbClr val="AA7C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8" name="Freeform 2558"/>
            <p:cNvSpPr>
              <a:spLocks/>
            </p:cNvSpPr>
            <p:nvPr/>
          </p:nvSpPr>
          <p:spPr bwMode="auto">
            <a:xfrm>
              <a:off x="1545820" y="3142024"/>
              <a:ext cx="1535259" cy="1754440"/>
            </a:xfrm>
            <a:custGeom>
              <a:avLst/>
              <a:gdLst>
                <a:gd name="T0" fmla="*/ 810530161 w 1454"/>
                <a:gd name="T1" fmla="*/ 0 h 1713"/>
                <a:gd name="T2" fmla="*/ 1621059266 w 1454"/>
                <a:gd name="T3" fmla="*/ 898441247 h 1713"/>
                <a:gd name="T4" fmla="*/ 810530161 w 1454"/>
                <a:gd name="T5" fmla="*/ 1796882495 h 1713"/>
                <a:gd name="T6" fmla="*/ 0 w 1454"/>
                <a:gd name="T7" fmla="*/ 898441247 h 1713"/>
                <a:gd name="T8" fmla="*/ 1469432957 w 1454"/>
                <a:gd name="T9" fmla="*/ 1796882495 h 1713"/>
                <a:gd name="T10" fmla="*/ 1479467043 w 1454"/>
                <a:gd name="T11" fmla="*/ 1793735155 h 1713"/>
                <a:gd name="T12" fmla="*/ 1488387170 w 1454"/>
                <a:gd name="T13" fmla="*/ 1793735155 h 1713"/>
                <a:gd name="T14" fmla="*/ 1498421256 w 1454"/>
                <a:gd name="T15" fmla="*/ 1789540068 h 1713"/>
                <a:gd name="T16" fmla="*/ 1507340326 w 1454"/>
                <a:gd name="T17" fmla="*/ 1789540068 h 1713"/>
                <a:gd name="T18" fmla="*/ 1517374413 w 1454"/>
                <a:gd name="T19" fmla="*/ 1785343957 h 1713"/>
                <a:gd name="T20" fmla="*/ 1526293483 w 1454"/>
                <a:gd name="T21" fmla="*/ 1782196617 h 1713"/>
                <a:gd name="T22" fmla="*/ 1536327569 w 1454"/>
                <a:gd name="T23" fmla="*/ 1782196617 h 1713"/>
                <a:gd name="T24" fmla="*/ 1545246640 w 1454"/>
                <a:gd name="T25" fmla="*/ 1778001530 h 1713"/>
                <a:gd name="T26" fmla="*/ 1555280726 w 1454"/>
                <a:gd name="T27" fmla="*/ 1773805419 h 1713"/>
                <a:gd name="T28" fmla="*/ 1564199796 w 1454"/>
                <a:gd name="T29" fmla="*/ 1773805419 h 1713"/>
                <a:gd name="T30" fmla="*/ 1574233883 w 1454"/>
                <a:gd name="T31" fmla="*/ 1770658079 h 1713"/>
                <a:gd name="T32" fmla="*/ 1583152953 w 1454"/>
                <a:gd name="T33" fmla="*/ 1766461968 h 1713"/>
                <a:gd name="T34" fmla="*/ 1593187039 w 1454"/>
                <a:gd name="T35" fmla="*/ 1766461968 h 1713"/>
                <a:gd name="T36" fmla="*/ 1602106110 w 1454"/>
                <a:gd name="T37" fmla="*/ 1762266881 h 1713"/>
                <a:gd name="T38" fmla="*/ 1611025180 w 1454"/>
                <a:gd name="T39" fmla="*/ 1759119542 h 1713"/>
                <a:gd name="T40" fmla="*/ 1621059266 w 1454"/>
                <a:gd name="T41" fmla="*/ 1759119542 h 1713"/>
                <a:gd name="T42" fmla="*/ 1351255010 w 1454"/>
                <a:gd name="T43" fmla="*/ 1453869601 h 1713"/>
                <a:gd name="T44" fmla="*/ 1342334883 w 1454"/>
                <a:gd name="T45" fmla="*/ 1453869601 h 1713"/>
                <a:gd name="T46" fmla="*/ 1337875876 w 1454"/>
                <a:gd name="T47" fmla="*/ 1458065712 h 1713"/>
                <a:gd name="T48" fmla="*/ 1327841790 w 1454"/>
                <a:gd name="T49" fmla="*/ 1458065712 h 1713"/>
                <a:gd name="T50" fmla="*/ 1323381727 w 1454"/>
                <a:gd name="T51" fmla="*/ 1625900946 h 1713"/>
                <a:gd name="T52" fmla="*/ 284298538 w 1454"/>
                <a:gd name="T53" fmla="*/ 435321325 h 1713"/>
                <a:gd name="T54" fmla="*/ 288758601 w 1454"/>
                <a:gd name="T55" fmla="*/ 431126238 h 1713"/>
                <a:gd name="T56" fmla="*/ 293217608 w 1454"/>
                <a:gd name="T57" fmla="*/ 423782787 h 1713"/>
                <a:gd name="T58" fmla="*/ 293217608 w 1454"/>
                <a:gd name="T59" fmla="*/ 416440361 h 1713"/>
                <a:gd name="T60" fmla="*/ 297677671 w 1454"/>
                <a:gd name="T61" fmla="*/ 409097934 h 1713"/>
                <a:gd name="T62" fmla="*/ 303251695 w 1454"/>
                <a:gd name="T63" fmla="*/ 404901823 h 1713"/>
                <a:gd name="T64" fmla="*/ 303251695 w 1454"/>
                <a:gd name="T65" fmla="*/ 397559396 h 1713"/>
                <a:gd name="T66" fmla="*/ 307711758 w 1454"/>
                <a:gd name="T67" fmla="*/ 389167174 h 1713"/>
                <a:gd name="T68" fmla="*/ 312170765 w 1454"/>
                <a:gd name="T69" fmla="*/ 381824747 h 1713"/>
                <a:gd name="T70" fmla="*/ 142706249 w 1454"/>
                <a:gd name="T71" fmla="*/ 271683227 h 1713"/>
                <a:gd name="T72" fmla="*/ 341158008 w 1454"/>
                <a:gd name="T73" fmla="*/ 328327145 h 1713"/>
                <a:gd name="T74" fmla="*/ 345618071 w 1454"/>
                <a:gd name="T75" fmla="*/ 320984718 h 1713"/>
                <a:gd name="T76" fmla="*/ 350077078 w 1454"/>
                <a:gd name="T77" fmla="*/ 316788607 h 1713"/>
                <a:gd name="T78" fmla="*/ 354537142 w 1454"/>
                <a:gd name="T79" fmla="*/ 309446180 h 1713"/>
                <a:gd name="T80" fmla="*/ 360111165 w 1454"/>
                <a:gd name="T81" fmla="*/ 305250069 h 1713"/>
                <a:gd name="T82" fmla="*/ 142706249 w 1454"/>
                <a:gd name="T83" fmla="*/ 271683227 h 1713"/>
                <a:gd name="T84" fmla="*/ 90306809 w 1454"/>
                <a:gd name="T85" fmla="*/ 213989449 h 1713"/>
                <a:gd name="T86" fmla="*/ 236358072 w 1454"/>
                <a:gd name="T87" fmla="*/ 164687958 h 1713"/>
                <a:gd name="T88" fmla="*/ 0 w 1454"/>
                <a:gd name="T89" fmla="*/ 111190324 h 1713"/>
                <a:gd name="T90" fmla="*/ 43481409 w 1454"/>
                <a:gd name="T91" fmla="*/ 111190324 h 1713"/>
                <a:gd name="T92" fmla="*/ 142706249 w 1454"/>
                <a:gd name="T93" fmla="*/ 57693730 h 1713"/>
                <a:gd name="T94" fmla="*/ 37906330 w 1454"/>
                <a:gd name="T95" fmla="*/ 61888817 h 1713"/>
                <a:gd name="T96" fmla="*/ 33447314 w 1454"/>
                <a:gd name="T97" fmla="*/ 65036156 h 1713"/>
                <a:gd name="T98" fmla="*/ 33447314 w 1454"/>
                <a:gd name="T99" fmla="*/ 73427371 h 1713"/>
                <a:gd name="T100" fmla="*/ 28987251 w 1454"/>
                <a:gd name="T101" fmla="*/ 76574710 h 1713"/>
                <a:gd name="T102" fmla="*/ 24528244 w 1454"/>
                <a:gd name="T103" fmla="*/ 80770821 h 1713"/>
                <a:gd name="T104" fmla="*/ 18953165 w 1454"/>
                <a:gd name="T105" fmla="*/ 83917137 h 1713"/>
                <a:gd name="T106" fmla="*/ 14494154 w 1454"/>
                <a:gd name="T107" fmla="*/ 92309359 h 1713"/>
                <a:gd name="T108" fmla="*/ 10034090 w 1454"/>
                <a:gd name="T109" fmla="*/ 99651786 h 1713"/>
                <a:gd name="T110" fmla="*/ 5574025 w 1454"/>
                <a:gd name="T111" fmla="*/ 103847897 h 1713"/>
                <a:gd name="T112" fmla="*/ 0 w 1454"/>
                <a:gd name="T113" fmla="*/ 111190324 h 1713"/>
                <a:gd name="T114" fmla="*/ 90306809 w 1454"/>
                <a:gd name="T115" fmla="*/ 0 h 1713"/>
                <a:gd name="T116" fmla="*/ 94765816 w 1454"/>
                <a:gd name="T117" fmla="*/ 4196113 h 1713"/>
                <a:gd name="T118" fmla="*/ 17694720 60000 65536"/>
                <a:gd name="T119" fmla="*/ 0 60000 65536"/>
                <a:gd name="T120" fmla="*/ 5898240 60000 65536"/>
                <a:gd name="T121" fmla="*/ 1179648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54"/>
                <a:gd name="T178" fmla="*/ 0 h 1713"/>
                <a:gd name="T179" fmla="*/ 1454 w 1454"/>
                <a:gd name="T180" fmla="*/ 1713 h 17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54" h="1713">
                  <a:moveTo>
                    <a:pt x="1187" y="1550"/>
                  </a:moveTo>
                  <a:lnTo>
                    <a:pt x="1318" y="1713"/>
                  </a:lnTo>
                  <a:lnTo>
                    <a:pt x="1323" y="1710"/>
                  </a:lnTo>
                  <a:lnTo>
                    <a:pt x="1327" y="1710"/>
                  </a:lnTo>
                  <a:lnTo>
                    <a:pt x="1331" y="1710"/>
                  </a:lnTo>
                  <a:lnTo>
                    <a:pt x="1335" y="1710"/>
                  </a:lnTo>
                  <a:lnTo>
                    <a:pt x="1340" y="1706"/>
                  </a:lnTo>
                  <a:lnTo>
                    <a:pt x="1344" y="1706"/>
                  </a:lnTo>
                  <a:lnTo>
                    <a:pt x="1348" y="1706"/>
                  </a:lnTo>
                  <a:lnTo>
                    <a:pt x="1352" y="1706"/>
                  </a:lnTo>
                  <a:lnTo>
                    <a:pt x="1356" y="1702"/>
                  </a:lnTo>
                  <a:lnTo>
                    <a:pt x="1361" y="1702"/>
                  </a:lnTo>
                  <a:lnTo>
                    <a:pt x="1365" y="1702"/>
                  </a:lnTo>
                  <a:lnTo>
                    <a:pt x="1369" y="1699"/>
                  </a:lnTo>
                  <a:lnTo>
                    <a:pt x="1373" y="1699"/>
                  </a:lnTo>
                  <a:lnTo>
                    <a:pt x="1378" y="1699"/>
                  </a:lnTo>
                  <a:lnTo>
                    <a:pt x="1382" y="1695"/>
                  </a:lnTo>
                  <a:lnTo>
                    <a:pt x="1386" y="1695"/>
                  </a:lnTo>
                  <a:lnTo>
                    <a:pt x="1390" y="1695"/>
                  </a:lnTo>
                  <a:lnTo>
                    <a:pt x="1395" y="1691"/>
                  </a:lnTo>
                  <a:lnTo>
                    <a:pt x="1399" y="1691"/>
                  </a:lnTo>
                  <a:lnTo>
                    <a:pt x="1403" y="1691"/>
                  </a:lnTo>
                  <a:lnTo>
                    <a:pt x="1407" y="1688"/>
                  </a:lnTo>
                  <a:lnTo>
                    <a:pt x="1412" y="1688"/>
                  </a:lnTo>
                  <a:lnTo>
                    <a:pt x="1416" y="1688"/>
                  </a:lnTo>
                  <a:lnTo>
                    <a:pt x="1420" y="1684"/>
                  </a:lnTo>
                  <a:lnTo>
                    <a:pt x="1424" y="1684"/>
                  </a:lnTo>
                  <a:lnTo>
                    <a:pt x="1429" y="1684"/>
                  </a:lnTo>
                  <a:lnTo>
                    <a:pt x="1433" y="1680"/>
                  </a:lnTo>
                  <a:lnTo>
                    <a:pt x="1437" y="1680"/>
                  </a:lnTo>
                  <a:lnTo>
                    <a:pt x="1441" y="1680"/>
                  </a:lnTo>
                  <a:lnTo>
                    <a:pt x="1445" y="1677"/>
                  </a:lnTo>
                  <a:lnTo>
                    <a:pt x="1450" y="1677"/>
                  </a:lnTo>
                  <a:lnTo>
                    <a:pt x="1454" y="1677"/>
                  </a:lnTo>
                  <a:lnTo>
                    <a:pt x="1217" y="1386"/>
                  </a:lnTo>
                  <a:lnTo>
                    <a:pt x="1212" y="1386"/>
                  </a:lnTo>
                  <a:lnTo>
                    <a:pt x="1208" y="1386"/>
                  </a:lnTo>
                  <a:lnTo>
                    <a:pt x="1204" y="1386"/>
                  </a:lnTo>
                  <a:lnTo>
                    <a:pt x="1200" y="1386"/>
                  </a:lnTo>
                  <a:lnTo>
                    <a:pt x="1200" y="1390"/>
                  </a:lnTo>
                  <a:lnTo>
                    <a:pt x="1195" y="1390"/>
                  </a:lnTo>
                  <a:lnTo>
                    <a:pt x="1191" y="1390"/>
                  </a:lnTo>
                  <a:lnTo>
                    <a:pt x="1187" y="1390"/>
                  </a:lnTo>
                  <a:lnTo>
                    <a:pt x="1187" y="1550"/>
                  </a:lnTo>
                  <a:close/>
                  <a:moveTo>
                    <a:pt x="212" y="364"/>
                  </a:moveTo>
                  <a:lnTo>
                    <a:pt x="255" y="415"/>
                  </a:lnTo>
                  <a:lnTo>
                    <a:pt x="259" y="415"/>
                  </a:lnTo>
                  <a:lnTo>
                    <a:pt x="259" y="411"/>
                  </a:lnTo>
                  <a:lnTo>
                    <a:pt x="259" y="408"/>
                  </a:lnTo>
                  <a:lnTo>
                    <a:pt x="263" y="404"/>
                  </a:lnTo>
                  <a:lnTo>
                    <a:pt x="263" y="400"/>
                  </a:lnTo>
                  <a:lnTo>
                    <a:pt x="263" y="397"/>
                  </a:lnTo>
                  <a:lnTo>
                    <a:pt x="267" y="393"/>
                  </a:lnTo>
                  <a:lnTo>
                    <a:pt x="267" y="390"/>
                  </a:lnTo>
                  <a:lnTo>
                    <a:pt x="267" y="386"/>
                  </a:lnTo>
                  <a:lnTo>
                    <a:pt x="272" y="386"/>
                  </a:lnTo>
                  <a:lnTo>
                    <a:pt x="272" y="382"/>
                  </a:lnTo>
                  <a:lnTo>
                    <a:pt x="272" y="379"/>
                  </a:lnTo>
                  <a:lnTo>
                    <a:pt x="276" y="375"/>
                  </a:lnTo>
                  <a:lnTo>
                    <a:pt x="276" y="371"/>
                  </a:lnTo>
                  <a:lnTo>
                    <a:pt x="276" y="368"/>
                  </a:lnTo>
                  <a:lnTo>
                    <a:pt x="280" y="364"/>
                  </a:lnTo>
                  <a:lnTo>
                    <a:pt x="212" y="364"/>
                  </a:lnTo>
                  <a:close/>
                  <a:moveTo>
                    <a:pt x="128" y="259"/>
                  </a:moveTo>
                  <a:lnTo>
                    <a:pt x="170" y="313"/>
                  </a:lnTo>
                  <a:lnTo>
                    <a:pt x="306" y="313"/>
                  </a:lnTo>
                  <a:lnTo>
                    <a:pt x="310" y="310"/>
                  </a:lnTo>
                  <a:lnTo>
                    <a:pt x="310" y="306"/>
                  </a:lnTo>
                  <a:lnTo>
                    <a:pt x="310" y="302"/>
                  </a:lnTo>
                  <a:lnTo>
                    <a:pt x="314" y="302"/>
                  </a:lnTo>
                  <a:lnTo>
                    <a:pt x="314" y="299"/>
                  </a:lnTo>
                  <a:lnTo>
                    <a:pt x="318" y="295"/>
                  </a:lnTo>
                  <a:lnTo>
                    <a:pt x="318" y="291"/>
                  </a:lnTo>
                  <a:lnTo>
                    <a:pt x="323" y="291"/>
                  </a:lnTo>
                  <a:lnTo>
                    <a:pt x="297" y="259"/>
                  </a:lnTo>
                  <a:lnTo>
                    <a:pt x="128" y="259"/>
                  </a:lnTo>
                  <a:close/>
                  <a:moveTo>
                    <a:pt x="43" y="157"/>
                  </a:moveTo>
                  <a:lnTo>
                    <a:pt x="81" y="204"/>
                  </a:lnTo>
                  <a:lnTo>
                    <a:pt x="250" y="204"/>
                  </a:lnTo>
                  <a:lnTo>
                    <a:pt x="212" y="157"/>
                  </a:lnTo>
                  <a:lnTo>
                    <a:pt x="43" y="157"/>
                  </a:lnTo>
                  <a:close/>
                  <a:moveTo>
                    <a:pt x="0" y="106"/>
                  </a:moveTo>
                  <a:lnTo>
                    <a:pt x="5" y="106"/>
                  </a:lnTo>
                  <a:lnTo>
                    <a:pt x="39" y="106"/>
                  </a:lnTo>
                  <a:lnTo>
                    <a:pt x="170" y="106"/>
                  </a:lnTo>
                  <a:lnTo>
                    <a:pt x="128" y="55"/>
                  </a:lnTo>
                  <a:lnTo>
                    <a:pt x="39" y="55"/>
                  </a:lnTo>
                  <a:lnTo>
                    <a:pt x="34" y="59"/>
                  </a:lnTo>
                  <a:lnTo>
                    <a:pt x="34" y="62"/>
                  </a:lnTo>
                  <a:lnTo>
                    <a:pt x="30" y="62"/>
                  </a:lnTo>
                  <a:lnTo>
                    <a:pt x="30" y="66"/>
                  </a:lnTo>
                  <a:lnTo>
                    <a:pt x="30" y="70"/>
                  </a:lnTo>
                  <a:lnTo>
                    <a:pt x="26" y="70"/>
                  </a:lnTo>
                  <a:lnTo>
                    <a:pt x="26" y="73"/>
                  </a:lnTo>
                  <a:lnTo>
                    <a:pt x="22" y="73"/>
                  </a:lnTo>
                  <a:lnTo>
                    <a:pt x="22" y="77"/>
                  </a:lnTo>
                  <a:lnTo>
                    <a:pt x="22" y="80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3" y="88"/>
                  </a:lnTo>
                  <a:lnTo>
                    <a:pt x="13" y="91"/>
                  </a:lnTo>
                  <a:lnTo>
                    <a:pt x="9" y="95"/>
                  </a:lnTo>
                  <a:lnTo>
                    <a:pt x="9" y="99"/>
                  </a:lnTo>
                  <a:lnTo>
                    <a:pt x="5" y="99"/>
                  </a:lnTo>
                  <a:lnTo>
                    <a:pt x="5" y="102"/>
                  </a:lnTo>
                  <a:lnTo>
                    <a:pt x="0" y="106"/>
                  </a:lnTo>
                  <a:close/>
                  <a:moveTo>
                    <a:pt x="85" y="4"/>
                  </a:moveTo>
                  <a:lnTo>
                    <a:pt x="81" y="0"/>
                  </a:lnTo>
                  <a:lnTo>
                    <a:pt x="81" y="4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rgbClr val="AE80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19" name="Freeform 2559"/>
            <p:cNvSpPr>
              <a:spLocks/>
            </p:cNvSpPr>
            <p:nvPr/>
          </p:nvSpPr>
          <p:spPr bwMode="auto">
            <a:xfrm>
              <a:off x="1590169" y="3090809"/>
              <a:ext cx="1560606" cy="1787222"/>
            </a:xfrm>
            <a:custGeom>
              <a:avLst/>
              <a:gdLst>
                <a:gd name="T0" fmla="*/ 823357357 w 1479"/>
                <a:gd name="T1" fmla="*/ 0 h 1745"/>
                <a:gd name="T2" fmla="*/ 1646714715 w 1479"/>
                <a:gd name="T3" fmla="*/ 915232801 h 1745"/>
                <a:gd name="T4" fmla="*/ 823357357 w 1479"/>
                <a:gd name="T5" fmla="*/ 1830465603 h 1745"/>
                <a:gd name="T6" fmla="*/ 0 w 1479"/>
                <a:gd name="T7" fmla="*/ 915232801 h 1745"/>
                <a:gd name="T8" fmla="*/ 1499746619 w 1479"/>
                <a:gd name="T9" fmla="*/ 1830465603 h 1745"/>
                <a:gd name="T10" fmla="*/ 1509766572 w 1479"/>
                <a:gd name="T11" fmla="*/ 1826269473 h 1745"/>
                <a:gd name="T12" fmla="*/ 1518674368 w 1479"/>
                <a:gd name="T13" fmla="*/ 1823123144 h 1745"/>
                <a:gd name="T14" fmla="*/ 1528694321 w 1479"/>
                <a:gd name="T15" fmla="*/ 1823123144 h 1745"/>
                <a:gd name="T16" fmla="*/ 1537602118 w 1479"/>
                <a:gd name="T17" fmla="*/ 1818927014 h 1745"/>
                <a:gd name="T18" fmla="*/ 1547622070 w 1479"/>
                <a:gd name="T19" fmla="*/ 1814730884 h 1745"/>
                <a:gd name="T20" fmla="*/ 1556529867 w 1479"/>
                <a:gd name="T21" fmla="*/ 1814730884 h 1745"/>
                <a:gd name="T22" fmla="*/ 1566549819 w 1479"/>
                <a:gd name="T23" fmla="*/ 1811583531 h 1745"/>
                <a:gd name="T24" fmla="*/ 1575457616 w 1479"/>
                <a:gd name="T25" fmla="*/ 1807388425 h 1745"/>
                <a:gd name="T26" fmla="*/ 1585477569 w 1479"/>
                <a:gd name="T27" fmla="*/ 1804241072 h 1745"/>
                <a:gd name="T28" fmla="*/ 1594385366 w 1479"/>
                <a:gd name="T29" fmla="*/ 1804241072 h 1745"/>
                <a:gd name="T30" fmla="*/ 1604405318 w 1479"/>
                <a:gd name="T31" fmla="*/ 1800044942 h 1745"/>
                <a:gd name="T32" fmla="*/ 1613313115 w 1479"/>
                <a:gd name="T33" fmla="*/ 1795849837 h 1745"/>
                <a:gd name="T34" fmla="*/ 1623333067 w 1479"/>
                <a:gd name="T35" fmla="*/ 1792702483 h 1745"/>
                <a:gd name="T36" fmla="*/ 1632240864 w 1479"/>
                <a:gd name="T37" fmla="*/ 1788506353 h 1745"/>
                <a:gd name="T38" fmla="*/ 1641147606 w 1479"/>
                <a:gd name="T39" fmla="*/ 1788506353 h 1745"/>
                <a:gd name="T40" fmla="*/ 1387293334 w 1479"/>
                <a:gd name="T41" fmla="*/ 1487450172 h 1745"/>
                <a:gd name="T42" fmla="*/ 1377272327 w 1479"/>
                <a:gd name="T43" fmla="*/ 1487450172 h 1745"/>
                <a:gd name="T44" fmla="*/ 1368365585 w 1479"/>
                <a:gd name="T45" fmla="*/ 1490597525 h 1745"/>
                <a:gd name="T46" fmla="*/ 1358344577 w 1479"/>
                <a:gd name="T47" fmla="*/ 1494792631 h 1745"/>
                <a:gd name="T48" fmla="*/ 1349437836 w 1479"/>
                <a:gd name="T49" fmla="*/ 1494792631 h 1745"/>
                <a:gd name="T50" fmla="*/ 1344983937 w 1479"/>
                <a:gd name="T51" fmla="*/ 1498988761 h 1745"/>
                <a:gd name="T52" fmla="*/ 1334963985 w 1479"/>
                <a:gd name="T53" fmla="*/ 1498988761 h 1745"/>
                <a:gd name="T54" fmla="*/ 1326056188 w 1479"/>
                <a:gd name="T55" fmla="*/ 1502136114 h 1745"/>
                <a:gd name="T56" fmla="*/ 1316036236 w 1479"/>
                <a:gd name="T57" fmla="*/ 1502136114 h 1745"/>
                <a:gd name="T58" fmla="*/ 1307128439 w 1479"/>
                <a:gd name="T59" fmla="*/ 1506332244 h 1745"/>
                <a:gd name="T60" fmla="*/ 1297108486 w 1479"/>
                <a:gd name="T61" fmla="*/ 1506332244 h 1745"/>
                <a:gd name="T62" fmla="*/ 1288200689 w 1479"/>
                <a:gd name="T63" fmla="*/ 1506332244 h 1745"/>
                <a:gd name="T64" fmla="*/ 1282633580 w 1479"/>
                <a:gd name="T65" fmla="*/ 1510527350 h 1745"/>
                <a:gd name="T66" fmla="*/ 1273726839 w 1479"/>
                <a:gd name="T67" fmla="*/ 1510527350 h 1745"/>
                <a:gd name="T68" fmla="*/ 188164348 w 1479"/>
                <a:gd name="T69" fmla="*/ 324134511 h 1745"/>
                <a:gd name="T70" fmla="*/ 292823113 w 1479"/>
                <a:gd name="T71" fmla="*/ 380778679 h 1745"/>
                <a:gd name="T72" fmla="*/ 297277011 w 1479"/>
                <a:gd name="T73" fmla="*/ 373436220 h 1745"/>
                <a:gd name="T74" fmla="*/ 301730910 w 1479"/>
                <a:gd name="T75" fmla="*/ 366092737 h 1745"/>
                <a:gd name="T76" fmla="*/ 306184808 w 1479"/>
                <a:gd name="T77" fmla="*/ 357701501 h 1745"/>
                <a:gd name="T78" fmla="*/ 311750862 w 1479"/>
                <a:gd name="T79" fmla="*/ 354554148 h 1745"/>
                <a:gd name="T80" fmla="*/ 316204760 w 1479"/>
                <a:gd name="T81" fmla="*/ 350358018 h 1745"/>
                <a:gd name="T82" fmla="*/ 320658659 w 1479"/>
                <a:gd name="T83" fmla="*/ 343015559 h 1745"/>
                <a:gd name="T84" fmla="*/ 325112557 w 1479"/>
                <a:gd name="T85" fmla="*/ 335673100 h 1745"/>
                <a:gd name="T86" fmla="*/ 329565401 w 1479"/>
                <a:gd name="T87" fmla="*/ 331476970 h 1745"/>
                <a:gd name="T88" fmla="*/ 329565401 w 1479"/>
                <a:gd name="T89" fmla="*/ 324134511 h 1745"/>
                <a:gd name="T90" fmla="*/ 94638779 w 1479"/>
                <a:gd name="T91" fmla="*/ 217138771 h 1745"/>
                <a:gd name="T92" fmla="*/ 320658659 w 1479"/>
                <a:gd name="T93" fmla="*/ 266440479 h 1745"/>
                <a:gd name="T94" fmla="*/ 94638779 w 1479"/>
                <a:gd name="T95" fmla="*/ 217138771 h 1745"/>
                <a:gd name="T96" fmla="*/ 46762257 w 1479"/>
                <a:gd name="T97" fmla="*/ 163640932 h 1745"/>
                <a:gd name="T98" fmla="*/ 188164348 w 1479"/>
                <a:gd name="T99" fmla="*/ 110143062 h 1745"/>
                <a:gd name="T100" fmla="*/ 141401053 w 1479"/>
                <a:gd name="T101" fmla="*/ 56645208 h 1745"/>
                <a:gd name="T102" fmla="*/ 89071670 w 1479"/>
                <a:gd name="T103" fmla="*/ 3147354 h 1745"/>
                <a:gd name="T104" fmla="*/ 84617772 w 1479"/>
                <a:gd name="T105" fmla="*/ 7342461 h 1745"/>
                <a:gd name="T106" fmla="*/ 80164929 w 1479"/>
                <a:gd name="T107" fmla="*/ 10489816 h 1745"/>
                <a:gd name="T108" fmla="*/ 75711030 w 1479"/>
                <a:gd name="T109" fmla="*/ 18882080 h 1745"/>
                <a:gd name="T110" fmla="*/ 70143921 w 1479"/>
                <a:gd name="T111" fmla="*/ 26224539 h 1745"/>
                <a:gd name="T112" fmla="*/ 65690006 w 1479"/>
                <a:gd name="T113" fmla="*/ 30420669 h 1745"/>
                <a:gd name="T114" fmla="*/ 61237163 w 1479"/>
                <a:gd name="T115" fmla="*/ 33567006 h 1745"/>
                <a:gd name="T116" fmla="*/ 56783264 w 1479"/>
                <a:gd name="T117" fmla="*/ 41959266 h 1745"/>
                <a:gd name="T118" fmla="*/ 51216155 w 1479"/>
                <a:gd name="T119" fmla="*/ 45105595 h 1745"/>
                <a:gd name="T120" fmla="*/ 46762257 w 1479"/>
                <a:gd name="T121" fmla="*/ 49301725 h 1745"/>
                <a:gd name="T122" fmla="*/ 42309413 w 1479"/>
                <a:gd name="T123" fmla="*/ 56645208 h 1745"/>
                <a:gd name="T124" fmla="*/ 17694720 60000 65536"/>
                <a:gd name="T125" fmla="*/ 0 60000 65536"/>
                <a:gd name="T126" fmla="*/ 5898240 60000 65536"/>
                <a:gd name="T127" fmla="*/ 1179648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79"/>
                <a:gd name="T187" fmla="*/ 0 h 1745"/>
                <a:gd name="T188" fmla="*/ 1479 w 1479"/>
                <a:gd name="T189" fmla="*/ 1745 h 17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79" h="1745">
                  <a:moveTo>
                    <a:pt x="1144" y="1498"/>
                  </a:moveTo>
                  <a:lnTo>
                    <a:pt x="1347" y="1745"/>
                  </a:lnTo>
                  <a:lnTo>
                    <a:pt x="1352" y="1745"/>
                  </a:lnTo>
                  <a:lnTo>
                    <a:pt x="1356" y="1741"/>
                  </a:lnTo>
                  <a:lnTo>
                    <a:pt x="1360" y="1741"/>
                  </a:lnTo>
                  <a:lnTo>
                    <a:pt x="1364" y="1738"/>
                  </a:lnTo>
                  <a:lnTo>
                    <a:pt x="1369" y="1738"/>
                  </a:lnTo>
                  <a:lnTo>
                    <a:pt x="1373" y="1738"/>
                  </a:lnTo>
                  <a:lnTo>
                    <a:pt x="1377" y="1734"/>
                  </a:lnTo>
                  <a:lnTo>
                    <a:pt x="1381" y="1734"/>
                  </a:lnTo>
                  <a:lnTo>
                    <a:pt x="1386" y="1734"/>
                  </a:lnTo>
                  <a:lnTo>
                    <a:pt x="1390" y="1730"/>
                  </a:lnTo>
                  <a:lnTo>
                    <a:pt x="1394" y="1730"/>
                  </a:lnTo>
                  <a:lnTo>
                    <a:pt x="1398" y="1730"/>
                  </a:lnTo>
                  <a:lnTo>
                    <a:pt x="1402" y="1727"/>
                  </a:lnTo>
                  <a:lnTo>
                    <a:pt x="1407" y="1727"/>
                  </a:lnTo>
                  <a:lnTo>
                    <a:pt x="1411" y="1727"/>
                  </a:lnTo>
                  <a:lnTo>
                    <a:pt x="1415" y="1723"/>
                  </a:lnTo>
                  <a:lnTo>
                    <a:pt x="1419" y="1723"/>
                  </a:lnTo>
                  <a:lnTo>
                    <a:pt x="1424" y="1720"/>
                  </a:lnTo>
                  <a:lnTo>
                    <a:pt x="1428" y="1720"/>
                  </a:lnTo>
                  <a:lnTo>
                    <a:pt x="1432" y="1720"/>
                  </a:lnTo>
                  <a:lnTo>
                    <a:pt x="1436" y="1716"/>
                  </a:lnTo>
                  <a:lnTo>
                    <a:pt x="1441" y="1716"/>
                  </a:lnTo>
                  <a:lnTo>
                    <a:pt x="1445" y="1712"/>
                  </a:lnTo>
                  <a:lnTo>
                    <a:pt x="1449" y="1712"/>
                  </a:lnTo>
                  <a:lnTo>
                    <a:pt x="1453" y="1712"/>
                  </a:lnTo>
                  <a:lnTo>
                    <a:pt x="1458" y="1709"/>
                  </a:lnTo>
                  <a:lnTo>
                    <a:pt x="1462" y="1709"/>
                  </a:lnTo>
                  <a:lnTo>
                    <a:pt x="1466" y="1705"/>
                  </a:lnTo>
                  <a:lnTo>
                    <a:pt x="1470" y="1705"/>
                  </a:lnTo>
                  <a:lnTo>
                    <a:pt x="1474" y="1705"/>
                  </a:lnTo>
                  <a:lnTo>
                    <a:pt x="1479" y="1701"/>
                  </a:lnTo>
                  <a:lnTo>
                    <a:pt x="1246" y="1418"/>
                  </a:lnTo>
                  <a:lnTo>
                    <a:pt x="1241" y="1418"/>
                  </a:lnTo>
                  <a:lnTo>
                    <a:pt x="1237" y="1418"/>
                  </a:lnTo>
                  <a:lnTo>
                    <a:pt x="1233" y="1421"/>
                  </a:lnTo>
                  <a:lnTo>
                    <a:pt x="1229" y="1421"/>
                  </a:lnTo>
                  <a:lnTo>
                    <a:pt x="1224" y="1421"/>
                  </a:lnTo>
                  <a:lnTo>
                    <a:pt x="1220" y="1425"/>
                  </a:lnTo>
                  <a:lnTo>
                    <a:pt x="1216" y="1425"/>
                  </a:lnTo>
                  <a:lnTo>
                    <a:pt x="1212" y="1425"/>
                  </a:lnTo>
                  <a:lnTo>
                    <a:pt x="1208" y="1425"/>
                  </a:lnTo>
                  <a:lnTo>
                    <a:pt x="1208" y="1429"/>
                  </a:lnTo>
                  <a:lnTo>
                    <a:pt x="1203" y="1429"/>
                  </a:lnTo>
                  <a:lnTo>
                    <a:pt x="1199" y="1429"/>
                  </a:lnTo>
                  <a:lnTo>
                    <a:pt x="1195" y="1429"/>
                  </a:lnTo>
                  <a:lnTo>
                    <a:pt x="1191" y="1432"/>
                  </a:lnTo>
                  <a:lnTo>
                    <a:pt x="1186" y="1432"/>
                  </a:lnTo>
                  <a:lnTo>
                    <a:pt x="1182" y="1432"/>
                  </a:lnTo>
                  <a:lnTo>
                    <a:pt x="1178" y="1432"/>
                  </a:lnTo>
                  <a:lnTo>
                    <a:pt x="1174" y="1436"/>
                  </a:lnTo>
                  <a:lnTo>
                    <a:pt x="1169" y="1436"/>
                  </a:lnTo>
                  <a:lnTo>
                    <a:pt x="1165" y="1436"/>
                  </a:lnTo>
                  <a:lnTo>
                    <a:pt x="1161" y="1436"/>
                  </a:lnTo>
                  <a:lnTo>
                    <a:pt x="1157" y="1436"/>
                  </a:lnTo>
                  <a:lnTo>
                    <a:pt x="1157" y="1440"/>
                  </a:lnTo>
                  <a:lnTo>
                    <a:pt x="1152" y="1440"/>
                  </a:lnTo>
                  <a:lnTo>
                    <a:pt x="1148" y="1440"/>
                  </a:lnTo>
                  <a:lnTo>
                    <a:pt x="1144" y="1440"/>
                  </a:lnTo>
                  <a:lnTo>
                    <a:pt x="1144" y="1498"/>
                  </a:lnTo>
                  <a:close/>
                  <a:moveTo>
                    <a:pt x="169" y="309"/>
                  </a:moveTo>
                  <a:lnTo>
                    <a:pt x="212" y="363"/>
                  </a:lnTo>
                  <a:lnTo>
                    <a:pt x="263" y="363"/>
                  </a:lnTo>
                  <a:lnTo>
                    <a:pt x="267" y="360"/>
                  </a:lnTo>
                  <a:lnTo>
                    <a:pt x="267" y="356"/>
                  </a:lnTo>
                  <a:lnTo>
                    <a:pt x="271" y="352"/>
                  </a:lnTo>
                  <a:lnTo>
                    <a:pt x="271" y="349"/>
                  </a:lnTo>
                  <a:lnTo>
                    <a:pt x="275" y="345"/>
                  </a:lnTo>
                  <a:lnTo>
                    <a:pt x="275" y="341"/>
                  </a:lnTo>
                  <a:lnTo>
                    <a:pt x="280" y="341"/>
                  </a:lnTo>
                  <a:lnTo>
                    <a:pt x="280" y="338"/>
                  </a:lnTo>
                  <a:lnTo>
                    <a:pt x="280" y="334"/>
                  </a:lnTo>
                  <a:lnTo>
                    <a:pt x="284" y="334"/>
                  </a:lnTo>
                  <a:lnTo>
                    <a:pt x="284" y="330"/>
                  </a:lnTo>
                  <a:lnTo>
                    <a:pt x="288" y="327"/>
                  </a:lnTo>
                  <a:lnTo>
                    <a:pt x="288" y="323"/>
                  </a:lnTo>
                  <a:lnTo>
                    <a:pt x="292" y="320"/>
                  </a:lnTo>
                  <a:lnTo>
                    <a:pt x="292" y="316"/>
                  </a:lnTo>
                  <a:lnTo>
                    <a:pt x="296" y="316"/>
                  </a:lnTo>
                  <a:lnTo>
                    <a:pt x="296" y="312"/>
                  </a:lnTo>
                  <a:lnTo>
                    <a:pt x="296" y="309"/>
                  </a:lnTo>
                  <a:lnTo>
                    <a:pt x="169" y="309"/>
                  </a:lnTo>
                  <a:close/>
                  <a:moveTo>
                    <a:pt x="85" y="207"/>
                  </a:moveTo>
                  <a:lnTo>
                    <a:pt x="123" y="254"/>
                  </a:lnTo>
                  <a:lnTo>
                    <a:pt x="288" y="254"/>
                  </a:lnTo>
                  <a:lnTo>
                    <a:pt x="250" y="207"/>
                  </a:lnTo>
                  <a:lnTo>
                    <a:pt x="85" y="207"/>
                  </a:lnTo>
                  <a:close/>
                  <a:moveTo>
                    <a:pt x="0" y="105"/>
                  </a:moveTo>
                  <a:lnTo>
                    <a:pt x="42" y="156"/>
                  </a:lnTo>
                  <a:lnTo>
                    <a:pt x="212" y="156"/>
                  </a:lnTo>
                  <a:lnTo>
                    <a:pt x="169" y="105"/>
                  </a:lnTo>
                  <a:lnTo>
                    <a:pt x="0" y="105"/>
                  </a:lnTo>
                  <a:close/>
                  <a:moveTo>
                    <a:pt x="127" y="54"/>
                  </a:moveTo>
                  <a:lnTo>
                    <a:pt x="85" y="0"/>
                  </a:lnTo>
                  <a:lnTo>
                    <a:pt x="80" y="3"/>
                  </a:lnTo>
                  <a:lnTo>
                    <a:pt x="80" y="7"/>
                  </a:lnTo>
                  <a:lnTo>
                    <a:pt x="76" y="7"/>
                  </a:lnTo>
                  <a:lnTo>
                    <a:pt x="76" y="10"/>
                  </a:lnTo>
                  <a:lnTo>
                    <a:pt x="72" y="10"/>
                  </a:lnTo>
                  <a:lnTo>
                    <a:pt x="72" y="14"/>
                  </a:lnTo>
                  <a:lnTo>
                    <a:pt x="68" y="18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55" y="29"/>
                  </a:lnTo>
                  <a:lnTo>
                    <a:pt x="55" y="32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46" y="40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42" y="47"/>
                  </a:lnTo>
                  <a:lnTo>
                    <a:pt x="38" y="50"/>
                  </a:lnTo>
                  <a:lnTo>
                    <a:pt x="38" y="54"/>
                  </a:lnTo>
                  <a:lnTo>
                    <a:pt x="127" y="54"/>
                  </a:lnTo>
                  <a:close/>
                </a:path>
              </a:pathLst>
            </a:custGeom>
            <a:solidFill>
              <a:srgbClr val="B28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0" name="Freeform 2560"/>
            <p:cNvSpPr>
              <a:spLocks/>
            </p:cNvSpPr>
            <p:nvPr/>
          </p:nvSpPr>
          <p:spPr bwMode="auto">
            <a:xfrm>
              <a:off x="1632405" y="3090809"/>
              <a:ext cx="1582780" cy="1768778"/>
            </a:xfrm>
            <a:custGeom>
              <a:avLst/>
              <a:gdLst>
                <a:gd name="T0" fmla="*/ 0 w 1500"/>
                <a:gd name="T1" fmla="*/ 0 h 1727"/>
                <a:gd name="T2" fmla="*/ 1500 w 1500"/>
                <a:gd name="T3" fmla="*/ 1727 h 1727"/>
              </a:gdLst>
              <a:ahLst/>
              <a:cxnLst>
                <a:cxn ang="0">
                  <a:pos x="1373" y="1727"/>
                </a:cxn>
                <a:cxn ang="0">
                  <a:pos x="1381" y="1723"/>
                </a:cxn>
                <a:cxn ang="0">
                  <a:pos x="1390" y="1720"/>
                </a:cxn>
                <a:cxn ang="0">
                  <a:pos x="1398" y="1716"/>
                </a:cxn>
                <a:cxn ang="0">
                  <a:pos x="1407" y="1712"/>
                </a:cxn>
                <a:cxn ang="0">
                  <a:pos x="1415" y="1712"/>
                </a:cxn>
                <a:cxn ang="0">
                  <a:pos x="1424" y="1709"/>
                </a:cxn>
                <a:cxn ang="0">
                  <a:pos x="1432" y="1705"/>
                </a:cxn>
                <a:cxn ang="0">
                  <a:pos x="1436" y="1701"/>
                </a:cxn>
                <a:cxn ang="0">
                  <a:pos x="1445" y="1698"/>
                </a:cxn>
                <a:cxn ang="0">
                  <a:pos x="1453" y="1694"/>
                </a:cxn>
                <a:cxn ang="0">
                  <a:pos x="1462" y="1694"/>
                </a:cxn>
                <a:cxn ang="0">
                  <a:pos x="1470" y="1690"/>
                </a:cxn>
                <a:cxn ang="0">
                  <a:pos x="1479" y="1687"/>
                </a:cxn>
                <a:cxn ang="0">
                  <a:pos x="1487" y="1683"/>
                </a:cxn>
                <a:cxn ang="0">
                  <a:pos x="1492" y="1680"/>
                </a:cxn>
                <a:cxn ang="0">
                  <a:pos x="1500" y="1676"/>
                </a:cxn>
                <a:cxn ang="0">
                  <a:pos x="1267" y="1396"/>
                </a:cxn>
                <a:cxn ang="0">
                  <a:pos x="1259" y="1400"/>
                </a:cxn>
                <a:cxn ang="0">
                  <a:pos x="1250" y="1403"/>
                </a:cxn>
                <a:cxn ang="0">
                  <a:pos x="1242" y="1407"/>
                </a:cxn>
                <a:cxn ang="0">
                  <a:pos x="1233" y="1410"/>
                </a:cxn>
                <a:cxn ang="0">
                  <a:pos x="1225" y="1410"/>
                </a:cxn>
                <a:cxn ang="0">
                  <a:pos x="1216" y="1414"/>
                </a:cxn>
                <a:cxn ang="0">
                  <a:pos x="1208" y="1418"/>
                </a:cxn>
                <a:cxn ang="0">
                  <a:pos x="1199" y="1418"/>
                </a:cxn>
                <a:cxn ang="0">
                  <a:pos x="1191" y="1421"/>
                </a:cxn>
                <a:cxn ang="0">
                  <a:pos x="1182" y="1425"/>
                </a:cxn>
                <a:cxn ang="0">
                  <a:pos x="1174" y="1425"/>
                </a:cxn>
                <a:cxn ang="0">
                  <a:pos x="1165" y="1429"/>
                </a:cxn>
                <a:cxn ang="0">
                  <a:pos x="1157" y="1429"/>
                </a:cxn>
                <a:cxn ang="0">
                  <a:pos x="1148" y="1432"/>
                </a:cxn>
                <a:cxn ang="0">
                  <a:pos x="1140" y="1432"/>
                </a:cxn>
                <a:cxn ang="0">
                  <a:pos x="216" y="309"/>
                </a:cxn>
                <a:cxn ang="0">
                  <a:pos x="242" y="338"/>
                </a:cxn>
                <a:cxn ang="0">
                  <a:pos x="246" y="334"/>
                </a:cxn>
                <a:cxn ang="0">
                  <a:pos x="246" y="327"/>
                </a:cxn>
                <a:cxn ang="0">
                  <a:pos x="250" y="323"/>
                </a:cxn>
                <a:cxn ang="0">
                  <a:pos x="254" y="316"/>
                </a:cxn>
                <a:cxn ang="0">
                  <a:pos x="258" y="312"/>
                </a:cxn>
                <a:cxn ang="0">
                  <a:pos x="216" y="309"/>
                </a:cxn>
                <a:cxn ang="0">
                  <a:pos x="169" y="254"/>
                </a:cxn>
                <a:cxn ang="0">
                  <a:pos x="305" y="250"/>
                </a:cxn>
                <a:cxn ang="0">
                  <a:pos x="309" y="247"/>
                </a:cxn>
                <a:cxn ang="0">
                  <a:pos x="314" y="240"/>
                </a:cxn>
                <a:cxn ang="0">
                  <a:pos x="318" y="236"/>
                </a:cxn>
                <a:cxn ang="0">
                  <a:pos x="297" y="207"/>
                </a:cxn>
                <a:cxn ang="0">
                  <a:pos x="47" y="105"/>
                </a:cxn>
                <a:cxn ang="0">
                  <a:pos x="254" y="156"/>
                </a:cxn>
                <a:cxn ang="0">
                  <a:pos x="47" y="105"/>
                </a:cxn>
                <a:cxn ang="0">
                  <a:pos x="4" y="54"/>
                </a:cxn>
                <a:cxn ang="0">
                  <a:pos x="127" y="0"/>
                </a:cxn>
                <a:cxn ang="0">
                  <a:pos x="47" y="3"/>
                </a:cxn>
                <a:cxn ang="0">
                  <a:pos x="42" y="7"/>
                </a:cxn>
                <a:cxn ang="0">
                  <a:pos x="38" y="10"/>
                </a:cxn>
                <a:cxn ang="0">
                  <a:pos x="34" y="14"/>
                </a:cxn>
                <a:cxn ang="0">
                  <a:pos x="30" y="21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3" y="36"/>
                </a:cxn>
                <a:cxn ang="0">
                  <a:pos x="8" y="40"/>
                </a:cxn>
                <a:cxn ang="0">
                  <a:pos x="4" y="43"/>
                </a:cxn>
                <a:cxn ang="0">
                  <a:pos x="0" y="50"/>
                </a:cxn>
              </a:cxnLst>
              <a:rect l="T0" t="T1" r="T2" b="T3"/>
              <a:pathLst>
                <a:path w="1500" h="1727">
                  <a:moveTo>
                    <a:pt x="1136" y="1436"/>
                  </a:moveTo>
                  <a:lnTo>
                    <a:pt x="1373" y="1727"/>
                  </a:lnTo>
                  <a:lnTo>
                    <a:pt x="1377" y="1723"/>
                  </a:lnTo>
                  <a:lnTo>
                    <a:pt x="1381" y="1723"/>
                  </a:lnTo>
                  <a:lnTo>
                    <a:pt x="1386" y="1720"/>
                  </a:lnTo>
                  <a:lnTo>
                    <a:pt x="1390" y="1720"/>
                  </a:lnTo>
                  <a:lnTo>
                    <a:pt x="1394" y="1720"/>
                  </a:lnTo>
                  <a:lnTo>
                    <a:pt x="1398" y="1716"/>
                  </a:lnTo>
                  <a:lnTo>
                    <a:pt x="1403" y="1716"/>
                  </a:lnTo>
                  <a:lnTo>
                    <a:pt x="1407" y="1712"/>
                  </a:lnTo>
                  <a:lnTo>
                    <a:pt x="1411" y="1712"/>
                  </a:lnTo>
                  <a:lnTo>
                    <a:pt x="1415" y="1712"/>
                  </a:lnTo>
                  <a:lnTo>
                    <a:pt x="1420" y="1709"/>
                  </a:lnTo>
                  <a:lnTo>
                    <a:pt x="1424" y="1709"/>
                  </a:lnTo>
                  <a:lnTo>
                    <a:pt x="1428" y="1705"/>
                  </a:lnTo>
                  <a:lnTo>
                    <a:pt x="1432" y="1705"/>
                  </a:lnTo>
                  <a:lnTo>
                    <a:pt x="1436" y="1705"/>
                  </a:lnTo>
                  <a:lnTo>
                    <a:pt x="1436" y="1701"/>
                  </a:lnTo>
                  <a:lnTo>
                    <a:pt x="1441" y="1701"/>
                  </a:lnTo>
                  <a:lnTo>
                    <a:pt x="1445" y="1698"/>
                  </a:lnTo>
                  <a:lnTo>
                    <a:pt x="1449" y="1698"/>
                  </a:lnTo>
                  <a:lnTo>
                    <a:pt x="1453" y="1694"/>
                  </a:lnTo>
                  <a:lnTo>
                    <a:pt x="1458" y="1694"/>
                  </a:lnTo>
                  <a:lnTo>
                    <a:pt x="1462" y="1694"/>
                  </a:lnTo>
                  <a:lnTo>
                    <a:pt x="1466" y="1690"/>
                  </a:lnTo>
                  <a:lnTo>
                    <a:pt x="1470" y="1690"/>
                  </a:lnTo>
                  <a:lnTo>
                    <a:pt x="1475" y="1687"/>
                  </a:lnTo>
                  <a:lnTo>
                    <a:pt x="1479" y="1687"/>
                  </a:lnTo>
                  <a:lnTo>
                    <a:pt x="1483" y="1683"/>
                  </a:lnTo>
                  <a:lnTo>
                    <a:pt x="1487" y="1683"/>
                  </a:lnTo>
                  <a:lnTo>
                    <a:pt x="1487" y="1680"/>
                  </a:lnTo>
                  <a:lnTo>
                    <a:pt x="1492" y="1680"/>
                  </a:lnTo>
                  <a:lnTo>
                    <a:pt x="1496" y="1676"/>
                  </a:lnTo>
                  <a:lnTo>
                    <a:pt x="1500" y="1676"/>
                  </a:lnTo>
                  <a:lnTo>
                    <a:pt x="1271" y="1396"/>
                  </a:lnTo>
                  <a:lnTo>
                    <a:pt x="1267" y="1396"/>
                  </a:lnTo>
                  <a:lnTo>
                    <a:pt x="1263" y="1400"/>
                  </a:lnTo>
                  <a:lnTo>
                    <a:pt x="1259" y="1400"/>
                  </a:lnTo>
                  <a:lnTo>
                    <a:pt x="1254" y="1403"/>
                  </a:lnTo>
                  <a:lnTo>
                    <a:pt x="1250" y="1403"/>
                  </a:lnTo>
                  <a:lnTo>
                    <a:pt x="1246" y="1403"/>
                  </a:lnTo>
                  <a:lnTo>
                    <a:pt x="1242" y="1407"/>
                  </a:lnTo>
                  <a:lnTo>
                    <a:pt x="1237" y="1407"/>
                  </a:lnTo>
                  <a:lnTo>
                    <a:pt x="1233" y="1410"/>
                  </a:lnTo>
                  <a:lnTo>
                    <a:pt x="1229" y="1410"/>
                  </a:lnTo>
                  <a:lnTo>
                    <a:pt x="1225" y="1410"/>
                  </a:lnTo>
                  <a:lnTo>
                    <a:pt x="1220" y="1414"/>
                  </a:lnTo>
                  <a:lnTo>
                    <a:pt x="1216" y="1414"/>
                  </a:lnTo>
                  <a:lnTo>
                    <a:pt x="1212" y="1414"/>
                  </a:lnTo>
                  <a:lnTo>
                    <a:pt x="1208" y="1418"/>
                  </a:lnTo>
                  <a:lnTo>
                    <a:pt x="1203" y="1418"/>
                  </a:lnTo>
                  <a:lnTo>
                    <a:pt x="1199" y="1418"/>
                  </a:lnTo>
                  <a:lnTo>
                    <a:pt x="1195" y="1421"/>
                  </a:lnTo>
                  <a:lnTo>
                    <a:pt x="1191" y="1421"/>
                  </a:lnTo>
                  <a:lnTo>
                    <a:pt x="1186" y="1421"/>
                  </a:lnTo>
                  <a:lnTo>
                    <a:pt x="1182" y="1425"/>
                  </a:lnTo>
                  <a:lnTo>
                    <a:pt x="1178" y="1425"/>
                  </a:lnTo>
                  <a:lnTo>
                    <a:pt x="1174" y="1425"/>
                  </a:lnTo>
                  <a:lnTo>
                    <a:pt x="1170" y="1425"/>
                  </a:lnTo>
                  <a:lnTo>
                    <a:pt x="1165" y="1429"/>
                  </a:lnTo>
                  <a:lnTo>
                    <a:pt x="1161" y="1429"/>
                  </a:lnTo>
                  <a:lnTo>
                    <a:pt x="1157" y="1429"/>
                  </a:lnTo>
                  <a:lnTo>
                    <a:pt x="1153" y="1432"/>
                  </a:lnTo>
                  <a:lnTo>
                    <a:pt x="1148" y="1432"/>
                  </a:lnTo>
                  <a:lnTo>
                    <a:pt x="1144" y="1432"/>
                  </a:lnTo>
                  <a:lnTo>
                    <a:pt x="1140" y="1432"/>
                  </a:lnTo>
                  <a:lnTo>
                    <a:pt x="1136" y="1436"/>
                  </a:lnTo>
                  <a:close/>
                  <a:moveTo>
                    <a:pt x="216" y="309"/>
                  </a:moveTo>
                  <a:lnTo>
                    <a:pt x="242" y="341"/>
                  </a:lnTo>
                  <a:lnTo>
                    <a:pt x="242" y="338"/>
                  </a:lnTo>
                  <a:lnTo>
                    <a:pt x="242" y="334"/>
                  </a:lnTo>
                  <a:lnTo>
                    <a:pt x="246" y="334"/>
                  </a:lnTo>
                  <a:lnTo>
                    <a:pt x="246" y="330"/>
                  </a:lnTo>
                  <a:lnTo>
                    <a:pt x="246" y="327"/>
                  </a:lnTo>
                  <a:lnTo>
                    <a:pt x="250" y="327"/>
                  </a:lnTo>
                  <a:lnTo>
                    <a:pt x="250" y="323"/>
                  </a:lnTo>
                  <a:lnTo>
                    <a:pt x="254" y="320"/>
                  </a:lnTo>
                  <a:lnTo>
                    <a:pt x="254" y="316"/>
                  </a:lnTo>
                  <a:lnTo>
                    <a:pt x="258" y="316"/>
                  </a:lnTo>
                  <a:lnTo>
                    <a:pt x="258" y="312"/>
                  </a:lnTo>
                  <a:lnTo>
                    <a:pt x="258" y="309"/>
                  </a:lnTo>
                  <a:lnTo>
                    <a:pt x="216" y="309"/>
                  </a:lnTo>
                  <a:close/>
                  <a:moveTo>
                    <a:pt x="131" y="207"/>
                  </a:moveTo>
                  <a:lnTo>
                    <a:pt x="169" y="254"/>
                  </a:lnTo>
                  <a:lnTo>
                    <a:pt x="305" y="254"/>
                  </a:lnTo>
                  <a:lnTo>
                    <a:pt x="305" y="250"/>
                  </a:lnTo>
                  <a:lnTo>
                    <a:pt x="309" y="250"/>
                  </a:lnTo>
                  <a:lnTo>
                    <a:pt x="309" y="247"/>
                  </a:lnTo>
                  <a:lnTo>
                    <a:pt x="314" y="243"/>
                  </a:lnTo>
                  <a:lnTo>
                    <a:pt x="314" y="240"/>
                  </a:lnTo>
                  <a:lnTo>
                    <a:pt x="318" y="240"/>
                  </a:lnTo>
                  <a:lnTo>
                    <a:pt x="318" y="236"/>
                  </a:lnTo>
                  <a:lnTo>
                    <a:pt x="322" y="236"/>
                  </a:lnTo>
                  <a:lnTo>
                    <a:pt x="297" y="207"/>
                  </a:lnTo>
                  <a:lnTo>
                    <a:pt x="131" y="207"/>
                  </a:lnTo>
                  <a:close/>
                  <a:moveTo>
                    <a:pt x="47" y="105"/>
                  </a:moveTo>
                  <a:lnTo>
                    <a:pt x="89" y="156"/>
                  </a:lnTo>
                  <a:lnTo>
                    <a:pt x="254" y="156"/>
                  </a:lnTo>
                  <a:lnTo>
                    <a:pt x="212" y="105"/>
                  </a:lnTo>
                  <a:lnTo>
                    <a:pt x="47" y="105"/>
                  </a:lnTo>
                  <a:close/>
                  <a:moveTo>
                    <a:pt x="0" y="50"/>
                  </a:moveTo>
                  <a:lnTo>
                    <a:pt x="4" y="54"/>
                  </a:lnTo>
                  <a:lnTo>
                    <a:pt x="169" y="54"/>
                  </a:lnTo>
                  <a:lnTo>
                    <a:pt x="127" y="0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42" y="3"/>
                  </a:lnTo>
                  <a:lnTo>
                    <a:pt x="42" y="7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25" y="21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21" y="29"/>
                  </a:lnTo>
                  <a:lnTo>
                    <a:pt x="17" y="32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B68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1" name="Freeform 2561"/>
            <p:cNvSpPr>
              <a:spLocks/>
            </p:cNvSpPr>
            <p:nvPr/>
          </p:nvSpPr>
          <p:spPr bwMode="auto">
            <a:xfrm>
              <a:off x="1680978" y="3000685"/>
              <a:ext cx="1596505" cy="1832283"/>
            </a:xfrm>
            <a:custGeom>
              <a:avLst/>
              <a:gdLst>
                <a:gd name="T0" fmla="*/ 842866993 w 1512"/>
                <a:gd name="T1" fmla="*/ 0 h 1789"/>
                <a:gd name="T2" fmla="*/ 1685732930 w 1512"/>
                <a:gd name="T3" fmla="*/ 938307106 h 1789"/>
                <a:gd name="T4" fmla="*/ 842866993 w 1512"/>
                <a:gd name="T5" fmla="*/ 1876613187 h 1789"/>
                <a:gd name="T6" fmla="*/ 0 w 1512"/>
                <a:gd name="T7" fmla="*/ 938307106 h 1789"/>
                <a:gd name="T8" fmla="*/ 1554174414 w 1512"/>
                <a:gd name="T9" fmla="*/ 1876613187 h 1789"/>
                <a:gd name="T10" fmla="*/ 1563093510 w 1512"/>
                <a:gd name="T11" fmla="*/ 1873465840 h 1789"/>
                <a:gd name="T12" fmla="*/ 1573127625 w 1512"/>
                <a:gd name="T13" fmla="*/ 1869270743 h 1789"/>
                <a:gd name="T14" fmla="*/ 1582046721 w 1512"/>
                <a:gd name="T15" fmla="*/ 1865074621 h 1789"/>
                <a:gd name="T16" fmla="*/ 1592080837 w 1512"/>
                <a:gd name="T17" fmla="*/ 1861927274 h 1789"/>
                <a:gd name="T18" fmla="*/ 1600999933 w 1512"/>
                <a:gd name="T19" fmla="*/ 1857732177 h 1789"/>
                <a:gd name="T20" fmla="*/ 1605460009 w 1512"/>
                <a:gd name="T21" fmla="*/ 1854584829 h 1789"/>
                <a:gd name="T22" fmla="*/ 1615494124 w 1512"/>
                <a:gd name="T23" fmla="*/ 1850388708 h 1789"/>
                <a:gd name="T24" fmla="*/ 1624413220 w 1512"/>
                <a:gd name="T25" fmla="*/ 1846192586 h 1789"/>
                <a:gd name="T26" fmla="*/ 1634447335 w 1512"/>
                <a:gd name="T27" fmla="*/ 1843046263 h 1789"/>
                <a:gd name="T28" fmla="*/ 1643366431 w 1512"/>
                <a:gd name="T29" fmla="*/ 1838850142 h 1789"/>
                <a:gd name="T30" fmla="*/ 1653400547 w 1512"/>
                <a:gd name="T31" fmla="*/ 1834654020 h 1789"/>
                <a:gd name="T32" fmla="*/ 1662319643 w 1512"/>
                <a:gd name="T33" fmla="*/ 1831507697 h 1789"/>
                <a:gd name="T34" fmla="*/ 1672353758 w 1512"/>
                <a:gd name="T35" fmla="*/ 1827311576 h 1789"/>
                <a:gd name="T36" fmla="*/ 1681272854 w 1512"/>
                <a:gd name="T37" fmla="*/ 1823115454 h 1789"/>
                <a:gd name="T38" fmla="*/ 1685732930 w 1512"/>
                <a:gd name="T39" fmla="*/ 1819969131 h 1789"/>
                <a:gd name="T40" fmla="*/ 1431534994 w 1512"/>
                <a:gd name="T41" fmla="*/ 1529403335 h 1789"/>
                <a:gd name="T42" fmla="*/ 1421500879 w 1512"/>
                <a:gd name="T43" fmla="*/ 1533599456 h 1789"/>
                <a:gd name="T44" fmla="*/ 1412581783 w 1512"/>
                <a:gd name="T45" fmla="*/ 1537794554 h 1789"/>
                <a:gd name="T46" fmla="*/ 1402547668 w 1512"/>
                <a:gd name="T47" fmla="*/ 1540941901 h 1789"/>
                <a:gd name="T48" fmla="*/ 1398088648 w 1512"/>
                <a:gd name="T49" fmla="*/ 1545138022 h 1789"/>
                <a:gd name="T50" fmla="*/ 1388054532 w 1512"/>
                <a:gd name="T51" fmla="*/ 1549334144 h 1789"/>
                <a:gd name="T52" fmla="*/ 1379134380 w 1512"/>
                <a:gd name="T53" fmla="*/ 1552480467 h 1789"/>
                <a:gd name="T54" fmla="*/ 1369100265 w 1512"/>
                <a:gd name="T55" fmla="*/ 1556676589 h 1789"/>
                <a:gd name="T56" fmla="*/ 1360181169 w 1512"/>
                <a:gd name="T57" fmla="*/ 1556676589 h 1789"/>
                <a:gd name="T58" fmla="*/ 1351262073 w 1512"/>
                <a:gd name="T59" fmla="*/ 1560872710 h 1789"/>
                <a:gd name="T60" fmla="*/ 1341227958 w 1512"/>
                <a:gd name="T61" fmla="*/ 1564019033 h 1789"/>
                <a:gd name="T62" fmla="*/ 1332308862 w 1512"/>
                <a:gd name="T63" fmla="*/ 1568215155 h 1789"/>
                <a:gd name="T64" fmla="*/ 1322274746 w 1512"/>
                <a:gd name="T65" fmla="*/ 1571362502 h 1789"/>
                <a:gd name="T66" fmla="*/ 1313355650 w 1512"/>
                <a:gd name="T67" fmla="*/ 1571362502 h 1789"/>
                <a:gd name="T68" fmla="*/ 1303321535 w 1512"/>
                <a:gd name="T69" fmla="*/ 1575557599 h 1789"/>
                <a:gd name="T70" fmla="*/ 1294402439 w 1512"/>
                <a:gd name="T71" fmla="*/ 1579753721 h 1789"/>
                <a:gd name="T72" fmla="*/ 226325694 w 1512"/>
                <a:gd name="T73" fmla="*/ 358748546 h 1789"/>
                <a:gd name="T74" fmla="*/ 287645470 w 1512"/>
                <a:gd name="T75" fmla="*/ 354553449 h 1789"/>
                <a:gd name="T76" fmla="*/ 297679586 w 1512"/>
                <a:gd name="T77" fmla="*/ 347209980 h 1789"/>
                <a:gd name="T78" fmla="*/ 302138606 w 1512"/>
                <a:gd name="T79" fmla="*/ 344063657 h 1789"/>
                <a:gd name="T80" fmla="*/ 306598682 w 1512"/>
                <a:gd name="T81" fmla="*/ 339867536 h 1789"/>
                <a:gd name="T82" fmla="*/ 311057702 w 1512"/>
                <a:gd name="T83" fmla="*/ 335671414 h 1789"/>
                <a:gd name="T84" fmla="*/ 315517778 w 1512"/>
                <a:gd name="T85" fmla="*/ 328328970 h 1789"/>
                <a:gd name="T86" fmla="*/ 321091817 w 1512"/>
                <a:gd name="T87" fmla="*/ 320985501 h 1789"/>
                <a:gd name="T88" fmla="*/ 325551893 w 1512"/>
                <a:gd name="T89" fmla="*/ 316790404 h 1789"/>
                <a:gd name="T90" fmla="*/ 334470989 w 1512"/>
                <a:gd name="T91" fmla="*/ 309446935 h 1789"/>
                <a:gd name="T92" fmla="*/ 93652126 w 1512"/>
                <a:gd name="T93" fmla="*/ 202451405 h 1789"/>
                <a:gd name="T94" fmla="*/ 325551893 w 1512"/>
                <a:gd name="T95" fmla="*/ 255949138 h 1789"/>
                <a:gd name="T96" fmla="*/ 93652126 w 1512"/>
                <a:gd name="T97" fmla="*/ 202451405 h 1789"/>
                <a:gd name="T98" fmla="*/ 46825535 w 1512"/>
                <a:gd name="T99" fmla="*/ 148954697 h 1789"/>
                <a:gd name="T100" fmla="*/ 183959196 w 1512"/>
                <a:gd name="T101" fmla="*/ 92309585 h 1789"/>
                <a:gd name="T102" fmla="*/ 136018625 w 1512"/>
                <a:gd name="T103" fmla="*/ 38811836 h 1789"/>
                <a:gd name="T104" fmla="*/ 99226166 w 1512"/>
                <a:gd name="T105" fmla="*/ 4196124 h 1789"/>
                <a:gd name="T106" fmla="*/ 93652126 w 1512"/>
                <a:gd name="T107" fmla="*/ 8392247 h 1789"/>
                <a:gd name="T108" fmla="*/ 89192050 w 1512"/>
                <a:gd name="T109" fmla="*/ 11538570 h 1789"/>
                <a:gd name="T110" fmla="*/ 84733030 w 1512"/>
                <a:gd name="T111" fmla="*/ 15734692 h 1789"/>
                <a:gd name="T112" fmla="*/ 74698915 w 1512"/>
                <a:gd name="T113" fmla="*/ 23077140 h 1789"/>
                <a:gd name="T114" fmla="*/ 70238839 w 1512"/>
                <a:gd name="T115" fmla="*/ 27273262 h 1789"/>
                <a:gd name="T116" fmla="*/ 65778747 w 1512"/>
                <a:gd name="T117" fmla="*/ 30420609 h 1789"/>
                <a:gd name="T118" fmla="*/ 61319726 w 1512"/>
                <a:gd name="T119" fmla="*/ 34615714 h 1789"/>
                <a:gd name="T120" fmla="*/ 55744631 w 1512"/>
                <a:gd name="T121" fmla="*/ 38811836 h 1789"/>
                <a:gd name="T122" fmla="*/ 17694720 60000 65536"/>
                <a:gd name="T123" fmla="*/ 0 60000 65536"/>
                <a:gd name="T124" fmla="*/ 5898240 60000 65536"/>
                <a:gd name="T125" fmla="*/ 1179648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2"/>
                <a:gd name="T184" fmla="*/ 0 h 1789"/>
                <a:gd name="T185" fmla="*/ 1512 w 1512"/>
                <a:gd name="T186" fmla="*/ 1789 h 17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2" h="1789">
                  <a:moveTo>
                    <a:pt x="1161" y="1506"/>
                  </a:moveTo>
                  <a:lnTo>
                    <a:pt x="1394" y="1789"/>
                  </a:lnTo>
                  <a:lnTo>
                    <a:pt x="1398" y="1786"/>
                  </a:lnTo>
                  <a:lnTo>
                    <a:pt x="1402" y="1786"/>
                  </a:lnTo>
                  <a:lnTo>
                    <a:pt x="1406" y="1782"/>
                  </a:lnTo>
                  <a:lnTo>
                    <a:pt x="1411" y="1782"/>
                  </a:lnTo>
                  <a:lnTo>
                    <a:pt x="1415" y="1778"/>
                  </a:lnTo>
                  <a:lnTo>
                    <a:pt x="1419" y="1778"/>
                  </a:lnTo>
                  <a:lnTo>
                    <a:pt x="1423" y="1778"/>
                  </a:lnTo>
                  <a:lnTo>
                    <a:pt x="1428" y="1775"/>
                  </a:lnTo>
                  <a:lnTo>
                    <a:pt x="1432" y="1775"/>
                  </a:lnTo>
                  <a:lnTo>
                    <a:pt x="1436" y="1771"/>
                  </a:lnTo>
                  <a:lnTo>
                    <a:pt x="1440" y="1771"/>
                  </a:lnTo>
                  <a:lnTo>
                    <a:pt x="1440" y="1768"/>
                  </a:lnTo>
                  <a:lnTo>
                    <a:pt x="1445" y="1768"/>
                  </a:lnTo>
                  <a:lnTo>
                    <a:pt x="1449" y="1764"/>
                  </a:lnTo>
                  <a:lnTo>
                    <a:pt x="1453" y="1764"/>
                  </a:lnTo>
                  <a:lnTo>
                    <a:pt x="1457" y="1760"/>
                  </a:lnTo>
                  <a:lnTo>
                    <a:pt x="1462" y="1760"/>
                  </a:lnTo>
                  <a:lnTo>
                    <a:pt x="1466" y="1757"/>
                  </a:lnTo>
                  <a:lnTo>
                    <a:pt x="1470" y="1757"/>
                  </a:lnTo>
                  <a:lnTo>
                    <a:pt x="1474" y="1753"/>
                  </a:lnTo>
                  <a:lnTo>
                    <a:pt x="1478" y="1749"/>
                  </a:lnTo>
                  <a:lnTo>
                    <a:pt x="1483" y="1749"/>
                  </a:lnTo>
                  <a:lnTo>
                    <a:pt x="1487" y="1746"/>
                  </a:lnTo>
                  <a:lnTo>
                    <a:pt x="1491" y="1746"/>
                  </a:lnTo>
                  <a:lnTo>
                    <a:pt x="1495" y="1742"/>
                  </a:lnTo>
                  <a:lnTo>
                    <a:pt x="1500" y="1742"/>
                  </a:lnTo>
                  <a:lnTo>
                    <a:pt x="1504" y="1738"/>
                  </a:lnTo>
                  <a:lnTo>
                    <a:pt x="1508" y="1738"/>
                  </a:lnTo>
                  <a:lnTo>
                    <a:pt x="1508" y="1735"/>
                  </a:lnTo>
                  <a:lnTo>
                    <a:pt x="1512" y="1735"/>
                  </a:lnTo>
                  <a:lnTo>
                    <a:pt x="1288" y="1458"/>
                  </a:lnTo>
                  <a:lnTo>
                    <a:pt x="1284" y="1458"/>
                  </a:lnTo>
                  <a:lnTo>
                    <a:pt x="1279" y="1462"/>
                  </a:lnTo>
                  <a:lnTo>
                    <a:pt x="1275" y="1462"/>
                  </a:lnTo>
                  <a:lnTo>
                    <a:pt x="1271" y="1466"/>
                  </a:lnTo>
                  <a:lnTo>
                    <a:pt x="1267" y="1466"/>
                  </a:lnTo>
                  <a:lnTo>
                    <a:pt x="1262" y="1469"/>
                  </a:lnTo>
                  <a:lnTo>
                    <a:pt x="1258" y="1469"/>
                  </a:lnTo>
                  <a:lnTo>
                    <a:pt x="1258" y="1473"/>
                  </a:lnTo>
                  <a:lnTo>
                    <a:pt x="1254" y="1473"/>
                  </a:lnTo>
                  <a:lnTo>
                    <a:pt x="1250" y="1477"/>
                  </a:lnTo>
                  <a:lnTo>
                    <a:pt x="1245" y="1477"/>
                  </a:lnTo>
                  <a:lnTo>
                    <a:pt x="1241" y="1477"/>
                  </a:lnTo>
                  <a:lnTo>
                    <a:pt x="1237" y="1480"/>
                  </a:lnTo>
                  <a:lnTo>
                    <a:pt x="1233" y="1480"/>
                  </a:lnTo>
                  <a:lnTo>
                    <a:pt x="1228" y="1484"/>
                  </a:lnTo>
                  <a:lnTo>
                    <a:pt x="1224" y="1484"/>
                  </a:lnTo>
                  <a:lnTo>
                    <a:pt x="1220" y="1484"/>
                  </a:lnTo>
                  <a:lnTo>
                    <a:pt x="1216" y="1488"/>
                  </a:lnTo>
                  <a:lnTo>
                    <a:pt x="1212" y="1488"/>
                  </a:lnTo>
                  <a:lnTo>
                    <a:pt x="1207" y="1491"/>
                  </a:lnTo>
                  <a:lnTo>
                    <a:pt x="1203" y="1491"/>
                  </a:lnTo>
                  <a:lnTo>
                    <a:pt x="1199" y="1491"/>
                  </a:lnTo>
                  <a:lnTo>
                    <a:pt x="1195" y="1495"/>
                  </a:lnTo>
                  <a:lnTo>
                    <a:pt x="1190" y="1495"/>
                  </a:lnTo>
                  <a:lnTo>
                    <a:pt x="1186" y="1498"/>
                  </a:lnTo>
                  <a:lnTo>
                    <a:pt x="1182" y="1498"/>
                  </a:lnTo>
                  <a:lnTo>
                    <a:pt x="1178" y="1498"/>
                  </a:lnTo>
                  <a:lnTo>
                    <a:pt x="1173" y="1502"/>
                  </a:lnTo>
                  <a:lnTo>
                    <a:pt x="1169" y="1502"/>
                  </a:lnTo>
                  <a:lnTo>
                    <a:pt x="1165" y="1506"/>
                  </a:lnTo>
                  <a:lnTo>
                    <a:pt x="1161" y="1506"/>
                  </a:lnTo>
                  <a:close/>
                  <a:moveTo>
                    <a:pt x="165" y="295"/>
                  </a:moveTo>
                  <a:lnTo>
                    <a:pt x="203" y="342"/>
                  </a:lnTo>
                  <a:lnTo>
                    <a:pt x="258" y="342"/>
                  </a:lnTo>
                  <a:lnTo>
                    <a:pt x="258" y="338"/>
                  </a:lnTo>
                  <a:lnTo>
                    <a:pt x="262" y="335"/>
                  </a:lnTo>
                  <a:lnTo>
                    <a:pt x="267" y="331"/>
                  </a:lnTo>
                  <a:lnTo>
                    <a:pt x="267" y="328"/>
                  </a:lnTo>
                  <a:lnTo>
                    <a:pt x="271" y="328"/>
                  </a:lnTo>
                  <a:lnTo>
                    <a:pt x="271" y="324"/>
                  </a:lnTo>
                  <a:lnTo>
                    <a:pt x="275" y="324"/>
                  </a:lnTo>
                  <a:lnTo>
                    <a:pt x="275" y="320"/>
                  </a:lnTo>
                  <a:lnTo>
                    <a:pt x="279" y="320"/>
                  </a:lnTo>
                  <a:lnTo>
                    <a:pt x="279" y="317"/>
                  </a:lnTo>
                  <a:lnTo>
                    <a:pt x="283" y="313"/>
                  </a:lnTo>
                  <a:lnTo>
                    <a:pt x="288" y="309"/>
                  </a:lnTo>
                  <a:lnTo>
                    <a:pt x="288" y="306"/>
                  </a:lnTo>
                  <a:lnTo>
                    <a:pt x="292" y="306"/>
                  </a:lnTo>
                  <a:lnTo>
                    <a:pt x="292" y="302"/>
                  </a:lnTo>
                  <a:lnTo>
                    <a:pt x="296" y="298"/>
                  </a:lnTo>
                  <a:lnTo>
                    <a:pt x="300" y="295"/>
                  </a:lnTo>
                  <a:lnTo>
                    <a:pt x="165" y="295"/>
                  </a:lnTo>
                  <a:close/>
                  <a:moveTo>
                    <a:pt x="84" y="193"/>
                  </a:moveTo>
                  <a:lnTo>
                    <a:pt x="127" y="244"/>
                  </a:lnTo>
                  <a:lnTo>
                    <a:pt x="292" y="244"/>
                  </a:lnTo>
                  <a:lnTo>
                    <a:pt x="250" y="193"/>
                  </a:lnTo>
                  <a:lnTo>
                    <a:pt x="84" y="193"/>
                  </a:lnTo>
                  <a:close/>
                  <a:moveTo>
                    <a:pt x="0" y="88"/>
                  </a:moveTo>
                  <a:lnTo>
                    <a:pt x="42" y="142"/>
                  </a:lnTo>
                  <a:lnTo>
                    <a:pt x="207" y="142"/>
                  </a:lnTo>
                  <a:lnTo>
                    <a:pt x="165" y="88"/>
                  </a:lnTo>
                  <a:lnTo>
                    <a:pt x="0" y="88"/>
                  </a:lnTo>
                  <a:close/>
                  <a:moveTo>
                    <a:pt x="122" y="37"/>
                  </a:moveTo>
                  <a:lnTo>
                    <a:pt x="93" y="0"/>
                  </a:lnTo>
                  <a:lnTo>
                    <a:pt x="89" y="4"/>
                  </a:lnTo>
                  <a:lnTo>
                    <a:pt x="89" y="8"/>
                  </a:lnTo>
                  <a:lnTo>
                    <a:pt x="84" y="8"/>
                  </a:lnTo>
                  <a:lnTo>
                    <a:pt x="84" y="11"/>
                  </a:lnTo>
                  <a:lnTo>
                    <a:pt x="80" y="11"/>
                  </a:lnTo>
                  <a:lnTo>
                    <a:pt x="80" y="15"/>
                  </a:lnTo>
                  <a:lnTo>
                    <a:pt x="76" y="15"/>
                  </a:lnTo>
                  <a:lnTo>
                    <a:pt x="72" y="18"/>
                  </a:lnTo>
                  <a:lnTo>
                    <a:pt x="67" y="22"/>
                  </a:lnTo>
                  <a:lnTo>
                    <a:pt x="67" y="26"/>
                  </a:lnTo>
                  <a:lnTo>
                    <a:pt x="63" y="26"/>
                  </a:lnTo>
                  <a:lnTo>
                    <a:pt x="63" y="29"/>
                  </a:lnTo>
                  <a:lnTo>
                    <a:pt x="59" y="29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55" y="37"/>
                  </a:lnTo>
                  <a:lnTo>
                    <a:pt x="50" y="37"/>
                  </a:lnTo>
                  <a:lnTo>
                    <a:pt x="122" y="37"/>
                  </a:lnTo>
                  <a:close/>
                </a:path>
              </a:pathLst>
            </a:custGeom>
            <a:solidFill>
              <a:srgbClr val="BB8D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2" name="Freeform 2562"/>
            <p:cNvSpPr>
              <a:spLocks/>
            </p:cNvSpPr>
            <p:nvPr/>
          </p:nvSpPr>
          <p:spPr bwMode="auto">
            <a:xfrm>
              <a:off x="1733766" y="2986348"/>
              <a:ext cx="1607067" cy="1821018"/>
            </a:xfrm>
            <a:custGeom>
              <a:avLst/>
              <a:gdLst>
                <a:gd name="T0" fmla="*/ 0 w 1522"/>
                <a:gd name="T1" fmla="*/ 0 h 1778"/>
                <a:gd name="T2" fmla="*/ 1522 w 1522"/>
                <a:gd name="T3" fmla="*/ 1778 h 1778"/>
              </a:gdLst>
              <a:ahLst/>
              <a:cxnLst>
                <a:cxn ang="0">
                  <a:pos x="1403" y="1778"/>
                </a:cxn>
                <a:cxn ang="0">
                  <a:pos x="1412" y="1774"/>
                </a:cxn>
                <a:cxn ang="0">
                  <a:pos x="1420" y="1771"/>
                </a:cxn>
                <a:cxn ang="0">
                  <a:pos x="1428" y="1767"/>
                </a:cxn>
                <a:cxn ang="0">
                  <a:pos x="1433" y="1763"/>
                </a:cxn>
                <a:cxn ang="0">
                  <a:pos x="1441" y="1760"/>
                </a:cxn>
                <a:cxn ang="0">
                  <a:pos x="1450" y="1756"/>
                </a:cxn>
                <a:cxn ang="0">
                  <a:pos x="1458" y="1752"/>
                </a:cxn>
                <a:cxn ang="0">
                  <a:pos x="1462" y="1749"/>
                </a:cxn>
                <a:cxn ang="0">
                  <a:pos x="1471" y="1745"/>
                </a:cxn>
                <a:cxn ang="0">
                  <a:pos x="1479" y="1742"/>
                </a:cxn>
                <a:cxn ang="0">
                  <a:pos x="1488" y="1734"/>
                </a:cxn>
                <a:cxn ang="0">
                  <a:pos x="1496" y="1731"/>
                </a:cxn>
                <a:cxn ang="0">
                  <a:pos x="1505" y="1727"/>
                </a:cxn>
                <a:cxn ang="0">
                  <a:pos x="1509" y="1723"/>
                </a:cxn>
                <a:cxn ang="0">
                  <a:pos x="1517" y="1720"/>
                </a:cxn>
                <a:cxn ang="0">
                  <a:pos x="1297" y="1443"/>
                </a:cxn>
                <a:cxn ang="0">
                  <a:pos x="1289" y="1447"/>
                </a:cxn>
                <a:cxn ang="0">
                  <a:pos x="1280" y="1451"/>
                </a:cxn>
                <a:cxn ang="0">
                  <a:pos x="1276" y="1454"/>
                </a:cxn>
                <a:cxn ang="0">
                  <a:pos x="1267" y="1458"/>
                </a:cxn>
                <a:cxn ang="0">
                  <a:pos x="1259" y="1462"/>
                </a:cxn>
                <a:cxn ang="0">
                  <a:pos x="1251" y="1465"/>
                </a:cxn>
                <a:cxn ang="0">
                  <a:pos x="1246" y="1469"/>
                </a:cxn>
                <a:cxn ang="0">
                  <a:pos x="1238" y="1472"/>
                </a:cxn>
                <a:cxn ang="0">
                  <a:pos x="1229" y="1476"/>
                </a:cxn>
                <a:cxn ang="0">
                  <a:pos x="1221" y="1480"/>
                </a:cxn>
                <a:cxn ang="0">
                  <a:pos x="1212" y="1483"/>
                </a:cxn>
                <a:cxn ang="0">
                  <a:pos x="1208" y="1487"/>
                </a:cxn>
                <a:cxn ang="0">
                  <a:pos x="1200" y="1491"/>
                </a:cxn>
                <a:cxn ang="0">
                  <a:pos x="1191" y="1491"/>
                </a:cxn>
                <a:cxn ang="0">
                  <a:pos x="1183" y="1494"/>
                </a:cxn>
                <a:cxn ang="0">
                  <a:pos x="1174" y="1498"/>
                </a:cxn>
                <a:cxn ang="0">
                  <a:pos x="225" y="338"/>
                </a:cxn>
                <a:cxn ang="0">
                  <a:pos x="229" y="331"/>
                </a:cxn>
                <a:cxn ang="0">
                  <a:pos x="233" y="327"/>
                </a:cxn>
                <a:cxn ang="0">
                  <a:pos x="238" y="323"/>
                </a:cxn>
                <a:cxn ang="0">
                  <a:pos x="242" y="320"/>
                </a:cxn>
                <a:cxn ang="0">
                  <a:pos x="246" y="316"/>
                </a:cxn>
                <a:cxn ang="0">
                  <a:pos x="250" y="312"/>
                </a:cxn>
                <a:cxn ang="0">
                  <a:pos x="200" y="309"/>
                </a:cxn>
                <a:cxn ang="0">
                  <a:pos x="157" y="258"/>
                </a:cxn>
                <a:cxn ang="0">
                  <a:pos x="310" y="254"/>
                </a:cxn>
                <a:cxn ang="0">
                  <a:pos x="314" y="251"/>
                </a:cxn>
                <a:cxn ang="0">
                  <a:pos x="284" y="207"/>
                </a:cxn>
                <a:cxn ang="0">
                  <a:pos x="30" y="102"/>
                </a:cxn>
                <a:cxn ang="0">
                  <a:pos x="242" y="156"/>
                </a:cxn>
                <a:cxn ang="0">
                  <a:pos x="30" y="102"/>
                </a:cxn>
                <a:cxn ang="0">
                  <a:pos x="115" y="0"/>
                </a:cxn>
                <a:cxn ang="0">
                  <a:pos x="60" y="0"/>
                </a:cxn>
                <a:cxn ang="0">
                  <a:pos x="56" y="3"/>
                </a:cxn>
                <a:cxn ang="0">
                  <a:pos x="51" y="7"/>
                </a:cxn>
                <a:cxn ang="0">
                  <a:pos x="43" y="14"/>
                </a:cxn>
                <a:cxn ang="0">
                  <a:pos x="39" y="18"/>
                </a:cxn>
                <a:cxn ang="0">
                  <a:pos x="30" y="25"/>
                </a:cxn>
                <a:cxn ang="0">
                  <a:pos x="26" y="32"/>
                </a:cxn>
                <a:cxn ang="0">
                  <a:pos x="22" y="36"/>
                </a:cxn>
                <a:cxn ang="0">
                  <a:pos x="13" y="40"/>
                </a:cxn>
                <a:cxn ang="0">
                  <a:pos x="9" y="47"/>
                </a:cxn>
                <a:cxn ang="0">
                  <a:pos x="5" y="51"/>
                </a:cxn>
                <a:cxn ang="0">
                  <a:pos x="157" y="51"/>
                </a:cxn>
              </a:cxnLst>
              <a:rect l="T0" t="T1" r="T2" b="T3"/>
              <a:pathLst>
                <a:path w="1522" h="1778">
                  <a:moveTo>
                    <a:pt x="1174" y="1498"/>
                  </a:moveTo>
                  <a:lnTo>
                    <a:pt x="1403" y="1778"/>
                  </a:lnTo>
                  <a:lnTo>
                    <a:pt x="1407" y="1774"/>
                  </a:lnTo>
                  <a:lnTo>
                    <a:pt x="1412" y="1774"/>
                  </a:lnTo>
                  <a:lnTo>
                    <a:pt x="1416" y="1771"/>
                  </a:lnTo>
                  <a:lnTo>
                    <a:pt x="1420" y="1771"/>
                  </a:lnTo>
                  <a:lnTo>
                    <a:pt x="1424" y="1767"/>
                  </a:lnTo>
                  <a:lnTo>
                    <a:pt x="1428" y="1767"/>
                  </a:lnTo>
                  <a:lnTo>
                    <a:pt x="1428" y="1763"/>
                  </a:lnTo>
                  <a:lnTo>
                    <a:pt x="1433" y="1763"/>
                  </a:lnTo>
                  <a:lnTo>
                    <a:pt x="1437" y="1760"/>
                  </a:lnTo>
                  <a:lnTo>
                    <a:pt x="1441" y="1760"/>
                  </a:lnTo>
                  <a:lnTo>
                    <a:pt x="1445" y="1756"/>
                  </a:lnTo>
                  <a:lnTo>
                    <a:pt x="1450" y="1756"/>
                  </a:lnTo>
                  <a:lnTo>
                    <a:pt x="1454" y="1752"/>
                  </a:lnTo>
                  <a:lnTo>
                    <a:pt x="1458" y="1752"/>
                  </a:lnTo>
                  <a:lnTo>
                    <a:pt x="1458" y="1749"/>
                  </a:lnTo>
                  <a:lnTo>
                    <a:pt x="1462" y="1749"/>
                  </a:lnTo>
                  <a:lnTo>
                    <a:pt x="1467" y="1745"/>
                  </a:lnTo>
                  <a:lnTo>
                    <a:pt x="1471" y="1745"/>
                  </a:lnTo>
                  <a:lnTo>
                    <a:pt x="1475" y="1742"/>
                  </a:lnTo>
                  <a:lnTo>
                    <a:pt x="1479" y="1742"/>
                  </a:lnTo>
                  <a:lnTo>
                    <a:pt x="1484" y="1738"/>
                  </a:lnTo>
                  <a:lnTo>
                    <a:pt x="1488" y="1734"/>
                  </a:lnTo>
                  <a:lnTo>
                    <a:pt x="1492" y="1734"/>
                  </a:lnTo>
                  <a:lnTo>
                    <a:pt x="1496" y="1731"/>
                  </a:lnTo>
                  <a:lnTo>
                    <a:pt x="1501" y="1727"/>
                  </a:lnTo>
                  <a:lnTo>
                    <a:pt x="1505" y="1727"/>
                  </a:lnTo>
                  <a:lnTo>
                    <a:pt x="1505" y="1723"/>
                  </a:lnTo>
                  <a:lnTo>
                    <a:pt x="1509" y="1723"/>
                  </a:lnTo>
                  <a:lnTo>
                    <a:pt x="1513" y="1720"/>
                  </a:lnTo>
                  <a:lnTo>
                    <a:pt x="1517" y="1720"/>
                  </a:lnTo>
                  <a:lnTo>
                    <a:pt x="1522" y="1716"/>
                  </a:lnTo>
                  <a:lnTo>
                    <a:pt x="1297" y="1443"/>
                  </a:lnTo>
                  <a:lnTo>
                    <a:pt x="1293" y="1443"/>
                  </a:lnTo>
                  <a:lnTo>
                    <a:pt x="1289" y="1447"/>
                  </a:lnTo>
                  <a:lnTo>
                    <a:pt x="1284" y="1447"/>
                  </a:lnTo>
                  <a:lnTo>
                    <a:pt x="1280" y="1451"/>
                  </a:lnTo>
                  <a:lnTo>
                    <a:pt x="1276" y="1451"/>
                  </a:lnTo>
                  <a:lnTo>
                    <a:pt x="1276" y="1454"/>
                  </a:lnTo>
                  <a:lnTo>
                    <a:pt x="1272" y="1454"/>
                  </a:lnTo>
                  <a:lnTo>
                    <a:pt x="1267" y="1458"/>
                  </a:lnTo>
                  <a:lnTo>
                    <a:pt x="1263" y="1458"/>
                  </a:lnTo>
                  <a:lnTo>
                    <a:pt x="1259" y="1462"/>
                  </a:lnTo>
                  <a:lnTo>
                    <a:pt x="1255" y="1462"/>
                  </a:lnTo>
                  <a:lnTo>
                    <a:pt x="1251" y="1465"/>
                  </a:lnTo>
                  <a:lnTo>
                    <a:pt x="1246" y="1465"/>
                  </a:lnTo>
                  <a:lnTo>
                    <a:pt x="1246" y="1469"/>
                  </a:lnTo>
                  <a:lnTo>
                    <a:pt x="1242" y="1469"/>
                  </a:lnTo>
                  <a:lnTo>
                    <a:pt x="1238" y="1472"/>
                  </a:lnTo>
                  <a:lnTo>
                    <a:pt x="1234" y="1472"/>
                  </a:lnTo>
                  <a:lnTo>
                    <a:pt x="1229" y="1476"/>
                  </a:lnTo>
                  <a:lnTo>
                    <a:pt x="1225" y="1476"/>
                  </a:lnTo>
                  <a:lnTo>
                    <a:pt x="1221" y="1480"/>
                  </a:lnTo>
                  <a:lnTo>
                    <a:pt x="1217" y="1480"/>
                  </a:lnTo>
                  <a:lnTo>
                    <a:pt x="1212" y="1483"/>
                  </a:lnTo>
                  <a:lnTo>
                    <a:pt x="1208" y="1483"/>
                  </a:lnTo>
                  <a:lnTo>
                    <a:pt x="1208" y="1487"/>
                  </a:lnTo>
                  <a:lnTo>
                    <a:pt x="1204" y="1487"/>
                  </a:lnTo>
                  <a:lnTo>
                    <a:pt x="1200" y="1491"/>
                  </a:lnTo>
                  <a:lnTo>
                    <a:pt x="1195" y="1491"/>
                  </a:lnTo>
                  <a:lnTo>
                    <a:pt x="1191" y="1491"/>
                  </a:lnTo>
                  <a:lnTo>
                    <a:pt x="1187" y="1494"/>
                  </a:lnTo>
                  <a:lnTo>
                    <a:pt x="1183" y="1494"/>
                  </a:lnTo>
                  <a:lnTo>
                    <a:pt x="1178" y="1498"/>
                  </a:lnTo>
                  <a:lnTo>
                    <a:pt x="1174" y="1498"/>
                  </a:lnTo>
                  <a:close/>
                  <a:moveTo>
                    <a:pt x="200" y="309"/>
                  </a:moveTo>
                  <a:lnTo>
                    <a:pt x="225" y="338"/>
                  </a:lnTo>
                  <a:lnTo>
                    <a:pt x="225" y="334"/>
                  </a:lnTo>
                  <a:lnTo>
                    <a:pt x="229" y="331"/>
                  </a:lnTo>
                  <a:lnTo>
                    <a:pt x="229" y="327"/>
                  </a:lnTo>
                  <a:lnTo>
                    <a:pt x="233" y="327"/>
                  </a:lnTo>
                  <a:lnTo>
                    <a:pt x="233" y="323"/>
                  </a:lnTo>
                  <a:lnTo>
                    <a:pt x="238" y="323"/>
                  </a:lnTo>
                  <a:lnTo>
                    <a:pt x="238" y="320"/>
                  </a:lnTo>
                  <a:lnTo>
                    <a:pt x="242" y="320"/>
                  </a:lnTo>
                  <a:lnTo>
                    <a:pt x="242" y="316"/>
                  </a:lnTo>
                  <a:lnTo>
                    <a:pt x="246" y="316"/>
                  </a:lnTo>
                  <a:lnTo>
                    <a:pt x="246" y="312"/>
                  </a:lnTo>
                  <a:lnTo>
                    <a:pt x="250" y="312"/>
                  </a:lnTo>
                  <a:lnTo>
                    <a:pt x="250" y="309"/>
                  </a:lnTo>
                  <a:lnTo>
                    <a:pt x="200" y="309"/>
                  </a:lnTo>
                  <a:close/>
                  <a:moveTo>
                    <a:pt x="115" y="207"/>
                  </a:moveTo>
                  <a:lnTo>
                    <a:pt x="157" y="258"/>
                  </a:lnTo>
                  <a:lnTo>
                    <a:pt x="310" y="258"/>
                  </a:lnTo>
                  <a:lnTo>
                    <a:pt x="310" y="254"/>
                  </a:lnTo>
                  <a:lnTo>
                    <a:pt x="314" y="254"/>
                  </a:lnTo>
                  <a:lnTo>
                    <a:pt x="314" y="251"/>
                  </a:lnTo>
                  <a:lnTo>
                    <a:pt x="318" y="251"/>
                  </a:lnTo>
                  <a:lnTo>
                    <a:pt x="284" y="207"/>
                  </a:lnTo>
                  <a:lnTo>
                    <a:pt x="115" y="207"/>
                  </a:lnTo>
                  <a:close/>
                  <a:moveTo>
                    <a:pt x="30" y="102"/>
                  </a:moveTo>
                  <a:lnTo>
                    <a:pt x="72" y="156"/>
                  </a:lnTo>
                  <a:lnTo>
                    <a:pt x="242" y="156"/>
                  </a:lnTo>
                  <a:lnTo>
                    <a:pt x="200" y="102"/>
                  </a:lnTo>
                  <a:lnTo>
                    <a:pt x="30" y="102"/>
                  </a:lnTo>
                  <a:close/>
                  <a:moveTo>
                    <a:pt x="157" y="51"/>
                  </a:moveTo>
                  <a:lnTo>
                    <a:pt x="115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60" y="3"/>
                  </a:lnTo>
                  <a:lnTo>
                    <a:pt x="56" y="3"/>
                  </a:lnTo>
                  <a:lnTo>
                    <a:pt x="56" y="7"/>
                  </a:lnTo>
                  <a:lnTo>
                    <a:pt x="51" y="7"/>
                  </a:lnTo>
                  <a:lnTo>
                    <a:pt x="47" y="11"/>
                  </a:lnTo>
                  <a:lnTo>
                    <a:pt x="43" y="14"/>
                  </a:lnTo>
                  <a:lnTo>
                    <a:pt x="43" y="18"/>
                  </a:lnTo>
                  <a:lnTo>
                    <a:pt x="39" y="18"/>
                  </a:lnTo>
                  <a:lnTo>
                    <a:pt x="34" y="22"/>
                  </a:lnTo>
                  <a:lnTo>
                    <a:pt x="30" y="25"/>
                  </a:lnTo>
                  <a:lnTo>
                    <a:pt x="26" y="29"/>
                  </a:lnTo>
                  <a:lnTo>
                    <a:pt x="26" y="32"/>
                  </a:lnTo>
                  <a:lnTo>
                    <a:pt x="22" y="32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3" y="40"/>
                  </a:lnTo>
                  <a:lnTo>
                    <a:pt x="9" y="43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0" y="51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BF91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3" name="Freeform 2563"/>
            <p:cNvSpPr>
              <a:spLocks/>
            </p:cNvSpPr>
            <p:nvPr/>
          </p:nvSpPr>
          <p:spPr bwMode="auto">
            <a:xfrm>
              <a:off x="1779175" y="2922843"/>
              <a:ext cx="1619731" cy="1855838"/>
            </a:xfrm>
            <a:custGeom>
              <a:avLst/>
              <a:gdLst>
                <a:gd name="T0" fmla="*/ 855127153 w 1534"/>
                <a:gd name="T1" fmla="*/ 0 h 1811"/>
                <a:gd name="T2" fmla="*/ 1710253251 w 1534"/>
                <a:gd name="T3" fmla="*/ 950893065 h 1811"/>
                <a:gd name="T4" fmla="*/ 855127153 w 1534"/>
                <a:gd name="T5" fmla="*/ 1901786130 h 1811"/>
                <a:gd name="T6" fmla="*/ 0 w 1534"/>
                <a:gd name="T7" fmla="*/ 950893065 h 1811"/>
                <a:gd name="T8" fmla="*/ 1582040074 w 1534"/>
                <a:gd name="T9" fmla="*/ 1901786130 h 1811"/>
                <a:gd name="T10" fmla="*/ 1592074167 w 1534"/>
                <a:gd name="T11" fmla="*/ 1897585645 h 1811"/>
                <a:gd name="T12" fmla="*/ 1600993244 w 1534"/>
                <a:gd name="T13" fmla="*/ 1894435538 h 1811"/>
                <a:gd name="T14" fmla="*/ 1611027337 w 1534"/>
                <a:gd name="T15" fmla="*/ 1886034568 h 1811"/>
                <a:gd name="T16" fmla="*/ 1619946413 w 1534"/>
                <a:gd name="T17" fmla="*/ 1882883436 h 1811"/>
                <a:gd name="T18" fmla="*/ 1629980506 w 1534"/>
                <a:gd name="T19" fmla="*/ 1878682951 h 1811"/>
                <a:gd name="T20" fmla="*/ 1634440573 w 1534"/>
                <a:gd name="T21" fmla="*/ 1874482467 h 1811"/>
                <a:gd name="T22" fmla="*/ 1643359649 w 1534"/>
                <a:gd name="T23" fmla="*/ 1871332359 h 1811"/>
                <a:gd name="T24" fmla="*/ 1653393742 w 1534"/>
                <a:gd name="T25" fmla="*/ 1867131875 h 1811"/>
                <a:gd name="T26" fmla="*/ 1657852753 w 1534"/>
                <a:gd name="T27" fmla="*/ 1859781282 h 1811"/>
                <a:gd name="T28" fmla="*/ 1667886846 w 1534"/>
                <a:gd name="T29" fmla="*/ 1855580798 h 1811"/>
                <a:gd name="T30" fmla="*/ 1676805922 w 1534"/>
                <a:gd name="T31" fmla="*/ 1852429666 h 1811"/>
                <a:gd name="T32" fmla="*/ 1681265988 w 1534"/>
                <a:gd name="T33" fmla="*/ 1848229181 h 1811"/>
                <a:gd name="T34" fmla="*/ 1691300081 w 1534"/>
                <a:gd name="T35" fmla="*/ 1844028696 h 1811"/>
                <a:gd name="T36" fmla="*/ 1695759092 w 1534"/>
                <a:gd name="T37" fmla="*/ 1836678104 h 1811"/>
                <a:gd name="T38" fmla="*/ 1705793185 w 1534"/>
                <a:gd name="T39" fmla="*/ 1832477619 h 1811"/>
                <a:gd name="T40" fmla="*/ 1459400924 w 1534"/>
                <a:gd name="T41" fmla="*/ 1542642121 h 1811"/>
                <a:gd name="T42" fmla="*/ 1450481847 w 1534"/>
                <a:gd name="T43" fmla="*/ 1549992713 h 1811"/>
                <a:gd name="T44" fmla="*/ 1440447754 w 1534"/>
                <a:gd name="T45" fmla="*/ 1554193198 h 1811"/>
                <a:gd name="T46" fmla="*/ 1431528678 w 1534"/>
                <a:gd name="T47" fmla="*/ 1561543790 h 1811"/>
                <a:gd name="T48" fmla="*/ 1427069667 w 1534"/>
                <a:gd name="T49" fmla="*/ 1565744275 h 1811"/>
                <a:gd name="T50" fmla="*/ 1417035574 w 1534"/>
                <a:gd name="T51" fmla="*/ 1568895407 h 1811"/>
                <a:gd name="T52" fmla="*/ 1408116498 w 1534"/>
                <a:gd name="T53" fmla="*/ 1573095891 h 1811"/>
                <a:gd name="T54" fmla="*/ 1398082405 w 1534"/>
                <a:gd name="T55" fmla="*/ 1580446484 h 1811"/>
                <a:gd name="T56" fmla="*/ 1389163328 w 1534"/>
                <a:gd name="T57" fmla="*/ 1584646968 h 1811"/>
                <a:gd name="T58" fmla="*/ 1379129235 w 1534"/>
                <a:gd name="T59" fmla="*/ 1588847453 h 1811"/>
                <a:gd name="T60" fmla="*/ 1374669169 w 1534"/>
                <a:gd name="T61" fmla="*/ 1591997561 h 1811"/>
                <a:gd name="T62" fmla="*/ 1364635076 w 1534"/>
                <a:gd name="T63" fmla="*/ 1596198045 h 1811"/>
                <a:gd name="T64" fmla="*/ 1355715999 w 1534"/>
                <a:gd name="T65" fmla="*/ 1600398530 h 1811"/>
                <a:gd name="T66" fmla="*/ 1346796923 w 1534"/>
                <a:gd name="T67" fmla="*/ 1603549662 h 1811"/>
                <a:gd name="T68" fmla="*/ 1336762830 w 1534"/>
                <a:gd name="T69" fmla="*/ 1607750147 h 1811"/>
                <a:gd name="T70" fmla="*/ 175038659 w 1534"/>
                <a:gd name="T71" fmla="*/ 282485034 h 1811"/>
                <a:gd name="T72" fmla="*/ 297677875 w 1534"/>
                <a:gd name="T73" fmla="*/ 336041984 h 1811"/>
                <a:gd name="T74" fmla="*/ 302136885 w 1534"/>
                <a:gd name="T75" fmla="*/ 331841499 h 1811"/>
                <a:gd name="T76" fmla="*/ 306596951 w 1534"/>
                <a:gd name="T77" fmla="*/ 328691391 h 1811"/>
                <a:gd name="T78" fmla="*/ 311057018 w 1534"/>
                <a:gd name="T79" fmla="*/ 324489882 h 1811"/>
                <a:gd name="T80" fmla="*/ 316631045 w 1534"/>
                <a:gd name="T81" fmla="*/ 320289397 h 1811"/>
                <a:gd name="T82" fmla="*/ 325550121 w 1534"/>
                <a:gd name="T83" fmla="*/ 312938805 h 1811"/>
                <a:gd name="T84" fmla="*/ 330010187 w 1534"/>
                <a:gd name="T85" fmla="*/ 308738320 h 1811"/>
                <a:gd name="T86" fmla="*/ 340044280 w 1534"/>
                <a:gd name="T87" fmla="*/ 305588213 h 1811"/>
                <a:gd name="T88" fmla="*/ 344503291 w 1534"/>
                <a:gd name="T89" fmla="*/ 301387728 h 1811"/>
                <a:gd name="T90" fmla="*/ 354537384 w 1534"/>
                <a:gd name="T91" fmla="*/ 294036111 h 1811"/>
                <a:gd name="T92" fmla="*/ 358997450 w 1534"/>
                <a:gd name="T93" fmla="*/ 289835626 h 1811"/>
                <a:gd name="T94" fmla="*/ 367916527 w 1534"/>
                <a:gd name="T95" fmla="*/ 286685519 h 1811"/>
                <a:gd name="T96" fmla="*/ 175038659 w 1534"/>
                <a:gd name="T97" fmla="*/ 282485034 h 1811"/>
                <a:gd name="T98" fmla="*/ 127098193 w 1534"/>
                <a:gd name="T99" fmla="*/ 228928021 h 1811"/>
                <a:gd name="T100" fmla="*/ 264230480 w 1534"/>
                <a:gd name="T101" fmla="*/ 172220964 h 1811"/>
                <a:gd name="T102" fmla="*/ 0 w 1534"/>
                <a:gd name="T103" fmla="*/ 79810267 h 1811"/>
                <a:gd name="T104" fmla="*/ 221865130 w 1534"/>
                <a:gd name="T105" fmla="*/ 118665008 h 1811"/>
                <a:gd name="T106" fmla="*/ 23413244 w 1534"/>
                <a:gd name="T107" fmla="*/ 65108042 h 1811"/>
                <a:gd name="T108" fmla="*/ 18953178 w 1534"/>
                <a:gd name="T109" fmla="*/ 68258166 h 1811"/>
                <a:gd name="T110" fmla="*/ 14494163 w 1534"/>
                <a:gd name="T111" fmla="*/ 72458650 h 1811"/>
                <a:gd name="T112" fmla="*/ 8919081 w 1534"/>
                <a:gd name="T113" fmla="*/ 76659135 h 1811"/>
                <a:gd name="T114" fmla="*/ 4460068 w 1534"/>
                <a:gd name="T115" fmla="*/ 79810267 h 1811"/>
                <a:gd name="T116" fmla="*/ 127098193 w 1534"/>
                <a:gd name="T117" fmla="*/ 11551081 h 1811"/>
                <a:gd name="T118" fmla="*/ 113719051 w 1534"/>
                <a:gd name="T119" fmla="*/ 0 h 1811"/>
                <a:gd name="T120" fmla="*/ 108145024 w 1534"/>
                <a:gd name="T121" fmla="*/ 4200487 h 1811"/>
                <a:gd name="T122" fmla="*/ 99225947 w 1534"/>
                <a:gd name="T123" fmla="*/ 7350594 h 1811"/>
                <a:gd name="T124" fmla="*/ 127098193 w 1534"/>
                <a:gd name="T125" fmla="*/ 11551081 h 1811"/>
                <a:gd name="T126" fmla="*/ 17694720 60000 65536"/>
                <a:gd name="T127" fmla="*/ 0 60000 65536"/>
                <a:gd name="T128" fmla="*/ 5898240 60000 65536"/>
                <a:gd name="T129" fmla="*/ 1179648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34"/>
                <a:gd name="T190" fmla="*/ 0 h 1811"/>
                <a:gd name="T191" fmla="*/ 1534 w 1534"/>
                <a:gd name="T192" fmla="*/ 1811 h 181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34" h="1811">
                  <a:moveTo>
                    <a:pt x="1195" y="1534"/>
                  </a:moveTo>
                  <a:lnTo>
                    <a:pt x="1419" y="1811"/>
                  </a:lnTo>
                  <a:lnTo>
                    <a:pt x="1424" y="1807"/>
                  </a:lnTo>
                  <a:lnTo>
                    <a:pt x="1428" y="1807"/>
                  </a:lnTo>
                  <a:lnTo>
                    <a:pt x="1432" y="1804"/>
                  </a:lnTo>
                  <a:lnTo>
                    <a:pt x="1436" y="1804"/>
                  </a:lnTo>
                  <a:lnTo>
                    <a:pt x="1441" y="1800"/>
                  </a:lnTo>
                  <a:lnTo>
                    <a:pt x="1445" y="1796"/>
                  </a:lnTo>
                  <a:lnTo>
                    <a:pt x="1449" y="1796"/>
                  </a:lnTo>
                  <a:lnTo>
                    <a:pt x="1453" y="1793"/>
                  </a:lnTo>
                  <a:lnTo>
                    <a:pt x="1458" y="1789"/>
                  </a:lnTo>
                  <a:lnTo>
                    <a:pt x="1462" y="1789"/>
                  </a:lnTo>
                  <a:lnTo>
                    <a:pt x="1462" y="1785"/>
                  </a:lnTo>
                  <a:lnTo>
                    <a:pt x="1466" y="1785"/>
                  </a:lnTo>
                  <a:lnTo>
                    <a:pt x="1470" y="1782"/>
                  </a:lnTo>
                  <a:lnTo>
                    <a:pt x="1474" y="1782"/>
                  </a:lnTo>
                  <a:lnTo>
                    <a:pt x="1479" y="1778"/>
                  </a:lnTo>
                  <a:lnTo>
                    <a:pt x="1483" y="1778"/>
                  </a:lnTo>
                  <a:lnTo>
                    <a:pt x="1483" y="1774"/>
                  </a:lnTo>
                  <a:lnTo>
                    <a:pt x="1487" y="1771"/>
                  </a:lnTo>
                  <a:lnTo>
                    <a:pt x="1491" y="1771"/>
                  </a:lnTo>
                  <a:lnTo>
                    <a:pt x="1496" y="1767"/>
                  </a:lnTo>
                  <a:lnTo>
                    <a:pt x="1500" y="1767"/>
                  </a:lnTo>
                  <a:lnTo>
                    <a:pt x="1504" y="1764"/>
                  </a:lnTo>
                  <a:lnTo>
                    <a:pt x="1504" y="1760"/>
                  </a:lnTo>
                  <a:lnTo>
                    <a:pt x="1508" y="1760"/>
                  </a:lnTo>
                  <a:lnTo>
                    <a:pt x="1513" y="1756"/>
                  </a:lnTo>
                  <a:lnTo>
                    <a:pt x="1517" y="1756"/>
                  </a:lnTo>
                  <a:lnTo>
                    <a:pt x="1521" y="1753"/>
                  </a:lnTo>
                  <a:lnTo>
                    <a:pt x="1521" y="1749"/>
                  </a:lnTo>
                  <a:lnTo>
                    <a:pt x="1525" y="1749"/>
                  </a:lnTo>
                  <a:lnTo>
                    <a:pt x="1530" y="1745"/>
                  </a:lnTo>
                  <a:lnTo>
                    <a:pt x="1534" y="1745"/>
                  </a:lnTo>
                  <a:lnTo>
                    <a:pt x="1309" y="1469"/>
                  </a:lnTo>
                  <a:lnTo>
                    <a:pt x="1305" y="1473"/>
                  </a:lnTo>
                  <a:lnTo>
                    <a:pt x="1301" y="1476"/>
                  </a:lnTo>
                  <a:lnTo>
                    <a:pt x="1296" y="1480"/>
                  </a:lnTo>
                  <a:lnTo>
                    <a:pt x="1292" y="1480"/>
                  </a:lnTo>
                  <a:lnTo>
                    <a:pt x="1288" y="1484"/>
                  </a:lnTo>
                  <a:lnTo>
                    <a:pt x="1284" y="1487"/>
                  </a:lnTo>
                  <a:lnTo>
                    <a:pt x="1280" y="1487"/>
                  </a:lnTo>
                  <a:lnTo>
                    <a:pt x="1280" y="1491"/>
                  </a:lnTo>
                  <a:lnTo>
                    <a:pt x="1275" y="1491"/>
                  </a:lnTo>
                  <a:lnTo>
                    <a:pt x="1271" y="1494"/>
                  </a:lnTo>
                  <a:lnTo>
                    <a:pt x="1267" y="1494"/>
                  </a:lnTo>
                  <a:lnTo>
                    <a:pt x="1263" y="1498"/>
                  </a:lnTo>
                  <a:lnTo>
                    <a:pt x="1258" y="1502"/>
                  </a:lnTo>
                  <a:lnTo>
                    <a:pt x="1254" y="1505"/>
                  </a:lnTo>
                  <a:lnTo>
                    <a:pt x="1250" y="1505"/>
                  </a:lnTo>
                  <a:lnTo>
                    <a:pt x="1246" y="1509"/>
                  </a:lnTo>
                  <a:lnTo>
                    <a:pt x="1241" y="1509"/>
                  </a:lnTo>
                  <a:lnTo>
                    <a:pt x="1237" y="1513"/>
                  </a:lnTo>
                  <a:lnTo>
                    <a:pt x="1233" y="1513"/>
                  </a:lnTo>
                  <a:lnTo>
                    <a:pt x="1233" y="1516"/>
                  </a:lnTo>
                  <a:lnTo>
                    <a:pt x="1229" y="1516"/>
                  </a:lnTo>
                  <a:lnTo>
                    <a:pt x="1224" y="1520"/>
                  </a:lnTo>
                  <a:lnTo>
                    <a:pt x="1220" y="1520"/>
                  </a:lnTo>
                  <a:lnTo>
                    <a:pt x="1216" y="1524"/>
                  </a:lnTo>
                  <a:lnTo>
                    <a:pt x="1212" y="1524"/>
                  </a:lnTo>
                  <a:lnTo>
                    <a:pt x="1208" y="1527"/>
                  </a:lnTo>
                  <a:lnTo>
                    <a:pt x="1203" y="1531"/>
                  </a:lnTo>
                  <a:lnTo>
                    <a:pt x="1199" y="1531"/>
                  </a:lnTo>
                  <a:lnTo>
                    <a:pt x="1195" y="1534"/>
                  </a:lnTo>
                  <a:close/>
                  <a:moveTo>
                    <a:pt x="157" y="269"/>
                  </a:moveTo>
                  <a:lnTo>
                    <a:pt x="199" y="320"/>
                  </a:lnTo>
                  <a:lnTo>
                    <a:pt x="267" y="320"/>
                  </a:lnTo>
                  <a:lnTo>
                    <a:pt x="267" y="316"/>
                  </a:lnTo>
                  <a:lnTo>
                    <a:pt x="271" y="316"/>
                  </a:lnTo>
                  <a:lnTo>
                    <a:pt x="271" y="313"/>
                  </a:lnTo>
                  <a:lnTo>
                    <a:pt x="275" y="313"/>
                  </a:lnTo>
                  <a:lnTo>
                    <a:pt x="275" y="309"/>
                  </a:lnTo>
                  <a:lnTo>
                    <a:pt x="279" y="309"/>
                  </a:lnTo>
                  <a:lnTo>
                    <a:pt x="279" y="305"/>
                  </a:lnTo>
                  <a:lnTo>
                    <a:pt x="284" y="305"/>
                  </a:lnTo>
                  <a:lnTo>
                    <a:pt x="288" y="302"/>
                  </a:lnTo>
                  <a:lnTo>
                    <a:pt x="292" y="298"/>
                  </a:lnTo>
                  <a:lnTo>
                    <a:pt x="296" y="298"/>
                  </a:lnTo>
                  <a:lnTo>
                    <a:pt x="296" y="294"/>
                  </a:lnTo>
                  <a:lnTo>
                    <a:pt x="301" y="291"/>
                  </a:lnTo>
                  <a:lnTo>
                    <a:pt x="305" y="291"/>
                  </a:lnTo>
                  <a:lnTo>
                    <a:pt x="305" y="287"/>
                  </a:lnTo>
                  <a:lnTo>
                    <a:pt x="309" y="287"/>
                  </a:lnTo>
                  <a:lnTo>
                    <a:pt x="313" y="284"/>
                  </a:lnTo>
                  <a:lnTo>
                    <a:pt x="318" y="280"/>
                  </a:lnTo>
                  <a:lnTo>
                    <a:pt x="322" y="280"/>
                  </a:lnTo>
                  <a:lnTo>
                    <a:pt x="322" y="276"/>
                  </a:lnTo>
                  <a:lnTo>
                    <a:pt x="326" y="276"/>
                  </a:lnTo>
                  <a:lnTo>
                    <a:pt x="330" y="273"/>
                  </a:lnTo>
                  <a:lnTo>
                    <a:pt x="322" y="265"/>
                  </a:lnTo>
                  <a:lnTo>
                    <a:pt x="157" y="269"/>
                  </a:lnTo>
                  <a:close/>
                  <a:moveTo>
                    <a:pt x="72" y="164"/>
                  </a:moveTo>
                  <a:lnTo>
                    <a:pt x="114" y="218"/>
                  </a:lnTo>
                  <a:lnTo>
                    <a:pt x="284" y="214"/>
                  </a:lnTo>
                  <a:lnTo>
                    <a:pt x="237" y="164"/>
                  </a:lnTo>
                  <a:lnTo>
                    <a:pt x="72" y="164"/>
                  </a:lnTo>
                  <a:close/>
                  <a:moveTo>
                    <a:pt x="0" y="76"/>
                  </a:moveTo>
                  <a:lnTo>
                    <a:pt x="29" y="113"/>
                  </a:lnTo>
                  <a:lnTo>
                    <a:pt x="199" y="113"/>
                  </a:lnTo>
                  <a:lnTo>
                    <a:pt x="152" y="62"/>
                  </a:lnTo>
                  <a:lnTo>
                    <a:pt x="21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3" y="65"/>
                  </a:lnTo>
                  <a:lnTo>
                    <a:pt x="13" y="69"/>
                  </a:lnTo>
                  <a:lnTo>
                    <a:pt x="8" y="69"/>
                  </a:lnTo>
                  <a:lnTo>
                    <a:pt x="8" y="73"/>
                  </a:lnTo>
                  <a:lnTo>
                    <a:pt x="4" y="73"/>
                  </a:lnTo>
                  <a:lnTo>
                    <a:pt x="4" y="76"/>
                  </a:lnTo>
                  <a:lnTo>
                    <a:pt x="0" y="76"/>
                  </a:lnTo>
                  <a:close/>
                  <a:moveTo>
                    <a:pt x="114" y="11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102" y="4"/>
                  </a:lnTo>
                  <a:lnTo>
                    <a:pt x="97" y="4"/>
                  </a:lnTo>
                  <a:lnTo>
                    <a:pt x="93" y="7"/>
                  </a:lnTo>
                  <a:lnTo>
                    <a:pt x="89" y="7"/>
                  </a:lnTo>
                  <a:lnTo>
                    <a:pt x="89" y="11"/>
                  </a:lnTo>
                  <a:lnTo>
                    <a:pt x="114" y="11"/>
                  </a:lnTo>
                  <a:close/>
                </a:path>
              </a:pathLst>
            </a:custGeom>
            <a:solidFill>
              <a:srgbClr val="C395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4" name="Freeform 2564"/>
            <p:cNvSpPr>
              <a:spLocks/>
            </p:cNvSpPr>
            <p:nvPr/>
          </p:nvSpPr>
          <p:spPr bwMode="auto">
            <a:xfrm>
              <a:off x="1856250" y="2885974"/>
              <a:ext cx="1596505" cy="1857887"/>
            </a:xfrm>
            <a:custGeom>
              <a:avLst/>
              <a:gdLst>
                <a:gd name="T0" fmla="*/ 0 w 1513"/>
                <a:gd name="T1" fmla="*/ 0 h 1814"/>
                <a:gd name="T2" fmla="*/ 1513 w 1513"/>
                <a:gd name="T3" fmla="*/ 1814 h 1814"/>
              </a:gdLst>
              <a:ahLst/>
              <a:cxnLst>
                <a:cxn ang="0">
                  <a:pos x="1407" y="1814"/>
                </a:cxn>
                <a:cxn ang="0">
                  <a:pos x="1411" y="1810"/>
                </a:cxn>
                <a:cxn ang="0">
                  <a:pos x="1419" y="1807"/>
                </a:cxn>
                <a:cxn ang="0">
                  <a:pos x="1428" y="1803"/>
                </a:cxn>
                <a:cxn ang="0">
                  <a:pos x="1432" y="1796"/>
                </a:cxn>
                <a:cxn ang="0">
                  <a:pos x="1441" y="1792"/>
                </a:cxn>
                <a:cxn ang="0">
                  <a:pos x="1449" y="1789"/>
                </a:cxn>
                <a:cxn ang="0">
                  <a:pos x="1453" y="1785"/>
                </a:cxn>
                <a:cxn ang="0">
                  <a:pos x="1462" y="1781"/>
                </a:cxn>
                <a:cxn ang="0">
                  <a:pos x="1466" y="1774"/>
                </a:cxn>
                <a:cxn ang="0">
                  <a:pos x="1475" y="1770"/>
                </a:cxn>
                <a:cxn ang="0">
                  <a:pos x="1483" y="1767"/>
                </a:cxn>
                <a:cxn ang="0">
                  <a:pos x="1487" y="1763"/>
                </a:cxn>
                <a:cxn ang="0">
                  <a:pos x="1496" y="1756"/>
                </a:cxn>
                <a:cxn ang="0">
                  <a:pos x="1500" y="1752"/>
                </a:cxn>
                <a:cxn ang="0">
                  <a:pos x="1508" y="1749"/>
                </a:cxn>
                <a:cxn ang="0">
                  <a:pos x="1513" y="1741"/>
                </a:cxn>
                <a:cxn ang="0">
                  <a:pos x="1288" y="1472"/>
                </a:cxn>
                <a:cxn ang="0">
                  <a:pos x="1280" y="1476"/>
                </a:cxn>
                <a:cxn ang="0">
                  <a:pos x="1271" y="1483"/>
                </a:cxn>
                <a:cxn ang="0">
                  <a:pos x="1263" y="1487"/>
                </a:cxn>
                <a:cxn ang="0">
                  <a:pos x="1258" y="1494"/>
                </a:cxn>
                <a:cxn ang="0">
                  <a:pos x="1250" y="1498"/>
                </a:cxn>
                <a:cxn ang="0">
                  <a:pos x="1246" y="1501"/>
                </a:cxn>
                <a:cxn ang="0">
                  <a:pos x="1237" y="1505"/>
                </a:cxn>
                <a:cxn ang="0">
                  <a:pos x="1229" y="1512"/>
                </a:cxn>
                <a:cxn ang="0">
                  <a:pos x="1220" y="1516"/>
                </a:cxn>
                <a:cxn ang="0">
                  <a:pos x="1212" y="1523"/>
                </a:cxn>
                <a:cxn ang="0">
                  <a:pos x="1208" y="1527"/>
                </a:cxn>
                <a:cxn ang="0">
                  <a:pos x="1199" y="1530"/>
                </a:cxn>
                <a:cxn ang="0">
                  <a:pos x="1191" y="1534"/>
                </a:cxn>
                <a:cxn ang="0">
                  <a:pos x="1182" y="1541"/>
                </a:cxn>
                <a:cxn ang="0">
                  <a:pos x="203" y="349"/>
                </a:cxn>
                <a:cxn ang="0">
                  <a:pos x="207" y="341"/>
                </a:cxn>
                <a:cxn ang="0">
                  <a:pos x="216" y="338"/>
                </a:cxn>
                <a:cxn ang="0">
                  <a:pos x="224" y="334"/>
                </a:cxn>
                <a:cxn ang="0">
                  <a:pos x="229" y="327"/>
                </a:cxn>
                <a:cxn ang="0">
                  <a:pos x="233" y="323"/>
                </a:cxn>
                <a:cxn ang="0">
                  <a:pos x="241" y="320"/>
                </a:cxn>
                <a:cxn ang="0">
                  <a:pos x="250" y="316"/>
                </a:cxn>
                <a:cxn ang="0">
                  <a:pos x="254" y="312"/>
                </a:cxn>
                <a:cxn ang="0">
                  <a:pos x="258" y="309"/>
                </a:cxn>
                <a:cxn ang="0">
                  <a:pos x="267" y="301"/>
                </a:cxn>
                <a:cxn ang="0">
                  <a:pos x="85" y="200"/>
                </a:cxn>
                <a:cxn ang="0">
                  <a:pos x="292" y="250"/>
                </a:cxn>
                <a:cxn ang="0">
                  <a:pos x="85" y="200"/>
                </a:cxn>
                <a:cxn ang="0">
                  <a:pos x="42" y="149"/>
                </a:cxn>
                <a:cxn ang="0">
                  <a:pos x="165" y="98"/>
                </a:cxn>
                <a:cxn ang="0">
                  <a:pos x="123" y="47"/>
                </a:cxn>
                <a:cxn ang="0">
                  <a:pos x="85" y="3"/>
                </a:cxn>
                <a:cxn ang="0">
                  <a:pos x="76" y="7"/>
                </a:cxn>
                <a:cxn ang="0">
                  <a:pos x="68" y="10"/>
                </a:cxn>
                <a:cxn ang="0">
                  <a:pos x="63" y="14"/>
                </a:cxn>
                <a:cxn ang="0">
                  <a:pos x="55" y="21"/>
                </a:cxn>
                <a:cxn ang="0">
                  <a:pos x="51" y="25"/>
                </a:cxn>
                <a:cxn ang="0">
                  <a:pos x="46" y="29"/>
                </a:cxn>
                <a:cxn ang="0">
                  <a:pos x="38" y="32"/>
                </a:cxn>
                <a:cxn ang="0">
                  <a:pos x="30" y="36"/>
                </a:cxn>
                <a:cxn ang="0">
                  <a:pos x="21" y="43"/>
                </a:cxn>
                <a:cxn ang="0">
                  <a:pos x="17" y="47"/>
                </a:cxn>
              </a:cxnLst>
              <a:rect l="T0" t="T1" r="T2" b="T3"/>
              <a:pathLst>
                <a:path w="1513" h="1814">
                  <a:moveTo>
                    <a:pt x="1182" y="1541"/>
                  </a:moveTo>
                  <a:lnTo>
                    <a:pt x="1407" y="1814"/>
                  </a:lnTo>
                  <a:lnTo>
                    <a:pt x="1411" y="1814"/>
                  </a:lnTo>
                  <a:lnTo>
                    <a:pt x="1411" y="1810"/>
                  </a:lnTo>
                  <a:lnTo>
                    <a:pt x="1415" y="1807"/>
                  </a:lnTo>
                  <a:lnTo>
                    <a:pt x="1419" y="1807"/>
                  </a:lnTo>
                  <a:lnTo>
                    <a:pt x="1424" y="1803"/>
                  </a:lnTo>
                  <a:lnTo>
                    <a:pt x="1428" y="1803"/>
                  </a:lnTo>
                  <a:lnTo>
                    <a:pt x="1432" y="1800"/>
                  </a:lnTo>
                  <a:lnTo>
                    <a:pt x="1432" y="1796"/>
                  </a:lnTo>
                  <a:lnTo>
                    <a:pt x="1436" y="1796"/>
                  </a:lnTo>
                  <a:lnTo>
                    <a:pt x="1441" y="1792"/>
                  </a:lnTo>
                  <a:lnTo>
                    <a:pt x="1445" y="1792"/>
                  </a:lnTo>
                  <a:lnTo>
                    <a:pt x="1449" y="1789"/>
                  </a:lnTo>
                  <a:lnTo>
                    <a:pt x="1449" y="1785"/>
                  </a:lnTo>
                  <a:lnTo>
                    <a:pt x="1453" y="1785"/>
                  </a:lnTo>
                  <a:lnTo>
                    <a:pt x="1458" y="1781"/>
                  </a:lnTo>
                  <a:lnTo>
                    <a:pt x="1462" y="1781"/>
                  </a:lnTo>
                  <a:lnTo>
                    <a:pt x="1466" y="1778"/>
                  </a:lnTo>
                  <a:lnTo>
                    <a:pt x="1466" y="1774"/>
                  </a:lnTo>
                  <a:lnTo>
                    <a:pt x="1470" y="1774"/>
                  </a:lnTo>
                  <a:lnTo>
                    <a:pt x="1475" y="1770"/>
                  </a:lnTo>
                  <a:lnTo>
                    <a:pt x="1479" y="1767"/>
                  </a:lnTo>
                  <a:lnTo>
                    <a:pt x="1483" y="1767"/>
                  </a:lnTo>
                  <a:lnTo>
                    <a:pt x="1483" y="1763"/>
                  </a:lnTo>
                  <a:lnTo>
                    <a:pt x="1487" y="1763"/>
                  </a:lnTo>
                  <a:lnTo>
                    <a:pt x="1491" y="1760"/>
                  </a:lnTo>
                  <a:lnTo>
                    <a:pt x="1496" y="1756"/>
                  </a:lnTo>
                  <a:lnTo>
                    <a:pt x="1500" y="1756"/>
                  </a:lnTo>
                  <a:lnTo>
                    <a:pt x="1500" y="1752"/>
                  </a:lnTo>
                  <a:lnTo>
                    <a:pt x="1504" y="1749"/>
                  </a:lnTo>
                  <a:lnTo>
                    <a:pt x="1508" y="1749"/>
                  </a:lnTo>
                  <a:lnTo>
                    <a:pt x="1513" y="1745"/>
                  </a:lnTo>
                  <a:lnTo>
                    <a:pt x="1513" y="1741"/>
                  </a:lnTo>
                  <a:lnTo>
                    <a:pt x="1288" y="1469"/>
                  </a:lnTo>
                  <a:lnTo>
                    <a:pt x="1288" y="1472"/>
                  </a:lnTo>
                  <a:lnTo>
                    <a:pt x="1284" y="1472"/>
                  </a:lnTo>
                  <a:lnTo>
                    <a:pt x="1280" y="1476"/>
                  </a:lnTo>
                  <a:lnTo>
                    <a:pt x="1275" y="1480"/>
                  </a:lnTo>
                  <a:lnTo>
                    <a:pt x="1271" y="1483"/>
                  </a:lnTo>
                  <a:lnTo>
                    <a:pt x="1267" y="1487"/>
                  </a:lnTo>
                  <a:lnTo>
                    <a:pt x="1263" y="1487"/>
                  </a:lnTo>
                  <a:lnTo>
                    <a:pt x="1258" y="1490"/>
                  </a:lnTo>
                  <a:lnTo>
                    <a:pt x="1258" y="1494"/>
                  </a:lnTo>
                  <a:lnTo>
                    <a:pt x="1254" y="1494"/>
                  </a:lnTo>
                  <a:lnTo>
                    <a:pt x="1250" y="1498"/>
                  </a:lnTo>
                  <a:lnTo>
                    <a:pt x="1246" y="1498"/>
                  </a:lnTo>
                  <a:lnTo>
                    <a:pt x="1246" y="1501"/>
                  </a:lnTo>
                  <a:lnTo>
                    <a:pt x="1241" y="1505"/>
                  </a:lnTo>
                  <a:lnTo>
                    <a:pt x="1237" y="1505"/>
                  </a:lnTo>
                  <a:lnTo>
                    <a:pt x="1233" y="1509"/>
                  </a:lnTo>
                  <a:lnTo>
                    <a:pt x="1229" y="1512"/>
                  </a:lnTo>
                  <a:lnTo>
                    <a:pt x="1224" y="1516"/>
                  </a:lnTo>
                  <a:lnTo>
                    <a:pt x="1220" y="1516"/>
                  </a:lnTo>
                  <a:lnTo>
                    <a:pt x="1216" y="1520"/>
                  </a:lnTo>
                  <a:lnTo>
                    <a:pt x="1212" y="1523"/>
                  </a:lnTo>
                  <a:lnTo>
                    <a:pt x="1208" y="1523"/>
                  </a:lnTo>
                  <a:lnTo>
                    <a:pt x="1208" y="1527"/>
                  </a:lnTo>
                  <a:lnTo>
                    <a:pt x="1203" y="1527"/>
                  </a:lnTo>
                  <a:lnTo>
                    <a:pt x="1199" y="1530"/>
                  </a:lnTo>
                  <a:lnTo>
                    <a:pt x="1195" y="1530"/>
                  </a:lnTo>
                  <a:lnTo>
                    <a:pt x="1191" y="1534"/>
                  </a:lnTo>
                  <a:lnTo>
                    <a:pt x="1186" y="1538"/>
                  </a:lnTo>
                  <a:lnTo>
                    <a:pt x="1182" y="1541"/>
                  </a:lnTo>
                  <a:close/>
                  <a:moveTo>
                    <a:pt x="169" y="305"/>
                  </a:moveTo>
                  <a:lnTo>
                    <a:pt x="203" y="349"/>
                  </a:lnTo>
                  <a:lnTo>
                    <a:pt x="207" y="345"/>
                  </a:lnTo>
                  <a:lnTo>
                    <a:pt x="207" y="341"/>
                  </a:lnTo>
                  <a:lnTo>
                    <a:pt x="212" y="341"/>
                  </a:lnTo>
                  <a:lnTo>
                    <a:pt x="216" y="338"/>
                  </a:lnTo>
                  <a:lnTo>
                    <a:pt x="220" y="334"/>
                  </a:lnTo>
                  <a:lnTo>
                    <a:pt x="224" y="334"/>
                  </a:lnTo>
                  <a:lnTo>
                    <a:pt x="224" y="330"/>
                  </a:lnTo>
                  <a:lnTo>
                    <a:pt x="229" y="327"/>
                  </a:lnTo>
                  <a:lnTo>
                    <a:pt x="233" y="327"/>
                  </a:lnTo>
                  <a:lnTo>
                    <a:pt x="233" y="323"/>
                  </a:lnTo>
                  <a:lnTo>
                    <a:pt x="237" y="323"/>
                  </a:lnTo>
                  <a:lnTo>
                    <a:pt x="241" y="320"/>
                  </a:lnTo>
                  <a:lnTo>
                    <a:pt x="246" y="316"/>
                  </a:lnTo>
                  <a:lnTo>
                    <a:pt x="250" y="316"/>
                  </a:lnTo>
                  <a:lnTo>
                    <a:pt x="250" y="312"/>
                  </a:lnTo>
                  <a:lnTo>
                    <a:pt x="254" y="312"/>
                  </a:lnTo>
                  <a:lnTo>
                    <a:pt x="254" y="309"/>
                  </a:lnTo>
                  <a:lnTo>
                    <a:pt x="258" y="309"/>
                  </a:lnTo>
                  <a:lnTo>
                    <a:pt x="263" y="305"/>
                  </a:lnTo>
                  <a:lnTo>
                    <a:pt x="267" y="301"/>
                  </a:lnTo>
                  <a:lnTo>
                    <a:pt x="169" y="305"/>
                  </a:lnTo>
                  <a:close/>
                  <a:moveTo>
                    <a:pt x="85" y="200"/>
                  </a:moveTo>
                  <a:lnTo>
                    <a:pt x="127" y="254"/>
                  </a:lnTo>
                  <a:lnTo>
                    <a:pt x="292" y="250"/>
                  </a:lnTo>
                  <a:lnTo>
                    <a:pt x="250" y="200"/>
                  </a:lnTo>
                  <a:lnTo>
                    <a:pt x="85" y="200"/>
                  </a:lnTo>
                  <a:close/>
                  <a:moveTo>
                    <a:pt x="0" y="98"/>
                  </a:moveTo>
                  <a:lnTo>
                    <a:pt x="42" y="149"/>
                  </a:lnTo>
                  <a:lnTo>
                    <a:pt x="207" y="149"/>
                  </a:lnTo>
                  <a:lnTo>
                    <a:pt x="165" y="98"/>
                  </a:lnTo>
                  <a:lnTo>
                    <a:pt x="0" y="98"/>
                  </a:lnTo>
                  <a:close/>
                  <a:moveTo>
                    <a:pt x="123" y="47"/>
                  </a:moveTo>
                  <a:lnTo>
                    <a:pt x="89" y="0"/>
                  </a:lnTo>
                  <a:lnTo>
                    <a:pt x="85" y="3"/>
                  </a:lnTo>
                  <a:lnTo>
                    <a:pt x="80" y="3"/>
                  </a:lnTo>
                  <a:lnTo>
                    <a:pt x="76" y="7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8" y="14"/>
                  </a:lnTo>
                  <a:lnTo>
                    <a:pt x="63" y="14"/>
                  </a:lnTo>
                  <a:lnTo>
                    <a:pt x="59" y="18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51" y="25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2" y="29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25" y="40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7" y="47"/>
                  </a:lnTo>
                  <a:lnTo>
                    <a:pt x="123" y="47"/>
                  </a:lnTo>
                  <a:close/>
                </a:path>
              </a:pathLst>
            </a:custGeom>
            <a:solidFill>
              <a:srgbClr val="C799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5" name="Freeform 2565"/>
            <p:cNvSpPr>
              <a:spLocks/>
            </p:cNvSpPr>
            <p:nvPr/>
          </p:nvSpPr>
          <p:spPr bwMode="auto">
            <a:xfrm>
              <a:off x="1891098" y="2877781"/>
              <a:ext cx="1617619" cy="1832283"/>
            </a:xfrm>
            <a:custGeom>
              <a:avLst/>
              <a:gdLst>
                <a:gd name="T0" fmla="*/ 855128373 w 1530"/>
                <a:gd name="T1" fmla="*/ 0 h 1789"/>
                <a:gd name="T2" fmla="*/ 1710255688 w 1530"/>
                <a:gd name="T3" fmla="*/ 938307106 h 1789"/>
                <a:gd name="T4" fmla="*/ 855128373 w 1530"/>
                <a:gd name="T5" fmla="*/ 1876613187 h 1789"/>
                <a:gd name="T6" fmla="*/ 0 w 1530"/>
                <a:gd name="T7" fmla="*/ 938307106 h 1789"/>
                <a:gd name="T8" fmla="*/ 1596238959 w 1530"/>
                <a:gd name="T9" fmla="*/ 1876613187 h 1789"/>
                <a:gd name="T10" fmla="*/ 1600710142 w 1530"/>
                <a:gd name="T11" fmla="*/ 1869270743 h 1789"/>
                <a:gd name="T12" fmla="*/ 1610770037 w 1530"/>
                <a:gd name="T13" fmla="*/ 1865074621 h 1789"/>
                <a:gd name="T14" fmla="*/ 1619712401 w 1530"/>
                <a:gd name="T15" fmla="*/ 1861927274 h 1789"/>
                <a:gd name="T16" fmla="*/ 1624183583 w 1530"/>
                <a:gd name="T17" fmla="*/ 1857732177 h 1789"/>
                <a:gd name="T18" fmla="*/ 1634244536 w 1530"/>
                <a:gd name="T19" fmla="*/ 1850388708 h 1789"/>
                <a:gd name="T20" fmla="*/ 1638715718 w 1530"/>
                <a:gd name="T21" fmla="*/ 1846192586 h 1789"/>
                <a:gd name="T22" fmla="*/ 1647658082 w 1530"/>
                <a:gd name="T23" fmla="*/ 1843046263 h 1789"/>
                <a:gd name="T24" fmla="*/ 1653246795 w 1530"/>
                <a:gd name="T25" fmla="*/ 1834654020 h 1789"/>
                <a:gd name="T26" fmla="*/ 1662190217 w 1530"/>
                <a:gd name="T27" fmla="*/ 1831507697 h 1789"/>
                <a:gd name="T28" fmla="*/ 1672250112 w 1530"/>
                <a:gd name="T29" fmla="*/ 1823115454 h 1789"/>
                <a:gd name="T30" fmla="*/ 1681192476 w 1530"/>
                <a:gd name="T31" fmla="*/ 1819969131 h 1789"/>
                <a:gd name="T32" fmla="*/ 1685663658 w 1530"/>
                <a:gd name="T33" fmla="*/ 1812625663 h 1789"/>
                <a:gd name="T34" fmla="*/ 1695724611 w 1530"/>
                <a:gd name="T35" fmla="*/ 1808429541 h 1789"/>
                <a:gd name="T36" fmla="*/ 1700195793 w 1530"/>
                <a:gd name="T37" fmla="*/ 1801087097 h 1789"/>
                <a:gd name="T38" fmla="*/ 1710255688 w 1530"/>
                <a:gd name="T39" fmla="*/ 1796890975 h 1789"/>
                <a:gd name="T40" fmla="*/ 1458747732 w 1530"/>
                <a:gd name="T41" fmla="*/ 1503178856 h 1789"/>
                <a:gd name="T42" fmla="*/ 1454276550 w 1530"/>
                <a:gd name="T43" fmla="*/ 1510521300 h 1789"/>
                <a:gd name="T44" fmla="*/ 1444215597 w 1530"/>
                <a:gd name="T45" fmla="*/ 1514717422 h 1789"/>
                <a:gd name="T46" fmla="*/ 1439744415 w 1530"/>
                <a:gd name="T47" fmla="*/ 1522060890 h 1789"/>
                <a:gd name="T48" fmla="*/ 1429684520 w 1530"/>
                <a:gd name="T49" fmla="*/ 1526255988 h 1789"/>
                <a:gd name="T50" fmla="*/ 1425213338 w 1530"/>
                <a:gd name="T51" fmla="*/ 1533599456 h 1789"/>
                <a:gd name="T52" fmla="*/ 1416270974 w 1530"/>
                <a:gd name="T53" fmla="*/ 1537794554 h 1789"/>
                <a:gd name="T54" fmla="*/ 1411799792 w 1530"/>
                <a:gd name="T55" fmla="*/ 1540941901 h 1789"/>
                <a:gd name="T56" fmla="*/ 1401738839 w 1530"/>
                <a:gd name="T57" fmla="*/ 1549334144 h 1789"/>
                <a:gd name="T58" fmla="*/ 1397267657 w 1530"/>
                <a:gd name="T59" fmla="*/ 1552480467 h 1789"/>
                <a:gd name="T60" fmla="*/ 1387207762 w 1530"/>
                <a:gd name="T61" fmla="*/ 1560872710 h 1789"/>
                <a:gd name="T62" fmla="*/ 1378265397 w 1530"/>
                <a:gd name="T63" fmla="*/ 1568215155 h 1789"/>
                <a:gd name="T64" fmla="*/ 1368204445 w 1530"/>
                <a:gd name="T65" fmla="*/ 1571362502 h 1789"/>
                <a:gd name="T66" fmla="*/ 1363733263 w 1530"/>
                <a:gd name="T67" fmla="*/ 1575557599 h 1789"/>
                <a:gd name="T68" fmla="*/ 1354790899 w 1530"/>
                <a:gd name="T69" fmla="*/ 1579753721 h 1789"/>
                <a:gd name="T70" fmla="*/ 1349202185 w 1530"/>
                <a:gd name="T71" fmla="*/ 1587097189 h 1789"/>
                <a:gd name="T72" fmla="*/ 241448127 w 1530"/>
                <a:gd name="T73" fmla="*/ 324132848 h 1789"/>
                <a:gd name="T74" fmla="*/ 250390491 w 1530"/>
                <a:gd name="T75" fmla="*/ 328328970 h 1789"/>
                <a:gd name="T76" fmla="*/ 260450386 w 1530"/>
                <a:gd name="T77" fmla="*/ 328328970 h 1789"/>
                <a:gd name="T78" fmla="*/ 241448127 w 1530"/>
                <a:gd name="T79" fmla="*/ 324132848 h 1789"/>
                <a:gd name="T80" fmla="*/ 198971369 w 1530"/>
                <a:gd name="T81" fmla="*/ 270635115 h 1789"/>
                <a:gd name="T82" fmla="*/ 364407286 w 1530"/>
                <a:gd name="T83" fmla="*/ 270635115 h 1789"/>
                <a:gd name="T84" fmla="*/ 368878468 w 1530"/>
                <a:gd name="T85" fmla="*/ 267487704 h 1789"/>
                <a:gd name="T86" fmla="*/ 378939421 w 1530"/>
                <a:gd name="T87" fmla="*/ 267487704 h 1789"/>
                <a:gd name="T88" fmla="*/ 146433658 w 1530"/>
                <a:gd name="T89" fmla="*/ 218186093 h 1789"/>
                <a:gd name="T90" fmla="*/ 103956866 w 1530"/>
                <a:gd name="T91" fmla="*/ 164688360 h 1789"/>
                <a:gd name="T92" fmla="*/ 241448127 w 1530"/>
                <a:gd name="T93" fmla="*/ 111191619 h 1789"/>
                <a:gd name="T94" fmla="*/ 0 w 1530"/>
                <a:gd name="T95" fmla="*/ 46155304 h 1789"/>
                <a:gd name="T96" fmla="*/ 193381598 w 1530"/>
                <a:gd name="T97" fmla="*/ 57693870 h 1789"/>
                <a:gd name="T98" fmla="*/ 76011186 w 1530"/>
                <a:gd name="T99" fmla="*/ 0 h 1789"/>
                <a:gd name="T100" fmla="*/ 65951274 w 1530"/>
                <a:gd name="T101" fmla="*/ 4196124 h 1789"/>
                <a:gd name="T102" fmla="*/ 61480092 w 1530"/>
                <a:gd name="T103" fmla="*/ 8392247 h 1789"/>
                <a:gd name="T104" fmla="*/ 51419139 w 1530"/>
                <a:gd name="T105" fmla="*/ 11538570 h 1789"/>
                <a:gd name="T106" fmla="*/ 46947957 w 1530"/>
                <a:gd name="T107" fmla="*/ 15734692 h 1789"/>
                <a:gd name="T108" fmla="*/ 42476775 w 1530"/>
                <a:gd name="T109" fmla="*/ 18881019 h 1789"/>
                <a:gd name="T110" fmla="*/ 38005593 w 1530"/>
                <a:gd name="T111" fmla="*/ 23077140 h 1789"/>
                <a:gd name="T112" fmla="*/ 27945689 w 1530"/>
                <a:gd name="T113" fmla="*/ 27273262 h 1789"/>
                <a:gd name="T114" fmla="*/ 19003325 w 1530"/>
                <a:gd name="T115" fmla="*/ 34615714 h 1789"/>
                <a:gd name="T116" fmla="*/ 13413550 w 1530"/>
                <a:gd name="T117" fmla="*/ 38811836 h 1789"/>
                <a:gd name="T118" fmla="*/ 4471184 w 1530"/>
                <a:gd name="T119" fmla="*/ 41959183 h 1789"/>
                <a:gd name="T120" fmla="*/ 0 w 1530"/>
                <a:gd name="T121" fmla="*/ 46155304 h 1789"/>
                <a:gd name="T122" fmla="*/ 17694720 60000 65536"/>
                <a:gd name="T123" fmla="*/ 0 60000 65536"/>
                <a:gd name="T124" fmla="*/ 5898240 60000 65536"/>
                <a:gd name="T125" fmla="*/ 1179648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0"/>
                <a:gd name="T184" fmla="*/ 0 h 1789"/>
                <a:gd name="T185" fmla="*/ 1530 w 1530"/>
                <a:gd name="T186" fmla="*/ 1789 h 17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0" h="1789">
                  <a:moveTo>
                    <a:pt x="1203" y="1513"/>
                  </a:moveTo>
                  <a:lnTo>
                    <a:pt x="1428" y="1789"/>
                  </a:lnTo>
                  <a:lnTo>
                    <a:pt x="1432" y="1786"/>
                  </a:lnTo>
                  <a:lnTo>
                    <a:pt x="1432" y="1782"/>
                  </a:lnTo>
                  <a:lnTo>
                    <a:pt x="1436" y="1782"/>
                  </a:lnTo>
                  <a:lnTo>
                    <a:pt x="1441" y="1778"/>
                  </a:lnTo>
                  <a:lnTo>
                    <a:pt x="1445" y="1775"/>
                  </a:lnTo>
                  <a:lnTo>
                    <a:pt x="1449" y="1775"/>
                  </a:lnTo>
                  <a:lnTo>
                    <a:pt x="1449" y="1771"/>
                  </a:lnTo>
                  <a:lnTo>
                    <a:pt x="1453" y="1771"/>
                  </a:lnTo>
                  <a:lnTo>
                    <a:pt x="1457" y="1768"/>
                  </a:lnTo>
                  <a:lnTo>
                    <a:pt x="1462" y="1764"/>
                  </a:lnTo>
                  <a:lnTo>
                    <a:pt x="1466" y="1764"/>
                  </a:lnTo>
                  <a:lnTo>
                    <a:pt x="1466" y="1760"/>
                  </a:lnTo>
                  <a:lnTo>
                    <a:pt x="1470" y="1757"/>
                  </a:lnTo>
                  <a:lnTo>
                    <a:pt x="1474" y="1757"/>
                  </a:lnTo>
                  <a:lnTo>
                    <a:pt x="1479" y="1753"/>
                  </a:lnTo>
                  <a:lnTo>
                    <a:pt x="1479" y="1749"/>
                  </a:lnTo>
                  <a:lnTo>
                    <a:pt x="1483" y="1749"/>
                  </a:lnTo>
                  <a:lnTo>
                    <a:pt x="1487" y="1746"/>
                  </a:lnTo>
                  <a:lnTo>
                    <a:pt x="1491" y="1742"/>
                  </a:lnTo>
                  <a:lnTo>
                    <a:pt x="1496" y="1738"/>
                  </a:lnTo>
                  <a:lnTo>
                    <a:pt x="1500" y="1735"/>
                  </a:lnTo>
                  <a:lnTo>
                    <a:pt x="1504" y="1735"/>
                  </a:lnTo>
                  <a:lnTo>
                    <a:pt x="1504" y="1731"/>
                  </a:lnTo>
                  <a:lnTo>
                    <a:pt x="1508" y="1728"/>
                  </a:lnTo>
                  <a:lnTo>
                    <a:pt x="1513" y="1728"/>
                  </a:lnTo>
                  <a:lnTo>
                    <a:pt x="1517" y="1724"/>
                  </a:lnTo>
                  <a:lnTo>
                    <a:pt x="1517" y="1720"/>
                  </a:lnTo>
                  <a:lnTo>
                    <a:pt x="1521" y="1717"/>
                  </a:lnTo>
                  <a:lnTo>
                    <a:pt x="1525" y="1717"/>
                  </a:lnTo>
                  <a:lnTo>
                    <a:pt x="1530" y="1713"/>
                  </a:lnTo>
                  <a:lnTo>
                    <a:pt x="1530" y="1709"/>
                  </a:lnTo>
                  <a:lnTo>
                    <a:pt x="1305" y="1433"/>
                  </a:lnTo>
                  <a:lnTo>
                    <a:pt x="1301" y="1437"/>
                  </a:lnTo>
                  <a:lnTo>
                    <a:pt x="1301" y="1440"/>
                  </a:lnTo>
                  <a:lnTo>
                    <a:pt x="1296" y="1444"/>
                  </a:lnTo>
                  <a:lnTo>
                    <a:pt x="1292" y="1444"/>
                  </a:lnTo>
                  <a:lnTo>
                    <a:pt x="1288" y="1448"/>
                  </a:lnTo>
                  <a:lnTo>
                    <a:pt x="1288" y="1451"/>
                  </a:lnTo>
                  <a:lnTo>
                    <a:pt x="1284" y="1455"/>
                  </a:lnTo>
                  <a:lnTo>
                    <a:pt x="1279" y="1455"/>
                  </a:lnTo>
                  <a:lnTo>
                    <a:pt x="1279" y="1458"/>
                  </a:lnTo>
                  <a:lnTo>
                    <a:pt x="1275" y="1462"/>
                  </a:lnTo>
                  <a:lnTo>
                    <a:pt x="1271" y="1462"/>
                  </a:lnTo>
                  <a:lnTo>
                    <a:pt x="1267" y="1466"/>
                  </a:lnTo>
                  <a:lnTo>
                    <a:pt x="1267" y="1469"/>
                  </a:lnTo>
                  <a:lnTo>
                    <a:pt x="1263" y="1469"/>
                  </a:lnTo>
                  <a:lnTo>
                    <a:pt x="1258" y="1473"/>
                  </a:lnTo>
                  <a:lnTo>
                    <a:pt x="1254" y="1477"/>
                  </a:lnTo>
                  <a:lnTo>
                    <a:pt x="1254" y="1480"/>
                  </a:lnTo>
                  <a:lnTo>
                    <a:pt x="1250" y="1480"/>
                  </a:lnTo>
                  <a:lnTo>
                    <a:pt x="1246" y="1484"/>
                  </a:lnTo>
                  <a:lnTo>
                    <a:pt x="1241" y="1488"/>
                  </a:lnTo>
                  <a:lnTo>
                    <a:pt x="1237" y="1491"/>
                  </a:lnTo>
                  <a:lnTo>
                    <a:pt x="1233" y="1495"/>
                  </a:lnTo>
                  <a:lnTo>
                    <a:pt x="1229" y="1495"/>
                  </a:lnTo>
                  <a:lnTo>
                    <a:pt x="1224" y="1498"/>
                  </a:lnTo>
                  <a:lnTo>
                    <a:pt x="1224" y="1502"/>
                  </a:lnTo>
                  <a:lnTo>
                    <a:pt x="1220" y="1502"/>
                  </a:lnTo>
                  <a:lnTo>
                    <a:pt x="1216" y="1506"/>
                  </a:lnTo>
                  <a:lnTo>
                    <a:pt x="1212" y="1506"/>
                  </a:lnTo>
                  <a:lnTo>
                    <a:pt x="1212" y="1509"/>
                  </a:lnTo>
                  <a:lnTo>
                    <a:pt x="1207" y="1513"/>
                  </a:lnTo>
                  <a:lnTo>
                    <a:pt x="1203" y="1513"/>
                  </a:lnTo>
                  <a:close/>
                  <a:moveTo>
                    <a:pt x="216" y="309"/>
                  </a:moveTo>
                  <a:lnTo>
                    <a:pt x="224" y="317"/>
                  </a:lnTo>
                  <a:lnTo>
                    <a:pt x="224" y="313"/>
                  </a:lnTo>
                  <a:lnTo>
                    <a:pt x="229" y="313"/>
                  </a:lnTo>
                  <a:lnTo>
                    <a:pt x="233" y="313"/>
                  </a:lnTo>
                  <a:lnTo>
                    <a:pt x="233" y="309"/>
                  </a:lnTo>
                  <a:lnTo>
                    <a:pt x="216" y="309"/>
                  </a:lnTo>
                  <a:close/>
                  <a:moveTo>
                    <a:pt x="131" y="208"/>
                  </a:moveTo>
                  <a:lnTo>
                    <a:pt x="178" y="258"/>
                  </a:lnTo>
                  <a:lnTo>
                    <a:pt x="322" y="258"/>
                  </a:lnTo>
                  <a:lnTo>
                    <a:pt x="326" y="258"/>
                  </a:lnTo>
                  <a:lnTo>
                    <a:pt x="330" y="258"/>
                  </a:lnTo>
                  <a:lnTo>
                    <a:pt x="330" y="255"/>
                  </a:lnTo>
                  <a:lnTo>
                    <a:pt x="335" y="255"/>
                  </a:lnTo>
                  <a:lnTo>
                    <a:pt x="339" y="255"/>
                  </a:lnTo>
                  <a:lnTo>
                    <a:pt x="301" y="208"/>
                  </a:lnTo>
                  <a:lnTo>
                    <a:pt x="131" y="208"/>
                  </a:lnTo>
                  <a:close/>
                  <a:moveTo>
                    <a:pt x="46" y="106"/>
                  </a:moveTo>
                  <a:lnTo>
                    <a:pt x="93" y="157"/>
                  </a:lnTo>
                  <a:lnTo>
                    <a:pt x="258" y="157"/>
                  </a:lnTo>
                  <a:lnTo>
                    <a:pt x="216" y="106"/>
                  </a:lnTo>
                  <a:lnTo>
                    <a:pt x="46" y="106"/>
                  </a:lnTo>
                  <a:close/>
                  <a:moveTo>
                    <a:pt x="0" y="44"/>
                  </a:moveTo>
                  <a:lnTo>
                    <a:pt x="8" y="55"/>
                  </a:lnTo>
                  <a:lnTo>
                    <a:pt x="173" y="55"/>
                  </a:lnTo>
                  <a:lnTo>
                    <a:pt x="131" y="0"/>
                  </a:lnTo>
                  <a:lnTo>
                    <a:pt x="68" y="0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11"/>
                  </a:lnTo>
                  <a:lnTo>
                    <a:pt x="46" y="11"/>
                  </a:lnTo>
                  <a:lnTo>
                    <a:pt x="46" y="15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38" y="18"/>
                  </a:lnTo>
                  <a:lnTo>
                    <a:pt x="34" y="18"/>
                  </a:lnTo>
                  <a:lnTo>
                    <a:pt x="34" y="22"/>
                  </a:lnTo>
                  <a:lnTo>
                    <a:pt x="29" y="22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7" y="33"/>
                  </a:lnTo>
                  <a:lnTo>
                    <a:pt x="12" y="33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CC9E20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6" name="Freeform 2566"/>
            <p:cNvSpPr>
              <a:spLocks/>
            </p:cNvSpPr>
            <p:nvPr/>
          </p:nvSpPr>
          <p:spPr bwMode="auto">
            <a:xfrm>
              <a:off x="1949171" y="2825541"/>
              <a:ext cx="1610230" cy="1843549"/>
            </a:xfrm>
            <a:custGeom>
              <a:avLst/>
              <a:gdLst>
                <a:gd name="T0" fmla="*/ 850111681 w 1525"/>
                <a:gd name="T1" fmla="*/ 0 h 1800"/>
                <a:gd name="T2" fmla="*/ 1700223363 w 1525"/>
                <a:gd name="T3" fmla="*/ 944076322 h 1800"/>
                <a:gd name="T4" fmla="*/ 850111681 w 1525"/>
                <a:gd name="T5" fmla="*/ 1888151620 h 1800"/>
                <a:gd name="T6" fmla="*/ 0 w 1525"/>
                <a:gd name="T7" fmla="*/ 944076322 h 1800"/>
                <a:gd name="T8" fmla="*/ 1587618167 w 1525"/>
                <a:gd name="T9" fmla="*/ 1888151620 h 1800"/>
                <a:gd name="T10" fmla="*/ 1596537254 w 1525"/>
                <a:gd name="T11" fmla="*/ 1885004273 h 1800"/>
                <a:gd name="T12" fmla="*/ 1606571360 w 1525"/>
                <a:gd name="T13" fmla="*/ 1876613054 h 1800"/>
                <a:gd name="T14" fmla="*/ 1615490447 w 1525"/>
                <a:gd name="T15" fmla="*/ 1873465707 h 1800"/>
                <a:gd name="T16" fmla="*/ 1619950519 w 1525"/>
                <a:gd name="T17" fmla="*/ 1866123263 h 1800"/>
                <a:gd name="T18" fmla="*/ 1629984624 w 1525"/>
                <a:gd name="T19" fmla="*/ 1861927142 h 1800"/>
                <a:gd name="T20" fmla="*/ 1634444696 w 1525"/>
                <a:gd name="T21" fmla="*/ 1854584698 h 1800"/>
                <a:gd name="T22" fmla="*/ 1644478802 w 1525"/>
                <a:gd name="T23" fmla="*/ 1850388577 h 1800"/>
                <a:gd name="T24" fmla="*/ 1648937817 w 1525"/>
                <a:gd name="T25" fmla="*/ 1846192456 h 1800"/>
                <a:gd name="T26" fmla="*/ 1657856905 w 1525"/>
                <a:gd name="T27" fmla="*/ 1838850012 h 1800"/>
                <a:gd name="T28" fmla="*/ 1662316977 w 1525"/>
                <a:gd name="T29" fmla="*/ 1834653890 h 1800"/>
                <a:gd name="T30" fmla="*/ 1667891010 w 1525"/>
                <a:gd name="T31" fmla="*/ 1827311446 h 1800"/>
                <a:gd name="T32" fmla="*/ 1676810098 w 1525"/>
                <a:gd name="T33" fmla="*/ 1824164100 h 1800"/>
                <a:gd name="T34" fmla="*/ 1681270170 w 1525"/>
                <a:gd name="T35" fmla="*/ 1815772881 h 1800"/>
                <a:gd name="T36" fmla="*/ 1691304275 w 1525"/>
                <a:gd name="T37" fmla="*/ 1812625534 h 1800"/>
                <a:gd name="T38" fmla="*/ 1695763291 w 1525"/>
                <a:gd name="T39" fmla="*/ 1804234316 h 1800"/>
                <a:gd name="T40" fmla="*/ 1446025673 w 1525"/>
                <a:gd name="T41" fmla="*/ 1510521193 h 1800"/>
                <a:gd name="T42" fmla="*/ 1435991567 w 1525"/>
                <a:gd name="T43" fmla="*/ 1514717314 h 1800"/>
                <a:gd name="T44" fmla="*/ 1431532552 w 1525"/>
                <a:gd name="T45" fmla="*/ 1522059758 h 1800"/>
                <a:gd name="T46" fmla="*/ 1427072480 w 1525"/>
                <a:gd name="T47" fmla="*/ 1530452001 h 1800"/>
                <a:gd name="T48" fmla="*/ 1421498446 w 1525"/>
                <a:gd name="T49" fmla="*/ 1533599348 h 1800"/>
                <a:gd name="T50" fmla="*/ 1412579359 w 1525"/>
                <a:gd name="T51" fmla="*/ 1540941792 h 1800"/>
                <a:gd name="T52" fmla="*/ 1408119287 w 1525"/>
                <a:gd name="T53" fmla="*/ 1545137913 h 1800"/>
                <a:gd name="T54" fmla="*/ 1398085181 w 1525"/>
                <a:gd name="T55" fmla="*/ 1552480357 h 1800"/>
                <a:gd name="T56" fmla="*/ 1393626166 w 1525"/>
                <a:gd name="T57" fmla="*/ 1556676478 h 1800"/>
                <a:gd name="T58" fmla="*/ 1389166094 w 1525"/>
                <a:gd name="T59" fmla="*/ 1564018922 h 1800"/>
                <a:gd name="T60" fmla="*/ 1379131989 w 1525"/>
                <a:gd name="T61" fmla="*/ 1568215044 h 1800"/>
                <a:gd name="T62" fmla="*/ 1374672973 w 1525"/>
                <a:gd name="T63" fmla="*/ 1575557488 h 1800"/>
                <a:gd name="T64" fmla="*/ 1364638867 w 1525"/>
                <a:gd name="T65" fmla="*/ 1579753609 h 1800"/>
                <a:gd name="T66" fmla="*/ 1360178796 w 1525"/>
                <a:gd name="T67" fmla="*/ 1587096053 h 1800"/>
                <a:gd name="T68" fmla="*/ 1351259708 w 1525"/>
                <a:gd name="T69" fmla="*/ 1591292174 h 1800"/>
                <a:gd name="T70" fmla="*/ 1346799636 w 1525"/>
                <a:gd name="T71" fmla="*/ 1598635642 h 1800"/>
                <a:gd name="T72" fmla="*/ 1336765531 w 1525"/>
                <a:gd name="T73" fmla="*/ 1602830739 h 1800"/>
                <a:gd name="T74" fmla="*/ 226324419 w 1525"/>
                <a:gd name="T75" fmla="*/ 324132825 h 1800"/>
                <a:gd name="T76" fmla="*/ 302138313 w 1525"/>
                <a:gd name="T77" fmla="*/ 324132825 h 1800"/>
                <a:gd name="T78" fmla="*/ 306597329 w 1525"/>
                <a:gd name="T79" fmla="*/ 320985478 h 1800"/>
                <a:gd name="T80" fmla="*/ 316631434 w 1525"/>
                <a:gd name="T81" fmla="*/ 320985478 h 1800"/>
                <a:gd name="T82" fmla="*/ 321091506 w 1525"/>
                <a:gd name="T83" fmla="*/ 316790381 h 1800"/>
                <a:gd name="T84" fmla="*/ 330010593 w 1525"/>
                <a:gd name="T85" fmla="*/ 313643034 h 1800"/>
                <a:gd name="T86" fmla="*/ 340044699 w 1525"/>
                <a:gd name="T87" fmla="*/ 309446913 h 1800"/>
                <a:gd name="T88" fmla="*/ 348963786 w 1525"/>
                <a:gd name="T89" fmla="*/ 305250792 h 1800"/>
                <a:gd name="T90" fmla="*/ 358997892 w 1525"/>
                <a:gd name="T91" fmla="*/ 302104469 h 1800"/>
                <a:gd name="T92" fmla="*/ 363457964 w 1525"/>
                <a:gd name="T93" fmla="*/ 297908348 h 1800"/>
                <a:gd name="T94" fmla="*/ 373492069 w 1525"/>
                <a:gd name="T95" fmla="*/ 297908348 h 1800"/>
                <a:gd name="T96" fmla="*/ 382411156 w 1525"/>
                <a:gd name="T97" fmla="*/ 293712227 h 1800"/>
                <a:gd name="T98" fmla="*/ 363457964 w 1525"/>
                <a:gd name="T99" fmla="*/ 271683870 h 1800"/>
                <a:gd name="T100" fmla="*/ 84732948 w 1525"/>
                <a:gd name="T101" fmla="*/ 164688348 h 1800"/>
                <a:gd name="T102" fmla="*/ 321091506 w 1525"/>
                <a:gd name="T103" fmla="*/ 218186077 h 1800"/>
                <a:gd name="T104" fmla="*/ 84732948 w 1525"/>
                <a:gd name="T105" fmla="*/ 164688348 h 1800"/>
                <a:gd name="T106" fmla="*/ 37906402 w 1525"/>
                <a:gd name="T107" fmla="*/ 111191611 h 1800"/>
                <a:gd name="T108" fmla="*/ 179498946 w 1525"/>
                <a:gd name="T109" fmla="*/ 53497745 h 1800"/>
                <a:gd name="T110" fmla="*/ 8919092 w 1525"/>
                <a:gd name="T111" fmla="*/ 53497745 h 1800"/>
                <a:gd name="T112" fmla="*/ 4460074 w 1525"/>
                <a:gd name="T113" fmla="*/ 57693866 h 1800"/>
                <a:gd name="T114" fmla="*/ 0 w 1525"/>
                <a:gd name="T115" fmla="*/ 61888963 h 1800"/>
                <a:gd name="T116" fmla="*/ 127098350 w 1525"/>
                <a:gd name="T117" fmla="*/ 0 h 1800"/>
                <a:gd name="T118" fmla="*/ 131558422 w 1525"/>
                <a:gd name="T119" fmla="*/ 0 h 1800"/>
                <a:gd name="T120" fmla="*/ 17694720 60000 65536"/>
                <a:gd name="T121" fmla="*/ 0 60000 65536"/>
                <a:gd name="T122" fmla="*/ 5898240 60000 65536"/>
                <a:gd name="T123" fmla="*/ 1179648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25"/>
                <a:gd name="T181" fmla="*/ 0 h 1800"/>
                <a:gd name="T182" fmla="*/ 1525 w 1525"/>
                <a:gd name="T183" fmla="*/ 1800 h 180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25" h="1800">
                  <a:moveTo>
                    <a:pt x="1199" y="1528"/>
                  </a:moveTo>
                  <a:lnTo>
                    <a:pt x="1424" y="1800"/>
                  </a:lnTo>
                  <a:lnTo>
                    <a:pt x="1428" y="1800"/>
                  </a:lnTo>
                  <a:lnTo>
                    <a:pt x="1432" y="1797"/>
                  </a:lnTo>
                  <a:lnTo>
                    <a:pt x="1436" y="1793"/>
                  </a:lnTo>
                  <a:lnTo>
                    <a:pt x="1441" y="1789"/>
                  </a:lnTo>
                  <a:lnTo>
                    <a:pt x="1445" y="1786"/>
                  </a:lnTo>
                  <a:lnTo>
                    <a:pt x="1449" y="1786"/>
                  </a:lnTo>
                  <a:lnTo>
                    <a:pt x="1449" y="1782"/>
                  </a:lnTo>
                  <a:lnTo>
                    <a:pt x="1453" y="1779"/>
                  </a:lnTo>
                  <a:lnTo>
                    <a:pt x="1458" y="1779"/>
                  </a:lnTo>
                  <a:lnTo>
                    <a:pt x="1462" y="1775"/>
                  </a:lnTo>
                  <a:lnTo>
                    <a:pt x="1462" y="1771"/>
                  </a:lnTo>
                  <a:lnTo>
                    <a:pt x="1466" y="1768"/>
                  </a:lnTo>
                  <a:lnTo>
                    <a:pt x="1470" y="1768"/>
                  </a:lnTo>
                  <a:lnTo>
                    <a:pt x="1475" y="1764"/>
                  </a:lnTo>
                  <a:lnTo>
                    <a:pt x="1475" y="1760"/>
                  </a:lnTo>
                  <a:lnTo>
                    <a:pt x="1479" y="1760"/>
                  </a:lnTo>
                  <a:lnTo>
                    <a:pt x="1483" y="1757"/>
                  </a:lnTo>
                  <a:lnTo>
                    <a:pt x="1487" y="1753"/>
                  </a:lnTo>
                  <a:lnTo>
                    <a:pt x="1487" y="1749"/>
                  </a:lnTo>
                  <a:lnTo>
                    <a:pt x="1491" y="1749"/>
                  </a:lnTo>
                  <a:lnTo>
                    <a:pt x="1496" y="1746"/>
                  </a:lnTo>
                  <a:lnTo>
                    <a:pt x="1496" y="1742"/>
                  </a:lnTo>
                  <a:lnTo>
                    <a:pt x="1500" y="1742"/>
                  </a:lnTo>
                  <a:lnTo>
                    <a:pt x="1504" y="1739"/>
                  </a:lnTo>
                  <a:lnTo>
                    <a:pt x="1508" y="1735"/>
                  </a:lnTo>
                  <a:lnTo>
                    <a:pt x="1508" y="1731"/>
                  </a:lnTo>
                  <a:lnTo>
                    <a:pt x="1513" y="1731"/>
                  </a:lnTo>
                  <a:lnTo>
                    <a:pt x="1517" y="1728"/>
                  </a:lnTo>
                  <a:lnTo>
                    <a:pt x="1517" y="1724"/>
                  </a:lnTo>
                  <a:lnTo>
                    <a:pt x="1521" y="1720"/>
                  </a:lnTo>
                  <a:lnTo>
                    <a:pt x="1525" y="1720"/>
                  </a:lnTo>
                  <a:lnTo>
                    <a:pt x="1297" y="1440"/>
                  </a:lnTo>
                  <a:lnTo>
                    <a:pt x="1292" y="1444"/>
                  </a:lnTo>
                  <a:lnTo>
                    <a:pt x="1288" y="1444"/>
                  </a:lnTo>
                  <a:lnTo>
                    <a:pt x="1288" y="1448"/>
                  </a:lnTo>
                  <a:lnTo>
                    <a:pt x="1284" y="1451"/>
                  </a:lnTo>
                  <a:lnTo>
                    <a:pt x="1284" y="1455"/>
                  </a:lnTo>
                  <a:lnTo>
                    <a:pt x="1280" y="1459"/>
                  </a:lnTo>
                  <a:lnTo>
                    <a:pt x="1275" y="1459"/>
                  </a:lnTo>
                  <a:lnTo>
                    <a:pt x="1275" y="1462"/>
                  </a:lnTo>
                  <a:lnTo>
                    <a:pt x="1271" y="1466"/>
                  </a:lnTo>
                  <a:lnTo>
                    <a:pt x="1267" y="1469"/>
                  </a:lnTo>
                  <a:lnTo>
                    <a:pt x="1263" y="1469"/>
                  </a:lnTo>
                  <a:lnTo>
                    <a:pt x="1263" y="1473"/>
                  </a:lnTo>
                  <a:lnTo>
                    <a:pt x="1258" y="1477"/>
                  </a:lnTo>
                  <a:lnTo>
                    <a:pt x="1254" y="1480"/>
                  </a:lnTo>
                  <a:lnTo>
                    <a:pt x="1254" y="1484"/>
                  </a:lnTo>
                  <a:lnTo>
                    <a:pt x="1250" y="1484"/>
                  </a:lnTo>
                  <a:lnTo>
                    <a:pt x="1246" y="1488"/>
                  </a:lnTo>
                  <a:lnTo>
                    <a:pt x="1246" y="1491"/>
                  </a:lnTo>
                  <a:lnTo>
                    <a:pt x="1241" y="1495"/>
                  </a:lnTo>
                  <a:lnTo>
                    <a:pt x="1237" y="1495"/>
                  </a:lnTo>
                  <a:lnTo>
                    <a:pt x="1233" y="1499"/>
                  </a:lnTo>
                  <a:lnTo>
                    <a:pt x="1233" y="1502"/>
                  </a:lnTo>
                  <a:lnTo>
                    <a:pt x="1229" y="1502"/>
                  </a:lnTo>
                  <a:lnTo>
                    <a:pt x="1224" y="1506"/>
                  </a:lnTo>
                  <a:lnTo>
                    <a:pt x="1224" y="1509"/>
                  </a:lnTo>
                  <a:lnTo>
                    <a:pt x="1220" y="1513"/>
                  </a:lnTo>
                  <a:lnTo>
                    <a:pt x="1216" y="1513"/>
                  </a:lnTo>
                  <a:lnTo>
                    <a:pt x="1212" y="1517"/>
                  </a:lnTo>
                  <a:lnTo>
                    <a:pt x="1212" y="1520"/>
                  </a:lnTo>
                  <a:lnTo>
                    <a:pt x="1208" y="1524"/>
                  </a:lnTo>
                  <a:lnTo>
                    <a:pt x="1203" y="1524"/>
                  </a:lnTo>
                  <a:lnTo>
                    <a:pt x="1199" y="1528"/>
                  </a:lnTo>
                  <a:close/>
                  <a:moveTo>
                    <a:pt x="161" y="259"/>
                  </a:moveTo>
                  <a:lnTo>
                    <a:pt x="203" y="309"/>
                  </a:lnTo>
                  <a:lnTo>
                    <a:pt x="267" y="309"/>
                  </a:lnTo>
                  <a:lnTo>
                    <a:pt x="271" y="309"/>
                  </a:lnTo>
                  <a:lnTo>
                    <a:pt x="275" y="309"/>
                  </a:lnTo>
                  <a:lnTo>
                    <a:pt x="275" y="306"/>
                  </a:lnTo>
                  <a:lnTo>
                    <a:pt x="280" y="306"/>
                  </a:lnTo>
                  <a:lnTo>
                    <a:pt x="284" y="306"/>
                  </a:lnTo>
                  <a:lnTo>
                    <a:pt x="284" y="302"/>
                  </a:lnTo>
                  <a:lnTo>
                    <a:pt x="288" y="302"/>
                  </a:lnTo>
                  <a:lnTo>
                    <a:pt x="292" y="299"/>
                  </a:lnTo>
                  <a:lnTo>
                    <a:pt x="296" y="299"/>
                  </a:lnTo>
                  <a:lnTo>
                    <a:pt x="301" y="295"/>
                  </a:lnTo>
                  <a:lnTo>
                    <a:pt x="305" y="295"/>
                  </a:lnTo>
                  <a:lnTo>
                    <a:pt x="309" y="291"/>
                  </a:lnTo>
                  <a:lnTo>
                    <a:pt x="313" y="291"/>
                  </a:lnTo>
                  <a:lnTo>
                    <a:pt x="318" y="288"/>
                  </a:lnTo>
                  <a:lnTo>
                    <a:pt x="322" y="288"/>
                  </a:lnTo>
                  <a:lnTo>
                    <a:pt x="326" y="288"/>
                  </a:lnTo>
                  <a:lnTo>
                    <a:pt x="326" y="284"/>
                  </a:lnTo>
                  <a:lnTo>
                    <a:pt x="330" y="284"/>
                  </a:lnTo>
                  <a:lnTo>
                    <a:pt x="335" y="284"/>
                  </a:lnTo>
                  <a:lnTo>
                    <a:pt x="339" y="280"/>
                  </a:lnTo>
                  <a:lnTo>
                    <a:pt x="343" y="280"/>
                  </a:lnTo>
                  <a:lnTo>
                    <a:pt x="343" y="277"/>
                  </a:lnTo>
                  <a:lnTo>
                    <a:pt x="326" y="259"/>
                  </a:lnTo>
                  <a:lnTo>
                    <a:pt x="161" y="259"/>
                  </a:lnTo>
                  <a:close/>
                  <a:moveTo>
                    <a:pt x="76" y="157"/>
                  </a:moveTo>
                  <a:lnTo>
                    <a:pt x="118" y="208"/>
                  </a:lnTo>
                  <a:lnTo>
                    <a:pt x="288" y="208"/>
                  </a:lnTo>
                  <a:lnTo>
                    <a:pt x="246" y="157"/>
                  </a:lnTo>
                  <a:lnTo>
                    <a:pt x="76" y="157"/>
                  </a:lnTo>
                  <a:close/>
                  <a:moveTo>
                    <a:pt x="0" y="59"/>
                  </a:moveTo>
                  <a:lnTo>
                    <a:pt x="34" y="106"/>
                  </a:lnTo>
                  <a:lnTo>
                    <a:pt x="203" y="106"/>
                  </a:lnTo>
                  <a:lnTo>
                    <a:pt x="161" y="51"/>
                  </a:lnTo>
                  <a:lnTo>
                    <a:pt x="13" y="51"/>
                  </a:lnTo>
                  <a:lnTo>
                    <a:pt x="8" y="51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9"/>
                  </a:lnTo>
                  <a:lnTo>
                    <a:pt x="0" y="59"/>
                  </a:lnTo>
                  <a:close/>
                  <a:moveTo>
                    <a:pt x="118" y="0"/>
                  </a:moveTo>
                  <a:lnTo>
                    <a:pt x="114" y="0"/>
                  </a:lnTo>
                  <a:lnTo>
                    <a:pt x="110" y="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D7B35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7" name="Freeform 2567"/>
            <p:cNvSpPr>
              <a:spLocks/>
            </p:cNvSpPr>
            <p:nvPr/>
          </p:nvSpPr>
          <p:spPr bwMode="auto">
            <a:xfrm>
              <a:off x="2028358" y="2795842"/>
              <a:ext cx="1579607" cy="1832283"/>
            </a:xfrm>
            <a:custGeom>
              <a:avLst/>
              <a:gdLst>
                <a:gd name="T0" fmla="*/ 833943793 w 1496"/>
                <a:gd name="T1" fmla="*/ 0 h 1789"/>
                <a:gd name="T2" fmla="*/ 1667886531 w 1496"/>
                <a:gd name="T3" fmla="*/ 938307106 h 1789"/>
                <a:gd name="T4" fmla="*/ 833943793 w 1496"/>
                <a:gd name="T5" fmla="*/ 1876613187 h 1789"/>
                <a:gd name="T6" fmla="*/ 0 w 1496"/>
                <a:gd name="T7" fmla="*/ 938307106 h 1789"/>
                <a:gd name="T8" fmla="*/ 1564201626 w 1496"/>
                <a:gd name="T9" fmla="*/ 1876613187 h 1789"/>
                <a:gd name="T10" fmla="*/ 1573120700 w 1496"/>
                <a:gd name="T11" fmla="*/ 1865074621 h 1789"/>
                <a:gd name="T12" fmla="*/ 1583154792 w 1496"/>
                <a:gd name="T13" fmla="*/ 1857732177 h 1789"/>
                <a:gd name="T14" fmla="*/ 1596532876 w 1496"/>
                <a:gd name="T15" fmla="*/ 1850388708 h 1789"/>
                <a:gd name="T16" fmla="*/ 1606566967 w 1496"/>
                <a:gd name="T17" fmla="*/ 1843046263 h 1789"/>
                <a:gd name="T18" fmla="*/ 1615486042 w 1496"/>
                <a:gd name="T19" fmla="*/ 1834654020 h 1789"/>
                <a:gd name="T20" fmla="*/ 1625520133 w 1496"/>
                <a:gd name="T21" fmla="*/ 1823115454 h 1789"/>
                <a:gd name="T22" fmla="*/ 1640014290 w 1496"/>
                <a:gd name="T23" fmla="*/ 1812625663 h 1789"/>
                <a:gd name="T24" fmla="*/ 1648933365 w 1496"/>
                <a:gd name="T25" fmla="*/ 1804234444 h 1789"/>
                <a:gd name="T26" fmla="*/ 1657852439 w 1496"/>
                <a:gd name="T27" fmla="*/ 1792695878 h 1789"/>
                <a:gd name="T28" fmla="*/ 1408115176 w 1496"/>
                <a:gd name="T29" fmla="*/ 1487444168 h 1789"/>
                <a:gd name="T30" fmla="*/ 1398081085 w 1496"/>
                <a:gd name="T31" fmla="*/ 1498982734 h 1789"/>
                <a:gd name="T32" fmla="*/ 1389162010 w 1496"/>
                <a:gd name="T33" fmla="*/ 1507374977 h 1789"/>
                <a:gd name="T34" fmla="*/ 1379127919 w 1496"/>
                <a:gd name="T35" fmla="*/ 1518913543 h 1789"/>
                <a:gd name="T36" fmla="*/ 1370208844 w 1496"/>
                <a:gd name="T37" fmla="*/ 1526255988 h 1789"/>
                <a:gd name="T38" fmla="*/ 1365749834 w 1496"/>
                <a:gd name="T39" fmla="*/ 1537794554 h 1789"/>
                <a:gd name="T40" fmla="*/ 1355715743 w 1496"/>
                <a:gd name="T41" fmla="*/ 1545138022 h 1789"/>
                <a:gd name="T42" fmla="*/ 1346796668 w 1496"/>
                <a:gd name="T43" fmla="*/ 1556676589 h 1789"/>
                <a:gd name="T44" fmla="*/ 1336762577 w 1496"/>
                <a:gd name="T45" fmla="*/ 1564019033 h 1789"/>
                <a:gd name="T46" fmla="*/ 1323383437 w 1496"/>
                <a:gd name="T47" fmla="*/ 1571362502 h 1789"/>
                <a:gd name="T48" fmla="*/ 1313349346 w 1496"/>
                <a:gd name="T49" fmla="*/ 1582901068 h 1789"/>
                <a:gd name="T50" fmla="*/ 189532782 w 1496"/>
                <a:gd name="T51" fmla="*/ 302104490 h 1789"/>
                <a:gd name="T52" fmla="*/ 236358189 w 1496"/>
                <a:gd name="T53" fmla="*/ 347209980 h 1789"/>
                <a:gd name="T54" fmla="*/ 250852346 w 1496"/>
                <a:gd name="T55" fmla="*/ 339867536 h 1789"/>
                <a:gd name="T56" fmla="*/ 264230430 w 1496"/>
                <a:gd name="T57" fmla="*/ 335671414 h 1789"/>
                <a:gd name="T58" fmla="*/ 278724653 w 1496"/>
                <a:gd name="T59" fmla="*/ 328328970 h 1789"/>
                <a:gd name="T60" fmla="*/ 293217753 w 1496"/>
                <a:gd name="T61" fmla="*/ 324132848 h 1789"/>
                <a:gd name="T62" fmla="*/ 307711910 w 1496"/>
                <a:gd name="T63" fmla="*/ 320985501 h 1789"/>
                <a:gd name="T64" fmla="*/ 321089994 w 1496"/>
                <a:gd name="T65" fmla="*/ 316790404 h 1789"/>
                <a:gd name="T66" fmla="*/ 335584151 w 1496"/>
                <a:gd name="T67" fmla="*/ 309446935 h 1789"/>
                <a:gd name="T68" fmla="*/ 350078307 w 1496"/>
                <a:gd name="T69" fmla="*/ 305250813 h 1789"/>
                <a:gd name="T70" fmla="*/ 363456392 w 1496"/>
                <a:gd name="T71" fmla="*/ 302104490 h 1789"/>
                <a:gd name="T72" fmla="*/ 94765863 w 1496"/>
                <a:gd name="T73" fmla="*/ 195108961 h 1789"/>
                <a:gd name="T74" fmla="*/ 278724653 w 1496"/>
                <a:gd name="T75" fmla="*/ 195108961 h 1789"/>
                <a:gd name="T76" fmla="*/ 46825423 w 1496"/>
                <a:gd name="T77" fmla="*/ 141611228 h 1789"/>
                <a:gd name="T78" fmla="*/ 0 w 1496"/>
                <a:gd name="T79" fmla="*/ 83918366 h 1789"/>
                <a:gd name="T80" fmla="*/ 109260020 w 1496"/>
                <a:gd name="T81" fmla="*/ 4196124 h 1789"/>
                <a:gd name="T82" fmla="*/ 94765863 w 1496"/>
                <a:gd name="T83" fmla="*/ 8392247 h 1789"/>
                <a:gd name="T84" fmla="*/ 80272763 w 1496"/>
                <a:gd name="T85" fmla="*/ 11538570 h 1789"/>
                <a:gd name="T86" fmla="*/ 71353688 w 1496"/>
                <a:gd name="T87" fmla="*/ 15734692 h 1789"/>
                <a:gd name="T88" fmla="*/ 61319580 w 1496"/>
                <a:gd name="T89" fmla="*/ 18881019 h 1789"/>
                <a:gd name="T90" fmla="*/ 52400505 w 1496"/>
                <a:gd name="T91" fmla="*/ 27273262 h 1789"/>
                <a:gd name="T92" fmla="*/ 37906349 w 1496"/>
                <a:gd name="T93" fmla="*/ 30420609 h 1789"/>
                <a:gd name="T94" fmla="*/ 17694720 60000 65536"/>
                <a:gd name="T95" fmla="*/ 0 60000 65536"/>
                <a:gd name="T96" fmla="*/ 5898240 60000 65536"/>
                <a:gd name="T97" fmla="*/ 1179648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96"/>
                <a:gd name="T142" fmla="*/ 0 h 1789"/>
                <a:gd name="T143" fmla="*/ 1496 w 1496"/>
                <a:gd name="T144" fmla="*/ 1789 h 17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96" h="1789">
                  <a:moveTo>
                    <a:pt x="1174" y="1513"/>
                  </a:moveTo>
                  <a:lnTo>
                    <a:pt x="1399" y="1789"/>
                  </a:lnTo>
                  <a:lnTo>
                    <a:pt x="1403" y="1789"/>
                  </a:lnTo>
                  <a:lnTo>
                    <a:pt x="1407" y="1786"/>
                  </a:lnTo>
                  <a:lnTo>
                    <a:pt x="1411" y="1782"/>
                  </a:lnTo>
                  <a:lnTo>
                    <a:pt x="1411" y="1778"/>
                  </a:lnTo>
                  <a:lnTo>
                    <a:pt x="1415" y="1778"/>
                  </a:lnTo>
                  <a:lnTo>
                    <a:pt x="1420" y="1775"/>
                  </a:lnTo>
                  <a:lnTo>
                    <a:pt x="1420" y="1771"/>
                  </a:lnTo>
                  <a:lnTo>
                    <a:pt x="1424" y="1771"/>
                  </a:lnTo>
                  <a:lnTo>
                    <a:pt x="1428" y="1768"/>
                  </a:lnTo>
                  <a:lnTo>
                    <a:pt x="1432" y="1764"/>
                  </a:lnTo>
                  <a:lnTo>
                    <a:pt x="1432" y="1760"/>
                  </a:lnTo>
                  <a:lnTo>
                    <a:pt x="1437" y="1760"/>
                  </a:lnTo>
                  <a:lnTo>
                    <a:pt x="1441" y="1757"/>
                  </a:lnTo>
                  <a:lnTo>
                    <a:pt x="1441" y="1753"/>
                  </a:lnTo>
                  <a:lnTo>
                    <a:pt x="1445" y="1749"/>
                  </a:lnTo>
                  <a:lnTo>
                    <a:pt x="1449" y="1749"/>
                  </a:lnTo>
                  <a:lnTo>
                    <a:pt x="1454" y="1746"/>
                  </a:lnTo>
                  <a:lnTo>
                    <a:pt x="1454" y="1742"/>
                  </a:lnTo>
                  <a:lnTo>
                    <a:pt x="1458" y="1738"/>
                  </a:lnTo>
                  <a:lnTo>
                    <a:pt x="1462" y="1735"/>
                  </a:lnTo>
                  <a:lnTo>
                    <a:pt x="1466" y="1731"/>
                  </a:lnTo>
                  <a:lnTo>
                    <a:pt x="1471" y="1728"/>
                  </a:lnTo>
                  <a:lnTo>
                    <a:pt x="1471" y="1724"/>
                  </a:lnTo>
                  <a:lnTo>
                    <a:pt x="1475" y="1724"/>
                  </a:lnTo>
                  <a:lnTo>
                    <a:pt x="1479" y="1720"/>
                  </a:lnTo>
                  <a:lnTo>
                    <a:pt x="1479" y="1717"/>
                  </a:lnTo>
                  <a:lnTo>
                    <a:pt x="1483" y="1713"/>
                  </a:lnTo>
                  <a:lnTo>
                    <a:pt x="1487" y="1709"/>
                  </a:lnTo>
                  <a:lnTo>
                    <a:pt x="1492" y="1706"/>
                  </a:lnTo>
                  <a:lnTo>
                    <a:pt x="1496" y="1702"/>
                  </a:lnTo>
                  <a:lnTo>
                    <a:pt x="1263" y="1418"/>
                  </a:lnTo>
                  <a:lnTo>
                    <a:pt x="1259" y="1422"/>
                  </a:lnTo>
                  <a:lnTo>
                    <a:pt x="1259" y="1426"/>
                  </a:lnTo>
                  <a:lnTo>
                    <a:pt x="1254" y="1429"/>
                  </a:lnTo>
                  <a:lnTo>
                    <a:pt x="1250" y="1429"/>
                  </a:lnTo>
                  <a:lnTo>
                    <a:pt x="1250" y="1433"/>
                  </a:lnTo>
                  <a:lnTo>
                    <a:pt x="1246" y="1437"/>
                  </a:lnTo>
                  <a:lnTo>
                    <a:pt x="1246" y="1440"/>
                  </a:lnTo>
                  <a:lnTo>
                    <a:pt x="1242" y="1444"/>
                  </a:lnTo>
                  <a:lnTo>
                    <a:pt x="1237" y="1448"/>
                  </a:lnTo>
                  <a:lnTo>
                    <a:pt x="1237" y="1451"/>
                  </a:lnTo>
                  <a:lnTo>
                    <a:pt x="1233" y="1451"/>
                  </a:lnTo>
                  <a:lnTo>
                    <a:pt x="1229" y="1455"/>
                  </a:lnTo>
                  <a:lnTo>
                    <a:pt x="1229" y="1458"/>
                  </a:lnTo>
                  <a:lnTo>
                    <a:pt x="1225" y="1462"/>
                  </a:lnTo>
                  <a:lnTo>
                    <a:pt x="1225" y="1466"/>
                  </a:lnTo>
                  <a:lnTo>
                    <a:pt x="1221" y="1469"/>
                  </a:lnTo>
                  <a:lnTo>
                    <a:pt x="1216" y="1469"/>
                  </a:lnTo>
                  <a:lnTo>
                    <a:pt x="1216" y="1473"/>
                  </a:lnTo>
                  <a:lnTo>
                    <a:pt x="1212" y="1477"/>
                  </a:lnTo>
                  <a:lnTo>
                    <a:pt x="1208" y="1480"/>
                  </a:lnTo>
                  <a:lnTo>
                    <a:pt x="1208" y="1484"/>
                  </a:lnTo>
                  <a:lnTo>
                    <a:pt x="1204" y="1488"/>
                  </a:lnTo>
                  <a:lnTo>
                    <a:pt x="1199" y="1488"/>
                  </a:lnTo>
                  <a:lnTo>
                    <a:pt x="1199" y="1491"/>
                  </a:lnTo>
                  <a:lnTo>
                    <a:pt x="1195" y="1495"/>
                  </a:lnTo>
                  <a:lnTo>
                    <a:pt x="1191" y="1498"/>
                  </a:lnTo>
                  <a:lnTo>
                    <a:pt x="1187" y="1498"/>
                  </a:lnTo>
                  <a:lnTo>
                    <a:pt x="1187" y="1502"/>
                  </a:lnTo>
                  <a:lnTo>
                    <a:pt x="1182" y="1506"/>
                  </a:lnTo>
                  <a:lnTo>
                    <a:pt x="1178" y="1509"/>
                  </a:lnTo>
                  <a:lnTo>
                    <a:pt x="1178" y="1513"/>
                  </a:lnTo>
                  <a:lnTo>
                    <a:pt x="1174" y="1513"/>
                  </a:lnTo>
                  <a:close/>
                  <a:moveTo>
                    <a:pt x="170" y="288"/>
                  </a:moveTo>
                  <a:lnTo>
                    <a:pt x="208" y="335"/>
                  </a:lnTo>
                  <a:lnTo>
                    <a:pt x="208" y="331"/>
                  </a:lnTo>
                  <a:lnTo>
                    <a:pt x="212" y="331"/>
                  </a:lnTo>
                  <a:lnTo>
                    <a:pt x="216" y="328"/>
                  </a:lnTo>
                  <a:lnTo>
                    <a:pt x="220" y="328"/>
                  </a:lnTo>
                  <a:lnTo>
                    <a:pt x="225" y="324"/>
                  </a:lnTo>
                  <a:lnTo>
                    <a:pt x="229" y="324"/>
                  </a:lnTo>
                  <a:lnTo>
                    <a:pt x="233" y="320"/>
                  </a:lnTo>
                  <a:lnTo>
                    <a:pt x="237" y="320"/>
                  </a:lnTo>
                  <a:lnTo>
                    <a:pt x="242" y="320"/>
                  </a:lnTo>
                  <a:lnTo>
                    <a:pt x="246" y="317"/>
                  </a:lnTo>
                  <a:lnTo>
                    <a:pt x="250" y="313"/>
                  </a:lnTo>
                  <a:lnTo>
                    <a:pt x="254" y="313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67" y="309"/>
                  </a:lnTo>
                  <a:lnTo>
                    <a:pt x="271" y="306"/>
                  </a:lnTo>
                  <a:lnTo>
                    <a:pt x="276" y="306"/>
                  </a:lnTo>
                  <a:lnTo>
                    <a:pt x="280" y="302"/>
                  </a:lnTo>
                  <a:lnTo>
                    <a:pt x="284" y="302"/>
                  </a:lnTo>
                  <a:lnTo>
                    <a:pt x="288" y="302"/>
                  </a:lnTo>
                  <a:lnTo>
                    <a:pt x="293" y="298"/>
                  </a:lnTo>
                  <a:lnTo>
                    <a:pt x="297" y="298"/>
                  </a:lnTo>
                  <a:lnTo>
                    <a:pt x="301" y="295"/>
                  </a:lnTo>
                  <a:lnTo>
                    <a:pt x="305" y="295"/>
                  </a:lnTo>
                  <a:lnTo>
                    <a:pt x="309" y="295"/>
                  </a:lnTo>
                  <a:lnTo>
                    <a:pt x="314" y="291"/>
                  </a:lnTo>
                  <a:lnTo>
                    <a:pt x="318" y="291"/>
                  </a:lnTo>
                  <a:lnTo>
                    <a:pt x="322" y="291"/>
                  </a:lnTo>
                  <a:lnTo>
                    <a:pt x="326" y="288"/>
                  </a:lnTo>
                  <a:lnTo>
                    <a:pt x="331" y="288"/>
                  </a:lnTo>
                  <a:lnTo>
                    <a:pt x="170" y="288"/>
                  </a:lnTo>
                  <a:close/>
                  <a:moveTo>
                    <a:pt x="85" y="186"/>
                  </a:moveTo>
                  <a:lnTo>
                    <a:pt x="127" y="237"/>
                  </a:lnTo>
                  <a:lnTo>
                    <a:pt x="293" y="237"/>
                  </a:lnTo>
                  <a:lnTo>
                    <a:pt x="250" y="186"/>
                  </a:lnTo>
                  <a:lnTo>
                    <a:pt x="85" y="186"/>
                  </a:lnTo>
                  <a:close/>
                  <a:moveTo>
                    <a:pt x="0" y="80"/>
                  </a:moveTo>
                  <a:lnTo>
                    <a:pt x="42" y="135"/>
                  </a:lnTo>
                  <a:lnTo>
                    <a:pt x="208" y="135"/>
                  </a:lnTo>
                  <a:lnTo>
                    <a:pt x="165" y="80"/>
                  </a:lnTo>
                  <a:lnTo>
                    <a:pt x="0" y="80"/>
                  </a:lnTo>
                  <a:close/>
                  <a:moveTo>
                    <a:pt x="123" y="29"/>
                  </a:moveTo>
                  <a:lnTo>
                    <a:pt x="102" y="0"/>
                  </a:lnTo>
                  <a:lnTo>
                    <a:pt x="98" y="4"/>
                  </a:lnTo>
                  <a:lnTo>
                    <a:pt x="93" y="4"/>
                  </a:lnTo>
                  <a:lnTo>
                    <a:pt x="89" y="8"/>
                  </a:lnTo>
                  <a:lnTo>
                    <a:pt x="85" y="8"/>
                  </a:lnTo>
                  <a:lnTo>
                    <a:pt x="81" y="11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72" y="15"/>
                  </a:lnTo>
                  <a:lnTo>
                    <a:pt x="68" y="15"/>
                  </a:lnTo>
                  <a:lnTo>
                    <a:pt x="64" y="15"/>
                  </a:lnTo>
                  <a:lnTo>
                    <a:pt x="64" y="18"/>
                  </a:lnTo>
                  <a:lnTo>
                    <a:pt x="59" y="18"/>
                  </a:lnTo>
                  <a:lnTo>
                    <a:pt x="55" y="18"/>
                  </a:lnTo>
                  <a:lnTo>
                    <a:pt x="55" y="22"/>
                  </a:lnTo>
                  <a:lnTo>
                    <a:pt x="51" y="22"/>
                  </a:lnTo>
                  <a:lnTo>
                    <a:pt x="47" y="26"/>
                  </a:lnTo>
                  <a:lnTo>
                    <a:pt x="42" y="26"/>
                  </a:lnTo>
                  <a:lnTo>
                    <a:pt x="38" y="29"/>
                  </a:lnTo>
                  <a:lnTo>
                    <a:pt x="34" y="29"/>
                  </a:lnTo>
                  <a:lnTo>
                    <a:pt x="123" y="29"/>
                  </a:lnTo>
                  <a:close/>
                </a:path>
              </a:pathLst>
            </a:custGeom>
            <a:solidFill>
              <a:srgbClr val="E2C98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8" name="Freeform 2568"/>
            <p:cNvSpPr>
              <a:spLocks/>
            </p:cNvSpPr>
            <p:nvPr/>
          </p:nvSpPr>
          <p:spPr bwMode="auto">
            <a:xfrm>
              <a:off x="2070594" y="2773311"/>
              <a:ext cx="1582780" cy="1814873"/>
            </a:xfrm>
            <a:custGeom>
              <a:avLst/>
              <a:gdLst>
                <a:gd name="T0" fmla="*/ 835064168 w 1500"/>
                <a:gd name="T1" fmla="*/ 0 h 1771"/>
                <a:gd name="T2" fmla="*/ 1670128336 w 1500"/>
                <a:gd name="T3" fmla="*/ 929916945 h 1771"/>
                <a:gd name="T4" fmla="*/ 835064168 w 1500"/>
                <a:gd name="T5" fmla="*/ 1859832866 h 1771"/>
                <a:gd name="T6" fmla="*/ 0 w 1500"/>
                <a:gd name="T7" fmla="*/ 929916945 h 1771"/>
                <a:gd name="T8" fmla="*/ 1576600841 w 1500"/>
                <a:gd name="T9" fmla="*/ 1856682715 h 1771"/>
                <a:gd name="T10" fmla="*/ 1585508724 w 1500"/>
                <a:gd name="T11" fmla="*/ 1848281628 h 1771"/>
                <a:gd name="T12" fmla="*/ 1595529829 w 1500"/>
                <a:gd name="T13" fmla="*/ 1837779757 h 1771"/>
                <a:gd name="T14" fmla="*/ 1604436656 w 1500"/>
                <a:gd name="T15" fmla="*/ 1829378670 h 1771"/>
                <a:gd name="T16" fmla="*/ 1613343484 w 1500"/>
                <a:gd name="T17" fmla="*/ 1817826407 h 1771"/>
                <a:gd name="T18" fmla="*/ 1623364589 w 1500"/>
                <a:gd name="T19" fmla="*/ 1806275169 h 1771"/>
                <a:gd name="T20" fmla="*/ 1632272472 w 1500"/>
                <a:gd name="T21" fmla="*/ 1798923449 h 1771"/>
                <a:gd name="T22" fmla="*/ 1642292521 w 1500"/>
                <a:gd name="T23" fmla="*/ 1787372211 h 1771"/>
                <a:gd name="T24" fmla="*/ 1651200404 w 1500"/>
                <a:gd name="T25" fmla="*/ 1780020492 h 1771"/>
                <a:gd name="T26" fmla="*/ 1661221508 w 1500"/>
                <a:gd name="T27" fmla="*/ 1768469253 h 1771"/>
                <a:gd name="T28" fmla="*/ 1406248396 w 1500"/>
                <a:gd name="T29" fmla="*/ 1455522108 h 1771"/>
                <a:gd name="T30" fmla="*/ 1397340513 w 1500"/>
                <a:gd name="T31" fmla="*/ 1467073347 h 1771"/>
                <a:gd name="T32" fmla="*/ 1391773350 w 1500"/>
                <a:gd name="T33" fmla="*/ 1478625610 h 1771"/>
                <a:gd name="T34" fmla="*/ 1382866522 w 1500"/>
                <a:gd name="T35" fmla="*/ 1485976304 h 1771"/>
                <a:gd name="T36" fmla="*/ 1372845417 w 1500"/>
                <a:gd name="T37" fmla="*/ 1497527543 h 1771"/>
                <a:gd name="T38" fmla="*/ 1363938590 w 1500"/>
                <a:gd name="T39" fmla="*/ 1509079805 h 1771"/>
                <a:gd name="T40" fmla="*/ 1359484648 w 1500"/>
                <a:gd name="T41" fmla="*/ 1520631044 h 1771"/>
                <a:gd name="T42" fmla="*/ 1349463544 w 1500"/>
                <a:gd name="T43" fmla="*/ 1527982763 h 1771"/>
                <a:gd name="T44" fmla="*/ 1340556716 w 1500"/>
                <a:gd name="T45" fmla="*/ 1539534001 h 1771"/>
                <a:gd name="T46" fmla="*/ 1330535611 w 1500"/>
                <a:gd name="T47" fmla="*/ 1546885721 h 1771"/>
                <a:gd name="T48" fmla="*/ 1321628784 w 1500"/>
                <a:gd name="T49" fmla="*/ 1558436959 h 1771"/>
                <a:gd name="T50" fmla="*/ 236045246 w 1500"/>
                <a:gd name="T51" fmla="*/ 325549928 h 1771"/>
                <a:gd name="T52" fmla="*/ 264993228 w 1500"/>
                <a:gd name="T53" fmla="*/ 344452886 h 1771"/>
                <a:gd name="T54" fmla="*/ 273901111 w 1500"/>
                <a:gd name="T55" fmla="*/ 340251318 h 1771"/>
                <a:gd name="T56" fmla="*/ 283922281 w 1500"/>
                <a:gd name="T57" fmla="*/ 336050774 h 1771"/>
                <a:gd name="T58" fmla="*/ 292829109 w 1500"/>
                <a:gd name="T59" fmla="*/ 332900623 h 1771"/>
                <a:gd name="T60" fmla="*/ 307304155 w 1500"/>
                <a:gd name="T61" fmla="*/ 328700079 h 1771"/>
                <a:gd name="T62" fmla="*/ 320664924 w 1500"/>
                <a:gd name="T63" fmla="*/ 325549928 h 1771"/>
                <a:gd name="T64" fmla="*/ 146971693 w 1500"/>
                <a:gd name="T65" fmla="*/ 218433445 h 1771"/>
                <a:gd name="T66" fmla="*/ 330684974 w 1500"/>
                <a:gd name="T67" fmla="*/ 218433445 h 1771"/>
                <a:gd name="T68" fmla="*/ 99094691 w 1500"/>
                <a:gd name="T69" fmla="*/ 164874723 h 1771"/>
                <a:gd name="T70" fmla="*/ 52330927 w 1500"/>
                <a:gd name="T71" fmla="*/ 107116451 h 1771"/>
                <a:gd name="T72" fmla="*/ 189281499 w 1500"/>
                <a:gd name="T73" fmla="*/ 53557713 h 1771"/>
                <a:gd name="T74" fmla="*/ 132496614 w 1500"/>
                <a:gd name="T75" fmla="*/ 4200545 h 1771"/>
                <a:gd name="T76" fmla="*/ 118022623 w 1500"/>
                <a:gd name="T77" fmla="*/ 8401091 h 1771"/>
                <a:gd name="T78" fmla="*/ 103547577 w 1500"/>
                <a:gd name="T79" fmla="*/ 11552267 h 1771"/>
                <a:gd name="T80" fmla="*/ 90186808 w 1500"/>
                <a:gd name="T81" fmla="*/ 19953358 h 1771"/>
                <a:gd name="T82" fmla="*/ 75712817 w 1500"/>
                <a:gd name="T83" fmla="*/ 23103509 h 1771"/>
                <a:gd name="T84" fmla="*/ 61237755 w 1500"/>
                <a:gd name="T85" fmla="*/ 27304053 h 1771"/>
                <a:gd name="T86" fmla="*/ 47876986 w 1500"/>
                <a:gd name="T87" fmla="*/ 34655780 h 1771"/>
                <a:gd name="T88" fmla="*/ 37855881 w 1500"/>
                <a:gd name="T89" fmla="*/ 38856324 h 1771"/>
                <a:gd name="T90" fmla="*/ 23381882 w 1500"/>
                <a:gd name="T91" fmla="*/ 42006475 h 1771"/>
                <a:gd name="T92" fmla="*/ 10021109 w 1500"/>
                <a:gd name="T93" fmla="*/ 50407562 h 1771"/>
                <a:gd name="T94" fmla="*/ 17694720 60000 65536"/>
                <a:gd name="T95" fmla="*/ 0 60000 65536"/>
                <a:gd name="T96" fmla="*/ 5898240 60000 65536"/>
                <a:gd name="T97" fmla="*/ 1179648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00"/>
                <a:gd name="T142" fmla="*/ 0 h 1771"/>
                <a:gd name="T143" fmla="*/ 1500 w 1500"/>
                <a:gd name="T144" fmla="*/ 1771 h 1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00" h="1771">
                  <a:moveTo>
                    <a:pt x="1183" y="1491"/>
                  </a:moveTo>
                  <a:lnTo>
                    <a:pt x="1411" y="1771"/>
                  </a:lnTo>
                  <a:lnTo>
                    <a:pt x="1416" y="1768"/>
                  </a:lnTo>
                  <a:lnTo>
                    <a:pt x="1416" y="1764"/>
                  </a:lnTo>
                  <a:lnTo>
                    <a:pt x="1420" y="1760"/>
                  </a:lnTo>
                  <a:lnTo>
                    <a:pt x="1424" y="1760"/>
                  </a:lnTo>
                  <a:lnTo>
                    <a:pt x="1424" y="1757"/>
                  </a:lnTo>
                  <a:lnTo>
                    <a:pt x="1428" y="1753"/>
                  </a:lnTo>
                  <a:lnTo>
                    <a:pt x="1433" y="1750"/>
                  </a:lnTo>
                  <a:lnTo>
                    <a:pt x="1433" y="1746"/>
                  </a:lnTo>
                  <a:lnTo>
                    <a:pt x="1437" y="1746"/>
                  </a:lnTo>
                  <a:lnTo>
                    <a:pt x="1441" y="1742"/>
                  </a:lnTo>
                  <a:lnTo>
                    <a:pt x="1441" y="1739"/>
                  </a:lnTo>
                  <a:lnTo>
                    <a:pt x="1445" y="1735"/>
                  </a:lnTo>
                  <a:lnTo>
                    <a:pt x="1449" y="1731"/>
                  </a:lnTo>
                  <a:lnTo>
                    <a:pt x="1454" y="1728"/>
                  </a:lnTo>
                  <a:lnTo>
                    <a:pt x="1458" y="1724"/>
                  </a:lnTo>
                  <a:lnTo>
                    <a:pt x="1458" y="1720"/>
                  </a:lnTo>
                  <a:lnTo>
                    <a:pt x="1462" y="1717"/>
                  </a:lnTo>
                  <a:lnTo>
                    <a:pt x="1466" y="1717"/>
                  </a:lnTo>
                  <a:lnTo>
                    <a:pt x="1466" y="1713"/>
                  </a:lnTo>
                  <a:lnTo>
                    <a:pt x="1471" y="1710"/>
                  </a:lnTo>
                  <a:lnTo>
                    <a:pt x="1475" y="1706"/>
                  </a:lnTo>
                  <a:lnTo>
                    <a:pt x="1475" y="1702"/>
                  </a:lnTo>
                  <a:lnTo>
                    <a:pt x="1479" y="1699"/>
                  </a:lnTo>
                  <a:lnTo>
                    <a:pt x="1483" y="1699"/>
                  </a:lnTo>
                  <a:lnTo>
                    <a:pt x="1483" y="1695"/>
                  </a:lnTo>
                  <a:lnTo>
                    <a:pt x="1488" y="1691"/>
                  </a:lnTo>
                  <a:lnTo>
                    <a:pt x="1492" y="1688"/>
                  </a:lnTo>
                  <a:lnTo>
                    <a:pt x="1492" y="1684"/>
                  </a:lnTo>
                  <a:lnTo>
                    <a:pt x="1496" y="1680"/>
                  </a:lnTo>
                  <a:lnTo>
                    <a:pt x="1500" y="1677"/>
                  </a:lnTo>
                  <a:lnTo>
                    <a:pt x="1263" y="1386"/>
                  </a:lnTo>
                  <a:lnTo>
                    <a:pt x="1259" y="1390"/>
                  </a:lnTo>
                  <a:lnTo>
                    <a:pt x="1259" y="1393"/>
                  </a:lnTo>
                  <a:lnTo>
                    <a:pt x="1255" y="1397"/>
                  </a:lnTo>
                  <a:lnTo>
                    <a:pt x="1255" y="1400"/>
                  </a:lnTo>
                  <a:lnTo>
                    <a:pt x="1250" y="1404"/>
                  </a:lnTo>
                  <a:lnTo>
                    <a:pt x="1250" y="1408"/>
                  </a:lnTo>
                  <a:lnTo>
                    <a:pt x="1246" y="1408"/>
                  </a:lnTo>
                  <a:lnTo>
                    <a:pt x="1246" y="1411"/>
                  </a:lnTo>
                  <a:lnTo>
                    <a:pt x="1242" y="1415"/>
                  </a:lnTo>
                  <a:lnTo>
                    <a:pt x="1238" y="1419"/>
                  </a:lnTo>
                  <a:lnTo>
                    <a:pt x="1238" y="1422"/>
                  </a:lnTo>
                  <a:lnTo>
                    <a:pt x="1233" y="1426"/>
                  </a:lnTo>
                  <a:lnTo>
                    <a:pt x="1233" y="1430"/>
                  </a:lnTo>
                  <a:lnTo>
                    <a:pt x="1229" y="1433"/>
                  </a:lnTo>
                  <a:lnTo>
                    <a:pt x="1225" y="1437"/>
                  </a:lnTo>
                  <a:lnTo>
                    <a:pt x="1225" y="1440"/>
                  </a:lnTo>
                  <a:lnTo>
                    <a:pt x="1221" y="1444"/>
                  </a:lnTo>
                  <a:lnTo>
                    <a:pt x="1221" y="1448"/>
                  </a:lnTo>
                  <a:lnTo>
                    <a:pt x="1216" y="1448"/>
                  </a:lnTo>
                  <a:lnTo>
                    <a:pt x="1212" y="1451"/>
                  </a:lnTo>
                  <a:lnTo>
                    <a:pt x="1212" y="1455"/>
                  </a:lnTo>
                  <a:lnTo>
                    <a:pt x="1208" y="1459"/>
                  </a:lnTo>
                  <a:lnTo>
                    <a:pt x="1208" y="1462"/>
                  </a:lnTo>
                  <a:lnTo>
                    <a:pt x="1204" y="1466"/>
                  </a:lnTo>
                  <a:lnTo>
                    <a:pt x="1199" y="1470"/>
                  </a:lnTo>
                  <a:lnTo>
                    <a:pt x="1199" y="1473"/>
                  </a:lnTo>
                  <a:lnTo>
                    <a:pt x="1195" y="1473"/>
                  </a:lnTo>
                  <a:lnTo>
                    <a:pt x="1191" y="1477"/>
                  </a:lnTo>
                  <a:lnTo>
                    <a:pt x="1191" y="1480"/>
                  </a:lnTo>
                  <a:lnTo>
                    <a:pt x="1187" y="1484"/>
                  </a:lnTo>
                  <a:lnTo>
                    <a:pt x="1183" y="1488"/>
                  </a:lnTo>
                  <a:lnTo>
                    <a:pt x="1183" y="1491"/>
                  </a:lnTo>
                  <a:close/>
                  <a:moveTo>
                    <a:pt x="212" y="310"/>
                  </a:moveTo>
                  <a:lnTo>
                    <a:pt x="229" y="328"/>
                  </a:lnTo>
                  <a:lnTo>
                    <a:pt x="233" y="328"/>
                  </a:lnTo>
                  <a:lnTo>
                    <a:pt x="238" y="328"/>
                  </a:lnTo>
                  <a:lnTo>
                    <a:pt x="242" y="328"/>
                  </a:lnTo>
                  <a:lnTo>
                    <a:pt x="242" y="324"/>
                  </a:lnTo>
                  <a:lnTo>
                    <a:pt x="246" y="324"/>
                  </a:lnTo>
                  <a:lnTo>
                    <a:pt x="250" y="324"/>
                  </a:lnTo>
                  <a:lnTo>
                    <a:pt x="250" y="320"/>
                  </a:lnTo>
                  <a:lnTo>
                    <a:pt x="255" y="320"/>
                  </a:lnTo>
                  <a:lnTo>
                    <a:pt x="259" y="320"/>
                  </a:lnTo>
                  <a:lnTo>
                    <a:pt x="263" y="320"/>
                  </a:lnTo>
                  <a:lnTo>
                    <a:pt x="263" y="317"/>
                  </a:lnTo>
                  <a:lnTo>
                    <a:pt x="267" y="317"/>
                  </a:lnTo>
                  <a:lnTo>
                    <a:pt x="271" y="317"/>
                  </a:lnTo>
                  <a:lnTo>
                    <a:pt x="276" y="313"/>
                  </a:lnTo>
                  <a:lnTo>
                    <a:pt x="280" y="313"/>
                  </a:lnTo>
                  <a:lnTo>
                    <a:pt x="284" y="313"/>
                  </a:lnTo>
                  <a:lnTo>
                    <a:pt x="288" y="310"/>
                  </a:lnTo>
                  <a:lnTo>
                    <a:pt x="293" y="310"/>
                  </a:lnTo>
                  <a:lnTo>
                    <a:pt x="212" y="310"/>
                  </a:lnTo>
                  <a:close/>
                  <a:moveTo>
                    <a:pt x="132" y="208"/>
                  </a:moveTo>
                  <a:lnTo>
                    <a:pt x="174" y="259"/>
                  </a:lnTo>
                  <a:lnTo>
                    <a:pt x="339" y="259"/>
                  </a:lnTo>
                  <a:lnTo>
                    <a:pt x="297" y="208"/>
                  </a:lnTo>
                  <a:lnTo>
                    <a:pt x="132" y="208"/>
                  </a:lnTo>
                  <a:close/>
                  <a:moveTo>
                    <a:pt x="47" y="102"/>
                  </a:moveTo>
                  <a:lnTo>
                    <a:pt x="89" y="157"/>
                  </a:lnTo>
                  <a:lnTo>
                    <a:pt x="255" y="157"/>
                  </a:lnTo>
                  <a:lnTo>
                    <a:pt x="212" y="102"/>
                  </a:lnTo>
                  <a:lnTo>
                    <a:pt x="47" y="102"/>
                  </a:lnTo>
                  <a:close/>
                  <a:moveTo>
                    <a:pt x="0" y="51"/>
                  </a:moveTo>
                  <a:lnTo>
                    <a:pt x="4" y="51"/>
                  </a:lnTo>
                  <a:lnTo>
                    <a:pt x="170" y="51"/>
                  </a:lnTo>
                  <a:lnTo>
                    <a:pt x="127" y="0"/>
                  </a:lnTo>
                  <a:lnTo>
                    <a:pt x="123" y="0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0" y="8"/>
                  </a:lnTo>
                  <a:lnTo>
                    <a:pt x="106" y="8"/>
                  </a:lnTo>
                  <a:lnTo>
                    <a:pt x="102" y="8"/>
                  </a:lnTo>
                  <a:lnTo>
                    <a:pt x="98" y="11"/>
                  </a:lnTo>
                  <a:lnTo>
                    <a:pt x="93" y="11"/>
                  </a:lnTo>
                  <a:lnTo>
                    <a:pt x="89" y="15"/>
                  </a:lnTo>
                  <a:lnTo>
                    <a:pt x="85" y="15"/>
                  </a:lnTo>
                  <a:lnTo>
                    <a:pt x="81" y="19"/>
                  </a:lnTo>
                  <a:lnTo>
                    <a:pt x="77" y="19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4" y="22"/>
                  </a:lnTo>
                  <a:lnTo>
                    <a:pt x="60" y="26"/>
                  </a:lnTo>
                  <a:lnTo>
                    <a:pt x="55" y="26"/>
                  </a:lnTo>
                  <a:lnTo>
                    <a:pt x="51" y="30"/>
                  </a:lnTo>
                  <a:lnTo>
                    <a:pt x="47" y="30"/>
                  </a:lnTo>
                  <a:lnTo>
                    <a:pt x="43" y="33"/>
                  </a:lnTo>
                  <a:lnTo>
                    <a:pt x="38" y="33"/>
                  </a:lnTo>
                  <a:lnTo>
                    <a:pt x="34" y="33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6" y="40"/>
                  </a:lnTo>
                  <a:lnTo>
                    <a:pt x="21" y="40"/>
                  </a:lnTo>
                  <a:lnTo>
                    <a:pt x="17" y="44"/>
                  </a:lnTo>
                  <a:lnTo>
                    <a:pt x="13" y="44"/>
                  </a:lnTo>
                  <a:lnTo>
                    <a:pt x="9" y="48"/>
                  </a:lnTo>
                  <a:lnTo>
                    <a:pt x="4" y="48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EDEB4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29" name="Freeform 2569"/>
            <p:cNvSpPr>
              <a:spLocks/>
            </p:cNvSpPr>
            <p:nvPr/>
          </p:nvSpPr>
          <p:spPr bwMode="auto">
            <a:xfrm>
              <a:off x="2137117" y="2773311"/>
              <a:ext cx="1561658" cy="1765706"/>
            </a:xfrm>
            <a:custGeom>
              <a:avLst/>
              <a:gdLst>
                <a:gd name="T0" fmla="*/ 824467777 w 1479"/>
                <a:gd name="T1" fmla="*/ 0 h 1724"/>
                <a:gd name="T2" fmla="*/ 1648935554 w 1479"/>
                <a:gd name="T3" fmla="*/ 904210464 h 1724"/>
                <a:gd name="T4" fmla="*/ 824467777 w 1479"/>
                <a:gd name="T5" fmla="*/ 1808420927 h 1724"/>
                <a:gd name="T6" fmla="*/ 0 w 1479"/>
                <a:gd name="T7" fmla="*/ 904210464 h 1724"/>
                <a:gd name="T8" fmla="*/ 1554169659 w 1479"/>
                <a:gd name="T9" fmla="*/ 1808420927 h 1724"/>
                <a:gd name="T10" fmla="*/ 1558628671 w 1479"/>
                <a:gd name="T11" fmla="*/ 1801078501 h 1724"/>
                <a:gd name="T12" fmla="*/ 1563088740 w 1479"/>
                <a:gd name="T13" fmla="*/ 1796882390 h 1724"/>
                <a:gd name="T14" fmla="*/ 1573122838 w 1479"/>
                <a:gd name="T15" fmla="*/ 1789539964 h 1724"/>
                <a:gd name="T16" fmla="*/ 1577581850 w 1479"/>
                <a:gd name="T17" fmla="*/ 1782196513 h 1724"/>
                <a:gd name="T18" fmla="*/ 1582041919 w 1479"/>
                <a:gd name="T19" fmla="*/ 1778000402 h 1724"/>
                <a:gd name="T20" fmla="*/ 1592076017 w 1479"/>
                <a:gd name="T21" fmla="*/ 1770657976 h 1724"/>
                <a:gd name="T22" fmla="*/ 1596535030 w 1479"/>
                <a:gd name="T23" fmla="*/ 1762266778 h 1724"/>
                <a:gd name="T24" fmla="*/ 1600995098 w 1479"/>
                <a:gd name="T25" fmla="*/ 1759119439 h 1724"/>
                <a:gd name="T26" fmla="*/ 1606569128 w 1479"/>
                <a:gd name="T27" fmla="*/ 1751777013 h 1724"/>
                <a:gd name="T28" fmla="*/ 1615488209 w 1479"/>
                <a:gd name="T29" fmla="*/ 1743384791 h 1724"/>
                <a:gd name="T30" fmla="*/ 1619948277 w 1479"/>
                <a:gd name="T31" fmla="*/ 1736042364 h 1724"/>
                <a:gd name="T32" fmla="*/ 1629982375 w 1479"/>
                <a:gd name="T33" fmla="*/ 1728698914 h 1724"/>
                <a:gd name="T34" fmla="*/ 1634441388 w 1479"/>
                <a:gd name="T35" fmla="*/ 1720307716 h 1724"/>
                <a:gd name="T36" fmla="*/ 1638901456 w 1479"/>
                <a:gd name="T37" fmla="*/ 1712965290 h 1724"/>
                <a:gd name="T38" fmla="*/ 1648935554 w 1479"/>
                <a:gd name="T39" fmla="*/ 1705621840 h 1724"/>
                <a:gd name="T40" fmla="*/ 1370210842 w 1479"/>
                <a:gd name="T41" fmla="*/ 1393029490 h 1724"/>
                <a:gd name="T42" fmla="*/ 1370210842 w 1479"/>
                <a:gd name="T43" fmla="*/ 1400372941 h 1724"/>
                <a:gd name="T44" fmla="*/ 1364636812 w 1479"/>
                <a:gd name="T45" fmla="*/ 1407715367 h 1724"/>
                <a:gd name="T46" fmla="*/ 1360176744 w 1479"/>
                <a:gd name="T47" fmla="*/ 1419253904 h 1724"/>
                <a:gd name="T48" fmla="*/ 1355717731 w 1479"/>
                <a:gd name="T49" fmla="*/ 1426596330 h 1724"/>
                <a:gd name="T50" fmla="*/ 1351257663 w 1479"/>
                <a:gd name="T51" fmla="*/ 1434988553 h 1724"/>
                <a:gd name="T52" fmla="*/ 1346798650 w 1479"/>
                <a:gd name="T53" fmla="*/ 1442330979 h 1724"/>
                <a:gd name="T54" fmla="*/ 1341223565 w 1479"/>
                <a:gd name="T55" fmla="*/ 1449674429 h 1724"/>
                <a:gd name="T56" fmla="*/ 1332304484 w 1479"/>
                <a:gd name="T57" fmla="*/ 1458065627 h 1724"/>
                <a:gd name="T58" fmla="*/ 1327844415 w 1479"/>
                <a:gd name="T59" fmla="*/ 1461212966 h 1724"/>
                <a:gd name="T60" fmla="*/ 1322270386 w 1479"/>
                <a:gd name="T61" fmla="*/ 1468555392 h 1724"/>
                <a:gd name="T62" fmla="*/ 1317810317 w 1479"/>
                <a:gd name="T63" fmla="*/ 1476947615 h 1724"/>
                <a:gd name="T64" fmla="*/ 1313351305 w 1479"/>
                <a:gd name="T65" fmla="*/ 1484290041 h 1724"/>
                <a:gd name="T66" fmla="*/ 1308891236 w 1479"/>
                <a:gd name="T67" fmla="*/ 1491632467 h 1724"/>
                <a:gd name="T68" fmla="*/ 1303317207 w 1479"/>
                <a:gd name="T69" fmla="*/ 1500024689 h 1724"/>
                <a:gd name="T70" fmla="*/ 1294398126 w 1479"/>
                <a:gd name="T71" fmla="*/ 1507367115 h 1724"/>
                <a:gd name="T72" fmla="*/ 165004648 w 1479"/>
                <a:gd name="T73" fmla="*/ 218185548 h 1724"/>
                <a:gd name="T74" fmla="*/ 373490740 w 1479"/>
                <a:gd name="T75" fmla="*/ 271683211 h 1724"/>
                <a:gd name="T76" fmla="*/ 354537561 w 1479"/>
                <a:gd name="T77" fmla="*/ 218185548 h 1724"/>
                <a:gd name="T78" fmla="*/ 70238720 w 1479"/>
                <a:gd name="T79" fmla="*/ 106995230 h 1724"/>
                <a:gd name="T80" fmla="*/ 306597104 w 1479"/>
                <a:gd name="T81" fmla="*/ 164687949 h 1724"/>
                <a:gd name="T82" fmla="*/ 70238720 w 1479"/>
                <a:gd name="T83" fmla="*/ 106995230 h 1724"/>
                <a:gd name="T84" fmla="*/ 23413256 w 1479"/>
                <a:gd name="T85" fmla="*/ 53497615 h 1724"/>
                <a:gd name="T86" fmla="*/ 165004648 w 1479"/>
                <a:gd name="T87" fmla="*/ 0 h 1724"/>
                <a:gd name="T88" fmla="*/ 65778635 w 1479"/>
                <a:gd name="T89" fmla="*/ 0 h 1724"/>
                <a:gd name="T90" fmla="*/ 56859554 w 1479"/>
                <a:gd name="T91" fmla="*/ 4196113 h 1724"/>
                <a:gd name="T92" fmla="*/ 51285524 w 1479"/>
                <a:gd name="T93" fmla="*/ 8392226 h 1724"/>
                <a:gd name="T94" fmla="*/ 42366443 w 1479"/>
                <a:gd name="T95" fmla="*/ 8392226 h 1724"/>
                <a:gd name="T96" fmla="*/ 37906375 w 1479"/>
                <a:gd name="T97" fmla="*/ 11538541 h 1724"/>
                <a:gd name="T98" fmla="*/ 27872268 w 1479"/>
                <a:gd name="T99" fmla="*/ 15734652 h 1724"/>
                <a:gd name="T100" fmla="*/ 18953187 w 1479"/>
                <a:gd name="T101" fmla="*/ 15734652 h 1724"/>
                <a:gd name="T102" fmla="*/ 14494171 w 1479"/>
                <a:gd name="T103" fmla="*/ 19930767 h 1724"/>
                <a:gd name="T104" fmla="*/ 8919085 w 1479"/>
                <a:gd name="T105" fmla="*/ 23077082 h 1724"/>
                <a:gd name="T106" fmla="*/ 0 w 1479"/>
                <a:gd name="T107" fmla="*/ 23077082 h 1724"/>
                <a:gd name="T108" fmla="*/ 17694720 60000 65536"/>
                <a:gd name="T109" fmla="*/ 0 60000 65536"/>
                <a:gd name="T110" fmla="*/ 5898240 60000 65536"/>
                <a:gd name="T111" fmla="*/ 1179648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479"/>
                <a:gd name="T163" fmla="*/ 0 h 1724"/>
                <a:gd name="T164" fmla="*/ 1479 w 1479"/>
                <a:gd name="T165" fmla="*/ 1724 h 17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479" h="1724">
                  <a:moveTo>
                    <a:pt x="1161" y="1440"/>
                  </a:moveTo>
                  <a:lnTo>
                    <a:pt x="1394" y="1724"/>
                  </a:lnTo>
                  <a:lnTo>
                    <a:pt x="1394" y="1720"/>
                  </a:lnTo>
                  <a:lnTo>
                    <a:pt x="1398" y="1717"/>
                  </a:lnTo>
                  <a:lnTo>
                    <a:pt x="1402" y="1717"/>
                  </a:lnTo>
                  <a:lnTo>
                    <a:pt x="1402" y="1713"/>
                  </a:lnTo>
                  <a:lnTo>
                    <a:pt x="1407" y="1710"/>
                  </a:lnTo>
                  <a:lnTo>
                    <a:pt x="1411" y="1706"/>
                  </a:lnTo>
                  <a:lnTo>
                    <a:pt x="1411" y="1702"/>
                  </a:lnTo>
                  <a:lnTo>
                    <a:pt x="1415" y="1699"/>
                  </a:lnTo>
                  <a:lnTo>
                    <a:pt x="1419" y="1699"/>
                  </a:lnTo>
                  <a:lnTo>
                    <a:pt x="1419" y="1695"/>
                  </a:lnTo>
                  <a:lnTo>
                    <a:pt x="1424" y="1691"/>
                  </a:lnTo>
                  <a:lnTo>
                    <a:pt x="1428" y="1688"/>
                  </a:lnTo>
                  <a:lnTo>
                    <a:pt x="1428" y="1684"/>
                  </a:lnTo>
                  <a:lnTo>
                    <a:pt x="1432" y="1680"/>
                  </a:lnTo>
                  <a:lnTo>
                    <a:pt x="1436" y="1680"/>
                  </a:lnTo>
                  <a:lnTo>
                    <a:pt x="1436" y="1677"/>
                  </a:lnTo>
                  <a:lnTo>
                    <a:pt x="1441" y="1673"/>
                  </a:lnTo>
                  <a:lnTo>
                    <a:pt x="1441" y="1670"/>
                  </a:lnTo>
                  <a:lnTo>
                    <a:pt x="1445" y="1666"/>
                  </a:lnTo>
                  <a:lnTo>
                    <a:pt x="1449" y="1662"/>
                  </a:lnTo>
                  <a:lnTo>
                    <a:pt x="1449" y="1659"/>
                  </a:lnTo>
                  <a:lnTo>
                    <a:pt x="1453" y="1655"/>
                  </a:lnTo>
                  <a:lnTo>
                    <a:pt x="1458" y="1651"/>
                  </a:lnTo>
                  <a:lnTo>
                    <a:pt x="1462" y="1648"/>
                  </a:lnTo>
                  <a:lnTo>
                    <a:pt x="1462" y="1644"/>
                  </a:lnTo>
                  <a:lnTo>
                    <a:pt x="1466" y="1640"/>
                  </a:lnTo>
                  <a:lnTo>
                    <a:pt x="1466" y="1637"/>
                  </a:lnTo>
                  <a:lnTo>
                    <a:pt x="1470" y="1633"/>
                  </a:lnTo>
                  <a:lnTo>
                    <a:pt x="1474" y="1630"/>
                  </a:lnTo>
                  <a:lnTo>
                    <a:pt x="1479" y="1626"/>
                  </a:lnTo>
                  <a:lnTo>
                    <a:pt x="1233" y="1324"/>
                  </a:lnTo>
                  <a:lnTo>
                    <a:pt x="1229" y="1328"/>
                  </a:lnTo>
                  <a:lnTo>
                    <a:pt x="1229" y="1331"/>
                  </a:lnTo>
                  <a:lnTo>
                    <a:pt x="1229" y="1335"/>
                  </a:lnTo>
                  <a:lnTo>
                    <a:pt x="1224" y="1339"/>
                  </a:lnTo>
                  <a:lnTo>
                    <a:pt x="1224" y="1342"/>
                  </a:lnTo>
                  <a:lnTo>
                    <a:pt x="1220" y="1346"/>
                  </a:lnTo>
                  <a:lnTo>
                    <a:pt x="1220" y="1353"/>
                  </a:lnTo>
                  <a:lnTo>
                    <a:pt x="1216" y="1357"/>
                  </a:lnTo>
                  <a:lnTo>
                    <a:pt x="1216" y="1360"/>
                  </a:lnTo>
                  <a:lnTo>
                    <a:pt x="1212" y="1364"/>
                  </a:lnTo>
                  <a:lnTo>
                    <a:pt x="1212" y="1368"/>
                  </a:lnTo>
                  <a:lnTo>
                    <a:pt x="1208" y="1371"/>
                  </a:lnTo>
                  <a:lnTo>
                    <a:pt x="1208" y="1375"/>
                  </a:lnTo>
                  <a:lnTo>
                    <a:pt x="1203" y="1379"/>
                  </a:lnTo>
                  <a:lnTo>
                    <a:pt x="1203" y="1382"/>
                  </a:lnTo>
                  <a:lnTo>
                    <a:pt x="1199" y="1386"/>
                  </a:lnTo>
                  <a:lnTo>
                    <a:pt x="1195" y="1390"/>
                  </a:lnTo>
                  <a:lnTo>
                    <a:pt x="1195" y="1393"/>
                  </a:lnTo>
                  <a:lnTo>
                    <a:pt x="1191" y="1393"/>
                  </a:lnTo>
                  <a:lnTo>
                    <a:pt x="1191" y="1397"/>
                  </a:lnTo>
                  <a:lnTo>
                    <a:pt x="1186" y="1400"/>
                  </a:lnTo>
                  <a:lnTo>
                    <a:pt x="1186" y="1404"/>
                  </a:lnTo>
                  <a:lnTo>
                    <a:pt x="1182" y="1408"/>
                  </a:lnTo>
                  <a:lnTo>
                    <a:pt x="1182" y="1411"/>
                  </a:lnTo>
                  <a:lnTo>
                    <a:pt x="1178" y="1415"/>
                  </a:lnTo>
                  <a:lnTo>
                    <a:pt x="1174" y="1419"/>
                  </a:lnTo>
                  <a:lnTo>
                    <a:pt x="1174" y="1422"/>
                  </a:lnTo>
                  <a:lnTo>
                    <a:pt x="1169" y="1426"/>
                  </a:lnTo>
                  <a:lnTo>
                    <a:pt x="1169" y="1430"/>
                  </a:lnTo>
                  <a:lnTo>
                    <a:pt x="1165" y="1433"/>
                  </a:lnTo>
                  <a:lnTo>
                    <a:pt x="1161" y="1437"/>
                  </a:lnTo>
                  <a:lnTo>
                    <a:pt x="1161" y="1440"/>
                  </a:lnTo>
                  <a:close/>
                  <a:moveTo>
                    <a:pt x="148" y="208"/>
                  </a:moveTo>
                  <a:lnTo>
                    <a:pt x="191" y="259"/>
                  </a:lnTo>
                  <a:lnTo>
                    <a:pt x="335" y="259"/>
                  </a:lnTo>
                  <a:lnTo>
                    <a:pt x="335" y="226"/>
                  </a:lnTo>
                  <a:lnTo>
                    <a:pt x="318" y="208"/>
                  </a:lnTo>
                  <a:lnTo>
                    <a:pt x="148" y="208"/>
                  </a:lnTo>
                  <a:close/>
                  <a:moveTo>
                    <a:pt x="63" y="102"/>
                  </a:moveTo>
                  <a:lnTo>
                    <a:pt x="106" y="157"/>
                  </a:lnTo>
                  <a:lnTo>
                    <a:pt x="275" y="157"/>
                  </a:lnTo>
                  <a:lnTo>
                    <a:pt x="233" y="102"/>
                  </a:lnTo>
                  <a:lnTo>
                    <a:pt x="63" y="102"/>
                  </a:lnTo>
                  <a:close/>
                  <a:moveTo>
                    <a:pt x="0" y="22"/>
                  </a:moveTo>
                  <a:lnTo>
                    <a:pt x="21" y="51"/>
                  </a:lnTo>
                  <a:lnTo>
                    <a:pt x="191" y="51"/>
                  </a:lnTo>
                  <a:lnTo>
                    <a:pt x="148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34" y="11"/>
                  </a:lnTo>
                  <a:lnTo>
                    <a:pt x="29" y="11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7" y="19"/>
                  </a:lnTo>
                  <a:lnTo>
                    <a:pt x="13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9F4E6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0" name="Freeform 2570"/>
            <p:cNvSpPr>
              <a:spLocks/>
            </p:cNvSpPr>
            <p:nvPr/>
          </p:nvSpPr>
          <p:spPr bwMode="auto">
            <a:xfrm>
              <a:off x="2203639" y="2773311"/>
              <a:ext cx="1535259" cy="1717572"/>
            </a:xfrm>
            <a:custGeom>
              <a:avLst/>
              <a:gdLst>
                <a:gd name="T0" fmla="*/ 810530161 w 1454"/>
                <a:gd name="T1" fmla="*/ 0 h 1677"/>
                <a:gd name="T2" fmla="*/ 1621059266 w 1454"/>
                <a:gd name="T3" fmla="*/ 879562783 h 1677"/>
                <a:gd name="T4" fmla="*/ 810530161 w 1454"/>
                <a:gd name="T5" fmla="*/ 1759125567 h 1677"/>
                <a:gd name="T6" fmla="*/ 0 w 1454"/>
                <a:gd name="T7" fmla="*/ 879562783 h 1677"/>
                <a:gd name="T8" fmla="*/ 1530752490 w 1454"/>
                <a:gd name="T9" fmla="*/ 1759125567 h 1677"/>
                <a:gd name="T10" fmla="*/ 1536327569 w 1454"/>
                <a:gd name="T11" fmla="*/ 1751783128 h 1677"/>
                <a:gd name="T12" fmla="*/ 1545246640 w 1454"/>
                <a:gd name="T13" fmla="*/ 1743390891 h 1677"/>
                <a:gd name="T14" fmla="*/ 1549705647 w 1454"/>
                <a:gd name="T15" fmla="*/ 1736048452 h 1677"/>
                <a:gd name="T16" fmla="*/ 1559739733 w 1454"/>
                <a:gd name="T17" fmla="*/ 1728704989 h 1677"/>
                <a:gd name="T18" fmla="*/ 1564199796 w 1454"/>
                <a:gd name="T19" fmla="*/ 1720313776 h 1677"/>
                <a:gd name="T20" fmla="*/ 1568658804 w 1454"/>
                <a:gd name="T21" fmla="*/ 1712971337 h 1677"/>
                <a:gd name="T22" fmla="*/ 1573118867 w 1454"/>
                <a:gd name="T23" fmla="*/ 1705627874 h 1677"/>
                <a:gd name="T24" fmla="*/ 1583152953 w 1454"/>
                <a:gd name="T25" fmla="*/ 1701431756 h 1677"/>
                <a:gd name="T26" fmla="*/ 1587611960 w 1454"/>
                <a:gd name="T27" fmla="*/ 1694089317 h 1677"/>
                <a:gd name="T28" fmla="*/ 1592072023 w 1454"/>
                <a:gd name="T29" fmla="*/ 1686746878 h 1677"/>
                <a:gd name="T30" fmla="*/ 1597646046 w 1454"/>
                <a:gd name="T31" fmla="*/ 1678354642 h 1677"/>
                <a:gd name="T32" fmla="*/ 1602106110 w 1454"/>
                <a:gd name="T33" fmla="*/ 1671012203 h 1677"/>
                <a:gd name="T34" fmla="*/ 1606565117 w 1454"/>
                <a:gd name="T35" fmla="*/ 1663668739 h 1677"/>
                <a:gd name="T36" fmla="*/ 1611025180 w 1454"/>
                <a:gd name="T37" fmla="*/ 1656326301 h 1677"/>
                <a:gd name="T38" fmla="*/ 1621059266 w 1454"/>
                <a:gd name="T39" fmla="*/ 1647935088 h 1677"/>
                <a:gd name="T40" fmla="*/ 1337875876 w 1454"/>
                <a:gd name="T41" fmla="*/ 1323802615 h 1677"/>
                <a:gd name="T42" fmla="*/ 1332300797 w 1454"/>
                <a:gd name="T43" fmla="*/ 1335341172 h 1677"/>
                <a:gd name="T44" fmla="*/ 1327841790 w 1454"/>
                <a:gd name="T45" fmla="*/ 1342683611 h 1677"/>
                <a:gd name="T46" fmla="*/ 1323381727 w 1454"/>
                <a:gd name="T47" fmla="*/ 1351075847 h 1677"/>
                <a:gd name="T48" fmla="*/ 1318922719 w 1454"/>
                <a:gd name="T49" fmla="*/ 1358418286 h 1677"/>
                <a:gd name="T50" fmla="*/ 1313347641 w 1454"/>
                <a:gd name="T51" fmla="*/ 1365761749 h 1677"/>
                <a:gd name="T52" fmla="*/ 1313347641 w 1454"/>
                <a:gd name="T53" fmla="*/ 1377300307 h 1677"/>
                <a:gd name="T54" fmla="*/ 1308888633 w 1454"/>
                <a:gd name="T55" fmla="*/ 1384642746 h 1677"/>
                <a:gd name="T56" fmla="*/ 1304428570 w 1454"/>
                <a:gd name="T57" fmla="*/ 1393034982 h 1677"/>
                <a:gd name="T58" fmla="*/ 1299969563 w 1454"/>
                <a:gd name="T59" fmla="*/ 1400377421 h 1677"/>
                <a:gd name="T60" fmla="*/ 1294394484 w 1454"/>
                <a:gd name="T61" fmla="*/ 1407719860 h 1677"/>
                <a:gd name="T62" fmla="*/ 1289935477 w 1454"/>
                <a:gd name="T63" fmla="*/ 1416112097 h 1677"/>
                <a:gd name="T64" fmla="*/ 1285475413 w 1454"/>
                <a:gd name="T65" fmla="*/ 1426601881 h 1677"/>
                <a:gd name="T66" fmla="*/ 1281016406 w 1454"/>
                <a:gd name="T67" fmla="*/ 1434993093 h 1677"/>
                <a:gd name="T68" fmla="*/ 1276556343 w 1454"/>
                <a:gd name="T69" fmla="*/ 1442336556 h 1677"/>
                <a:gd name="T70" fmla="*/ 1266522257 w 1454"/>
                <a:gd name="T71" fmla="*/ 1449678995 h 1677"/>
                <a:gd name="T72" fmla="*/ 189532689 w 1454"/>
                <a:gd name="T73" fmla="*/ 218185927 h 1677"/>
                <a:gd name="T74" fmla="*/ 303251695 w 1454"/>
                <a:gd name="T75" fmla="*/ 271683683 h 1677"/>
                <a:gd name="T76" fmla="*/ 189532689 w 1454"/>
                <a:gd name="T77" fmla="*/ 218185927 h 1677"/>
                <a:gd name="T78" fmla="*/ 142706249 w 1454"/>
                <a:gd name="T79" fmla="*/ 164688235 h 1677"/>
                <a:gd name="T80" fmla="*/ 303251695 w 1454"/>
                <a:gd name="T81" fmla="*/ 130072531 h 1677"/>
                <a:gd name="T82" fmla="*/ 94765816 w 1454"/>
                <a:gd name="T83" fmla="*/ 106995416 h 1677"/>
                <a:gd name="T84" fmla="*/ 47940416 w 1454"/>
                <a:gd name="T85" fmla="*/ 53497708 h 1677"/>
                <a:gd name="T86" fmla="*/ 185072625 w 1454"/>
                <a:gd name="T87" fmla="*/ 0 h 1677"/>
                <a:gd name="T88" fmla="*/ 17694720 60000 65536"/>
                <a:gd name="T89" fmla="*/ 0 60000 65536"/>
                <a:gd name="T90" fmla="*/ 5898240 60000 65536"/>
                <a:gd name="T91" fmla="*/ 1179648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54"/>
                <a:gd name="T133" fmla="*/ 0 h 1677"/>
                <a:gd name="T134" fmla="*/ 1454 w 1454"/>
                <a:gd name="T135" fmla="*/ 1677 h 167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54" h="1677">
                  <a:moveTo>
                    <a:pt x="1136" y="1386"/>
                  </a:moveTo>
                  <a:lnTo>
                    <a:pt x="1373" y="1677"/>
                  </a:lnTo>
                  <a:lnTo>
                    <a:pt x="1378" y="1673"/>
                  </a:lnTo>
                  <a:lnTo>
                    <a:pt x="1378" y="1670"/>
                  </a:lnTo>
                  <a:lnTo>
                    <a:pt x="1382" y="1666"/>
                  </a:lnTo>
                  <a:lnTo>
                    <a:pt x="1386" y="1662"/>
                  </a:lnTo>
                  <a:lnTo>
                    <a:pt x="1386" y="1659"/>
                  </a:lnTo>
                  <a:lnTo>
                    <a:pt x="1390" y="1655"/>
                  </a:lnTo>
                  <a:lnTo>
                    <a:pt x="1395" y="1651"/>
                  </a:lnTo>
                  <a:lnTo>
                    <a:pt x="1399" y="1648"/>
                  </a:lnTo>
                  <a:lnTo>
                    <a:pt x="1399" y="1644"/>
                  </a:lnTo>
                  <a:lnTo>
                    <a:pt x="1403" y="1640"/>
                  </a:lnTo>
                  <a:lnTo>
                    <a:pt x="1407" y="1637"/>
                  </a:lnTo>
                  <a:lnTo>
                    <a:pt x="1407" y="1633"/>
                  </a:lnTo>
                  <a:lnTo>
                    <a:pt x="1411" y="1630"/>
                  </a:lnTo>
                  <a:lnTo>
                    <a:pt x="1411" y="1626"/>
                  </a:lnTo>
                  <a:lnTo>
                    <a:pt x="1416" y="1622"/>
                  </a:lnTo>
                  <a:lnTo>
                    <a:pt x="1420" y="1622"/>
                  </a:lnTo>
                  <a:lnTo>
                    <a:pt x="1420" y="1619"/>
                  </a:lnTo>
                  <a:lnTo>
                    <a:pt x="1424" y="1615"/>
                  </a:lnTo>
                  <a:lnTo>
                    <a:pt x="1424" y="1611"/>
                  </a:lnTo>
                  <a:lnTo>
                    <a:pt x="1428" y="1608"/>
                  </a:lnTo>
                  <a:lnTo>
                    <a:pt x="1428" y="1604"/>
                  </a:lnTo>
                  <a:lnTo>
                    <a:pt x="1433" y="1600"/>
                  </a:lnTo>
                  <a:lnTo>
                    <a:pt x="1437" y="1597"/>
                  </a:lnTo>
                  <a:lnTo>
                    <a:pt x="1437" y="1593"/>
                  </a:lnTo>
                  <a:lnTo>
                    <a:pt x="1441" y="1590"/>
                  </a:lnTo>
                  <a:lnTo>
                    <a:pt x="1441" y="1586"/>
                  </a:lnTo>
                  <a:lnTo>
                    <a:pt x="1445" y="1582"/>
                  </a:lnTo>
                  <a:lnTo>
                    <a:pt x="1445" y="1579"/>
                  </a:lnTo>
                  <a:lnTo>
                    <a:pt x="1450" y="1575"/>
                  </a:lnTo>
                  <a:lnTo>
                    <a:pt x="1454" y="1571"/>
                  </a:lnTo>
                  <a:lnTo>
                    <a:pt x="1200" y="1259"/>
                  </a:lnTo>
                  <a:lnTo>
                    <a:pt x="1200" y="1262"/>
                  </a:lnTo>
                  <a:lnTo>
                    <a:pt x="1195" y="1266"/>
                  </a:lnTo>
                  <a:lnTo>
                    <a:pt x="1195" y="1273"/>
                  </a:lnTo>
                  <a:lnTo>
                    <a:pt x="1191" y="1277"/>
                  </a:lnTo>
                  <a:lnTo>
                    <a:pt x="1191" y="1280"/>
                  </a:lnTo>
                  <a:lnTo>
                    <a:pt x="1191" y="1284"/>
                  </a:lnTo>
                  <a:lnTo>
                    <a:pt x="1187" y="1288"/>
                  </a:lnTo>
                  <a:lnTo>
                    <a:pt x="1187" y="1291"/>
                  </a:lnTo>
                  <a:lnTo>
                    <a:pt x="1183" y="1295"/>
                  </a:lnTo>
                  <a:lnTo>
                    <a:pt x="1183" y="1299"/>
                  </a:lnTo>
                  <a:lnTo>
                    <a:pt x="1178" y="1302"/>
                  </a:lnTo>
                  <a:lnTo>
                    <a:pt x="1178" y="1310"/>
                  </a:lnTo>
                  <a:lnTo>
                    <a:pt x="1178" y="1313"/>
                  </a:lnTo>
                  <a:lnTo>
                    <a:pt x="1174" y="1317"/>
                  </a:lnTo>
                  <a:lnTo>
                    <a:pt x="1174" y="1320"/>
                  </a:lnTo>
                  <a:lnTo>
                    <a:pt x="1170" y="1324"/>
                  </a:lnTo>
                  <a:lnTo>
                    <a:pt x="1170" y="1328"/>
                  </a:lnTo>
                  <a:lnTo>
                    <a:pt x="1166" y="1331"/>
                  </a:lnTo>
                  <a:lnTo>
                    <a:pt x="1166" y="1335"/>
                  </a:lnTo>
                  <a:lnTo>
                    <a:pt x="1161" y="1339"/>
                  </a:lnTo>
                  <a:lnTo>
                    <a:pt x="1161" y="1342"/>
                  </a:lnTo>
                  <a:lnTo>
                    <a:pt x="1157" y="1346"/>
                  </a:lnTo>
                  <a:lnTo>
                    <a:pt x="1157" y="1350"/>
                  </a:lnTo>
                  <a:lnTo>
                    <a:pt x="1153" y="1353"/>
                  </a:lnTo>
                  <a:lnTo>
                    <a:pt x="1153" y="1360"/>
                  </a:lnTo>
                  <a:lnTo>
                    <a:pt x="1149" y="1364"/>
                  </a:lnTo>
                  <a:lnTo>
                    <a:pt x="1149" y="1368"/>
                  </a:lnTo>
                  <a:lnTo>
                    <a:pt x="1145" y="1371"/>
                  </a:lnTo>
                  <a:lnTo>
                    <a:pt x="1145" y="1375"/>
                  </a:lnTo>
                  <a:lnTo>
                    <a:pt x="1140" y="1379"/>
                  </a:lnTo>
                  <a:lnTo>
                    <a:pt x="1136" y="1382"/>
                  </a:lnTo>
                  <a:lnTo>
                    <a:pt x="1136" y="1386"/>
                  </a:lnTo>
                  <a:close/>
                  <a:moveTo>
                    <a:pt x="170" y="208"/>
                  </a:moveTo>
                  <a:lnTo>
                    <a:pt x="212" y="259"/>
                  </a:lnTo>
                  <a:lnTo>
                    <a:pt x="272" y="259"/>
                  </a:lnTo>
                  <a:lnTo>
                    <a:pt x="272" y="208"/>
                  </a:lnTo>
                  <a:lnTo>
                    <a:pt x="170" y="208"/>
                  </a:lnTo>
                  <a:close/>
                  <a:moveTo>
                    <a:pt x="85" y="102"/>
                  </a:moveTo>
                  <a:lnTo>
                    <a:pt x="128" y="157"/>
                  </a:lnTo>
                  <a:lnTo>
                    <a:pt x="272" y="157"/>
                  </a:lnTo>
                  <a:lnTo>
                    <a:pt x="272" y="124"/>
                  </a:lnTo>
                  <a:lnTo>
                    <a:pt x="250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3" y="51"/>
                  </a:lnTo>
                  <a:lnTo>
                    <a:pt x="212" y="51"/>
                  </a:lnTo>
                  <a:lnTo>
                    <a:pt x="1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5E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1" name="Freeform 2571"/>
            <p:cNvSpPr>
              <a:spLocks/>
            </p:cNvSpPr>
            <p:nvPr/>
          </p:nvSpPr>
          <p:spPr bwMode="auto">
            <a:xfrm>
              <a:off x="2294449" y="2773311"/>
              <a:ext cx="1481410" cy="1665341"/>
            </a:xfrm>
            <a:custGeom>
              <a:avLst/>
              <a:gdLst>
                <a:gd name="T0" fmla="*/ 782101057 w 1403"/>
                <a:gd name="T1" fmla="*/ 0 h 1626"/>
                <a:gd name="T2" fmla="*/ 1564202113 w 1403"/>
                <a:gd name="T3" fmla="*/ 852817439 h 1626"/>
                <a:gd name="T4" fmla="*/ 782101057 w 1403"/>
                <a:gd name="T5" fmla="*/ 1705633854 h 1626"/>
                <a:gd name="T6" fmla="*/ 0 w 1403"/>
                <a:gd name="T7" fmla="*/ 852817439 h 1626"/>
                <a:gd name="T8" fmla="*/ 1483929359 w 1403"/>
                <a:gd name="T9" fmla="*/ 1705633854 h 1626"/>
                <a:gd name="T10" fmla="*/ 1488389426 w 1403"/>
                <a:gd name="T11" fmla="*/ 1698291402 h 1626"/>
                <a:gd name="T12" fmla="*/ 1492848436 w 1403"/>
                <a:gd name="T13" fmla="*/ 1689899151 h 1626"/>
                <a:gd name="T14" fmla="*/ 1497308503 w 1403"/>
                <a:gd name="T15" fmla="*/ 1682556700 h 1626"/>
                <a:gd name="T16" fmla="*/ 1507342598 w 1403"/>
                <a:gd name="T17" fmla="*/ 1675213224 h 1626"/>
                <a:gd name="T18" fmla="*/ 1511801608 w 1403"/>
                <a:gd name="T19" fmla="*/ 1667870773 h 1626"/>
                <a:gd name="T20" fmla="*/ 1516261675 w 1403"/>
                <a:gd name="T21" fmla="*/ 1659478522 h 1626"/>
                <a:gd name="T22" fmla="*/ 1521835703 w 1403"/>
                <a:gd name="T23" fmla="*/ 1652136070 h 1626"/>
                <a:gd name="T24" fmla="*/ 1526295769 w 1403"/>
                <a:gd name="T25" fmla="*/ 1644793619 h 1626"/>
                <a:gd name="T26" fmla="*/ 1530754780 w 1403"/>
                <a:gd name="T27" fmla="*/ 1636401368 h 1626"/>
                <a:gd name="T28" fmla="*/ 1535214847 w 1403"/>
                <a:gd name="T29" fmla="*/ 1629058917 h 1626"/>
                <a:gd name="T30" fmla="*/ 1540788875 w 1403"/>
                <a:gd name="T31" fmla="*/ 1625911566 h 1626"/>
                <a:gd name="T32" fmla="*/ 1545248941 w 1403"/>
                <a:gd name="T33" fmla="*/ 1617520340 h 1626"/>
                <a:gd name="T34" fmla="*/ 1549707952 w 1403"/>
                <a:gd name="T35" fmla="*/ 1610176864 h 1626"/>
                <a:gd name="T36" fmla="*/ 1554168019 w 1403"/>
                <a:gd name="T37" fmla="*/ 1602834413 h 1626"/>
                <a:gd name="T38" fmla="*/ 1559742047 w 1403"/>
                <a:gd name="T39" fmla="*/ 1594442162 h 1626"/>
                <a:gd name="T40" fmla="*/ 1564202113 w 1403"/>
                <a:gd name="T41" fmla="*/ 1587099710 h 1626"/>
                <a:gd name="T42" fmla="*/ 1266524334 w 1403"/>
                <a:gd name="T43" fmla="*/ 1248280757 h 1626"/>
                <a:gd name="T44" fmla="*/ 1266524334 w 1403"/>
                <a:gd name="T45" fmla="*/ 1258770559 h 1626"/>
                <a:gd name="T46" fmla="*/ 1262065323 w 1403"/>
                <a:gd name="T47" fmla="*/ 1267162810 h 1626"/>
                <a:gd name="T48" fmla="*/ 1256490240 w 1403"/>
                <a:gd name="T49" fmla="*/ 1278701387 h 1626"/>
                <a:gd name="T50" fmla="*/ 1256490240 w 1403"/>
                <a:gd name="T51" fmla="*/ 1286043838 h 1626"/>
                <a:gd name="T52" fmla="*/ 1252031229 w 1403"/>
                <a:gd name="T53" fmla="*/ 1297582415 h 1626"/>
                <a:gd name="T54" fmla="*/ 1247571162 w 1403"/>
                <a:gd name="T55" fmla="*/ 1304925891 h 1626"/>
                <a:gd name="T56" fmla="*/ 1243112151 w 1403"/>
                <a:gd name="T57" fmla="*/ 1312268342 h 1626"/>
                <a:gd name="T58" fmla="*/ 1243112151 w 1403"/>
                <a:gd name="T59" fmla="*/ 1323806919 h 1626"/>
                <a:gd name="T60" fmla="*/ 1237537068 w 1403"/>
                <a:gd name="T61" fmla="*/ 1332199170 h 1626"/>
                <a:gd name="T62" fmla="*/ 1233078057 w 1403"/>
                <a:gd name="T63" fmla="*/ 1339541621 h 1626"/>
                <a:gd name="T64" fmla="*/ 1228617990 w 1403"/>
                <a:gd name="T65" fmla="*/ 1351080198 h 1626"/>
                <a:gd name="T66" fmla="*/ 1224157923 w 1403"/>
                <a:gd name="T67" fmla="*/ 1358423674 h 1626"/>
                <a:gd name="T68" fmla="*/ 1218583896 w 1403"/>
                <a:gd name="T69" fmla="*/ 1369962251 h 1626"/>
                <a:gd name="T70" fmla="*/ 1214123829 w 1403"/>
                <a:gd name="T71" fmla="*/ 1377304702 h 1626"/>
                <a:gd name="T72" fmla="*/ 1209664818 w 1403"/>
                <a:gd name="T73" fmla="*/ 1384647154 h 1626"/>
                <a:gd name="T74" fmla="*/ 189532841 w 1403"/>
                <a:gd name="T75" fmla="*/ 218187323 h 1626"/>
                <a:gd name="T76" fmla="*/ 208486013 w 1403"/>
                <a:gd name="T77" fmla="*/ 218187323 h 1626"/>
                <a:gd name="T78" fmla="*/ 94765893 w 1403"/>
                <a:gd name="T79" fmla="*/ 106995599 h 1626"/>
                <a:gd name="T80" fmla="*/ 208486013 w 1403"/>
                <a:gd name="T81" fmla="*/ 164689539 h 1626"/>
                <a:gd name="T82" fmla="*/ 94765893 w 1403"/>
                <a:gd name="T83" fmla="*/ 106995599 h 1626"/>
                <a:gd name="T84" fmla="*/ 47940455 w 1403"/>
                <a:gd name="T85" fmla="*/ 53497799 h 1626"/>
                <a:gd name="T86" fmla="*/ 208486013 w 1403"/>
                <a:gd name="T87" fmla="*/ 23077162 h 1626"/>
                <a:gd name="T88" fmla="*/ 0 w 1403"/>
                <a:gd name="T89" fmla="*/ 0 h 1626"/>
                <a:gd name="T90" fmla="*/ 17694720 60000 65536"/>
                <a:gd name="T91" fmla="*/ 0 60000 65536"/>
                <a:gd name="T92" fmla="*/ 5898240 60000 65536"/>
                <a:gd name="T93" fmla="*/ 1179648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03"/>
                <a:gd name="T136" fmla="*/ 0 h 1626"/>
                <a:gd name="T137" fmla="*/ 1403 w 1403"/>
                <a:gd name="T138" fmla="*/ 1626 h 162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03" h="1626">
                  <a:moveTo>
                    <a:pt x="1085" y="1324"/>
                  </a:moveTo>
                  <a:lnTo>
                    <a:pt x="1331" y="1626"/>
                  </a:lnTo>
                  <a:lnTo>
                    <a:pt x="1331" y="1622"/>
                  </a:lnTo>
                  <a:lnTo>
                    <a:pt x="1335" y="1619"/>
                  </a:lnTo>
                  <a:lnTo>
                    <a:pt x="1339" y="1615"/>
                  </a:lnTo>
                  <a:lnTo>
                    <a:pt x="1339" y="1611"/>
                  </a:lnTo>
                  <a:lnTo>
                    <a:pt x="1343" y="1608"/>
                  </a:lnTo>
                  <a:lnTo>
                    <a:pt x="1343" y="1604"/>
                  </a:lnTo>
                  <a:lnTo>
                    <a:pt x="1348" y="1600"/>
                  </a:lnTo>
                  <a:lnTo>
                    <a:pt x="1352" y="1597"/>
                  </a:lnTo>
                  <a:lnTo>
                    <a:pt x="1352" y="1593"/>
                  </a:lnTo>
                  <a:lnTo>
                    <a:pt x="1356" y="1590"/>
                  </a:lnTo>
                  <a:lnTo>
                    <a:pt x="1356" y="1586"/>
                  </a:lnTo>
                  <a:lnTo>
                    <a:pt x="1360" y="1582"/>
                  </a:lnTo>
                  <a:lnTo>
                    <a:pt x="1360" y="1579"/>
                  </a:lnTo>
                  <a:lnTo>
                    <a:pt x="1365" y="1575"/>
                  </a:lnTo>
                  <a:lnTo>
                    <a:pt x="1369" y="1571"/>
                  </a:lnTo>
                  <a:lnTo>
                    <a:pt x="1369" y="1568"/>
                  </a:lnTo>
                  <a:lnTo>
                    <a:pt x="1373" y="1564"/>
                  </a:lnTo>
                  <a:lnTo>
                    <a:pt x="1373" y="1560"/>
                  </a:lnTo>
                  <a:lnTo>
                    <a:pt x="1377" y="1557"/>
                  </a:lnTo>
                  <a:lnTo>
                    <a:pt x="1377" y="1553"/>
                  </a:lnTo>
                  <a:lnTo>
                    <a:pt x="1382" y="1553"/>
                  </a:lnTo>
                  <a:lnTo>
                    <a:pt x="1382" y="1550"/>
                  </a:lnTo>
                  <a:lnTo>
                    <a:pt x="1386" y="1546"/>
                  </a:lnTo>
                  <a:lnTo>
                    <a:pt x="1386" y="1542"/>
                  </a:lnTo>
                  <a:lnTo>
                    <a:pt x="1390" y="1539"/>
                  </a:lnTo>
                  <a:lnTo>
                    <a:pt x="1390" y="1535"/>
                  </a:lnTo>
                  <a:lnTo>
                    <a:pt x="1394" y="1531"/>
                  </a:lnTo>
                  <a:lnTo>
                    <a:pt x="1394" y="1528"/>
                  </a:lnTo>
                  <a:lnTo>
                    <a:pt x="1399" y="1524"/>
                  </a:lnTo>
                  <a:lnTo>
                    <a:pt x="1399" y="1520"/>
                  </a:lnTo>
                  <a:lnTo>
                    <a:pt x="1403" y="1517"/>
                  </a:lnTo>
                  <a:lnTo>
                    <a:pt x="1403" y="1513"/>
                  </a:lnTo>
                  <a:lnTo>
                    <a:pt x="1136" y="1186"/>
                  </a:lnTo>
                  <a:lnTo>
                    <a:pt x="1136" y="1190"/>
                  </a:lnTo>
                  <a:lnTo>
                    <a:pt x="1136" y="1193"/>
                  </a:lnTo>
                  <a:lnTo>
                    <a:pt x="1136" y="1200"/>
                  </a:lnTo>
                  <a:lnTo>
                    <a:pt x="1132" y="1204"/>
                  </a:lnTo>
                  <a:lnTo>
                    <a:pt x="1132" y="1208"/>
                  </a:lnTo>
                  <a:lnTo>
                    <a:pt x="1132" y="1211"/>
                  </a:lnTo>
                  <a:lnTo>
                    <a:pt x="1127" y="1219"/>
                  </a:lnTo>
                  <a:lnTo>
                    <a:pt x="1127" y="1222"/>
                  </a:lnTo>
                  <a:lnTo>
                    <a:pt x="1127" y="1226"/>
                  </a:lnTo>
                  <a:lnTo>
                    <a:pt x="1123" y="1230"/>
                  </a:lnTo>
                  <a:lnTo>
                    <a:pt x="1123" y="1237"/>
                  </a:lnTo>
                  <a:lnTo>
                    <a:pt x="1123" y="1240"/>
                  </a:lnTo>
                  <a:lnTo>
                    <a:pt x="1119" y="1244"/>
                  </a:lnTo>
                  <a:lnTo>
                    <a:pt x="1119" y="1248"/>
                  </a:lnTo>
                  <a:lnTo>
                    <a:pt x="1115" y="1251"/>
                  </a:lnTo>
                  <a:lnTo>
                    <a:pt x="1115" y="1259"/>
                  </a:lnTo>
                  <a:lnTo>
                    <a:pt x="1115" y="1262"/>
                  </a:lnTo>
                  <a:lnTo>
                    <a:pt x="1110" y="1266"/>
                  </a:lnTo>
                  <a:lnTo>
                    <a:pt x="1110" y="1270"/>
                  </a:lnTo>
                  <a:lnTo>
                    <a:pt x="1106" y="1273"/>
                  </a:lnTo>
                  <a:lnTo>
                    <a:pt x="1106" y="1277"/>
                  </a:lnTo>
                  <a:lnTo>
                    <a:pt x="1106" y="1284"/>
                  </a:lnTo>
                  <a:lnTo>
                    <a:pt x="1102" y="1288"/>
                  </a:lnTo>
                  <a:lnTo>
                    <a:pt x="1102" y="1291"/>
                  </a:lnTo>
                  <a:lnTo>
                    <a:pt x="1098" y="1295"/>
                  </a:lnTo>
                  <a:lnTo>
                    <a:pt x="1098" y="1299"/>
                  </a:lnTo>
                  <a:lnTo>
                    <a:pt x="1093" y="1306"/>
                  </a:lnTo>
                  <a:lnTo>
                    <a:pt x="1093" y="1310"/>
                  </a:lnTo>
                  <a:lnTo>
                    <a:pt x="1089" y="1313"/>
                  </a:lnTo>
                  <a:lnTo>
                    <a:pt x="1089" y="1317"/>
                  </a:lnTo>
                  <a:lnTo>
                    <a:pt x="1085" y="1320"/>
                  </a:lnTo>
                  <a:lnTo>
                    <a:pt x="1085" y="1324"/>
                  </a:lnTo>
                  <a:close/>
                  <a:moveTo>
                    <a:pt x="170" y="208"/>
                  </a:moveTo>
                  <a:lnTo>
                    <a:pt x="187" y="226"/>
                  </a:lnTo>
                  <a:lnTo>
                    <a:pt x="187" y="208"/>
                  </a:lnTo>
                  <a:lnTo>
                    <a:pt x="170" y="208"/>
                  </a:lnTo>
                  <a:close/>
                  <a:moveTo>
                    <a:pt x="85" y="102"/>
                  </a:moveTo>
                  <a:lnTo>
                    <a:pt x="127" y="157"/>
                  </a:lnTo>
                  <a:lnTo>
                    <a:pt x="187" y="157"/>
                  </a:lnTo>
                  <a:lnTo>
                    <a:pt x="187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3" y="51"/>
                  </a:lnTo>
                  <a:lnTo>
                    <a:pt x="187" y="51"/>
                  </a:lnTo>
                  <a:lnTo>
                    <a:pt x="187" y="22"/>
                  </a:lnTo>
                  <a:lnTo>
                    <a:pt x="1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E1C1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2" name="Freeform 2572"/>
            <p:cNvSpPr>
              <a:spLocks/>
            </p:cNvSpPr>
            <p:nvPr/>
          </p:nvSpPr>
          <p:spPr bwMode="auto">
            <a:xfrm>
              <a:off x="2379972" y="2714935"/>
              <a:ext cx="1430734" cy="1668414"/>
            </a:xfrm>
            <a:custGeom>
              <a:avLst/>
              <a:gdLst>
                <a:gd name="T0" fmla="*/ 754793421 w 1356"/>
                <a:gd name="T1" fmla="*/ 0 h 1629"/>
                <a:gd name="T2" fmla="*/ 1509586841 w 1356"/>
                <a:gd name="T3" fmla="*/ 854390815 h 1629"/>
                <a:gd name="T4" fmla="*/ 754793421 w 1356"/>
                <a:gd name="T5" fmla="*/ 1708781630 h 1629"/>
                <a:gd name="T6" fmla="*/ 0 w 1356"/>
                <a:gd name="T7" fmla="*/ 854390815 h 1629"/>
                <a:gd name="T8" fmla="*/ 55663568 w 1356"/>
                <a:gd name="T9" fmla="*/ 8392257 h 1629"/>
                <a:gd name="T10" fmla="*/ 65682923 w 1356"/>
                <a:gd name="T11" fmla="*/ 8392257 h 1629"/>
                <a:gd name="T12" fmla="*/ 70135517 w 1356"/>
                <a:gd name="T13" fmla="*/ 4196129 h 1629"/>
                <a:gd name="T14" fmla="*/ 80154872 w 1356"/>
                <a:gd name="T15" fmla="*/ 4196129 h 1629"/>
                <a:gd name="T16" fmla="*/ 89061082 w 1356"/>
                <a:gd name="T17" fmla="*/ 4196129 h 1629"/>
                <a:gd name="T18" fmla="*/ 99080437 w 1356"/>
                <a:gd name="T19" fmla="*/ 0 h 1629"/>
                <a:gd name="T20" fmla="*/ 107986647 w 1356"/>
                <a:gd name="T21" fmla="*/ 0 h 1629"/>
                <a:gd name="T22" fmla="*/ 118006002 w 1356"/>
                <a:gd name="T23" fmla="*/ 0 h 1629"/>
                <a:gd name="T24" fmla="*/ 1151116356 w 1356"/>
                <a:gd name="T25" fmla="*/ 1381501172 h 1629"/>
                <a:gd name="T26" fmla="*/ 1438338213 w 1356"/>
                <a:gd name="T27" fmla="*/ 1705634279 h 1629"/>
                <a:gd name="T28" fmla="*/ 1442790791 w 1356"/>
                <a:gd name="T29" fmla="*/ 1697243050 h 1629"/>
                <a:gd name="T30" fmla="*/ 1448357568 w 1356"/>
                <a:gd name="T31" fmla="*/ 1689899573 h 1629"/>
                <a:gd name="T32" fmla="*/ 1452810146 w 1356"/>
                <a:gd name="T33" fmla="*/ 1682557119 h 1629"/>
                <a:gd name="T34" fmla="*/ 1457263778 w 1356"/>
                <a:gd name="T35" fmla="*/ 1675214666 h 1629"/>
                <a:gd name="T36" fmla="*/ 1461716356 w 1356"/>
                <a:gd name="T37" fmla="*/ 1663676086 h 1629"/>
                <a:gd name="T38" fmla="*/ 1467283133 w 1356"/>
                <a:gd name="T39" fmla="*/ 1655283833 h 1629"/>
                <a:gd name="T40" fmla="*/ 1471735711 w 1356"/>
                <a:gd name="T41" fmla="*/ 1647941380 h 1629"/>
                <a:gd name="T42" fmla="*/ 1476189344 w 1356"/>
                <a:gd name="T43" fmla="*/ 1640597903 h 1629"/>
                <a:gd name="T44" fmla="*/ 1480641921 w 1356"/>
                <a:gd name="T45" fmla="*/ 1633255449 h 1629"/>
                <a:gd name="T46" fmla="*/ 1485095554 w 1356"/>
                <a:gd name="T47" fmla="*/ 1624863196 h 1629"/>
                <a:gd name="T48" fmla="*/ 1490661276 w 1356"/>
                <a:gd name="T49" fmla="*/ 1617520743 h 1629"/>
                <a:gd name="T50" fmla="*/ 1495114909 w 1356"/>
                <a:gd name="T51" fmla="*/ 1610178290 h 1629"/>
                <a:gd name="T52" fmla="*/ 1499567487 w 1356"/>
                <a:gd name="T53" fmla="*/ 1602834812 h 1629"/>
                <a:gd name="T54" fmla="*/ 1504020064 w 1356"/>
                <a:gd name="T55" fmla="*/ 1594443583 h 1629"/>
                <a:gd name="T56" fmla="*/ 1509586841 w 1356"/>
                <a:gd name="T57" fmla="*/ 1587100106 h 1629"/>
                <a:gd name="T58" fmla="*/ 1193420064 w 1356"/>
                <a:gd name="T59" fmla="*/ 1216812680 h 1629"/>
                <a:gd name="T60" fmla="*/ 1193420064 w 1356"/>
                <a:gd name="T61" fmla="*/ 1228351260 h 1629"/>
                <a:gd name="T62" fmla="*/ 1188966431 w 1356"/>
                <a:gd name="T63" fmla="*/ 1239889840 h 1629"/>
                <a:gd name="T64" fmla="*/ 1188966431 w 1356"/>
                <a:gd name="T65" fmla="*/ 1251428419 h 1629"/>
                <a:gd name="T66" fmla="*/ 1188966431 w 1356"/>
                <a:gd name="T67" fmla="*/ 1258770873 h 1629"/>
                <a:gd name="T68" fmla="*/ 1183400709 w 1356"/>
                <a:gd name="T69" fmla="*/ 1270310477 h 1629"/>
                <a:gd name="T70" fmla="*/ 1183400709 w 1356"/>
                <a:gd name="T71" fmla="*/ 1281849057 h 1629"/>
                <a:gd name="T72" fmla="*/ 1178947076 w 1356"/>
                <a:gd name="T73" fmla="*/ 1289191510 h 1629"/>
                <a:gd name="T74" fmla="*/ 1178947076 w 1356"/>
                <a:gd name="T75" fmla="*/ 1300730090 h 1629"/>
                <a:gd name="T76" fmla="*/ 1174494499 w 1356"/>
                <a:gd name="T77" fmla="*/ 1312268669 h 1629"/>
                <a:gd name="T78" fmla="*/ 1170040866 w 1356"/>
                <a:gd name="T79" fmla="*/ 1319612147 h 1629"/>
                <a:gd name="T80" fmla="*/ 1170040866 w 1356"/>
                <a:gd name="T81" fmla="*/ 1331150727 h 1629"/>
                <a:gd name="T82" fmla="*/ 1164475144 w 1356"/>
                <a:gd name="T83" fmla="*/ 1342689306 h 1629"/>
                <a:gd name="T84" fmla="*/ 1160021511 w 1356"/>
                <a:gd name="T85" fmla="*/ 1351081559 h 1629"/>
                <a:gd name="T86" fmla="*/ 1160021511 w 1356"/>
                <a:gd name="T87" fmla="*/ 1361570340 h 1629"/>
                <a:gd name="T88" fmla="*/ 1155568933 w 1356"/>
                <a:gd name="T89" fmla="*/ 1373109943 h 1629"/>
                <a:gd name="T90" fmla="*/ 1151116356 w 1356"/>
                <a:gd name="T91" fmla="*/ 1381501172 h 1629"/>
                <a:gd name="T92" fmla="*/ 118006002 w 1356"/>
                <a:gd name="T93" fmla="*/ 190914091 h 1629"/>
                <a:gd name="T94" fmla="*/ 93514715 w 1356"/>
                <a:gd name="T95" fmla="*/ 167835907 h 1629"/>
                <a:gd name="T96" fmla="*/ 51209935 w 1356"/>
                <a:gd name="T97" fmla="*/ 114338079 h 1629"/>
                <a:gd name="T98" fmla="*/ 118006002 w 1356"/>
                <a:gd name="T99" fmla="*/ 60840266 h 1629"/>
                <a:gd name="T100" fmla="*/ 17694720 60000 65536"/>
                <a:gd name="T101" fmla="*/ 0 60000 65536"/>
                <a:gd name="T102" fmla="*/ 5898240 60000 65536"/>
                <a:gd name="T103" fmla="*/ 1179648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356"/>
                <a:gd name="T151" fmla="*/ 0 h 1629"/>
                <a:gd name="T152" fmla="*/ 1356 w 1356"/>
                <a:gd name="T153" fmla="*/ 1629 h 1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356" h="1629">
                  <a:moveTo>
                    <a:pt x="106" y="8"/>
                  </a:moveTo>
                  <a:lnTo>
                    <a:pt x="50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06" y="8"/>
                  </a:lnTo>
                  <a:close/>
                  <a:moveTo>
                    <a:pt x="1034" y="1317"/>
                  </a:moveTo>
                  <a:lnTo>
                    <a:pt x="1288" y="1629"/>
                  </a:lnTo>
                  <a:lnTo>
                    <a:pt x="1292" y="1626"/>
                  </a:lnTo>
                  <a:lnTo>
                    <a:pt x="1292" y="1622"/>
                  </a:lnTo>
                  <a:lnTo>
                    <a:pt x="1296" y="1618"/>
                  </a:lnTo>
                  <a:lnTo>
                    <a:pt x="1296" y="1615"/>
                  </a:lnTo>
                  <a:lnTo>
                    <a:pt x="1301" y="1611"/>
                  </a:lnTo>
                  <a:lnTo>
                    <a:pt x="1301" y="1608"/>
                  </a:lnTo>
                  <a:lnTo>
                    <a:pt x="1305" y="1604"/>
                  </a:lnTo>
                  <a:lnTo>
                    <a:pt x="1305" y="1600"/>
                  </a:lnTo>
                  <a:lnTo>
                    <a:pt x="1309" y="1597"/>
                  </a:lnTo>
                  <a:lnTo>
                    <a:pt x="1309" y="1593"/>
                  </a:lnTo>
                  <a:lnTo>
                    <a:pt x="1313" y="1586"/>
                  </a:lnTo>
                  <a:lnTo>
                    <a:pt x="1313" y="1582"/>
                  </a:lnTo>
                  <a:lnTo>
                    <a:pt x="1318" y="1578"/>
                  </a:lnTo>
                  <a:lnTo>
                    <a:pt x="1322" y="1575"/>
                  </a:lnTo>
                  <a:lnTo>
                    <a:pt x="1322" y="1571"/>
                  </a:lnTo>
                  <a:lnTo>
                    <a:pt x="1326" y="1568"/>
                  </a:lnTo>
                  <a:lnTo>
                    <a:pt x="1326" y="1564"/>
                  </a:lnTo>
                  <a:lnTo>
                    <a:pt x="1330" y="1560"/>
                  </a:lnTo>
                  <a:lnTo>
                    <a:pt x="1330" y="1557"/>
                  </a:lnTo>
                  <a:lnTo>
                    <a:pt x="1334" y="1553"/>
                  </a:lnTo>
                  <a:lnTo>
                    <a:pt x="1334" y="1549"/>
                  </a:lnTo>
                  <a:lnTo>
                    <a:pt x="1339" y="1546"/>
                  </a:lnTo>
                  <a:lnTo>
                    <a:pt x="1339" y="1542"/>
                  </a:lnTo>
                  <a:lnTo>
                    <a:pt x="1339" y="1538"/>
                  </a:lnTo>
                  <a:lnTo>
                    <a:pt x="1343" y="1535"/>
                  </a:lnTo>
                  <a:lnTo>
                    <a:pt x="1343" y="1531"/>
                  </a:lnTo>
                  <a:lnTo>
                    <a:pt x="1347" y="1528"/>
                  </a:lnTo>
                  <a:lnTo>
                    <a:pt x="1347" y="1524"/>
                  </a:lnTo>
                  <a:lnTo>
                    <a:pt x="1351" y="1520"/>
                  </a:lnTo>
                  <a:lnTo>
                    <a:pt x="1351" y="1517"/>
                  </a:lnTo>
                  <a:lnTo>
                    <a:pt x="1356" y="1513"/>
                  </a:lnTo>
                  <a:lnTo>
                    <a:pt x="1356" y="1509"/>
                  </a:lnTo>
                  <a:lnTo>
                    <a:pt x="1072" y="1160"/>
                  </a:lnTo>
                  <a:lnTo>
                    <a:pt x="1072" y="1168"/>
                  </a:lnTo>
                  <a:lnTo>
                    <a:pt x="1072" y="1171"/>
                  </a:lnTo>
                  <a:lnTo>
                    <a:pt x="1072" y="1175"/>
                  </a:lnTo>
                  <a:lnTo>
                    <a:pt x="1068" y="1182"/>
                  </a:lnTo>
                  <a:lnTo>
                    <a:pt x="1068" y="1186"/>
                  </a:lnTo>
                  <a:lnTo>
                    <a:pt x="1068" y="1193"/>
                  </a:lnTo>
                  <a:lnTo>
                    <a:pt x="1068" y="1197"/>
                  </a:lnTo>
                  <a:lnTo>
                    <a:pt x="1068" y="1200"/>
                  </a:lnTo>
                  <a:lnTo>
                    <a:pt x="1063" y="1208"/>
                  </a:lnTo>
                  <a:lnTo>
                    <a:pt x="1063" y="1211"/>
                  </a:lnTo>
                  <a:lnTo>
                    <a:pt x="1063" y="1215"/>
                  </a:lnTo>
                  <a:lnTo>
                    <a:pt x="1063" y="1222"/>
                  </a:lnTo>
                  <a:lnTo>
                    <a:pt x="1059" y="1226"/>
                  </a:lnTo>
                  <a:lnTo>
                    <a:pt x="1059" y="1229"/>
                  </a:lnTo>
                  <a:lnTo>
                    <a:pt x="1059" y="1237"/>
                  </a:lnTo>
                  <a:lnTo>
                    <a:pt x="1059" y="1240"/>
                  </a:lnTo>
                  <a:lnTo>
                    <a:pt x="1055" y="1244"/>
                  </a:lnTo>
                  <a:lnTo>
                    <a:pt x="1055" y="1251"/>
                  </a:lnTo>
                  <a:lnTo>
                    <a:pt x="1055" y="1255"/>
                  </a:lnTo>
                  <a:lnTo>
                    <a:pt x="1051" y="1258"/>
                  </a:lnTo>
                  <a:lnTo>
                    <a:pt x="1051" y="1266"/>
                  </a:lnTo>
                  <a:lnTo>
                    <a:pt x="1051" y="1269"/>
                  </a:lnTo>
                  <a:lnTo>
                    <a:pt x="1046" y="1273"/>
                  </a:lnTo>
                  <a:lnTo>
                    <a:pt x="1046" y="1280"/>
                  </a:lnTo>
                  <a:lnTo>
                    <a:pt x="1046" y="1284"/>
                  </a:lnTo>
                  <a:lnTo>
                    <a:pt x="1042" y="1288"/>
                  </a:lnTo>
                  <a:lnTo>
                    <a:pt x="1042" y="1295"/>
                  </a:lnTo>
                  <a:lnTo>
                    <a:pt x="1042" y="1298"/>
                  </a:lnTo>
                  <a:lnTo>
                    <a:pt x="1038" y="1302"/>
                  </a:lnTo>
                  <a:lnTo>
                    <a:pt x="1038" y="1309"/>
                  </a:lnTo>
                  <a:lnTo>
                    <a:pt x="1034" y="1313"/>
                  </a:lnTo>
                  <a:lnTo>
                    <a:pt x="1034" y="1317"/>
                  </a:lnTo>
                  <a:close/>
                  <a:moveTo>
                    <a:pt x="84" y="160"/>
                  </a:moveTo>
                  <a:lnTo>
                    <a:pt x="106" y="182"/>
                  </a:lnTo>
                  <a:lnTo>
                    <a:pt x="106" y="160"/>
                  </a:lnTo>
                  <a:lnTo>
                    <a:pt x="84" y="160"/>
                  </a:lnTo>
                  <a:close/>
                  <a:moveTo>
                    <a:pt x="0" y="58"/>
                  </a:moveTo>
                  <a:lnTo>
                    <a:pt x="46" y="109"/>
                  </a:lnTo>
                  <a:lnTo>
                    <a:pt x="106" y="109"/>
                  </a:lnTo>
                  <a:lnTo>
                    <a:pt x="106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E7CD9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3" name="Freeform 2573"/>
            <p:cNvSpPr>
              <a:spLocks/>
            </p:cNvSpPr>
            <p:nvPr/>
          </p:nvSpPr>
          <p:spPr bwMode="auto">
            <a:xfrm>
              <a:off x="2431709" y="2714935"/>
              <a:ext cx="1409611" cy="1607981"/>
            </a:xfrm>
            <a:custGeom>
              <a:avLst/>
              <a:gdLst>
                <a:gd name="T0" fmla="*/ 744196464 w 1335"/>
                <a:gd name="T1" fmla="*/ 0 h 1571"/>
                <a:gd name="T2" fmla="*/ 1488391872 w 1335"/>
                <a:gd name="T3" fmla="*/ 822916774 h 1571"/>
                <a:gd name="T4" fmla="*/ 744196464 w 1335"/>
                <a:gd name="T5" fmla="*/ 1645832525 h 1571"/>
                <a:gd name="T6" fmla="*/ 0 w 1335"/>
                <a:gd name="T7" fmla="*/ 822916774 h 1571"/>
                <a:gd name="T8" fmla="*/ 0 w 1335"/>
                <a:gd name="T9" fmla="*/ 8380743 h 1571"/>
                <a:gd name="T10" fmla="*/ 10034108 w 1335"/>
                <a:gd name="T11" fmla="*/ 8380743 h 1571"/>
                <a:gd name="T12" fmla="*/ 14494179 w 1335"/>
                <a:gd name="T13" fmla="*/ 4190372 h 1571"/>
                <a:gd name="T14" fmla="*/ 24528287 w 1335"/>
                <a:gd name="T15" fmla="*/ 4190372 h 1571"/>
                <a:gd name="T16" fmla="*/ 33447373 w 1335"/>
                <a:gd name="T17" fmla="*/ 4190372 h 1571"/>
                <a:gd name="T18" fmla="*/ 43481484 w 1335"/>
                <a:gd name="T19" fmla="*/ 0 h 1571"/>
                <a:gd name="T20" fmla="*/ 52400570 w 1335"/>
                <a:gd name="T21" fmla="*/ 0 h 1571"/>
                <a:gd name="T22" fmla="*/ 62434674 w 1335"/>
                <a:gd name="T23" fmla="*/ 0 h 1571"/>
                <a:gd name="T24" fmla="*/ 1120475089 w 1335"/>
                <a:gd name="T25" fmla="*/ 1303256936 h 1571"/>
                <a:gd name="T26" fmla="*/ 1422613217 w 1335"/>
                <a:gd name="T27" fmla="*/ 1642689235 h 1571"/>
                <a:gd name="T28" fmla="*/ 1427072232 w 1335"/>
                <a:gd name="T29" fmla="*/ 1631165204 h 1571"/>
                <a:gd name="T30" fmla="*/ 1431532303 w 1335"/>
                <a:gd name="T31" fmla="*/ 1622784463 h 1571"/>
                <a:gd name="T32" fmla="*/ 1437106336 w 1335"/>
                <a:gd name="T33" fmla="*/ 1615450803 h 1571"/>
                <a:gd name="T34" fmla="*/ 1441566407 w 1335"/>
                <a:gd name="T35" fmla="*/ 1608118166 h 1571"/>
                <a:gd name="T36" fmla="*/ 1446025422 w 1335"/>
                <a:gd name="T37" fmla="*/ 1600784506 h 1571"/>
                <a:gd name="T38" fmla="*/ 1450485493 w 1335"/>
                <a:gd name="T39" fmla="*/ 1592402741 h 1571"/>
                <a:gd name="T40" fmla="*/ 1456059526 w 1335"/>
                <a:gd name="T41" fmla="*/ 1580879734 h 1571"/>
                <a:gd name="T42" fmla="*/ 1460519597 w 1335"/>
                <a:gd name="T43" fmla="*/ 1573546074 h 1571"/>
                <a:gd name="T44" fmla="*/ 1464978612 w 1335"/>
                <a:gd name="T45" fmla="*/ 1566212413 h 1571"/>
                <a:gd name="T46" fmla="*/ 1469438683 w 1335"/>
                <a:gd name="T47" fmla="*/ 1558878753 h 1571"/>
                <a:gd name="T48" fmla="*/ 1469438683 w 1335"/>
                <a:gd name="T49" fmla="*/ 1547354722 h 1571"/>
                <a:gd name="T50" fmla="*/ 1475012715 w 1335"/>
                <a:gd name="T51" fmla="*/ 1538973981 h 1571"/>
                <a:gd name="T52" fmla="*/ 1479472786 w 1335"/>
                <a:gd name="T53" fmla="*/ 1531640321 h 1571"/>
                <a:gd name="T54" fmla="*/ 1483931801 w 1335"/>
                <a:gd name="T55" fmla="*/ 1524306661 h 1571"/>
                <a:gd name="T56" fmla="*/ 1488391872 w 1335"/>
                <a:gd name="T57" fmla="*/ 1512782630 h 1571"/>
                <a:gd name="T58" fmla="*/ 1143888349 w 1335"/>
                <a:gd name="T59" fmla="*/ 1116778281 h 1571"/>
                <a:gd name="T60" fmla="*/ 1143888349 w 1335"/>
                <a:gd name="T61" fmla="*/ 1124110918 h 1571"/>
                <a:gd name="T62" fmla="*/ 1143888349 w 1335"/>
                <a:gd name="T63" fmla="*/ 1135634949 h 1571"/>
                <a:gd name="T64" fmla="*/ 1143888349 w 1335"/>
                <a:gd name="T65" fmla="*/ 1147158980 h 1571"/>
                <a:gd name="T66" fmla="*/ 1143888349 w 1335"/>
                <a:gd name="T67" fmla="*/ 1158683011 h 1571"/>
                <a:gd name="T68" fmla="*/ 1143888349 w 1335"/>
                <a:gd name="T69" fmla="*/ 1170207041 h 1571"/>
                <a:gd name="T70" fmla="*/ 1143888349 w 1335"/>
                <a:gd name="T71" fmla="*/ 1181731072 h 1571"/>
                <a:gd name="T72" fmla="*/ 1143888349 w 1335"/>
                <a:gd name="T73" fmla="*/ 1192206999 h 1571"/>
                <a:gd name="T74" fmla="*/ 1139428278 w 1335"/>
                <a:gd name="T75" fmla="*/ 1203731029 h 1571"/>
                <a:gd name="T76" fmla="*/ 1139428278 w 1335"/>
                <a:gd name="T77" fmla="*/ 1215255060 h 1571"/>
                <a:gd name="T78" fmla="*/ 1139428278 w 1335"/>
                <a:gd name="T79" fmla="*/ 1226779091 h 1571"/>
                <a:gd name="T80" fmla="*/ 1134968207 w 1335"/>
                <a:gd name="T81" fmla="*/ 1238303122 h 1571"/>
                <a:gd name="T82" fmla="*/ 1134968207 w 1335"/>
                <a:gd name="T83" fmla="*/ 1249827153 h 1571"/>
                <a:gd name="T84" fmla="*/ 1134968207 w 1335"/>
                <a:gd name="T85" fmla="*/ 1261351184 h 1571"/>
                <a:gd name="T86" fmla="*/ 1129394175 w 1335"/>
                <a:gd name="T87" fmla="*/ 1268684844 h 1571"/>
                <a:gd name="T88" fmla="*/ 1129394175 w 1335"/>
                <a:gd name="T89" fmla="*/ 1280208875 h 1571"/>
                <a:gd name="T90" fmla="*/ 1124934104 w 1335"/>
                <a:gd name="T91" fmla="*/ 1291732906 h 1571"/>
                <a:gd name="T92" fmla="*/ 1120475089 w 1335"/>
                <a:gd name="T93" fmla="*/ 1303256936 h 1571"/>
                <a:gd name="T94" fmla="*/ 62434674 w 1335"/>
                <a:gd name="T95" fmla="*/ 83810514 h 1571"/>
                <a:gd name="T96" fmla="*/ 37906396 w 1335"/>
                <a:gd name="T97" fmla="*/ 60762436 h 1571"/>
                <a:gd name="T98" fmla="*/ 411398384 w 1335"/>
                <a:gd name="T99" fmla="*/ 274479636 h 1571"/>
                <a:gd name="T100" fmla="*/ 383526108 w 1335"/>
                <a:gd name="T101" fmla="*/ 332099790 h 1571"/>
                <a:gd name="T102" fmla="*/ 510624403 w 1335"/>
                <a:gd name="T103" fmla="*/ 385529574 h 1571"/>
                <a:gd name="T104" fmla="*/ 501705317 w 1335"/>
                <a:gd name="T105" fmla="*/ 385529574 h 1571"/>
                <a:gd name="T106" fmla="*/ 510624403 w 1335"/>
                <a:gd name="T107" fmla="*/ 385529574 h 1571"/>
                <a:gd name="T108" fmla="*/ 17694720 60000 65536"/>
                <a:gd name="T109" fmla="*/ 0 60000 65536"/>
                <a:gd name="T110" fmla="*/ 5898240 60000 65536"/>
                <a:gd name="T111" fmla="*/ 1179648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35"/>
                <a:gd name="T163" fmla="*/ 0 h 1571"/>
                <a:gd name="T164" fmla="*/ 1335 w 1335"/>
                <a:gd name="T165" fmla="*/ 1571 h 15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35" h="1571">
                  <a:moveTo>
                    <a:pt x="56" y="8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4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2" y="4"/>
                  </a:lnTo>
                  <a:lnTo>
                    <a:pt x="26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6" y="8"/>
                  </a:lnTo>
                  <a:close/>
                  <a:moveTo>
                    <a:pt x="1005" y="1244"/>
                  </a:moveTo>
                  <a:lnTo>
                    <a:pt x="1272" y="1571"/>
                  </a:lnTo>
                  <a:lnTo>
                    <a:pt x="1276" y="1568"/>
                  </a:lnTo>
                  <a:lnTo>
                    <a:pt x="1276" y="1560"/>
                  </a:lnTo>
                  <a:lnTo>
                    <a:pt x="1280" y="1557"/>
                  </a:lnTo>
                  <a:lnTo>
                    <a:pt x="1280" y="1553"/>
                  </a:lnTo>
                  <a:lnTo>
                    <a:pt x="1284" y="1549"/>
                  </a:lnTo>
                  <a:lnTo>
                    <a:pt x="1284" y="1546"/>
                  </a:lnTo>
                  <a:lnTo>
                    <a:pt x="1289" y="1542"/>
                  </a:lnTo>
                  <a:lnTo>
                    <a:pt x="1289" y="1538"/>
                  </a:lnTo>
                  <a:lnTo>
                    <a:pt x="1293" y="1535"/>
                  </a:lnTo>
                  <a:lnTo>
                    <a:pt x="1293" y="1531"/>
                  </a:lnTo>
                  <a:lnTo>
                    <a:pt x="1297" y="1528"/>
                  </a:lnTo>
                  <a:lnTo>
                    <a:pt x="1297" y="1524"/>
                  </a:lnTo>
                  <a:lnTo>
                    <a:pt x="1301" y="1520"/>
                  </a:lnTo>
                  <a:lnTo>
                    <a:pt x="1301" y="1513"/>
                  </a:lnTo>
                  <a:lnTo>
                    <a:pt x="1306" y="1509"/>
                  </a:lnTo>
                  <a:lnTo>
                    <a:pt x="1306" y="1506"/>
                  </a:lnTo>
                  <a:lnTo>
                    <a:pt x="1310" y="1502"/>
                  </a:lnTo>
                  <a:lnTo>
                    <a:pt x="1310" y="1498"/>
                  </a:lnTo>
                  <a:lnTo>
                    <a:pt x="1314" y="1495"/>
                  </a:lnTo>
                  <a:lnTo>
                    <a:pt x="1314" y="1491"/>
                  </a:lnTo>
                  <a:lnTo>
                    <a:pt x="1318" y="1488"/>
                  </a:lnTo>
                  <a:lnTo>
                    <a:pt x="1318" y="1484"/>
                  </a:lnTo>
                  <a:lnTo>
                    <a:pt x="1318" y="1477"/>
                  </a:lnTo>
                  <a:lnTo>
                    <a:pt x="1323" y="1473"/>
                  </a:lnTo>
                  <a:lnTo>
                    <a:pt x="1323" y="1469"/>
                  </a:lnTo>
                  <a:lnTo>
                    <a:pt x="1327" y="1466"/>
                  </a:lnTo>
                  <a:lnTo>
                    <a:pt x="1327" y="1462"/>
                  </a:lnTo>
                  <a:lnTo>
                    <a:pt x="1327" y="1458"/>
                  </a:lnTo>
                  <a:lnTo>
                    <a:pt x="1331" y="1455"/>
                  </a:lnTo>
                  <a:lnTo>
                    <a:pt x="1331" y="1451"/>
                  </a:lnTo>
                  <a:lnTo>
                    <a:pt x="1335" y="1444"/>
                  </a:lnTo>
                  <a:lnTo>
                    <a:pt x="1335" y="1440"/>
                  </a:lnTo>
                  <a:lnTo>
                    <a:pt x="1026" y="1066"/>
                  </a:lnTo>
                  <a:lnTo>
                    <a:pt x="1026" y="1069"/>
                  </a:lnTo>
                  <a:lnTo>
                    <a:pt x="1026" y="1073"/>
                  </a:lnTo>
                  <a:lnTo>
                    <a:pt x="1026" y="1080"/>
                  </a:lnTo>
                  <a:lnTo>
                    <a:pt x="1026" y="1084"/>
                  </a:lnTo>
                  <a:lnTo>
                    <a:pt x="1026" y="1091"/>
                  </a:lnTo>
                  <a:lnTo>
                    <a:pt x="1026" y="1095"/>
                  </a:lnTo>
                  <a:lnTo>
                    <a:pt x="1026" y="1102"/>
                  </a:lnTo>
                  <a:lnTo>
                    <a:pt x="1026" y="1106"/>
                  </a:lnTo>
                  <a:lnTo>
                    <a:pt x="1026" y="1113"/>
                  </a:lnTo>
                  <a:lnTo>
                    <a:pt x="1026" y="1117"/>
                  </a:lnTo>
                  <a:lnTo>
                    <a:pt x="1026" y="1124"/>
                  </a:lnTo>
                  <a:lnTo>
                    <a:pt x="1026" y="1128"/>
                  </a:lnTo>
                  <a:lnTo>
                    <a:pt x="1026" y="1135"/>
                  </a:lnTo>
                  <a:lnTo>
                    <a:pt x="1026" y="1138"/>
                  </a:lnTo>
                  <a:lnTo>
                    <a:pt x="1026" y="1146"/>
                  </a:lnTo>
                  <a:lnTo>
                    <a:pt x="1022" y="1149"/>
                  </a:lnTo>
                  <a:lnTo>
                    <a:pt x="1022" y="1157"/>
                  </a:lnTo>
                  <a:lnTo>
                    <a:pt x="1022" y="1160"/>
                  </a:lnTo>
                  <a:lnTo>
                    <a:pt x="1022" y="1168"/>
                  </a:lnTo>
                  <a:lnTo>
                    <a:pt x="1022" y="1171"/>
                  </a:lnTo>
                  <a:lnTo>
                    <a:pt x="1022" y="1175"/>
                  </a:lnTo>
                  <a:lnTo>
                    <a:pt x="1018" y="1182"/>
                  </a:lnTo>
                  <a:lnTo>
                    <a:pt x="1018" y="1186"/>
                  </a:lnTo>
                  <a:lnTo>
                    <a:pt x="1018" y="1193"/>
                  </a:lnTo>
                  <a:lnTo>
                    <a:pt x="1018" y="1197"/>
                  </a:lnTo>
                  <a:lnTo>
                    <a:pt x="1018" y="1204"/>
                  </a:lnTo>
                  <a:lnTo>
                    <a:pt x="1013" y="1208"/>
                  </a:lnTo>
                  <a:lnTo>
                    <a:pt x="1013" y="1211"/>
                  </a:lnTo>
                  <a:lnTo>
                    <a:pt x="1013" y="1218"/>
                  </a:lnTo>
                  <a:lnTo>
                    <a:pt x="1013" y="1222"/>
                  </a:lnTo>
                  <a:lnTo>
                    <a:pt x="1009" y="1229"/>
                  </a:lnTo>
                  <a:lnTo>
                    <a:pt x="1009" y="1233"/>
                  </a:lnTo>
                  <a:lnTo>
                    <a:pt x="1009" y="1240"/>
                  </a:lnTo>
                  <a:lnTo>
                    <a:pt x="1005" y="1244"/>
                  </a:lnTo>
                  <a:close/>
                  <a:moveTo>
                    <a:pt x="34" y="58"/>
                  </a:moveTo>
                  <a:lnTo>
                    <a:pt x="56" y="80"/>
                  </a:lnTo>
                  <a:lnTo>
                    <a:pt x="56" y="58"/>
                  </a:lnTo>
                  <a:lnTo>
                    <a:pt x="34" y="58"/>
                  </a:lnTo>
                  <a:close/>
                  <a:moveTo>
                    <a:pt x="412" y="317"/>
                  </a:moveTo>
                  <a:lnTo>
                    <a:pt x="369" y="262"/>
                  </a:lnTo>
                  <a:lnTo>
                    <a:pt x="344" y="262"/>
                  </a:lnTo>
                  <a:lnTo>
                    <a:pt x="344" y="317"/>
                  </a:lnTo>
                  <a:lnTo>
                    <a:pt x="412" y="317"/>
                  </a:lnTo>
                  <a:close/>
                  <a:moveTo>
                    <a:pt x="458" y="368"/>
                  </a:moveTo>
                  <a:lnTo>
                    <a:pt x="454" y="368"/>
                  </a:lnTo>
                  <a:lnTo>
                    <a:pt x="450" y="368"/>
                  </a:lnTo>
                  <a:lnTo>
                    <a:pt x="454" y="368"/>
                  </a:lnTo>
                  <a:lnTo>
                    <a:pt x="458" y="368"/>
                  </a:lnTo>
                  <a:close/>
                </a:path>
              </a:pathLst>
            </a:custGeom>
            <a:solidFill>
              <a:srgbClr val="DEB96F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4" name="Freeform 2574"/>
            <p:cNvSpPr>
              <a:spLocks/>
            </p:cNvSpPr>
            <p:nvPr/>
          </p:nvSpPr>
          <p:spPr bwMode="auto">
            <a:xfrm>
              <a:off x="2795997" y="2877781"/>
              <a:ext cx="1072783" cy="1381640"/>
            </a:xfrm>
            <a:custGeom>
              <a:avLst/>
              <a:gdLst>
                <a:gd name="T0" fmla="*/ 565813519 w 1017"/>
                <a:gd name="T1" fmla="*/ 0 h 1349"/>
                <a:gd name="T2" fmla="*/ 1131625983 w 1017"/>
                <a:gd name="T3" fmla="*/ 707534874 h 1349"/>
                <a:gd name="T4" fmla="*/ 565813519 w 1017"/>
                <a:gd name="T5" fmla="*/ 1415069748 h 1349"/>
                <a:gd name="T6" fmla="*/ 0 w 1017"/>
                <a:gd name="T7" fmla="*/ 707534874 h 1349"/>
                <a:gd name="T8" fmla="*/ 1074877939 w 1017"/>
                <a:gd name="T9" fmla="*/ 1407727291 h 1349"/>
                <a:gd name="T10" fmla="*/ 1079328352 w 1017"/>
                <a:gd name="T11" fmla="*/ 1396187682 h 1349"/>
                <a:gd name="T12" fmla="*/ 1083778766 w 1017"/>
                <a:gd name="T13" fmla="*/ 1381502770 h 1349"/>
                <a:gd name="T14" fmla="*/ 1093793514 w 1017"/>
                <a:gd name="T15" fmla="*/ 1369964185 h 1349"/>
                <a:gd name="T16" fmla="*/ 1098243928 w 1017"/>
                <a:gd name="T17" fmla="*/ 1354229472 h 1349"/>
                <a:gd name="T18" fmla="*/ 1102695396 w 1017"/>
                <a:gd name="T19" fmla="*/ 1342690888 h 1349"/>
                <a:gd name="T20" fmla="*/ 1108258940 w 1017"/>
                <a:gd name="T21" fmla="*/ 1328004951 h 1349"/>
                <a:gd name="T22" fmla="*/ 1117160821 w 1017"/>
                <a:gd name="T23" fmla="*/ 1316466366 h 1349"/>
                <a:gd name="T24" fmla="*/ 1121611235 w 1017"/>
                <a:gd name="T25" fmla="*/ 1300731654 h 1349"/>
                <a:gd name="T26" fmla="*/ 1127175570 w 1017"/>
                <a:gd name="T27" fmla="*/ 1289193069 h 1349"/>
                <a:gd name="T28" fmla="*/ 1131625983 w 1017"/>
                <a:gd name="T29" fmla="*/ 1274507132 h 1349"/>
                <a:gd name="T30" fmla="*/ 754417586 w 1017"/>
                <a:gd name="T31" fmla="*/ 866455166 h 1349"/>
                <a:gd name="T32" fmla="*/ 754417586 w 1017"/>
                <a:gd name="T33" fmla="*/ 877993751 h 1349"/>
                <a:gd name="T34" fmla="*/ 758867999 w 1017"/>
                <a:gd name="T35" fmla="*/ 889532335 h 1349"/>
                <a:gd name="T36" fmla="*/ 758867999 w 1017"/>
                <a:gd name="T37" fmla="*/ 900022144 h 1349"/>
                <a:gd name="T38" fmla="*/ 758867999 w 1017"/>
                <a:gd name="T39" fmla="*/ 911560729 h 1349"/>
                <a:gd name="T40" fmla="*/ 758867999 w 1017"/>
                <a:gd name="T41" fmla="*/ 923099313 h 1349"/>
                <a:gd name="T42" fmla="*/ 758867999 w 1017"/>
                <a:gd name="T43" fmla="*/ 934637898 h 1349"/>
                <a:gd name="T44" fmla="*/ 758867999 w 1017"/>
                <a:gd name="T45" fmla="*/ 946176482 h 1349"/>
                <a:gd name="T46" fmla="*/ 758867999 w 1017"/>
                <a:gd name="T47" fmla="*/ 957716091 h 1349"/>
                <a:gd name="T48" fmla="*/ 758867999 w 1017"/>
                <a:gd name="T49" fmla="*/ 969254676 h 1349"/>
                <a:gd name="T50" fmla="*/ 758867999 w 1017"/>
                <a:gd name="T51" fmla="*/ 980793260 h 1349"/>
                <a:gd name="T52" fmla="*/ 758867999 w 1017"/>
                <a:gd name="T53" fmla="*/ 992331845 h 1349"/>
                <a:gd name="T54" fmla="*/ 758867999 w 1017"/>
                <a:gd name="T55" fmla="*/ 1003870430 h 1349"/>
                <a:gd name="T56" fmla="*/ 758867999 w 1017"/>
                <a:gd name="T57" fmla="*/ 1015409014 h 1349"/>
                <a:gd name="T58" fmla="*/ 758867999 w 1017"/>
                <a:gd name="T59" fmla="*/ 1025898823 h 1349"/>
                <a:gd name="T60" fmla="*/ 758867999 w 1017"/>
                <a:gd name="T61" fmla="*/ 1037437407 h 1349"/>
                <a:gd name="T62" fmla="*/ 754417586 w 1017"/>
                <a:gd name="T63" fmla="*/ 1045829664 h 1349"/>
                <a:gd name="T64" fmla="*/ 27817465 w 1017"/>
                <a:gd name="T65" fmla="*/ 0 h 1349"/>
                <a:gd name="T66" fmla="*/ 75664444 w 1017"/>
                <a:gd name="T67" fmla="*/ 53497835 h 1349"/>
                <a:gd name="T68" fmla="*/ 0 w 1017"/>
                <a:gd name="T69" fmla="*/ 106995670 h 1349"/>
                <a:gd name="T70" fmla="*/ 259261170 w 1017"/>
                <a:gd name="T71" fmla="*/ 267489158 h 1349"/>
                <a:gd name="T72" fmla="*/ 122398531 w 1017"/>
                <a:gd name="T73" fmla="*/ 218187468 h 1349"/>
                <a:gd name="T74" fmla="*/ 136863693 w 1017"/>
                <a:gd name="T75" fmla="*/ 221333796 h 1349"/>
                <a:gd name="T76" fmla="*/ 150216021 w 1017"/>
                <a:gd name="T77" fmla="*/ 225529924 h 1349"/>
                <a:gd name="T78" fmla="*/ 164681183 w 1017"/>
                <a:gd name="T79" fmla="*/ 228677276 h 1349"/>
                <a:gd name="T80" fmla="*/ 179146345 w 1017"/>
                <a:gd name="T81" fmla="*/ 237068509 h 1349"/>
                <a:gd name="T82" fmla="*/ 192498640 w 1017"/>
                <a:gd name="T83" fmla="*/ 240215861 h 1349"/>
                <a:gd name="T84" fmla="*/ 206963802 w 1017"/>
                <a:gd name="T85" fmla="*/ 244411989 h 1349"/>
                <a:gd name="T86" fmla="*/ 221428964 w 1017"/>
                <a:gd name="T87" fmla="*/ 251754445 h 1349"/>
                <a:gd name="T88" fmla="*/ 235894126 w 1017"/>
                <a:gd name="T89" fmla="*/ 255950574 h 1349"/>
                <a:gd name="T90" fmla="*/ 249247476 w 1017"/>
                <a:gd name="T91" fmla="*/ 263293030 h 1349"/>
                <a:gd name="T92" fmla="*/ 17694720 60000 65536"/>
                <a:gd name="T93" fmla="*/ 0 60000 65536"/>
                <a:gd name="T94" fmla="*/ 5898240 60000 65536"/>
                <a:gd name="T95" fmla="*/ 1179648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17"/>
                <a:gd name="T139" fmla="*/ 0 h 1349"/>
                <a:gd name="T140" fmla="*/ 1017 w 1017"/>
                <a:gd name="T141" fmla="*/ 1349 h 134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17" h="1349">
                  <a:moveTo>
                    <a:pt x="678" y="1000"/>
                  </a:moveTo>
                  <a:lnTo>
                    <a:pt x="962" y="1349"/>
                  </a:lnTo>
                  <a:lnTo>
                    <a:pt x="966" y="1342"/>
                  </a:lnTo>
                  <a:lnTo>
                    <a:pt x="966" y="1338"/>
                  </a:lnTo>
                  <a:lnTo>
                    <a:pt x="970" y="1335"/>
                  </a:lnTo>
                  <a:lnTo>
                    <a:pt x="970" y="1331"/>
                  </a:lnTo>
                  <a:lnTo>
                    <a:pt x="970" y="1328"/>
                  </a:lnTo>
                  <a:lnTo>
                    <a:pt x="974" y="1324"/>
                  </a:lnTo>
                  <a:lnTo>
                    <a:pt x="974" y="1317"/>
                  </a:lnTo>
                  <a:lnTo>
                    <a:pt x="979" y="1313"/>
                  </a:lnTo>
                  <a:lnTo>
                    <a:pt x="979" y="1309"/>
                  </a:lnTo>
                  <a:lnTo>
                    <a:pt x="983" y="1306"/>
                  </a:lnTo>
                  <a:lnTo>
                    <a:pt x="983" y="1302"/>
                  </a:lnTo>
                  <a:lnTo>
                    <a:pt x="987" y="1298"/>
                  </a:lnTo>
                  <a:lnTo>
                    <a:pt x="987" y="1291"/>
                  </a:lnTo>
                  <a:lnTo>
                    <a:pt x="987" y="1288"/>
                  </a:lnTo>
                  <a:lnTo>
                    <a:pt x="991" y="1284"/>
                  </a:lnTo>
                  <a:lnTo>
                    <a:pt x="991" y="1280"/>
                  </a:lnTo>
                  <a:lnTo>
                    <a:pt x="996" y="1277"/>
                  </a:lnTo>
                  <a:lnTo>
                    <a:pt x="996" y="1273"/>
                  </a:lnTo>
                  <a:lnTo>
                    <a:pt x="996" y="1266"/>
                  </a:lnTo>
                  <a:lnTo>
                    <a:pt x="1000" y="1262"/>
                  </a:lnTo>
                  <a:lnTo>
                    <a:pt x="1000" y="1258"/>
                  </a:lnTo>
                  <a:lnTo>
                    <a:pt x="1004" y="1255"/>
                  </a:lnTo>
                  <a:lnTo>
                    <a:pt x="1004" y="1251"/>
                  </a:lnTo>
                  <a:lnTo>
                    <a:pt x="1004" y="1244"/>
                  </a:lnTo>
                  <a:lnTo>
                    <a:pt x="1008" y="1240"/>
                  </a:lnTo>
                  <a:lnTo>
                    <a:pt x="1008" y="1237"/>
                  </a:lnTo>
                  <a:lnTo>
                    <a:pt x="1008" y="1233"/>
                  </a:lnTo>
                  <a:lnTo>
                    <a:pt x="1013" y="1229"/>
                  </a:lnTo>
                  <a:lnTo>
                    <a:pt x="1013" y="1222"/>
                  </a:lnTo>
                  <a:lnTo>
                    <a:pt x="1013" y="1218"/>
                  </a:lnTo>
                  <a:lnTo>
                    <a:pt x="1017" y="1215"/>
                  </a:lnTo>
                  <a:lnTo>
                    <a:pt x="1017" y="1211"/>
                  </a:lnTo>
                  <a:lnTo>
                    <a:pt x="699" y="826"/>
                  </a:lnTo>
                  <a:lnTo>
                    <a:pt x="678" y="826"/>
                  </a:lnTo>
                  <a:lnTo>
                    <a:pt x="678" y="829"/>
                  </a:lnTo>
                  <a:lnTo>
                    <a:pt x="678" y="833"/>
                  </a:lnTo>
                  <a:lnTo>
                    <a:pt x="678" y="837"/>
                  </a:lnTo>
                  <a:lnTo>
                    <a:pt x="678" y="840"/>
                  </a:lnTo>
                  <a:lnTo>
                    <a:pt x="682" y="844"/>
                  </a:lnTo>
                  <a:lnTo>
                    <a:pt x="682" y="848"/>
                  </a:lnTo>
                  <a:lnTo>
                    <a:pt x="682" y="851"/>
                  </a:lnTo>
                  <a:lnTo>
                    <a:pt x="682" y="855"/>
                  </a:lnTo>
                  <a:lnTo>
                    <a:pt x="682" y="858"/>
                  </a:lnTo>
                  <a:lnTo>
                    <a:pt x="682" y="862"/>
                  </a:lnTo>
                  <a:lnTo>
                    <a:pt x="682" y="866"/>
                  </a:lnTo>
                  <a:lnTo>
                    <a:pt x="682" y="869"/>
                  </a:lnTo>
                  <a:lnTo>
                    <a:pt x="682" y="873"/>
                  </a:lnTo>
                  <a:lnTo>
                    <a:pt x="682" y="877"/>
                  </a:lnTo>
                  <a:lnTo>
                    <a:pt x="682" y="880"/>
                  </a:lnTo>
                  <a:lnTo>
                    <a:pt x="682" y="884"/>
                  </a:lnTo>
                  <a:lnTo>
                    <a:pt x="682" y="888"/>
                  </a:lnTo>
                  <a:lnTo>
                    <a:pt x="682" y="891"/>
                  </a:lnTo>
                  <a:lnTo>
                    <a:pt x="682" y="895"/>
                  </a:lnTo>
                  <a:lnTo>
                    <a:pt x="682" y="898"/>
                  </a:lnTo>
                  <a:lnTo>
                    <a:pt x="682" y="902"/>
                  </a:lnTo>
                  <a:lnTo>
                    <a:pt x="682" y="906"/>
                  </a:lnTo>
                  <a:lnTo>
                    <a:pt x="682" y="909"/>
                  </a:lnTo>
                  <a:lnTo>
                    <a:pt x="682" y="913"/>
                  </a:lnTo>
                  <a:lnTo>
                    <a:pt x="682" y="917"/>
                  </a:lnTo>
                  <a:lnTo>
                    <a:pt x="682" y="920"/>
                  </a:lnTo>
                  <a:lnTo>
                    <a:pt x="682" y="924"/>
                  </a:lnTo>
                  <a:lnTo>
                    <a:pt x="682" y="928"/>
                  </a:lnTo>
                  <a:lnTo>
                    <a:pt x="682" y="931"/>
                  </a:lnTo>
                  <a:lnTo>
                    <a:pt x="682" y="935"/>
                  </a:lnTo>
                  <a:lnTo>
                    <a:pt x="682" y="938"/>
                  </a:lnTo>
                  <a:lnTo>
                    <a:pt x="682" y="942"/>
                  </a:lnTo>
                  <a:lnTo>
                    <a:pt x="682" y="946"/>
                  </a:lnTo>
                  <a:lnTo>
                    <a:pt x="682" y="949"/>
                  </a:lnTo>
                  <a:lnTo>
                    <a:pt x="682" y="953"/>
                  </a:lnTo>
                  <a:lnTo>
                    <a:pt x="682" y="957"/>
                  </a:lnTo>
                  <a:lnTo>
                    <a:pt x="682" y="960"/>
                  </a:lnTo>
                  <a:lnTo>
                    <a:pt x="682" y="964"/>
                  </a:lnTo>
                  <a:lnTo>
                    <a:pt x="682" y="968"/>
                  </a:lnTo>
                  <a:lnTo>
                    <a:pt x="682" y="971"/>
                  </a:lnTo>
                  <a:lnTo>
                    <a:pt x="682" y="975"/>
                  </a:lnTo>
                  <a:lnTo>
                    <a:pt x="682" y="978"/>
                  </a:lnTo>
                  <a:lnTo>
                    <a:pt x="682" y="982"/>
                  </a:lnTo>
                  <a:lnTo>
                    <a:pt x="682" y="986"/>
                  </a:lnTo>
                  <a:lnTo>
                    <a:pt x="682" y="989"/>
                  </a:lnTo>
                  <a:lnTo>
                    <a:pt x="678" y="989"/>
                  </a:lnTo>
                  <a:lnTo>
                    <a:pt x="678" y="993"/>
                  </a:lnTo>
                  <a:lnTo>
                    <a:pt x="678" y="997"/>
                  </a:lnTo>
                  <a:lnTo>
                    <a:pt x="678" y="1000"/>
                  </a:lnTo>
                  <a:close/>
                  <a:moveTo>
                    <a:pt x="68" y="5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68" y="51"/>
                  </a:lnTo>
                  <a:close/>
                  <a:moveTo>
                    <a:pt x="152" y="157"/>
                  </a:moveTo>
                  <a:lnTo>
                    <a:pt x="110" y="102"/>
                  </a:lnTo>
                  <a:lnTo>
                    <a:pt x="0" y="102"/>
                  </a:lnTo>
                  <a:lnTo>
                    <a:pt x="0" y="157"/>
                  </a:lnTo>
                  <a:lnTo>
                    <a:pt x="152" y="157"/>
                  </a:lnTo>
                  <a:close/>
                  <a:moveTo>
                    <a:pt x="233" y="255"/>
                  </a:moveTo>
                  <a:lnTo>
                    <a:pt x="195" y="208"/>
                  </a:lnTo>
                  <a:lnTo>
                    <a:pt x="106" y="208"/>
                  </a:lnTo>
                  <a:lnTo>
                    <a:pt x="110" y="208"/>
                  </a:lnTo>
                  <a:lnTo>
                    <a:pt x="114" y="208"/>
                  </a:lnTo>
                  <a:lnTo>
                    <a:pt x="118" y="211"/>
                  </a:lnTo>
                  <a:lnTo>
                    <a:pt x="123" y="211"/>
                  </a:lnTo>
                  <a:lnTo>
                    <a:pt x="127" y="211"/>
                  </a:lnTo>
                  <a:lnTo>
                    <a:pt x="131" y="215"/>
                  </a:lnTo>
                  <a:lnTo>
                    <a:pt x="135" y="215"/>
                  </a:lnTo>
                  <a:lnTo>
                    <a:pt x="140" y="218"/>
                  </a:lnTo>
                  <a:lnTo>
                    <a:pt x="144" y="218"/>
                  </a:lnTo>
                  <a:lnTo>
                    <a:pt x="148" y="218"/>
                  </a:lnTo>
                  <a:lnTo>
                    <a:pt x="152" y="222"/>
                  </a:lnTo>
                  <a:lnTo>
                    <a:pt x="157" y="222"/>
                  </a:lnTo>
                  <a:lnTo>
                    <a:pt x="161" y="226"/>
                  </a:lnTo>
                  <a:lnTo>
                    <a:pt x="165" y="226"/>
                  </a:lnTo>
                  <a:lnTo>
                    <a:pt x="169" y="229"/>
                  </a:lnTo>
                  <a:lnTo>
                    <a:pt x="173" y="229"/>
                  </a:lnTo>
                  <a:lnTo>
                    <a:pt x="178" y="229"/>
                  </a:lnTo>
                  <a:lnTo>
                    <a:pt x="182" y="233"/>
                  </a:lnTo>
                  <a:lnTo>
                    <a:pt x="186" y="233"/>
                  </a:lnTo>
                  <a:lnTo>
                    <a:pt x="190" y="237"/>
                  </a:lnTo>
                  <a:lnTo>
                    <a:pt x="195" y="237"/>
                  </a:lnTo>
                  <a:lnTo>
                    <a:pt x="199" y="240"/>
                  </a:lnTo>
                  <a:lnTo>
                    <a:pt x="203" y="240"/>
                  </a:lnTo>
                  <a:lnTo>
                    <a:pt x="207" y="244"/>
                  </a:lnTo>
                  <a:lnTo>
                    <a:pt x="212" y="244"/>
                  </a:lnTo>
                  <a:lnTo>
                    <a:pt x="216" y="244"/>
                  </a:lnTo>
                  <a:lnTo>
                    <a:pt x="220" y="248"/>
                  </a:lnTo>
                  <a:lnTo>
                    <a:pt x="224" y="251"/>
                  </a:lnTo>
                  <a:lnTo>
                    <a:pt x="229" y="251"/>
                  </a:lnTo>
                  <a:lnTo>
                    <a:pt x="233" y="255"/>
                  </a:lnTo>
                  <a:close/>
                </a:path>
              </a:pathLst>
            </a:custGeom>
            <a:solidFill>
              <a:srgbClr val="D4A545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5" name="Freeform 2575"/>
            <p:cNvSpPr>
              <a:spLocks/>
            </p:cNvSpPr>
            <p:nvPr/>
          </p:nvSpPr>
          <p:spPr bwMode="auto">
            <a:xfrm>
              <a:off x="2795997" y="2773311"/>
              <a:ext cx="1094957" cy="1416460"/>
            </a:xfrm>
            <a:custGeom>
              <a:avLst/>
              <a:gdLst>
                <a:gd name="T0" fmla="*/ 577520188 w 1038"/>
                <a:gd name="T1" fmla="*/ 0 h 1382"/>
                <a:gd name="T2" fmla="*/ 1155039321 w 1038"/>
                <a:gd name="T3" fmla="*/ 725889628 h 1382"/>
                <a:gd name="T4" fmla="*/ 577520188 w 1038"/>
                <a:gd name="T5" fmla="*/ 1451779255 h 1382"/>
                <a:gd name="T6" fmla="*/ 0 w 1038"/>
                <a:gd name="T7" fmla="*/ 725889628 h 1382"/>
                <a:gd name="T8" fmla="*/ 1108303245 w 1038"/>
                <a:gd name="T9" fmla="*/ 1448627582 h 1382"/>
                <a:gd name="T10" fmla="*/ 1112754802 w 1038"/>
                <a:gd name="T11" fmla="*/ 1432870239 h 1382"/>
                <a:gd name="T12" fmla="*/ 1117205304 w 1038"/>
                <a:gd name="T13" fmla="*/ 1421315127 h 1382"/>
                <a:gd name="T14" fmla="*/ 1121656862 w 1038"/>
                <a:gd name="T15" fmla="*/ 1406608341 h 1382"/>
                <a:gd name="T16" fmla="*/ 1127220253 w 1038"/>
                <a:gd name="T17" fmla="*/ 1390850998 h 1382"/>
                <a:gd name="T18" fmla="*/ 1131670756 w 1038"/>
                <a:gd name="T19" fmla="*/ 1376144213 h 1382"/>
                <a:gd name="T20" fmla="*/ 1136122313 w 1038"/>
                <a:gd name="T21" fmla="*/ 1364588076 h 1382"/>
                <a:gd name="T22" fmla="*/ 1140573870 w 1038"/>
                <a:gd name="T23" fmla="*/ 1348830733 h 1382"/>
                <a:gd name="T24" fmla="*/ 1145024372 w 1038"/>
                <a:gd name="T25" fmla="*/ 1334123948 h 1382"/>
                <a:gd name="T26" fmla="*/ 1150588819 w 1038"/>
                <a:gd name="T27" fmla="*/ 1318366604 h 1382"/>
                <a:gd name="T28" fmla="*/ 1155039321 w 1038"/>
                <a:gd name="T29" fmla="*/ 1302609261 h 1382"/>
                <a:gd name="T30" fmla="*/ 754447434 w 1038"/>
                <a:gd name="T31" fmla="*/ 974855446 h 1382"/>
                <a:gd name="T32" fmla="*/ 754447434 w 1038"/>
                <a:gd name="T33" fmla="*/ 986411582 h 1382"/>
                <a:gd name="T34" fmla="*/ 758898991 w 1038"/>
                <a:gd name="T35" fmla="*/ 997966694 h 1382"/>
                <a:gd name="T36" fmla="*/ 758898991 w 1038"/>
                <a:gd name="T37" fmla="*/ 1008471248 h 1382"/>
                <a:gd name="T38" fmla="*/ 758898991 w 1038"/>
                <a:gd name="T39" fmla="*/ 1020027385 h 1382"/>
                <a:gd name="T40" fmla="*/ 758898991 w 1038"/>
                <a:gd name="T41" fmla="*/ 1031582496 h 1382"/>
                <a:gd name="T42" fmla="*/ 758898991 w 1038"/>
                <a:gd name="T43" fmla="*/ 1043137608 h 1382"/>
                <a:gd name="T44" fmla="*/ 758898991 w 1038"/>
                <a:gd name="T45" fmla="*/ 1054693745 h 1382"/>
                <a:gd name="T46" fmla="*/ 126853590 w 1038"/>
                <a:gd name="T47" fmla="*/ 325652572 h 1382"/>
                <a:gd name="T48" fmla="*/ 141320129 w 1038"/>
                <a:gd name="T49" fmla="*/ 328804245 h 1382"/>
                <a:gd name="T50" fmla="*/ 155785580 w 1038"/>
                <a:gd name="T51" fmla="*/ 336157125 h 1382"/>
                <a:gd name="T52" fmla="*/ 169139197 w 1038"/>
                <a:gd name="T53" fmla="*/ 340359357 h 1382"/>
                <a:gd name="T54" fmla="*/ 183604648 w 1038"/>
                <a:gd name="T55" fmla="*/ 344561588 h 1382"/>
                <a:gd name="T56" fmla="*/ 198070099 w 1038"/>
                <a:gd name="T57" fmla="*/ 351914469 h 1382"/>
                <a:gd name="T58" fmla="*/ 211423716 w 1038"/>
                <a:gd name="T59" fmla="*/ 356116700 h 1382"/>
                <a:gd name="T60" fmla="*/ 225889167 w 1038"/>
                <a:gd name="T61" fmla="*/ 359268374 h 1382"/>
                <a:gd name="T62" fmla="*/ 240354618 w 1038"/>
                <a:gd name="T63" fmla="*/ 367671812 h 1382"/>
                <a:gd name="T64" fmla="*/ 254821124 w 1038"/>
                <a:gd name="T65" fmla="*/ 370823485 h 1382"/>
                <a:gd name="T66" fmla="*/ 268173686 w 1038"/>
                <a:gd name="T67" fmla="*/ 378177391 h 1382"/>
                <a:gd name="T68" fmla="*/ 122403088 w 1038"/>
                <a:gd name="T69" fmla="*/ 325652572 h 1382"/>
                <a:gd name="T70" fmla="*/ 263723183 w 1038"/>
                <a:gd name="T71" fmla="*/ 272077195 h 1382"/>
                <a:gd name="T72" fmla="*/ 75667011 w 1038"/>
                <a:gd name="T73" fmla="*/ 53575393 h 1382"/>
                <a:gd name="T74" fmla="*/ 0 w 1038"/>
                <a:gd name="T75" fmla="*/ 53575393 h 1382"/>
                <a:gd name="T76" fmla="*/ 122403088 w 1038"/>
                <a:gd name="T77" fmla="*/ 107149761 h 1382"/>
                <a:gd name="T78" fmla="*/ 169139197 w 1038"/>
                <a:gd name="T79" fmla="*/ 160725170 h 1382"/>
                <a:gd name="T80" fmla="*/ 371659798 w 1038"/>
                <a:gd name="T81" fmla="*/ 431751743 h 1382"/>
                <a:gd name="T82" fmla="*/ 381674747 w 1038"/>
                <a:gd name="T83" fmla="*/ 435953974 h 1382"/>
                <a:gd name="T84" fmla="*/ 390576806 w 1038"/>
                <a:gd name="T85" fmla="*/ 443306854 h 1382"/>
                <a:gd name="T86" fmla="*/ 400591755 w 1038"/>
                <a:gd name="T87" fmla="*/ 451711317 h 1382"/>
                <a:gd name="T88" fmla="*/ 409493815 w 1038"/>
                <a:gd name="T89" fmla="*/ 454862991 h 1382"/>
                <a:gd name="T90" fmla="*/ 423959266 w 1038"/>
                <a:gd name="T91" fmla="*/ 466418103 h 1382"/>
                <a:gd name="T92" fmla="*/ 433974215 w 1038"/>
                <a:gd name="T93" fmla="*/ 470620334 h 1382"/>
                <a:gd name="T94" fmla="*/ 438424717 w 1038"/>
                <a:gd name="T95" fmla="*/ 477973214 h 1382"/>
                <a:gd name="T96" fmla="*/ 447326776 w 1038"/>
                <a:gd name="T97" fmla="*/ 482175446 h 1382"/>
                <a:gd name="T98" fmla="*/ 683230958 w 1038"/>
                <a:gd name="T99" fmla="*/ 760555988 h 1382"/>
                <a:gd name="T100" fmla="*/ 687682515 w 1038"/>
                <a:gd name="T101" fmla="*/ 767908868 h 1382"/>
                <a:gd name="T102" fmla="*/ 693245907 w 1038"/>
                <a:gd name="T103" fmla="*/ 776313331 h 1382"/>
                <a:gd name="T104" fmla="*/ 697697464 w 1038"/>
                <a:gd name="T105" fmla="*/ 783666211 h 1382"/>
                <a:gd name="T106" fmla="*/ 702147966 w 1038"/>
                <a:gd name="T107" fmla="*/ 795222348 h 1382"/>
                <a:gd name="T108" fmla="*/ 706599524 w 1038"/>
                <a:gd name="T109" fmla="*/ 806777460 h 1382"/>
                <a:gd name="T110" fmla="*/ 824551021 w 1038"/>
                <a:gd name="T111" fmla="*/ 921281094 h 1382"/>
                <a:gd name="T112" fmla="*/ 731079923 w 1038"/>
                <a:gd name="T113" fmla="*/ 867705717 h 1382"/>
                <a:gd name="T114" fmla="*/ 735530426 w 1038"/>
                <a:gd name="T115" fmla="*/ 879260829 h 1382"/>
                <a:gd name="T116" fmla="*/ 735530426 w 1038"/>
                <a:gd name="T117" fmla="*/ 890816965 h 1382"/>
                <a:gd name="T118" fmla="*/ 739981983 w 1038"/>
                <a:gd name="T119" fmla="*/ 898169845 h 1382"/>
                <a:gd name="T120" fmla="*/ 739981983 w 1038"/>
                <a:gd name="T121" fmla="*/ 909725982 h 1382"/>
                <a:gd name="T122" fmla="*/ 744432485 w 1038"/>
                <a:gd name="T123" fmla="*/ 917078862 h 1382"/>
                <a:gd name="T124" fmla="*/ 17694720 60000 65536"/>
                <a:gd name="T125" fmla="*/ 0 60000 65536"/>
                <a:gd name="T126" fmla="*/ 5898240 60000 65536"/>
                <a:gd name="T127" fmla="*/ 1179648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38"/>
                <a:gd name="T187" fmla="*/ 0 h 1382"/>
                <a:gd name="T188" fmla="*/ 1038 w 1038"/>
                <a:gd name="T189" fmla="*/ 1382 h 1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38" h="1382">
                  <a:moveTo>
                    <a:pt x="682" y="1008"/>
                  </a:moveTo>
                  <a:lnTo>
                    <a:pt x="991" y="1382"/>
                  </a:lnTo>
                  <a:lnTo>
                    <a:pt x="996" y="1379"/>
                  </a:lnTo>
                  <a:lnTo>
                    <a:pt x="996" y="1375"/>
                  </a:lnTo>
                  <a:lnTo>
                    <a:pt x="996" y="1371"/>
                  </a:lnTo>
                  <a:lnTo>
                    <a:pt x="1000" y="1364"/>
                  </a:lnTo>
                  <a:lnTo>
                    <a:pt x="1000" y="1360"/>
                  </a:lnTo>
                  <a:lnTo>
                    <a:pt x="1004" y="1357"/>
                  </a:lnTo>
                  <a:lnTo>
                    <a:pt x="1004" y="1353"/>
                  </a:lnTo>
                  <a:lnTo>
                    <a:pt x="1004" y="1346"/>
                  </a:lnTo>
                  <a:lnTo>
                    <a:pt x="1008" y="1342"/>
                  </a:lnTo>
                  <a:lnTo>
                    <a:pt x="1008" y="1339"/>
                  </a:lnTo>
                  <a:lnTo>
                    <a:pt x="1008" y="1335"/>
                  </a:lnTo>
                  <a:lnTo>
                    <a:pt x="1013" y="1328"/>
                  </a:lnTo>
                  <a:lnTo>
                    <a:pt x="1013" y="1324"/>
                  </a:lnTo>
                  <a:lnTo>
                    <a:pt x="1017" y="1320"/>
                  </a:lnTo>
                  <a:lnTo>
                    <a:pt x="1017" y="1317"/>
                  </a:lnTo>
                  <a:lnTo>
                    <a:pt x="1017" y="1310"/>
                  </a:lnTo>
                  <a:lnTo>
                    <a:pt x="1021" y="1306"/>
                  </a:lnTo>
                  <a:lnTo>
                    <a:pt x="1021" y="1302"/>
                  </a:lnTo>
                  <a:lnTo>
                    <a:pt x="1021" y="1299"/>
                  </a:lnTo>
                  <a:lnTo>
                    <a:pt x="1025" y="1291"/>
                  </a:lnTo>
                  <a:lnTo>
                    <a:pt x="1025" y="1288"/>
                  </a:lnTo>
                  <a:lnTo>
                    <a:pt x="1025" y="1284"/>
                  </a:lnTo>
                  <a:lnTo>
                    <a:pt x="1025" y="1277"/>
                  </a:lnTo>
                  <a:lnTo>
                    <a:pt x="1029" y="1273"/>
                  </a:lnTo>
                  <a:lnTo>
                    <a:pt x="1029" y="1270"/>
                  </a:lnTo>
                  <a:lnTo>
                    <a:pt x="1029" y="1266"/>
                  </a:lnTo>
                  <a:lnTo>
                    <a:pt x="1034" y="1259"/>
                  </a:lnTo>
                  <a:lnTo>
                    <a:pt x="1034" y="1255"/>
                  </a:lnTo>
                  <a:lnTo>
                    <a:pt x="1034" y="1251"/>
                  </a:lnTo>
                  <a:lnTo>
                    <a:pt x="1034" y="1244"/>
                  </a:lnTo>
                  <a:lnTo>
                    <a:pt x="1038" y="1240"/>
                  </a:lnTo>
                  <a:lnTo>
                    <a:pt x="1038" y="1237"/>
                  </a:lnTo>
                  <a:lnTo>
                    <a:pt x="784" y="928"/>
                  </a:lnTo>
                  <a:lnTo>
                    <a:pt x="678" y="928"/>
                  </a:lnTo>
                  <a:lnTo>
                    <a:pt x="678" y="931"/>
                  </a:lnTo>
                  <a:lnTo>
                    <a:pt x="678" y="935"/>
                  </a:lnTo>
                  <a:lnTo>
                    <a:pt x="678" y="939"/>
                  </a:lnTo>
                  <a:lnTo>
                    <a:pt x="678" y="942"/>
                  </a:lnTo>
                  <a:lnTo>
                    <a:pt x="682" y="946"/>
                  </a:lnTo>
                  <a:lnTo>
                    <a:pt x="682" y="950"/>
                  </a:lnTo>
                  <a:lnTo>
                    <a:pt x="682" y="953"/>
                  </a:lnTo>
                  <a:lnTo>
                    <a:pt x="682" y="957"/>
                  </a:lnTo>
                  <a:lnTo>
                    <a:pt x="682" y="960"/>
                  </a:lnTo>
                  <a:lnTo>
                    <a:pt x="682" y="964"/>
                  </a:lnTo>
                  <a:lnTo>
                    <a:pt x="682" y="968"/>
                  </a:lnTo>
                  <a:lnTo>
                    <a:pt x="682" y="971"/>
                  </a:lnTo>
                  <a:lnTo>
                    <a:pt x="682" y="975"/>
                  </a:lnTo>
                  <a:lnTo>
                    <a:pt x="682" y="979"/>
                  </a:lnTo>
                  <a:lnTo>
                    <a:pt x="682" y="982"/>
                  </a:lnTo>
                  <a:lnTo>
                    <a:pt x="682" y="986"/>
                  </a:lnTo>
                  <a:lnTo>
                    <a:pt x="682" y="990"/>
                  </a:lnTo>
                  <a:lnTo>
                    <a:pt x="682" y="993"/>
                  </a:lnTo>
                  <a:lnTo>
                    <a:pt x="682" y="997"/>
                  </a:lnTo>
                  <a:lnTo>
                    <a:pt x="682" y="1000"/>
                  </a:lnTo>
                  <a:lnTo>
                    <a:pt x="682" y="1004"/>
                  </a:lnTo>
                  <a:lnTo>
                    <a:pt x="682" y="1008"/>
                  </a:lnTo>
                  <a:close/>
                  <a:moveTo>
                    <a:pt x="110" y="310"/>
                  </a:moveTo>
                  <a:lnTo>
                    <a:pt x="114" y="310"/>
                  </a:lnTo>
                  <a:lnTo>
                    <a:pt x="118" y="313"/>
                  </a:lnTo>
                  <a:lnTo>
                    <a:pt x="123" y="313"/>
                  </a:lnTo>
                  <a:lnTo>
                    <a:pt x="127" y="313"/>
                  </a:lnTo>
                  <a:lnTo>
                    <a:pt x="131" y="317"/>
                  </a:lnTo>
                  <a:lnTo>
                    <a:pt x="135" y="317"/>
                  </a:lnTo>
                  <a:lnTo>
                    <a:pt x="140" y="320"/>
                  </a:lnTo>
                  <a:lnTo>
                    <a:pt x="144" y="320"/>
                  </a:lnTo>
                  <a:lnTo>
                    <a:pt x="148" y="320"/>
                  </a:lnTo>
                  <a:lnTo>
                    <a:pt x="152" y="324"/>
                  </a:lnTo>
                  <a:lnTo>
                    <a:pt x="157" y="324"/>
                  </a:lnTo>
                  <a:lnTo>
                    <a:pt x="161" y="324"/>
                  </a:lnTo>
                  <a:lnTo>
                    <a:pt x="165" y="328"/>
                  </a:lnTo>
                  <a:lnTo>
                    <a:pt x="169" y="328"/>
                  </a:lnTo>
                  <a:lnTo>
                    <a:pt x="173" y="331"/>
                  </a:lnTo>
                  <a:lnTo>
                    <a:pt x="178" y="335"/>
                  </a:lnTo>
                  <a:lnTo>
                    <a:pt x="182" y="335"/>
                  </a:lnTo>
                  <a:lnTo>
                    <a:pt x="186" y="335"/>
                  </a:lnTo>
                  <a:lnTo>
                    <a:pt x="190" y="339"/>
                  </a:lnTo>
                  <a:lnTo>
                    <a:pt x="195" y="339"/>
                  </a:lnTo>
                  <a:lnTo>
                    <a:pt x="199" y="342"/>
                  </a:lnTo>
                  <a:lnTo>
                    <a:pt x="203" y="342"/>
                  </a:lnTo>
                  <a:lnTo>
                    <a:pt x="207" y="346"/>
                  </a:lnTo>
                  <a:lnTo>
                    <a:pt x="212" y="346"/>
                  </a:lnTo>
                  <a:lnTo>
                    <a:pt x="216" y="350"/>
                  </a:lnTo>
                  <a:lnTo>
                    <a:pt x="220" y="350"/>
                  </a:lnTo>
                  <a:lnTo>
                    <a:pt x="224" y="353"/>
                  </a:lnTo>
                  <a:lnTo>
                    <a:pt x="229" y="353"/>
                  </a:lnTo>
                  <a:lnTo>
                    <a:pt x="233" y="357"/>
                  </a:lnTo>
                  <a:lnTo>
                    <a:pt x="237" y="357"/>
                  </a:lnTo>
                  <a:lnTo>
                    <a:pt x="241" y="360"/>
                  </a:lnTo>
                  <a:lnTo>
                    <a:pt x="322" y="360"/>
                  </a:lnTo>
                  <a:lnTo>
                    <a:pt x="279" y="310"/>
                  </a:lnTo>
                  <a:lnTo>
                    <a:pt x="110" y="310"/>
                  </a:lnTo>
                  <a:close/>
                  <a:moveTo>
                    <a:pt x="25" y="204"/>
                  </a:moveTo>
                  <a:lnTo>
                    <a:pt x="68" y="259"/>
                  </a:lnTo>
                  <a:lnTo>
                    <a:pt x="237" y="259"/>
                  </a:lnTo>
                  <a:lnTo>
                    <a:pt x="195" y="204"/>
                  </a:lnTo>
                  <a:lnTo>
                    <a:pt x="25" y="204"/>
                  </a:lnTo>
                  <a:close/>
                  <a:moveTo>
                    <a:pt x="68" y="5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68" y="51"/>
                  </a:lnTo>
                  <a:close/>
                  <a:moveTo>
                    <a:pt x="152" y="153"/>
                  </a:moveTo>
                  <a:lnTo>
                    <a:pt x="110" y="102"/>
                  </a:lnTo>
                  <a:lnTo>
                    <a:pt x="0" y="102"/>
                  </a:lnTo>
                  <a:lnTo>
                    <a:pt x="0" y="153"/>
                  </a:lnTo>
                  <a:lnTo>
                    <a:pt x="152" y="153"/>
                  </a:lnTo>
                  <a:close/>
                  <a:moveTo>
                    <a:pt x="402" y="459"/>
                  </a:moveTo>
                  <a:lnTo>
                    <a:pt x="364" y="411"/>
                  </a:lnTo>
                  <a:lnTo>
                    <a:pt x="334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1" y="422"/>
                  </a:lnTo>
                  <a:lnTo>
                    <a:pt x="356" y="426"/>
                  </a:lnTo>
                  <a:lnTo>
                    <a:pt x="360" y="426"/>
                  </a:lnTo>
                  <a:lnTo>
                    <a:pt x="360" y="430"/>
                  </a:lnTo>
                  <a:lnTo>
                    <a:pt x="364" y="430"/>
                  </a:lnTo>
                  <a:lnTo>
                    <a:pt x="364" y="433"/>
                  </a:lnTo>
                  <a:lnTo>
                    <a:pt x="368" y="433"/>
                  </a:lnTo>
                  <a:lnTo>
                    <a:pt x="373" y="437"/>
                  </a:lnTo>
                  <a:lnTo>
                    <a:pt x="377" y="440"/>
                  </a:lnTo>
                  <a:lnTo>
                    <a:pt x="381" y="444"/>
                  </a:lnTo>
                  <a:lnTo>
                    <a:pt x="385" y="444"/>
                  </a:lnTo>
                  <a:lnTo>
                    <a:pt x="385" y="448"/>
                  </a:lnTo>
                  <a:lnTo>
                    <a:pt x="390" y="448"/>
                  </a:lnTo>
                  <a:lnTo>
                    <a:pt x="390" y="451"/>
                  </a:lnTo>
                  <a:lnTo>
                    <a:pt x="394" y="451"/>
                  </a:lnTo>
                  <a:lnTo>
                    <a:pt x="394" y="455"/>
                  </a:lnTo>
                  <a:lnTo>
                    <a:pt x="398" y="455"/>
                  </a:lnTo>
                  <a:lnTo>
                    <a:pt x="398" y="459"/>
                  </a:lnTo>
                  <a:lnTo>
                    <a:pt x="402" y="459"/>
                  </a:lnTo>
                  <a:close/>
                  <a:moveTo>
                    <a:pt x="657" y="771"/>
                  </a:moveTo>
                  <a:lnTo>
                    <a:pt x="614" y="720"/>
                  </a:lnTo>
                  <a:lnTo>
                    <a:pt x="614" y="724"/>
                  </a:lnTo>
                  <a:lnTo>
                    <a:pt x="618" y="724"/>
                  </a:lnTo>
                  <a:lnTo>
                    <a:pt x="618" y="728"/>
                  </a:lnTo>
                  <a:lnTo>
                    <a:pt x="618" y="731"/>
                  </a:lnTo>
                  <a:lnTo>
                    <a:pt x="623" y="731"/>
                  </a:lnTo>
                  <a:lnTo>
                    <a:pt x="623" y="735"/>
                  </a:lnTo>
                  <a:lnTo>
                    <a:pt x="623" y="739"/>
                  </a:lnTo>
                  <a:lnTo>
                    <a:pt x="623" y="742"/>
                  </a:lnTo>
                  <a:lnTo>
                    <a:pt x="627" y="742"/>
                  </a:lnTo>
                  <a:lnTo>
                    <a:pt x="627" y="746"/>
                  </a:lnTo>
                  <a:lnTo>
                    <a:pt x="627" y="750"/>
                  </a:lnTo>
                  <a:lnTo>
                    <a:pt x="631" y="753"/>
                  </a:lnTo>
                  <a:lnTo>
                    <a:pt x="631" y="757"/>
                  </a:lnTo>
                  <a:lnTo>
                    <a:pt x="631" y="760"/>
                  </a:lnTo>
                  <a:lnTo>
                    <a:pt x="635" y="764"/>
                  </a:lnTo>
                  <a:lnTo>
                    <a:pt x="635" y="768"/>
                  </a:lnTo>
                  <a:lnTo>
                    <a:pt x="635" y="771"/>
                  </a:lnTo>
                  <a:lnTo>
                    <a:pt x="657" y="771"/>
                  </a:lnTo>
                  <a:close/>
                  <a:moveTo>
                    <a:pt x="741" y="877"/>
                  </a:moveTo>
                  <a:lnTo>
                    <a:pt x="699" y="822"/>
                  </a:lnTo>
                  <a:lnTo>
                    <a:pt x="657" y="822"/>
                  </a:lnTo>
                  <a:lnTo>
                    <a:pt x="657" y="826"/>
                  </a:lnTo>
                  <a:lnTo>
                    <a:pt x="657" y="830"/>
                  </a:lnTo>
                  <a:lnTo>
                    <a:pt x="657" y="833"/>
                  </a:lnTo>
                  <a:lnTo>
                    <a:pt x="661" y="837"/>
                  </a:lnTo>
                  <a:lnTo>
                    <a:pt x="661" y="840"/>
                  </a:lnTo>
                  <a:lnTo>
                    <a:pt x="661" y="844"/>
                  </a:lnTo>
                  <a:lnTo>
                    <a:pt x="661" y="848"/>
                  </a:lnTo>
                  <a:lnTo>
                    <a:pt x="661" y="851"/>
                  </a:lnTo>
                  <a:lnTo>
                    <a:pt x="665" y="851"/>
                  </a:lnTo>
                  <a:lnTo>
                    <a:pt x="665" y="855"/>
                  </a:lnTo>
                  <a:lnTo>
                    <a:pt x="665" y="859"/>
                  </a:lnTo>
                  <a:lnTo>
                    <a:pt x="665" y="862"/>
                  </a:lnTo>
                  <a:lnTo>
                    <a:pt x="665" y="866"/>
                  </a:lnTo>
                  <a:lnTo>
                    <a:pt x="665" y="870"/>
                  </a:lnTo>
                  <a:lnTo>
                    <a:pt x="669" y="870"/>
                  </a:lnTo>
                  <a:lnTo>
                    <a:pt x="669" y="873"/>
                  </a:lnTo>
                  <a:lnTo>
                    <a:pt x="669" y="877"/>
                  </a:lnTo>
                  <a:lnTo>
                    <a:pt x="741" y="877"/>
                  </a:lnTo>
                  <a:close/>
                </a:path>
              </a:pathLst>
            </a:custGeom>
            <a:solidFill>
              <a:srgbClr val="D7AA2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6" name="Freeform 2576"/>
            <p:cNvSpPr>
              <a:spLocks/>
            </p:cNvSpPr>
            <p:nvPr/>
          </p:nvSpPr>
          <p:spPr bwMode="auto">
            <a:xfrm>
              <a:off x="2795997" y="2714935"/>
              <a:ext cx="1112907" cy="1403146"/>
            </a:xfrm>
            <a:custGeom>
              <a:avLst/>
              <a:gdLst>
                <a:gd name="T0" fmla="*/ 0 w 1055"/>
                <a:gd name="T1" fmla="*/ 0 h 1371"/>
                <a:gd name="T2" fmla="*/ 1055 w 1055"/>
                <a:gd name="T3" fmla="*/ 1371 h 1371"/>
              </a:gdLst>
              <a:ahLst/>
              <a:cxnLst>
                <a:cxn ang="0">
                  <a:pos x="1017" y="1364"/>
                </a:cxn>
                <a:cxn ang="0">
                  <a:pos x="1021" y="1349"/>
                </a:cxn>
                <a:cxn ang="0">
                  <a:pos x="1025" y="1335"/>
                </a:cxn>
                <a:cxn ang="0">
                  <a:pos x="1029" y="1320"/>
                </a:cxn>
                <a:cxn ang="0">
                  <a:pos x="1034" y="1306"/>
                </a:cxn>
                <a:cxn ang="0">
                  <a:pos x="1038" y="1291"/>
                </a:cxn>
                <a:cxn ang="0">
                  <a:pos x="1042" y="1277"/>
                </a:cxn>
                <a:cxn ang="0">
                  <a:pos x="1046" y="1262"/>
                </a:cxn>
                <a:cxn ang="0">
                  <a:pos x="1046" y="1248"/>
                </a:cxn>
                <a:cxn ang="0">
                  <a:pos x="1051" y="1229"/>
                </a:cxn>
                <a:cxn ang="0">
                  <a:pos x="1051" y="1215"/>
                </a:cxn>
                <a:cxn ang="0">
                  <a:pos x="699" y="986"/>
                </a:cxn>
                <a:cxn ang="0">
                  <a:pos x="237" y="415"/>
                </a:cxn>
                <a:cxn ang="0">
                  <a:pos x="402" y="418"/>
                </a:cxn>
                <a:cxn ang="0">
                  <a:pos x="110" y="262"/>
                </a:cxn>
                <a:cxn ang="0">
                  <a:pos x="275" y="262"/>
                </a:cxn>
                <a:cxn ang="0">
                  <a:pos x="68" y="211"/>
                </a:cxn>
                <a:cxn ang="0">
                  <a:pos x="25" y="160"/>
                </a:cxn>
                <a:cxn ang="0">
                  <a:pos x="0" y="58"/>
                </a:cxn>
                <a:cxn ang="0">
                  <a:pos x="487" y="520"/>
                </a:cxn>
                <a:cxn ang="0">
                  <a:pos x="339" y="473"/>
                </a:cxn>
                <a:cxn ang="0">
                  <a:pos x="347" y="477"/>
                </a:cxn>
                <a:cxn ang="0">
                  <a:pos x="356" y="484"/>
                </a:cxn>
                <a:cxn ang="0">
                  <a:pos x="364" y="488"/>
                </a:cxn>
                <a:cxn ang="0">
                  <a:pos x="368" y="495"/>
                </a:cxn>
                <a:cxn ang="0">
                  <a:pos x="381" y="502"/>
                </a:cxn>
                <a:cxn ang="0">
                  <a:pos x="394" y="509"/>
                </a:cxn>
                <a:cxn ang="0">
                  <a:pos x="402" y="517"/>
                </a:cxn>
                <a:cxn ang="0">
                  <a:pos x="568" y="618"/>
                </a:cxn>
                <a:cxn ang="0">
                  <a:pos x="466" y="575"/>
                </a:cxn>
                <a:cxn ang="0">
                  <a:pos x="479" y="586"/>
                </a:cxn>
                <a:cxn ang="0">
                  <a:pos x="483" y="593"/>
                </a:cxn>
                <a:cxn ang="0">
                  <a:pos x="491" y="597"/>
                </a:cxn>
                <a:cxn ang="0">
                  <a:pos x="500" y="608"/>
                </a:cxn>
                <a:cxn ang="0">
                  <a:pos x="504" y="615"/>
                </a:cxn>
                <a:cxn ang="0">
                  <a:pos x="657" y="728"/>
                </a:cxn>
                <a:cxn ang="0">
                  <a:pos x="555" y="680"/>
                </a:cxn>
                <a:cxn ang="0">
                  <a:pos x="559" y="688"/>
                </a:cxn>
                <a:cxn ang="0">
                  <a:pos x="563" y="695"/>
                </a:cxn>
                <a:cxn ang="0">
                  <a:pos x="572" y="702"/>
                </a:cxn>
                <a:cxn ang="0">
                  <a:pos x="576" y="713"/>
                </a:cxn>
                <a:cxn ang="0">
                  <a:pos x="580" y="720"/>
                </a:cxn>
                <a:cxn ang="0">
                  <a:pos x="589" y="728"/>
                </a:cxn>
                <a:cxn ang="0">
                  <a:pos x="699" y="778"/>
                </a:cxn>
                <a:cxn ang="0">
                  <a:pos x="618" y="782"/>
                </a:cxn>
                <a:cxn ang="0">
                  <a:pos x="623" y="789"/>
                </a:cxn>
                <a:cxn ang="0">
                  <a:pos x="623" y="800"/>
                </a:cxn>
                <a:cxn ang="0">
                  <a:pos x="627" y="808"/>
                </a:cxn>
                <a:cxn ang="0">
                  <a:pos x="631" y="818"/>
                </a:cxn>
                <a:cxn ang="0">
                  <a:pos x="635" y="829"/>
                </a:cxn>
                <a:cxn ang="0">
                  <a:pos x="784" y="880"/>
                </a:cxn>
                <a:cxn ang="0">
                  <a:pos x="657" y="888"/>
                </a:cxn>
                <a:cxn ang="0">
                  <a:pos x="661" y="898"/>
                </a:cxn>
                <a:cxn ang="0">
                  <a:pos x="661" y="909"/>
                </a:cxn>
                <a:cxn ang="0">
                  <a:pos x="665" y="917"/>
                </a:cxn>
                <a:cxn ang="0">
                  <a:pos x="665" y="928"/>
                </a:cxn>
                <a:cxn ang="0">
                  <a:pos x="669" y="935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21" y="0"/>
                </a:cxn>
                <a:cxn ang="0">
                  <a:pos x="29" y="4"/>
                </a:cxn>
                <a:cxn ang="0">
                  <a:pos x="42" y="4"/>
                </a:cxn>
                <a:cxn ang="0">
                  <a:pos x="51" y="8"/>
                </a:cxn>
              </a:cxnLst>
              <a:rect l="T0" t="T1" r="T2" b="T3"/>
              <a:pathLst>
                <a:path w="1055" h="1371">
                  <a:moveTo>
                    <a:pt x="699" y="986"/>
                  </a:moveTo>
                  <a:lnTo>
                    <a:pt x="1017" y="1371"/>
                  </a:lnTo>
                  <a:lnTo>
                    <a:pt x="1017" y="1364"/>
                  </a:lnTo>
                  <a:lnTo>
                    <a:pt x="1021" y="1360"/>
                  </a:lnTo>
                  <a:lnTo>
                    <a:pt x="1021" y="1357"/>
                  </a:lnTo>
                  <a:lnTo>
                    <a:pt x="1021" y="1349"/>
                  </a:lnTo>
                  <a:lnTo>
                    <a:pt x="1025" y="1346"/>
                  </a:lnTo>
                  <a:lnTo>
                    <a:pt x="1025" y="1342"/>
                  </a:lnTo>
                  <a:lnTo>
                    <a:pt x="1025" y="1335"/>
                  </a:lnTo>
                  <a:lnTo>
                    <a:pt x="1029" y="1331"/>
                  </a:lnTo>
                  <a:lnTo>
                    <a:pt x="1029" y="1328"/>
                  </a:lnTo>
                  <a:lnTo>
                    <a:pt x="1029" y="1320"/>
                  </a:lnTo>
                  <a:lnTo>
                    <a:pt x="1034" y="1317"/>
                  </a:lnTo>
                  <a:lnTo>
                    <a:pt x="1034" y="1313"/>
                  </a:lnTo>
                  <a:lnTo>
                    <a:pt x="1034" y="1306"/>
                  </a:lnTo>
                  <a:lnTo>
                    <a:pt x="1038" y="1302"/>
                  </a:lnTo>
                  <a:lnTo>
                    <a:pt x="1038" y="1295"/>
                  </a:lnTo>
                  <a:lnTo>
                    <a:pt x="1038" y="1291"/>
                  </a:lnTo>
                  <a:lnTo>
                    <a:pt x="1038" y="1288"/>
                  </a:lnTo>
                  <a:lnTo>
                    <a:pt x="1042" y="1280"/>
                  </a:lnTo>
                  <a:lnTo>
                    <a:pt x="1042" y="1277"/>
                  </a:lnTo>
                  <a:lnTo>
                    <a:pt x="1042" y="1273"/>
                  </a:lnTo>
                  <a:lnTo>
                    <a:pt x="1042" y="1266"/>
                  </a:lnTo>
                  <a:lnTo>
                    <a:pt x="1046" y="1262"/>
                  </a:lnTo>
                  <a:lnTo>
                    <a:pt x="1046" y="1255"/>
                  </a:lnTo>
                  <a:lnTo>
                    <a:pt x="1046" y="1251"/>
                  </a:lnTo>
                  <a:lnTo>
                    <a:pt x="1046" y="1248"/>
                  </a:lnTo>
                  <a:lnTo>
                    <a:pt x="1046" y="1240"/>
                  </a:lnTo>
                  <a:lnTo>
                    <a:pt x="1051" y="1237"/>
                  </a:lnTo>
                  <a:lnTo>
                    <a:pt x="1051" y="1229"/>
                  </a:lnTo>
                  <a:lnTo>
                    <a:pt x="1051" y="1226"/>
                  </a:lnTo>
                  <a:lnTo>
                    <a:pt x="1051" y="1222"/>
                  </a:lnTo>
                  <a:lnTo>
                    <a:pt x="1051" y="1215"/>
                  </a:lnTo>
                  <a:lnTo>
                    <a:pt x="1055" y="1211"/>
                  </a:lnTo>
                  <a:lnTo>
                    <a:pt x="868" y="986"/>
                  </a:lnTo>
                  <a:lnTo>
                    <a:pt x="699" y="986"/>
                  </a:lnTo>
                  <a:close/>
                  <a:moveTo>
                    <a:pt x="195" y="368"/>
                  </a:moveTo>
                  <a:lnTo>
                    <a:pt x="233" y="415"/>
                  </a:lnTo>
                  <a:lnTo>
                    <a:pt x="237" y="415"/>
                  </a:lnTo>
                  <a:lnTo>
                    <a:pt x="237" y="418"/>
                  </a:lnTo>
                  <a:lnTo>
                    <a:pt x="241" y="418"/>
                  </a:lnTo>
                  <a:lnTo>
                    <a:pt x="402" y="418"/>
                  </a:lnTo>
                  <a:lnTo>
                    <a:pt x="360" y="368"/>
                  </a:lnTo>
                  <a:lnTo>
                    <a:pt x="195" y="368"/>
                  </a:lnTo>
                  <a:close/>
                  <a:moveTo>
                    <a:pt x="110" y="262"/>
                  </a:moveTo>
                  <a:lnTo>
                    <a:pt x="152" y="317"/>
                  </a:lnTo>
                  <a:lnTo>
                    <a:pt x="322" y="317"/>
                  </a:lnTo>
                  <a:lnTo>
                    <a:pt x="275" y="262"/>
                  </a:lnTo>
                  <a:lnTo>
                    <a:pt x="110" y="262"/>
                  </a:lnTo>
                  <a:close/>
                  <a:moveTo>
                    <a:pt x="25" y="160"/>
                  </a:moveTo>
                  <a:lnTo>
                    <a:pt x="68" y="211"/>
                  </a:lnTo>
                  <a:lnTo>
                    <a:pt x="237" y="211"/>
                  </a:lnTo>
                  <a:lnTo>
                    <a:pt x="195" y="160"/>
                  </a:lnTo>
                  <a:lnTo>
                    <a:pt x="25" y="160"/>
                  </a:lnTo>
                  <a:close/>
                  <a:moveTo>
                    <a:pt x="152" y="109"/>
                  </a:moveTo>
                  <a:lnTo>
                    <a:pt x="110" y="58"/>
                  </a:lnTo>
                  <a:lnTo>
                    <a:pt x="0" y="58"/>
                  </a:lnTo>
                  <a:lnTo>
                    <a:pt x="0" y="109"/>
                  </a:lnTo>
                  <a:lnTo>
                    <a:pt x="152" y="109"/>
                  </a:lnTo>
                  <a:close/>
                  <a:moveTo>
                    <a:pt x="487" y="520"/>
                  </a:moveTo>
                  <a:lnTo>
                    <a:pt x="445" y="469"/>
                  </a:lnTo>
                  <a:lnTo>
                    <a:pt x="334" y="469"/>
                  </a:lnTo>
                  <a:lnTo>
                    <a:pt x="339" y="473"/>
                  </a:lnTo>
                  <a:lnTo>
                    <a:pt x="343" y="473"/>
                  </a:lnTo>
                  <a:lnTo>
                    <a:pt x="343" y="477"/>
                  </a:lnTo>
                  <a:lnTo>
                    <a:pt x="347" y="477"/>
                  </a:lnTo>
                  <a:lnTo>
                    <a:pt x="347" y="480"/>
                  </a:lnTo>
                  <a:lnTo>
                    <a:pt x="351" y="480"/>
                  </a:lnTo>
                  <a:lnTo>
                    <a:pt x="356" y="484"/>
                  </a:lnTo>
                  <a:lnTo>
                    <a:pt x="360" y="484"/>
                  </a:lnTo>
                  <a:lnTo>
                    <a:pt x="360" y="488"/>
                  </a:lnTo>
                  <a:lnTo>
                    <a:pt x="364" y="488"/>
                  </a:lnTo>
                  <a:lnTo>
                    <a:pt x="364" y="491"/>
                  </a:lnTo>
                  <a:lnTo>
                    <a:pt x="368" y="491"/>
                  </a:lnTo>
                  <a:lnTo>
                    <a:pt x="368" y="495"/>
                  </a:lnTo>
                  <a:lnTo>
                    <a:pt x="373" y="495"/>
                  </a:lnTo>
                  <a:lnTo>
                    <a:pt x="377" y="498"/>
                  </a:lnTo>
                  <a:lnTo>
                    <a:pt x="381" y="502"/>
                  </a:lnTo>
                  <a:lnTo>
                    <a:pt x="385" y="506"/>
                  </a:lnTo>
                  <a:lnTo>
                    <a:pt x="390" y="509"/>
                  </a:lnTo>
                  <a:lnTo>
                    <a:pt x="394" y="509"/>
                  </a:lnTo>
                  <a:lnTo>
                    <a:pt x="394" y="513"/>
                  </a:lnTo>
                  <a:lnTo>
                    <a:pt x="398" y="513"/>
                  </a:lnTo>
                  <a:lnTo>
                    <a:pt x="402" y="517"/>
                  </a:lnTo>
                  <a:lnTo>
                    <a:pt x="407" y="520"/>
                  </a:lnTo>
                  <a:lnTo>
                    <a:pt x="487" y="520"/>
                  </a:lnTo>
                  <a:close/>
                  <a:moveTo>
                    <a:pt x="568" y="618"/>
                  </a:moveTo>
                  <a:lnTo>
                    <a:pt x="529" y="571"/>
                  </a:lnTo>
                  <a:lnTo>
                    <a:pt x="466" y="571"/>
                  </a:lnTo>
                  <a:lnTo>
                    <a:pt x="466" y="575"/>
                  </a:lnTo>
                  <a:lnTo>
                    <a:pt x="470" y="578"/>
                  </a:lnTo>
                  <a:lnTo>
                    <a:pt x="474" y="582"/>
                  </a:lnTo>
                  <a:lnTo>
                    <a:pt x="479" y="586"/>
                  </a:lnTo>
                  <a:lnTo>
                    <a:pt x="479" y="589"/>
                  </a:lnTo>
                  <a:lnTo>
                    <a:pt x="483" y="589"/>
                  </a:lnTo>
                  <a:lnTo>
                    <a:pt x="483" y="593"/>
                  </a:lnTo>
                  <a:lnTo>
                    <a:pt x="487" y="593"/>
                  </a:lnTo>
                  <a:lnTo>
                    <a:pt x="487" y="597"/>
                  </a:lnTo>
                  <a:lnTo>
                    <a:pt x="491" y="597"/>
                  </a:lnTo>
                  <a:lnTo>
                    <a:pt x="491" y="600"/>
                  </a:lnTo>
                  <a:lnTo>
                    <a:pt x="496" y="604"/>
                  </a:lnTo>
                  <a:lnTo>
                    <a:pt x="500" y="608"/>
                  </a:lnTo>
                  <a:lnTo>
                    <a:pt x="500" y="611"/>
                  </a:lnTo>
                  <a:lnTo>
                    <a:pt x="504" y="611"/>
                  </a:lnTo>
                  <a:lnTo>
                    <a:pt x="504" y="615"/>
                  </a:lnTo>
                  <a:lnTo>
                    <a:pt x="508" y="618"/>
                  </a:lnTo>
                  <a:lnTo>
                    <a:pt x="568" y="618"/>
                  </a:lnTo>
                  <a:close/>
                  <a:moveTo>
                    <a:pt x="657" y="728"/>
                  </a:moveTo>
                  <a:lnTo>
                    <a:pt x="614" y="677"/>
                  </a:lnTo>
                  <a:lnTo>
                    <a:pt x="555" y="677"/>
                  </a:lnTo>
                  <a:lnTo>
                    <a:pt x="555" y="680"/>
                  </a:lnTo>
                  <a:lnTo>
                    <a:pt x="559" y="680"/>
                  </a:lnTo>
                  <a:lnTo>
                    <a:pt x="559" y="684"/>
                  </a:lnTo>
                  <a:lnTo>
                    <a:pt x="559" y="688"/>
                  </a:lnTo>
                  <a:lnTo>
                    <a:pt x="563" y="688"/>
                  </a:lnTo>
                  <a:lnTo>
                    <a:pt x="563" y="691"/>
                  </a:lnTo>
                  <a:lnTo>
                    <a:pt x="563" y="695"/>
                  </a:lnTo>
                  <a:lnTo>
                    <a:pt x="568" y="695"/>
                  </a:lnTo>
                  <a:lnTo>
                    <a:pt x="568" y="698"/>
                  </a:lnTo>
                  <a:lnTo>
                    <a:pt x="572" y="702"/>
                  </a:lnTo>
                  <a:lnTo>
                    <a:pt x="572" y="706"/>
                  </a:lnTo>
                  <a:lnTo>
                    <a:pt x="576" y="709"/>
                  </a:lnTo>
                  <a:lnTo>
                    <a:pt x="576" y="713"/>
                  </a:lnTo>
                  <a:lnTo>
                    <a:pt x="580" y="713"/>
                  </a:lnTo>
                  <a:lnTo>
                    <a:pt x="580" y="717"/>
                  </a:lnTo>
                  <a:lnTo>
                    <a:pt x="580" y="720"/>
                  </a:lnTo>
                  <a:lnTo>
                    <a:pt x="585" y="720"/>
                  </a:lnTo>
                  <a:lnTo>
                    <a:pt x="585" y="724"/>
                  </a:lnTo>
                  <a:lnTo>
                    <a:pt x="589" y="728"/>
                  </a:lnTo>
                  <a:lnTo>
                    <a:pt x="657" y="728"/>
                  </a:lnTo>
                  <a:close/>
                  <a:moveTo>
                    <a:pt x="741" y="829"/>
                  </a:moveTo>
                  <a:lnTo>
                    <a:pt x="699" y="778"/>
                  </a:lnTo>
                  <a:lnTo>
                    <a:pt x="614" y="778"/>
                  </a:lnTo>
                  <a:lnTo>
                    <a:pt x="614" y="782"/>
                  </a:lnTo>
                  <a:lnTo>
                    <a:pt x="618" y="782"/>
                  </a:lnTo>
                  <a:lnTo>
                    <a:pt x="618" y="786"/>
                  </a:lnTo>
                  <a:lnTo>
                    <a:pt x="618" y="789"/>
                  </a:lnTo>
                  <a:lnTo>
                    <a:pt x="623" y="789"/>
                  </a:lnTo>
                  <a:lnTo>
                    <a:pt x="623" y="793"/>
                  </a:lnTo>
                  <a:lnTo>
                    <a:pt x="623" y="797"/>
                  </a:lnTo>
                  <a:lnTo>
                    <a:pt x="623" y="800"/>
                  </a:lnTo>
                  <a:lnTo>
                    <a:pt x="627" y="800"/>
                  </a:lnTo>
                  <a:lnTo>
                    <a:pt x="627" y="804"/>
                  </a:lnTo>
                  <a:lnTo>
                    <a:pt x="627" y="808"/>
                  </a:lnTo>
                  <a:lnTo>
                    <a:pt x="631" y="811"/>
                  </a:lnTo>
                  <a:lnTo>
                    <a:pt x="631" y="815"/>
                  </a:lnTo>
                  <a:lnTo>
                    <a:pt x="631" y="818"/>
                  </a:lnTo>
                  <a:lnTo>
                    <a:pt x="635" y="822"/>
                  </a:lnTo>
                  <a:lnTo>
                    <a:pt x="635" y="826"/>
                  </a:lnTo>
                  <a:lnTo>
                    <a:pt x="635" y="829"/>
                  </a:lnTo>
                  <a:lnTo>
                    <a:pt x="741" y="829"/>
                  </a:lnTo>
                  <a:close/>
                  <a:moveTo>
                    <a:pt x="826" y="935"/>
                  </a:moveTo>
                  <a:lnTo>
                    <a:pt x="784" y="880"/>
                  </a:lnTo>
                  <a:lnTo>
                    <a:pt x="657" y="880"/>
                  </a:lnTo>
                  <a:lnTo>
                    <a:pt x="657" y="884"/>
                  </a:lnTo>
                  <a:lnTo>
                    <a:pt x="657" y="888"/>
                  </a:lnTo>
                  <a:lnTo>
                    <a:pt x="657" y="891"/>
                  </a:lnTo>
                  <a:lnTo>
                    <a:pt x="661" y="895"/>
                  </a:lnTo>
                  <a:lnTo>
                    <a:pt x="661" y="898"/>
                  </a:lnTo>
                  <a:lnTo>
                    <a:pt x="661" y="902"/>
                  </a:lnTo>
                  <a:lnTo>
                    <a:pt x="661" y="906"/>
                  </a:lnTo>
                  <a:lnTo>
                    <a:pt x="661" y="909"/>
                  </a:lnTo>
                  <a:lnTo>
                    <a:pt x="665" y="909"/>
                  </a:lnTo>
                  <a:lnTo>
                    <a:pt x="665" y="913"/>
                  </a:lnTo>
                  <a:lnTo>
                    <a:pt x="665" y="917"/>
                  </a:lnTo>
                  <a:lnTo>
                    <a:pt x="665" y="920"/>
                  </a:lnTo>
                  <a:lnTo>
                    <a:pt x="665" y="924"/>
                  </a:lnTo>
                  <a:lnTo>
                    <a:pt x="665" y="928"/>
                  </a:lnTo>
                  <a:lnTo>
                    <a:pt x="669" y="928"/>
                  </a:lnTo>
                  <a:lnTo>
                    <a:pt x="669" y="931"/>
                  </a:lnTo>
                  <a:lnTo>
                    <a:pt x="669" y="935"/>
                  </a:lnTo>
                  <a:lnTo>
                    <a:pt x="826" y="935"/>
                  </a:lnTo>
                  <a:close/>
                  <a:moveTo>
                    <a:pt x="51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E7CC1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7" name="Freeform 2577"/>
            <p:cNvSpPr>
              <a:spLocks/>
            </p:cNvSpPr>
            <p:nvPr/>
          </p:nvSpPr>
          <p:spPr bwMode="auto">
            <a:xfrm>
              <a:off x="2795997" y="2714935"/>
              <a:ext cx="1122407" cy="1325303"/>
            </a:xfrm>
            <a:custGeom>
              <a:avLst/>
              <a:gdLst>
                <a:gd name="T0" fmla="*/ 592567535 w 1063"/>
                <a:gd name="T1" fmla="*/ 0 h 1295"/>
                <a:gd name="T2" fmla="*/ 1185134013 w 1063"/>
                <a:gd name="T3" fmla="*/ 678158057 h 1295"/>
                <a:gd name="T4" fmla="*/ 592567535 w 1063"/>
                <a:gd name="T5" fmla="*/ 1356315090 h 1295"/>
                <a:gd name="T6" fmla="*/ 0 w 1063"/>
                <a:gd name="T7" fmla="*/ 678158057 h 1295"/>
                <a:gd name="T8" fmla="*/ 1157261799 w 1063"/>
                <a:gd name="T9" fmla="*/ 1348983456 h 1295"/>
                <a:gd name="T10" fmla="*/ 1161720804 w 1063"/>
                <a:gd name="T11" fmla="*/ 1333273248 h 1295"/>
                <a:gd name="T12" fmla="*/ 1166180865 w 1063"/>
                <a:gd name="T13" fmla="*/ 1314421204 h 1295"/>
                <a:gd name="T14" fmla="*/ 1171754886 w 1063"/>
                <a:gd name="T15" fmla="*/ 1298710996 h 1295"/>
                <a:gd name="T16" fmla="*/ 1171754886 w 1063"/>
                <a:gd name="T17" fmla="*/ 1279858952 h 1295"/>
                <a:gd name="T18" fmla="*/ 1176214947 w 1063"/>
                <a:gd name="T19" fmla="*/ 1265195682 h 1295"/>
                <a:gd name="T20" fmla="*/ 1176214947 w 1063"/>
                <a:gd name="T21" fmla="*/ 1245296700 h 1295"/>
                <a:gd name="T22" fmla="*/ 1180673952 w 1063"/>
                <a:gd name="T23" fmla="*/ 1230633431 h 1295"/>
                <a:gd name="T24" fmla="*/ 1180673952 w 1063"/>
                <a:gd name="T25" fmla="*/ 1211781386 h 1295"/>
                <a:gd name="T26" fmla="*/ 1180673952 w 1063"/>
                <a:gd name="T27" fmla="*/ 1196071179 h 1295"/>
                <a:gd name="T28" fmla="*/ 1185134013 w 1063"/>
                <a:gd name="T29" fmla="*/ 1177219135 h 1295"/>
                <a:gd name="T30" fmla="*/ 874078273 w 1063"/>
                <a:gd name="T31" fmla="*/ 1032684151 h 1295"/>
                <a:gd name="T32" fmla="*/ 1015669376 w 1063"/>
                <a:gd name="T33" fmla="*/ 979269855 h 1295"/>
                <a:gd name="T34" fmla="*/ 684545737 w 1063"/>
                <a:gd name="T35" fmla="*/ 814836146 h 1295"/>
                <a:gd name="T36" fmla="*/ 874078273 w 1063"/>
                <a:gd name="T37" fmla="*/ 814836146 h 1295"/>
                <a:gd name="T38" fmla="*/ 448187706 w 1063"/>
                <a:gd name="T39" fmla="*/ 541478945 h 1295"/>
                <a:gd name="T40" fmla="*/ 637720374 w 1063"/>
                <a:gd name="T41" fmla="*/ 544620782 h 1295"/>
                <a:gd name="T42" fmla="*/ 311055608 w 1063"/>
                <a:gd name="T43" fmla="*/ 385423680 h 1295"/>
                <a:gd name="T44" fmla="*/ 496128083 w 1063"/>
                <a:gd name="T45" fmla="*/ 385423680 h 1295"/>
                <a:gd name="T46" fmla="*/ 264230180 w 1063"/>
                <a:gd name="T47" fmla="*/ 332009384 h 1295"/>
                <a:gd name="T48" fmla="*/ 217404817 w 1063"/>
                <a:gd name="T49" fmla="*/ 274405290 h 1295"/>
                <a:gd name="T50" fmla="*/ 354536981 w 1063"/>
                <a:gd name="T51" fmla="*/ 220989906 h 1295"/>
                <a:gd name="T52" fmla="*/ 27872223 w 1063"/>
                <a:gd name="T53" fmla="*/ 60745947 h 1295"/>
                <a:gd name="T54" fmla="*/ 211829741 w 1063"/>
                <a:gd name="T55" fmla="*/ 60745947 h 1295"/>
                <a:gd name="T56" fmla="*/ 684545737 w 1063"/>
                <a:gd name="T57" fmla="*/ 598035078 h 1295"/>
                <a:gd name="T58" fmla="*/ 524000298 w 1063"/>
                <a:gd name="T59" fmla="*/ 605366713 h 1295"/>
                <a:gd name="T60" fmla="*/ 534034380 w 1063"/>
                <a:gd name="T61" fmla="*/ 616888145 h 1295"/>
                <a:gd name="T62" fmla="*/ 542953446 w 1063"/>
                <a:gd name="T63" fmla="*/ 621076920 h 1295"/>
                <a:gd name="T64" fmla="*/ 547413507 w 1063"/>
                <a:gd name="T65" fmla="*/ 628408555 h 1295"/>
                <a:gd name="T66" fmla="*/ 557447721 w 1063"/>
                <a:gd name="T67" fmla="*/ 639928964 h 1295"/>
                <a:gd name="T68" fmla="*/ 566366787 w 1063"/>
                <a:gd name="T69" fmla="*/ 647260599 h 1295"/>
                <a:gd name="T70" fmla="*/ 779311477 w 1063"/>
                <a:gd name="T71" fmla="*/ 709054491 h 1295"/>
                <a:gd name="T72" fmla="*/ 623226231 w 1063"/>
                <a:gd name="T73" fmla="*/ 712196328 h 1295"/>
                <a:gd name="T74" fmla="*/ 627686293 w 1063"/>
                <a:gd name="T75" fmla="*/ 720574901 h 1295"/>
                <a:gd name="T76" fmla="*/ 633260313 w 1063"/>
                <a:gd name="T77" fmla="*/ 727906536 h 1295"/>
                <a:gd name="T78" fmla="*/ 637720374 w 1063"/>
                <a:gd name="T79" fmla="*/ 739426945 h 1295"/>
                <a:gd name="T80" fmla="*/ 646639441 w 1063"/>
                <a:gd name="T81" fmla="*/ 746758580 h 1295"/>
                <a:gd name="T82" fmla="*/ 652213461 w 1063"/>
                <a:gd name="T83" fmla="*/ 754090215 h 1295"/>
                <a:gd name="T84" fmla="*/ 826137895 w 1063"/>
                <a:gd name="T85" fmla="*/ 762468787 h 1295"/>
                <a:gd name="T86" fmla="*/ 0 w 1063"/>
                <a:gd name="T87" fmla="*/ 0 h 1295"/>
                <a:gd name="T88" fmla="*/ 13379132 w 1063"/>
                <a:gd name="T89" fmla="*/ 0 h 1295"/>
                <a:gd name="T90" fmla="*/ 23413217 w 1063"/>
                <a:gd name="T91" fmla="*/ 4189799 h 1295"/>
                <a:gd name="T92" fmla="*/ 37906313 w 1063"/>
                <a:gd name="T93" fmla="*/ 4189799 h 1295"/>
                <a:gd name="T94" fmla="*/ 51285440 w 1063"/>
                <a:gd name="T95" fmla="*/ 4189799 h 1295"/>
                <a:gd name="T96" fmla="*/ 17694720 60000 65536"/>
                <a:gd name="T97" fmla="*/ 0 60000 65536"/>
                <a:gd name="T98" fmla="*/ 5898240 60000 65536"/>
                <a:gd name="T99" fmla="*/ 1179648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63"/>
                <a:gd name="T145" fmla="*/ 0 h 1295"/>
                <a:gd name="T146" fmla="*/ 1063 w 1063"/>
                <a:gd name="T147" fmla="*/ 1295 h 12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63" h="1295">
                  <a:moveTo>
                    <a:pt x="784" y="986"/>
                  </a:moveTo>
                  <a:lnTo>
                    <a:pt x="1038" y="1295"/>
                  </a:lnTo>
                  <a:lnTo>
                    <a:pt x="1038" y="1288"/>
                  </a:lnTo>
                  <a:lnTo>
                    <a:pt x="1042" y="1284"/>
                  </a:lnTo>
                  <a:lnTo>
                    <a:pt x="1042" y="1277"/>
                  </a:lnTo>
                  <a:lnTo>
                    <a:pt x="1042" y="1273"/>
                  </a:lnTo>
                  <a:lnTo>
                    <a:pt x="1042" y="1266"/>
                  </a:lnTo>
                  <a:lnTo>
                    <a:pt x="1046" y="1262"/>
                  </a:lnTo>
                  <a:lnTo>
                    <a:pt x="1046" y="1255"/>
                  </a:lnTo>
                  <a:lnTo>
                    <a:pt x="1046" y="1251"/>
                  </a:lnTo>
                  <a:lnTo>
                    <a:pt x="1046" y="1244"/>
                  </a:lnTo>
                  <a:lnTo>
                    <a:pt x="1051" y="1240"/>
                  </a:lnTo>
                  <a:lnTo>
                    <a:pt x="1051" y="1233"/>
                  </a:lnTo>
                  <a:lnTo>
                    <a:pt x="1051" y="1229"/>
                  </a:lnTo>
                  <a:lnTo>
                    <a:pt x="1051" y="1222"/>
                  </a:lnTo>
                  <a:lnTo>
                    <a:pt x="1051" y="1218"/>
                  </a:lnTo>
                  <a:lnTo>
                    <a:pt x="1055" y="1211"/>
                  </a:lnTo>
                  <a:lnTo>
                    <a:pt x="1055" y="1208"/>
                  </a:lnTo>
                  <a:lnTo>
                    <a:pt x="1055" y="1200"/>
                  </a:lnTo>
                  <a:lnTo>
                    <a:pt x="1055" y="1197"/>
                  </a:lnTo>
                  <a:lnTo>
                    <a:pt x="1055" y="1189"/>
                  </a:lnTo>
                  <a:lnTo>
                    <a:pt x="1055" y="1186"/>
                  </a:lnTo>
                  <a:lnTo>
                    <a:pt x="1055" y="1178"/>
                  </a:lnTo>
                  <a:lnTo>
                    <a:pt x="1059" y="1175"/>
                  </a:lnTo>
                  <a:lnTo>
                    <a:pt x="1059" y="1168"/>
                  </a:lnTo>
                  <a:lnTo>
                    <a:pt x="1059" y="1164"/>
                  </a:lnTo>
                  <a:lnTo>
                    <a:pt x="1059" y="1157"/>
                  </a:lnTo>
                  <a:lnTo>
                    <a:pt x="1059" y="1153"/>
                  </a:lnTo>
                  <a:lnTo>
                    <a:pt x="1059" y="1146"/>
                  </a:lnTo>
                  <a:lnTo>
                    <a:pt x="1059" y="1142"/>
                  </a:lnTo>
                  <a:lnTo>
                    <a:pt x="1059" y="1135"/>
                  </a:lnTo>
                  <a:lnTo>
                    <a:pt x="1059" y="1131"/>
                  </a:lnTo>
                  <a:lnTo>
                    <a:pt x="1063" y="1124"/>
                  </a:lnTo>
                  <a:lnTo>
                    <a:pt x="1063" y="1120"/>
                  </a:lnTo>
                  <a:lnTo>
                    <a:pt x="949" y="986"/>
                  </a:lnTo>
                  <a:lnTo>
                    <a:pt x="784" y="986"/>
                  </a:lnTo>
                  <a:close/>
                  <a:moveTo>
                    <a:pt x="699" y="880"/>
                  </a:moveTo>
                  <a:lnTo>
                    <a:pt x="741" y="935"/>
                  </a:lnTo>
                  <a:lnTo>
                    <a:pt x="911" y="935"/>
                  </a:lnTo>
                  <a:lnTo>
                    <a:pt x="868" y="880"/>
                  </a:lnTo>
                  <a:lnTo>
                    <a:pt x="699" y="880"/>
                  </a:lnTo>
                  <a:close/>
                  <a:moveTo>
                    <a:pt x="614" y="778"/>
                  </a:moveTo>
                  <a:lnTo>
                    <a:pt x="657" y="829"/>
                  </a:lnTo>
                  <a:lnTo>
                    <a:pt x="826" y="829"/>
                  </a:lnTo>
                  <a:lnTo>
                    <a:pt x="784" y="778"/>
                  </a:lnTo>
                  <a:lnTo>
                    <a:pt x="614" y="778"/>
                  </a:lnTo>
                  <a:close/>
                  <a:moveTo>
                    <a:pt x="364" y="469"/>
                  </a:moveTo>
                  <a:lnTo>
                    <a:pt x="402" y="517"/>
                  </a:lnTo>
                  <a:lnTo>
                    <a:pt x="402" y="520"/>
                  </a:lnTo>
                  <a:lnTo>
                    <a:pt x="407" y="520"/>
                  </a:lnTo>
                  <a:lnTo>
                    <a:pt x="572" y="520"/>
                  </a:lnTo>
                  <a:lnTo>
                    <a:pt x="529" y="469"/>
                  </a:lnTo>
                  <a:lnTo>
                    <a:pt x="364" y="469"/>
                  </a:lnTo>
                  <a:close/>
                  <a:moveTo>
                    <a:pt x="279" y="368"/>
                  </a:moveTo>
                  <a:lnTo>
                    <a:pt x="322" y="418"/>
                  </a:lnTo>
                  <a:lnTo>
                    <a:pt x="487" y="418"/>
                  </a:lnTo>
                  <a:lnTo>
                    <a:pt x="445" y="368"/>
                  </a:lnTo>
                  <a:lnTo>
                    <a:pt x="279" y="368"/>
                  </a:lnTo>
                  <a:close/>
                  <a:moveTo>
                    <a:pt x="195" y="262"/>
                  </a:moveTo>
                  <a:lnTo>
                    <a:pt x="237" y="317"/>
                  </a:lnTo>
                  <a:lnTo>
                    <a:pt x="402" y="317"/>
                  </a:lnTo>
                  <a:lnTo>
                    <a:pt x="360" y="262"/>
                  </a:lnTo>
                  <a:lnTo>
                    <a:pt x="195" y="262"/>
                  </a:lnTo>
                  <a:close/>
                  <a:moveTo>
                    <a:pt x="110" y="160"/>
                  </a:moveTo>
                  <a:lnTo>
                    <a:pt x="152" y="211"/>
                  </a:lnTo>
                  <a:lnTo>
                    <a:pt x="318" y="211"/>
                  </a:lnTo>
                  <a:lnTo>
                    <a:pt x="275" y="160"/>
                  </a:lnTo>
                  <a:lnTo>
                    <a:pt x="110" y="160"/>
                  </a:lnTo>
                  <a:close/>
                  <a:moveTo>
                    <a:pt x="25" y="58"/>
                  </a:moveTo>
                  <a:lnTo>
                    <a:pt x="68" y="109"/>
                  </a:lnTo>
                  <a:lnTo>
                    <a:pt x="233" y="109"/>
                  </a:lnTo>
                  <a:lnTo>
                    <a:pt x="190" y="58"/>
                  </a:lnTo>
                  <a:lnTo>
                    <a:pt x="25" y="58"/>
                  </a:lnTo>
                  <a:close/>
                  <a:moveTo>
                    <a:pt x="652" y="618"/>
                  </a:moveTo>
                  <a:lnTo>
                    <a:pt x="614" y="571"/>
                  </a:lnTo>
                  <a:lnTo>
                    <a:pt x="466" y="571"/>
                  </a:lnTo>
                  <a:lnTo>
                    <a:pt x="466" y="575"/>
                  </a:lnTo>
                  <a:lnTo>
                    <a:pt x="470" y="578"/>
                  </a:lnTo>
                  <a:lnTo>
                    <a:pt x="474" y="582"/>
                  </a:lnTo>
                  <a:lnTo>
                    <a:pt x="479" y="586"/>
                  </a:lnTo>
                  <a:lnTo>
                    <a:pt x="479" y="589"/>
                  </a:lnTo>
                  <a:lnTo>
                    <a:pt x="483" y="589"/>
                  </a:lnTo>
                  <a:lnTo>
                    <a:pt x="483" y="593"/>
                  </a:lnTo>
                  <a:lnTo>
                    <a:pt x="487" y="593"/>
                  </a:lnTo>
                  <a:lnTo>
                    <a:pt x="487" y="597"/>
                  </a:lnTo>
                  <a:lnTo>
                    <a:pt x="491" y="597"/>
                  </a:lnTo>
                  <a:lnTo>
                    <a:pt x="491" y="600"/>
                  </a:lnTo>
                  <a:lnTo>
                    <a:pt x="496" y="604"/>
                  </a:lnTo>
                  <a:lnTo>
                    <a:pt x="500" y="608"/>
                  </a:lnTo>
                  <a:lnTo>
                    <a:pt x="500" y="611"/>
                  </a:lnTo>
                  <a:lnTo>
                    <a:pt x="504" y="611"/>
                  </a:lnTo>
                  <a:lnTo>
                    <a:pt x="504" y="615"/>
                  </a:lnTo>
                  <a:lnTo>
                    <a:pt x="508" y="618"/>
                  </a:lnTo>
                  <a:lnTo>
                    <a:pt x="652" y="618"/>
                  </a:lnTo>
                  <a:close/>
                  <a:moveTo>
                    <a:pt x="741" y="728"/>
                  </a:moveTo>
                  <a:lnTo>
                    <a:pt x="699" y="677"/>
                  </a:lnTo>
                  <a:lnTo>
                    <a:pt x="555" y="677"/>
                  </a:lnTo>
                  <a:lnTo>
                    <a:pt x="555" y="680"/>
                  </a:lnTo>
                  <a:lnTo>
                    <a:pt x="559" y="680"/>
                  </a:lnTo>
                  <a:lnTo>
                    <a:pt x="559" y="684"/>
                  </a:lnTo>
                  <a:lnTo>
                    <a:pt x="559" y="688"/>
                  </a:lnTo>
                  <a:lnTo>
                    <a:pt x="563" y="688"/>
                  </a:lnTo>
                  <a:lnTo>
                    <a:pt x="563" y="691"/>
                  </a:lnTo>
                  <a:lnTo>
                    <a:pt x="563" y="695"/>
                  </a:lnTo>
                  <a:lnTo>
                    <a:pt x="568" y="695"/>
                  </a:lnTo>
                  <a:lnTo>
                    <a:pt x="568" y="698"/>
                  </a:lnTo>
                  <a:lnTo>
                    <a:pt x="572" y="702"/>
                  </a:lnTo>
                  <a:lnTo>
                    <a:pt x="572" y="706"/>
                  </a:lnTo>
                  <a:lnTo>
                    <a:pt x="576" y="709"/>
                  </a:lnTo>
                  <a:lnTo>
                    <a:pt x="576" y="713"/>
                  </a:lnTo>
                  <a:lnTo>
                    <a:pt x="580" y="713"/>
                  </a:lnTo>
                  <a:lnTo>
                    <a:pt x="580" y="717"/>
                  </a:lnTo>
                  <a:lnTo>
                    <a:pt x="580" y="720"/>
                  </a:lnTo>
                  <a:lnTo>
                    <a:pt x="585" y="720"/>
                  </a:lnTo>
                  <a:lnTo>
                    <a:pt x="585" y="724"/>
                  </a:lnTo>
                  <a:lnTo>
                    <a:pt x="589" y="728"/>
                  </a:lnTo>
                  <a:lnTo>
                    <a:pt x="741" y="728"/>
                  </a:lnTo>
                  <a:close/>
                  <a:moveTo>
                    <a:pt x="51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F7EE08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8" name="Freeform 2578"/>
            <p:cNvSpPr>
              <a:spLocks/>
            </p:cNvSpPr>
            <p:nvPr/>
          </p:nvSpPr>
          <p:spPr bwMode="auto">
            <a:xfrm>
              <a:off x="2911083" y="2773311"/>
              <a:ext cx="1006260" cy="1180892"/>
            </a:xfrm>
            <a:custGeom>
              <a:avLst/>
              <a:gdLst>
                <a:gd name="T0" fmla="*/ 531248258 w 953"/>
                <a:gd name="T1" fmla="*/ 0 h 1153"/>
                <a:gd name="T2" fmla="*/ 1062496516 w 953"/>
                <a:gd name="T3" fmla="*/ 604729365 h 1153"/>
                <a:gd name="T4" fmla="*/ 531248258 w 953"/>
                <a:gd name="T5" fmla="*/ 1209458730 h 1153"/>
                <a:gd name="T6" fmla="*/ 0 w 953"/>
                <a:gd name="T7" fmla="*/ 604729365 h 1153"/>
                <a:gd name="T8" fmla="*/ 1053577444 w 953"/>
                <a:gd name="T9" fmla="*/ 1209458730 h 1153"/>
                <a:gd name="T10" fmla="*/ 1053577444 w 953"/>
                <a:gd name="T11" fmla="*/ 1202116309 h 1153"/>
                <a:gd name="T12" fmla="*/ 1053577444 w 953"/>
                <a:gd name="T13" fmla="*/ 1190577780 h 1153"/>
                <a:gd name="T14" fmla="*/ 1053577444 w 953"/>
                <a:gd name="T15" fmla="*/ 1183234335 h 1153"/>
                <a:gd name="T16" fmla="*/ 1058036452 w 953"/>
                <a:gd name="T17" fmla="*/ 1174843144 h 1153"/>
                <a:gd name="T18" fmla="*/ 1058036452 w 953"/>
                <a:gd name="T19" fmla="*/ 1164353386 h 1153"/>
                <a:gd name="T20" fmla="*/ 1058036452 w 953"/>
                <a:gd name="T21" fmla="*/ 1155961170 h 1153"/>
                <a:gd name="T22" fmla="*/ 1058036452 w 953"/>
                <a:gd name="T23" fmla="*/ 1148618749 h 1153"/>
                <a:gd name="T24" fmla="*/ 1058036452 w 953"/>
                <a:gd name="T25" fmla="*/ 1137080220 h 1153"/>
                <a:gd name="T26" fmla="*/ 1058036452 w 953"/>
                <a:gd name="T27" fmla="*/ 1129737800 h 1153"/>
                <a:gd name="T28" fmla="*/ 1058036452 w 953"/>
                <a:gd name="T29" fmla="*/ 1122394355 h 1153"/>
                <a:gd name="T30" fmla="*/ 1062496516 w 953"/>
                <a:gd name="T31" fmla="*/ 1110855826 h 1153"/>
                <a:gd name="T32" fmla="*/ 1062496516 w 953"/>
                <a:gd name="T33" fmla="*/ 1102464634 h 1153"/>
                <a:gd name="T34" fmla="*/ 1062496516 w 953"/>
                <a:gd name="T35" fmla="*/ 1090925081 h 1153"/>
                <a:gd name="T36" fmla="*/ 1062496516 w 953"/>
                <a:gd name="T37" fmla="*/ 1083582660 h 1153"/>
                <a:gd name="T38" fmla="*/ 1062496516 w 953"/>
                <a:gd name="T39" fmla="*/ 1076240240 h 1153"/>
                <a:gd name="T40" fmla="*/ 1062496516 w 953"/>
                <a:gd name="T41" fmla="*/ 1064700431 h 1153"/>
                <a:gd name="T42" fmla="*/ 1062496516 w 953"/>
                <a:gd name="T43" fmla="*/ 1057358010 h 1153"/>
                <a:gd name="T44" fmla="*/ 1062496516 w 953"/>
                <a:gd name="T45" fmla="*/ 1048966818 h 1153"/>
                <a:gd name="T46" fmla="*/ 1062496516 w 953"/>
                <a:gd name="T47" fmla="*/ 1041623373 h 1153"/>
                <a:gd name="T48" fmla="*/ 1062496516 w 953"/>
                <a:gd name="T49" fmla="*/ 1034280952 h 1153"/>
                <a:gd name="T50" fmla="*/ 1062496516 w 953"/>
                <a:gd name="T51" fmla="*/ 1026938532 h 1153"/>
                <a:gd name="T52" fmla="*/ 1062496516 w 953"/>
                <a:gd name="T53" fmla="*/ 1018546316 h 1153"/>
                <a:gd name="T54" fmla="*/ 1058036452 w 953"/>
                <a:gd name="T55" fmla="*/ 1015400003 h 1153"/>
                <a:gd name="T56" fmla="*/ 1058036452 w 953"/>
                <a:gd name="T57" fmla="*/ 1007007787 h 1153"/>
                <a:gd name="T58" fmla="*/ 1030164218 w 953"/>
                <a:gd name="T59" fmla="*/ 969244864 h 1153"/>
                <a:gd name="T60" fmla="*/ 751440829 w 953"/>
                <a:gd name="T61" fmla="*/ 862250768 h 1153"/>
                <a:gd name="T62" fmla="*/ 982223808 w 953"/>
                <a:gd name="T63" fmla="*/ 915747304 h 1153"/>
                <a:gd name="T64" fmla="*/ 751440829 w 953"/>
                <a:gd name="T65" fmla="*/ 862250768 h 1153"/>
                <a:gd name="T66" fmla="*/ 703500418 w 953"/>
                <a:gd name="T67" fmla="*/ 808753208 h 1153"/>
                <a:gd name="T68" fmla="*/ 840632609 w 953"/>
                <a:gd name="T69" fmla="*/ 755255648 h 1153"/>
                <a:gd name="T70" fmla="*/ 561908163 w 953"/>
                <a:gd name="T71" fmla="*/ 649310323 h 1153"/>
                <a:gd name="T72" fmla="*/ 798266223 w 953"/>
                <a:gd name="T73" fmla="*/ 702807883 h 1153"/>
                <a:gd name="T74" fmla="*/ 561908163 w 953"/>
                <a:gd name="T75" fmla="*/ 649310323 h 1153"/>
                <a:gd name="T76" fmla="*/ 510622573 w 953"/>
                <a:gd name="T77" fmla="*/ 587421572 h 1153"/>
                <a:gd name="T78" fmla="*/ 656673968 w 953"/>
                <a:gd name="T79" fmla="*/ 538120120 h 1153"/>
                <a:gd name="T80" fmla="*/ 373490382 w 953"/>
                <a:gd name="T81" fmla="*/ 431124872 h 1153"/>
                <a:gd name="T82" fmla="*/ 609848574 w 953"/>
                <a:gd name="T83" fmla="*/ 484622432 h 1153"/>
                <a:gd name="T84" fmla="*/ 373490382 w 953"/>
                <a:gd name="T85" fmla="*/ 431124872 h 1153"/>
                <a:gd name="T86" fmla="*/ 325549972 w 953"/>
                <a:gd name="T87" fmla="*/ 377628336 h 1153"/>
                <a:gd name="T88" fmla="*/ 467142227 w 953"/>
                <a:gd name="T89" fmla="*/ 325179547 h 1153"/>
                <a:gd name="T90" fmla="*/ 183957651 w 953"/>
                <a:gd name="T91" fmla="*/ 213989280 h 1153"/>
                <a:gd name="T92" fmla="*/ 420315777 w 953"/>
                <a:gd name="T93" fmla="*/ 271681987 h 1153"/>
                <a:gd name="T94" fmla="*/ 183957651 w 953"/>
                <a:gd name="T95" fmla="*/ 213989280 h 1153"/>
                <a:gd name="T96" fmla="*/ 141592321 w 953"/>
                <a:gd name="T97" fmla="*/ 160491720 h 1153"/>
                <a:gd name="T98" fmla="*/ 278724578 w 953"/>
                <a:gd name="T99" fmla="*/ 106994128 h 1153"/>
                <a:gd name="T100" fmla="*/ 0 w 953"/>
                <a:gd name="T101" fmla="*/ 0 h 1153"/>
                <a:gd name="T102" fmla="*/ 231898061 w 953"/>
                <a:gd name="T103" fmla="*/ 53497576 h 1153"/>
                <a:gd name="T104" fmla="*/ 183957651 w 953"/>
                <a:gd name="T105" fmla="*/ 4196110 h 1153"/>
                <a:gd name="T106" fmla="*/ 179498643 w 953"/>
                <a:gd name="T107" fmla="*/ 0 h 1153"/>
                <a:gd name="T108" fmla="*/ 0 w 953"/>
                <a:gd name="T109" fmla="*/ 0 h 1153"/>
                <a:gd name="T110" fmla="*/ 17694720 60000 65536"/>
                <a:gd name="T111" fmla="*/ 0 60000 65536"/>
                <a:gd name="T112" fmla="*/ 5898240 60000 65536"/>
                <a:gd name="T113" fmla="*/ 1179648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53"/>
                <a:gd name="T166" fmla="*/ 0 h 1153"/>
                <a:gd name="T167" fmla="*/ 953 w 953"/>
                <a:gd name="T168" fmla="*/ 1153 h 11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53" h="1153">
                  <a:moveTo>
                    <a:pt x="758" y="928"/>
                  </a:moveTo>
                  <a:lnTo>
                    <a:pt x="945" y="1153"/>
                  </a:lnTo>
                  <a:lnTo>
                    <a:pt x="945" y="1150"/>
                  </a:lnTo>
                  <a:lnTo>
                    <a:pt x="945" y="1146"/>
                  </a:lnTo>
                  <a:lnTo>
                    <a:pt x="945" y="1139"/>
                  </a:lnTo>
                  <a:lnTo>
                    <a:pt x="945" y="1135"/>
                  </a:lnTo>
                  <a:lnTo>
                    <a:pt x="945" y="1131"/>
                  </a:lnTo>
                  <a:lnTo>
                    <a:pt x="945" y="1128"/>
                  </a:lnTo>
                  <a:lnTo>
                    <a:pt x="945" y="1124"/>
                  </a:lnTo>
                  <a:lnTo>
                    <a:pt x="949" y="1120"/>
                  </a:lnTo>
                  <a:lnTo>
                    <a:pt x="949" y="1113"/>
                  </a:lnTo>
                  <a:lnTo>
                    <a:pt x="949" y="1110"/>
                  </a:lnTo>
                  <a:lnTo>
                    <a:pt x="949" y="1106"/>
                  </a:lnTo>
                  <a:lnTo>
                    <a:pt x="949" y="1102"/>
                  </a:lnTo>
                  <a:lnTo>
                    <a:pt x="949" y="1099"/>
                  </a:lnTo>
                  <a:lnTo>
                    <a:pt x="949" y="1095"/>
                  </a:lnTo>
                  <a:lnTo>
                    <a:pt x="949" y="1088"/>
                  </a:lnTo>
                  <a:lnTo>
                    <a:pt x="949" y="1084"/>
                  </a:lnTo>
                  <a:lnTo>
                    <a:pt x="949" y="1080"/>
                  </a:lnTo>
                  <a:lnTo>
                    <a:pt x="949" y="1077"/>
                  </a:lnTo>
                  <a:lnTo>
                    <a:pt x="949" y="1073"/>
                  </a:lnTo>
                  <a:lnTo>
                    <a:pt x="949" y="1070"/>
                  </a:lnTo>
                  <a:lnTo>
                    <a:pt x="953" y="1062"/>
                  </a:lnTo>
                  <a:lnTo>
                    <a:pt x="953" y="1059"/>
                  </a:lnTo>
                  <a:lnTo>
                    <a:pt x="953" y="1055"/>
                  </a:lnTo>
                  <a:lnTo>
                    <a:pt x="953" y="1051"/>
                  </a:lnTo>
                  <a:lnTo>
                    <a:pt x="953" y="1048"/>
                  </a:lnTo>
                  <a:lnTo>
                    <a:pt x="953" y="1040"/>
                  </a:lnTo>
                  <a:lnTo>
                    <a:pt x="953" y="1037"/>
                  </a:lnTo>
                  <a:lnTo>
                    <a:pt x="953" y="1033"/>
                  </a:lnTo>
                  <a:lnTo>
                    <a:pt x="953" y="1030"/>
                  </a:lnTo>
                  <a:lnTo>
                    <a:pt x="953" y="1026"/>
                  </a:lnTo>
                  <a:lnTo>
                    <a:pt x="953" y="1022"/>
                  </a:lnTo>
                  <a:lnTo>
                    <a:pt x="953" y="1015"/>
                  </a:lnTo>
                  <a:lnTo>
                    <a:pt x="953" y="1011"/>
                  </a:lnTo>
                  <a:lnTo>
                    <a:pt x="953" y="1008"/>
                  </a:lnTo>
                  <a:lnTo>
                    <a:pt x="953" y="1004"/>
                  </a:lnTo>
                  <a:lnTo>
                    <a:pt x="953" y="1000"/>
                  </a:lnTo>
                  <a:lnTo>
                    <a:pt x="953" y="997"/>
                  </a:lnTo>
                  <a:lnTo>
                    <a:pt x="953" y="993"/>
                  </a:lnTo>
                  <a:lnTo>
                    <a:pt x="953" y="990"/>
                  </a:lnTo>
                  <a:lnTo>
                    <a:pt x="953" y="986"/>
                  </a:lnTo>
                  <a:lnTo>
                    <a:pt x="953" y="982"/>
                  </a:lnTo>
                  <a:lnTo>
                    <a:pt x="953" y="979"/>
                  </a:lnTo>
                  <a:lnTo>
                    <a:pt x="953" y="975"/>
                  </a:lnTo>
                  <a:lnTo>
                    <a:pt x="953" y="971"/>
                  </a:lnTo>
                  <a:lnTo>
                    <a:pt x="953" y="968"/>
                  </a:lnTo>
                  <a:lnTo>
                    <a:pt x="949" y="968"/>
                  </a:lnTo>
                  <a:lnTo>
                    <a:pt x="949" y="964"/>
                  </a:lnTo>
                  <a:lnTo>
                    <a:pt x="949" y="960"/>
                  </a:lnTo>
                  <a:lnTo>
                    <a:pt x="949" y="957"/>
                  </a:lnTo>
                  <a:lnTo>
                    <a:pt x="924" y="924"/>
                  </a:lnTo>
                  <a:lnTo>
                    <a:pt x="758" y="928"/>
                  </a:lnTo>
                  <a:close/>
                  <a:moveTo>
                    <a:pt x="674" y="822"/>
                  </a:moveTo>
                  <a:lnTo>
                    <a:pt x="716" y="877"/>
                  </a:lnTo>
                  <a:lnTo>
                    <a:pt x="881" y="873"/>
                  </a:lnTo>
                  <a:lnTo>
                    <a:pt x="839" y="822"/>
                  </a:lnTo>
                  <a:lnTo>
                    <a:pt x="674" y="822"/>
                  </a:lnTo>
                  <a:close/>
                  <a:moveTo>
                    <a:pt x="589" y="720"/>
                  </a:moveTo>
                  <a:lnTo>
                    <a:pt x="631" y="771"/>
                  </a:lnTo>
                  <a:lnTo>
                    <a:pt x="797" y="771"/>
                  </a:lnTo>
                  <a:lnTo>
                    <a:pt x="754" y="720"/>
                  </a:lnTo>
                  <a:lnTo>
                    <a:pt x="589" y="720"/>
                  </a:lnTo>
                  <a:close/>
                  <a:moveTo>
                    <a:pt x="504" y="619"/>
                  </a:moveTo>
                  <a:lnTo>
                    <a:pt x="547" y="670"/>
                  </a:lnTo>
                  <a:lnTo>
                    <a:pt x="716" y="670"/>
                  </a:lnTo>
                  <a:lnTo>
                    <a:pt x="674" y="619"/>
                  </a:lnTo>
                  <a:lnTo>
                    <a:pt x="504" y="619"/>
                  </a:lnTo>
                  <a:close/>
                  <a:moveTo>
                    <a:pt x="419" y="513"/>
                  </a:moveTo>
                  <a:lnTo>
                    <a:pt x="458" y="560"/>
                  </a:lnTo>
                  <a:lnTo>
                    <a:pt x="627" y="560"/>
                  </a:lnTo>
                  <a:lnTo>
                    <a:pt x="589" y="513"/>
                  </a:lnTo>
                  <a:lnTo>
                    <a:pt x="419" y="513"/>
                  </a:lnTo>
                  <a:close/>
                  <a:moveTo>
                    <a:pt x="335" y="411"/>
                  </a:moveTo>
                  <a:lnTo>
                    <a:pt x="377" y="462"/>
                  </a:lnTo>
                  <a:lnTo>
                    <a:pt x="547" y="462"/>
                  </a:lnTo>
                  <a:lnTo>
                    <a:pt x="504" y="411"/>
                  </a:lnTo>
                  <a:lnTo>
                    <a:pt x="335" y="411"/>
                  </a:lnTo>
                  <a:close/>
                  <a:moveTo>
                    <a:pt x="250" y="310"/>
                  </a:moveTo>
                  <a:lnTo>
                    <a:pt x="292" y="360"/>
                  </a:lnTo>
                  <a:lnTo>
                    <a:pt x="462" y="360"/>
                  </a:lnTo>
                  <a:lnTo>
                    <a:pt x="419" y="310"/>
                  </a:lnTo>
                  <a:lnTo>
                    <a:pt x="250" y="310"/>
                  </a:lnTo>
                  <a:close/>
                  <a:moveTo>
                    <a:pt x="165" y="204"/>
                  </a:moveTo>
                  <a:lnTo>
                    <a:pt x="212" y="259"/>
                  </a:lnTo>
                  <a:lnTo>
                    <a:pt x="377" y="259"/>
                  </a:lnTo>
                  <a:lnTo>
                    <a:pt x="335" y="204"/>
                  </a:lnTo>
                  <a:lnTo>
                    <a:pt x="165" y="204"/>
                  </a:lnTo>
                  <a:close/>
                  <a:moveTo>
                    <a:pt x="85" y="102"/>
                  </a:moveTo>
                  <a:lnTo>
                    <a:pt x="127" y="153"/>
                  </a:lnTo>
                  <a:lnTo>
                    <a:pt x="292" y="153"/>
                  </a:lnTo>
                  <a:lnTo>
                    <a:pt x="250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2" y="51"/>
                  </a:lnTo>
                  <a:lnTo>
                    <a:pt x="208" y="51"/>
                  </a:lnTo>
                  <a:lnTo>
                    <a:pt x="169" y="4"/>
                  </a:lnTo>
                  <a:lnTo>
                    <a:pt x="165" y="4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10A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39" name="Freeform 2579"/>
            <p:cNvSpPr>
              <a:spLocks/>
            </p:cNvSpPr>
            <p:nvPr/>
          </p:nvSpPr>
          <p:spPr bwMode="auto">
            <a:xfrm>
              <a:off x="2995556" y="2773311"/>
              <a:ext cx="922849" cy="1087697"/>
            </a:xfrm>
            <a:custGeom>
              <a:avLst/>
              <a:gdLst>
                <a:gd name="T0" fmla="*/ 0 w 873"/>
                <a:gd name="T1" fmla="*/ 0 h 1062"/>
                <a:gd name="T2" fmla="*/ 873 w 873"/>
                <a:gd name="T3" fmla="*/ 1062 h 1062"/>
              </a:gdLst>
              <a:ahLst/>
              <a:cxnLst>
                <a:cxn ang="0">
                  <a:pos x="873" y="1062"/>
                </a:cxn>
                <a:cxn ang="0">
                  <a:pos x="873" y="1055"/>
                </a:cxn>
                <a:cxn ang="0">
                  <a:pos x="873" y="1048"/>
                </a:cxn>
                <a:cxn ang="0">
                  <a:pos x="873" y="1040"/>
                </a:cxn>
                <a:cxn ang="0">
                  <a:pos x="873" y="1033"/>
                </a:cxn>
                <a:cxn ang="0">
                  <a:pos x="873" y="1026"/>
                </a:cxn>
                <a:cxn ang="0">
                  <a:pos x="873" y="1019"/>
                </a:cxn>
                <a:cxn ang="0">
                  <a:pos x="873" y="1011"/>
                </a:cxn>
                <a:cxn ang="0">
                  <a:pos x="873" y="1004"/>
                </a:cxn>
                <a:cxn ang="0">
                  <a:pos x="873" y="997"/>
                </a:cxn>
                <a:cxn ang="0">
                  <a:pos x="873" y="990"/>
                </a:cxn>
                <a:cxn ang="0">
                  <a:pos x="873" y="982"/>
                </a:cxn>
                <a:cxn ang="0">
                  <a:pos x="873" y="975"/>
                </a:cxn>
                <a:cxn ang="0">
                  <a:pos x="869" y="968"/>
                </a:cxn>
                <a:cxn ang="0">
                  <a:pos x="869" y="960"/>
                </a:cxn>
                <a:cxn ang="0">
                  <a:pos x="869" y="953"/>
                </a:cxn>
                <a:cxn ang="0">
                  <a:pos x="869" y="946"/>
                </a:cxn>
                <a:cxn ang="0">
                  <a:pos x="869" y="939"/>
                </a:cxn>
                <a:cxn ang="0">
                  <a:pos x="869" y="931"/>
                </a:cxn>
                <a:cxn ang="0">
                  <a:pos x="869" y="924"/>
                </a:cxn>
                <a:cxn ang="0">
                  <a:pos x="678" y="822"/>
                </a:cxn>
                <a:cxn ang="0">
                  <a:pos x="861" y="873"/>
                </a:cxn>
                <a:cxn ang="0">
                  <a:pos x="861" y="866"/>
                </a:cxn>
                <a:cxn ang="0">
                  <a:pos x="861" y="859"/>
                </a:cxn>
                <a:cxn ang="0">
                  <a:pos x="856" y="851"/>
                </a:cxn>
                <a:cxn ang="0">
                  <a:pos x="856" y="844"/>
                </a:cxn>
                <a:cxn ang="0">
                  <a:pos x="856" y="837"/>
                </a:cxn>
                <a:cxn ang="0">
                  <a:pos x="678" y="822"/>
                </a:cxn>
                <a:cxn ang="0">
                  <a:pos x="636" y="771"/>
                </a:cxn>
                <a:cxn ang="0">
                  <a:pos x="759" y="720"/>
                </a:cxn>
                <a:cxn ang="0">
                  <a:pos x="509" y="619"/>
                </a:cxn>
                <a:cxn ang="0">
                  <a:pos x="717" y="670"/>
                </a:cxn>
                <a:cxn ang="0">
                  <a:pos x="509" y="619"/>
                </a:cxn>
                <a:cxn ang="0">
                  <a:pos x="462" y="560"/>
                </a:cxn>
                <a:cxn ang="0">
                  <a:pos x="589" y="513"/>
                </a:cxn>
                <a:cxn ang="0">
                  <a:pos x="339" y="411"/>
                </a:cxn>
                <a:cxn ang="0">
                  <a:pos x="547" y="462"/>
                </a:cxn>
                <a:cxn ang="0">
                  <a:pos x="339" y="411"/>
                </a:cxn>
                <a:cxn ang="0">
                  <a:pos x="297" y="360"/>
                </a:cxn>
                <a:cxn ang="0">
                  <a:pos x="420" y="310"/>
                </a:cxn>
                <a:cxn ang="0">
                  <a:pos x="170" y="204"/>
                </a:cxn>
                <a:cxn ang="0">
                  <a:pos x="382" y="259"/>
                </a:cxn>
                <a:cxn ang="0">
                  <a:pos x="170" y="204"/>
                </a:cxn>
                <a:cxn ang="0">
                  <a:pos x="128" y="153"/>
                </a:cxn>
                <a:cxn ang="0">
                  <a:pos x="255" y="102"/>
                </a:cxn>
                <a:cxn ang="0">
                  <a:pos x="0" y="0"/>
                </a:cxn>
                <a:cxn ang="0">
                  <a:pos x="208" y="51"/>
                </a:cxn>
                <a:cxn ang="0">
                  <a:pos x="204" y="48"/>
                </a:cxn>
                <a:cxn ang="0">
                  <a:pos x="195" y="44"/>
                </a:cxn>
                <a:cxn ang="0">
                  <a:pos x="187" y="40"/>
                </a:cxn>
                <a:cxn ang="0">
                  <a:pos x="178" y="37"/>
                </a:cxn>
                <a:cxn ang="0">
                  <a:pos x="170" y="33"/>
                </a:cxn>
                <a:cxn ang="0">
                  <a:pos x="161" y="30"/>
                </a:cxn>
                <a:cxn ang="0">
                  <a:pos x="153" y="26"/>
                </a:cxn>
                <a:cxn ang="0">
                  <a:pos x="144" y="22"/>
                </a:cxn>
                <a:cxn ang="0">
                  <a:pos x="136" y="19"/>
                </a:cxn>
                <a:cxn ang="0">
                  <a:pos x="128" y="15"/>
                </a:cxn>
                <a:cxn ang="0">
                  <a:pos x="119" y="15"/>
                </a:cxn>
                <a:cxn ang="0">
                  <a:pos x="111" y="11"/>
                </a:cxn>
                <a:cxn ang="0">
                  <a:pos x="102" y="8"/>
                </a:cxn>
                <a:cxn ang="0">
                  <a:pos x="94" y="4"/>
                </a:cxn>
                <a:cxn ang="0">
                  <a:pos x="85" y="0"/>
                </a:cxn>
                <a:cxn ang="0">
                  <a:pos x="77" y="0"/>
                </a:cxn>
              </a:cxnLst>
              <a:rect l="T0" t="T1" r="T2" b="T3"/>
              <a:pathLst>
                <a:path w="873" h="1062">
                  <a:moveTo>
                    <a:pt x="759" y="928"/>
                  </a:moveTo>
                  <a:lnTo>
                    <a:pt x="873" y="1062"/>
                  </a:lnTo>
                  <a:lnTo>
                    <a:pt x="873" y="1059"/>
                  </a:lnTo>
                  <a:lnTo>
                    <a:pt x="873" y="1055"/>
                  </a:lnTo>
                  <a:lnTo>
                    <a:pt x="873" y="1051"/>
                  </a:lnTo>
                  <a:lnTo>
                    <a:pt x="873" y="1048"/>
                  </a:lnTo>
                  <a:lnTo>
                    <a:pt x="873" y="1044"/>
                  </a:lnTo>
                  <a:lnTo>
                    <a:pt x="873" y="1040"/>
                  </a:lnTo>
                  <a:lnTo>
                    <a:pt x="873" y="1037"/>
                  </a:lnTo>
                  <a:lnTo>
                    <a:pt x="873" y="1033"/>
                  </a:lnTo>
                  <a:lnTo>
                    <a:pt x="873" y="1030"/>
                  </a:lnTo>
                  <a:lnTo>
                    <a:pt x="873" y="1026"/>
                  </a:lnTo>
                  <a:lnTo>
                    <a:pt x="873" y="1022"/>
                  </a:lnTo>
                  <a:lnTo>
                    <a:pt x="873" y="1019"/>
                  </a:lnTo>
                  <a:lnTo>
                    <a:pt x="873" y="1015"/>
                  </a:lnTo>
                  <a:lnTo>
                    <a:pt x="873" y="1011"/>
                  </a:lnTo>
                  <a:lnTo>
                    <a:pt x="873" y="1008"/>
                  </a:lnTo>
                  <a:lnTo>
                    <a:pt x="873" y="1004"/>
                  </a:lnTo>
                  <a:lnTo>
                    <a:pt x="873" y="1000"/>
                  </a:lnTo>
                  <a:lnTo>
                    <a:pt x="873" y="997"/>
                  </a:lnTo>
                  <a:lnTo>
                    <a:pt x="873" y="993"/>
                  </a:lnTo>
                  <a:lnTo>
                    <a:pt x="873" y="990"/>
                  </a:lnTo>
                  <a:lnTo>
                    <a:pt x="873" y="986"/>
                  </a:lnTo>
                  <a:lnTo>
                    <a:pt x="873" y="982"/>
                  </a:lnTo>
                  <a:lnTo>
                    <a:pt x="873" y="979"/>
                  </a:lnTo>
                  <a:lnTo>
                    <a:pt x="873" y="975"/>
                  </a:lnTo>
                  <a:lnTo>
                    <a:pt x="873" y="971"/>
                  </a:lnTo>
                  <a:lnTo>
                    <a:pt x="869" y="968"/>
                  </a:lnTo>
                  <a:lnTo>
                    <a:pt x="869" y="964"/>
                  </a:lnTo>
                  <a:lnTo>
                    <a:pt x="869" y="960"/>
                  </a:lnTo>
                  <a:lnTo>
                    <a:pt x="869" y="957"/>
                  </a:lnTo>
                  <a:lnTo>
                    <a:pt x="869" y="953"/>
                  </a:lnTo>
                  <a:lnTo>
                    <a:pt x="869" y="950"/>
                  </a:lnTo>
                  <a:lnTo>
                    <a:pt x="869" y="946"/>
                  </a:lnTo>
                  <a:lnTo>
                    <a:pt x="869" y="942"/>
                  </a:lnTo>
                  <a:lnTo>
                    <a:pt x="869" y="939"/>
                  </a:lnTo>
                  <a:lnTo>
                    <a:pt x="869" y="935"/>
                  </a:lnTo>
                  <a:lnTo>
                    <a:pt x="869" y="931"/>
                  </a:lnTo>
                  <a:lnTo>
                    <a:pt x="869" y="928"/>
                  </a:lnTo>
                  <a:lnTo>
                    <a:pt x="869" y="924"/>
                  </a:lnTo>
                  <a:lnTo>
                    <a:pt x="759" y="928"/>
                  </a:lnTo>
                  <a:close/>
                  <a:moveTo>
                    <a:pt x="678" y="822"/>
                  </a:moveTo>
                  <a:lnTo>
                    <a:pt x="721" y="877"/>
                  </a:lnTo>
                  <a:lnTo>
                    <a:pt x="861" y="873"/>
                  </a:lnTo>
                  <a:lnTo>
                    <a:pt x="861" y="870"/>
                  </a:lnTo>
                  <a:lnTo>
                    <a:pt x="861" y="866"/>
                  </a:lnTo>
                  <a:lnTo>
                    <a:pt x="861" y="862"/>
                  </a:lnTo>
                  <a:lnTo>
                    <a:pt x="861" y="859"/>
                  </a:lnTo>
                  <a:lnTo>
                    <a:pt x="861" y="855"/>
                  </a:lnTo>
                  <a:lnTo>
                    <a:pt x="856" y="851"/>
                  </a:lnTo>
                  <a:lnTo>
                    <a:pt x="856" y="848"/>
                  </a:lnTo>
                  <a:lnTo>
                    <a:pt x="856" y="844"/>
                  </a:lnTo>
                  <a:lnTo>
                    <a:pt x="856" y="840"/>
                  </a:lnTo>
                  <a:lnTo>
                    <a:pt x="856" y="837"/>
                  </a:lnTo>
                  <a:lnTo>
                    <a:pt x="844" y="822"/>
                  </a:lnTo>
                  <a:lnTo>
                    <a:pt x="678" y="822"/>
                  </a:lnTo>
                  <a:close/>
                  <a:moveTo>
                    <a:pt x="594" y="720"/>
                  </a:moveTo>
                  <a:lnTo>
                    <a:pt x="636" y="771"/>
                  </a:lnTo>
                  <a:lnTo>
                    <a:pt x="801" y="771"/>
                  </a:lnTo>
                  <a:lnTo>
                    <a:pt x="759" y="720"/>
                  </a:lnTo>
                  <a:lnTo>
                    <a:pt x="594" y="720"/>
                  </a:lnTo>
                  <a:close/>
                  <a:moveTo>
                    <a:pt x="509" y="619"/>
                  </a:moveTo>
                  <a:lnTo>
                    <a:pt x="551" y="670"/>
                  </a:lnTo>
                  <a:lnTo>
                    <a:pt x="717" y="670"/>
                  </a:lnTo>
                  <a:lnTo>
                    <a:pt x="674" y="619"/>
                  </a:lnTo>
                  <a:lnTo>
                    <a:pt x="509" y="619"/>
                  </a:lnTo>
                  <a:close/>
                  <a:moveTo>
                    <a:pt x="424" y="513"/>
                  </a:moveTo>
                  <a:lnTo>
                    <a:pt x="462" y="560"/>
                  </a:lnTo>
                  <a:lnTo>
                    <a:pt x="628" y="560"/>
                  </a:lnTo>
                  <a:lnTo>
                    <a:pt x="589" y="513"/>
                  </a:lnTo>
                  <a:lnTo>
                    <a:pt x="424" y="513"/>
                  </a:lnTo>
                  <a:close/>
                  <a:moveTo>
                    <a:pt x="339" y="411"/>
                  </a:moveTo>
                  <a:lnTo>
                    <a:pt x="382" y="462"/>
                  </a:lnTo>
                  <a:lnTo>
                    <a:pt x="547" y="462"/>
                  </a:lnTo>
                  <a:lnTo>
                    <a:pt x="505" y="411"/>
                  </a:lnTo>
                  <a:lnTo>
                    <a:pt x="339" y="411"/>
                  </a:lnTo>
                  <a:close/>
                  <a:moveTo>
                    <a:pt x="255" y="310"/>
                  </a:moveTo>
                  <a:lnTo>
                    <a:pt x="297" y="360"/>
                  </a:lnTo>
                  <a:lnTo>
                    <a:pt x="467" y="360"/>
                  </a:lnTo>
                  <a:lnTo>
                    <a:pt x="420" y="310"/>
                  </a:lnTo>
                  <a:lnTo>
                    <a:pt x="255" y="310"/>
                  </a:lnTo>
                  <a:close/>
                  <a:moveTo>
                    <a:pt x="170" y="204"/>
                  </a:moveTo>
                  <a:lnTo>
                    <a:pt x="212" y="259"/>
                  </a:lnTo>
                  <a:lnTo>
                    <a:pt x="382" y="259"/>
                  </a:lnTo>
                  <a:lnTo>
                    <a:pt x="335" y="204"/>
                  </a:lnTo>
                  <a:lnTo>
                    <a:pt x="170" y="204"/>
                  </a:lnTo>
                  <a:close/>
                  <a:moveTo>
                    <a:pt x="85" y="102"/>
                  </a:moveTo>
                  <a:lnTo>
                    <a:pt x="128" y="153"/>
                  </a:lnTo>
                  <a:lnTo>
                    <a:pt x="297" y="153"/>
                  </a:lnTo>
                  <a:lnTo>
                    <a:pt x="255" y="102"/>
                  </a:lnTo>
                  <a:lnTo>
                    <a:pt x="85" y="102"/>
                  </a:lnTo>
                  <a:close/>
                  <a:moveTo>
                    <a:pt x="0" y="0"/>
                  </a:moveTo>
                  <a:lnTo>
                    <a:pt x="43" y="51"/>
                  </a:lnTo>
                  <a:lnTo>
                    <a:pt x="208" y="51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4"/>
                  </a:lnTo>
                  <a:lnTo>
                    <a:pt x="195" y="44"/>
                  </a:lnTo>
                  <a:lnTo>
                    <a:pt x="191" y="40"/>
                  </a:lnTo>
                  <a:lnTo>
                    <a:pt x="187" y="40"/>
                  </a:lnTo>
                  <a:lnTo>
                    <a:pt x="183" y="37"/>
                  </a:lnTo>
                  <a:lnTo>
                    <a:pt x="178" y="37"/>
                  </a:lnTo>
                  <a:lnTo>
                    <a:pt x="174" y="33"/>
                  </a:lnTo>
                  <a:lnTo>
                    <a:pt x="170" y="33"/>
                  </a:lnTo>
                  <a:lnTo>
                    <a:pt x="166" y="33"/>
                  </a:lnTo>
                  <a:lnTo>
                    <a:pt x="161" y="30"/>
                  </a:lnTo>
                  <a:lnTo>
                    <a:pt x="157" y="30"/>
                  </a:lnTo>
                  <a:lnTo>
                    <a:pt x="153" y="26"/>
                  </a:lnTo>
                  <a:lnTo>
                    <a:pt x="149" y="26"/>
                  </a:lnTo>
                  <a:lnTo>
                    <a:pt x="144" y="22"/>
                  </a:lnTo>
                  <a:lnTo>
                    <a:pt x="140" y="22"/>
                  </a:lnTo>
                  <a:lnTo>
                    <a:pt x="136" y="19"/>
                  </a:lnTo>
                  <a:lnTo>
                    <a:pt x="132" y="19"/>
                  </a:lnTo>
                  <a:lnTo>
                    <a:pt x="128" y="15"/>
                  </a:lnTo>
                  <a:lnTo>
                    <a:pt x="123" y="15"/>
                  </a:lnTo>
                  <a:lnTo>
                    <a:pt x="119" y="15"/>
                  </a:lnTo>
                  <a:lnTo>
                    <a:pt x="115" y="11"/>
                  </a:lnTo>
                  <a:lnTo>
                    <a:pt x="111" y="11"/>
                  </a:lnTo>
                  <a:lnTo>
                    <a:pt x="106" y="8"/>
                  </a:lnTo>
                  <a:lnTo>
                    <a:pt x="102" y="8"/>
                  </a:lnTo>
                  <a:lnTo>
                    <a:pt x="98" y="8"/>
                  </a:lnTo>
                  <a:lnTo>
                    <a:pt x="94" y="4"/>
                  </a:lnTo>
                  <a:lnTo>
                    <a:pt x="89" y="4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A41E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40" name="Freeform 2580"/>
            <p:cNvSpPr>
              <a:spLocks/>
            </p:cNvSpPr>
            <p:nvPr/>
          </p:nvSpPr>
          <p:spPr bwMode="auto">
            <a:xfrm>
              <a:off x="3089528" y="2778431"/>
              <a:ext cx="823590" cy="975033"/>
            </a:xfrm>
            <a:custGeom>
              <a:avLst/>
              <a:gdLst>
                <a:gd name="T0" fmla="*/ 434808001 w 780"/>
                <a:gd name="T1" fmla="*/ 0 h 953"/>
                <a:gd name="T2" fmla="*/ 869616002 w 780"/>
                <a:gd name="T3" fmla="*/ 498788209 h 953"/>
                <a:gd name="T4" fmla="*/ 434808001 w 780"/>
                <a:gd name="T5" fmla="*/ 997575395 h 953"/>
                <a:gd name="T6" fmla="*/ 0 w 780"/>
                <a:gd name="T7" fmla="*/ 498788209 h 953"/>
                <a:gd name="T8" fmla="*/ 869616002 w 780"/>
                <a:gd name="T9" fmla="*/ 993388790 h 953"/>
                <a:gd name="T10" fmla="*/ 869616002 w 780"/>
                <a:gd name="T11" fmla="*/ 981873582 h 953"/>
                <a:gd name="T12" fmla="*/ 869616002 w 780"/>
                <a:gd name="T13" fmla="*/ 970359397 h 953"/>
                <a:gd name="T14" fmla="*/ 841743825 w 780"/>
                <a:gd name="T15" fmla="*/ 963031816 h 953"/>
                <a:gd name="T16" fmla="*/ 860696948 w 780"/>
                <a:gd name="T17" fmla="*/ 909646471 h 953"/>
                <a:gd name="T18" fmla="*/ 860696948 w 780"/>
                <a:gd name="T19" fmla="*/ 898132286 h 953"/>
                <a:gd name="T20" fmla="*/ 855122934 w 780"/>
                <a:gd name="T21" fmla="*/ 886617077 h 953"/>
                <a:gd name="T22" fmla="*/ 855122934 w 780"/>
                <a:gd name="T23" fmla="*/ 875102892 h 953"/>
                <a:gd name="T24" fmla="*/ 855122934 w 780"/>
                <a:gd name="T25" fmla="*/ 864635358 h 953"/>
                <a:gd name="T26" fmla="*/ 850662879 w 780"/>
                <a:gd name="T27" fmla="*/ 856261126 h 953"/>
                <a:gd name="T28" fmla="*/ 700152910 w 780"/>
                <a:gd name="T29" fmla="*/ 802875781 h 953"/>
                <a:gd name="T30" fmla="*/ 836168756 w 780"/>
                <a:gd name="T31" fmla="*/ 795548200 h 953"/>
                <a:gd name="T32" fmla="*/ 831709756 w 780"/>
                <a:gd name="T33" fmla="*/ 784034014 h 953"/>
                <a:gd name="T34" fmla="*/ 831709756 w 780"/>
                <a:gd name="T35" fmla="*/ 772518806 h 953"/>
                <a:gd name="T36" fmla="*/ 827249701 w 780"/>
                <a:gd name="T37" fmla="*/ 765192248 h 953"/>
                <a:gd name="T38" fmla="*/ 822790702 w 780"/>
                <a:gd name="T39" fmla="*/ 753677040 h 953"/>
                <a:gd name="T40" fmla="*/ 563020994 w 780"/>
                <a:gd name="T41" fmla="*/ 643766396 h 953"/>
                <a:gd name="T42" fmla="*/ 746978210 w 780"/>
                <a:gd name="T43" fmla="*/ 643766396 h 953"/>
                <a:gd name="T44" fmla="*/ 510620493 w 780"/>
                <a:gd name="T45" fmla="*/ 582006819 h 953"/>
                <a:gd name="T46" fmla="*/ 468255248 w 780"/>
                <a:gd name="T47" fmla="*/ 532807951 h 953"/>
                <a:gd name="T48" fmla="*/ 605386239 w 780"/>
                <a:gd name="T49" fmla="*/ 479422606 h 953"/>
                <a:gd name="T50" fmla="*/ 278722963 w 780"/>
                <a:gd name="T51" fmla="*/ 320313222 h 953"/>
                <a:gd name="T52" fmla="*/ 463795192 w 780"/>
                <a:gd name="T53" fmla="*/ 316125594 h 953"/>
                <a:gd name="T54" fmla="*/ 231897596 w 780"/>
                <a:gd name="T55" fmla="*/ 266926789 h 953"/>
                <a:gd name="T56" fmla="*/ 185072296 w 780"/>
                <a:gd name="T57" fmla="*/ 209354840 h 953"/>
                <a:gd name="T58" fmla="*/ 322204277 w 780"/>
                <a:gd name="T59" fmla="*/ 155969495 h 953"/>
                <a:gd name="T60" fmla="*/ 297676085 w 780"/>
                <a:gd name="T61" fmla="*/ 132940069 h 953"/>
                <a:gd name="T62" fmla="*/ 288757031 w 780"/>
                <a:gd name="T63" fmla="*/ 125612488 h 953"/>
                <a:gd name="T64" fmla="*/ 278722963 w 780"/>
                <a:gd name="T65" fmla="*/ 121425884 h 953"/>
                <a:gd name="T66" fmla="*/ 269803842 w 780"/>
                <a:gd name="T67" fmla="*/ 118285931 h 953"/>
                <a:gd name="T68" fmla="*/ 259769774 w 780"/>
                <a:gd name="T69" fmla="*/ 110958350 h 953"/>
                <a:gd name="T70" fmla="*/ 250850719 w 780"/>
                <a:gd name="T71" fmla="*/ 102584118 h 953"/>
                <a:gd name="T72" fmla="*/ 0 w 780"/>
                <a:gd name="T73" fmla="*/ 0 h 953"/>
                <a:gd name="T74" fmla="*/ 132671893 w 780"/>
                <a:gd name="T75" fmla="*/ 46057780 h 953"/>
                <a:gd name="T76" fmla="*/ 118178826 w 780"/>
                <a:gd name="T77" fmla="*/ 41871176 h 953"/>
                <a:gd name="T78" fmla="*/ 104799716 w 780"/>
                <a:gd name="T79" fmla="*/ 37683548 h 953"/>
                <a:gd name="T80" fmla="*/ 90306648 w 780"/>
                <a:gd name="T81" fmla="*/ 30355959 h 953"/>
                <a:gd name="T82" fmla="*/ 75812525 w 780"/>
                <a:gd name="T83" fmla="*/ 27216006 h 953"/>
                <a:gd name="T84" fmla="*/ 61319440 w 780"/>
                <a:gd name="T85" fmla="*/ 18841774 h 953"/>
                <a:gd name="T86" fmla="*/ 47940331 w 780"/>
                <a:gd name="T87" fmla="*/ 15701817 h 953"/>
                <a:gd name="T88" fmla="*/ 33447255 w 780"/>
                <a:gd name="T89" fmla="*/ 11514189 h 953"/>
                <a:gd name="T90" fmla="*/ 18953131 w 780"/>
                <a:gd name="T91" fmla="*/ 4186605 h 953"/>
                <a:gd name="T92" fmla="*/ 10034072 w 780"/>
                <a:gd name="T93" fmla="*/ 0 h 953"/>
                <a:gd name="T94" fmla="*/ 17694720 60000 65536"/>
                <a:gd name="T95" fmla="*/ 0 60000 65536"/>
                <a:gd name="T96" fmla="*/ 5898240 60000 65536"/>
                <a:gd name="T97" fmla="*/ 1179648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0"/>
                <a:gd name="T142" fmla="*/ 0 h 953"/>
                <a:gd name="T143" fmla="*/ 780 w 780"/>
                <a:gd name="T144" fmla="*/ 953 h 9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0" h="953">
                  <a:moveTo>
                    <a:pt x="755" y="920"/>
                  </a:moveTo>
                  <a:lnTo>
                    <a:pt x="780" y="953"/>
                  </a:lnTo>
                  <a:lnTo>
                    <a:pt x="780" y="949"/>
                  </a:lnTo>
                  <a:lnTo>
                    <a:pt x="780" y="946"/>
                  </a:lnTo>
                  <a:lnTo>
                    <a:pt x="780" y="942"/>
                  </a:lnTo>
                  <a:lnTo>
                    <a:pt x="780" y="938"/>
                  </a:lnTo>
                  <a:lnTo>
                    <a:pt x="780" y="935"/>
                  </a:lnTo>
                  <a:lnTo>
                    <a:pt x="780" y="931"/>
                  </a:lnTo>
                  <a:lnTo>
                    <a:pt x="780" y="927"/>
                  </a:lnTo>
                  <a:lnTo>
                    <a:pt x="780" y="924"/>
                  </a:lnTo>
                  <a:lnTo>
                    <a:pt x="780" y="920"/>
                  </a:lnTo>
                  <a:lnTo>
                    <a:pt x="755" y="920"/>
                  </a:lnTo>
                  <a:close/>
                  <a:moveTo>
                    <a:pt x="670" y="818"/>
                  </a:moveTo>
                  <a:lnTo>
                    <a:pt x="712" y="869"/>
                  </a:lnTo>
                  <a:lnTo>
                    <a:pt x="772" y="869"/>
                  </a:lnTo>
                  <a:lnTo>
                    <a:pt x="772" y="866"/>
                  </a:lnTo>
                  <a:lnTo>
                    <a:pt x="772" y="862"/>
                  </a:lnTo>
                  <a:lnTo>
                    <a:pt x="772" y="858"/>
                  </a:lnTo>
                  <a:lnTo>
                    <a:pt x="772" y="855"/>
                  </a:lnTo>
                  <a:lnTo>
                    <a:pt x="772" y="851"/>
                  </a:lnTo>
                  <a:lnTo>
                    <a:pt x="767" y="847"/>
                  </a:lnTo>
                  <a:lnTo>
                    <a:pt x="767" y="844"/>
                  </a:lnTo>
                  <a:lnTo>
                    <a:pt x="767" y="840"/>
                  </a:lnTo>
                  <a:lnTo>
                    <a:pt x="767" y="836"/>
                  </a:lnTo>
                  <a:lnTo>
                    <a:pt x="767" y="833"/>
                  </a:lnTo>
                  <a:lnTo>
                    <a:pt x="767" y="829"/>
                  </a:lnTo>
                  <a:lnTo>
                    <a:pt x="767" y="826"/>
                  </a:lnTo>
                  <a:lnTo>
                    <a:pt x="763" y="826"/>
                  </a:lnTo>
                  <a:lnTo>
                    <a:pt x="763" y="822"/>
                  </a:lnTo>
                  <a:lnTo>
                    <a:pt x="763" y="818"/>
                  </a:lnTo>
                  <a:lnTo>
                    <a:pt x="670" y="818"/>
                  </a:lnTo>
                  <a:close/>
                  <a:moveTo>
                    <a:pt x="585" y="716"/>
                  </a:moveTo>
                  <a:lnTo>
                    <a:pt x="628" y="767"/>
                  </a:lnTo>
                  <a:lnTo>
                    <a:pt x="750" y="767"/>
                  </a:lnTo>
                  <a:lnTo>
                    <a:pt x="750" y="764"/>
                  </a:lnTo>
                  <a:lnTo>
                    <a:pt x="750" y="760"/>
                  </a:lnTo>
                  <a:lnTo>
                    <a:pt x="750" y="756"/>
                  </a:lnTo>
                  <a:lnTo>
                    <a:pt x="746" y="753"/>
                  </a:lnTo>
                  <a:lnTo>
                    <a:pt x="746" y="749"/>
                  </a:lnTo>
                  <a:lnTo>
                    <a:pt x="746" y="746"/>
                  </a:lnTo>
                  <a:lnTo>
                    <a:pt x="746" y="742"/>
                  </a:lnTo>
                  <a:lnTo>
                    <a:pt x="746" y="738"/>
                  </a:lnTo>
                  <a:lnTo>
                    <a:pt x="742" y="738"/>
                  </a:lnTo>
                  <a:lnTo>
                    <a:pt x="742" y="735"/>
                  </a:lnTo>
                  <a:lnTo>
                    <a:pt x="742" y="731"/>
                  </a:lnTo>
                  <a:lnTo>
                    <a:pt x="742" y="727"/>
                  </a:lnTo>
                  <a:lnTo>
                    <a:pt x="738" y="724"/>
                  </a:lnTo>
                  <a:lnTo>
                    <a:pt x="738" y="720"/>
                  </a:lnTo>
                  <a:lnTo>
                    <a:pt x="738" y="716"/>
                  </a:lnTo>
                  <a:lnTo>
                    <a:pt x="585" y="716"/>
                  </a:lnTo>
                  <a:close/>
                  <a:moveTo>
                    <a:pt x="505" y="615"/>
                  </a:moveTo>
                  <a:lnTo>
                    <a:pt x="547" y="666"/>
                  </a:lnTo>
                  <a:lnTo>
                    <a:pt x="712" y="666"/>
                  </a:lnTo>
                  <a:lnTo>
                    <a:pt x="670" y="615"/>
                  </a:lnTo>
                  <a:lnTo>
                    <a:pt x="505" y="615"/>
                  </a:lnTo>
                  <a:close/>
                  <a:moveTo>
                    <a:pt x="420" y="509"/>
                  </a:moveTo>
                  <a:lnTo>
                    <a:pt x="458" y="556"/>
                  </a:lnTo>
                  <a:lnTo>
                    <a:pt x="623" y="556"/>
                  </a:lnTo>
                  <a:lnTo>
                    <a:pt x="585" y="509"/>
                  </a:lnTo>
                  <a:lnTo>
                    <a:pt x="420" y="509"/>
                  </a:lnTo>
                  <a:close/>
                  <a:moveTo>
                    <a:pt x="335" y="407"/>
                  </a:moveTo>
                  <a:lnTo>
                    <a:pt x="378" y="458"/>
                  </a:lnTo>
                  <a:lnTo>
                    <a:pt x="543" y="458"/>
                  </a:lnTo>
                  <a:lnTo>
                    <a:pt x="500" y="407"/>
                  </a:lnTo>
                  <a:lnTo>
                    <a:pt x="335" y="407"/>
                  </a:lnTo>
                  <a:close/>
                  <a:moveTo>
                    <a:pt x="250" y="306"/>
                  </a:moveTo>
                  <a:lnTo>
                    <a:pt x="293" y="356"/>
                  </a:lnTo>
                  <a:lnTo>
                    <a:pt x="458" y="356"/>
                  </a:lnTo>
                  <a:lnTo>
                    <a:pt x="416" y="302"/>
                  </a:lnTo>
                  <a:lnTo>
                    <a:pt x="250" y="306"/>
                  </a:lnTo>
                  <a:close/>
                  <a:moveTo>
                    <a:pt x="166" y="200"/>
                  </a:moveTo>
                  <a:lnTo>
                    <a:pt x="208" y="255"/>
                  </a:lnTo>
                  <a:lnTo>
                    <a:pt x="373" y="251"/>
                  </a:lnTo>
                  <a:lnTo>
                    <a:pt x="331" y="200"/>
                  </a:lnTo>
                  <a:lnTo>
                    <a:pt x="166" y="200"/>
                  </a:lnTo>
                  <a:close/>
                  <a:moveTo>
                    <a:pt x="81" y="98"/>
                  </a:moveTo>
                  <a:lnTo>
                    <a:pt x="123" y="149"/>
                  </a:lnTo>
                  <a:lnTo>
                    <a:pt x="289" y="149"/>
                  </a:lnTo>
                  <a:lnTo>
                    <a:pt x="276" y="131"/>
                  </a:lnTo>
                  <a:lnTo>
                    <a:pt x="272" y="127"/>
                  </a:lnTo>
                  <a:lnTo>
                    <a:pt x="267" y="127"/>
                  </a:lnTo>
                  <a:lnTo>
                    <a:pt x="267" y="124"/>
                  </a:lnTo>
                  <a:lnTo>
                    <a:pt x="263" y="124"/>
                  </a:lnTo>
                  <a:lnTo>
                    <a:pt x="259" y="120"/>
                  </a:lnTo>
                  <a:lnTo>
                    <a:pt x="255" y="120"/>
                  </a:lnTo>
                  <a:lnTo>
                    <a:pt x="255" y="116"/>
                  </a:lnTo>
                  <a:lnTo>
                    <a:pt x="250" y="116"/>
                  </a:lnTo>
                  <a:lnTo>
                    <a:pt x="250" y="113"/>
                  </a:lnTo>
                  <a:lnTo>
                    <a:pt x="246" y="113"/>
                  </a:lnTo>
                  <a:lnTo>
                    <a:pt x="242" y="113"/>
                  </a:lnTo>
                  <a:lnTo>
                    <a:pt x="242" y="109"/>
                  </a:lnTo>
                  <a:lnTo>
                    <a:pt x="238" y="109"/>
                  </a:lnTo>
                  <a:lnTo>
                    <a:pt x="233" y="106"/>
                  </a:lnTo>
                  <a:lnTo>
                    <a:pt x="229" y="102"/>
                  </a:lnTo>
                  <a:lnTo>
                    <a:pt x="225" y="102"/>
                  </a:lnTo>
                  <a:lnTo>
                    <a:pt x="225" y="98"/>
                  </a:lnTo>
                  <a:lnTo>
                    <a:pt x="221" y="98"/>
                  </a:lnTo>
                  <a:lnTo>
                    <a:pt x="81" y="98"/>
                  </a:lnTo>
                  <a:close/>
                  <a:moveTo>
                    <a:pt x="0" y="0"/>
                  </a:moveTo>
                  <a:lnTo>
                    <a:pt x="39" y="47"/>
                  </a:lnTo>
                  <a:lnTo>
                    <a:pt x="119" y="47"/>
                  </a:lnTo>
                  <a:lnTo>
                    <a:pt x="119" y="44"/>
                  </a:lnTo>
                  <a:lnTo>
                    <a:pt x="115" y="44"/>
                  </a:lnTo>
                  <a:lnTo>
                    <a:pt x="111" y="44"/>
                  </a:lnTo>
                  <a:lnTo>
                    <a:pt x="106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4" y="36"/>
                  </a:lnTo>
                  <a:lnTo>
                    <a:pt x="89" y="33"/>
                  </a:lnTo>
                  <a:lnTo>
                    <a:pt x="85" y="29"/>
                  </a:lnTo>
                  <a:lnTo>
                    <a:pt x="81" y="29"/>
                  </a:lnTo>
                  <a:lnTo>
                    <a:pt x="77" y="29"/>
                  </a:lnTo>
                  <a:lnTo>
                    <a:pt x="72" y="26"/>
                  </a:lnTo>
                  <a:lnTo>
                    <a:pt x="68" y="26"/>
                  </a:lnTo>
                  <a:lnTo>
                    <a:pt x="64" y="22"/>
                  </a:lnTo>
                  <a:lnTo>
                    <a:pt x="60" y="22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39" y="11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33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41" name="Freeform 2581"/>
            <p:cNvSpPr>
              <a:spLocks/>
            </p:cNvSpPr>
            <p:nvPr/>
          </p:nvSpPr>
          <p:spPr bwMode="auto">
            <a:xfrm>
              <a:off x="3265861" y="2877781"/>
              <a:ext cx="633532" cy="752779"/>
            </a:xfrm>
            <a:custGeom>
              <a:avLst/>
              <a:gdLst>
                <a:gd name="T0" fmla="*/ 333912471 w 601"/>
                <a:gd name="T1" fmla="*/ 0 h 735"/>
                <a:gd name="T2" fmla="*/ 667824942 w 601"/>
                <a:gd name="T3" fmla="*/ 385494541 h 735"/>
                <a:gd name="T4" fmla="*/ 333912471 w 601"/>
                <a:gd name="T5" fmla="*/ 770988058 h 735"/>
                <a:gd name="T6" fmla="*/ 0 w 601"/>
                <a:gd name="T7" fmla="*/ 385494541 h 735"/>
                <a:gd name="T8" fmla="*/ 667824942 w 601"/>
                <a:gd name="T9" fmla="*/ 766791957 h 735"/>
                <a:gd name="T10" fmla="*/ 663379679 w 601"/>
                <a:gd name="T11" fmla="*/ 759449547 h 735"/>
                <a:gd name="T12" fmla="*/ 560039162 w 601"/>
                <a:gd name="T13" fmla="*/ 648259517 h 735"/>
                <a:gd name="T14" fmla="*/ 648934944 w 601"/>
                <a:gd name="T15" fmla="*/ 698609662 h 735"/>
                <a:gd name="T16" fmla="*/ 644489681 w 601"/>
                <a:gd name="T17" fmla="*/ 687071151 h 735"/>
                <a:gd name="T18" fmla="*/ 644489681 w 601"/>
                <a:gd name="T19" fmla="*/ 675532640 h 735"/>
                <a:gd name="T20" fmla="*/ 640045471 w 601"/>
                <a:gd name="T21" fmla="*/ 668190231 h 735"/>
                <a:gd name="T22" fmla="*/ 635600208 w 601"/>
                <a:gd name="T23" fmla="*/ 656650696 h 735"/>
                <a:gd name="T24" fmla="*/ 560039162 w 601"/>
                <a:gd name="T25" fmla="*/ 648259517 h 735"/>
                <a:gd name="T26" fmla="*/ 616710210 w 601"/>
                <a:gd name="T27" fmla="*/ 595810810 h 735"/>
                <a:gd name="T28" fmla="*/ 612266001 w 601"/>
                <a:gd name="T29" fmla="*/ 584272299 h 735"/>
                <a:gd name="T30" fmla="*/ 606709685 w 601"/>
                <a:gd name="T31" fmla="*/ 572733789 h 735"/>
                <a:gd name="T32" fmla="*/ 602264421 w 601"/>
                <a:gd name="T33" fmla="*/ 564342610 h 735"/>
                <a:gd name="T34" fmla="*/ 597820212 w 601"/>
                <a:gd name="T35" fmla="*/ 556999176 h 735"/>
                <a:gd name="T36" fmla="*/ 593374948 w 601"/>
                <a:gd name="T37" fmla="*/ 549656767 h 735"/>
                <a:gd name="T38" fmla="*/ 465587985 w 601"/>
                <a:gd name="T39" fmla="*/ 542314358 h 735"/>
                <a:gd name="T40" fmla="*/ 560039162 w 601"/>
                <a:gd name="T41" fmla="*/ 480425575 h 735"/>
                <a:gd name="T42" fmla="*/ 555594952 w 601"/>
                <a:gd name="T43" fmla="*/ 469935833 h 735"/>
                <a:gd name="T44" fmla="*/ 545594295 w 601"/>
                <a:gd name="T45" fmla="*/ 458397322 h 735"/>
                <a:gd name="T46" fmla="*/ 541149032 w 601"/>
                <a:gd name="T47" fmla="*/ 450005120 h 735"/>
                <a:gd name="T48" fmla="*/ 536704822 w 601"/>
                <a:gd name="T49" fmla="*/ 442662710 h 735"/>
                <a:gd name="T50" fmla="*/ 532259559 w 601"/>
                <a:gd name="T51" fmla="*/ 435319277 h 735"/>
                <a:gd name="T52" fmla="*/ 277796949 w 601"/>
                <a:gd name="T53" fmla="*/ 324129247 h 735"/>
                <a:gd name="T54" fmla="*/ 494479563 w 601"/>
                <a:gd name="T55" fmla="*/ 374480415 h 735"/>
                <a:gd name="T56" fmla="*/ 484479038 w 601"/>
                <a:gd name="T57" fmla="*/ 362940880 h 735"/>
                <a:gd name="T58" fmla="*/ 475588511 w 601"/>
                <a:gd name="T59" fmla="*/ 351402369 h 735"/>
                <a:gd name="T60" fmla="*/ 470033249 w 601"/>
                <a:gd name="T61" fmla="*/ 344059960 h 735"/>
                <a:gd name="T62" fmla="*/ 465587985 w 601"/>
                <a:gd name="T63" fmla="*/ 335668781 h 735"/>
                <a:gd name="T64" fmla="*/ 461143776 w 601"/>
                <a:gd name="T65" fmla="*/ 328325348 h 735"/>
                <a:gd name="T66" fmla="*/ 277796949 w 601"/>
                <a:gd name="T67" fmla="*/ 324129247 h 735"/>
                <a:gd name="T68" fmla="*/ 408917991 w 601"/>
                <a:gd name="T69" fmla="*/ 270632794 h 735"/>
                <a:gd name="T70" fmla="*/ 404472728 w 601"/>
                <a:gd name="T71" fmla="*/ 263289297 h 735"/>
                <a:gd name="T72" fmla="*/ 395583255 w 601"/>
                <a:gd name="T73" fmla="*/ 255946887 h 735"/>
                <a:gd name="T74" fmla="*/ 390027993 w 601"/>
                <a:gd name="T75" fmla="*/ 248604478 h 735"/>
                <a:gd name="T76" fmla="*/ 376693257 w 601"/>
                <a:gd name="T77" fmla="*/ 237065967 h 735"/>
                <a:gd name="T78" fmla="*/ 371136941 w 601"/>
                <a:gd name="T79" fmla="*/ 228673764 h 735"/>
                <a:gd name="T80" fmla="*/ 362247468 w 601"/>
                <a:gd name="T81" fmla="*/ 221331355 h 735"/>
                <a:gd name="T82" fmla="*/ 357803259 w 601"/>
                <a:gd name="T83" fmla="*/ 213988946 h 735"/>
                <a:gd name="T84" fmla="*/ 141120579 w 601"/>
                <a:gd name="T85" fmla="*/ 164687571 h 735"/>
                <a:gd name="T86" fmla="*/ 286687476 w 601"/>
                <a:gd name="T87" fmla="*/ 153149060 h 735"/>
                <a:gd name="T88" fmla="*/ 277796949 w 601"/>
                <a:gd name="T89" fmla="*/ 141610549 h 735"/>
                <a:gd name="T90" fmla="*/ 263352149 w 601"/>
                <a:gd name="T91" fmla="*/ 134267116 h 735"/>
                <a:gd name="T92" fmla="*/ 248906360 w 601"/>
                <a:gd name="T93" fmla="*/ 122728573 h 735"/>
                <a:gd name="T94" fmla="*/ 235571624 w 601"/>
                <a:gd name="T95" fmla="*/ 111190062 h 735"/>
                <a:gd name="T96" fmla="*/ 88894761 w 601"/>
                <a:gd name="T97" fmla="*/ 106993961 h 735"/>
                <a:gd name="T98" fmla="*/ 155566368 w 601"/>
                <a:gd name="T99" fmla="*/ 53497492 h 735"/>
                <a:gd name="T100" fmla="*/ 141120579 w 601"/>
                <a:gd name="T101" fmla="*/ 46154059 h 735"/>
                <a:gd name="T102" fmla="*/ 131120021 w 601"/>
                <a:gd name="T103" fmla="*/ 38811650 h 735"/>
                <a:gd name="T104" fmla="*/ 117786339 w 601"/>
                <a:gd name="T105" fmla="*/ 34615548 h 735"/>
                <a:gd name="T106" fmla="*/ 107785814 w 601"/>
                <a:gd name="T107" fmla="*/ 27273131 h 735"/>
                <a:gd name="T108" fmla="*/ 93340025 w 601"/>
                <a:gd name="T109" fmla="*/ 18880928 h 735"/>
                <a:gd name="T110" fmla="*/ 80005289 w 601"/>
                <a:gd name="T111" fmla="*/ 11538515 h 735"/>
                <a:gd name="T112" fmla="*/ 70004763 w 601"/>
                <a:gd name="T113" fmla="*/ 8392207 h 735"/>
                <a:gd name="T114" fmla="*/ 65560538 w 601"/>
                <a:gd name="T115" fmla="*/ 0 h 735"/>
                <a:gd name="T116" fmla="*/ 17694720 60000 65536"/>
                <a:gd name="T117" fmla="*/ 0 60000 65536"/>
                <a:gd name="T118" fmla="*/ 5898240 60000 65536"/>
                <a:gd name="T119" fmla="*/ 1179648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1"/>
                <a:gd name="T175" fmla="*/ 0 h 735"/>
                <a:gd name="T176" fmla="*/ 601 w 601"/>
                <a:gd name="T177" fmla="*/ 735 h 7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1" h="735">
                  <a:moveTo>
                    <a:pt x="589" y="720"/>
                  </a:moveTo>
                  <a:lnTo>
                    <a:pt x="601" y="735"/>
                  </a:lnTo>
                  <a:lnTo>
                    <a:pt x="601" y="731"/>
                  </a:lnTo>
                  <a:lnTo>
                    <a:pt x="601" y="728"/>
                  </a:lnTo>
                  <a:lnTo>
                    <a:pt x="597" y="728"/>
                  </a:lnTo>
                  <a:lnTo>
                    <a:pt x="597" y="724"/>
                  </a:lnTo>
                  <a:lnTo>
                    <a:pt x="597" y="720"/>
                  </a:lnTo>
                  <a:lnTo>
                    <a:pt x="589" y="720"/>
                  </a:lnTo>
                  <a:close/>
                  <a:moveTo>
                    <a:pt x="504" y="618"/>
                  </a:moveTo>
                  <a:lnTo>
                    <a:pt x="546" y="669"/>
                  </a:lnTo>
                  <a:lnTo>
                    <a:pt x="584" y="669"/>
                  </a:lnTo>
                  <a:lnTo>
                    <a:pt x="584" y="666"/>
                  </a:lnTo>
                  <a:lnTo>
                    <a:pt x="584" y="662"/>
                  </a:lnTo>
                  <a:lnTo>
                    <a:pt x="584" y="658"/>
                  </a:lnTo>
                  <a:lnTo>
                    <a:pt x="580" y="655"/>
                  </a:lnTo>
                  <a:lnTo>
                    <a:pt x="580" y="651"/>
                  </a:lnTo>
                  <a:lnTo>
                    <a:pt x="580" y="648"/>
                  </a:lnTo>
                  <a:lnTo>
                    <a:pt x="580" y="644"/>
                  </a:lnTo>
                  <a:lnTo>
                    <a:pt x="580" y="640"/>
                  </a:lnTo>
                  <a:lnTo>
                    <a:pt x="576" y="640"/>
                  </a:lnTo>
                  <a:lnTo>
                    <a:pt x="576" y="637"/>
                  </a:lnTo>
                  <a:lnTo>
                    <a:pt x="576" y="633"/>
                  </a:lnTo>
                  <a:lnTo>
                    <a:pt x="576" y="629"/>
                  </a:lnTo>
                  <a:lnTo>
                    <a:pt x="572" y="626"/>
                  </a:lnTo>
                  <a:lnTo>
                    <a:pt x="572" y="622"/>
                  </a:lnTo>
                  <a:lnTo>
                    <a:pt x="572" y="618"/>
                  </a:lnTo>
                  <a:lnTo>
                    <a:pt x="504" y="618"/>
                  </a:lnTo>
                  <a:close/>
                  <a:moveTo>
                    <a:pt x="419" y="517"/>
                  </a:moveTo>
                  <a:lnTo>
                    <a:pt x="462" y="568"/>
                  </a:lnTo>
                  <a:lnTo>
                    <a:pt x="555" y="568"/>
                  </a:lnTo>
                  <a:lnTo>
                    <a:pt x="551" y="564"/>
                  </a:lnTo>
                  <a:lnTo>
                    <a:pt x="551" y="560"/>
                  </a:lnTo>
                  <a:lnTo>
                    <a:pt x="551" y="557"/>
                  </a:lnTo>
                  <a:lnTo>
                    <a:pt x="546" y="553"/>
                  </a:lnTo>
                  <a:lnTo>
                    <a:pt x="546" y="549"/>
                  </a:lnTo>
                  <a:lnTo>
                    <a:pt x="546" y="546"/>
                  </a:lnTo>
                  <a:lnTo>
                    <a:pt x="542" y="546"/>
                  </a:lnTo>
                  <a:lnTo>
                    <a:pt x="542" y="542"/>
                  </a:lnTo>
                  <a:lnTo>
                    <a:pt x="542" y="538"/>
                  </a:lnTo>
                  <a:lnTo>
                    <a:pt x="542" y="535"/>
                  </a:lnTo>
                  <a:lnTo>
                    <a:pt x="538" y="535"/>
                  </a:lnTo>
                  <a:lnTo>
                    <a:pt x="538" y="531"/>
                  </a:lnTo>
                  <a:lnTo>
                    <a:pt x="538" y="528"/>
                  </a:lnTo>
                  <a:lnTo>
                    <a:pt x="538" y="524"/>
                  </a:lnTo>
                  <a:lnTo>
                    <a:pt x="534" y="524"/>
                  </a:lnTo>
                  <a:lnTo>
                    <a:pt x="534" y="520"/>
                  </a:lnTo>
                  <a:lnTo>
                    <a:pt x="534" y="517"/>
                  </a:lnTo>
                  <a:lnTo>
                    <a:pt x="419" y="517"/>
                  </a:lnTo>
                  <a:close/>
                  <a:moveTo>
                    <a:pt x="334" y="411"/>
                  </a:moveTo>
                  <a:lnTo>
                    <a:pt x="373" y="458"/>
                  </a:lnTo>
                  <a:lnTo>
                    <a:pt x="504" y="458"/>
                  </a:lnTo>
                  <a:lnTo>
                    <a:pt x="504" y="455"/>
                  </a:lnTo>
                  <a:lnTo>
                    <a:pt x="500" y="451"/>
                  </a:lnTo>
                  <a:lnTo>
                    <a:pt x="500" y="448"/>
                  </a:lnTo>
                  <a:lnTo>
                    <a:pt x="495" y="444"/>
                  </a:lnTo>
                  <a:lnTo>
                    <a:pt x="495" y="440"/>
                  </a:lnTo>
                  <a:lnTo>
                    <a:pt x="491" y="437"/>
                  </a:lnTo>
                  <a:lnTo>
                    <a:pt x="491" y="433"/>
                  </a:lnTo>
                  <a:lnTo>
                    <a:pt x="491" y="429"/>
                  </a:lnTo>
                  <a:lnTo>
                    <a:pt x="487" y="429"/>
                  </a:lnTo>
                  <a:lnTo>
                    <a:pt x="487" y="426"/>
                  </a:lnTo>
                  <a:lnTo>
                    <a:pt x="487" y="422"/>
                  </a:lnTo>
                  <a:lnTo>
                    <a:pt x="483" y="422"/>
                  </a:lnTo>
                  <a:lnTo>
                    <a:pt x="483" y="418"/>
                  </a:lnTo>
                  <a:lnTo>
                    <a:pt x="483" y="415"/>
                  </a:lnTo>
                  <a:lnTo>
                    <a:pt x="479" y="415"/>
                  </a:lnTo>
                  <a:lnTo>
                    <a:pt x="479" y="411"/>
                  </a:lnTo>
                  <a:lnTo>
                    <a:pt x="334" y="411"/>
                  </a:lnTo>
                  <a:close/>
                  <a:moveTo>
                    <a:pt x="250" y="309"/>
                  </a:moveTo>
                  <a:lnTo>
                    <a:pt x="292" y="360"/>
                  </a:lnTo>
                  <a:lnTo>
                    <a:pt x="445" y="360"/>
                  </a:lnTo>
                  <a:lnTo>
                    <a:pt x="445" y="357"/>
                  </a:lnTo>
                  <a:lnTo>
                    <a:pt x="440" y="353"/>
                  </a:lnTo>
                  <a:lnTo>
                    <a:pt x="440" y="349"/>
                  </a:lnTo>
                  <a:lnTo>
                    <a:pt x="436" y="346"/>
                  </a:lnTo>
                  <a:lnTo>
                    <a:pt x="432" y="342"/>
                  </a:lnTo>
                  <a:lnTo>
                    <a:pt x="432" y="338"/>
                  </a:lnTo>
                  <a:lnTo>
                    <a:pt x="428" y="335"/>
                  </a:lnTo>
                  <a:lnTo>
                    <a:pt x="428" y="331"/>
                  </a:lnTo>
                  <a:lnTo>
                    <a:pt x="423" y="331"/>
                  </a:lnTo>
                  <a:lnTo>
                    <a:pt x="423" y="328"/>
                  </a:lnTo>
                  <a:lnTo>
                    <a:pt x="423" y="324"/>
                  </a:lnTo>
                  <a:lnTo>
                    <a:pt x="419" y="324"/>
                  </a:lnTo>
                  <a:lnTo>
                    <a:pt x="419" y="320"/>
                  </a:lnTo>
                  <a:lnTo>
                    <a:pt x="415" y="320"/>
                  </a:lnTo>
                  <a:lnTo>
                    <a:pt x="415" y="317"/>
                  </a:lnTo>
                  <a:lnTo>
                    <a:pt x="415" y="313"/>
                  </a:lnTo>
                  <a:lnTo>
                    <a:pt x="411" y="313"/>
                  </a:lnTo>
                  <a:lnTo>
                    <a:pt x="411" y="309"/>
                  </a:lnTo>
                  <a:lnTo>
                    <a:pt x="250" y="309"/>
                  </a:lnTo>
                  <a:close/>
                  <a:moveTo>
                    <a:pt x="165" y="208"/>
                  </a:moveTo>
                  <a:lnTo>
                    <a:pt x="212" y="258"/>
                  </a:lnTo>
                  <a:lnTo>
                    <a:pt x="368" y="258"/>
                  </a:lnTo>
                  <a:lnTo>
                    <a:pt x="368" y="255"/>
                  </a:lnTo>
                  <a:lnTo>
                    <a:pt x="364" y="255"/>
                  </a:lnTo>
                  <a:lnTo>
                    <a:pt x="364" y="251"/>
                  </a:lnTo>
                  <a:lnTo>
                    <a:pt x="360" y="251"/>
                  </a:lnTo>
                  <a:lnTo>
                    <a:pt x="360" y="248"/>
                  </a:lnTo>
                  <a:lnTo>
                    <a:pt x="356" y="244"/>
                  </a:lnTo>
                  <a:lnTo>
                    <a:pt x="356" y="240"/>
                  </a:lnTo>
                  <a:lnTo>
                    <a:pt x="351" y="240"/>
                  </a:lnTo>
                  <a:lnTo>
                    <a:pt x="351" y="237"/>
                  </a:lnTo>
                  <a:lnTo>
                    <a:pt x="347" y="233"/>
                  </a:lnTo>
                  <a:lnTo>
                    <a:pt x="343" y="229"/>
                  </a:lnTo>
                  <a:lnTo>
                    <a:pt x="339" y="226"/>
                  </a:lnTo>
                  <a:lnTo>
                    <a:pt x="339" y="222"/>
                  </a:lnTo>
                  <a:lnTo>
                    <a:pt x="334" y="222"/>
                  </a:lnTo>
                  <a:lnTo>
                    <a:pt x="334" y="218"/>
                  </a:lnTo>
                  <a:lnTo>
                    <a:pt x="330" y="218"/>
                  </a:lnTo>
                  <a:lnTo>
                    <a:pt x="330" y="215"/>
                  </a:lnTo>
                  <a:lnTo>
                    <a:pt x="326" y="211"/>
                  </a:lnTo>
                  <a:lnTo>
                    <a:pt x="326" y="208"/>
                  </a:lnTo>
                  <a:lnTo>
                    <a:pt x="322" y="208"/>
                  </a:lnTo>
                  <a:lnTo>
                    <a:pt x="322" y="204"/>
                  </a:lnTo>
                  <a:lnTo>
                    <a:pt x="165" y="208"/>
                  </a:lnTo>
                  <a:close/>
                  <a:moveTo>
                    <a:pt x="80" y="102"/>
                  </a:moveTo>
                  <a:lnTo>
                    <a:pt x="127" y="157"/>
                  </a:lnTo>
                  <a:lnTo>
                    <a:pt x="267" y="153"/>
                  </a:lnTo>
                  <a:lnTo>
                    <a:pt x="262" y="149"/>
                  </a:lnTo>
                  <a:lnTo>
                    <a:pt x="258" y="146"/>
                  </a:lnTo>
                  <a:lnTo>
                    <a:pt x="254" y="142"/>
                  </a:lnTo>
                  <a:lnTo>
                    <a:pt x="250" y="138"/>
                  </a:lnTo>
                  <a:lnTo>
                    <a:pt x="250" y="135"/>
                  </a:lnTo>
                  <a:lnTo>
                    <a:pt x="245" y="135"/>
                  </a:lnTo>
                  <a:lnTo>
                    <a:pt x="241" y="131"/>
                  </a:lnTo>
                  <a:lnTo>
                    <a:pt x="237" y="128"/>
                  </a:lnTo>
                  <a:lnTo>
                    <a:pt x="233" y="124"/>
                  </a:lnTo>
                  <a:lnTo>
                    <a:pt x="229" y="120"/>
                  </a:lnTo>
                  <a:lnTo>
                    <a:pt x="224" y="117"/>
                  </a:lnTo>
                  <a:lnTo>
                    <a:pt x="220" y="113"/>
                  </a:lnTo>
                  <a:lnTo>
                    <a:pt x="216" y="109"/>
                  </a:lnTo>
                  <a:lnTo>
                    <a:pt x="212" y="106"/>
                  </a:lnTo>
                  <a:lnTo>
                    <a:pt x="207" y="106"/>
                  </a:lnTo>
                  <a:lnTo>
                    <a:pt x="207" y="102"/>
                  </a:lnTo>
                  <a:lnTo>
                    <a:pt x="80" y="102"/>
                  </a:lnTo>
                  <a:close/>
                  <a:moveTo>
                    <a:pt x="0" y="0"/>
                  </a:moveTo>
                  <a:lnTo>
                    <a:pt x="42" y="51"/>
                  </a:lnTo>
                  <a:lnTo>
                    <a:pt x="140" y="51"/>
                  </a:lnTo>
                  <a:lnTo>
                    <a:pt x="135" y="51"/>
                  </a:lnTo>
                  <a:lnTo>
                    <a:pt x="131" y="48"/>
                  </a:lnTo>
                  <a:lnTo>
                    <a:pt x="127" y="44"/>
                  </a:lnTo>
                  <a:lnTo>
                    <a:pt x="123" y="40"/>
                  </a:lnTo>
                  <a:lnTo>
                    <a:pt x="118" y="40"/>
                  </a:lnTo>
                  <a:lnTo>
                    <a:pt x="118" y="37"/>
                  </a:lnTo>
                  <a:lnTo>
                    <a:pt x="114" y="37"/>
                  </a:lnTo>
                  <a:lnTo>
                    <a:pt x="110" y="33"/>
                  </a:lnTo>
                  <a:lnTo>
                    <a:pt x="106" y="33"/>
                  </a:lnTo>
                  <a:lnTo>
                    <a:pt x="106" y="29"/>
                  </a:lnTo>
                  <a:lnTo>
                    <a:pt x="101" y="29"/>
                  </a:lnTo>
                  <a:lnTo>
                    <a:pt x="97" y="26"/>
                  </a:lnTo>
                  <a:lnTo>
                    <a:pt x="93" y="22"/>
                  </a:lnTo>
                  <a:lnTo>
                    <a:pt x="89" y="18"/>
                  </a:lnTo>
                  <a:lnTo>
                    <a:pt x="84" y="18"/>
                  </a:lnTo>
                  <a:lnTo>
                    <a:pt x="80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67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477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  <p:sp>
          <p:nvSpPr>
            <p:cNvPr id="45242" name="Freeform 2582"/>
            <p:cNvSpPr>
              <a:spLocks/>
            </p:cNvSpPr>
            <p:nvPr/>
          </p:nvSpPr>
          <p:spPr bwMode="auto">
            <a:xfrm>
              <a:off x="3380957" y="2911577"/>
              <a:ext cx="469873" cy="547945"/>
            </a:xfrm>
            <a:custGeom>
              <a:avLst/>
              <a:gdLst>
                <a:gd name="T0" fmla="*/ 0 w 445"/>
                <a:gd name="T1" fmla="*/ 0 h 535"/>
                <a:gd name="T2" fmla="*/ 445 w 445"/>
                <a:gd name="T3" fmla="*/ 535 h 535"/>
              </a:gdLst>
              <a:ahLst/>
              <a:cxnLst>
                <a:cxn ang="0">
                  <a:pos x="436" y="535"/>
                </a:cxn>
                <a:cxn ang="0">
                  <a:pos x="441" y="531"/>
                </a:cxn>
                <a:cxn ang="0">
                  <a:pos x="441" y="524"/>
                </a:cxn>
                <a:cxn ang="0">
                  <a:pos x="436" y="516"/>
                </a:cxn>
                <a:cxn ang="0">
                  <a:pos x="432" y="513"/>
                </a:cxn>
                <a:cxn ang="0">
                  <a:pos x="432" y="505"/>
                </a:cxn>
                <a:cxn ang="0">
                  <a:pos x="428" y="502"/>
                </a:cxn>
                <a:cxn ang="0">
                  <a:pos x="428" y="495"/>
                </a:cxn>
                <a:cxn ang="0">
                  <a:pos x="424" y="491"/>
                </a:cxn>
                <a:cxn ang="0">
                  <a:pos x="424" y="484"/>
                </a:cxn>
                <a:cxn ang="0">
                  <a:pos x="309" y="378"/>
                </a:cxn>
                <a:cxn ang="0">
                  <a:pos x="394" y="425"/>
                </a:cxn>
                <a:cxn ang="0">
                  <a:pos x="390" y="418"/>
                </a:cxn>
                <a:cxn ang="0">
                  <a:pos x="385" y="411"/>
                </a:cxn>
                <a:cxn ang="0">
                  <a:pos x="381" y="404"/>
                </a:cxn>
                <a:cxn ang="0">
                  <a:pos x="381" y="396"/>
                </a:cxn>
                <a:cxn ang="0">
                  <a:pos x="377" y="393"/>
                </a:cxn>
                <a:cxn ang="0">
                  <a:pos x="373" y="389"/>
                </a:cxn>
                <a:cxn ang="0">
                  <a:pos x="373" y="382"/>
                </a:cxn>
                <a:cxn ang="0">
                  <a:pos x="369" y="378"/>
                </a:cxn>
                <a:cxn ang="0">
                  <a:pos x="224" y="276"/>
                </a:cxn>
                <a:cxn ang="0">
                  <a:pos x="335" y="327"/>
                </a:cxn>
                <a:cxn ang="0">
                  <a:pos x="330" y="320"/>
                </a:cxn>
                <a:cxn ang="0">
                  <a:pos x="326" y="313"/>
                </a:cxn>
                <a:cxn ang="0">
                  <a:pos x="322" y="305"/>
                </a:cxn>
                <a:cxn ang="0">
                  <a:pos x="318" y="298"/>
                </a:cxn>
                <a:cxn ang="0">
                  <a:pos x="313" y="295"/>
                </a:cxn>
                <a:cxn ang="0">
                  <a:pos x="309" y="291"/>
                </a:cxn>
                <a:cxn ang="0">
                  <a:pos x="305" y="287"/>
                </a:cxn>
                <a:cxn ang="0">
                  <a:pos x="305" y="280"/>
                </a:cxn>
                <a:cxn ang="0">
                  <a:pos x="301" y="276"/>
                </a:cxn>
                <a:cxn ang="0">
                  <a:pos x="140" y="171"/>
                </a:cxn>
                <a:cxn ang="0">
                  <a:pos x="258" y="225"/>
                </a:cxn>
                <a:cxn ang="0">
                  <a:pos x="254" y="222"/>
                </a:cxn>
                <a:cxn ang="0">
                  <a:pos x="250" y="218"/>
                </a:cxn>
                <a:cxn ang="0">
                  <a:pos x="246" y="211"/>
                </a:cxn>
                <a:cxn ang="0">
                  <a:pos x="241" y="207"/>
                </a:cxn>
                <a:cxn ang="0">
                  <a:pos x="237" y="200"/>
                </a:cxn>
                <a:cxn ang="0">
                  <a:pos x="229" y="193"/>
                </a:cxn>
                <a:cxn ang="0">
                  <a:pos x="224" y="189"/>
                </a:cxn>
                <a:cxn ang="0">
                  <a:pos x="220" y="185"/>
                </a:cxn>
                <a:cxn ang="0">
                  <a:pos x="216" y="178"/>
                </a:cxn>
                <a:cxn ang="0">
                  <a:pos x="212" y="175"/>
                </a:cxn>
                <a:cxn ang="0">
                  <a:pos x="140" y="171"/>
                </a:cxn>
                <a:cxn ang="0">
                  <a:pos x="97" y="120"/>
                </a:cxn>
                <a:cxn ang="0">
                  <a:pos x="152" y="116"/>
                </a:cxn>
                <a:cxn ang="0">
                  <a:pos x="144" y="109"/>
                </a:cxn>
                <a:cxn ang="0">
                  <a:pos x="140" y="102"/>
                </a:cxn>
                <a:cxn ang="0">
                  <a:pos x="131" y="98"/>
                </a:cxn>
                <a:cxn ang="0">
                  <a:pos x="123" y="91"/>
                </a:cxn>
                <a:cxn ang="0">
                  <a:pos x="114" y="84"/>
                </a:cxn>
                <a:cxn ang="0">
                  <a:pos x="106" y="76"/>
                </a:cxn>
                <a:cxn ang="0">
                  <a:pos x="97" y="73"/>
                </a:cxn>
                <a:cxn ang="0">
                  <a:pos x="55" y="69"/>
                </a:cxn>
                <a:cxn ang="0">
                  <a:pos x="13" y="18"/>
                </a:cxn>
                <a:cxn ang="0">
                  <a:pos x="25" y="18"/>
                </a:cxn>
                <a:cxn ang="0">
                  <a:pos x="21" y="15"/>
                </a:cxn>
                <a:cxn ang="0">
                  <a:pos x="13" y="11"/>
                </a:cxn>
                <a:cxn ang="0">
                  <a:pos x="8" y="7"/>
                </a:cxn>
                <a:cxn ang="0">
                  <a:pos x="4" y="4"/>
                </a:cxn>
              </a:cxnLst>
              <a:rect l="T0" t="T1" r="T2" b="T3"/>
              <a:pathLst>
                <a:path w="445" h="535">
                  <a:moveTo>
                    <a:pt x="394" y="484"/>
                  </a:moveTo>
                  <a:lnTo>
                    <a:pt x="436" y="535"/>
                  </a:lnTo>
                  <a:lnTo>
                    <a:pt x="445" y="535"/>
                  </a:lnTo>
                  <a:lnTo>
                    <a:pt x="441" y="531"/>
                  </a:lnTo>
                  <a:lnTo>
                    <a:pt x="441" y="527"/>
                  </a:lnTo>
                  <a:lnTo>
                    <a:pt x="441" y="524"/>
                  </a:lnTo>
                  <a:lnTo>
                    <a:pt x="436" y="520"/>
                  </a:lnTo>
                  <a:lnTo>
                    <a:pt x="436" y="516"/>
                  </a:lnTo>
                  <a:lnTo>
                    <a:pt x="436" y="513"/>
                  </a:lnTo>
                  <a:lnTo>
                    <a:pt x="432" y="513"/>
                  </a:lnTo>
                  <a:lnTo>
                    <a:pt x="432" y="509"/>
                  </a:lnTo>
                  <a:lnTo>
                    <a:pt x="432" y="505"/>
                  </a:lnTo>
                  <a:lnTo>
                    <a:pt x="432" y="502"/>
                  </a:lnTo>
                  <a:lnTo>
                    <a:pt x="428" y="502"/>
                  </a:lnTo>
                  <a:lnTo>
                    <a:pt x="428" y="498"/>
                  </a:lnTo>
                  <a:lnTo>
                    <a:pt x="428" y="495"/>
                  </a:lnTo>
                  <a:lnTo>
                    <a:pt x="428" y="491"/>
                  </a:lnTo>
                  <a:lnTo>
                    <a:pt x="424" y="491"/>
                  </a:lnTo>
                  <a:lnTo>
                    <a:pt x="424" y="487"/>
                  </a:lnTo>
                  <a:lnTo>
                    <a:pt x="424" y="484"/>
                  </a:lnTo>
                  <a:lnTo>
                    <a:pt x="394" y="484"/>
                  </a:lnTo>
                  <a:close/>
                  <a:moveTo>
                    <a:pt x="309" y="378"/>
                  </a:moveTo>
                  <a:lnTo>
                    <a:pt x="347" y="425"/>
                  </a:lnTo>
                  <a:lnTo>
                    <a:pt x="394" y="425"/>
                  </a:lnTo>
                  <a:lnTo>
                    <a:pt x="394" y="422"/>
                  </a:lnTo>
                  <a:lnTo>
                    <a:pt x="390" y="418"/>
                  </a:lnTo>
                  <a:lnTo>
                    <a:pt x="390" y="415"/>
                  </a:lnTo>
                  <a:lnTo>
                    <a:pt x="385" y="411"/>
                  </a:lnTo>
                  <a:lnTo>
                    <a:pt x="385" y="407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81" y="396"/>
                  </a:lnTo>
                  <a:lnTo>
                    <a:pt x="377" y="396"/>
                  </a:lnTo>
                  <a:lnTo>
                    <a:pt x="377" y="393"/>
                  </a:lnTo>
                  <a:lnTo>
                    <a:pt x="377" y="389"/>
                  </a:lnTo>
                  <a:lnTo>
                    <a:pt x="373" y="389"/>
                  </a:lnTo>
                  <a:lnTo>
                    <a:pt x="373" y="385"/>
                  </a:lnTo>
                  <a:lnTo>
                    <a:pt x="373" y="382"/>
                  </a:lnTo>
                  <a:lnTo>
                    <a:pt x="369" y="382"/>
                  </a:lnTo>
                  <a:lnTo>
                    <a:pt x="369" y="378"/>
                  </a:lnTo>
                  <a:lnTo>
                    <a:pt x="309" y="378"/>
                  </a:lnTo>
                  <a:close/>
                  <a:moveTo>
                    <a:pt x="224" y="276"/>
                  </a:moveTo>
                  <a:lnTo>
                    <a:pt x="267" y="327"/>
                  </a:lnTo>
                  <a:lnTo>
                    <a:pt x="335" y="327"/>
                  </a:lnTo>
                  <a:lnTo>
                    <a:pt x="335" y="324"/>
                  </a:lnTo>
                  <a:lnTo>
                    <a:pt x="330" y="320"/>
                  </a:lnTo>
                  <a:lnTo>
                    <a:pt x="330" y="316"/>
                  </a:lnTo>
                  <a:lnTo>
                    <a:pt x="326" y="313"/>
                  </a:lnTo>
                  <a:lnTo>
                    <a:pt x="322" y="309"/>
                  </a:lnTo>
                  <a:lnTo>
                    <a:pt x="322" y="305"/>
                  </a:lnTo>
                  <a:lnTo>
                    <a:pt x="318" y="302"/>
                  </a:lnTo>
                  <a:lnTo>
                    <a:pt x="318" y="298"/>
                  </a:lnTo>
                  <a:lnTo>
                    <a:pt x="313" y="298"/>
                  </a:lnTo>
                  <a:lnTo>
                    <a:pt x="313" y="295"/>
                  </a:lnTo>
                  <a:lnTo>
                    <a:pt x="313" y="291"/>
                  </a:lnTo>
                  <a:lnTo>
                    <a:pt x="309" y="291"/>
                  </a:lnTo>
                  <a:lnTo>
                    <a:pt x="309" y="287"/>
                  </a:lnTo>
                  <a:lnTo>
                    <a:pt x="305" y="287"/>
                  </a:lnTo>
                  <a:lnTo>
                    <a:pt x="305" y="284"/>
                  </a:lnTo>
                  <a:lnTo>
                    <a:pt x="305" y="280"/>
                  </a:lnTo>
                  <a:lnTo>
                    <a:pt x="301" y="280"/>
                  </a:lnTo>
                  <a:lnTo>
                    <a:pt x="301" y="276"/>
                  </a:lnTo>
                  <a:lnTo>
                    <a:pt x="224" y="276"/>
                  </a:lnTo>
                  <a:close/>
                  <a:moveTo>
                    <a:pt x="140" y="171"/>
                  </a:moveTo>
                  <a:lnTo>
                    <a:pt x="182" y="225"/>
                  </a:lnTo>
                  <a:lnTo>
                    <a:pt x="258" y="225"/>
                  </a:lnTo>
                  <a:lnTo>
                    <a:pt x="258" y="222"/>
                  </a:lnTo>
                  <a:lnTo>
                    <a:pt x="254" y="222"/>
                  </a:lnTo>
                  <a:lnTo>
                    <a:pt x="254" y="218"/>
                  </a:lnTo>
                  <a:lnTo>
                    <a:pt x="250" y="218"/>
                  </a:lnTo>
                  <a:lnTo>
                    <a:pt x="250" y="215"/>
                  </a:lnTo>
                  <a:lnTo>
                    <a:pt x="246" y="211"/>
                  </a:lnTo>
                  <a:lnTo>
                    <a:pt x="246" y="207"/>
                  </a:lnTo>
                  <a:lnTo>
                    <a:pt x="241" y="207"/>
                  </a:lnTo>
                  <a:lnTo>
                    <a:pt x="241" y="204"/>
                  </a:lnTo>
                  <a:lnTo>
                    <a:pt x="237" y="200"/>
                  </a:lnTo>
                  <a:lnTo>
                    <a:pt x="233" y="196"/>
                  </a:lnTo>
                  <a:lnTo>
                    <a:pt x="229" y="193"/>
                  </a:lnTo>
                  <a:lnTo>
                    <a:pt x="229" y="189"/>
                  </a:lnTo>
                  <a:lnTo>
                    <a:pt x="224" y="189"/>
                  </a:lnTo>
                  <a:lnTo>
                    <a:pt x="224" y="185"/>
                  </a:lnTo>
                  <a:lnTo>
                    <a:pt x="220" y="185"/>
                  </a:lnTo>
                  <a:lnTo>
                    <a:pt x="220" y="182"/>
                  </a:lnTo>
                  <a:lnTo>
                    <a:pt x="216" y="178"/>
                  </a:lnTo>
                  <a:lnTo>
                    <a:pt x="216" y="175"/>
                  </a:lnTo>
                  <a:lnTo>
                    <a:pt x="212" y="175"/>
                  </a:lnTo>
                  <a:lnTo>
                    <a:pt x="212" y="171"/>
                  </a:lnTo>
                  <a:lnTo>
                    <a:pt x="140" y="171"/>
                  </a:lnTo>
                  <a:close/>
                  <a:moveTo>
                    <a:pt x="55" y="69"/>
                  </a:moveTo>
                  <a:lnTo>
                    <a:pt x="97" y="120"/>
                  </a:lnTo>
                  <a:lnTo>
                    <a:pt x="157" y="120"/>
                  </a:lnTo>
                  <a:lnTo>
                    <a:pt x="152" y="116"/>
                  </a:lnTo>
                  <a:lnTo>
                    <a:pt x="148" y="113"/>
                  </a:lnTo>
                  <a:lnTo>
                    <a:pt x="144" y="109"/>
                  </a:lnTo>
                  <a:lnTo>
                    <a:pt x="140" y="105"/>
                  </a:lnTo>
                  <a:lnTo>
                    <a:pt x="140" y="102"/>
                  </a:lnTo>
                  <a:lnTo>
                    <a:pt x="135" y="102"/>
                  </a:lnTo>
                  <a:lnTo>
                    <a:pt x="131" y="98"/>
                  </a:lnTo>
                  <a:lnTo>
                    <a:pt x="127" y="95"/>
                  </a:lnTo>
                  <a:lnTo>
                    <a:pt x="123" y="91"/>
                  </a:lnTo>
                  <a:lnTo>
                    <a:pt x="119" y="87"/>
                  </a:lnTo>
                  <a:lnTo>
                    <a:pt x="114" y="84"/>
                  </a:lnTo>
                  <a:lnTo>
                    <a:pt x="110" y="80"/>
                  </a:lnTo>
                  <a:lnTo>
                    <a:pt x="106" y="76"/>
                  </a:lnTo>
                  <a:lnTo>
                    <a:pt x="102" y="73"/>
                  </a:lnTo>
                  <a:lnTo>
                    <a:pt x="97" y="73"/>
                  </a:lnTo>
                  <a:lnTo>
                    <a:pt x="97" y="69"/>
                  </a:lnTo>
                  <a:lnTo>
                    <a:pt x="55" y="69"/>
                  </a:lnTo>
                  <a:close/>
                  <a:moveTo>
                    <a:pt x="0" y="0"/>
                  </a:moveTo>
                  <a:lnTo>
                    <a:pt x="13" y="18"/>
                  </a:lnTo>
                  <a:lnTo>
                    <a:pt x="30" y="18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1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2BB"/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 anchorCtr="1"/>
            <a:lstStyle/>
            <a:p>
              <a:endParaRPr lang="pt-BR"/>
            </a:p>
          </p:txBody>
        </p:sp>
      </p:grpSp>
      <p:sp>
        <p:nvSpPr>
          <p:cNvPr id="45060" name="Rectangle 2584"/>
          <p:cNvSpPr>
            <a:spLocks noChangeArrowheads="1"/>
          </p:cNvSpPr>
          <p:nvPr/>
        </p:nvSpPr>
        <p:spPr bwMode="auto">
          <a:xfrm>
            <a:off x="4038600" y="3657600"/>
            <a:ext cx="5105400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r>
              <a:rPr lang="pt-BR" sz="2400" b="1">
                <a:solidFill>
                  <a:srgbClr val="FFFFFF"/>
                </a:solidFill>
              </a:rPr>
              <a:t>Erradicar a pobreza e a marginalização e reduzir as desigualdades sociais e regionais</a:t>
            </a:r>
          </a:p>
        </p:txBody>
      </p:sp>
      <p:sp>
        <p:nvSpPr>
          <p:cNvPr id="45061" name="Rectangle 2585"/>
          <p:cNvSpPr>
            <a:spLocks noChangeArrowheads="1"/>
          </p:cNvSpPr>
          <p:nvPr/>
        </p:nvSpPr>
        <p:spPr bwMode="auto">
          <a:xfrm>
            <a:off x="3962400" y="2667000"/>
            <a:ext cx="51816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r>
              <a:rPr lang="pt-BR" sz="2400" b="1" dirty="0">
                <a:solidFill>
                  <a:srgbClr val="FFFFFF"/>
                </a:solidFill>
              </a:rPr>
              <a:t>Garantir o desenvolvimento nacional</a:t>
            </a:r>
          </a:p>
        </p:txBody>
      </p:sp>
      <p:sp>
        <p:nvSpPr>
          <p:cNvPr id="45062" name="Rectangle 2586"/>
          <p:cNvSpPr>
            <a:spLocks noChangeArrowheads="1"/>
          </p:cNvSpPr>
          <p:nvPr/>
        </p:nvSpPr>
        <p:spPr bwMode="auto">
          <a:xfrm>
            <a:off x="1828800" y="5318125"/>
            <a:ext cx="6934200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/>
            <a:r>
              <a:rPr lang="pt-BR" sz="2400" b="1">
                <a:solidFill>
                  <a:srgbClr val="FFFFFF"/>
                </a:solidFill>
              </a:rPr>
              <a:t>Promover o bem de todos, sem preconceitos de origem, raça, sexo, cor, idade e quaisquer outras formas de discriminação</a:t>
            </a: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Rectangle 2"/>
          <p:cNvSpPr>
            <a:spLocks noChangeArrowheads="1"/>
          </p:cNvSpPr>
          <p:nvPr/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pt-BR" sz="4000" dirty="0" smtClean="0">
                <a:solidFill>
                  <a:srgbClr val="FFC000"/>
                </a:solidFill>
                <a:latin typeface="Times New Roman" pitchFamily="18" charset="0"/>
              </a:rPr>
              <a:t>IMPORTÂNCIA </a:t>
            </a:r>
            <a:r>
              <a:rPr lang="pt-BR" sz="4000" dirty="0">
                <a:solidFill>
                  <a:srgbClr val="FFC000"/>
                </a:solidFill>
                <a:latin typeface="Times New Roman" pitchFamily="18" charset="0"/>
              </a:rPr>
              <a:t>DA EDUCAÇÃO FISCAL</a:t>
            </a:r>
          </a:p>
        </p:txBody>
      </p:sp>
      <p:sp>
        <p:nvSpPr>
          <p:cNvPr id="163842" name="Rectangle 3"/>
          <p:cNvSpPr>
            <a:spLocks noChangeArrowheads="1"/>
          </p:cNvSpPr>
          <p:nvPr/>
        </p:nvSpPr>
        <p:spPr bwMode="auto">
          <a:xfrm>
            <a:off x="609600" y="1828800"/>
            <a:ext cx="8153400" cy="5078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FontTx/>
              <a:buChar char="•"/>
            </a:pPr>
            <a:r>
              <a:rPr lang="pt-BR" sz="4000" dirty="0">
                <a:solidFill>
                  <a:schemeClr val="bg1"/>
                </a:solidFill>
                <a:latin typeface="Times New Roman" pitchFamily="18" charset="0"/>
              </a:rPr>
              <a:t>A educação fiscal objetiva demonstrar que a população é a maior prejudicada com a sonegação, o contrabando</a:t>
            </a:r>
            <a:r>
              <a:rPr lang="pt-BR" sz="4000" dirty="0" smtClean="0">
                <a:solidFill>
                  <a:schemeClr val="bg1"/>
                </a:solidFill>
                <a:latin typeface="Times New Roman" pitchFamily="18" charset="0"/>
              </a:rPr>
              <a:t>, o descaminho, </a:t>
            </a:r>
            <a:r>
              <a:rPr lang="pt-BR" sz="4000" dirty="0">
                <a:solidFill>
                  <a:schemeClr val="bg1"/>
                </a:solidFill>
                <a:latin typeface="Times New Roman" pitchFamily="18" charset="0"/>
              </a:rPr>
              <a:t>a pirataria, a falta de transparência, </a:t>
            </a:r>
            <a:r>
              <a:rPr lang="pt-BR" sz="4000" dirty="0" smtClean="0">
                <a:solidFill>
                  <a:schemeClr val="bg1"/>
                </a:solidFill>
                <a:latin typeface="Times New Roman" pitchFamily="18" charset="0"/>
              </a:rPr>
              <a:t>a má gestão dos recursos públicos,  a irracionalidade no gasto </a:t>
            </a:r>
            <a:r>
              <a:rPr lang="pt-BR" sz="4000" dirty="0">
                <a:solidFill>
                  <a:schemeClr val="bg1"/>
                </a:solidFill>
                <a:latin typeface="Times New Roman" pitchFamily="18" charset="0"/>
              </a:rPr>
              <a:t>e a corrupção na aplicação </a:t>
            </a:r>
            <a:r>
              <a:rPr lang="pt-BR" sz="4000" dirty="0" smtClean="0">
                <a:solidFill>
                  <a:schemeClr val="bg1"/>
                </a:solidFill>
                <a:latin typeface="Times New Roman" pitchFamily="18" charset="0"/>
              </a:rPr>
              <a:t>do que foi arrecadado.</a:t>
            </a:r>
            <a:endParaRPr lang="pt-BR" sz="4000" dirty="0">
              <a:solidFill>
                <a:schemeClr val="bg1"/>
              </a:solidFill>
              <a:latin typeface="Times New Roman" pitchFamily="18" charset="0"/>
            </a:endParaRPr>
          </a:p>
          <a:p>
            <a:pPr algn="just">
              <a:lnSpc>
                <a:spcPct val="90000"/>
              </a:lnSpc>
            </a:pPr>
            <a:endParaRPr lang="pt-BR" sz="4000" dirty="0">
              <a:solidFill>
                <a:schemeClr val="bg1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Missão </a:t>
            </a:r>
            <a:r>
              <a:rPr lang="pt-BR" sz="3600" b="1" dirty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do PNEF</a:t>
            </a:r>
            <a:endParaRPr lang="pt-BR" sz="28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028" name="Rectangle 3"/>
          <p:cNvSpPr>
            <a:spLocks noChangeArrowheads="1"/>
          </p:cNvSpPr>
          <p:nvPr/>
        </p:nvSpPr>
        <p:spPr bwMode="auto">
          <a:xfrm>
            <a:off x="228600" y="473960"/>
            <a:ext cx="8686800" cy="61863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pt-BR" sz="3600" dirty="0">
              <a:solidFill>
                <a:srgbClr val="000000"/>
              </a:solidFill>
              <a:latin typeface="Lucida Handwriting" pitchFamily="66" charset="0"/>
            </a:endParaRPr>
          </a:p>
          <a:p>
            <a:endParaRPr lang="pt-BR" sz="3600" dirty="0">
              <a:solidFill>
                <a:srgbClr val="000000"/>
              </a:solidFill>
              <a:latin typeface="Lucida Handwriting" pitchFamily="66" charset="0"/>
            </a:endParaRPr>
          </a:p>
          <a:p>
            <a:pPr>
              <a:lnSpc>
                <a:spcPct val="150000"/>
              </a:lnSpc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Compartilhar conhecimentos e interagir com a sociedade sobre a origem, aplicação e controle dos recursos públicos, favorecendo a participação social.</a:t>
            </a:r>
            <a:endParaRPr lang="pt-BR" sz="28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102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1026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36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Visão de Futuro</a:t>
            </a:r>
            <a:endParaRPr lang="pt-BR" sz="36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028" name="Rectangle 3"/>
          <p:cNvSpPr>
            <a:spLocks noChangeArrowheads="1"/>
          </p:cNvSpPr>
          <p:nvPr/>
        </p:nvSpPr>
        <p:spPr bwMode="auto">
          <a:xfrm>
            <a:off x="228600" y="889460"/>
            <a:ext cx="8686800" cy="5355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pt-BR" sz="3600" dirty="0">
              <a:solidFill>
                <a:srgbClr val="000000"/>
              </a:solidFill>
              <a:latin typeface="Lucida Handwriting" pitchFamily="66" charset="0"/>
            </a:endParaRPr>
          </a:p>
          <a:p>
            <a:endParaRPr lang="pt-BR" sz="3600" dirty="0">
              <a:solidFill>
                <a:srgbClr val="000000"/>
              </a:solidFill>
              <a:latin typeface="Lucida Handwriting" pitchFamily="66" charset="0"/>
            </a:endParaRPr>
          </a:p>
          <a:p>
            <a:pPr>
              <a:lnSpc>
                <a:spcPct val="150000"/>
              </a:lnSpc>
            </a:pPr>
            <a:r>
              <a:rPr lang="pt-BR" sz="3600" dirty="0" smtClean="0">
                <a:solidFill>
                  <a:schemeClr val="bg1"/>
                </a:solidFill>
                <a:latin typeface="Lucida Handwriting" pitchFamily="66" charset="0"/>
              </a:rPr>
              <a:t>Ser reconhecido como programa de excelência pelo Estado, pela Sociedade e pela Comunidade Internacional  na  promoção  da  cidadania  fiscal.</a:t>
            </a:r>
            <a:endParaRPr lang="pt-BR" sz="28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102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164866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Rectangle 2"/>
          <p:cNvSpPr>
            <a:spLocks noChangeArrowheads="1"/>
          </p:cNvSpPr>
          <p:nvPr/>
        </p:nvSpPr>
        <p:spPr bwMode="auto">
          <a:xfrm>
            <a:off x="1143000" y="381000"/>
            <a:ext cx="8001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 defTabSz="449263"/>
            <a:r>
              <a:rPr lang="pt-BR" sz="4000" b="1" dirty="0" smtClean="0">
                <a:solidFill>
                  <a:srgbClr val="FFCC66"/>
                </a:solidFill>
                <a:latin typeface="Comic Sans MS" pitchFamily="66" charset="0"/>
                <a:ea typeface="Arial Unicode MS" pitchFamily="34" charset="-128"/>
                <a:cs typeface="Arial Unicode MS" pitchFamily="34" charset="-128"/>
              </a:rPr>
              <a:t>Valores</a:t>
            </a:r>
            <a:endParaRPr lang="pt-BR" sz="4000" b="1" dirty="0">
              <a:solidFill>
                <a:srgbClr val="FFCC66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028" name="Rectangle 3"/>
          <p:cNvSpPr>
            <a:spLocks noChangeArrowheads="1"/>
          </p:cNvSpPr>
          <p:nvPr/>
        </p:nvSpPr>
        <p:spPr bwMode="auto">
          <a:xfrm>
            <a:off x="228600" y="58467"/>
            <a:ext cx="8686800" cy="637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pt-BR" sz="3600" dirty="0">
              <a:solidFill>
                <a:srgbClr val="000000"/>
              </a:solidFill>
              <a:latin typeface="Lucida Handwriting" pitchFamily="66" charset="0"/>
            </a:endParaRPr>
          </a:p>
          <a:p>
            <a:endParaRPr lang="pt-BR" sz="3600" dirty="0">
              <a:solidFill>
                <a:srgbClr val="000000"/>
              </a:solidFill>
              <a:latin typeface="Lucida Handwriting" pitchFamily="66" charset="0"/>
            </a:endParaRP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</a:rPr>
              <a:t>Cidadania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Comprometimento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Efetividade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Ética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Justiça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Solidariedade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pt-BR" sz="3200" dirty="0" smtClean="0">
                <a:solidFill>
                  <a:schemeClr val="bg1"/>
                </a:solidFill>
                <a:latin typeface="Lucida Handwriting" pitchFamily="66" charset="0"/>
                <a:ea typeface="Arial Unicode MS" pitchFamily="34" charset="-128"/>
                <a:cs typeface="Arial Unicode MS" pitchFamily="34" charset="-128"/>
              </a:rPr>
              <a:t>Transparência</a:t>
            </a:r>
            <a:endParaRPr lang="pt-BR" sz="3200" dirty="0">
              <a:solidFill>
                <a:schemeClr val="bg1"/>
              </a:solidFill>
              <a:latin typeface="Comic Sans MS" pitchFamily="66" charset="0"/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1026" name="Object 4"/>
          <p:cNvGraphicFramePr>
            <a:graphicFrameLocks noChangeAspect="1"/>
          </p:cNvGraphicFramePr>
          <p:nvPr/>
        </p:nvGraphicFramePr>
        <p:xfrm>
          <a:off x="152400" y="152400"/>
          <a:ext cx="1314450" cy="1152525"/>
        </p:xfrm>
        <a:graphic>
          <a:graphicData uri="http://schemas.openxmlformats.org/presentationml/2006/ole">
            <p:oleObj spid="_x0000_s165890" r:id="rId4" imgW="1314286" imgH="1152381" progId="PBrush">
              <p:embed/>
            </p:oleObj>
          </a:graphicData>
        </a:graphic>
      </p:graphicFrame>
    </p:spTree>
  </p:cSld>
  <p:clrMapOvr>
    <a:masterClrMapping/>
  </p:clrMapOvr>
  <p:transition>
    <p:rand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Pulso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678306</TotalTime>
  <Words>3994</Words>
  <Application>Microsoft Office PowerPoint</Application>
  <PresentationFormat>Apresentação na tela (4:3)</PresentationFormat>
  <Paragraphs>526</Paragraphs>
  <Slides>32</Slides>
  <Notes>21</Notes>
  <HiddenSlides>0</HiddenSlides>
  <MMClips>0</MMClips>
  <ScaleCrop>false</ScaleCrop>
  <HeadingPairs>
    <vt:vector size="6" baseType="variant">
      <vt:variant>
        <vt:lpstr>Tema</vt:lpstr>
      </vt:variant>
      <vt:variant>
        <vt:i4>1</vt:i4>
      </vt:variant>
      <vt:variant>
        <vt:lpstr>Servidores OLE incorporados</vt:lpstr>
      </vt:variant>
      <vt:variant>
        <vt:i4>0</vt:i4>
      </vt:variant>
      <vt:variant>
        <vt:lpstr>Títulos de slides</vt:lpstr>
      </vt:variant>
      <vt:variant>
        <vt:i4>32</vt:i4>
      </vt:variant>
    </vt:vector>
  </HeadingPairs>
  <TitlesOfParts>
    <vt:vector size="33" baseType="lpstr">
      <vt:lpstr>Pulso</vt:lpstr>
      <vt:lpstr>Slide 1</vt:lpstr>
      <vt:lpstr>Slide 2</vt:lpstr>
      <vt:lpstr>PRINCÍPIOS FUNDAMENTAIS DA CONSTITUIÇÃO CIDADÃ</vt:lpstr>
      <vt:lpstr>PRINCÍPIOS FUNDAMENTAIS DA CONSTITUIÇÃO CIDADÃ</vt:lpstr>
      <vt:lpstr>OBJETI VOS  FUNDAMENTAIS  DA REPÚBLICA FEDRATIVA DO BRASIL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Consocial</vt:lpstr>
      <vt:lpstr>Consocial</vt:lpstr>
      <vt:lpstr>A Educação Fiscal na CONAE 2010</vt:lpstr>
      <vt:lpstr>Educação Fiscal como tema transversal</vt:lpstr>
      <vt:lpstr>Diretrizes Curriculares Nacionais</vt:lpstr>
      <vt:lpstr> O Direito à Educação Trechos do discurso da Presidente Dilma na abertura do ano letivo de 2011   </vt:lpstr>
      <vt:lpstr>Parceria com o EUROsociAL</vt:lpstr>
      <vt:lpstr>Slide 31</vt:lpstr>
      <vt:lpstr>Contatos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sem título</dc:title>
  <dc:creator>6ª Promotoria de Justiça</dc:creator>
  <cp:lastModifiedBy>esaf</cp:lastModifiedBy>
  <cp:revision>1660</cp:revision>
  <cp:lastPrinted>2001-05-01T20:45:39Z</cp:lastPrinted>
  <dcterms:created xsi:type="dcterms:W3CDTF">2000-01-17T14:27:32Z</dcterms:created>
  <dcterms:modified xsi:type="dcterms:W3CDTF">2013-04-16T11:31:02Z</dcterms:modified>
</cp:coreProperties>
</file>